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92" r:id="rId4"/>
    <p:sldId id="277" r:id="rId5"/>
    <p:sldId id="278" r:id="rId6"/>
    <p:sldId id="279" r:id="rId7"/>
    <p:sldId id="262" r:id="rId8"/>
    <p:sldId id="263" r:id="rId9"/>
    <p:sldId id="280" r:id="rId10"/>
    <p:sldId id="281" r:id="rId11"/>
    <p:sldId id="282" r:id="rId12"/>
    <p:sldId id="283" r:id="rId13"/>
    <p:sldId id="264" r:id="rId14"/>
    <p:sldId id="284" r:id="rId15"/>
    <p:sldId id="285" r:id="rId16"/>
    <p:sldId id="286" r:id="rId17"/>
    <p:sldId id="287" r:id="rId18"/>
    <p:sldId id="266" r:id="rId19"/>
    <p:sldId id="268" r:id="rId20"/>
    <p:sldId id="269" r:id="rId21"/>
    <p:sldId id="270" r:id="rId22"/>
    <p:sldId id="271" r:id="rId23"/>
    <p:sldId id="288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4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 3223 0 0,'0'0'3242'0'0,"1"-2"-2242"0"0,9-11 7294 0 0,-20 36-8151 0 0,-68 141 346 0 0,-3 15-306 0 0,29-58-102 0 0,38-90-71 0 0,0 0-1 0 0,3 1 0 0 0,-11 40 1 0 0,22-69-138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213 141 10591 0 0,'0'0'819'0'0,"0"2"-534"0"0,-6 19 967 0 0,5-19-955 0 0,0 1 0 0 0,0-1 0 0 0,0 0-1 0 0,0 1 1 0 0,1 0 0 0 0,-1-1 0 0 0,1 1 0 0 0,-1-1-1 0 0,1 1 1 0 0,0 0 0 0 0,0-1 0 0 0,0 1 0 0 0,1 0-1 0 0,0 3 1 0 0,1-4-188 0 0,0 0-1 0 0,0 0 0 0 0,0 0 0 0 0,0-1 1 0 0,0 1-1 0 0,1 0 0 0 0,-1-1 1 0 0,0 0-1 0 0,1 0 0 0 0,-1 1 1 0 0,1-1-1 0 0,3 0 0 0 0,-1 1-5 0 0,0-1-1 0 0,0-1 0 0 0,0 1 0 0 0,0-1 1 0 0,0 0-1 0 0,0 0 0 0 0,8-1 1 0 0,34-8 374 0 0,-14 0-421 0 0,0-2 0 0 0,0-1 0 0 0,-2-1 0 0 0,39-23 0 0 0,-60 31-107 0 0,0-1 0 0 0,-1-1 0 0 0,0 0-1 0 0,13-13 1 0 0,-17 13-29 0 0,-4 7 72 0 0,0-1 0 0 0,-1 0 0 0 0,1 0 0 0 0,-1 0 0 0 0,1 1 0 0 0,-1-1 0 0 0,0 0 0 0 0,1 0 0 0 0,-1 0 0 0 0,0 0 0 0 0,1 0 0 0 0,-1 0 0 0 0,0 0 0 0 0,0 0 0 0 0,0 1 0 0 0,0-1 0 0 0,0 0 0 0 0,0 0 0 0 0,0 0 0 0 0,0 0 0 0 0,0 0 0 0 0,-1 0 0 0 0,1 0 0 0 0,0 0 0 0 0,0 0 0 0 0,-1 0 0 0 0,1 1 0 0 0,-1-1 0 0 0,1 0 0 0 0,-1-1 0 0 0,-1 0 11 0 0,1 1-15 0 0,0-1 0 0 0,0 0 0 0 0,0 1 1 0 0,0-1-1 0 0,0 1 0 0 0,0 0 0 0 0,-1-1 0 0 0,1 1 1 0 0,-1 0-1 0 0,-2-2 0 0 0,-3-2-1 0 0,-26-24-63 0 0,32 28 60 0 0,0 0 0 0 0,-1 1-1 0 0,1-1 1 0 0,-1 0 0 0 0,0 1 0 0 0,1-1-1 0 0,-1 1 1 0 0,1 0 0 0 0,-1 0-1 0 0,0-1 1 0 0,1 1 0 0 0,-1 0 0 0 0,0 0-1 0 0,-1 1 1 0 0,-4-1-44 0 0,-3 0-24 0 0,-1 0-1 0 0,1 1 1 0 0,-1 0-1 0 0,1 1 1 0 0,0 1-1 0 0,-1-1 1 0 0,1 1-1 0 0,0 1 1 0 0,1 0-1 0 0,-1 0 1 0 0,-10 8-1 0 0,-10 6-212 0 0,-55 45 0 0 0,57-39 394 0 0,2 2 0 0 0,0 0 0 0 0,2 2 0 0 0,1 0 0 0 0,1 2 0 0 0,2 0 0 0 0,-22 43 0 0 0,31-52 87 0 0,-11 34-1 0 0,18-44-159 0 0,1 0-1 0 0,0-1 0 0 0,1 1 0 0 0,0 1 1 0 0,0 13-1 0 0,2-22-17 0 0,0-1 0 0 0,0 1 0 0 0,0-1 1 0 0,1 1-1 0 0,-1-1 0 0 0,1 1 0 0 0,-1-1 0 0 0,1 1 1 0 0,0-1-1 0 0,0 0 0 0 0,0 1 0 0 0,0-1 1 0 0,1 0-1 0 0,-1 0 0 0 0,0 0 0 0 0,1 0 0 0 0,2 3 1 0 0,-1-3 11 0 0,-1 0 0 0 0,1 0 0 0 0,0-1 1 0 0,-1 1-1 0 0,1-1 0 0 0,0 1 1 0 0,0-1-1 0 0,0 0 0 0 0,1 0 1 0 0,-1 0-1 0 0,6 0 0 0 0,6 0 132 0 0,0-1-1 0 0,-1 0 1 0 0,1-1-1 0 0,25-5 1 0 0,-32 4-56 0 0,38-5-217 0 0,132-26 1387 0 0,-63-1-8035 0 0,-84 22 529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10135 0 0,'-2'2'8922'0'0,"-21"22"-7622"0"0,2 2 1 0 0,0 0 0 0 0,2 2 0 0 0,-30 55 0 0 0,21-26-991 0 0,-33 101-1 0 0,8 48-214 0 0,28-98-867 0 0,18-83-1667 0 0,-12 25 0 0 0,17-45 1573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26 5063 0 0,'0'0'232'0'0,"0"9"32"0"0,-1-6 112 0 0,1 1 1244 0 0,-1 0 0 0 0,1 1 0 0 0,0-1 0 0 0,0 0 0 0 0,0 1 0 0 0,2 7 0 0 0,-1-11-1247 0 0,-1 1 1 0 0,1-1-1 0 0,-1 0 0 0 0,1 0 1 0 0,0 1-1 0 0,-1-1 0 0 0,1 0 1 0 0,0 0-1 0 0,0 0 0 0 0,0 0 0 0 0,0 0 1 0 0,0 0-1 0 0,1 1 0 0 0,15 6-735 0 0,-4-5 704 0 0,0 0 1 0 0,1-1-1 0 0,-1 0 0 0 0,0-1 1 0 0,1-1-1 0 0,-1 0 0 0 0,18-2 0 0 0,92-21 198 0 0,-108 19-478 0 0,0 1-111 0 0,1-1 0 0 0,0-1 0 0 0,-1 0 0 0 0,0-2 0 0 0,0 1 0 0 0,-1-2 0 0 0,15-9 0 0 0,-27 16 9 0 0,-1 0-1 0 0,0-1 0 0 0,0 1 1 0 0,0 0-1 0 0,0 0 1 0 0,0-1-1 0 0,0 1 1 0 0,0 0-1 0 0,0-1 1 0 0,0 1-1 0 0,0-3 0 0 0,0 2-313 0 0,-3 1-13 0 0,-4-1 234 0 0,1 1 1 0 0,-1 0-1 0 0,0 0 0 0 0,1 0 1 0 0,-1 0-1 0 0,0 1 0 0 0,0 0 0 0 0,0 0 1 0 0,1 1-1 0 0,-1 0 0 0 0,-7 1 1 0 0,-13 5-219 0 0,-28 10 1 0 0,37-12 293 0 0,-31 13 94 0 0,1 1 0 0 0,1 3 1 0 0,0 1-1 0 0,2 3 0 0 0,1 1 1 0 0,-44 37-1 0 0,71-51 29 0 0,1 1 0 0 0,-19 21 0 0 0,30-29-52 0 0,-1-1 1 0 0,1 1 0 0 0,0 0-1 0 0,0 1 1 0 0,1-1-1 0 0,0 1 1 0 0,0-1 0 0 0,0 1-1 0 0,1 0 1 0 0,-2 8 0 0 0,4-13-6 0 0,-1 0 1 0 0,1 0 0 0 0,0 0 0 0 0,0 0-1 0 0,0 0 1 0 0,0 0 0 0 0,1 0 0 0 0,-1 0-1 0 0,0 0 1 0 0,1-1 0 0 0,0 1 0 0 0,-1 0 0 0 0,1 0-1 0 0,0 0 1 0 0,0-1 0 0 0,2 4 0 0 0,-1-2 0 0 0,0-1 0 0 0,0 0 0 0 0,1 1 0 0 0,-1-1 0 0 0,1 0 0 0 0,0 0 0 0 0,0-1 1 0 0,-1 1-1 0 0,5 1 0 0 0,5 2 17 0 0,1-1 1 0 0,-1 0-1 0 0,26 3 1 0 0,-34-6-23 0 0,4 0-177 0 0,1 0 0 0 0,0-1 0 0 0,0 0 0 0 0,16-2 1 0 0,15-5-6562 0 0,-20 3 297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2303 0 0,'0'0'11972'0'0,"-15"7"-9328"0"0,3-1-2200 0 0,1 1-1 0 0,-1 0 0 0 0,1 0 1 0 0,0 1-1 0 0,1 1 0 0 0,0 0 1 0 0,0 0-1 0 0,-10 15 1 0 0,6-6-81 0 0,0 0 0 0 0,2 1 0 0 0,0 1 0 0 0,-9 22-1 0 0,14-28-181 0 0,1 1 0 0 0,-7 28 0 0 0,12-37-138 0 0,0 0-1 0 0,0-1 1 0 0,0 1 0 0 0,1 0 0 0 0,0 0 0 0 0,0-1-1 0 0,0 1 1 0 0,1 0 0 0 0,0 0 0 0 0,0-1 0 0 0,2 7-1 0 0,-2-10-24 0 0,0 1-1 0 0,0-1 1 0 0,0 0-1 0 0,0 0 0 0 0,1 0 1 0 0,-1 1-1 0 0,1-1 1 0 0,-1-1-1 0 0,1 1 0 0 0,0 0 1 0 0,-1 0-1 0 0,1 0 1 0 0,0-1-1 0 0,0 1 0 0 0,0-1 1 0 0,0 0-1 0 0,1 0 0 0 0,3 2 1 0 0,-3-2 32 0 0,1 0 0 0 0,-1 0 0 0 0,1-1 0 0 0,-1 0-1 0 0,1 0 1 0 0,0 0 0 0 0,-1 0 0 0 0,1 0 0 0 0,-1 0 0 0 0,1-1 0 0 0,-1 0 0 0 0,4-1 0 0 0,0 0 21 0 0,0-1-1 0 0,-1 0 1 0 0,1 0 0 0 0,-1 0-1 0 0,0-1 1 0 0,0 0 0 0 0,0 0 0 0 0,0-1-1 0 0,-1 0 1 0 0,1 0 0 0 0,-1 0-1 0 0,6-9 1 0 0,-6 6-192 0 0,-2 1 0 0 0,1-1 0 0 0,-1 0-1 0 0,0 0 1 0 0,0-1 0 0 0,-1 1 0 0 0,-1 0 0 0 0,1-1-1 0 0,-1 1 1 0 0,0-1 0 0 0,-1 0 0 0 0,0 1 0 0 0,-1-1-1 0 0,0 1 1 0 0,0-1 0 0 0,0 1 0 0 0,-1-1 0 0 0,-1 1-1 0 0,-4-12 1 0 0,6 17-1427 0 0,-1-2 1224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451 552 14279 0 0,'0'0'655'0'0,"-1"0"-12"0"0,-5 2-443 0 0,0 1 1 0 0,1 0-1 0 0,-1-1 1 0 0,1 2 0 0 0,0-1-1 0 0,0 1 1 0 0,0 0-1 0 0,0 0 1 0 0,0 0 0 0 0,-5 7 1702 0 0,10-10-1860 0 0,0-1-1 0 0,1 1 1 0 0,-1-1 0 0 0,0 1 0 0 0,0-1 0 0 0,1 0 0 0 0,-1 1-1 0 0,0-1 1 0 0,1 0 0 0 0,-1 1 0 0 0,0-1 0 0 0,1 0-1 0 0,-1 0 1 0 0,1 1 0 0 0,-1-1 0 0 0,0 0 0 0 0,1 0 0 0 0,-1 0-1 0 0,1 0 1 0 0,-1 1 0 0 0,1-1 0 0 0,-1 0 0 0 0,1 0-1 0 0,12 2 396 0 0,-4-3-241 0 0,1 0 0 0 0,-1 0-1 0 0,0-1 1 0 0,1 0 0 0 0,-1-1-1 0 0,0 0 1 0 0,-1 0 0 0 0,1-1 0 0 0,0 0-1 0 0,10-8 1 0 0,6-5 205 0 0,44-38 0 0 0,-51 38-369 0 0,-1 0 0 0 0,0-2-1 0 0,-1 0 1 0 0,-1-1 0 0 0,18-32 0 0 0,-17 23-37 0 0,-2-1 1 0 0,0-1 0 0 0,14-50 0 0 0,-22 61-237 0 0,-2 0 0 0 0,0-1 0 0 0,-1 1 0 0 0,-1-1 0 0 0,-1-30 0 0 0,-1 49 144 0 0,0 0-1 0 0,-1-1 1 0 0,1 1-1 0 0,-1 0 1 0 0,0 0-1 0 0,1-1 1 0 0,-1 1-1 0 0,0 0 1 0 0,0 0-1 0 0,-3-3 1 0 0,3 4 56 0 0,0 1 0 0 0,0 0 0 0 0,0-1 0 0 0,-1 1 0 0 0,1 0 0 0 0,0 0 0 0 0,0 0 0 0 0,0 0 0 0 0,-1 0 0 0 0,1 0 0 0 0,0 1 1 0 0,0-1-1 0 0,-1 0 0 0 0,1 1 0 0 0,0-1 0 0 0,0 0 0 0 0,-2 2 0 0 0,2-2-21 0 0,-3 2 29 0 0,1-1 0 0 0,0 1 1 0 0,-1 0-1 0 0,1 0 0 0 0,0 0 0 0 0,0 1 1 0 0,0-1-1 0 0,0 1 0 0 0,0 0 0 0 0,-4 5 1 0 0,-22 36-100 0 0,22-32 104 0 0,-112 188 59 0 0,5 5 1522 0 0,15 8-103 0 0,52-109-1340 0 0,-136 240 292 0 0,154-287-53 0 0,-6 8 27 0 0,30-56-648 0 0,-1-1 0 0 0,0-1 0 0 0,-1 1 0 0 0,1-1 0 0 0,-13 10 0 0 0,16-15-344 0 0,1 0 0 0 0,0 0-1 0 0,-1 0 1 0 0,1-1 0 0 0,-1 1 0 0 0,0-1-1 0 0,1 1 1 0 0,-5 0 0 0 0,-2-1-1040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58 3223 0 0,'-13'-2'766'0'0,"-1"0"-1"0"0,-14-1 1 0 0,24 4 654 0 0,1-1-1 0 0,-1 1 1 0 0,0-1-1 0 0,0 1 1 0 0,-5 2-1 0 0,-7 2 2789 0 0,16-5-4118 0 0,0-1-1 0 0,0 1 1 0 0,0 0 0 0 0,0 0 0 0 0,-1 0 0 0 0,1 0 0 0 0,0 0 0 0 0,0 0 0 0 0,0 0 0 0 0,0 1 0 0 0,-1-1 0 0 0,1 0 0 0 0,0 0 0 0 0,0 0 0 0 0,0 0 0 0 0,-1 0 0 0 0,1 0 0 0 0,0 0 0 0 0,0 0 0 0 0,0 0 0 0 0,0 0 0 0 0,0 1 0 0 0,-1-1 0 0 0,1 0 0 0 0,0 0 0 0 0,0 0 0 0 0,0 0 0 0 0,0 0 0 0 0,0 0 0 0 0,0 1 0 0 0,0-1 0 0 0,0 0 0 0 0,0 0 0 0 0,-1 0 0 0 0,1 0 0 0 0,0 1 0 0 0,0-1-1 0 0,0 0 1 0 0,0 0 0 0 0,0 0 0 0 0,0 1 0 0 0,0-1 0 0 0,0 0 0 0 0,0 0 0 0 0,0 0 0 0 0,0 0 0 0 0,0 1 0 0 0,0-1 0 0 0,1 0 0 0 0,-1 0 0 0 0,10 8 1001 0 0,21 2-867 0 0,-9-7 56 0 0,-1-1 0 0 0,1 0 0 0 0,25-3 0 0 0,68-9 136 0 0,-75 5-309 0 0,148-19 56 0 0,-136 15-1330 0 0,80-26 0 0 0,-111 28-518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1352 22 13159 0 0,'42'-14'1478'0'0,"-41"13"4"0"0,19-6 4662 0 0,-74 9-5938 0 0,-74 11-1 0 0,-53 20 235 0 0,112-19-387 0 0,-88 13-177 0 0,-214 10 0 0 0,329-35 118 0 0,-11 1-79 0 0,-62-5 0 0 0,98 1-55 0 0,1-2 1 0 0,-1 1-1 0 0,1-2 0 0 0,0 0 1 0 0,0-1-1 0 0,1-1 0 0 0,0 0 1 0 0,-17-9-1 0 0,-51-40-2156 0 0,81 54 2227 0 0,12 14 579 0 0,-2 0-329 0 0,0-1 0 0 0,0 2 0 0 0,-2-1 0 0 0,10 26 1 0 0,12 59 38 0 0,-16-51-156 0 0,0-10 62 0 0,1-1 0 0 0,2-1 0 0 0,24 40 0 0 0,-20-40-135 0 0,-1 0 0 0 0,22 68 0 0 0,-32-74 372 0 0,-1 0 0 0 0,-1 0 0 0 0,-2 0 0 0 0,1 31-1 0 0,-5-59-312 0 0,1-1-1 0 0,-1 0 1 0 0,0 1-1 0 0,0-1 0 0 0,0 0 1 0 0,0 1-1 0 0,0-1 1 0 0,0 1-1 0 0,0-1 0 0 0,0 0 1 0 0,0 1-1 0 0,0-1 1 0 0,-1 0-1 0 0,1 1 0 0 0,0-1 1 0 0,0 0-1 0 0,0 1 1 0 0,0-1-1 0 0,-1 0 0 0 0,1 1 1 0 0,0-1-1 0 0,0 0 1 0 0,0 1-1 0 0,-1-1 0 0 0,1 0 1 0 0,0 0-1 0 0,-1 1 1 0 0,1-1-1 0 0,-11-5 612 0 0,10 4-656 0 0,-1 0 0 0 0,1 0 0 0 0,0-1 0 0 0,0 1 0 0 0,0-1 0 0 0,-1 1 1 0 0,1-1-1 0 0,0 1 0 0 0,1-1 0 0 0,-1 0 0 0 0,0 1 0 0 0,0-1 0 0 0,1 0 0 0 0,-1 0 1 0 0,1 0-1 0 0,0 1 0 0 0,-1-1 0 0 0,1 0 0 0 0,0 0 0 0 0,0 0 0 0 0,0 0 0 0 0,0 1 0 0 0,1-1 1 0 0,-1 0-1 0 0,0 0 0 0 0,1 0 0 0 0,0-2 0 0 0,0 2 8 0 0,3-15 26 0 0,1 1 1 0 0,0 1 0 0 0,12-23-1 0 0,28-45 146 0 0,-15 31-78 0 0,-7 7-32 0 0,46-78 31 0 0,-58 106-100 0 0,1 1 0 0 0,1 0 0 0 0,1 0 0 0 0,28-24 0 0 0,-21 21-87 0 0,-20 18-33 0 0,-28-3-860 0 0,27 4 928 0 0,-1 0 1 0 0,0 0-1 0 0,1 0 0 0 0,-1 0 1 0 0,0-1-1 0 0,1 1 1 0 0,-1 0-1 0 0,0 0 1 0 0,1-1-1 0 0,-1 1 0 0 0,1-1 1 0 0,-1 1-1 0 0,1 0 1 0 0,-1-1-1 0 0,0 1 1 0 0,1-1-1 0 0,0 1 0 0 0,-1-1 1 0 0,1 0-1 0 0,-1 1 1 0 0,1-1-1 0 0,0 1 1 0 0,-1-1-1 0 0,1 0 0 0 0,0 1 1 0 0,0-1-1 0 0,-1-1 1 0 0,1 1 1 0 0,-1 0 0 0 0,1-1 0 0 0,0 1 0 0 0,0 0 0 0 0,0-1 0 0 0,0 1 0 0 0,0-1 0 0 0,0 1 1 0 0,0 0-1 0 0,0-1 0 0 0,0 1 0 0 0,0 0 0 0 0,1-1 0 0 0,0 0 0 0 0,-1 1-64 0 0,3-1-261 0 0,5-3 559 0 0,-8 5-275 0 0,0 0 0 0 0,0-1 0 0 0,0 1 0 0 0,0 0 0 0 0,1 0 0 0 0,-1 0 0 0 0,0 0 0 0 0,0 0 0 0 0,0 0 0 0 0,0 0 0 0 0,1 0 0 0 0,-1 0 0 0 0,0 0 0 0 0,0 0 0 0 0,0 0 0 0 0,0 0 0 0 0,1 0 0 0 0,-1 0 0 0 0,0 0 0 0 0,0 0 0 0 0,0 0 1 0 0,0 0-1 0 0,1 0 0 0 0,-1 0 0 0 0,0 0 0 0 0,0 0 0 0 0,0 0 0 0 0,0 0 0 0 0,1 0 0 0 0,-1 0 0 0 0,0 1 0 0 0,0-1 0 0 0,0 0 0 0 0,0 0 0 0 0,0 0 0 0 0,0 0 0 0 0,1 0 0 0 0,-1 0 0 0 0,0 1 0 0 0,0-1 0 0 0,0 0 0 0 0,3 9-2003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0,'0'0'18421'0'0,"1"2"-17493"0"0,3 12 38 0 0,15 61 768 0 0,-17-69-1726 0 0,-1 0-1 0 0,1 0 0 0 0,0 0 0 0 0,4 6 0 0 0,-5-10-181 0 0,0-1 0 0 0,0 0 0 0 0,1 0 0 0 0,-1 0-1 0 0,0 0 1 0 0,0 0 0 0 0,1 0 0 0 0,-1 0 0 0 0,1-1-1 0 0,-1 1 1 0 0,0 0 0 0 0,1-1 0 0 0,-1 1 0 0 0,1-1 0 0 0,0 0-1 0 0,1 1 1 0 0,13 0-8894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29 8551 0 0,'0'0'772'0'0,"3"-1"-632"0"0,21-6-103 0 0,-13 2 283 0 0,-11 5-317 0 0,2-1 252 0 0,-1 1-366 0 0,0 0-1 0 0,0 0 1 0 0,1 0-1 0 0,-1 0 1 0 0,0 0-1 0 0,0-1 1 0 0,0 1-1 0 0,0 0 1 0 0,1 0-1 0 0,-1-1 1 0 0,0 1-1 0 0,0-1 1 0 0,0 1-1 0 0,1-2 1 0 0,0 1-516 0 0,-1 1-255 0 0,7-3 488 0 0,-7 3 42 0 0,4-3-37 0 0,-4 1 455 0 0,-2 2 377 0 0,-7 1-433 0 0,0 1 0 0 0,0 0 0 0 0,0 1-1 0 0,1-1 1 0 0,-1 2 0 0 0,1-1 0 0 0,-10 7 0 0 0,-49 36-1036 0 0,37-24 1248 0 0,-57 42 4857 0 0,75-56-4191 0 0,7-5-376 0 0,0-1 1 0 0,1 1-1 0 0,-1-1 1 0 0,0 0 0 0 0,0 0-1 0 0,-1 0 1 0 0,1 0-1 0 0,-7 1 1 0 0,-7-1 203 0 0,0-1 1 0 0,-1 0-1 0 0,1-1 1 0 0,-20-4-1 0 0,30 4-473 0 0,-20-3 1072 0 0,21 1 113 0 0,18 2-1000 0 0,17-1-249 0 0,0-2-1 0 0,-1 0 1 0 0,35-9 0 0 0,79-28 134 0 0,-62 16-112 0 0,-44 14-128 0 0,217-52 586 0 0,-244 61-649 0 0,4-2 12 0 0,1 2 0 0 0,14-1 0 0 0,-27 2-22 0 0,1 0 0 0 0,0 0 0 0 0,-1 0 0 0 0,1 0 0 0 0,0 0 0 0 0,-1 0 0 0 0,1 0 0 0 0,-1 0 0 0 0,1 0 0 0 0,0 0 0 0 0,-1 0 0 0 0,1 0 0 0 0,0 1 0 0 0,-1-1 0 0 0,1 0 0 0 0,-1 1 0 0 0,1-1 0 0 0,0 0 0 0 0,-1 1 0 0 0,1-1 0 0 0,-1 1 0 0 0,1 0 0 0 0,-1 5 0 0 0,0-6 0 0 0,0 2 0 0 0,1 3 0 0 0,-9 11 0 0 0,1-7-28 0 0,0 0 0 0 0,0-1 1 0 0,-1 1-1 0 0,0-1 0 0 0,-1-1 0 0 0,1 0 0 0 0,-1 0 0 0 0,-11 6 0 0 0,-16 13-49 0 0,-151 147-41 0 0,-17 13-97 0 0,-13-37 74 0 0,214-148 138 0 0,-22 17-3 0 0,-24 22 1 0 0,48-38 5 0 0,-10 8 0 0 0,4-1-11 0 0,6-7-43 0 0,0 0 6 0 0,-7 5 78 0 0,-1 2-8 0 0,0 0 20 0 0,1 2-31 0 0,2 0-11 0 0,6-10 0 0 0,-1 0-1 0 0,1 1 1 0 0,0-1-1 0 0,0 0 1 0 0,0 0 0 0 0,-1 1-1 0 0,1-1 1 0 0,0 0-1 0 0,0 1 1 0 0,1-1-1 0 0,-1 0 1 0 0,0 0-1 0 0,0 1 1 0 0,1-1 0 0 0,-1 0-1 0 0,0 0 1 0 0,1 1-1 0 0,0-1 1 0 0,-1 0-1 0 0,1 0 1 0 0,-1 0 0 0 0,2 1-1 0 0,0 0-1 0 0,0 0 0 0 0,0 0 0 0 0,0-1 0 0 0,0 1 0 0 0,0-1 0 0 0,1 0 0 0 0,-1 1 0 0 0,0-1 0 0 0,1 0 0 0 0,2 1 0 0 0,6 1-6 0 0,1-1 0 0 0,-1 0 0 0 0,22 1 0 0 0,61-2 85 0 0,-25-1-14 0 0,-27-1-22 0 0,68-9-1 0 0,40-16 32 0 0,-81 13 8 0 0,-21 4-18 0 0,-1-1 0 0 0,81-30 0 0 0,-126 40-276 0 0,-9-8-5483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17 196 14943 0 0,'0'0'1358'0'0,"-2"0"-1118"0"0,-12-5 4937 0 0,14 5-5137 0 0,0 0-1 0 0,0 0 0 0 0,0 0 1 0 0,0-1-1 0 0,0 1 0 0 0,0 0 0 0 0,0 0 1 0 0,0 0-1 0 0,0-1 0 0 0,0 1 1 0 0,1 0-1 0 0,-1 0 0 0 0,0 0 0 0 0,0 0 1 0 0,0 0-1 0 0,0-1 0 0 0,0 1 1 0 0,0 0-1 0 0,0 0 0 0 0,1 0 0 0 0,-1 0 1 0 0,0 0-1 0 0,0 0 0 0 0,0 0 1 0 0,0 0-1 0 0,1-1 0 0 0,-1 1 0 0 0,0 0 1 0 0,0 0-1 0 0,0 0 0 0 0,0 0 1 0 0,1 0-1 0 0,-1 0 0 0 0,0 0 1 0 0,0 0-1 0 0,0 0 0 0 0,1 0 0 0 0,27-5-442 0 0,-24 4 917 0 0,296-59 1739 0 0,175-47-800 0 0,-455 104-1527 0 0,2-1-467 0 0,0 1 0 0 0,1 1 0 0 0,0 1 1 0 0,25 2-1 0 0,-34 1-1318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14855 0 0,'0'0'1350'0'0,"3"0"-1110"0"0,17-2 734 0 0,0 0 0 0 0,0-2 0 0 0,0 0 1 0 0,24-9-1 0 0,37-7 1045 0 0,-64 17-1909 0 0,-3 0-83 0 0,1 1 0 0 0,20-1 0 0 0,2 4-3002 0 0,-34 0 1455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18919 0 0,'-5'1'1272'0'0,"5"-1"-1240"0"0,0 0-1 0 0,0 0 1 0 0,0 0 0 0 0,0 0-1 0 0,0 0 1 0 0,0 0-1 0 0,0 0 1 0 0,0 0 0 0 0,0 0-1 0 0,0 0 1 0 0,0 0-1 0 0,0 0 1 0 0,0 0 0 0 0,0 0-1 0 0,0 1 1 0 0,0-1-1 0 0,0 0 1 0 0,0 0 0 0 0,0 0-1 0 0,0 0 1 0 0,0 0-1 0 0,0 0 1 0 0,0 0 0 0 0,0 0-1 0 0,0 0 1 0 0,0 0 0 0 0,0 0-1 0 0,0 0 1 0 0,0 0-1 0 0,0 0 1 0 0,0 0 0 0 0,0 0-1 0 0,0 0 1 0 0,0 1-1 0 0,0-1 1 0 0,0 0 0 0 0,0 0-1 0 0,0 0 1 0 0,-1 0-1 0 0,1 0 1 0 0,0 0 0 0 0,0 0-1 0 0,0 0 1 0 0,0 0-1 0 0,0 0 1 0 0,0 0 0 0 0,0 0-1 0 0,0 0 1 0 0,0 0-1 0 0,0 0 1 0 0,0 0 0 0 0,0 0-1 0 0,0 0 1 0 0,0 0-1 0 0,-1 0 1 0 0,1 0 0 0 0,0 0-1 0 0,0 0 1 0 0,0 0 0 0 0,0 0-1 0 0,4 1 86 0 0,-1 0 0 0 0,1 0-1 0 0,-1-1 1 0 0,1 1 0 0 0,-1-1-1 0 0,1 1 1 0 0,0-1 0 0 0,5-1 0 0 0,33-5 575 0 0,-27 3-539 0 0,48-8 294 0 0,0-1-698 0 0,1 3 0 0 0,76-2-1 0 0,-84 9-3570 0 0,-42 0 2423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15663 0 0,'0'0'2514'0'0,"-11"1"255"0"0,10 0-2600 0 0,-1 1 1 0 0,0 0-1 0 0,1 0 1 0 0,-1 0-1 0 0,1 0 1 0 0,0 0-1 0 0,-1 0 1 0 0,1 0-1 0 0,0 0 0 0 0,0 0 1 0 0,1 0-1 0 0,-1 1 1 0 0,0-1-1 0 0,1 0 1 0 0,-1 1-1 0 0,1-1 1 0 0,0 0-1 0 0,0 1 1 0 0,0 2-1 0 0,1 38 554 0 0,1-30-639 0 0,-2 0-1 0 0,0 0 1 0 0,0 0-1 0 0,-2 0 1 0 0,-3 22-1 0 0,-5-5 20 0 0,0-1-1 0 0,-2 0 0 0 0,-21 37 1 0 0,-55 79 162 0 0,60-101-200 0 0,11-17-48 0 0,-75 130 281 0 0,80-135-194 0 0,1 2-1 0 0,2 0 1 0 0,0 0 0 0 0,-10 50-1 0 0,18-69-94 0 0,0 14 57 0 0,2-16-13 0 0,0 3-58 0 0,-1-4-112 0 0,1-2 72 0 0,-1 1 0 0 0,1-1 1 0 0,-1 0-1 0 0,1 1 0 0 0,-1-1 1 0 0,1 0-1 0 0,-1 1 0 0 0,1-1 0 0 0,-1 0 1 0 0,1 0-1 0 0,0 1 0 0 0,-1-1 1 0 0,1 0-1 0 0,0 0 0 0 0,-1 0 1 0 0,1 0-1 0 0,-1 0 0 0 0,1 0 0 0 0,0 0 1 0 0,-1 0-1 0 0,1 0 0 0 0,0 0 1 0 0,-1 0-1 0 0,1 0 0 0 0,-1-1 1 0 0,1 1-1 0 0,0 0 0 0 0,-1 0 1 0 0,2-1-1 0 0,0 0-282 0 0,0 0 0 0 0,0 0 0 0 0,0 0 0 0 0,0 0 1 0 0,-1 0-1 0 0,1 0 0 0 0,0-1 0 0 0,2-1 0 0 0,1-7-1321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13735 0 0,'0'0'1246'0'0,"0"2"-929"0"0,-2 4-45 0 0,0 0 0 0 0,1 0 0 0 0,0 0 1 0 0,0 0-1 0 0,0 0 0 0 0,1 0 0 0 0,0 0 0 0 0,0 1 0 0 0,0-1 1 0 0,1 0-1 0 0,0 0 0 0 0,1 0 0 0 0,3 11 0 0 0,2 2 180 0 0,1 0-1 0 0,20 34 0 0 0,-18-37-201 0 0,1 0-1 0 0,0-1 1 0 0,2 0 0 0 0,21 20 0 0 0,65 48 421 0 0,-73-62-462 0 0,-18-15-167 0 0,110 92 489 0 0,-86-69-423 0 0,43 51 0 0 0,-57-59-97 0 0,29 39-11 0 0,-46-59-42 0 0,0 0-1 0 0,0 1 1 0 0,0-1 0 0 0,0 0-1 0 0,0 0 1 0 0,1 0-1 0 0,-1 0 1 0 0,0 0-1 0 0,1 0 1 0 0,-1 0 0 0 0,0 0-1 0 0,1 0 1 0 0,-1-1-1 0 0,1 1 1 0 0,0 0 0 0 0,-1-1-1 0 0,1 0 1 0 0,-1 1-1 0 0,1-1 1 0 0,0 0 0 0 0,-1 0-1 0 0,1 0 1 0 0,0 0-1 0 0,-1 0 1 0 0,1 0 0 0 0,0 0-1 0 0,2-1 1 0 0,-1 0-176 0 0,-1 0 1 0 0,1 0 0 0 0,0-1 0 0 0,-1 1-1 0 0,1 0 1 0 0,0-1 0 0 0,-1 0-1 0 0,0 0 1 0 0,1 0 0 0 0,-1 0 0 0 0,0 0-1 0 0,0 0 1 0 0,0 0 0 0 0,2-4 0 0 0,5-10-1329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3679 0 0,'0'0'14510'0'0,"-1"2"-13933"0"0,-10 14-54 0 0,0 0 0 0 0,-1-1 1 0 0,-29 26-1 0 0,-12 16 125 0 0,-111 157 466 0 0,34-42-812 0 0,54-83-181 0 0,64-76-142 0 0,-1 0 1 0 0,-1-1 0 0 0,0-1 0 0 0,-23 14 0 0 0,16-16-323 0 0,19-8 166 0 0,5-9-560 0 0,2-1 375 0 0,1 1 1 0 0,0 0-1 0 0,0 1 1 0 0,1-1-1 0 0,0 1 1 0 0,11-9-1 0 0,-16 14 170 0 0,17-13-964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97 110 2759 0 0,'-21'-1'-352'0'0,"-15"1"3323"0"0,32 0-1526 0 0,-1 0 0 0 0,1 1 0 0 0,0 0 0 0 0,0-1-1 0 0,-8 4 1428 0 0,12-4-2783 0 0,-1 0 0 0 0,1 1 0 0 0,-1-1 0 0 0,1 0 0 0 0,0 0 1 0 0,-1 1-1 0 0,1-1 0 0 0,0 0 0 0 0,-1 1 0 0 0,1-1 0 0 0,0 0 0 0 0,0 1 0 0 0,-1-1 0 0 0,1 0 1 0 0,0 1-1 0 0,0-1 0 0 0,0 1 0 0 0,-1-1 0 0 0,1 0 0 0 0,0 1 0 0 0,0-1 0 0 0,0 1 0 0 0,0-1 1 0 0,0 1-1 0 0,0-1 0 0 0,0 0 0 0 0,0 1 0 0 0,0-1 0 0 0,0 1 0 0 0,0-1 0 0 0,0 1 0 0 0,0-1 1 0 0,0 1-1 0 0,1-1 0 0 0,3 18 1085 0 0,-2-16-1045 0 0,0 1-1 0 0,1-1 1 0 0,-1 1-1 0 0,0-1 1 0 0,1 0-1 0 0,0 0 1 0 0,-1 0 0 0 0,1 0-1 0 0,0 0 1 0 0,0 0-1 0 0,0-1 1 0 0,0 0-1 0 0,0 1 1 0 0,1-1-1 0 0,-1 0 1 0 0,6 0-1 0 0,5 2 253 0 0,0-2-1 0 0,23 1 1 0 0,-2-5 109 0 0,0-1 0 0 0,0-2 0 0 0,60-18 0 0 0,-63 16-306 0 0,118-33 491 0 0,133-32 199 0 0,-260 67-867 0 0,55-9 46 0 0,-68 14-170 0 0,0 0 0 0 0,0 0-1 0 0,1 1 1 0 0,-1 1-1 0 0,15 2 1 0 0,-22-3-164 0 0,0 1 0 0 0,0 0-1 0 0,0 0 1 0 0,0 0 0 0 0,-1 0 0 0 0,1 0 0 0 0,0 1-1 0 0,-1-1 1 0 0,1 1 0 0 0,-1 0 0 0 0,3 3-1 0 0,3 2-1407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52 919 0 0,'2'0'14150'0'0,"129"-21"-8061"0"0,64-7-3936 0 0,-181 26-2029 0 0,0 2-1 0 0,0 0 0 0 0,0 0 1 0 0,24 4-1 0 0,19 9-4561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1 746 10423 0 0,'0'0'1215'0'0,"0"2"-652"0"0,2 0-372 0 0,-1 0 0 0 0,1 0 0 0 0,-1 0 0 0 0,1 0 1 0 0,-1 0-1 0 0,1-1 0 0 0,0 1 0 0 0,0 0 0 0 0,0-1 0 0 0,0 1 1 0 0,0-1-1 0 0,0 0 0 0 0,1 0 0 0 0,-1 0 0 0 0,0 0 1 0 0,1 0-1 0 0,-1 0 0 0 0,0-1 0 0 0,1 1 0 0 0,-1-1 1 0 0,1 0-1 0 0,4 1 0 0 0,-1-1 275 0 0,1 0-1 0 0,0-1 1 0 0,0 0 0 0 0,0 0-1 0 0,0 0 1 0 0,-1-1 0 0 0,9-2-1 0 0,34-8 1724 0 0,-34 8-2062 0 0,0 0 0 0 0,0-2-1 0 0,-1 0 1 0 0,0 0 0 0 0,0-1-1 0 0,0-1 1 0 0,-1 0 0 0 0,13-11-1 0 0,23-25-103 0 0,-2-2-1 0 0,72-92 0 0 0,-107 124-24 0 0,118-155-92 0 0,-124 160 81 0 0,-5 7-53 0 0,-1 5 52 0 0,-1 0 0 0 0,0 0 0 0 0,0-1 0 0 0,0 1 0 0 0,0 0 0 0 0,0 0-1 0 0,-1-1 1 0 0,-1 3 0 0 0,-2 4-4 0 0,-17 35 18 0 0,-3 3 0 0 0,2 1 0 0 0,-23 73 0 0 0,45-115 5 0 0,-1 0 0 0 0,1 0 0 0 0,0 0 0 0 0,1 0 0 0 0,-1 0 0 0 0,1 0 0 0 0,1 0 0 0 0,-1 0-1 0 0,1 0 1 0 0,0 0 0 0 0,0 0 0 0 0,4 11 0 0 0,3-2-5 0 0,-5-12-1 0 0,-1 1 0 0 0,1-1 0 0 0,0 0 0 0 0,0 0 0 0 0,1 0 0 0 0,-1 0 0 0 0,0-1 0 0 0,1 0 0 0 0,0 1 0 0 0,-1-1 0 0 0,1 0 0 0 0,0-1 0 0 0,8 4 0 0 0,-6-4 15 0 0,0 0 0 0 0,0 0 1 0 0,0-1-1 0 0,0 0 0 0 0,0 0 0 0 0,0 0 0 0 0,0-1 1 0 0,11-2-1 0 0,2-2 57 0 0,1-2 0 0 0,-1 0 0 0 0,-1-2 0 0 0,31-17 0 0 0,-23 9-15 0 0,0-1-1 0 0,45-42 0 0 0,-58 47-50 0 0,145-153 65 0 0,-69 67-12 0 0,-40 45-17 0 0,-1-2 0 0 0,52-82 0 0 0,-86 112-185 0 0,-13 25 77 0 0,-10 10-8 0 0,-70 92-7 0 0,28-33 47 0 0,28-37 29 0 0,2 0 0 0 0,1 2 0 0 0,1 0 0 0 0,2 1-1 0 0,1 1 1 0 0,2 1 0 0 0,2 0 0 0 0,1 0 0 0 0,1 1 0 0 0,2 1-1 0 0,2 0 1 0 0,-1 42 0 0 0,6-70 6 0 0,0-6 0 0 0,1 0 0 0 0,0 0 0 0 0,0 0 0 0 0,0 0 0 0 0,1 0 0 0 0,0 0 0 0 0,-1 0 0 0 0,4 6 0 0 0,2 5 0 0 0,-4-12 12 0 0,1 0-1 0 0,0 0 1 0 0,-1 0 0 0 0,2 0-1 0 0,-1-1 1 0 0,0 1 0 0 0,0-1-1 0 0,1 0 1 0 0,-1 0 0 0 0,1 0-1 0 0,0 0 1 0 0,-1-1 0 0 0,1 0-1 0 0,0 1 1 0 0,0-1 0 0 0,0-1-1 0 0,0 1 1 0 0,0 0 0 0 0,8-1-1 0 0,1 0 30 0 0,1 0-1 0 0,0-1 0 0 0,-1-1 1 0 0,23-5-1 0 0,2-5-1006 0 0,-13 3-4923 0 0,-3 0-1611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 8751 0 0,'0'0'794'0'0,"2"-1"-652"0"0,19-5-217 0 0,-11 0 4839 0 0,-9 6-4549 0 0,-1 0 0 0 0,0 0 0 0 0,1 0 1 0 0,-1 0-1 0 0,0 0 0 0 0,0 0 0 0 0,1-1 0 0 0,-1 1 1 0 0,0 0-1 0 0,0 0 0 0 0,1 0 0 0 0,-1 1 0 0 0,0-1 1 0 0,3 1 1935 0 0,-3-1-1935 0 0,-4 11 1384 0 0,-17 17-1851 0 0,-71 62 659 0 0,1 0-238 0 0,86-85-161 0 0,1 0-1 0 0,0 0 1 0 0,1 1-1 0 0,-1-1 1 0 0,1 1 0 0 0,-3 6-1 0 0,2 1-8 0 0,4-10 12 0 0,0 0-1 0 0,0-1 1 0 0,0 1 0 0 0,0 0-1 0 0,0 0 1 0 0,1-1 0 0 0,-1 1-1 0 0,1 0 1 0 0,0-1-1 0 0,0 1 1 0 0,0-1 0 0 0,0 1-1 0 0,0-1 1 0 0,0 1 0 0 0,4 3-1 0 0,-2-2 25 0 0,0 0 0 0 0,1 0 0 0 0,0-1-1 0 0,0 1 1 0 0,0-1 0 0 0,0 0 0 0 0,9 5-1 0 0,2-1 60 0 0,1 0-1 0 0,0-1 0 0 0,0-1 0 0 0,18 3 0 0 0,3 0 13 0 0,59 4 0 0 0,-86-11-88 0 0,1-1 0 0 0,-1 0 0 0 0,1-1 0 0 0,-1 0-1 0 0,1-1 1 0 0,-1 0 0 0 0,0 0 0 0 0,1-1-1 0 0,9-4 1 0 0,-15 5 10 0 0,-1-1-1 0 0,1 1 0 0 0,-1-1 0 0 0,0 1 1 0 0,0-1-1 0 0,0-1 0 0 0,0 1 1 0 0,0 0-1 0 0,-1-1 0 0 0,1 0 1 0 0,-1 0-1 0 0,0 0 0 0 0,0 0 1 0 0,-1 0-1 0 0,1 0 0 0 0,-1-1 1 0 0,0 0-1 0 0,0 1 0 0 0,-1-1 0 0 0,1 0 1 0 0,0-5-1 0 0,-1 3-8 0 0,-1 1 0 0 0,1-1 0 0 0,-1 1 1 0 0,-1-1-1 0 0,1 1 0 0 0,-1-1 0 0 0,-1 1 0 0 0,1-1 0 0 0,-1 1 0 0 0,0 0 0 0 0,0 0 1 0 0,-1 0-1 0 0,-3-7 0 0 0,1 5-62 0 0,0-1 0 0 0,0 2 0 0 0,-1-1 0 0 0,0 1 0 0 0,0 0 0 0 0,-1 0 0 0 0,0 0 0 0 0,-12-8 0 0 0,15 13-44 0 0,-1-1 0 0 0,1 1-1 0 0,-1 0 1 0 0,0 0 0 0 0,0 0-1 0 0,0 1 1 0 0,1 0 0 0 0,-2 0-1 0 0,1 0 1 0 0,0 0 0 0 0,0 1-1 0 0,-6 0 1 0 0,0 1-277 0 0,-1 0-1 0 0,0 0 1 0 0,-22 7-1 0 0,32-7-86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24 105 3679 0 0,'0'0'284'0'0,"-2"2"132"0"0,-20 14 13142 0 0,25-15-13082 0 0,2 2-252 0 0,1-1 0 0 0,0-1 0 0 0,0 1 0 0 0,0-1 0 0 0,0 0 0 0 0,0 0 1 0 0,0-1-1 0 0,0 0 0 0 0,7 0 0 0 0,62-9 519 0 0,-43 4-687 0 0,12 0-46 0 0,-19 1 20 0 0,-1-1-1 0 0,0 0 0 0 0,35-15 1 0 0,-37 14 26 0 0,-1 0 0 0 0,41-4 0 0 0,-7 1 14 0 0,-3 0 116 0 0,0 2-1 0 0,82-1 0 0 0,-70 11-166 0 0,-41-1-8 0 0,0-1 0 0 0,0-1 1 0 0,23-3-1 0 0,-16-2-8 0 0,176-19 58 0 0,-159 24-33 0 0,-1 1-1 0 0,55 9 1 0 0,-86-9-8 0 0,34 9 13 0 0,-7-3 48 0 0,0-1 0 0 0,1-3-1 0 0,61-1 1 0 0,-84-2-60 0 0,4 0-112 0 0,0 2 1 0 0,43 8-1 0 0,-56-9 91 0 0,23 2 0 0 0,10 2 0 0 0,0-3 0 0 0,67-4 0 0 0,-81 1 0 0 0,135 2 0 0 0,-100 8 0 0 0,-56-8 0 0 0,-1 0 0 0 0,15 4 0 0 0,30 6 0 0 0,-25-8 0 0 0,0-1 0 0 0,50-2 0 0 0,57-13 0 0 0,-59 5 0 0 0,19 0 0 0 0,69-7 0 0 0,-76 7 74 0 0,-26 3-15 0 0,-17 2 91 0 0,-1 2-1 0 0,1 1 0 0 0,-1 3 1 0 0,87 16-1 0 0,-103-15-133 0 0,0-2 0 0 0,-1 0 0 0 0,48-5 0 0 0,-68 3-8 0 0,0-1 0 0 0,0-1-1 0 0,0 1 1 0 0,0-1 0 0 0,0 0 0 0 0,0 0-1 0 0,0-1 1 0 0,7-4 0 0 0,-5 3-3 0 0,-7 3 12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23 7367 0 0,'0'0'667'0'0,"2"-1"-242"0"0,2-1 1122 0 0,0 0-1 0 0,0-1 0 0 0,0 0 0 0 0,0 1 0 0 0,6-7 4756 0 0,-12 10-6131 0 0,-41 24-77 0 0,-68 29 0 0 0,-54 10-255 0 0,145-56 126 0 0,-123 42-222 0 0,141-49 141 0 0,4-1-583 0 0,102 5 496 0 0,-4-1 260 0 0,-92-3-51 0 0,123 16-62 0 0,-112-13 63 0 0,0 1 0 0 0,1 0 1 0 0,-2 2-1 0 0,31 14 0 0 0,-33-11-7 0 0,-2 2 0 0 0,-12-9 6 0 0,0-1-1 0 0,0 1 0 0 0,0-1 1 0 0,0 1-1 0 0,-1-1 0 0 0,1 1 1 0 0,-1 0-1 0 0,0 0 0 0 0,1 0 1 0 0,-2 0-1 0 0,1 0 0 0 0,1 4 1 0 0,-2-5 12 0 0,0 0 0 0 0,0 0 0 0 0,0 0 0 0 0,0 0 0 0 0,-1 0 0 0 0,1 0 0 0 0,0 0 0 0 0,-1 0 0 0 0,1 0 1 0 0,-1 0-1 0 0,-1 3 0 0 0,0 0 23 0 0,0 0 6 0 0,-1 0-1 0 0,1-1 0 0 0,-1 1 1 0 0,0 0-1 0 0,0-1 0 0 0,0 0 1 0 0,0 0-1 0 0,-1 0 0 0 0,0 0 1 0 0,0-1-1 0 0,0 1 0 0 0,-9 5 1 0 0,0-1 80 0 0,-1 0 0 0 0,0-1 0 0 0,-17 5 0 0 0,4-2 3 0 0,-1-2 0 0 0,0-1 0 0 0,-55 6 0 0 0,30-9 15 0 0,-66-3-1 0 0,110-1-128 0 0,-1 0 1 0 0,1-1-1 0 0,0 0 0 0 0,-1 0 0 0 0,1-1 1 0 0,0-1-1 0 0,0 1 0 0 0,0-2 1 0 0,-16-7-1 0 0,10 1 9 0 0,13 6-3 0 0,1 0-16 0 0,0 2-28 0 0,0 0 0 0 0,0 0 0 0 0,0 0 0 0 0,0 0 0 0 0,0 0 0 0 0,1-1-1 0 0,-1 1 1 0 0,1 0 0 0 0,-1-1 0 0 0,1 1 0 0 0,0 0 0 0 0,0-1 0 0 0,0 1 0 0 0,0 0 0 0 0,1-1 0 0 0,-1 1 0 0 0,0 0-1 0 0,1 0 1 0 0,0-1 0 0 0,0-2 0 0 0,1 2-24 0 0,0 0 0 0 0,0-1 0 0 0,0 1 0 0 0,0 0 0 0 0,1 0 0 0 0,-1 0 0 0 0,1 1 0 0 0,0-1 0 0 0,-1 0 0 0 0,1 1 0 0 0,4-2 0 0 0,-6 2-138 0 0,1 2 147 0 0,-1-1 0 0 0,0 1-1 0 0,0-1 1 0 0,0 1 0 0 0,0-1-1 0 0,0 1 1 0 0,1 0 0 0 0,-1 0 0 0 0,0-1-1 0 0,0 1 1 0 0,0 0 0 0 0,1 0 0 0 0,-1 0-1 0 0,0 0 1 0 0,0 0 0 0 0,2 1-1 0 0,24 5-3337 0 0,-14-1 1663 0 0,-10-4-15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 4143 0 0,'-1'-4'11660'0'0,"-3"7"-8807"0"0,-8 13-1488 0 0,-10 24-1968 0 0,-50 117 1044 0 0,-11 23-49 0 0,-114 197-150 0 0,116-219-184 0 0,12-20 78 0 0,63-124-136 0 0,1-3-192 0 0,4-9-798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10 672 6911 0 0,'0'-2'315'0'0,"-2"-4"-216"0"0,0-1-1 0 0,0 1 1 0 0,1-1-1 0 0,0 0 1 0 0,0 0-1 0 0,1 1 1 0 0,1-14-1 0 0,-1 14 712 0 0,1 0 0 0 0,1 0 0 0 0,-1 0 0 0 0,1 0 0 0 0,4-9 0 0 0,-4 10-94 0 0,1 0 0 0 0,-1 0 0 0 0,1 1 0 0 0,5-8 1365 0 0,-6 15-1771 0 0,0 1-206 0 0,1 1 1 0 0,-1-1 0 0 0,0 1 0 0 0,0 0-1 0 0,0 0 1 0 0,-1 0 0 0 0,0 0 0 0 0,0 0-1 0 0,0 0 1 0 0,0 8 0 0 0,0 9 229 0 0,-3 26 1 0 0,1-26-223 0 0,-1 24 194 0 0,7 80 0 0 0,-4-91 1547 0 0,7-48-1677 0 0,-2 1-153 0 0,-1 0-1 0 0,0-1 1 0 0,-1 0-1 0 0,-1 0 1 0 0,0 0-1 0 0,2-26 1 0 0,0 3-18 0 0,96-371 48 0 0,-21 174-134 0 0,-79 230 77 0 0,30-78-232 0 0,-30 79 162 0 0,-2 38-134 0 0,2 41 118 0 0,0-69 90 0 0,0 0 0 0 0,0 0-1 0 0,1 0 1 0 0,0 0-1 0 0,0 0 1 0 0,1-1 0 0 0,4 9-1 0 0,4 0 1 0 0,-5-11-6 0 0,0 0 0 0 0,-1-1 0 0 0,2 0 0 0 0,-1 0 0 0 0,0-1 0 0 0,1 0 0 0 0,-1 0 0 0 0,1 0 0 0 0,0-1-1 0 0,0 0 1 0 0,0 0 0 0 0,0-1 0 0 0,1 0 0 0 0,-1 0 0 0 0,13-1 0 0 0,9-1-33 0 0,1-1 1 0 0,44-9-1 0 0,-57 8 36 0 0,387-105 1606 0 0,-287 72-1262 0 0,-59 19-87 0 0,103-18 0 0 0,-159 35-479 0 0,-1 2-147 0 0,-1-1 292 0 0,0 0-1 0 0,0 1 1 0 0,0-1 0 0 0,0 1 0 0 0,-1-1 0 0 0,1 1 0 0 0,0-1 0 0 0,-1 2-1 0 0,0 0-167 0 0,-1-1-1 0 0,1 1 1 0 0,-1 0-1 0 0,1-1 1 0 0,-1 1-1 0 0,0-1 1 0 0,0 0-1 0 0,0 1 1 0 0,0-1-1 0 0,0 0 0 0 0,-4 2 1 0 0,-16 12-1495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42 223 2303 0 0,'0'3'12423'0'0,"-9"44"-11409"0"0,2 0 0 0 0,-2 73 1 0 0,9-13-921 0 0,0-92-94 0 0,-3-3 11 0 0,3-10 546 0 0,-2-4-382 0 0,0-5-39 0 0,0 0 0 0 0,0 0 1 0 0,0 0-1 0 0,1 0 0 0 0,0 0 0 0 0,0 0 0 0 0,0-1 1 0 0,1 1-1 0 0,1 0 0 0 0,-1 0 0 0 0,1-1 1 0 0,3-11-1 0 0,0 1 81 0 0,1-1 0 0 0,1 1 1 0 0,16-31-1 0 0,-11 27-196 0 0,1 1 1 0 0,1 0-1 0 0,1 1 1 0 0,0 0-1 0 0,2 2 1 0 0,0-1-1 0 0,1 2 1 0 0,31-25-1 0 0,158-95 363 0 0,-196 131-303 0 0,0 1 0 0 0,12-5 0 0 0,-18 8-37 0 0,0 1 1 0 0,-1 0-1 0 0,1 0 1 0 0,0 0-1 0 0,0 1 1 0 0,0-1-1 0 0,0 1 1 0 0,0 0 0 0 0,7 1-1 0 0,4 4 116 0 0,-1 2-128 0 0,-4 1-59 0 0,-8-6-29 0 0,0 1-1 0 0,0 0 0 0 0,0-1 0 0 0,-1 1 0 0 0,1 0 0 0 0,-1 0 0 0 0,0 0 0 0 0,0 0 0 0 0,0 1 0 0 0,0-1 1 0 0,0 0-1 0 0,0 6 0 0 0,6 25-4107 0 0,-1-18 2614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16207 0 0,'0'0'1470'0'0,"-2"1"-1209"0"0,-2 1-85 0 0,0 0 0 0 0,0 1 0 0 0,1-1 1 0 0,-1 1-1 0 0,1 0 0 0 0,-1 0 0 0 0,1 0 0 0 0,0 0 0 0 0,0 1 1 0 0,0-1-1 0 0,1 1 0 0 0,-1 0 0 0 0,-2 5 0 0 0,-3 7 104 0 0,1 1 1 0 0,-5 18-1 0 0,5-13-396 0 0,-37 124 463 0 0,30-97-289 0 0,8-23-323 0 0,4-16-144 0 0,-1-1 0 0 0,1 1 0 0 0,-2-1 0 0 0,1 1 0 0 0,-10 15 0 0 0,12-23-347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7831 0 0,'0'0'603'0'0,"1"-2"-396"0"0,9-12 11301 0 0,-47 107-10219 0 0,27-63-1217 0 0,0 1 0 0 0,2 0 1 0 0,1 1-1 0 0,-4 46 0 0 0,12-64-52 0 0,1-12 7 0 0,-1 1 0 0 0,1 0 0 0 0,-1-1 0 0 0,1 1 0 0 0,0-1 0 0 0,0 0 0 0 0,0 0 0 0 0,0 1 0 0 0,0-1 0 0 0,1 0 0 0 0,-1-1 0 0 0,1 1 0 0 0,-1 0 0 0 0,1-1 0 0 0,-1 1 0 0 0,1-1 0 0 0,0 0 0 0 0,0 0 0 0 0,0 0 0 0 0,0 0 0 0 0,0-1 0 0 0,4 1 0 0 0,0 1 28 0 0,1-2 0 0 0,-1 1 0 0 0,0-1-1 0 0,0 0 1 0 0,0 0 0 0 0,1-1 0 0 0,-1 0 0 0 0,10-3 0 0 0,-14 3-36 0 0,12-3 65 0 0,-1-1 0 0 0,1-1 0 0 0,18-10 0 0 0,-29 14-75 0 0,0-1-1 0 0,0 0 1 0 0,-1 1-1 0 0,1-1 1 0 0,-1 0-1 0 0,0-1 1 0 0,0 1-1 0 0,0 0 1 0 0,0-1-1 0 0,-1 0 1 0 0,1 0-1 0 0,-1 1 1 0 0,0-1-1 0 0,0-1 1 0 0,-1 1-1 0 0,3-6 1 0 0,0-12 114 0 0,-1-2 0 0 0,-1 1 0 0 0,0 0 0 0 0,-3-33 1 0 0,0 13-15 0 0,1 36-103 0 0,0-1 1 0 0,-1 1-1 0 0,0 0 0 0 0,0 0 0 0 0,0 0 0 0 0,-1 0 1 0 0,0 0-1 0 0,-5-10 0 0 0,6 15-20 0 0,0 0-1 0 0,0 0 1 0 0,0 1 0 0 0,0-1-1 0 0,0 0 1 0 0,0 1-1 0 0,-1-1 1 0 0,1 1 0 0 0,-1 0-1 0 0,1-1 1 0 0,-1 1 0 0 0,0 0-1 0 0,1 0 1 0 0,-1 0 0 0 0,0 0-1 0 0,0 0 1 0 0,0 0 0 0 0,0 1-1 0 0,0-1 1 0 0,0 1-1 0 0,0-1 1 0 0,0 1 0 0 0,0 0-1 0 0,0 0 1 0 0,0 0 0 0 0,0 0-1 0 0,0 0 1 0 0,0 0 0 0 0,0 0-1 0 0,0 1 1 0 0,0-1 0 0 0,0 1-1 0 0,0-1 1 0 0,-2 2-1 0 0,-45 17-1952 0 0,47-19 1203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3679 0 0,'2'1'9522'0'0,"2"3"-8782"0"0,1-1 0 0 0,0 1 0 0 0,1-1 0 0 0,7 3 0 0 0,-7-4-527 0 0,1 0 0 0 0,-1 0 0 0 0,1 0-1 0 0,0-1 1 0 0,0 0 0 0 0,0 0 0 0 0,0-1 0 0 0,0 0 0 0 0,0 0 0 0 0,0-1-1 0 0,7-1 1 0 0,-8 1-109 0 0,37-6 413 0 0,-2-2 0 0 0,52-17 0 0 0,-91 25-542 0 0,14-6-209 0 0,0 2 0 0 0,0 0 0 0 0,0 0 1 0 0,1 2-1 0 0,28-4 0 0 0,-44 7-674 0 0,7 5-3263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5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6447 0 0,'0'0'931'0'0,"11"6"4181"0"0,6-2-3596 0 0,-1-1 0 0 0,1-1 0 0 0,0 0 0 0 0,20-1 0 0 0,72-6 1327 0 0,-75 2-1981 0 0,78-6 369 0 0,-36 0-3262 0 0,-64 8 247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9215 0 0,'0'0'707'0'0,"-7"4"-214"0"0,2-2 54 0 0,0 1-1 0 0,1 0 1 0 0,-1 1-1 0 0,1-1 0 0 0,0 1 1 0 0,0 0-1 0 0,0 0 1 0 0,1 0-1 0 0,-1 1 0 0 0,-3 7 1 0 0,-6 8 337 0 0,-9 23 0 0 0,21-41-888 0 0,-56 116 377 0 0,-106 227-425 0 0,156-330-96 0 0,-1 1-1 0 0,-1-1 0 0 0,0-1 1 0 0,-1 1-1 0 0,0-2 0 0 0,-1 1 1 0 0,-1-1-1 0 0,0-1 0 0 0,-17 13 1 0 0,22-19-1275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90 3223 0 0,'-2'1'240'0'0,"-3"2"544"0"0,0 0 0 0 0,0-1 0 0 0,0 0 0 0 0,0 0 0 0 0,0-1-1 0 0,-1 1 1 0 0,1-1 0 0 0,-11 0 5292 0 0,19-11-4341 0 0,0 6-1427 0 0,1 0 0 0 0,0 0 1 0 0,0 0-1 0 0,0 1 1 0 0,1 0-1 0 0,-1 0 0 0 0,1 0 1 0 0,7-3-1 0 0,4-1 478 0 0,23-6 0 0 0,-7 2-343 0 0,-6 3-246 0 0,1 1 1 0 0,-1 1-1 0 0,1 2 0 0 0,1 0 1 0 0,46 1-1 0 0,-63 4-197 0 0,-10-1 0 0 0,-1 1 0 0 0,0-1 0 0 0,1 0 0 0 0,-1 1 0 0 0,0-1 0 0 0,1 0 0 0 0,-1 1 0 0 0,0-1 0 0 0,0 0 0 0 0,1 1 0 0 0,-1-1 0 0 0,0 0 0 0 0,0 1 0 0 0,0-1 0 0 0,0 1 0 0 0,1-1 0 0 0,-1 0 0 0 0,0 1 0 0 0,0-1 0 0 0,0 2 0 0 0,0 1 0 0 0,0-1 0 0 0,-1 1 0 0 0,1 0 0 0 0,-1 0 0 0 0,0 0 0 0 0,0 0 0 0 0,0-1 0 0 0,0 1 0 0 0,0 0 0 0 0,-1-1 0 0 0,1 1 0 0 0,-1-1 0 0 0,-2 4 0 0 0,-29 30 0 0 0,31-34 0 0 0,-34 31 0 0 0,-50 35 0 0 0,57-48-41 0 0,-1-2-1 0 0,-1-1 1 0 0,-44 18 0 0 0,45-22-152 0 0,-1-1 0 0 0,-1-2 1 0 0,-40 8-1 0 0,70-17 117 0 0,8-10-112 0 0,-3 6 183 0 0,1 0 0 0 0,-1 0 0 0 0,1 1 0 0 0,-1 0 0 0 0,1-1 0 0 0,0 1 0 0 0,0 0 0 0 0,0 1 0 0 0,0-1 0 0 0,6-1 1 0 0,-2 1 2 0 0,-1 1 0 0 0,1-1 1 0 0,0 1-1 0 0,-1 1 1 0 0,10 0-1 0 0,10 2 77 0 0,0 1 1 0 0,-1 1-1 0 0,1 1 0 0 0,49 17 0 0 0,-72-20-50 0 0,0 0-1 0 0,0 0 1 0 0,-1 0 0 0 0,1 1-1 0 0,-1-1 1 0 0,1 1-1 0 0,-1 0 1 0 0,4 4-1 0 0,-1 0 23 0 0,-5-7-46 0 0,-1 0-1 0 0,0 0 1 0 0,1 0 0 0 0,-1 1 0 0 0,0-1 0 0 0,1 0 0 0 0,-1 1 0 0 0,0-1 0 0 0,0 0 0 0 0,1 1-1 0 0,-1-1 1 0 0,0 0 0 0 0,0 1 0 0 0,1-1 0 0 0,-1 0 0 0 0,0 1 0 0 0,0-1 0 0 0,0 0-1 0 0,0 1 1 0 0,0-1 0 0 0,0 1 0 0 0,3 12 0 0 0,-2-8 21 0 0,-1-1-1 0 0,1 0 1 0 0,-1 1-1 0 0,0-1 1 0 0,0 0-1 0 0,0 0 0 0 0,-1 1 1 0 0,1-1-1 0 0,-1 0 1 0 0,0 0-1 0 0,0 1 1 0 0,-1-1-1 0 0,1 0 1 0 0,-1 0-1 0 0,0-1 1 0 0,0 1-1 0 0,0 0 1 0 0,-4 4-1 0 0,-6 7 123 0 0,0 0 0 0 0,-27 24 0 0 0,21-22-71 0 0,0 1-59 0 0,0-2 0 0 0,-1 0 0 0 0,-1-1 0 0 0,0-1 0 0 0,-1-1 0 0 0,-1 0 0 0 0,0-2 0 0 0,-1-1 0 0 0,1 0 0 0 0,-31 7 0 0 0,38-13 17 0 0,7-2-17 0 0,0 1 0 0 0,0-1-1 0 0,-1 0 1 0 0,1-1 0 0 0,-1 0 0 0 0,1 0 0 0 0,-1-1 0 0 0,0 0 0 0 0,1-1 0 0 0,-10-1 0 0 0,9-3 12 0 0,8 5-22 0 0,1 0 0 0 0,-1 0 0 0 0,1 0 0 0 0,-1 0 0 0 0,1-1-1 0 0,-1 1 1 0 0,1 0 0 0 0,-1-1 0 0 0,1 1 0 0 0,0 0 0 0 0,-1-1-1 0 0,1 1 1 0 0,-1 0 0 0 0,1-1 0 0 0,0 1 0 0 0,-1-1 0 0 0,1 1 0 0 0,0-1-1 0 0,0 1 1 0 0,-1-1 0 0 0,1 1 0 0 0,0-1 0 0 0,0 1 0 0 0,0-1-1 0 0,-1 1 1 0 0,1-1 0 0 0,0 1 0 0 0,0-1 0 0 0,0 1 0 0 0,0-1-1 0 0,0 1 1 0 0,0-1 0 0 0,1 0 0 0 0,-1-1 12 0 0,0-2-37 0 0,0 0 0 0 0,0 0 0 0 0,1 0 1 0 0,0 1-1 0 0,0-1 0 0 0,0 0 0 0 0,0 0 0 0 0,0 1 0 0 0,1-1 0 0 0,-1 1 0 0 0,1-1 1 0 0,0 1-1 0 0,0 0 0 0 0,1-1 0 0 0,2-2 0 0 0,3-4-570 0 0,1 1 0 0 0,0 0 1 0 0,12-8-1 0 0,-20 16 443 0 0,0 1-1 0 0,0-1 1 0 0,0 1 0 0 0,0-1 0 0 0,0 1 0 0 0,0 0-1 0 0,0-1 1 0 0,0 1 0 0 0,0 0 0 0 0,0 0 0 0 0,0 0-1 0 0,0 0 1 0 0,0 0 0 0 0,0 0 0 0 0,1 0-1 0 0,-1 0 1 0 0,0 0 0 0 0,0 0 0 0 0,0 1 0 0 0,0-1-1 0 0,2 1 1 0 0,22 13-1120 0 0,-17-9-68 0 0,11 4-4430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14743 0 0,'0'0'1335'0'0,"0"2"-1096"0"0,1 29 526 0 0,0 0 3736 0 0,-1-29-3817 0 0,-1 0-184 0 0,0 0-448 0 0,-1 1 0 0 0,0 0-1 0 0,0-1 1 0 0,0 1 0 0 0,0-1 0 0 0,0 0-1 0 0,0 1 1 0 0,-1-1 0 0 0,1 0 0 0 0,-1-1-1 0 0,0 1 1 0 0,1 0 0 0 0,-1-1 0 0 0,0 1-1 0 0,0-1 1 0 0,-6 2 0 0 0,-8 2 396 0 0,-32 5-1 0 0,34-7-390 0 0,-53 12-260 0 0,-40 6-322 0 0,35-8-163 0 0,-44 4-977 0 0,67-13 122 0 0,48-4 1167 0 0,22 1-600 0 0,-8 0 1538 0 0,-12-1-519 0 0,1 0 0 0 0,-1 0 0 0 0,1 0 0 0 0,-1 0 0 0 0,1-1 0 0 0,-1 1 0 0 0,1 1 0 0 0,0-1 0 0 0,-1 0 0 0 0,1 0 0 0 0,-1 0 0 0 0,1 0 0 0 0,-1 0 0 0 0,1 0 0 0 0,-1 1 0 0 0,1-1 0 0 0,-1 0 0 0 0,1 0 0 0 0,-1 1 0 0 0,1-1 0 0 0,-1 0 0 0 0,1 1 0 0 0,-1-1 0 0 0,1 1 0 0 0,-1-1 0 0 0,0 0 0 0 0,1 1 0 0 0,-1-1 0 0 0,0 1 0 0 0,1-1 0 0 0,-1 1 0 0 0,0-1 0 0 0,0 1 0 0 0,0-1 0 0 0,1 1 1 0 0,-1 0-1 0 0,0 2-29 0 0,1-1 0 0 0,-1 0 0 0 0,0 0 0 0 0,0 0 1 0 0,0 1-1 0 0,0-1 0 0 0,-1 0 0 0 0,1 0 1 0 0,0 0-1 0 0,-1 0 0 0 0,0 1 0 0 0,1-1 1 0 0,-1 0-1 0 0,0 0 0 0 0,0 0 0 0 0,0 0 1 0 0,0-1-1 0 0,-1 1 0 0 0,1 0 0 0 0,0 0 1 0 0,-3 1-1 0 0,-5 7 4 0 0,0-1 0 0 0,-15 11 0 0 0,17-14 5 0 0,-33 27 201 0 0,-53 32 0 0 0,91-64 184 0 0,4-1-344 0 0,26-2-41 0 0,-1-1 1 0 0,37-8-1 0 0,25-3-31 0 0,-77 13 9 0 0,1 0-1 0 0,0 1 0 0 0,0 0 1 0 0,24 5-1 0 0,-17-1 32 0 0,-1 1 0 0 0,-1 0 0 0 0,1 2 0 0 0,-1 0 0 0 0,0 1 0 0 0,23 13 0 0 0,-38-18 0 0 0,1-1 1 0 0,-1 1-1 0 0,0 0 0 0 0,1 0 1 0 0,-1 0-1 0 0,0 0 0 0 0,-1 0 1 0 0,1 1-1 0 0,-1 0 0 0 0,1-1 1 0 0,-1 1-1 0 0,0 0 0 0 0,0 0 1 0 0,-1 0-1 0 0,1 0 0 0 0,-1 0 1 0 0,0 0-1 0 0,0 1 0 0 0,-1-1 1 0 0,1 0-1 0 0,-1 1 0 0 0,0-1 1 0 0,0 0-1 0 0,0 1 0 0 0,0-1 1 0 0,-1 0-1 0 0,0 1 0 0 0,0-1 1 0 0,0 0-1 0 0,0 0 0 0 0,-1 0 1 0 0,0 0-1 0 0,1 0 0 0 0,-2 0 1 0 0,1 0-1 0 0,0-1 0 0 0,-1 1 1 0 0,1-1-1 0 0,-6 5 0 0 0,-10 9 55 0 0,0-2 0 0 0,-1 0 0 0 0,-1-2 0 0 0,0 0 0 0 0,-44 20 0 0 0,-117 35 69 0 0,165-63-124 0 0,-1-1 0 0 0,0-1 1 0 0,0 0-1 0 0,0-1 0 0 0,0-1 1 0 0,0 0-1 0 0,-27-3 0 0 0,33 0-21 0 0,4-3-107 0 0,7 3-40 0 0,-1 1 1 0 0,1-1-1 0 0,-1 0 0 0 0,1 0 0 0 0,0 0 0 0 0,0 0 1 0 0,0 0-1 0 0,0 0 0 0 0,0 0 0 0 0,0 0 1 0 0,0 1-1 0 0,1-1 0 0 0,0-4 0 0 0,0 2-799 0 0,0 0-1 0 0,1 0 0 0 0,-1 0 1 0 0,1 0-1 0 0,3-5 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26 18255 0 0,'29'-18'1944'0'0,"-9"11"2216"0"0,-19 7-4121 0 0,0 0 0 0 0,0 1 0 0 0,-1-1-1 0 0,1 1 1 0 0,0-1 0 0 0,0 1 0 0 0,0 0-1 0 0,-1-1 1 0 0,1 1 0 0 0,0 0 0 0 0,0-1 0 0 0,-1 1-1 0 0,1 0 1 0 0,-1 0 0 0 0,1 0 0 0 0,-1-1 0 0 0,1 1-1 0 0,-1 0 1 0 0,1 0 0 0 0,-1 2 0 0 0,1-1-37 0 0,-1 0 1 0 0,0 1 0 0 0,0-1-1 0 0,0 1 1 0 0,0-1 0 0 0,0 0 0 0 0,-1 1-1 0 0,1-1 1 0 0,-1 0 0 0 0,0 1-1 0 0,1-1 1 0 0,-1 0 0 0 0,0 0-1 0 0,0 0 1 0 0,-1 0 0 0 0,1 0-1 0 0,0 0 1 0 0,-1 0 0 0 0,1 0-1 0 0,-1 0 1 0 0,1-1 0 0 0,-1 1-1 0 0,0 0 1 0 0,0-1 0 0 0,0 0-1 0 0,-3 2 1 0 0,-3 4-2 0 0,-38 29-74 0 0,-1-2-1 0 0,-63 35 1 0 0,87-54 50 0 0,1 1 1 0 0,1 1-1 0 0,-21 21 0 0 0,0 1 30 0 0,31-30-12 0 0,1 1 0 0 0,0 1 0 0 0,1 0 0 0 0,0 0 0 0 0,1 1 1 0 0,0 0-1 0 0,1 1 0 0 0,0-1 0 0 0,1 2 0 0 0,0-1 0 0 0,1 0 0 0 0,-5 23 0 0 0,9-31 5 0 0,0 0 0 0 0,0 0 0 0 0,1 0 0 0 0,0 1 0 0 0,1 7 0 0 0,-1-10 0 0 0,0-1 0 0 0,1 1 0 0 0,-1-1 0 0 0,1 1 0 0 0,0-1 0 0 0,-1 0 0 0 0,1 1 0 0 0,1-1 0 0 0,-1 0 0 0 0,0 0 0 0 0,0 1 0 0 0,1-1 0 0 0,1 2 0 0 0,-2-3 0 0 0,1 1 0 0 0,-1 0 0 0 0,1-1 0 0 0,-1 0 0 0 0,1 1 0 0 0,-1-1 0 0 0,1 0 0 0 0,0 0 0 0 0,0 0 0 0 0,0 0 0 0 0,-1 0 0 0 0,1 0 0 0 0,0-1 0 0 0,0 1 0 0 0,3 0 0 0 0,3 1 0 0 0,16 4 144 0 0,1-1 0 0 0,-1-1-1 0 0,1-1 1 0 0,43 0 0 0 0,100-16 896 0 0,-133 7-927 0 0,1-1 0 0 0,-1-2 0 0 0,-1-2 0 0 0,57-25 0 0 0,-38 7-100 0 0,-14 7-14 0 0,-20 13-34 0 0,0-1 0 0 0,0-1 0 0 0,32-25 0 0 0,-47 32 3 0 0,-1 0-1 0 0,1-1 1 0 0,-1 1 0 0 0,0 0 0 0 0,0-1-1 0 0,0 0 1 0 0,0 0 0 0 0,-1 0-1 0 0,0 0 1 0 0,0 0 0 0 0,0 0 0 0 0,1-10-1 0 0,-3 12-5 0 0,1 1 0 0 0,-1-1 0 0 0,1 0 1 0 0,-1 0-1 0 0,0 1 0 0 0,0-1 0 0 0,-1 0 0 0 0,1 0 0 0 0,-1 0 0 0 0,1 1 0 0 0,-1-1 0 0 0,0 0 0 0 0,0 1 0 0 0,0-1 0 0 0,0 1 0 0 0,0-1 0 0 0,-1 1 0 0 0,1-1 1 0 0,-1 1-1 0 0,0 0 0 0 0,1 0 0 0 0,-1 0 0 0 0,0 0 0 0 0,0 0 0 0 0,-1 0 0 0 0,-2-2 0 0 0,0 1-111 0 0,1 0 0 0 0,-1 1 0 0 0,0 0-1 0 0,0 0 1 0 0,0 0 0 0 0,0 1 0 0 0,0-1 0 0 0,0 1 0 0 0,-6 0 0 0 0,7 0 95 0 0,0 2 1 0 0,0-1 0 0 0,0 0 0 0 0,0 1 0 0 0,0 0 0 0 0,1 0 0 0 0,-1 0 0 0 0,0 0 0 0 0,0 0 0 0 0,1 1 0 0 0,-1 0 0 0 0,-5 4 0 0 0,-16 11 47 0 0,-37 36 0 0 0,-11 7 7 0 0,50-43-1 0 0,0 0 0 0 0,1 2 0 0 0,-21 23 0 0 0,37-34 0 0 0,6 2 0 0 0,1-9-6 0 0,0 1-1 0 0,0-1 0 0 0,0 0 1 0 0,1 1-1 0 0,-1-1 1 0 0,0 0-1 0 0,1 0 1 0 0,-1 0-1 0 0,1 0 1 0 0,-1 0-1 0 0,1 0 0 0 0,1 1 1 0 0,23 9-174 0 0,-22-9 141 0 0,-2-2-121 0 0,-1 1 1 0 0,0-1-1 0 0,1 0 0 0 0,-1 1 0 0 0,1-1 0 0 0,-1 0 1 0 0,1 0-1 0 0,-1 0 0 0 0,1 0 0 0 0,-1 0 0 0 0,1 0 1 0 0,1 0-1 0 0,5-2-947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2759 0 0,'-8'8'15302'0'0,"8"-8"-15108"0"0,0 1 0 0 0,-1-1 0 0 0,1 1 0 0 0,0-1 0 0 0,0 0 0 0 0,0 1 0 0 0,-1-1 0 0 0,1 1 0 0 0,0-1 0 0 0,0 1 0 0 0,0-1 0 0 0,0 1 0 0 0,0-1 0 0 0,0 0 0 0 0,0 1 0 0 0,0-1 1 0 0,0 1-1 0 0,0-1 0 0 0,0 1 0 0 0,0-1 0 0 0,0 1 0 0 0,0-1 0 0 0,1 2 0 0 0,8 8 1121 0 0,-6-9-1236 0 0,-1 1 0 0 0,1-1 0 0 0,-1 0 0 0 0,1 0 0 0 0,0 0 0 0 0,-1 0 0 0 0,1 0 0 0 0,0 0 0 0 0,3 0 0 0 0,6-1 137 0 0,-1 0-1 0 0,1-1 1 0 0,-1-1-1 0 0,1 1 0 0 0,14-5 1 0 0,57-22 274 0 0,-43 14-353 0 0,146-65 43 0 0,-147 65-500 0 0,-37 13-280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14943 0 0,'0'0'1358'0'0,"-1"1"-1118"0"0,-16 23 740 0 0,1 1 1 0 0,-15 32-1 0 0,9-17-161 0 0,-55 88 380 0 0,15-25-1070 0 0,51-80-118 0 0,8-15-14 0 0,-1 0 1 0 0,0 0-1 0 0,-1-1 1 0 0,0 1-1 0 0,-6 7 1 0 0,10-14-206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199 201 9215 0 0,'0'0'7638'0'0,"2"1"-7042"0"0,7-1-247 0 0,0-1-1 0 0,0 1 1 0 0,0-2 0 0 0,0 1 0 0 0,0-1 0 0 0,10-3 0 0 0,11-3 229 0 0,-2 3-212 0 0,0-2 0 0 0,-1-1 1 0 0,0-2-1 0 0,0 0 1 0 0,45-25-1 0 0,-69 33-356 0 0,-1 1 0 0 0,0-1 0 0 0,1 0 1 0 0,-1 0-1 0 0,0 0 0 0 0,2-3 0 0 0,-3 4-8 0 0,0 1-1 0 0,-1-1 1 0 0,1 0 0 0 0,-1 0 0 0 0,1 1-1 0 0,0-1 1 0 0,-1 0 0 0 0,0 0 0 0 0,1 0 0 0 0,-1 0-1 0 0,1 0 1 0 0,-1 0 0 0 0,0 0 0 0 0,0 0-1 0 0,0 0 1 0 0,1 0 0 0 0,-1 0 0 0 0,0 0 0 0 0,0 0-1 0 0,0 0 1 0 0,-1 0 0 0 0,1 0 0 0 0,0 0-1 0 0,-1-1 1 0 0,1-2-18 0 0,-1 2-44 0 0,1-1 0 0 0,0 0 0 0 0,-1 0 0 0 0,1 0 0 0 0,-1 1 1 0 0,0-1-1 0 0,0 0 0 0 0,0 1 0 0 0,0-1 0 0 0,-1 1 0 0 0,1-1 0 0 0,-1 1 1 0 0,1 0-1 0 0,-1-1 0 0 0,0 1 0 0 0,0 0 0 0 0,0 0 0 0 0,0 0 0 0 0,0 0 0 0 0,0 1 1 0 0,-1-1-1 0 0,1 1 0 0 0,0-1 0 0 0,-1 1 0 0 0,0 0 0 0 0,-3-2 0 0 0,1 2-35 0 0,0 0 0 0 0,0 0 0 0 0,0 1 0 0 0,0-1 0 0 0,0 1 0 0 0,0 0 0 0 0,0 1 0 0 0,0-1 0 0 0,0 1 0 0 0,0 0 0 0 0,0 0-1 0 0,1 0 1 0 0,-1 1 0 0 0,-6 3 0 0 0,-21 12-29 0 0,1 1 0 0 0,-47 38 0 0 0,43-29 98 0 0,2 1-1 0 0,-57 64 0 0 0,76-76 18 0 0,0 1 0 0 0,2 1 1 0 0,0 0-1 0 0,1 0 0 0 0,1 1 0 0 0,1 1 0 0 0,1-1 0 0 0,-6 22 0 0 0,12-35 9 0 0,0 1 0 0 0,1-1 0 0 0,-1 14 0 0 0,4-4 0 0 0,0-13 13 0 0,-1 1 0 0 0,1-1 0 0 0,0 1 0 0 0,0-1-1 0 0,1 0 1 0 0,-1 0 0 0 0,0 0 0 0 0,1 0 0 0 0,0 0 0 0 0,0 0 0 0 0,0-1-1 0 0,0 0 1 0 0,0 1 0 0 0,1-1 0 0 0,-1 0 0 0 0,0-1 0 0 0,1 1 0 0 0,0 0-1 0 0,-1-1 1 0 0,1 0 0 0 0,0 0 0 0 0,5 1 0 0 0,5 0-272 0 0,1 0 0 0 0,-1-2 0 0 0,1 1-1 0 0,23-3 1 0 0,-20 0-6221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170 125 6447 0 0,'-4'0'88'0'0,"0"0"-1"0"0,0 0 0 0 0,0 1 0 0 0,0 0 0 0 0,0-1 0 0 0,0 1 1 0 0,0 1-1 0 0,0-1 0 0 0,-5 3 0 0 0,-9 8 6995 0 0,13-7-4012 0 0,20-7-2793 0 0,-1 0 1 0 0,0-1-1 0 0,1 0 0 0 0,-1-1 0 0 0,20-9 1 0 0,-5 2 17 0 0,110-44 886 0 0,-111 43-795 0 0,-1 2 0 0 0,1 0 0 0 0,1 2 0 0 0,0 1 0 0 0,31-4 0 0 0,-53 11-247 0 0,0-1 1 0 0,1 1-1 0 0,-1 0 0 0 0,0 1 1 0 0,0 0-1 0 0,0 0 0 0 0,8 2 0 0 0,-13-2-121 0 0,-1-1 0 0 0,1 1-1 0 0,-1-1 1 0 0,1 1-1 0 0,-1 0 1 0 0,0-1 0 0 0,1 1-1 0 0,-1 0 1 0 0,0 0 0 0 0,1 0-1 0 0,-1 0 1 0 0,0 0-1 0 0,0 0 1 0 0,0 0 0 0 0,0 0-1 0 0,0 1 1 0 0,0-1-1 0 0,0 0 1 0 0,0 1 0 0 0,-1-1-1 0 0,1 0 1 0 0,0 1 0 0 0,-1-1-1 0 0,1 1 1 0 0,-1-1-1 0 0,0 1 1 0 0,1-1 0 0 0,-1 1-1 0 0,0 0 1 0 0,0-1 0 0 0,0 1-1 0 0,0-1 1 0 0,0 1-1 0 0,0-1 1 0 0,-1 1 0 0 0,1-1-1 0 0,0 1 1 0 0,-2 1-1 0 0,-1 5-13 0 0,0 0 0 0 0,-1 0 0 0 0,0 0 0 0 0,0-1-1 0 0,-1 1 1 0 0,0-1 0 0 0,0 0 0 0 0,-13 12-1 0 0,1-3 12 0 0,0-1 0 0 0,-23 16 0 0 0,15-15-224 0 0,0-1 1 0 0,-2 0-1 0 0,-37 13 0 0 0,-88 25-1484 0 0,64-24 833 0 0,87-29 852 0 0,-7 3-119 0 0,0 0-1 0 0,-1-1 1 0 0,1 0 0 0 0,-1 0-1 0 0,-12 0 1 0 0,38-8 51 0 0,-8 2 64 0 0,10-3 103 0 0,0 1 1 0 0,1 1-1 0 0,0 1 0 0 0,0 1 0 0 0,0 0 1 0 0,1 2-1 0 0,-1 0 0 0 0,0 2 0 0 0,1 0 0 0 0,-1 1 1 0 0,30 7-1 0 0,-32-4 74 0 0,-1 1 1 0 0,0 0 0 0 0,21 11-1 0 0,-27-11-44 0 0,-1 0-1 0 0,-1 1 1 0 0,1 0-1 0 0,-1 0 0 0 0,0 1 1 0 0,9 11-1 0 0,-17-18-93 0 0,1 1 0 0 0,0 0 0 0 0,-1-1 0 0 0,1 1 0 0 0,-1 0 0 0 0,0 0 0 0 0,0 0 0 0 0,0 0 0 0 0,0 0 0 0 0,0 1 0 0 0,0-1 0 0 0,0 0 0 0 0,-1 0 0 0 0,1 1 0 0 0,-1-1 0 0 0,1 0 0 0 0,-1 1 0 0 0,0-1 0 0 0,0 1 0 0 0,0-1 0 0 0,0 0 0 0 0,-1 1 0 0 0,1-1 0 0 0,-1 0 0 0 0,1 0 0 0 0,-1 1 0 0 0,0-1 0 0 0,0 0 0 0 0,0 0 0 0 0,0 0 0 0 0,0 0-1 0 0,0 0 1 0 0,-3 3 0 0 0,-10 13 29 0 0,-1 0 0 0 0,-1-2 0 0 0,0 0-1 0 0,-36 28 1 0 0,32-30-31 0 0,0 0 1 0 0,-1-1-1 0 0,0-1 0 0 0,-1-1 1 0 0,0-1-1 0 0,-1-1 0 0 0,0-1 1 0 0,-37 9-1 0 0,32-13 1 0 0,-1-1-1 0 0,1 0 1 0 0,-1-3 0 0 0,-52-4-1 0 0,80 4-101 0 0,0 0 0 0 0,-1 0 0 0 0,1 0 1 0 0,0 0-1 0 0,0 0 0 0 0,-1-1 0 0 0,1 1 0 0 0,0 0 0 0 0,0-1 0 0 0,0 1 0 0 0,0-1 1 0 0,0 1-1 0 0,-1-1 0 0 0,1 1 0 0 0,0-1 0 0 0,0 0 0 0 0,0 0 0 0 0,-1-1 0 0 0,2 1-77 0 0,-1 0-1 0 0,1 0 1 0 0,0 0-1 0 0,0 0 1 0 0,0 0-1 0 0,0 1 0 0 0,0-1 1 0 0,0 0-1 0 0,0 0 1 0 0,0 0-1 0 0,0 0 0 0 0,0 0 1 0 0,1 0-1 0 0,-1 0 1 0 0,0 0-1 0 0,0 0 1 0 0,1 0-1 0 0,-1 0 0 0 0,1 1 1 0 0,-1-1-1 0 0,1 0 1 0 0,-1 0-1 0 0,1 0 0 0 0,0 0 1 0 0,9-11-7030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36 10047 0 0,'2'-1'64'0'0,"53"-21"694"0"0,-47 19-509 0 0,-1 0-1 0 0,1 1 1 0 0,0 1 0 0 0,0-1 0 0 0,11 0 5949 0 0,-21 10-4628 0 0,0-5-1342 0 0,1 1 1 0 0,-1 0-1 0 0,-1-1 1 0 0,1 1 0 0 0,0-1-1 0 0,-1 0 1 0 0,0 0-1 0 0,0 0 1 0 0,0 0 0 0 0,0 0-1 0 0,-4 2 1 0 0,-7 5 238 0 0,-21 10 0 0 0,3-4-275 0 0,-1-1-1 0 0,-54 15 1 0 0,-74 12-213 0 0,113-30 28 0 0,6-4-416 0 0,-42 3 1 0 0,78-11 321 0 0,3 0 8 0 0,0 1-1 0 0,0-1 1 0 0,0 0-1 0 0,0-1 1 0 0,0 1-1 0 0,-1-1 0 0 0,1 1 1 0 0,0-1-1 0 0,0 0 1 0 0,-3-1-1 0 0,5 1 34 0 0,0 1 0 0 0,1-1-1 0 0,-1 1 1 0 0,0-1 0 0 0,0 1-1 0 0,0-1 1 0 0,0 1-1 0 0,1-1 1 0 0,-1 0 0 0 0,0 0-1 0 0,1 1 1 0 0,-1-1 0 0 0,1 0-1 0 0,-1 0 1 0 0,1 0 0 0 0,-1 0-1 0 0,1 0 1 0 0,-1 1 0 0 0,1-1-1 0 0,0 0 1 0 0,-1 0-1 0 0,1 0 1 0 0,0 0 0 0 0,0 0-1 0 0,0 0 1 0 0,0 0 0 0 0,0 0-1 0 0,0 0 1 0 0,0 0 0 0 0,0 0-1 0 0,0 0 1 0 0,0 0 0 0 0,1 0-1 0 0,-1-1 1 0 0,3-5-153 0 0,-1 1 0 0 0,1 0-1 0 0,0 1 1 0 0,1-1 0 0 0,-1 1 0 0 0,1-1 0 0 0,0 1 0 0 0,0 0-1 0 0,1 0 1 0 0,5-4 0 0 0,3-2-94 0 0,0 1-1 0 0,24-15 1 0 0,-36 25 1271 0 0,4 12-372 0 0,-4-8-546 0 0,-1 0 0 0 0,1 0 1 0 0,-1-1-1 0 0,0 1 0 0 0,0 0 0 0 0,-1 0 0 0 0,1 0 0 0 0,-1 0 0 0 0,0-1 1 0 0,0 1-1 0 0,0 0 0 0 0,0-1 0 0 0,-4 7 0 0 0,0 0 59 0 0,-1 0 0 0 0,0 0 0 0 0,-11 12 0 0 0,0-3 135 0 0,-2 0 1 0 0,0-2 0 0 0,-33 23-1 0 0,20-15-130 0 0,23-18-104 0 0,4-3 1 0 0,0 0 0 0 0,0 0 0 0 0,1 1 0 0 0,0 0 0 0 0,-8 10 0 0 0,12-15-12 0 0,0 0 0 0 0,0 0 0 0 0,-1 0 0 0 0,1 1 0 0 0,0-1 0 0 0,0 0 0 0 0,0 0 0 0 0,0 1 0 0 0,0-1 0 0 0,-1 0 0 0 0,1 0 0 0 0,0 1 0 0 0,0-1 0 0 0,0 0 0 0 0,0 0 0 0 0,0 1 0 0 0,0-1 0 0 0,0 0 0 0 0,0 1 0 0 0,0-1 0 0 0,0 0 0 0 0,0 1 0 0 0,0-1 0 0 0,0 0 0 0 0,0 0 0 0 0,0 1 0 0 0,0-1 0 0 0,0 0 0 0 0,1 0 0 0 0,-1 1 0 0 0,0-1 0 0 0,0 0 0 0 0,0 0 0 0 0,0 1 0 0 0,0-1 0 0 0,1 0 0 0 0,-1 0 0 0 0,0 1 0 0 0,0-1 0 0 0,1 0 0 0 0,-1 0 0 0 0,18 6 50 0 0,23-5-94 0 0,-24-2 29 0 0,-1-2 0 0 0,1 0 0 0 0,15-6 0 0 0,22-5-114 0 0,-45 13 135 0 0,-1-1 0 0 0,1 1 0 0 0,-1 1 1 0 0,1 0-1 0 0,0 0 0 0 0,-1 1 0 0 0,1 0 0 0 0,-1 0 0 0 0,1 1 0 0 0,-1 0 0 0 0,0 0 0 0 0,1 1 1 0 0,-1 0-1 0 0,-1 1 0 0 0,1 0 0 0 0,0 0 0 0 0,-1 0 0 0 0,0 1 0 0 0,0 0 0 0 0,0 1 0 0 0,-1-1 1 0 0,0 1-1 0 0,9 11 0 0 0,4 6 336 0 0,20 28 766 0 0,-34-44-980 0 0,-1 0 0 0 0,0-1 1 0 0,-1 1-1 0 0,0 1 0 0 0,5 13 1 0 0,-8-19-126 0 0,1 1-1 0 0,-1-1 1 0 0,0 1 0 0 0,0-1 0 0 0,0 1 0 0 0,-1-1 0 0 0,1 1 0 0 0,0-1-1 0 0,-1 1 1 0 0,0-1 0 0 0,1 0 0 0 0,-1 1 0 0 0,0-1 0 0 0,0 0 0 0 0,0 1-1 0 0,-1-1 1 0 0,1 0 0 0 0,-1 0 0 0 0,1 0 0 0 0,-1 0 0 0 0,1 0 0 0 0,-1-1-1 0 0,-3 3 1 0 0,-4 4 3 0 0,-1 0-1 0 0,0-1 1 0 0,-16 8-1 0 0,20-12 2 0 0,-30 16-13 0 0,-1-3-1 0 0,-1-1 0 0 0,0-1 0 0 0,-67 13 0 0 0,103-26-2 0 0,-65 12-153 0 0,58-12 112 0 0,-1 0-1 0 0,0-1 1 0 0,0 1 0 0 0,-16-3-1 0 0,25 2-20 0 0,1 0 1 0 0,-1 0-1 0 0,1 0 0 0 0,-1 0 0 0 0,1-1 1 0 0,0 1-1 0 0,-1 0 0 0 0,1 0 0 0 0,-1 0 1 0 0,1 0-1 0 0,0 0 0 0 0,-1 0 1 0 0,1-1-1 0 0,-1 1 0 0 0,1 0 0 0 0,0 0 1 0 0,-1-1-1 0 0,1 1 0 0 0,0 0 0 0 0,0-1 1 0 0,-1 1-1 0 0,1 0 0 0 0,0-1 0 0 0,-1 1 1 0 0,1 0-1 0 0,0-1 0 0 0,0 1 1 0 0,0 0-1 0 0,0-1 0 0 0,-1 1 0 0 0,1-1 1 0 0,0 1-1 0 0,0 0 0 0 0,0-1 0 0 0,0 1 1 0 0,0-1-1 0 0,0 1 0 0 0,0-1 0 0 0,0 1 1 0 0,0 0-1 0 0,0-1 0 0 0,0 0 0 0 0,5-11-1339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40 2759 0 0,'86'-39'16626'0'0,"-87"40"-16128"0"0,-42 41 994 0 0,-38 39 436 0 0,56-53-1850 0 0,-58 72 174 0 0,68-79-222 0 0,0-1-1 0 0,2 2 1 0 0,-12 25-1 0 0,21-37-8 0 0,1-1 1 0 0,0 1-1 0 0,0-1 0 0 0,1 1 1 0 0,-2 18-1 0 0,3-24-10 0 0,1 0 1 0 0,0 1-1 0 0,0-1 0 0 0,0 0 1 0 0,0 0-1 0 0,1 0 0 0 0,0 1 0 0 0,0-1 1 0 0,0 0-1 0 0,0 0 0 0 0,1 0 1 0 0,-1 0-1 0 0,1-1 0 0 0,0 1 1 0 0,1 0-1 0 0,2 4 0 0 0,-3-6 21 0 0,1 0-1 0 0,-1-1 1 0 0,1 1-1 0 0,0 0 1 0 0,-1-1-1 0 0,1 0 1 0 0,0 0-1 0 0,0 0 1 0 0,0 0 0 0 0,0 0-1 0 0,0 0 1 0 0,0-1-1 0 0,0 1 1 0 0,0-1-1 0 0,0 0 1 0 0,0 0-1 0 0,6 0 1 0 0,6-2 123 0 0,-1 0 0 0 0,19-5 1 0 0,-30 7-127 0 0,37-12 242 0 0,0-1 1 0 0,0-1 0 0 0,48-27-1 0 0,-75 35-241 0 0,0-1 0 0 0,0 0 0 0 0,-1-1 0 0 0,0-1 0 0 0,21-19 0 0 0,-29 24-18 0 0,0-1 0 0 0,-1 1 0 0 0,1-1 0 0 0,-1 0 0 0 0,0 0-1 0 0,0 0 1 0 0,0-1 0 0 0,-1 1 0 0 0,0-1 0 0 0,0 1 0 0 0,0-1 0 0 0,-1 0 0 0 0,0 0 0 0 0,0 0 0 0 0,-1 0 0 0 0,1 0 0 0 0,-1-8 0 0 0,-1 0-39 0 0,-1 1 0 0 0,1-1 0 0 0,-2 1 0 0 0,0-1 0 0 0,-1 1 0 0 0,-8-20 0 0 0,10 28-153 0 0,0 0 0 0 0,-1 0 0 0 0,0 0 0 0 0,0 1 0 0 0,0 0 1 0 0,0-1-1 0 0,0 1 0 0 0,-1 0 0 0 0,0 1 0 0 0,0-1 0 0 0,0 0 0 0 0,0 1 0 0 0,-1 0 0 0 0,1 0 0 0 0,-1 1 0 0 0,0-1 0 0 0,0 1 0 0 0,0 0 0 0 0,-8-2 0 0 0,5 2-306 0 0,0 1 1 0 0,0 0-1 0 0,0 0 0 0 0,0 1 1 0 0,0 0-1 0 0,-8 1 0 0 0,5 1-910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7367 0 0,'1'-2'4812'0'0,"20"-9"-79"0"0,5 3-3306 0 0,29 0-1519 0 0,-45 6 555 0 0,168-23 1273 0 0,-153 24-1503 0 0,0 0 0 0 0,0 2 0 0 0,43 5 1 0 0,-19 0-166 0 0,-28-5-63 0 0,0 0 1 0 0,0-1-1 0 0,27-5 0 0 0,60-14 123 0 0,14-2 154 0 0,-2 11 71 0 0,-94 10-249 0 0,-1 0-1 0 0,44 8 1 0 0,-2 5-95 0 0,34 6-26 0 0,-83-17 13 0 0,1-1 1 0 0,0 0-1 0 0,29-3 0 0 0,-33 0 4 0 0,309-27 0 0 0,-234 23 0 0 0,34 0 0 0 0,-38 5 83 0 0,-8 0 129 0 0,1 2 1 0 0,85 14-1 0 0,-111-7-164 0 0,72-1-1 0 0,53-9 79 0 0,-166 2-123 0 0,358 0 658 0 0,-303 3-553 0 0,328-1 256 0 0,-258-12 65 0 0,86-5 9 0 0,-1 19-70 0 0,-112 12-263 0 0,-74-9-79 0 0,-1-2 0 0 0,72 1 0 0 0,-74-10-32 0 0,0-1 0 0 0,56-16 0 0 0,-3 1 9 0 0,0 4 122 0 0,0 5 1 0 0,126-2-1 0 0,84 8-61 0 0,-285 5-64 0 0,1-1 0 0 0,-1 0 0 0 0,19-5 0 0 0,-20 4 0 0 0,-3 0-79 0 0,-5 1-319 0 0,-13 5-3258 0 0,0-1 1309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49 134 3679 0 0,'0'0'167'0'0,"-2"0"-7"0"0,-7 2-127 0 0,6-2-486 0 0,-26 4 14500 0 0,24-1-9494 0 0,39 5-4109 0 0,-17-7-238 0 0,0-1 0 0 0,0-1 0 0 0,25-5 0 0 0,9 0 235 0 0,-4 4-70 0 0,1 2-1 0 0,88 10 1 0 0,-101-6-403 0 0,63 1 0 0 0,-79-6 19 0 0,1 0 1 0 0,-1-2-1 0 0,0 0 0 0 0,35-11 0 0 0,-33 7 13 0 0,-1-1 0 0 0,1-1 0 0 0,27-17 0 0 0,78-45 53 0 0,-109 62-42 0 0,-17 8-11 0 0,0 1-1 0 0,1 0 1 0 0,-1-1-1 0 0,1 1 1 0 0,-1 0-1 0 0,0 0 1 0 0,1 0-1 0 0,-1-1 1 0 0,1 1-1 0 0,-1 0 1 0 0,1 0-1 0 0,-1 0 1 0 0,1 0-1 0 0,-1 0 1 0 0,1 0-1 0 0,-1 0 0 0 0,1 0 1 0 0,-1 0-1 0 0,1 0 1 0 0,0 0-1 0 0,-1 1-1 0 0,0 0-1 0 0,0 0 0 0 0,1 0 0 0 0,-1 0 0 0 0,0 0 0 0 0,0 0 0 0 0,-1 0 0 0 0,1 0 0 0 0,0 0 0 0 0,0-1 0 0 0,0 1 1 0 0,-1 0-1 0 0,1 0 0 0 0,0 0 0 0 0,-1 0 0 0 0,0 1 0 0 0,-9 20-36 0 0,7-18 21 0 0,-8 18 15 0 0,-2-1 0 0 0,0 0 0 0 0,-23 26 0 0 0,-56 49 4 0 0,69-71-1 0 0,0 1 0 0 0,-27 43 0 0 0,30-41 0 0 0,-1 0 0 0 0,-35 36 0 0 0,29-38 0 0 0,6-5 0 0 0,-35 27 0 0 0,34-30 0 0 0,20-16-145 0 0,-3 1 312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34 9215 0 0,'12'-5'424'0'0,"26"-13"386"0"0,-23 11 7940 0 0,-17 9-8364 0 0,-21 21 82 0 0,-1 0 0 0 0,-1-1 0 0 0,-28 18 0 0 0,-4 4-14 0 0,35-26-454 0 0,1 0 0 0 0,0 1 0 0 0,2 1 0 0 0,0 1 0 0 0,1 1 0 0 0,-16 25 0 0 0,22-26 0 0 0,0 1 0 0 0,1 0 0 0 0,1 1 0 0 0,1 0 0 0 0,-7 26 0 0 0,15-45 31 0 0,0 1 0 0 0,1 0 0 0 0,-1-1 0 0 0,1 1 0 0 0,0 0 0 0 0,0 0 0 0 0,0-1 0 0 0,1 1 0 0 0,0 0 0 0 0,0-1 0 0 0,0 1 0 0 0,0 0 0 0 0,4 6 0 0 0,-4-8-5 0 0,1 0 0 0 0,0 0-1 0 0,-1-1 1 0 0,1 1 0 0 0,1-1 0 0 0,-1 1 0 0 0,0-1 0 0 0,1 0 0 0 0,-1 0 0 0 0,1 0 0 0 0,-1 0-1 0 0,1 0 1 0 0,0-1 0 0 0,0 1 0 0 0,0-1 0 0 0,0 1 0 0 0,0-1 0 0 0,0 0 0 0 0,0-1 0 0 0,4 2-1 0 0,7-1 97 0 0,1 1 0 0 0,-1-2 0 0 0,1 0 0 0 0,-1-1 0 0 0,1 0-1 0 0,-1-1 1 0 0,16-5 0 0 0,3-2 81 0 0,59-24-1 0 0,-76 26-181 0 0,0 0-1 0 0,-1-2 0 0 0,0 1 1 0 0,0-2-1 0 0,-1 0 0 0 0,17-16 1 0 0,-24 20-3 0 0,-1 0-1 0 0,0-1 1 0 0,-1 0 0 0 0,0 0 0 0 0,0 0 0 0 0,0-1 0 0 0,-1 1 0 0 0,0-1 0 0 0,0 0 0 0 0,-1-1 0 0 0,0 1-1 0 0,-1 0 1 0 0,1-1 0 0 0,0-10 0 0 0,-2 6 27 0 0,-1 1-1 0 0,0 0 0 0 0,-1-1 1 0 0,-4-21-1 0 0,-16-49 95 0 0,4 19-95 0 0,11 35-81 0 0,3 9-242 0 0,-10-26-1 0 0,4 28-449 0 0,8 17 345 0 0,-2 3-472 0 0,-2 4 312 0 0,-1-1-1 0 0,1 1 1 0 0,0 0 0 0 0,0 0-1 0 0,1 1 1 0 0,0-1-1 0 0,0 1 1 0 0,0 0 0 0 0,-4 13-1 0 0,3-4-5795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8287 0 0,'-3'2'8916'0'0,"-8"8"-8436"0"0,0 0 0 0 0,1 1 1 0 0,0 1-1 0 0,1 0 0 0 0,0 0 0 0 0,-11 20 0 0 0,-11 15 315 0 0,-47 70-153 0 0,-16 20-513 0 0,-224 240 176 0 0,70-88-109 0 0,179-195-196 0 0,64-85-16 0 0,4-7-219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28 504 5063 0 0,'0'0'390'0'0,"1"-2"-62"0"0,0-20 11798 0 0,0 25-11720 0 0,2 7-131 0 0,-1 0 1 0 0,0 1-1 0 0,-1-1 1 0 0,0 0-1 0 0,0 1 1 0 0,-1-1 0 0 0,-2 13-1 0 0,-15 79 901 0 0,9-58-817 0 0,7-38-305 0 0,-11 82 602 0 0,12-79-536 0 0,0 1 0 0 0,0 0-1 0 0,1 0 1 0 0,0-1 0 0 0,1 1 0 0 0,5 18-1 0 0,-4-19-50 0 0,11 23 233 0 0,-13-30-234 0 0,-1-2-65 0 0,1 0 0 0 0,-1 0 0 0 0,0 0 1 0 0,0 0-1 0 0,0 0 0 0 0,1 1 0 0 0,-1-1 0 0 0,0 0 0 0 0,0 0 0 0 0,0 0 0 0 0,1 0 0 0 0,-1 0 1 0 0,0 0-1 0 0,0 1 0 0 0,0-1 0 0 0,0 0 0 0 0,0 0 0 0 0,1 0 0 0 0,-1 0 0 0 0,0 1 0 0 0,0-1 0 0 0,0 0 1 0 0,0 0-1 0 0,0 0 0 0 0,0 1 0 0 0,0-1 0 0 0,0 0 0 0 0,0 0 0 0 0,0 0 0 0 0,0 1 0 0 0,0-1 1 0 0,0 1 2 0 0,0-1 1 0 0,0 0-1 0 0,0 1 1 0 0,0-1-1 0 0,0 0 1 0 0,1 0-1 0 0,-1 1 1 0 0,0-1-1 0 0,0 0 1 0 0,0 1-1 0 0,0-1 1 0 0,0 0-1 0 0,1 0 1 0 0,-1 1 0 0 0,0-1-1 0 0,0 0 1 0 0,0 0-1 0 0,1 1 1 0 0,-1-1-1 0 0,0 0 1 0 0,0 0-1 0 0,1 0 1 0 0,-1 1-1 0 0,0-1 1 0 0,0 0-1 0 0,1 0 1 0 0,-1 0-1 0 0,0 0 1 0 0,1 0-1 0 0,-1 0 1 0 0,0 1 0 0 0,1-1-1 0 0,-1 0 1 0 0,1 0-1 0 0,2-1 27 0 0,0 1 0 0 0,0-1-1 0 0,0 0 1 0 0,0 0 0 0 0,0 0-1 0 0,0-1 1 0 0,0 1 0 0 0,0 0-1 0 0,0-1 1 0 0,-1 0 0 0 0,1 0-1 0 0,0 0 1 0 0,-1 0 0 0 0,0 0-1 0 0,1 0 1 0 0,2-5 0 0 0,7-8 111 0 0,16-27 0 0 0,-22 33-92 0 0,26-45 32 0 0,-3-2 0 0 0,-2 0 0 0 0,26-79 0 0 0,40-185-146 0 0,-92 318 60 0 0,49-211-974 0 0,-46 188 691 0 0,-4 23 178 0 0,14 6-248 0 0,-3 2 346 0 0,0 0 0 0 0,-1 1 0 0 0,0 0 0 0 0,0 1 0 0 0,14 14-1 0 0,-17-15 42 0 0,0 0-1 0 0,1 0 1 0 0,0-1-1 0 0,0 1 0 0 0,1-2 1 0 0,0 0-1 0 0,0 0 0 0 0,0 0 1 0 0,14 4-1 0 0,-3-4 58 0 0,1-2-1 0 0,0 0 1 0 0,-1-1-1 0 0,1-2 1 0 0,0 0 0 0 0,30-4-1 0 0,124-29 565 0 0,-78 11-294 0 0,39-3 327 0 0,161-11 0 0 0,-283 36-649 0 0,-1 0 0 0 0,0 0 0 0 0,0 1 0 0 0,14 3 0 0 0,-11 1-26 0 0,-7 2-36 0 0,-7-6-97 0 0,-2 11-115 0 0,0-10 188 0 0,0-1-1 0 0,-1 1 1 0 0,1-1 0 0 0,0 1-1 0 0,-1-1 1 0 0,0 1-1 0 0,1-1 1 0 0,-1 0 0 0 0,0 1-1 0 0,0-1 1 0 0,1 1-1 0 0,-1-1 1 0 0,0 0 0 0 0,-2 2-1 0 0,-18 15-2485 0 0,16-13 666 0 0,-10 2-10634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3679 0 0,'0'0'14091'0'0,"0"3"-13514"0"0,-5 20 175 0 0,0 0 0 0 0,-2-1-1 0 0,0 0 1 0 0,-14 29 0 0 0,-4 10-194 0 0,-3 39-295 0 0,18-62-282 0 0,8-32-77 0 0,0 0-1 0 0,-1 0 0 0 0,1 0 1 0 0,-1-1-1 0 0,0 1 0 0 0,-1-1 0 0 0,0 0 1 0 0,-8 10-1 0 0,9-12-52 0 0,2-1-79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 11519 0 0,'1'-2'528'0'0,"6"-7"-16"0"0,6-4-279 0 0,-4 11 7921 0 0,-10 4-8084 0 0,0 0-1 0 0,1 0 1 0 0,-1 0 0 0 0,-1-1 0 0 0,1 1 0 0 0,0 0-1 0 0,0-1 1 0 0,-1 1 0 0 0,1-1 0 0 0,-2 2 0 0 0,-1 1 71 0 0,-12 14 186 0 0,-63 78 401 0 0,66-79-716 0 0,1 1 0 0 0,2 0 1 0 0,-17 36-1 0 0,24-49-12 0 0,-5 24 0 0 0,6-13 0 0 0,4-2 0 0 0,5-1 0 0 0,6-3 0 0 0,-9-9 6 0 0,0 1 0 0 0,0-1 0 0 0,0 0-1 0 0,0 0 1 0 0,0 0 0 0 0,0 0 0 0 0,1-1 0 0 0,-1 1 0 0 0,0-1-1 0 0,0 0 1 0 0,1-1 0 0 0,-1 1 0 0 0,0-1 0 0 0,0 0-1 0 0,0 0 1 0 0,0 0 0 0 0,0 0 0 0 0,0-1 0 0 0,0 0 0 0 0,0 0-1 0 0,6-4 1 0 0,1-1 12 0 0,0 0 1 0 0,-1-1-1 0 0,-1 0 0 0 0,1-1 1 0 0,-1 0-1 0 0,8-11 0 0 0,-11 13-23 0 0,-1-1 0 0 0,0 0 0 0 0,0-1 0 0 0,-1 1 0 0 0,0-1 0 0 0,0 0 0 0 0,-1 0-1 0 0,0 0 1 0 0,-1-1 0 0 0,2-10 0 0 0,-2-1-23 0 0,0-1 0 0 0,-1 0 0 0 0,-4-29 0 0 0,3 47-374 0 0,-1-16 408 0 0,0 8-6259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63 15631 0 0,'0'0'1418'0'0,"7"-6"-1140"0"0,40-51 5887 0 0,-47 59-6153 0 0,-1 0 0 0 0,0 0 0 0 0,0-1 0 0 0,0 1 0 0 0,0-1 0 0 0,0 1 0 0 0,0-1 0 0 0,-1 1 0 0 0,1-1 0 0 0,-2 3 0 0 0,-4 3 11 0 0,-134 209 34 0 0,106-158-50 0 0,20-33-8 0 0,-117 194-41 0 0,17 7 5 0 0,97-180 37 0 0,2 0 0 0 0,2 1 0 0 0,-10 55 0 0 0,12-26 0 0 0,-2 96 0 0 0,-1 11 0 0 0,14-177 2 0 0,0 1 1 0 0,0-1-1 0 0,-1 0 0 0 0,0 0 1 0 0,0 0-1 0 0,0 0 0 0 0,-1 0 1 0 0,0 0-1 0 0,0-1 0 0 0,-1 1 1 0 0,1-1-1 0 0,-1 0 0 0 0,0 0 1 0 0,0 0-1 0 0,-1 0 0 0 0,0-1 1 0 0,1 0-1 0 0,-1 0 0 0 0,-1 0 1 0 0,1-1-1 0 0,-1 0 0 0 0,-11 6 0 0 0,13-8 8 0 0,0-1-1 0 0,0 1 0 0 0,0 0 0 0 0,0-1 0 0 0,0 0 0 0 0,0 0 0 0 0,0 0 0 0 0,0-1 0 0 0,-1 1 0 0 0,1-1 0 0 0,0 0 0 0 0,0 0 0 0 0,1-1 1 0 0,-6-1-1 0 0,1 0 11 0 0,1-1 0 0 0,-1 0 1 0 0,0-1-1 0 0,1 0 1 0 0,-11-8-1 0 0,14 8-10 0 0,-1 0 0 0 0,1 0-1 0 0,0 0 1 0 0,1 0 0 0 0,-1 0 0 0 0,1-1-1 0 0,0 0 1 0 0,0 0 0 0 0,1 1 0 0 0,0-2-1 0 0,0 1 1 0 0,0 0 0 0 0,1 0 0 0 0,0 0-1 0 0,-1-11 1 0 0,1-3-37 0 0,1-1 0 0 0,1 1 0 0 0,7-33 0 0 0,0 13-579 0 0,27-74 0 0 0,-22 76-163 0 0,4-13-218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95 5527 0 0,'0'0'17437'0'0,"-1"3"-17349"0"0,-9 14-85 0 0,-1-1 0 0 0,0 0-1 0 0,-1-1 1 0 0,-17 17 0 0 0,15-17-4 0 0,1 1 1 0 0,0 0-1 0 0,1 0 1 0 0,-13 23-1 0 0,13-11 1 0 0,10-16 0 0 0,2-3 0 0 0,-1 7 0 0 0,7 0 0 0 0,-5-13 3 0 0,1-1 1 0 0,0 1-1 0 0,0-1 0 0 0,0 0 0 0 0,0 1 1 0 0,0-1-1 0 0,1 0 0 0 0,-1 0 0 0 0,1 0 1 0 0,-1-1-1 0 0,1 1 0 0 0,0-1 0 0 0,-1 1 1 0 0,1-1-1 0 0,3 1 0 0 0,0 0 12 0 0,-1-1 0 0 0,1 0-1 0 0,-1 0 1 0 0,1-1 0 0 0,-1 0 0 0 0,1 0-1 0 0,10-1 1 0 0,-2-2 19 0 0,1 0 1 0 0,-1-1-1 0 0,0 0 0 0 0,0-1 1 0 0,20-10-1 0 0,-19 7 59 0 0,1 0-1 0 0,-1-1 1 0 0,0-1-1 0 0,23-21 1 0 0,-32 26-37 0 0,-1 0 1 0 0,0-1-1 0 0,0 0 1 0 0,-1 0-1 0 0,0 0 1 0 0,0 0-1 0 0,0-1 1 0 0,-1 1-1 0 0,0-1 1 0 0,0 0-1 0 0,-1 0 0 0 0,0 0 1 0 0,3-15-1 0 0,-4 13-36 0 0,-1 1-1 0 0,0-1 0 0 0,0 1 1 0 0,-1-1-1 0 0,0 1 0 0 0,-1-1 1 0 0,0 1-1 0 0,0-1 0 0 0,-1 1 1 0 0,1 0-1 0 0,-2 0 0 0 0,1 0 1 0 0,-1 1-1 0 0,-1-1 0 0 0,1 1 1 0 0,-1 0-1 0 0,0 0 0 0 0,-1 1 1 0 0,0-1-1 0 0,0 1 0 0 0,0 0 1 0 0,-1 1-1 0 0,-14-10 0 0 0,17 12-84 0 0,-1 1-1 0 0,0-1 0 0 0,0 1 0 0 0,0 0 0 0 0,0 1 0 0 0,0-1 1 0 0,0 1-1 0 0,0 0 0 0 0,-1 0 0 0 0,1 0 0 0 0,0 1 0 0 0,-1 0 1 0 0,1 0-1 0 0,-1 0 0 0 0,-8 2 0 0 0,2 5-410 0 0,10-6 331 0 0,2 1-50 0 0,0 0 114 0 0,0 0-1 0 0,0 0 1 0 0,1 0-1 0 0,-1-1 1 0 0,0 1 0 0 0,1 0-1 0 0,0 0 1 0 0,-1 0-1 0 0,1 0 1 0 0,0-1-1 0 0,0 1 1 0 0,0 0 0 0 0,2 2-1 0 0,10 5-1042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 11687 0 0,'-1'2'532'0'0,"-19"20"4218"0"0,22-22-3878 0 0,5 2-419 0 0,0 0 0 0 0,0-1 0 0 0,0 0 0 0 0,0 0 0 0 0,0-1 0 0 0,11-1 1 0 0,48-7 850 0 0,-26 2-669 0 0,271-31 1337 0 0,-308 37-1996 0 0,0 0-1 0 0,0 0 1 0 0,0 0-1 0 0,0 1 1 0 0,6 1-1 0 0,10 0-3154 0 0,-18 11 322 0 0,-4-1 1315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2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6911 0 0,'-2'1'528'0'0,"-21"9"15427"0"0,43-5-15436 0 0,0-1 1 0 0,0-1-1 0 0,33 1 0 0 0,65-6 290 0 0,-38 0-386 0 0,-13 4-341 0 0,-28-1-433 0 0,1-1 1 0 0,61-8 0 0 0,-74 1-2654 0 0,-15 3-5271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4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9415 0 0,'0'0'2786'0'0,"-3"1"-2473"0"0,-73 57 2028 0 0,43-35-1325 0 0,21-12-399 0 0,-24 17-1 0 0,-4 2 127 0 0,-35 42-308 0 0,-9 8-183 0 0,72-70-177 0 0,2-1 0 0 0,-1 2-1 0 0,1-1 1 0 0,1 2 0 0 0,0-1 0 0 0,0 1 0 0 0,1 0-1 0 0,-7 17 1 0 0,11-16-63 0 0,3 2 36 0 0,6 1-36 0 0,-2-12 24 0 0,0 1 0 0 0,1-1 0 0 0,-1 0 0 0 0,1-1 0 0 0,0 1 0 0 0,0-1 0 0 0,0 1 0 0 0,0-1 0 0 0,0-1 0 0 0,1 1 0 0 0,-1 0 0 0 0,1-1 0 0 0,0 0 0 0 0,0 0 0 0 0,0-1 0 0 0,0 1 0 0 0,6 0 0 0 0,12 2 269 0 0,0-1 0 0 0,37 1 0 0 0,-43-4-228 0 0,10 0 393 0 0,0-1-1 0 0,37-8 0 0 0,-9 1 47 0 0,-36 5-388 0 0,1 0 0 0 0,-1-2-1 0 0,28-10 1 0 0,52-28 189 0 0,-81 33-288 0 0,-1 1 0 0 0,0-2 0 0 0,-1-1 0 0 0,0 0 0 0 0,-1 0-1 0 0,0-2 1 0 0,-1 0 0 0 0,-1-1 0 0 0,0 0 0 0 0,-1-1 0 0 0,-1 0 0 0 0,0-1 0 0 0,-1 0 0 0 0,8-20-1 0 0,-12 23-57 0 0,3-3-10 0 0,-2-2 0 0 0,7-23 1 0 0,-13 38 19 0 0,1-1 0 0 0,-2 1 0 0 0,1-1 0 0 0,0 1 0 0 0,-1-1-1 0 0,0 1 1 0 0,0-1 0 0 0,0 1 0 0 0,-1-1 0 0 0,1 1 0 0 0,-1 0 0 0 0,0-1 0 0 0,-1 1 0 0 0,1 0 0 0 0,-4-7 0 0 0,3 8-10 0 0,0 0-1 0 0,0 1 1 0 0,0 0 0 0 0,-1-1 0 0 0,1 1 0 0 0,-1 0-1 0 0,1 0 1 0 0,-1 1 0 0 0,0-1 0 0 0,0 1-1 0 0,0-1 1 0 0,0 1 0 0 0,-3-1 0 0 0,-6-2-109 0 0,0 1 0 0 0,-13-3 0 0 0,11 5 69 0 0,0-1 0 0 0,0 2 0 0 0,-1 0 0 0 0,1 1 0 0 0,0 0 0 0 0,-1 1-1 0 0,-19 5 1 0 0,-95 37-770 0 0,113-38 607 0 0,-27 16-376 0 0,41-21 440 0 0,1 0 108 0 0,0-1 0 0 0,0 1-1 0 0,0-1 1 0 0,0 0 0 0 0,1 1-1 0 0,-1-1 1 0 0,0 0 0 0 0,0 0-1 0 0,0 1 1 0 0,0-1 0 0 0,0 0 0 0 0,-1 0-1 0 0,3-4-92 0 0,-1 0 1 0 0,1 0-1 0 0,0 0 0 0 0,0 0 0 0 0,0 0 1 0 0,1 0-1 0 0,0 1 0 0 0,-1-1 0 0 0,1 0 0 0 0,0 1 1 0 0,4-5-1 0 0,-4 6-1148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5063 0 0,'0'0'15184'0'0,"0"3"-14977"0"0,0 7-14 0 0,0-7 575 0 0,-1-1-657 0 0,-2 25 514 0 0,14-35-508 0 0,-2-1-106 0 0,1-1-11 0 0,-2-1 1760 0 0,-7 13-1707 0 0,2 7-31 0 0,-2-7 31 0 0,0 0 0 0 0,1 8-53 0 0,-1-8 52 0 0,1-14-1592 0 0,3 1-41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4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56 6879 0 0,'0'0'315'0'0,"2"0"-7"0"0,48-8 539 0 0,-48 7-31 0 0,0 1 42 0 0,5-1-26 0 0,-5 1-133 0 0,8-5 1228 0 0,-6 2-1257 0 0,0 1 0 0 0,0-1 1 0 0,-1-1-1 0 0,1 1 0 0 0,-1 0 1 0 0,1-1-1 0 0,3-5 1346 0 0,-9 8-1775 0 0,-1-1-207 0 0,-1 1 0 0 0,1 0 0 0 0,-1 0 0 0 0,1 0 0 0 0,-1 0 0 0 0,1 1 0 0 0,-1-1 0 0 0,0 1 0 0 0,1 0 0 0 0,-1 0 0 0 0,0 0 0 0 0,1 1 0 0 0,-1-1 0 0 0,-5 2 0 0 0,-10 3-73 0 0,-27 11 0 0 0,36-12 72 0 0,-46 16 14 0 0,-246 98-747 0 0,267-104 639 0 0,23-9 30 0 0,0-1 0 0 0,0 2 1 0 0,-21 12-1 0 0,23-8 20 0 0,5 0 11 0 0,5-7-1 0 0,1-1-1 0 0,-1 0 1 0 0,0 0-1 0 0,1 0 1 0 0,-1 0-1 0 0,1 0 1 0 0,0 0-1 0 0,0 0 1 0 0,0 0-1 0 0,0 0 1 0 0,0 0-1 0 0,0-1 1 0 0,0 1-1 0 0,0 0 1 0 0,1 0-1 0 0,-1-1 1 0 0,1 1-1 0 0,0-1 1 0 0,-1 0-1 0 0,4 3 1 0 0,5 2-12 0 0,-1 0 0 0 0,17 8 0 0 0,-19-11 11 0 0,28 12 125 0 0,1-2 0 0 0,1-1 0 0 0,54 10 0 0 0,-87-21-121 0 0,32 6 28 0 0,-17-4-1 0 0,-1 1 0 0 0,-1 1-1 0 0,1 0 1 0 0,-1 1 0 0 0,0 1 0 0 0,18 10 0 0 0,-28-13-17 0 0,0 0 0 0 0,0 1 0 0 0,-1 0 0 0 0,0 0 0 0 0,0 1 1 0 0,9 9-1 0 0,-8-3 31 0 0,-7-9-42 0 0,1 0 0 0 0,0-1 1 0 0,-1 1-1 0 0,0 0 0 0 0,0 0 1 0 0,0 0-1 0 0,0 5 0 0 0,-4 5-1 0 0,1-8 13 0 0,0 0 0 0 0,0 0-1 0 0,-1 0 1 0 0,0 0 0 0 0,0-1-1 0 0,0 0 1 0 0,-6 5 0 0 0,-36 26 71 0 0,34-26-70 0 0,-129 86 58 0 0,105-73-197 0 0,26-16 40 0 0,0 1 0 0 0,0 0 1 0 0,-16 14-1 0 0,24-19 42 0 0,-1 1 0 0 0,0 0-1 0 0,0-1 1 0 0,-1 0 0 0 0,1 1 0 0 0,0-1-1 0 0,-1-1 1 0 0,1 1 0 0 0,-1 0-1 0 0,0-1 1 0 0,0 0 0 0 0,1 0 0 0 0,-1 0-1 0 0,0 0 1 0 0,0 0 0 0 0,0-1-1 0 0,0 0 1 0 0,0 0 0 0 0,0 0 0 0 0,0 0-1 0 0,0-1 1 0 0,0 1 0 0 0,-5-3 0 0 0,6 2 19 0 0,1 0 1 0 0,-1 0 0 0 0,0 0 0 0 0,0-1 0 0 0,0 1 0 0 0,1-1 0 0 0,-1 0-1 0 0,1 0 1 0 0,-1 0 0 0 0,1 0 0 0 0,0 0 0 0 0,0-1 0 0 0,0 1-1 0 0,-3-6 1 0 0,2 4 18 0 0,2 0-1 0 0,-1 0 0 0 0,0 0 1 0 0,1-1-1 0 0,0 1 0 0 0,0 0 1 0 0,0-1-1 0 0,0 1 0 0 0,1-7 1 0 0,0-1-2 0 0,1 0 0 0 0,0 0 1 0 0,1 0-1 0 0,1 1 0 0 0,0-1 1 0 0,0 1-1 0 0,5-12 0 0 0,1 5 33 0 0,1 1 0 0 0,0 0 0 0 0,1 0-1 0 0,1 1 1 0 0,0 1 0 0 0,1-1 0 0 0,1 2-1 0 0,20-17 1 0 0,-22 22 99 0 0,0 0 0 0 0,1 1 0 0 0,1 1 0 0 0,16-8 0 0 0,5-2 165 0 0,17-10 178 0 0,-15 8 90 0 0,65-43 1 0 0,-94 56-531 0 0,0 0 0 0 0,0 0-1 0 0,-1-1 1 0 0,0 0 0 0 0,9-12-1 0 0,-14 17-47 0 0,-1 0-1 0 0,0-1 0 0 0,1 1 1 0 0,-1 0-1 0 0,0 0 0 0 0,0 0 0 0 0,-1-1 1 0 0,1 1-1 0 0,0 0 0 0 0,-1-1 1 0 0,0 1-1 0 0,1-1 0 0 0,-1 1 1 0 0,0-1-1 0 0,0 1 0 0 0,0-1 0 0 0,-1 1 1 0 0,1 0-1 0 0,0-1 0 0 0,-1 1 1 0 0,0-1-1 0 0,1 1 0 0 0,-1 0 1 0 0,0 0-1 0 0,0-1 0 0 0,-1 1 1 0 0,-2-4-1 0 0,2 3-51 0 0,-1 0 0 0 0,0 0 0 0 0,0 0 0 0 0,0 0 0 0 0,0 1 0 0 0,-1-1 1 0 0,1 1-1 0 0,-1 0 0 0 0,0 0 0 0 0,1 0 0 0 0,-1 1 0 0 0,0-1 0 0 0,-7-1 0 0 0,10 3-110 0 0,-3 0-350 0 0,0 0-841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6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31 1839 0 0,'2'-1'134'0'0,"13"-4"4476"0"0,25-5 1 0 0,49-3 2349 0 0,-74 11-2883 0 0,-16 5-3886 0 0,-17 14-161 0 0,0-1 0 0 0,0-1 0 0 0,-2 0 0 0 0,-32 18 0 0 0,-16 12-199 0 0,24-11-330 0 0,1 2-1 0 0,-51 55 1 0 0,14-8-1287 0 0,77-80 1778 0 0,1-1-1 0 0,-1 1 0 0 0,0-1 1 0 0,1 1-1 0 0,0 0 1 0 0,-1 0-1 0 0,1 0 0 0 0,-3 6 1 0 0,-11 20-64 0 0,10-17 61 0 0,1-4 11 0 0,0 0 0 0 0,0 0 0 0 0,-12 13 0 0 0,8-11 0 0 0,-10 10 54 0 0,12-11-44 0 0,4 2 1 0 0,4-7 46 0 0,20 14 413 0 0,-19-16-264 0 0,1-1-4 0 0,15 5 168 0 0,1 0 0 0 0,0-1 1 0 0,37 5-1 0 0,12 2 875 0 0,-44-5-879 0 0,13 2-60 0 0,-22-6-206 0 0,-6 1-94 0 0,0-1 0 0 0,0 0 0 0 0,0-1-1 0 0,0 0 1 0 0,1-1 0 0 0,-1 0 0 0 0,0 0-1 0 0,1-1 1 0 0,-1 0 0 0 0,1-1 0 0 0,-1 0 0 0 0,0 0-1 0 0,14-4 1 0 0,-7 1-3 0 0,17-4 33 0 0,-1-1-1 0 0,0-2 1 0 0,-1-1-1 0 0,-1-1 1 0 0,47-29-1 0 0,-57 32 8 0 0,-17 8-18 0 0,23-20-10 0 0,-8 4-142 0 0,-16 16-22 0 0,0 0-167 0 0,13-22-5 0 0,-14 21 146 0 0,6-9-176 0 0,-5 7 320 0 0,0 1-57 0 0,0 0 1 0 0,0-1-1 0 0,-1 1 1 0 0,1 0-1 0 0,-1-1 1 0 0,0 0-1 0 0,0 1 1 0 0,0-1-1 0 0,-1 0 1 0 0,0 1-1 0 0,0-1 1 0 0,-1-8-1 0 0,-1-3 76 0 0,-1 2-36 0 0,-3 3 23 0 0,-5-7-44 0 0,8 15 61 0 0,-5-4-35 0 0,5 5 34 0 0,-1-1 9 0 0,-15 2-62 0 0,-20 4-22 0 0,1 5-13 0 0,31-7 27 0 0,0 0 0 0 0,0 0-1 0 0,0 1 1 0 0,-9 3 0 0 0,8-2-37 0 0,-1 0-1 0 0,-15 2 1 0 0,19-5 62 0 0,2 0 36 0 0,1 1 0 0 0,0-1 1 0 0,-1 0-1 0 0,1 1 0 0 0,0-1 1 0 0,-1 1-1 0 0,1 0 0 0 0,0 0 1 0 0,0 0-1 0 0,0 0 0 0 0,-1 0 1 0 0,-1 2-1 0 0,-9 4 9 0 0,1-1 0 0 0,-3 2 77 0 0,-24 19 1 0 0,19-12-5 0 0,9-8-5 0 0,4-1-26 0 0,2 0 42 0 0,3-3-20 0 0,-1 0 0 0 0,1 0 0 0 0,0 0 0 0 0,0 0 0 0 0,1 0 1 0 0,-1 0-1 0 0,1 0 0 0 0,-1 1 0 0 0,1-1 0 0 0,0 1 0 0 0,0-1 1 0 0,1 1-1 0 0,-1-1 0 0 0,1 1 0 0 0,0-1 0 0 0,-1 1 0 0 0,2-1 1 0 0,-1 1-1 0 0,0-1 0 0 0,1 1 0 0 0,-1 0 0 0 0,1-1 0 0 0,1 4 0 0 0,0-3 45 0 0,0 0 0 0 0,0 0 0 0 0,0-1 0 0 0,0 1 0 0 0,0-1 0 0 0,1 1 0 0 0,0-1 0 0 0,-1 0 0 0 0,1 0 0 0 0,0 0 0 0 0,5 3 0 0 0,11 11 310 0 0,-18-14-291 0 0,2-2-8 0 0,6 5-35 0 0,-6-4-146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7855 0 0,'0'0'9892'0'0,"10"-6"-8842"0"0,-6 4-957 0 0,-3 1-56 0 0,1 1 0 0 0,0-1 1 0 0,0 1-1 0 0,0-1 0 0 0,0 1 1 0 0,0 0-1 0 0,-1-1 0 0 0,1 1 1 0 0,0 0-1 0 0,4 1 1 0 0,105 6 444 0 0,83-22 105 0 0,-1 1 431 0 0,-143 14-957 0 0,-22 2-44 0 0,-1-2 0 0 0,0-1 1 0 0,1-1-1 0 0,40-9 0 0 0,-41 5-13 0 0,-1 1-1 0 0,49-3 0 0 0,54 7 142 0 0,-92 3-173 0 0,-1 2 1 0 0,42 9-1 0 0,-33-3 28 0 0,54 10 0 0 0,-80-18 0 0 0,0 0 0 0 0,0-1 0 0 0,26-3 0 0 0,80-21 17 0 0,-86 14 7 0 0,63-6-1 0 0,-11 8 52 0 0,-39 1 201 0 0,0 3 1 0 0,78 5-1 0 0,-107 2-233 0 0,46 12 0 0 0,-45-9-14 0 0,41 5 0 0 0,-21-9-6 0 0,71-5 0 0 0,-28 0-5 0 0,-20 3-18 0 0,-15 0 0 0 0,66-7 0 0 0,-96 4 3 0 0,22-3 33 0 0,43-11 0 0 0,-40 6 58 0 0,53-5 1 0 0,-80 12-47 0 0,0 2 0 0 0,0 0 0 0 0,1 1 0 0 0,-1 1 0 0 0,0 1 0 0 0,0 0 0 0 0,28 8 0 0 0,-23-3-28 0 0,1-1-1 0 0,-1-2 1 0 0,1-1-1 0 0,0 0 1 0 0,1-2-1 0 0,-1-1 1 0 0,27-4-1 0 0,68-20 181 0 0,-3 0-44 0 0,-57 16-135 0 0,0 3 1 0 0,102 5-1 0 0,-78 9-8 0 0,-40-4 4 0 0,1-1 0 0 0,75-4 0 0 0,13-5-17 0 0,-18 1 0 0 0,174-2 219 0 0,-209 7-129 0 0,126 4 57 0 0,13-9-147 0 0,-142-1 0 0 0,87 7 0 0 0,1 9 0 0 0,-45-8-85 0 0,-11-12-95 0 0,33-1 93 0 0,-45 10 87 0 0,158-4 0 0 0,-178 2-53 0 0,126 12 0 0 0,-188-9 27 0 0,122 5-50 0 0,34-13 76 0 0,-103 3 0 0 0,238-7 0 0 0,76 18 0 0 0,-120-6 0 0 0,-182-5 13 0 0,115 0 38 0 0,-76 14-51 0 0,-46-2 0 0 0,11 1 0 0 0,-43-4 0 0 0,-1-1 0 0 0,1-2 0 0 0,60-5 0 0 0,-53-3 16 0 0,1 3 0 0 0,1 1 0 0 0,61 6 0 0 0,-51 5 52 0 0,-35-4-43 0 0,48 1-1 0 0,-15-8-18 0 0,70-12-1 0 0,-67 1-5 0 0,-43 8 0 0 0,1 1 0 0 0,0 1 0 0 0,24-1 0 0 0,176 15 595 0 0,-189-10-497 0 0,-1 0 0 0 0,1-3 0 0 0,31-4-1 0 0,-24 1-51 0 0,-9 2-35 0 0,1 1-1 0 0,-1 2 1 0 0,0 1 0 0 0,0 1-1 0 0,30 6 1 0 0,-48-7-11 0 0,0 0 0 0 0,4-1 26 0 0,-15 0-8 0 0,28-4 77 0 0,-18 4-53 0 0,-2 0-47 0 0,1 4-75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1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3830 1839 0 0,'0'0'9976'0'0,"1"2"-9406"0"0,0 1-328 0 0,1 1 0 0 0,-1-1 0 0 0,1 0 0 0 0,0 1 0 0 0,0-1 0 0 0,0 0 0 0 0,3 3 1 0 0,-4-5-194 0 0,1 0 0 0 0,-1 0 0 0 0,1 0 0 0 0,-1 0 0 0 0,1 0 0 0 0,0 0 0 0 0,-1-1 0 0 0,1 1 0 0 0,0 0 0 0 0,-1-1 0 0 0,1 1 0 0 0,0-1 0 0 0,0 0 0 0 0,0 1 0 0 0,-1-1 0 0 0,1 0 0 0 0,0 0 0 0 0,0 0 0 0 0,2-1 0 0 0,85-6 1544 0 0,-63 3-1514 0 0,-1-2-1 0 0,26-8 0 0 0,9-3 415 0 0,68-10-58 0 0,-92 23-382 0 0,-6-1-53 0 0,15-4 0 0 0,-21 4 123 0 0,-1-1 1 0 0,-1-1-1 0 0,1 0 0 0 0,32-18 0 0 0,26-18 37 0 0,-45 19-160 0 0,-29 21 48 0 0,0 0-1 0 0,1 0 0 0 0,-1 1 1 0 0,1-1-1 0 0,-1 2 0 0 0,9-2 1 0 0,-8 2 26 0 0,1-1 1 0 0,-1 0-1 0 0,0 0 1 0 0,8-4-1 0 0,46-27 539 0 0,-32 15-566 0 0,36-13 0 0 0,-14 13-22 0 0,56-12 0 0 0,-59 17-22 0 0,-21 5-1 0 0,1-2 0 0 0,-2 0 1 0 0,1-2-1 0 0,32-19 0 0 0,1-2 56 0 0,23-16-63 0 0,32-23 190 0 0,-74 47-106 0 0,28-12-79 0 0,-67 35-5 0 0,22-15 94 0 0,1 0-1 0 0,0 2 1 0 0,38-15 0 0 0,-30 14-54 0 0,0 0 0 0 0,-1-3 1 0 0,35-26-1 0 0,-50 33-35 0 0,134-99 573 0 0,-118 87-578 0 0,160-123 74 0 0,-31 25 84 0 0,-139 106-114 0 0,86-65-39 0 0,-5-5-3 0 0,30-22 70 0 0,-100 83-67 0 0,39-39 0 0 0,-45 38 0 0 0,36-39-3 0 0,-44 42 31 0 0,42-36 0 0 0,20-3-17 0 0,-40 27-11 0 0,38-33 64 0 0,-11 0 336 0 0,25-45-377 0 0,-52 58-3 0 0,61-57 1 0 0,-49 62-21 0 0,68-71 0 0 0,-108 105 0 0 0,1 0 0 0 0,1 0 0 0 0,22-15 0 0 0,60-34 0 0 0,-89 58 0 0 0,94-68 0 0 0,-80 53 0 0 0,0-1 0 0 0,-1-2 0 0 0,26-35 0 0 0,-29 34 0 0 0,1 0 0 0 0,1 2 0 0 0,38-32 0 0 0,164-138 0 0 0,-189 162 0 0 0,2 2 0 0 0,77-48 0 0 0,137-95 0 0 0,-178 117-5 0 0,122-69-1 0 0,-163 108-10 0 0,1 0-1 0 0,1 2 0 0 0,43-13 1 0 0,97-24-115 0 0,-144 43 131 0 0,-6 1 0 0 0,35-6 0 0 0,-37 11-4 0 0,3-2-21 0 0,47-1 1 0 0,127-1 66 0 0,-46 4-3 0 0,51-5-3 0 0,-188 7-29 0 0,-1 0 0 0 0,0 1 0 0 0,0 1 1 0 0,0 0-1 0 0,0 1 0 0 0,0 0 0 0 0,0 2 0 0 0,26 8 0 0 0,-9-2-7 0 0,-1-2 0 0 0,1-1 0 0 0,62 6 0 0 0,-49-8 0 0 0,48 12 0 0 0,-93-17 0 0 0,102 28 64 0 0,54 13-64 0 0,-107-19 0 0 0,-45-21 13 0 0,0 1 0 0 0,0 0 0 0 0,0 0 0 0 0,0 0-1 0 0,-1 0 1 0 0,6 4 0 0 0,4 4 36 0 0,12 6 57 0 0,-6-5-88 0 0,1-1-1 0 0,0-1 0 0 0,0-1 0 0 0,36 10 0 0 0,-49-16 1 0 0,1 0 0 0 0,0 0 1 0 0,-1 1-1 0 0,10 4 0 0 0,0 2 22 0 0,19 16-1 0 0,-29-22-26 0 0,-2 0-13 0 0,16 16-2 0 0,-10-7 29 0 0,1-1 1 0 0,1-1-1 0 0,0 0 0 0 0,0-1 0 0 0,1 0 1 0 0,0-1-1 0 0,1-1 0 0 0,30 12 0 0 0,-29-14 83 0 0,23 12-1 0 0,5 4-45 0 0,-20-10 23 0 0,25 18 0 0 0,-25-15-69 0 0,-6-5 21 0 0,11 11 39 0 0,1 0-14 0 0,28 21 84 0 0,-51-37-126 0 0,3 2 55 0 0,-1 1-1 0 0,1 0 1 0 0,-1 0-1 0 0,12 14 0 0 0,8 13-65 0 0,-2 0-11 0 0,-11-17 28 0 0,1-2 0 0 0,1 0 0 0 0,0-1-1 0 0,1 0 1 0 0,0-2 0 0 0,23 11 0 0 0,-34-19 10 0 0,-4-2-23 0 0,1 1 0 0 0,0 0 0 0 0,-1 1-1 0 0,0-1 1 0 0,1 1 0 0 0,-1-1 0 0 0,4 6 0 0 0,19 17-2 0 0,1-2 1 0 0,2-1-1 0 0,42 27 0 0 0,-57-40-3 0 0,26 22-1 0 0,-7-4-210 0 0,29 13 471 0 0,-37-20-195 0 0,2 0-3 0 0,1 0-72 0 0,-14-11 0 0 0,-1 1 0 0 0,21 18 0 0 0,-14-14 0 0 0,-15-12 0 0 0,0 1 0 0 0,0 1 0 0 0,0-1 0 0 0,8 10 0 0 0,53 43 213 0 0,-3-10 183 0 0,42 41-173 0 0,-23-2-223 0 0,-58-61 36 0 0,0-2 0 0 0,58 41 0 0 0,-50-40 6 0 0,49 45 0 0 0,-71-58-21 0 0,-1 0 1 0 0,12 17-1 0 0,-8-10-21 0 0,9 6 0 0 0,0 0 0 0 0,28 20 0 0 0,17 5 77 0 0,-46-34-41 0 0,-1 0 0 0 0,0 2-1 0 0,-2 0 1 0 0,19 20 0 0 0,-34-32-36 0 0,0-1 0 0 0,0 0 0 0 0,0 0 0 0 0,9 6 0 0 0,-1-1 0 0 0,25 22 15 0 0,2-2 1 0 0,1-2-1 0 0,57 29 0 0 0,-64-37-12 0 0,208 134 189 0 0,-182-107-167 0 0,-39-29-6 0 0,42 28 1 0 0,24 15-20 0 0,-33-20 0 0 0,-13-18-3 0 0,-29-17 22 0 0,0 1-1 0 0,11 7 1 0 0,-5-2-16 0 0,2 0 0 0 0,-1-1-1 0 0,1-2 1 0 0,34 12 0 0 0,-35-14-4 0 0,1 0 1 0 0,-2 2-1 0 0,1 0 1 0 0,-1 1 0 0 0,27 18-1 0 0,-34-19 1 0 0,0 0 0 0 0,1-1 0 0 0,12 5 0 0 0,8 7 0 0 0,-21-12 0 0 0,0 0 0 0 0,0 0 0 0 0,16 6 0 0 0,-1 0 0 0 0,0 0 0 0 0,-2 2 0 0 0,33 26 0 0 0,-11-8 0 0 0,-21-18 0 0 0,37 17 0 0 0,-43-23 0 0 0,34 15 15 0 0,-30-15-3 0 0,-1 1 1 0 0,0 1-1 0 0,24 17 0 0 0,-21-12-12 0 0,37 19 0 0 0,7 4 0 0 0,-41-21 0 0 0,43 20 0 0 0,-44-26 0 0 0,38 14 0 0 0,-10-6 31 0 0,71 39 0 0 0,-101-47-29 0 0,0-1-2 0 0,2-1 0 0 0,-1-1 0 0 0,47 10 0 0 0,-44-11 27 0 0,7 2 10 0 0,-29-9-37 0 0,17 2 16 0 0,-1 1 0 0 0,1 0 0 0 0,37 14 0 0 0,7 11-16 0 0,-25-8 0 0 0,-18-9 0 0 0,1 0 0 0 0,33 9 0 0 0,-34-14 13 0 0,0-1 0 0 0,1-1-1 0 0,0-2 1 0 0,35 1 0 0 0,-48-3-7 0 0,0 0 0 0 0,0 1 1 0 0,0 0-1 0 0,-1 1 0 0 0,1 0 0 0 0,17 8 0 0 0,43 12 15 0 0,-39-13-21 0 0,-4-3 31 0 0,1-1-1 0 0,59 4 1 0 0,-10-2 5 0 0,-59-5-21 0 0,-1 2 0 0 0,21 7 1 0 0,4 2 2 0 0,-14-4-18 0 0,-8-2 0 0 0,32 5 0 0 0,-34-8 0 0 0,10 2 4 0 0,-12-2 8 0 0,0-1 1 0 0,0 0-1 0 0,35 1 0 0 0,-20-4 0 0 0,-1 1 0 0 0,0 1 0 0 0,-1 2-1 0 0,55 16 1 0 0,-73-17-19 0 0,35 6 68 0 0,-37-8-59 0 0,10 0 17 0 0,-13-2-11 0 0,-1 0-1 0 0,0 1 1 0 0,0 0-1 0 0,1 0 1 0 0,11 5-1 0 0,3-2 46 0 0,-14-3-50 0 0,1 0-1 0 0,0-1 1 0 0,0 1-1 0 0,0-2 0 0 0,0 1 1 0 0,0-1-1 0 0,-1 0 0 0 0,13-4 1 0 0,-17 4 39 0 0,5 1-31 0 0,0 4-11 0 0,-1 3 0 0 0,0 0 0 0 0,-1 0 0 0 0,6 1-228 0 0,-9-8 58 0 0,-1 0 21 0 0,8 1-2703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1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0 119 919 0 0,'2'-1'67'0'0,"5"-3"1094"0"0,-1-1 0 0 0,0 0 0 0 0,0 0 0 0 0,0 0 0 0 0,-1-1 0 0 0,10-12 0 0 0,-14 17-854 0 0,-1 1 0 0 0,0-1 1 0 0,1 0-1 0 0,-1 1 0 0 0,0-1 1 0 0,1 0-1 0 0,-1 0 0 0 0,0 1 1 0 0,0-1-1 0 0,1 0 0 0 0,-1 0 1 0 0,0 1-1 0 0,0-1 0 0 0,0-1 1 0 0,-5-14 900 0 0,2 8 772 0 0,3 7-1436 0 0,12-17 792 0 0,13 3 960 0 0,-24 18-2275 0 0,-1 0 0 0 0,1 0-1 0 0,0 0 1 0 0,0-1 0 0 0,0 1-1 0 0,2 4 1 0 0,4 13 82 0 0,0 58 77 0 0,-6-60-184 0 0,1 12 19 0 0,-2-15 7 0 0,2 0 1 0 0,-1 1 0 0 0,2-1-1 0 0,6 22 1 0 0,-4-19-8 0 0,-1 0 0 0 0,-1 1-1 0 0,-1-1 1 0 0,-1 1 0 0 0,0 0-1 0 0,-1-1 1 0 0,-4 25 0 0 0,-1-5-4 0 0,-3 40 78 0 0,8-70-78 0 0,0 0 1 0 0,1 1-1 0 0,-1-1 1 0 0,2 0-1 0 0,-1 0 1 0 0,1 0-1 0 0,4 10 0 0 0,-5-16-8 0 0,1 3 9 0 0,0 0 1 0 0,-1 0 0 0 0,0 0-1 0 0,0 0 1 0 0,0 0-1 0 0,0 0 1 0 0,-1 0-1 0 0,1 0 1 0 0,-2 5-1 0 0,0 8-9 0 0,0-1-1 0 0,-2 1 1 0 0,-6 24-1 0 0,2-13-1 0 0,5-21 0 0 0,0 2 2 0 0,1 0 1 0 0,-1 17-1 0 0,2-23 39 0 0,-1-1-1 0 0,1 0 1 0 0,0 0 0 0 0,1 1-1 0 0,-1-1 1 0 0,1 0 0 0 0,-1 0-1 0 0,1 0 1 0 0,0 0 0 0 0,0 0-1 0 0,2 4 1 0 0,1 0 116 0 0,1 0 0 0 0,0 0-1 0 0,11 10 1 0 0,-5-5-8 0 0,-10-11-146 0 0,14 18 129 0 0,-12 0-55 0 0,-2-9-81 0 0,-1-5 3 0 0,0-1 0 0 0,1 1 0 0 0,-2-1 0 0 0,1 1 0 0 0,0 0 0 0 0,-2 6 0 0 0,-5 29 0 0 0,3-23 28 0 0,4-14-2 0 0,0 11-16 0 0,0-8-3 0 0,4 22 50 0 0,-2-15-39 0 0,-2-12-2 0 0,12 21 25 0 0,-11-21-40 0 0,-1 0 2 0 0,1 0 0 0 0,0 1 0 0 0,0-1-1 0 0,0 0 1 0 0,-1 1 0 0 0,1-1 0 0 0,-1 0 0 0 0,1 1 0 0 0,-1-1 0 0 0,1 1 0 0 0,-1-1 0 0 0,0 1-1 0 0,0-1 1 0 0,0 1 0 0 0,0 1 0 0 0,0 12 3 0 0,1 97 58 0 0,-1-84 11 0 0,0-18-33 0 0,-1-2-20 0 0,-3 8 67 0 0,3-10-46 0 0,-1-1 1 0 0,1 1-1 0 0,0 0 0 0 0,0 0 0 0 0,0 0 0 0 0,1 0 1 0 0,0 0-1 0 0,0 0 0 0 0,1 0 0 0 0,0 0 1 0 0,2 8-1 0 0,-3-13 507 0 0,1 1-728 0 0,1 4 100 0 0,-1-5 6 0 0,-1 0 45 0 0,0 0-1 0 0,0-1 0 0 0,0 1 0 0 0,0 0 0 0 0,1 0 1 0 0,-1-1-1 0 0,0 1 0 0 0,0 0 0 0 0,1-1 0 0 0,-1 1 1 0 0,1-1-1 0 0,-1 1 0 0 0,0 0 0 0 0,1-1 0 0 0,-1 1 0 0 0,1-1 1 0 0,-1 1-1 0 0,1-1 0 0 0,0 1 0 0 0,-1-1 0 0 0,1 0 1 0 0,-1 1-1 0 0,1-1 0 0 0,0 0 0 0 0,-1 1 0 0 0,1-1 0 0 0,0 0 1 0 0,0 0-1 0 0,-1 1 0 0 0,1-1 0 0 0,0 0 0 0 0,-1 0 1 0 0,1 0-1 0 0,0 0 0 0 0,1 0 0 0 0,1 0-150 0 0,-1 0-1 0 0,1 0 1 0 0,-1-1-1 0 0,1 1 1 0 0,-1 0-1 0 0,0-1 0 0 0,1 0 1 0 0,-1 1-1 0 0,3-3 1 0 0,8-5-1493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19 15663 0 0,'-18'-9'696'0'0,"9"5"136"0"0,-2 1-664 0 0,-1 1-168 0 0,-1 4 0 0 0,-1 1 0 0 0,0 1 600 0 0,1 1 80 0 0,0 2 24 0 0,4 2 0 0 0,2 0-576 0 0,2 0-128 0 0,3 2 0 0 0,4 0 0 0 0,1-2-72 0 0,5 0-24 0 0,1 0-8 0 0,3-2-7872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1126 4143 0 0,'0'0'13966'0'0,"3"-8"-12772"0"0,2-10-107 0 0,21-57 1505 0 0,-11 43-2356 0 0,1 1 1 0 0,1 1 0 0 0,2 1-1 0 0,23-29 1 0 0,99-102-68 0 0,-75 88-64 0 0,383-369-141 0 0,-393 394-78 0 0,86-52 0 0 0,-138 97 111 0 0,0-1-5 0 0,0 0 0 0 0,-1 0 1 0 0,1 0-1 0 0,5-7 0 0 0,-8 10 7 0 0,0-2-217 0 0,0 33-6427 0 0,0-29 5126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2303 0 0,'1'-4'16316'0'0,"3"18"-13655"0"0,1 9-5344 0 0,-3-10 4085 0 0,-2 18-1205 0 0,-7 54 1 0 0,2-32-25 0 0,3-31-194 0 0,-6 60 267 0 0,6-70-418 0 0,-1-1-1 0 0,0 1 1 0 0,0-1 0 0 0,-10 20 0 0 0,12-30-122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144 311 10247 0 0,'0'0'1187'0'0,"1"-1"-687"0"0,4-1-96 0 0,0 0 0 0 0,-1 0 0 0 0,0-1 1 0 0,1 0-1 0 0,-1 0 0 0 0,-1 0 0 0 0,1-1 0 0 0,0 1 0 0 0,3-6 0 0 0,5-5 731 0 0,11-21 0 0 0,-15 21-815 0 0,1 1 1 0 0,11-13-1 0 0,1 6-277 0 0,0 1 0 0 0,2 1 0 0 0,-1 1 1 0 0,2 0-1 0 0,1 2 0 0 0,0 1 0 0 0,30-12 0 0 0,-41 20-27 0 0,0 1 0 0 0,1 0 0 0 0,23-4 0 0 0,-31 8 56 0 0,0 0 0 0 0,0 0 0 0 0,0 1 0 0 0,0 0 0 0 0,0 0 0 0 0,0 1 0 0 0,0 0 0 0 0,0 0 0 0 0,0 1 0 0 0,6 2 0 0 0,-9-3-42 0 0,-1 1-1 0 0,1 0 1 0 0,-1 1-1 0 0,0-1 1 0 0,0 0-1 0 0,0 1 1 0 0,-1 0-1 0 0,1 0 1 0 0,0-1-1 0 0,-1 2 1 0 0,0-1-1 0 0,0 0 1 0 0,0 0 0 0 0,0 1-1 0 0,0-1 1 0 0,-1 1-1 0 0,0-1 1 0 0,1 1-1 0 0,-1 0 1 0 0,0 5-1 0 0,2 2-2 0 0,-2 1 0 0 0,0-1 0 0 0,0 0 0 0 0,-1 1 0 0 0,-2 19 0 0 0,1-24-4 0 0,0 0 0 0 0,-1 0 1 0 0,0 0-1 0 0,0-1 1 0 0,0 1-1 0 0,-1 0 1 0 0,0-1-1 0 0,-1 0 0 0 0,1 0 1 0 0,-5 6-1 0 0,1-4-16 0 0,0 0 0 0 0,0-1 0 0 0,0 0 0 0 0,-1 0 0 0 0,0 0 0 0 0,-11 5 0 0 0,-9 4-252 0 0,-1-2 1 0 0,0 0 0 0 0,-44 12-1 0 0,55-20-1 0 0,-30 11-311 0 0,-118 38-1596 0 0,127-44 1662 0 0,-1-2-1 0 0,-51 5 1 0 0,80-12 449 0 0,7-1 38 0 0,1 0-1 0 0,-1-1 1 0 0,0 1-1 0 0,1-1 1 0 0,-6 0-1 0 0,7 0 270 0 0,4 0-35 0 0,20-2 375 0 0,0 1 0 0 0,23 3 1 0 0,1-1 314 0 0,-24-1-437 0 0,-1 1 0 0 0,1 2 0 0 0,40 8 0 0 0,-51-8-316 0 0,1 0 1 0 0,-1 1-1 0 0,-1 1 1 0 0,1 0-1 0 0,-1 0 0 0 0,0 1 1 0 0,0 0-1 0 0,0 1 1 0 0,8 8-1 0 0,-14-11-166 0 0,0 0 1 0 0,-1 0-1 0 0,1 1 0 0 0,-1-1 1 0 0,0 1-1 0 0,0 0 0 0 0,3 9 1 0 0,-5-10 10 0 0,0-1 0 0 0,-1 1 0 0 0,1 0 0 0 0,-1 0 0 0 0,0-1 0 0 0,0 1-1 0 0,-1 0 1 0 0,0 7 0 0 0,1-11-6 0 0,-2 6 5 0 0,1-5-10 0 0,0 1 0 0 0,0 0 0 0 0,1 0 0 0 0,-1 0 0 0 0,1 0 0 0 0,-1 0 0 0 0,1 0 0 0 0,0 0 0 0 0,0 0 0 0 0,0 0 0 0 0,0 3 0 0 0,0-3 0 0 0,0-1 0 0 0,1 1 0 0 0,-1-1 0 0 0,0 1 0 0 0,1 0 0 0 0,-1-1 0 0 0,1 1-1 0 0,-1-1 1 0 0,1 1 0 0 0,-1-1 0 0 0,1 0 0 0 0,0 1 0 0 0,0-1 0 0 0,0 0 0 0 0,0 1 0 0 0,0-1 0 0 0,0 0 0 0 0,0 0 0 0 0,0 0 0 0 0,1 0 0 0 0,-1 0 0 0 0,0 0 0 0 0,1 0 0 0 0,-1 0 0 0 0,1-1 0 0 0,-1 1 0 0 0,1-1 0 0 0,-1 1 0 0 0,1-1 0 0 0,-1 1-1 0 0,1-1 1 0 0,-1 0 0 0 0,3 1 0 0 0,5 0 3 0 0,1-1 1 0 0,0 1-1 0 0,0-1 0 0 0,11-2 0 0 0,-14 1-4 0 0,22-2-150 0 0,0-1 0 0 0,0-2 0 0 0,32-11 0 0 0,-59 17-211 0 0,-14 4-3983 0 0,-2 1-117 0 0,-1 4-1277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 8287 0 0,'0'0'639'0'0,"2"0"-415"0"0,23-9 3668 0 0,-24 11-2617 0 0,1 1-1088 0 0,0 0 0 0 0,0 0 1 0 0,-1 1-1 0 0,1-1 0 0 0,-1 1 1 0 0,0-1-1 0 0,0 1 0 0 0,0-1 1 0 0,0 1-1 0 0,-1 0 0 0 0,0-1 1 0 0,0 1-1 0 0,0 0 0 0 0,0-1 1 0 0,-1 8-1 0 0,-2 7 414 0 0,-11 34 1 0 0,10-38-381 0 0,-12 44 399 0 0,-13 78 0 0 0,28-130-607 0 0,0-4-7 0 0,1 0 0 0 0,-1 0 0 0 0,1 0 1 0 0,0 0-1 0 0,0-1 0 0 0,0 1 0 0 0,0 0 0 0 0,0 0 0 0 0,0 0 1 0 0,0 0-1 0 0,1 0 0 0 0,0 2 0 0 0,1 3-114 0 0,-1-5-457 0 0,3 3-919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5983 0 0,'0'0'542'0'0,"0"-2"-446"0"0,1-3 439 0 0,0 0-1 0 0,0 0 1 0 0,0 0 0 0 0,1 0 0 0 0,-1 0 0 0 0,1 0-1 0 0,1 0 1 0 0,-1 1 0 0 0,1-1 0 0 0,-1 1 0 0 0,1-1-1 0 0,0 1 1 0 0,6-5 0 0 0,8-9 838 0 0,27-23 0 0 0,-43 40-1413 0 0,20-17 402 0 0,2 1 0 0 0,0 1 0 0 0,1 1 0 0 0,1 1 0 0 0,0 1-1 0 0,1 1 1 0 0,0 2 0 0 0,53-15 0 0 0,-43 16 147 0 0,54-6-1 0 0,-79 14-361 0 0,0 0-1 0 0,0 1 0 0 0,-1 0 0 0 0,1 1 1 0 0,0 0-1 0 0,0 0 0 0 0,-1 1 1 0 0,1 1-1 0 0,17 6 0 0 0,-25-7-134 0 0,0-1 0 0 0,0 1 0 0 0,0-1-1 0 0,-1 1 1 0 0,1 0 0 0 0,0 0 0 0 0,-1 0 0 0 0,0 0-1 0 0,1 0 1 0 0,-1 1 0 0 0,0-1 0 0 0,0 1 0 0 0,0 0-1 0 0,-1-1 1 0 0,1 1 0 0 0,-1 0 0 0 0,1 0 0 0 0,-1 0-1 0 0,0 0 1 0 0,0 0 0 0 0,0 0 0 0 0,0 0 0 0 0,-1 1 0 0 0,1-1-1 0 0,-1 0 1 0 0,0 0 0 0 0,0 0 0 0 0,0 1 0 0 0,-1 3-1 0 0,-1 2-5 0 0,0 0-1 0 0,0 0 1 0 0,-1 0-1 0 0,0 0 1 0 0,-1 0 0 0 0,0-1-1 0 0,0 1 1 0 0,-11 14-1 0 0,3-7-85 0 0,-1-1-1 0 0,-1 0 0 0 0,0-1 1 0 0,-1 0-1 0 0,-1-1 0 0 0,0-1 1 0 0,0 0-1 0 0,-1-2 1 0 0,-35 17-1 0 0,14-10-601 0 0,-1-2 0 0 0,-1-2 1 0 0,-73 14-1 0 0,66-18-191 0 0,0-3 1 0 0,-54 1 0 0 0,100-7 1690 0 0,14 7-178 0 0,54 22 1128 0 0,5 2-605 0 0,-32-11-749 0 0,-1 3 1 0 0,0 1-1 0 0,-2 2 1 0 0,-1 2-1 0 0,-1 1 1 0 0,34 37-1 0 0,-64-60-394 0 0,0-1 0 0 0,0-1-1 0 0,0 1 1 0 0,1-1 0 0 0,0 0 0 0 0,0 0-1 0 0,0-1 1 0 0,0 0 0 0 0,1 0-1 0 0,-1 0 1 0 0,1-1 0 0 0,0 0 0 0 0,0 0-1 0 0,7 1 1 0 0,-5-3-200 0 0,-7 0-745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251 237 8431 0 0,'0'0'3767'0'0,"2"0"-3139"0"0,4-1-235 0 0,1 1 0 0 0,-1-2 0 0 0,0 1 1 0 0,0-1-1 0 0,0 0 0 0 0,0 0 0 0 0,-1 0 0 0 0,1-1 0 0 0,-1 0 1 0 0,1 0-1 0 0,-1 0 0 0 0,0-1 0 0 0,0 0 0 0 0,0 0 0 0 0,-1 0 0 0 0,7-8 1 0 0,-5 6-245 0 0,-1 0 0 0 0,0-1 0 0 0,0 0 0 0 0,-1 0 0 0 0,0 0 0 0 0,0 0 0 0 0,0-1 0 0 0,-1 1 0 0 0,0-1 0 0 0,-1 0 0 0 0,0 0 0 0 0,2-12 0 0 0,-4 15-137 0 0,0 3-4 0 0,0-1-1 0 0,0 1 1 0 0,0-1-1 0 0,0 0 1 0 0,-1 1-1 0 0,1 0 1 0 0,-1-1 0 0 0,-1-3-1 0 0,-11-32-104 0 0,11 37 46 0 0,1 0 0 0 0,-1 0 1 0 0,0 0-1 0 0,1 0 0 0 0,-1 0 0 0 0,0 0 1 0 0,0 1-1 0 0,0-1 0 0 0,1 1 0 0 0,-1-1 0 0 0,0 1 1 0 0,0 0-1 0 0,-3 0 0 0 0,-2 0-39 0 0,0 1-1 0 0,0 0 1 0 0,0 1 0 0 0,0-1-1 0 0,0 1 1 0 0,1 1-1 0 0,-1-1 1 0 0,1 1 0 0 0,-11 6-1 0 0,0 2 19 0 0,0 1 0 0 0,-16 14 0 0 0,3 2 71 0 0,1 0 0 0 0,1 2 1 0 0,2 1-1 0 0,1 1 0 0 0,-38 66 0 0 0,51-76 65 0 0,11-19-21 0 0,1 3-2 0 0,0-4 110 0 0,14-6 187 0 0,20-9-55 0 0,-1 0 1 0 0,44-26-1 0 0,-57 29-265 0 0,12-7-5 0 0,60-29-622 0 0,-91 46 487 0 0,1 1-592 0 0,5 5 702 0 0,-2 4 12 0 0,-4-7 14 0 0,0 0 0 0 0,-1 0 0 0 0,1 0 1 0 0,-1 0-1 0 0,0 0 0 0 0,0 0 0 0 0,0 1 0 0 0,0-1 0 0 0,0 0 0 0 0,-2 6 0 0 0,-13 32 240 0 0,12-36-249 0 0,1 1 0 0 0,-1 0 1 0 0,1 0-1 0 0,0 1 0 0 0,1-1 0 0 0,-1 0 0 0 0,1 1 0 0 0,0 11 0 0 0,1-17-214 0 0,0 0 0 0 0,0 1 0 0 0,1-1 0 0 0,-1 1 0 0 0,0-1 0 0 0,1 0 0 0 0,-1 1 0 0 0,1-1 0 0 0,-1 0 0 0 0,1 0 0 0 0,0 1 0 0 0,0-1 0 0 0,-1 0 0 0 0,3 2 0 0 0,7 5-1479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2 322 15319 0 0,'0'0'2924'0'0,"-2"7"2213"0"0,10-35-4928 0 0,1 1 0 0 0,2-1-1 0 0,0 2 1 0 0,20-34-1 0 0,-23 47-625 0 0,0 0 0 0 0,0 0 0 0 0,1 1 0 0 0,1 0 0 0 0,0 0 0 0 0,20-17 1 0 0,-21 23 83 0 0,-1-1 0 0 0,1 1 0 0 0,0 1 0 0 0,1 0 0 0 0,-1 0 0 0 0,1 1 0 0 0,0 0 0 0 0,0 0 0 0 0,0 1 0 0 0,16-2 0 0 0,-17 3-2030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 5983 0 0,'0'0'9931'0'0,"1"1"-8680"0"0,3 1-955 0 0,0 0 1 0 0,0 0 0 0 0,0 0 0 0 0,1-1-1 0 0,-1 0 1 0 0,1 0 0 0 0,-1 0 0 0 0,0 0 0 0 0,6 0-1 0 0,6-1 580 0 0,21-3-1 0 0,4 1 222 0 0,-5 7-462 0 0,-27-5-624 0 0,0-3-78 0 0,-8 2 45 0 0,1 0 0 0 0,-1-1 0 0 0,1 1 0 0 0,-1-1-1 0 0,0 0 1 0 0,1 1 0 0 0,-1-1 0 0 0,0 0 0 0 0,0 0 0 0 0,0 1 0 0 0,-1-1 0 0 0,1 0-1 0 0,0 0 1 0 0,-1 0 0 0 0,1 0 0 0 0,-1 0 0 0 0,0 0 0 0 0,1 0 0 0 0,-1 0 0 0 0,0 0-1 0 0,0-1 1 0 0,0 1 0 0 0,-1 0 0 0 0,0-2 0 0 0,1 3-97 0 0,-12-12-249 0 0,9 12 341 0 0,1 0 1 0 0,0 1-1 0 0,0-1 0 0 0,0 1 1 0 0,-1-1-1 0 0,1 1 0 0 0,0-1 1 0 0,-1 1-1 0 0,1 0 0 0 0,0 0 1 0 0,-1 0-1 0 0,1 1 0 0 0,0-1 0 0 0,-1 1 1 0 0,1-1-1 0 0,0 1 0 0 0,-1 0 1 0 0,1-1-1 0 0,-2 2 0 0 0,-7 3-52 0 0,0 1 0 0 0,-13 8 0 0 0,22-13 67 0 0,-16 12-16 0 0,0 1-1 0 0,1 0 0 0 0,0 1 0 0 0,-14 17 0 0 0,5-2 83 0 0,-31 47 1 0 0,53-70-48 0 0,-1 0 1 0 0,1 1-1 0 0,0-1 1 0 0,1 1-1 0 0,-4 11 1 0 0,7-17-7 0 0,-1-1 1 0 0,1 1-1 0 0,0 0 1 0 0,0 0-1 0 0,0 0 1 0 0,0 0-1 0 0,0-1 1 0 0,0 1-1 0 0,0 0 1 0 0,0 0-1 0 0,1 0 1 0 0,-1-1-1 0 0,1 3 1 0 0,0-2-2 0 0,0-1 0 0 0,0 0 1 0 0,-1 0-1 0 0,1 0 1 0 0,0 0-1 0 0,0 0 0 0 0,0 0 1 0 0,0-1-1 0 0,0 1 1 0 0,0 0-1 0 0,0 0 0 0 0,0-1 1 0 0,1 1-1 0 0,-1 0 1 0 0,0-1-1 0 0,0 1 1 0 0,0-1-1 0 0,1 0 0 0 0,-1 1 1 0 0,3-1-1 0 0,6 1-122 0 0,1 0 1 0 0,-1 0-1 0 0,1-1 0 0 0,-1-1 0 0 0,16-2 1 0 0,53-14-1327 0 0,-20 3 553 0 0,-25 5-1905 0 0,-18 5 1049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112 153 9559 0 0,'17'-13'500'0'0,"1"2"0"0"0,0 0 0 0 0,36-15-1 0 0,-36 18 659 0 0,-1 0 0 0 0,0-1 0 0 0,0-1-1 0 0,27-22 1 0 0,-43 32-1057 0 0,0-1 0 0 0,-1 1 0 0 0,1 0 0 0 0,-1-1-1 0 0,1 1 1 0 0,0-1 0 0 0,-1 0 0 0 0,1 1 0 0 0,-1-1 0 0 0,0 1-1 0 0,1-1 1 0 0,-1 0 0 0 0,1 1 0 0 0,-1-1 0 0 0,0 0 0 0 0,1 1-1 0 0,-1-1 1 0 0,0 0 0 0 0,0 0 0 0 0,0 1 0 0 0,0-1-1 0 0,0 0 1 0 0,0-1 0 0 0,0 2-71 0 0,0-1-1 0 0,-1 1 0 0 0,1-1 1 0 0,-1 1-1 0 0,1-1 1 0 0,-1 1-1 0 0,1 0 0 0 0,-1-1 1 0 0,1 1-1 0 0,-1-1 1 0 0,1 1-1 0 0,-1 0 1 0 0,1 0-1 0 0,-1-1 0 0 0,0 1 1 0 0,1 0-1 0 0,-1 0 1 0 0,0 0-1 0 0,1-1 0 0 0,-2 1 1 0 0,-4 0-31 0 0,0-1 0 0 0,-1 1 0 0 0,1 0 0 0 0,-9 1 1 0 0,1 2 22 0 0,0 0 1 0 0,0 1 0 0 0,0 0 0 0 0,0 1 0 0 0,1 1 0 0 0,-21 12 0 0 0,14-6 44 0 0,1 1 0 0 0,0 0 0 0 0,-24 24 0 0 0,30-24 27 0 0,-17 21 0 0 0,27-29-40 0 0,-1 0 1 0 0,1-1-1 0 0,0 1 1 0 0,0 1-1 0 0,0-1 1 0 0,1 0-1 0 0,0 1 1 0 0,-2 7-1 0 0,4-12-29 0 0,-1 0-1 0 0,1 0 1 0 0,0 1-1 0 0,0-1 0 0 0,0 0 1 0 0,0 0-1 0 0,0 0 1 0 0,1 0-1 0 0,-1 1 1 0 0,0-1-1 0 0,0 0 1 0 0,1 0-1 0 0,-1 0 0 0 0,1 0 1 0 0,-1 0-1 0 0,1 0 1 0 0,-1 0-1 0 0,1 0 1 0 0,0 0-1 0 0,0 0 1 0 0,-1 0-1 0 0,1 0 1 0 0,0-1-1 0 0,0 1 0 0 0,0 0 1 0 0,0 0-1 0 0,0-1 1 0 0,0 1-1 0 0,0-1 1 0 0,0 1-1 0 0,0-1 1 0 0,0 1-1 0 0,0-1 0 0 0,0 0 1 0 0,0 1-1 0 0,0-1 1 0 0,2 0-1 0 0,3 1 69 0 0,0 0-1 0 0,0-1 0 0 0,0 1 0 0 0,0-1 1 0 0,8-2-1 0 0,-4 1-23 0 0,0-1 1 0 0,-1-1 0 0 0,1 0-1 0 0,-1 0 1 0 0,19-10-1 0 0,43-28 1 0 0,-55 31-72 0 0,15-12-94 0 0,-30 21 1 0 0,-1 4-167 0 0,-1 0 249 0 0,0 0 0 0 0,0 0 0 0 0,0 0 0 0 0,-1 0 0 0 0,1 0 0 0 0,-1 0 0 0 0,-2 3 0 0 0,-2 5-6 0 0,4-7 19 0 0,-1-1 0 0 0,1 1-1 0 0,0 0 0 0 0,0 0 0 0 0,1 0 0 0 0,-1 0 1 0 0,1 0-1 0 0,0 0 0 0 0,0 0 0 0 0,0 1 1 0 0,0-1-1 0 0,1 0 0 0 0,0 1 0 0 0,0-1 1 0 0,0 0-1 0 0,0 1 0 0 0,1-1 0 0 0,-1 0 1 0 0,1 0-1 0 0,0 0 0 0 0,1 1 0 0 0,-1-1 1 0 0,3 5-1 0 0,-3-7-28 0 0,1 0 0 0 0,-1 0 0 0 0,0 0 1 0 0,1 0-1 0 0,0-1 0 0 0,-1 1 0 0 0,1 0 0 0 0,0-1 1 0 0,0 1-1 0 0,0-1 0 0 0,0 1 0 0 0,0-1 0 0 0,0 0 0 0 0,1 0 1 0 0,-1 0-1 0 0,3 1 0 0 0,18 3-1713 0 0,-1-4-3699 0 0,-4-4-1101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12815 0 0,'0'0'6532'0'0,"3"0"-6016"0"0,17 1 24 0 0,0-1 1 0 0,0-1-1 0 0,0 0 0 0 0,24-6 0 0 0,28-3 3 0 0,-69 10-617 0 0,71-3-10 0 0,-44 6-2770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165 302 10591 0 0,'0'0'819'0'0,"1"-1"-534"0"0,6-5 557 0 0,0 2-1 0 0,1-1 0 0 0,-1 1 0 0 0,1 0 0 0 0,0 1 1 0 0,0 0-1 0 0,15-4 0 0 0,-8 2-575 0 0,155-60 3370 0 0,-160 62-3614 0 0,0-2 0 0 0,0 1 0 0 0,0-1 0 0 0,-1-1 0 0 0,0 1 0 0 0,0-2 0 0 0,0 1 0 0 0,8-9 0 0 0,-14 12-28 0 0,0 0 0 0 0,0 0 0 0 0,0 0 1 0 0,0-1-1 0 0,-1 1 0 0 0,1-1 0 0 0,-1 1 0 0 0,0-1 0 0 0,0 0 0 0 0,-1 0 0 0 0,1 0 0 0 0,-1 0 0 0 0,0 0 0 0 0,0 0 0 0 0,0 0 1 0 0,0 0-1 0 0,-1-1 0 0 0,1 1 0 0 0,-1 0 0 0 0,0-1 0 0 0,-1 1 0 0 0,1 0 0 0 0,-2-6 0 0 0,2 8-22 0 0,-1 0 0 0 0,0 0 0 0 0,1 0 1 0 0,-1 0-1 0 0,0 0 0 0 0,0 0 0 0 0,0 0 0 0 0,0 0 0 0 0,0 0 0 0 0,-1 0 0 0 0,1 1 0 0 0,-1-1 0 0 0,1 0 1 0 0,-1 1-1 0 0,0-1 0 0 0,1 1 0 0 0,-1 0 0 0 0,0-1 0 0 0,0 1 0 0 0,0 0 0 0 0,0 0 0 0 0,0 0 0 0 0,0 0 0 0 0,-4 0 1 0 0,2 0-37 0 0,1 1 0 0 0,-1 0 0 0 0,0 0 0 0 0,0 0 0 0 0,0 1 0 0 0,0 0 0 0 0,1-1 0 0 0,-1 1 1 0 0,0 0-1 0 0,0 1 0 0 0,1-1 0 0 0,-1 1 0 0 0,-4 2 0 0 0,-7 5-68 0 0,1 0 0 0 0,1 1-1 0 0,0 0 1 0 0,-17 18 0 0 0,-43 53 126 0 0,37-38-12 0 0,-103 124 234 0 0,117-136-176 0 0,1 0-1 0 0,2 1 0 0 0,-27 62 0 0 0,43-87-36 0 0,0-1-1 0 0,1 1 0 0 0,0 0 1 0 0,1 0-1 0 0,-1 0 0 0 0,1 8 1 0 0,0-13 0 0 0,1-1 0 0 0,0 1 0 0 0,1 0 0 0 0,-1-1 0 0 0,0 1 1 0 0,0-1-1 0 0,1 1 0 0 0,-1-1 0 0 0,1 1 0 0 0,-1-1 0 0 0,1 1 1 0 0,0-1-1 0 0,-1 0 0 0 0,1 1 0 0 0,0-1 0 0 0,0 0 0 0 0,0 0 1 0 0,0 1-1 0 0,0-1 0 0 0,0 0 0 0 0,0 0 0 0 0,1 0 0 0 0,-1 0 1 0 0,0 0-1 0 0,1-1 0 0 0,-1 1 0 0 0,0 0 0 0 0,1 0 0 0 0,-1-1 1 0 0,1 1-1 0 0,-1-1 0 0 0,1 0 0 0 0,2 1 0 0 0,6 1 14 0 0,1-1 0 0 0,0-1-1 0 0,0 0 1 0 0,0 0 0 0 0,-1-1-1 0 0,15-2 1 0 0,63-19-116 0 0,23-16-1567 0 0,-75 24 14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0,'2'0'8454'0'0,"2"3"-7994"0"0,1-2 0 0 0,0 1 0 0 0,-1 0 0 0 0,1-1 0 0 0,0 0 0 0 0,0 0 0 0 0,8 0 1 0 0,40-3 1324 0 0,5-1-909 0 0,-54 2-866 0 0,14 2-988 0 0,-13 0 445 0 0,12 1-1501 0 0,-5 0-3304 0 0,-3 0-1201 0 0</inkml:trace>
  <inkml:trace contextRef="#ctx0" brushRef="#br0" timeOffset="1">662 35 14567 0 0,'0'0'9792'0'0,"-1"2"-9716"0"0,-4 24 368 0 0,3-17-2722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10135 0 0,'0'0'12520'0'0,"-1"1"-12209"0"0,-8 3-276 0 0,1 1 1 0 0,0 0-1 0 0,1 1 0 0 0,-1 0 1 0 0,-7 8-1 0 0,-6 4-14 0 0,-3 1-163 0 0,1 0 0 0 0,1 2 1 0 0,1 0-1 0 0,-35 47 0 0 0,46-47 131 0 0,9-20 15 0 0,1 0-1 0 0,-1 0 0 0 0,1 0 1 0 0,0 1-1 0 0,-1-1 0 0 0,1 0 1 0 0,0 0-1 0 0,0 1 1 0 0,0-1-1 0 0,0 0 0 0 0,0 0 1 0 0,0 0-1 0 0,0 1 0 0 0,0-1 1 0 0,1 0-1 0 0,-1 0 1 0 0,0 1-1 0 0,1-1 0 0 0,-1 0 1 0 0,1 0-1 0 0,-1 0 0 0 0,1 0 1 0 0,0 0-1 0 0,-1 0 1 0 0,1 0-1 0 0,0 0 0 0 0,0 0 1 0 0,1 1-1 0 0,0 0 16 0 0,1-1-1 0 0,-1 1 1 0 0,1 0 0 0 0,0-1-1 0 0,0 0 1 0 0,0 0 0 0 0,3 1-1 0 0,-5-2-16 0 0,18 5 149 0 0,0-1-1 0 0,0-2 0 0 0,1 0 0 0 0,34 0 0 0 0,-46-3-130 0 0,0 1 1 0 0,0-1-1 0 0,0 0 0 0 0,0-1 0 0 0,0 1 1 0 0,0-2-1 0 0,-1 1 0 0 0,1-1 1 0 0,-1 0-1 0 0,0-1 0 0 0,0 1 0 0 0,0-2 1 0 0,0 1-1 0 0,8-7 0 0 0,-11 6-16 0 0,0 1 0 0 0,-1 0-1 0 0,1-1 1 0 0,-1 0 0 0 0,0 0-1 0 0,0 0 1 0 0,-1 0 0 0 0,0 0-1 0 0,0-1 1 0 0,0 1 0 0 0,0-1-1 0 0,-1 1 1 0 0,0-1 0 0 0,1-6 0 0 0,1-6-12 0 0,0 6-155 0 0,-1-1 1 0 0,-1 1-1 0 0,0 0 0 0 0,-1 0 1 0 0,0-1-1 0 0,-1 1 0 0 0,0 0 1 0 0,-5-18-1 0 0,6 28-5 0 0,-3-2-221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2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69 7831 0 0,'67'-40'2305'0'0,"-19"11"11763"0"0,-48 31-13905 0 0,0 1-121 0 0,0 0 1 0 0,-1 0-1 0 0,1 0 0 0 0,-1 0 0 0 0,0 0 1 0 0,0 0-1 0 0,0 0 0 0 0,0 0 0 0 0,0-1 1 0 0,-1 1-1 0 0,1 0 0 0 0,-1-1 0 0 0,1 1 1 0 0,-1-1-1 0 0,0 0 0 0 0,0 1 0 0 0,-1-1 1 0 0,1 0-1 0 0,0 0 0 0 0,-1-1 0 0 0,-4 4 1 0 0,-6 2-7 0 0,1 0 1 0 0,-1-2-1 0 0,-21 8 1 0 0,6-3-1 0 0,14-6-263 0 0,0 1-1 0 0,-1-2 1 0 0,1 0 0 0 0,-1-1-1 0 0,0 0 1 0 0,0-1 0 0 0,1-1-1 0 0,-1 0 1 0 0,-26-4 0 0 0,37 3-18 0 0,0 0 1 0 0,0 0-1 0 0,0 0 1 0 0,-6-4-1 0 0,8 5-180 0 0,2-2-1197 0 0,0 1 1583 0 0,0 1 1 0 0,-1 0 0 0 0,1-1-1 0 0,0 1 1 0 0,0 0 0 0 0,0-1-1 0 0,-1 1 1 0 0,1 0 0 0 0,0-1-1 0 0,-1 1 1 0 0,1 0 0 0 0,0 0-1 0 0,0-1 1 0 0,-1 1 0 0 0,1 0-1 0 0,-1 0 1 0 0,1 0 0 0 0,0-1-1 0 0,-1 1 1 0 0,1 0 0 0 0,0 0-1 0 0,-1 0 1 0 0,1 0 0 0 0,-1 0-1 0 0,1 0 1 0 0,0 0 0 0 0,-1 0-1 0 0,-13 1 87 0 0,7 4 172 0 0,0 0 1 0 0,0 1-1 0 0,0 0 0 0 0,1 0 1 0 0,0 0-1 0 0,-10 14 1 0 0,-1 1 145 0 0,14-18-293 0 0,1 0 0 0 0,-1 1-1 0 0,1-1 1 0 0,0 1-1 0 0,-2 4 1 0 0,-3 5 183 0 0,6-11 79 0 0,1-1-246 0 0,-1 7-5 0 0,0-7 112 0 0,6 12-79 0 0,-4-12-116 0 0,0 1 0 0 0,0-1 0 0 0,0 1-1 0 0,0-1 1 0 0,0 1 0 0 0,0-1 0 0 0,0 0-1 0 0,1 1 1 0 0,-1-1 0 0 0,0 0-1 0 0,1 0 1 0 0,-1 0 0 0 0,4 2 0 0 0,1 0-1 0 0,0 1-7 0 0,0 0-1 0 0,1-1 1 0 0,-1 1-1 0 0,1-1 1 0 0,0-1-1 0 0,0 1 1 0 0,0-1-1 0 0,0-1 1 0 0,13 2-1 0 0,6 0-207 0 0,36-2-1 0 0,-40-1 106 0 0,-7-1-1 0 0,18 1 251 0 0,47 6 0 0 0,-70-5-46 0 0,-1 1-1 0 0,0 0 1 0 0,0 0-1 0 0,-1 1 1 0 0,1 0-1 0 0,0 1 1 0 0,-1-1-1 0 0,0 2 1 0 0,0-1-1 0 0,8 7 0 0 0,-12-6 4 0 0,0-1-1 0 0,0 1 0 0 0,-1 0 1 0 0,0 0-1 0 0,0 1 0 0 0,0-1 1 0 0,4 12-1 0 0,-7-16 8 0 0,1 1 8 0 0,1 0-29 0 0,-2-1-56 0 0,1 1 1 0 0,-1-1 0 0 0,1 0-1 0 0,-1 0 1 0 0,1 0 0 0 0,-1 0-1 0 0,0 1 1 0 0,1-1 0 0 0,-1 0-1 0 0,0 0 1 0 0,0 1 0 0 0,0-1-1 0 0,0 0 1 0 0,0 0-1 0 0,0 1 1 0 0,-1-1 0 0 0,1 0-1 0 0,-1 2 1 0 0,1 0-2 0 0,0 0-1 0 0,-1 0 1 0 0,0 0-1 0 0,0 0 1 0 0,0 0 0 0 0,0 0-1 0 0,0 0 1 0 0,-1 0-1 0 0,1 0 1 0 0,-1-1-1 0 0,0 1 1 0 0,1 0 0 0 0,-1-1-1 0 0,-1 0 1 0 0,1 1-1 0 0,0-1 1 0 0,0 0-1 0 0,-1 0 1 0 0,0 0 0 0 0,1-1-1 0 0,-6 4 1 0 0,-4 0 65 0 0,0 0 1 0 0,0 0-1 0 0,-1-2 1 0 0,-13 4-1 0 0,1-1-23 0 0,-59 19 125 0 0,-112 27 83 0 0,196-54-292 0 0,0 0-1 0 0,0 0 0 0 0,0 1 0 0 0,1-1 1 0 0,-1 0-1 0 0,1 0 0 0 0,-1 1 1 0 0,2-3-1 0 0,6-11-222 0 0,-8 14 162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0 790 5295 0 0,'0'0'1980'0'0,"1"2"-1192"0"0,6 8 94 0 0,-3-3 647 0 0,0 0 1 0 0,7 16 2057 0 0,-11-23-3533 0 0,1 0 0 0 0,-1-1 0 0 0,0 1 1 0 0,0 0-1 0 0,0 0 0 0 0,1 0 0 0 0,-1 0 0 0 0,0 0 0 0 0,0 0 0 0 0,0 0 0 0 0,1 0 0 0 0,-1 0 0 0 0,0 0 0 0 0,0 0 0 0 0,0 0 0 0 0,1 0 0 0 0,-1 0 0 0 0,0 0 1 0 0,0 0-1 0 0,0 0 0 0 0,1 0 0 0 0,-1 0 0 0 0,0 0 0 0 0,0 0 0 0 0,0 0 0 0 0,1 0 0 0 0,-1 1 0 0 0,0-1 0 0 0,0 0 0 0 0,0 0 0 0 0,0 0 0 0 0,1 0 0 0 0,-1 0 1 0 0,0 1-1 0 0,0-1 0 0 0,0 0 0 0 0,0 0 0 0 0,0 0 0 0 0,0 0 0 0 0,1 1 0 0 0,-1-1 0 0 0,0 0 0 0 0,0 0 0 0 0,0 0 0 0 0,0 1 0 0 0,0-1 0 0 0,0 0 0 0 0,0 0 1 0 0,0 0-1 0 0,0 1 0 0 0,0-1 0 0 0,0 0 0 0 0,0 0 0 0 0,0 0 0 0 0,0 1 0 0 0,0-1 0 0 0,0 0 0 0 0,0 0 0 0 0,0 0 0 0 0,0 1 0 0 0,-1-1 0 0 0,1 0 0 0 0,0 0 1 0 0,0 0-1 0 0,0 1 0 0 0,0-1 0 0 0,0 0 0 0 0,0 0 0 0 0,-1 0 0 0 0,17-6 977 0 0,-2-4-987 0 0,0-1-1 0 0,-1-1 1 0 0,-1 0-1 0 0,13-15 1 0 0,-15 16-24 0 0,27-35 19 0 0,-1-1 1 0 0,43-76 0 0 0,-45 67-29 0 0,-22 38-11 0 0,10-19 0 0 0,2 1 0 0 0,2 0 0 0 0,36-37 0 0 0,-44 57-14 0 0,-16 15-61 0 0,-1 2 68 0 0,0 0-1 0 0,1 0 1 0 0,-1 0 0 0 0,0 1-1 0 0,0-1 1 0 0,0 0 0 0 0,0 1 0 0 0,0-1-1 0 0,0 1 1 0 0,-1-1 0 0 0,1 1-1 0 0,1 2 1 0 0,1 7 7 0 0,0 1 1 0 0,-1 0-1 0 0,0 0 0 0 0,-1 0 0 0 0,0 0 0 0 0,-2 15 1 0 0,3 20-13 0 0,1-6-41 0 0,17 70 1 0 0,-15-89 220 0 0,2-1-1 0 0,1 0 0 0 0,0 0 0 0 0,20 35 1 0 0,-27-55-2 0 0,17 15 618 0 0,-16-15-728 0 0,0 1 0 0 0,-1-1 0 0 0,1-1 0 0 0,0 1 0 0 0,0 0 0 0 0,-1 0 0 0 0,1-1 1 0 0,0 1-1 0 0,0-1 0 0 0,0 1 0 0 0,0-1 0 0 0,0 0 0 0 0,0 0 0 0 0,0 0 0 0 0,0 0 0 0 0,0 0 0 0 0,0 0 0 0 0,0-1 0 0 0,-1 1 0 0 0,1-1 0 0 0,0 1 0 0 0,0-1 0 0 0,0 0 0 0 0,0 1 0 0 0,-1-1 0 0 0,1 0 0 0 0,0 0 0 0 0,-1 0 0 0 0,1-1 0 0 0,1-1 0 0 0,5-3 5 0 0,-1-2-1 0 0,0 1 1 0 0,-1-1-1 0 0,10-14 1 0 0,-10 13 51 0 0,133-216 397 0 0,-64 98-322 0 0,-21 42-184 0 0,23-38-18 0 0,-69 110-62 0 0,0 0 0 0 0,14-15-1 0 0,-18 23-26 0 0,0 1-1 0 0,0 0 1 0 0,1-1-1 0 0,0 2 0 0 0,-1-1 1 0 0,1 0-1 0 0,1 1 0 0 0,7-4 1 0 0,-10 6-46 0 0,-1-1 1 0 0,1 1 0 0 0,-1-1-1 0 0,0 1 1 0 0,0-1-1 0 0,1 0 1 0 0,2-3 0 0 0,4-4-1071 0 0,-8 8 558 0 0,3 14-4532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49 7831 0 0,'0'0'356'0'0,"0"-2"-6"0"0,2-11-359 0 0,1-2 631 0 0,-1 5 7110 0 0,-3 10-7596 0 0,0-1 0 0 0,0 1 0 0 0,0-1 1 0 0,0 1-1 0 0,0 0 0 0 0,0 0 0 0 0,0-1 0 0 0,0 1 1 0 0,-1 0-1 0 0,1 0 0 0 0,0 0 0 0 0,0 0 0 0 0,-2 0 1 0 0,-1 3-74 0 0,0-1 0 0 0,0 1 0 0 0,0 0 0 0 0,0 0 0 0 0,0 0 0 0 0,0 0-1 0 0,-5 7 1 0 0,-2 1-14 0 0,-4 4-10 0 0,1 1 0 0 0,1 0 0 0 0,0 1 0 0 0,1 0 1 0 0,1 1-1 0 0,-14 30 0 0 0,21-39 18 0 0,1 1 0 0 0,0 0-1 0 0,-2 11 1 0 0,5-19 212 0 0,13 1-42 0 0,-6-2-152 0 0,0 0 0 0 0,1-1 0 0 0,-1 0-1 0 0,0 0 1 0 0,1-1 0 0 0,-1 0 0 0 0,0 0 0 0 0,0-1 0 0 0,1 0 0 0 0,-1 0 0 0 0,0-1-1 0 0,-1 0 1 0 0,8-3 0 0 0,0-2-45 0 0,-1 0 1 0 0,0-1-1 0 0,0 0 0 0 0,-1-1 0 0 0,13-12 0 0 0,-22 18-26 0 0,0 0 0 0 0,0 1 0 0 0,0-1-1 0 0,0 0 1 0 0,-1 0 0 0 0,1 0 0 0 0,-1-1 0 0 0,0 1 0 0 0,0-1-1 0 0,-1 1 1 0 0,1-1 0 0 0,-1 1 0 0 0,0-1 0 0 0,0-9 0 0 0,-1 6-99 0 0,0 1 1 0 0,0-1 0 0 0,-1 0 0 0 0,-1 1 0 0 0,1-1-1 0 0,-1 1 1 0 0,0-1 0 0 0,-1 1 0 0 0,0 0 0 0 0,-4-8 0 0 0,7 14-304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30 241 13935 0 0,'0'0'1262'0'0,"-2"1"-1037"0"0,-25 9 3656 0 0,28-12-3815 0 0,10-9-216 0 0,0 0 1 0 0,1 1 0 0 0,0 0-1 0 0,22-14 1 0 0,-14 11 11 0 0,21-20 0 0 0,-15 10 194 0 0,1 1 0 0 0,0 1 1 0 0,2 1-1 0 0,32-17 0 0 0,-21 23 542 0 0,-38 14-460 0 0,15 7 161 0 0,-14-6-288 0 0,-2 0-11 0 0,0 0 1 0 0,-1-1-1 0 0,1 1 0 0 0,0 0 1 0 0,0 0-1 0 0,-1-1 1 0 0,1 1-1 0 0,0 0 0 0 0,-1 0 1 0 0,1 0-1 0 0,-1 0 1 0 0,1 0-1 0 0,-1 0 0 0 0,0 0 1 0 0,1 1-1 0 0,3 6 22 0 0,0 1-1 0 0,-1-1 0 0 0,0 1 0 0 0,0 0 1 0 0,-1 0-1 0 0,0 0 0 0 0,-1 0 1 0 0,1 0-1 0 0,-2 0 0 0 0,0 18 0 0 0,-2-6 175 0 0,-2 1-1 0 0,0-1 1 0 0,-10 31-1 0 0,9-30-63 0 0,3-14 387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33 919 0 0,'0'0'17914'0'0,"2"1"-17178"0"0,3 0-384 0 0,1 0 1 0 0,-1 0 0 0 0,0-1 0 0 0,1 1 0 0 0,-1-1-1 0 0,0 0 1 0 0,10-1 0 0 0,36-12 895 0 0,-31 8-1000 0 0,-1 1-178 0 0,-1 1 0 0 0,1 1 0 0 0,33 0 0 0 0,7 0-2223 0 0,-47 0-170 0 0,-2-1 471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10479 0 0,'0'0'1230'0'0,"1"1"-632"0"0,0 3-372 0 0,0-1-1 0 0,0 0 1 0 0,0 1-1 0 0,0-1 0 0 0,0 1 1 0 0,-1-1-1 0 0,0 1 1 0 0,0-1-1 0 0,0 1 1 0 0,0-1-1 0 0,0 1 1 0 0,0 0-1 0 0,-1-1 0 0 0,0 1 1 0 0,0-1-1 0 0,-1 4 1 0 0,-4 11 632 0 0,-14 28 0 0 0,18-43-804 0 0,-74 133 1539 0 0,-5 11-950 0 0,79-140-75 0 0,2-5-1744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175 237 5527 0 0,'0'-2'250'0'0,"15"-22"1206"0"0,1 1 0 0 0,1 0 0 0 0,1 2 0 0 0,21-21 0 0 0,-23 27 93 0 0,0 2 0 0 0,33-22 0 0 0,-34 25-1527 0 0,31-12 1 0 0,-43 21 58 0 0,1 0 0 0 0,-1 0 1 0 0,0 0-1 0 0,1 0 1 0 0,-1 1-1 0 0,1-1 1 0 0,-1 1-1 0 0,1 0 0 0 0,0 0 1 0 0,-1 0-1 0 0,1 1 1 0 0,-1-1-1 0 0,1 1 0 0 0,3 1 1 0 0,-2 0 26 0 0,0 0 0 0 0,1 0 1 0 0,-1 1-1 0 0,0 0 0 0 0,0 0 0 0 0,0 0 1 0 0,8 8-1 0 0,-4-2 47 0 0,0 1 0 0 0,0 0 0 0 0,-1 0 0 0 0,-1 1 0 0 0,0 0 0 0 0,11 23 0 0 0,-15-29-76 0 0,-1 0 1 0 0,0 0 0 0 0,-1 1 0 0 0,1-1 0 0 0,-1 0 0 0 0,0 1 0 0 0,0-1 0 0 0,-1 1 0 0 0,1-1 0 0 0,-1 1 0 0 0,-1-1 0 0 0,1 1 0 0 0,-2 9 0 0 0,0-10-37 0 0,0-1 1 0 0,0 1-1 0 0,0 0 0 0 0,0-1 1 0 0,-1 1-1 0 0,0-1 1 0 0,0 0-1 0 0,0 1 0 0 0,0-2 1 0 0,0 1-1 0 0,-1 0 0 0 0,0-1 1 0 0,0 1-1 0 0,0-1 0 0 0,-5 3 1 0 0,-14 8-59 0 0,-2 0 0 0 0,0-2 0 0 0,-1 0 0 0 0,-27 8 0 0 0,-111 22-1342 0 0,87-29 95 0 0,-38 9-1115 0 0,73-15 1411 0 0,40-7 1160 0 0,17-3 690 0 0,-2 1-540 0 0,0 1-1 0 0,1 1 0 0 0,-1 0 1 0 0,16 2-1 0 0,52 12 1101 0 0,-76-13-1323 0 0,13 3 255 0 0,0 1 1 0 0,0 1 0 0 0,-1 0-1 0 0,0 1 1 0 0,0 1 0 0 0,30 20-1 0 0,-18-8 25 0 0,-1 2 0 0 0,42 42-1 0 0,-16-1-164 0 0,-45-54-188 0 0,0-2-25 0 0,5 2 28 0 0,-14-9-52 0 0,27 14 87 0 0,-17-14 366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2303 0 0,'0'0'102'0'0,"2"-1"-1"0"0,13-9-1916 0 0,-1-1 3962 0 0,-8 6 251 0 0,0 1-1 0 0,0-1 1 0 0,0 1-1 0 0,0 1 1 0 0,1-1 0 0 0,7-2-1 0 0,-10 5-2061 0 0,-1 0 0 0 0,1 0 0 0 0,0 0 0 0 0,0 1 0 0 0,4 0-1 0 0,-6-1-291 0 0,-1 1-1 0 0,0 0 0 0 0,1 0 1 0 0,-1 0-1 0 0,1 1 0 0 0,-1-1 1 0 0,0 0-1 0 0,1 0 0 0 0,-1 1 1 0 0,0-1-1 0 0,1 1 0 0 0,-1-1 1 0 0,0 1-1 0 0,0 0 0 0 0,1-1 1 0 0,-1 1-1 0 0,0 0 0 0 0,0 0 1 0 0,0 0-1 0 0,0 0 0 0 0,0 0 1 0 0,0 0-1 0 0,0 0 0 0 0,0 0 1 0 0,-1 0-1 0 0,1 0 0 0 0,0 0 1 0 0,-1 1-1 0 0,1-1 0 0 0,-1 0 1 0 0,1 1-1 0 0,-1-1 0 0 0,1 0 1 0 0,-1 1-1 0 0,0-1 0 0 0,0 0 1 0 0,0 1-1 0 0,0-1 0 0 0,0 2 1 0 0,0 5-34 0 0,0-1 0 0 0,-1 1 0 0 0,0 0 0 0 0,0-1 0 0 0,-1 1 0 0 0,0-1 0 0 0,-5 13 0 0 0,-25 47 27 0 0,32-66-37 0 0,-98 177-1120 0 0,97-176 832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37 6447 0 0,'7'-11'686'0'0,"-7"11"-171"0"0,1-1 0 0 0,-1 0 0 0 0,1 0 0 0 0,-1 0 0 0 0,1 1 0 0 0,-1-1 0 0 0,0 0 0 0 0,1 0 1 0 0,-1 0-1 0 0,0 0 0 0 0,0 0 0 0 0,1 0 0 0 0,-1 1 0 0 0,0-1 0 0 0,0 0 0 0 0,0 0 0 0 0,0 0 0 0 0,0 0 0 0 0,-1-2 1 0 0,1 3-390 0 0,-1-1 0 0 0,1 1 0 0 0,0-1 0 0 0,-1 1 0 0 0,1-1 0 0 0,-1 1 1 0 0,1 0-1 0 0,-1-1 0 0 0,1 1 0 0 0,-1 0 0 0 0,1-1 0 0 0,-1 1 1 0 0,1 0-1 0 0,-1 0 0 0 0,1 0 0 0 0,-1-1 0 0 0,0 1 0 0 0,1 0 1 0 0,-1 0-1 0 0,1 0 0 0 0,-2 0 0 0 0,-2 0 20 0 0,1 0 0 0 0,-1 0-1 0 0,0 1 1 0 0,0-1 0 0 0,-6 3-1 0 0,-15 7 280 0 0,1 2-1 0 0,1 0 0 0 0,-25 18 0 0 0,-4 2-182 0 0,26-17-170 0 0,0 1-1 0 0,1 1 0 0 0,-30 27 1 0 0,47-37-68 0 0,1 0 1 0 0,0 1-1 0 0,0 0 0 0 0,1 0 1 0 0,0 0-1 0 0,1 1 0 0 0,0 0 1 0 0,0 0-1 0 0,0 0 0 0 0,2 1 1 0 0,-1 0-1 0 0,1-1 0 0 0,-2 15 1 0 0,5-23-2 0 0,0 0 0 0 0,0 0 0 0 0,0 0 0 0 0,0 0 0 0 0,0 0 0 0 0,1 0 0 0 0,-1 0 0 0 0,0 0 0 0 0,1 0 0 0 0,-1-1 0 0 0,1 1 0 0 0,-1 0 0 0 0,1 0 0 0 0,0 0 0 0 0,-1 0 0 0 0,1-1 0 0 0,0 1 0 0 0,0 1 0 0 0,14 10 4 0 0,-7-7 5 0 0,1-1 0 0 0,-1 1 1 0 0,1-2-1 0 0,0 1 0 0 0,0-1 0 0 0,1 0 1 0 0,-1-1-1 0 0,0 0 0 0 0,1-1 0 0 0,13 1 0 0 0,-4-2 12 0 0,0 0 0 0 0,0-1 0 0 0,0-1-1 0 0,24-6 1 0 0,-19 2-483 0 0,0-2 0 0 0,0 0 0 0 0,-1-2 0 0 0,40-21 1 0 0,-28 10-768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100 234 14599 0 0,'1'-1'664'0'0,"16"-23"169"0"0,-6 9 506 0 0,25-29 1 0 0,-14 22-618 0 0,1 0-1 0 0,45-31 0 0 0,-57 46-551 0 0,0 0 0 0 0,1 1 0 0 0,0 0 0 0 0,0 1 0 0 0,0 1 0 0 0,0 0 0 0 0,1 0 0 0 0,-1 1 0 0 0,20-1 0 0 0,-23 3-167 0 0,0 0 0 0 0,0 1 1 0 0,0 0-1 0 0,0 0 0 0 0,0 1 0 0 0,10 3 0 0 0,-16-4 0 0 0,0 1 0 0 0,0 1-1 0 0,0-1 1 0 0,0 0 0 0 0,0 1 0 0 0,-1-1-1 0 0,1 1 1 0 0,0 0 0 0 0,-1 0 0 0 0,1 0 0 0 0,-1 0-1 0 0,0 1 1 0 0,1-1 0 0 0,-1 0 0 0 0,0 1-1 0 0,0 0 1 0 0,-1-1 0 0 0,1 1 0 0 0,-1 0-1 0 0,2 3 1 0 0,-1 1 71 0 0,0 0 1 0 0,0 0-1 0 0,-1 0 0 0 0,0 0 0 0 0,0 1 0 0 0,0-1 1 0 0,-1 0-1 0 0,0 0 0 0 0,-1 0 0 0 0,0 0 0 0 0,0 1 0 0 0,0-1 1 0 0,-1 0-1 0 0,0-1 0 0 0,-1 1 0 0 0,-3 8 0 0 0,-1 0 22 0 0,-1 0-1 0 0,0 0 0 0 0,-2 0 0 0 0,0-1 0 0 0,-19 21 0 0 0,11-16-86 0 0,0 0 0 0 0,-2-2 0 0 0,0 0 0 0 0,-1-2 1 0 0,-25 15-1 0 0,29-21-230 0 0,0 0 1 0 0,0-1 0 0 0,-1-1 0 0 0,0-1 0 0 0,0 0 0 0 0,-1-2 0 0 0,-31 5-1 0 0,27-8-159 0 0,0-2 0 0 0,1 0 0 0 0,-1-2-1 0 0,-23-5 1 0 0,39 7 250 0 0,276 53 3340 0 0,-257-50-3091 0 0,29 6 374 0 0,-1 2 0 0 0,52 20 1 0 0,-54-13-294 0 0,-2 1 1 0 0,0 2-1 0 0,-1 1 1 0 0,50 40-1 0 0,-83-60-273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317 219 3223 0 0,'0'0'6892'0'0,"0"1"-5760"0"0,1 6-243 0 0,-1 0 0 0 0,0 0 0 0 0,0 0 0 0 0,-2 9 0 0 0,-1 14 2612 0 0,20-43-2640 0 0,-7 4-700 0 0,-1 0 0 0 0,0-1 0 0 0,0 0 0 0 0,-1-1 0 0 0,0 0 0 0 0,-1 0 0 0 0,11-24 1 0 0,-8 15-227 0 0,-2-1 1 0 0,-1-1-1 0 0,9-41 1 0 0,-15 60 8 0 0,-1-1 0 0 0,1 1 0 0 0,-1 0 0 0 0,0 0 1 0 0,0-1-1 0 0,0 1 0 0 0,-1 0 0 0 0,1 0 1 0 0,-1 0-1 0 0,-1-6 0 0 0,1 9 36 0 0,0-1 1 0 0,0 0-1 0 0,0 1 0 0 0,1-1 0 0 0,-1 1 0 0 0,0-1 1 0 0,0 1-1 0 0,0-1 0 0 0,0 1 0 0 0,0 0 0 0 0,0-1 0 0 0,0 1 1 0 0,0 0-1 0 0,0 0 0 0 0,0 0 0 0 0,0 0 0 0 0,-1 0 1 0 0,-1-1-35 0 0,-5 1-21 0 0,1-1 0 0 0,-1 1 0 0 0,0 1 0 0 0,0-1 0 0 0,0 1 0 0 0,1 1 0 0 0,-1-1 0 0 0,0 1 1 0 0,1 1-1 0 0,0-1 0 0 0,-1 1 0 0 0,-12 8 0 0 0,-5 4-27 0 0,-47 36-1 0 0,66-46 95 0 0,-148 133-67 0 0,146-131 71 0 0,1 1 0 0 0,-1 1 0 0 0,2-1 0 0 0,-1 1 0 0 0,-7 16 0 0 0,13-23 8 0 0,0 1-1 0 0,0-1 1 0 0,0 0-1 0 0,0 1 1 0 0,1-1 0 0 0,-1 1-1 0 0,1-1 1 0 0,-1 0-1 0 0,1 1 1 0 0,0-1-1 0 0,0 1 1 0 0,0-1-1 0 0,1 4 1 0 0,0-4 9 0 0,0 0 1 0 0,-1-1 0 0 0,1 1-1 0 0,0 0 1 0 0,0-1-1 0 0,0 1 1 0 0,0-1-1 0 0,0 1 1 0 0,1-1 0 0 0,-1 0-1 0 0,0 1 1 0 0,1-1-1 0 0,-1 0 1 0 0,1 0-1 0 0,-1 0 1 0 0,1 0 0 0 0,-1 0-1 0 0,1 0 1 0 0,0 0-1 0 0,2 0 1 0 0,6 2 80 0 0,0 0 1 0 0,0-1-1 0 0,0 0 1 0 0,0-1-1 0 0,0 0 1 0 0,0 0-1 0 0,1-1 1 0 0,-1-1-1 0 0,0 1 1 0 0,0-2-1 0 0,1 1 1 0 0,-1-2-1 0 0,0 1 1 0 0,18-8-1 0 0,-22 8-142 0 0,0-1 0 0 0,1 0 0 0 0,-1 0 0 0 0,0-1 0 0 0,-1 1 0 0 0,1-1 0 0 0,-1 0 0 0 0,0-1 0 0 0,0 1 0 0 0,0-1 0 0 0,0 0 0 0 0,-1-1 0 0 0,0 1 0 0 0,0-1 0 0 0,0 1 0 0 0,-1-1 0 0 0,0 0 0 0 0,0 0 0 0 0,0-1 0 0 0,-1 1 0 0 0,0-1 0 0 0,0 1 0 0 0,1-14 0 0 0,4-28 48 0 0,2 89 64 0 0,-9-36-64 0 0,5 14 0 0 0,-4-15-14 0 0,0 0 0 0 0,1 0 0 0 0,0 0 0 0 0,0 0 0 0 0,4 7 0 0 0,-4-10-182 0 0,-1 1 0 0 0,0-1-1 0 0,0 1 1 0 0,1-1 0 0 0,-1 0-1 0 0,1 1 1 0 0,-1-1 0 0 0,1 0-1 0 0,0 0 1 0 0,-1 0 0 0 0,1 0-1 0 0,0 0 1 0 0,0-1 0 0 0,0 1-1 0 0,2 0 1 0 0,7 0-1387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23 345 1375 0 0,'-2'31'124'0'0,"-2"6"449"0"0,1-13 13488 0 0,3-24-13847 0 0,0 1 1 0 0,0-1 0 0 0,-1 1 0 0 0,1-1 0 0 0,0 1 0 0 0,0-1 0 0 0,-1 0 0 0 0,1 1-1 0 0,0-1 1 0 0,0 1 0 0 0,-1-1 0 0 0,1 0 0 0 0,-1 1 0 0 0,1-1 0 0 0,0 0 0 0 0,-1 1-1 0 0,1-1 1 0 0,-1 0 0 0 0,-1-6 24 0 0,1 1 1 0 0,-1-1-1 0 0,1 0 0 0 0,0 0 1 0 0,1 0-1 0 0,0 0 0 0 0,0-1 0 0 0,0 1 1 0 0,0 0-1 0 0,1 0 0 0 0,0 0 1 0 0,1 0-1 0 0,3-11 0 0 0,3-5-58 0 0,2 0 0 0 0,14-24 1 0 0,-23 42-151 0 0,10-13-18 0 0,0 0-1 0 0,1 0 1 0 0,1 1-1 0 0,0 1 1 0 0,1 0-1 0 0,25-21 1 0 0,-15 17-341 0 0,1 1 1 0 0,1 1-1 0 0,47-23 1 0 0,-60 34-572 0 0,0 1-1 0 0,1 1 1 0 0,21-5 0 0 0,-19 6-1279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56 10823 0 0,'0'0'980'0'0,"0"2"-804"0"0,0 0-21 0 0,-1-1 0 0 0,1 1 0 0 0,0-1 0 0 0,1 0 0 0 0,-1 1-1 0 0,0-1 1 0 0,0 0 0 0 0,0 1 0 0 0,1-1 0 0 0,-1 0 0 0 0,1 1-1 0 0,-1-1 1 0 0,1 0 0 0 0,0 0 0 0 0,-1 1 0 0 0,1-1 0 0 0,0 0 0 0 0,0 0-1 0 0,0 0 1 0 0,0 0 0 0 0,0 0 0 0 0,0 0 0 0 0,0 0 0 0 0,0-1-1 0 0,0 1 1 0 0,0 0 0 0 0,0 0 0 0 0,1-1 0 0 0,-1 1 0 0 0,0-1 0 0 0,0 1-1 0 0,1-1 1 0 0,-1 0 0 0 0,0 1 0 0 0,1-1 0 0 0,-1 0 0 0 0,0 0-1 0 0,1 0 1 0 0,-1 0 0 0 0,1 0 0 0 0,-1 0 0 0 0,0 0 0 0 0,3-1 0 0 0,22-6 286 0 0,0-2 0 0 0,-1-1 1 0 0,1-1-1 0 0,35-21 0 0 0,-60 32-528 0 0,0-1 0 0 0,-1 1 0 0 0,1 0-1 0 0,0-1 1 0 0,0 1 0 0 0,-1-1 0 0 0,1 1 0 0 0,0-1 0 0 0,-1 1-1 0 0,1-1 1 0 0,-1 1 0 0 0,1-1 0 0 0,-1 0 0 0 0,1 1-1 0 0,-1-1 1 0 0,1 0 0 0 0,-1 1 0 0 0,1-3 0 0 0,-1 3 18 0 0,0 0 1 0 0,0-1 0 0 0,0 1 0 0 0,0 0 0 0 0,-1-1-1 0 0,1 1 1 0 0,0-1 0 0 0,0 1 0 0 0,0 0 0 0 0,-1-1-1 0 0,1 1 1 0 0,0 0 0 0 0,0 0 0 0 0,-1-1 0 0 0,1 1-1 0 0,0 0 1 0 0,-1 0 0 0 0,1-1 0 0 0,0 1 0 0 0,-1 0-1 0 0,1 0 1 0 0,0 0 0 0 0,-1-1 0 0 0,1 1 0 0 0,0 0-1 0 0,-1 0 1 0 0,-3-1-92 0 0,1 0-1 0 0,0 0 0 0 0,-1 1 0 0 0,1-1 1 0 0,-1 1-1 0 0,1 0 0 0 0,-7 0 0 0 0,4 1 109 0 0,0 1 0 0 0,-1 0 0 0 0,1 0 0 0 0,0 0 1 0 0,0 1-1 0 0,0 0 0 0 0,-5 3 0 0 0,-40 29-16 0 0,38-25 63 0 0,-79 65 103 0 0,79-63-44 0 0,0 1 1 0 0,1 0 0 0 0,1 1-1 0 0,-16 24 1 0 0,25-35-31 0 0,1 0-1 0 0,-1 0 1 0 0,1 0 0 0 0,-1 1-1 0 0,1-1 1 0 0,0 0 0 0 0,0 1-1 0 0,1-1 1 0 0,-1 4-1 0 0,1-6-9 0 0,0 1-1 0 0,0-1 0 0 0,0 0 0 0 0,0 0 0 0 0,0 0 0 0 0,0 0 1 0 0,1 0-1 0 0,-1 0 0 0 0,0 0 0 0 0,1 0 0 0 0,-1 0 0 0 0,1 0 0 0 0,-1 0 1 0 0,1 0-1 0 0,-1 0 0 0 0,1-1 0 0 0,0 1 0 0 0,-1 0 0 0 0,1 0 1 0 0,0 0-1 0 0,0-1 0 0 0,0 1 0 0 0,0-1 0 0 0,-1 1 0 0 0,1 0 0 0 0,0-1 1 0 0,0 1-1 0 0,0-1 0 0 0,0 0 0 0 0,0 1 0 0 0,0-1 0 0 0,2 0 1 0 0,11 2 110 0 0,0-1 0 0 0,-1 0 0 0 0,1-1 0 0 0,0-1 0 0 0,-1 0 0 0 0,21-5 0 0 0,6 0 46 0 0,80-8-1510 0 0,-95 10-4568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83 9671 0 0,'1'-6'521'0'0,"2"-10"-469"0"0,0-7 5890 0 0,-3 21-5597 0 0,0 0 0 0 0,0 1 0 0 0,0-1 0 0 0,-1 0 0 0 0,1 0 0 0 0,0 0 0 0 0,-1 0 0 0 0,0 1 0 0 0,0-4 1 0 0,0 4-348 0 0,0 0 0 0 0,1 0 0 0 0,-1 0 0 0 0,0 0 0 0 0,0 0 0 0 0,0 0 0 0 0,0 0 0 0 0,0 0 0 0 0,0 0 0 0 0,0 1 0 0 0,0-1 0 0 0,0 0 0 0 0,0 1 0 0 0,0-1 0 0 0,0 1 0 0 0,-1-1 0 0 0,1 1 0 0 0,-2-1 0 0 0,0 0-54 0 0,1 1-9 0 0,0 0 0 0 0,0 0 0 0 0,0 0 0 0 0,0 0 0 0 0,0 0 0 0 0,0 1 0 0 0,0-1 0 0 0,0 1 0 0 0,0-1 0 0 0,-3 2 0 0 0,2-1-68 0 0,-10 5 2 0 0,-1 0-1 0 0,1 1 1 0 0,0 0-1 0 0,1 1 1 0 0,-20 15 0 0 0,7-5 197 0 0,7-5 189 0 0,0 1 0 0 0,1 1 0 0 0,1 0 0 0 0,0 1 0 0 0,1 1 0 0 0,-21 30 0 0 0,32-42-195 0 0,3-3-37 0 0,0 0 1 0 0,-1 0-1 0 0,1 0 1 0 0,0 0-1 0 0,0 0 0 0 0,0 0 1 0 0,0 1-1 0 0,1-1 1 0 0,-1 0-1 0 0,1 1 0 0 0,-1-1 1 0 0,1 0-1 0 0,0 1 1 0 0,0-1-1 0 0,0 5 1 0 0,14-5 182 0 0,-6-2-150 0 0,0 0 1 0 0,1-1-1 0 0,-1 0 0 0 0,0-1 0 0 0,0 0 1 0 0,15-5-1 0 0,-4 0 98 0 0,30-17 0 0 0,-30 12-310 0 0,-2 0 0 0 0,0-1 1 0 0,0-1-1 0 0,16-17 0 0 0,1-1-292 0 0,-26 25 435 0 0,-7 6 1259 0 0,-2 3-1087 0 0,-8 13-22 0 0,-1 0 35 0 0,1 1 1 0 0,-7 19-1 0 0,12-26-120 0 0,1 1-1 0 0,1-1 1 0 0,0 1 0 0 0,0 0-1 0 0,1 0 1 0 0,-1 18 0 0 0,2-28-50 0 0,0 1 0 0 0,0-1 0 0 0,1 1 0 0 0,-1-1-1 0 0,0 1 1 0 0,0-1 0 0 0,1 1 0 0 0,-1-1 0 0 0,0 0 0 0 0,1 1 0 0 0,-1-1 0 0 0,0 1 0 0 0,1-1 0 0 0,-1 0 0 0 0,0 1 0 0 0,1-1 0 0 0,-1 0 0 0 0,1 0 0 0 0,-1 1-1 0 0,1-1 1 0 0,-1 0 0 0 0,0 0 0 0 0,2 1 0 0 0,9 2-66 0 0,-8-3-34 0 0,0 0 0 0 0,-1 1-1 0 0,1-2 1 0 0,0 1-1 0 0,-1 0 1 0 0,1 0-1 0 0,3-2 1 0 0,18-6-5055 0 0,-23 7 4795 0 0,22-9-6505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6991 0 0,'0'0'880'0'0,"2"0"-185"0"0,10 2 2165 0 0,-2-1-1492 0 0,-1 1-1 0 0,18 5 1 0 0,-26-7-472 0 0,12 2 268 0 0,1 0-1 0 0,-1-2 1 0 0,1 0 0 0 0,17-2 0 0 0,-23 2-858 0 0,31-4 188 0 0,0-2 0 0 0,58-16 0 0 0,-79 17-820 0 0,44-10-2625 0 0,-60 15 1211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7367 0 0,'2'0'10710'0'0,"77"-4"-5943"0"0,42-12-2740 0 0,-82 11-3302 0 0,48-1-1 0 0,-77 8-3579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11055 0 0,'7'-7'11661'0'0,"2"4"-8754"0"0,-9 4-2820 0 0,-14 72-2 0 0,14-72-426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271 200 8751 0 0,'0'0'5664'0'0,"2"0"-4177"0"0,79 8 1618 0 0,-78-9-3005 0 0,0 1-1 0 0,0 0 0 0 0,0-1 1 0 0,0 1-1 0 0,0-1 0 0 0,0 0 1 0 0,0 0-1 0 0,-1 0 0 0 0,1-1 1 0 0,0 1-1 0 0,-1 0 0 0 0,1-1 1 0 0,-1 0-1 0 0,1 0 0 0 0,-1 0 1 0 0,0 0-1 0 0,0 0 1 0 0,0 0-1 0 0,0 0 0 0 0,0-1 1 0 0,0 1-1 0 0,-1-1 0 0 0,1 1 1 0 0,-1-1-1 0 0,1 0 0 0 0,1-5 1 0 0,-1 0-76 0 0,1 0 0 0 0,-1 0 0 0 0,0-1 0 0 0,-1 1 1 0 0,0-1-1 0 0,0 0 0 0 0,-1-15 0 0 0,-1 20-72 0 0,1 0 0 0 0,-1-1 0 0 0,0 1 0 0 0,0 0 0 0 0,-1 0 0 0 0,1 0 0 0 0,-1 0 0 0 0,-4-7 0 0 0,5 10-7 0 0,0 0 0 0 0,0 0 0 0 0,-1 0 0 0 0,1 0 0 0 0,0 0 1 0 0,0 0-1 0 0,-1 0 0 0 0,1 1 0 0 0,-1-1 0 0 0,-2-1 0 0 0,-2-1-102 0 0,1 1 49 0 0,0-1 0 0 0,-1 1 0 0 0,0 0 0 0 0,1 0 0 0 0,-1 0 1 0 0,0 1-1 0 0,0 0 0 0 0,0 0 0 0 0,0 1 0 0 0,0-1 0 0 0,1 1 0 0 0,-1 1 0 0 0,0-1 1 0 0,0 1-1 0 0,-11 3 0 0 0,-7 2-27 0 0,0 2 1 0 0,-34 16-1 0 0,24-9 166 0 0,18-9 62 0 0,1 0 0 0 0,0 1-1 0 0,0 1 1 0 0,1 1 0 0 0,-25 19 0 0 0,35-25-15 0 0,1 1 1 0 0,0-1-1 0 0,0 1 1 0 0,0-1-1 0 0,0 1 1 0 0,0 0-1 0 0,1 0 1 0 0,0 0-1 0 0,0 1 1 0 0,-3 7-1 0 0,4-8-45 0 0,0 0 0 0 0,1 0-1 0 0,-1 0 1 0 0,1-1 0 0 0,0 1-1 0 0,0 0 1 0 0,1 0 0 0 0,-1 0-1 0 0,1 0 1 0 0,0-1 0 0 0,0 1-1 0 0,0 0 1 0 0,0-1 0 0 0,1 1-1 0 0,1 4 1 0 0,0-4 45 0 0,0 1-1 0 0,1 0 1 0 0,-1-1 0 0 0,1 0-1 0 0,0 1 1 0 0,0-2 0 0 0,0 1-1 0 0,1 0 1 0 0,-1-1 0 0 0,1 0-1 0 0,0 0 1 0 0,0 0 0 0 0,0-1 0 0 0,0 1-1 0 0,8 1 1 0 0,0 1 155 0 0,1-2 0 0 0,0 1 0 0 0,0-2 0 0 0,27 2 0 0 0,-31-4-193 0 0,0 0 0 0 0,0 0 0 0 0,-1-1 0 0 0,1-1 0 0 0,0 1 0 0 0,-1-2 0 0 0,1 1 1 0 0,-1-1-1 0 0,0-1 0 0 0,0 0 0 0 0,0 0 0 0 0,-1 0 0 0 0,1-1 0 0 0,7-7 0 0 0,-14 11-33 0 0,1-1 1 0 0,-2 0-1 0 0,1 0 0 0 0,0 0 0 0 0,0 0 0 0 0,0 0 1 0 0,-1 0-1 0 0,1 0 0 0 0,-1 0 0 0 0,0-1 0 0 0,2-2 1 0 0,-2-2 9 0 0,1 0 1 0 0,-1 0 0 0 0,0 0 0 0 0,0 0 0 0 0,-1-12-1 0 0,0 18-91 0 0,-1 3-18 0 0,-13 31 73 0 0,1 0-1 0 0,-13 62 1 0 0,10-34 226 0 0,-15 75 2 0 0,26-113-162 0 0,5-22-8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7:3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29 13359 0 0,'44'-29'11087'0'0,"-46"31"-11081"0"0,1 1 0 0 0,-1-1 0 0 0,0 0 0 0 0,0 0 0 0 0,0 0 0 0 0,-1 0 0 0 0,1 0 1 0 0,0 0-1 0 0,-1-1 0 0 0,1 1 0 0 0,-1-1 0 0 0,-4 2 0 0 0,-38 10 65 0 0,14-5-52 0 0,-46 17-879 0 0,-138 25 0 0 0,208-49 599 0 0,-1 0 1 0 0,0 0-1 0 0,1-1 1 0 0,-1-1-1 0 0,1 1 0 0 0,-1-1 1 0 0,1-1-1 0 0,0 1 0 0 0,-1-1 1 0 0,1 0-1 0 0,-11-5 0 0 0,17 6-163 0 0,1 1 357 0 0,0-1 0 0 0,-1 1 1 0 0,1 0-1 0 0,0-1 0 0 0,0 1 0 0 0,-1-1 0 0 0,1 1 0 0 0,0-1 0 0 0,0 1 0 0 0,0 0 0 0 0,0-1 1 0 0,0 1-1 0 0,-1-1 0 0 0,1 1 0 0 0,0-1 0 0 0,0 1 0 0 0,0-1 0 0 0,4-4-19 0 0,-2 3 22 0 0,13-5 140 0 0,-13 6-39 0 0,0 1 83 0 0,8 0 315 0 0,-1 2 1471 0 0,-9-1-1738 0 0,-5 6-64 0 0,0 0-1 0 0,0 0 0 0 0,0-1 1 0 0,-1 0-1 0 0,0 0 0 0 0,0 0 1 0 0,-14 9-1 0 0,12-10 44 0 0,1 1-1 0 0,-1 0 0 0 0,2 0 1 0 0,-1 1-1 0 0,1 0 1 0 0,-8 10-1 0 0,14-16-107 0 0,-1 0 1 0 0,0 1-1 0 0,1-1 0 0 0,-1 1 0 0 0,1-1 0 0 0,-1 1 0 0 0,1-1 1 0 0,0 1-1 0 0,0-1 0 0 0,0 1 0 0 0,0-1 0 0 0,0 1 1 0 0,0-1-1 0 0,0 1 0 0 0,0-1 0 0 0,0 1 0 0 0,1 1 0 0 0,0-1 80 0 0,26 5 249 0 0,-14-7-290 0 0,0-1 1 0 0,0-1-1 0 0,0 0 0 0 0,21-6 1 0 0,5-1-87 0 0,11-1-218 0 0,-35 5 99 0 0,0 2 0 0 0,1 0 1 0 0,-1 1-1 0 0,1 0 0 0 0,0 1 1 0 0,-1 1-1 0 0,19 2 0 0 0,-30-2 117 0 0,-1 1 0 0 0,0 0 0 0 0,1 0 0 0 0,-1 0 0 0 0,0 1 0 0 0,0-1 0 0 0,0 1-1 0 0,0 0 1 0 0,0 0 0 0 0,0 0 0 0 0,3 3 0 0 0,3 3 2 0 0,-1 1-1 0 0,9 14 1 0 0,2 1 69 0 0,-9-13-1 0 0,0 0 1 0 0,1-1 0 0 0,1 0-1 0 0,12 8 1 0 0,-3-2-23 0 0,-18-14-15 0 0,0 1 0 0 0,0 0-1 0 0,0 0 1 0 0,0 0 0 0 0,0 0 0 0 0,-1 0-1 0 0,4 6 1 0 0,-5-8 6 0 0,0 1 1 0 0,-1-1-1 0 0,1 1 0 0 0,0 0 0 0 0,-1-1 1 0 0,1 1-1 0 0,-1 0 0 0 0,0 0 0 0 0,0-1 0 0 0,0 1 1 0 0,1 0-1 0 0,-2 0 0 0 0,1 2 0 0 0,-1-1 7 0 0,0 0 0 0 0,0-1 0 0 0,0 1 0 0 0,-1-1 0 0 0,1 1 0 0 0,-1-1 0 0 0,1 0 0 0 0,-1 1 0 0 0,0-1 0 0 0,0 0 0 0 0,0 0 0 0 0,0 0 0 0 0,0 0 0 0 0,0-1 0 0 0,-1 1 0 0 0,1-1 0 0 0,-1 1 0 0 0,-2 1 0 0 0,-29 13 305 0 0,0-2 0 0 0,-1-1 1 0 0,-1-1-1 0 0,1-2 0 0 0,-2-2 1 0 0,-73 8-1 0 0,104-15-307 0 0,-1-1 0 0 0,1 0 0 0 0,-1 0 0 0 0,1 0 0 0 0,-14-3 0 0 0,17 2-1 0 0,-1 0 1 0 0,1-1-1 0 0,-1 1 1 0 0,1-1-1 0 0,0 0 1 0 0,-1 0-1 0 0,1 0 1 0 0,0 0 0 0 0,0-1-1 0 0,0 1 1 0 0,1-1-1 0 0,-1 0 1 0 0,-4-6-1 0 0,7 8-138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12895 0 0,'0'0'2914'0'0,"0"2"-1204"0"0,-4 47 2522 0 0,-11 28-2991 0 0,7-32-603 0 0,-20 100 145 0 0,-66 199 1 0 0,68-271-936 0 0,-3-2 1 0 0,-3 0-1 0 0,-3-2 1 0 0,-66 96-1 0 0,57-101-198 0 0,-99 131-3368 0 0,141-193 2301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1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455 255 4143 0 0,'0'0'2158'0'0,"-8"0"1823"0"0,-8-3-962 0 0,15 3-2209 0 0,-11 3 2234 0 0,16-3-2270 0 0,13-3-176 0 0,22-6-198 0 0,383-147 2227 0 0,-365 132-2446 0 0,-19 7-36 0 0,1 2 0 0 0,54-13 0 0 0,-83 26-145 0 0,-8 1-79 0 0,-2 3 45 0 0,-1 0-1 0 0,1 0 0 0 0,-1 0 1 0 0,1 0-1 0 0,-1 0 0 0 0,0-1 1 0 0,0 1-1 0 0,1 0 0 0 0,-1-1 1 0 0,-1 1-1 0 0,1-1 1 0 0,-2 3-1 0 0,-16 17-135 0 0,-12 7 4 0 0,-137 137-220 0 0,133-128 109 0 0,-2-2 1 0 0,-1-1-1 0 0,-2-3 0 0 0,-74 46 0 0 0,-24 22-541 0 0,82-57 699 0 0,-195 148-32 0 0,236-180 140 0 0,-121 83-466 0 0,106-71 341 0 0,12-2 1735 0 0,19-20-1570 0 0,1 0 0 0 0,-1 1 0 0 0,1-1 0 0 0,-1 0 1 0 0,1 0-1 0 0,0 0 0 0 0,-1 0 0 0 0,1 0 0 0 0,-1 0 0 0 0,1 0 0 0 0,2-1 1 0 0,-4 1-9 0 0,15-4 145 0 0,0-1 1 0 0,0 0-1 0 0,-1 0 1 0 0,0-2-1 0 0,18-10 1 0 0,32-14 146 0 0,-29 19-83 0 0,0 2 1 0 0,37-7 0 0 0,75-5 547 0 0,-52 5-516 0 0,-9 0-179 0 0,-84 17-153 0 0,-15 5-4011 0 0,-1-1-2817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1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2303 0 0,'0'0'17068'0'0,"10"-12"-15400"0"0,0 2-1216 0 0,1 1 1 0 0,0 1-1 0 0,0 0 0 0 0,21-11 0 0 0,-5 7-89 0 0,0 1 1 0 0,2 2-1 0 0,-1 0 0 0 0,1 2 0 0 0,37-4 0 0 0,41 3-1880 0 0,1 10-7479 0 0,-92-2 2525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2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9 13039 0 0,'15'-7'598'0'0,"-12"5"1668"0"0,-4 4-1784 0 0,0 2-369 0 0,-1 0 1 0 0,0 0 0 0 0,0 0 0 0 0,-1 0 0 0 0,1-1 0 0 0,-1 1-1 0 0,0-1 1 0 0,0 0 0 0 0,0 0 0 0 0,-6 5 0 0 0,-39 27 390 0 0,42-31-446 0 0,-96 66 161 0 0,33-21-453 0 0,-128 69 1 0 0,78-64-41 0 0,90-43 211 0 0,0-1-1 0 0,-38 8 1 0 0,41-12 104 0 0,1-2 0 0 0,-1 0 0 0 0,0-2 0 0 0,-36 0 1 0 0,61-2-45 0 0,0 0 0 0 0,0 0 1 0 0,-1 0-1 0 0,1 0 1 0 0,0-1-1 0 0,0 1 0 0 0,0 0 1 0 0,0 0-1 0 0,0-1 1 0 0,0 1-1 0 0,0 0 0 0 0,0-1 1 0 0,0 1-1 0 0,0-1 1 0 0,0 0-1 0 0,1 1 0 0 0,-1-1 1 0 0,0 0-1 0 0,0 1 1 0 0,0-1-1 0 0,1 0 1 0 0,-1 0-1 0 0,0 0 0 0 0,1 1 1 0 0,-1-1-1 0 0,1 0 1 0 0,-1 0-1 0 0,1 0 0 0 0,-1 0 1 0 0,1 0-1 0 0,-1 0 1 0 0,1 0-1 0 0,0 0 0 0 0,0 0 1 0 0,0-1-1 0 0,0 1 1 0 0,0-1-1 0 0,0-1-43 0 0,0 0 0 0 0,1 0 0 0 0,-1 1 0 0 0,1-1 0 0 0,0 0 0 0 0,0 0 0 0 0,0 0 0 0 0,1 1 0 0 0,-1-1 0 0 0,1 1 0 0 0,-1-1 1 0 0,4-3-1 0 0,5-4 57 0 0,0 0 1 0 0,0 1 0 0 0,1 0 0 0 0,0 0 0 0 0,0 1 0 0 0,19-9 0 0 0,-8 6 471 0 0,0 1 0 0 0,43-13 0 0 0,-59 21-362 0 0,-1 1 1 0 0,1 0 0 0 0,0 0 0 0 0,0 0 0 0 0,-1 1-1 0 0,1-1 1 0 0,0 2 0 0 0,0-1 0 0 0,0 1 0 0 0,5 1-1 0 0,-7-1-80 0 0,-1 0 0 0 0,1 0-1 0 0,-1 0 1 0 0,0 1-1 0 0,1-1 1 0 0,-1 1 0 0 0,0 0-1 0 0,0 0 1 0 0,0 0-1 0 0,0 1 1 0 0,-1-1 0 0 0,1 1-1 0 0,-1-1 1 0 0,1 1-1 0 0,-1 0 1 0 0,0 0 0 0 0,2 3-1 0 0,6 13 101 0 0,-4-7-7 0 0,1-1-1 0 0,14 20 1 0 0,-18-28-120 0 0,-1 0 0 0 0,0 0 0 0 0,1-1 0 0 0,0 0-1 0 0,0 1 1 0 0,0-1 0 0 0,0 0 0 0 0,0 0-1 0 0,0-1 1 0 0,0 1 0 0 0,1-1 0 0 0,-1 1 0 0 0,0-1-1 0 0,1 0 1 0 0,4 0 0 0 0,7 1 47 0 0,25-2 1 0 0,-29-1-35 0 0,0 1 1 0 0,0 1-1 0 0,0-1 1 0 0,0 2-1 0 0,11 2 1 0 0,-12-2-1 0 0,-7-2-21 0 0,1 1 0 0 0,0 0 0 0 0,0 0 1 0 0,-1 0-1 0 0,7 4 0 0 0,-6-3 8 0 0,12 6 25 0 0,15 1-39 0 0,-23-7-16 0 0,-5-2-183 0 0,-1 0 0 0 0,0 0 0 0 0,0-1 0 0 0,1 1 0 0 0,-1 0 0 0 0,0-1 0 0 0,0 1 0 0 0,1-1 0 0 0,-1 0 0 0 0,0 0 0 0 0,0 0 0 0 0,0 0 0 0 0,0 0 0 0 0,0 0 0 0 0,0 0 0 0 0,-1-1 0 0 0,1 1 0 0 0,2-3 0 0 0,5-4-6404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4863 0 0,'0'0'223'0'0,"0"-9"1245"0"0,0 4-446 0 0,0 1-590 0 0,-1 0 1 0 0,1 1-1 0 0,0-1 0 0 0,0 1 1 0 0,1-1-1 0 0,-1 0 0 0 0,1 1 0 0 0,0-1 1 0 0,0 1-1 0 0,0-1 0 0 0,0 1 1 0 0,0 0-1 0 0,1-1 0 0 0,0 1 1 0 0,0 0-1 0 0,0 0 0 0 0,0 0 1 0 0,4-5-1 0 0,4 1 4220 0 0,-12 18-2846 0 0,2-9-2210 0 0,-17 65 1000 0 0,-1 6-249 0 0,13-51-484 0 0,1-1-1 0 0,2 0 0 0 0,0 1 1 0 0,1 0-1 0 0,4 36 1 0 0,-3-57-1358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14855 0 0,'0'0'5182'0'0,"0"2"-4612"0"0,-32 100 1762 0 0,25-83-2269 0 0,0 0 0 0 0,2 1 0 0 0,0-1-1 0 0,1 1 1 0 0,1 0 0 0 0,1 0 0 0 0,1 0 0 0 0,0 0-1 0 0,4 26 1 0 0,4 51 686 0 0,-7-96-719 0 0,0 1 0 0 0,0 0 0 0 0,0 0 0 0 0,0 0 0 0 0,0 0-1 0 0,0 0 1 0 0,-1 0 0 0 0,1 0 0 0 0,-1 0 0 0 0,-1 3 0 0 0,0 3-3873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 4607 0 0,'0'0'683'0'0,"-16"-8"4848"0"0,14 8-5136 0 0,1 0 0 0 0,0 0 0 0 0,0 0 0 0 0,-1 0 0 0 0,1 0 0 0 0,0 0 0 0 0,0 0 0 0 0,-1 0 0 0 0,1 1 0 0 0,0-1 0 0 0,0 0 0 0 0,0 1 0 0 0,-1-1 0 0 0,1 1 0 0 0,0-1 0 0 0,0 1 0 0 0,0 0 0 0 0,0-1 0 0 0,0 1 0 0 0,0 0 0 0 0,0 0 0 0 0,0 0 0 0 0,0 0 0 0 0,-1 1 0 0 0,-3 8-4 0 0,-16 59 497 0 0,14-44-731 0 0,-1-1 1 0 0,-1 1-1 0 0,-14 26 0 0 0,-135 243 14 0 0,137-248-1253 0 0,21-45 475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8751 0 0,'0'0'674'0'0,"2"-1"-438"0"0,6-7 1102 0 0,1 1 0 0 0,0 0 0 0 0,1 0 0 0 0,0 1 1 0 0,0 0-1 0 0,0 1 0 0 0,0 0 0 0 0,16-5 1 0 0,-25 10-1268 0 0,10-1 895 0 0,-10 1-941 0 0,0 1-1 0 0,0-1 1 0 0,0 1 0 0 0,0 0-1 0 0,-1-1 1 0 0,1 1-1 0 0,0 0 1 0 0,0-1 0 0 0,-1 1-1 0 0,1 0 1 0 0,0 0 0 0 0,-1 0-1 0 0,1 0 1 0 0,-1 0-1 0 0,1-1 1 0 0,-1 1 0 0 0,0 0-1 0 0,1 1 1 0 0,0 1-21 0 0,0 0-1 0 0,-1-1 1 0 0,1 1 0 0 0,-1-1 0 0 0,1 1 0 0 0,-1 0 0 0 0,0-1-1 0 0,0 1 1 0 0,0 0 0 0 0,0-1 0 0 0,-1 1 0 0 0,1 0 0 0 0,-1-1-1 0 0,0 1 1 0 0,1-1 0 0 0,-1 1 0 0 0,0-1 0 0 0,-1 1 0 0 0,1-1-1 0 0,0 0 1 0 0,-1 1 0 0 0,1-1 0 0 0,-3 3 0 0 0,-4 4-90 0 0,-1-1 0 0 0,0 1 0 0 0,-19 12 0 0 0,12-8-370 0 0,13-11-250 0 0,-7 5 1129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13103 0 0,'0'0'1186'0'0,"-2"1"-978"0"0,-39 33 1466 0 0,4-5-401 0 0,2 2-1 0 0,-37 40 1 0 0,36-29-1306 0 0,-1-1 1 0 0,-59 47-1 0 0,77-74-503 0 0,-1-2 0 0 0,-22 12 0 0 0,-11 5-473 0 0,25-12 757 0 0,16-11 101 0 0,1 1 1 0 0,0 0 0 0 0,-19 16 0 0 0,28-22 282 0 0,1 12 345 0 0,3-10-377 0 0,0 0 0 0 0,-1 0 0 0 0,1 0 0 0 0,1-1 0 0 0,-1 1 0 0 0,0-1 0 0 0,1 1 0 0 0,-1-1 0 0 0,1 0 0 0 0,-1 0 0 0 0,1 0-1 0 0,0 0 1 0 0,0 0 0 0 0,0-1 0 0 0,0 1 0 0 0,4 0 0 0 0,9 4 526 0 0,32 8 0 0 0,-13-7-248 0 0,0-2 1 0 0,0-1 0 0 0,1-2-1 0 0,0-2 1 0 0,-1-1-1 0 0,1-1 1 0 0,-1-2 0 0 0,1-2-1 0 0,-1-1 1 0 0,-1-2 0 0 0,60-23-1 0 0,-74 24-368 0 0,0-2-1 0 0,0 0 0 0 0,-2-1 0 0 0,35-26 0 0 0,-43 29-6 0 0,0-1 0 0 0,0 0 0 0 0,-1-1 0 0 0,0-1-1 0 0,-1 1 1 0 0,0-1 0 0 0,-1 0 0 0 0,0-1 0 0 0,7-15 0 0 0,-12 23-7 0 0,-2 3 0 0 0,1 0-1 0 0,0 0 1 0 0,-1 0 0 0 0,1-1-1 0 0,-1 1 1 0 0,0 0 0 0 0,1 0-1 0 0,-1-1 1 0 0,0 1 0 0 0,0 0-1 0 0,0-1 1 0 0,0 1 0 0 0,0 0-1 0 0,0-1 1 0 0,0 1-1 0 0,0 0 1 0 0,0-1 0 0 0,-1-1-1 0 0,0 2 1 0 0,1 0-1 0 0,0 0 1 0 0,-1 0-1 0 0,1 0 1 0 0,-1 0-1 0 0,1 0 1 0 0,-1 0-1 0 0,1 0 1 0 0,-1 0-1 0 0,0 0 1 0 0,0 0-1 0 0,1 1 1 0 0,-1-1-1 0 0,0 0 0 0 0,0 1 1 0 0,0-1-1 0 0,0 0 1 0 0,0 1-1 0 0,0-1 1 0 0,0 1-1 0 0,0-1 1 0 0,0 1-1 0 0,0 0 1 0 0,0-1-1 0 0,0 1 1 0 0,0 0-1 0 0,0 0 1 0 0,0 0-1 0 0,0 0 0 0 0,0 0 1 0 0,0 0-1 0 0,0 0 1 0 0,0 0-1 0 0,0 0 1 0 0,-2 1-1 0 0,-5 0-31 0 0,1 1 1 0 0,0 0-1 0 0,-13 5 0 0 0,-10 5 2 0 0,-8 2-42 0 0,1 2 1 0 0,1 2 0 0 0,-41 25 0 0 0,75-42 72 0 0,0 0 0 0 0,0 1 0 0 0,0-1 0 0 0,0 1 0 0 0,0 0 0 0 0,0-1 0 0 0,1 1 0 0 0,-1 0 0 0 0,1 0 0 0 0,-1 0 0 0 0,1 0 0 0 0,0 0 0 0 0,0 0-1 0 0,0 1 1 0 0,0-1 0 0 0,0 0 0 0 0,0 0 0 0 0,1 1 0 0 0,-1-1 0 0 0,0 4 0 0 0,4 4-8 0 0,-1-6 8 0 0,1 1-1 0 0,0-1 0 0 0,0 1 1 0 0,0-1-1 0 0,1 0 0 0 0,-1 0 1 0 0,1-1-1 0 0,8 7 0 0 0,39 23-16 0 0,-47-31 20 0 0,-1 0-500 0 0,1 0-1 0 0,-1 0 1 0 0,1-1 0 0 0,0 1 0 0 0,-1-1-1 0 0,1 0 1 0 0,0 0 0 0 0,0 0-1 0 0,0 0 1 0 0,0-1 0 0 0,0 0-1 0 0,0 0 1 0 0,-1 0 0 0 0,1 0-1 0 0,5-1 1 0 0,3-3-6287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80 6447 0 0,'21'-23'290'0'0,"-11"12"1275"0"0,18-16-1 0 0,-24 24-337 0 0,0 0-1 0 0,0 0 0 0 0,0 1 1 0 0,11-5 3782 0 0,-14 8-4924 0 0,0 1 0 0 0,0-1 1 0 0,0 1-1 0 0,0 0 0 0 0,-1-1 1 0 0,1 1-1 0 0,0 0 0 0 0,-1-1 1 0 0,1 1-1 0 0,-1 0 1 0 0,0 0-1 0 0,0-1 0 0 0,1 1 1 0 0,-1 0-1 0 0,0 0 0 0 0,0 0 1 0 0,-1 2-1 0 0,0 1 60 0 0,1 0-1 0 0,-2 1 0 0 0,1-1 1 0 0,-3 8-1 0 0,-3 2-46 0 0,-1 0-1 0 0,0 0 1 0 0,-1 0-1 0 0,-13 16 0 0 0,-48 50 561 0 0,19-22-443 0 0,41-47-232 0 0,0-1 0 0 0,0 0 0 0 0,-1-1 0 0 0,-20 15 0 0 0,30-24-58 0 0,16 1 3 0 0,129 2 72 0 0,-52-3 0 0 0,-74 0 0 0 0,1 0 0 0 0,36-3 0 0 0,-46 1-40 0 0,-7 0-240 0 0,0 1 0 0 0,0 0 0 0 0,0-1 1 0 0,0 0-1 0 0,-1 1 0 0 0,1-1 0 0 0,0 0 0 0 0,0 0 0 0 0,-1 0 0 0 0,1 0 0 0 0,0 0 0 0 0,-1 0 0 0 0,1 0 0 0 0,1-3 1 0 0,3-3-1483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 4607 0 0,'13'-10'13699'0'0,"-9"19"-10995"0"0,-2 16-2804 0 0,-3-12 365 0 0,-1 0-1 0 0,0-1 1 0 0,-1 1 0 0 0,-1-1-1 0 0,-5 14 1 0 0,-30 61 168 0 0,22-53-370 0 0,-17 38-45 0 0,3 2-1 0 0,-28 97 1 0 0,29-77-57 0 0,26-87-1733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 10135 0 0,'0'0'919'0'0,"-1"1"-759"0"0,1-1 139 0 0,-1 1 0 0 0,0-1 0 0 0,1 1 0 0 0,-1-1 0 0 0,1 1 0 0 0,-1-1 0 0 0,0 1 0 0 0,1-1 0 0 0,0 1 0 0 0,-1 0 0 0 0,1-1 0 0 0,-1 1 0 0 0,1 0 0 0 0,0-1 0 0 0,-1 1 0 0 0,1 0 0 0 0,0-1 0 0 0,0 1 0 0 0,-1 0 0 0 0,1 0 0 0 0,0-1 0 0 0,0 2 0 0 0,0-1-146 0 0,0 0 1 0 0,1 0-1 0 0,-1 0 1 0 0,0 0-1 0 0,1-1 1 0 0,-1 1-1 0 0,1 0 1 0 0,-1 0-1 0 0,1-1 1 0 0,-1 1-1 0 0,1 0 1 0 0,0-1-1 0 0,-1 1 1 0 0,1 0-1 0 0,1 0 1 0 0,2 2 88 0 0,-1-1-1 0 0,1 0 1 0 0,0 0 0 0 0,0-1 0 0 0,6 3 0 0 0,7 0 292 0 0,1-1 1 0 0,-1 0-1 0 0,1-1 0 0 0,22-1 1 0 0,72-8 268 0 0,-83 5-669 0 0,258-43 532 0 0,-154 20-1584 0 0,-76 14-2603 0 0,-33 6-4498 0 0</inkml:trace>
  <inkml:trace contextRef="#ctx0" brushRef="#br0" timeOffset="1">959 146 18367 0 0,'0'0'844'0'0,"0"1"-20"0"0,-54 100 1946 0 0,-10 18-417 0 0,50-97-2314 0 0,-48 71-733 0 0,61-91 373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30 13215 0 0,'2'-1'604'0'0,"23"-16"224"0"0,-11 9 2824 0 0,-13 8-3439 0 0,-1-1 0 0 0,1 1-1 0 0,0 0 1 0 0,-1-1 0 0 0,1 1-1 0 0,0 0 1 0 0,-1-1 0 0 0,1 1-1 0 0,0 0 1 0 0,0 0 0 0 0,0 0-1 0 0,-1-1 1 0 0,1 1 0 0 0,0 0-1 0 0,0 0 1 0 0,-1 0 0 0 0,2 1-1 0 0,-1 0-146 0 0,0 0 0 0 0,-1 1-1 0 0,1-1 1 0 0,-1 1 0 0 0,1-1 0 0 0,-1 0-1 0 0,1 1 1 0 0,-1 0 0 0 0,0-1 0 0 0,0 1-1 0 0,0-1 1 0 0,0 1 0 0 0,0-1 0 0 0,0 1-1 0 0,0-1 1 0 0,0 1 0 0 0,-1-1 0 0 0,1 1-1 0 0,-1 1 1 0 0,-1 0 30 0 0,1 1 0 0 0,-1-1 0 0 0,0 0-1 0 0,0 0 1 0 0,0 0 0 0 0,0 0 0 0 0,-6 5 0 0 0,0-1-25 0 0,0-1 0 0 0,0 1 1 0 0,-1-2-1 0 0,0 1 0 0 0,-9 4 0 0 0,5-4-55 0 0,-141 60-20 0 0,135-59-117 0 0,-1-2 0 0 0,0 0-1 0 0,0-1 1 0 0,0-2 0 0 0,0 0-1 0 0,-26 0 1 0 0,22-3-258 0 0,0-1-1 0 0,-34-7 1 0 0,45 6 46 0 0,1-1 0 0 0,0 0 0 0 0,0-1 1 0 0,0 0-1 0 0,1 0 0 0 0,-16-11 0 0 0,2 1-855 0 0,23 14 830 0 0,1 1 138 0 0,-15 6-90 0 0,15-6 308 0 0,1 0 0 0 0,-1 0 0 0 0,0 1 1 0 0,1-1-1 0 0,-1 0 0 0 0,1 1 0 0 0,-1-1 0 0 0,1 1 0 0 0,-1-1 0 0 0,1 1 0 0 0,-1-1 0 0 0,1 1 0 0 0,-1-1 0 0 0,1 1 0 0 0,-1-1 1 0 0,1 1-1 0 0,0 0 0 0 0,0-1 0 0 0,-1 1 0 0 0,1 0 0 0 0,0-1 0 0 0,0 1 0 0 0,-1 0 0 0 0,1-1 0 0 0,0 2 0 0 0,0 0 18 0 0,-2 6 112 0 0,0 1 0 0 0,0 0 0 0 0,1 0 0 0 0,0-1 0 0 0,1 1 0 0 0,0 0 1 0 0,1 0-1 0 0,-1 0 0 0 0,2 0 0 0 0,-1-1 0 0 0,1 1 0 0 0,0-1 1 0 0,1 1-1 0 0,0-1 0 0 0,1 0 0 0 0,4 10 0 0 0,-7-16 84 0 0,7 6 550 0 0,-7-6-737 0 0,0 1 1 0 0,0-1 0 0 0,0 0 0 0 0,-1 1 0 0 0,1-1 0 0 0,-1 0 0 0 0,1 1 0 0 0,-1-1 0 0 0,0 0 0 0 0,0 1 0 0 0,0-1 0 0 0,0 1 0 0 0,-1-1 0 0 0,1 0 0 0 0,-1 1 0 0 0,1-1 0 0 0,-1 0 0 0 0,0 1 0 0 0,0-1 0 0 0,-2 4 0 0 0,-4 6 15 0 0,0 1 0 0 0,-14 16 0 0 0,5-8 69 0 0,4-1-110 0 0,7-11 0 0 0,5-9 0 0 0,0 0 0 0 0,0 1 0 0 0,-1-1 0 0 0,1 1 0 0 0,0-1 0 0 0,0 0 0 0 0,0 1 0 0 0,0-1 0 0 0,0 1 0 0 0,0-1 0 0 0,0 0 0 0 0,0 1 0 0 0,0-1 0 0 0,0 1 0 0 0,0-1 0 0 0,0 0 0 0 0,0 1 0 0 0,0-1 0 0 0,1 1 0 0 0,0 0 2 0 0,0 0-1 0 0,0 0 0 0 0,0-1 1 0 0,0 1-1 0 0,0 0 0 0 0,1 0 1 0 0,-1-1-1 0 0,0 1 0 0 0,1-1 1 0 0,-1 1-1 0 0,0-1 0 0 0,1 0 1 0 0,-1 0-1 0 0,0 1 0 0 0,1-1 1 0 0,-1 0-1 0 0,3 0 0 0 0,26-2 40 0 0,-29 2-42 0 0,55-7 27 0 0,57-16 0 0 0,20-4-155 0 0,-111 24 127 0 0,-1 1 0 0 0,1 0 0 0 0,0 2 0 0 0,0 0 0 0 0,26 5 0 0 0,-39-3 2 0 0,0-1 0 0 0,-1 2 0 0 0,1-1 0 0 0,-1 1 1 0 0,0 1-1 0 0,1-1 0 0 0,-2 1 0 0 0,1 1 0 0 0,0-1 0 0 0,-1 2 0 0 0,0-1 0 0 0,0 1 0 0 0,-1 0 0 0 0,1 0 0 0 0,8 12 0 0 0,-9-11 135 0 0,-2 0 0 0 0,1 0 0 0 0,-1 0 0 0 0,0 1 0 0 0,0 0 0 0 0,-1 0 0 0 0,4 12-1 0 0,-7-16-88 0 0,1 0 0 0 0,0-1-1 0 0,-1 1 1 0 0,0 0-1 0 0,0-1 1 0 0,0 1-1 0 0,0 0 1 0 0,0-1 0 0 0,-1 1-1 0 0,0-1 1 0 0,0 1-1 0 0,0 0 1 0 0,0-1-1 0 0,0 0 1 0 0,-1 1 0 0 0,1-1-1 0 0,-1 0 1 0 0,0 1-1 0 0,-4 3 1 0 0,-2 2-25 0 0,-1 0-1 0 0,0-1 1 0 0,0 0 0 0 0,-1-1 0 0 0,0 0-1 0 0,0-1 1 0 0,-1 0 0 0 0,1 0 0 0 0,-21 6-1 0 0,2-2 34 0 0,0-2 0 0 0,-53 9 0 0 0,-61 1 210 0 0,110-15-160 0 0,0-2 0 0 0,-46-5 0 0 0,76 4-85 0 0,-1 0 0 0 0,1-1 0 0 0,-1 0 0 0 0,1 1 0 0 0,-1-1 0 0 0,1 0 0 0 0,-1-1 0 0 0,1 1 1 0 0,0-1-1 0 0,0 1 0 0 0,0-1 0 0 0,0 0 0 0 0,-4-3 0 0 0,7 5-17 0 0,0-1 1 0 0,-1 0 0 0 0,1 1-1 0 0,0-1 1 0 0,0 0 0 0 0,-1 0-1 0 0,1 1 1 0 0,0-1 0 0 0,0 0-1 0 0,0 1 1 0 0,0-1-1 0 0,0 0 1 0 0,0 0 0 0 0,0 1-1 0 0,0-1 1 0 0,1 0 0 0 0,-1 1-1 0 0,0-1 1 0 0,0 0 0 0 0,1 0-1 0 0,0 0 1 0 0,7-14-8 0 0,-6 12-16 0 0,1 1-1 0 0,1-1 1 0 0,-1 1-1 0 0,0 0 1 0 0,0 0-1 0 0,1 0 1 0 0,-1 0-1 0 0,6-1 1 0 0,-8 2-101 0 0,1 1-19 0 0,5 0-3 0 0,-5 0-36 0 0,0 1-152 0 0,4 4-372 0 0,0-1 1 0 0,0 1-1 0 0,9 9 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3 132 1839 0 0,'0'0'83'0'0,"1"-1"-6"0"0,0-1 9 0 0,0 1 0 0 0,0 0-1 0 0,0-1 1 0 0,0 1-1 0 0,0-1 1 0 0,-1 1-1 0 0,1-1 1 0 0,0 1-1 0 0,-1-1 1 0 0,1 0 0 0 0,0-1-1 0 0,0-2 412 0 0,-1 4 333 0 0,0-20 1132 0 0,-1 17-1754 0 0,-1 0-1 0 0,1 0 0 0 0,-1 0 1 0 0,0 0-1 0 0,-4-5 3552 0 0,7 5-3458 0 0,0 0-1 0 0,0 0 0 0 0,0 1 1 0 0,0-1-1 0 0,0 1 0 0 0,1-1 1 0 0,0 1-1 0 0,0 0 0 0 0,0-1 1 0 0,0 1-1 0 0,0 0 0 0 0,3-2 1 0 0,0-1 97 0 0,-4 5 603 0 0,-7 27-920 0 0,1-2-36 0 0,3 17 106 0 0,-2 67 588 0 0,5-82-489 0 0,2-1-1 0 0,0 1 0 0 0,2-1 1 0 0,1 0-1 0 0,9 26 0 0 0,-2-13 86 0 0,29 76 586 0 0,-34-96-671 0 0,-2-3 266 0 0,0 0 1 0 0,2-1-1 0 0,0 1 1 0 0,18 23-1 0 0,-17-25-371 0 0,-5-8-114 0 0,1 0 0 0 0,-1 0 1 0 0,1 0-1 0 0,-1 0 1 0 0,1-1-1 0 0,1 1 1 0 0,-1-1-1 0 0,0-1 0 0 0,13 7 1 0 0,-17-9-2 0 0,1 10-3207 0 0,1-2 3163 0 0,-2-8-56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0 3223 0 0,'0'0'8294'0'0,"-1"2"-8052"0"0,-25 30 685 0 0,-73 98 486 0 0,-27 64-1292 0 0,-108 155 26 0 0,218-327-140 0 0,-229 340 802 0 0,167-235-14 0 0,-9 16 460 0 0,76-119-529 0 0,0 0 0 0 0,-11 39 0 0 0,14-39-290 0 0,8-22-212 0 0,0-2-201 0 0,0 1 0 0 0,0-1 0 0 0,0 1 0 0 0,0 0 0 0 0,-1-1 0 0 0,1 1 0 0 0,0 0 0 0 0,0-1 0 0 0,-1 1 0 0 0,1-1 0 0 0,0 1 0 0 0,0-1 0 0 0,-1 1 0 0 0,1 0 0 0 0,-1-1 0 0 0,1 1-1 0 0,-1 0 1 0 0,-5 9 2692 0 0,4-10-2588 0 0,-6-1-121 0 0,6 0-95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410 142 5063 0 0,'0'0'6723'0'0,"11"-13"-3840"0"0,-9 9-1017 0 0,-4 3-782 0 0,-9 6-518 0 0,-16 10-608 0 0,-23 21 245 0 0,-69 38 0 0 0,101-64-234 0 0,-1-1-1 0 0,0-1 1 0 0,0-1 0 0 0,-1-1-1 0 0,0 0 1 0 0,0-1-1 0 0,-35 3 1 0 0,35-5-48 0 0,20-3 78 0 0,0 0-1 0 0,-1 0 1 0 0,1 0-1 0 0,0 0 1 0 0,0 0-1 0 0,0-1 1 0 0,0 1-1 0 0,0 0 1 0 0,-1 0-1 0 0,1 0 1 0 0,0 0-1 0 0,0 0 1 0 0,0 0-1 0 0,0 0 1 0 0,0 0-1 0 0,0-1 1 0 0,-1 1-1 0 0,1 0 1 0 0,0 0-1 0 0,0 0 1 0 0,0 0-1 0 0,0 0 1 0 0,0-1-1 0 0,0 1 0 0 0,0 0 1 0 0,0 0-1 0 0,0 0 1 0 0,0 0-1 0 0,0-1 1 0 0,0 1-1 0 0,0 0 1 0 0,0 0-1 0 0,0 0 1 0 0,0 0-1 0 0,0 0 1 0 0,0-1-1 0 0,0 1 1 0 0,0 0-1 0 0,0 0 1 0 0,0 0-1 0 0,0 0 1 0 0,0-1-1 0 0,2-5 7 0 0,-1 3-5 0 0,1 0 0 0 0,0 1 0 0 0,1-1 0 0 0,-1 1 0 0 0,0 0 0 0 0,1 0 0 0 0,-1 0 0 0 0,1 0 0 0 0,-1 0 0 0 0,1 1 0 0 0,0-1 0 0 0,0 1 0 0 0,0 0 0 0 0,5-2 0 0 0,7-4 0 0 0,18-9 34 0 0,64-22 0 0 0,-37 16 98 0 0,66-19 160 0 0,-1-1-25 0 0,-101 33-243 0 0,0-2 1 0 0,-1 0-1 0 0,23-16 0 0 0,-45 26-20 0 0,0 1 0 0 0,0-1-1 0 0,1 0 1 0 0,-1 1 0 0 0,0-1 0 0 0,0 0 0 0 0,0 0-1 0 0,0 0 1 0 0,0 1 0 0 0,0-1 0 0 0,-1 0-1 0 0,1 0 1 0 0,0 0 0 0 0,0-1 0 0 0,-1 1-1 0 0,1 0 1 0 0,-1 0 0 0 0,1 0 0 0 0,-1 0-1 0 0,1-1 1 0 0,-1 1 0 0 0,0 0 0 0 0,1 0-1 0 0,-1-1 1 0 0,0 1 0 0 0,0-2 0 0 0,1-3 30 0 0,-1-7 49 0 0,0 12 202 0 0,0 3-225 0 0,2 39 128 0 0,3 0 0 0 0,9 43-1 0 0,-2-19 446 0 0,-12-58-585 0 0,2 1-1 0 0,-1-1 1 0 0,1 0-1 0 0,0 0 1 0 0,1-1 0 0 0,-1 1-1 0 0,1 0 1 0 0,7 10-1 0 0,-9-16-51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139 171 3679 0 0,'0'0'284'0'0,"-2"1"-186"0"0,-13 6 350 0 0,-3 0 6944 0 0,17-1-6298 0 0,0-3 32 0 0,8 0-1048 0 0,-3-2 43 0 0,0 0 0 0 0,1 0 0 0 0,-1-1 0 0 0,1 0 1 0 0,-1 1-1 0 0,1-1 0 0 0,0-1 0 0 0,6 0 0 0 0,37-10 577 0 0,-36 8-562 0 0,386-94 1980 0 0,-360 88-1816 0 0,227-66 1744 0 0,-257 72-1966 0 0,-6 2 2 0 0,-10 8-14 0 0,-32 25-115 0 0,-174 156-422 0 0,109-85-14 0 0,-63 65-330 0 0,110-107 741 0 0,-78 76-72 0 0,119-121 155 0 0,-5 4 55 0 0,-1-1-1 0 0,-1 0 1 0 0,0-2 0 0 0,-50 27 0 0 0,74-44-51 0 0,-1 0 1 0 0,0 1-1 0 0,1-1 0 0 0,-1 0 0 0 0,1 0 0 0 0,-1 1 0 0 0,1-1 0 0 0,-1 0 1 0 0,0 0-1 0 0,1 0 0 0 0,-1 0 0 0 0,0 0 0 0 0,1 0 0 0 0,-1 0 0 0 0,1 0 1 0 0,-1 0-1 0 0,-1 0 0 0 0,2 0-11 0 0,0 0 1 0 0,0 0-1 0 0,0-1 0 0 0,0 1 1 0 0,-1 0-1 0 0,1 0 1 0 0,0 0-1 0 0,0-1 1 0 0,0 1-1 0 0,0 0 0 0 0,0 0 1 0 0,0-1-1 0 0,0 1 1 0 0,-1 0-1 0 0,1 0 0 0 0,0-1 1 0 0,0 1-1 0 0,0 0 1 0 0,0 0-1 0 0,0-1 0 0 0,0 1 1 0 0,0 0-1 0 0,0 0 1 0 0,0-1-1 0 0,0 1 0 0 0,1 0 1 0 0,-1 0-1 0 0,0-1 1 0 0,0 0-2 0 0,1-1 0 0 0,0 0 0 0 0,-1 0-1 0 0,1 1 1 0 0,0-1 0 0 0,0 1 0 0 0,0-1 0 0 0,0 0 0 0 0,2-1 0 0 0,4-2 79 0 0,-1 0-1 0 0,1 0 0 0 0,0 1 1 0 0,0 0-1 0 0,1 0 1 0 0,-1 1-1 0 0,14-4 0 0 0,57-11 599 0 0,-44 12-433 0 0,-10 2 26 0 0,0 1 1 0 0,0 1-1 0 0,38 2 1 0 0,72 12 528 0 0,-120-9-774 0 0,-8-2-12 0 0,0 0-1 0 0,1-1 1 0 0,11 1-1 0 0,-14-1-112 0 0,1 0-1 0 0,-1-1 1 0 0,0 1 0 0 0,1-1-1 0 0,-1 0 1 0 0,0 0-1 0 0,0 0 1 0 0,0-1 0 0 0,0 0-1 0 0,0 1 1 0 0,0-1 0 0 0,0-1-1 0 0,0 1 1 0 0,-1 0-1 0 0,1-1 1 0 0,-1 0 0 0 0,0 0-1 0 0,6-6 1 0 0,-7 7-62 0 0,1-1-514 0 0,4-5 620 0 0,-3 0-6031 0 0,-1-1 23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6 204 7367 0 0,'0'0'667'0'0,"-1"-1"-547"0"0,0 0 248 0 0,1 0 0 0 0,-1 0 1 0 0,1 1-1 0 0,0-1 0 0 0,-1 0 0 0 0,1 0 0 0 0,0 0 1 0 0,-1 1-1 0 0,1-1 0 0 0,0 0 0 0 0,0 0 0 0 0,0 0 0 0 0,0 0 1 0 0,0 0-1 0 0,0 0 0 0 0,0 0 0 0 0,0 1 0 0 0,0-1 1 0 0,0 0-1 0 0,0 0 0 0 0,1-1 0 0 0,0 0-198 0 0,0 1-1 0 0,-1 0 1 0 0,1-1-1 0 0,0 1 1 0 0,0 0-1 0 0,0-1 1 0 0,1 1 0 0 0,-1 0-1 0 0,0 0 1 0 0,0 0-1 0 0,2-1 1 0 0,1 0-84 0 0,0-1 1 0 0,1 1 0 0 0,-1 0-1 0 0,1 0 1 0 0,-1 1 0 0 0,8-3-1 0 0,219-52 3957 0 0,-206 49-3758 0 0,311-59 1244 0 0,-309 61-1541 0 0,101-11-233 0 0,-96 17-2000 0 0,-35 12-7510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11255 0 0,'0'0'1023'0'0,"-2"2"-842"0"0,-3 3 218 0 0,-1 1-1 0 0,1 0 0 0 0,0 0 1 0 0,1 0-1 0 0,0 1 0 0 0,-1-1 1 0 0,2 1-1 0 0,-1 0 0 0 0,1 1 1 0 0,0-1-1 0 0,1 1 0 0 0,0-1 1 0 0,0 1-1 0 0,1-1 1 0 0,-1 1-1 0 0,1 15 0 0 0,0-11-228 0 0,1-5-49 0 0,0-1 0 0 0,0 1 1 0 0,3 11-1 0 0,-3-9-52 0 0,1-6-16 0 0,7 19-30 0 0,-3-7-6513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4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5983 0 0,'0'0'13739'0'0,"0"2"-13079"0"0,-2 13-353 0 0,1 0 1 0 0,1 0 0 0 0,0 1-1 0 0,2-1 1 0 0,2 17 0 0 0,3 27 31 0 0,-6-39-222 0 0,-1 0-1 0 0,-1-1 0 0 0,-6 31 1 0 0,2-11 14 0 0,2-7 144 0 0,3-16-191 0 0,0-3-16 0 0,0-11-57 0 0,12-6-2207 0 0,3-4-5499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5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 3223 0 0,'0'0'5720'0'0,"15"-2"1024"0"0,-15 2-6646 0 0,0 1 0 0 0,0-1 1 0 0,0 0-1 0 0,1 0 0 0 0,-1 0 0 0 0,0 0 0 0 0,0 0 0 0 0,0 0 1 0 0,0 1-1 0 0,0-1 0 0 0,0 0 0 0 0,0 0 0 0 0,0 0 1 0 0,0 0-1 0 0,0 0 0 0 0,0 0 0 0 0,-1 1 0 0 0,1-1 1 0 0,0 0-1 0 0,0 0 196 0 0,0 0-195 0 0,-9 12 1345 0 0,-20 14-1876 0 0,28-25 630 0 0,-44 36-48 0 0,-62 56-91 0 0,90-77-47 0 0,-66 69-54 0 0,73-74 20 0 0,1 1 0 0 0,1 0 0 0 0,0 0 0 0 0,1 0 0 0 0,-12 27 0 0 0,18-34 13 0 0,-1 1 0 0 0,1-1 0 0 0,0 1 1 0 0,0-1-1 0 0,0 8 0 0 0,0-7 8 0 0,2 7 16 0 0,0-10 23 0 0,1 0 0 0 0,-1-1 0 0 0,0 1 0 0 0,1 0 0 0 0,-1 0 0 0 0,1-1 1 0 0,0 1-1 0 0,0-1 0 0 0,0 1 0 0 0,0-1 0 0 0,0 0 0 0 0,1 0 0 0 0,-1 0 0 0 0,1 0 0 0 0,-1 0 0 0 0,1-1 1 0 0,0 1-1 0 0,0-1 0 0 0,0 0 0 0 0,0 0 0 0 0,-1 0 0 0 0,1 0 0 0 0,1 0 0 0 0,4 0 0 0 0,4 1 119 0 0,-1-1 0 0 0,1 0-1 0 0,0-1 1 0 0,-1 0-1 0 0,18-3 1 0 0,-8-1 76 0 0,0-2-1 0 0,0-1 1 0 0,-1 0 0 0 0,23-12-1 0 0,-36 16-183 0 0,71-35 631 0 0,-1-3 1 0 0,106-77-1 0 0,-144 87-565 0 0,-36 28-125 0 0,0 0 1 0 0,0-1 0 0 0,0 1-1 0 0,0-1 1 0 0,-1 1 0 0 0,0-1-1 0 0,1 0 1 0 0,-1 0 0 0 0,2-5-1 0 0,-4 8-12 0 0,0-1-1 0 0,0 0 1 0 0,0 1 0 0 0,0-1-1 0 0,0 1 1 0 0,0-1-1 0 0,0 0 1 0 0,-1 1-1 0 0,1-1 1 0 0,0 1-1 0 0,-1-1 1 0 0,1 1-1 0 0,-1-1 1 0 0,0 1-1 0 0,0-1 1 0 0,1 1-1 0 0,-1-1 1 0 0,0 1-1 0 0,0 0 1 0 0,0 0-1 0 0,-2-2 1 0 0,-3-4-195 0 0,-1 1-1 0 0,-11-9 1 0 0,8 7 67 0 0,-5-4-3 0 0,-2-3 113 0 0,0 0 0 0 0,-1 2 0 0 0,-1 0 0 0 0,-38-19 0 0 0,54 31 41 0 0,1 0 0 0 0,-1 1 0 0 0,0-1 0 0 0,0 1 0 0 0,1-1 0 0 0,-1 1 0 0 0,0 0 0 0 0,0 0 0 0 0,0 0 0 0 0,0 1 0 0 0,1-1 0 0 0,-1 1 0 0 0,0 0 0 0 0,0-1 0 0 0,1 1 0 0 0,-1 0 0 0 0,0 0 0 0 0,1 1 0 0 0,-1-1 0 0 0,-2 3 0 0 0,-6 4 12 0 0,0 0 0 0 0,1 0-1 0 0,-10 12 1 0 0,8-8-9 0 0,-26 27-1296 0 0,-36 50-1 0 0,67-80 1065 0 0,1-1-1647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5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10335 0 0,'0'0'8423'0'0,"2"1"-8007"0"0,-1 0-225 0 0,-1 0 1 0 0,1 0-1 0 0,0 0 0 0 0,-1 0 0 0 0,1 0 1 0 0,-1 0-1 0 0,1 0 0 0 0,-1 0 1 0 0,1 0-1 0 0,-1 0 0 0 0,0 0 1 0 0,1 1-1 0 0,-1-1 0 0 0,0 0 1 0 0,0 0-1 0 0,0 0 0 0 0,0 1 1 0 0,0-1-1 0 0,0 0 0 0 0,0 0 1 0 0,-1 0-1 0 0,1 0 0 0 0,-1 3 1 0 0,-12 32-325 0 0,7-22 451 0 0,3-6-291 0 0,2-6 26 0 0,15-19 11 0 0,14-23 83 0 0,-27 39 129 0 0,-2 3-203 0 0,-14 30 131 0 0,-11 22 43 0 0,25-52-50 0 0,2-4-130 0 0,24-35-641 0 0,-10 9-7203 0 0,-7 14 477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11975 0 0,'0'0'2068'0'0,"0"2"-1197"0"0,-1 4-596 0 0,0 0 1 0 0,0 0 0 0 0,-1 0-1 0 0,0 0 1 0 0,0 0-1 0 0,0-1 1 0 0,-1 1-1 0 0,-3 5 1 0 0,-4 9-15 0 0,-34 86 775 0 0,-15 34-46 0 0,-172 299-261 0 0,117-228-628 0 0,44-77-61 0 0,1 4-161 0 0,65-129-2040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16327 0 0,'0'0'1592'0'0,"-7"7"-1416"0"0,-2 4-176 0 0,-3 3 0 0 0,-1 2 0 0 0,0 0 64 0 0,4 2-64 0 0,2 0 64 0 0,4 0-64 0 0,1 2-1000 0 0,2 3-240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5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76 3679 0 0,'1'-1'167'0'0,"59"-33"1108"0"0,-21 6 10183 0 0,-39 28-11400 0 0,1 0-1 0 0,-1 0 0 0 0,0 0 0 0 0,0 0 1 0 0,0 0-1 0 0,1 0 0 0 0,-1 0 1 0 0,0 0-1 0 0,0 0 0 0 0,0 0 1 0 0,1-1-1 0 0,-1 1 0 0 0,0 0 1 0 0,0 0-1 0 0,0 0 0 0 0,0 0 1 0 0,1 0-1 0 0,-1-1 0 0 0,0 1 0 0 0,0 0 1 0 0,0 0-1 0 0,0 0 0 0 0,0 0 1 0 0,0-1-1 0 0,0 1 0 0 0,1 0 1 0 0,-1 0-1 0 0,0 0 0 0 0,0-1 1 0 0,0 1-1 0 0,0 0 0 0 0,0 0 1 0 0,0 0-1 0 0,0-1 0 0 0,0 1 0 0 0,0 0 1 0 0,-8-4 493 0 0,-12 1-363 0 0,1 5-44 0 0,0 1 0 0 0,1 1 0 0 0,-29 9 0 0 0,-53 26 42 0 0,10-3-92 0 0,52-23-97 0 0,-57 21 54 0 0,78-27-47 0 0,1 0 0 0 0,1 2 0 0 0,-25 16 0 0 0,36-22-4 0 0,0 1 0 0 0,1-1 0 0 0,-1 1 0 0 0,1 0 0 0 0,-5 6 0 0 0,4 0 0 0 0,4-8 4 0 0,0 0 0 0 0,0 0 0 0 0,0 0 0 0 0,0 1 0 0 0,0-1 0 0 0,0 0 0 0 0,0 0 0 0 0,1 0 0 0 0,-1 0 0 0 0,1 0 0 0 0,-1 0 0 0 0,1 0 0 0 0,0 0 0 0 0,0 0 0 0 0,0-1 0 0 0,0 1 0 0 0,0 0 0 0 0,0 0 0 0 0,1-1 0 0 0,-1 1 0 0 0,1-1-1 0 0,-1 1 1 0 0,1-1 0 0 0,-1 1 0 0 0,1-1 0 0 0,0 0 0 0 0,-1 0 0 0 0,1 0 0 0 0,4 2 0 0 0,4 1 63 0 0,1 0 1 0 0,-1-1-1 0 0,1 0 0 0 0,16 2 0 0 0,-16-3-10 0 0,60 10 92 0 0,-24-4-131 0 0,74 21-1 0 0,-110-26-14 0 0,-1 1-1 0 0,1 1 1 0 0,19 10 0 0 0,-26-12 32 0 0,-1 0 1 0 0,1 0-1 0 0,0 0 1 0 0,-1 0-1 0 0,0 0 1 0 0,0 1-1 0 0,0-1 1 0 0,0 1-1 0 0,0 0 1 0 0,-1 0-1 0 0,0 0 1 0 0,3 6-1 0 0,-4-5 41 0 0,1 0 0 0 0,-2-1 1 0 0,1 1-1 0 0,0 0 0 0 0,-1-1 0 0 0,0 1 0 0 0,0 0 0 0 0,0-1 0 0 0,-1 1 1 0 0,0 0-1 0 0,1-1 0 0 0,-2 1 0 0 0,-2 8 0 0 0,-3 4 54 0 0,0 0 0 0 0,-12 19 0 0 0,14-28-135 0 0,-1-1-1 0 0,1 1 1 0 0,-1-1-1 0 0,-1-1 1 0 0,1 1-1 0 0,-1-1 1 0 0,0 0-1 0 0,-1-1 1 0 0,1 1-1 0 0,-1-2 1 0 0,0 1-1 0 0,0-1 1 0 0,-11 4-1 0 0,3-2-51 0 0,-1 0-1 0 0,1-2 1 0 0,-1 0-1 0 0,0 0 0 0 0,-1-2 1 0 0,-18 1-1 0 0,27-3 48 0 0,-1-1 1 0 0,1 0-1 0 0,-1 0 0 0 0,1-1 0 0 0,0 0 0 0 0,0 0 1 0 0,0-1-1 0 0,0-1 0 0 0,0 1 0 0 0,1-2 0 0 0,-1 1 1 0 0,-12-9-1 0 0,18 10 3 0 0,0 1 0 0 0,-1-1 1 0 0,1 1-1 0 0,0-1 0 0 0,0 0 1 0 0,0 0-1 0 0,1-1 0 0 0,-1 1 1 0 0,1-1-1 0 0,0 1 0 0 0,0-1 1 0 0,0 0-1 0 0,0 1 0 0 0,1-1 0 0 0,-1 0 1 0 0,1 0-1 0 0,0 0 0 0 0,0 0 1 0 0,1-1-1 0 0,-1 1 0 0 0,1 0 1 0 0,0 0-1 0 0,0 0 0 0 0,0 0 1 0 0,1-1-1 0 0,-1 1 0 0 0,1 0 1 0 0,0 0-1 0 0,0 0 0 0 0,3-6 0 0 0,1-1-7 0 0,1-1-1 0 0,1 1 1 0 0,0 1-1 0 0,0-1 0 0 0,1 1 1 0 0,1 0-1 0 0,-1 1 1 0 0,2 0-1 0 0,11-9 0 0 0,16-10 192 0 0,48-27-1 0 0,-52 34 56 0 0,56-29 597 0 0,-31 19-203 0 0,-51 26-593 0 0,-1 1 0 0 0,11-11-1 0 0,-16 14-153 0 0,-3-19-1628 0 0,1 15 1548 0 0,33-2-10855 0 0,-22 6 6910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8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25 5527 0 0,'3'0'423'0'0,"4"-2"-19"0"0,0 0-1 0 0,-1 0 1 0 0,13-6 0 0 0,6-3 12533 0 0,-24 13-12573 0 0,-1 1-307 0 0,1-1 1 0 0,-1 1-1 0 0,1 0 0 0 0,-1 0 1 0 0,0-1-1 0 0,0 1 1 0 0,0 0-1 0 0,-1 0 0 0 0,1 0 1 0 0,-1-1-1 0 0,1 1 0 0 0,-1 0 1 0 0,0-1-1 0 0,0 1 1 0 0,0 0-1 0 0,0-1 0 0 0,-1 0 1 0 0,1 1-1 0 0,-1-1 1 0 0,1 0-1 0 0,-1 1 0 0 0,0-1 1 0 0,0 0-1 0 0,-2 2 1 0 0,-7 6-115 0 0,0-1 1 0 0,-1 0 0 0 0,-18 11 0 0 0,21-14-94 0 0,-7 3-199 0 0,0-1 0 0 0,-35 12 0 0 0,32-13 277 0 0,-34 17 0 0 0,43-18 66 0 0,0 0-1 0 0,0 1 1 0 0,1-1 0 0 0,0 2-1 0 0,0 0 1 0 0,0 0-1 0 0,1 0 1 0 0,1 1 0 0 0,-9 11-1 0 0,11-12 7 0 0,-7 10 0 0 0,-28 32 0 0 0,39-49 10 0 0,0 0-1 0 0,1 0 1 0 0,-1 0 0 0 0,0 0-1 0 0,1 0 1 0 0,-1 0-1 0 0,0 0 1 0 0,1 0-1 0 0,-1 0 1 0 0,1 0 0 0 0,0 0-1 0 0,-1 1 1 0 0,1-1-1 0 0,0 0 1 0 0,0 0 0 0 0,0 0-1 0 0,0 1 1 0 0,0-1-1 0 0,0 0 1 0 0,0 0 0 0 0,0 0-1 0 0,0 1 1 0 0,0-1-1 0 0,1 0 1 0 0,0 2-1 0 0,1 1 45 0 0,-1-1-1 0 0,1 0 1 0 0,0-1-1 0 0,1 1 0 0 0,-1 0 1 0 0,4 3-1 0 0,0 0 6 0 0,3 4 93 0 0,0-1 1 0 0,0-1-1 0 0,1 1 1 0 0,0-1-1 0 0,1-1 1 0 0,-1 0-1 0 0,1-1 1 0 0,1 0-1 0 0,-1 0 1 0 0,1-2 0 0 0,0 1-1 0 0,14 2 1 0 0,18 4 85 0 0,1-3 1 0 0,47 3 0 0 0,-54-7-232 0 0,-28-3 4 0 0,0 0-1 0 0,0-1 1 0 0,0 1-1 0 0,-1-2 0 0 0,1 0 1 0 0,0 0-1 0 0,0 0 1 0 0,-1-1-1 0 0,1-1 1 0 0,-1 0-1 0 0,1 0 1 0 0,15-9-1 0 0,50-29 58 0 0,8-6-340 0 0,-74 41 205 0 0,1 0-289 0 0,0 0-1 0 0,12-6 1 0 0,-20 11 231 0 0,2-2 112 0 0,-1 0 1 0 0,1 0 0 0 0,-1 0 0 0 0,0-1-1 0 0,0 1 1 0 0,-1-1 0 0 0,1 0-1 0 0,-1 0 1 0 0,1 0 0 0 0,-1 0-1 0 0,0 0 1 0 0,-1 0 0 0 0,1 0-1 0 0,-1-1 1 0 0,0 1 0 0 0,0 0-1 0 0,0-1 1 0 0,-1 0 0 0 0,1-4-1 0 0,-1 3-21 0 0,-1 1 0 0 0,1 0 0 0 0,-1-1 0 0 0,0 1 0 0 0,0 0 0 0 0,0-1-1 0 0,-1 1 1 0 0,1 0 0 0 0,-1 0 0 0 0,-1 0 0 0 0,1 1 0 0 0,-1-1-1 0 0,0 0 1 0 0,-5-6 0 0 0,7 10-1 0 0,-1-1 0 0 0,1 1 0 0 0,-1 0-1 0 0,0-1 1 0 0,0 1 0 0 0,1 0 0 0 0,-1 0 0 0 0,0 0-1 0 0,0 0 1 0 0,0 0 0 0 0,0 0 0 0 0,0 1 0 0 0,0-1 0 0 0,-1 1-1 0 0,1-1 1 0 0,0 1 0 0 0,0 0 0 0 0,0 0 0 0 0,0 0-1 0 0,-3 0 1 0 0,-3 1-69 0 0,-1 1 0 0 0,1 0 0 0 0,0 0 0 0 0,0 1-1 0 0,-8 3 1 0 0,7-2 103 0 0,-45 13 18 0 0,51-16 51 0 0,-1 1-1 0 0,1-1 0 0 0,0 1 1 0 0,0 0-1 0 0,0 0 1 0 0,0 0-1 0 0,0 0 0 0 0,0 1 1 0 0,0-1-1 0 0,1 1 1 0 0,-1 0-1 0 0,1 0 0 0 0,0-1 1 0 0,-3 6-1 0 0,-3 5 161 0 0,1 1 0 0 0,-6 18-1 0 0,2-6 31 0 0,2-9 40 0 0,-1-1 0 0 0,-22 29 0 0 0,24-35-35 0 0,8-9-188 0 0,-1 1-6 0 0,0 5 21 0 0,1-5-87 0 0,1 0 1 0 0,-1-1 0 0 0,1 1-1 0 0,0 0 1 0 0,-1-1-1 0 0,1 1 1 0 0,0-1 0 0 0,0 1-1 0 0,0-1 1 0 0,0 0 0 0 0,0 1-1 0 0,0-1 1 0 0,0 0-1 0 0,0 1 1 0 0,1-1 0 0 0,1 1-1 0 0,-2-1-18 0 0,12 8-351 0 0,-12-9-644 0 0,3 0-323 0 0,10-3-67 0 0,-10 3-8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31 1839 0 0,'22'-31'19530'0'0,"-28"43"-17280"0"0,-78 142-1155 0 0,-61 118-277 0 0,68-105-522 0 0,19-38-77 0 0,13-31-87 0 0,-61 188 0 0 0,97-242-2755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149 133 10911 0 0,'0'0'498'0'0,"-1"2"-9"0"0,-2 1-239 0 0,0 1 0 0 0,0 0 1 0 0,0-1-1 0 0,1 1 0 0 0,-1 0 0 0 0,1 1 1 0 0,0-1-1 0 0,0 0 0 0 0,1 1 1 0 0,-1-1-1 0 0,1 0 0 0 0,-1 6 0 0 0,3-9-49 0 0,-1 1-1 0 0,1-1 0 0 0,0 1 0 0 0,0-1 1 0 0,0 1-1 0 0,0-1 0 0 0,0 1 0 0 0,0-1 1 0 0,0 0-1 0 0,1 0 0 0 0,-1 0 0 0 0,0 0 1 0 0,1 0-1 0 0,-1 0 0 0 0,1 0 1 0 0,-1 0-1 0 0,4 1 0 0 0,-2 0-173 0 0,1-1 225 0 0,-1 1 1 0 0,1 0-1 0 0,0-1 0 0 0,0 0 0 0 0,0 0 1 0 0,1 0-1 0 0,-1 0 0 0 0,0 0 1 0 0,7-1-1 0 0,41-4 1135 0 0,-10 0-634 0 0,7 5-243 0 0,52-2-299 0 0,-95 1-243 0 0,0-1 0 0 0,0 1 0 0 0,0-1 1 0 0,0-1-1 0 0,0 1 0 0 0,0-1 0 0 0,0 0 0 0 0,0 0 0 0 0,0-1 0 0 0,-1 0 0 0 0,1 0 0 0 0,-1 0 1 0 0,0-1-1 0 0,0 1 0 0 0,0-1 0 0 0,-1 0 0 0 0,1-1 0 0 0,-1 1 0 0 0,0-1 0 0 0,0 0 1 0 0,-1 0-1 0 0,1 0 0 0 0,-1 0 0 0 0,0-1 0 0 0,-1 1 0 0 0,1-1 0 0 0,-1 0 0 0 0,0 0 0 0 0,0 0 1 0 0,-1 0-1 0 0,0 0 0 0 0,0 0 0 0 0,0 0 0 0 0,-1-9 0 0 0,0 9-67 0 0,-4-21-530 0 0,3 26 586 0 0,1-1 1 0 0,-1 1 0 0 0,0-1 0 0 0,0 1-1 0 0,0-1 1 0 0,0 1 0 0 0,0 0 0 0 0,-1-1-1 0 0,1 1 1 0 0,0 0 0 0 0,0 0 0 0 0,-1 0-1 0 0,-2-2 1 0 0,-2 0-98 0 0,0 0 0 0 0,0 0 0 0 0,-1 0 0 0 0,0 1 0 0 0,1 0 0 0 0,-1 0 0 0 0,0 1 0 0 0,0 0 0 0 0,0 0 0 0 0,0 1 0 0 0,0-1 0 0 0,0 1 0 0 0,-8 2 0 0 0,-11 1-151 0 0,0 2 0 0 0,-28 8-1 0 0,43-10 220 0 0,-17 6 113 0 0,0 0 1 0 0,1 2 0 0 0,0 2-1 0 0,1 0 1 0 0,1 1 0 0 0,0 2 0 0 0,0 0-1 0 0,2 2 1 0 0,-26 25 0 0 0,44-38 40 0 0,0 0 0 0 0,0 0 0 0 0,1 1 1 0 0,0 0-1 0 0,0 0 0 0 0,0 0 0 0 0,1 0 0 0 0,0 1 0 0 0,0-1 0 0 0,0 1 1 0 0,1 0-1 0 0,0 0 0 0 0,1 0 0 0 0,-2 13 0 0 0,2-13-27 0 0,1-1 0 0 0,0 1 0 0 0,0 0 0 0 0,1-1 0 0 0,0 1 0 0 0,0-1-1 0 0,0 1 1 0 0,1-1 0 0 0,0 0 0 0 0,0 1 0 0 0,1-1 0 0 0,0 0 0 0 0,0 0 0 0 0,0-1-1 0 0,0 1 1 0 0,6 5 0 0 0,1 1 48 0 0,0-1-1 0 0,0-1 0 0 0,1 0 1 0 0,1-1-1 0 0,0 0 0 0 0,0 0 1 0 0,18 8-1 0 0,-23-13-170 0 0,1-1 0 0 0,0 0-1 0 0,0 0 1 0 0,0-1 0 0 0,0 0 0 0 0,0 0 0 0 0,0-1-1 0 0,1 0 1 0 0,-1-1 0 0 0,0 0 0 0 0,1 0 0 0 0,-1 0 0 0 0,0-1-1 0 0,12-3 1 0 0,-2 0-5076 0 0,0-3-1756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14279 0 0,'2'-1'1103'0'0,"-1"1"-992"0"0,1 0 1 0 0,-1-1-1 0 0,0 1 0 0 0,0 0 1 0 0,1 0-1 0 0,-1 0 0 0 0,0 0 1 0 0,0 0-1 0 0,1 0 0 0 0,-1 0 1 0 0,0 1-1 0 0,0-1 0 0 0,1 0 1 0 0,-1 1-1 0 0,0-1 0 0 0,0 1 1 0 0,0-1-1 0 0,0 1 0 0 0,0 0 1 0 0,1-1-1 0 0,-1 1 0 0 0,0 0 0 0 0,-1 0 1 0 0,1 0-1 0 0,0-1 0 0 0,0 1 1 0 0,0 0-1 0 0,0 0 0 0 0,-1 0 1 0 0,1 1-1 0 0,0-1 0 0 0,0 1 1 0 0,1 2 113 0 0,2 4 149 0 0,0 0 1 0 0,0 0-1 0 0,-1 0 1 0 0,0 1 0 0 0,-1 0-1 0 0,0-1 1 0 0,0 1-1 0 0,0 12 1 0 0,0 76 676 0 0,-3-56-716 0 0,-13 121 122 0 0,10-131-380 0 0,2-22 51 0 0,0 1 1001 0 0,4-10-756 0 0,2-5-492 0 0,18-25 219 0 0,1 0 0 0 0,41-40 0 0 0,-19 28 8 0 0,79-57 0 0 0,-72 63-114 0 0,6-7-614 0 0,99-52 1 0 0,-143 88-376 0 0,0 0-1 0 0,0 1 1 0 0,1 1 0 0 0,18-5 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14423 0 0,'0'0'1707'0'0,"2"0"-827"0"0,-1 0-661 0 0,0 0 1 0 0,0 0 0 0 0,0 0-1 0 0,0 1 1 0 0,0-1-1 0 0,0 0 1 0 0,0 0 0 0 0,0 1-1 0 0,0-1 1 0 0,0 0-1 0 0,0 1 1 0 0,0-1-1 0 0,0 1 1 0 0,-1-1 0 0 0,1 1-1 0 0,0 0 1 0 0,0-1-1 0 0,-1 1 1 0 0,1 0-1 0 0,0-1 1 0 0,0 1 0 0 0,-1 0-1 0 0,1 0 1 0 0,-1 0-1 0 0,1 0 1 0 0,0 1-1 0 0,0 1-114 0 0,-1-1 0 0 0,1 0 0 0 0,-1 1 0 0 0,1-1 0 0 0,-1 1 0 0 0,0-1 0 0 0,0 1 0 0 0,0-1 0 0 0,0 1 0 0 0,0-1 0 0 0,-1 3 0 0 0,-2 10 56 0 0,-1-1 1 0 0,-1 1-1 0 0,0-1 0 0 0,-1-1 1 0 0,0 1-1 0 0,-14 21 1 0 0,-58 69-116 0 0,54-72-566 0 0,15-17-3495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212 252 10999 0 0,'-7'17'591'0'0,"-5"29"-1"0"0,8-31-182 0 0,0 1 0 0 0,-11 24-1 0 0,-23 36 3651 0 0,37-74-3350 0 0,-5 3 1137 0 0,-2 3-132 0 0,5-8-1516 0 0,0 1-1 0 0,0-1 0 0 0,1 0 1 0 0,-1 0-1 0 0,0 0 1 0 0,0 0-1 0 0,1 0 1 0 0,-1-1-1 0 0,0 1 1 0 0,0-1-1 0 0,1 0 0 0 0,-1 0 1 0 0,0 0-1 0 0,1 0 1 0 0,-5-3-1 0 0,3 2-121 0 0,0-1-1 0 0,1 0 1 0 0,-1 0 0 0 0,1 0-1 0 0,0-1 1 0 0,0 1 0 0 0,0-1-1 0 0,1 0 1 0 0,-3-3 0 0 0,0-4-78 0 0,-1 0 0 0 0,2 0 0 0 0,0-1 0 0 0,0 1 0 0 0,1-1 0 0 0,-2-19 0 0 0,3 18-1 0 0,1 0 0 0 0,0 0 0 0 0,2-1 0 0 0,-1 1 0 0 0,4-18 0 0 0,-2 23-30 0 0,-1 1-1 0 0,2 0 1 0 0,-1-1-1 0 0,1 1 0 0 0,0 0 1 0 0,0 0-1 0 0,1 0 1 0 0,0 1-1 0 0,0 0 1 0 0,9-10-1 0 0,-3 5-75 0 0,0 2 0 0 0,1-1-1 0 0,0 1 1 0 0,1 1 0 0 0,0 0-1 0 0,0 1 1 0 0,1 0-1 0 0,23-9 1 0 0,11-5-207 0 0,-32 14 207 0 0,1 0 0 0 0,0 1-1 0 0,0 0 1 0 0,0 1 0 0 0,1 1 0 0 0,18-2 0 0 0,-14 4-22 0 0,1 1 1 0 0,36 3-1 0 0,-51-1 150 0 0,1 0 0 0 0,-1 1 0 0 0,0 0 0 0 0,1 0 0 0 0,-1 0 0 0 0,0 1 0 0 0,0 0 0 0 0,0 0 0 0 0,-1 1 0 0 0,1-1 0 0 0,7 8 0 0 0,-11-9 19 0 0,-1 0 0 0 0,0 0 0 0 0,0 1 0 0 0,0-1 0 0 0,-1 1 0 0 0,1 0 0 0 0,0-1 0 0 0,-1 1 0 0 0,0 0 0 0 0,0 0 0 0 0,1 0 0 0 0,-2 0 0 0 0,1 0 0 0 0,0 0 0 0 0,-1 0 0 0 0,1 0 0 0 0,-1 0-1 0 0,0 1 1 0 0,0-1 0 0 0,-1 4 0 0 0,0 6 109 0 0,-2 1 0 0 0,0-1 0 0 0,-6 19 0 0 0,4-16-16 0 0,0 1-39 0 0,-2 0 1 0 0,0 0-1 0 0,0-1 1 0 0,-2 0 0 0 0,-14 21-1 0 0,4-12-32 0 0,-1 0-1 0 0,-28 27 1 0 0,16-14-39 0 0,25-28-122 0 0,-1 0 0 0 0,0-1 0 0 0,-13 11 0 0 0,17-16-262 0 0,-1-1-1 0 0,1-1 1 0 0,-1 1 0 0 0,0-1-1 0 0,0 0 1 0 0,0 0-1 0 0,0 0 1 0 0,0 0 0 0 0,0-1-1 0 0,-1 0 1 0 0,1 0-1 0 0,-11 0 1 0 0,5-1-1152 0 0,0-1 0 0 0,0 0 0 0 0,0 0 0 0 0,0-1 0 0 0,-13-4 0 0 0,3-1-3227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7831 0 0,'0'0'603'0'0,"-2"0"-396"0"0,-3-1 134 0 0,0 1-1 0 0,-1 1 1 0 0,1-1 0 0 0,0 1 0 0 0,0 0 0 0 0,0 0-1 0 0,0 0 1 0 0,0 1 0 0 0,0 0 0 0 0,0 0 0 0 0,1 0-1 0 0,-1 0 1 0 0,1 1 0 0 0,-1 0 0 0 0,1 0 0 0 0,-6 5 0 0 0,-3 3 160 0 0,1 0 0 0 0,1 1 1 0 0,0 1-1 0 0,-10 14 1 0 0,3 0 83 0 0,1 1 0 0 0,1 1-1 0 0,-12 32 1 0 0,-31 97 332 0 0,-15 33-705 0 0,-34-5-877 0 0,96-169 487 0 0,10-13 13 0 0,0-1 0 0 0,-1 1 0 0 0,1 0-1 0 0,1 0 1 0 0,-1-1 0 0 0,0 1 0 0 0,1 0 0 0 0,0 0-1 0 0,-1 7 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1839 0 0,'1'2'3544'0'0,"16"17"9148"0"0,2-5-9093 0 0,-16-13-3510 0 0,0 1 0 0 0,0-1 0 0 0,0 0 0 0 0,1 0 0 0 0,-1-1 0 0 0,0 1 0 0 0,0-1 0 0 0,1 1 0 0 0,-1-1 0 0 0,0 0 0 0 0,1 0 0 0 0,-1 0 0 0 0,4-2 0 0 0,16-1 48 0 0,0-2 0 0 0,0 0 0 0 0,0-2 0 0 0,-1 0 0 0 0,0-2 0 0 0,26-13 0 0 0,-44 19-236 0 0,0 0 0 0 0,1-1 0 0 0,-2 1 1 0 0,1-1-1 0 0,0 0 0 0 0,-1 0 0 0 0,0 0 0 0 0,1 0 0 0 0,-2 0 0 0 0,5-9 0 0 0,-6 13 89 0 0,-1 0 1 0 0,0-1-1 0 0,0 1 0 0 0,0 0 0 0 0,0-1 0 0 0,1 1 1 0 0,-1 0-1 0 0,0-1 0 0 0,0 1 0 0 0,0-1 0 0 0,0 1 1 0 0,0 0-1 0 0,0-1 0 0 0,0 1 0 0 0,0-1 0 0 0,0 1 1 0 0,0 0-1 0 0,0-1 0 0 0,0 1 0 0 0,0 0 1 0 0,0-1-1 0 0,0 1 0 0 0,-1-1 0 0 0,1 1 0 0 0,0 0 1 0 0,0-1-1 0 0,0 1 0 0 0,0 0 0 0 0,-1-1 0 0 0,1 1 1 0 0,0 0-1 0 0,-1-1 0 0 0,1 1 0 0 0,0 0 0 0 0,0 0 1 0 0,-1-1-1 0 0,1 1 0 0 0,0 0 0 0 0,-1 0 0 0 0,1 0 1 0 0,0-1-1 0 0,-1 1 0 0 0,1 0 0 0 0,-1 0 0 0 0,1 0 1 0 0,0 0-1 0 0,-1 0 0 0 0,-1-1-27 0 0,0 1-1 0 0,0 0 0 0 0,1 0 1 0 0,-1 0-1 0 0,0 0 1 0 0,0 0-1 0 0,0 0 1 0 0,-2 1-1 0 0,-17 6 93 0 0,0 2-1 0 0,0 0 0 0 0,1 2 1 0 0,-29 18-1 0 0,25-13 108 0 0,-36 28 0 0 0,53-37-132 0 0,-1 0-1 0 0,1 0 0 0 0,0 0 1 0 0,1 1-1 0 0,0 0 0 0 0,0 1 1 0 0,1-1-1 0 0,-5 11 0 0 0,8-16-39 0 0,1-1 1 0 0,0 1-1 0 0,0 0 0 0 0,0-1 1 0 0,1 1-1 0 0,-1 0 0 0 0,0 0 1 0 0,1 0-1 0 0,0-1 0 0 0,0 1 0 0 0,0 0 1 0 0,0 0-1 0 0,0 0 0 0 0,1 0 1 0 0,-1-1-1 0 0,1 1 0 0 0,0 0 1 0 0,0 0-1 0 0,0-1 0 0 0,0 1 1 0 0,3 4-1 0 0,-2-4-779 0 0,0-1-1 0 0,0 1 1 0 0,0-1 0 0 0,0 0-1 0 0,1 0 1 0 0,-1 0 0 0 0,5 3-1 0 0,11 5-6222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13103 0 0,'0'0'1818'0'0,"1"-1"-1380"0"0,165-138 3813 0 0,-121 100-4222 0 0,105-86-94 0 0,-140 117 110 0 0,0 1 0 0 0,0 1 0 0 0,1 0 1 0 0,-1 0-1 0 0,1 1 0 0 0,1 0 0 0 0,-1 1 0 0 0,21-5 1 0 0,-30 9 206 0 0,10 23 546 0 0,-12-20-729 0 0,1 0 0 0 0,-1 0 0 0 0,0-1 0 0 0,0 1 0 0 0,0 0 0 0 0,0 0 0 0 0,0 0 0 0 0,-1 0 0 0 0,-1 5 0 0 0,-10 29 530 0 0,2-11-104 0 0,7-14-338 0 0,2 0-1 0 0,-1 1 0 0 0,1-1 1 0 0,1 0-1 0 0,2 22 1 0 0,-1-23-106 0 0,0 0 0 0 0,1 1 0 0 0,1-1 0 0 0,0 0 0 0 0,8 21 0 0 0,-6-23-40 0 0,-4-6-108 0 0,1 0 0 0 0,-1-1 0 0 0,1 1 0 0 0,-1 0 0 0 0,0 0 0 0 0,1 6 0 0 0,-2-8-80 0 0,-1 0 0 0 0,1 0 0 0 0,0 0 1 0 0,0-1-1 0 0,0 1 0 0 0,0 0 0 0 0,-1 0 0 0 0,1-1 1 0 0,0 1-1 0 0,-1 0 0 0 0,1 0 0 0 0,-1-1 0 0 0,1 1 1 0 0,0 0-1 0 0,-1-1 0 0 0,0 1 0 0 0,1-1 0 0 0,-2 2 1 0 0,-4 4-1314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64 4607 0 0,'0'0'208'0'0,"1"-2"423"0"0,12-16 10570 0 0,-9 14-9808 0 0,-1 6 369 0 0,-3 13-942 0 0,-2 3-645 0 0,-2 1 1 0 0,0-1-1 0 0,-2 0 1 0 0,-13 33-1 0 0,3-9 265 0 0,13-34-326 0 0,0 0 0 0 0,1 0 0 0 0,0 1 1 0 0,0-1-1 0 0,1 1 0 0 0,0-1 0 0 0,1 14 0 0 0,0-19-98 0 0,0 0-1 0 0,1 0 1 0 0,-1 0 0 0 0,1 0-1 0 0,0 0 1 0 0,0 0 0 0 0,0 0-1 0 0,1 0 1 0 0,-1 0 0 0 0,1 0 0 0 0,-1-1-1 0 0,1 1 1 0 0,0-1 0 0 0,0 1-1 0 0,0-1 1 0 0,1 0 0 0 0,-1 0-1 0 0,0 0 1 0 0,1 0 0 0 0,-1 0-1 0 0,1 0 1 0 0,0-1 0 0 0,5 3-1 0 0,-2-1 0 0 0,1 0-1 0 0,0-1 1 0 0,0 0-1 0 0,0 0 0 0 0,1-1 1 0 0,13 1-1 0 0,-17-2-10 0 0,0 0 0 0 0,0 0 0 0 0,0 0 0 0 0,1-1 0 0 0,-1 1 0 0 0,0-1 0 0 0,0 0 0 0 0,0 0 0 0 0,0-1 1 0 0,0 1-1 0 0,-1-1 0 0 0,1 0 0 0 0,6-4 0 0 0,-9 5 2 0 0,1-1 1 0 0,-1 1 0 0 0,1-1-1 0 0,-1 0 1 0 0,0 0-1 0 0,0 1 1 0 0,0-1 0 0 0,0 0-1 0 0,0 0 1 0 0,0 0-1 0 0,0 0 1 0 0,-1 0 0 0 0,1 0-1 0 0,-1 0 1 0 0,1 0-1 0 0,-1-1 1 0 0,0 1 0 0 0,0 0-1 0 0,0 0 1 0 0,0 0-1 0 0,0 0 1 0 0,0 0 0 0 0,-1-1-1 0 0,0-1 1 0 0,-2-7 60 0 0,0 1 0 0 0,-1-1 0 0 0,-6-13 0 0 0,7 18-23 0 0,-24-47 243 0 0,-38-55 0 0 0,35 60-205 0 0,27 43-154 0 0,0 0 0 0 0,1 0 0 0 0,0 0 0 0 0,0 0 0 0 0,-2-9 0 0 0,4 13-112 0 0,27 1-5790 0 0,-13 2-636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19231 0 0,'0'0'1744'0'0,"-2"0"-1434"0"0,-5 5-250 0 0,-1-1 1 0 0,1 1 0 0 0,0 1 0 0 0,1-1 0 0 0,-1 1 0 0 0,1 0 0 0 0,-11 14-1 0 0,-34 57 639 0 0,22-30-354 0 0,16-28-204 0 0,-4 3 137 0 0,2 2-1 0 0,0 0 1 0 0,2 1 0 0 0,-14 35-1 0 0,25-55-253 0 0,1-1 0 0 0,0 1 0 0 0,0 0 0 0 0,1 0-1 0 0,-1 0 1 0 0,1 0 0 0 0,0 0 0 0 0,0 0 0 0 0,1 0-1 0 0,-1 0 1 0 0,1 0 0 0 0,2 4 0 0 0,-3-8-30 0 0,1 1 0 0 0,0-1 1 0 0,-1 0-1 0 0,1 0 0 0 0,0 0 1 0 0,0 0-1 0 0,0 0 0 0 0,0 0 1 0 0,-1-1-1 0 0,1 1 0 0 0,1 0 0 0 0,-1 0 1 0 0,0-1-1 0 0,0 1 0 0 0,0 0 1 0 0,0-1-1 0 0,2 1 0 0 0,21 6-614 0 0,-20-6 445 0 0,-3-1 79 0 0,2 1-256 0 0,-1 0 1 0 0,1-1 0 0 0,0 0-1 0 0,-1 1 1 0 0,1-1 0 0 0,4 0 0 0 0,4-3-1147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165 127 5063 0 0,'1'1'13631'0'0,"12"3"-12961"0"0,0 0 1 0 0,1 0 0 0 0,-1-2-1 0 0,1 0 1 0 0,-1 0-1 0 0,18-1 1 0 0,0-1-279 0 0,54-9-1 0 0,-76 7-425 0 0,-1 0 0 0 0,1-1 0 0 0,-1 1 0 0 0,0-2 0 0 0,0 1 0 0 0,0-1 0 0 0,0-1 0 0 0,-1 1 0 0 0,0-1 0 0 0,0 0 0 0 0,12-12 0 0 0,-17 15 12 0 0,-1 0-1 0 0,1 0 1 0 0,-1 0 0 0 0,1 0-1 0 0,-1 0 1 0 0,0 0-1 0 0,0 0 1 0 0,0-1 0 0 0,-1 1-1 0 0,1 0 1 0 0,0-1 0 0 0,-1 1-1 0 0,0 0 1 0 0,1-1-1 0 0,-1 1 1 0 0,0-1 0 0 0,0 1-1 0 0,0-1 1 0 0,-1 1 0 0 0,0-5-1 0 0,1 6-7 0 0,-1-1 0 0 0,1 1 0 0 0,0-1 0 0 0,-1 1 0 0 0,0-1 0 0 0,1 1 0 0 0,-1-1 0 0 0,0 1 0 0 0,0 0 0 0 0,1 0 0 0 0,-1-1 0 0 0,0 1 0 0 0,-1 0 0 0 0,1 0 0 0 0,0 0 0 0 0,0 0 1 0 0,0 0-1 0 0,0 0 0 0 0,-1 0 0 0 0,1 0 0 0 0,0 1 0 0 0,-1-1 0 0 0,1 0 0 0 0,-1 1 0 0 0,1 0 0 0 0,-1-1 0 0 0,1 1 0 0 0,-1 0 0 0 0,1-1 0 0 0,-1 1 0 0 0,-2 0 0 0 0,-2 1-33 0 0,0 0 0 0 0,0 0 0 0 0,0 1 0 0 0,1 0 0 0 0,-1 0 0 0 0,1 0 0 0 0,-1 1 0 0 0,1-1 0 0 0,-9 7 0 0 0,-4 4 123 0 0,-20 19 0 0 0,32-26-56 0 0,-38 35 626 0 0,-51 63-1 0 0,-29 55 80 0 0,118-152-691 0 0,-11 16 94 0 0,2 0 0 0 0,0 1 1 0 0,-13 28-1 0 0,28-51-95 0 0,-1 1 1 0 0,1-1-1 0 0,-1 1 0 0 0,1-1 1 0 0,-1 0-1 0 0,1 1 0 0 0,0-1 0 0 0,0 1 1 0 0,-1-1-1 0 0,1 0 0 0 0,0 1 1 0 0,0-1-1 0 0,1 1 0 0 0,-1-1 0 0 0,0 1 1 0 0,0-1-1 0 0,1 1 0 0 0,-1-1 0 0 0,1 0 1 0 0,-1 1-1 0 0,1-1 0 0 0,-1 0 1 0 0,1 0-1 0 0,0 1 0 0 0,0-1 0 0 0,0 0 1 0 0,0 0-1 0 0,0 0 0 0 0,0 0 1 0 0,0 0-1 0 0,0 0 0 0 0,0 0 0 0 0,0 0 1 0 0,0 0-1 0 0,1-1 0 0 0,-1 1 1 0 0,0 0-1 0 0,1-1 0 0 0,1 1 0 0 0,5 2 93 0 0,-1 0 1 0 0,1-1-1 0 0,0 0 0 0 0,1-1 0 0 0,12 1 0 0 0,12-2 270 0 0,0-1 0 0 0,-1-2 0 0 0,54-11 0 0 0,-43 6-168 0 0,51-3 0 0 0,-26 3-419 0 0,-43 4-306 0 0,-23 4 113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80 919 0 0,'42'-14'4958'0'0,"52"-24"-1"0"0,-31 11 870 0 0,-78 32-5489 0 0,-126 46-79 0 0,-154 59-302 0 0,58-22-536 0 0,184-72 426 0 0,-1-2-1 0 0,-85 10 0 0 0,-71-11-7 0 0,183-13 216 0 0,0-2-1 0 0,0-1 0 0 0,1-1 0 0 0,-1-1 0 0 0,-44-15 0 0 0,64 17 35 0 0,0 0 0 0 0,0 0-1 0 0,0 0 1 0 0,0-1 0 0 0,-8-6-1 0 0,13 9-70 0 0,1 0-1 0 0,0 1 0 0 0,1-1 0 0 0,-1 0 0 0 0,0 0 0 0 0,0 0 0 0 0,0 0 0 0 0,0 0 0 0 0,1 0 0 0 0,-1 0 0 0 0,0 0 0 0 0,1 0 0 0 0,-1-1 0 0 0,1 1 0 0 0,0 0 0 0 0,-1 0 0 0 0,1 0 0 0 0,0-1 0 0 0,-1 1 0 0 0,1 0 0 0 0,0-1 0 0 0,0 1 0 0 0,0 0 0 0 0,0 0 0 0 0,1-1 0 0 0,-1 1 0 0 0,0 0 0 0 0,0 0 0 0 0,1-1 1 0 0,-1 1-1 0 0,1 0 0 0 0,-1 0 0 0 0,1 0 0 0 0,-1 0 0 0 0,1 0 0 0 0,0 0 0 0 0,-1 0 0 0 0,1 0 0 0 0,0 0 0 0 0,1-1 0 0 0,5-5-1 0 0,0 0-1 0 0,1 0 1 0 0,0 1-1 0 0,0 1 1 0 0,0-1 0 0 0,0 1-1 0 0,1 0 1 0 0,0 1-1 0 0,0 0 1 0 0,17-4 0 0 0,10-2 56 0 0,54-7 1 0 0,-87 17-73 0 0,21-2 0 0 0,0 0 0 0 0,45 4 0 0 0,-57 0 0 0 0,-2 2 0 0 0,-9-3 0 0 0,-1 1 0 0 0,1-1 0 0 0,0 0 0 0 0,-1 0 0 0 0,0 1 0 0 0,1-1 0 0 0,-1 0 0 0 0,0 1 0 0 0,1-1 0 0 0,-1 0 0 0 0,0 1 0 0 0,0-1 0 0 0,0 1 0 0 0,0-1 0 0 0,0 0 0 0 0,-1 1 0 0 0,1-1 0 0 0,-1 2 0 0 0,-7 28 0 0 0,6-27 0 0 0,-5 15 16 0 0,-1 0 0 0 0,-17 28 0 0 0,-4 6 62 0 0,-75 209 1076 0 0,14-32-762 0 0,71-192-350 0 0,-2-1-1 0 0,-1-1 1 0 0,-2-1 0 0 0,-35 39-1 0 0,-4-8-204 0 0,48-51-58 0 0,10-10-49 0 0,3-4-61 0 0,10-9-3018 0 0,0-6 1899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3679 0 0,'2'0'8627'0'0,"18"-1"-5845"0"0,29-4 0 0 0,58-16-864 0 0,-48 8-792 0 0,251-23 277 0 0,-244 31-1409 0 0,-42 3-964 0 0,-1-1-1 0 0,26-7 0 0 0,-40 7-1013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437 130 5527 0 0,'2'-1'423'0'0,"1"-3"-832"0"0,10-9 774 0 0,-6 6 1034 0 0,-1-1-1 0 0,0 0 1 0 0,-1 0-1 0 0,0-1 0 0 0,0 0 1 0 0,6-15-1 0 0,-8 18-1415 0 0,-2 5 2 0 0,-1 0 0 0 0,0 0 0 0 0,1 1 0 0 0,-1-1 0 0 0,0 0-1 0 0,1 0 1 0 0,-1 1 0 0 0,0-1 0 0 0,0 0 0 0 0,0 0 0 0 0,0 0 0 0 0,0 1 0 0 0,0-1 0 0 0,0 0 0 0 0,0 0 0 0 0,0 0-1 0 0,0 0 1 0 0,0 1 0 0 0,0-1 0 0 0,-1 0 0 0 0,1 0 0 0 0,0 1 0 0 0,-1-1 0 0 0,1 0 0 0 0,0 0 0 0 0,-1 1 0 0 0,1-1 0 0 0,-1 0-1 0 0,1 1 1 0 0,-1-1 0 0 0,1 1 0 0 0,-1-1 0 0 0,0 0 0 0 0,1 1 0 0 0,-1 0 0 0 0,0-1 0 0 0,1 1 0 0 0,-1-1 0 0 0,0 1 0 0 0,0 0-1 0 0,1-1 1 0 0,-1 1 0 0 0,0 0 0 0 0,0 0 0 0 0,0 0 0 0 0,-1-1 0 0 0,-3 0-12 0 0,0 1 1 0 0,0-1-1 0 0,0 0 1 0 0,0 1-1 0 0,0 0 1 0 0,-6 1-1 0 0,-15 4-3 0 0,1 0 0 0 0,-1 2 0 0 0,1 1 0 0 0,0 1 0 0 0,-24 12 0 0 0,-113 71 1860 0 0,152-86-1599 0 0,1 0 1 0 0,-1 1 0 0 0,1 0 0 0 0,1 0 0 0 0,-1 1 0 0 0,2 0 0 0 0,-1 1 0 0 0,1-1 0 0 0,0 2-1 0 0,0-1 1 0 0,-6 14 0 0 0,13-23-218 0 0,-1 1-1 0 0,1 0 1 0 0,-1 0-1 0 0,1 0 0 0 0,-1 0 1 0 0,1 0-1 0 0,0 0 1 0 0,-1 0-1 0 0,1 0 1 0 0,0 0-1 0 0,0 0 0 0 0,0 0 1 0 0,0 1-1 0 0,0-1 1 0 0,0 0-1 0 0,0 0 1 0 0,0 0-1 0 0,0 0 0 0 0,0 0 1 0 0,1 0-1 0 0,-1 0 1 0 0,0 0-1 0 0,1 0 1 0 0,-1 0-1 0 0,1 0 1 0 0,-1 0-1 0 0,1 0 0 0 0,0 0 1 0 0,-1-1-1 0 0,1 1 1 0 0,0 0-1 0 0,-1 0 1 0 0,1-1-1 0 0,0 1 0 0 0,0 0 1 0 0,0-1-1 0 0,1 2 1 0 0,1-1 9 0 0,0 0 0 0 0,0 0 0 0 0,0 0 0 0 0,0-1 0 0 0,0 1 0 0 0,0-1 1 0 0,0 1-1 0 0,0-1 0 0 0,0 0 0 0 0,0 0 0 0 0,6-1 0 0 0,14-4 74 0 0,0-1 0 0 0,41-16-1 0 0,-1-1-3 0 0,-41 16-279 0 0,19-5-1055 0 0,-39 12 1009 0 0,-4 10 600 0 0,-4 15 196 0 0,4-15-308 0 0,0-1 1 0 0,0 1 0 0 0,0 17 0 0 0,2-26-318 0 0,0 0 1 0 0,0 1 0 0 0,0-1-1 0 0,0 0 1 0 0,0 0-1 0 0,1 0 1 0 0,-1 1 0 0 0,0-1-1 0 0,1 0 1 0 0,-1 0-1 0 0,1 0 1 0 0,-1 0-1 0 0,1 0 1 0 0,0 0 0 0 0,0 0-1 0 0,-1 0 1 0 0,1 0-1 0 0,0 0 1 0 0,0 0 0 0 0,0-1-1 0 0,0 1 1 0 0,0 0-1 0 0,0-1 1 0 0,0 1-1 0 0,0 0 1 0 0,0-1 0 0 0,0 1-1 0 0,0-1 1 0 0,0 0-1 0 0,1 1 1 0 0,1-1 0 0 0,10 3-1054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3679 0 0,'0'0'15258'0'0,"-1"2"-14396"0"0,-13 22 735 0 0,-12 30 0 0 0,17-30-1681 0 0,0 0-1 0 0,1 1 1 0 0,-4 29-1 0 0,10-47-1171 0 0,0-1 1 0 0,0 1-1 0 0,-1-1 0 0 0,-3 7 0 0 0,5-12 1031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21 11631 0 0,'1'-9'1054'0'0,"-1"9"-1035"0"0,0 0 0 0 0,0-1 0 0 0,0 1 0 0 0,1-1 0 0 0,-1 1 0 0 0,0 0 0 0 0,0-1 0 0 0,0 1 0 0 0,0-1 0 0 0,-1 1 0 0 0,1-1 0 0 0,0 1 0 0 0,0 0 0 0 0,0-1 0 0 0,0 1 0 0 0,0-1 0 0 0,0 1 0 0 0,-1 0 1 0 0,1-1-1 0 0,0 1 0 0 0,0-1 0 0 0,-1 1 0 0 0,1 0 0 0 0,0-1 0 0 0,0 1 0 0 0,-1 0 0 0 0,1 0 0 0 0,-1-1 0 0 0,-4 1 265 0 0,4 0-170 0 0,-1 0 1 0 0,0 0 0 0 0,0 0 0 0 0,0 1-1 0 0,1-1 1 0 0,-1 1 0 0 0,0-1 0 0 0,1 1 0 0 0,-1 0-1 0 0,0-1 1 0 0,1 1 0 0 0,-1 0 0 0 0,1 0-1 0 0,-1 0 1 0 0,1 0 0 0 0,-1 1 0 0 0,0 0-1 0 0,-23 27 954 0 0,21-23-851 0 0,-94 134 1792 0 0,44-60-1572 0 0,9-12 5 0 0,-57 112 1 0 0,77-126-78 0 0,2 2 0 0 0,-28 103 1 0 0,49-155-352 0 0,0 5 11 0 0,0-1 1 0 0,0 0 0 0 0,-7 13 0 0 0,8-19-109 0 0,0 0-1 0 0,0 0 1 0 0,-1 0-1 0 0,1 0 0 0 0,0 0 1 0 0,-1 0-1 0 0,0 0 1 0 0,1-1-1 0 0,-1 1 1 0 0,-3 2-1 0 0,0-1-254 0 0,-13 7-6980 0 0,15-8 6265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7367 0 0,'-1'1'568'0'0,"-10"15"-727"0"0,-3 1 1964 0 0,1 1 0 0 0,-19 36 0 0 0,-12 52-606 0 0,3-6-978 0 0,27-70-85 0 0,-1-1 0 0 0,-1-1-1 0 0,-2-1 1 0 0,-30 38 0 0 0,35-53-65 0 0,-1 1 1 0 0,1-2 0 0 0,-2 0-1 0 0,-21 13 1 0 0,15-11-55 0 0,12-7-763 0 0,18-9-647 0 0,4-2 1026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4607 0 0,'0'0'6522'0'0,"3"0"-4562"0"0,115-3 1547 0 0,36 0-1497 0 0,-72 1-1208 0 0,-1-4 0 0 0,93-18 0 0 0,-173 24-797 0 0,295-69 939 0 0,-62 11-770 0 0,-139 30-2060 0 0,-78 22 288 0 0,-14 5-532 0 0,5-4-4000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8287 0 0,'0'0'382'0'0,"-1"2"-8"0"0,-19 42-237 0 0,1-1 1277 0 0,-42 87 3839 0 0,-7 13-3462 0 0,24-59-1310 0 0,-5-2 0 0 0,-59 76 0 0 0,74-114-408 0 0,-2-2 0 0 0,-75 69 1 0 0,79-86-32 0 0,-55 32 1 0 0,86-56 378 0 0,3-12-117 0 0,-2 6-246 0 0,1 0-12 0 0,1 0 1 0 0,0 0-1 0 0,0 0 1 0 0,1 0 0 0 0,-1 1-1 0 0,1-1 1 0 0,0 1 0 0 0,0 0-1 0 0,7-8 1 0 0,6-4 17 0 0,18-14 0 0 0,-15 14-46 0 0,5-5-15 0 0,45-29 1 0 0,-58 43 33 0 0,-1 1 1 0 0,1 0-1 0 0,0 1 0 0 0,0 1 1 0 0,0-1-1 0 0,1 2 1 0 0,19-5-1 0 0,-27 8-10 0 0,0-1-1 0 0,0 1 1 0 0,0 0-1 0 0,0 0 0 0 0,-1 0 1 0 0,1 1-1 0 0,0 0 1 0 0,0-1-1 0 0,0 1 1 0 0,0 0-1 0 0,0 1 1 0 0,3 1-1 0 0,-4-2-10 0 0,-1 1-1 0 0,0-1 1 0 0,1 1-1 0 0,-1 0 1 0 0,0 0 0 0 0,0 0-1 0 0,0 0 1 0 0,-1 0-1 0 0,1 0 1 0 0,0 0 0 0 0,-1 1-1 0 0,0-1 1 0 0,1 1-1 0 0,-1-1 1 0 0,0 1-1 0 0,0-1 1 0 0,0 1 0 0 0,0 4-1 0 0,0 0-11 0 0,0 0 0 0 0,0 0-1 0 0,0 0 1 0 0,-1 0 0 0 0,-1 0-1 0 0,1 0 1 0 0,-3 13 0 0 0,-1-5 11 0 0,-1 0 0 0 0,-10 22 0 0 0,-9 14-1746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3 335 1839 0 0,'0'2'11940'0'0,"0"7"-6333"0"0,-3-1-1038 0 0,3-8-4502 0 0,0 0 0 0 0,0 0 0 0 0,1 0 0 0 0,-1 0 0 0 0,0 0 0 0 0,0 0 0 0 0,0 0 0 0 0,17-7-63 0 0,-1-1-1 0 0,1 0 1 0 0,-1-1-1 0 0,-1-1 0 0 0,18-14 1 0 0,-18 13-5 0 0,102-85 1 0 0,3-3 0 0 0,-102 85 46 0 0,2 2-1 0 0,0 0 1 0 0,33-15 0 0 0,-50 26-38 0 0,34-12 352 0 0,-34 12-323 0 0,0 1-1 0 0,0-1 1 0 0,-1 1-1 0 0,1 0 1 0 0,0 0-1 0 0,-1 0 1 0 0,1 0-1 0 0,0 0 1 0 0,0 1-1 0 0,-1-1 1 0 0,6 2-1 0 0,-8-1-35 0 0,1-1-1 0 0,0 0 0 0 0,0 0 1 0 0,0 1-1 0 0,0-1 0 0 0,0 0 1 0 0,-1 1-1 0 0,1-1 0 0 0,0 1 1 0 0,0-1-1 0 0,-1 1 0 0 0,1 0 1 0 0,0-1-1 0 0,-1 1 0 0 0,1 0 1 0 0,-1-1-1 0 0,1 1 0 0 0,-1 0 1 0 0,1 0-1 0 0,-1-1 0 0 0,1 1 1 0 0,-1 0-1 0 0,1 0 1 0 0,-1 0-1 0 0,0 0 0 0 0,0-1 1 0 0,0 1-1 0 0,1 1 0 0 0,-1 1 1 0 0,2 4-1 0 0,-1 0 0 0 0,-1 0 0 0 0,1 0 0 0 0,-1 0 0 0 0,0 0 0 0 0,-1 0 0 0 0,-1 9 0 0 0,-13 48 0 0 0,7-35 0 0 0,-9 35 0 0 0,16-57 0 0 0,-1 1 0 0 0,2-1 0 0 0,-1 1 0 0 0,1 0 0 0 0,1-1 0 0 0,0 11 0 0 0,0-15-2 0 0,0 0 0 0 0,0 0 0 0 0,0 0-1 0 0,0 0 1 0 0,0 0 0 0 0,0-1 0 0 0,1 1 0 0 0,-1 0-1 0 0,1-1 1 0 0,0 1 0 0 0,0-1 0 0 0,0 0 0 0 0,4 4-1 0 0,-2-3 20 0 0,0 0 0 0 0,0 0 0 0 0,1-1 0 0 0,-1 1 0 0 0,0-1 0 0 0,1 0 0 0 0,8 2 0 0 0,1-1 122 0 0,0 0 1 0 0,1-1 0 0 0,-1-1-1 0 0,28-1 1 0 0,88-11 408 0 0,-106 8-437 0 0,-1-2-1 0 0,1-1 0 0 0,31-12 0 0 0,47-16-4425 0 0,-89 29-4082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78 7367 0 0,'0'0'1008'0'0,"1"2"283"0"0,2 4-330 0 0,0 0 0 0 0,-1-1-1 0 0,2 1 1 0 0,-1-1 0 0 0,1 1 0 0 0,0-1 0 0 0,0-1-1 0 0,5 6 1 0 0,-7-8-850 0 0,0 0 0 0 0,0-1 0 0 0,1 1 1 0 0,-1-1-1 0 0,0 0 0 0 0,1 1 0 0 0,-1-1 0 0 0,1 0 0 0 0,-1-1 0 0 0,1 1 0 0 0,-1 0 0 0 0,1-1 0 0 0,0 1 1 0 0,-1-1-1 0 0,1 0 0 0 0,0 0 0 0 0,0 0 0 0 0,-1 0 0 0 0,1 0 0 0 0,0-1 0 0 0,-1 1 0 0 0,5-2 1 0 0,5-2 33 0 0,8-2-1 0 0,-1 0 1 0 0,20-11 0 0 0,-34 15-143 0 0,-1 0 1 0 0,0-1-1 0 0,0 1 0 0 0,0-1 1 0 0,0 0-1 0 0,0 0 0 0 0,0-1 1 0 0,-1 1-1 0 0,1-1 0 0 0,-1 0 1 0 0,0 1-1 0 0,0-1 0 0 0,-1-1 1 0 0,4-5-1 0 0,-6 9-22 0 0,1 0 0 0 0,-1 0 0 0 0,0-1 0 0 0,0 1 0 0 0,0 0 0 0 0,0-1 0 0 0,0 1-1 0 0,0 0 1 0 0,0 0 0 0 0,0-1 0 0 0,0 1 0 0 0,-1 0 0 0 0,1-1 0 0 0,0 1 0 0 0,-1 0 0 0 0,1 0 0 0 0,-1 0 0 0 0,0 0-1 0 0,1-1 1 0 0,-1 1 0 0 0,0 0 0 0 0,0 0 0 0 0,1 0 0 0 0,-1 0 0 0 0,0 1 0 0 0,0-1 0 0 0,0 0 0 0 0,0 0-1 0 0,0 0 1 0 0,0 1 0 0 0,0-1 0 0 0,-2 0 0 0 0,0-1-53 0 0,0 1 0 0 0,0-1 1 0 0,0 1-1 0 0,-1 0 0 0 0,1 0 0 0 0,0 0 0 0 0,0 0 0 0 0,-1 0 0 0 0,1 1 1 0 0,0 0-1 0 0,-6-1 0 0 0,-6 4-43 0 0,1 0 0 0 0,0 1 0 0 0,-1 0 0 0 0,2 1 0 0 0,-1 0 0 0 0,0 1 0 0 0,-14 10 0 0 0,-84 59-830 0 0,94-61 913 0 0,0-1 96 0 0,1 1 0 0 0,1 0 0 0 0,0 1 0 0 0,1 1 0 0 0,0 1 0 0 0,2 0 0 0 0,-16 25 0 0 0,27-38-23 0 0,0-1 0 0 0,0 1 0 0 0,0 0 0 0 0,1-1 0 0 0,-1 1 0 0 0,1 0 0 0 0,0 0 0 0 0,1 0 0 0 0,-1 0 0 0 0,0 5 0 0 0,1-8-24 0 0,1 0 0 0 0,-1 0 0 0 0,0 0 0 0 0,0 0 0 0 0,1-1-1 0 0,-1 1 1 0 0,0 0 0 0 0,1 0 0 0 0,-1 0 0 0 0,1 0 0 0 0,0 0 0 0 0,-1 0-1 0 0,1-1 1 0 0,0 1 0 0 0,-1 0 0 0 0,1 0 0 0 0,0-1 0 0 0,0 1 0 0 0,-1 0-1 0 0,1-1 1 0 0,1 1 0 0 0,18 8 15 0 0,-10-7-68 0 0,0 0 0 0 0,0 0 0 0 0,0-1 0 0 0,0-1 0 0 0,1 0 0 0 0,-1 0 0 0 0,17-3-1 0 0,-3 1-118 0 0,-5-1-981 0 0,0 0 0 0 0,21-6 0 0 0,-19 3-840 0 0,23-2-1 0 0,-38 7 1494 0 0,1 1 0 0 0,-1-1 0 0 0,0 2-1 0 0,0-1 1 0 0,1 1 0 0 0,-1-1 0 0 0,0 2-1 0 0,7 1 1 0 0,-12-3 316 0 0,0 1 0 0 0,0 0 0 0 0,0-1 0 0 0,0 1 0 0 0,0 0-1 0 0,0-1 1 0 0,0 1 0 0 0,0 0 0 0 0,0 0 0 0 0,0 0 0 0 0,-1 0 0 0 0,1 0 0 0 0,0 0 0 0 0,-1 0 0 0 0,1 0 0 0 0,-1 0-1 0 0,1 2 1 0 0,6 19-403 0 0,-6-14 687 0 0,0 0 0 0 0,-1 0 0 0 0,0-1 0 0 0,-1 12 0 0 0,-8 31 13433 0 0,11-56-13234 0 0,-1 1 0 0 0,1 0 1 0 0,-1 0-1 0 0,1 0 0 0 0,1 0 1 0 0,-1 0-1 0 0,1 0 0 0 0,0 0 0 0 0,0 1 1 0 0,5-6-1 0 0,-6 7-195 0 0,20-25 430 0 0,49-48 0 0 0,-27 32-277 0 0,66-58 136 0 0,-98 91-430 0 0,37-34-224 0 0,-30 25-755 0 0,1 2 0 0 0,43-31 0 0 0,-53 44-180 0 0,0 0 1 0 0,16-5 0 0 0,-18 7-15 0 0,3-1-545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55 6447 0 0,'0'0'499'0'0,"0"2"-328"0"0,1 3 331 0 0,0 0 1 0 0,0-1 0 0 0,1 1-1 0 0,-1 0 1 0 0,1-1 0 0 0,0 0-1 0 0,0 1 1 0 0,1-1 0 0 0,-1 0-1 0 0,1 0 1 0 0,0 0 0 0 0,0-1-1 0 0,0 1 1 0 0,1-1-1 0 0,4 5 1 0 0,-3-5-33 0 0,1 1 0 0 0,0-1-1 0 0,-1 1 1 0 0,1-1 0 0 0,1-1-1 0 0,-1 0 1 0 0,0 1 0 0 0,0-2-1 0 0,1 1 1 0 0,12 1 0 0 0,17-2 62 0 0,-1-1 0 0 0,0-1 0 0 0,38-7 0 0 0,-59 6-495 0 0,7-1-21 0 0,0-2-1 0 0,39-13 1 0 0,-35 7-254 0 0,-19 4 119 0 0,-3 3 43 0 0,-2 3 31 0 0,0 0 1 0 0,0-1-1 0 0,-1 1 1 0 0,1-1 0 0 0,0 1-1 0 0,0-1 1 0 0,-1 1-1 0 0,1-1 1 0 0,-1 0 0 0 0,1 1-1 0 0,-1-1 1 0 0,0 0-1 0 0,0 1 1 0 0,1-1 0 0 0,-2-2-1 0 0,1 0-49 0 0,0 1 1 0 0,0-1-1 0 0,-1 1 0 0 0,1-1 0 0 0,-3-4 0 0 0,2 5 42 0 0,0 0 0 0 0,0 1 0 0 0,0-1 0 0 0,-1 0 0 0 0,1 1 0 0 0,-1 0-1 0 0,1-1 1 0 0,-1 1 0 0 0,0 0 0 0 0,0 0 0 0 0,0 0 0 0 0,0 0 0 0 0,-1 0 0 0 0,1 0 0 0 0,0 1 0 0 0,-1-1-1 0 0,1 1 1 0 0,-1 0 0 0 0,0-1 0 0 0,1 1 0 0 0,-1 0 0 0 0,0 1 0 0 0,0-1 0 0 0,1 0 0 0 0,-1 1 0 0 0,0 0-1 0 0,0-1 1 0 0,0 1 0 0 0,0 0 0 0 0,-5 1 0 0 0,-5 1-153 0 0,0 1-1 0 0,1 0 1 0 0,-1 1-1 0 0,1 0 1 0 0,-19 10-1 0 0,6-2 120 0 0,0 1-1 0 0,1 2 1 0 0,0 0-1 0 0,2 2 1 0 0,-31 27-1 0 0,36-27 201 0 0,1-1 1 0 0,1 2-1 0 0,0 0 0 0 0,2 1 0 0 0,0 0 0 0 0,-21 42 0 0 0,31-52-37 0 0,0-1 0 0 0,0 1-1 0 0,1-1 1 0 0,0 1 0 0 0,0 0-1 0 0,1 0 1 0 0,1 0 0 0 0,-1 16-1 0 0,2-21-29 0 0,-1 0-1 0 0,0 0 1 0 0,1 0-1 0 0,0 0 1 0 0,0 0-1 0 0,0 0 1 0 0,0 0-1 0 0,1 0 0 0 0,-1 0 1 0 0,1-1-1 0 0,0 1 1 0 0,0-1-1 0 0,1 1 1 0 0,-1-1-1 0 0,1 0 1 0 0,-1 0-1 0 0,1 0 0 0 0,0 0 1 0 0,0 0-1 0 0,1-1 1 0 0,4 4-1 0 0,-4-4 17 0 0,0-1 0 0 0,0 1-1 0 0,1-1 1 0 0,-1 0 0 0 0,1 0-1 0 0,-1 0 1 0 0,0-1 0 0 0,1 0-1 0 0,-1 1 1 0 0,1-1-1 0 0,-1-1 1 0 0,1 1 0 0 0,4-2-1 0 0,9-2 178 0 0,32-11 0 0 0,-35 10-223 0 0,98-38-108 0 0,-43 8-2796 0 0,-50 24-3821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15 1839 0 0,'11'-15'14018'0'0,"-11"16"-13955"0"0,0 0 0 0 0,1 0 0 0 0,-1 1 0 0 0,0-1 0 0 0,0 0 0 0 0,0 0 1 0 0,0 0-1 0 0,0 0 0 0 0,0 0 0 0 0,-1 0 0 0 0,1 2 0 0 0,-1 0 58 0 0,-2 15 170 0 0,-1 0-1 0 0,-1 1 1 0 0,-10 22 0 0 0,-27 53 253 0 0,26-57-381 0 0,-166 329 557 0 0,121-249-632 0 0,60-114-88 0 0,-89 166 76 0 0,64-126-5 0 0,-56 71 0 0 0,60-85-85 0 0,11-14-41 0 0,-1-1 0 0 0,0 0-1 0 0,-1-1 1 0 0,-23 19 0 0 0,33-30-219 0 0,0 0 1 0 0,0-1 0 0 0,-1 1 0 0 0,1-1 0 0 0,-6 2 0 0 0,7-3-835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5063 0 0,'1'2'2807'0'0,"-1"0"-2242"0"0,1 1-1 0 0,0-1 1 0 0,0 0-1 0 0,1 0 1 0 0,-1 0 0 0 0,0 0-1 0 0,1 0 1 0 0,-1 0-1 0 0,1-1 1 0 0,-1 1 0 0 0,1 0-1 0 0,0-1 1 0 0,4 3-1 0 0,-2-2-255 0 0,0 1-1 0 0,0-2 0 0 0,0 1 1 0 0,0 0-1 0 0,1-1 1 0 0,7 2-1 0 0,4-1-121 0 0,-1-1 1 0 0,0-1 0 0 0,23-1-1 0 0,190-30 2054 0 0,-2-17-742 0 0,-106 15-1171 0 0,34-7 0 0 0,-122 38-1175 0 0,-5 2-107 0 0,-30 13-1291 0 0,-3 1 547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 14279 0 0,'0'0'2239'0'0,"-1"-1"-1467"0"0,-4 1-622 0 0,0 0 1 0 0,0-1-1 0 0,0 2 1 0 0,-1-1-1 0 0,1 1 0 0 0,0-1 1 0 0,0 1-1 0 0,1 1 1 0 0,-1-1-1 0 0,0 1 1 0 0,0 0-1 0 0,1 0 0 0 0,-1 0 1 0 0,1 1-1 0 0,-8 4 1 0 0,-4 5-82 0 0,1 0-1 0 0,-24 24 1 0 0,27-23-71 0 0,0 0 1 0 0,1 1-1 0 0,-15 24 0 0 0,21-30 12 0 0,1 0 0 0 0,0 1 0 0 0,0-1 0 0 0,1 1 0 0 0,0 0 0 0 0,0 0 0 0 0,1 0 0 0 0,-2 15 0 0 0,4-21 36 0 0,0 0 1 0 0,0 1-1 0 0,0-1 0 0 0,1 0 1 0 0,-1 1-1 0 0,1-1 1 0 0,0 0-1 0 0,0 0 0 0 0,0 0 1 0 0,0 1-1 0 0,0-1 1 0 0,1 0-1 0 0,0-1 1 0 0,2 5-1 0 0,-1-3 51 0 0,0 0-1 0 0,1-1 1 0 0,0 1 0 0 0,0-1 0 0 0,0 1-1 0 0,0-1 1 0 0,0 0 0 0 0,7 3 0 0 0,0-1 106 0 0,-1-1-1 0 0,1 0 1 0 0,0 0 0 0 0,0-1 0 0 0,1-1 0 0 0,-1 0-1 0 0,19 1 1 0 0,-15-3-85 0 0,0-1 1 0 0,0 0-1 0 0,0-1 0 0 0,0-1 0 0 0,-1-1 0 0 0,1 0 1 0 0,-1 0-1 0 0,20-11 0 0 0,-28 12-97 0 0,0 0 0 0 0,0 0-1 0 0,-1-1 1 0 0,0 0 0 0 0,1 0 0 0 0,-2 0 0 0 0,1-1-1 0 0,0 0 1 0 0,-1 0 0 0 0,0 0 0 0 0,0 0 0 0 0,0-1-1 0 0,-1 0 1 0 0,0 1 0 0 0,0-1 0 0 0,0 0-1 0 0,3-12 1 0 0,-5 12-86 0 0,0 0 0 0 0,0 0 0 0 0,0 0 0 0 0,-1 0-1 0 0,1 0 1 0 0,-2 0 0 0 0,1 0 0 0 0,0 0 0 0 0,-1 0 0 0 0,0 1-1 0 0,-1-1 1 0 0,1 0 0 0 0,-1 0 0 0 0,0 1 0 0 0,-1-1-1 0 0,1 1 1 0 0,-1 0 0 0 0,0 0 0 0 0,-7-9 0 0 0,4 7-212 0 0,-1 0 1 0 0,0 0-1 0 0,0 1 1 0 0,-1 0-1 0 0,0 0 1 0 0,0 1-1 0 0,0 0 1 0 0,-10-5 0 0 0,-11-2-778 0 0,-35-10 0 0 0,41 14 283 0 0,22 8 468 0 0,0-1 0 0 0,0 1-1 0 0,0 0 1 0 0,1-1 0 0 0,-1 1 0 0 0,0-1-1 0 0,0 1 1 0 0,1-1 0 0 0,-1 0-1 0 0,0 1 1 0 0,1-1 0 0 0,-2-1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67 347 5983 0 0,'0'0'464'0'0,"-1"1"-305"0"0,-14 34 1767 0 0,8-20 116 0 0,0-1-1 0 0,-6 25 1 0 0,6-7-1291 0 0,1 0 0 0 0,-3 40 0 0 0,8-36-434 0 0,1-34 58 0 0,1-3-176 0 0,4-5-68 0 0,1-1 1 0 0,-2 1 0 0 0,1-1 0 0 0,-1 0-1 0 0,5-9 1 0 0,16-43 409 0 0,-13 28-282 0 0,11-25 113 0 0,19-43 547 0 0,-35 84-748 0 0,2 1 0 0 0,-1 0 0 0 0,2 0 0 0 0,16-18 0 0 0,-6 12-33 0 0,1 1-1 0 0,1 0 1 0 0,1 2 0 0 0,0 1 0 0 0,1 0 0 0 0,48-21 0 0 0,-22 16 80 0 0,1 2 0 0 0,89-21 0 0 0,-121 35-209 0 0,-7 2-11 0 0,1 0 0 0 0,-1 1 1 0 0,0 0-1 0 0,23 0 0 0 0,-34 2-52 0 0,-4 9-2593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335 159 11055 0 0,'0'0'852'0'0,"0"-1"-560"0"0,3-12 6332 0 0,-3 13-6572 0 0,3 2-44 0 0,-1 0 0 0 0,1-1-1 0 0,-1 1 1 0 0,1 0 0 0 0,0-1 0 0 0,-1 0-1 0 0,1 0 1 0 0,0 1 0 0 0,0-2 0 0 0,0 1 0 0 0,0 0-1 0 0,0 0 1 0 0,0-1 0 0 0,0 0 0 0 0,0 0-1 0 0,0 0 1 0 0,0 0 0 0 0,1 0 0 0 0,-1 0-1 0 0,0-1 1 0 0,0 0 0 0 0,0 1 0 0 0,3-3-1 0 0,5 0 88 0 0,0-2 0 0 0,0 1 0 0 0,-1-2-1 0 0,20-11 1 0 0,-27 15-77 0 0,-1 0 1 0 0,1-1-1 0 0,0 1 0 0 0,-1 0 0 0 0,1-1 0 0 0,-1 1 0 0 0,0-1 1 0 0,0 0-1 0 0,0 0 0 0 0,0 0 0 0 0,0 0 0 0 0,-1 0 1 0 0,1 0-1 0 0,-1 0 0 0 0,0-1 0 0 0,1-5 0 0 0,-1 7-21 0 0,-1 0-1 0 0,0 0 1 0 0,0-1-1 0 0,0 1 0 0 0,0 0 1 0 0,-1 0-1 0 0,1 0 1 0 0,-1 0-1 0 0,1-1 1 0 0,-1 1-1 0 0,0 0 0 0 0,0 0 1 0 0,1 0-1 0 0,-2 0 1 0 0,1 0-1 0 0,0 0 1 0 0,0 1-1 0 0,0-1 1 0 0,-1 0-1 0 0,1 1 0 0 0,-1-1 1 0 0,0 1-1 0 0,1-1 1 0 0,-1 1-1 0 0,0 0 1 0 0,0-1-1 0 0,-2 0 1 0 0,-2-1-78 0 0,-1 1 0 0 0,1-1 1 0 0,0 1-1 0 0,-1 1 0 0 0,1-1 1 0 0,-1 1-1 0 0,1 0 0 0 0,-1 1 1 0 0,0 0-1 0 0,1 0 0 0 0,-1 0 1 0 0,-9 2-1 0 0,0 1-186 0 0,0 0 0 0 0,0 1 0 0 0,-29 12 1 0 0,22-6 253 0 0,0 1 0 0 0,1 1 0 0 0,0 1 0 0 0,1 1 1 0 0,0 1-1 0 0,1 1 0 0 0,-21 22 0 0 0,30-27 145 0 0,0 1-1 0 0,0 1 1 0 0,2 0 0 0 0,-1 0-1 0 0,2 0 1 0 0,0 1-1 0 0,0 1 1 0 0,1-1-1 0 0,1 1 1 0 0,1 1-1 0 0,0-1 1 0 0,-4 23 0 0 0,8-35-105 0 0,1 1 0 0 0,-1-1 0 0 0,1 0 0 0 0,0 1 0 0 0,0-1 1 0 0,0 0-1 0 0,0 1 0 0 0,1-1 0 0 0,0 0 0 0 0,-1 1 1 0 0,1-1-1 0 0,0 0 0 0 0,0 0 0 0 0,1 0 0 0 0,-1 1 0 0 0,1-2 1 0 0,-1 1-1 0 0,1 0 0 0 0,0 0 0 0 0,0 0 0 0 0,0-1 0 0 0,1 1 1 0 0,-1-1-1 0 0,0 0 0 0 0,1 0 0 0 0,0 1 0 0 0,0-2 1 0 0,-1 1-1 0 0,1 0 0 0 0,0-1 0 0 0,0 1 0 0 0,0-1 0 0 0,1 0 1 0 0,-1 0-1 0 0,0 0 0 0 0,0 0 0 0 0,1-1 0 0 0,4 1 1 0 0,26 2-329 0 0,-1-2 0 0 0,1-2 0 0 0,55-7 0 0 0,-62 5-6553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83 12407 0 0,'6'-19'3911'0'0,"-5"5"-81"0"0,-1 12-3748 0 0,0 0 1 0 0,0 0 0 0 0,0 0 0 0 0,1 0-1 0 0,-1 0 1 0 0,1 0 0 0 0,-1 0 0 0 0,1 0-1 0 0,-1 1 1 0 0,1-1 0 0 0,0 0-1 0 0,1-2 1 0 0,7-12 673 0 0,-8 9-304 0 0,-7 13-252 0 0,-13 17-218 0 0,2 1 0 0 0,1 1 1 0 0,-19 38-1 0 0,5-9 1 0 0,-153 296 17 0 0,81-75-793 0 0,80-192 48 0 0,-19 63-38 0 0,29-110 776 0 0,-33 68-1 0 0,33-82 38 0 0,-41 73-10 0 0,45-83 4 0 0,0-1 1 0 0,0 0 0 0 0,-1-1-1 0 0,-1 0 1 0 0,-19 16 0 0 0,28-25-12 0 0,-1 1 1 0 0,0-1-1 0 0,0 0 1 0 0,1 0 0 0 0,-1 0-1 0 0,0 0 1 0 0,0-1 0 0 0,0 1-1 0 0,0-1 1 0 0,0 1 0 0 0,0-1-1 0 0,0 1 1 0 0,-3-1 0 0 0,4 0 3 0 0,0 0 0 0 0,0-1 0 0 0,0 1 0 0 0,0 0 0 0 0,-1-1 0 0 0,1 1 0 0 0,0 0 0 0 0,0-1 0 0 0,0 1 0 0 0,1-1 0 0 0,-1 0-1 0 0,0 1 1 0 0,0-1 0 0 0,0 0 0 0 0,0 0 0 0 0,1 1 0 0 0,-1-1 0 0 0,0 0 0 0 0,0 0 0 0 0,1 0 0 0 0,-1 0 0 0 0,1 0 0 0 0,-1 0 0 0 0,1 0 0 0 0,0 0 0 0 0,-1 0 0 0 0,1-1 0 0 0,-2-6 45 0 0,0 0 1 0 0,1 1-1 0 0,0-1 0 0 0,0 0 1 0 0,1 0-1 0 0,0 0 0 0 0,1-9 0 0 0,11-57 230 0 0,-11 73-286 0 0,81-333-2147 0 0,-66 279 1254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13823 0 0,'2'-4'73'0'0,"5"-12"450"0"0,1 0-1 0 0,10-16 0 0 0,-13 21 3128 0 0,-7 8-2241 0 0,2 3-1458 0 0,-1 1 0 0 0,0-1 0 0 0,0 1 0 0 0,0-1 0 0 0,1 1 0 0 0,-1-1 0 0 0,0 1 0 0 0,1 0 0 0 0,-1-1 0 0 0,1 1 0 0 0,-1 0 0 0 0,1-1-1 0 0,-1 1 1 0 0,1 0 0 0 0,-1 0 0 0 0,1 0 0 0 0,-1 1 0 0 0,-3 10-4681 0 0,1 2-1676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65 8751 0 0,'0'0'794'0'0,"0"2"-652"0"0,-5 30 535 0 0,2-19 3769 0 0,3-13-4307 0 0,0 1 1 0 0,0 0-1 0 0,0 0 1 0 0,0-1-1 0 0,0 1 1 0 0,0 0-1 0 0,0-1 1 0 0,1 1-1 0 0,-1 0 1 0 0,0-1-1 0 0,0 1 1 0 0,1 0-1 0 0,-1-1 1 0 0,1 1-1 0 0,-1 0 1 0 0,0-1-1 0 0,1 1 1 0 0,-1-1-1 0 0,1 1 1 0 0,-1-1-1 0 0,1 1 1 0 0,0-1-1 0 0,-1 0 1 0 0,1 1-1 0 0,0-1 1 0 0,-1 1-1 0 0,1-1 0 0 0,0 0 1 0 0,-1 0-1 0 0,1 1 1 0 0,0-1-1 0 0,-1 0 1 0 0,1 0-1 0 0,1 0 1 0 0,24 3 254 0 0,-13-3-192 0 0,0-1 1 0 0,1-1-1 0 0,-1-1 1 0 0,0 1-1 0 0,14-6 1 0 0,62-28 118 0 0,-65 26-253 0 0,-13 4-80 0 0,0 0-1 0 0,-1 0 1 0 0,0-1 0 0 0,14-12-1 0 0,-15 12-110 0 0,-9 7 88 0 0,0 0 1 0 0,1 0 0 0 0,-1 0 0 0 0,0 0 0 0 0,1-1 0 0 0,-1 1 0 0 0,0 0 0 0 0,0 0 0 0 0,1 0 0 0 0,-1-1 0 0 0,0 1 0 0 0,0 0 0 0 0,1 0 0 0 0,-1-1 0 0 0,0 1 0 0 0,0 0 0 0 0,0-1 0 0 0,1 1 0 0 0,-1 0-1 0 0,0 0 1 0 0,0-1 0 0 0,0 1 0 0 0,0 0 0 0 0,0-1 0 0 0,0 1 0 0 0,0 0 0 0 0,0-1 0 0 0,0 1 0 0 0,0 0 0 0 0,0-1 0 0 0,0 1 0 0 0,0 0 0 0 0,0-1 0 0 0,0 1 0 0 0,0 0 0 0 0,0-1 0 0 0,0 1 0 0 0,0 0 0 0 0,0-1-1 0 0,-1 1 1 0 0,1 0 0 0 0,0 0 0 0 0,0-1 0 0 0,0 1 0 0 0,0 0 0 0 0,-1-1 0 0 0,1 1 0 0 0,0 0 0 0 0,0 0 0 0 0,-1 0 0 0 0,1-1 0 0 0,0 1 0 0 0,-1 0 0 0 0,1 0 0 0 0,0 0 0 0 0,0 0 0 0 0,-1-1 0 0 0,-1 0-78 0 0,0 1 1 0 0,0-1-1 0 0,0 1 1 0 0,0-1 0 0 0,0 1-1 0 0,0 0 1 0 0,-1-1 0 0 0,-1 1-1 0 0,-9 2-41 0 0,0 0 0 0 0,1 0-1 0 0,-1 2 1 0 0,-23 8 0 0 0,-45 27 218 0 0,58-26 91 0 0,0 0-1 0 0,1 2 1 0 0,1 0 0 0 0,0 1 0 0 0,1 1-1 0 0,1 1 1 0 0,0 1 0 0 0,2 1-1 0 0,-18 25 1 0 0,31-40-126 0 0,1 1-1 0 0,0 0 1 0 0,0 1 0 0 0,1-1-1 0 0,-1 0 1 0 0,1 1 0 0 0,1-1-1 0 0,-1 1 1 0 0,1 0 0 0 0,0-1-1 0 0,1 1 1 0 0,-1 10-1 0 0,2-12-29 0 0,-1-1 0 0 0,1 0 0 0 0,0 0 0 0 0,0 0 0 0 0,0 0 0 0 0,0 0 0 0 0,1 0-1 0 0,-1 0 1 0 0,1 0 0 0 0,0 0 0 0 0,1-1 0 0 0,-1 1 0 0 0,0-1 0 0 0,1 1 0 0 0,0-1-1 0 0,0 0 1 0 0,0 0 0 0 0,0 0 0 0 0,0 0 0 0 0,8 3 0 0 0,4 3-1001 0 0,1-2-3545 0 0,-1-3-1562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71 322 2759 0 0,'-1'1'207'0'0,"-4"2"1064"0"0,-1 1 0 0 0,2-1 0 0 0,-1 1 0 0 0,0 0-1 0 0,1 1 1 0 0,-4 4 0 0 0,4-4-485 0 0,0 0-1 0 0,1 0 1 0 0,0 0-1 0 0,0 0 1 0 0,-3 11 0 0 0,4-9-516 0 0,0 1 0 0 0,0-1 0 0 0,1 1 1 0 0,0-1-1 0 0,0 1 0 0 0,1 0 0 0 0,0 0 1 0 0,0-1-1 0 0,1 1 0 0 0,2 13 1 0 0,2 0-53 0 0,-5-19 854 0 0,4-13-713 0 0,9-32 194 0 0,-8 23-377 0 0,2 0 0 0 0,0 1 0 0 0,11-21 0 0 0,-8 24-159 0 0,1 0-1 0 0,0 0 0 0 0,2 1 1 0 0,-1 0-1 0 0,2 1 0 0 0,18-15 1 0 0,98-67 75 0 0,-115 85-91 0 0,6-3-13 0 0,75-50-258 0 0,-74 51 128 0 0,1 1 1 0 0,36-13-1 0 0,-55 23-305 0 0,-1 1 0 0 0,1 0 0 0 0,1 0 0 0 0,-1 1-1 0 0,0-1 1 0 0,8 1 0 0 0,-4 0-1348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25 11519 0 0,'2'-1'887'0'0,"32"-23"7748"0"0,-34 26-8567 0 0,-1-1 0 0 0,1 1 0 0 0,-1-1 0 0 0,0 0 0 0 0,1 1 0 0 0,-1-1 0 0 0,0 0 1 0 0,0 0-1 0 0,-1 2 0 0 0,-2 2 57 0 0,-90 123 107 0 0,65-91-230 0 0,1 0 1 0 0,-29 54 0 0 0,54-86-4 0 0,1 0 0 0 0,0 0-1 0 0,0 1 1 0 0,0-1 0 0 0,0 1-1 0 0,1-1 1 0 0,0 1 0 0 0,0 0-1 0 0,1-1 1 0 0,-1 10 0 0 0,2-12-2 0 0,-1 0 1 0 0,0 0-1 0 0,1 0 0 0 0,0 0 1 0 0,0 0-1 0 0,0 0 1 0 0,0 0-1 0 0,0-1 0 0 0,1 1 1 0 0,-1 0-1 0 0,1-1 0 0 0,-1 1 1 0 0,1-1-1 0 0,0 0 1 0 0,0 0-1 0 0,0 1 0 0 0,0-1 1 0 0,1 0-1 0 0,-1-1 0 0 0,1 1 1 0 0,4 2-1 0 0,-2-1 6 0 0,0-1-1 0 0,0 0 1 0 0,1-1-1 0 0,-1 0 1 0 0,0 1-1 0 0,1-2 1 0 0,-1 1-1 0 0,1-1 1 0 0,-1 1-1 0 0,1-1 1 0 0,-1-1-1 0 0,1 1 1 0 0,-1-1-1 0 0,1 0 1 0 0,5-2-1 0 0,10-4-724 0 0,0 0 0 0 0,27-14 0 0 0,-16 5-1056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6911 0 0,'-1'0'4732'0'0,"-4"2"-4136"0"0,1 1 0 0 0,-1 0 0 0 0,1-1 0 0 0,0 2 0 0 0,0-1-1 0 0,0 0 1 0 0,0 1 0 0 0,1 0 0 0 0,-1-1 0 0 0,1 1 0 0 0,0 1-1 0 0,-4 7 1 0 0,-4 8-215 0 0,-13 36-1 0 0,14-31 189 0 0,-27 63-441 0 0,-88 184 296 0 0,-101 160-324 0 0,196-356-1589 0 0,29-74 812 0 0,0 4-2515 0 0</inkml:trace>
  <inkml:trace contextRef="#ctx0" brushRef="#br0" timeOffset="1">1 640 14711 0 0,'0'0'1335'0'0,"0"2"-1096"0"0,1-1-206 0 0,-1 1 0 0 0,1 0 0 0 0,0-1 0 0 0,-1 1 0 0 0,1-1 0 0 0,0 0 0 0 0,0 1 0 0 0,0-1 0 0 0,0 1 0 0 0,0-1 1 0 0,0 0-1 0 0,0 0 0 0 0,1 0 0 0 0,-1 0 0 0 0,0 0 0 0 0,1 0 0 0 0,-1 0 0 0 0,1 0 0 0 0,-1 0 0 0 0,1-1 0 0 0,-1 1 1 0 0,1-1-1 0 0,-1 1 0 0 0,1-1 0 0 0,0 1 0 0 0,-1-1 0 0 0,1 0 0 0 0,1 0 0 0 0,8 2 298 0 0,1-2-1 0 0,-1 0 1 0 0,11-1 0 0 0,-21 1-323 0 0,160-24 2864 0 0,-100 13-2073 0 0,-1-2 334 0 0,73-27 0 0 0,-19 5-237 0 0,194-45-530 0 0,-294 77 256 0 0,-8 3-2449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1375 0 0,'0'0'706'0'0,"3"0"-396"0"0,0 1-1 0 0,-2-1-337 0 0,0 0-1 0 0,0 0 1 0 0,0 0-1 0 0,0 0 1 0 0,0 0 0 0 0,0 0-1 0 0,0 0 1 0 0,0 0-1 0 0,0 0 1 0 0,0 0-1 0 0,0-1 1 0 0,0 1-1 0 0,0 0 1 0 0,0-1 0 0 0,0 1-1 0 0,0-1 1 0 0,0 1-1 0 0,0-1 1 0 0,0 1-1 0 0,0-1 1 0 0,0 0 0 0 0,-1 0-1 0 0,1 1 1 0 0,0-1-1 0 0,-1 0 1 0 0,1 0-1 0 0,0 0 1 0 0,-1 0-1 0 0,1 1 1 0 0,-1-1 0 0 0,1 0-1 0 0,-1 0 1 0 0,1 0-1 0 0,-1 0 1 0 0,0 0-1 0 0,0 0 1 0 0,1 0-1 0 0,-1-1 1 0 0,0 1 0 0 0,0-4 3279 0 0,5-9 573 0 0,28-10-884 0 0,-31 23-2352 0 0,0 0-323 0 0,-1 0-1135 0 0,14-3 10646 0 0,-17 12-9237 0 0,-36 57-285 0 0,18-31-67 0 0,-21 46-1 0 0,13-17-279 0 0,27-61 11 0 0,-1 2 525 0 0,1-1-2204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13647 0 0,'0'0'608'0'0,"-7"-4"120"0"0,0 1-584 0 0,-4-1 1152 0 0,24 4-1488 0 0,1 0 32 0 0,2 0-4152 0 0,2 0-824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2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24 4143 0 0,'2'0'191'0'0,"72"-24"13367"0"0,-88 27-11920 0 0,-22 4-1147 0 0,-12 5 104 0 0,29-8-536 0 0,0 1 0 0 0,1 1 0 0 0,0 1 0 0 0,-19 9 0 0 0,18-4-73 0 0,0 0-1 0 0,1 1 0 0 0,0 0 1 0 0,2 2-1 0 0,-1 0 0 0 0,2 1 1 0 0,-27 34-1 0 0,41-47-5 0 0,-1-1-1 0 0,0 0 1 0 0,1 1 0 0 0,0-1 0 0 0,-1 1 0 0 0,1 0 0 0 0,0-1-1 0 0,1 1 1 0 0,-1 0 0 0 0,0 0 0 0 0,1 0 0 0 0,0-1-1 0 0,-1 5 1 0 0,2-5-11 0 0,-1-1 0 0 0,1 0-1 0 0,-1 0 1 0 0,1 1 0 0 0,0-1 0 0 0,0 0 0 0 0,0 0-1 0 0,-1 0 1 0 0,1 0 0 0 0,0 0 0 0 0,0 0-1 0 0,0 0 1 0 0,1 0 0 0 0,-1 0 0 0 0,1 0-1 0 0,0 0-21 0 0,0 1 4 0 0,0-1-1 0 0,0 0 1 0 0,1 1 0 0 0,-1-1-1 0 0,0 0 1 0 0,1 0 0 0 0,-1-1 0 0 0,1 1-1 0 0,0 0 1 0 0,-1-1 0 0 0,1 0 0 0 0,-1 1-1 0 0,4-1 1 0 0,3-1-59 0 0,1 1 1 0 0,12-4-1 0 0,16-1-138 0 0,-21 5 233 0 0,-1 1 0 0 0,0 0 0 0 0,0 1 0 0 0,0 0 0 0 0,0 2-1 0 0,30 10 1 0 0,-39-12 49 0 0,0 1 0 0 0,0 1 0 0 0,0 0 0 0 0,-1-1 0 0 0,1 2 0 0 0,-1-1 0 0 0,0 1 0 0 0,0 0 0 0 0,-1 0 0 0 0,0 1 0 0 0,9 11 0 0 0,-7-5 34 0 0,-7-10-36 0 0,1 0-1 0 0,0 0 1 0 0,-1 0 0 0 0,1 0 0 0 0,-1-1 0 0 0,0 1 0 0 0,1 0 0 0 0,-1 0 0 0 0,0 0 0 0 0,0 0 0 0 0,0 0 0 0 0,0 0 0 0 0,-1 0 0 0 0,1 0 0 0 0,-1 0 0 0 0,1 0 0 0 0,-1 0 0 0 0,1 0 0 0 0,-1-1 0 0 0,0 1 0 0 0,0 0 0 0 0,0 0 0 0 0,0-1 0 0 0,0 1 0 0 0,-3 2 0 0 0,-1 0 110 0 0,0 0 1 0 0,-1 0 0 0 0,1 0-1 0 0,-1-1 1 0 0,0 1 0 0 0,-7 1-1 0 0,12-4-141 0 0,-44 17 333 0 0,-76 21 0 0 0,8-3-344 0 0,14-7 8 0 0,97-28 0 0 0,1-1 0 0 0,-1 1 0 0 0,0-1 0 0 0,0 1 0 0 0,0-1 0 0 0,0 0 0 0 0,0 0 0 0 0,0 0 0 0 0,0 0 0 0 0,0 0 0 0 0,0 0 0 0 0,0-1 0 0 0,0 1 0 0 0,1-1 0 0 0,-1 1 0 0 0,0-1 0 0 0,0 0 0 0 0,-3-1 0 0 0,5 2-12 0 0,-1-1 1 0 0,1 1-1 0 0,0 0 0 0 0,0 0 0 0 0,-1 0 0 0 0,1 0 1 0 0,0-1-1 0 0,-1 1 0 0 0,1 0 0 0 0,0 0 0 0 0,0 0 1 0 0,0-1-1 0 0,-1 1 0 0 0,1 0 0 0 0,0 0 1 0 0,0-1-1 0 0,0 1 0 0 0,0 0 0 0 0,-1-1 0 0 0,1 1 1 0 0,0 0-1 0 0,0-1 0 0 0,0 1 0 0 0,0 0 0 0 0,0 0 1 0 0,0-1-1 0 0,0 1 0 0 0,0 0 0 0 0,0-1 1 0 0,0 1-1 0 0,0 0 0 0 0,0-1 0 0 0,0 1 0 0 0,0 0 1 0 0,0-1-1 0 0,0 1 0 0 0,1-1 0 0 0,-1 0-114 0 0,2 0-518 0 0,0 0 266 0 0,2-2 277 0 0,3 3-5368 0 0,8 0-773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2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124 312 6911 0 0,'0'0'9392'0'0,"-1"1"-8945"0"0,-3 13 29 0 0,2-5-237 0 0,-1-1 1 0 0,0 1 0 0 0,0 0 0 0 0,-1-1 0 0 0,0 0 0 0 0,-1 0 0 0 0,1 0 0 0 0,-1-1 0 0 0,-1 1 0 0 0,-12 12 0 0 0,10-13-139 0 0,0 0 0 0 0,0-1 0 0 0,-1 0 0 0 0,-18 9 0 0 0,25-14 16 0 0,8-14-58 0 0,-5 9-45 0 0,0 0 0 0 0,1 1 0 0 0,0-1-1 0 0,3-5 1 0 0,49-66-158 0 0,63-68 0 0 0,-91 115 90 0 0,1 2-1 0 0,1 0 0 0 0,1 2 1 0 0,1 1-1 0 0,44-25 0 0 0,-61 41 57 0 0,0 1-1 0 0,0 1 0 0 0,1 0 1 0 0,0 0-1 0 0,0 2 0 0 0,0-1 1 0 0,0 2-1 0 0,1 0 0 0 0,26 0 1 0 0,-36 2 20 0 0,0 1 1 0 0,-1 0 0 0 0,1 0 0 0 0,0 0 0 0 0,-1 0 0 0 0,1 1-1 0 0,-1-1 1 0 0,0 1 0 0 0,0 0 0 0 0,0 1 0 0 0,1-1 0 0 0,-2 1-1 0 0,1 0 1 0 0,0 0 0 0 0,-1 0 0 0 0,1 0 0 0 0,-1 0 0 0 0,0 1-1 0 0,0 0 1 0 0,0-1 0 0 0,-1 1 0 0 0,1 0 0 0 0,-1 0 0 0 0,0 1-1 0 0,0-1 1 0 0,0 0 0 0 0,-1 1 0 0 0,0-1 0 0 0,0 1 0 0 0,0-1-1 0 0,0 6 1 0 0,0-1-19 0 0,-1-1-1 0 0,-1 0 0 0 0,1 0 1 0 0,-1 1-1 0 0,-1-1 0 0 0,0 0 1 0 0,0 0-1 0 0,0 0 1 0 0,-1-1-1 0 0,-1 1 0 0 0,1-1 1 0 0,-1 1-1 0 0,0-1 0 0 0,0 0 1 0 0,-1-1-1 0 0,0 1 0 0 0,-1-1 1 0 0,-10 10-1 0 0,-10 7 26 0 0,-45 26 0 0 0,46-32-3 0 0,0 0 0 0 0,-34 33 0 0 0,55-45-84 0 0,0-1 0 0 0,1 1 0 0 0,-7 10 0 0 0,9-13 24 0 0,0 0-140 0 0,3 9-4210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302 105 7367 0 0,'0'0'568'0'0,"-7"-7"4019"0"0,1 7-3544 0 0,1 0 0 0 0,-1 1-1 0 0,1 0 1 0 0,-10 3 0 0 0,-24 11 404 0 0,16-2-1219 0 0,-24 15 0 0 0,35-19-185 0 0,0 1 1 0 0,0 0-1 0 0,1 0 0 0 0,1 1 0 0 0,-1 0 0 0 0,2 1 1 0 0,0 0-1 0 0,0 1 0 0 0,1 0 0 0 0,1 0 0 0 0,0 1 1 0 0,1 0-1 0 0,0 0 0 0 0,-4 19 0 0 0,2-8-43 0 0,8-20 0 0 0,-1 16 0 0 0,0-8-13 0 0,1-10-52 0 0,3-2 3 0 0,0 1 69 0 0,0-1-1 0 0,0-1 1 0 0,0 1-1 0 0,0 0 0 0 0,0-1 1 0 0,0 1-1 0 0,0-1 1 0 0,0 0-1 0 0,0 0 1 0 0,1 0-1 0 0,-1 0 1 0 0,0-1-1 0 0,0 0 1 0 0,0 1-1 0 0,0-1 0 0 0,0 0 1 0 0,0 0-1 0 0,0 0 1 0 0,0-1-1 0 0,-1 1 1 0 0,1-1-1 0 0,4-3 1 0 0,6-4 120 0 0,0-2 0 0 0,-1 0 0 0 0,13-14 0 0 0,-13 13-14 0 0,-7 7-69 0 0,11-10 220 0 0,-1-1 1 0 0,-1 0-1 0 0,25-37 0 0 0,-36 48-252 0 0,0 0 0 0 0,-1 0 0 0 0,1 0 1 0 0,-1-1-1 0 0,0 1 0 0 0,0-1 0 0 0,-1 1 0 0 0,0-1 1 0 0,0 0-1 0 0,0 0 0 0 0,-1 1 0 0 0,0-1 0 0 0,0 0 1 0 0,0 0-1 0 0,-1 0 0 0 0,1 1 0 0 0,-1-1 0 0 0,-1 0 0 0 0,1 1 1 0 0,-4-7-1 0 0,-1-3-289 0 0,-1 0 0 0 0,-1 0 0 0 0,-1 1 0 0 0,0 0 0 0 0,-1 1 0 0 0,-18-20 0 0 0,27 32 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87 12439 0 0,'2'-7'446'0'0,"0"1"-171"0"0,0 0 0 0 0,0 0 0 0 0,-1 0-1 0 0,0 0 1 0 0,0 0 0 0 0,0-1 0 0 0,-1 1 0 0 0,0 0 0 0 0,0-1 0 0 0,-1-5 0 0 0,1 11-207 0 0,-1 1-1 0 0,1 0 1 0 0,0 0 0 0 0,0-1 0 0 0,0 1 0 0 0,0 0 0 0 0,-1 0 0 0 0,1-1 0 0 0,0 1 0 0 0,0 0 0 0 0,-1 0 0 0 0,1-1 0 0 0,0 1 0 0 0,-1 0 0 0 0,1 0 0 0 0,0 0 0 0 0,0 0-1 0 0,-1-1 1 0 0,1 1 0 0 0,0 0 0 0 0,-1 0 0 0 0,1 0 0 0 0,0 0 0 0 0,-1 0 0 0 0,1 0 0 0 0,0 0 0 0 0,-1 0 0 0 0,1 0 0 0 0,0 0 0 0 0,-1 0 0 0 0,1 0 0 0 0,0 0 0 0 0,-1 0-1 0 0,1 0 1 0 0,0 0 0 0 0,-1 1 0 0 0,1-1 0 0 0,0 0 0 0 0,-1 0 0 0 0,-12 7 293 0 0,1 2-216 0 0,0 1 0 0 0,0 0 1 0 0,1 1-1 0 0,-16 19 0 0 0,-36 55-50 0 0,54-71-20 0 0,-28 42 66 0 0,3 3-1 0 0,-38 85 0 0 0,-33 135-61 0 0,90-235-51 0 0,-1-1 0 0 0,-3 0 0 0 0,-1-1 0 0 0,-2-2 0 0 0,-2 0 0 0 0,-54 68 0 0 0,54-78-31 0 0,-51 54-218 0 0,74-83-129 0 0,1-3-1734 0 0,12-32-903 0 0,-1 11 1452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74 5983 0 0,'-8'0'318'0'0,"1"0"0"0"0,0 0 0 0 0,-1 1-1 0 0,-11 3 1 0 0,-1 5 11708 0 0,22-7-11415 0 0,0 1-502 0 0,1 0 0 0 0,-1 0 1 0 0,1 0-1 0 0,0-1 0 0 0,0 1 1 0 0,0-1-1 0 0,0 0 0 0 0,1 0 1 0 0,-1 0-1 0 0,0 0 1 0 0,1-1-1 0 0,-1 1 0 0 0,1-1 1 0 0,0 0-1 0 0,0 0 0 0 0,-1-1 1 0 0,1 1-1 0 0,0-1 1 0 0,4 1-1 0 0,12 0 381 0 0,0-1 0 0 0,28-4 0 0 0,-45 4-445 0 0,462-72 2542 0 0,-439 67-3431 0 0,1-1 0 0 0,-1-2 1 0 0,29-12-1 0 0,-34 9-1112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18 1375 0 0,'10'-4'17'0'0,"0"1"0"0"0,0 0 0 0 0,0 1 0 0 0,14-2 0 0 0,5 2 13366 0 0,-29 4-13204 0 0,0-1-1 0 0,0 0 1 0 0,-1 1 0 0 0,1-1-1 0 0,-1 1 1 0 0,1-1-1 0 0,-1 0 1 0 0,0 0-1 0 0,1 1 1 0 0,-1-1-1 0 0,0 0 1 0 0,0 0 0 0 0,0 0-1 0 0,-1 2 1 0 0,-18 14 148 0 0,14-11-39 0 0,-23 18 369 0 0,-60 38 0 0 0,1-15-261 0 0,38-23-336 0 0,-158 66 83 0 0,193-84-160 0 0,0 0-1 0 0,-21 13 1 0 0,35-18-67 0 0,6 8-182 0 0,-4-8 250 0 0,-1 0 0 0 0,1 1 0 0 0,0-1 0 0 0,-1 0 0 0 0,1 0 0 0 0,0 0 0 0 0,0 0 0 0 0,0 0 0 0 0,0 0-1 0 0,0 0 1 0 0,2 2 0 0 0,5 1 2 0 0,0 1-1 0 0,0-1 1 0 0,1 0-1 0 0,0-1 1 0 0,14 4-1 0 0,50 7 26 0 0,-50-10-25 0 0,71 6 123 0 0,-4 0 248 0 0,-52-1-101 0 0,-36-8-65 0 0,-1 3 60 0 0,0-4-240 0 0,-1 0 0 0 0,0 1 0 0 0,0-1 1 0 0,0 0-1 0 0,1 0 0 0 0,-1 0 0 0 0,0 1 0 0 0,0-1 1 0 0,0 0-1 0 0,0 0 0 0 0,0 1 0 0 0,0-1 0 0 0,1 0 1 0 0,-1 0-1 0 0,0 1 0 0 0,0-1 0 0 0,0 0 0 0 0,0 1 1 0 0,0-1-1 0 0,0 0 0 0 0,0 0 0 0 0,0 1 0 0 0,0-1 1 0 0,0 0-1 0 0,0 0 0 0 0,-1 1 0 0 0,0 4 54 0 0,-1 0 1 0 0,1 0-1 0 0,-1 0 0 0 0,-1 0 1 0 0,1 0-1 0 0,-1 0 0 0 0,1-1 1 0 0,-2 1-1 0 0,1-1 0 0 0,0 0 1 0 0,-1 0-1 0 0,1 0 0 0 0,-1-1 0 0 0,0 1 1 0 0,-1-1-1 0 0,1 0 0 0 0,-5 3 1 0 0,-13 7 36 0 0,1-2 1 0 0,-31 13 0 0 0,51-24-103 0 0,-21 10 12 0 0,-21 8 44 0 0,-68 20 0 0 0,92-33-56 0 0,-95 20-2 0 0,102-23 3 0 0,0-1 1 0 0,0-1 0 0 0,0 0-1 0 0,0 0 1 0 0,0-1 0 0 0,0-1-1 0 0,-19-4 1 0 0,28 6 13 0 0,-22-12-61 0 0,24 11-50 0 0,12 2-740 0 0,0 1 620 0 0,-1 0 0 0 0,12 3 0 0 0,-9-2-69 0 0,-5-1-62 0 0,7 2-1133 0 0,21 2-1 0 0,-15-5 250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45 153 12495 0 0,'0'0'1134'0'0,"2"0"-937"0"0,9-1 1144 0 0,-1 0 1 0 0,18-5-1 0 0,9 0 678 0 0,-21 5-1372 0 0,0 1-1 0 0,0 1 1 0 0,0 0 0 0 0,30 8 0 0 0,-29-6-549 0 0,1 0-1 0 0,-1 0 0 0 0,31-1 0 0 0,-38-3-76 0 0,0 0 0 0 0,0 0 0 0 0,0-1 0 0 0,-1 0 0 0 0,1 0-1 0 0,11-6 1 0 0,-18 7-19 0 0,0 0 0 0 0,0-1 0 0 0,0 0 0 0 0,0 1 0 0 0,-1-1 0 0 0,1 0 0 0 0,0 0 0 0 0,-1-1 0 0 0,0 1 0 0 0,1 0 0 0 0,-1-1 0 0 0,0 0 0 0 0,0 1 0 0 0,0-1 0 0 0,-1 0 0 0 0,1 0 0 0 0,-1 0 0 0 0,0 0 0 0 0,1 0 0 0 0,-1-1 0 0 0,-1 1 0 0 0,2-4 0 0 0,-1 2-76 0 0,-1 0-1 0 0,0 0 0 0 0,1 0 0 0 0,-2 0 1 0 0,1 0-1 0 0,0 1 0 0 0,-1-1 0 0 0,-3-10 1 0 0,4 14 16 0 0,-1-1-1 0 0,0 0 1 0 0,0 1 0 0 0,0-1 0 0 0,1 1 0 0 0,-1-1 0 0 0,-1 1 0 0 0,1-1 0 0 0,0 1-1 0 0,0 0 1 0 0,-1-1 0 0 0,1 1 0 0 0,0 0 0 0 0,-1 0 0 0 0,1 0 0 0 0,-1 0-1 0 0,1 0 1 0 0,-1 0 0 0 0,0 1 0 0 0,1-1 0 0 0,-1 1 0 0 0,0-1 0 0 0,0 1 0 0 0,1-1-1 0 0,-1 1 1 0 0,0 0 0 0 0,0 0 0 0 0,-2 0 0 0 0,-6 1-228 0 0,-1 0 0 0 0,1 0 1 0 0,0 1-1 0 0,-1 1 0 0 0,1 0 0 0 0,0 0 1 0 0,1 1-1 0 0,-13 6 0 0 0,-72 46-673 0 0,-22 29 846 0 0,99-71 269 0 0,2 1 0 0 0,0 0 1 0 0,0 1-1 0 0,-20 30 0 0 0,33-43-96 0 0,1 0 1 0 0,-1-1-1 0 0,0 1 0 0 0,1 0 1 0 0,0 0-1 0 0,-1 0 0 0 0,1 0 0 0 0,1 0 1 0 0,-1 0-1 0 0,0 0 0 0 0,1 0 0 0 0,-1 0 1 0 0,1 0-1 0 0,0 5 0 0 0,0-7-37 0 0,1 0 1 0 0,-1 0-1 0 0,1 0 0 0 0,-1-1 0 0 0,0 1 1 0 0,1 0-1 0 0,-1 0 0 0 0,1-1 0 0 0,0 1 1 0 0,-1 0-1 0 0,1-1 0 0 0,0 1 0 0 0,-1-1 1 0 0,1 1-1 0 0,0-1 0 0 0,-1 1 0 0 0,1-1 1 0 0,0 1-1 0 0,0-1 0 0 0,0 0 0 0 0,0 1 1 0 0,20 4 230 0 0,-18-4-180 0 0,18 2 332 0 0,0-1 0 0 0,-1-1-1 0 0,40-3 1 0 0,-4 0 51 0 0,71 5-243 0 0,-73-1-6684 0 0,-34-2-426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4607 0 0,'1'-1'354'0'0,"16"-26"971"0"0,-12 19 1407 0 0,-1 0 1 0 0,1 1 0 0 0,12-14 0 0 0,3 2-488 0 0,-19 18-1477 0 0,0 3-713 0 0,-1 3-40 0 0,0 0 0 0 0,0 0 1 0 0,0 0-1 0 0,-1-1 1 0 0,1 1-1 0 0,-1 0 1 0 0,0-1-1 0 0,-1 1 0 0 0,-1 6 1 0 0,-23 42 249 0 0,11-23-103 0 0,-4 10 205 0 0,2 1-1 0 0,2 0 1 0 0,-15 64-1 0 0,29-96-295 0 0,0 0-1 0 0,0 0 1 0 0,0 0 0 0 0,1 0-1 0 0,2 9 1 0 0,-2-15-30 0 0,0 0 1 0 0,1 0 0 0 0,-1 1 0 0 0,1-1 0 0 0,0 0-1 0 0,0 0 1 0 0,0 0 0 0 0,1-1 0 0 0,-1 1 0 0 0,1 0 0 0 0,-1 0-1 0 0,1-1 1 0 0,0 1 0 0 0,0-1 0 0 0,0 1 0 0 0,0-1 0 0 0,4 3-1 0 0,-3-4 6 0 0,-1 0 0 0 0,1 0 0 0 0,-1 0 0 0 0,1 0 0 0 0,0-1 0 0 0,-1 1 0 0 0,1-1-1 0 0,0 0 1 0 0,-1 1 0 0 0,1-1 0 0 0,0-1 0 0 0,-1 1 0 0 0,1 0 0 0 0,4-2 0 0 0,2 1 83 0 0,-1-2 1 0 0,18-6-1 0 0,-9 1-40 0 0,-1 0-1 0 0,0-2 0 0 0,0 0 1 0 0,21-18-1 0 0,-10 4-31 0 0,33-36 0 0 0,-42 40-42 0 0,0-1-1 0 0,-2-1 1 0 0,-1 0 0 0 0,-1-1 0 0 0,0 0 0 0 0,-2-2 0 0 0,-1 1 0 0 0,9-31-1 0 0,-17 47-112 0 0,-1 0 0 0 0,1-17 0 0 0,-2 23-79 0 0,-1 0 0 0 0,0 0 1 0 0,0 0-1 0 0,0 0 0 0 0,0 0 0 0 0,-1-1 0 0 0,1 1 1 0 0,-1 0-1 0 0,1 0 0 0 0,-1 0 0 0 0,1 0 0 0 0,-1 1 1 0 0,0-1-1 0 0,0 0 0 0 0,0 0 0 0 0,-3-3 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528 851 4607 0 0,'0'0'208'0'0,"-2"2"-9"0"0,-18 22 12112 0 0,46-46-11164 0 0,-1-2 1 0 0,0-1 0 0 0,24-33 0 0 0,-28 32-977 0 0,9-12-82 0 0,-1-2-1 0 0,39-73 1 0 0,32-94-210 0 0,-92 189 92 0 0,12-23-46 0 0,27-70-1424 0 0,-42 99 944 0 0,-2-1 0 0 0,1 0 0 0 0,-2 0 0 0 0,0-1-1 0 0,0 1 1 0 0,-1-24 0 0 0,-1 34 474 0 0,0 1-1 0 0,0 0 1 0 0,0 0-1 0 0,-1 0 1 0 0,1 0-1 0 0,-1 0 1 0 0,1 0-1 0 0,-1-1 1 0 0,0 1-1 0 0,0 1 1 0 0,0-1-1 0 0,0 0 0 0 0,0 0 1 0 0,0 0-1 0 0,-2-1 1 0 0,2 2 74 0 0,0 1 0 0 0,0-1 0 0 0,0 1 0 0 0,0-1 0 0 0,0 1 0 0 0,0-1 1 0 0,0 1-1 0 0,0 0 0 0 0,0 0 0 0 0,0-1 0 0 0,0 1 0 0 0,0 0 0 0 0,0 0 0 0 0,0 0 0 0 0,0 0 0 0 0,0 0 1 0 0,0 0-1 0 0,0 1 0 0 0,0-1 0 0 0,-1 0 0 0 0,1 0 0 0 0,0 1 0 0 0,0-1 0 0 0,1 1 0 0 0,-1-1 0 0 0,0 1 0 0 0,0-1 1 0 0,0 1-1 0 0,0 0 0 0 0,0-1 0 0 0,-1 2 0 0 0,-7 6 69 0 0,0-1 1 0 0,1 1-1 0 0,0 1 1 0 0,0 0-1 0 0,-11 18 1 0 0,-28 54 453 0 0,39-66-458 0 0,-80 189 900 0 0,9-16-88 0 0,-58 62-106 0 0,98-183-616 0 0,-180 310 1024 0 0,198-341-1039 0 0,-60 98 212 0 0,65-112-309 0 0,0 0 0 0 0,-1-2 0 0 0,-35 33 0 0 0,46-48-36 0 0,1 0 1 0 0,-1-1 0 0 0,-10 5 0 0 0,4-1-20 0 0,10-7-111 0 0,5-9-138 0 0,0 0-95 0 0,1 1 0 0 0,1-1 1 0 0,7-10-1 0 0,-5 9-932 0 0,4-7-5071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9215 0 0,'0'0'422'0'0,"0"-15"148"0"0,0 8-164 0 0,1 6-10 0 0,0 0 0 0 0,-1 0 0 0 0,1 0 0 0 0,0 1 0 0 0,-1-1 0 0 0,1 0 0 0 0,0 0 0 0 0,0 0 1 0 0,0 1-1 0 0,-1-1 0 0 0,1 0 0 0 0,0 1 0 0 0,0-1 0 0 0,0 1 0 0 0,0-1 0 0 0,0 1 0 0 0,2-1 0 0 0,-1 0 400 0 0,31-11 2759 0 0,19-2-2630 0 0,8-3-640 0 0,184-68-89 0 0,-140 46-7768 0 0,-68 25 708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518 731 8751 0 0,'0'2'4699'0'0,"-2"29"2090"0"0,15-30-5869 0 0,-10-1-854 0 0,-1 1-1 0 0,0-1 0 0 0,0 0 1 0 0,0 0-1 0 0,0 0 0 0 0,1 0 1 0 0,-1-1-1 0 0,0 1 0 0 0,0-1 1 0 0,3 0-1 0 0,4-3 86 0 0,1-1 1 0 0,-2 0 0 0 0,1 0-1 0 0,0-1 1 0 0,-1 0 0 0 0,0 0-1 0 0,8-9 1 0 0,48-54 132 0 0,-60 63-268 0 0,39-46-88 0 0,52-84-1 0 0,-74 99-123 0 0,-1 0 0 0 0,-1-1 0 0 0,19-61 0 0 0,-29 70-154 0 0,7-41 0 0 0,-14 61 114 0 0,-1-1 0 0 0,0 0 1 0 0,0 1-1 0 0,-1-1 0 0 0,-1 0 1 0 0,0 1-1 0 0,0-1 0 0 0,-4-12 1 0 0,5 20 195 0 0,-1 0 1 0 0,1 0 0 0 0,-1 0 0 0 0,1 1 0 0 0,-1-1-1 0 0,0 0 1 0 0,0 0 0 0 0,0 0 0 0 0,0 1 0 0 0,0-1-1 0 0,0 1 1 0 0,-1-1 0 0 0,1 1 0 0 0,0-1 0 0 0,-1 1-1 0 0,1 0 1 0 0,-1-1 0 0 0,0 1 0 0 0,1 0-1 0 0,-1 0 1 0 0,0 0 0 0 0,0 1 0 0 0,1-1 0 0 0,-1 0-1 0 0,0 1 1 0 0,0-1 0 0 0,0 1 0 0 0,0-1 0 0 0,0 1-1 0 0,0 0 1 0 0,0 0 0 0 0,0 0 0 0 0,0 0 0 0 0,0 0-1 0 0,0 0 1 0 0,0 1 0 0 0,0-1 0 0 0,0 1 0 0 0,1-1-1 0 0,-4 2 1 0 0,-2 1 55 0 0,0 1 0 0 0,0-1-1 0 0,0 1 1 0 0,1 0 0 0 0,-1 1-1 0 0,1 0 1 0 0,0 0 0 0 0,0 0-1 0 0,-5 7 1 0 0,-18 24 216 0 0,2 1 1 0 0,-32 55-1 0 0,-34 88 403 0 0,44-82-422 0 0,-135 250 35 0 0,65-125 392 0 0,76-137-125 0 0,-51 87 370 0 0,21-48-492 0 0,20-33-193 0 0,52-90-269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 8287 0 0,'-5'-5'12491'0'0,"17"1"-11576"0"0,60-18 384 0 0,119-19 0 0 0,-128 29-1311 0 0,-32 6-444 0 0,13-2-1453 0 0,47-16 0 0 0,-64 15-241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120 358 11975 0 0,'0'0'1511'0'0,"0"2"-94"0"0,-2 10 31 0 0,-1-1-1 0 0,0 1 1 0 0,0-1-1 0 0,-8 18 1 0 0,-26 43 657 0 0,24-49-2198 0 0,1 1 0 0 0,-15 42 0 0 0,22-52-1755 0 0,1-6-4165 0 0</inkml:trace>
  <inkml:trace contextRef="#ctx0" brushRef="#br0" timeOffset="1">339 96 11887 0 0,'-6'-26'528'0'0,"14"16"112"0"0,8 1-512 0 0,2-2-128 0 0,0 0 0 0 0,0 4 0 0 0,-2 0-96 0 0,0 0-32 0 0,2-1-16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 4607 0 0,'0'0'354'0'0,"1"0"-233"0"0,8-3 5950 0 0,44-3 54 0 0,-53 8-5684 0 0,0 0-361 0 0,0 0 0 0 0,0 0-1 0 0,0 0 1 0 0,0 0 0 0 0,-1 0 0 0 0,1 0-1 0 0,0 1 1 0 0,-1-1 0 0 0,0-1 0 0 0,1 1-1 0 0,-1 0 1 0 0,0 0 0 0 0,0 0 0 0 0,0 0 0 0 0,0 0-1 0 0,0-1 1 0 0,-1 1 0 0 0,-1 2 0 0 0,-4 3 114 0 0,-1 0 1 0 0,-13 10 0 0 0,4-2 69 0 0,15-13-222 0 0,-94 88 1303 0 0,78-72-1149 0 0,2 1 0 0 0,0 1 1 0 0,-15 26-1 0 0,15-22-41 0 0,-9 15 115 0 0,23-36-232 0 0,1 1 0 0 0,-1-1 1 0 0,1 1-1 0 0,-1 0 0 0 0,1-1 0 0 0,0 1 0 0 0,1 0 0 0 0,-2 6 0 0 0,2-8 54 0 0,1 0 17 0 0,1 0-84 0 0,-1 0 0 0 0,1 0 0 0 0,0 0 0 0 0,-1 0 0 0 0,1 0 0 0 0,0-1 0 0 0,0 1 0 0 0,0 0 0 0 0,0-1 0 0 0,0 1 0 0 0,1-1 0 0 0,-1 0 0 0 0,4 2 0 0 0,0-2-11 0 0,-1 1-1 0 0,0-1 1 0 0,0 0-1 0 0,1 0 1 0 0,-1-1 0 0 0,7 0-1 0 0,4-1-188 0 0,0 0-1 0 0,0-1 1 0 0,24-7-1 0 0,-18 2-1385 0 0,29-13 0 0 0,-43 16 1091 0 0,22-8-1346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198 345 16271 0 0,'-5'-6'1470'0'0,"0"0"-1074"0"0,4 5 328 0 0,-9 10 1236 0 0,8-8-1777 0 0,1 0 0 0 0,-1 0-1 0 0,0 1 1 0 0,1-1-1 0 0,-1 1 1 0 0,1-1-1 0 0,0 1 1 0 0,-1-1 0 0 0,0 4-1 0 0,-34 73 916 0 0,25-52-863 0 0,0 3-94 0 0,6-15-64 0 0,-1-1-1 0 0,-8 15 1 0 0,-13 16-512 0 0,-23 42-1310 0 0,50-85 796 0 0</inkml:trace>
  <inkml:trace contextRef="#ctx0" brushRef="#br0" timeOffset="1">416 54 10479 0 0,'0'0'1024'0'0,"8"-7"-912"0"0,3-2-112 0 0,2 0 0 0 0,1 2 0 0 0,2-1 304 0 0,2 1 40 0 0,0 0 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7367 0 0,'0'0'667'0'0,"-1"2"-212"0"0,-7 16 8325 0 0,15-8-6244 0 0,-2-6-2299 0 0,0 0 0 0 0,0 0 0 0 0,1-1 0 0 0,0 0 0 0 0,-1 0 1 0 0,1-1-1 0 0,0 1 0 0 0,0-1 0 0 0,0-1 0 0 0,0 1 0 0 0,8 0 1 0 0,14 2 291 0 0,32 1 1 0 0,-28-4-388 0 0,39-4 0 0 0,-59 2-134 0 0,-1 0 1 0 0,0-1 0 0 0,0-1-1 0 0,1 0 1 0 0,-2-1 0 0 0,1 0-1 0 0,10-5 1 0 0,-17 7-65 0 0,-1 0-1 0 0,0 0 1 0 0,0-1-1 0 0,0 1 1 0 0,0-1-1 0 0,-1 1 1 0 0,1-1 0 0 0,-1 0-1 0 0,1 0 1 0 0,-1 0-1 0 0,0 0 1 0 0,0-1-1 0 0,-1 1 1 0 0,1 0-1 0 0,-1-1 1 0 0,1 0 0 0 0,0-6-1 0 0,-1 9 31 0 0,-1 1-1 0 0,0-1 1 0 0,0 0-1 0 0,0 0 1 0 0,0 1-1 0 0,0-1 1 0 0,0 0-1 0 0,0 1 1 0 0,0-1-1 0 0,0 0 1 0 0,-1 1-1 0 0,1-1 0 0 0,0 0 1 0 0,0 1-1 0 0,0-1 1 0 0,-1 0-1 0 0,1 1 1 0 0,0-1-1 0 0,-1 1 1 0 0,1-1-1 0 0,-1 0 1 0 0,1 1-1 0 0,-1-1 1 0 0,1 1-1 0 0,-1-1 1 0 0,1 1-1 0 0,-1 0 1 0 0,1-1-1 0 0,-1 1 1 0 0,0-1-1 0 0,1 1 1 0 0,-1 0-1 0 0,1 0 1 0 0,-1-1-1 0 0,0 1 1 0 0,1 0-1 0 0,-1 0 1 0 0,0 0-1 0 0,0 0 1 0 0,1 0-1 0 0,-1 0 1 0 0,0 0-1 0 0,0 0 1 0 0,-4 0-35 0 0,-1 0 0 0 0,1 0 0 0 0,0 1 0 0 0,-7 2 0 0 0,9-3 4 0 0,-9 3 24 0 0,0 1 0 0 0,1 0 0 0 0,-1 1-1 0 0,1 0 1 0 0,0 1 0 0 0,-13 9 0 0 0,10-6 150 0 0,0 2-1 0 0,0 0 1 0 0,-21 24 0 0 0,29-29-36 0 0,1 0 1 0 0,0 1-1 0 0,1 0 0 0 0,0 0 1 0 0,0 0-1 0 0,0 1 1 0 0,1-1-1 0 0,-3 11 0 0 0,5-15-134 0 0,0 0 0 0 0,1 0 0 0 0,-1 1 0 0 0,0-1 0 0 0,1 0-1 0 0,0 0 1 0 0,0 0 0 0 0,0 0 0 0 0,0 0 0 0 0,1 0 0 0 0,-1 0 0 0 0,1 0-1 0 0,0 0 1 0 0,-1 0 0 0 0,1 0 0 0 0,1 0 0 0 0,-1 0 0 0 0,0 0 0 0 0,1 0-1 0 0,0-1 1 0 0,-1 1 0 0 0,1-1 0 0 0,0 1 0 0 0,0-1 0 0 0,3 3 0 0 0,8 5-5091 0 0,3 1-1722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6447 0 0,'0'0'10015'0'0,"2"-1"-9327"0"0,68-50 2552 0 0,-43 33-2452 0 0,28-23 0 0 0,-27 17-421 0 0,40-28 1 0 0,-57 45-302 0 0,0 1 0 0 0,1-1 1 0 0,-1 2-1 0 0,2 0 0 0 0,-1 0 1 0 0,0 1-1 0 0,17-3 0 0 0,-4 6 14 0 0,-23 2 11 0 0,-1 1 58 0 0,1 1-98 0 0,0 0-1 0 0,-1 1 1 0 0,1-1-1 0 0,-1 1 1 0 0,0-1-1 0 0,0 1 1 0 0,0 0-1 0 0,-1-1 1 0 0,1 1-1 0 0,-1 0 1 0 0,0 0 0 0 0,0 0-1 0 0,0-1 1 0 0,-2 8-1 0 0,-1 7 138 0 0,-2-1 0 0 0,-5 18 0 0 0,-5 13 74 0 0,14-40-237 0 0,-1 0-1 0 0,1 0 0 0 0,1 0 1 0 0,-1 1-1 0 0,2-1 1 0 0,-1 0-1 0 0,3 13 0 0 0,-3-19-45 0 0,1 0 0 0 0,-1 0-1 0 0,1 0 1 0 0,0 1 0 0 0,0-1-1 0 0,0 0 1 0 0,0 0 0 0 0,0-1-1 0 0,0 1 1 0 0,0 0 0 0 0,1 0-1 0 0,-1 0 1 0 0,1-1-1 0 0,-1 1 1 0 0,1-1 0 0 0,0 1-1 0 0,-1-1 1 0 0,1 0 0 0 0,0 0-1 0 0,0 0 1 0 0,0 0 0 0 0,0 0-1 0 0,0 0 1 0 0,0 0 0 0 0,0 0-1 0 0,0-1 1 0 0,0 1 0 0 0,1-1-1 0 0,-1 0 1 0 0,0 0-1 0 0,4 0 1 0 0,1 0-273 0 0,0-1 1 0 0,0 1-1 0 0,0-2 0 0 0,0 1 0 0 0,0-1 0 0 0,-1 0 1 0 0,12-5-1 0 0,2-3-2695 0 0,20-14 0 0 0,-29 17 803 0 0,23-14-3932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886 167 3223 0 0,'1'-2'240'0'0,"8"-16"5917"0"0,23-30 0 0 0,-24 37-5004 0 0,0-1 1 0 0,0 0 0 0 0,6-16-1 0 0,-13 27-1112 0 0,-1 0 1 0 0,1 0-1 0 0,-1 0 0 0 0,1 0 0 0 0,-1 0 1 0 0,0 0-1 0 0,0 0 0 0 0,1 0 0 0 0,-1 0 1 0 0,0 0-1 0 0,0 0 0 0 0,0 0 0 0 0,0 0 0 0 0,0 0 1 0 0,0 0-1 0 0,0 0 0 0 0,-1 0 0 0 0,1 0 1 0 0,0 0-1 0 0,0 0 0 0 0,-1 0 0 0 0,1 0 1 0 0,-1 0-1 0 0,1 0 0 0 0,-1 0 0 0 0,1 0 1 0 0,-2-1-1 0 0,1 1-36 0 0,-1 0 0 0 0,1 0 0 0 0,0 1-1 0 0,0-1 1 0 0,-1 1 0 0 0,1-1 0 0 0,-1 1 0 0 0,1-1 0 0 0,0 1 0 0 0,-1 0 0 0 0,1 0 0 0 0,-1-1 0 0 0,1 1 0 0 0,-1 0 0 0 0,1 0 0 0 0,-1 1 0 0 0,1-1 0 0 0,-1 0 0 0 0,-1 1 0 0 0,-18 5-265 0 0,1 0 1 0 0,0 1 0 0 0,0 2 0 0 0,1 0 0 0 0,-26 16 0 0 0,-86 67-211 0 0,124-87 489 0 0,-3 3-19 0 0,-1-1 0 0 0,1 0 0 0 0,1 1 0 0 0,-1 1 0 0 0,1-1 0 0 0,1 1 0 0 0,-11 14 0 0 0,14-14 15 0 0,4-7 54 0 0,3-1-1 0 0,2 1-58 0 0,0-1 0 0 0,0 1-1 0 0,0-1 1 0 0,0 0-1 0 0,0 0 1 0 0,0-1 0 0 0,0 1-1 0 0,0-1 1 0 0,0 0 0 0 0,0 0-1 0 0,1 0 1 0 0,-1-1 0 0 0,7-1-1 0 0,8-2 21 0 0,31-12-1 0 0,-36 11-20 0 0,13-6 16 0 0,36-20 1 0 0,-33 16-24 0 0,-26 14-1 0 0,-6 6-2 0 0,-9 9 10 0 0,9-12-2 0 0,-26 35 180 0 0,1 1 0 0 0,2 2-1 0 0,-24 51 1 0 0,7-2-170 0 0,4 2 1 0 0,-36 129-1 0 0,7-1-873 0 0,-15-6 591 0 0,-9-37 847 0 0,71-143-143 0 0,-3-1-1 0 0,0 0 1 0 0,-28 27 0 0 0,43-50-217 0 0,0-1 1 0 0,-1-1-1 0 0,0 0 1 0 0,-16 10-1 0 0,22-15-164 0 0,0-1-1 0 0,0 1 1 0 0,-1 0-1 0 0,1-1 0 0 0,-1 1 1 0 0,1-1-1 0 0,-1 0 1 0 0,0 0-1 0 0,1-1 1 0 0,-1 1-1 0 0,0-1 1 0 0,0 0-1 0 0,0 0 1 0 0,1 0-1 0 0,-1 0 1 0 0,0-1-1 0 0,-5-1 0 0 0,6 1-46 0 0,0 0 0 0 0,1-1 0 0 0,0 1-1 0 0,-1-1 1 0 0,1 0 0 0 0,0 0-1 0 0,0 0 1 0 0,0 0 0 0 0,0 0 0 0 0,0 0-1 0 0,1-1 1 0 0,-1 1 0 0 0,1 0 0 0 0,-1-1-1 0 0,1 1 1 0 0,0-1 0 0 0,0 0-1 0 0,0 1 1 0 0,-1-4 0 0 0,-1-6 25 0 0,1 1 0 0 0,0-1 0 0 0,-1-14 0 0 0,2 5-113 0 0,1 0-1 0 0,1 0 1 0 0,1 0 0 0 0,6-23-1 0 0,23-83-666 0 0,-17 75 478 0 0,28-75-2116 0 0,-6 45-2396 0 0,-24 57-1225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40 2759 0 0,'2'-6'145'0'0,"0"0"0"0"0,1 0-1 0 0,0 1 1 0 0,9-12 12308 0 0,-9 17-12018 0 0,1 1 1 0 0,-1-1-1 0 0,0 1 0 0 0,1-1 0 0 0,-1 1 0 0 0,0 0 1 0 0,6 3-1 0 0,-6-3-332 0 0,0 0 0 0 0,-1 1 0 0 0,1-1 0 0 0,-1 1 0 0 0,1 0 0 0 0,-1 0 0 0 0,1 0 0 0 0,-1 0 0 0 0,0 0 0 0 0,0 1 0 0 0,0-1 0 0 0,-1 1 0 0 0,1-1 0 0 0,0 1 0 0 0,-1 0 0 0 0,0-1 0 0 0,1 1 0 0 0,-1 0 0 0 0,0 0 0 0 0,-1 0 0 0 0,1 0 0 0 0,0 0 0 0 0,-1 0 0 0 0,1 4 1 0 0,-2 6 194 0 0,0 0 0 0 0,-1-1 0 0 0,0 1 0 0 0,-5 16 0 0 0,-20 48 387 0 0,11-33-350 0 0,-18 43 74 0 0,-56 99-1 0 0,42-92-329 0 0,-15 29 14 0 0,-24 51 9 0 0,63-120-61 0 0,-23 75 0 0 0,-2 15-289 0 0,48-143-36 0 0,1-2-665 0 0,0 0 729 0 0,1-1 1 0 0,-1 1-1 0 0,0 0 0 0 0,1 0 0 0 0,-1 0 0 0 0,1-1 0 0 0,0 1 0 0 0,-1 0 1 0 0,2-1-1 0 0,1-4-690 0 0,2-10-698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10591 0 0,'2'2'10550'0'0,"1"2"-10351"0"0,1-1 1 0 0,0 0 0 0 0,0-1 0 0 0,0 1 0 0 0,0-1 0 0 0,0 1-1 0 0,0-1 1 0 0,1-1 0 0 0,-1 1 0 0 0,1 0 0 0 0,-1-1 0 0 0,7 1 0 0 0,4 1 292 0 0,0-1 0 0 0,27 0 0 0 0,52-8 752 0 0,-28 0-680 0 0,435-33 259 0 0,-456 32-933 0 0,13-2-2908 0 0,-45 9 1467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 5063 0 0,'9'-9'11399'0'0,"-11"12"-11117"0"0,-1-1-1 0 0,0 1 1 0 0,1 0 0 0 0,-1-1 0 0 0,0 0 0 0 0,-1 1-1 0 0,1-1 1 0 0,-5 2 0 0 0,-24 10-110 0 0,-1-1 1 0 0,-38 9-1 0 0,36-12-227 0 0,-58 25 0 0 0,15 0-236 0 0,-31 14-192 0 0,102-44 433 0 0,7-1-77 0 0,14-1 35 0 0,3-2 89 0 0,0 0 0 0 0,0-1 0 0 0,28-4 0 0 0,-25 2 4 0 0,-1 0-1 0 0,25 2 0 0 0,-18 3 115 0 0,-1 0 0 0 0,0 2 0 0 0,1 0 0 0 0,-1 2 0 0 0,31 13 0 0 0,68 38 1175 0 0,-122-57-830 0 0,1 11-300 0 0,-3-10-148 0 0,-1-1-1 0 0,1 0 1 0 0,0 0 0 0 0,-1 1-1 0 0,1-1 1 0 0,-1 0 0 0 0,1 1-1 0 0,-1-1 1 0 0,1 0-1 0 0,-1 0 1 0 0,0 0 0 0 0,0 0-1 0 0,0 0 1 0 0,1 0-1 0 0,-1 0 1 0 0,0 0 0 0 0,0 0-1 0 0,-1 0 1 0 0,0 1 0 0 0,2-2-7 0 0,-13 10 38 0 0,0-1 1 0 0,-1 0-1 0 0,0-1 1 0 0,-24 10-1 0 0,-65 20-37 0 0,53-20-3 0 0,19-7 4 0 0,-1-1-1 0 0,0-1 0 0 0,-63 8 1 0 0,81-16 9 0 0,0 0 1 0 0,0-1 0 0 0,0 0 0 0 0,0-1 0 0 0,1-1 0 0 0,-1 0 0 0 0,0-1 0 0 0,1-1 0 0 0,0 0 0 0 0,-1-1 0 0 0,2 0 0 0 0,-14-7-1 0 0,16 7-5 0 0,-14-9-11 0 0,12 4 48 0 0,13 6-263 0 0,12 22-4223 0 0,-11-16 3059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12263 0 0,'0'0'1360'0'0,"-1"2"-1066"0"0,-6 19 91 0 0,-1-2 0 0 0,-1 1 0 0 0,-1-1 0 0 0,-20 31 0 0 0,5-8 36 0 0,-153 296 1755 0 0,27-45-1488 0 0,103-217-656 0 0,-112 138 0 0 0,77-124 10 0 0,29-33-20 0 0,-21 20-1007 0 0,73-75-208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3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6911 0 0,'0'0'4307'0'0,"0"3"-2323"0"0,0-1-1824 0 0,1 0 1 0 0,-1 1-1 0 0,1-1 1 0 0,-1 0-1 0 0,1 0 1 0 0,0 1-1 0 0,0-1 1 0 0,0 0-1 0 0,0 0 1 0 0,0 0-1 0 0,0 0 0 0 0,0 0 1 0 0,1 0-1 0 0,-1-1 1 0 0,1 1-1 0 0,0 0 1 0 0,-1-1-1 0 0,1 1 1 0 0,0-1-1 0 0,0 0 1 0 0,0 1-1 0 0,0-1 1 0 0,0 0-1 0 0,0 0 0 0 0,5 1 1 0 0,9 3 330 0 0,0 0 0 0 0,0-2 1 0 0,0 0-1 0 0,1-1 0 0 0,-1 0 0 0 0,24-1 1 0 0,103-13 1610 0 0,-115 8-1778 0 0,434-69 889 0 0,-420 65-1514 0 0,0-1-1308 0 0,-14 3-2687 0 0,-17 2-2535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48 5983 0 0,'2'-1'7298'0'0,"-2"1"-7171"0"0,1 0 0 0 0,0 0 1 0 0,-1 0-1 0 0,1 0 1 0 0,-1 0-1 0 0,1-1 0 0 0,-1 1 1 0 0,1 0-1 0 0,-1 0 1 0 0,1-1-1 0 0,-1 1 0 0 0,1 0 1 0 0,-1-1-1 0 0,0 1 1 0 0,1 0-1 0 0,-1-1 0 0 0,1 1 1 0 0,-1-1-1 0 0,0 1 1 0 0,1-1-1 0 0,-1 1 0 0 0,0-1 1 0 0,0 1-1 0 0,1-1 1 0 0,-1 1-1 0 0,0-1 0 0 0,0 1 1 0 0,0-1-1 0 0,0 1 1 0 0,0-1-1 0 0,0 0 1 0 0,0 1-1 0 0,0-1 0 0 0,0 1 1 0 0,0-1-1 0 0,0 1 1 0 0,0-1-1 0 0,0 0 0 0 0,0 1 1 0 0,0-1-1 0 0,0 1 1 0 0,-1-1-1 0 0,1 1 0 0 0,0-1 1 0 0,0 1-1 0 0,-1-1 1 0 0,-1-1-97 0 0,1 0 0 0 0,0 0 0 0 0,-1 0 0 0 0,0 0 0 0 0,1 0 0 0 0,-1 1 0 0 0,0-1 0 0 0,0 1 0 0 0,0-1 0 0 0,0 1 0 0 0,0 0 0 0 0,0 0 0 0 0,0 0 0 0 0,0 0 0 0 0,0 0 0 0 0,-1 0 0 0 0,1 1 1 0 0,0-1-1 0 0,-1 1 0 0 0,1-1 0 0 0,0 1 0 0 0,-1 0 0 0 0,-4 0 0 0 0,-3 1 80 0 0,0-1-1 0 0,0 1 1 0 0,0 1 0 0 0,-13 3-1 0 0,-7 4-120 0 0,1 2 0 0 0,0 1-1 0 0,0 1 1 0 0,1 2 0 0 0,1 0-1 0 0,-40 31 1 0 0,52-35 19 0 0,-43 34-37 0 0,51-40 21 0 0,1 1 1 0 0,0 1 0 0 0,0-1-1 0 0,1 1 1 0 0,-1 0 0 0 0,-3 9-1 0 0,8-15 7 0 0,0 0 1 0 0,0 0-1 0 0,1 1 0 0 0,-1-1 0 0 0,1 1 0 0 0,-1-1 1 0 0,1 1-1 0 0,-1-1 0 0 0,1 1 0 0 0,0-1 1 0 0,0 1-1 0 0,0-1 0 0 0,0 1 0 0 0,0-1 0 0 0,0 1 1 0 0,0-1-1 0 0,1 3 0 0 0,-1-3 0 0 0,1 1-1 0 0,0-1 0 0 0,-1 0 1 0 0,1 0-1 0 0,0 0 1 0 0,0 0-1 0 0,0 0 1 0 0,0 0-1 0 0,0 0 0 0 0,0-1 1 0 0,0 1-1 0 0,0 0 1 0 0,0 0-1 0 0,0-1 1 0 0,0 1-1 0 0,2 0 0 0 0,3 1 16 0 0,-1 0 0 0 0,0-1 1 0 0,1 0-1 0 0,0 0 0 0 0,-1-1 0 0 0,1 1 0 0 0,11-2 0 0 0,5-1 99 0 0,0-1 1 0 0,0-1-1 0 0,32-11 1 0 0,60-28 167 0 0,-38 13-89 0 0,-73 29 95 0 0,-3 3-272 0 0,-1-1 0 0 0,1 1 0 0 0,-1-1 0 0 0,0 1 1 0 0,0-1-1 0 0,0 1 0 0 0,0-1 0 0 0,0 0 0 0 0,-1 2 0 0 0,-2 1 23 0 0,-5 9 38 0 0,1 0 1 0 0,0 0-1 0 0,0 1 0 0 0,1 0 1 0 0,-7 23-1 0 0,13-36-94 0 0,1 0 0 0 0,0 0 1 0 0,-1 0-1 0 0,1-1 0 0 0,0 1 0 0 0,0 0 0 0 0,0 0 0 0 0,0 0 1 0 0,0 0-1 0 0,0 0 0 0 0,0 0 0 0 0,0 0 0 0 0,0 0 0 0 0,0 0 0 0 0,0 0 1 0 0,1 0-1 0 0,-1 0 0 0 0,0 0 0 0 0,1 0 0 0 0,-1 0 0 0 0,1 0 0 0 0,-1 0 1 0 0,1 0-1 0 0,-1-1 0 0 0,1 1 0 0 0,0 0 0 0 0,-1 0 0 0 0,1-1 0 0 0,0 1 1 0 0,-1 0-1 0 0,1-1 0 0 0,0 1 0 0 0,0-1 0 0 0,0 1 0 0 0,0-1 1 0 0,0 1-1 0 0,0-1 0 0 0,0 0 0 0 0,-1 1 0 0 0,1-1 0 0 0,0 0 0 0 0,0 0 1 0 0,0 0-1 0 0,0 0 0 0 0,0 0 0 0 0,0 0 0 0 0,0 0 0 0 0,2 0 0 0 0,3 0-401 0 0,1-1 0 0 0,0 0-1 0 0,-1 0 1 0 0,1 0 0 0 0,12-5-1 0 0,13-7-1109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67 12263 0 0,'0'0'563'0'0,"1"-1"-14"0"0,1-4-395 0 0,-1 3-135 0 0,0 0 0 0 0,0 0 0 0 0,1 0-1 0 0,-1 0 1 0 0,0 0 0 0 0,1 0-1 0 0,0 0 1 0 0,3-3 0 0 0,4-5 667 0 0,-6 5-121 0 0,1 1 0 0 0,0 0 0 0 0,0 0 0 0 0,0 0 0 0 0,7-4 1691 0 0,-9 17-1446 0 0,-2-8-783 0 0,1 1 0 0 0,-1-1 0 0 0,1 0 1 0 0,-1 0-1 0 0,0 0 0 0 0,0 0 0 0 0,0 0 0 0 0,0 1 0 0 0,1-1 0 0 0,-2 0 0 0 0,1 2 1 0 0,-2 7 62 0 0,0 1 1 0 0,-1-1-1 0 0,-1 0 1 0 0,-7 16 0 0 0,-24 39 164 0 0,33-60-227 0 0,-110 181 1204 0 0,45-77-761 0 0,-84 117-118 0 0,-12-11-83 0 0,158-209-270 0 0,-325 434-283 0 0,302-409-1739 0 0,27-29 802 0 0,-14-18-8815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27 132 13447 0 0,'-9'-2'1216'0'0,"0"2"-1000"0"0,0 0 4470 0 0,10 1-4591 0 0,-1 0 1 0 0,1 0 0 0 0,-1-1-1 0 0,1 1 1 0 0,0 0 0 0 0,-1 0-1 0 0,1-1 1 0 0,0 1 0 0 0,0 0-1 0 0,0-1 1 0 0,1 1 0 0 0,-1 1 88 0 0,4 1 19 0 0,0 0 0 0 0,1 0 0 0 0,-1-1 0 0 0,0 1 0 0 0,1-1 0 0 0,0 0 0 0 0,-1 0 0 0 0,1-1 0 0 0,0 0 0 0 0,0 0 0 0 0,6 0 0 0 0,11 0 511 0 0,34-3 0 0 0,-51 2-620 0 0,107-11 607 0 0,1-4-1 0 0,201-56 0 0 0,-295 64-1169 0 0,0 0 0 0 0,0-2-1 0 0,-1 0 1 0 0,28-17 0 0 0,-34 18-1294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193 216 4607 0 0,'-1'0'10007'0'0,"-7"0"-6906"0"0,6 1-2535 0 0,0-1 1 0 0,0 1-1 0 0,0-1 0 0 0,1 1 0 0 0,-1-1 0 0 0,0 1 0 0 0,0 0 1 0 0,-2 1-1 0 0,-13 13 845 0 0,-11 21-1925 0 0,24-29 956 0 0,-18 24-363 0 0,8-12-5 0 0,1 0 0 0 0,0 1 0 0 0,2 1 0 0 0,-15 34 0 0 0,23-46-108 0 0,0 0-187 0 0,0 0 1 0 0,-3 16 0 0 0,5-23 177 0 0,1 0 0 0 0,0-1 1 0 0,0 1-1 0 0,0 0 0 0 0,0 0 1 0 0,0 0-1 0 0,0 0 0 0 0,0 0 0 0 0,0 0 1 0 0,1 0-1 0 0,-1 0 0 0 0,1-1 1 0 0,0 1-1 0 0,-1 0 0 0 0,1 0 1 0 0,0-1-1 0 0,0 1 0 0 0,0 0 1 0 0,2 2-1 0 0,-2-4-69 0 0,-1 0 1 0 0,1 0 0 0 0,0 0-1 0 0,0 0 1 0 0,-1 1-1 0 0,1-1 1 0 0,0 0 0 0 0,0 0-1 0 0,-1 0 1 0 0,1-1-1 0 0,0 1 1 0 0,0 0 0 0 0,-1 0-1 0 0,1 0 1 0 0,0 0-1 0 0,-1-1 1 0 0,2 1 0 0 0,0-1-204 0 0,14-4-2109 0 0,1-4-4379 0 0</inkml:trace>
  <inkml:trace contextRef="#ctx0" brushRef="#br0" timeOffset="1">525 1 1839 0 0,'0'0'160'0'0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40 10367 0 0,'0'0'472'0'0,"1"-1"-9"0"0,9-3-194 0 0,-1 0 0 0 0,12-8 0 0 0,15-7 9084 0 0,-38 21-8875 0 0,-22 19-108 0 0,-1-1-1 0 0,-40 26 0 0 0,-18 12-349 0 0,36-21-9 0 0,18-16-195 0 0,1 2 0 0 0,-28 29 0 0 0,48-40-173 0 0,8-12 335 0 0,0 0 1 0 0,0 0 0 0 0,0 0 0 0 0,0 1 0 0 0,0-1 0 0 0,0 0 0 0 0,0 0 0 0 0,0 0 0 0 0,0 0 0 0 0,0 1 0 0 0,0-1 0 0 0,0 0 0 0 0,0 0 0 0 0,0 0 0 0 0,0 0 0 0 0,0 1 0 0 0,0-1 0 0 0,0 0 0 0 0,0 0-1 0 0,0 0 1 0 0,1 0 0 0 0,-1 1 0 0 0,0-1 0 0 0,0 0 0 0 0,0 0 0 0 0,0 0 0 0 0,0 0 0 0 0,0 0 0 0 0,0 1 0 0 0,1-1 0 0 0,-1 0 0 0 0,0 0 0 0 0,0 0 0 0 0,0 0 0 0 0,3 1-125 0 0,-1-1 1 0 0,0 0 0 0 0,0 0-1 0 0,1 0 1 0 0,-1 0-1 0 0,0 0 1 0 0,4 0 0 0 0,4-1 258 0 0,14-2-257 0 0,25-5 0 0 0,23-3 144 0 0,-63 11 3 0 0,-1 0 0 0 0,1 0 1 0 0,-1 0-1 0 0,1 1 0 0 0,-1 1 1 0 0,14 3-1 0 0,-19-4 62 0 0,1 0 0 0 0,-1 1 0 0 0,1-1 0 0 0,-1 1-1 0 0,0 0 1 0 0,0 0 0 0 0,0 0 0 0 0,0 0 0 0 0,0 1 0 0 0,0-1 0 0 0,-1 1 0 0 0,1-1 0 0 0,-1 1 0 0 0,1 0 0 0 0,-1 0 0 0 0,0 1 0 0 0,0-1 0 0 0,-1 0-1 0 0,1 0 1 0 0,-1 1 0 0 0,1-1 0 0 0,0 7 0 0 0,-1-4 56 0 0,0 0 0 0 0,0 1 0 0 0,-1-1 0 0 0,0 0 0 0 0,0 0 0 0 0,-1 0 0 0 0,1 1 0 0 0,-1-1-1 0 0,-1 0 1 0 0,1 0 0 0 0,-1 0 0 0 0,-5 10 0 0 0,5-11-70 0 0,-1-1 0 0 0,0 0 0 0 0,0 0 0 0 0,0-1 0 0 0,0 1 0 0 0,-1-1 0 0 0,1 1 0 0 0,-1-1 0 0 0,0 0 0 0 0,0-1 0 0 0,0 1 0 0 0,0-1 0 0 0,-1 1 0 0 0,1-1-1 0 0,-6 1 1 0 0,-5 3 51 0 0,-1-1 0 0 0,1-1 0 0 0,-20 2 0 0 0,0-1-23 0 0,-1-2 0 0 0,-67-2 0 0 0,77-3-123 0 0,0-1 0 0 0,0-1 0 0 0,0-1 0 0 0,-42-15 0 0 0,64 18-21 0 0,0 1-1 0 0,0-1 0 0 0,0 0 1 0 0,-5-4-1 0 0,9 6 19 0 0,0-1 0 0 0,0 1 0 0 0,-1 0 0 0 0,1-1 0 0 0,0 1 0 0 0,0 0 0 0 0,0-1 0 0 0,0 1 0 0 0,0 0 0 0 0,0-1 0 0 0,0 1 1 0 0,0-1-1 0 0,0 1 0 0 0,0 0 0 0 0,0-1 0 0 0,0 1 0 0 0,1 0 0 0 0,-1-1 0 0 0,0 1 0 0 0,0 0 0 0 0,0 0 0 0 0,0-1 0 0 0,1 1 0 0 0,-1 0 0 0 0,0-1 0 0 0,0 1 0 0 0,0 0 0 0 0,1 0 0 0 0,-1-1 0 0 0,9-8-521 0 0,-9 9 448 0 0,17-20-2365 0 0,-4 11 659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5527 0 0,'0'0'423'0'0,"-1"1"-278"0"0,-29 22 4682 0 0,1 1-1 0 0,-35 36 1 0 0,4-1-2826 0 0,50-50-1718 0 0,0 0 0 0 0,1 0 0 0 0,0 1 0 0 0,1 1 0 0 0,0 0 0 0 0,-12 21-1 0 0,14-19-260 0 0,5-10-21 0 0,-1 10-5 0 0,-1 7-27 0 0,2-18-118 0 0,0 10-2065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69 15663 0 0,'5'-14'592'0'0,"1"1"0"0"0,0 0-1 0 0,9-15 2210 0 0,-14 30-2535 0 0,-1 7-179 0 0,0-1 1 0 0,0 1-1 0 0,0-1 1 0 0,-1 1 0 0 0,-1-1-1 0 0,-3 15 1 0 0,-22 54 301 0 0,16-48-217 0 0,-42 110 454 0 0,-6-1 0 0 0,-140 235-1 0 0,59-160-457 0 0,91-146-76 0 0,-61 64-1 0 0,11-29-1792 0 0,86-90 280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89 109 15343 0 0,'-5'1'148'0'0,"0"0"-1"0"0,-1 0 0 0 0,1 1 0 0 0,0 0 1 0 0,0 0-1 0 0,0 0 0 0 0,0 0 0 0 0,1 1 1 0 0,-1 0-1 0 0,1 0 0 0 0,-1 0 0 0 0,1 0 1 0 0,0 1-1 0 0,0 0 0 0 0,0 0 0 0 0,1 0 1 0 0,-6 8-1 0 0,9-12-99 0 0,0 1 1 0 0,-1 0-1 0 0,1-1 0 0 0,0 1 0 0 0,0 0 1 0 0,-1-1-1 0 0,1 1 0 0 0,0 0 1 0 0,0 0-1 0 0,0-1 0 0 0,0 1 1 0 0,0 0-1 0 0,0-1 0 0 0,0 1 1 0 0,0 0-1 0 0,0-1 0 0 0,1 1 1 0 0,-1 0-1 0 0,0 0 0 0 0,0-1 1 0 0,1 1-1 0 0,-1-1 0 0 0,0 1 0 0 0,1 0 1 0 0,-1-1-1 0 0,0 1 0 0 0,1-1 1 0 0,-1 1-1 0 0,1-1 0 0 0,-1 1 1 0 0,1-1-1 0 0,-1 1 0 0 0,1-1 1 0 0,0 1-1 0 0,-1-1 0 0 0,1 0 1 0 0,0 1-1 0 0,0-1 0 0 0,3 2 95 0 0,-1 0 0 0 0,0-1 0 0 0,1 0 0 0 0,0 1-1 0 0,6 0 1 0 0,1-1 144 0 0,1 0-1 0 0,0 0 1 0 0,0-2-1 0 0,21-2 1 0 0,49-14 671 0 0,-34 7-514 0 0,552-139 1809 0 0,-582 144-2377 0 0,29-8-292 0 0,-43 12-114 0 0,-1 0 1 0 0,1 1-1 0 0,-1 0 0 0 0,1-1 1 0 0,-1 1-1 0 0,1 1 0 0 0,-1-1 1 0 0,1 1-1 0 0,-1-1 0 0 0,7 3 1 0 0,0 2-6785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6911 0 0,'0'0'11638'0'0,"1"2"-10298"0"0,1 2-1099 0 0,0 1 0 0 0,0 0 0 0 0,-1 0 0 0 0,1-1 0 0 0,-1 1 0 0 0,0 0 0 0 0,-1 0 1 0 0,1 0-1 0 0,-1 0 0 0 0,0 0 0 0 0,-1 0 0 0 0,1 0 0 0 0,-1 0 0 0 0,0 0 0 0 0,0 0 0 0 0,0 0 1 0 0,0 0-1 0 0,-1-1 0 0 0,-3 7 0 0 0,-5 7-56 0 0,0 0 1 0 0,-2-1-1 0 0,-20 25 1 0 0,16-23-225 0 0,-13 24 0 0 0,15-17-873 0 0,-3 4-3560 0 0,10-19-2960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1839 0 0,'0'0'16946'0'0,"-1"9"-15056"0"0,-3-3-1538 0 0,0 0 0 0 0,0 0-1 0 0,0 0 1 0 0,0-1 0 0 0,-1 0-1 0 0,-6 6 1 0 0,-5 5 51 0 0,-63 69 276 0 0,-26 29-539 0 0,79-79-140 0 0,24-31 0 0 0,0-1 0 0 0,0 1 0 0 0,0 0 0 0 0,1 0 0 0 0,-1 0 0 0 0,1-1 0 0 0,0 1 0 0 0,-1 6 0 0 0,2-9 0 0 0,0 0 0 0 0,0 0 0 0 0,0 0 0 0 0,0 0 0 0 0,1 0 0 0 0,-1 0 0 0 0,0-1 0 0 0,0 1 0 0 0,1 0 0 0 0,-1 0 0 0 0,1 0 0 0 0,-1-1 0 0 0,1 1 0 0 0,-1 0 0 0 0,1 0 0 0 0,-1-1 0 0 0,1 1 0 0 0,0 0 0 0 0,-1-1 0 0 0,1 1 0 0 0,0-1 0 0 0,0 1 0 0 0,-1-1 0 0 0,1 1 0 0 0,0-1 0 0 0,0 0 0 0 0,0 1 0 0 0,1-1 0 0 0,29 8 0 0 0,-24-7 0 0 0,7 2 18 0 0,1-2-1 0 0,-1 0 1 0 0,1 0-1 0 0,0-2 1 0 0,23-2 0 0 0,-4-3-792 0 0,41-13-1 0 0,-57 13-4799 0 0,-2 0-1881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 7831 0 0,'0'0'14356'0'0,"-6"-3"-13640"0"0,3 2-685 0 0,0 0 0 0 0,0 0 0 0 0,0 1 1 0 0,0-1-1 0 0,0 1 0 0 0,0 0 0 0 0,0 0 0 0 0,0 0 0 0 0,0 0 0 0 0,-1 1 0 0 0,1-1 0 0 0,0 1 0 0 0,-4 1 0 0 0,-3 1-154 0 0,1 0 0 0 0,-18 9-1 0 0,-6 9 74 0 0,0 0 0 0 0,2 3-1 0 0,-56 53 1 0 0,81-71 35 0 0,-1 0 0 0 0,2 1 0 0 0,-10 12 0 0 0,14-16 19 0 0,-1-1 0 0 0,1 0 0 0 0,0 1 0 0 0,-1-1 0 0 0,1 1 0 0 0,1-1 0 0 0,-1 1 0 0 0,0 0 0 0 0,0 0 0 0 0,1-1 0 0 0,0 1 0 0 0,-1 0 0 0 0,1-1 0 0 0,0 1 0 0 0,1 3 0 0 0,0-5 9 0 0,-1 0-1 0 0,1 0 1 0 0,0 0 0 0 0,-1-1-1 0 0,1 1 1 0 0,0 0 0 0 0,0 0-1 0 0,0-1 1 0 0,0 1 0 0 0,0-1-1 0 0,0 1 1 0 0,0 0 0 0 0,0-1-1 0 0,0 0 1 0 0,0 1 0 0 0,0-1-1 0 0,0 0 1 0 0,0 1 0 0 0,2-1-1 0 0,-1 0 20 0 0,9 3 43 0 0,0-2 0 0 0,0 1 0 0 0,0-2 0 0 0,0 1 0 0 0,0-1-1 0 0,0-1 1 0 0,0 0 0 0 0,0-1 0 0 0,0 0 0 0 0,14-5 0 0 0,12-5-6 0 0,55-27 1 0 0,-81 34-50 0 0,-2 0-43 0 0,-8 4-85 0 0,-12 7-361 0 0,2 0 412 0 0,0 0-1 0 0,1 1 1 0 0,-1 0 0 0 0,2 0-1 0 0,-1 1 1 0 0,1 0 0 0 0,0 0-1 0 0,0 1 1 0 0,1 0 0 0 0,0 0-1 0 0,1 0 1 0 0,-8 21 0 0 0,12-29-26 0 0,0 1 0 0 0,0 0 0 0 0,1-1 0 0 0,-1 1 0 0 0,1 0 0 0 0,-1-1 0 0 0,1 1 0 0 0,0 0-1 0 0,-1 0 1 0 0,1-1 0 0 0,0 1 0 0 0,0 0 0 0 0,0 0 0 0 0,0-1 0 0 0,1 1 0 0 0,-1 0 0 0 0,0 0 0 0 0,1-1 0 0 0,0 1 0 0 0,-1 0 0 0 0,1-1 0 0 0,0 1 0 0 0,0 0 0 0 0,1 1 0 0 0,9 5-1712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392 239 3223 0 0,'0'0'143'0'0,"2"1"-3"0"0,27 4 2459 0 0,-25-4-1524 0 0,-1 0 0 0 0,1 0 0 0 0,0 0 0 0 0,0 0 0 0 0,0 0 0 0 0,3 3 0 0 0,3 1-387 0 0,-8-4 865 0 0,0 0-1138 0 0,-1-1-301 0 0,-1 1-1 0 0,1-1 1 0 0,0 0 0 0 0,-1 0 0 0 0,1 1-1 0 0,-1-1 1 0 0,1 0 0 0 0,0 0 0 0 0,-1 0-1 0 0,1 0 1 0 0,0 0 0 0 0,-1 0 0 0 0,1 0-1 0 0,0 0 1 0 0,-1 0 0 0 0,1 0 0 0 0,-1 0-1 0 0,1 0 1 0 0,0 0 0 0 0,-1 0-1 0 0,1-1 1 0 0,0 1 0 0 0,0 0 0 0 0,0-2 54 0 0,1 1 0 0 0,0 0 0 0 0,0-1-1 0 0,-1 1 1 0 0,1-1 0 0 0,-1 1 0 0 0,2-4 0 0 0,5-7-62 0 0,0-1-1 0 0,-1 0 1 0 0,-1 0 0 0 0,0 0-1 0 0,-1-1 1 0 0,-1 0-1 0 0,0 0 1 0 0,-1 0 0 0 0,3-27-1 0 0,-5 34-146 0 0,-1 0-1 0 0,0 0 0 0 0,-1 0 1 0 0,0 1-1 0 0,0-1 0 0 0,0 0 1 0 0,-3-8-1 0 0,3 13 0 0 0,-1 1 0 0 0,1 0 0 0 0,0-1 0 0 0,0 1 0 0 0,-1 0 0 0 0,1 0 0 0 0,-1-1 0 0 0,1 1 0 0 0,-1 1 0 0 0,0-1 0 0 0,1 0 0 0 0,-1 0 0 0 0,-2 0 0 0 0,1-1-50 0 0,-2 1 29 0 0,1 0 0 0 0,0 0 0 0 0,0 0 0 0 0,0 0 0 0 0,-1 1 0 0 0,1-1 0 0 0,0 1 0 0 0,-1 0 0 0 0,1 1 0 0 0,0-1 0 0 0,-1 1 0 0 0,1 0 0 0 0,0 0 0 0 0,-8 3 0 0 0,-6 3-217 0 0,-32 17 0 0 0,46-22 246 0 0,-22 13-96 0 0,1 1 0 0 0,0 1-1 0 0,-43 40 1 0 0,-58 72-298 0 0,119-120 425 0 0,-1-1 2 0 0,-11 13-18 0 0,-20 27 0 0 0,35-42 16 0 0,0 0-1 0 0,0 0 1 0 0,0 1 0 0 0,1 0 0 0 0,0-1-1 0 0,0 1 1 0 0,1 1 0 0 0,0-1 0 0 0,-2 12-1 0 0,3-17 15 0 0,1 1 0 0 0,0-1 0 0 0,0 1-1 0 0,0-1 1 0 0,0 0 0 0 0,1 1 0 0 0,-1-1 0 0 0,1 1-1 0 0,-1-1 1 0 0,1 0 0 0 0,0 1 0 0 0,0-1-1 0 0,0 0 1 0 0,0 0 0 0 0,0 0 0 0 0,0 0 0 0 0,1 0-1 0 0,-1 0 1 0 0,1 0 0 0 0,-1 0 0 0 0,1 0-1 0 0,0-1 1 0 0,0 1 0 0 0,0-1 0 0 0,-1 1 0 0 0,2-1-1 0 0,-1 0 1 0 0,0 0 0 0 0,0 0 0 0 0,0 0 0 0 0,0 0-1 0 0,1 0 1 0 0,-1-1 0 0 0,0 1 0 0 0,4 0-1 0 0,4 0 62 0 0,1 0 0 0 0,-1 0-1 0 0,0-1 1 0 0,0 0 0 0 0,1-1-1 0 0,-1 0 1 0 0,10-3 0 0 0,-3 1 10 0 0,0-1 0 0 0,-1-1 0 0 0,0 0 0 0 0,0-2 0 0 0,-1 0 0 0 0,1 0 0 0 0,-1-1 0 0 0,-1-1 1 0 0,0-1-1 0 0,0 0 0 0 0,14-13 0 0 0,-25 19-39 0 0,2-5-33 0 0,0 0-10 0 0,-6 0 11 0 0,1 9-7 0 0,0-1-1 0 0,0 1 1 0 0,0 0 0 0 0,-1 0 0 0 0,1-1 0 0 0,0 1 0 0 0,0 0-1 0 0,0 0 1 0 0,-1-1 0 0 0,1 1 0 0 0,0 0 0 0 0,-1 0-1 0 0,1-1 1 0 0,0 1 0 0 0,-1 0 0 0 0,1 0 0 0 0,0 0-1 0 0,-1 0 1 0 0,1 0 0 0 0,0 0 0 0 0,-1-1 0 0 0,1 1-1 0 0,0 0 1 0 0,-1 0 0 0 0,1 0 0 0 0,0 0 0 0 0,-1 0 0 0 0,1 0-1 0 0,0 0 1 0 0,-1 1 0 0 0,1-1 0 0 0,-1 0 0 0 0,1 0-1 0 0,-1 0 1 0 0,-12 13 13 0 0,12-7-25 0 0,0-4 2 0 0,0 1-44 0 0,0-1 1 0 0,1 1-1 0 0,-1 0 1 0 0,0 0-1 0 0,1-1 1 0 0,0 1-1 0 0,0 0 1 0 0,0 4-1 0 0,0-5-52 0 0,0 0-323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520 185 4143 0 0,'38'-37'158'0'0,"42"-52"-1"0"0,-33 31 13398 0 0,-50 61-13122 0 0,-308 478 1542 0 0,286-438-1905 0 0,-90 165 245 0 0,46-86-193 0 0,-32 68 71 0 0,89-163-203 0 0,1 0 1 0 0,2 1-1 0 0,1 0 0 0 0,1 0 1 0 0,-4 41-1 0 0,9-38-2324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11975 0 0,'0'0'2396'0'0,"1"2"-1161"0"0,1 2-983 0 0,0-1 0 0 0,0 0 0 0 0,0-1 0 0 0,1 1 0 0 0,-1 0 0 0 0,1-1 0 0 0,0 1 0 0 0,-1-1 0 0 0,1 0 0 0 0,0 1 0 0 0,0-1 0 0 0,6 2 0 0 0,-3-2-16 0 0,0 1 1 0 0,0-1-1 0 0,1-1 0 0 0,-1 1 1 0 0,0-1-1 0 0,11 0 0 0 0,6-1 274 0 0,-1-1 0 0 0,1-1-1 0 0,26-6 1 0 0,22-7 579 0 0,110-39-1 0 0,64-41-410 0 0,-214 83-644 0 0,60-20 153 0 0,-75 28-879 0 0,-1 0-1 0 0,1 2 1 0 0,31-2 0 0 0,-45 4-671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5983 0 0,'0'0'542'0'0,"-1"2"-446"0"0,-96 164 9864 0 0,-37 81-7178 0 0,21 11-2294 0 0,83-187-300 0 0,23-54-157 0 0,-68 151 178 0 0,56-132-197 0 0,-1-1-1 0 0,-38 51 1 0 0,21-38-311 0 0,36-46 134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 9671 0 0,'0'0'748'0'0,"-2"0"-492"0"0,-8 1-517 0 0,0 0 1118 0 0,3-1 4310 0 0,17 10-4222 0 0,-3-7-768 0 0,-1 0 0 0 0,0 0 1 0 0,1 0-1 0 0,0-1 0 0 0,0 0 0 0 0,0-1 0 0 0,-1 1 0 0 0,1-1 0 0 0,13 0 0 0 0,-8 0 48 0 0,53 2 782 0 0,-1-2 1 0 0,83-11-1 0 0,-61 3-429 0 0,-6 2-310 0 0,239-24-407 0 0,-272 20-1756 0 0,-3-3-5775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15807 0 0,'0'0'3360'0'0,"10"0"-2640"0"0,-2 5-656 0 0,-1 1-64 0 0,2-1-96 0 0,-2 2-224 0 0,0 2-7520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13823 0 0,'0'0'1062'0'0,"-2"3"-520"0"0,-11 18 1400 0 0,-10 25 0 0 0,-6 11-860 0 0,-43 85 44 0 0,34-62-671 0 0,32-67-393 0 0,-106 198 218 0 0,68-136-279 0 0,-113 179 76 0 0,126-211-62 0 0,-1-1 0 0 0,-3-2 1 0 0,-62 58-1 0 0,88-92-37 0 0,9-6 21 0 0,-1 0 1 0 0,1 0 0 0 0,0 0-1 0 0,0 0 1 0 0,0 0 0 0 0,0 0-1 0 0,0 0 1 0 0,0 0 0 0 0,0 0-1 0 0,0 0 1 0 0,0 0 0 0 0,0 0-1 0 0,-1 0 1 0 0,1 0-1 0 0,0 0 1 0 0,0 0 0 0 0,0 0-1 0 0,0 0 1 0 0,0 0 0 0 0,0 0-1 0 0,0 0 1 0 0,0 0 0 0 0,0 0-1 0 0,0 0 1 0 0,0 0 0 0 0,0 0-1 0 0,0 0 1 0 0,0-1 0 0 0,0 1-1 0 0,0 0 1 0 0,-1 0 0 0 0,1 0-1 0 0,0 0 1 0 0,0 0 0 0 0,0 0-1 0 0,0 0 1 0 0,0 0-1 0 0,0 0 1 0 0,0 0 0 0 0,0 0-1 0 0,0-1 1 0 0,0 1 0 0 0,0 0-1 0 0,0 0 1 0 0,0 0 0 0 0,0 0-1 0 0,0 0 1 0 0,1 0 0 0 0,1-9-41 0 0,4-3-41 0 0,1 0 0 0 0,-1 0 1 0 0,2 0-1 0 0,13-16 0 0 0,-7 11 19 0 0,19-24-44 0 0,2 1 1 0 0,1 2-1 0 0,3 2 1 0 0,48-36-1 0 0,-70 59 99 0 0,1 0 0 0 0,25-12 0 0 0,-36 21 28 0 0,0 1 1 0 0,1 0 0 0 0,-1 0-1 0 0,1 1 1 0 0,0-1 0 0 0,0 2-1 0 0,0-1 1 0 0,0 1 0 0 0,12 0 0 0 0,-17 1 3 0 0,1 1 1 0 0,-1-1 0 0 0,0 1 0 0 0,0-1 0 0 0,0 1 0 0 0,0 0 0 0 0,0 0 0 0 0,0 0-1 0 0,0 1 1 0 0,0-1 0 0 0,0 1 0 0 0,0 0 0 0 0,0-1 0 0 0,-1 1 0 0 0,5 5 0 0 0,-4-4 9 0 0,0 1 0 0 0,0 0 0 0 0,0 0 0 0 0,-1 0 0 0 0,0 0 0 0 0,1 1 0 0 0,-1-1 0 0 0,-1 1 0 0 0,3 8 0 0 0,-2-3 20 0 0,0 1-1 0 0,-1 0 1 0 0,0 1-1 0 0,-1-1 1 0 0,0 0-1 0 0,0 0 1 0 0,-1 0-1 0 0,-5 18 0 0 0,3-16-103 0 0,0 0 0 0 0,-2-1-1 0 0,1 1 1 0 0,-2-1-1 0 0,1 0 1 0 0,-2 0-1 0 0,1-1 1 0 0,-2 1-1 0 0,0-1 1 0 0,0-1 0 0 0,-16 16-1 0 0,-13 8-5194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122 155 11975 0 0,'2'-1'923'0'0,"-1"0"-751"0"0,0 0-1 0 0,0 0 1 0 0,1 0-1 0 0,-1 0 1 0 0,0 0 0 0 0,0 1-1 0 0,1-1 1 0 0,-1 1-1 0 0,0-1 1 0 0,1 1 0 0 0,-1-1-1 0 0,1 1 1 0 0,-1-1-1 0 0,1 1 1 0 0,-1 0 0 0 0,1 0-1 0 0,-1 0 1 0 0,1 0-1 0 0,-1 0 1 0 0,3 1 0 0 0,0 0 445 0 0,0 0-355 0 0,-1 0-1 0 0,1 1 1 0 0,-1 0-1 0 0,1-1 0 0 0,-1 1 1 0 0,0 0-1 0 0,0 1 1 0 0,0-1-1 0 0,0 1 1 0 0,-1-1-1 0 0,5 6 1 0 0,26 24 1023 0 0,-31-30-1221 0 0,-1-1 0 0 0,2 1 0 0 0,-1-1 0 0 0,0 0 1 0 0,0 0-1 0 0,0 1 0 0 0,1-1 0 0 0,4 1 0 0 0,1 1 75 0 0,-3-1-79 0 0,1-1 1 0 0,-1 1-1 0 0,0-1 1 0 0,1 0-1 0 0,0 0 1 0 0,-1-1-1 0 0,1 0 0 0 0,-1 0 1 0 0,1 0-1 0 0,0 0 1 0 0,8-3-1 0 0,4-1 38 0 0,-1-1-1 0 0,22-9 0 0 0,-12 2-66 0 0,-1-1 0 0 0,0-1 0 0 0,42-31 0 0 0,-64 41-81 0 0,1 1 1 0 0,-1-1-1 0 0,0 0 0 0 0,0 0 0 0 0,-1 0 1 0 0,1 0-1 0 0,-1-1 0 0 0,0 0 0 0 0,3-5 0 0 0,-6 9 31 0 0,1-1 0 0 0,0 1-1 0 0,0-1 1 0 0,-1 0 0 0 0,1 0-1 0 0,-1 1 1 0 0,0-1-1 0 0,0 0 1 0 0,1 0 0 0 0,-1 1-1 0 0,0-1 1 0 0,0 0 0 0 0,0 0-1 0 0,-1 1 1 0 0,1-1-1 0 0,0 0 1 0 0,-1 0 0 0 0,1 1-1 0 0,-1-1 1 0 0,0 0-1 0 0,1 1 1 0 0,-1-1 0 0 0,0 1-1 0 0,0-1 1 0 0,0 1 0 0 0,0-1-1 0 0,0 1 1 0 0,0 0-1 0 0,-1-1 1 0 0,1 1 0 0 0,0 0-1 0 0,-3-1 1 0 0,0-1-81 0 0,-1 0 0 0 0,0 1 0 0 0,0-1-1 0 0,0 1 1 0 0,0 1 0 0 0,0-1 0 0 0,0 1 0 0 0,0 0 0 0 0,-1 0 0 0 0,1 0 0 0 0,-1 1 0 0 0,1 0-1 0 0,0 0 1 0 0,-1 0 0 0 0,1 1 0 0 0,-1-1 0 0 0,1 1 0 0 0,0 1 0 0 0,-6 1 0 0 0,-7 3-195 0 0,-1 1-1 0 0,1 0 1 0 0,-32 20 0 0 0,9-2 48 0 0,2 1 1 0 0,-71 62-1 0 0,83-63 249 0 0,1 2 1 0 0,1 1-1 0 0,2 1 1 0 0,-27 42-1 0 0,46-63 17 0 0,-1 1 0 0 0,1 0 0 0 0,0-1-1 0 0,1 2 1 0 0,0-1 0 0 0,0 0 0 0 0,1 1 0 0 0,0-1 0 0 0,0 17-1 0 0,2-21 60 0 0,0 0 0 0 0,0 1 0 0 0,0-1 0 0 0,1 0 0 0 0,0 0 0 0 0,0 0 0 0 0,0-1 0 0 0,0 1 0 0 0,1 0 0 0 0,0 0 0 0 0,0-1 0 0 0,0 1 0 0 0,1-1 0 0 0,0 1 0 0 0,-1-1 0 0 0,1 0 0 0 0,1 0 0 0 0,-1-1 0 0 0,1 1 0 0 0,4 3 0 0 0,-3-2 44 0 0,0-1 1 0 0,1 0 0 0 0,0 0-1 0 0,0 0 1 0 0,0-1 0 0 0,1 0 0 0 0,-1 0-1 0 0,1-1 1 0 0,-1 0 0 0 0,1 0 0 0 0,0 0-1 0 0,0-1 1 0 0,0 0 0 0 0,0 0-1 0 0,0-1 1 0 0,0 0 0 0 0,0 0 0 0 0,0-1-1 0 0,10-1 1 0 0,33-10 183 0 0,0-1 0 0 0,-1-3 0 0 0,72-34 0 0 0,-101 40-1039 0 0,36-21-1 0 0,-36 18-839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45 12007 0 0,'135'-44'7304'0'0,"-149"49"-6458"0"0,-24 11-389 0 0,-50 30 1 0 0,52-26-94 0 0,-54 22-1 0 0,-85 15-484 0 0,60-21 10 0 0,83-25 29 0 0,-24 8-375 0 0,-59 11 0 0 0,114-29 450 0 0,-16 2-198 0 0,-23 2 0 0 0,36-5 156 0 0,-1 0 0 0 0,1 0 1 0 0,-1 0-1 0 0,0-1 0 0 0,1 1 0 0 0,-1-1 1 0 0,1 0-1 0 0,-1 0 0 0 0,1-1 1 0 0,-6-2-1 0 0,9 3 22 0 0,-1 0 1 0 0,1 0 0 0 0,-1 0-1 0 0,1-1 1 0 0,0 1-1 0 0,-1 0 1 0 0,1-1-1 0 0,0 1 1 0 0,0-1 0 0 0,0 0-1 0 0,0 1 1 0 0,0-1-1 0 0,0 0 1 0 0,0 1-1 0 0,1-1 1 0 0,-1 0-1 0 0,1 0 1 0 0,-1 0 0 0 0,1 0-1 0 0,0 1 1 0 0,0-1-1 0 0,0 0 1 0 0,0 0-1 0 0,0 0 1 0 0,0 0 0 0 0,0 0-1 0 0,1-3 1 0 0,1-4-112 0 0,0 0 0 0 0,1 1-1 0 0,0-1 1 0 0,6-10 0 0 0,-7 14 114 0 0,3-5-47 0 0,0 0 1 0 0,12-16-1 0 0,-30 62 295 0 0,3-21-157 0 0,0-1 1 0 0,0 0-1 0 0,-1 0 0 0 0,-21 19 0 0 0,10-11-21 0 0,11-11 27 0 0,-1-1 0 0 0,0-1 0 0 0,0 0 1 0 0,-20 10-1 0 0,22-13-5 0 0,-27 11 364 0 0,35-16-152 0 0,-8 5-24 0 0,6-3-138 0 0,-3 6-54 0 0,1 4-54 0 0,5-12-10 0 0,1 0 0 0 0,0 0 0 0 0,0 0 0 0 0,0 0 0 0 0,0 0 0 0 0,0 0 0 0 0,0 0 0 0 0,0 0 0 0 0,0 0 0 0 0,0-1 0 0 0,0 1 0 0 0,1 2 0 0 0,8 11 0 0 0,5-3 0 0 0,-7-7 0 0 0,1 0 0 0 0,0 0 0 0 0,1-1 0 0 0,-1 0 0 0 0,1-1 0 0 0,-1 1 0 0 0,1-1 0 0 0,0-1 0 0 0,13 1 0 0 0,12-1 0 0 0,39-5 0 0 0,-46 2 0 0 0,43-4 2 0 0,-18 1 113 0 0,57 3 0 0 0,-94 2 18 0 0,0 1 0 0 0,-1 1 0 0 0,1 0 0 0 0,0 2 0 0 0,-1-1 0 0 0,1 2 0 0 0,-1 0 0 0 0,20 10 1 0 0,-29-13-96 0 0,0 2 1 0 0,0-1 0 0 0,0 1-1 0 0,0-1 1 0 0,0 1 0 0 0,-1 1 0 0 0,0-1-1 0 0,0 1 1 0 0,0-1 0 0 0,0 1-1 0 0,4 8 1 0 0,-7-10-31 0 0,1 0-1 0 0,-1 0 1 0 0,0 0-1 0 0,0 1 1 0 0,0-1-1 0 0,-1 0 1 0 0,1 0-1 0 0,-1 1 1 0 0,1-1-1 0 0,-1 0 1 0 0,0 1-1 0 0,-1-1 1 0 0,1 0 0 0 0,0 0-1 0 0,-1 1 1 0 0,0-1-1 0 0,0 0 1 0 0,0 0-1 0 0,0 0 1 0 0,0 0-1 0 0,-1 0 1 0 0,1 0-1 0 0,-3 3 1 0 0,-5 6 37 0 0,0 0 0 0 0,-2 0 0 0 0,1-1 0 0 0,-1 0 0 0 0,-1-1 0 0 0,0 0-1 0 0,-25 15 1 0 0,5-6 25 0 0,0-2-1 0 0,-42 15 1 0 0,-108 33 103 0 0,142-54-115 0 0,0-1 0 0 0,-67 7-1 0 0,104-17-53 0 0,-21 3 41 0 0,-1-1-1 0 0,0-1 0 0 0,0-1 0 0 0,0-2 1 0 0,-26-4-1 0 0,49 6-39 0 0,1 0 1 0 0,-1-1 0 0 0,1 1-1 0 0,-1-1 1 0 0,1 1 0 0 0,0-1-1 0 0,-1 0 1 0 0,1 1 0 0 0,-1-1-1 0 0,1 0 1 0 0,0 0 0 0 0,0 0-1 0 0,-1 0 1 0 0,1 0 0 0 0,0 0-1 0 0,0 0 1 0 0,-1-2 0 0 0,1 1-6 0 0,1 1 1 0 0,-1 0 0 0 0,1 0-1 0 0,0-1 1 0 0,0 1 0 0 0,-1 0-1 0 0,1-1 1 0 0,0 1 0 0 0,0 0-1 0 0,1 0 1 0 0,-1-1 0 0 0,0 1-1 0 0,0 0 1 0 0,0-1 0 0 0,1 1-1 0 0,-1 0 1 0 0,1 0 0 0 0,-1 0-1 0 0,1-1 1 0 0,0 1 0 0 0,-1 0-1 0 0,2-1 1 0 0,1-3-86 0 0,1 0 0 0 0,0 0 0 0 0,0 0 0 0 0,1 1-1 0 0,-1 0 1 0 0,1 0 0 0 0,0 0 0 0 0,0 0 0 0 0,0 1 0 0 0,1 0 0 0 0,-1 0 0 0 0,1 0-1 0 0,0 1 1 0 0,-1-1 0 0 0,1 1 0 0 0,0 1 0 0 0,8-2 0 0 0,3 0-883 0 0,0 1 1 0 0,0 1-1 0 0,0 1 1 0 0,1 0-1 0 0,16 3 1 0 0,-7-1-520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25 15343 0 0,'0'0'704'0'0,"1"-3"-14"0"0,2-8-368 0 0,-2 8 108 0 0,-1 1 91 0 0,0 2-497 0 0,0 0 1 0 0,1 0 0 0 0,-1 0-1 0 0,0 0 1 0 0,0-1-1 0 0,0 1 1 0 0,0 0-1 0 0,0 0 1 0 0,0 0 0 0 0,0 0-1 0 0,0 0 1 0 0,0-1-1 0 0,0 1 1 0 0,0 0-1 0 0,0 0 1 0 0,0 0 0 0 0,0 0-1 0 0,0 0 1 0 0,0-1-1 0 0,0 1 1 0 0,0 0-1 0 0,0 0 1 0 0,0 0 0 0 0,0 0-1 0 0,-1 0 1 0 0,1-1-1 0 0,0 1 1 0 0,0 0-1 0 0,0 0 1 0 0,0 0 0 0 0,0 0-1 0 0,0 0 1 0 0,0 0-1 0 0,0 0 1 0 0,-1-1-1 0 0,1 1 1 0 0,0 0 0 0 0,0 0-1 0 0,0 0 1 0 0,0 0-1 0 0,0 0 1 0 0,-1 0-1 0 0,1 0 1 0 0,0 0 0 0 0,0 0-1 0 0,0 0 1 0 0,0 0-1 0 0,0 0 1 0 0,-1 0-1 0 0,1 0 1 0 0,0 0 0 0 0,0 0-1 0 0,0 0 1 0 0,0 0-1 0 0,0 0 1 0 0,-1 0-1 0 0,1 0 1 0 0,0 0-1 0 0,0 0 1 0 0,0 0 0 0 0,0 0-1 0 0,-14 10 271 0 0,-15 20-165 0 0,-88 113 567 0 0,59-85-150 0 0,-88 68-1 0 0,21-21 6 0 0,95-78-421 0 0,1 2 0 0 0,-31 38-1 0 0,40-44-63 0 0,8-5-218 0 0,11-16-631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77 1375 0 0,'-1'-2'107'0'0,"-1"-5"330"0"0,0 0 0 0 0,-1 0 1 0 0,-6-13-1 0 0,8 17 188 0 0,-1 0 1 0 0,0 1 0 0 0,0 0-1 0 0,0-1 1 0 0,0 1 0 0 0,0 0-1 0 0,-1 0 1 0 0,1 0 0 0 0,0 0-1 0 0,-1 1 1 0 0,0-1 0 0 0,1 1-1 0 0,-5-2 1 0 0,-11-1 1547 0 0,16 4-1562 0 0,-18 14 1140 0 0,-12 17-1205 0 0,-60 43 1 0 0,74-61-251 0 0,0 2 0 0 0,1 1 0 0 0,0 0 0 0 0,2 1 1 0 0,0 0-1 0 0,1 1 0 0 0,0 1 0 0 0,-11 22 0 0 0,20-30-96 0 0,0 0-1 0 0,1 0 0 0 0,1 1 1 0 0,0-1-1 0 0,-3 22 0 0 0,6-30-141 0 0,1 0-1 0 0,-1 0 1 0 0,1 0-1 0 0,0 0 1 0 0,0-1-1 0 0,0 1 1 0 0,0 0-1 0 0,0 0 1 0 0,1-1-1 0 0,-1 1 1 0 0,1-1-1 0 0,0 1 1 0 0,0-1-1 0 0,0 0 1 0 0,3 4-1 0 0,0-4 116 0 0,3-2-117 0 0,-1-1 0 0 0,1 0-1 0 0,0 0 1 0 0,-1 0 0 0 0,1-1-1 0 0,-1 0 1 0 0,0 0 0 0 0,0-1-1 0 0,0 0 1 0 0,13-7-1 0 0,0-2-2 0 0,-1-1 0 0 0,26-21 0 0 0,-28 20-37 0 0,-1-1 0 0 0,0-1 0 0 0,-1 0 0 0 0,-1-1 0 0 0,0-1 0 0 0,-2 0 0 0 0,0-1 0 0 0,16-32 0 0 0,-27 47-11 0 0,12-32-88 0 0,-12 33 9 0 0,-1 0-1 0 0,1 0 1 0 0,-1 1-1 0 0,0-1 1 0 0,0 0-1 0 0,0 0 1 0 0,0 0-1 0 0,-1 0 1 0 0,1 1-1 0 0,-2-6 1 0 0,1 7-47 0 0,0 0 1 0 0,0 0-1 0 0,0 0 1 0 0,0 0-1 0 0,0 1 1 0 0,0-1-1 0 0,0 0 1 0 0,0 1-1 0 0,0-1 1 0 0,0 1-1 0 0,0-1 1 0 0,0 1-1 0 0,-1 0 1 0 0,1-1-1 0 0,0 1 1 0 0,0 0-1 0 0,-1 0 1 0 0,1 0-1 0 0,0 0 1 0 0,-3 0-1 0 0,1 0-223 0 0,-1 1-1 0 0,0 0 1 0 0,1 0-1 0 0,-1 0 1 0 0,1 0 0 0 0,-1 1-1 0 0,1 0 1 0 0,0-1-1 0 0,-1 1 1 0 0,-3 4-1 0 0,-28 25-2958 0 0,17-15 1703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 7831 0 0,'0'0'8442'0'0,"-1"3"-7686"0"0,-1 7-624 0 0,-1 0 0 0 0,0 0 0 0 0,0-1 0 0 0,-10 18 0 0 0,-25 36 68 0 0,2-4 158 0 0,13-20-63 0 0,14-26 75 0 0,1 0 0 0 0,1 1 1 0 0,-8 19-1 0 0,15-32-339 0 0,0-1 0 0 0,-1 1 0 0 0,1 0 0 0 0,0 0 0 0 0,0 0 0 0 0,-1-1 0 0 0,1 1 0 0 0,0 0 0 0 0,0 0 0 0 0,0 0 0 0 0,0 0 0 0 0,0 0 0 0 0,0-1 0 0 0,1 2 0 0 0,-1 1 36 0 0,0 0 112 0 0,2-1-10 0 0,0 1-105 0 0,1-1-1 0 0,0 1 0 0 0,-1-1 1 0 0,1 0-1 0 0,0 0 0 0 0,0 0 1 0 0,0 0-1 0 0,0 0 0 0 0,0-1 1 0 0,1 1-1 0 0,6 1 0 0 0,4-1 56 0 0,-1 0 0 0 0,1-2 0 0 0,0 1 0 0 0,0-2 0 0 0,22-3 0 0 0,-34 4-117 0 0,25-3 97 0 0,-22 1-85 0 0,10-2-3 0 0,3-5-27 0 0,-16 6-34 0 0,-1 1-12 0 0,2 0 33 0 0,-1-1-1 0 0,0 1 1 0 0,0 0-1 0 0,-1-1 1 0 0,1 1 0 0 0,0-1-1 0 0,-1 0 1 0 0,1 0-1 0 0,-1 1 1 0 0,0-1 0 0 0,0 0-1 0 0,0 0 1 0 0,-1 0-1 0 0,2-6 1 0 0,-1-2-6 0 0,-1 0-1 0 0,0-17 1 0 0,-1 25 22 0 0,-1-31 8 0 0,0 20-11 0 0,1 0 0 0 0,1 0-1 0 0,0 0 1 0 0,4-28 0 0 0,2 9-132 0 0,-4 18-599 0 0,1-1 0 0 0,9-23 1 0 0,-12 37 47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39 8431 0 0,'2'-1'388'0'0,"5"-2"-93"0"0,8-5 113 0 0,1 1 1 0 0,26-9-1 0 0,-35 14 636 0 0,1 1 4044 0 0,-11 5-1413 0 0,-3 3-4744 0 0,-11 10 1420 0 0,0-1 0 0 0,0-1 1 0 0,-2 0-1 0 0,-21 13 0 0 0,28-20-201 0 0,-42 27 280 0 0,-2-2 0 0 0,-90 38-1 0 0,-127 25-578 0 0,271-96-17 0 0,5 0-1376 0 0,27-5 1331 0 0,143-18-228 0 0,-153 22 434 0 0,0 1-1 0 0,0 1 1 0 0,0 1-1 0 0,1 0 1 0 0,-2 2 0 0 0,35 10-1 0 0,-42-10 45 0 0,-1 2 0 0 0,1 0 0 0 0,-1 0 0 0 0,0 1-1 0 0,12 9 1 0 0,46 46 544 0 0,-68-61-550 0 0,0-1-1 0 0,0 1 0 0 0,0 0 1 0 0,0 0-1 0 0,-1 0 1 0 0,1 0-1 0 0,0 0 0 0 0,0 0 1 0 0,-1 1-1 0 0,1-1 0 0 0,0 0 1 0 0,-1 0-1 0 0,1 0 1 0 0,-1 1-1 0 0,0-1 0 0 0,1 0 1 0 0,-1 1-1 0 0,0-1 1 0 0,0 0-1 0 0,0 1 0 0 0,0-1 1 0 0,0 0-1 0 0,0 1 0 0 0,0-1 1 0 0,0 0-1 0 0,-1 1 1 0 0,0 1-1 0 0,0 0 4 0 0,-1-1-1 0 0,0 1 1 0 0,0-1-1 0 0,0 1 1 0 0,0-1-1 0 0,0 0 1 0 0,-1 1-1 0 0,1-1 1 0 0,-1-1-1 0 0,-4 4 1 0 0,-25 15 5 0 0,-1-1 0 0 0,0-1 1 0 0,-1-2-1 0 0,-1-2 0 0 0,-1-1 1 0 0,0-1-1 0 0,0-2 0 0 0,-1-2 1 0 0,0-1-1 0 0,-66 3 0 0 0,80-10-40 0 0,-81 0-3 0 0,88-1 5 0 0,0 0-1 0 0,0-2 1 0 0,0 0 0 0 0,-21-7-1 0 0,-1-2 70 0 0,38 11-71 0 0,0 1 0 0 0,0-1 0 0 0,0 0 0 0 0,0 1 0 0 0,0-1 0 0 0,0 0 0 0 0,0 1 0 0 0,0-1 0 0 0,0 0 0 0 0,0 0 0 0 0,0 1 0 0 0,0-1 0 0 0,1 1 0 0 0,-1-1 0 0 0,0 0 0 0 0,0 1 0 0 0,1-2 0 0 0,-1 2-7 0 0,2-3-47 0 0,0 0-1 0 0,0 1 1 0 0,-1-1-1 0 0,1 1 1 0 0,1 0-1 0 0,-1 0 1 0 0,0-1 0 0 0,0 1-1 0 0,1 1 1 0 0,0-1-1 0 0,-1 0 1 0 0,1 1-1 0 0,0-1 1 0 0,-1 1-1 0 0,1 0 1 0 0,0 0-1 0 0,4-1 1 0 0,6-2-333 0 0,-1 1 0 0 0,24-2 0 0 0,159-6-6751 0 0,-137 4 4994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76 9215 0 0,'1'-3'422'0'0,"3"-6"-302"0"0,1-1 1 0 0,0 1 0 0 0,11-16 0 0 0,5 6 10913 0 0,-21 19-11022 0 0,0 0 1 0 0,0 0-1 0 0,0 0 0 0 0,0 1 1 0 0,0-1-1 0 0,0 0 0 0 0,0 0 1 0 0,0 0-1 0 0,0 0 0 0 0,0 1 1 0 0,1-1-1 0 0,-1 0 1 0 0,0 0-1 0 0,0 0 0 0 0,0 0 1 0 0,0 0-1 0 0,0 1 0 0 0,0-1 1 0 0,0 0-1 0 0,1 0 0 0 0,-1 0 1 0 0,0 0-1 0 0,0 0 1 0 0,0 0-1 0 0,0 0 0 0 0,1 0 1 0 0,-1 1-1 0 0,0-1 0 0 0,0 0 1 0 0,0 0-1 0 0,0 0 0 0 0,1 0 1 0 0,-1 0-5 0 0,1 0 1 0 0,-1 0-1 0 0,1 0 1 0 0,-1 1-1 0 0,0-1 1 0 0,1 0-1 0 0,-1 0 1 0 0,1 1-1 0 0,-1-1 1 0 0,0 0 0 0 0,1 0-1 0 0,-1 1 1 0 0,0-1-1 0 0,1 0 1 0 0,-1 1-1 0 0,0-1 1 0 0,0 1-1 0 0,1-1 1 0 0,-1 0-1 0 0,0 1 1 0 0,0-1-1 0 0,1 1 1 0 0,0 5 18 0 0,0-1-1 0 0,-1 1 1 0 0,0-1 0 0 0,1 1-1 0 0,-2-1 1 0 0,1 1 0 0 0,-1-1-1 0 0,1 1 1 0 0,-2-1 0 0 0,1 0-1 0 0,0 1 1 0 0,-1-1 0 0 0,-4 7-1 0 0,-2 7 214 0 0,-2 0-1 0 0,-15 23 1 0 0,12-24-240 0 0,-1 0 1 0 0,0 0-1 0 0,-2-2 1 0 0,0 0-1 0 0,-1-1 1 0 0,0 0-1 0 0,-2-2 1 0 0,1 0-1 0 0,-2-1 1 0 0,-27 13-1 0 0,39-19-151 0 0,6-5-199 0 0,1 0 0 0 0,-1 0 0 0 0,0 0 0 0 0,1 0 0 0 0,-1 0-1 0 0,0 0 1 0 0,-3 1 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226 5983 0 0,'0'0'911'0'0,"3"1"600"0"0,17 1 4946 0 0,-17-3-6413 0 0,-1 1 0 0 0,1-1 0 0 0,0 0-1 0 0,-1 0 1 0 0,1 0 0 0 0,-1 0 0 0 0,1 0 0 0 0,-1-1-1 0 0,1 1 1 0 0,-1-1 0 0 0,0 1 0 0 0,1-1 0 0 0,-1 0-1 0 0,2-2 1 0 0,-3 2 30 0 0,1-1-1 0 0,-1 1 0 0 0,0-1 1 0 0,0 1-1 0 0,1-1 0 0 0,-2 0 1 0 0,1 0-1 0 0,0 1 1 0 0,0-1-1 0 0,-1 0 0 0 0,0 0 1 0 0,0 0-1 0 0,0-4 0 0 0,1 3 95 0 0,-1-5 113 0 0,0 1 1 0 0,0-1-1 0 0,-1 1 1 0 0,0-1-1 0 0,0 1 0 0 0,-1 0 1 0 0,0-1-1 0 0,-1 1 1 0 0,0 0-1 0 0,-5-11 1 0 0,6 15-229 0 0,-1 0 0 0 0,1 0 1 0 0,-1 0-1 0 0,0 1 1 0 0,0-1-1 0 0,0 1 0 0 0,0 0 1 0 0,-1 0-1 0 0,1 0 1 0 0,-1 0-1 0 0,0 0 1 0 0,0 1-1 0 0,0 0 0 0 0,0 0 1 0 0,0 0-1 0 0,-1 0 1 0 0,1 1-1 0 0,0-1 0 0 0,-1 1 1 0 0,-6-1-1 0 0,0 1-156 0 0,0 1-1 0 0,0 0 1 0 0,0 0-1 0 0,0 1 1 0 0,0 0-1 0 0,0 1 1 0 0,0 1-1 0 0,0 0 1 0 0,-17 7-1 0 0,15-5 51 0 0,0 1-1 0 0,0 1 0 0 0,1 0 1 0 0,0 1-1 0 0,1 1 0 0 0,0-1 1 0 0,-12 13-1 0 0,11-9 26 0 0,-10 10 105 0 0,-26 32 0 0 0,42-46-40 0 0,1 0 1 0 0,0-1-1 0 0,0 2 0 0 0,1-1 0 0 0,0 1 0 0 0,0-1 0 0 0,1 1 0 0 0,-4 18 0 0 0,7-25-19 0 0,-1 1 0 0 0,1 0-1 0 0,-1 0 1 0 0,1 0-1 0 0,0 0 1 0 0,0 0 0 0 0,0 0-1 0 0,1 0 1 0 0,-1 0 0 0 0,1 0-1 0 0,0-1 1 0 0,-1 1 0 0 0,1 0-1 0 0,0 0 1 0 0,1-1 0 0 0,-1 1-1 0 0,0-1 1 0 0,1 1 0 0 0,0-1-1 0 0,3 5 1 0 0,-2-5 15 0 0,0 1 0 0 0,1 0-1 0 0,0-1 1 0 0,0 1 0 0 0,0-1 0 0 0,0 0 0 0 0,0-1-1 0 0,0 1 1 0 0,0-1 0 0 0,1 1 0 0 0,-1-1 0 0 0,9 0 0 0 0,-1 0 1 0 0,1 0 0 0 0,0-1 0 0 0,0-1 0 0 0,0 0 0 0 0,-1-1 0 0 0,1 0 0 0 0,24-8 0 0 0,-13 2 20 0 0,0-2 0 0 0,45-24 0 0 0,-62 30-100 0 0,0 0 0 0 0,0-1-1 0 0,0-1 1 0 0,0 1 0 0 0,-1-1 0 0 0,0 0-1 0 0,0-1 1 0 0,0 1 0 0 0,6-11 0 0 0,-12 17 33 0 0,1-1 1 0 0,-1 0-1 0 0,1 1 1 0 0,-1-1 0 0 0,0 1-1 0 0,1-1 1 0 0,-1 0 0 0 0,0 1-1 0 0,1-1 1 0 0,-1 0 0 0 0,0 1-1 0 0,0-1 1 0 0,0 0 0 0 0,0 1-1 0 0,0-1 1 0 0,0 0 0 0 0,0 1-1 0 0,0-1 1 0 0,0 0 0 0 0,0 1-1 0 0,0-1 1 0 0,0 0 0 0 0,0 0-1 0 0,0 1 1 0 0,-1-1 0 0 0,1 1-1 0 0,0-1 1 0 0,-1 0 0 0 0,1 1-1 0 0,0-1 1 0 0,-1 0 0 0 0,1 1-1 0 0,-1-1 1 0 0,1 1 0 0 0,0-1-1 0 0,-1 1 1 0 0,0-1 0 0 0,1 1-1 0 0,-1 0 1 0 0,1-1 0 0 0,-1 1-1 0 0,1 0 1 0 0,-2-1-1 0 0,0 0-14 0 0,-1 0-1 0 0,1 0 1 0 0,0 0-1 0 0,-1 1 0 0 0,1-1 1 0 0,0 1-1 0 0,-1-1 1 0 0,1 1-1 0 0,-1 0 0 0 0,-2 0 1 0 0,-4 2-51 0 0,1 0 0 0 0,-1 0 0 0 0,1 1-1 0 0,0 0 1 0 0,-1 1 0 0 0,1 0 0 0 0,1 0 0 0 0,-1 1 0 0 0,1-1 0 0 0,-1 2 0 0 0,-8 7 0 0 0,1 1 54 0 0,1 1 1 0 0,0 0 0 0 0,-21 31-1 0 0,10-7 0 0 0,-29 63 0 0 0,-12 46 144 0 0,-22 47-17 0 0,57-142-47 0 0,-53 74 0 0 0,-48 38 780 0 0,-20 29 420 0 0,136-170-1210 0 0,10-13-31 0 0,-1-2 1 0 0,-14 18-1 0 0,11-20 28 0 0,7-6-43 0 0,1 0 1 0 0,0 0 0 0 0,0-1 0 0 0,0 1-1 0 0,-1-1 1 0 0,1 0 0 0 0,0 1 0 0 0,0-1-1 0 0,-1 0 1 0 0,1-1 0 0 0,0 1 0 0 0,-1 0-1 0 0,1 0 1 0 0,0-1 0 0 0,-4-1 0 0 0,1 0-2 0 0,1 0 1 0 0,0 0-1 0 0,0 0 1 0 0,1-1-1 0 0,-1 0 1 0 0,0 1-1 0 0,-5-7 1 0 0,1 1-19 0 0,1-1-1 0 0,0 0 1 0 0,0-1-1 0 0,1 0 1 0 0,-9-17 0 0 0,10 15-90 0 0,0 0 1 0 0,0-1 0 0 0,1 0 0 0 0,1 0-1 0 0,0 0 1 0 0,1-1 0 0 0,0 1 0 0 0,1 0 0 0 0,0-1-1 0 0,2 1 1 0 0,1-20 0 0 0,5-13-859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55 295 15519 0 0,'0'0'1408'0'0,"0"2"-1162"0"0,1 26 357 0 0,0-21-324 0 0,0 0 1 0 0,-1 0-1 0 0,0 1 0 0 0,-1-1 0 0 0,1 0 1 0 0,-1 0-1 0 0,-1 0 0 0 0,1 1 0 0 0,-1-1 1 0 0,0-1-1 0 0,-6 13 0 0 0,5-16-177 0 0,0 1-1 0 0,0 0 0 0 0,0-1 1 0 0,0 0-1 0 0,-8 6 0 0 0,10-8 146 0 0,0-1-233 0 0,1 0 0 0 0,-1-1 1 0 0,0 1-1 0 0,1 0 0 0 0,-1-1 1 0 0,0 1-1 0 0,1 0 0 0 0,-1-1 1 0 0,1 1-1 0 0,-1-1 0 0 0,1 1 1 0 0,-1-1-1 0 0,1 1 0 0 0,-1-1 1 0 0,1 1-1 0 0,-1-1 0 0 0,1 0 1 0 0,0 1-1 0 0,-1-1 0 0 0,1 0 1 0 0,0 1-1 0 0,0-1 0 0 0,0 0 1 0 0,-1 1-1 0 0,1-1 0 0 0,0 0 1 0 0,0 0-1 0 0,-1-22 298 0 0,2 14-225 0 0,2 1 0 0 0,-1 0 0 0 0,1-1 0 0 0,0 1 0 0 0,6-10-1 0 0,26-40 107 0 0,-27 46-147 0 0,14-22-110 0 0,2 1 0 0 0,2 1 0 0 0,1 1 0 0 0,47-42 0 0 0,-61 62-70 0 0,0 1 1 0 0,1 0-1 0 0,26-14 0 0 0,-32 20 125 0 0,0 1-1 0 0,1 0 1 0 0,0 0 0 0 0,-1 0 0 0 0,1 1-1 0 0,0 0 1 0 0,0 1 0 0 0,15-1-1 0 0,-15 2 70 0 0,4 0 86 0 0,0 0-1 0 0,0 1 1 0 0,20 4 0 0 0,-28-4-102 0 0,-1 0 0 0 0,0 1 0 0 0,0-1 0 0 0,0 1 0 0 0,0 0 0 0 0,0 0 1 0 0,0 0-1 0 0,-1 1 0 0 0,1-1 0 0 0,-1 1 0 0 0,1 0 0 0 0,-1 0 0 0 0,0 0 0 0 0,4 7 0 0 0,-4-6-13 0 0,0 1 0 0 0,-1-1-1 0 0,0 1 1 0 0,0 0-1 0 0,0 0 1 0 0,-1 0 0 0 0,0 0-1 0 0,1 0 1 0 0,-2 0-1 0 0,1 0 1 0 0,-1 0 0 0 0,1 1-1 0 0,-2-1 1 0 0,1 0-1 0 0,0 0 1 0 0,-2 6 0 0 0,0 0-7 0 0,-1 0 0 0 0,0 0 0 0 0,-1 0 0 0 0,0 0-1 0 0,0-1 1 0 0,-9 14 0 0 0,-19 27-391 0 0,-56 68 0 0 0,86-117 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10591 0 0,'0'-1'819'0'0,"9"-19"6400"0"0,-11 20-6777 0 0,-12 8-156 0 0,0 1-1 0 0,1 0 0 0 0,0 0 0 0 0,1 1 1 0 0,0 1-1 0 0,-14 16 0 0 0,9-7-70 0 0,1 0 0 0 0,1 1-1 0 0,-16 28 1 0 0,28-43-169 0 0,1 0 0 0 0,-1 0-1 0 0,1 0 1 0 0,0 0 0 0 0,1 1-1 0 0,-2 8 1 0 0,3-13-37 0 0,1-1-1 0 0,-1 0 1 0 0,1 1-1 0 0,-1-1 1 0 0,1 0-1 0 0,0 0 1 0 0,0 1-1 0 0,-1-1 1 0 0,1 0 0 0 0,0 0-1 0 0,0 0 1 0 0,0 0-1 0 0,0 0 1 0 0,0 0-1 0 0,0 0 1 0 0,1 0-1 0 0,0 0 1 0 0,-2 0-6 0 0,5 2 36 0 0,0-1-1 0 0,0 1 1 0 0,0-1-1 0 0,0 0 0 0 0,0-1 1 0 0,1 1-1 0 0,-1-1 0 0 0,1 0 1 0 0,-1 0-1 0 0,1 0 1 0 0,-1-1-1 0 0,6 0 0 0 0,3-1 113 0 0,0 0 0 0 0,-1 0 0 0 0,24-6 0 0 0,-27 4-53 0 0,-1 1 0 0 0,0-1 0 0 0,1-1 1 0 0,-1 0-1 0 0,-1 0 0 0 0,15-9 0 0 0,-21 10-90 0 0,0 1 1 0 0,-1-1-1 0 0,0 1 0 0 0,1-1 1 0 0,-1 0-1 0 0,0 0 0 0 0,0 1 1 0 0,0-1-1 0 0,-1 0 1 0 0,1 0-1 0 0,-1 0 0 0 0,1 0 1 0 0,-1-4-1 0 0,0-2-5 0 0,0-1 0 0 0,-1 1 0 0 0,0-1 0 0 0,0 1 0 0 0,-4-11 0 0 0,-16-47-147 0 0,16 51-26 0 0,3 10 1273 0 0,-1-4-5400 0 0,3 10 4159 0 0,0 0 1 0 0,1-1 0 0 0,-1 1 0 0 0,0 0-1 0 0,0 0 1 0 0,0-1 0 0 0,1 1 0 0 0,-1 0-1 0 0,0 0 1 0 0,0 0 0 0 0,1-1 0 0 0,-1 1-1 0 0,0 0 1 0 0,0 0 0 0 0,1 0 0 0 0,-1 0-1 0 0,0 0 1 0 0,1 0 0 0 0,-1-1 0 0 0,0 1-1 0 0,1 0 1 0 0,-1 0 0 0 0,0 0 0 0 0,1 0-1 0 0,-1 0 1 0 0,0 0 0 0 0,0 0 0 0 0,1 0-1 0 0,-1 0 1 0 0,1 1 0 0 0,11 0-1422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9671 0 0,'0'0'4264'0'0,"0"2"-2477"0"0,-1 1-1398 0 0,1 0 0 0 0,-1 0 0 0 0,1-1 0 0 0,-1 1 0 0 0,0-1 0 0 0,0 1 0 0 0,0-1 0 0 0,0 1 0 0 0,-3 3 0 0 0,-18 25 631 0 0,11-16-327 0 0,-9 12-146 0 0,2 0 0 0 0,0 2 0 0 0,2 0 0 0 0,2 1 0 0 0,-17 44 0 0 0,24-50-470 0 0,1-6-265 0 0,-5 25 0 0 0,11-41-50 0 0,16-12-9245 0 0,0-2 3175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458 785 7831 0 0,'0'0'356'0'0,"1"3"-6"0"0,4 29-728 0 0,-3-10 2096 0 0,1-7 7722 0 0,1-16-8943 0 0,3 0-281 0 0,0-2 0 0 0,0 1-1 0 0,0-1 1 0 0,0 0 0 0 0,0 0 0 0 0,-1-1 0 0 0,1 0-1 0 0,-1 0 1 0 0,10-9 0 0 0,7-8 280 0 0,21-25 1 0 0,-25 25-448 0 0,42-49 65 0 0,95-142 1 0 0,-131 173-381 0 0,-2-1-1 0 0,29-69 0 0 0,-39 76-163 0 0,-2 0-1 0 0,-1 0 0 0 0,-2-1 1 0 0,5-37-1 0 0,-13 35 25 0 0,0 19 4 0 0,-3 17 263 0 0,-1 0 115 0 0,0 1 1 0 0,-1-1-1 0 0,1 1 0 0 0,0 0 0 0 0,0 1 0 0 0,0-1 0 0 0,0 1 1 0 0,0 0-1 0 0,0 0 0 0 0,-6 4 0 0 0,-5 5 90 0 0,-17 14 0 0 0,21-16-48 0 0,-25 23 236 0 0,0 1 0 0 0,2 1 0 0 0,2 2-1 0 0,1 1 1 0 0,2 1 0 0 0,2 2 0 0 0,1 1-1 0 0,-32 71 1 0 0,-64 230 301 0 0,70-180-511 0 0,35-118-14 0 0,-2-1-1 0 0,-1-1 1 0 0,-3 0 0 0 0,-1-2-1 0 0,-3 0 1 0 0,-45 53 0 0 0,55-73 4 0 0,-1-1 1 0 0,-1 0 0 0 0,0-2-1 0 0,-1 0 1 0 0,-1-1 0 0 0,-1-1-1 0 0,-30 16 1 0 0,45-26-375 0 0,5-4-45 0 0,1 0 0 0 0,0 0 0 0 0,0 0 0 0 0,-1-1 0 0 0,1 1 0 0 0,-1 0 0 0 0,1 0 0 0 0,-3 0 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10591 0 0,'0'0'6971'0'0,"3"-1"-5075"0"0,148-51 1701 0 0,-74 32-3013 0 0,82-11 0 0 0,8-4-411 0 0,-98 16-2602 0 0,-52 13 1077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2 397 17047 0 0,'0'0'2012'0'0,"0"3"-974"0"0,-1-1-660 0 0,1 1 1 0 0,0 0-1 0 0,-1-1 1 0 0,1 1-1 0 0,0-1 1 0 0,0 1-1 0 0,1 0 1 0 0,-1-1 0 0 0,0 1-1 0 0,1-1 1 0 0,0 1-1 0 0,-1-1 1 0 0,3 6-1 0 0,2-1-8 0 0,-1 1-1 0 0,11 13 1 0 0,-14-20-332 0 0,4 5 131 0 0,-3-2-102 0 0,1 0 0 0 0,-1-1 0 0 0,0 1 0 0 0,0 0 0 0 0,0 1 0 0 0,0-1 0 0 0,-1 0 0 0 0,2 6 0 0 0,-2-2-154 0 0,1-1 0 0 0,-1 1 0 0 0,0 0 0 0 0,0 0 0 0 0,-1 0-1 0 0,0 0 1 0 0,-1-1 0 0 0,0 1 0 0 0,0 0 0 0 0,0 0 0 0 0,-1-1 0 0 0,0 1 0 0 0,-1-1 0 0 0,0 1-1 0 0,0-1 1 0 0,0 0 0 0 0,-7 9 0 0 0,-1 2-4218 0 0</inkml:trace>
  <inkml:trace contextRef="#ctx0" brushRef="#br0" timeOffset="1">288 90 15031 0 0,'14'-23'664'0'0,"-3"10"136"0"0,0-1-640 0 0,0 2-160 0 0,-1-1 0 0 0,1 4 440 0 0,2 4 552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5527 0 0,'-2'1'13662'0'0,"-18"8"-13294"0"0,1 1 0 0 0,1 1 0 0 0,0 1 0 0 0,1 1 0 0 0,0 0 0 0 0,-23 24 0 0 0,7-1-83 0 0,-52 71 0 0 0,47-48 92 0 0,35-54-301 0 0,0 1 0 0 0,0 0 0 0 0,1 0 0 0 0,0-1 0 0 0,0 1 0 0 0,0 1 0 0 0,1-1 0 0 0,-1 10 0 0 0,2-14-39 0 0,0 0 0 0 0,1-1 0 0 0,-1 1 0 0 0,0-1-1 0 0,1 1 1 0 0,-1-1 0 0 0,1 1 0 0 0,0-1-1 0 0,-1 1 1 0 0,1-1 0 0 0,0 1 0 0 0,0-1 0 0 0,0 0-1 0 0,0 1 1 0 0,0-1 0 0 0,0 0 0 0 0,1 0 0 0 0,-1 0-1 0 0,2 1 1 0 0,26 15 222 0 0,-26-16-219 0 0,5 2-78 0 0,0 0 1 0 0,0 0-1 0 0,0-1 0 0 0,1 0 0 0 0,-1 0 1 0 0,14 0-1 0 0,-13-2-1168 0 0,1 0-1 0 0,-1 0 1 0 0,12-3 0 0 0,-5 0-5969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34 7831 0 0,'1'-2'9639'0'0,"0"1"-9332"0"0,0 0-1 0 0,0 0 1 0 0,0-1 0 0 0,0 1 0 0 0,0-1 0 0 0,-1 1-1 0 0,1 0 1 0 0,-1-1 0 0 0,1 0 0 0 0,-1 1-1 0 0,1-3 1 0 0,-1 2 12 0 0,-1 0-142 0 0,0 1-162 0 0,1 1 0 0 0,-1-1 0 0 0,0 0-1 0 0,0 1 1 0 0,0-1 0 0 0,0 0 0 0 0,1 1 0 0 0,-1-1 0 0 0,0 1-1 0 0,0-1 1 0 0,0 1 0 0 0,0 0 0 0 0,0-1 0 0 0,0 1-1 0 0,-1 0 1 0 0,1 0 0 0 0,0 0 0 0 0,-1 0 0 0 0,-1 0-10 0 0,-1 0 0 0 0,1 0 0 0 0,-1 1 0 0 0,1 0 0 0 0,-6 1 0 0 0,-2 2-36 0 0,1 0 1 0 0,-18 11-1 0 0,-3 4-12 0 0,1 1 0 0 0,-30 28 0 0 0,-50 53 217 0 0,97-88-74 0 0,1-1-1 0 0,-16 23 1 0 0,24-30-41 0 0,1 0 1 0 0,0 0-1 0 0,1 0 0 0 0,-1 0 1 0 0,1 0-1 0 0,0 0 0 0 0,0 1 1 0 0,1-1-1 0 0,-1 1 0 0 0,1 0 1 0 0,0 10-1 0 0,1-15-28 0 0,0 0 0 0 0,1 0-1 0 0,-1 0 1 0 0,1-1 0 0 0,-1 1 0 0 0,1 0-1 0 0,-1 0 1 0 0,1 0 0 0 0,-1-1 0 0 0,1 1-1 0 0,0 0 1 0 0,-1-1 0 0 0,1 1-1 0 0,0 0 1 0 0,0-1 0 0 0,0 1 0 0 0,-1-1-1 0 0,1 1 1 0 0,0-1 0 0 0,0 0 0 0 0,1 1-1 0 0,20 6 225 0 0,-16-6-218 0 0,0-1 0 0 0,-1 0 0 0 0,1 0 0 0 0,-1 0 0 0 0,1-1 0 0 0,0 0 0 0 0,-1 0 0 0 0,1 0 0 0 0,-1-1 0 0 0,0 0 0 0 0,9-4 0 0 0,5-4-435 0 0,30-21-1 0 0,-37 23-124 0 0,29-22-2129 0 0,-19 14 1285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10 281 9215 0 0,'0'0'831'0'0,"-1"2"-686"0"0,-6 21 111 0 0,6-22 135 0 0,1 1 0 0 0,0-1 0 0 0,0 0 0 0 0,-1 1 0 0 0,1-1 1 0 0,0 0-1 0 0,0 1 0 0 0,0-1 0 0 0,1 0 0 0 0,-1 1 0 0 0,1 1 0 0 0,0 8 5628 0 0,2-10-5299 0 0,2-1-576 0 0,0 0-1 0 0,0 0 0 0 0,-1 0 1 0 0,1 0-1 0 0,0-1 1 0 0,0 1-1 0 0,0-1 0 0 0,0 0 1 0 0,0-1-1 0 0,-1 1 0 0 0,1-1 1 0 0,5-3-1 0 0,11-6 82 0 0,24-15 1 0 0,-37 20-205 0 0,134-90 35 0 0,-14 8-6 0 0,-90 64-39 0 0,59-27 0 0 0,-44 32-94 0 0,-51 18 51 0 0,-1 4 80 0 0,0 1-16 0 0,0 0-1 0 0,0 0 1 0 0,-1 1-1 0 0,0-1 1 0 0,1 0-1 0 0,-1 0 1 0 0,-1 1-1 0 0,1-1 0 0 0,-1 0 1 0 0,1 0-1 0 0,-1 1 1 0 0,-3 6-1 0 0,-3 6 238 0 0,-15 29 1 0 0,5-12-8 0 0,-2 4 28 0 0,8-17-186 0 0,1 1 0 0 0,-13 40-1 0 0,22-58-284 0 0,0 0 0 0 0,0 0 0 0 0,0 0 0 0 0,1 0 0 0 0,0 0 0 0 0,0 8 0 0 0,0-10-1491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11975 0 0,'0'0'2844'0'0,"-3"0"-1096"0"0,-18 5-481 0 0,0 1-1 0 0,0 1 1 0 0,-38 17-1 0 0,36-12-872 0 0,1 1 0 0 0,0 1-1 0 0,-21 18 1 0 0,20-13-275 0 0,2 1-1 0 0,0 0 1 0 0,1 2 0 0 0,1 1 0 0 0,2 0-1 0 0,-30 50 1 0 0,41-63-118 0 0,3-5 7 0 0,1 0 0 0 0,-1 0 1 0 0,1 0-1 0 0,0 1 0 0 0,1-1 0 0 0,-1 0 0 0 0,1 1 1 0 0,-1 8-1 0 0,2-11 6 0 0,-1-1 0 0 0,1 1 0 0 0,0-1 1 0 0,0 1-1 0 0,0 0 0 0 0,0-1 0 0 0,0 1 1 0 0,0 0-1 0 0,1-1 0 0 0,-1 1 0 0 0,1 0 0 0 0,0-1 1 0 0,0 1-1 0 0,1 2 0 0 0,6 4-3 0 0,-3-5-102 0 0,-1-1 0 0 0,1-1 0 0 0,0 1 0 0 0,0-1 0 0 0,0 0 0 0 0,0 0 0 0 0,0 0 0 0 0,0-1 0 0 0,0 1 0 0 0,0-1 0 0 0,1-1 0 0 0,-1 1 0 0 0,9-1 0 0 0,-3 0-602 0 0,-1-1-1 0 0,1 0 1 0 0,-1-1 0 0 0,1 0 0 0 0,-1-1-1 0 0,11-4 1 0 0,0-1-1255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9:5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92 9215 0 0,'0'0'831'0'0,"-2"2"-686"0"0,-26 26 9934 0 0,30-27-9399 0 0,4 1-447 0 0,0 0 0 0 0,0 0 0 0 0,0-1 1 0 0,1 0-1 0 0,-1 0 0 0 0,0 0 0 0 0,0-1 0 0 0,1 0 0 0 0,-1 0 1 0 0,0-1-1 0 0,1 0 0 0 0,11-3 0 0 0,8-3 131 0 0,41-16 1 0 0,-45 15-397 0 0,0-1 0 0 0,-1-1 0 0 0,-1-1 1 0 0,1 0-1 0 0,22-19 0 0 0,-42 30-2 0 0,-1-1 1 0 0,1 1-1 0 0,-1 0 0 0 0,1 0 0 0 0,-1-1 0 0 0,0 1 1 0 0,1 0-1 0 0,-1-1 0 0 0,1 1 0 0 0,-1-1 1 0 0,0 1-1 0 0,1 0 0 0 0,-1-1 0 0 0,0 1 0 0 0,0-1 1 0 0,1 1-1 0 0,-1-1 0 0 0,0 1 0 0 0,0-1 1 0 0,0 1-1 0 0,1-1 0 0 0,-1 1 0 0 0,0-1 0 0 0,0 0 1 0 0,-11-3-402 0 0,10 3 482 0 0,-5 1-91 0 0,0-1 0 0 0,1 1-1 0 0,-1 0 1 0 0,0 0 0 0 0,0 0-1 0 0,1 1 1 0 0,-1 0 0 0 0,-11 3-1 0 0,-44 20-104 0 0,49-19 121 0 0,-26 12 62 0 0,0 1 1 0 0,-54 37-1 0 0,66-38-1 0 0,-89 68 537 0 0,104-76-508 0 0,1 1 0 0 0,0 0-1 0 0,0 1 1 0 0,1 0 0 0 0,1 0 0 0 0,0 1-1 0 0,-13 25 1 0 0,20-34-22 0 0,0 0-1 0 0,0 0 1 0 0,-1 0-1 0 0,2 0 1 0 0,-1 0 0 0 0,0 0-1 0 0,1 0 1 0 0,-1 0-1 0 0,1 0 1 0 0,0 1 0 0 0,0-1-1 0 0,0 0 1 0 0,0 0-1 0 0,1 0 1 0 0,-1 0-1 0 0,1 0 1 0 0,0 0 0 0 0,0 1-1 0 0,0-2 1 0 0,0 1-1 0 0,1 0 1 0 0,-1 0-1 0 0,1 0 1 0 0,0-1 0 0 0,-1 1-1 0 0,1 0 1 0 0,0-1-1 0 0,1 0 1 0 0,-1 1 0 0 0,0-1-1 0 0,1 0 1 0 0,-1 0-1 0 0,1-1 1 0 0,2 3-1 0 0,8 3 80 0 0,0 0 0 0 0,0-1 0 0 0,1 0 0 0 0,0-1-1 0 0,0-1 1 0 0,0 0 0 0 0,0-1 0 0 0,1-1-1 0 0,-1 0 1 0 0,1-1 0 0 0,26 0 0 0 0,-36-2-631 0 0,0 0 0 0 0,0 0 1 0 0,0 0-1 0 0,0 0 0 0 0,0-1 1 0 0,0 0-1 0 0,0 0 0 0 0,0 0 1 0 0,-1-1-1 0 0,1 1 1 0 0,5-6-1 0 0,16-12-7215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562 119 4143 0 0,'12'-16'432'0'0,"0"1"0"0"0,1 0 0 0 0,0 1 0 0 0,1 1 0 0 0,23-18 0 0 0,-32 29 1290 0 0,0-1-1 0 0,0 1 1 0 0,0 0 0 0 0,10-3-1 0 0,-13 5 359 0 0,-2 0-2055 0 0,0 0-1 0 0,0 0 0 0 0,0 1 1 0 0,0-1-1 0 0,0 0 1 0 0,1 0-1 0 0,-1 1 0 0 0,0-1 1 0 0,0 0-1 0 0,0 1 1 0 0,0-1-1 0 0,0 0 0 0 0,0 0 1 0 0,0 1-1 0 0,0-1 1 0 0,1 0-1 0 0,-1 0 0 0 0,0 0 1 0 0,0 1-1 0 0,0-1 1 0 0,0 0-1 0 0,1 0 0 0 0,-1 0 1 0 0,0 1-1 0 0,1-1 1 0 0,-1 0-6 0 0,0 0 0 0 0,1 1 0 0 0,-1-1 0 0 0,0 0 0 0 0,1 1 0 0 0,-1-1 0 0 0,0 0 0 0 0,0 1 0 0 0,1-1 0 0 0,-1 0 0 0 0,0 1 0 0 0,0-1 0 0 0,0 1 0 0 0,0-1 0 0 0,1 1 1 0 0,-1-1-1 0 0,0 0 0 0 0,0 1 0 0 0,0-1 0 0 0,0 1 0 0 0,0-1 0 0 0,0 1 0 0 0,0-1 0 0 0,0 0 0 0 0,0 1 0 0 0,0-1 0 0 0,-1 1 0 0 0,0 7 116 0 0,-1 0 0 0 0,0 0 0 0 0,0 0 0 0 0,0-1-1 0 0,-1 1 1 0 0,-1-1 0 0 0,1 0 0 0 0,-9 12 0 0 0,-44 56 651 0 0,43-59-634 0 0,-265 363 896 0 0,218-275-1008 0 0,16-27-16 0 0,-35 65 9 0 0,4-6-2 0 0,73-133-40 0 0,-9 16-2121 0 0,0-1 1 0 0,-2 0-1 0 0,-21 23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14855 0 0,'0'0'1350'0'0,"2"-1"-1110"0"0,7-7 986 0 0,0 0 0 0 0,9-12 0 0 0,7-6 800 0 0,120-103 985 0 0,-82 78-2852 0 0,111-68 1 0 0,-173 119-160 0 0,9-7 0 0 0,1 1 0 0 0,-1 1 0 0 0,1 0 0 0 0,14-5 0 0 0,-24 10 0 0 0,-1 0 0 0 0,0 0 0 0 0,1 0 0 0 0,-1 0 0 0 0,1 0 0 0 0,-1 0 0 0 0,0 0 0 0 0,1 0 0 0 0,-1 0 0 0 0,1 0 0 0 0,-1 0 0 0 0,1 0 0 0 0,-1 0 0 0 0,0 0 0 0 0,1 0 0 0 0,-1 0 0 0 0,1 0 0 0 0,-1 0 0 0 0,1 1 0 0 0,0 0 0 0 0,-1 0 0 0 0,1 1 0 0 0,0-1 0 0 0,-1 0 0 0 0,1 1 0 0 0,-1-1 0 0 0,1 1 0 0 0,-1-1 0 0 0,0 1 0 0 0,1-1 0 0 0,-1 1 0 0 0,0-1 0 0 0,0 0 0 0 0,0 1 0 0 0,0-1 0 0 0,-1 4 0 0 0,-5 27 0 0 0,6-29 0 0 0,-25 93 0 0 0,-6 30 0 0 0,29-112-3 0 0,0-1 1 0 0,1 1-1 0 0,0 0 1 0 0,1-1-1 0 0,3 21 0 0 0,-2-29 0 0 0,0 0-1 0 0,0 1 1 0 0,0-1-1 0 0,1 0 1 0 0,0 0-1 0 0,0 0 0 0 0,0 0 1 0 0,1 0-1 0 0,0 0 1 0 0,0-1-1 0 0,0 1 1 0 0,0-1-1 0 0,1 0 1 0 0,-1 0-1 0 0,1 0 1 0 0,7 5-1 0 0,-8-7-3 0 0,1 0 1 0 0,0 0-1 0 0,-1 0 0 0 0,1-1 0 0 0,0 1 1 0 0,0-1-1 0 0,0 0 0 0 0,0 0 0 0 0,1 0 1 0 0,-1-1-1 0 0,0 0 0 0 0,7 0 0 0 0,-3 0-548 0 0,0-1-1 0 0,0 0 1 0 0,0 0-1 0 0,-1-1 0 0 0,14-4 1 0 0,-7 1-7420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61 13991 0 0,'0'0'1268'0'0,"3"0"-1041"0"0,15-2-196 0 0,-13 4-34 0 0,2 2 351 0 0,0 0 48 0 0,1 0 0 0 0,-1 0 0 0 0,0 1 0 0 0,0 0 0 0 0,11 11 0 0 0,-12-11-284 0 0,-4-4-61 0 0,0 1 0 0 0,0-1-1 0 0,1 0 1 0 0,-1 1 0 0 0,0-1 0 0 0,1 0 0 0 0,-1 0 0 0 0,1 0-1 0 0,-1-1 1 0 0,1 1 0 0 0,0-1 0 0 0,-1 1 0 0 0,1-1 0 0 0,0 0 0 0 0,-1 0-1 0 0,5-1 1 0 0,-1 1 59 0 0,0-1 0 0 0,0-1 0 0 0,1 1 0 0 0,-1-1 0 0 0,7-3 0 0 0,-10 3-90 0 0,0 0 1 0 0,0 0-1 0 0,-1 0 0 0 0,1 0 1 0 0,0 0-1 0 0,-1 0 0 0 0,0-1 1 0 0,1 1-1 0 0,-1-1 0 0 0,0 1 1 0 0,0-1-1 0 0,0 0 0 0 0,-1 0 1 0 0,1 0-1 0 0,1-4 0 0 0,5-15-93 0 0,-8 13-25 0 0,-1 5 20 0 0,1 2-90 0 0,-1-1-7 0 0,1 2 138 0 0,0-1 1 0 0,-1 1-1 0 0,1 0 0 0 0,-1-1 0 0 0,1 1 0 0 0,-1 0 1 0 0,0 0-1 0 0,0-1 0 0 0,1 1 0 0 0,-1 0 0 0 0,0 0 1 0 0,0 0-1 0 0,0 0 0 0 0,0 0 0 0 0,0 0 0 0 0,0 0 1 0 0,-1 0-1 0 0,1 1 0 0 0,0-1 0 0 0,0 0 0 0 0,-1 1 1 0 0,1-1-1 0 0,0 1 0 0 0,-1-1 0 0 0,1 1 0 0 0,0 0 1 0 0,-1-1-1 0 0,1 1 0 0 0,-1 0 0 0 0,1 0 0 0 0,0 0 1 0 0,-1 0-1 0 0,1 0 0 0 0,-3 1 0 0 0,-4 0-83 0 0,0 0-1 0 0,-1 1 1 0 0,1 0-1 0 0,0 0 0 0 0,0 1 1 0 0,-11 5-1 0 0,-44 27-236 0 0,58-32 334 0 0,-30 18-40 0 0,1 3 0 0 0,-32 27 0 0 0,46-34 157 0 0,2 1 0 0 0,0 1-1 0 0,1 1 1 0 0,-21 30 0 0 0,36-47-61 0 0,0 0-1 0 0,0 1 1 0 0,1-1-1 0 0,-1 0 1 0 0,1 1-1 0 0,0-1 1 0 0,0 1-1 0 0,0 0 1 0 0,0-1 0 0 0,1 1-1 0 0,-1 0 1 0 0,1 0-1 0 0,0-1 1 0 0,0 7-1 0 0,1-8-2 0 0,-1 0 0 0 0,1 0 0 0 0,0 0-1 0 0,0 0 1 0 0,0-1 0 0 0,0 1 0 0 0,0 0-1 0 0,0 0 1 0 0,0-1 0 0 0,0 1 0 0 0,1-1-1 0 0,-1 1 1 0 0,1-1 0 0 0,-1 1 0 0 0,1-1-1 0 0,1 1 1 0 0,27 16 320 0 0,-15-14-259 0 0,-1 1-1 0 0,0-2 1 0 0,1 0-1 0 0,0-1 1 0 0,-1 0-1 0 0,22-1 1 0 0,5 2-6 0 0,-1-1-48 0 0,-11-4-2945 0 0,-14 1-3148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27 9327 0 0,'0'0'430'0'0,"-2"1"-14"0"0,-3 3-319 0 0,-1-1 0 0 0,1 1 1 0 0,0 0-1 0 0,0 1 0 0 0,1-1 1 0 0,-1 1-1 0 0,1 0 0 0 0,0 0 1 0 0,0 0-1 0 0,1 0 0 0 0,-1 1 1 0 0,1-1-1 0 0,1 1 0 0 0,-4 9 1 0 0,0 2 439 0 0,0 0 0 0 0,2 1 1 0 0,0 0-1 0 0,-2 19 0 0 0,5-15 61 0 0,1-1 0 0 0,1 1-1 0 0,7 43 1 0 0,0 2 170 0 0,-8-60-629 0 0,0 1 1 0 0,0-1-1 0 0,-1 1 0 0 0,0-1 1 0 0,0 1-1 0 0,-1-1 0 0 0,0 1 1 0 0,0-1-1 0 0,-6 11 0 0 0,7-17 825 0 0,-1-12-333 0 0,-1-5-318 0 0,5 10-200 0 0,-1 0-1 0 0,1 0 1 0 0,0 0-1 0 0,0 1 1 0 0,0-1-1 0 0,1 1 0 0 0,0-1 1 0 0,6-7-1 0 0,4-5 84 0 0,15-16-1 0 0,0 4-113 0 0,33-25 0 0 0,-21 19-85 0 0,134-100-84 0 0,-103 85 1 0 0,-4 0-686 0 0,-65 49 405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194 166 8751 0 0,'0'0'1146'0'0,"0"-2"-44"0"0,7-19 4993 0 0,-5 18-5692 0 0,1 1-291 0 0,0-1 0 0 0,0 1 0 0 0,0 0 1 0 0,1 0-1 0 0,-1 0 0 0 0,1 0 0 0 0,-1 0 1 0 0,8-1-1 0 0,34-8 219 0 0,-4 1-130 0 0,-28 8-154 0 0,-10 1-4 0 0,0 1 0 0 0,1-1 1 0 0,-1 0-1 0 0,0 0 0 0 0,0 0 0 0 0,0 0 0 0 0,0 0 0 0 0,0-1 1 0 0,0 1-1 0 0,0-1 0 0 0,0 0 0 0 0,3-3 0 0 0,-5 4-35 0 0,0-1 0 0 0,1 1 0 0 0,-1 0 0 0 0,0 0 0 0 0,0 0 0 0 0,0-1-1 0 0,-1 1 1 0 0,1 0 0 0 0,0-1 0 0 0,0 1 0 0 0,-1-1 0 0 0,1 1 0 0 0,-1-1 0 0 0,1-2 0 0 0,-1 3-3 0 0,2-9 18 0 0,-3-3 20 0 0,-4 1-33 0 0,-1 2-10 0 0,-4 3 0 0 0,7 6-1 0 0,0 1-1 0 0,0 0 0 0 0,0 0 1 0 0,0 0-1 0 0,0 0 0 0 0,0 0 1 0 0,0 1-1 0 0,0-1 0 0 0,1 1 1 0 0,-1 0-1 0 0,0 0 0 0 0,0 0 1 0 0,-4 2-1 0 0,-33 20-41 0 0,-42 40-26 0 0,52-38 52 0 0,4-4 19 0 0,2 1 0 0 0,-23 27 0 0 0,34-34-14 0 0,1 0 1 0 0,1 0-1 0 0,1 1 0 0 0,0 0 1 0 0,-7 19-1 0 0,16-34 22 0 0,0 1 0 0 0,0 0 0 0 0,0 0 1 0 0,0 0-1 0 0,1 0 0 0 0,-1 0 0 0 0,1 1 0 0 0,-1-1 0 0 0,1 0 0 0 0,0 0 0 0 0,0 0 0 0 0,0 0 0 0 0,0 0 0 0 0,0 1 0 0 0,1-1 1 0 0,-1 0-1 0 0,1 0 0 0 0,-1 0 0 0 0,1 0 0 0 0,0 0 0 0 0,-1 0 0 0 0,1 0 0 0 0,0 0 0 0 0,0 0 0 0 0,1-1 0 0 0,-1 1 0 0 0,0 0 0 0 0,1-1 1 0 0,-1 1-1 0 0,1-1 0 0 0,-1 1 0 0 0,4 1 0 0 0,0 0 40 0 0,-1 0 0 0 0,1-1 1 0 0,0 0-1 0 0,0 0 0 0 0,1 0 1 0 0,-1-1-1 0 0,0 0 0 0 0,1 0 0 0 0,-1 0 1 0 0,0-1-1 0 0,11 0 0 0 0,31-3 2 0 0,-1-3 0 0 0,0-1-1 0 0,49-16 1 0 0,-8-5-3468 0 0,-67 19 1737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76 9215 0 0,'2'-3'707'0'0,"6"-6"-630"0"0,19-29 2039 0 0,-11 12 6440 0 0,-19 46-8105 0 0,-1-4-398 0 0,-1 0 1 0 0,0 0-1 0 0,-2-1 0 0 0,-8 18 1 0 0,-37 57 201 0 0,50-87-244 0 0,-78 118 301 0 0,-31 53-75 0 0,37-23-158 0 0,10-20-167 0 0,40-91-293 0 0,22-38 89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28 9671 0 0,'0'0'440'0'0,"0"-2"-5"0"0,-1-8-279 0 0,1-5 5605 0 0,0 18-5513 0 0,2 7-111 0 0,0 0-1 0 0,-1 0 0 0 0,-1 0 1 0 0,0 0-1 0 0,0 1 0 0 0,-1-1 1 0 0,0 0-1 0 0,-1 0 0 0 0,-6 19 0 0 0,-5 11 479 0 0,-18 39-1 0 0,29-74-556 0 0,-49 101 1118 0 0,-114 176 1 0 0,134-234-1108 0 0,-161 229 119 0 0,99-158-104 0 0,90-115-123 0 0,0-1 0 0 0,0 1-1 0 0,1 0 1 0 0,0 0 0 0 0,-1 1 0 0 0,-1 5 0 0 0,3-8-143 0 0,2-2-222 0 0,-1 0 369 0 0,0 0-1 0 0,0 0 1 0 0,1 0-1 0 0,-1 0 1 0 0,0 0-1 0 0,0 1 1 0 0,0-1-1 0 0,0 0 1 0 0,1 0-1 0 0,-1 0 1 0 0,0 0-1 0 0,0 0 1 0 0,0 0-1 0 0,0 1 1 0 0,0-1-1 0 0,0 0 1 0 0,0 0-1 0 0,0 0 1 0 0,0 0-1 0 0,1 1 1 0 0,-1-1-1 0 0,0 0 1 0 0,0 0-1 0 0,0 0 1 0 0,0 0-1 0 0,0 1 1 0 0,0-1-1 0 0,0 0 1 0 0,0 0-1 0 0,0 1-49 0 0,0-1 0 0 0,0 1 0 0 0,0-1 0 0 0,0 0 0 0 0,0 1 0 0 0,0-1 0 0 0,0 1 0 0 0,0-1 0 0 0,1 0 1 0 0,-1 1-1 0 0,0-1 0 0 0,0 0 0 0 0,0 1 0 0 0,1-1 0 0 0,-1 0 0 0 0,0 1 0 0 0,0-1 0 0 0,1 0 0 0 0,-1 0 0 0 0,0 1 0 0 0,1-1 0 0 0,-1 0 0 0 0,0 0 0 0 0,1 0 0 0 0,-1 1 1 0 0,1-1-1 0 0,10 2-4455 0 0,3-3-1214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15 110 12439 0 0,'0'0'1126'0'0,"-3"1"-929"0"0,-5 1 22 0 0,6-1 803 0 0,2 2 349 0 0,-1 7 62 0 0,0-7-122 0 0,12 2-190 0 0,-5-2-950 0 0,-1-1-9 0 0,1-1 1 0 0,0 1-1 0 0,0-1 0 0 0,0-1 0 0 0,0 1 1 0 0,1-1-1 0 0,7-1 0 0 0,44-7 800 0 0,-41 5-713 0 0,80-15 753 0 0,62-10-99 0 0,-51 21-765 0 0,18-3-764 0 0,-44-4-2992 0 0,-71 11 2345 0 0,0-1 0 0 0,-1-1 1 0 0,1 1-1 0 0,15-11 0 0 0,4-2-1310 0 0,-14 10 1427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1839 0 0,'0'0'83'0'0,"1"2"-6"0"0,11 23 15106 0 0,-18-15-14230 0 0,4-7-855 0 0,0-1 0 0 0,0 1 0 0 0,0-1-1 0 0,-1 1 1 0 0,1-1 0 0 0,0 0 0 0 0,-1 0 0 0 0,-3 2 0 0 0,-6 4 61 0 0,-33 33 77 0 0,23-23 12 0 0,0 2 1 0 0,1 1 0 0 0,2 0 0 0 0,-24 32 0 0 0,41-50-184 0 0,0 1-1 0 0,0-1 1 0 0,0 0-1 0 0,1 1 0 0 0,0 0 1 0 0,-1-1-1 0 0,1 1 1 0 0,0 0-1 0 0,0-1 1 0 0,1 1-1 0 0,-1 0 1 0 0,1 0-1 0 0,0 0 0 0 0,0 0 1 0 0,1 6-1 0 0,0-8-7 0 0,-1 1 1 0 0,1-1-1 0 0,0 1 0 0 0,0 0 0 0 0,1-1 0 0 0,-1 0 0 0 0,0 1 0 0 0,1-1 0 0 0,0 0 0 0 0,-1 0 0 0 0,1 0 0 0 0,0 0 0 0 0,0 0 0 0 0,0 0 1 0 0,0 0-1 0 0,0-1 0 0 0,1 1 0 0 0,-1-1 0 0 0,0 1 0 0 0,1-1 0 0 0,-1 0 0 0 0,5 1 0 0 0,1 1 51 0 0,1-2 1 0 0,-1 1-1 0 0,0-1 0 0 0,1 0 0 0 0,-1-1 0 0 0,1 0 1 0 0,-1 0-1 0 0,15-3 0 0 0,5-2 165 0 0,33-11 0 0 0,-49 13-231 0 0,0-1 0 0 0,-1-1 0 0 0,1 0 0 0 0,-1 0 0 0 0,0-1 0 0 0,0-1 0 0 0,-1 1 0 0 0,15-14 0 0 0,-18 14-18 0 0,-1-1 0 0 0,0 0 0 0 0,-1 0 0 0 0,1 0-1 0 0,-1 0 1 0 0,-1-1 0 0 0,1 0 0 0 0,-1 0 0 0 0,-1 0 0 0 0,1-1-1 0 0,-2 1 1 0 0,4-14 0 0 0,-5 17-54 0 0,0 0 0 0 0,0 0 0 0 0,-1 0-1 0 0,0 1 1 0 0,1-1 0 0 0,-2 0 0 0 0,1 0 0 0 0,-1 0-1 0 0,0-5 1 0 0,0 8 6 0 0,0-1 1 0 0,0 0-1 0 0,-1 0 1 0 0,1 1-1 0 0,-1-1 0 0 0,1 1 1 0 0,-1 0-1 0 0,0-1 0 0 0,0 1 1 0 0,0 0-1 0 0,0 0 0 0 0,0 0 1 0 0,0 0-1 0 0,0 0 0 0 0,-1 1 1 0 0,-2-3-1 0 0,-8-3-526 0 0,1 1 0 0 0,-1 0-1 0 0,0 0 1 0 0,0 2 0 0 0,0-1-1 0 0,-27-4 1 0 0,37 9 147 0 0,0 0 0 0 0,0 0-1 0 0,0 0 1 0 0,0 1 0 0 0,0-1-1 0 0,-5 2 1 0 0,7-2 257 0 0,-15 4-1545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 14223 0 0,'7'-2'125'0'0,"-4"1"-58"0"0,-1 0 0 0 0,0 1 0 0 0,0-1 0 0 0,1 1 0 0 0,-1 0 0 0 0,0-1 0 0 0,1 1-1 0 0,-1 0 1 0 0,0 0 0 0 0,1 1 0 0 0,-1-1 0 0 0,0 0 0 0 0,1 1 0 0 0,-1-1 0 0 0,0 1 0 0 0,1 0 0 0 0,-1 0 0 0 0,0 0 0 0 0,0 0 0 0 0,0 0 0 0 0,4 3 0 0 0,-6-3-38 0 0,1-1 0 0 0,0 1 0 0 0,-1 0 1 0 0,1-1-1 0 0,-1 1 0 0 0,1 0 1 0 0,-1 0-1 0 0,1-1 0 0 0,-1 1 1 0 0,1 0-1 0 0,-1 0 0 0 0,0 0 0 0 0,1 0 1 0 0,-1-1-1 0 0,0 1 0 0 0,0 0 1 0 0,0 2-1 0 0,1 0 72 0 0,0-1-51 0 0,-1 0 0 0 0,1 1 0 0 0,-1-1 0 0 0,0 0 0 0 0,1 0 1 0 0,-1 1-1 0 0,0-1 0 0 0,-1 0 0 0 0,1 0 0 0 0,0 1 1 0 0,-1-1-1 0 0,1 0 0 0 0,-1 0 0 0 0,1 0 0 0 0,-1 1 0 0 0,0-1 1 0 0,0 0-1 0 0,0 0 0 0 0,0 0 0 0 0,-2 2 0 0 0,0 0 29 0 0,-1 0-1 0 0,1-1 0 0 0,-1 1 1 0 0,0-1-1 0 0,0 0 0 0 0,0 0 1 0 0,0 0-1 0 0,-6 2 0 0 0,-13 6 497 0 0,0-2 0 0 0,-28 8-1 0 0,23-8-155 0 0,-28 13 0 0 0,-22 17-321 0 0,3 4 0 0 0,-109 82 0 0 0,178-121-98 0 0,0 1 0 0 0,0-1 0 0 0,1 1 0 0 0,0 0 0 0 0,-7 9 0 0 0,6-1 0 0 0,5-9 5 0 0,0 0 0 0 0,1-1 0 0 0,-1 1 0 0 0,1 0 0 0 0,0 0 0 0 0,0 0 0 0 0,1 0 0 0 0,-1 0 0 0 0,1-1 0 0 0,0 1 0 0 0,0 0 0 0 0,0 0 0 0 0,0-1 0 0 0,1 1 0 0 0,0-1 0 0 0,-1 1 0 0 0,1-1 0 0 0,0 0 0 0 0,1 0 0 0 0,-1 1 0 0 0,0-2 0 0 0,1 1 0 0 0,0 0 1 0 0,4 3-1 0 0,1 1 10 0 0,0-1 1 0 0,0 0 0 0 0,0-1-1 0 0,1 0 1 0 0,0 0 0 0 0,0-1-1 0 0,1 0 1 0 0,12 4 0 0 0,2-3-21 0 0,0 0 0 0 0,1-2 0 0 0,0-1 0 0 0,-1 0 0 0 0,1-2 0 0 0,39-5 0 0 0,-47 2-1336 0 0,0-1 0 0 0,30-10 1 0 0,-22 5-5054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34 8287 0 0,'0'0'2307'0'0,"-2"0"-726"0"0,-6 1-954 0 0,0 0 0 0 0,0 0-1 0 0,0 1 1 0 0,0 0 0 0 0,0 0-1 0 0,1 1 1 0 0,-11 5 0 0 0,1 0-213 0 0,0 1 0 0 0,-18 14 0 0 0,7-3 206 0 0,-51 49 0 0 0,70-60-539 0 0,1 0 0 0 0,0 0 1 0 0,0 1-1 0 0,1 0 0 0 0,0 1 0 0 0,1-1 1 0 0,0 1-1 0 0,1 0 0 0 0,-5 14 0 0 0,10-23-53 0 0,0-1 0 0 0,-1 1 1 0 0,1 0-1 0 0,0 0 0 0 0,0 0 0 0 0,0 0 0 0 0,0-1 0 0 0,0 1 1 0 0,1 0-1 0 0,-1 0 0 0 0,1 0 0 0 0,-1-1 0 0 0,1 1 0 0 0,-1 0 0 0 0,1 0 1 0 0,0-1-1 0 0,0 1 0 0 0,0-1 0 0 0,0 1 0 0 0,0-1 0 0 0,0 1 0 0 0,0-1 1 0 0,1 1-1 0 0,-1-1 0 0 0,0 0 0 0 0,1 0 0 0 0,1 1 0 0 0,1 1 56 0 0,1 0 0 0 0,0 0 0 0 0,0 0 0 0 0,0-1-1 0 0,0 0 1 0 0,0 0 0 0 0,9 2 0 0 0,-7-3-20 0 0,-1 0-1 0 0,1-1 1 0 0,0 0 0 0 0,0 0 0 0 0,0 0-1 0 0,-1-1 1 0 0,1 0 0 0 0,8-2 0 0 0,52-19 282 0 0,-67 22-345 0 0,14-6 49 0 0,0 0-1 0 0,-1 0 0 0 0,1-2 1 0 0,-1 1-1 0 0,-1-2 0 0 0,1 0 1 0 0,20-20-1 0 0,-29 25-75 0 0,1-1 0 0 0,-1-1-1 0 0,0 1 1 0 0,-1 0 0 0 0,1-1 0 0 0,-1 0-1 0 0,0 0 1 0 0,4-12 0 0 0,-6 13-52 0 0,0 0 1 0 0,0 0-1 0 0,0 0 0 0 0,-1 0 1 0 0,0 0-1 0 0,0 0 1 0 0,0 1-1 0 0,-1-1 0 0 0,1 0 1 0 0,-1 0-1 0 0,0 0 0 0 0,-1 0 1 0 0,-1-5-1 0 0,0 3-107 0 0,-1 0 0 0 0,0 0 0 0 0,0 0 0 0 0,-1 0 1 0 0,0 1-1 0 0,0 0 0 0 0,0 0 0 0 0,-13-10 0 0 0,8 7-147 0 0,0 1 1 0 0,-1 1 0 0 0,0 0-1 0 0,-21-10 1 0 0,28 16 241 0 0,1-1 0 0 0,-1 1 0 0 0,0 0 0 0 0,0 0 1 0 0,1 0-1 0 0,-1 0 0 0 0,-5 0 0 0 0,7 1-27 0 0,1 0 0 0 0,0 0 0 0 0,-1 1 0 0 0,1-1 0 0 0,0 0 0 0 0,-1 0 0 0 0,1 1 0 0 0,0-1 0 0 0,-1 1 0 0 0,1-1 0 0 0,0 1 0 0 0,0 0 0 0 0,0-1 0 0 0,0 1 0 0 0,-1 0 0 0 0,1 0 0 0 0,0 0 0 0 0,0 0 0 0 0,1 0 1 0 0,-1 0-1 0 0,0 0 0 0 0,-1 2 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94 195 8951 0 0,'0'0'808'0'0,"3"2"-610"0"0,-2-2-154 0 0,1 1 118 0 0,1-1 1 0 0,-1 1-1 0 0,1 0 0 0 0,-1 0 0 0 0,1 0 0 0 0,-1 0 1 0 0,0 1-1 0 0,0-1 0 0 0,3 3 0 0 0,1 5-108 0 0,-6-7-38 0 0,0 0 0 0 0,0 0 0 0 0,0 0 1 0 0,0 0-1 0 0,0-1 0 0 0,-1 1 0 0 0,1 0 1 0 0,0 0-1 0 0,-1 0 0 0 0,0-1 0 0 0,1 1 1 0 0,-1 0-1 0 0,0 0 0 0 0,0-1 0 0 0,0 1 1 0 0,0-1-1 0 0,0 1 0 0 0,-2 1 0 0 0,-27 27 584 0 0,16-18-240 0 0,5-3 228 0 0,0 0 1 0 0,1 0-1 0 0,0 1 1 0 0,0 1-1 0 0,1-1 1 0 0,0 1-1 0 0,-10 24 2331 0 0,31-39-2477 0 0,-9 1-423 0 0,0 1 0 0 0,0-1 0 0 0,0 0 1 0 0,0 0-1 0 0,-1-1 0 0 0,0 0 0 0 0,1 0 1 0 0,5-7-1 0 0,27-39 116 0 0,-27 35-125 0 0,38-59-132 0 0,13-18-201 0 0,-48 76 273 0 0,0 0 1 0 0,1 0-1 0 0,21-17 0 0 0,-29 27 40 0 0,2 1 0 0 0,-1 0 0 0 0,1 1 0 0 0,-1 0-1 0 0,1 0 1 0 0,0 1 0 0 0,1 0 0 0 0,-1 0 0 0 0,0 1 0 0 0,1 0 0 0 0,0 0-1 0 0,10 0 1 0 0,-16 1 10 0 0,0 1 0 0 0,0 0 0 0 0,0 0 0 0 0,1 0 0 0 0,-1 0 0 0 0,0 0 0 0 0,0 0 0 0 0,0 1 0 0 0,0 0 0 0 0,5 1 0 0 0,2 2 0 0 0,75 22 304 0 0,-83-26-290 0 0,0 1 0 0 0,0 0 0 0 0,0 0 0 0 0,0 0 0 0 0,0 0 0 0 0,-1 0 0 0 0,1 1-1 0 0,0-1 1 0 0,-1 0 0 0 0,1 1 0 0 0,-1-1 0 0 0,0 1 0 0 0,1 0 0 0 0,-1-1 0 0 0,0 1 0 0 0,0 0 0 0 0,0 0 0 0 0,0 0 0 0 0,-1-1-1 0 0,1 1 1 0 0,0 0 0 0 0,-1 0 0 0 0,1 0 0 0 0,-1 0 0 0 0,1 3 0 0 0,-1 3 86 0 0,0 1 0 0 0,-1-1 0 0 0,1 0 0 0 0,-5 16 0 0 0,2-11 68 0 0,-2 10 54 0 0,0 0 0 0 0,-2 0 0 0 0,-1-1 0 0 0,-12 24 0 0 0,2-11-147 0 0,-37 55-1 0 0,52-85-383 0 0,-9 12 220 0 0,4-10-4419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19 163 11975 0 0,'-2'1'923'0'0,"-14"0"3716"0"0,18-1-3978 0 0,15 1-225 0 0,0-1 1 0 0,0-1-1 0 0,-1-1 0 0 0,1 0 1 0 0,26-8-1 0 0,-11 4-5 0 0,141-34 984 0 0,16-2-495 0 0,-77 17-399 0 0,-63 13-595 0 0,1 2 1 0 0,72-6-1 0 0,-94 18-1046 0 0,-17 0-1844 0 0,-5-1-807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398 189 1839 0 0,'0'0'83'0'0,"-1"2"-6"0"0,-7 16-61 0 0,5-9 1218 0 0,-7 22 11439 0 0,8-17-9980 0 0,13-15-1990 0 0,-7 0-599 0 0,1 0-1 0 0,-1-1 1 0 0,0 1 0 0 0,0-1 0 0 0,0 0-1 0 0,0-1 1 0 0,0 1 0 0 0,0-1 0 0 0,0 1-1 0 0,5-7 1 0 0,0 0 97 0 0,0-1 0 0 0,11-14 0 0 0,-10 10 44 0 0,0-1-1 0 0,14-29 1 0 0,-21 37-194 0 0,0 0-1 0 0,0 0 1 0 0,-1 0 0 0 0,0-1 0 0 0,-1 1-1 0 0,0 0 1 0 0,0-1 0 0 0,0 1-1 0 0,-1-11 1 0 0,0 17-51 0 0,0 0 1 0 0,0-1-1 0 0,-1 1 0 0 0,1-1 1 0 0,0 1-1 0 0,-1-1 0 0 0,1 1 0 0 0,-1 0 1 0 0,1-1-1 0 0,-1 1 0 0 0,0 0 0 0 0,1-1 1 0 0,-1 1-1 0 0,0 0 0 0 0,0 0 1 0 0,0 0-1 0 0,0 0 0 0 0,0 0 0 0 0,0 0 1 0 0,-2-2-1 0 0,1 2-1 0 0,-1 0-1 0 0,1 0 1 0 0,0 1 0 0 0,0-1 0 0 0,-1 0 0 0 0,1 1-1 0 0,0-1 1 0 0,-1 1 0 0 0,1 0 0 0 0,-1 0 0 0 0,-3 0-1 0 0,-4 2-18 0 0,-1-1-1 0 0,0 2 0 0 0,0-1 1 0 0,-13 6-1 0 0,7 0-1 0 0,-1-1-1 0 0,1 2 1 0 0,0 0-1 0 0,-20 16 1 0 0,-59 53-123 0 0,44-35 114 0 0,42-35 31 0 0,-65 57 0 0 0,61-52 0 0 0,1 0 0 0 0,0 1 0 0 0,-12 20 0 0 0,23-31 5 0 0,0-1 0 0 0,1 1 0 0 0,-1 0 0 0 0,1-1-1 0 0,-1 1 1 0 0,1 0 0 0 0,0 0 0 0 0,0 0 0 0 0,0 0 0 0 0,1 0-1 0 0,-1 1 1 0 0,1-1 0 0 0,-1 0 0 0 0,1 0 0 0 0,1 4 0 0 0,-1-6 3 0 0,1 1 1 0 0,0-1 0 0 0,0 0 0 0 0,0 0-1 0 0,1 0 1 0 0,-1 0 0 0 0,0 0 0 0 0,0 0-1 0 0,0 0 1 0 0,1 0 0 0 0,-1 0 0 0 0,1 0 0 0 0,-1-1-1 0 0,0 1 1 0 0,1 0 0 0 0,1-1 0 0 0,0 2 31 0 0,6 1 28 0 0,0 0-1 0 0,0 0 1 0 0,0-1 0 0 0,0 0-1 0 0,0 0 1 0 0,0-1 0 0 0,10 0-1 0 0,5-1 231 0 0,37-5 0 0 0,-44 3-275 0 0,0-1 0 0 0,-1-1 0 0 0,1-1-1 0 0,-1 0 1 0 0,0-1 0 0 0,0 0 0 0 0,-1-2 0 0 0,24-14-1 0 0,-37 21-33 0 0,1-1-27 0 0,0-1 1 0 0,1 1 0 0 0,-1-1 0 0 0,0 0 0 0 0,-1 0 0 0 0,1 0 0 0 0,0-1-1 0 0,-1 1 1 0 0,0 0 0 0 0,1-1 0 0 0,-2 0 0 0 0,4-6 0 0 0,-2 2 31 0 0,-20 20 73 0 0,11-7-109 0 0,0 0-1 0 0,1 1 0 0 0,0-1 1 0 0,0 1-1 0 0,-5 8 0 0 0,8-10-123 0 0,0 0-1 0 0,0 0 0 0 0,0 0 1 0 0,0 0-1 0 0,1 0 0 0 0,-1 0 1 0 0,1 1-1 0 0,0-1 0 0 0,0 0 1 0 0,0 7-1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9671 0 0,'0'0'6363'0'0,"1"3"-4675"0"0,0-1-1611 0 0,0 1 0 0 0,-1-1 0 0 0,1 1 0 0 0,0 0 0 0 0,-1 0 0 0 0,0-1 0 0 0,1 1 0 0 0,-1 0 0 0 0,0 0 0 0 0,-1-1 0 0 0,1 1 0 0 0,0 0 0 0 0,-1 0 0 0 0,0 3 0 0 0,-2 0 2 0 0,1 0-1 0 0,-1 0 1 0 0,0 0-1 0 0,0 0 1 0 0,-7 9-1 0 0,-4 2 57 0 0,0 0 1 0 0,-27 23-1 0 0,33-33-118 0 0,-25 25 40 0 0,-2-1 1 0 0,-1-2 0 0 0,-49 29 0 0 0,80-55-55 0 0,-45 29 30 0 0,45-29-31 0 0,0 2 0 0 0,0-1 0 0 0,1 0 1 0 0,-1 1-1 0 0,1 0 0 0 0,0 0 0 0 0,-3 6 0 0 0,2-3 34 0 0,0 1 0 0 0,1 0-1 0 0,0 0 1 0 0,1 0 0 0 0,0 0 0 0 0,0 0-1 0 0,1 1 1 0 0,0-1 0 0 0,0 1 0 0 0,1 12 0 0 0,1-20 90 0 0,1-2-108 0 0,0 0 0 0 0,0 1 0 0 0,0-1 0 0 0,-1 0 0 0 0,1 1 0 0 0,0-1 0 0 0,0 1 0 0 0,0-1 0 0 0,0 0 0 0 0,-1 1 0 0 0,3 1 0 0 0,1 1 33 0 0,2-1 18 0 0,0 0 1 0 0,0 0-1 0 0,0 0 1 0 0,0-1-1 0 0,1 1 1 0 0,-1-2-1 0 0,0 1 1 0 0,1-1-1 0 0,-1 0 1 0 0,12-1-1 0 0,7-3 90 0 0,34-9 0 0 0,-38 8-116 0 0,20-5-612 0 0,-2-1 0 0 0,0-1-1 0 0,0-3 1 0 0,52-26 0 0 0,-67 26-801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63 5063 0 0,'5'-12'211'0'0,"-3"6"-106"0"0,1-1 1 0 0,-1 0-1 0 0,0 0 0 0 0,-1 1 1 0 0,2-11 10335 0 0,-5 17-10126 0 0,-2 2-204 0 0,0-1 1 0 0,0 1-1 0 0,0 0 1 0 0,0 0-1 0 0,1 0 1 0 0,-1 1-1 0 0,1-1 1 0 0,-1 1-1 0 0,1 0 1 0 0,-3 3-1 0 0,-5 7 278 0 0,-12 18 1 0 0,8-11-145 0 0,-96 137 947 0 0,80-108-891 0 0,-38 64 494 0 0,-41 91 392 0 0,55-114-1020 0 0,-24 46 7 0 0,52-87-1034 0 0,26-47-117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1839 0 0,'0'0'12111'0'0,"0"2"-11248"0"0,-1 5-546 0 0,0 0 0 0 0,-1-1 1 0 0,1 1-1 0 0,-1-1 1 0 0,-1 0-1 0 0,0 1 1 0 0,1-1-1 0 0,-9 11 0 0 0,-4 13 231 0 0,-62 168 1906 0 0,74-189-2311 0 0,-13 48 626 0 0,14-51-625 0 0,1 1 0 0 0,0-1 0 0 0,1 1-1 0 0,0-1 1 0 0,0 1 0 0 0,1 9 0 0 0,-1-15-85 0 0,1 1-1 0 0,-1-1 1 0 0,1 0 0 0 0,-1 0-1 0 0,1 1 1 0 0,-1-1 0 0 0,1 0-1 0 0,0 0 1 0 0,0 0 0 0 0,0 0-1 0 0,0 0 1 0 0,0 0 0 0 0,0 0-1 0 0,0 0 1 0 0,2 1 0 0 0,-2-1-29 0 0,-1-1-5 0 0,1 1 0 0 0,0-1 0 0 0,0 0 0 0 0,-1 1 0 0 0,1-1 1 0 0,0 0-1 0 0,0 0 0 0 0,0 0 0 0 0,-1 1 0 0 0,1-1 0 0 0,0 0 0 0 0,0 0 0 0 0,0 0 0 0 0,-1 0 0 0 0,1 0 0 0 0,0-1 0 0 0,0 1 0 0 0,0 0 0 0 0,1-1 0 0 0,0 1 58 0 0,8-2 49 0 0,-1 0-1 0 0,0 0 1 0 0,1-1 0 0 0,-1 0-1 0 0,0 0 1 0 0,0-1-1 0 0,12-8 1 0 0,56-41 171 0 0,-67 46-287 0 0,107-88 8 0 0,-60 47-276 0 0,-45 40 97 0 0,0 0 0 0 0,15-8 1 0 0,19-12-1275 0 0,-3-3-2402 0 0,-23 17-3429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79 246 6911 0 0,'0'0'790'0'0,"2"2"-384"0"0,3 4-31 0 0,0-1 0 0 0,0 1-1 0 0,8 5 1 0 0,-9-8-336 0 0,0 0 0 0 0,0 1 0 0 0,0-1 1 0 0,-1 1-1 0 0,1 0 0 0 0,-1 0 0 0 0,0 1 1 0 0,0-1-1 0 0,-1 0 0 0 0,1 1 0 0 0,2 6 1 0 0,-4-7 365 0 0,-1 1 0 0 0,1-1-1 0 0,-1 1 1 0 0,0 0 0 0 0,0-1 0 0 0,0 1 0 0 0,0-1 0 0 0,-1 1 0 0 0,0-1 0 0 0,0 1 0 0 0,0-1 0 0 0,-1 1 0 0 0,1-1-1 0 0,-1 0 1 0 0,-3 5 0 0 0,5-8 314 0 0,-6 3 278 0 0,-1 2-25 0 0,2-4-790 0 0,0-1-1 0 0,0 0 1 0 0,0 0 0 0 0,1 0-1 0 0,-1 0 1 0 0,0-1 0 0 0,0 0-1 0 0,0 0 1 0 0,0 0 0 0 0,0-1-1 0 0,0 0 1 0 0,0 0-1 0 0,0 0 1 0 0,0 0 0 0 0,1-1-1 0 0,-1 0 1 0 0,0 0 0 0 0,1 0-1 0 0,0 0 1 0 0,-1-1 0 0 0,-4-3-1 0 0,8 4-169 0 0,-1 1 0 0 0,1-1 0 0 0,-1 0 0 0 0,1 1 0 0 0,0-1 0 0 0,0 0 0 0 0,0 0 0 0 0,0 0 0 0 0,0 1 0 0 0,0-1 0 0 0,0 0 0 0 0,1 0 0 0 0,-1-1 0 0 0,1 1 0 0 0,0 0 0 0 0,-1 0 0 0 0,1 0 0 0 0,0 0 0 0 0,0 0 0 0 0,0 0-1 0 0,1-3 1 0 0,0-1-10 0 0,0 0-1 0 0,0 0 1 0 0,1 0-1 0 0,-1 0 1 0 0,5-9-1 0 0,4-4-83 0 0,1-1 0 0 0,0 1 0 0 0,26-32 0 0 0,50-44-542 0 0,-75 84 494 0 0,1 0-1 0 0,0 0 1 0 0,0 1 0 0 0,1 0-1 0 0,1 2 1 0 0,17-9 0 0 0,-21 12 44 0 0,1 0-1 0 0,1 1 1 0 0,-1 0 0 0 0,0 1 0 0 0,1 1 0 0 0,0 0 0 0 0,0 0-1 0 0,21 1 1 0 0,94 12-10 0 0,3-1 104 0 0,-118-10-6 0 0,1 1 4 0 0,0-1-1 0 0,0 1 1 0 0,22 6-1 0 0,-35-7 22 0 0,1 1-1 0 0,-1 0 1 0 0,0 0 0 0 0,0 0-1 0 0,0 0 1 0 0,0 0-1 0 0,1 0 1 0 0,-1 0 0 0 0,-1 0-1 0 0,1 1 1 0 0,0-1-1 0 0,0 0 1 0 0,0 1 0 0 0,-1-1-1 0 0,1 0 1 0 0,-1 1-1 0 0,1-1 1 0 0,0 3 0 0 0,-1-1 4 0 0,0-1 1 0 0,1 1-1 0 0,-1-1 1 0 0,0 0-1 0 0,-1 1 1 0 0,1-1-1 0 0,0 0 1 0 0,-1 1-1 0 0,0-1 1 0 0,1 0-1 0 0,-1 1 1 0 0,0-1 0 0 0,0 0-1 0 0,0 0 1 0 0,0 0-1 0 0,-1 0 1 0 0,-2 4-1 0 0,-3 3 110 0 0,-1 1 1 0 0,-12 10-1 0 0,7-8-26 0 0,-19 18-19 0 0,-1 0 0 0 0,-2-2 1 0 0,-1-2-1 0 0,-1-2 0 0 0,-1-1 0 0 0,-2-1 0 0 0,-57 22 0 0 0,44-20-71 0 0,32-14-15 0 0,0-1 0 0 0,0 0 0 0 0,-1-2 0 0 0,-25 6 0 0 0,27-8-123 0 0,17-4 50 0 0,-1 0 1 0 0,0 0-1 0 0,0 0 0 0 0,0 0 1 0 0,-5-1-1 0 0,14-14-760 0 0,-4 10 472 0 0,1 0-1 0 0,0 0 0 0 0,0 1 1 0 0,0-1-1 0 0,1 1 0 0 0,-1 0 1 0 0,5-5-1 0 0,10-11-1275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8287 0 0,'0'0'756'0'0,"-1"3"-622"0"0,-3 9 825 0 0,-1 0 0 0 0,0-1 1 0 0,-1 0-1 0 0,0 0 0 0 0,-1 0 0 0 0,0-1 1 0 0,-14 16-1 0 0,-70 63 2001 0 0,9-9-2382 0 0,50-42-445 0 0,2 1 1 0 0,-45 80 0 0 0,-32 97 178 0 0,101-205-320 0 0,-3 10-168 0 0,-1 0 0 0 0,-22 32 1 0 0,28-48 41 0 0,0 1 0 0 0,0-1 0 0 0,-1 0 0 0 0,0-1 1 0 0,0 1-1 0 0,0-1 0 0 0,0 0 0 0 0,-1 0 1 0 0,1-1-1 0 0,-1 1 0 0 0,0-1 0 0 0,0 0 1 0 0,-12 3-1 0 0,7-3-299 0 0,0-1 0 0 0,0 1-1 0 0,0-2 1 0 0,0 0 0 0 0,-1 0 0 0 0,1-1 0 0 0,0 0-1 0 0,-21-4 1 0 0,19 0-4963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30 11975 0 0,'0'0'1420'0'0,"-1"3"-477"0"0,-1 8 18 0 0,1-6-462 0 0,0 0 0 0 0,1 0 0 0 0,-1 0 0 0 0,1 0 1 0 0,1 7-1 0 0,-1-10-466 0 0,0 1-1 0 0,0 0 1 0 0,0-1 0 0 0,1 1 0 0 0,-1-1-1 0 0,1 1 1 0 0,0-1 0 0 0,0 1 0 0 0,0-1-1 0 0,0 1 1 0 0,0-1 0 0 0,1 0-1 0 0,-1 0 1 0 0,1 0 0 0 0,-1 0 0 0 0,1 0-1 0 0,0 0 1 0 0,0 0 0 0 0,0 0 0 0 0,0 0-1 0 0,0-1 1 0 0,0 1 0 0 0,0-1 0 0 0,0 0-1 0 0,1 0 1 0 0,-1 1 0 0 0,1-2 0 0 0,4 3-1 0 0,1-2 122 0 0,0 0-1 0 0,1-1 1 0 0,-1 0-1 0 0,0 0 1 0 0,0-1-1 0 0,15-2 0 0 0,-9 0 113 0 0,25-2-63 0 0,0-3 1 0 0,-1-1-1 0 0,0-1 0 0 0,50-22 0 0 0,-75 26-203 0 0,0-1 0 0 0,0 0 0 0 0,-1-1 0 0 0,18-14 0 0 0,-19 12 0 0 0,-3 2-10 0 0,-7 6-54 0 0,-4 1-48 0 0,-7 1 62 0 0,1 0 0 0 0,-1 1 1 0 0,1 0-1 0 0,-1 0 1 0 0,1 1-1 0 0,-17 5 0 0 0,-57 24-160 0 0,73-27 186 0 0,-34 16 32 0 0,0 2 0 0 0,-43 30 0 0 0,-75 64 304 0 0,56-27-67 0 0,95-78-220 0 0,1 1-1 0 0,-1 0 0 0 0,2 0 0 0 0,0 1 0 0 0,0 0 1 0 0,-11 24-1 0 0,18-32-16 0 0,0 0 0 0 0,0 0 0 0 0,1 0 0 0 0,-1 0 0 0 0,1 1 0 0 0,0-1 0 0 0,1 1 0 0 0,-1-1 0 0 0,1 0 0 0 0,0 1 0 0 0,1-1 0 0 0,-1 1 0 0 0,1-1 0 0 0,3 10 0 0 0,-3-11 14 0 0,1 0 0 0 0,0 0 1 0 0,0 0-1 0 0,0 0 0 0 0,1 0 0 0 0,-1-1 1 0 0,1 1-1 0 0,0-1 0 0 0,0 1 0 0 0,0-1 1 0 0,1 0-1 0 0,-1 0 0 0 0,1-1 0 0 0,0 1 1 0 0,-1-1-1 0 0,1 0 0 0 0,0 0 0 0 0,6 2 1 0 0,5 2 186 0 0,1-1 1 0 0,0-1 0 0 0,0-1 0 0 0,0 0 0 0 0,0-1 0 0 0,1-1 0 0 0,18-1 0 0 0,12-2 267 0 0,55-11 0 0 0,-69 6-558 0 0,0-2 0 0 0,-1-1 1 0 0,47-21-1 0 0,-22 8-3533 0 0,-39 17 2080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48 4607 0 0,'10'-39'820'0'0,"-10"30"3828"0"0,-5 22 2476 0 0,1-2-4934 0 0,1-3-3922 0 0,-179 284 3679 0 0,47-85-880 0 0,-240 355-1081 0 0,277-440-1620 0 0,97-120 1370 0 0,5-3-341 0 0,-1 0 269 0 0,1 0 0 0 0,0 0 0 0 0,-1-1 0 0 0,1 1 0 0 0,-1-1 0 0 0,1 0 0 0 0,-1 0 0 0 0,0 0 0 0 0,0 0 0 0 0,0-1 0 0 0,5-5-1 0 0,-3 4-1075 0 0,20-18-4058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74 209 15087 0 0,'-11'1'223'0'0,"6"-1"-87"0"0,0 0 0 0 0,0 1-1 0 0,0 0 1 0 0,0 0 0 0 0,0 0 0 0 0,0 1 0 0 0,1-1 0 0 0,-1 1 0 0 0,0 1 0 0 0,-6 3 0 0 0,9-5 1474 0 0,4-1-1495 0 0,0 1-1 0 0,0-1 1 0 0,0 1-1 0 0,0 0 1 0 0,0-1 0 0 0,0 1-1 0 0,4 2 1 0 0,9 4-10 0 0,-2-5 12 0 0,1 1 1 0 0,0-2 0 0 0,1 0-1 0 0,24-2 1 0 0,59-11 478 0 0,-42 4-304 0 0,130-19 248 0 0,-2-7 0 0 0,333-109 1 0 0,-469 126-2556 0 0,-32 10 71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16007 0 0,'0'0'1452'0'0,"0"3"-1196"0"0,-1 10-70 0 0,-1 0 0 0 0,1 0 1 0 0,-2-1-1 0 0,0 1 0 0 0,0-1 0 0 0,-8 17 0 0 0,-38 76 950 0 0,26-60-892 0 0,-30 67 397 0 0,-100 194 390 0 0,118-252-952 0 0,-81 98 0 0 0,28-42-244 0 0,80-98 130 0 0,-79 98-649 0 0,74-96 474 0 0,0 0-1 0 0,0-1 0 0 0,-1-1 1 0 0,-1 0-1 0 0,-21 12 1 0 0,34-23 144 0 0,4-4 13 0 0,6-12 58 0 0,1 1 0 0 0,0 0 1 0 0,18-20-1 0 0,41-38 15 0 0,-43 47-81 0 0,1 1 50 0 0,1 1 1 0 0,1 1-1 0 0,0 2 0 0 0,2 1 1 0 0,1 1-1 0 0,40-17 0 0 0,-28 18 90 0 0,-39 15-27 0 0,1 1 0 0 0,-1 0 0 0 0,0 1 0 0 0,0-1 1 0 0,0 1-1 0 0,1-1 0 0 0,-1 1 0 0 0,7 1 0 0 0,-10 0-27 0 0,1-1 0 0 0,-1 0-1 0 0,0 1 1 0 0,0-1 0 0 0,1 1 0 0 0,-1-1-1 0 0,0 1 1 0 0,0 0 0 0 0,0-1-1 0 0,0 1 1 0 0,0 0 0 0 0,0 0 0 0 0,0 0-1 0 0,0 0 1 0 0,0 0 0 0 0,0 0-1 0 0,0 0 1 0 0,1 2 0 0 0,-1 0 11 0 0,0 0 1 0 0,0 0-1 0 0,0-1 1 0 0,0 1-1 0 0,0 0 1 0 0,-1 0-1 0 0,1 6 1 0 0,0 0 24 0 0,-1-1 1 0 0,-1 1 0 0 0,0-1 0 0 0,0 1-1 0 0,-3 9 1 0 0,-11 27 228 0 0,-35 75 0 0 0,37-92-255 0 0,-9 14 3 0 0,21-41-239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85 15287 0 0,'0'0'1386'0'0,"2"1"-1142"0"0,3 2 27 0 0,0 0 0 0 0,0 0 1 0 0,0-1-1 0 0,0 0 1 0 0,0 0-1 0 0,0 0 1 0 0,1-1-1 0 0,-1 1 1 0 0,1-1-1 0 0,-1-1 0 0 0,10 1 1 0 0,11-1 538 0 0,1-2 1 0 0,-1-1-1 0 0,0-1 0 0 0,50-15 1 0 0,-71 17-761 0 0,-2 1-56 0 0,0 1 0 0 0,1-2 0 0 0,-1 1 0 0 0,0 0 0 0 0,0-1 0 0 0,0 1 0 0 0,0-1 0 0 0,4-3 0 0 0,8-14-302 0 0,-13 17 53 0 0,-3-1-641 0 0,0 1 846 0 0,0 0-1 0 0,0 0 0 0 0,0 0 1 0 0,-1 0-1 0 0,1 0 0 0 0,0 0 1 0 0,-1 1-1 0 0,1-1 0 0 0,-1 0 1 0 0,0 1-1 0 0,1-1 0 0 0,-1 1 1 0 0,0 0-1 0 0,0-1 1 0 0,0 1-1 0 0,-3-1 0 0 0,0 0-66 0 0,1 0-1 0 0,-1 1 0 0 0,0 0 0 0 0,0 0 1 0 0,0 0-1 0 0,0 0 0 0 0,-7 1 1 0 0,1 0-81 0 0,-1 1 0 0 0,1 1 0 0 0,-1 0 0 0 0,1 0 0 0 0,0 1 0 0 0,-14 5 0 0 0,2 3 202 0 0,0 1 0 0 0,1 1-1 0 0,0 0 1 0 0,2 2 0 0 0,-1 1 0 0 0,2 0 0 0 0,0 1-1 0 0,1 1 1 0 0,1 1 0 0 0,-23 32 0 0 0,32-40 137 0 0,0 1 1 0 0,1 1-1 0 0,0-1 1 0 0,-9 27-1 0 0,14-35-91 0 0,1 1 0 0 0,0-1 0 0 0,0 1-1 0 0,0 0 1 0 0,1 0 0 0 0,0 0 0 0 0,0-1-1 0 0,0 1 1 0 0,0 0 0 0 0,1 0 0 0 0,0-1-1 0 0,0 1 1 0 0,0 0 0 0 0,0-1 0 0 0,1 1 0 0 0,0-1-1 0 0,0 1 1 0 0,3 4 0 0 0,-2-5-35 0 0,0 0 0 0 0,0-1 0 0 0,0 1 0 0 0,1-1-1 0 0,-1 0 1 0 0,1 0 0 0 0,0 0 0 0 0,0 0 0 0 0,0-1 0 0 0,0 0 0 0 0,1 0 0 0 0,-1 0 0 0 0,1 0 0 0 0,-1-1 0 0 0,1 1 0 0 0,8 0 0 0 0,3 1 29 0 0,1-1 1 0 0,-1-1 0 0 0,25-1 0 0 0,50-9-1762 0 0,-67 6 762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13415 0 0,'0'0'1216'0'0,"0"2"-892"0"0,-9 15 709 0 0,-124 230 5362 0 0,-96 107-5394 0 0,-28-19-1263 0 0,219-287-242 0 0,-23 25-2735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40 8087 0 0,'0'0'734'0'0,"1"-2"-602"0"0,4-5-40 0 0,-4 5 308 0 0,-2-2 324 0 0,1 3-588 0 0,0 1 1 0 0,0-1-1 0 0,0 0 1 0 0,0 1-1 0 0,-1-1 0 0 0,1 1 1 0 0,0-1-1 0 0,0 0 1 0 0,0 1-1 0 0,-1-1 0 0 0,1 1 1 0 0,0-1-1 0 0,-1 1 1 0 0,1-1-1 0 0,-1 0 0 0 0,-19-14 7151 0 0,10 16-7085 0 0,0-1 0 0 0,0 1-1 0 0,1 1 1 0 0,-18 4 0 0 0,25-5-175 0 0,0 0-1 0 0,-1 0 1 0 0,1 0-1 0 0,0 1 1 0 0,0-1 0 0 0,0 1-1 0 0,0-1 1 0 0,0 1-1 0 0,1-1 1 0 0,-1 1-1 0 0,0 0 1 0 0,1 0 0 0 0,-1 0-1 0 0,1 0 1 0 0,0 0-1 0 0,-1 0 1 0 0,0 3-1 0 0,-2 4 5 0 0,1 0-1 0 0,-5 17 1 0 0,6-18-33 0 0,-8 30 3 0 0,7-24 15 0 0,0 0 1 0 0,-1 0 0 0 0,-1 0-1 0 0,-1 0 1 0 0,0-1 0 0 0,0 0-1 0 0,-1-1 1 0 0,-1 1 0 0 0,0-1-1 0 0,-11 13 1 0 0,17-24-102 0 0,6-1-167 0 0,17-4 193 0 0,-1 0 0 0 0,1-1 0 0 0,23-10 0 0 0,20-5-16 0 0,-8 5-1088 0 0,98-12 0 0 0,-135 26-671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7367 0 0,'0'0'8595'0'0,"2"2"-8144"0"0,2 4-320 0 0,-1 1 1 0 0,0 0 0 0 0,0 0-1 0 0,0 0 1 0 0,-1 0 0 0 0,0 0 0 0 0,0 0-1 0 0,-1 1 1 0 0,0-1 0 0 0,0 0 0 0 0,-1 1-1 0 0,0-1 1 0 0,-1 9 0 0 0,-1 10 134 0 0,-2 0 0 0 0,-9 38 0 0 0,-6 3-2 0 0,-3 0-1 0 0,-45 94 1 0 0,-87 115-131 0 0,107-206-349 0 0,-60 68-1 0 0,-66 52-716 0 0,170-187 926 0 0,-6 6-18 0 0,0 1 0 0 0,0 0 1 0 0,1 1-1 0 0,0-1 0 0 0,1 2 1 0 0,0-1-1 0 0,-5 14 1 0 0,12-25-10 0 0,0 1 0 0 0,-1-1 1 0 0,1 0-1 0 0,0 1 1 0 0,0-1-1 0 0,0 1 0 0 0,0-1 1 0 0,0 1-1 0 0,0-1 1 0 0,-1 1-1 0 0,1 0 0 0 0,0-1 1 0 0,0 1-1 0 0,1-1 1 0 0,-1 1-1 0 0,0-1 1 0 0,0 1-1 0 0,0-1 0 0 0,0 1 1 0 0,0-1-1 0 0,1 1 1 0 0,-1 0-1 0 0,0-1-151 0 0,1 3-771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13159 0 0,'0'0'1187'0'0,"-1"2"-974"0"0,-5 6-101 0 0,6-7-70 0 0,-1 0-1 0 0,1-1 0 0 0,0 1 0 0 0,0 0 1 0 0,0-1-1 0 0,0 1 0 0 0,0 0 0 0 0,0 0 1 0 0,0-1-1 0 0,0 1 0 0 0,0 0 1 0 0,0 0-1 0 0,0-1 0 0 0,0 1 0 0 0,0 0 1 0 0,1-1-1 0 0,-1 1 0 0 0,0 0 0 0 0,1-1 1 0 0,-1 1-1 0 0,1 1 0 0 0,0-1 101 0 0,0 2-26 0 0,0 0 1 0 0,1 0 0 0 0,0 0 0 0 0,0-1 0 0 0,0 1 0 0 0,0 0 0 0 0,0-1 0 0 0,0 1-1 0 0,1-1 1 0 0,-1 0 0 0 0,1 0 0 0 0,-1 0 0 0 0,1 0 0 0 0,0-1 0 0 0,0 1 0 0 0,0-1 0 0 0,0 1-1 0 0,0-1 1 0 0,5 1 0 0 0,7 2 217 0 0,0-1-1 0 0,0 0 1 0 0,15 0 0 0 0,-17-2-102 0 0,23 1 255 0 0,1-1 0 0 0,-1-3 1 0 0,0 0-1 0 0,47-10 1 0 0,142-42 809 0 0,-167 38-1097 0 0,175-55-1778 0 0,-224 68 1270 0 0,25-9-1438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69 7367 0 0,'2'-2'568'0'0,"11"-18"-109"0"0,-8 14 704 0 0,0 0 1 0 0,1 0-1 0 0,-1 1 1 0 0,1-1-1 0 0,0 1 1 0 0,13-7 2308 0 0,-19 15-3057 0 0,-3 12-295 0 0,-1-1 0 0 0,0 0 0 0 0,-1 0 0 0 0,-1 0 0 0 0,-10 19 0 0 0,6-12-47 0 0,-95 172 404 0 0,-15-8-125 0 0,118-181-349 0 0,-223 305 271 0 0,113-160-276 0 0,103-136 7 0 0,-308 441-386 0 0,313-447 379 0 0,0 0-1 0 0,0 0 0 0 0,1 0 1 0 0,0 0-1 0 0,-3 10 0 0 0,6-14-78 0 0,14-9-12150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70 275 3223 0 0,'-11'-1'95'0'0,"5"1"5"0"0,0-1 1 0 0,0 1-1 0 0,-1 0 0 0 0,1 1 1 0 0,0 0-1 0 0,0 0 0 0 0,-10 5 7961 0 0,22-1-6135 0 0,-1-1-394 0 0,-1-2-1002 0 0,1 0 0 0 0,0 0-1 0 0,0 0 1 0 0,0-1 0 0 0,0 1 0 0 0,0-1-1 0 0,0-1 1 0 0,0 1 0 0 0,0-1-1 0 0,8 0 1 0 0,7-1-374 0 0,28-6-1 0 0,-39 5 99 0 0,584-139 2403 0 0,-392 80-2270 0 0,89-24-2003 0 0,-256 79-192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72 10135 0 0,'5'-5'362'0'0,"1"-4"-80"0"0,1 0-1 0 0,1 0 1 0 0,0 1-1 0 0,0 0 0 0 0,1 1 1 0 0,12-10 4171 0 0,-15 27-3652 0 0,-2-5-719 0 0,-3 0-12 0 0,1-1 0 0 0,-1 1 0 0 0,0-1 0 0 0,-1 1 0 0 0,1-1 0 0 0,-1 1 0 0 0,0 0-1 0 0,0-1 1 0 0,0 1 0 0 0,-1-1 0 0 0,-2 10 0 0 0,-1 3 437 0 0,-11 28 0 0 0,-9 10 614 0 0,-50 87 0 0 0,-45 44-163 0 0,-46 49-806 0 0,0 8-99 0 0,146-218-102 0 0,0 0-1 0 0,-2-1 0 0 0,0-1 0 0 0,-1-1 0 0 0,-2-1 0 0 0,-39 28 0 0 0,61-48-30 0 0,1-2-91 0 0,0 0 151 0 0,0 1 0 0 0,0-1 0 0 0,0 0-1 0 0,0 0 1 0 0,1 0 0 0 0,-1 0-1 0 0,0 0 1 0 0,1 0 0 0 0,-1 0-1 0 0,1 0 1 0 0,-1-1 0 0 0,1 1-1 0 0,-1 0 1 0 0,1 0 0 0 0,0 0-1 0 0,0-1 1 0 0,-1 1 0 0 0,1 0-1 0 0,0-2 1 0 0,1 0-20 0 0,-1-1 0 0 0,0 1-1 0 0,1-1 1 0 0,0 1 0 0 0,0 0 0 0 0,0 0-1 0 0,2-4 1 0 0,2-5-116 0 0,2 1 0 0 0,13-19-1 0 0,-3 8 49 0 0,0 1 1 0 0,2 1-1 0 0,1 0 0 0 0,32-24 1 0 0,-38 34 98 0 0,0 0 1 0 0,30-15 0 0 0,-38 22 60 0 0,-1 0 0 0 0,1 1 1 0 0,0 0-1 0 0,0 0 1 0 0,0 1-1 0 0,0 0 0 0 0,0 0 1 0 0,0 0-1 0 0,0 0 1 0 0,0 1-1 0 0,11 1 1 0 0,-14 0 9 0 0,0 0 0 0 0,-1 0 0 0 0,1 0 0 0 0,0 0 0 0 0,-1 0 0 0 0,1 1 0 0 0,-1-1 0 0 0,1 1 0 0 0,-1 0 1 0 0,0 0-1 0 0,0 0 0 0 0,0 0 0 0 0,0 0 0 0 0,0 0 0 0 0,0 1 0 0 0,0-1 0 0 0,-1 0 0 0 0,1 1 0 0 0,-1 0 1 0 0,0-1-1 0 0,1 1 0 0 0,-1 0 0 0 0,-1-1 0 0 0,1 1 0 0 0,1 5 0 0 0,0 2 29 0 0,-1 0 1 0 0,0 0-1 0 0,0 0 0 0 0,-1 0 0 0 0,0 0 1 0 0,-2 12-1 0 0,-4 2-73 0 0,0 0 0 0 0,-2 0 0 0 0,0-1 0 0 0,-20 38 0 0 0,25-56-82 0 0,-1 2-68 0 0,2-2-4007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44 9671 0 0,'0'0'875'0'0,"1"3"-719"0"0,6 18 1510 0 0,0-1 2944 0 0,-6-17-2578 0 0,0-1-961 0 0,-1 0-951 0 0,1-1 1 0 0,-1 1 0 0 0,1-1 0 0 0,0 0 0 0 0,0 1 0 0 0,-1-1-1 0 0,1 0 1 0 0,0 1 0 0 0,0-1 0 0 0,0 0 0 0 0,0 0 0 0 0,0 0-1 0 0,0 0 1 0 0,1 0 0 0 0,-1 0 0 0 0,0 0 0 0 0,0-1 0 0 0,1 1-1 0 0,-1 0 1 0 0,0-1 0 0 0,1 1 0 0 0,-1-1 0 0 0,1 1 0 0 0,-1-1-1 0 0,1 0 1 0 0,1 1 0 0 0,3-1-42 0 0,-1-1 0 0 0,1 0 0 0 0,-1 1-1 0 0,0-2 1 0 0,1 1 0 0 0,-1-1 0 0 0,0 0 0 0 0,0 0-1 0 0,0 0 1 0 0,7-5 0 0 0,3-3 276 0 0,25-22-1 0 0,-35 28-346 0 0,-2 1-30 0 0,0 0 0 0 0,0-1 0 0 0,0 1 0 0 0,0-1 0 0 0,-1 1 0 0 0,4-7-1 0 0,-5 8-110 0 0,-1 0-19 0 0,0 1 120 0 0,0 0 0 0 0,0 0-1 0 0,0 1 1 0 0,0-1 0 0 0,0 0-1 0 0,0 1 1 0 0,0-1 0 0 0,0 0 0 0 0,0 0-1 0 0,-1 1 1 0 0,1-1 0 0 0,0 0 0 0 0,0 1-1 0 0,-1-1 1 0 0,1 0 0 0 0,-1 1-1 0 0,1-1 1 0 0,0 1 0 0 0,-1-1 0 0 0,1 0-1 0 0,-1 1 1 0 0,1-1 0 0 0,-1 1 0 0 0,0 0-1 0 0,0-1 1 0 0,0 0-5 0 0,0 1-1 0 0,0 0 1 0 0,-1-1-1 0 0,1 1 1 0 0,0 0-1 0 0,0 0 1 0 0,0 0-1 0 0,-1 0 1 0 0,1 0-1 0 0,0 0 1 0 0,0 1-1 0 0,0-1 1 0 0,0 0-1 0 0,-2 1 1 0 0,-3 1-59 0 0,1 1 0 0 0,-1-1 1 0 0,1 1-1 0 0,-1 0 0 0 0,-6 6 0 0 0,-21 18 21 0 0,2 1 0 0 0,1 2 0 0 0,-30 37 0 0 0,-69 108-89 0 0,119-161 165 0 0,0 0 7 0 0,1 0 0 0 0,-13 26 0 0 0,20-37-6 0 0,1 0 0 0 0,-1 1 0 0 0,1-1 0 0 0,0 1-1 0 0,0-1 1 0 0,0 1 0 0 0,1-1 0 0 0,-1 1 0 0 0,1 0 0 0 0,0-1-1 0 0,0 1 1 0 0,0 0 0 0 0,0-1 0 0 0,1 1 0 0 0,-1 0 0 0 0,1-1-1 0 0,0 1 1 0 0,2 4 0 0 0,-2-6 2 0 0,0-1 1 0 0,1 1-1 0 0,-1 0 0 0 0,0-1 1 0 0,1 1-1 0 0,0-1 0 0 0,-1 0 1 0 0,1 1-1 0 0,0-1 0 0 0,-1 0 1 0 0,1 0-1 0 0,0 0 0 0 0,0 0 1 0 0,0 0-1 0 0,0 0 0 0 0,0-1 1 0 0,0 1-1 0 0,0-1 0 0 0,0 0 1 0 0,0 1-1 0 0,1-1 0 0 0,-1 0 1 0 0,0 0-1 0 0,3-1 0 0 0,7 1-7 0 0,-1-2-1 0 0,0 1 1 0 0,14-5-1 0 0,-24 5 4 0 0,54-14-1237 0 0,65-27 0 0 0,-77 23 373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142 221 7831 0 0,'0'0'603'0'0,"-1"2"-140"0"0,-7 13 1371 0 0,-1 0 1 0 0,0 0-1 0 0,-18 20 1 0 0,-5 9-1649 0 0,17-23-175 0 0,-25 42-1 0 0,39-61 19 0 0,4-3-418 0 0,14-6 216 0 0,-2-1 1 0 0,1 0 0 0 0,-1-1-1 0 0,0 0 1 0 0,15-14-1 0 0,-2 3 53 0 0,39-28 167 0 0,62-41 829 0 0,-91 65 46 0 0,59-28 0 0 0,-89 48-745 0 0,0 1 1 0 0,1 0-1 0 0,-1 0 0 0 0,0 1 1 0 0,1 0-1 0 0,-1 0 0 0 0,1 1 1 0 0,0 0-1 0 0,0 0 0 0 0,-1 1 1 0 0,1 1-1 0 0,15 1 0 0 0,-22-1 139 0 0,0 1-49 0 0,0 2-226 0 0,0-1 0 0 0,0 1 0 0 0,0-1 0 0 0,0 1 0 0 0,-1 0 0 0 0,0 0 0 0 0,0-1 0 0 0,0 1 0 0 0,0 0 0 0 0,0 0 0 0 0,-1 0 0 0 0,0 0 0 0 0,0 0 0 0 0,0 1 0 0 0,0-1 0 0 0,-1 0 0 0 0,1 0 0 0 0,-1 0 0 0 0,0-1 0 0 0,0 1 0 0 0,0 0 0 0 0,-1 0 0 0 0,0 0 0 0 0,1-1 0 0 0,-1 1 0 0 0,-4 5 0 0 0,-7 7-17 0 0,-1 0 0 0 0,-29 25 1 0 0,11-10-12 0 0,26-24-227 0 0,-1-1 0 0 0,1 0 0 0 0,-10 6 0 0 0,0 1-490 0 0,15-12 255 0 0,3-3-1620 0 0,71-68 2473 0 0,3 3 0 0 0,98-67 1 0 0,-149 117-175 0 0,2 2 0 0 0,55-25 1 0 0,-66 33-36 0 0,0 2 0 0 0,1 0 0 0 0,0 0 0 0 0,1 2 0 0 0,-1 0 0 0 0,29 0 0 0 0,-43 3-145 0 0,1 0-1 0 0,0 0 1 0 0,-1 0 0 0 0,1 0 0 0 0,0 1-1 0 0,-1 0 1 0 0,1 0 0 0 0,-1 0-1 0 0,1 0 1 0 0,-1 1 0 0 0,0-1 0 0 0,1 1-1 0 0,-1 0 1 0 0,3 2 0 0 0,-4-2-27 0 0,0 0 1 0 0,0 0-1 0 0,-1 0 1 0 0,1 0 0 0 0,0 1-1 0 0,-1-1 1 0 0,0 1-1 0 0,1-1 1 0 0,-1 1-1 0 0,0-1 1 0 0,0 1-1 0 0,-1 0 1 0 0,1-1-1 0 0,0 1 1 0 0,-1 0 0 0 0,0 0-1 0 0,1-1 1 0 0,-2 6-1 0 0,1 3-5 0 0,-1-1 0 0 0,-1 1-1 0 0,0-1 1 0 0,0 1 0 0 0,-1-1-1 0 0,0 0 1 0 0,-1 0 0 0 0,0 0 0 0 0,-6 10-1 0 0,-9 12 57 0 0,-27 36 0 0 0,36-54-71 0 0,-1 1-26 0 0,0-1-1 0 0,-1 0 1 0 0,-1-1-1 0 0,0 0 0 0 0,-15 12 1 0 0,21-18 267 0 0,6-6-1756 0 0,23-9-5399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231 102 15463 0 0,'0'0'1747'0'0,"1"2"-1200"0"0,1 9 130 0 0,-1-8 724 0 0,-1-3-1368 0 0,0 0 0 0 0,0 0 0 0 0,0 0 0 0 0,1 0 0 0 0,-1 0 0 0 0,0 0-1 0 0,0 0 1 0 0,1 0 0 0 0,-1 0 0 0 0,0 0 0 0 0,0 0 0 0 0,1 0 0 0 0,-1 0 0 0 0,0 1 0 0 0,0-1-1 0 0,0 0 1 0 0,1 0 0 0 0,-1 0 0 0 0,0 0 0 0 0,0 0 0 0 0,0 1 0 0 0,0-1 0 0 0,1 0 0 0 0,-1 0-1 0 0,0 0 1 0 0,0 1 0 0 0,0-1 0 0 0,0 0 0 0 0,1 1 9 0 0,-1-1 1 0 0,0 1-1 0 0,0-1 0 0 0,1 0 0 0 0,-1 1 1 0 0,0-1-1 0 0,1 1 0 0 0,-1-1 0 0 0,1 0 1 0 0,-1 0-1 0 0,0 1 0 0 0,1-1 1 0 0,-1 0-1 0 0,1 0 0 0 0,-1 1 0 0 0,1-1 1 0 0,-1 0-1 0 0,1 0 0 0 0,-1 0 1 0 0,1 0-1 0 0,0 1 0 0 0,8 0 199 0 0,0 0-1 0 0,0-1 1 0 0,0 0-1 0 0,0 0 1 0 0,0-1 0 0 0,11-2-1 0 0,57-15 412 0 0,-55 12-575 0 0,-21 5-73 0 0,70-20 97 0 0,-64 19-213 0 0,0-1 0 0 0,0-1 0 0 0,0 1 0 0 0,-1-1 0 0 0,1 0 0 0 0,-1 0 0 0 0,8-8-1 0 0,-12 11-424 0 0,-2-8-549 0 0,1 9 1047 0 0,-1-1 1 0 0,0 0 0 0 0,0 1-1 0 0,0-1 1 0 0,0 0-1 0 0,0 1 1 0 0,0-1-1 0 0,0 1 1 0 0,0-1-1 0 0,0 0 1 0 0,0 1 0 0 0,-1-1-1 0 0,1 0 1 0 0,0 1-1 0 0,0-1 1 0 0,0 1-1 0 0,-1-1 1 0 0,1 1-1 0 0,0-1 1 0 0,-1 0-1 0 0,1 1 1 0 0,-1-1 0 0 0,-2-1-20 0 0,1 0 1 0 0,0 0-1 0 0,-1 0 1 0 0,1 1 0 0 0,-1-1-1 0 0,0 1 1 0 0,0-1-1 0 0,1 1 1 0 0,-1 0 0 0 0,0 0-1 0 0,0 0 1 0 0,0 1-1 0 0,0-1 1 0 0,0 1 0 0 0,0-1-1 0 0,0 1 1 0 0,0 0-1 0 0,-1 0 1 0 0,-4 2 0 0 0,-7 0-43 0 0,1 0 0 0 0,-24 8 0 0 0,12-1 109 0 0,0 1 0 0 0,1 1 0 0 0,0 2 1 0 0,1 0-1 0 0,-35 25 0 0 0,29-15 250 0 0,0 1-1 0 0,2 2 0 0 0,-37 42 1 0 0,51-52-22 0 0,0 2 1 0 0,1 0-1 0 0,-14 25 1 0 0,23-36-188 0 0,1-1 0 0 0,1 1 1 0 0,-1 0-1 0 0,1 0 1 0 0,0 0-1 0 0,0 8 1 0 0,1-11-40 0 0,1 0 1 0 0,0 0-1 0 0,0 0 1 0 0,0 1-1 0 0,1-1 1 0 0,0 0 0 0 0,-1 0-1 0 0,1 0 1 0 0,1 0-1 0 0,-1 0 1 0 0,3 6-1 0 0,-2-7-15 0 0,0 1 1 0 0,1-1-1 0 0,-1 0 0 0 0,1 0 0 0 0,0 0 1 0 0,0 0-1 0 0,0-1 0 0 0,0 1 1 0 0,0-1-1 0 0,1 1 0 0 0,-1-1 0 0 0,1 0 1 0 0,-1 0-1 0 0,1-1 0 0 0,0 1 0 0 0,0-1 1 0 0,0 0-1 0 0,0 0 0 0 0,6 1 0 0 0,5 0-381 0 0,0-1 0 0 0,1 0 0 0 0,27-3 1 0 0,-3-1-486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340 217 10135 0 0,'5'-4'110'0'0,"0"1"0"0"0,0-1-1 0 0,0 0 1 0 0,-1 0-1 0 0,1-1 1 0 0,-1 1 0 0 0,0-1-1 0 0,-1 0 1 0 0,4-6-1 0 0,-1 3 774 0 0,0-1-1 0 0,-1 0 0 0 0,-1 0 1 0 0,1-1-1 0 0,4-15 1 0 0,-9 23-684 0 0,1-1 1 0 0,-1 0 0 0 0,1 1-1 0 0,-1-1 1 0 0,0 0 0 0 0,0 0 0 0 0,0 1-1 0 0,0-1 1 0 0,-1 0 0 0 0,1 1-1 0 0,-1-1 1 0 0,0 0 0 0 0,1 1 0 0 0,-1-1-1 0 0,0 1 1 0 0,-1-1 0 0 0,1 1-1 0 0,0-1 1 0 0,-1 1 0 0 0,1 0 0 0 0,-1 0-1 0 0,0 0 1 0 0,1 0 0 0 0,-1 0-1 0 0,0 0 1 0 0,-3-2 0 0 0,1 1-162 0 0,-1 0 0 0 0,1-1 0 0 0,-1 2 0 0 0,1-1 1 0 0,-1 1-1 0 0,0-1 0 0 0,0 1 0 0 0,0 1 0 0 0,0-1 0 0 0,0 1 0 0 0,0 0 1 0 0,-1 0-1 0 0,-8-1 0 0 0,8 3-37 0 0,0-1 0 0 0,1 1 1 0 0,-1 1-1 0 0,1-1 0 0 0,-1 1 1 0 0,1-1-1 0 0,-1 1 0 0 0,1 1 0 0 0,0-1 1 0 0,0 1-1 0 0,0 0 0 0 0,-8 7 0 0 0,-12 11-12 0 0,0 2-1 0 0,2 0 0 0 0,1 2 1 0 0,1 0-1 0 0,1 2 0 0 0,1 0 0 0 0,1 1 1 0 0,2 1-1 0 0,-15 34 0 0 0,27-52 12 0 0,-1-1 0 0 0,2 1 0 0 0,0 0 0 0 0,-3 20 0 0 0,5-26 0 0 0,0-1 0 0 0,1 1 0 0 0,0 0 0 0 0,0-1 0 0 0,1 1 0 0 0,-1 0 0 0 0,1-1 0 0 0,0 1 0 0 0,0-1 0 0 0,1 1 0 0 0,-1-1 0 0 0,1 1 0 0 0,0-1 0 0 0,3 5 0 0 0,-5-8 0 0 0,1 0 0 0 0,0-1 0 0 0,-1 1 0 0 0,1 0 0 0 0,0 0 0 0 0,-1-1 0 0 0,1 1 0 0 0,0-1 0 0 0,0 1 0 0 0,0 0 0 0 0,1 0 0 0 0,2 0 8 0 0,1 1 1 0 0,-1-1-1 0 0,0 0 0 0 0,1-1 0 0 0,-1 1 1 0 0,1-1-1 0 0,-1 1 0 0 0,0-1 1 0 0,1-1-1 0 0,-1 1 0 0 0,1-1 0 0 0,-1 0 1 0 0,1 0-1 0 0,-1 0 0 0 0,0 0 0 0 0,0-1 1 0 0,0 1-1 0 0,5-4 0 0 0,-1 1 7 0 0,1-1 0 0 0,-1 0-1 0 0,0-1 1 0 0,-1 0 0 0 0,1 0-1 0 0,-1-1 1 0 0,8-9 0 0 0,-14 14-138 0 0,7-7-308 0 0,-7 7-571 0 0,5-8-1142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18863 0 0,'11'-16'257'0'0,"1"1"0"0"0,1-1 0 0 0,0 2-1 0 0,1 0 1 0 0,1 1 0 0 0,0 0 0 0 0,0 1-1 0 0,2 1 1 0 0,-1 0 0 0 0,1 1 0 0 0,20-8-1 0 0,-5 3 397 0 0,0 1 0 0 0,47-12 0 0 0,-67 23-549 0 0,0 0-1 0 0,0 1 0 0 0,0 0 0 0 0,0 1 1 0 0,0 1-1 0 0,0 0 0 0 0,1 0 0 0 0,-1 1 1 0 0,0 1-1 0 0,18 4 0 0 0,-26-5-90 0 0,0 1-1 0 0,1-1 1 0 0,-1 1-1 0 0,0 0 1 0 0,-1 0 0 0 0,1 1-1 0 0,0-1 1 0 0,-1 1-1 0 0,1-1 1 0 0,-1 1-1 0 0,0 0 1 0 0,0 0 0 0 0,0 1-1 0 0,0-1 1 0 0,0 1-1 0 0,-1-1 1 0 0,0 1-1 0 0,0 0 1 0 0,0 0 0 0 0,3 7-1 0 0,-4-6-7 0 0,0 0 1 0 0,0-1-1 0 0,0 1 0 0 0,-1 0 1 0 0,0 0-1 0 0,0 0 0 0 0,0 0 0 0 0,-1 0 1 0 0,1 0-1 0 0,-1 0 0 0 0,0-1 0 0 0,0 1 1 0 0,-1 0-1 0 0,0-1 0 0 0,0 1 0 0 0,0-1 1 0 0,0 1-1 0 0,-4 4 0 0 0,-1 1 10 0 0,-1 0 0 0 0,0 0 0 0 0,0-1 0 0 0,-1 0 1 0 0,-1-1-1 0 0,-16 12 0 0 0,-67 36 9 0 0,69-42-30 0 0,1-2-56 0 0,-91 50 168 0 0,90-51-615 0 0,0-2 0 0 0,-50 15 0 0 0,73-24 386 0 0,-1 1 0 0 0,0-1-1 0 0,1 0 1 0 0,-1 0-1 0 0,0 0 1 0 0,0 0-1 0 0,1 0 1 0 0,-1 0-1 0 0,0-1 1 0 0,0 1-1 0 0,1 0 1 0 0,-1-1-1 0 0,0 1 1 0 0,-1-2-1 0 0,2 1-179 0 0,0 0 0 0 0,1 0 0 0 0,0-1 0 0 0,-1 1 0 0 0,1 0 0 0 0,0 0 0 0 0,-1-1 0 0 0,1 1 0 0 0,0 0 0 0 0,0 0 0 0 0,0-1 0 0 0,0 1 0 0 0,0 0 0 0 0,0 0 0 0 0,1-3 0 0 0,-1 4-64 0 0,3-14-5995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30 376 2759 0 0,'0'0'126'0'0,"-2"-1"-5"0"0,0 0-84 0 0,-12-9 613 0 0,13 9 63 0 0,0 0 0 0 0,0 0 0 0 0,0 0 1 0 0,0 0-1 0 0,0 0 0 0 0,0 0 0 0 0,1-1 0 0 0,-1 1 1 0 0,0 0-1 0 0,1-1 0 0 0,-1 1 0 0 0,1 0 0 0 0,0-1 1 0 0,-1 1-1 0 0,1-1 0 0 0,0 1 0 0 0,0-1 0 0 0,0 1 1 0 0,0-2-1 0 0,0-1-29 0 0,0 1 0 0 0,1 0 0 0 0,0 0 0 0 0,-1-1 1 0 0,1 1-1 0 0,2-5 0 0 0,1 1-462 0 0,0 0-1 0 0,1 0 1 0 0,-1 0 0 0 0,1 0 0 0 0,1 1 0 0 0,-1 0-1 0 0,12-10 1 0 0,51-34 64 0 0,-55 41-213 0 0,4-3-40 0 0,38-27-148 0 0,1 3 0 0 0,75-36 0 0 0,-119 67 56 0 0,0 0 0 0 0,0 1 0 0 0,0 0 0 0 0,1 1 0 0 0,-1 0 0 0 0,16 0 0 0 0,-14 4 5 0 0,-12-1 64 0 0,0 1-1 0 0,-1 0 0 0 0,1 0 0 0 0,-1 0 0 0 0,1 0 0 0 0,-1 0 0 0 0,0 0 0 0 0,1 0 0 0 0,-1 1 0 0 0,0-1 0 0 0,0 0 0 0 0,0 1 0 0 0,0-1 0 0 0,0 1 0 0 0,0-1 0 0 0,0 1 0 0 0,-1-1 0 0 0,1 1 0 0 0,0 0 0 0 0,-1-1 0 0 0,0 1 0 0 0,1 0 1 0 0,-1 0-1 0 0,0-1 0 0 0,0 1 0 0 0,0 2 0 0 0,1 6 65 0 0,-1 1-1 0 0,-2 19 1 0 0,2-28-65 0 0,-4 23 83 0 0,-7 26-1 0 0,6-37-53 0 0,2 1 1 0 0,0-1-1 0 0,1 1 0 0 0,0 0 0 0 0,1-1 0 0 0,1 1 0 0 0,1 15 0 0 0,0-18-38 0 0,-1-7 0 0 0,0 0 0 0 0,1 0 0 0 0,0 1 0 0 0,0-1 0 0 0,4 9 0 0 0,6 13-152 0 0,-10-25 72 0 0,-1-2-37 0 0,1 0 109 0 0,-1 0 0 0 0,0 0 0 0 0,0 0 1 0 0,0 0-1 0 0,0 0 0 0 0,1 0 0 0 0,-1 0 0 0 0,0 1 0 0 0,0-1 1 0 0,0 0-1 0 0,1 0 0 0 0,-1 0 0 0 0,0 0 0 0 0,0 0 1 0 0,0 0-1 0 0,0 1 0 0 0,0-1 0 0 0,0 0 0 0 0,1 0 0 0 0,-1 0 1 0 0,0 0-1 0 0,0 1 0 0 0,0-1 0 0 0,0 0 0 0 0,0 0 0 0 0,0 0 1 0 0,0 1-1 0 0,0-1 0 0 0,0 0 0 0 0,0 0 0 0 0,0 1-91 0 0,0-1 0 0 0,1 1 0 0 0,-1-1 0 0 0,0 1 0 0 0,0-1 0 0 0,0 1 0 0 0,1-1 0 0 0,-1 1 0 0 0,0-1 0 0 0,0 1 1 0 0,1-1-1 0 0,-1 0 0 0 0,0 1 0 0 0,1-1 0 0 0,-1 0 0 0 0,1 1 0 0 0,-1-1 0 0 0,0 0 0 0 0,1 1 0 0 0,-1-1 0 0 0,2 0 0 0 0,-1 1-330 0 0,0 0 294 0 0,-1-1 0 0 0,1 1 0 0 0,-1-1-1 0 0,1 0 1 0 0,-1 0 0 0 0,1 1-1 0 0,0-1 1 0 0,-1 0 0 0 0,1 0 0 0 0,0 1-1 0 0,-1-1 1 0 0,1 0 0 0 0,0 0 0 0 0,-1 0-1 0 0,1 0 1 0 0,0 0 0 0 0,-1 0-1 0 0,2 0 1 0 0,10-2-1401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366 101 6911 0 0,'40'-21'1460'0'0,"60"-23"0"0"0,-68 31 1231 0 0,-12 5-353 0 0,29-6 2135 0 0,-50 17-3895 0 0,0 4-453 0 0,-2 0 0 0 0,1 0-1 0 0,-1 0 1 0 0,0 0 0 0 0,-1 0-1 0 0,0-1 1 0 0,0 0 0 0 0,0 0-1 0 0,-9 11 1 0 0,-55 49 258 0 0,59-58-293 0 0,-408 326 846 0 0,403-325-918 0 0,1 2 0 0 0,-21 18-1 0 0,26-16-6 0 0,7-12-11 0 0,1 1 0 0 0,0-1 0 0 0,0 0 0 0 0,0 1 0 0 0,0-1 0 0 0,0 1 0 0 0,0-1 0 0 0,1 1 0 0 0,-1-1 0 0 0,0 1 0 0 0,1-1 0 0 0,-1 1 0 0 0,1-1 0 0 0,-1 0 0 0 0,1 1 0 0 0,0-1 0 0 0,0 0 0 0 0,-1 1 0 0 0,1-1 0 0 0,0 0 0 0 0,0 0 0 0 0,0 0 0 0 0,0 0 0 0 0,1 0 0 0 0,-1 0 0 0 0,0 0 0 0 0,0 0 0 0 0,0 0 0 0 0,2 0 0 0 0,6 4 0 0 0,-1 0 0 0 0,1-1 0 0 0,9 4 0 0 0,161 45-77 0 0,-157-47 66 0 0,-12-3-218 0 0,1-1 0 0 0,0 0-1 0 0,1-1 1 0 0,-1 0 0 0 0,17-1 0 0 0,-20-1-356 0 0,0 0 0 0 0,0 0 0 0 0,0-1 1 0 0,-1 0-1 0 0,1-1 0 0 0,-1 1 0 0 0,1-2 0 0 0,12-6 1 0 0,8-9-1275 0 0,0 0-12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 3679 0 0,'9'-7'15131'0'0,"-18"12"-14437"0"0,0 0-1 0 0,-13 12 1 0 0,-1 1-250 0 0,-17 9-22 0 0,-6 3-172 0 0,-47 41 0 0 0,81-60-249 0 0,0 1 1 0 0,0-1 0 0 0,1 2-1 0 0,1 0 1 0 0,0 0-1 0 0,0 1 1 0 0,2 0 0 0 0,-9 19-1 0 0,15-28-1 0 0,-1 0 0 0 0,2 1 0 0 0,-1-1 0 0 0,-1 9 0 0 0,4 1 0 0 0,0-13 1 0 0,1 1-1 0 0,-1-1 0 0 0,0 0 1 0 0,1 1-1 0 0,0-1 1 0 0,-1 0-1 0 0,1 0 0 0 0,0 0 1 0 0,0 0-1 0 0,0 0 1 0 0,0-1-1 0 0,1 1 0 0 0,-1 0 1 0 0,0-1-1 0 0,1 0 1 0 0,-1 0-1 0 0,1 0 0 0 0,-1 0 1 0 0,1 0-1 0 0,3 1 1 0 0,3 0 11 0 0,-1 0 0 0 0,1-1-1 0 0,0 0 1 0 0,-1 0 0 0 0,12-1 0 0 0,-7 0 23 0 0,1-2-1 0 0,-1 0 1 0 0,1 0-1 0 0,-1-1 1 0 0,0-1-1 0 0,0 0 1 0 0,0-1 0 0 0,0 0-1 0 0,-1-1 1 0 0,21-13-1 0 0,-27 15-19 0 0,-1 0 0 0 0,0 0 0 0 0,0 0-1 0 0,0-1 1 0 0,0 0 0 0 0,-1 0 0 0 0,0 0 0 0 0,0 0 0 0 0,0-1-1 0 0,-1 1 1 0 0,1-1 0 0 0,-1 0 0 0 0,-1 0 0 0 0,1 0 0 0 0,-1 0-1 0 0,0-1 1 0 0,-1 1 0 0 0,1-1 0 0 0,-1 1 0 0 0,0-1 0 0 0,-1 1-1 0 0,0-1 1 0 0,-1-13 0 0 0,-20-98-2440 0 0,14 84 1793 0 0,7 33-331 0 0,0 0 77 0 0,0 0 670 0 0,0 0-1 0 0,0 1 1 0 0,0-1 0 0 0,0 1-1 0 0,0-1 1 0 0,0 0 0 0 0,1 1-1 0 0,-1-1 1 0 0,0 1-1 0 0,0-1 1 0 0,1 0 0 0 0,-1 1-1 0 0,0-1 1 0 0,1 1 0 0 0,-1-1-1 0 0,1 1 1 0 0,-1-1 0 0 0,0 1-1 0 0,2-1 1 0 0,10-11-1655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126 317 12671 0 0,'0'0'579'0'0,"-2"2"-15"0"0,-6 3-458 0 0,-1-1-1 0 0,1 0 1 0 0,0 0 0 0 0,-12 3-1 0 0,16-6 215 0 0,0 0 1 0 0,0 0-1 0 0,0 0 0 0 0,0-1 0 0 0,0 0 0 0 0,0 1 0 0 0,0-1 0 0 0,0-1 0 0 0,0 1 0 0 0,0 0 0 0 0,1-1 0 0 0,-8-2 0 0 0,10 3-246 0 0,0-1 0 0 0,0 1 1 0 0,0-1-1 0 0,1 0 0 0 0,-1 1 0 0 0,0-1 0 0 0,1 1 0 0 0,-1-1 0 0 0,0 0 1 0 0,1 0-1 0 0,-1 1 0 0 0,1-1 0 0 0,-1 0 0 0 0,1 0 0 0 0,0 0 0 0 0,-1 0 1 0 0,1 1-1 0 0,0-1 0 0 0,-1 0 0 0 0,1 0 0 0 0,0 0 0 0 0,0 0 0 0 0,0 0 0 0 0,0 0 1 0 0,0 0-1 0 0,0 0 0 0 0,0-2 0 0 0,1 0 54 0 0,-1 0 1 0 0,1 0-1 0 0,-1 0 1 0 0,1 0-1 0 0,0 0 0 0 0,2-4 1 0 0,3-4 93 0 0,1-1 0 0 0,1 2 1 0 0,-1-1-1 0 0,13-12 0 0 0,40-35-19 0 0,-54 52-185 0 0,7-6-13 0 0,1 0 0 0 0,0 1 0 0 0,0 1 0 0 0,1 0-1 0 0,0 1 1 0 0,1 1 0 0 0,0 0 0 0 0,0 1 0 0 0,1 1 0 0 0,-1 1 0 0 0,1 0 0 0 0,22-3 0 0 0,-36 8 48 0 0,-1 1 11 0 0,1 1-44 0 0,-1 0-1 0 0,1 0 1 0 0,-1 0-1 0 0,0 0 1 0 0,1 0 0 0 0,-1 1-1 0 0,0-1 1 0 0,-1 1-1 0 0,1-1 1 0 0,0 1 0 0 0,-1 0-1 0 0,3 5 1 0 0,-2-3 1 0 0,-1 1 1 0 0,1-1 0 0 0,-1 1 0 0 0,0 0 0 0 0,0 0 0 0 0,-1 9-1 0 0,0-5-5 0 0,-1 0 1 0 0,0 1-1 0 0,-1-1 0 0 0,0 0 0 0 0,-1 0 0 0 0,0-1 0 0 0,-8 19 0 0 0,9-23-15 0 0,-11 14 51 0 0,6-10-29 0 0,6-7 14 0 0,1-5-378 0 0,3-4 258 0 0,-1-1-1 0 0,1 1 1 0 0,0 0 0 0 0,1 0-1 0 0,0 0 1 0 0,0 0-1 0 0,1 0 1 0 0,-1 1 0 0 0,1 0-1 0 0,1 0 1 0 0,8-7 0 0 0,8-6-147 0 0,45-28 0 0 0,-25 19 84 0 0,-15 11 114 0 0,0 1 0 0 0,1 1 0 0 0,53-19 0 0 0,-79 33 64 0 0,-1 1 1 0 0,1-1 0 0 0,0 1 0 0 0,0-1 0 0 0,0 1 0 0 0,0 0 0 0 0,-1 0 0 0 0,1 0 0 0 0,0 0 0 0 0,0 0 0 0 0,0 0 0 0 0,0 1 0 0 0,0-1 0 0 0,-1 0 0 0 0,1 1 0 0 0,0 0 0 0 0,0-1 0 0 0,-1 1 0 0 0,1 0-1 0 0,0 0 1 0 0,-1 0 0 0 0,1 0 0 0 0,-1 0 0 0 0,1 0 0 0 0,-1 0 0 0 0,0 1 0 0 0,1-1 0 0 0,-1 1 0 0 0,1 1 0 0 0,1 0 23 0 0,-1 1 0 0 0,1 0-1 0 0,-1 0 1 0 0,0 0 0 0 0,0 1 0 0 0,-1-1 0 0 0,1 0 0 0 0,-1 1-1 0 0,0-1 1 0 0,1 7 0 0 0,-2 0 2 0 0,1 0 0 0 0,-2 1-1 0 0,0-1 1 0 0,0 0 0 0 0,-1 1 0 0 0,0-1-1 0 0,-5 14 1 0 0,-34 75-494 0 0,24-63-786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12439 0 0,'0'0'8223'0'0,"-1"3"-7590"0"0,-11 31-428 0 0,-1-1 0 0 0,-2 0 0 0 0,-23 37 0 0 0,16-31-32 0 0,-59 108 358 0 0,13-28-789 0 0,-62 153 0 0 0,123-254-236 0 0,1 0 0 0 0,-5 30 0 0 0,9-34-1422 0 0,-1 28 0 0 0,3-40 598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0 822 5063 0 0,'32'-177'813'0'0,"-23"146"942"0"0,1 0 0 0 0,1 0 1 0 0,23-44-1 0 0,39-51 2803 0 0,15 5-3468 0 0,-65 93-1076 0 0,1 1-1 0 0,2 1 0 0 0,0 1 0 0 0,2 2 0 0 0,1 1 1 0 0,35-22-1 0 0,-54 38 292 0 0,0 1 0 0 0,0 0 1 0 0,0 1-1 0 0,1 0 0 0 0,13-4 0 0 0,-20 7-181 0 0,0 1 0 0 0,0-1 0 0 0,-1 1 0 0 0,1-1-1 0 0,0 1 1 0 0,0 1 0 0 0,0-1 0 0 0,-1 0 0 0 0,1 1 0 0 0,0 0-1 0 0,-1 0 1 0 0,1 0 0 0 0,0 0 0 0 0,-1 0 0 0 0,1 1-1 0 0,-1 0 1 0 0,0-1 0 0 0,1 1 0 0 0,2 3 0 0 0,4 4 102 0 0,0 0 1 0 0,-1 1 0 0 0,0 0-1 0 0,13 20 1 0 0,25 49 350 0 0,-28-46-387 0 0,-3-4-59 0 0,0 1 0 0 0,11 31 0 0 0,-25-56-118 0 0,-1-3-5 0 0,0-1-1 0 0,-1 1 1 0 0,1 0-1 0 0,-1 0 1 0 0,0 0-1 0 0,1 0 1 0 0,-1-1-1 0 0,0 1 1 0 0,0 0 0 0 0,0 3-1 0 0,-1 0 18 0 0,1 0 0 0 0,0 0 0 0 0,-1 1 0 0 0,0-1 0 0 0,0 0 0 0 0,0 0 0 0 0,-1 0 0 0 0,0-1 0 0 0,0 1 0 0 0,0 0 0 0 0,0-1 0 0 0,-1 1 0 0 0,0-1 0 0 0,0 0 0 0 0,0 1 0 0 0,0-2 0 0 0,-1 1 0 0 0,1 0 0 0 0,-9 5 0 0 0,-3 3 94 0 0,-1-1 0 0 0,-1 0 0 0 0,-34 15 0 0 0,9-6-131 0 0,-71 21-1 0 0,88-34 0 0 0,1-1-1 0 0,-1-1 1 0 0,-1-2 0 0 0,-37 2-1 0 0,52-5-19 0 0,1-1 0 0 0,-14-1 1 0 0,22 1-41 0 0,-1 1 1 0 0,1 0 0 0 0,0-1 0 0 0,0 0-1 0 0,0 1 1 0 0,0-1 0 0 0,0 0 0 0 0,0 0-1 0 0,0 0 1 0 0,0-1 0 0 0,0 1 0 0 0,0 0-1 0 0,1-1 1 0 0,-1 1 0 0 0,0-1 0 0 0,-2-3-1 0 0,4 1-533 0 0,5-8-234 0 0,0 0 0 0 0,1 0 0 0 0,0 1 0 0 0,1 0 0 0 0,0 1 0 0 0,16-20 0 0 0,11-6-1015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70 642 17423 0 0,'0'0'6312'0'0,"-2"0"-5965"0"0,-3 0-228 0 0,1 0-1 0 0,0-1 1 0 0,0 1 0 0 0,-1-1-1 0 0,1 1 1 0 0,0-1 0 0 0,-8-3-1 0 0,11 3-92 0 0,-1 0-1 0 0,0 0 0 0 0,1 0 0 0 0,-1 0 0 0 0,1 0 0 0 0,-1-1 0 0 0,1 1 0 0 0,0 0 0 0 0,-1-1 0 0 0,1 1 0 0 0,0-1 0 0 0,0 1 0 0 0,0-1 1 0 0,0 0-1 0 0,1 1 0 0 0,-1-1 0 0 0,0 0 0 0 0,1 0 0 0 0,-1 0 0 0 0,1 1 0 0 0,-1-4 0 0 0,0-4 23 0 0,1 0 0 0 0,0 0 0 0 0,0 0 0 0 0,1 1 0 0 0,0-1 0 0 0,0 0 0 0 0,1 1 0 0 0,0-1 0 0 0,1 1-1 0 0,0-1 1 0 0,0 1 0 0 0,1 0 0 0 0,0 0 0 0 0,0 1 0 0 0,9-12 0 0 0,5-4 3 0 0,0 0-1 0 0,1 2 1 0 0,33-28-1 0 0,-46 44-49 0 0,286-246-1964 0 0,-266 231 553 0 0,0 1 0 0 0,42-22 1 0 0,-66 40-185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 9671 0 0,'-8'18'364'0'0,"-8"20"-1"0"0,14-32 133 0 0,1-1 1 0 0,-1 0 0 0 0,1 1-1 0 0,0 0 1 0 0,0-1-1 0 0,1 1 1 0 0,-1-1 0 0 0,2 8-1 0 0,-1-11-183 0 0,0-1 1 0 0,1 1-1 0 0,-1 0 0 0 0,1-1 0 0 0,-1 1 1 0 0,1 0-1 0 0,0-1 0 0 0,0 1 0 0 0,0-1 0 0 0,-1 1 1 0 0,1-1-1 0 0,1 0 0 0 0,-1 1 0 0 0,0-1 0 0 0,1 1 1 0 0,1 0-125 0 0,-1 0 1 0 0,0-1-1 0 0,1 0 1 0 0,-1 1-1 0 0,0-1 1 0 0,1 0-1 0 0,0 0 1 0 0,3 1-1 0 0,4-1-11 0 0,-1 1 1 0 0,1-2-1 0 0,-1 1 0 0 0,11-2 1 0 0,-18 1-51 0 0,27-1 243 0 0,0-2 0 0 0,-1-1-1 0 0,0-2 1 0 0,0 0 0 0 0,47-18-1 0 0,-65 20-357 0 0,0-1-1 0 0,0 0 0 0 0,-1 0 0 0 0,1-1 1 0 0,8-7-1 0 0,-14 10-70 0 0,-1 0 0 0 0,1 0-1 0 0,-1-1 1 0 0,0 1 0 0 0,-1-1 0 0 0,1 1 0 0 0,0-1 0 0 0,-1 0 0 0 0,0 0-1 0 0,0 0 1 0 0,0 0 0 0 0,-1 0 0 0 0,1-1 0 0 0,1-6 0 0 0,-3 10 27 0 0,0 1 1 0 0,0-1 0 0 0,0 0 0 0 0,0 1-1 0 0,0-1 1 0 0,-1 0 0 0 0,1 1-1 0 0,0-1 1 0 0,0 0 0 0 0,0 0-1 0 0,-1 1 1 0 0,1-1 0 0 0,0 1-1 0 0,-1-1 1 0 0,1 0 0 0 0,-1 1 0 0 0,1-1-1 0 0,0 1 1 0 0,-1-1 0 0 0,1 1-1 0 0,-1-1 1 0 0,0 1 0 0 0,1-1-1 0 0,-1 1 1 0 0,1 0 0 0 0,-1-1-1 0 0,-1 0 1 0 0,-17-5-224 0 0,12 6 208 0 0,0 0 0 0 0,0 0 0 0 0,0 0-1 0 0,0 1 1 0 0,0 0 0 0 0,0 1 0 0 0,0-1-1 0 0,1 1 1 0 0,-1 1 0 0 0,0-1 0 0 0,-6 4 0 0 0,-13 8-44 0 0,-31 21 0 0 0,41-25 48 0 0,-30 21 14 0 0,-55 46 0 0 0,78-57 37 0 0,1 2-1 0 0,1 0 1 0 0,-35 48 0 0 0,49-60 10 0 0,1 0-1 0 0,0 1 1 0 0,0 0 0 0 0,-6 19 0 0 0,11-26-15 0 0,0-1 0 0 0,0 1 0 0 0,0-1 1 0 0,0 1-1 0 0,1 0 0 0 0,-1 0 0 0 0,1-1 0 0 0,0 1 0 0 0,0 0 1 0 0,0 0-1 0 0,1-1 0 0 0,-1 1 0 0 0,1 0 0 0 0,0 0 0 0 0,0-1 1 0 0,1 1-1 0 0,-1-1 0 0 0,4 7 0 0 0,-3-8-19 0 0,0 0-1 0 0,-1 0 1 0 0,1 0 0 0 0,0 0-1 0 0,1-1 1 0 0,-1 1 0 0 0,0-1-1 0 0,0 0 1 0 0,1 1 0 0 0,-1-1-1 0 0,0 0 1 0 0,1 0 0 0 0,-1-1-1 0 0,1 1 1 0 0,0 0 0 0 0,-1-1-1 0 0,1 0 1 0 0,3 1 0 0 0,5-1-567 0 0,0 0 0 0 0,20-2 0 0 0,2-4-1617 0 0,2-4-4469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20 7831 0 0,'0'0'603'0'0,"-1"-2"-396"0"0,-1 0 28 0 0,1 1 0 0 0,-1-1 0 0 0,0 1 0 0 0,1-1 0 0 0,-1 1 1 0 0,0 0-1 0 0,0 0 0 0 0,0 0 0 0 0,0 0 0 0 0,0 0 0 0 0,0 0 1 0 0,-1 1-1 0 0,1-1 0 0 0,0 1 0 0 0,0-1 0 0 0,0 1 0 0 0,-1 0 0 0 0,1 0 1 0 0,0 0-1 0 0,0 0 0 0 0,-1 0 0 0 0,-2 1 0 0 0,-6 1 1720 0 0,0 1-1 0 0,0 0 1 0 0,-14 7-1 0 0,0-1-1972 0 0,-40 11 987 0 0,2 4 1 0 0,-113 57 0 0 0,163-73-926 0 0,-30 18 58 0 0,34-16-87 0 0,9-10-16 0 0,0 1 0 0 0,-1-1 0 0 0,1 1 1 0 0,0-1-1 0 0,0 1 0 0 0,0 0 0 0 0,0-1 0 0 0,-1 1 0 0 0,1-1 0 0 0,0 1 0 0 0,0-1 0 0 0,0 1 1 0 0,0 0-1 0 0,0-1 0 0 0,1 1 0 0 0,-1-1 0 0 0,0 2 0 0 0,1 0-35 0 0,0 0-1 0 0,1 0 1 0 0,-1 0-1 0 0,1 0 1 0 0,-1 0-1 0 0,1 0 1 0 0,0 0-1 0 0,-1 0 1 0 0,1-1 0 0 0,0 1-1 0 0,0-1 1 0 0,0 1-1 0 0,1-1 1 0 0,-1 0-1 0 0,0 0 1 0 0,4 2-1 0 0,7 2-329 0 0,22 6-1 0 0,-29-9 284 0 0,6 1-51 0 0,11 3-121 0 0,0 2 0 0 0,38 16 0 0 0,-55-21 263 0 0,0 1-1 0 0,-1-1 1 0 0,1 1-1 0 0,-1 0 0 0 0,1 0 1 0 0,-1 0-1 0 0,0 1 1 0 0,-1 0-1 0 0,1 0 0 0 0,-1 0 1 0 0,0 1-1 0 0,0-1 0 0 0,-1 1 1 0 0,5 10-1 0 0,-7-13 51 0 0,0 1-1 0 0,0-1 1 0 0,0 1-1 0 0,-1 0 1 0 0,1-1-1 0 0,-1 1 1 0 0,0 0-1 0 0,0-1 1 0 0,0 1-1 0 0,-1 0 1 0 0,0-1-1 0 0,1 1 1 0 0,-1 0-1 0 0,0-1 1 0 0,0 1-1 0 0,-1-1 1 0 0,1 1-1 0 0,-1-1 1 0 0,0 0-1 0 0,0 0 1 0 0,-4 6-1 0 0,-4 3 155 0 0,-1 0-1 0 0,0-1 0 0 0,-20 17 1 0 0,21-21-186 0 0,1-1 0 0 0,-1 0 0 0 0,0 0 0 0 0,-1-1 0 0 0,1 0 0 0 0,-1-1 0 0 0,0 0 0 0 0,0 0 0 0 0,-13 1 0 0 0,-14 2-8 0 0,-53 1 1 0 0,76-7-341 0 0,0-2 0 0 0,0 1 0 0 0,0-2 0 0 0,1 0 0 0 0,-22-5 0 0 0,34 6-887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29 16527 0 0,'3'-5'253'0'0,"1"0"-74"0"0,16-7 1152 0 0,-8 6-1248 0 0,-10 5 1394 0 0,-8 16-1208 0 0,2-10-200 0 0,0 0 0 0 0,0 0 0 0 0,-1 0 0 0 0,0-1 0 0 0,1 1 0 0 0,-1-1 0 0 0,-6 3 0 0 0,-42 25 487 0 0,34-21-409 0 0,-57 32 238 0 0,-175 108 59 0 0,220-131-391 0 0,17-13-59 0 0,0 2 0 0 0,-15 12 0 0 0,29-20-12 0 0,1 0 1 0 0,-1 0-1 0 0,1-1 1 0 0,-1 1-1 0 0,1 0 1 0 0,-1 0-1 0 0,1-1 1 0 0,0 1-1 0 0,0-1 1 0 0,-1 1-1 0 0,1 0 1 0 0,0-1-1 0 0,1 1 0 0 0,9 5-123 0 0,2-1-1 0 0,-1 0 1 0 0,0 0-1 0 0,1-2 1 0 0,23 5-1 0 0,-10-2-35 0 0,-4-1 1 0 0,0 1 0 0 0,-1 2 0 0 0,0 0 0 0 0,-1 1 1 0 0,1 0-1 0 0,-2 2 0 0 0,0 1 0 0 0,34 26 0 0 0,-49-35 212 0 0,0 1-1 0 0,-1-1 0 0 0,1 1 1 0 0,-1 0-1 0 0,0 0 1 0 0,0 0-1 0 0,-1 1 0 0 0,1-1 1 0 0,2 8-1 0 0,-4-9-5 0 0,0-1 0 0 0,-1 1 0 0 0,1 0 0 0 0,-1 0 0 0 0,1 0 0 0 0,-1 0 0 0 0,0 1 0 0 0,0-1 0 0 0,-1 0 0 0 0,1 0 0 0 0,-1 0 0 0 0,1 0 0 0 0,-1-1 0 0 0,0 1 0 0 0,0 0 0 0 0,-3 5 0 0 0,-1 1 131 0 0,-1 0 0 0 0,0 0 0 0 0,0-1 0 0 0,-1 0-1 0 0,0 0 1 0 0,-1 0 0 0 0,1-1 0 0 0,-2 0 0 0 0,1-1 0 0 0,-1 0-1 0 0,0 0 1 0 0,0-1 0 0 0,0 0 0 0 0,-11 4 0 0 0,-6 1 129 0 0,0-2 0 0 0,-1 0 0 0 0,0-2 0 0 0,-34 4 0 0 0,49-8-185 0 0,-1-1 0 0 0,1-1 0 0 0,-1 0 1 0 0,-24-3-1 0 0,29 1-328 0 0,1 1 1 0 0,0-1-1 0 0,0 0 0 0 0,0-1 1 0 0,0 0-1 0 0,0 0 1 0 0,1-1-1 0 0,-1 1 0 0 0,-10-9 1 0 0,15 10-78 0 0,0 0 0 0 0,0 0 1 0 0,1 0-1 0 0,-1-1 0 0 0,0 1 0 0 0,1 0 0 0 0,0-1 1 0 0,-1 1-1 0 0,1-1 0 0 0,0 0 0 0 0,-1-3 1 0 0,0-7-1195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7367 0 0,'2'0'568'0'0,"15"0"-1354"0"0,-13 0 1536 0 0,0 1 1 0 0,-1-1-1 0 0,1 1 0 0 0,0 0 0 0 0,3 1 1 0 0,-5-1-401 0 0,-1 0 0 0 0,1 0 0 0 0,-1 0 0 0 0,1 0 0 0 0,0 0 0 0 0,-1 0 0 0 0,0 0 0 0 0,1 0 1 0 0,-1 1-1 0 0,0-1 0 0 0,1 0 0 0 0,-1 1 0 0 0,0-1 0 0 0,0 1 0 0 0,0 0 0 0 0,0-1 1 0 0,-1 1-1 0 0,1 0 0 0 0,0-1 0 0 0,-1 1 0 0 0,1 0 0 0 0,0 3 0 0 0,-1 1-54 0 0,1 1 0 0 0,-1 0 0 0 0,0 0 0 0 0,0-1 0 0 0,-1 1 0 0 0,0 0 0 0 0,0-1 0 0 0,-1 1 0 0 0,-2 7 0 0 0,-5 9 51 0 0,-12 25 0 0 0,16-36-136 0 0,-27 49 157 0 0,-2-2 0 0 0,-2-1-1 0 0,-68 82 1 0 0,82-112-318 0 0,-179 215 148 0 0,135-166-177 0 0,-56 60-2503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141 304 20271 0 0,'0'0'1839'0'0,"1"3"-1514"0"0,-1 3-157 0 0,1 0 0 0 0,-1 0 0 0 0,0 0 0 0 0,0 0 0 0 0,-1 0 0 0 0,0-1 0 0 0,0 1 0 0 0,0 0 0 0 0,-1 0 0 0 0,0-1 0 0 0,-3 9 0 0 0,-7 11 673 0 0,-17 29 0 0 0,16-33-576 0 0,-4 9-1 0 0,8-15-211 0 0,0 1 0 0 0,0 0 1 0 0,2 1-1 0 0,0 0 0 0 0,-8 32 1 0 0,13-37-134 0 0,2-9-107 0 0,15 1-9053 0 0,0-3 1708 0 0</inkml:trace>
  <inkml:trace contextRef="#ctx0" brushRef="#br0" timeOffset="1">464 6 13359 0 0,'0'0'1424'0'0,"-9"-5"-592"0"0,-5 5 128 0 0,-1 2 16 0 0,1 3 8 0 0,-2 2-2072 0 0,1 0-416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11 131 11519 0 0,'0'0'528'0'0,"-2"-1"-16"0"0,-5-2-298 0 0,5 2 292 0 0,5 1-320 0 0,21 1 488 0 0,-1 2 1 0 0,0 0 0 0 0,0 1-1 0 0,0 1 1 0 0,35 14 0 0 0,-56-18-565 0 0,0 0 0 0 0,0 0 0 0 0,0 0 0 0 0,-1 0 1 0 0,1 0-1 0 0,0 0 0 0 0,-1 0 0 0 0,1 1 0 0 0,-1-1 0 0 0,0 1 1 0 0,1-1-1 0 0,-1 1 0 0 0,0-1 0 0 0,0 1 0 0 0,0 0 1 0 0,0-1-1 0 0,0 1 0 0 0,0 0 0 0 0,-1 0 0 0 0,1 0 1 0 0,-1 0-1 0 0,1 0 0 0 0,-1 0 0 0 0,0 0 0 0 0,1 0 1 0 0,-1 0-1 0 0,0 0 0 0 0,0 0 0 0 0,-1 3 0 0 0,0 5 98 0 0,-1 0-1 0 0,0-1 0 0 0,-1 1 1 0 0,-4 12-1 0 0,6-19-152 0 0,-67 158 1812 0 0,38-95-1177 0 0,23-49-539 0 0,1 1 1 0 0,1-1-1 0 0,0 1 0 0 0,-2 22 0 0 0,6-39-145 0 0,1 0-1 0 0,0 0 1 0 0,0 0-1 0 0,0 0 1 0 0,0 0-1 0 0,0-1 1 0 0,0 1-1 0 0,0 0 1 0 0,1 0-1 0 0,-1 0 1 0 0,0 0-1 0 0,0 0 1 0 0,1-1-1 0 0,-1 2 1 0 0,1 1 7 0 0,0-2-4 0 0,0 0 1 0 0,0 0-1 0 0,-1 0 0 0 0,1 0 1 0 0,0 0-1 0 0,0 0 0 0 0,0 0 1 0 0,0 0-1 0 0,0 0 0 0 0,1 0 1 0 0,-1-1-1 0 0,0 1 0 0 0,0 0 1 0 0,1-1-1 0 0,-1 1 0 0 0,0-1 1 0 0,0 1-1 0 0,1-1 0 0 0,-1 0 1 0 0,0 0-1 0 0,2 1 0 0 0,2-1 32 0 0,0 0-1 0 0,0 0 1 0 0,0 0-1 0 0,0 0 0 0 0,0-1 1 0 0,0 0-1 0 0,0 0 0 0 0,0 0 1 0 0,-1-1-1 0 0,1 0 0 0 0,0 0 1 0 0,-1 0-1 0 0,0 0 0 0 0,6-4 1 0 0,7-6 72 0 0,32-27 1 0 0,-44 35-104 0 0,199-188 214 0 0,-96 88-63 0 0,-74 73-119 0 0,-5 5-37 0 0,-1-1-1 0 0,-1-1 1 0 0,34-48-1 0 0,-11-9-2172 0 0,-50 83 1402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141 156 3223 0 0,'1'2'3320'0'0,"16"33"7699"0"0,-13-30-10321 0 0,-1 0 0 0 0,1 1 0 0 0,0-1 1 0 0,5 4-1 0 0,-6-7-615 0 0,-1 1 0 0 0,1-1 1 0 0,0 0-1 0 0,0 1 0 0 0,1-2 1 0 0,-1 1-1 0 0,0 0 0 0 0,1-1 1 0 0,-1 1-1 0 0,1-1 0 0 0,-1 0 1 0 0,1 0-1 0 0,-1 0 0 0 0,1-1 1 0 0,0 1-1 0 0,-1-1 0 0 0,1 0 1 0 0,0 0-1 0 0,5-1 0 0 0,0-1 56 0 0,0 0 0 0 0,0-1 0 0 0,0 0 1 0 0,0 0-1 0 0,-1-1 0 0 0,1 0 0 0 0,-1 0 0 0 0,0-1 0 0 0,0-1 0 0 0,7-6 0 0 0,0 1-50 0 0,-2-2 1 0 0,0 0-1 0 0,0 0 0 0 0,13-20 0 0 0,-21 26-82 0 0,1-1 0 0 0,-1-1 0 0 0,0 1 1 0 0,-1-1-1 0 0,0 1 0 0 0,0-1 0 0 0,-1-1 0 0 0,3-15 0 0 0,-6 13-24 0 0,-1 12 7 0 0,1-1 0 0 0,-1 0 0 0 0,0 0 0 0 0,1 0-1 0 0,-1 1 1 0 0,0-1 0 0 0,0 0 0 0 0,0 1 0 0 0,0-1 0 0 0,1 1 0 0 0,-1-1 0 0 0,0 1 0 0 0,0-1 0 0 0,0 1 0 0 0,0 0 0 0 0,0-1 0 0 0,0 1 0 0 0,0 0 0 0 0,0 0 0 0 0,0 0 0 0 0,0 0 0 0 0,0 0-1 0 0,0 0 1 0 0,0 0 0 0 0,-1 0 0 0 0,1 0 0 0 0,0 0 0 0 0,0 0 0 0 0,0 1 0 0 0,-1 0 0 0 0,-5 0-46 0 0,0 1 1 0 0,-13 6-1 0 0,-9 5 2 0 0,2 2-1 0 0,-46 31 1 0 0,-47 47-82 0 0,99-76 131 0 0,0 0 5 0 0,1 2 0 0 0,0 0 0 0 0,1 2 0 0 0,-16 22 0 0 0,32-38 13 0 0,-1 0 0 0 0,1 0 0 0 0,0 1-1 0 0,0-1 1 0 0,1 1 0 0 0,-1-1 0 0 0,1 1 0 0 0,0 0 0 0 0,1 0-1 0 0,0 0 1 0 0,-1 8 0 0 0,2-10 0 0 0,0-1 0 0 0,0 1 0 0 0,1 0 1 0 0,-1-1-1 0 0,1 1 0 0 0,0 0 0 0 0,0-1 0 0 0,0 1 0 0 0,0-1 0 0 0,1 1 0 0 0,0-1 0 0 0,-1 0 0 0 0,1 0 1 0 0,1 0-1 0 0,-1 0 0 0 0,0 0 0 0 0,1 0 0 0 0,-1 0 0 0 0,6 3 0 0 0,-2-1 89 0 0,2 0-1 0 0,-1-1 1 0 0,0 1 0 0 0,1-2-1 0 0,0 1 1 0 0,0-1 0 0 0,0 0-1 0 0,17 3 1 0 0,5 0 370 0 0,34 1 0 0 0,-58-7-419 0 0,15 1 132 0 0,0 0 0 0 0,0-2 0 0 0,30-4 0 0 0,4-5-830 0 0,0-3-3903 0 0,-32 8 1012 0 0,9-2-4347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35 4607 0 0,'50'-19'428'0'0,"-7"4"11496"0"0,-46 16-11490 0 0,-36 22 281 0 0,23-12-437 0 0,-28 12-1 0 0,-45 13-221 0 0,-95 26 0 0 0,176-60-56 0 0,-107 34 0 0 0,97-29 0 0 0,16-5-4 0 0,1 0-2 0 0,1-2-7 0 0,-1 1 1 0 0,1-1 0 0 0,0 0-1 0 0,-1 1 1 0 0,1-1 0 0 0,0 0 0 0 0,-1 1-1 0 0,1-1 1 0 0,0 1 0 0 0,0-1-1 0 0,-1 1 1 0 0,1-1 0 0 0,0 0 0 0 0,0 1-1 0 0,0-1 1 0 0,0 1 0 0 0,-1-1-1 0 0,1 1 1 0 0,0-1 0 0 0,0 1-1 0 0,0-1 1 0 0,0 1 0 0 0,0-1 0 0 0,0 1-1 0 0,0-1 1 0 0,1 1 0 0 0,-1-1-1 0 0,0 1 1 0 0,0-1 0 0 0,0 1 0 0 0,0-1-1 0 0,1 0 1 0 0,-1 1 0 0 0,0-1-1 0 0,0 1 1 0 0,1-1 0 0 0,-1 0 0 0 0,0 1-1 0 0,1-1 1 0 0,-1 1 0 0 0,0-1-1 0 0,1 0 1 0 0,-1 0 0 0 0,1 1 0 0 0,-1-1-1 0 0,0 0 1 0 0,1 0 0 0 0,0 1-1 0 0,22 10-356 0 0,-9-7 302 0 0,1-1 0 0 0,-1 0 1 0 0,1-1-1 0 0,27 0 1 0 0,-23-2 26 0 0,39 7 1 0 0,-41-3 51 0 0,-1 0 0 0 0,0 2 0 0 0,0 0 0 0 0,0 1 0 0 0,-1 0 0 0 0,0 1 0 0 0,0 1 0 0 0,-1 1 0 0 0,0 0 0 0 0,-1 0 1 0 0,0 1-1 0 0,0 1 0 0 0,-2 0 0 0 0,12 15 0 0 0,-18-21 56 0 0,-2 0 0 0 0,1-1 0 0 0,0 1 1 0 0,-1 1-1 0 0,0-1 0 0 0,3 10 0 0 0,-6-15-27 0 0,0 0 0 0 0,0 0 0 0 0,0 0-1 0 0,0 0 1 0 0,0 1 0 0 0,0-1 0 0 0,0 0 0 0 0,-1 0-1 0 0,1 0 1 0 0,0 0 0 0 0,0 0 0 0 0,-1 0 0 0 0,1 0 0 0 0,-1 0-1 0 0,1 0 1 0 0,-1 0 0 0 0,1 0 0 0 0,-1 0 0 0 0,0 0-1 0 0,1 0 1 0 0,-1-1 0 0 0,0 1 0 0 0,0 0 0 0 0,0 0-1 0 0,0-1 1 0 0,1 1 0 0 0,-1 0 0 0 0,0-1 0 0 0,-1 1-1 0 0,-3 2 45 0 0,0-1 0 0 0,0 0 0 0 0,0 0-1 0 0,-7 2 1 0 0,-26 5 34 0 0,-1-3-1 0 0,-58 4 0 0 0,46-6-105 0 0,-16-2-83 0 0,-107-8 0 0 0,18-1-6 0 0,138 8 76 0 0,3-1 0 0 0,5-5-30 0 0,10 5 15 0 0,-1-1 1 0 0,1 0 0 0 0,0 1 0 0 0,0-1-1 0 0,0 1 1 0 0,0-1 0 0 0,0 0 0 0 0,0 1-1 0 0,0-1 1 0 0,1 0 0 0 0,-1 1 0 0 0,0-1-1 0 0,0 1 1 0 0,0-1 0 0 0,1 1 0 0 0,-1-1 0 0 0,0 0-1 0 0,1 1 1 0 0,-1-1 0 0 0,0 1 0 0 0,1-1-1 0 0,0 0-17 0 0,1-2 0 0 0,0 1-1 0 0,0-1 0 0 0,0 0 1 0 0,0 1-1 0 0,1-1 1 0 0,0 1-1 0 0,-1 0 0 0 0,1 0 1 0 0,0 0-1 0 0,0 0 1 0 0,0 0-1 0 0,0 1 0 0 0,0-1 1 0 0,0 1-1 0 0,6-1 1 0 0,23-6-1297 0 0,-2 4-3367 0 0,-6 2-862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56 12439 0 0,'70'-56'4418'0'0,"-69"59"-3462"0"0,-1 1-919 0 0,-1 0 0 0 0,1 0 0 0 0,0 0 1 0 0,-1 0-1 0 0,0-1 0 0 0,0 1 1 0 0,0 0-1 0 0,0 0 0 0 0,0 0 1 0 0,-1-1-1 0 0,-3 7 0 0 0,-5 7-27 0 0,-14 17-1 0 0,15-22 55 0 0,-390 501 2456 0 0,229-284-1949 0 0,102-132-494 0 0,-172 212-1559 0 0,222-290 696 0 0,-2 0 0 0 0,0-2 0 0 0,-25 18 0 0 0,29-24-244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 5063 0 0,'-3'2'165'0'0,"-1"0"-1"0"0,1-1 1 0 0,0 1-1 0 0,0 0 0 0 0,0 0 1 0 0,0 1-1 0 0,1-1 1 0 0,-1 1-1 0 0,0-1 0 0 0,1 1 1 0 0,0 0-1 0 0,0 0 1 0 0,0 0-1 0 0,-3 5 1 0 0,4-6 181 0 0,1 0 1 0 0,-1-1 0 0 0,1 1 0 0 0,-1 0 0 0 0,1 0-1 0 0,-1 0 1 0 0,1 0 0 0 0,0 0 0 0 0,0 0 0 0 0,0 0-1 0 0,0 0 1 0 0,0 0 0 0 0,1-1 0 0 0,-1 1 0 0 0,1 0 0 0 0,-1 0-1 0 0,1 0 1 0 0,-1 0 0 0 0,1-1 0 0 0,0 1 0 0 0,0 0-1 0 0,0-1 1 0 0,0 1 0 0 0,0 0 0 0 0,0-1 0 0 0,1 1-1 0 0,-1-1 1 0 0,0 0 0 0 0,2 2 0 0 0,3 1-124 0 0,-1-1 1 0 0,0 1-1 0 0,1-1 1 0 0,0 0-1 0 0,0-1 0 0 0,-1 0 1 0 0,2 1-1 0 0,-1-2 1 0 0,0 1-1 0 0,0-1 0 0 0,8 1 1 0 0,9 0 286 0 0,40-2 0 0 0,-12-3 453 0 0,72-14 0 0 0,49-21 240 0 0,-71 14-595 0 0,11 2-352 0 0,31-8-900 0 0,-50 5-3167 0 0,-76 20 1877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111 711 1839 0 0,'-34'-2'-2535'0'0,"29"1"3608"0"0,0-1 0 0 0,-1 1 1 0 0,1-1-1 0 0,0 1 1 0 0,0-2-1 0 0,1 1 1 0 0,-6-3-1 0 0,7 3-228 0 0,1 1 0 0 0,0-1-1 0 0,0 0 1 0 0,0 0 0 0 0,0 0 0 0 0,0 0-1 0 0,0 0 1 0 0,0-1 0 0 0,0 1 0 0 0,1 0-1 0 0,0-1 1 0 0,-1 0 0 0 0,-1-4 0 0 0,2 3-487 0 0,0 1 0 0 0,1 0-1 0 0,-1-1 1 0 0,1 1 0 0 0,0 0 0 0 0,0-1 0 0 0,0 1 0 0 0,1-6 0 0 0,1 1-175 0 0,0 0 0 0 0,0 0 0 0 0,1 0 0 0 0,0 0 0 0 0,1 1-1 0 0,0-1 1 0 0,0 1 0 0 0,9-12 0 0 0,48-52 569 0 0,-48 57-614 0 0,69-70 409 0 0,125-96-1 0 0,-165 146-975 0 0,1 3 0 0 0,2 1 0 0 0,0 2 0 0 0,55-24 0 0 0,-95 49-1 0 0,1 1 0 0 0,-1 0 0 0 0,0 0-1 0 0,1 0 1 0 0,-1 1 0 0 0,1 0 0 0 0,-1 0 0 0 0,1 0-1 0 0,0 1 1 0 0,-1 0 0 0 0,1 0 0 0 0,0 0 0 0 0,7 2 0 0 0,2 3-6444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88 14887 0 0,'0'0'1712'0'0,"0"2"-1050"0"0,0 1-450 0 0,0-1 1 0 0,0 1 0 0 0,1 0-1 0 0,-1 0 1 0 0,1-1 0 0 0,-1 1-1 0 0,1 0 1 0 0,0-1 0 0 0,0 1-1 0 0,0-1 1 0 0,0 1 0 0 0,0-1-1 0 0,1 0 1 0 0,-1 1 0 0 0,1-1-1 0 0,0 0 1 0 0,-1 0 0 0 0,1 0-1 0 0,0 0 1 0 0,0 0 0 0 0,0 0-1 0 0,0-1 1 0 0,1 1-1 0 0,-1-1 1 0 0,3 2 0 0 0,1 0-118 0 0,0-1 0 0 0,0 1 0 0 0,0-2 0 0 0,0 1 0 0 0,0 0 1 0 0,0-1-1 0 0,0 0 0 0 0,1-1 0 0 0,-1 1 0 0 0,0-1 0 0 0,1-1 0 0 0,-1 1 0 0 0,11-3 1 0 0,0-1 8 0 0,0 0 0 0 0,0-1 0 0 0,27-14 0 0 0,-36 16-143 0 0,-1-1 1 0 0,1 0-1 0 0,-1 0 0 0 0,0-1 1 0 0,-1 0-1 0 0,1 0 1 0 0,-1-1-1 0 0,0 0 1 0 0,-1 0-1 0 0,1 0 0 0 0,-1-1 1 0 0,0 1-1 0 0,-1-1 1 0 0,1-1-1 0 0,5-13 0 0 0,-9 19-73 0 0,-11-10-73 0 0,7 10 167 0 0,0 0 1 0 0,0 1-1 0 0,1 0 0 0 0,-1-1 1 0 0,0 1-1 0 0,0 0 0 0 0,0 0 1 0 0,0 1-1 0 0,-1-1 0 0 0,1 1 0 0 0,0-1 1 0 0,0 1-1 0 0,0 0 0 0 0,-4 1 1 0 0,-9 0-97 0 0,-23 4 0 0 0,37-4 103 0 0,-30 6-95 0 0,1 1 1 0 0,0 2-1 0 0,-31 14 0 0 0,-86 50-115 0 0,119-58 187 0 0,0 2 0 0 0,-33 27 0 0 0,52-37 29 0 0,0 1 0 0 0,0 1 0 0 0,1-1 0 0 0,1 2 0 0 0,0-1 0 0 0,0 1 0 0 0,1 0 0 0 0,-10 21 0 0 0,15-30-65 0 0,1 1-1 0 0,0-1 0 0 0,0 1 0 0 0,1-1 1 0 0,-1 1-1 0 0,0-1 0 0 0,1 1 0 0 0,0 0 0 0 0,-1 0 1 0 0,1-1-1 0 0,0 1 0 0 0,1 0 0 0 0,-1-1 0 0 0,0 1 1 0 0,1 0-1 0 0,-1-1 0 0 0,1 1 0 0 0,0-1 0 0 0,0 1 1 0 0,0 0-1 0 0,0-1 0 0 0,0 0 0 0 0,1 1 0 0 0,-1-1 1 0 0,1 0-1 0 0,0 0 0 0 0,-1 0 0 0 0,1 0 0 0 0,0 0 1 0 0,0 0-1 0 0,0 0 0 0 0,0-1 0 0 0,1 1 0 0 0,-1-1 1 0 0,0 1-1 0 0,1-1 0 0 0,-1 0 0 0 0,1 0 0 0 0,4 1 1 0 0,16 4-1180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12439 0 0,'1'-2'6731'0'0,"17"-27"-3429"0"0,20-27-1459 0 0,-2 12-1434 0 0,3 1-1 0 0,1 1 1 0 0,3 3 0 0 0,0 1-1 0 0,70-45 1 0 0,-86 65-389 0 0,1 1 0 0 0,1 2 0 0 0,39-16 0 0 0,-53 27-31 0 0,-15 4 11 0 0,0 0-1 0 0,0 0 0 0 0,0 0 0 0 0,0 0 0 0 0,0 0 1 0 0,0 0-1 0 0,0 0 0 0 0,1 0 0 0 0,-1 0 1 0 0,0 0-1 0 0,0 0 0 0 0,0 0 0 0 0,0 0 0 0 0,0 0 1 0 0,0 0-1 0 0,0 0 0 0 0,0 0 0 0 0,1 0 0 0 0,-1 0 1 0 0,0 0-1 0 0,0 0 0 0 0,0 0 0 0 0,0 0 0 0 0,0 0 1 0 0,0 0-1 0 0,0 0 0 0 0,0 0 0 0 0,0 0 0 0 0,1 0 1 0 0,-1 0-1 0 0,0 0 0 0 0,0 1 0 0 0,0-1 1 0 0,0 0-1 0 0,0 0 0 0 0,0 0 0 0 0,0 0 0 0 0,0 0 1 0 0,0 0-1 0 0,0 0 0 0 0,0 0 0 0 0,0 0 0 0 0,0 0 1 0 0,0 1-1 0 0,0-1 0 0 0,0 0 0 0 0,0 0 0 0 0,0 0 1 0 0,0 0-1 0 0,0 0 0 0 0,0 0 0 0 0,0 0 0 0 0,0 1 1 0 0,1 4-6 0 0,0 0 0 0 0,0 0-1 0 0,-1 0 1 0 0,0 0 0 0 0,0 1 0 0 0,-1-1 0 0 0,1 0 0 0 0,-1 0 0 0 0,0 0-1 0 0,0 0 1 0 0,-4 8 0 0 0,-3 8 0 0 0,-13 26 0 0 0,-19 23-47 0 0,-2 5 37 0 0,31-53-20 0 0,1-3-48 0 0,-12 32-1 0 0,20-46 5 0 0,1 0-1 0 0,-1 0 1 0 0,1 0 0 0 0,0 0-1 0 0,0 0 1 0 0,1 0 0 0 0,0 0-1 0 0,0 1 1 0 0,0-1 0 0 0,0 0-1 0 0,3 10 1 0 0,-2-13-34 0 0,-1 0 0 0 0,1 0 0 0 0,0 0 0 0 0,0 0 1 0 0,0 0-1 0 0,0 0 0 0 0,1 0 0 0 0,-1-1 0 0 0,0 1 0 0 0,1 0 0 0 0,0-1 1 0 0,-1 1-1 0 0,1-1 0 0 0,0 0 0 0 0,-1 1 0 0 0,1-1 0 0 0,0 0 1 0 0,0 0-1 0 0,0 0 0 0 0,2 1 0 0 0,2-1-985 0 0,-1 1 1 0 0,0-1-1 0 0,1 0 0 0 0,-1-1 1 0 0,0 1-1 0 0,11-1 1 0 0,9-2-5564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72 8751 0 0,'13'-16'910'0'0,"-3"-4"5891"0"0,-8 19-5800 0 0,52-34 5908 0 0,-55 36-6881 0 0,-1-1-1 0 0,1 0 0 0 0,0 1 0 0 0,0-1 0 0 0,-1 0 0 0 0,1 1 0 0 0,0 0 0 0 0,0-1 0 0 0,0 1 0 0 0,-1 0 1 0 0,0 1-1 0 0,-4 2 17 0 0,-38 22-29 0 0,-46 37 0 0 0,58-39-12 0 0,-18 13-3 0 0,1 3 0 0 0,-81 88 0 0 0,117-111 0 0 0,12-17 0 0 0,1 1 0 0 0,-1 0 0 0 0,1 0 0 0 0,-1 0 0 0 0,1 0 0 0 0,-1 0 0 0 0,1-1 0 0 0,0 1 0 0 0,0 0 0 0 0,-1 0 0 0 0,1 0 0 0 0,0 0 0 0 0,0 2 0 0 0,0-2 0 0 0,0-1 0 0 0,1 1 0 0 0,-1 0 0 0 0,1 0 0 0 0,-1 0 0 0 0,1 0 0 0 0,-1-1 0 0 0,1 1 0 0 0,-1 0 0 0 0,1 0 0 0 0,0-1 0 0 0,-1 1 1 0 0,1 0-1 0 0,0-1 0 0 0,-1 1 0 0 0,1-1 0 0 0,0 1 0 0 0,0-1 0 0 0,0 1 0 0 0,0-1 0 0 0,-1 0 0 0 0,1 1 0 0 0,0-1 0 0 0,0 0 0 0 0,0 0 0 0 0,0 0 0 0 0,0 1 0 0 0,0-1 0 0 0,0 0 0 0 0,0 0 0 0 0,0-1 0 0 0,0 1 0 0 0,0 0 0 0 0,1 0 0 0 0,5-1-3 0 0,0 0 0 0 0,0-1-1 0 0,9-2 1 0 0,2-2-21 0 0,-1-1 0 0 0,1-1 0 0 0,-2-1 0 0 0,28-17-1 0 0,57-51-530 0 0,-73 54 163 0 0,-27 21 168 0 0,-4 5-729 0 0,-12 7 905 0 0,0 2 0 0 0,0 0 0 0 0,1 1 0 0 0,1 0 0 0 0,0 1 1 0 0,-12 18-1 0 0,-62 101-4 0 0,38-53-33 0 0,-112 147-50 0 0,41-59 63 0 0,83-115 91 0 0,3 3-1 0 0,2 0 0 0 0,-45 114 1 0 0,58-117 44 0 0,-18 48-16 0 0,29-87-36 0 0,8-13-8 0 0,0 0 0 0 0,-1-1-1 0 0,1 1 1 0 0,-1 0 0 0 0,1-1 0 0 0,-1 1 0 0 0,0-1 0 0 0,1 1-1 0 0,-1-1 1 0 0,1 0 0 0 0,-1 1 0 0 0,0-1 0 0 0,1 1 0 0 0,-2-1-1 0 0,1 0-3 0 0,-1 0-1 0 0,0 0 0 0 0,1 0 0 0 0,-1 0 0 0 0,1 0 0 0 0,-1-1 0 0 0,1 1 0 0 0,-1-1 0 0 0,1 1 1 0 0,0-1-1 0 0,-1 1 0 0 0,1-1 0 0 0,0 0 0 0 0,-1 0 0 0 0,1 0 0 0 0,0 0 0 0 0,-2-2 0 0 0,-1 0-186 0 0,0-1-1 0 0,0 0 0 0 0,-6-8 0 0 0,0-4-599 0 0,1-4-32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13327 0 0,'6'-15'190'0'0,"0"0"-1"0"0,0 0 1 0 0,2 0-1 0 0,0 1 1 0 0,1 0-1 0 0,0 1 0 0 0,1 0 1 0 0,0 0-1 0 0,1 1 1 0 0,1 1-1 0 0,21-18 1 0 0,-7 10 441 0 0,0 1 0 0 0,1 1 1 0 0,1 2-1 0 0,1 0 0 0 0,0 2 1 0 0,0 2-1 0 0,33-9 0 0 0,-40 14-259 0 0,-1 2 0 0 0,1 0 0 0 0,0 1-1 0 0,0 1 1 0 0,1 1 0 0 0,-1 1 0 0 0,0 1-1 0 0,0 2 1 0 0,0 0 0 0 0,41 11-1 0 0,-55-12-304 0 0,0 1 0 0 0,0 0 0 0 0,-1 1-1 0 0,1-1 1 0 0,-1 1 0 0 0,0 1-1 0 0,0 0 1 0 0,11 10 0 0 0,-15-13-54 0 0,-1 1-1 0 0,0 0 1 0 0,1-1 0 0 0,-1 1 0 0 0,0 0-1 0 0,-1 0 1 0 0,1 1 0 0 0,0-1 0 0 0,-1 0-1 0 0,0 0 1 0 0,0 1 0 0 0,0-1-1 0 0,0 1 1 0 0,0-1 0 0 0,-1 1 0 0 0,1-1-1 0 0,-1 1 1 0 0,0-1 0 0 0,0 1 0 0 0,0-1-1 0 0,-1 1 1 0 0,-1 6 0 0 0,-1 0-8 0 0,-1 0 1 0 0,-1 0-1 0 0,1-1 1 0 0,-1 1 0 0 0,-1-1-1 0 0,0 0 1 0 0,0-1-1 0 0,-1 1 1 0 0,0-1-1 0 0,0-1 1 0 0,-9 8-1 0 0,1-2 4 0 0,0-1-1 0 0,-1-1 1 0 0,-1 0-1 0 0,1-1 1 0 0,-22 9-1 0 0,6-6-8 0 0,-1-2 0 0 0,0-1 0 0 0,0-1 0 0 0,-1-2 0 0 0,0-1 0 0 0,-47 1 0 0 0,70-6-4 0 0,-82 1-265 0 0,79-3 213 0 0,1 0 0 0 0,0 0 1 0 0,0-2-1 0 0,-26-7 0 0 0,38 10-13 0 0,0 0 0 0 0,0-1-1 0 0,0 1 1 0 0,-1-1 0 0 0,1 1 0 0 0,0-1 0 0 0,0 0-1 0 0,0 1 1 0 0,0-1 0 0 0,0 0 0 0 0,0 0 0 0 0,0 0-1 0 0,0 0 1 0 0,-1-1 0 0 0,2 1-67 0 0,0 1-1 0 0,0-1 1 0 0,0 0 0 0 0,0 0 0 0 0,0 0 0 0 0,0 1 0 0 0,0-1-1 0 0,0 0 1 0 0,0 0 0 0 0,0 0 0 0 0,0 1 0 0 0,0-1 0 0 0,1 0-1 0 0,-1 0 1 0 0,0 1 0 0 0,1-1 0 0 0,-1 0 0 0 0,1 1 0 0 0,-1-1-1 0 0,0 0 1 0 0,1 1 0 0 0,0-1 0 0 0,-1 0 0 0 0,2 0 0 0 0,8-10-1782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9215 0 0,'-1'3'5622'0'0,"-11"34"-417"0"0,0 25-4501 0 0,-2 1-593 0 0,1-15 426 0 0,-29 66 1 0 0,-31 45 796 0 0,54-119-1193 0 0,-27 47 171 0 0,-73 102 1 0 0,105-167-327 0 0,-16 22 6 0 0,-1-2 0 0 0,-2-1 0 0 0,-2-2 1 0 0,-2-1-1 0 0,-48 38 0 0 0,-96 58-513 0 0,179-133-247 0 0,4-2-1292 0 0,10-2 997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10591 0 0,'0'0'819'0'0,"2"1"-203"0"0,19 4 3314 0 0,24 2 0 0 0,-31-6-3101 0 0,0 0 0 0 0,27-2-1 0 0,63-10 1034 0 0,128-31 0 0 0,-142 23-2070 0 0,112-9-1 0 0,-199 28-1343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2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17 18431 0 0,'0'0'1415'0'0,"-1"-1"-914"0"0,0 0-425 0 0,0 0 1 0 0,0-1-1 0 0,0 1 0 0 0,0 0 0 0 0,0 0 0 0 0,0 0 0 0 0,0 0 0 0 0,-1 0 1 0 0,1 1-1 0 0,0-1 0 0 0,-1 0 0 0 0,1 1 0 0 0,0-1 0 0 0,-1 0 1 0 0,1 1-1 0 0,-1 0 0 0 0,1-1 0 0 0,-1 1 0 0 0,1 0 0 0 0,-1 0 1 0 0,1 0-1 0 0,-1 0 0 0 0,1 0 0 0 0,-1 0 0 0 0,1 0 0 0 0,-1 0 1 0 0,1 1-1 0 0,-3 0 0 0 0,1-1-24 0 0,-4 2 43 0 0,0 1 0 0 0,0-1-1 0 0,0 1 1 0 0,1 0-1 0 0,-1 1 1 0 0,1 0-1 0 0,-1 0 1 0 0,-10 9 0 0 0,-2 4 22 0 0,-19 23 1 0 0,35-37-102 0 0,-44 54 174 0 0,2 2-1 0 0,-47 83 0 0 0,55-83-92 0 0,-44 70 41 0 0,-99 152-5 0 0,-32 52-133 0 0,202-317 0 0 0,0 2 0 0 0,-15 33 0 0 0,23-38 0 0 0,2-12 0 0 0,0-1 0 0 0,0 1 0 0 0,0-1 0 0 0,1 1 0 0 0,-1-1 0 0 0,0 1 0 0 0,0-1 0 0 0,1 0 0 0 0,-1 1 0 0 0,0-1 0 0 0,0 1 0 0 0,1-1 0 0 0,-1 0 0 0 0,0 1 0 0 0,1-1 0 0 0,-1 0 0 0 0,1 1 0 0 0,-1-1 0 0 0,0 0 0 0 0,2 1 0 0 0,1 0-4 0 0,0-1 0 0 0,0 1 1 0 0,0-1-1 0 0,0 1 0 0 0,0-1 0 0 0,0 0 0 0 0,0 0 1 0 0,0 0-1 0 0,0 0 0 0 0,0-1 0 0 0,0 1 0 0 0,0-1 0 0 0,0 0 1 0 0,0 0-1 0 0,5-2 0 0 0,3-2-45 0 0,0 0 0 0 0,16-11 0 0 0,-1-2-155 0 0,-2 0 0 0 0,29-29 0 0 0,39-47-307 0 0,7-8 367 0 0,-89 94 234 0 0,-8 6 826 0 0,-2 4-736 0 0,1 10-132 0 0,-1-1 0 0 0,-1 0 0 0 0,0 1 0 0 0,0-1 0 0 0,-4 12-1 0 0,3-9-2 0 0,0-1-1 0 0,0 1 1 0 0,1 21-1 0 0,2-24-50 0 0,1 1 0 0 0,0-1 0 0 0,0 0 1 0 0,1 0-1 0 0,1 0 0 0 0,0 0 0 0 0,0 0 0 0 0,1-1 0 0 0,1 0 0 0 0,-1 0 0 0 0,2 0 1 0 0,-1-1-1 0 0,1 0 0 0 0,1 0 0 0 0,0 0 0 0 0,9 7 0 0 0,-9-11-193 0 0,-1 0-1 0 0,1 0 0 0 0,12 5 1 0 0,10 1-3539 0 0,-15-7-3690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5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62 2303 0 0,'3'-3'13630'0'0,"-6"4"-12367"0"0,-12 11-633 0 0,-26 17-891 0 0,18-14 296 0 0,1 1 0 0 0,0 1 0 0 0,1 1 0 0 0,1 1 0 0 0,-26 31 0 0 0,36-36-11 0 0,1 1 0 0 0,-13 27 0 0 0,15-28-32 0 0,2 0 8 0 0,3 0 0 0 0,6-2 18 0 0,-2-10 2 0 0,0 0 0 0 0,0 1 0 0 0,-1-1 1 0 0,1-1-1 0 0,0 1 0 0 0,1 0 0 0 0,-1 0 0 0 0,0-1 1 0 0,0 1-1 0 0,1-1 0 0 0,-1 0 0 0 0,1 0 1 0 0,4 2-1 0 0,-2-2 21 0 0,0 0-1 0 0,0 0 1 0 0,1-1 0 0 0,-1 1 0 0 0,0-1-1 0 0,10-1 1 0 0,2-2 159 0 0,0-1 0 0 0,0 0 1 0 0,20-8-1 0 0,-35 11-171 0 0,7-2 102 0 0,-3 1-58 0 0,0 0 0 0 0,0-1-1 0 0,0 0 1 0 0,0 0 0 0 0,-1 0-1 0 0,8-7 1 0 0,-10 8-64 0 0,0 1 0 0 0,0-1 0 0 0,-1 0 0 0 0,1 0 0 0 0,-1 0 0 0 0,0 0 0 0 0,1 0 0 0 0,-1-1 0 0 0,0 1 0 0 0,3-6 0 0 0,0 1 18 0 0,5-9-58 0 0,-1 0 1 0 0,0-1-1 0 0,-1 0 1 0 0,0 0-1 0 0,-2-1 1 0 0,7-25-1 0 0,-12 37-51 0 0,1-1 0 0 0,-1 1 0 0 0,-1-1 0 0 0,1 0 0 0 0,-1 0 0 0 0,0 1-1 0 0,-1-1 1 0 0,0 0 0 0 0,0 1 0 0 0,-2-7 0 0 0,2 8 58 0 0,0 1 0 0 0,-1-1 0 0 0,0 1 0 0 0,0 0 1 0 0,-1 0-1 0 0,1 0 0 0 0,-1 0 0 0 0,0 0 0 0 0,0 0 0 0 0,0 1 0 0 0,0-1 0 0 0,0 1 1 0 0,-1 0-1 0 0,-7-5 0 0 0,-5-3-55 0 0,12 9 18 0 0,-4 1-22 0 0,5 1-10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5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581 645 4607 0 0,'0'3'7866'0'0,"7"32"-4325"0"0,-7-33-3248 0 0,1 2 14 0 0,-1-3-277 0 0,0-1-1 0 0,0 0 1 0 0,0 1-1 0 0,0-1 1 0 0,0 0-1 0 0,0 0 1 0 0,0 1-1 0 0,0-1 0 0 0,0 0 1 0 0,0 1-1 0 0,0-1 1 0 0,0 0-1 0 0,0 1 1 0 0,0-1-1 0 0,1 0 1 0 0,-1 0-1 0 0,0 1 1 0 0,0-1-1 0 0,0 0 1 0 0,0 1-1 0 0,0-1 1 0 0,1 0-1 0 0,-1 0 0 0 0,0 0 1 0 0,0 1-1 0 0,1-1 1 0 0,-1 0-1 0 0,0 0 1 0 0,0 0-1 0 0,1 1 1 0 0,-1-1-1 0 0,0 0 1 0 0,0 0-1 0 0,1 0 1 0 0,-1 0-1 0 0,1 0 1 0 0,6-2 17 0 0,0 0 1 0 0,0 0-1 0 0,0-1 1 0 0,0 0-1 0 0,-1-1 1 0 0,1 0-1 0 0,-1 0 1 0 0,0 0-1 0 0,0-1 1 0 0,0 1-1 0 0,9-12 1 0 0,5-6 38 0 0,28-43 0 0 0,-28 36-40 0 0,4-4-26 0 0,13-16 71 0 0,54-99 0 0 0,-58 84 7 0 0,39-84-4 0 0,-69 142-115 0 0,-1-1 1 0 0,0 1-1 0 0,0-1 0 0 0,0 1 0 0 0,-1-1 0 0 0,0 1 1 0 0,-1-1-1 0 0,1 0 0 0 0,-1-7 0 0 0,-2 10-59 0 0,-8-5 61 0 0,5 9 21 0 0,3 0-1 0 0,-5 1 1 0 0,1-1 0 0 0,-1 1 0 0 0,1 1-1 0 0,-1-1 1 0 0,1 1 0 0 0,0 0 0 0 0,0 1 0 0 0,0-1 0 0 0,0 1-1 0 0,-7 5 1 0 0,-4 3 28 0 0,-31 27 0 0 0,34-26 17 0 0,1 1 1 0 0,1 1-1 0 0,1 0 0 0 0,0 1 0 0 0,-16 27 0 0 0,-36 85 112 0 0,56-110-153 0 0,-76 215 71 0 0,62-162-121 0 0,-3-1 0 0 0,-37 74-1 0 0,20-68 17 0 0,-4-1 0 0 0,-3-2 0 0 0,-3-3 0 0 0,-2-2 0 0 0,-113 108 0 0 0,108-125-63 0 0,-12 11-802 0 0,69-60 519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4607 0 0,'0'0'354'0'0,"-1"2"-233"0"0,1-1 422 0 0,-1 0-1 0 0,1 0 0 0 0,0-1 1 0 0,0 1-1 0 0,-1 0 1 0 0,1-1-1 0 0,0 1 1 0 0,0 0-1 0 0,0 0 1 0 0,0 0-1 0 0,0-1 1 0 0,0 1-1 0 0,0 0 1 0 0,0 0-1 0 0,0-1 0 0 0,1 1 1 0 0,-1 0-1 0 0,0 0 1 0 0,0-1-1 0 0,1 1 1 0 0,-1 0-1 0 0,0-1 1 0 0,1 2-1 0 0,1-1-257 0 0,-1 0 0 0 0,0 1 0 0 0,0-1 0 0 0,0 0 1 0 0,1 0-1 0 0,-1-1 0 0 0,1 1 0 0 0,-1 0 0 0 0,1 0 0 0 0,2 0 0 0 0,2 1-222 0 0,1 0 0 0 0,-1-1-1 0 0,1 0 1 0 0,0 0 0 0 0,7-1 0 0 0,45-3 1463 0 0,101-18 0 0 0,-125 15-1449 0 0,-1 0-187 0 0,0-1-1 0 0,33-13 1 0 0,-50 14-1821 0 0,20-11 0 0 0,-19 7-5620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0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6879 0 0,'0'0'623'0'0,"-2"2"-412"0"0,-14 11 733 0 0,1 1 1 0 0,0 1 0 0 0,1 1-1 0 0,1 0 1 0 0,-12 19 0 0 0,17-25-850 0 0,0-1 1 0 0,-1 0 0 0 0,-10 8 0 0 0,5-4 13 0 0,1-3 7 0 0,-1 0 1 0 0,1 0-1 0 0,-2-2 1 0 0,-19 10-1 0 0,-6 3 124 0 0,-4 4-87 0 0,-93 60-8 0 0,59-23 126 0 0,68-53-165 0 0,1 0-1 0 0,0 1 0 0 0,0 1 0 0 0,1 0 0 0 0,-8 13 0 0 0,14-21-54 0 0,1 1-1 0 0,-1-1 1 0 0,1 1 0 0 0,0-1-1 0 0,0 1 1 0 0,0 0 0 0 0,0-1-1 0 0,1 1 1 0 0,-1 0-1 0 0,1 0 1 0 0,0 0 0 0 0,0-1-1 0 0,1 1 1 0 0,-1 0 0 0 0,1 0-1 0 0,-1-1 1 0 0,1 1-1 0 0,1 0 1 0 0,-1-1 0 0 0,0 1-1 0 0,1-1 1 0 0,0 1-1 0 0,0-1 1 0 0,0 0 0 0 0,0 0-1 0 0,4 5 1 0 0,-3-5-30 0 0,0 0-1 0 0,1 0 1 0 0,0-1 0 0 0,-1 1 0 0 0,1-1-1 0 0,0 1 1 0 0,0-1 0 0 0,8 2 0 0 0,-5-1 28 0 0,-1 0-30 0 0,0-1 0 0 0,1-1 0 0 0,-1 1 0 0 0,1-1 0 0 0,-1 0 0 0 0,1-1 0 0 0,13 1 0 0 0,-4-2-48 0 0,-1-1 0 0 0,20-4 0 0 0,-6-1-2063 0 0,37-15 0 0 0,-41 13-2928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6447 0 0,'0'0'499'0'0,"-3"0"-138"0"0,-65 13 4907 0 0,53-9-4798 0 0,1 1 0 0 0,-1 0 0 0 0,1 1 0 0 0,-26 15 0 0 0,14-6-294 0 0,1 0 266 0 0,-37 29-1 0 0,55-38-366 0 0,0 0-1 0 0,0 0 0 0 0,1 1 1 0 0,0 0-1 0 0,0 1 0 0 0,1-1 0 0 0,0 1 1 0 0,0 0-1 0 0,-4 11 0 0 0,8-17-50 0 0,-12 37 67 0 0,12-26-38 0 0,1-11-45 0 0,1 0-1 0 0,0-1 1 0 0,0 1 0 0 0,-1 0-1 0 0,1 0 1 0 0,0 0-1 0 0,1 0 1 0 0,-1-1 0 0 0,0 1-1 0 0,0 0 1 0 0,1-1-1 0 0,-1 1 1 0 0,1-1 0 0 0,-1 0-1 0 0,1 1 1 0 0,0-1-1 0 0,-1 0 1 0 0,4 2 0 0 0,1-1 46 0 0,0 1 0 0 0,0 0 0 0 0,0-1 0 0 0,11 2 0 0 0,-7-2 2 0 0,-1 0 1 0 0,1-1-1 0 0,-1-1 1 0 0,1 0-1 0 0,-1 0 1 0 0,1-1-1 0 0,0 0 0 0 0,-1 0 1 0 0,0-1-1 0 0,1-1 1 0 0,-1 1-1 0 0,13-7 1 0 0,-15 6-40 0 0,-1 0 0 0 0,1-1 0 0 0,-1 0 0 0 0,0 0 0 0 0,0-1 1 0 0,-1 0-1 0 0,1 0 0 0 0,-1 0 0 0 0,0 0 0 0 0,0-1 0 0 0,-1 0 0 0 0,1 0 1 0 0,-1 0-1 0 0,-1-1 0 0 0,1 1 0 0 0,4-13 0 0 0,-1-2-113 0 0,-1-1-1 0 0,0 0 1 0 0,-2-1-1 0 0,-1 1 1 0 0,1-31 0 0 0,-2 42-125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12 328 2759 0 0,'-11'-3'13466'0'0,"11"2"-13224"0"0,0 1-1 0 0,0 0 0 0 0,0 0 1 0 0,0-1-1 0 0,-1 1 0 0 0,1 0 1 0 0,0-1-1 0 0,0 1 0 0 0,0 0 1 0 0,0-1-1 0 0,0 1 0 0 0,1-2-43 0 0,-1 0 0 0 0,1 0 0 0 0,-1 1-1 0 0,1-1 1 0 0,0 0 0 0 0,-1 1 0 0 0,1-1-1 0 0,2-2 1 0 0,24-28-926 0 0,54-51 696 0 0,41-40-211 0 0,-48 59-248 0 0,-74 64 489 0 0,0 0 0 0 0,0 0 0 0 0,0 0 0 0 0,0 0 0 0 0,0 0 0 0 0,0 0 0 0 0,0 0 0 0 0,0 0 1 0 0,0 0-1 0 0,0-1 0 0 0,0 1 0 0 0,0 0 0 0 0,0 0 0 0 0,0 0 0 0 0,0 0 0 0 0,0 0 0 0 0,0 0 0 0 0,1 0 0 0 0,-1 0 0 0 0,0 0 0 0 0,0 0 0 0 0,0 0 0 0 0,0 0 0 0 0,0 0 0 0 0,0 0 0 0 0,0 0 0 0 0,0 0 0 0 0,0 0 0 0 0,0 0 0 0 0,0 0 0 0 0,0 0 0 0 0,1 0 0 0 0,-1 0 0 0 0,0 0 0 0 0,0 0 0 0 0,0 0 0 0 0,0 0 0 0 0,0 0 1 0 0,0 0-1 0 0,0 0 0 0 0,0 0 0 0 0,0 0 0 0 0,0 1 0 0 0,0-1 0 0 0,0 0 0 0 0,0 0 0 0 0,0 0 0 0 0,0 0 0 0 0,1 0 0 0 0,-1 0 0 0 0,0 0 0 0 0,0 0 0 0 0,0 0 0 0 0,0 0 0 0 0,0 0 0 0 0,0 0 0 0 0,0 0 0 0 0,0 0 0 0 0,0 1 0 0 0,0-1 0 0 0,2 4 20 0 0,0-1 0 0 0,-1 1-1 0 0,1 0 1 0 0,-1 0 0 0 0,1 1-1 0 0,-1-1 1 0 0,-1 0 0 0 0,1 0-1 0 0,-1 1 1 0 0,1-1 0 0 0,-1 0-1 0 0,0 1 1 0 0,-1-1 0 0 0,0 6-1 0 0,-2 9 147 0 0,-11 35-1 0 0,10-38-119 0 0,-4 9-33 0 0,2 0 1 0 0,0 0 0 0 0,-3 52 0 0 0,9-49-2940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13503 0 0,'0'0'1224'0'0,"-2"1"-1008"0"0,-118 61 988 0 0,52-24-696 0 0,37-22-427 0 0,1 2 0 0 0,1 0 0 0 0,0 3-1 0 0,2 0 1 0 0,0 1 0 0 0,1 2 0 0 0,2 1 0 0 0,0 1-1 0 0,-29 43 1 0 0,48-61 31 0 0,0 0 0 0 0,0 1 0 0 0,1 0-1 0 0,0 0 1 0 0,1 0 0 0 0,0 0 0 0 0,-2 11-1 0 0,5-16-28 0 0,-1-1 0 0 0,0 1 0 0 0,1 0 0 0 0,0-1-1 0 0,0 1 1 0 0,0 0 0 0 0,1-1 0 0 0,-1 1 0 0 0,1 0-1 0 0,-1-1 1 0 0,1 1 0 0 0,1-1 0 0 0,-1 1 0 0 0,0-1 0 0 0,1 0-1 0 0,-1 1 1 0 0,1-1 0 0 0,0 0 0 0 0,0 0 0 0 0,1 0-1 0 0,3 4 1 0 0,-3-5-28 0 0,0 0 0 0 0,0 0 0 0 0,0 0 0 0 0,0-1 0 0 0,0 1 0 0 0,1-1 0 0 0,-1 0 1 0 0,0 0-1 0 0,1 0 0 0 0,-1-1 0 0 0,1 1 0 0 0,4 0 0 0 0,0-1-3 0 0,0 0 1 0 0,1 0 0 0 0,16-3 0 0 0,-2-2-546 0 0,37-13 0 0 0,-6-2-4612 0 0,-46 17 3627 0 0,23-9-4364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74 658 15575 0 0,'0'0'712'0'0,"-2"1"-14"0"0,-3 3-607 0 0,-1-1 1 0 0,0 1-1 0 0,0-1 0 0 0,-9 3 1 0 0,-1-1 2811 0 0,15-5-2802 0 0,0 0 0 0 0,1 0 0 0 0,-1 0 1 0 0,1 0-1 0 0,-1 0 0 0 0,0 0 1 0 0,1 0-1 0 0,-1 0 0 0 0,1 0 1 0 0,-1 0-1 0 0,0 0 0 0 0,1-1 1 0 0,-1 1-1 0 0,1 0 0 0 0,-1-1 1 0 0,1 1-1 0 0,-1 0 0 0 0,1-1 1 0 0,-1 1-1 0 0,1 0 0 0 0,-1-1 0 0 0,1 1 1 0 0,0-1-1 0 0,-1 1 0 0 0,1-1 1 0 0,0 1-1 0 0,-1-1 0 0 0,1 1 1 0 0,0-1-1 0 0,-1 1 0 0 0,1-1 1 0 0,0 0-1 0 0,0 1 0 0 0,0-1 1 0 0,0 1-1 0 0,0-1 0 0 0,0 1 1 0 0,-1-1-1 0 0,2-1 0 0 0,-2-1 24 0 0,1 0 1 0 0,0 0-1 0 0,0 0 0 0 0,0 0 0 0 0,1-7 0 0 0,4-7 154 0 0,1 1-1 0 0,0-1 0 0 0,1 1 0 0 0,11-20 0 0 0,43-59 237 0 0,-31 54-424 0 0,3 0 1 0 0,38-37 0 0 0,82-66-223 0 0,-122 116 80 0 0,-11 10-643 0 0,1 1 0 0 0,1 0 1 0 0,0 2-1 0 0,42-23 0 0 0,-60 36 335 0 0,0 1 0 0 0,-1 0 0 0 0,1-1 0 0 0,0 1 1 0 0,0 0-1 0 0,0 1 0 0 0,5-1 0 0 0,8 1-1553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65 547 13071 0 0,'-2'1'598'0'0,"-5"3"-112"0"0,-8 4 29 0 0,-25 11 4342 0 0,39-21-4234 0 0,1-3-422 0 0,0 0 1 0 0,1 0-1 0 0,-1 0 0 0 0,1 0 1 0 0,0 0-1 0 0,0 0 1 0 0,0 1-1 0 0,1-1 0 0 0,-1 0 1 0 0,6-7-1 0 0,3-8 150 0 0,15-20 0 0 0,-17 28-259 0 0,32-46 121 0 0,2 2-1 0 0,53-55 1 0 0,-58 73-600 0 0,2 2-1 0 0,1 1 1 0 0,62-40-1 0 0,-86 65-316 0 0,31-13 0 0 0,-45 22 338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 3223 0 0,'-1'3'240'0'0,"-11"37"928"0"0,8-31 662 0 0,1 0 0 0 0,0 0-1 0 0,1 0 1 0 0,0 1 0 0 0,-2 13 0 0 0,9-11-425 0 0,-4-10-721 0 0,35 5 1168 0 0,-28-8-1733 0 0,1 0-1 0 0,-1 0 1 0 0,0-1 0 0 0,1 0-1 0 0,-1 0 1 0 0,0-1-1 0 0,0 0 1 0 0,-1 0 0 0 0,1-1-1 0 0,0 0 1 0 0,9-8-1 0 0,-2 1-144 0 0,-1 0-1 0 0,0-1 1 0 0,0-1-1 0 0,11-15 1 0 0,-10 6-361 0 0,-14 21 237 0 0,-2-3-911 0 0,1 4 1046 0 0,0 0 1 0 0,0-1-1 0 0,0 1 1 0 0,0 0-1 0 0,0 0 1 0 0,0-1-1 0 0,0 1 1 0 0,0 0-1 0 0,0-1 1 0 0,0 1-1 0 0,0 0 0 0 0,0 0 1 0 0,0-1-1 0 0,0 1 1 0 0,-1 0-1 0 0,1 0 1 0 0,0-1-1 0 0,0 1 1 0 0,0 0-1 0 0,0 0 1 0 0,-1-1-1 0 0,1 1 1 0 0,0 0-1 0 0,0 0 1 0 0,0 0-1 0 0,-1-1 1 0 0,1 1-1 0 0,0 0 1 0 0,0 0-1 0 0,-1 0 0 0 0,1 0 1 0 0,0 0-1 0 0,-1-1 1 0 0,-8 0-66 0 0,0 0 1 0 0,0 1 0 0 0,0 0-1 0 0,0 0 1 0 0,-1 1-1 0 0,1 0 1 0 0,0 1 0 0 0,0 0-1 0 0,1 0 1 0 0,-1 1-1 0 0,0 0 1 0 0,1 1 0 0 0,-1-1-1 0 0,-10 8 1 0 0,5-3 95 0 0,1 1 1 0 0,-1 1 0 0 0,2 0-1 0 0,-1 0 1 0 0,1 1-1 0 0,1 1 1 0 0,-15 18-1 0 0,18-18-6 0 0,0 0 0 0 0,1 0-1 0 0,1 0 1 0 0,-1 1 0 0 0,2 0 0 0 0,0 0-1 0 0,1 1 1 0 0,0-1 0 0 0,1 1-1 0 0,0 0 1 0 0,1 0 0 0 0,1 0 0 0 0,0 0-1 0 0,1 0 1 0 0,0 1 0 0 0,1-1-1 0 0,1 0 1 0 0,1 0 0 0 0,-1-1 0 0 0,7 17-1 0 0,0-2-9 0 0,-3-18 0 0 0,3-2 11 0 0,-4-5 19 0 0,-1-1 0 0 0,1-1 0 0 0,0 1 1 0 0,0-1-1 0 0,0 0 0 0 0,0 0 0 0 0,0 0 0 0 0,-1-1 0 0 0,2 1 1 0 0,-1-1-1 0 0,0-1 0 0 0,9 0 0 0 0,3-2-27 0 0,0-1 0 0 0,23-7 0 0 0,-11 0-951 0 0,0-2 0 0 0,38-22 0 0 0,-49 25 99 0 0,9-5-430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9 6447 0 0,'7'-9'10731'0'0,"-7"12"-10591"0"0,-1 6-19 0 0,-1 0 0 0 0,0 0-1 0 0,-1 0 1 0 0,0 0 0 0 0,-4 8 0 0 0,-24 46 506 0 0,19-40-510 0 0,-20 39 172 0 0,-146 274 541 0 0,127-254-772 0 0,-75 89 1 0 0,121-164-59 0 0,-37 50 38 0 0,-49 93-1 0 0,84-136-105 0 0,1 0-1 0 0,0 0 1 0 0,1 1 0 0 0,0 0 0 0 0,1 0-1 0 0,1 0 1 0 0,1 1 0 0 0,0-1-1 0 0,0 23 1 0 0,2-36-316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5527 0 0,'-1'0'51'0'0,"-8"0"174"0"0,0 0 1 0 0,0 1-1 0 0,-11 2 9592 0 0,20-2-9678 0 0,1 0-1 0 0,0 0 0 0 0,0-1 1 0 0,0 1-1 0 0,0 0 0 0 0,-1 0 1 0 0,1-1-1 0 0,0 1 0 0 0,0 0 1 0 0,1-1-1 0 0,0 1 0 0 0,-1 0 14 0 0,4 1 6 0 0,-1 0 1 0 0,1-1-1 0 0,0 1 0 0 0,0-1 0 0 0,0 0 1 0 0,0 0-1 0 0,0-1 0 0 0,7 1 0 0 0,44-4 1412 0 0,-29 1-838 0 0,349-34 3393 0 0,-229 5-3834 0 0,-75 14-1169 0 0,-36 7-1158 0 0,-33 9 833 0 0,-16 10-6986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8751 0 0,'2'0'674'0'0,"32"6"3128"0"0,44 13 0 0 0,24 5 1433 0 0,-89-22-5064 0 0,1-1-1 0 0,-1 0 0 0 0,0-1 1 0 0,0 0-1 0 0,1-1 0 0 0,13-3 0 0 0,-8 0-127 0 0,71-16 129 0 0,-76 16-273 0 0,0-1 0 0 0,-1 0 0 0 0,0 0 0 0 0,17-11 0 0 0,-24 12-13 0 0,-1 1 1 0 0,0-1 0 0 0,0 0-1 0 0,0-1 1 0 0,0 1 0 0 0,5-8 0 0 0,-8 10 50 0 0,-1-1 1 0 0,1 1-1 0 0,-1 0 1 0 0,0-1-1 0 0,1 1 1 0 0,-1-1-1 0 0,0 0 1 0 0,0 1 0 0 0,-1-1-1 0 0,1 0 1 0 0,-1 0-1 0 0,1 1 1 0 0,-1-1-1 0 0,0 0 1 0 0,0 0 0 0 0,0-3-1 0 0,0 5 51 0 0,-1 0-1 0 0,1 1 0 0 0,0-1 1 0 0,-1 1-1 0 0,1-1 0 0 0,-1 0 1 0 0,1 1-1 0 0,-1-1 0 0 0,1 1 1 0 0,-1-1-1 0 0,1 1 0 0 0,-1 0 1 0 0,1-1-1 0 0,-1 1 0 0 0,0-1 1 0 0,1 1-1 0 0,-1 0 0 0 0,1-1 1 0 0,-2 1-1 0 0,0-1-20 0 0,-3-2 11 0 0,0 1 1 0 0,0 0-1 0 0,-1 0 1 0 0,1 0-1 0 0,0 1 1 0 0,-1-1-1 0 0,0 1 1 0 0,1 0-1 0 0,-1 1 1 0 0,1 0-1 0 0,-1 0 1 0 0,-8 1-1 0 0,-3 0 6 0 0,-1 2 1 0 0,-28 8-1 0 0,24-4 63 0 0,1 1 1 0 0,0 1-1 0 0,1 1 1 0 0,0 1-1 0 0,0 1 0 0 0,2 0 1 0 0,-1 1-1 0 0,1 1 1 0 0,1 1-1 0 0,-24 27 1 0 0,27-27-14 0 0,1 1 0 0 0,0 1 0 0 0,2 0 0 0 0,0 1 0 0 0,0 0 0 0 0,2 1 0 0 0,0 0 0 0 0,2 0 0 0 0,0 1 0 0 0,1 0 0 0 0,-6 34 1 0 0,11-43 10 0 0,0 0 0 0 0,1 1 0 0 0,0-1 1 0 0,1 0-1 0 0,0 0 0 0 0,4 17 1 0 0,-3-22 92 0 0,-1-1 1 0 0,1 0 0 0 0,0 1-1 0 0,0-1 1 0 0,0 0-1 0 0,1 0 1 0 0,-1-1-1 0 0,1 1 1 0 0,1 0 0 0 0,-1-1-1 0 0,1 0 1 0 0,-1 0-1 0 0,1 0 1 0 0,7 6-1 0 0,-4-7 26 0 0,0 0 0 0 0,1 0 0 0 0,-1 0 0 0 0,1-1-1 0 0,-1 0 1 0 0,1 0 0 0 0,0-1 0 0 0,0 0-1 0 0,0 0 1 0 0,0-1 0 0 0,13-1 0 0 0,24-3-109 0 0,0-2 1 0 0,-1-2-1 0 0,67-22 1 0 0,65-12-4542 0 0,-160 39 2847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460 252 5527 0 0,'34'-55'-249'0'0,"24"-35"4092"0"0,-46 73-1878 0 0,2 0 1 0 0,0 1 0 0 0,17-15-1 0 0,-2 5 1770 0 0,-32 41-3496 0 0,-5 9-188 0 0,-1-2 0 0 0,-2 1 0 0 0,0-1 0 0 0,-1-1 1 0 0,-20 26-1 0 0,-24 42 100 0 0,-124 262 53 0 0,69-136-252 0 0,-11 12-1097 0 0,51-98 621 0 0,46-79 52 0 0,24-48 347 0 0,4-2-279 0 0,4-3 395 0 0,0-1 1 0 0,0 1-1 0 0,-1-1 1 0 0,1 0-1 0 0,-1-1 1 0 0,0 1-1 0 0,-1-1 1 0 0,1 0-1 0 0,-1-1 1 0 0,0 1-1 0 0,0-1 1 0 0,4-7-1 0 0,9-13-34 0 0,21-46-1 0 0,-32 59 24 0 0,36-75 30 0 0,27-50 40 0 0,-60 120 37 0 0,0 2 0 0 0,1-1 0 0 0,1 2 0 0 0,17-18 0 0 0,-27 31-53 0 0,0 1 0 0 0,0-1 0 0 0,0 1 0 0 0,0-1 0 0 0,1 1 0 0 0,-1 0 0 0 0,0 0 0 0 0,1 0 0 0 0,-1 0 0 0 0,1 1 0 0 0,0-1 0 0 0,-1 1 0 0 0,1-1 0 0 0,-1 1 0 0 0,1 0 0 0 0,0 0 0 0 0,-1 0 0 0 0,1 0 0 0 0,-1 1 0 0 0,1-1 0 0 0,0 1 0 0 0,-1-1 0 0 0,1 1 0 0 0,-1 0 0 0 0,1 0 0 0 0,-1 0 0 0 0,4 3 0 0 0,7 3 72 0 0,-1 1-1 0 0,0 1 1 0 0,19 17 0 0 0,-20-16-20 0 0,52 40 178 0 0,32 31-68 0 0,-94-80-137 0 0,1 2 6 0 0,4 9-1 0 0,-3 2 0 0 0,-3-10-48 0 0,-1-1 0 0 0,0 0 0 0 0,0 0-1 0 0,0 0 1 0 0,0 0 0 0 0,-1 0 0 0 0,1 0-1 0 0,-1-1 1 0 0,1 1 0 0 0,-1 0 0 0 0,0-1-1 0 0,0 1 1 0 0,0-1 0 0 0,-1 0 0 0 0,1 0 0 0 0,-4 3-1 0 0,-6 4 39 0 0,-1 0-1 0 0,-14 7 0 0 0,21-13-54 0 0,-44 24 4 0 0,-1-2 0 0 0,-1-3 0 0 0,-1-2 0 0 0,-89 21 0 0 0,92-29-1074 0 0,48-11 707 0 0,-8 3-837 0 0,20-7-7030 0 0,6-4 3512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9671 0 0,'0'0'1219'0'0,"-1"2"-80"0"0,-8 14 1330 0 0,-19 30 1 0 0,-6 12-1456 0 0,-47 124 864 0 0,-3 8-1312 0 0,61-144-523 0 0,-37 73-123 0 0,45-92 8 0 0,-130 204-1740 0 0,127-205 1208 0 0,-36 47-2882 0 0,53-71 1990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45 11975 0 0,'0'0'923'0'0,"-2"1"-454"0"0,-5 1 41 0 0,0 0 0 0 0,0 1 0 0 0,0 0 0 0 0,0 0 0 0 0,-11 8-1 0 0,-33 26 593 0 0,21-15-1332 0 0,7-5 174 0 0,-34 33-1 0 0,49-42 68 0 0,0 1 0 0 0,0 0 1 0 0,1 0-1 0 0,0 0 0 0 0,1 1 0 0 0,-10 21 0 0 0,11-16-11 0 0,4 2 0 0 0,1-14 7 0 0,0-1-1 0 0,0 1 1 0 0,0-1 0 0 0,1 0-1 0 0,-1 1 1 0 0,1-1-1 0 0,0 1 1 0 0,0-1-1 0 0,0 0 1 0 0,0 0-1 0 0,0 1 1 0 0,0-1 0 0 0,1 0-1 0 0,-1 0 1 0 0,1 0-1 0 0,-1 0 1 0 0,1-1-1 0 0,0 1 1 0 0,0 0 0 0 0,-1-1-1 0 0,1 1 1 0 0,0-1-1 0 0,1 1 1 0 0,-1-1-1 0 0,0 0 1 0 0,0 0 0 0 0,1 0-1 0 0,1 0 1 0 0,2 1 15 0 0,-1-1-1 0 0,1 0 1 0 0,0-1 0 0 0,-1 1 0 0 0,1-1 0 0 0,0 0 0 0 0,-1-1 0 0 0,1 0 0 0 0,0 1 0 0 0,-1-2 0 0 0,9-1 0 0 0,5-4 119 0 0,-1 0 1 0 0,0-1 0 0 0,0 0-1 0 0,19-13 1 0 0,-30 16-109 0 0,-1 1-1 0 0,1-1 0 0 0,-1 0 1 0 0,0 0-1 0 0,-1-1 1 0 0,1 0-1 0 0,-1 0 1 0 0,0 0-1 0 0,-1-1 0 0 0,1 1 1 0 0,-1-1-1 0 0,0 0 1 0 0,2-8-1 0 0,-4 9-21 0 0,-1 0 0 0 0,0 1 0 0 0,0-1 1 0 0,0 0-1 0 0,-1 0 0 0 0,0 1 0 0 0,0-1 0 0 0,0 0 0 0 0,-1 0 0 0 0,0 1 0 0 0,0-1 0 0 0,-1 0 0 0 0,1 1 0 0 0,-4-7 1 0 0,1 2-43 0 0,0 1 0 0 0,-1 0 1 0 0,0 1-1 0 0,-1-1 0 0 0,0 1 1 0 0,0 0-1 0 0,-10-8 1 0 0,5 5-534 0 0,7 8 274 0 0,0-1 1 0 0,0 1 0 0 0,1-1-1 0 0,-5-6 1 0 0,7 8-277 0 0,0 1-1 0 0,0-1 1 0 0,0 1-1 0 0,1-1 1 0 0,-1 1-1 0 0,1-1 1 0 0,-1 1-1 0 0,1-1 1 0 0,0 0 0 0 0,-1 1-1 0 0,1-3 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12295 0 0,'0'0'1112'0'0,"-2"1"-917"0"0,-21 19-65 0 0,-49 40 2773 0 0,25-29-1534 0 0,26-17-726 0 0,0 0 1 0 0,-23 22-1 0 0,31-24-610 0 0,1 0 0 0 0,1 1 0 0 0,0 1 1 0 0,0 0-1 0 0,2 0 0 0 0,-1 1 0 0 0,-6 16 0 0 0,6-4-33 0 0,10-17 2 0 0,1-5 7 0 0,-1-1 8 0 0,1 0 1 0 0,-1 0 0 0 0,1-1-1 0 0,1 1 1 0 0,-1 0-1 0 0,0-1 1 0 0,1 1-1 0 0,0-1 1 0 0,0 0-1 0 0,0 1 1 0 0,3 3-1 0 0,-4-6-11 0 0,1 1 10 0 0,0 1 0 0 0,1-1 0 0 0,-1 1 0 0 0,1-1 0 0 0,0 0 0 0 0,0 0 0 0 0,0 0 0 0 0,0 0 0 0 0,0 0 0 0 0,6 1 1 0 0,31 9 123 0 0,-30-10-272 0 0,-1-1 1 0 0,1-1-1 0 0,-1 0 0 0 0,1 0 0 0 0,-1-1 0 0 0,1 0 0 0 0,-1 0 1 0 0,0-1-1 0 0,0 0 0 0 0,1-1 0 0 0,-2 0 0 0 0,1-1 0 0 0,0 1 1 0 0,-1-2-1 0 0,13-7 0 0 0,2-2-1367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11 5063 0 0,'2'-11'13915'0'0,"-2"16"-13833"0"0,0-1 1 0 0,-1 1-1 0 0,0-1 1 0 0,1 0-1 0 0,-2 1 1 0 0,1-1-1 0 0,-3 7 1 0 0,2-4-10 0 0,-53 157 190 0 0,-53 147-607 0 0,-16-44-4747 0 0,108-239 3783 0 0</inkml:trace>
  <inkml:trace contextRef="#ctx0" brushRef="#br0" timeOffset="1">44 690 14943 0 0,'27'-31'1132'0'0,"1"1"0"0"0,48-39 0 0 0,194-108 4013 0 0,-260 171-5108 0 0,68-43 438 0 0,-66 40-968 0 0,0 0 1 0 0,-1-1-1 0 0,20-20 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79 12439 0 0,'15'-47'1502'0'0,"-7"28"5382"0"0,-8 18-6687 0 0,1 1 1 0 0,-1-1 0 0 0,0 1 0 0 0,0 0 0 0 0,0-1-1 0 0,0 1 1 0 0,0-1 0 0 0,0 1 0 0 0,0-1-1 0 0,1 1 1 0 0,-1-1 0 0 0,-1 1 0 0 0,1-1 0 0 0,0 1-1 0 0,0 0 1 0 0,0-1 0 0 0,0 1 0 0 0,0-1 0 0 0,0 0-1 0 0,-4 0-167 0 0,1 1-1 0 0,0-1 1 0 0,-1 1-1 0 0,1-1 1 0 0,0 1-1 0 0,0 0 0 0 0,-1 0 1 0 0,1 1-1 0 0,0-1 1 0 0,-1 1-1 0 0,1 0 0 0 0,0-1 1 0 0,0 1-1 0 0,0 1 1 0 0,0-1-1 0 0,0 0 0 0 0,0 1 1 0 0,0 0-1 0 0,0-1 1 0 0,-3 4-1 0 0,-7 5-36 0 0,0 0-1 0 0,-19 21 1 0 0,30-30 14 0 0,-24 26-16 0 0,2 1 0 0 0,1 1 0 0 0,1 2 1 0 0,2 0-1 0 0,-19 37 0 0 0,33-56-8 0 0,0 1 1 0 0,-6 25-1 0 0,10-33 14 0 0,1 1-1 0 0,0 0 0 0 0,0 0 1 0 0,1 0-1 0 0,-1 1 0 0 0,1-1 1 0 0,1 0-1 0 0,1 11 0 0 0,2-7 4 0 0,3-1 0 0 0,-3-7 4 0 0,0 0 1 0 0,0 0-1 0 0,0 0 1 0 0,0 0-1 0 0,0-1 0 0 0,0 1 1 0 0,0-1-1 0 0,0 0 0 0 0,1 0 1 0 0,-1-1-1 0 0,0 1 0 0 0,1-1 1 0 0,-1 0-1 0 0,6-1 0 0 0,7 0 24 0 0,1-2-1 0 0,18-4 0 0 0,-25 5-19 0 0,-1-1 0 0 0,0-1 1 0 0,0 1-1 0 0,0-1 0 0 0,-1-1 0 0 0,16-9 1 0 0,-20 10-10 0 0,0 1 1 0 0,0-1 0 0 0,-1-1-1 0 0,1 1 1 0 0,-1-1 0 0 0,0 1-1 0 0,0-1 1 0 0,-1 0 0 0 0,1-1-1 0 0,-1 1 1 0 0,0 0-1 0 0,3-11 1 0 0,-2 6-75 0 0,-1-1 1 0 0,-1 1-1 0 0,0-1 0 0 0,0 0 0 0 0,-1 0 0 0 0,0 0 1 0 0,-1-1-1 0 0,0 1 0 0 0,-1 0 0 0 0,0 0 0 0 0,-1 0 1 0 0,0 1-1 0 0,-1-1 0 0 0,0 0 0 0 0,-1 1 0 0 0,0-1 1 0 0,-1 1-1 0 0,1 0 0 0 0,-2 1 0 0 0,-8-12 0 0 0,-16-31-2927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0,'0'0'964'0'0,"3"2"-794"0"0,26 17 463 0 0,21 7 6374 0 0,-3-3-3544 0 0,-41-19-3293 0 0,-1 0 0 0 0,0 0-1 0 0,1 0 1 0 0,-1 1-1 0 0,-1 0 1 0 0,1 0-1 0 0,-1 0 1 0 0,0 0 0 0 0,0 0-1 0 0,6 12 1 0 0,-4-7-133 0 0,-5-8-20 0 0,0 0 1 0 0,1 0-1 0 0,-1 0 1 0 0,0 0 0 0 0,0 0-1 0 0,-1 0 1 0 0,1 0-1 0 0,0 1 1 0 0,0 1-1 0 0,6 26 28 0 0,-1-4-75 0 0,-7-22-41 0 0,2-2-153 0 0,2-1-1850 0 0,1-1 1591 0 0,0 0-1 0 0,0 0 1 0 0,0 0-1 0 0,0-1 0 0 0,0 0 1 0 0,0 1-1 0 0,6-3 0 0 0,11-7-6472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34 16527 0 0,'26'-23'1763'0'0,"-15"12"760"0"0,-13 12-2475 0 0,0 0 1 0 0,-1-1 0 0 0,1 1 0 0 0,0 0 0 0 0,-1 0 0 0 0,1 1 0 0 0,-3 1 0 0 0,-1 0 10 0 0,-16 11 171 0 0,-30 24 0 0 0,-10 7-38 0 0,14-16-532 0 0,2 2-1 0 0,-66 58 1 0 0,110-88 359 0 0,0 1-154 0 0,-1 0 0 0 0,1 0-1 0 0,0 0 1 0 0,0 0 0 0 0,0 1-1 0 0,0-1 1 0 0,1 1 0 0 0,-1-1-1 0 0,0 1 1 0 0,1-1 0 0 0,0 1-1 0 0,-2 5 1 0 0,14-1-717 0 0,-5-5 589 0 0,1-1 0 0 0,-1 1 0 0 0,1-1 0 0 0,-1-1 0 0 0,1 1 1 0 0,0-1-1 0 0,-1-1 0 0 0,13-1 0 0 0,12 0-862 0 0,-15 3 952 0 0,0 0-1 0 0,1 0 0 0 0,-1 1 1 0 0,0 2-1 0 0,0-1 1 0 0,0 2-1 0 0,-1 0 0 0 0,17 8 1 0 0,-6-3 914 0 0,-16-6-227 0 0,1 1 0 0 0,-1 0-1 0 0,1 0 1 0 0,17 14 0 0 0,-8-4 304 0 0,-12-10-426 0 0,0 2 0 0 0,-1-1 0 0 0,1 1 1 0 0,-1 0-1 0 0,7 11 0 0 0,-12-16-307 0 0,0 1 0 0 0,-1-1 0 0 0,1 1 0 0 0,-1 0 0 0 0,0 0 0 0 0,0 0 0 0 0,0 0 0 0 0,0 0 0 0 0,0 0 0 0 0,0 0 0 0 0,-1 0-1 0 0,0 0 1 0 0,0 0 0 0 0,0 0 0 0 0,0 0 0 0 0,0 0 0 0 0,0 0 0 0 0,-1 0 0 0 0,1 0 0 0 0,-1 0 0 0 0,-1 4 0 0 0,1-6-59 0 0,0 1 0 0 0,0 0 1 0 0,-1 0-1 0 0,1-1 0 0 0,0 1 0 0 0,-1 0 0 0 0,1-1 0 0 0,-1 0 1 0 0,1 1-1 0 0,-1-1 0 0 0,0 0 0 0 0,0 0 0 0 0,-2 2 0 0 0,-1 0 40 0 0,-7 5 80 0 0,-1-1 0 0 0,0 0 0 0 0,0-1 0 0 0,0-1 0 0 0,-1 0 0 0 0,-17 4 0 0 0,-2-2 246 0 0,-53 5 1 0 0,69-11-438 0 0,-1 0 1 0 0,0-1 0 0 0,1-1-1 0 0,-1-1 1 0 0,1 0 0 0 0,-1-2-1 0 0,1 0 1 0 0,0 0 0 0 0,0-2-1 0 0,-29-14 1 0 0,40 17-455 0 0,1 1 0 0 0,-1-1 0 0 0,0 1 0 0 0,0 0-1 0 0,-6-1 1 0 0,7 2-345 0 0,0 1-1 0 0,1-1 1 0 0,-1 1-1 0 0,0 0 1 0 0,0 1-1 0 0,0-1 1 0 0,-7 3-1 0 0,-7 1-875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134 228 4143 0 0,'0'0'9647'0'0,"3"0"-8507"0"0,0 1-879 0 0,-1-1 1 0 0,1 0-1 0 0,0 0 1 0 0,0 1-1 0 0,0 0 1 0 0,-1 0-1 0 0,1-1 0 0 0,0 1 1 0 0,-1 1-1 0 0,1-1 1 0 0,-1 0-1 0 0,5 4 1 0 0,0 0 348 0 0,0 2 1 0 0,10 11 0 0 0,-11-12-306 0 0,0 1 1 0 0,-1-2 0 0 0,2 1 0 0 0,-1-1-1 0 0,13 8 1 0 0,-14-9-190 0 0,4 1 106 0 0,0-1 1 0 0,12 5-1 0 0,-18-7-179 0 0,0-1 0 0 0,0-1 0 0 0,1 1 0 0 0,-1 0-1 0 0,0-1 1 0 0,0 0 0 0 0,0 0 0 0 0,0 0 0 0 0,0 0 0 0 0,1 0-1 0 0,-1 0 1 0 0,4-2 0 0 0,18-5 96 0 0,0-2 1 0 0,-1-1-1 0 0,0-1 0 0 0,44-27 0 0 0,-54 29-385 0 0,0-1-1 0 0,-1-1 1 0 0,0-1 0 0 0,20-22-1 0 0,-29 30 172 0 0,0-1-1 0 0,-1 1 1 0 0,0-1 0 0 0,0 1-1 0 0,0-1 1 0 0,-1 0 0 0 0,0 0-1 0 0,1 0 1 0 0,-2-1-1 0 0,1 1 1 0 0,-1 0 0 0 0,0-1-1 0 0,0 1 1 0 0,0-1 0 0 0,-1 1-1 0 0,1-1 1 0 0,-1 1 0 0 0,-2-11-1 0 0,1 12-7 0 0,-1 1-1 0 0,1-1 1 0 0,-1 0 0 0 0,0 1-1 0 0,0-1 1 0 0,0 1 0 0 0,0-1-1 0 0,-1 1 1 0 0,1 0-1 0 0,-1 0 1 0 0,0 0 0 0 0,0 0-1 0 0,0 1 1 0 0,0-1 0 0 0,0 1-1 0 0,-1 0 1 0 0,1 0 0 0 0,-1 0-1 0 0,0 0 1 0 0,1 0-1 0 0,-8-1 1 0 0,-3-1-160 0 0,0 0 1 0 0,0 1-1 0 0,0 1 0 0 0,-27-1 0 0 0,23 3 225 0 0,1 1-1 0 0,-1 1 1 0 0,1 0-1 0 0,-1 2 1 0 0,1 0-1 0 0,0 1 1 0 0,1 0-1 0 0,-1 1 0 0 0,1 1 1 0 0,0 1-1 0 0,1 1 1 0 0,0 0-1 0 0,0 0 1 0 0,1 2-1 0 0,0-1 1 0 0,1 2-1 0 0,0 0 1 0 0,-19 23-1 0 0,15-15 75 0 0,1 1 0 0 0,1 0 0 0 0,0 1 0 0 0,2 0 0 0 0,-19 45 0 0 0,21-38-52 0 0,2 1-1 0 0,-8 35 1 0 0,16-56 40 0 0,-1 0 0 0 0,1 1 0 0 0,1-1 0 0 0,0 0 0 0 0,0 0 1 0 0,0 0-1 0 0,1 0 0 0 0,1 0 0 0 0,0 0 0 0 0,0 0 0 0 0,6 17 0 0 0,-5-22 44 0 0,-1 1 0 0 0,1-1 0 0 0,0 1 0 0 0,0-1 0 0 0,0 0-1 0 0,1 0 1 0 0,-1 0 0 0 0,1-1 0 0 0,0 1 0 0 0,0-1 0 0 0,8 5 0 0 0,-5-4 71 0 0,0-1 0 0 0,0 0 1 0 0,1 0-1 0 0,0 0 0 0 0,-1-1 1 0 0,15 3-1 0 0,5-3 252 0 0,-1-1-1 0 0,0 0 1 0 0,40-6-1 0 0,-59 4-370 0 0,18-1-385 0 0,84-10 1236 0 0,-86 8-4880 0 0,25-8 0 0 0,-34 7-2595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16039 0 0,'0'0'1452'0'0,"-1"3"-1196"0"0,0 2-145 0 0,1 1-1 0 0,-1-1 0 0 0,1 1 0 0 0,0 0 1 0 0,0-1-1 0 0,0 1 0 0 0,1 0 0 0 0,0-1 1 0 0,0 1-1 0 0,3 6 0 0 0,-1-2 147 0 0,1-1-1 0 0,0 0 1 0 0,1 0-1 0 0,0-1 0 0 0,8 12 1 0 0,1-3 146 0 0,1-1 0 0 0,0 0 1 0 0,1-1-1 0 0,32 23 0 0 0,-11-13-124 0 0,78 39-1 0 0,46 7 303 0 0,-121-54-547 0 0,-11-5-45 0 0,-8-5-126 0 0,-15-5-3185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9215 0 0,'0'0'1207'0'0,"-1"2"153"0"0,-1 15 2359 0 0,1-4-2533 0 0,-1 0 0 0 0,-4 16-1 0 0,4-24-1092 0 0,1 0 0 0 0,-1-1 0 0 0,0 0-1 0 0,0 1 1 0 0,-1-1 0 0 0,1 0 0 0 0,-1 0 0 0 0,0 0 0 0 0,0-1-1 0 0,-4 5 1 0 0,-32 25 397 0 0,-72 47 0 0 0,44-34-286 0 0,-252 211-786 0 0,304-243 190 0 0,-1-1 1 0 0,0-1 0 0 0,-19 12-1 0 0,32-22-84 0 0,5-3-894 0 0,-1 0 1217 0 0,0 1 0 0 0,0-1 1 0 0,0 1-1 0 0,0 0 1 0 0,0 0-1 0 0,0-1 0 0 0,0 1 1 0 0,0 0-1 0 0,2 0 1 0 0,4-1-268 0 0,17-5-840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11719 0 0,'0'0'1060'0'0,"-2"2"-869"0"0,-32 34 3414 0 0,32-35-2778 0 0,1 0-747 0 0,0 0 1 0 0,1 0-1 0 0,-1 0 1 0 0,0 0-1 0 0,0 0 0 0 0,1 0 1 0 0,-1 0-1 0 0,0 0 1 0 0,1 0-1 0 0,-1 0 0 0 0,1 0 1 0 0,-1 0-1 0 0,1 2 1 0 0,-5 7-24 0 0,-4 1-19 0 0,-2 0 0 0 0,1 0 0 0 0,-1-1 0 0 0,-1-1 0 0 0,-23 15 0 0 0,-8 7 158 0 0,39-28-181 0 0,-64 53 490 0 0,58-46-327 0 0,1 0 0 0 0,0 0-1 0 0,0 1 1 0 0,-9 17 0 0 0,12-19-75 0 0,1 1 1 0 0,0 0-1 0 0,-5 16 1 0 0,8-21-68 0 0,1 0 0 0 0,0 0 0 0 0,0 0 1 0 0,1 0-1 0 0,-1 0 0 0 0,1 0 0 0 0,0 1 0 0 0,1-1 1 0 0,1 8-1 0 0,-2-9-22 0 0,1 0 1 0 0,0 0-1 0 0,0 0 1 0 0,1 0-1 0 0,-1 0 1 0 0,1-1-1 0 0,0 1 1 0 0,0-1-1 0 0,0 1 1 0 0,0-1-1 0 0,0 0 1 0 0,1 0-1 0 0,0 0 1 0 0,-1 0-1 0 0,1 0 1 0 0,0 0-1 0 0,1-1 1 0 0,-1 0-1 0 0,0 1 1 0 0,1-1-1 0 0,-1 0 1 0 0,1-1-1 0 0,0 1 1 0 0,-1-1-1 0 0,1 1 1 0 0,0-1-1 0 0,0 0 1 0 0,0-1-1 0 0,6 1 1 0 0,23 2-63 0 0,63-3 1 0 0,-87-1-4 0 0,63-7-568 0 0,-41 3-4302 0 0,-27 4 3481 0 0,11-2-4808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194 137 4607 0 0,'0'0'208'0'0,"0"2"-9"0"0,-4 29 8933 0 0,5-29-8882 0 0,0 0 0 0 0,0 0 1 0 0,0 0-1 0 0,1 0 0 0 0,-1-1 1 0 0,1 1-1 0 0,-1 0 0 0 0,1-1 0 0 0,0 1 1 0 0,-1 0-1 0 0,1-1 0 0 0,0 0 0 0 0,0 0 1 0 0,0 1-1 0 0,0-1 0 0 0,0 0 1 0 0,0-1-1 0 0,1 1 0 0 0,-1 0 0 0 0,0 0 1 0 0,0-1-1 0 0,1 0 0 0 0,-1 1 0 0 0,5-1 1 0 0,4 0-74 0 0,1-1 1 0 0,0 0 0 0 0,21-5 0 0 0,-10 2 475 0 0,-2 1-572 0 0,1-2 0 0 0,-1 0 0 0 0,-1-1 0 0 0,1-2 0 0 0,23-10-1 0 0,-39 15-192 0 0,-1 0 0 0 0,1 0 0 0 0,0-1 0 0 0,-1 1-1 0 0,0-1 1 0 0,0 0 0 0 0,0 0 0 0 0,0 0-1 0 0,-1 0 1 0 0,1-1 0 0 0,4-9 0 0 0,-7 12 69 0 0,0 0 0 0 0,0-1 0 0 0,0 1 0 0 0,0-1 0 0 0,0 1 0 0 0,-1-1 0 0 0,1 0 0 0 0,-1 1 0 0 0,0-1 0 0 0,1 0 0 0 0,-1 1 0 0 0,-1-1 0 0 0,1 0 0 0 0,0 1 0 0 0,-1-1 0 0 0,1 0 1 0 0,-1 1-1 0 0,0-1 0 0 0,0 1 0 0 0,0-1 0 0 0,0 1 0 0 0,0-1 0 0 0,0 1 0 0 0,-1 0 0 0 0,1 0 0 0 0,-1-1 0 0 0,-1-1 0 0 0,1 3 28 0 0,0-1 0 0 0,0 0 1 0 0,0 1-1 0 0,0-1 0 0 0,0 1 0 0 0,-1 0 0 0 0,1 0 0 0 0,0 0 0 0 0,-1 0 1 0 0,1 0-1 0 0,0 0 0 0 0,-1 1 0 0 0,1-1 0 0 0,-1 1 0 0 0,1 0 0 0 0,-1-1 0 0 0,1 1 1 0 0,-1 0-1 0 0,-2 1 0 0 0,-6 0-4 0 0,0 1 0 0 0,0 1 0 0 0,-11 3 0 0 0,12-3 0 0 0,-8 3 49 0 0,-1 1 0 0 0,1 1-1 0 0,0 0 1 0 0,-22 16 0 0 0,-64 50 551 0 0,81-54-385 0 0,1 1 0 0 0,0 1 0 0 0,2 1 0 0 0,0 1 0 0 0,2 1 1 0 0,-26 45-1 0 0,40-63-158 0 0,0 0-1 0 0,1 1 1 0 0,0-1 0 0 0,1 1 0 0 0,-1-1 0 0 0,1 1-1 0 0,-1 11 1 0 0,3-17-37 0 0,-1 1 0 0 0,1 0 0 0 0,0 0-1 0 0,0-1 1 0 0,0 1 0 0 0,1 0 0 0 0,-1-1 0 0 0,1 1 0 0 0,-1 0-1 0 0,1-1 1 0 0,0 1 0 0 0,0 0 0 0 0,0-1 0 0 0,1 1-1 0 0,-1-1 1 0 0,0 0 0 0 0,1 1 0 0 0,-1-1 0 0 0,1 0-1 0 0,0 0 1 0 0,0 0 0 0 0,0 0 0 0 0,0 0 0 0 0,3 2 0 0 0,2-1-45 0 0,0 1 1 0 0,0-1-1 0 0,1-1 1 0 0,-1 1-1 0 0,1-1 1 0 0,-1 0-1 0 0,1-1 1 0 0,0 0-1 0 0,10 0 0 0 0,13 0-360 0 0,29-5-1 0 0,-59 4 390 0 0,78-10-1457 0 0,-33 2-942 0 0,-20 5 734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 13735 0 0,'0'0'1246'0'0,"-2"2"-1028"0"0,-4 1-27 0 0,1 1 0 0 0,0 0-1 0 0,0 1 1 0 0,0-1 0 0 0,0 1 0 0 0,1 0-1 0 0,0 0 1 0 0,0 1 0 0 0,0-1 0 0 0,1 1-1 0 0,-4 7 1 0 0,6-10-73 0 0,0-1-1 0 0,0 1 1 0 0,0 0 0 0 0,0 0 0 0 0,0 0 0 0 0,1 0-1 0 0,-1 0 1 0 0,1 0 0 0 0,0 0 0 0 0,0-1-1 0 0,0 1 1 0 0,0 0 0 0 0,1 0 0 0 0,-1 0-1 0 0,1 0 1 0 0,0 0 0 0 0,0 0 0 0 0,0 0 0 0 0,0 0-1 0 0,0-1 1 0 0,0 1 0 0 0,1-1 0 0 0,-1 1-1 0 0,1-1 1 0 0,0 1 0 0 0,0-1 0 0 0,0 0-1 0 0,3 3 1 0 0,-1-2-19 0 0,0 0 0 0 0,0 0 0 0 0,0-1-1 0 0,1 1 1 0 0,0-1 0 0 0,-1 0 0 0 0,1-1-1 0 0,0 1 1 0 0,0-1 0 0 0,0 0 0 0 0,0 0 0 0 0,0 0-1 0 0,0-1 1 0 0,5 0 0 0 0,4 0 88 0 0,1 0-1 0 0,-1-2 1 0 0,25-5-1 0 0,-24 3-179 0 0,0 0 0 0 0,-1-2 0 0 0,0 0 0 0 0,0 0 0 0 0,0-1 0 0 0,-1-1 0 0 0,0 0-1 0 0,0-1 1 0 0,-1 0 0 0 0,11-12 0 0 0,-21 19-50 0 0,-1 1 1 0 0,0-1-1 0 0,1 0 0 0 0,-1 0 0 0 0,0 0 1 0 0,0 0-1 0 0,0 0 0 0 0,0 0 1 0 0,0 0-1 0 0,-1-1 0 0 0,1 1 0 0 0,-1 0 1 0 0,1 0-1 0 0,-1-1 0 0 0,0 1 0 0 0,0 0 1 0 0,0 0-1 0 0,0-1 0 0 0,0 1 1 0 0,0 0-1 0 0,-1-1 0 0 0,1 1 0 0 0,-1 0 1 0 0,0 0-1 0 0,0-3 0 0 0,-2 0-24 0 0,1 0 1 0 0,0 0-1 0 0,-1 0 0 0 0,0 0 0 0 0,-1 0 0 0 0,1 1 1 0 0,-1-1-1 0 0,-6-5 0 0 0,6 7 37 0 0,0 0 0 0 0,0 0 0 0 0,0 0-1 0 0,0 1 1 0 0,-1 0 0 0 0,1 0 0 0 0,-1 0 0 0 0,1 0-1 0 0,-1 1 1 0 0,0 0 0 0 0,0 0 0 0 0,0 0 0 0 0,0 0 0 0 0,0 1-1 0 0,1 0 1 0 0,-1 0 0 0 0,0 0 0 0 0,0 1 0 0 0,0-1-1 0 0,0 1 1 0 0,0 1 0 0 0,-4 1 0 0 0,-9 3-34 0 0,0 0-1 0 0,1 2 1 0 0,0 0 0 0 0,-23 16-1 0 0,18-9 150 0 0,0 1-1 0 0,0 1 1 0 0,2 0-1 0 0,0 2 1 0 0,1 1-1 0 0,1 0 1 0 0,1 1-1 0 0,0 1 1 0 0,2 0-1 0 0,1 1 1 0 0,1 1-1 0 0,-18 44 1 0 0,28-60-9 0 0,0 1 0 0 0,0 0 0 0 0,1 0 0 0 0,1-1 0 0 0,-1 1 0 0 0,1 15 0 0 0,1-20-188 0 0,0 0-1 0 0,1-1 1 0 0,-1 1 0 0 0,1 0 0 0 0,0-1-1 0 0,0 1 1 0 0,0-1 0 0 0,3 5-1 0 0,-3-5-269 0 0,0-1-1 0 0,0 0 1 0 0,1 0-1 0 0,-1-1 0 0 0,1 1 1 0 0,0 0-1 0 0,-1 0 1 0 0,1-1-1 0 0,0 1 1 0 0,0-1-1 0 0,0 1 0 0 0,0-1 1 0 0,0 0-1 0 0,3 1 1 0 0,15 6-6220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195 370 13303 0 0,'-1'2'606'0'0,"-1"8"-436"0"0,-1 0 0 0 0,0-1 0 0 0,0 1 1 0 0,-1-1-1 0 0,0 0 0 0 0,-9 14 1 0 0,11-21-35 0 0,1 0 0 0 0,-1 0 1 0 0,1 0-1 0 0,-1 0 0 0 0,0 0 1 0 0,0-1-1 0 0,0 1 0 0 0,0 0 1 0 0,0-1-1 0 0,0 0 0 0 0,0 1 1 0 0,-1-1-1 0 0,1 0 0 0 0,0 0 1 0 0,-1-1-1 0 0,1 1 1 0 0,-1 0-1 0 0,1-1 0 0 0,-1 1 1 0 0,-3-1-1 0 0,0 1 370 0 0,0-1 1 0 0,0-1-1 0 0,0 1 1 0 0,0-1-1 0 0,0 0 0 0 0,0 0 1 0 0,-6-2-1 0 0,9 2-438 0 0,-1-1 0 0 0,1 1 0 0 0,0 0 0 0 0,0-1 0 0 0,-1 1 0 0 0,1-1 0 0 0,1 0 0 0 0,-1 0 0 0 0,0-1 0 0 0,0 1 0 0 0,1 0 0 0 0,-1-1 0 0 0,1 0 0 0 0,0 1 0 0 0,0-1 0 0 0,0 0 0 0 0,0 0 0 0 0,0 0 0 0 0,1 0 0 0 0,-1 0 0 0 0,1-1 0 0 0,0 1 0 0 0,0 0 0 0 0,0-1 0 0 0,1 1 0 0 0,-1-1 0 0 0,1 1 0 0 0,-1-1 0 0 0,1 1 0 0 0,1-5 0 0 0,-1-6-69 0 0,2-1-1 0 0,-1 1 1 0 0,2-1 0 0 0,0 1-1 0 0,1 0 1 0 0,10-27 0 0 0,-1 14-233 0 0,0 0 0 0 0,24-33 0 0 0,-27 44 46 0 0,2 1 0 0 0,-1 1-1 0 0,2 0 1 0 0,18-16 0 0 0,-23 23 74 0 0,1 0 1 0 0,-1 1-1 0 0,1 0 0 0 0,1 0 1 0 0,-1 1-1 0 0,1 1 1 0 0,0-1-1 0 0,19-4 1 0 0,-26 8 134 0 0,1 1 0 0 0,0 0 1 0 0,-1 0-1 0 0,1 0 0 0 0,0 1 1 0 0,-1-1-1 0 0,1 1 0 0 0,0 0 1 0 0,-1 0-1 0 0,1 0 0 0 0,-1 1 1 0 0,0-1-1 0 0,1 1 1 0 0,-1 0-1 0 0,0 0 0 0 0,0 0 1 0 0,0 0-1 0 0,0 0 0 0 0,4 4 1 0 0,2 3 170 0 0,-1 0 1 0 0,0 0-1 0 0,0 0 0 0 0,11 18 1 0 0,-13-17-109 0 0,0 0 0 0 0,-1 1 0 0 0,0 0 0 0 0,0 0 0 0 0,-1 0-1 0 0,-1 0 1 0 0,3 14 0 0 0,-5-18-80 0 0,0-1 0 0 0,-1 1 0 0 0,0-1 0 0 0,0 1 0 0 0,-1-1-1 0 0,1 1 1 0 0,-1-1 0 0 0,-1 0 0 0 0,1 1 0 0 0,-1-1 0 0 0,-1 0 0 0 0,1 0-1 0 0,-1 0 1 0 0,-5 9 0 0 0,5-11-15 0 0,0 0-1 0 0,-1 1 0 0 0,0-1 1 0 0,0-1-1 0 0,0 1 0 0 0,0-1 1 0 0,-1 1-1 0 0,1-1 0 0 0,-1 0 1 0 0,-5 2-1 0 0,-7 3-52 0 0,-29 9 0 0 0,-97 42-1876 0 0,109-44 1427 0 0,-5 5-2862 0 0,22-12-3109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0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7831 0 0,'0'0'3623'0'0,"-1"1"-2083"0"0,-44 59 4436 0 0,-17 37-6117 0 0,26-28 486 0 0,-43 114 1 0 0,60-136-179 0 0,-73 168 120 0 0,-17-10-1382 0 0,94-181 674 0 0,8-16 111 0 0,2 1 0 0 0,-1 0 0 0 0,1 1 0 0 0,0-1 0 0 0,1 1-1 0 0,-6 19 1 0 0,8-16-234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398 139 13103 0 0,'0'0'1186'0'0,"2"-1"-816"0"0,5-3 439 0 0,0-1 0 0 0,0 1 1 0 0,-1-1-1 0 0,0 0 0 0 0,0-1 0 0 0,0 1 0 0 0,0-1 0 0 0,7-11 0 0 0,-7 9-423 0 0,0-1 0 0 0,-1 1 0 0 0,6-17-1 0 0,-8 21-322 0 0,-3 3-63 0 0,0 1 0 0 0,1-1 0 0 0,-1 0 1 0 0,0 0-1 0 0,0 1 0 0 0,1-1 0 0 0,-1 0 1 0 0,0 0-1 0 0,0 1 0 0 0,0-1 0 0 0,0 0 0 0 0,0 0 1 0 0,0 1-1 0 0,0-1 0 0 0,0 0 0 0 0,0 0 0 0 0,0 1 1 0 0,-1-1-1 0 0,1-1 0 0 0,-4-4 0 0 0,3 5-2 0 0,-1 0-1 0 0,1 1 0 0 0,0-1 1 0 0,-1 1-1 0 0,1-1 1 0 0,0 1-1 0 0,-1 0 0 0 0,1-1 1 0 0,0 1-1 0 0,-1 0 0 0 0,1 0 1 0 0,-1 0-1 0 0,-2 1 1 0 0,-20 3-37 0 0,17-3 33 0 0,-15 5-60 0 0,1 0 0 0 0,0 1-1 0 0,0 1 1 0 0,1 1 0 0 0,0 1 0 0 0,-32 21 0 0 0,18-7 53 0 0,1 2-1 0 0,-49 48 1 0 0,64-56 13 0 0,1 1 0 0 0,-19 26 0 0 0,31-37 0 0 0,0 0 0 0 0,0 1 0 0 0,0-1 0 0 0,1 1 0 0 0,0 0 0 0 0,1 0 0 0 0,0 0 0 0 0,1 1 0 0 0,-2 10 0 0 0,3-19 2 0 0,1 1-1 0 0,0-1 0 0 0,0 1 1 0 0,0-1-1 0 0,0 1 1 0 0,0-1-1 0 0,0 1 0 0 0,0 0 1 0 0,1-1-1 0 0,-1 1 1 0 0,0-1-1 0 0,1 1 1 0 0,0-1-1 0 0,-1 1 0 0 0,1-1 1 0 0,0 0-1 0 0,-1 1 1 0 0,1-1-1 0 0,0 0 0 0 0,0 0 1 0 0,0 1-1 0 0,2 1 1 0 0,-1-2 3 0 0,1 0 1 0 0,-1 0-1 0 0,0 0 1 0 0,0 0-1 0 0,1 0 1 0 0,-1 0-1 0 0,1-1 1 0 0,-1 1-1 0 0,0-1 1 0 0,1 0-1 0 0,-1 1 1 0 0,6-2-1 0 0,5 0 16 0 0,0 0 0 0 0,0-2 0 0 0,0 0-1 0 0,15-5 1 0 0,7-6 76 0 0,0-1 0 0 0,-1-2-1 0 0,34-22 1 0 0,22-11 92 0 0,-88 49-109 0 0,-1 1-3 0 0,7 1-10 0 0,-8 0-64 0 0,1-1 0 0 0,-1 0 0 0 0,1 1 0 0 0,-1-1 0 0 0,0 1 0 0 0,1-1 0 0 0,-1 1 0 0 0,1-1 0 0 0,-1 1 0 0 0,0-1 0 0 0,1 1 0 0 0,-1 0 0 0 0,0-1 0 0 0,0 1 0 0 0,1-1 0 0 0,-1 1 0 0 0,0 0 0 0 0,0-1-1 0 0,0 2 1 0 0,0-1 2 0 0,3 7-5 0 0,-2-1 0 0 0,1 1 0 0 0,-1 0 0 0 0,0 15-1 0 0,-1-16-98 0 0,0 0 0 0 0,1 0-1 0 0,0 0 1 0 0,0 0-1 0 0,4 12 1 0 0,-3-13-1143 0 0,0-1 28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8 6911 0 0,'7'-7'15076'0'0,"-21"9"-14489"0"0,-4 3-424 0 0,0 1-1 0 0,1 1 1 0 0,0 0 0 0 0,0 1 0 0 0,-28 20-1 0 0,30-19-129 0 0,-17 12-316 0 0,1 2 1 0 0,-38 37-1 0 0,35-30-583 0 0,29-25 330 0 0,-1 1 1 0 0,1 0 0 0 0,-8 11-1 0 0,12-15 139 0 0,5 10-758 0 0,-2-9 1021 0 0,-1-1 1 0 0,0 1-1 0 0,1-1 0 0 0,0 1 0 0 0,-1-1 0 0 0,1 0 0 0 0,0 1 0 0 0,0-1 1 0 0,0 0-1 0 0,1 0 0 0 0,3 2 0 0 0,29 15-814 0 0,-32-17 836 0 0,75 27-879 0 0,-55-21 998 0 0,0 0 0 0 0,32 18 0 0 0,-28-12 514 0 0,-17-9 232 0 0,0 1 0 0 0,13 10 0 0 0,-19-13-517 0 0,0 0 0 0 0,-1 0 0 0 0,0 1 0 0 0,0-1 0 0 0,0 1 0 0 0,0 0 0 0 0,-1 0 0 0 0,1 0 0 0 0,2 6 0 0 0,-3-4-55 0 0,0-1 0 0 0,0 1 0 0 0,0-1-1 0 0,-1 1 1 0 0,0 0 0 0 0,0-1 0 0 0,-1 1-1 0 0,1 0 1 0 0,-1 0 0 0 0,0 0 0 0 0,-1 0 0 0 0,0-1-1 0 0,1 1 1 0 0,-4 8 0 0 0,3-9-140 0 0,-1-1 0 0 0,0 0 0 0 0,0 0 1 0 0,0-1-1 0 0,0 1 0 0 0,0 0 0 0 0,-1-1 0 0 0,0 1 0 0 0,0-1 0 0 0,0 0 1 0 0,0 0-1 0 0,0 0 0 0 0,-1 0 0 0 0,1-1 0 0 0,-1 1 0 0 0,1-1 1 0 0,-1 0-1 0 0,0 0 0 0 0,0 0 0 0 0,-4 1 0 0 0,-5 0 62 0 0,0 0 0 0 0,1-1 0 0 0,-1 0 0 0 0,0-1 0 0 0,0 0 0 0 0,0-1 0 0 0,-15-2 0 0 0,-90-16 991 0 0,115 17-1059 0 0,-46-8 161 0 0,23 6-568 0 0,1-2 1 0 0,-42-14 0 0 0,65 18-291 0 0,-10-5 587 0 0,-3-12-14271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5527 0 0,'0'0'8298'0'0,"-1"3"-7537"0"0,-100 203 3876 0 0,88-176-4449 0 0,-59 136 597 0 0,57-136-865 0 0,-2-2 0 0 0,0 0 0 0 0,-32 38 1 0 0,13-21-916 0 0,34-43 482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72 6911 0 0,'0'0'528'0'0,"-2"1"-341"0"0,-37 21 3124 0 0,33-19-3480 0 0,-5 3 6064 0 0,21-8-2903 0 0,85-33-2034 0 0,-44 15-692 0 0,-21 9 12 0 0,1 2 1 0 0,1 1-1 0 0,0 1 0 0 0,0 2 0 0 0,45-1 0 0 0,-65 5-244 0 0,0 1-1 0 0,0 1 0 0 0,0 0 0 0 0,15 4 0 0 0,-23-4-32 0 0,-1 0 1 0 0,1 0-1 0 0,-1 0 1 0 0,0 0 0 0 0,1 1-1 0 0,-1 0 1 0 0,0-1-1 0 0,0 1 1 0 0,0 0-1 0 0,0 1 1 0 0,0-1-1 0 0,0 0 1 0 0,0 1-1 0 0,-1 0 1 0 0,0 0 0 0 0,1-1-1 0 0,-1 1 1 0 0,2 4-1 0 0,1 8-17 0 0,-5-11-6 0 0,0 0-1 0 0,0 0 1 0 0,0 0-1 0 0,-1 0 0 0 0,1 1 1 0 0,-1-1-1 0 0,0-1 1 0 0,0 1-1 0 0,0 0 1 0 0,-1 0-1 0 0,1 0 1 0 0,-1 0-1 0 0,0-1 1 0 0,0 1-1 0 0,0-1 1 0 0,-1 0-1 0 0,1 1 0 0 0,-1-1 1 0 0,1 0-1 0 0,-1 0 1 0 0,0-1-1 0 0,-1 1 1 0 0,1-1-1 0 0,0 1 1 0 0,-7 2-1 0 0,-8 4-40 0 0,1-1-1 0 0,-1-1 1 0 0,0 0-1 0 0,-23 4 0 0 0,24-7 70 0 0,-103 37-257 0 0,-25 6-657 0 0,96-33 462 0 0,-46 8-27 0 0,93-22 392 0 0,5-1-15 0 0,12-4 71 0 0,-1 1 0 0 0,1 0 0 0 0,0 1 0 0 0,20-1 0 0 0,67-1 138 0 0,-80 5-28 0 0,156 0 620 0 0,-137 2-427 0 0,-1 3 0 0 0,54 11 0 0 0,-83-13-186 0 0,0 1 1 0 0,21 9-1 0 0,-28-10-25 0 0,4 7-42 0 0,-8-9-20 0 0,1 1 0 0 0,0 0-1 0 0,-1-1 1 0 0,0 1 0 0 0,1 0-1 0 0,-1 0 1 0 0,0-1 0 0 0,0 1-1 0 0,0 0 1 0 0,0 0 0 0 0,0-1-1 0 0,0 1 1 0 0,0 0 0 0 0,-1 0 0 0 0,1-1-1 0 0,-1 3 1 0 0,-1 0 3 0 0,1-1-1 0 0,-1 1 1 0 0,0-1 0 0 0,0 1 0 0 0,-1-1-1 0 0,1 0 1 0 0,-3 3 0 0 0,-5 3 17 0 0,1 0 0 0 0,-2-1 0 0 0,-14 10 0 0 0,-65 33 60 0 0,14-9-32 0 0,38-21 88 0 0,-76 29-1 0 0,77-35-98 0 0,24-10-30 0 0,1-1 0 0 0,-2 0 0 0 0,1-1 0 0 0,0 0 0 0 0,-20 1 0 0 0,-68-5 57 0 0,36-2-86 0 0,55 2-69 0 0,8 1-11 0 0,3-2-1871 0 0,0 0 1314 0 0,0-1 0 0 0,1 1 0 0 0,0 0 0 0 0,-1 0 0 0 0,1-1 0 0 0,0 1 0 0 0,0 1 0 0 0,4-5 0 0 0,10-3-5524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43 2303 0 0,'2'-1'167'0'0,"0"0"-136"0"0,14-13 323 0 0,11-13 16669 0 0,-29 30-16315 0 0,-11 12-589 0 0,0 1 1 0 0,0-2 0 0 0,-2 0-1 0 0,0-1 1 0 0,0 0-1 0 0,-1-1 1 0 0,-1-1-1 0 0,0 0 1 0 0,0-2-1 0 0,-1 0 1 0 0,-30 11-1 0 0,16-10-155 0 0,-1-1 0 0 0,1-2-1 0 0,-1-1 1 0 0,0-1 0 0 0,-1-2-1 0 0,1-2 1 0 0,-37-2 0 0 0,46-2-352 0 0,-38-9 0 0 0,28 4-73 0 0,30 7 355 0 0,0 0 1 0 0,1 0 0 0 0,-1 0 0 0 0,0-1-1 0 0,1 0 1 0 0,-1 0 0 0 0,1 0 0 0 0,0 0 0 0 0,0-1-1 0 0,0 1 1 0 0,-3-4 0 0 0,5 5-230 0 0,8 11-1740 0 0,-4-7 2070 0 0,1 0 3 0 0,8 19 18 0 0,-10-17 35 0 0,0-1 1 0 0,0 0-1 0 0,-1 0 1 0 0,1 1-1 0 0,-1-1 1 0 0,0 1 0 0 0,-1-1-1 0 0,1 1 1 0 0,-1 0-1 0 0,0-1 1 0 0,0 1-1 0 0,0-1 1 0 0,0 1 0 0 0,-1-1-1 0 0,-2 9 1 0 0,1-7 28 0 0,-1 0 0 0 0,1-1 0 0 0,-1 1 0 0 0,0-1 0 0 0,0 1 0 0 0,-1-1 1 0 0,0 0-1 0 0,0-1 0 0 0,0 1 0 0 0,0 0 0 0 0,-7 4 0 0 0,-19 12 255 0 0,21-15-225 0 0,1 0 0 0 0,-13 11-1 0 0,-1 0-15 0 0,16-14-83 0 0,1 0 0 0 0,0 1 0 0 0,0 0 0 0 0,1 0 0 0 0,-1 0 0 0 0,-6 9 0 0 0,8-9 32 0 0,0 3-22 0 0,3-7-20 0 0,-1 0-1 0 0,1 0 1 0 0,0 0 0 0 0,0 0 0 0 0,0 1-1 0 0,0-1 1 0 0,0 0 0 0 0,0 0 0 0 0,0 0-1 0 0,0 0 1 0 0,0 0 0 0 0,0 0 0 0 0,0 0-1 0 0,0 0 1 0 0,0 0 0 0 0,0 0 0 0 0,0 0-1 0 0,0 0 1 0 0,0 1 0 0 0,0-1 0 0 0,0 0-1 0 0,0 0 1 0 0,0 0 0 0 0,0 0 0 0 0,0 0-1 0 0,0 0 1 0 0,0 0 0 0 0,0 0 0 0 0,0 0-1 0 0,0 0 1 0 0,0 0 0 0 0,0 0 0 0 0,0 1-1 0 0,0-1 1 0 0,1 0 0 0 0,-1 0 0 0 0,0 0-1 0 0,0 0 1 0 0,0 0 0 0 0,0 0 0 0 0,0 0-1 0 0,0 0 1 0 0,0 0 0 0 0,0 0 0 0 0,0 0-1 0 0,0 0 1 0 0,0 0 0 0 0,0 0 0 0 0,0 0-1 0 0,1 0 1 0 0,-1 0 0 0 0,0 0 0 0 0,0 0-1 0 0,0 0 1 0 0,0 0 0 0 0,0 0 0 0 0,5 2 4 0 0,0 0 1 0 0,-1-1 0 0 0,1 0-1 0 0,0 0 1 0 0,0 0 0 0 0,0 0-1 0 0,0-1 1 0 0,0 0 0 0 0,0 0 0 0 0,6 0-1 0 0,54-11 7 0 0,-43 7-25 0 0,17-4-52 0 0,98-15-115 0 0,-116 21 188 0 0,0 1 0 0 0,0 0 0 0 0,0 2 0 0 0,31 4 0 0 0,-46-4 94 0 0,0 0 1 0 0,1 1-1 0 0,-1-1 1 0 0,0 1-1 0 0,1 1 1 0 0,-1-1-1 0 0,0 1 1 0 0,-1 0-1 0 0,1 0 1 0 0,0 1-1 0 0,-1 0 1 0 0,0 0-1 0 0,0 0 1 0 0,0 0 0 0 0,0 1-1 0 0,-1 0 1 0 0,0 0-1 0 0,0 0 1 0 0,5 9-1 0 0,-6-8-22 0 0,0-1 0 0 0,0 1-1 0 0,-1-1 1 0 0,0 1 0 0 0,0 0 0 0 0,1 9-1 0 0,-2-12-64 0 0,-1 0 0 0 0,0 1 0 0 0,0 0 0 0 0,0-1 0 0 0,-1 1 0 0 0,1-1 0 0 0,-1 0 0 0 0,0 1 0 0 0,0-1 0 0 0,0 1 0 0 0,0-1 0 0 0,-3 6 0 0 0,-1-1 7 0 0,-1 1 0 0 0,0-1 0 0 0,-1 0-1 0 0,1-1 1 0 0,-1 1 0 0 0,-1-2 0 0 0,1 1-1 0 0,-1-1 1 0 0,0 0 0 0 0,-1 0-1 0 0,-13 6 1 0 0,-11 4 71 0 0,-62 20 1 0 0,94-35-92 0 0,-48 16 21 0 0,-1-2 0 0 0,0-2 1 0 0,-72 9-1 0 0,114-21-70 0 0,-1-2-1 0 0,1 1 1 0 0,-11-2-1 0 0,19 2 47 0 0,-3-1-124 0 0,3 1-226 0 0,-1-1 276 0 0,0 1 0 0 0,1-1 0 0 0,-1 0 0 0 0,0 1 0 0 0,1-1 0 0 0,-1 0 0 0 0,1 1 0 0 0,-1-1 0 0 0,1 0 0 0 0,0 0 0 0 0,-1 1 0 0 0,1-1 0 0 0,0 0-1 0 0,-1 0 1 0 0,1 0 0 0 0,0 0 0 0 0,0 0 0 0 0,0 1 0 0 0,0-1 0 0 0,0 0 0 0 0,0 0 0 0 0,0 0 0 0 0,0 0 0 0 0,0 0 0 0 0,0 0 0 0 0,1-1 0 0 0,5-12-1060 0 0,4 1-37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20 9671 0 0,'18'-6'440'0'0,"-15"5"-5"0"0,0 0-279 0 0,9-2 8507 0 0,-23 12-8196 0 0,8-7-388 0 0,-39 23 499 0 0,31-19-525 0 0,0 0 0 0 0,-14 11-1 0 0,-8 10-48 0 0,0 2 0 0 0,2 2 0 0 0,-29 36 0 0 0,45-49 69 0 0,1 1 0 0 0,0 1 0 0 0,2 0 0 0 0,1 0 0 0 0,-14 33 0 0 0,22-44-31 0 0,0 0 0 0 0,1 0-1 0 0,0 0 1 0 0,1 0 0 0 0,0 0-1 0 0,0 0 1 0 0,1 14 0 0 0,0-16-24 0 0,1-1 1 0 0,0 0-1 0 0,1 1 0 0 0,0-1 1 0 0,0 0-1 0 0,0 1 0 0 0,0-1 1 0 0,1-1-1 0 0,0 1 0 0 0,0 0 1 0 0,8 9-1 0 0,-9-12 43 0 0,1 1-1 0 0,0 0 1 0 0,0-1-1 0 0,0 1 1 0 0,0-1-1 0 0,1 0 1 0 0,-1 0-1 0 0,1-1 1 0 0,0 1-1 0 0,0-1 1 0 0,0 1-1 0 0,0-1 1 0 0,0 0-1 0 0,0-1 1 0 0,1 1 0 0 0,-1-1-1 0 0,1 0 1 0 0,-1 0-1 0 0,1 0 1 0 0,-1-1-1 0 0,1 1 1 0 0,4-1-1 0 0,0-1 46 0 0,1-1-1 0 0,-1 1 1 0 0,0-1 0 0 0,0-1-1 0 0,0 0 1 0 0,-1 0-1 0 0,1-1 1 0 0,12-7-1 0 0,1-2 158 0 0,37-31 0 0 0,-36 25-209 0 0,-2 0-1 0 0,0-2 1 0 0,-2-1-1 0 0,0 0 1 0 0,-1-2-1 0 0,-1 0 1 0 0,26-51-1 0 0,-37 60-42 0 0,1 0-1 0 0,-2-1 1 0 0,0 0-1 0 0,3-22 1 0 0,-6 27-32 0 0,-1-1-1 0 0,0 1 1 0 0,-1-1-1 0 0,0 1 1 0 0,-1-1-1 0 0,0 1 1 0 0,-4-14-1 0 0,5 21-20 0 0,-2 1 0 0 0,1-1 0 0 0,0 1 0 0 0,-1-1-1 0 0,1 1 1 0 0,-1 0 0 0 0,0 0 0 0 0,0 0 0 0 0,-1 0-1 0 0,1 0 1 0 0,0 0 0 0 0,-1 1 0 0 0,0-1 0 0 0,-3-2-1 0 0,1 2-73 0 0,0 0-1 0 0,-1 0 1 0 0,1 0-1 0 0,-1 1 1 0 0,1-1-1 0 0,-1 1 0 0 0,-11-2 1 0 0,2 2-220 0 0,0 0 0 0 0,-1 1-1 0 0,1 1 1 0 0,0 0 0 0 0,-31 5 0 0 0,11 1-987 0 0,-47 16 1 0 0,63-17 604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6447 0 0,'2'2'4315'0'0,"0"0"-3989"0"0,1 0 0 0 0,-1 1 0 0 0,0-1 0 0 0,1 1 0 0 0,-1-1 0 0 0,0 1 0 0 0,-1 0 0 0 0,1 0 0 0 0,0 0 0 0 0,-1 0 0 0 0,0 0 0 0 0,0 0 0 0 0,0 1 0 0 0,0-1 0 0 0,0 0 0 0 0,0 0 0 0 0,-1 1 0 0 0,0 3 0 0 0,2 13 163 0 0,-2 35 1 0 0,0-53-347 0 0,-2 32 692 0 0,-2 0 0 0 0,-9 40 0 0 0,10-63-644 0 0,-2 1 1 0 0,-10 20-1 0 0,-1 4-25 0 0,-70 160 76 0 0,53-122-172 0 0,-25 50-458 0 0,49-111 290 0 0,-1 2-356 0 0,5-5-3315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9671 0 0,'0'0'9074'0'0,"3"-1"-8556"0"0,67-15 1043 0 0,0-4 0 0 0,74-31 0 0 0,129-73-743 0 0,-178 70-795 0 0,-42 23-231 0 0,-42 25-51 0 0,0-2-1 0 0,13-10 0 0 0,-22 16-582 0 0,-9-9-4234 0 0,-4 4 3209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0,'0'0'623'0'0,"1"2"-514"0"0,3 6 399 0 0,-1 0 0 0 0,1-1 0 0 0,0 0 0 0 0,1 0 0 0 0,-1 0 0 0 0,1-1 0 0 0,1 1 0 0 0,-1-1 0 0 0,1-1 0 0 0,0 1 0 0 0,1-1 0 0 0,-1 0 0 0 0,15 8 0 0 0,-2-2 2037 0 0,36 15-1 0 0,-6-7-2369 0 0,142 46 4140 0 0,-158-54-3745 0 0,34 14 28 0 0,-65-25-694 0 0,-10 8-5170 0 0,1-3 4007 0 0,1 0-1 0 0,-2 0 1 0 0,1-1 0 0 0,-14 7-1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18 1839 0 0,'2'-1'134'0'0,"0"-1"-281"0"0,19-10 2025 0 0,-19 12-1129 0 0,-1-1-1 0 0,1 1 0 0 0,-1-1 0 0 0,1 1 0 0 0,0 0 0 0 0,0 0 1 0 0,-1 0-1 0 0,1 0 0 0 0,2 0 0 0 0,-4 0-480 0 0,1 0 0 0 0,0 0 0 0 0,-1 0 0 0 0,1 0 0 0 0,0 0 0 0 0,-1 1 0 0 0,1-1 0 0 0,0 0 0 0 0,-1 0 0 0 0,1 1 0 0 0,0-1 0 0 0,-1 0 0 0 0,1 1 0 0 0,-1-1 0 0 0,1 1 0 0 0,-1-1 0 0 0,1 1 1 0 0,-1-1-1 0 0,1 2 0 0 0,3 9 348 0 0,-3-5-434 0 0,-1 0 1 0 0,0 1-1 0 0,0-1 0 0 0,-1 0 0 0 0,0 0 1 0 0,0 0-1 0 0,0 0 0 0 0,-1 0 0 0 0,-3 8 1 0 0,-4 8 340 0 0,-13 22 0 0 0,12-23-229 0 0,-102 180 1326 0 0,23-42-1720 0 0,59-108-843 0 0,29-49-298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7 327 6447 0 0,'-6'-3'8816'0'0,"6"3"-8694"0"0,12-11 1752 0 0,22-13-1380 0 0,-16 11-152 0 0,-1-1 0 0 0,0-1 1 0 0,-1 0-1 0 0,0-1 0 0 0,13-19 1 0 0,-15 17-116 0 0,2 1 0 0 0,-1 1 1 0 0,2 0-1 0 0,32-24 0 0 0,-31 30-164 0 0,0 0 1 0 0,0 1-1 0 0,1 1 0 0 0,0 1 0 0 0,0 1 0 0 0,25-5 0 0 0,-18 6-66 0 0,0 2-1 0 0,0 0 0 0 0,0 2 1 0 0,36 2-1 0 0,-16 5 56 0 0,-42-5-11 0 0,0 0 1 0 0,0 0-1 0 0,0 1 0 0 0,-1-1 1 0 0,1 1-1 0 0,0 0 0 0 0,-1 0 1 0 0,6 4-1 0 0,-7-5-7 0 0,-1 1-1 0 0,1 0 1 0 0,-1 0-1 0 0,1 0 0 0 0,-1 0 1 0 0,0 0-1 0 0,0 0 1 0 0,0 0-1 0 0,0 0 1 0 0,0 1-1 0 0,0-1 1 0 0,0 0-1 0 0,-1 0 1 0 0,1 1-1 0 0,-1-1 0 0 0,0 1 1 0 0,0 3-1 0 0,0 1 42 0 0,0 1-1 0 0,-1-1 1 0 0,-3 15-1 0 0,-1-3-18 0 0,-1 1 1 0 0,0-1-1 0 0,-2 0 0 0 0,0-1 0 0 0,-1 0 0 0 0,-1 0 1 0 0,-1-1-1 0 0,0 0 0 0 0,-2-1 0 0 0,1 0 1 0 0,-2-1-1 0 0,0 0 0 0 0,-1-2 0 0 0,0 1 0 0 0,-1-2 1 0 0,-1 0-1 0 0,-19 11 0 0 0,0-6-41 0 0,0 0 0 0 0,-1-3 0 0 0,0-1 0 0 0,-2-1 0 0 0,1-3 0 0 0,-77 10 0 0 0,-8-10-1172 0 0,121-9 349 0 0,3-13-2460 0 0,3 1 1604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 4143 0 0,'0'0'319'0'0,"1"-1"-210"0"0,29-4 17902 0 0,-30 5-17688 0 0,2 10 35 0 0,-2-7-263 0 0,0 0-1 0 0,0 0 0 0 0,-1 1 1 0 0,1-1-1 0 0,-1 0 0 0 0,0 0 1 0 0,0 0-1 0 0,0 0 1 0 0,0 1-1 0 0,-1-2 0 0 0,1 1 1 0 0,-3 3-1 0 0,-25 34 141 0 0,21-30-196 0 0,-79 107 51 0 0,69-90-77 0 0,1 1 1 0 0,-19 44 0 0 0,34-68-14 0 0,0 1 0 0 0,1 0 0 0 0,-1 0 0 0 0,1 0 0 0 0,0 0 0 0 0,0 0 0 0 0,1 0 0 0 0,-1 6 0 0 0,1-9 0 0 0,1 0 0 0 0,-1 0 0 0 0,0-1 0 0 0,1 1 0 0 0,-1 0 0 0 0,1 0 0 0 0,-1 0 0 0 0,1 0 0 0 0,0-1 0 0 0,0 1 0 0 0,0 0 0 0 0,0-1 0 0 0,0 1 0 0 0,0-1 0 0 0,1 1 0 0 0,-1-1 0 0 0,0 1 0 0 0,1-1 0 0 0,-1 0 0 0 0,1 0 0 0 0,-1 0 0 0 0,1 0 0 0 0,0 0 0 0 0,2 1 0 0 0,6 2-7 0 0,0 0 1 0 0,1-1-1 0 0,-1 0 0 0 0,1 0 0 0 0,11 0 0 0 0,55 2-1321 0 0,-65-5 758 0 0,12 0-1697 0 0,0-1-5311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317 160 7367 0 0,'0'0'979'0'0,"2"-1"161"0"0,13-14 3283 0 0,-14 14-3978 0 0,17-16-253 0 0,-14 10 249 0 0,-3 4-337 0 0,0 1 1368 0 0,3-13-196 0 0,-4 10-1031 0 0,0-1 0 0 0,-1 1-1 0 0,1-1 1 0 0,-1 1 0 0 0,0-1-1 0 0,0 1 1 0 0,-1 0 0 0 0,1-1-1 0 0,-1 1 1 0 0,-1 0 0 0 0,1 0-1 0 0,-1 0 1 0 0,1 1 0 0 0,-1-1-1 0 0,-1 1 1 0 0,1-1-1 0 0,-5-4 1 0 0,7 8-177 0 0,-14 0 49 0 0,10 1-119 0 0,0 0 0 0 0,0 1-1 0 0,0-1 1 0 0,0 1-1 0 0,0 0 1 0 0,0 1-1 0 0,1-1 1 0 0,-1 1 0 0 0,-4 2-1 0 0,-41 24-91 0 0,40-22 82 0 0,-9 6-2 0 0,0 2 1 0 0,1 0-1 0 0,0 0 1 0 0,1 2-1 0 0,-29 34 1 0 0,39-42 13 0 0,1 1 0 0 0,0 0 1 0 0,0 1-1 0 0,0-1 1 0 0,2 1-1 0 0,-1 0 1 0 0,1 0-1 0 0,0 1 1 0 0,1-1-1 0 0,0 1 0 0 0,1 0 1 0 0,0-1-1 0 0,1 1 1 0 0,0 17-1 0 0,3-13 11 0 0,4-1 42 0 0,-4-12-31 0 0,0 0 1 0 0,1 0-1 0 0,-1 0 0 0 0,0 0 1 0 0,1 0-1 0 0,-1 0 0 0 0,1-1 1 0 0,0 1-1 0 0,0-1 0 0 0,-1 0 1 0 0,1 0-1 0 0,0 0 0 0 0,0 0 1 0 0,0 0-1 0 0,0-1 0 0 0,0 1 1 0 0,0-1-1 0 0,1 0 0 0 0,-1 0 1 0 0,0 0-1 0 0,0 0 0 0 0,5-1 1 0 0,3-1 64 0 0,1 0 1 0 0,0-1 0 0 0,-1 0-1 0 0,18-8 1 0 0,-10 2-52 0 0,-1 0-1 0 0,-1-1 1 0 0,0-1-1 0 0,0-1 1 0 0,-1 0-1 0 0,0-1 1 0 0,-1-1 0 0 0,23-27-1 0 0,-29 32-35 0 0,1 0 0 0 0,4-7-4 0 0,-13 14-7 0 0,1 0-61 0 0,-4 4-142 0 0,1-2 213 0 0,-1 1 0 0 0,1 0 1 0 0,0 0-1 0 0,0-1 0 0 0,0 1 1 0 0,0 0-1 0 0,0 0 0 0 0,0 0 0 0 0,0 0 1 0 0,0 0-1 0 0,0 1 0 0 0,1-1 0 0 0,-1 0 1 0 0,0 0-1 0 0,1 1 0 0 0,-1 0 1 0 0,-1 3 1 0 0,-1 1 8 0 0,1 0 0 0 0,0 1 1 0 0,0-1-1 0 0,0 1 0 0 0,1 0 0 0 0,-2 12 0 0 0,3-3-9 0 0,3-2 0 0 0,4 0 0 0 0,3-3 0 0 0,2-3 0 0 0,-9-6-107 0 0,1-1-1 0 0,0 0 1 0 0,-1 0-1 0 0,1 0 1 0 0,0-1-1 0 0,0 0 1 0 0,0 1-1 0 0,-1-1 1 0 0,1 0-1 0 0,6-2 1 0 0,38-8-1907 0 0,-35 6 1542 0 0,-11 4-733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1:1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18511 0 0,'0'0'1683'0'0,"2"-1"-1390"0"0,-2 1-195 0 0,1 0 0 0 0,-1-1-1 0 0,0 1 1 0 0,0 0-1 0 0,1 0 1 0 0,-1-1 0 0 0,0 1-1 0 0,0 0 1 0 0,1 0 0 0 0,-1 0-1 0 0,0 0 1 0 0,1 0 0 0 0,-1 0-1 0 0,0-1 1 0 0,1 1 0 0 0,-1 0-1 0 0,0 0 1 0 0,0 0 0 0 0,1 0-1 0 0,-1 0 1 0 0,0 0 0 0 0,1 0-1 0 0,-1 0 1 0 0,0 0 0 0 0,1 0-1 0 0,-1 1 1 0 0,3 7 752 0 0,-3-6-2000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4143 0 0,'0'0'13199'0'0,"0"2"-12718"0"0,-17 51 255 0 0,-3 0-1 0 0,-40 78 1 0 0,37-83-643 0 0,-10 21-63 0 0,-63 126 91 0 0,71-151-199 0 0,-1-1 0 0 0,-42 51 1 0 0,20-43-1005 0 0,46-50 608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62 188 5983 0 0,'-8'1'325'0'0,"1"0"0"0"0,-1 1 0 0 0,-8 2-1 0 0,-7 8 6300 0 0,29-2-5388 0 0,-4-7-1094 0 0,0-1 0 0 0,1 1 0 0 0,-1 0 0 0 0,1-1 0 0 0,0 0 0 0 0,-1 0 0 0 0,1 0 0 0 0,0 0 0 0 0,0 0 0 0 0,1 0 0 0 0,-1-1 0 0 0,0 1 0 0 0,4 0 0 0 0,3 1 120 0 0,0-1 1 0 0,0 1-1 0 0,13 0 0 0 0,16-2 354 0 0,0-1 0 0 0,77-10-1 0 0,-85 6-394 0 0,233-49 1041 0 0,-167 30-1000 0 0,127-31 111 0 0,157-33-2399 0 0,-276 69-378 0 0,-54 7 649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1375 0 0,'0'0'15550'0'0,"-1"1"-15082"0"0,-4 3-357 0 0,0 1 0 0 0,0-1 1 0 0,1 1-1 0 0,0 1 1 0 0,0-1-1 0 0,0 1 1 0 0,-3 6-1 0 0,-21 47 281 0 0,22-47-285 0 0,0 3-23 0 0,-39 87 277 0 0,-70 115 0 0 0,-78 66-295 0 0,135-211-66 0 0,-100 95 0 0 0,143-154-24 0 0,-1 0 0 0 0,0-1 0 0 0,-19 11 0 0 0,35-23 24 0 0,0 0 0 0 0,0 0 0 0 0,0 0 0 0 0,0 0 0 0 0,0 1 0 0 0,0-1 0 0 0,0 0 0 0 0,0 0 0 0 0,-1 0 0 0 0,1 0 0 0 0,0 0 0 0 0,0 0 0 0 0,0 0 0 0 0,0 0 0 0 0,0 0 0 0 0,0 0 0 0 0,-1 1 0 0 0,1-1 0 0 0,0 0 0 0 0,0 0 0 0 0,0 0 0 0 0,0 0 0 0 0,-1 0 0 0 0,1 0 0 0 0,0 0 0 0 0,0 0 0 0 0,0 0 0 0 0,0 0 0 0 0,0 0 0 0 0,-1 0 0 0 0,1 0 0 0 0,0 0 0 0 0,0-1 0 0 0,0 1 0 0 0,0 0 0 0 0,0 0 0 0 0,-1 0 0 0 0,1 0 0 0 0,0 0 0 0 0,0 0 0 0 0,0 0 0 0 0,0 0 0 0 0,0 0 0 0 0,0 0 0 0 0,0-1 0 0 0,-1 1 0 0 0,1 0 0 0 0,0 0 0 0 0,0 0 0 0 0,0 0 0 0 0,0 0 0 0 0,0 0 0 0 0,0-1 0 0 0,0 1 0 0 0,0 0 0 0 0,1-6 0 0 0,-1 5 0 0 0,2-6-9 0 0,0 1 0 0 0,1-1 1 0 0,0 0-1 0 0,0 1 0 0 0,0 0 0 0 0,1 0 0 0 0,6-9 0 0 0,36-38-80 0 0,-37 43 87 0 0,24-25-1 0 0,1 1 1 0 0,1 3-1 0 0,1 0 1 0 0,2 3-1 0 0,1 1 1 0 0,2 1-1 0 0,76-34 1 0 0,-110 57 60 0 0,0 0 1 0 0,0 0 0 0 0,0 1 0 0 0,1 0 0 0 0,-1 1 0 0 0,1 0 0 0 0,11-1 0 0 0,-16 2-37 0 0,0 0 0 0 0,-1 1 0 0 0,1-1 0 0 0,0 1 0 0 0,0-1 0 0 0,-1 1-1 0 0,1 0 1 0 0,0 0 0 0 0,-1 0 0 0 0,1 1 0 0 0,-1-1 0 0 0,1 0 0 0 0,-1 1 0 0 0,0 0 0 0 0,0-1 0 0 0,0 1 0 0 0,0 0-1 0 0,0 0 1 0 0,0 0 0 0 0,0 0 0 0 0,0 1 0 0 0,-1-1 0 0 0,3 4 0 0 0,-1 1-3 0 0,-1 0 0 0 0,1 0 0 0 0,-1 0-1 0 0,0 0 1 0 0,-1 1 0 0 0,0-1 0 0 0,0 0 0 0 0,0 1 0 0 0,-1-1 0 0 0,0 1 0 0 0,0-1 0 0 0,-1 1-1 0 0,0-1 1 0 0,-3 8 0 0 0,-1 8 6 0 0,-2-2-1 0 0,0 1 1 0 0,-14 26-1 0 0,7-23-15 0 0,0-1-1 0 0,-2-1 1 0 0,-1 0-1 0 0,-20 21 1 0 0,5-5-130 0 0,31-37-594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30 147 7831 0 0,'0'0'706'0'0,"1"2"-578"0"0,5 6 1003 0 0,0-1 1 0 0,1 0-1 0 0,0 0 1 0 0,0 0-1 0 0,0-1 1 0 0,16 11-1 0 0,-18-14-835 0 0,0-1 0 0 0,0 0 0 0 0,0-1-1 0 0,1 1 1 0 0,-1-1 0 0 0,0 0 0 0 0,1 0-1 0 0,-1 0 1 0 0,1-1 0 0 0,-1 0-1 0 0,1 0 1 0 0,5-1 0 0 0,9-2-84 0 0,0-1 1 0 0,-1 0-1 0 0,1-2 1 0 0,-1 0-1 0 0,0-1 1 0 0,0-2-1 0 0,30-17 1 0 0,-42 22-213 0 0,8-5 13 0 0,0 0 0 0 0,-1-1 0 0 0,18-17 0 0 0,-30 25-50 0 0,1 0-1 0 0,0-1 0 0 0,-1 1 1 0 0,0-1-1 0 0,0 0 0 0 0,0 0 1 0 0,0 0-1 0 0,0 0 1 0 0,0 0-1 0 0,-1 0 0 0 0,1 0 1 0 0,-1 0-1 0 0,0-1 0 0 0,0 1 1 0 0,0-1-1 0 0,-1 1 1 0 0,1-1-1 0 0,-1 1 0 0 0,0-1 1 0 0,0 1-1 0 0,0-1 0 0 0,0 1 1 0 0,-2-5-1 0 0,2 7 4 0 0,0 0-1 0 0,-1 0 0 0 0,1 0 1 0 0,-1 0-1 0 0,1 0 1 0 0,-1 0-1 0 0,0 1 1 0 0,1-1-1 0 0,-1 0 1 0 0,0 0-1 0 0,0 0 0 0 0,0 1 1 0 0,1-1-1 0 0,-1 0 1 0 0,0 1-1 0 0,0-1 1 0 0,0 1-1 0 0,0-1 1 0 0,0 1-1 0 0,0-1 0 0 0,0 1 1 0 0,0 0-1 0 0,0-1 1 0 0,-1 1-1 0 0,1 0 1 0 0,0 0-1 0 0,0 0 1 0 0,0 0-1 0 0,0 0 0 0 0,0 0 1 0 0,0 0-1 0 0,-2 1 1 0 0,-4 0-88 0 0,-1 0-1 0 0,1 1 1 0 0,-12 4 0 0 0,14-5 99 0 0,-15 7-68 0 0,0 0-1 0 0,1 1 1 0 0,-32 21 0 0 0,-49 42 220 0 0,72-49 86 0 0,-45 47 0 0 0,63-58-134 0 0,-1 1-1 0 0,2 0 0 0 0,0 0 0 0 0,0 1 1 0 0,1 0-1 0 0,-8 21 0 0 0,15-32-60 0 0,0-1-1 0 0,0 1 1 0 0,0-1 0 0 0,0 1-1 0 0,1 0 1 0 0,0-1 0 0 0,-1 1-1 0 0,1 0 1 0 0,0-1 0 0 0,0 1-1 0 0,0 0 1 0 0,1-1 0 0 0,-1 1-1 0 0,1 0 1 0 0,-1-1 0 0 0,1 1-1 0 0,0-1 1 0 0,2 4 0 0 0,-2-3-1 0 0,1-1-1 0 0,0 0 1 0 0,-1 1 0 0 0,1-1 0 0 0,1 0 0 0 0,-1 0 0 0 0,0 0 0 0 0,0-1 0 0 0,1 1 0 0 0,-1-1-1 0 0,1 1 1 0 0,-1-1 0 0 0,1 0 0 0 0,0 0 0 0 0,-1 0 0 0 0,6 1 0 0 0,8 2 27 0 0,0-1 0 0 0,0-1 0 0 0,0-1 0 0 0,31-1-1 0 0,65-13-33 0 0,-98 11-12 0 0,108-20-546 0 0,10-1-1922 0 0,-101 19 970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6447 0 0,'0'0'298'0'0,"-2"1"-10"0"0,-5 2-53 0 0,0 1 0 0 0,-1 1-1 0 0,2-1 1 0 0,-1 1 0 0 0,0 0 0 0 0,1 1 0 0 0,-8 8 0 0 0,-38 49 5493 0 0,51-62-5665 0 0,-38 48 1260 0 0,-46 65 474 0 0,18-15-332 0 0,-95 156 1181 0 0,92-123-2265 0 0,-95 166 471 0 0,139-254-1586 0 0,-29 44-5210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48 20327 0 0,'0'0'11'0'0,"-5"-3"217"0"0,1 0 1 0 0,0 1 0 0 0,-1 0 0 0 0,0 0 0 0 0,0 0 0 0 0,0 0-1 0 0,1 1 1 0 0,-1-1 0 0 0,-9 0 2281 0 0,16 2-2428 0 0,0 0 0 0 0,0 0 0 0 0,-1 0 0 0 0,1 0 0 0 0,0 0 0 0 0,0 0 0 0 0,0 1-1 0 0,2 0 1 0 0,5 1 49 0 0,91 8 231 0 0,104-2 0 0 0,101-23-1305 0 0,-98-8-1414 0 0,-142 12 573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9215 0 0,'0'0'422'0'0,"-1"1"-13"0"0,-182 153 9648 0 0,145-117-8998 0 0,-32 44 1 0 0,53-60-671 0 0,1 1 0 0 0,-25 48 1 0 0,39-66-341 0 0,0 1-1 0 0,0 0 1 0 0,1 0 0 0 0,-1 0 0 0 0,1 0 0 0 0,0 0 0 0 0,0 0 0 0 0,1 0-1 0 0,0 9 1 0 0,0-13-25 0 0,0 1-1 0 0,0 0 1 0 0,0 0-1 0 0,1 0 1 0 0,-1 0-1 0 0,1 0 0 0 0,0 0 1 0 0,-1 0-1 0 0,1 0 1 0 0,0 0-1 0 0,0-1 1 0 0,0 1-1 0 0,0 0 1 0 0,1-1-1 0 0,-1 1 1 0 0,0-1-1 0 0,1 1 1 0 0,-1-1-1 0 0,1 0 0 0 0,-1 0 1 0 0,1 1-1 0 0,0-1 1 0 0,-1 0-1 0 0,1 0 1 0 0,0-1-1 0 0,0 1 1 0 0,2 1-1 0 0,4 0 78 0 0,0-1 0 0 0,0 1 0 0 0,1-1 0 0 0,-1-1 0 0 0,16 0 0 0 0,42-7 188 0 0,-45 4-208 0 0,5 0-43 0 0,-1-1 1 0 0,0-2-1 0 0,0 0 0 0 0,0-2 1 0 0,27-12-1 0 0,-43 17-29 0 0,-1-1 0 0 0,-1-1 0 0 0,1 1 0 0 0,-1-1 0 0 0,0-1 0 0 0,0 1 0 0 0,0-1 0 0 0,-1-1 0 0 0,1 1 0 0 0,-2-1 0 0 0,1 0-1 0 0,-1 0 1 0 0,0-1 0 0 0,0 1 0 0 0,-1-1 0 0 0,0 0 0 0 0,-1 0 0 0 0,4-14 0 0 0,-6 20-9 0 0,0-1 0 0 0,-1 1 1 0 0,1-1-1 0 0,-1 1 0 0 0,0 0 0 0 0,0-1 0 0 0,0 1 0 0 0,0-1 1 0 0,0 1-1 0 0,0-1 0 0 0,-1 1 0 0 0,1 0 0 0 0,-1-1 0 0 0,0 1 0 0 0,0 0 1 0 0,-1-4-1 0 0,0 3-1 0 0,0 0 0 0 0,0 1 0 0 0,0-1 0 0 0,-1 1 0 0 0,1 0 0 0 0,-1 0 0 0 0,1 0 0 0 0,-1 0 0 0 0,0 0 0 0 0,1 1-1 0 0,-1-1 1 0 0,-4-1 0 0 0,-3-1-43 0 0,0 1 0 0 0,0 0-1 0 0,0 0 1 0 0,-21-2 0 0 0,-45 1-462 0 0,51 3 264 0 0,-7 1-1945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25 1375 0 0,'14'-25'16303'0'0,"-18"28"-13586"0"0,-5 8-5336 0 0,6-6 4081 0 0,-18 28-1170 0 0,3 0 1 0 0,0 0-1 0 0,-12 37 1 0 0,-5 9-210 0 0,-165 296 41 0 0,-14-16-516 0 0,168-279-65 0 0,-25 38-1342 0 0,49-86-585 0 0,15-21-3320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17103 0 0,'0'0'1551'0'0,"-1"1"-1276"0"0,-5 5-94 0 0,0-1 0 0 0,0 1 0 0 0,0 0 0 0 0,1 0 0 0 0,0 0 0 0 0,0 1 0 0 0,0 0 0 0 0,1 0 0 0 0,0 0 0 0 0,1 0 0 0 0,-4 9 0 0 0,-28 68 1435 0 0,-136 300 599 0 0,94-233-2021 0 0,-179 262-1 0 0,184-314-54 0 0,71-98-58 0 0,9-12 51 0 0,126-139-15 0 0,-80 92-98 0 0,-9 11-61 0 0,1 2 0 0 0,3 2 0 0 0,74-51 0 0 0,-97 80 42 0 0,-26 13 1 0 0,1 1 0 0 0,0 0 1 0 0,-1-1-1 0 0,1 1 0 0 0,0 0 0 0 0,-1 0 0 0 0,1-1 0 0 0,0 1 1 0 0,-1 0-1 0 0,1 0 0 0 0,0 0 0 0 0,-1 0 0 0 0,1 0 0 0 0,0 0 1 0 0,-1 0-1 0 0,1 0 0 0 0,0 0 0 0 0,0 1 0 0 0,3 4 44 0 0,-3-5-32 0 0,2 5 1 0 0,1 0 0 0 0,-1 0 0 0 0,0 1-1 0 0,0-1 1 0 0,-1 1 0 0 0,0-1 0 0 0,0 1 0 0 0,0 0-1 0 0,0-1 1 0 0,0 10 0 0 0,0 1 29 0 0,0-1-1 0 0,-2 30 1 0 0,-3-11-43 0 0,2-20 0 0 0,0 1 0 0 0,0-1 0 0 0,3 22 0 0 0,-1-32 0 0 0,0 1 0 0 0,0 0 0 0 0,0-1 0 0 0,1 1 0 0 0,0-1 0 0 0,-1 1 0 0 0,2-1 0 0 0,-1 0 0 0 0,0 1 0 0 0,1-1 0 0 0,0 0 0 0 0,0-1 0 0 0,0 1 0 0 0,6 4 0 0 0,-6-4-1 0 0,1-1-1 0 0,1 1 1 0 0,-1-1-1 0 0,0 0 1 0 0,1-1 0 0 0,0 1-1 0 0,-1-1 1 0 0,1 0-1 0 0,0 0 1 0 0,0 0-1 0 0,0-1 1 0 0,0 0 0 0 0,1 0-1 0 0,8 1 1 0 0,39 9-284 0 0,-30-5-2002 0 0,-2-2-4554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14 205 8751 0 0,'0'0'399'0'0,"-2"0"-4"0"0,-3 3 29 0 0,4-3-288 0 0,1 0 0 0 0,0 0 1 0 0,-1 0-1 0 0,1 0 0 0 0,0 1 1 0 0,-1-1-1 0 0,1 0 0 0 0,0 0 1 0 0,0 0-1 0 0,-1 1 0 0 0,1-1 0 0 0,0 0 1 0 0,0 0-1 0 0,-1 1 0 0 0,1-1 1 0 0,0 0-1 0 0,0 1 0 0 0,0-1 1 0 0,0 0-1 0 0,-1 0 0 0 0,1 1 1 0 0,0-1-1 0 0,0 0 0 0 0,0 1 1 0 0,0-1-1 0 0,0 0 0 0 0,0 1 0 0 0,0-1 1 0 0,0 1-1 0 0,0-1 0 0 0,0 0 1 0 0,0 1-1 0 0,0-1 0 0 0,0 0 1 0 0,0 1-1 0 0,0-1 0 0 0,1 0 1 0 0,-1 1-1 0 0,0-1 0 0 0,0 0 1 0 0,0 0-1 0 0,0 1 0 0 0,1-1 0 0 0,-1 0 1 0 0,0 1-1 0 0,0-1 0 0 0,1 1 1 0 0,12 10 2198 0 0,-7-9-2177 0 0,0 0-1 0 0,1 0 0 0 0,-1 0 0 0 0,1-1 1 0 0,-1 0-1 0 0,1-1 0 0 0,-1 1 1 0 0,1-1-1 0 0,0 0 0 0 0,8-2 0 0 0,11-2 421 0 0,32-9-1 0 0,-31 7-249 0 0,534-161 464 0 0,-454 132-3282 0 0,-58 19-4945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9671 0 0,'0'0'748'0'0,"-1"2"-253"0"0,-9 15 1104 0 0,1 0 1 0 0,0 1-1 0 0,-8 25 1 0 0,5-12-1063 0 0,-97 260 1251 0 0,9-21-1220 0 0,63-183-523 0 0,-48 85 0 0 0,78-161-14 0 0,-79 130-199 0 0,73-123 55 0 0,0-1 1 0 0,-1 0-1 0 0,-2-1 0 0 0,1 0 1 0 0,-25 18-1 0 0,36-31 120 0 0,0 0-1 0 0,-1-1 1 0 0,1 1 0 0 0,-1-1-1 0 0,0 0 1 0 0,1 0 0 0 0,-1 0-1 0 0,0-1 1 0 0,0 0 0 0 0,0 0-1 0 0,-8 1 1 0 0,12-2 3 0 0,1-1 0 0 0,-1 1 1 0 0,1 0-1 0 0,-1-1 0 0 0,1 1 0 0 0,-1 0 1 0 0,1-1-1 0 0,0 1 0 0 0,-1-1 1 0 0,1 1-1 0 0,-1-1 0 0 0,1 1 0 0 0,0-1 1 0 0,0 1-1 0 0,-1-1 0 0 0,1 1 0 0 0,0-1 1 0 0,0 1-1 0 0,0-1 0 0 0,-1-1 0 0 0,1 2 16 0 0,-1-4 15 0 0,1 1-1 0 0,-1 0 1 0 0,1-1 0 0 0,0 1-1 0 0,-1-1 1 0 0,2 1 0 0 0,-1 0-1 0 0,0-1 1 0 0,1 1-1 0 0,-1-1 1 0 0,1 1 0 0 0,0 0-1 0 0,2-5 1 0 0,1-1 25 0 0,0-1 1 0 0,1 1-1 0 0,6-10 1 0 0,4-2-37 0 0,1 1 1 0 0,0 1 0 0 0,1 0-1 0 0,1 2 1 0 0,1 0 0 0 0,35-25-1 0 0,-19 19-170 0 0,2 1 0 0 0,0 2-1 0 0,47-18 1 0 0,-72 33 123 0 0,1 1 0 0 0,0 0 0 0 0,-1 1-1 0 0,1 0 1 0 0,0 1 0 0 0,0 0 0 0 0,1 1 0 0 0,16 1-1 0 0,-25 0 20 0 0,-1 0-1 0 0,1 1 1 0 0,0 0-1 0 0,0 0 1 0 0,-1 0-1 0 0,1 1 1 0 0,-1-1-1 0 0,1 1 1 0 0,-1 0-1 0 0,0 0 1 0 0,0 1-1 0 0,0-1 1 0 0,0 1-1 0 0,0 0 1 0 0,0 0-1 0 0,-1 0 1 0 0,1 1-1 0 0,-1-1 1 0 0,0 1-1 0 0,0 0 1 0 0,-1 0-1 0 0,1 0 1 0 0,-1 0-1 0 0,1 0 1 0 0,2 8-1 0 0,-2-1 2 0 0,0-1 1 0 0,0 0-1 0 0,-1 1 0 0 0,-1-1 0 0 0,0 1 0 0 0,0-1 1 0 0,-1 1-1 0 0,0 0 0 0 0,-3 18 0 0 0,0-15-60 0 0,0 0 1 0 0,-1 0-1 0 0,-1 0 0 0 0,0-1 0 0 0,-1 1 1 0 0,-12 20-1 0 0,13-26-300 0 0,-3 6-434 0 0,2-5-4134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123 137 7831 0 0,'0'0'603'0'0,"1"1"-396"0"0,21 28 1190 0 0,-18-22-74 0 0,0-1 1 0 0,11 11-1 0 0,-13-15-1109 0 0,0 0 0 0 0,0 0 0 0 0,0 0 1 0 0,1 0-1 0 0,-1-1 0 0 0,0 1 0 0 0,1-1 0 0 0,0 0 0 0 0,-1 0 1 0 0,1 0-1 0 0,5 1 0 0 0,5 0 195 0 0,1-1-1 0 0,-1 0 1 0 0,0-1-1 0 0,0 0 1 0 0,1-1 0 0 0,-1-1-1 0 0,0 0 1 0 0,0-1 0 0 0,0 0-1 0 0,14-7 1 0 0,-4 2-342 0 0,0-2-1 0 0,-1-1 1 0 0,-1-1-1 0 0,33-23 1 0 0,-49 31-167 0 0,0 0 0 0 0,0 0 0 0 0,-1 0 0 0 0,1-1 0 0 0,-1 1 0 0 0,0-1 0 0 0,-1 0 1 0 0,5-7-1 0 0,-7 9 7 0 0,0 0 0 0 0,1 0 1 0 0,-1 0-1 0 0,0 0 0 0 0,0 0 1 0 0,0 0-1 0 0,-1-1 1 0 0,1 1-1 0 0,-1 0 0 0 0,0-1 1 0 0,0 1-1 0 0,0 0 0 0 0,0-1 1 0 0,-1 1-1 0 0,-1-7 1 0 0,2 9 65 0 0,-1 1 0 0 0,1-1 1 0 0,-1 0-1 0 0,1 0 0 0 0,-1 0 1 0 0,1 0-1 0 0,-1 0 0 0 0,0 1 1 0 0,0-1-1 0 0,1 0 0 0 0,-1 0 1 0 0,0 1-1 0 0,0-1 0 0 0,0 1 1 0 0,1-1-1 0 0,-1 1 0 0 0,0-1 1 0 0,0 1-1 0 0,0-1 0 0 0,-2 1 1 0 0,-18-4-264 0 0,12 5 206 0 0,-1 0 1 0 0,1 0-1 0 0,0 1 0 0 0,0 0 0 0 0,1 0 0 0 0,-16 7 1 0 0,-49 27-163 0 0,39-15 353 0 0,1 1 0 0 0,1 2 0 0 0,1 1-1 0 0,2 1 1 0 0,0 2 0 0 0,1 1 0 0 0,2 1 0 0 0,1 1-1 0 0,-29 49 1 0 0,47-68-14 0 0,0 0 0 0 0,1 0 1 0 0,0 1-1 0 0,1 0 0 0 0,-6 23 0 0 0,10-32-46 0 0,1-1 1 0 0,-1 1-1 0 0,1 0 0 0 0,0 0 1 0 0,0 0-1 0 0,0 0 1 0 0,1 0-1 0 0,-1-1 0 0 0,1 1 1 0 0,2 7-1 0 0,-2-9-2 0 0,0 1 0 0 0,1-1 0 0 0,-1 1 1 0 0,1-1-1 0 0,0 0 0 0 0,-1 0 0 0 0,1 0 0 0 0,0 0 0 0 0,0 0 0 0 0,0 0 0 0 0,0 0 0 0 0,1 0 0 0 0,-1-1 1 0 0,0 0-1 0 0,1 1 0 0 0,4 1 0 0 0,1 0 45 0 0,1-1 1 0 0,-1 1-1 0 0,1-2 1 0 0,0 1-1 0 0,-1-1 1 0 0,18 0-1 0 0,0-2 55 0 0,27-5 0 0 0,130-33-643 0 0,-133 24-3775 0 0,-43 13 2556 0 0,16-5-4609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15 7367 0 0,'0'0'667'0'0,"-2"-15"5993"0"0,-14 36-4933 0 0,-131 238 1109 0 0,36-56-2287 0 0,79-151-502 0 0,-68 84 1 0 0,88-121-60 0 0,-5 6-55 0 0,-1-1 0 0 0,-29 25-1 0 0,40-40-61 0 0,5-4-144 0 0,6-13-2861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48 423 6911 0 0,'0'0'528'0'0,"-9"2"-320"0"0,-23 5 6258 0 0,32-7-6347 0 0,0 0-1 0 0,0 0 1 0 0,-1 0 0 0 0,1 0 0 0 0,0 0 0 0 0,0 0 0 0 0,-1 0 0 0 0,1 0 0 0 0,0 0 0 0 0,-1 0 0 0 0,1 0 0 0 0,0 0 0 0 0,0 0 0 0 0,-1 0 0 0 0,1 0 0 0 0,0 0-1 0 0,-1 0 1 0 0,1 0 0 0 0,0-1 0 0 0,0 1 0 0 0,-1 0 0 0 0,1 0 0 0 0,0 0 0 0 0,-1-1 0 0 0,2-4 34 0 0,0-1 1 0 0,0 1-1 0 0,0-1 1 0 0,0 1-1 0 0,1 0 1 0 0,0-1-1 0 0,0 1 1 0 0,0 0-1 0 0,1 0 1 0 0,3-5-1 0 0,7-10-78 0 0,16-18-1 0 0,-18 24 13 0 0,19-24-34 0 0,41-39 1 0 0,-51 58-32 0 0,0 1 1 0 0,2 1 0 0 0,37-22-1 0 0,-35 25 154 0 0,2 0 0 0 0,0 2-1 0 0,0 1 1 0 0,1 1 0 0 0,31-6-1 0 0,-46 13-100 0 0,-1 1 0 0 0,1 0 1 0 0,0 1-1 0 0,0 0 0 0 0,-1 1 0 0 0,1 0 0 0 0,0 1 0 0 0,0 0 0 0 0,-1 1 0 0 0,1 0 1 0 0,0 1-1 0 0,-1 0 0 0 0,0 1 0 0 0,0 0 0 0 0,11 7 0 0 0,-17-8-35 0 0,0 0 0 0 0,0 0 0 0 0,-1 1-1 0 0,0-1 1 0 0,1 1 0 0 0,-1 0 0 0 0,0 0 0 0 0,-1 1-1 0 0,1-1 1 0 0,-1 1 0 0 0,0 0 0 0 0,0 0 0 0 0,-1 0-1 0 0,1 0 1 0 0,-1 1 0 0 0,0-1 0 0 0,2 9 0 0 0,-3-6-25 0 0,0 1 1 0 0,0-1 0 0 0,-1 1-1 0 0,0-1 1 0 0,0 0-1 0 0,-1 1 1 0 0,0-1 0 0 0,-1 0-1 0 0,1 1 1 0 0,-2-1 0 0 0,-3 11-1 0 0,0-4-4 0 0,0-1 0 0 0,-1 0 0 0 0,0 0 0 0 0,-1 0 0 0 0,-1-1 0 0 0,0-1 0 0 0,0 1 1 0 0,-1-1-1 0 0,-1-1 0 0 0,0 0 0 0 0,-1 0 0 0 0,0-1 0 0 0,-19 12 0 0 0,-44 16-352 0 0,-142 51 1 0 0,50-23-160 0 0,127-46-183 0 0,38-19-545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25 104 14567 0 0,'-9'2'1320'0'0,"1"1"-1082"0"0,0 1 1715 0 0,20-6-1718 0 0,-1 1 1 0 0,1-1-1 0 0,-1-1 0 0 0,0 0 1 0 0,0-1-1 0 0,0 0 0 0 0,15-8 1 0 0,10-3 176 0 0,11-5 55 0 0,-24 10-169 0 0,0 1 0 0 0,0 0 0 0 0,46-8 1 0 0,-60 16-646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64 151 10135 0 0,'0'0'3638'0'0,"-1"2"-2233"0"0,-11 39 657 0 0,2-8-1451 0 0,-9 48 1 0 0,14-50-402 0 0,-10 93 206 0 0,14-98-387 0 0,1 1 0 0 0,1-1 0 0 0,6 33 0 0 0,-3-45 306 0 0,-1-26 614 0 0,2-8-607 0 0,4-5-194 0 0,1 1 0 0 0,1-1 1 0 0,1 2-1 0 0,0 0 0 0 0,2 0 0 0 0,1 2 0 0 0,1-1 0 0 0,22-22 1 0 0,36-23-25 0 0,2 2 0 0 0,103-65 1 0 0,-143 108-86 0 0,69-33 0 0 0,-99 52-504 0 0,0 1 0 0 0,0 0 0 0 0,0 0-1 0 0,0 1 1 0 0,1-1 0 0 0,-1 2-1 0 0,9-2 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50 9671 0 0,'0'0'748'0'0,"1"-2"-492"0"0,-1 0-66 0 0,1 1 0 0 0,-1 0 0 0 0,1-1 1 0 0,-1 1-1 0 0,0 0 0 0 0,0-1 0 0 0,1 1 0 0 0,-1-1 0 0 0,0 1 0 0 0,0-1 0 0 0,0 1 0 0 0,-1 0 0 0 0,1-1 0 0 0,0 1 0 0 0,0-1 0 0 0,-1 1 0 0 0,1 0 0 0 0,-1-1 0 0 0,1 1 0 0 0,-1 0 0 0 0,0 0 0 0 0,1-1 0 0 0,-1 1 0 0 0,0 0 0 0 0,0 0 0 0 0,0 0 1 0 0,0 0-1 0 0,0 0 0 0 0,0 0 0 0 0,0 0 0 0 0,0 0 0 0 0,-1 0 0 0 0,1 1 0 0 0,-2-2 0 0 0,-14-2-648 0 0,6 4 526 0 0,0 1 1 0 0,0 0 0 0 0,0 0 0 0 0,0 1 0 0 0,0 1 0 0 0,0 0-1 0 0,0 0 1 0 0,1 1 0 0 0,-1 0 0 0 0,1 1 0 0 0,-10 6-1 0 0,-7 6-83 0 0,0 1-1 0 0,-37 34 0 0 0,36-29 171 0 0,2 2 0 0 0,1 0-1 0 0,1 2 1 0 0,1 1 0 0 0,-20 32-1 0 0,40-54-105 0 0,-3 1 106 0 0,2 1 1 0 0,-1 0-1 0 0,1 0 0 0 0,0 0 1 0 0,1 1-1 0 0,-5 15 0 0 0,8-22 107 0 0,13-1 316 0 0,-9-1-492 0 0,1 0 0 0 0,-1 0 0 0 0,0 0 0 0 0,0-1 0 0 0,0 1 1 0 0,6-2-1 0 0,7-5 50 0 0,0 0-1 0 0,-1-2 1 0 0,0 1 0 0 0,0-2 0 0 0,15-12 0 0 0,-5 4-61 0 0,77-63-55 0 0,-54 41-437 0 0,-48 39 313 0 0,-1 3-208 0 0,0 5 260 0 0,-1 0 0 0 0,0 0 1 0 0,0 0-1 0 0,-1 0 0 0 0,-4 12 0 0 0,-19 37 60 0 0,10-23-17 0 0,7-15-7 0 0,-18 47 48 0 0,23-56-75 0 0,1 0 1 0 0,-1 0 0 0 0,2 0-1 0 0,-1 0 1 0 0,1 12 0 0 0,1-19-64 0 0,1-2 37 0 0,0 0 0 0 0,1 1 0 0 0,-1-1-1 0 0,1 0 1 0 0,-1 0 0 0 0,0 0 0 0 0,1 0-1 0 0,-1 0 1 0 0,3-1 0 0 0,-3 1-9 0 0,5-1-250 0 0,-1 0 1 0 0,1-1-1 0 0,0 0 1 0 0,-1 0-1 0 0,1 0 1 0 0,-1 0-1 0 0,7-5 1 0 0,22-13-5963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16871 0 0,'0'0'1528'0'0,"-2"1"-1254"0"0,-10 9-12 0 0,1 0 0 0 0,0 1 0 0 0,1 0 0 0 0,0 1 0 0 0,-14 22 0 0 0,4-6 462 0 0,-14 17 161 0 0,-104 146 749 0 0,54-50-1170 0 0,-108 248-1 0 0,117-227-1523 0 0,51-113 775 0 0,9-11-2038 0 0,14-36 1270 0 0,12-6-3410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 4143 0 0,'0'0'191'0'0,"0"1"-11"0"0,-1 6-42 0 0,-1 0 1 0 0,0-1-1 0 0,-3 9 0 0 0,-22 37 6925 0 0,2-4-2774 0 0,19-33-3750 0 0,-6 12 329 0 0,2-1 0 0 0,-9 35 1 0 0,17-54-770 0 0,0 0 0 0 0,1 0 0 0 0,0 1 0 0 0,0-1 1 0 0,1 0-1 0 0,0 1 0 0 0,1-1 0 0 0,-1 0 0 0 0,1 0 1 0 0,1 1-1 0 0,-1-1 0 0 0,1 0 0 0 0,6 13 0 0 0,-7-19-59 0 0,0 0 0 0 0,0 0-1 0 0,0 0 1 0 0,1 0 0 0 0,-1 0-1 0 0,0 0 1 0 0,1-1 0 0 0,-1 1-1 0 0,1 0 1 0 0,-1-1 0 0 0,1 1-1 0 0,-1-1 1 0 0,3 1 0 0 0,-3 0 26 0 0,4 0 28 0 0,0-1 0 0 0,0 1 0 0 0,-1-1 0 0 0,1 0 0 0 0,0 0 0 0 0,0 0 1 0 0,0-1-1 0 0,-1 1 0 0 0,1-1 0 0 0,0 0 0 0 0,0-1 0 0 0,-1 1 0 0 0,1-1 1 0 0,4-2-1 0 0,4-3 78 0 0,0 0 1 0 0,-1-1 0 0 0,17-14-1 0 0,-1-1 81 0 0,47-54 0 0 0,17-35-236 0 0,-14 15-581 0 0,-27 39-2216 0 0,-29 34 1125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92 313 5983 0 0,'0'0'464'0'0,"10"-22"9286"0"0,-12 28-5283 0 0,1 0-6196 0 0,-3 18 2300 0 0,-1 0 0 0 0,-1-1 0 0 0,-18 43 0 0 0,6-15-71 0 0,15-43-429 0 0,-7 21 112 0 0,2 0-1 0 0,0 1 0 0 0,-4 44 0 0 0,11-72-101 0 0,10 2 96 0 0,-8-3-171 0 0,0-1 0 0 0,0 1 1 0 0,-1-1-1 0 0,1 0 0 0 0,0 1 0 0 0,0-1 0 0 0,0 1 0 0 0,0-1 0 0 0,0 0 1 0 0,0 0-1 0 0,0 0 0 0 0,0 0 0 0 0,1 1 0 0 0,3-2 26 0 0,1 0-1 0 0,-1-1 1 0 0,0 1-1 0 0,0-1 1 0 0,0 0-1 0 0,0-1 1 0 0,0 1-1 0 0,0-1 1 0 0,0 0-1 0 0,5-4 1 0 0,6-5 59 0 0,21-22-1 0 0,31-43-55 0 0,-44 48-20 0 0,44-41-1 0 0,-62 65-27 0 0,-6 6 5 0 0,1 0 0 0 0,0 0 1 0 0,-1 0-1 0 0,1 0 0 0 0,-1 0 0 0 0,1 0 1 0 0,-1 0-1 0 0,1 0 0 0 0,0 2 0 0 0,1 8 1 0 0,-1 0 0 0 0,0-1 0 0 0,0 1 0 0 0,-1 0 0 0 0,-2 13 0 0 0,1-13 41 0 0,1 1 1 0 0,0-1 0 0 0,0 0-1 0 0,4 18 1 0 0,-3-23-10 0 0,1-1 1 0 0,-1 1-1 0 0,2 0 0 0 0,-1-1 0 0 0,1 1 0 0 0,-1-1 0 0 0,1 0 1 0 0,1 0-1 0 0,-1 0 0 0 0,1 0 0 0 0,0 0 0 0 0,0-1 1 0 0,0 0-1 0 0,1 0 0 0 0,0 0 0 0 0,-1 0 0 0 0,1-1 1 0 0,6 3-1 0 0,-8-5 33 0 0,-1 0 1 0 0,1 0-1 0 0,0 0 1 0 0,0-1-1 0 0,0 1 0 0 0,0-1 1 0 0,0 0-1 0 0,0 0 1 0 0,0 0-1 0 0,0 0 1 0 0,0 0-1 0 0,0-1 1 0 0,-1 1-1 0 0,1-1 1 0 0,0 0-1 0 0,0 0 0 0 0,0 0 1 0 0,-1 0-1 0 0,5-3 1 0 0,5-2 161 0 0,-1-1 0 0 0,0 0 0 0 0,11-10 0 0 0,-6 2-87 0 0,27-32 0 0 0,-22 22-74 0 0,16-18-122 0 0,-2-2 0 0 0,-2-1-1 0 0,45-86 1 0 0,-54 80-1244 0 0,32-101 0 0 0,-46 124 441 0 0,2-14-822 0 0,-11 41 1176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 12151 0 0,'0'0'1098'0'0,"-4"-9"5839"0"0,4 11-6768 0 0,-2 2-139 0 0,1 0 0 0 0,-1 0 1 0 0,1 0-1 0 0,1 1 0 0 0,-1-1 0 0 0,0 0 0 0 0,1 1 0 0 0,0-1 0 0 0,0 0 1 0 0,1 1-1 0 0,-1-1 0 0 0,1 0 0 0 0,0 1 0 0 0,0-1 0 0 0,0 0 1 0 0,0 0-1 0 0,1 0 0 0 0,0 0 0 0 0,0 0 0 0 0,0 0 0 0 0,0 0 0 0 0,1-1 1 0 0,4 7-1 0 0,3 0-44 0 0,0 0 1 0 0,0 0-1 0 0,1-1 1 0 0,0 0-1 0 0,1-1 1 0 0,14 7 0 0 0,-22-13-23 0 0,0 1 0 0 0,0 0 0 0 0,0 0 1 0 0,0 0-1 0 0,-1 0 0 0 0,1 0 1 0 0,-1 1-1 0 0,0 0 0 0 0,0-1 0 0 0,0 1 1 0 0,0 0-1 0 0,-1 1 0 0 0,3 5 1 0 0,-3-7 25 0 0,-1 1 0 0 0,0 0-1 0 0,-1 0 1 0 0,1-1 0 0 0,-1 1 0 0 0,1 0 0 0 0,-1 0 0 0 0,0 0 0 0 0,-1 0 0 0 0,1 0 0 0 0,-1-1 0 0 0,1 1 0 0 0,-1 0 0 0 0,0 0-1 0 0,-1-1 1 0 0,1 1 0 0 0,-3 4 0 0 0,-3 5 68 0 0,-1 0 0 0 0,0 0 0 0 0,0-1-1 0 0,-2 0 1 0 0,1-1 0 0 0,-2 0 0 0 0,1 0-1 0 0,-25 17 1 0 0,17-15-4 0 0,-1 0 0 0 0,-1-2 0 0 0,0 0-1 0 0,0-2 1 0 0,-29 10 0 0 0,46-18-22 0 0,-1 0 1 0 0,1 0-1 0 0,0 0 0 0 0,0-1 1 0 0,-1 1-1 0 0,-6-1 0 0 0,9 0-102 0 0,0 0 0 0 0,-1-1-1 0 0,1 1 1 0 0,0 0 0 0 0,-1-1-1 0 0,1 1 1 0 0,0 0 0 0 0,-1-1-1 0 0,1 0 1 0 0,0 1-1 0 0,0-1 1 0 0,0 0 0 0 0,0 1-1 0 0,-1-1 1 0 0,1 0 0 0 0,0 0-1 0 0,-1-2 1 0 0,1 3-46 0 0,1-1-1 0 0,0 1 1 0 0,0-1 0 0 0,0 1 0 0 0,0 0 0 0 0,0-1 0 0 0,0 1-1 0 0,0-1 1 0 0,0 1 0 0 0,0 0 0 0 0,0-1 0 0 0,0 1-1 0 0,0-1 1 0 0,0 1 0 0 0,0-1 0 0 0,0 1 0 0 0,0 0-1 0 0,1-1 1 0 0,-1 1 0 0 0,0 0 0 0 0,0-1 0 0 0,1-1-705 0 0,2-8-5397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83 185 15575 0 0,'0'0'712'0'0,"2"1"-14"0"0,9 1-566 0 0,-1-1 0 0 0,1-1 0 0 0,-1 1 0 0 0,1-1-1 0 0,-1-1 1 0 0,14-2 0 0 0,-4 0 507 0 0,7 0-176 0 0,1-2 0 0 0,-1-2-1 0 0,-1 0 1 0 0,1-1 0 0 0,-1-2-1 0 0,-1-1 1 0 0,0-1-1 0 0,46-29 1 0 0,-65 37-480 0 0,-1-1 0 0 0,0 1-1 0 0,-1-1 1 0 0,1 0 0 0 0,-1-1 0 0 0,0 1 0 0 0,0-1-1 0 0,0 1 1 0 0,-1-1 0 0 0,0 0 0 0 0,3-10-1 0 0,-6 16 10 0 0,1 0-1 0 0,-1 0 0 0 0,0 0 0 0 0,0-1 0 0 0,0 1 0 0 0,0 0 0 0 0,0 0 0 0 0,0 0 0 0 0,0-1 1 0 0,0 1-1 0 0,0 0 0 0 0,0 0 0 0 0,0 0 0 0 0,0 0 0 0 0,-1-1 0 0 0,1 1 0 0 0,0 0 0 0 0,0 0 1 0 0,0 0-1 0 0,0 0 0 0 0,0 0 0 0 0,0-1 0 0 0,0 1 0 0 0,0 0 0 0 0,0 0 0 0 0,-1 0 0 0 0,1 0 0 0 0,0 0 1 0 0,0-1-1 0 0,0 1 0 0 0,0 0 0 0 0,0 0 0 0 0,-1 0 0 0 0,1 0 0 0 0,0 0 0 0 0,0 0 0 0 0,0 0 1 0 0,0 0-1 0 0,-1 0 0 0 0,1 0 0 0 0,0 0 0 0 0,0 0 0 0 0,0 0 0 0 0,0 0 0 0 0,-1 0 0 0 0,1 0 0 0 0,0 0 1 0 0,0 0-1 0 0,0 0 0 0 0,-1 0 0 0 0,-8 1-324 0 0,-7 7 45 0 0,0 0 0 0 0,1 1 1 0 0,-19 14-1 0 0,-40 36 61 0 0,66-53 177 0 0,-162 150 282 0 0,137-122-100 0 0,2 2 1 0 0,-49 73-1 0 0,73-97-126 0 0,0-1 0 0 0,-7 19 0 0 0,13-26-7 0 0,-1 0 1 0 0,1-1 0 0 0,0 1 0 0 0,0 0 0 0 0,1 0 0 0 0,-1 0 0 0 0,1 0 0 0 0,0 0 0 0 0,0 0-1 0 0,0 0 1 0 0,0 0 0 0 0,2 6 0 0 0,-1-8 1 0 0,-1 0 1 0 0,1-1-1 0 0,0 1 0 0 0,0 0 0 0 0,0-1 0 0 0,0 1 1 0 0,0 0-1 0 0,1-1 0 0 0,-1 1 0 0 0,0-1 1 0 0,1 0-1 0 0,-1 0 0 0 0,1 1 0 0 0,-1-1 0 0 0,1 0 1 0 0,-1 0-1 0 0,1 0 0 0 0,0-1 0 0 0,0 1 0 0 0,-1 0 1 0 0,1-1-1 0 0,0 1 0 0 0,0-1 0 0 0,2 1 0 0 0,5 0 5 0 0,1 0 1 0 0,0 0-1 0 0,15-2 0 0 0,-23 1-10 0 0,33-2-200 0 0,69-14 1 0 0,-13-8-5405 0 0,-29 3-828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213 285 6447 0 0,'-10'11'390'0'0,"-17"15"-1"0"0,21-20 40 0 0,0-1-1 0 0,0 1 1 0 0,0 0-1 0 0,1 0 0 0 0,0 1 1 0 0,0 0-1 0 0,0 0 1 0 0,-4 11-1 0 0,6-12-181 0 0,0 1 0 0 0,0-1 0 0 0,0 1 0 0 0,-1-1 0 0 0,0 0 0 0 0,0-1 0 0 0,0 1 0 0 0,-1-1 0 0 0,0 1 0 0 0,-7 4 0 0 0,-61 56 2737 0 0,77-77-2666 0 0,2-6-269 0 0,2 0 1 0 0,0 0 0 0 0,1 1 0 0 0,19-26-1 0 0,-23 36-47 0 0,20-30-62 0 0,2 1 0 0 0,2 1 0 0 0,35-32 0 0 0,-52 54 70 0 0,2 1 0 0 0,0 1 0 0 0,0 0 0 0 0,0 1 0 0 0,1 0 0 0 0,21-8 0 0 0,-28 14 153 0 0,-1 0 0 0 0,0 0 0 0 0,1 1 0 0 0,0 1 0 0 0,0-1 0 0 0,-1 1 0 0 0,1 1 0 0 0,0-1 0 0 0,0 1 0 0 0,0 1 0 0 0,0-1 0 0 0,-1 1-1 0 0,1 1 1 0 0,0-1 0 0 0,0 1 0 0 0,7 4 0 0 0,-11-5-87 0 0,-1 1-1 0 0,0 0 0 0 0,1 0 1 0 0,-1 0-1 0 0,0 0 0 0 0,0 1 1 0 0,0-1-1 0 0,0 1 0 0 0,-1 0 1 0 0,1 0-1 0 0,-1 0 1 0 0,0 0-1 0 0,0 0 0 0 0,0 0 1 0 0,0 1-1 0 0,0-1 0 0 0,-1 1 1 0 0,1-1-1 0 0,-1 1 0 0 0,0 0 1 0 0,0-1-1 0 0,0 6 1 0 0,0-4-50 0 0,-1 1 1 0 0,1 0 0 0 0,-1 0 0 0 0,-1-1 0 0 0,1 1 0 0 0,-1 0-1 0 0,0-1 1 0 0,-1 1 0 0 0,1 0 0 0 0,-1-1 0 0 0,0 0 0 0 0,0 1 0 0 0,-1-1-1 0 0,-3 6 1 0 0,-1-1-27 0 0,0 0 0 0 0,0-1 0 0 0,0 0 0 0 0,-1 0 0 0 0,-1-1 0 0 0,1 0 0 0 0,-2-1 0 0 0,1 0 0 0 0,-1 0 0 0 0,-19 10 0 0 0,18-13 0 0 0,2-5-13 0 0,8 1 5 0 0,1-1 0 0 0,-1 1 0 0 0,0 0 0 0 0,1-1 0 0 0,-1 1 0 0 0,1-1-1 0 0,-1 1 1 0 0,0-1 0 0 0,1 1 0 0 0,-1-1 0 0 0,1 1 0 0 0,-1-1 0 0 0,1 0 0 0 0,0 1 0 0 0,-1-1 0 0 0,1 0 0 0 0,0 1 0 0 0,-1-1 0 0 0,1 0 0 0 0,0 0 0 0 0,0 1 0 0 0,-1-2 0 0 0,1 0-11 0 0,0 0 0 0 0,0 0 1 0 0,0 0-1 0 0,0 0 1 0 0,1-1-1 0 0,-1 1 0 0 0,1 1 1 0 0,0-4-1 0 0,3-4-99 0 0,0 1 0 0 0,9-15-1 0 0,-12 21 80 0 0,16-23-127 0 0,0 2 1 0 0,2 0-1 0 0,0 1 0 0 0,1 1 0 0 0,44-34 1 0 0,-25 26 75 0 0,0 3 0 0 0,79-40 0 0 0,-102 58 142 0 0,1 1 0 0 0,0 1 0 0 0,-1 0 0 0 0,2 1 0 0 0,-1 1 0 0 0,1 1 0 0 0,-1 0 0 0 0,1 1 0 0 0,0 1 0 0 0,23 2 0 0 0,-36-1 14 0 0,-1 1 0 0 0,1 0 1 0 0,0 0-1 0 0,-1 0 0 0 0,1 1 0 0 0,-1 0 0 0 0,1-1 0 0 0,-1 2 0 0 0,0-1 1 0 0,1 0-1 0 0,-1 1 0 0 0,-1 0 0 0 0,1 0 0 0 0,0 0 0 0 0,6 7 0 0 0,-8-6-31 0 0,1-1 0 0 0,-1 1 0 0 0,0-1 1 0 0,0 1-1 0 0,0 0 0 0 0,-1 0 0 0 0,1 0 0 0 0,-1 0 0 0 0,0 0 0 0 0,0 1 0 0 0,0-1 0 0 0,-1 0 0 0 0,1 0 0 0 0,-1 1 0 0 0,0-1 0 0 0,-1 0 0 0 0,1 0 0 0 0,-1 5 0 0 0,-4 11-13 0 0,0 0 0 0 0,0-1 1 0 0,-2 0-1 0 0,-1 0 0 0 0,0 0 0 0 0,-14 22 0 0 0,7-18-82 0 0,-1-1 0 0 0,0 0 0 0 0,-2-2 0 0 0,-23 23 0 0 0,-21 17-2647 0 0,61-58 2235 0 0,-4 4-2758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272 160 9215 0 0,'0'0'422'0'0,"2"0"-13"0"0,65 14 3082 0 0,-55-12-2657 0 0,0-2 1 0 0,0 0-1 0 0,0 0 0 0 0,-1-1 1 0 0,1 0-1 0 0,0-1 1 0 0,12-4-1 0 0,-13 3-739 0 0,-1 0-1 0 0,0-1 0 0 0,0-1 0 0 0,-1 1 0 0 0,1-2 1 0 0,-1 1-1 0 0,0-1 0 0 0,0 0 0 0 0,-1-1 0 0 0,0 0 1 0 0,0-1-1 0 0,0 0 0 0 0,7-9 0 0 0,-14 14-113 0 0,1 1-1 0 0,-1 0 1 0 0,0-1-1 0 0,1 1 1 0 0,-1-1-1 0 0,0 1 1 0 0,0-1-1 0 0,-1 0 1 0 0,1 1-1 0 0,0-1 1 0 0,-1 0-1 0 0,0 0 1 0 0,1 0-1 0 0,-1 1 1 0 0,-1-5-1 0 0,1 5-20 0 0,0 1 1 0 0,-1-1-1 0 0,1 1 1 0 0,-1-1-1 0 0,0 1 0 0 0,1 0 1 0 0,-1-1-1 0 0,0 1 0 0 0,1 0 1 0 0,-1-1-1 0 0,0 1 0 0 0,0 0 1 0 0,0 0-1 0 0,0 0 0 0 0,-1 0 1 0 0,1 0-1 0 0,0 0 0 0 0,0 0 1 0 0,0 0-1 0 0,-1 0 0 0 0,1 1 1 0 0,-1-1-1 0 0,1 1 0 0 0,0-1 1 0 0,-1 1-1 0 0,1-1 0 0 0,-1 1 1 0 0,1 0-1 0 0,-1-1 1 0 0,-1 1-1 0 0,-7 0-107 0 0,0 0 0 0 0,1 1 0 0 0,-1-1 1 0 0,0 2-1 0 0,1 0 0 0 0,0 0 0 0 0,-1 0 1 0 0,-11 6-1 0 0,-7 3-35 0 0,-35 22 1 0 0,19-8 265 0 0,2 1 0 0 0,-58 49 0 0 0,75-52 142 0 0,0 0 0 0 0,2 1-1 0 0,0 1 1 0 0,-30 47 0 0 0,47-63-169 0 0,0 0 0 0 0,2 0-1 0 0,-1 1 1 0 0,1-1 0 0 0,-4 13 0 0 0,8-20-50 0 0,-1 1-1 0 0,1 0 1 0 0,-1-1 0 0 0,1 1 0 0 0,0 0 0 0 0,0 0 0 0 0,0-1-1 0 0,0 1 1 0 0,1 0 0 0 0,0 5 0 0 0,0-7-3 0 0,0 1 0 0 0,-1-1-1 0 0,1 1 1 0 0,0-1 0 0 0,0 1 0 0 0,0-1 0 0 0,0 0 0 0 0,0 1-1 0 0,0-1 1 0 0,1 0 0 0 0,-1 0 0 0 0,0 0 0 0 0,0 0-1 0 0,1 0 1 0 0,-1 0 0 0 0,1 0 0 0 0,-1 0 0 0 0,1-1-1 0 0,2 2 1 0 0,2 0 0 0 0,1-1 0 0 0,-1 0 0 0 0,1 0 0 0 0,0 0 0 0 0,0 0 1 0 0,-1-1-1 0 0,9-1 0 0 0,51-8 41 0 0,-41 5-60 0 0,33-6-301 0 0,-1-3 0 0 0,66-24 0 0 0,30-23-3319 0 0,-92 32-2193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10591 0 0,'0'0'4344'0'0,"0"2"-2573"0"0,-1 6-1359 0 0,0 0 0 0 0,0 0 0 0 0,0-1 0 0 0,-1 1 0 0 0,-1 0 0 0 0,-4 11 1 0 0,-25 47-254 0 0,21-45 241 0 0,-329 620 1793 0 0,176-384-2273 0 0,104-179-507 0 0,49-67 197 0 0,1-1 0 0 0,-1 0 0 0 0,-1 0 0 0 0,-17 12 0 0 0,27-21 157 0 0,0 0-1 0 0,0 0 1 0 0,0-1 0 0 0,0 1 0 0 0,0 0 0 0 0,0-1-1 0 0,0 1 1 0 0,0-1 0 0 0,0 1 0 0 0,-4-1 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0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36 192 10135 0 0,'-4'0'227'0'0,"-1"0"-1"0"0,1 1 0 0 0,0 0 0 0 0,-1 0 0 0 0,-8 3 8070 0 0,14-4-7835 0 0,8 3-185 0 0,0 0-1 0 0,0-1 1 0 0,0 0 0 0 0,0-1-1 0 0,1 0 1 0 0,-1 0-1 0 0,18-2 1 0 0,68-12 644 0 0,-88 12-870 0 0,473-118 919 0 0,-278 56-3478 0 0,-164 48 1170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7367 0 0,'-1'2'568'0'0,"-191"275"11220"0"0,50-63-9970 0 0,129-197-1763 0 0,-287 426 545 0 0,174-246-457 0 0,79-136 13 0 0,46-60-4 0 0,3-12-8 0 0,1 2-122 0 0,1 0 0 0 0,0 0-1 0 0,0 0 1 0 0,1 1 0 0 0,6-10 0 0 0,34-40 119 0 0,-29 38-125 0 0,9-8-48 0 0,1 0 0 0 0,1 2 0 0 0,1 0 0 0 0,2 2 0 0 0,0 2 0 0 0,58-34 0 0 0,-81 53 9 0 0,52-26-183 0 0,-53 26 169 0 0,0 1 1 0 0,0 0 0 0 0,0 0-1 0 0,1 1 1 0 0,-1 0 0 0 0,1 0-1 0 0,10 0 1 0 0,-15 1 34 0 0,0 0 0 0 0,0 0-1 0 0,0 1 1 0 0,-1-1 0 0 0,1 1-1 0 0,0-1 1 0 0,-1 1 0 0 0,1 0 0 0 0,0 0-1 0 0,-1-1 1 0 0,1 1 0 0 0,-1 0-1 0 0,1 1 1 0 0,-1-1 0 0 0,1 0 0 0 0,-1 0-1 0 0,0 1 1 0 0,0-1 0 0 0,0 0-1 0 0,0 1 1 0 0,0-1 0 0 0,0 1 0 0 0,0 0-1 0 0,0-1 1 0 0,0 1 0 0 0,-1 0-1 0 0,1-1 1 0 0,-1 1 0 0 0,1 0 0 0 0,-1 0-1 0 0,0-1 1 0 0,1 4 0 0 0,-1 5 58 0 0,1-1 1 0 0,-1 0 0 0 0,-1 1-1 0 0,-3 16 1 0 0,-3 7 132 0 0,-2-1-1 0 0,-2 0 0 0 0,-25 52 1 0 0,19-44-82 0 0,-19 58 0 0 0,35-93-474 0 0,-1 1 0 0 0,1-1 0 0 0,0 1-1 0 0,0 7 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 15231 0 0,'4'-5'233'0'0,"-3"4"-109"0"0,0 0-1 0 0,0 0 0 0 0,0-1 1 0 0,0 1-1 0 0,0 0 1 0 0,1 0-1 0 0,-1 0 0 0 0,0 1 1 0 0,1-1-1 0 0,-1 0 0 0 0,4-1 2345 0 0,-7 4-2147 0 0,-4 8-174 0 0,-2-1 0 0 0,1 0-1 0 0,-1 0 1 0 0,0-1 0 0 0,-19 15 0 0 0,12-11 53 0 0,-21 24 0 0 0,-37 58-59 0 0,66-83-140 0 0,0 1 0 0 0,0 0 0 0 0,1 0 0 0 0,1 0 0 0 0,0 0 0 0 0,-6 25 0 0 0,10-32-1 0 0,1-3 0 0 0,-1-1 0 0 0,1 1 0 0 0,-1-1 0 0 0,1 1 0 0 0,0-1 0 0 0,0 1 0 0 0,0-1 0 0 0,0 1 0 0 0,0 0 0 0 0,0-1 0 0 0,0 1 0 0 0,0-1 0 0 0,1 1 0 0 0,-1-1 0 0 0,1 1 0 0 0,-1-1 0 0 0,1 0 0 0 0,-1 1 0 0 0,1-1 0 0 0,0 0 0 0 0,1 3 0 0 0,0-2 12 0 0,-1 0-1 0 0,1 0 1 0 0,0 0 0 0 0,0 0-1 0 0,-1 0 1 0 0,1 0 0 0 0,0-1-1 0 0,1 1 1 0 0,-1-1 0 0 0,0 1-1 0 0,0-1 1 0 0,1 0-1 0 0,-1 0 1 0 0,1 0 0 0 0,-1 0-1 0 0,1 0 1 0 0,-1-1 0 0 0,1 1-1 0 0,-1-1 1 0 0,1 0 0 0 0,3 1-1 0 0,-2-2 17 0 0,0 1-1 0 0,0-1 1 0 0,0 1 0 0 0,0-1-1 0 0,0 0 1 0 0,-1 0 0 0 0,1-1-1 0 0,0 1 1 0 0,-1-1 0 0 0,1 0-1 0 0,-1 0 1 0 0,0 0 0 0 0,1 0-1 0 0,2-3 1 0 0,18-18 82 0 0,-1-1 0 0 0,-1-1 1 0 0,36-52-1 0 0,-33 42-126 0 0,-14 22-27 0 0,-1 0 0 0 0,0-1 0 0 0,-2-1 0 0 0,1 0 0 0 0,10-27-1 0 0,-19 41 16 0 0,0 0 0 0 0,1 0-1 0 0,-1 0 1 0 0,0-1-1 0 0,1 1 1 0 0,-1 0 0 0 0,0 0-1 0 0,0 0 1 0 0,0-1-1 0 0,0 1 1 0 0,0 0 0 0 0,-1 0-1 0 0,1 0 1 0 0,0-1-1 0 0,0 1 1 0 0,-1 0-1 0 0,1 0 1 0 0,-1 0 0 0 0,1 0-1 0 0,-1 0 1 0 0,1 0-1 0 0,-1 0 1 0 0,-1-1 0 0 0,1 0-26 0 0,-1 1 1 0 0,0 0-1 0 0,1-1 0 0 0,-1 1 1 0 0,0 0-1 0 0,0 0 1 0 0,0 0-1 0 0,0 0 1 0 0,0 1-1 0 0,0-1 1 0 0,0 1-1 0 0,-2-1 1 0 0,-6-1-235 0 0,0 1 1 0 0,0 1 0 0 0,0 0 0 0 0,-14 1 0 0 0,-65 10-2609 0 0,87-11 2158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199 316 11055 0 0,'2'1'852'0'0,"3"7"143"0"0,0 0 0 0 0,0 0 0 0 0,-1 0 0 0 0,6 13 2061 0 0,-30-10-944 0 0,13-10-1950 0 0,1 0-1 0 0,-1-1 0 0 0,0 1 1 0 0,1-1-1 0 0,-1-1 0 0 0,0 1 0 0 0,0-1 1 0 0,1 0-1 0 0,-1-1 0 0 0,1 0 1 0 0,-9-3-1 0 0,3 0 150 0 0,0 0-1 0 0,0-1 0 0 0,0-1 1 0 0,-18-12-1 0 0,27 16-308 0 0,-1 0-1 0 0,1 0 1 0 0,0 0 0 0 0,-1 0-1 0 0,2 0 1 0 0,-1-1-1 0 0,0 1 1 0 0,1-1 0 0 0,-1 0-1 0 0,1 0 1 0 0,0 0-1 0 0,0 0 1 0 0,1 0 0 0 0,-1 0-1 0 0,1 0 1 0 0,0 0-1 0 0,0-1 1 0 0,1 1 0 0 0,-1-1-1 0 0,1 1 1 0 0,0-9-1 0 0,1 6 1 0 0,0 0-1 0 0,1 1 0 0 0,-1-1 0 0 0,1 1 0 0 0,1-1 0 0 0,-1 1 0 0 0,1 0 0 0 0,0-1 0 0 0,1 2 0 0 0,-1-1 1 0 0,1 0-1 0 0,1 1 0 0 0,6-8 0 0 0,7-4-150 0 0,1 2 0 0 0,0-1 1 0 0,1 2-1 0 0,1 1 0 0 0,0 1 0 0 0,36-16 0 0 0,-43 22 124 0 0,1 1 0 0 0,0 0-1 0 0,0 1 1 0 0,0 1-1 0 0,1 1 1 0 0,-1 0 0 0 0,1 0-1 0 0,24 2 1 0 0,-15 2 36 0 0,-1 0 0 0 0,0 2 0 0 0,0 0 0 0 0,41 15 0 0 0,-57-17 34 0 0,0 1-1 0 0,0 1 1 0 0,-1-1 0 0 0,1 1-1 0 0,-1 0 1 0 0,0 1 0 0 0,7 5-1 0 0,-12-8-34 0 0,-1 0 0 0 0,1 0-1 0 0,0 0 1 0 0,0 0-1 0 0,-1 0 1 0 0,1 0 0 0 0,-1 0-1 0 0,1 1 1 0 0,-1-1 0 0 0,0 0-1 0 0,0 1 1 0 0,0-1 0 0 0,-1 1-1 0 0,1 0 1 0 0,0-1 0 0 0,-1 1-1 0 0,0-1 1 0 0,1 1 0 0 0,-1 0-1 0 0,0-1 1 0 0,0 1 0 0 0,-1 0-1 0 0,1-1 1 0 0,-1 1-1 0 0,-1 4 1 0 0,-1 1-10 0 0,0 0 1 0 0,-1 0-1 0 0,0-1 0 0 0,-1 1 1 0 0,0-1-1 0 0,0-1 0 0 0,0 1 1 0 0,-1-1-1 0 0,0 1 0 0 0,0-2 1 0 0,-1 1-1 0 0,0-1 0 0 0,-12 8 1 0 0,-3 0-275 0 0,-1-1-1 0 0,0 0 1 0 0,-32 9 0 0 0,44-17-10 0 0,0-1 0 0 0,-1 0 0 0 0,1-1 0 0 0,-14 1 0 0 0,18-3-23 0 0,1 1-1 0 0,-1-1 1 0 0,0-1 0 0 0,1 1-1 0 0,-1-1 1 0 0,0-1-1 0 0,1 1 1 0 0,-10-4 0 0 0,14 4 142 0 0,1 1 0 0 0,0-1 1 0 0,0 1-1 0 0,0-1 1 0 0,1 0-1 0 0,-1 1 0 0 0,0-1 1 0 0,0 0-1 0 0,0 1 1 0 0,0-1-1 0 0,0 0 1 0 0,1 0-1 0 0,-1 0 0 0 0,0 0 1 0 0,0-1-1 0 0,-3-8-1287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16095 0 0,'0'0'1460'0'0,"-1"2"-1204"0"0,-17 46 345 0 0,-2 0 0 0 0,-36 61 0 0 0,-64 86 790 0 0,16-29-806 0 0,-59 133-2 0 0,156-286-573 0 0,-82 147-979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26 3223 0 0,'0'0'2272'0'0,"11"-6"4343"0"0,-5 2-5808 0 0,0 1-1 0 0,1 0 1 0 0,-1 0 0 0 0,14-3-1 0 0,-19 6-226 0 0,2 0 262 0 0,-3 0-748 0 0,1 0 1 0 0,-1 0 0 0 0,0 0 0 0 0,1 0 0 0 0,-1 0-1 0 0,0 0 1 0 0,1 0 0 0 0,-1 0 0 0 0,0 0-1 0 0,1 0 1 0 0,-1 0 0 0 0,0 0 0 0 0,1 0-1 0 0,-1 0 1 0 0,0 0 0 0 0,1 0 0 0 0,-1 0-1 0 0,0 0 1 0 0,1 1 0 0 0,-1-1 0 0 0,0 0 0 0 0,1 0-1 0 0,-1 0 1 0 0,1 1 0 0 0,0 2-20 0 0,0 1 0 0 0,0-1 0 0 0,0 1 0 0 0,0-1 1 0 0,-1 1-1 0 0,1-1 0 0 0,-1 1 0 0 0,0-1 0 0 0,0 1 0 0 0,0-1 1 0 0,-1 1-1 0 0,1 0 0 0 0,-1-1 0 0 0,0 1 0 0 0,0-1 0 0 0,0 0 0 0 0,0 1 1 0 0,-2 2-1 0 0,-5 10-4 0 0,-1 0 1 0 0,-15 21 0 0 0,10-15-10 0 0,-81 109-330 0 0,51-77-2349 0 0,30-35 789 0 0,4-8-4451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7367 0 0,'-1'2'3088'0'0,"-12"11"-478"0"0,1 1-1 0 0,-16 23 0 0 0,-14 38-131 0 0,-25 86-3476 0 0,46-104 1774 0 0,-103 329-637 0 0,49-140-70 0 0,58-197-17 0 0,-3-2 0 0 0,-3 0 0 0 0,-53 84 0 0 0,-106 116 304 0 0,65-92-38 0 0,89-112-266 0 0,27-42-160 0 0,4-4-1003 0 0,16-12 99 0 0,5-10-47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14335 0 0,'-23'1'640'0'0,"12"1"128"0"0,-2 2-616 0 0,3 1-152 0 0,-1 2 0 0 0,4 0 256 0 0,7 6-128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42 14599 0 0,'60'-41'3487'0'0,"-62"42"-3114"0"0,-41 26 240 0 0,-1-2 0 0 0,-62 25-1 0 0,50-24-571 0 0,-36 15 18 0 0,-32 16-319 0 0,118-52 248 0 0,-8 2-588 0 0,21 6 404 0 0,-1-4 163 0 0,0 0 1 0 0,0 0 0 0 0,0-1 0 0 0,1 1 0 0 0,14 11 0 0 0,45 33-14 0 0,-30-26-53 0 0,-25-18 90 0 0,102 74-686 0 0,-83-67 621 0 0,-23-13 118 0 0,-1 0 1 0 0,1 1-1 0 0,-1-1 0 0 0,0 1 0 0 0,0 1 0 0 0,-1-1 1 0 0,1 1-1 0 0,-1 0 0 0 0,8 9 0 0 0,-12-12-27 0 0,0-1-1 0 0,0 1 1 0 0,-1-1-1 0 0,1 1 1 0 0,0 0-1 0 0,-1-1 1 0 0,1 1-1 0 0,-1 0 1 0 0,0-1 0 0 0,1 1-1 0 0,-1 0 1 0 0,0 0-1 0 0,0 0 1 0 0,0-1-1 0 0,-1 1 1 0 0,1 0-1 0 0,0 0 1 0 0,-1-1-1 0 0,1 1 1 0 0,-1 0-1 0 0,1-1 1 0 0,-1 1 0 0 0,0 0-1 0 0,1-1 1 0 0,-1 1-1 0 0,0-1 1 0 0,0 1-1 0 0,0-1 1 0 0,-1 0-1 0 0,1 1 1 0 0,0-1-1 0 0,0 0 1 0 0,-1 0-1 0 0,-1 2 1 0 0,-5 2 101 0 0,1 1 0 0 0,-1-2 1 0 0,0 1-1 0 0,0-1 0 0 0,-12 4 0 0 0,1 0 43 0 0,-148 52 445 0 0,125-47-761 0 0,0-2 1 0 0,-46 6 0 0 0,74-15 84 0 0,4 0-158 0 0,1 0 1 0 0,-1-1-1 0 0,1-1 1 0 0,-1 1-1 0 0,1-1 1 0 0,-1-1-1 0 0,-13-2 1 0 0,8-4-619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386 227 8263 0 0,'0'0'6192'0'0,"2"0"-5808"0"0,1 0-285 0 0,1 1 0 0 0,-1-1 0 0 0,1 0 0 0 0,-1-1 0 0 0,0 1 0 0 0,1-1 0 0 0,-1 1 0 0 0,0-1 1 0 0,1 0-1 0 0,-1 0 0 0 0,0 0 0 0 0,0-1 0 0 0,0 1 0 0 0,0-1 0 0 0,4-3 0 0 0,4-3 168 0 0,0-1 0 0 0,14-15 0 0 0,-20 19-173 0 0,3-4-36 0 0,0 0 1 0 0,0-1-1 0 0,-1 0 0 0 0,0-1 0 0 0,-1 1 0 0 0,0-1 1 0 0,-1 0-1 0 0,0-1 0 0 0,-1 1 0 0 0,5-19 0 0 0,-8 19-58 0 0,-1 1 0 0 0,-2 4-24 0 0,1 5 9 0 0,0 1-1 0 0,0-1 0 0 0,1 1 1 0 0,-1-1-1 0 0,0 1 0 0 0,0 0 1 0 0,0-1-1 0 0,0 1 0 0 0,1 0 1 0 0,-1 0-1 0 0,0-1 0 0 0,0 1 1 0 0,0 0-1 0 0,0 0 0 0 0,0 0 1 0 0,0 0-1 0 0,0 0 0 0 0,1 0 1 0 0,-1 0-1 0 0,0 1 0 0 0,0-1 0 0 0,-2 1 1 0 0,2-1-17 0 0,-21 5-156 0 0,0 1 0 0 0,0 1 0 0 0,1 0 0 0 0,-30 16-1 0 0,11-2 89 0 0,-47 34 0 0 0,-42 45-25 0 0,110-82 128 0 0,1 0-1 0 0,1 1 1 0 0,0 0-1 0 0,-18 30 1 0 0,28-38 75 0 0,1 0-1 0 0,0 0 1 0 0,1 1 0 0 0,0-1-1 0 0,1 1 1 0 0,1 0 0 0 0,-4 15-1 0 0,7-25-44 0 0,0 0 1 0 0,-1-1-1 0 0,1 1 0 0 0,0-1 0 0 0,0 1 0 0 0,0-1 0 0 0,0 1 0 0 0,0 0 0 0 0,0-1 1 0 0,1 1-1 0 0,-1-1 0 0 0,0 1 0 0 0,1-1 0 0 0,-1 1 0 0 0,1-1 0 0 0,0 1 1 0 0,-1-1-1 0 0,1 0 0 0 0,0 1 0 0 0,0-1 0 0 0,0 0 0 0 0,0 0 0 0 0,0 1 1 0 0,0-1-1 0 0,0 0 0 0 0,1 0 0 0 0,-1 0 0 0 0,0 0 0 0 0,0 0 0 0 0,1-1 1 0 0,-1 1-1 0 0,1 0 0 0 0,-1-1 0 0 0,1 1 0 0 0,-1-1 0 0 0,1 1 0 0 0,-1-1 1 0 0,1 0-1 0 0,-1 1 0 0 0,1-1 0 0 0,-1 0 0 0 0,1 0 0 0 0,0 0 0 0 0,1-1 1 0 0,5 1 113 0 0,1-1-1 0 0,0 0 1 0 0,-1-1 0 0 0,1 0 0 0 0,-1-1 0 0 0,14-5 0 0 0,171-86 677 0 0,-157 72-902 0 0,65-54 0 0 0,-74 53-198 0 0,-71 116-708 0 0,39-81 957 0 0,-14 43-570 0 0,18-49 501 0 0,0-1 0 0 0,0 1 0 0 0,0-1 1 0 0,1 1-1 0 0,-1-1 0 0 0,1 1 0 0 0,1-1 0 0 0,0 7 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106 305 4607 0 0,'-1'2'354'0'0,"-10"21"1823"0"0,-1 0 0 0 0,-29 41 0 0 0,5-9 3778 0 0,34-64-5752 0 0,1 5-201 0 0,0 0 0 0 0,1 0 0 0 0,0 0 1 0 0,-1 0-1 0 0,1 0 0 0 0,1 0 0 0 0,-1 0 0 0 0,0 0 1 0 0,1 0-1 0 0,0 0 0 0 0,0 0 0 0 0,0 0 0 0 0,1 1 1 0 0,-1-1-1 0 0,1 0 0 0 0,2-4 0 0 0,9-14-26 0 0,0 0 0 0 0,2 1 0 0 0,0 1 0 0 0,1 0 0 0 0,1 1 0 0 0,1 0 0 0 0,1 2 0 0 0,0 0 0 0 0,30-19 0 0 0,3 3-48 0 0,2 1 0 0 0,97-40 0 0 0,-138 66 80 0 0,47-18 152 0 0,-52 22-127 0 0,0-1 1 0 0,0 1 0 0 0,1 1-1 0 0,-1-1 1 0 0,11 1 0 0 0,-17 1 132 0 0,-1 2-128 0 0,0 0-1 0 0,-1 0 0 0 0,1-1 1 0 0,-1 1-1 0 0,1 0 0 0 0,-1 1 1 0 0,0-1-1 0 0,0 0 0 0 0,0 0 1 0 0,0 0-1 0 0,0 0 1 0 0,-1 3-1 0 0,1-5-35 0 0,-4 24 143 0 0,-2-1 0 0 0,0 1 0 0 0,-2-1-1 0 0,-14 31 1 0 0,5-12-149 0 0,13-32 7 0 0,-40 118-12 0 0,39-110 23 0 0,1-1-1 0 0,1 1 1 0 0,0 0 0 0 0,2 0-1 0 0,0 26 1 0 0,1-41-5 0 0,0 1 0 0 0,1-1-1 0 0,-1 0 1 0 0,1 0 0 0 0,0 1 0 0 0,0-1-1 0 0,0 0 1 0 0,2 3 0 0 0,5 4-5480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278 320 8031 0 0,'0'0'727'0'0,"3"1"-596"0"0,12 3 530 0 0,-13-4-93 0 0,0 1 0 0 0,1-1 0 0 0,-1 0 0 0 0,0 0 0 0 0,1-1 0 0 0,-1 1 0 0 0,0 0 0 0 0,1-1 0 0 0,-1 1 0 0 0,0-1 0 0 0,0 0 0 0 0,3-1 0 0 0,16-12-775 0 0,-10 4 278 0 0,-2 1 0 0 0,1-1 0 0 0,-2-1 0 0 0,1 0 1 0 0,-1 0-1 0 0,-1 0 0 0 0,0-1 0 0 0,-1 0 0 0 0,0-1 0 0 0,-1 1 0 0 0,0-1 0 0 0,-1 0 0 0 0,0-1 0 0 0,-1 1 0 0 0,-1 0 0 0 0,2-27 0 0 0,-4 36-84 0 0,0 0 0 0 0,0 0 0 0 0,0 0 0 0 0,-1 1 0 0 0,1-1 0 0 0,-1 0 0 0 0,0 0-1 0 0,0 0 1 0 0,0 1 0 0 0,-1-1 0 0 0,1 1 0 0 0,-4-6 0 0 0,4 7-10 0 0,-1 0 1 0 0,1 1-1 0 0,-1-1 1 0 0,1 0-1 0 0,-1 1 1 0 0,0-1-1 0 0,0 1 0 0 0,0-1 1 0 0,0 1-1 0 0,0 0 1 0 0,0 0-1 0 0,0 0 1 0 0,0 0-1 0 0,0 0 1 0 0,-1 0-1 0 0,1 1 0 0 0,0-1 1 0 0,-1 1-1 0 0,1-1 1 0 0,0 1-1 0 0,-4 0 1 0 0,-7 1-91 0 0,0 0 1 0 0,0 1-1 0 0,1 0 1 0 0,-1 1-1 0 0,1 0 1 0 0,-17 7-1 0 0,4 1 24 0 0,-47 27 0 0 0,54-26 134 0 0,0 0 0 0 0,0 1 0 0 0,1 1 0 0 0,1 1-1 0 0,1 0 1 0 0,0 1 0 0 0,-14 19 0 0 0,22-25 40 0 0,1 0 1 0 0,0 0-1 0 0,1 0 0 0 0,0 1 1 0 0,0 0-1 0 0,-3 16 0 0 0,6-20-14 0 0,0 1 0 0 0,1 0 0 0 0,0 0 0 0 0,1 0 0 0 0,0 0 0 0 0,0 0 0 0 0,1 0 0 0 0,0 0-1 0 0,0 0 1 0 0,3 9 0 0 0,-3-13-24 0 0,-1-1-1 0 0,2 0 0 0 0,-1 0 0 0 0,0 0 1 0 0,0 0-1 0 0,1 0 0 0 0,0-1 0 0 0,-1 1 1 0 0,1 0-1 0 0,0-1 0 0 0,1 1 1 0 0,-1-1-1 0 0,0 0 0 0 0,1 1 0 0 0,-1-1 1 0 0,1 0-1 0 0,4 2 0 0 0,-3-3 8 0 0,-1 1 0 0 0,1-1 0 0 0,0 0 0 0 0,0 0-1 0 0,0 0 1 0 0,0-1 0 0 0,0 1 0 0 0,0-1 0 0 0,0 0 0 0 0,0 0-1 0 0,0 0 1 0 0,6-2 0 0 0,2-1 5 0 0,0 0 0 0 0,-1-1 0 0 0,1 0 0 0 0,-1-1 0 0 0,0-1 0 0 0,0 1 0 0 0,0-2 0 0 0,11-8 0 0 0,53-48-368 0 0,-65 54 189 0 0,-1 0-1 0 0,-1-1 1 0 0,0 0-1 0 0,0-1 1 0 0,10-18-1 0 0,-13 17 15 0 0,-4 4 105 0 0,-3 5 11 0 0,-4 5 13 0 0,-1 0-15 0 0,0 1 0 0 0,1-1 0 0 0,-1 1 0 0 0,1 0 0 0 0,0 1 1 0 0,0 0-1 0 0,0 0 0 0 0,0 0 0 0 0,1 1 0 0 0,-6 5 0 0 0,1-1-9 0 0,1 1 0 0 0,0 1-1 0 0,1 0 1 0 0,-10 16-1 0 0,13-18 2 0 0,-1 1-1 0 0,2 1 0 0 0,0-1 1 0 0,-5 17-1 0 0,8-22-13 0 0,0 0-1 0 0,0-1 1 0 0,0 1-1 0 0,1 0 1 0 0,0 0 0 0 0,0 0-1 0 0,0-1 1 0 0,1 1-1 0 0,0 0 1 0 0,0 0-1 0 0,0-1 1 0 0,0 1-1 0 0,3 5 1 0 0,-4-9-114 0 0,1 0 1 0 0,-1 0-1 0 0,1 0 1 0 0,0 0-1 0 0,-1 0 1 0 0,1 0-1 0 0,0 0 0 0 0,-1-1 1 0 0,1 1-1 0 0,0 0 1 0 0,0 0-1 0 0,0-1 1 0 0,0 1-1 0 0,0-1 1 0 0,0 1-1 0 0,0-1 0 0 0,0 1 1 0 0,0-1-1 0 0,0 1 1 0 0,0-1-1 0 0,0 0 1 0 0,0 0-1 0 0,0 1 1 0 0,0-1-1 0 0,0 0 0 0 0,2 0 1 0 0,11-1-5568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47 6911 0 0,'30'-46'5170'0'0,"-73"122"-1436"0"0,-1 4-3022 0 0,-20 47 40 0 0,-91 137 0 0 0,56-121-631 0 0,-76 119 134 0 0,170-255-413 0 0,2-2-25 0 0,0-1 0 0 0,0 1 0 0 0,1-1 0 0 0,-1 1-1 0 0,1 0 1 0 0,0 0 0 0 0,0 1 0 0 0,1-1 0 0 0,-2 10 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14999 0 0,'0'0'1358'0'0,"-2"3"-1081"0"0,-114 196 1169 0 0,13 11-844 0 0,-64 115 99 0 0,55-141-227 0 0,-87 157-121 0 0,194-331-343 0 0,-13 23 46 0 0,2 0 0 0 0,1 2 0 0 0,-17 57 1 0 0,31-83-191 0 0,0-7-623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7831 0 0,'2'1'2976'0'0,"2"0"-1726"0"0,1 1 1 0 0,1-1-1 0 0,-1-1 0 0 0,8 1 0 0 0,23-3 1321 0 0,38-14-2011 0 0,-50 10 129 0 0,432-142 1707 0 0,-358 111-2199 0 0,-45 18-3022 0 0,95-20 0 0 0,-121 35-3877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96 11831 0 0,'0'0'1075'0'0,"1"2"-883"0"0,-1-2-197 0 0,4 7 328 0 0,0 0-1 0 0,11 12 0 0 0,-13-16-108 0 0,1-1-1 0 0,-1 0 0 0 0,1 0 1 0 0,0 0-1 0 0,-1 0 1 0 0,1 0-1 0 0,0-1 0 0 0,0 1 1 0 0,0-1-1 0 0,6 2 0 0 0,3 0 425 0 0,0-1 0 0 0,0 0 1 0 0,0-1-1 0 0,22 0 0 0 0,50-8 902 0 0,-64 5-1303 0 0,-7 1-116 0 0,0-1 0 0 0,0 0-1 0 0,-1-1 1 0 0,1-1 0 0 0,19-7-1 0 0,-28 9-131 0 0,0 0 0 0 0,0 0 0 0 0,0-1 1 0 0,0 1-1 0 0,-1-1 0 0 0,1 0 0 0 0,-1 0 0 0 0,1 0 0 0 0,-1 0 0 0 0,0-1 0 0 0,0 1 0 0 0,0-1 0 0 0,-1 0 0 0 0,1 0 0 0 0,-1 0 0 0 0,0 0 0 0 0,0 0 0 0 0,0 0 0 0 0,0-5 1 0 0,-1 7-10 0 0,-1 1 0 0 0,0 0 0 0 0,0 0 0 0 0,0-1 0 0 0,0 1 0 0 0,0 0 0 0 0,0-1 0 0 0,0 1 0 0 0,0 0 0 0 0,-1 0 0 0 0,1-1 0 0 0,0 1 0 0 0,-1 0 0 0 0,1 0 0 0 0,-1 0 0 0 0,1 0 0 0 0,-1-1 0 0 0,0 1 1 0 0,1 0-1 0 0,-1 0 0 0 0,0 0 0 0 0,0 0 0 0 0,0 1 0 0 0,0-1 0 0 0,0 0 0 0 0,0 0 0 0 0,0 0 0 0 0,0 1 0 0 0,0-1 0 0 0,0 0 0 0 0,0 1 0 0 0,0-1 0 0 0,0 1 0 0 0,-1 0 0 0 0,1-1 0 0 0,0 1 0 0 0,-2-1 1 0 0,-3 0-82 0 0,-1 0 1 0 0,0 0 0 0 0,1 0-1 0 0,-1 0 1 0 0,-11 2 0 0 0,-2 1 5 0 0,1 1 0 0 0,0 1 0 0 0,1 0 1 0 0,-1 2-1 0 0,1 0 0 0 0,0 1 1 0 0,-26 15-1 0 0,9-2 152 0 0,1 1 1 0 0,-50 43-1 0 0,57-42 53 0 0,1 2 0 0 0,1 1 0 0 0,-43 56 0 0 0,67-79-103 0 0,-1 0-1 0 0,1 0 0 0 0,0 0 1 0 0,-1 0-1 0 0,1 0 1 0 0,0 0-1 0 0,0 1 0 0 0,1-1 1 0 0,-1 0-1 0 0,0 1 1 0 0,1-1-1 0 0,-1 1 1 0 0,1-1-1 0 0,0 0 0 0 0,0 1 1 0 0,0-1-1 0 0,1 4 1 0 0,-1-4-6 0 0,1-1 1 0 0,0 1 0 0 0,-1-1 0 0 0,1 1-1 0 0,0-1 1 0 0,0 1 0 0 0,0-1 0 0 0,0 0-1 0 0,1 1 1 0 0,-1-1 0 0 0,0 0 0 0 0,1 0 0 0 0,-1 0-1 0 0,0 0 1 0 0,1 0 0 0 0,-1 0 0 0 0,1-1-1 0 0,-1 1 1 0 0,1 0 0 0 0,0-1 0 0 0,-1 1-1 0 0,1-1 1 0 0,0 1 0 0 0,-1-1 0 0 0,4 0 0 0 0,6 1-569 0 0,0 0 1 0 0,0-1-1 0 0,19-1 1 0 0,-9-1-2934 0 0,16 0-2848 0 0</inkml:trace>
  <inkml:trace contextRef="#ctx0" brushRef="#br0" timeOffset="1">728 468 12495 0 0,'-1'2'282'0'0,"-4"13"792"0"0,-1-1 0 0 0,-9 17 0 0 0,15-31-995 0 0,0 0 0 0 0,0 1 0 0 0,0-1 0 0 0,0 0-1 0 0,0 0 1 0 0,0 0 0 0 0,0 0 0 0 0,0 1 0 0 0,0-1 0 0 0,0 0-1 0 0,0 0 1 0 0,0 0 0 0 0,0 0 0 0 0,0 0 0 0 0,0 0 0 0 0,0 1 0 0 0,0-1-1 0 0,-1 0 1 0 0,1 0 0 0 0,0 0 0 0 0,0 0 0 0 0,0 0 0 0 0,0 0-1 0 0,0 0 1 0 0,0 1 0 0 0,0-1 0 0 0,-1 0 0 0 0,1 0 0 0 0,0 0-1 0 0,0 0 1 0 0,0 0 0 0 0,0 0 0 0 0,0 0 0 0 0,-1 0 0 0 0,1 0-1 0 0,0 0 1 0 0,0 0 0 0 0,0 0 0 0 0,0 0 0 0 0,0 0 0 0 0,-1 0 0 0 0,1 0-1 0 0,0 0 1 0 0,0 0 0 0 0,0 0 0 0 0,0 0 0 0 0,0 0 0 0 0,-1 0-1 0 0,1 0 1 0 0,0 0 0 0 0,0 0 0 0 0,0 0 0 0 0,0 0 0 0 0,0-1-1 0 0,-1 1 1 0 0,-3-12 1270 0 0,2-20-497 0 0,3 15-670 0 0,0 1 0 0 0,2-1 0 0 0,0 1 0 0 0,0 0 0 0 0,2 0-1 0 0,0 0 1 0 0,1 1 0 0 0,0 0 0 0 0,1 0 0 0 0,17-25 0 0 0,1 3-326 0 0,1 2-1 0 0,57-58 1 0 0,-60 70-454 0 0,31-25 0 0 0,-44 40-68 0 0,0 1 0 0 0,1 1 0 0 0,-1-1 0 0 0,1 1 0 0 0,0 1 0 0 0,17-6 0 0 0,-13 7-820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98 415 13415 0 0,'0'0'614'0'0,"-2"2"-12"0"0,-29 25-196 0 0,29-25-60 0 0,-1 0-1 0 0,0-1 1 0 0,1 1-1 0 0,-1-1 1 0 0,0 1-1 0 0,0-1 1 0 0,1 0-1 0 0,-1 0 1 0 0,0 0-1 0 0,0-1 1 0 0,-5 2-1 0 0,6-2-271 0 0,1 0 0 0 0,0 0 0 0 0,0 0 1 0 0,0 0-1 0 0,0-1 0 0 0,0 1 0 0 0,0 0 0 0 0,0 0 0 0 0,0-1 0 0 0,0 1 0 0 0,0 0 0 0 0,1-1 0 0 0,-1 1 1 0 0,0-1-1 0 0,0 1 0 0 0,0-1 0 0 0,0 1 0 0 0,0-1 0 0 0,1 0 0 0 0,-1 1 0 0 0,0-1 0 0 0,1 0 0 0 0,-1 0 0 0 0,0 0 1 0 0,1 0-1 0 0,-1 1 0 0 0,1-1 0 0 0,-1 0 0 0 0,1 0 0 0 0,0 0 0 0 0,-1 0 0 0 0,1 0 0 0 0,0 0 0 0 0,0 0 0 0 0,-1 0 1 0 0,1 0-1 0 0,0 0 0 0 0,0 0 0 0 0,0 0 0 0 0,0 0 0 0 0,1 0 0 0 0,-1 0 0 0 0,0-2 0 0 0,2-4 23 0 0,-1-1 0 0 0,2 1-1 0 0,-1 0 1 0 0,5-10 0 0 0,-7 15-41 0 0,7-12 37 0 0,1 0 0 0 0,0 1 0 0 0,1-1 0 0 0,19-22-1 0 0,49-42-152 0 0,-28 34-679 0 0,107-75 1 0 0,-145 113 722 0 0,-1 0 0 0 0,1 0-1 0 0,0 1 1 0 0,0 0 0 0 0,1 0 0 0 0,-1 2 0 0 0,1-1 0 0 0,0 2 0 0 0,0-1 0 0 0,15 0 0 0 0,-25 3 30 0 0,0 0 0 0 0,0 0 1 0 0,0 0-1 0 0,0 0 1 0 0,0 0-1 0 0,0 1 1 0 0,0-1-1 0 0,0 0 1 0 0,-1 1-1 0 0,1 0 1 0 0,0-1-1 0 0,0 1 1 0 0,0 0-1 0 0,0 0 0 0 0,-1 0 1 0 0,1 0-1 0 0,0 0 1 0 0,-1 0-1 0 0,1 1 1 0 0,-1-1-1 0 0,1 1 1 0 0,-1-1-1 0 0,0 1 1 0 0,0-1-1 0 0,0 1 1 0 0,0 0-1 0 0,0-1 1 0 0,0 1-1 0 0,0 0 0 0 0,0 0 1 0 0,0 0-1 0 0,-1 0 1 0 0,1 0-1 0 0,-1 0 1 0 0,0-1-1 0 0,0 1 1 0 0,1 0-1 0 0,-1 0 1 0 0,-1 4-1 0 0,1 4 50 0 0,-2 0 0 0 0,1-1 0 0 0,-1 1 0 0 0,-1-1 0 0 0,0 0 0 0 0,-7 18 0 0 0,-43 71 266 0 0,38-73-309 0 0,0 1 0 0 0,2 0-1 0 0,-18 53 1 0 0,30-76-94 0 0,0 0 0 0 0,1 0-1 0 0,-1 0 1 0 0,1 0-1 0 0,0 0 1 0 0,0 0-1 0 0,0 0 1 0 0,1 6-1 0 0,-1-9-7 0 0,0 0 0 0 0,0 1 0 0 0,1-1-1 0 0,-1 1 1 0 0,0-1 0 0 0,1 0 0 0 0,-1 1 0 0 0,1-1 0 0 0,-1 0-1 0 0,1 0 1 0 0,-1 1 0 0 0,0-1 0 0 0,1 0 0 0 0,-1 0 0 0 0,1 0-1 0 0,-1 1 1 0 0,1-1 0 0 0,-1 0 0 0 0,1 0 0 0 0,-1 0 0 0 0,1 0-1 0 0,0 0 1 0 0,11 1-1322 0 0,3-2-255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54 186 12439 0 0,'-28'2'1291'0'0,"13"3"-1012"0"0,15-5-51 0 0,-1 0 0 0 0,1 0 0 0 0,-1 1 0 0 0,0-1 0 0 0,1 0 0 0 0,-1 1 0 0 0,1-1 1 0 0,-1 1-1 0 0,1-1 0 0 0,-1 0 0 0 0,1 1 0 0 0,-1-1 0 0 0,1 1 0 0 0,0 0 0 0 0,-1-1 0 0 0,1 1 1 0 0,0-1-1 0 0,-1 1 0 0 0,1-1 0 0 0,0 1 0 0 0,0 0 0 0 0,-1-1 0 0 0,1 1 0 0 0,0 0 0 0 0,0-1 1 0 0,0 1-1 0 0,0 0 0 0 0,0 1-101 0 0,0-1 1 0 0,1 0 0 0 0,-1 1-1 0 0,1-1 1 0 0,-1 0-1 0 0,1 0 1 0 0,0 0 0 0 0,-1 1-1 0 0,1-1 1 0 0,0 0-1 0 0,0 0 1 0 0,1 2 0 0 0,2 0-60 0 0,-1 0 1 0 0,0 0 0 0 0,1-1 0 0 0,0 1 0 0 0,-1-1-1 0 0,1 0 1 0 0,0 0 0 0 0,5 2 0 0 0,15 2 308 0 0,0-1 1 0 0,1-1-1 0 0,0-2 1 0 0,32 1-1 0 0,-8-4-29 0 0,60-10 1 0 0,0-10 68 0 0,139-44 1 0 0,-142 34-304 0 0,-46 15-147 0 0,85-26 194 0 0,-112 30-731 0 0,0-1 0 0 0,38-21 1 0 0,-37 12-3987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1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93 1375 0 0,'14'-11'413'0'0,"20"-13"0"0"0,-24 18 1707 0 0,-1 0 0 0 0,0-1 0 0 0,0 0 1 0 0,-1-1-1 0 0,15-15 1469 0 0,-31 23-3534 0 0,1 1-1 0 0,0 0 0 0 0,0 0 0 0 0,0 1 1 0 0,0 0-1 0 0,1 0 0 0 0,-1 1 1 0 0,-11 5-1 0 0,-4 5 173 0 0,-23 17 1 0 0,27-18-196 0 0,-44 30-25 0 0,-149 99 64 0 0,128-83 147 0 0,72-49-98 0 0,1 1 0 0 0,-1 0 1 0 0,2 1-1 0 0,-17 22 1 0 0,24-31-75 0 0,1 0 0 0 0,0 0 0 0 0,0-1 0 0 0,0 1 0 0 0,0 0 1 0 0,0 0-1 0 0,1 0 0 0 0,-1 0 0 0 0,1 0 0 0 0,-1 0 0 0 0,1 0 1 0 0,0 1-1 0 0,-1-1 0 0 0,1 0 0 0 0,1 3 0 0 0,-1-5-3 0 0,1 0-1 0 0,0 1 1 0 0,-1-1-1 0 0,1 0 0 0 0,0 1 1 0 0,0-1-1 0 0,-1 0 1 0 0,1 0-1 0 0,0 1 1 0 0,0-1-1 0 0,0 0 1 0 0,0 0-1 0 0,-1 0 0 0 0,1 0 1 0 0,0 0-1 0 0,1-1 1 0 0,-1 1 57 0 0,9 0 89 0 0,0 0 0 0 0,0-1 0 0 0,-1 0 0 0 0,1-1 0 0 0,13-3 1 0 0,48-21 290 0 0,-33 12-222 0 0,-12 5-326 0 0,-1-1 0 0 0,-1-1-1 0 0,0-1 1 0 0,-1-1 0 0 0,0-2 0 0 0,-1 0 0 0 0,34-31 0 0 0,-30 24-208 0 0,-25 21 181 0 0,-5 12 8 0 0,-6 13 49 0 0,-2-1-1 0 0,-16 25 1 0 0,17-33 83 0 0,2 0 0 0 0,0 1 0 0 0,1 0 0 0 0,1 1 0 0 0,0 0 0 0 0,-6 25 0 0 0,12-38-45 0 0,1-1 1 0 0,-1 1-1 0 0,1 0 0 0 0,0-1 0 0 0,0 1 1 0 0,0 0-1 0 0,1 0 0 0 0,-1-1 0 0 0,1 1 1 0 0,1 4-1 0 0,-2-7-41 0 0,1 0 0 0 0,0 0 0 0 0,-1 1 1 0 0,1-1-1 0 0,0 0 0 0 0,-1 0 0 0 0,1 0 1 0 0,0 0-1 0 0,0 0 0 0 0,0 0 0 0 0,0 0 1 0 0,0-1-1 0 0,0 1 0 0 0,1 0 0 0 0,-1 0 0 0 0,0-1 1 0 0,0 1-1 0 0,0-1 0 0 0,1 1 0 0 0,-1-1 1 0 0,0 1-1 0 0,0-1 0 0 0,1 0 0 0 0,-1 0 1 0 0,0 0-1 0 0,1 0 0 0 0,-1 0 0 0 0,0 0 0 0 0,1 0 1 0 0,1 0-1 0 0,17-4-1104 0 0,2-4-57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15119 0 0,'-2'0'694'0'0,"-10"9"-531"0"0,0 0 0 0 0,1 0 0 0 0,-1 1-1 0 0,2 1 1 0 0,-13 14 0 0 0,21-23-135 0 0,-55 64 670 0 0,3 2 0 0 0,3 3 1 0 0,3 2-1 0 0,4 1 0 0 0,-41 94 0 0 0,-135 332 606 0 0,210-476-1372 0 0,-2 0 0 0 0,-20 30 0 0 0,27-46-323 0 0,-2 0 0 0 0,1 0 0 0 0,-1 0 0 0 0,0-1 0 0 0,-1 0 0 0 0,1-1 0 0 0,-1 1 0 0 0,-1-1 0 0 0,-9 5 0 0 0,2-4-1479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93 8751 0 0,'-1'-1'674'0'0,"-2"0"-534"0"0,-1 0 0 0 0,1 0 0 0 0,0 1 1 0 0,0-1-1 0 0,0 1 0 0 0,-1 0 0 0 0,1 0 1 0 0,0 0-1 0 0,0 0 0 0 0,-4 1 0 0 0,4-1 655 0 0,0 1-1 0 0,0 0 1 0 0,0 0-1 0 0,1 0 1 0 0,-1 0-1 0 0,-5 3 3709 0 0,9-3-4102 0 0,2 2-302 0 0,0-1 0 0 0,0 0 0 0 0,1 0 0 0 0,-1 0 0 0 0,0-1 1 0 0,1 1-1 0 0,-1-1 0 0 0,1 0 0 0 0,0 0 0 0 0,-1 0 0 0 0,1 0 0 0 0,0-1 0 0 0,0 0 0 0 0,4 0 1 0 0,12 0 233 0 0,28-3 1 0 0,-39 2-258 0 0,400-60 839 0 0,-236 21-8599 0 0,-132 28 744 0 0</inkml:trace>
  <inkml:trace contextRef="#ctx0" brushRef="#br0" timeOffset="1">966 73 8287 0 0,'0'0'639'0'0,"0"2"-415"0"0,-6 22 1169 0 0,0 0 0 0 0,-2-1 0 0 0,0 0 0 0 0,-2 0 0 0 0,0-1 0 0 0,-2 0 0 0 0,-24 35 0 0 0,-51 103 1250 0 0,76-139-3619 0 0,10-20-507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10591 0 0,'0'0'1136'0'0,"5"-10"-1136"0"0,-1 3 1936 0 0,1 0-1816 0 0,4 1-56 0 0,0 1-64 0 0,-1 1 0 0 0,1 1-96 0 0,0 1 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17479 0 0,'0'0'1580'0'0,"-1"2"-1296"0"0,-93 195 908 0 0,88-186-1157 0 0,-27 51 472 0 0,-34 96-1 0 0,63-146-378 0 0,2-1 0 0 0,-3 15 0 0 0,5-24-8 0 0,0-1 51 0 0,0-1-154 0 0,-1 0 0 0 0,1 0 0 0 0,0 1 0 0 0,0-1 0 0 0,0 0 0 0 0,0 0-1 0 0,0 1 1 0 0,0-1 0 0 0,0 0 0 0 0,0 0 0 0 0,0 1 0 0 0,0-1 0 0 0,0 0-1 0 0,0 0 1 0 0,0 1 0 0 0,0-1 0 0 0,0 0 0 0 0,1 0 0 0 0,-1 0 0 0 0,0 1-1 0 0,0-1 1 0 0,0 0 0 0 0,0 0 0 0 0,0 1 0 0 0,0-1 0 0 0,1 0 0 0 0,-1 0-1 0 0,0 0 1 0 0,0 0 0 0 0,0 1 0 0 0,1-1 0 0 0,5-2 110 0 0,0-1-1 0 0,1 0 1 0 0,-1 0 0 0 0,0-1 0 0 0,-1 1 0 0 0,1-1 0 0 0,-1 0-1 0 0,1-1 1 0 0,7-8 0 0 0,6-8 150 0 0,16-24 1 0 0,-16 19-97 0 0,93-107 363 0 0,-86 105-393 0 0,2 2 0 0 0,46-36 0 0 0,-56 50-436 0 0,1 0 1 0 0,0 2-1 0 0,1 0 0 0 0,0 1 0 0 0,1 1 0 0 0,0 1 1 0 0,0 1-1 0 0,0 0 0 0 0,37-3 0 0 0,-32 7-1659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260 199 11055 0 0,'0'0'1002'0'0,"1"1"-558"0"0,2 1 161 0 0,0 0 0 0 0,-1 0 0 0 0,1-1 0 0 0,0 1 0 0 0,0-1 0 0 0,0 0 0 0 0,0 0 0 0 0,0 0 0 0 0,6 1 0 0 0,-4-1-172 0 0,0-1 0 0 0,1 1 1 0 0,-1-1-1 0 0,1 0 1 0 0,6-2-1 0 0,6-1-154 0 0,0-2 0 0 0,26-10 1 0 0,-22 8 241 0 0,-4 1-472 0 0,-1-1-1 0 0,1 0 1 0 0,-2-1 0 0 0,1-1 0 0 0,-1 0-1 0 0,0-2 1 0 0,-1 0 0 0 0,19-17-1 0 0,-29 23-133 0 0,-1 1 0 0 0,-1-1-1 0 0,1 0 1 0 0,-1 0-1 0 0,0 0 1 0 0,0 0-1 0 0,0-1 1 0 0,-1 1-1 0 0,4-11 1 0 0,-6 15 49 0 0,0 0 0 0 0,0 0 0 0 0,0 0 0 0 0,0 0 0 0 0,0 0 0 0 0,0 0 0 0 0,0 0 0 0 0,0 0 0 0 0,-1 0 0 0 0,1 1 0 0 0,0-1 0 0 0,0 0 0 0 0,-1 0 0 0 0,1 0 0 0 0,-1 0 0 0 0,1 1 0 0 0,-1-1 0 0 0,1 0 0 0 0,-1 0 0 0 0,1 1 0 0 0,-1-1 0 0 0,0 0 0 0 0,1 1 0 0 0,-1-1 0 0 0,0 1 0 0 0,0-1 0 0 0,1 1 0 0 0,-1-1 0 0 0,0 1 0 0 0,0-1 0 0 0,0 1 0 0 0,0 0 0 0 0,0-1 0 0 0,1 1 0 0 0,-1 0 0 0 0,0 0 0 0 0,-1 0 0 0 0,-3-1-109 0 0,0 0 0 0 0,1 1 0 0 0,-1-1 0 0 0,0 1 0 0 0,1 0 0 0 0,-7 1 0 0 0,-4 2-50 0 0,0 1 0 0 0,1 0 0 0 0,-1 1-1 0 0,1 0 1 0 0,-27 15 0 0 0,-64 47 390 0 0,-68 62 1548 0 0,140-101-1321 0 0,0 2 0 0 0,-52 64 1 0 0,79-88-372 0 0,1 1 0 0 0,0 0 1 0 0,1 0-1 0 0,-1 1 1 0 0,-4 13-1 0 0,8-20-33 0 0,1 1-1 0 0,-1-1 1 0 0,1 1-1 0 0,-1 0 1 0 0,1-1 0 0 0,0 1-1 0 0,0-1 1 0 0,0 1 0 0 0,0 0-1 0 0,0-1 1 0 0,0 1-1 0 0,0 0 1 0 0,1-1 0 0 0,-1 1-1 0 0,0 0 1 0 0,1-1-1 0 0,0 1 1 0 0,-1-1 0 0 0,1 1-1 0 0,0-1 1 0 0,0 1-1 0 0,-1-1 1 0 0,1 0 0 0 0,0 1-1 0 0,1-1 1 0 0,-1 0-1 0 0,0 0 1 0 0,0 0 0 0 0,0 0-1 0 0,1 0 1 0 0,-1 0-1 0 0,0 0 1 0 0,1 0 0 0 0,-1 0-1 0 0,1-1 1 0 0,1 2-1 0 0,5 0 54 0 0,-1 1 0 0 0,0-1 0 0 0,1 0 0 0 0,0-1 0 0 0,-1 1-1 0 0,1-2 1 0 0,15 1 0 0 0,58-9 222 0 0,-47 4-170 0 0,132-10-1762 0 0,-109 5 606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131 204 919 0 0,'-1'2'9916'0'0,"-55"143"-5618"0"0,-12 79-2608 0 0,63-202-1244 0 0,5-18 395 0 0,3-13-337 0 0,20-53 271 0 0,41-80 0 0 0,-59 132-758 0 0,14-29-12 0 0,2 2 1 0 0,1 1 0 0 0,2 1 0 0 0,2 0 0 0 0,1 2 0 0 0,55-52 0 0 0,-72 76-7 0 0,0 1 0 0 0,1 0 0 0 0,0 1 0 0 0,0 0 0 0 0,1 1 0 0 0,0 0 0 0 0,0 1 0 0 0,0 1 0 0 0,0-1 0 0 0,1 2 0 0 0,0 0 0 0 0,0 0 0 0 0,0 2 0 0 0,0-1 0 0 0,0 1 0 0 0,0 1 0 0 0,0 1 0 0 0,0 0 0 0 0,0 0 0 0 0,20 6 0 0 0,188 62 319 0 0,-216-68-326 0 0,11 7-269 0 0,-15-7-796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405 121 7831 0 0,'0'0'967'0'0,"0"2"-131"0"0,3 60 3551 0 0,-2-60-4220 0 0,0 1 0 0 0,0-1 1 0 0,0 1-1 0 0,0-1 0 0 0,0 1 1 0 0,1-1-1 0 0,-1 0 0 0 0,1 1 1 0 0,-1-1-1 0 0,1 0 0 0 0,0 0 1 0 0,0 0-1 0 0,4 3 0 0 0,-4-5-50 0 0,1 1 0 0 0,-1 0 0 0 0,0-1-1 0 0,1 1 1 0 0,-1-1 0 0 0,1 0 0 0 0,-1 0 0 0 0,1 0-1 0 0,-1 0 1 0 0,0 0 0 0 0,1-1 0 0 0,-1 1 0 0 0,1-1-1 0 0,2 0 1 0 0,1-2 57 0 0,1 0 0 0 0,0 0 0 0 0,-1-1 1 0 0,0 0-1 0 0,0 0 0 0 0,0 0 0 0 0,7-8 0 0 0,7-4 56 0 0,-1 2-104 0 0,-1 0 1 0 0,19-21-1 0 0,-30 28-130 0 0,-1 0-1 0 0,0-1 1 0 0,-1 1 0 0 0,1-1 0 0 0,-1 0 0 0 0,-1-1 0 0 0,0 1-1 0 0,4-12 1 0 0,-7 20-18 0 0,-1-1-1 0 0,0 1 0 0 0,0-1 1 0 0,1 0-1 0 0,-1 1 1 0 0,0-1-1 0 0,0 0 0 0 0,0 1 1 0 0,0-1-1 0 0,0 1 0 0 0,0-1 1 0 0,0 0-1 0 0,0 1 1 0 0,0-1-1 0 0,0 0 0 0 0,-1 1 1 0 0,1-1-1 0 0,0 1 1 0 0,0-1-1 0 0,0 0 0 0 0,-1 1 1 0 0,1-1-1 0 0,0 1 0 0 0,-1-1 1 0 0,1 1-1 0 0,-1-1 1 0 0,1 1-1 0 0,-1-1 0 0 0,0 0-28 0 0,-1 0-1 0 0,1 1 0 0 0,0-1 1 0 0,-1 1-1 0 0,1-1 0 0 0,0 1 0 0 0,-1 0 1 0 0,1-1-1 0 0,-1 1 0 0 0,1 0 1 0 0,-1 0-1 0 0,-1 0 0 0 0,-3 1-99 0 0,-1 0 0 0 0,0 0 0 0 0,1 0 0 0 0,-10 3 1 0 0,-26 15-28 0 0,0 1 0 0 0,2 1 1 0 0,-42 31-1 0 0,40-25 131 0 0,-210 156 319 0 0,245-177-278 0 0,-49 40 52 0 0,51-40-17 0 0,-1-1 0 0 0,1 1 0 0 0,0 0 0 0 0,1 0 0 0 0,-1 1 0 0 0,1-1 0 0 0,-3 8 0 0 0,6-13-14 0 0,1 0-1 0 0,-1 1 0 0 0,1-1 0 0 0,-1 0 1 0 0,1 1-1 0 0,0-1 0 0 0,0 0 0 0 0,0 0 1 0 0,-1 1-1 0 0,1-1 0 0 0,0 0 1 0 0,1 1-1 0 0,-1-1 0 0 0,0 0 0 0 0,0 1 1 0 0,1-1-1 0 0,-1 0 0 0 0,0 1 1 0 0,1-1-1 0 0,0 1 0 0 0,0 0 16 0 0,1 0 0 0 0,-1-1 0 0 0,0 1 0 0 0,1-1 0 0 0,-1 1 0 0 0,1-1 0 0 0,-1 0 0 0 0,1 1 0 0 0,0-1-1 0 0,0 0 1 0 0,3 1 0 0 0,3 1 44 0 0,0 0 0 0 0,1-1-1 0 0,-1 0 1 0 0,1 0 0 0 0,8 0 0 0 0,27 0-259 0 0,1-1 0 0 0,-1-3 1 0 0,0-1-1 0 0,50-11 1 0 0,-51 6-6251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34 11887 0 0,'2'-1'547'0'0,"66"-31"330"0"0,-67 32-429 0 0,-2 6-320 0 0,0 0-1 0 0,0 0 0 0 0,-1 0 1 0 0,0 0-1 0 0,0 0 0 0 0,0 0 1 0 0,-1-1-1 0 0,0 1 0 0 0,0-1 1 0 0,-7 10-1 0 0,0 1 75 0 0,-30 50 520 0 0,-49 85 364 0 0,80-134-1014 0 0,-167 326 576 0 0,29 14-196 0 0,128-296 80 0 0,2 1 1 0 0,3 1-1 0 0,-9 94 0 0 0,19-102-202 0 0,-6 64 78 0 0,10-116-235 0 0,-1-5-92 0 0,-1-4-44 0 0,0 0 0 0 0,1 0-1 0 0,-1 0 1 0 0,1 0 0 0 0,1 0 0 0 0,-1-1-1 0 0,1 1 1 0 0,0 0 0 0 0,1-9-1 0 0,13-59 146 0 0,-8 50-179 0 0,43-207-1495 0 0,-37 164-48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14743 0 0,'7'-13'1312'0'0,"2"-1"-1056"0"0,2-4-256 0 0,1 3 0 0 0,1-3 1016 0 0,-3 4 144 0 0,1 1 32 0 0,-2 4 8 0 0,0 4-392 0 0,-20 16-2800 0 0,-3 5 1256 0 0,-6 3-664 0 0,-1 2-136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70 577 14599 0 0,'-9'11'388'0'0,"0"-1"0"0"0,-7 12 0 0 0,-3 5 1080 0 0,4-10 2928 0 0,13-29-3256 0 0,2 2-860 0 0,1 1 0 0 0,-1-1 0 0 0,2 0 0 0 0,-1 0 0 0 0,1 1 0 0 0,6-16 0 0 0,24-55 493 0 0,-15 45-547 0 0,2 0-1 0 0,2 1 0 0 0,1 2 0 0 0,39-46 0 0 0,121-105-124 0 0,-167 168-302 0 0,1 2-1 0 0,0 0 1 0 0,29-16-1 0 0,-40 26-179 0 0,1 0 0 0 0,0 0 0 0 0,0 1-1 0 0,0-1 1 0 0,0 2 0 0 0,0-1 0 0 0,1 1 0 0 0,-1 0-1 0 0,0 0 1 0 0,1 0 0 0 0,-1 1 0 0 0,1 0-1 0 0,-1 0 1 0 0,0 1 0 0 0,11 2 0 0 0,3 2-1650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225 174 5063 0 0,'-3'-6'13691'0'0,"9"1"-13420"0"0,1 1 1 0 0,0 0-1 0 0,0 0 0 0 0,0 1 1 0 0,15-5-1 0 0,45-9 457 0 0,-46 12-555 0 0,185-42 447 0 0,-193 44-663 0 0,25-7-426 0 0,-35 9 431 0 0,-1 0 0 0 0,0-1-1 0 0,0 1 1 0 0,1 0 0 0 0,-1-1 0 0 0,0 1 0 0 0,0-1 0 0 0,-1 0 0 0 0,1 0 0 0 0,0 0-1 0 0,0 0 1 0 0,2-3 0 0 0,-4 4 1 0 0,0 1 0 0 0,0-1 0 0 0,1 0-1 0 0,-1 1 1 0 0,0-1 0 0 0,0 0 0 0 0,0 1 0 0 0,0-1 0 0 0,0 0-1 0 0,0 1 1 0 0,0-1 0 0 0,0 0 0 0 0,0 1 0 0 0,0-1 0 0 0,0 0-1 0 0,0 1 1 0 0,-1-1 0 0 0,1 0 0 0 0,0 1 0 0 0,0-1 0 0 0,-1 0-1 0 0,1 1 1 0 0,0-1 0 0 0,-1 1 0 0 0,1-1 0 0 0,-1 1 0 0 0,1-1-1 0 0,0 1 1 0 0,-1-1 0 0 0,0 1 0 0 0,1-1 0 0 0,-2 0 0 0 0,1 0-36 0 0,-1 0 0 0 0,0-1 1 0 0,0 1-1 0 0,0 0 1 0 0,0 0-1 0 0,0 0 0 0 0,0 1 1 0 0,-3-2-1 0 0,-6 1-118 0 0,0 0 1 0 0,1 1-1 0 0,-1 0 0 0 0,0 0 0 0 0,0 1 1 0 0,-11 3-1 0 0,-4 2-139 0 0,-34 12 1 0 0,30-7 282 0 0,2 2 1 0 0,-1 1-1 0 0,2 1 1 0 0,0 2-1 0 0,-38 29 1 0 0,24-12 449 0 0,2 2 0 0 0,-52 60 0 0 0,86-90-331 0 0,-37 48 333 0 0,38-49-366 0 0,0 1-1 0 0,1-1 0 0 0,0 1 1 0 0,0 0-1 0 0,1 0 1 0 0,0 1-1 0 0,0-1 0 0 0,-2 7 1 0 0,4-11-30 0 0,0 0-1 0 0,-1 0 1 0 0,1 0-1 0 0,0 0 1 0 0,0 0 0 0 0,0 0-1 0 0,0-1 1 0 0,1 1 0 0 0,-1 0-1 0 0,0 0 1 0 0,1 0-1 0 0,-1 0 1 0 0,1-1 0 0 0,0 1-1 0 0,0 0 1 0 0,-1 0-1 0 0,1-1 1 0 0,0 1 0 0 0,1-1-1 0 0,-1 1 1 0 0,0-1 0 0 0,0 1-1 0 0,0-1 1 0 0,1 0-1 0 0,-1 0 1 0 0,1 1 0 0 0,-1-1-1 0 0,1 0 1 0 0,0 0 0 0 0,-1 0-1 0 0,1-1 1 0 0,0 1-1 0 0,-1 0 1 0 0,1-1 0 0 0,0 1-1 0 0,4 0 1 0 0,3 0-142 0 0,1 0 0 0 0,-1 0 0 0 0,1-1 0 0 0,0 0 0 0 0,18-4 0 0 0,12-2-4272 0 0,4-3-1558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16671 0 0,'0'0'2586'0'0,"-1"1"-2172"0"0,-4 6-229 0 0,-1-1 0 0 0,1 0 0 0 0,-1 0-1 0 0,-1-1 1 0 0,1 1 0 0 0,-11 6 0 0 0,-7 5 64 0 0,-22 24-176 0 0,1 1 1 0 0,2 3 0 0 0,2 2-1 0 0,2 1 1 0 0,-42 69-1 0 0,72-102-74 0 0,-1 1 0 0 0,-12 32 0 0 0,20-44 13 0 0,0 0 0 0 0,1 0 0 0 0,-1 1 0 0 0,1-1 0 0 0,0 0 0 0 0,1 1 0 0 0,-1-1 0 0 0,1 0 0 0 0,0 1 0 0 0,0-1 0 0 0,0 1 0 0 0,1-1 0 0 0,-1 0 0 0 0,1 1 0 0 0,0-1 0 0 0,0 0 0 0 0,4 8 1 0 0,-4-10-3 0 0,0-1 1 0 0,0 1-1 0 0,1 0 1 0 0,-1-1-1 0 0,0 1 1 0 0,1-1-1 0 0,-1 1 1 0 0,1-1-1 0 0,0 0 1 0 0,-1 0-1 0 0,1 0 1 0 0,0 0-1 0 0,0 0 1 0 0,0 0-1 0 0,2 1 1 0 0,0-1 5 0 0,0 0 1 0 0,1-1 0 0 0,-1 1-1 0 0,0-1 1 0 0,0 1-1 0 0,0-1 1 0 0,5-1 0 0 0,4-1-39 0 0,0 0 1 0 0,-1-1 0 0 0,24-8-1 0 0,113-58-3375 0 0,-105 45 1629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0 7367 0 0,'-1'2'5694'0'0,"-27"44"412"0"0,-9 29-4736 0 0,7-13-740 0 0,-285 540 1218 0 0,255-486-1842 0 0,-69 128 137 0 0,-15-10-924 0 0,134-219 410 0 0,-1 0 0 0 0,-1-1 0 0 0,0 0-1 0 0,-28 23 1 0 0,30-31-1147 0 0,0-3-412 0 0</inkml:trace>
  <inkml:trace contextRef="#ctx0" brushRef="#br0" timeOffset="1">15 856 7831 0 0,'-1'1'603'0'0,"0"1"-157"0"0,-1-1 0 0 0,1 1 1 0 0,0 0-1 0 0,-1-1 0 0 0,1 1 0 0 0,0 0 0 0 0,0 0 0 0 0,1 0 1 0 0,-1 0-1 0 0,0 0 0 0 0,0 0 0 0 0,1 0 0 0 0,-1 4 0 0 0,1-5-192 0 0,0-1 0 0 0,1 1 0 0 0,-1 0-1 0 0,0-1 1 0 0,0 1 0 0 0,1-1 0 0 0,-1 1 0 0 0,0 0-1 0 0,1-1 1 0 0,-1 1 0 0 0,0-1 0 0 0,1 1-1 0 0,-1-1 1 0 0,1 1 0 0 0,-1-1 0 0 0,1 1-1 0 0,-1-1 1 0 0,2 1 0 0 0,9 5-139 0 0,-3-4 142 0 0,0 0 0 0 0,-1 0 0 0 0,1 0 1 0 0,0-1-1 0 0,0 0 0 0 0,0-1 1 0 0,0 0-1 0 0,11-1 0 0 0,64-12 1002 0 0,-81 13-1235 0 0,332-84 1246 0 0,-249 60-1156 0 0,15-7-432 0 0,-44 13-610 0 0,72-14-1 0 0,-99 28-1080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172 293 11975 0 0,'0'0'1083'0'0,"-1"2"-891"0"0,-28 70 2635 0 0,-22 48 4102 0 0,40-97-6700 0 0,-21 29-1 0 0,23-38-45 0 0,0-3-119 0 0,1 1-1 0 0,-11 24 0 0 0,18-34-457 0 0,0 4-782 0 0</inkml:trace>
  <inkml:trace contextRef="#ctx0" brushRef="#br0" timeOffset="1">418 47 1839 0 0,'0'0'160'0'0,"2"-7"-160"0"0,7-11 10896 0 0,0 13-6960 0 0,2-1-3128 0 0,1 1-624 0 0,0 1-184 0 0,4 3-4720 0 0,2 1-1000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2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 11975 0 0,'0'0'547'0'0,"-2"0"-11"0"0,-30-5-948 0 0,22 5 1422 0 0,0 1 1 0 0,0 0-1 0 0,-11 2 0 0 0,-2 3 1661 0 0,-37 13-1 0 0,46-13-2660 0 0,1 1-1 0 0,1 0 0 0 0,-1 0 0 0 0,1 1 0 0 0,1 1 0 0 0,-1 0 0 0 0,2 1 0 0 0,-20 21 0 0 0,3 2-13 0 0,-39 63 1 0 0,59-84 0 0 0,0 0 1 0 0,0 1-1 0 0,-7 20 0 0 0,13-28 13 0 0,-1-1 0 0 0,1 1 0 0 0,0-1 0 0 0,0 1 0 0 0,1 0 0 0 0,-1-1 0 0 0,1 1 0 0 0,0 0 0 0 0,0 0 0 0 0,1-1 0 0 0,-1 1 0 0 0,1 0 0 0 0,3 8 1 0 0,-3-12 7 0 0,-1 0 1 0 0,1-1 0 0 0,0 1 0 0 0,0-1 0 0 0,0 1 0 0 0,0-1 0 0 0,0 1 0 0 0,0-1 0 0 0,0 1 0 0 0,0-1 0 0 0,0 0 0 0 0,0 0 0 0 0,0 1 0 0 0,0-1 0 0 0,0 0 0 0 0,0 0 0 0 0,2 0 0 0 0,-2 0 35 0 0,5 0 54 0 0,0-1 0 0 0,0 1 0 0 0,0-1-1 0 0,0 0 1 0 0,-1 0 0 0 0,1-1-1 0 0,0 0 1 0 0,-1 0 0 0 0,1 0-1 0 0,-1 0 1 0 0,1-1 0 0 0,5-4 0 0 0,8-6 115 0 0,31-27 1 0 0,-45 35-213 0 0,135-121-870 0 0,-52 37-5995 0 0,-85 86 6135 0 0,-2 2 284 0 0,0 0-1 0 0,0 0 1 0 0,0 0-1 0 0,0-1 1 0 0,0 1 0 0 0,0 0-1 0 0,0-1 1 0 0,1-2 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7 409 15319 0 0,'0'0'1386'0'0,"-7"1"3971"0"0,11-10-4999 0 0,0 0-1 0 0,1 0 1 0 0,0 0 0 0 0,0 1 0 0 0,11-13 0 0 0,36-38 56 0 0,-25 34-382 0 0,0 0-1 0 0,2 2 1 0 0,42-25 0 0 0,100-50 40 0 0,-149 86-71 0 0,-9 5-7 0 0,4-3-41 0 0,1 1 1 0 0,0 1 0 0 0,34-11-1 0 0,-40 17 35 0 0,-11 3 11 0 0,0-1-1 0 0,0 1 1 0 0,0-1-1 0 0,0 0 1 0 0,0 1-1 0 0,0-1 1 0 0,0 1-1 0 0,-1 0 1 0 0,1-1-1 0 0,0 1 1 0 0,0 0-1 0 0,0 0 1 0 0,-1-1-1 0 0,1 1 1 0 0,0 0-1 0 0,-1 0 1 0 0,1 0-1 0 0,-1 0 1 0 0,1 0-1 0 0,-1 0 1 0 0,1 0-1 0 0,-1 0 1 0 0,0 0-1 0 0,0 0 1 0 0,1 0-1 0 0,-1 0 1 0 0,0 0 0 0 0,0 0-1 0 0,0 0 1 0 0,0 2-1 0 0,0 2 16 0 0,0 0-1 0 0,0 0 0 0 0,-1 1 1 0 0,-2 8-1 0 0,-32 88 307 0 0,2-6-179 0 0,29-83-142 0 0,1 0 1 0 0,1 1-1 0 0,0-1 1 0 0,1 1-1 0 0,1 18 1 0 0,0-28-69 0 0,1 1 0 0 0,0 0 0 0 0,0 0 1 0 0,0-1-1 0 0,1 1 0 0 0,-1-1 0 0 0,1 1 1 0 0,1-1-1 0 0,-1 0 0 0 0,0 0 0 0 0,4 4 0 0 0,-2-3-737 0 0,0 0-1 0 0,0-1 0 0 0,0 1 1 0 0,9 5-1 0 0,-3-2-6625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113 326 8287 0 0,'-1'1'639'0'0,"-4"5"-329"0"0,0 0 0 0 0,1 0 0 0 0,-1 0 1 0 0,1 1-1 0 0,0-1 0 0 0,-5 13 0 0 0,-13 47 3892 0 0,7-19-2911 0 0,12-38-1035 0 0,-1 3 0 0 0,-1 0 0 0 0,0 0 0 0 0,-1 0 0 0 0,-9 15 0 0 0,14-26 412 0 0,1-14-223 0 0,4-12-160 0 0,1 1 0 0 0,0-1-1 0 0,2 1 1 0 0,16-37 0 0 0,-12 30-141 0 0,4-5-41 0 0,0 1-1 0 0,3 1 0 0 0,0 0 1 0 0,42-54-1 0 0,-49 74-102 0 0,0 1-1 0 0,1 0 1 0 0,1 0-1 0 0,25-18 1 0 0,-28 24-11 0 0,0 0 0 0 0,1 1 1 0 0,0 0-1 0 0,1 1 0 0 0,-1 0 1 0 0,1 1-1 0 0,19-5 0 0 0,12 3 157 0 0,0 1 1 0 0,63 1-1 0 0,-22 1-57 0 0,-47 5-305 0 0,-35-2 87 0 0,6 0-1447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265 288 6447 0 0,'2'-1'9899'0'0,"6"-5"-9107"0"0,1 0 0 0 0,-1 1 0 0 0,1 0 0 0 0,0 0 0 0 0,1 1-1 0 0,12-4 1 0 0,63-13-248 0 0,-61 17-691 0 0,1-2 0 0 0,39-15 0 0 0,-49 14 43 0 0,0 0 0 0 0,0-1-1 0 0,25-18 1 0 0,-35 23 89 0 0,-1 0 1 0 0,0-1 0 0 0,-1 0-1 0 0,1 0 1 0 0,-1 0 0 0 0,1 0-1 0 0,-1 0 1 0 0,-1-1 0 0 0,1 1-1 0 0,0-1 1 0 0,-1 0 0 0 0,0 0-1 0 0,0 0 1 0 0,-1 0 0 0 0,1 0 0 0 0,0-7-1 0 0,-2 9 6 0 0,1 1 0 0 0,-1 0 0 0 0,0-1 0 0 0,0 1 0 0 0,0 0 0 0 0,0-1 1 0 0,0 1-1 0 0,-1 0 0 0 0,1-1 0 0 0,-1 1 0 0 0,0 0 0 0 0,1 0 0 0 0,-1 0 0 0 0,0-1 0 0 0,0 1 0 0 0,-1 0 0 0 0,1 0 0 0 0,0 1 0 0 0,-1-1 0 0 0,1 0 0 0 0,-1 0 0 0 0,-2-2 0 0 0,1 2-1 0 0,-1 0-1 0 0,1 0 0 0 0,0 1 1 0 0,0-1-1 0 0,-1 1 1 0 0,1 0-1 0 0,-1 0 0 0 0,1 0 1 0 0,-1 1-1 0 0,1-1 0 0 0,-1 1 1 0 0,0 0-1 0 0,1 0 0 0 0,-6 0 1 0 0,-14 3-104 0 0,0 1 0 0 0,1 0 1 0 0,-1 2-1 0 0,1 0 0 0 0,-38 18 0 0 0,18-4-4 0 0,-75 48 0 0 0,85-46 112 0 0,0 1 0 0 0,-54 54 0 0 0,72-62 72 0 0,0 0 1 0 0,1 0-1 0 0,1 2 0 0 0,1-1 0 0 0,0 1 1 0 0,2 1-1 0 0,-13 30 0 0 0,20-43-45 0 0,0 1-1 0 0,0 0 1 0 0,1 0-1 0 0,-1 0 1 0 0,2 0-1 0 0,-1 0 1 0 0,1 1-1 0 0,-1-1 1 0 0,2 0-1 0 0,-1 0 1 0 0,3 11-1 0 0,-2-14-13 0 0,0 0-1 0 0,0 0 0 0 0,0 1 0 0 0,1-1 1 0 0,0 0-1 0 0,-1 0 0 0 0,1-1 1 0 0,0 1-1 0 0,0 0 0 0 0,1 0 0 0 0,-1-1 1 0 0,1 0-1 0 0,-1 1 0 0 0,1-1 1 0 0,0 0-1 0 0,0 0 0 0 0,-1 0 0 0 0,2-1 1 0 0,-1 1-1 0 0,0-1 0 0 0,0 0 1 0 0,5 2-1 0 0,2 0 13 0 0,1-1 0 0 0,0 0 1 0 0,0-1-1 0 0,0 0 0 0 0,20-1 0 0 0,-6-2-582 0 0,36-8 0 0 0,-22 1-145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99 15719 0 0,'4'-4'369'0'0,"2"-2"-106"0"0,0 0 0 0 0,0 0 0 0 0,-1 0 1 0 0,7-11-1 0 0,-11 16-197 0 0,-1 0 1 0 0,1 0-1 0 0,0 0 1 0 0,-1 0-1 0 0,1 0 1 0 0,-1-1-1 0 0,1 1 0 0 0,-1 0 1 0 0,0 0-1 0 0,1 0 1 0 0,-1 0-1 0 0,0-1 1 0 0,0 1-1 0 0,0 0 1 0 0,0 0-1 0 0,0-1 0 0 0,0 1 1 0 0,0 0-1 0 0,-1 0 1 0 0,1 0-1 0 0,0-1 1 0 0,0 1-1 0 0,-1 0 1 0 0,1 0-1 0 0,-1 0 0 0 0,1 0 1 0 0,-1 0-1 0 0,0 0 1 0 0,1 0-1 0 0,-1 0 1 0 0,0 0-1 0 0,0 0 1 0 0,0 0-1 0 0,0 0 0 0 0,0 0 1 0 0,0 1-1 0 0,0-1 1 0 0,-2-1-1 0 0,0 0-24 0 0,-1 1-1 0 0,0-1 0 0 0,-1 1 1 0 0,1 0-1 0 0,0 0 1 0 0,0 0-1 0 0,0 0 0 0 0,-1 1 1 0 0,1 0-1 0 0,0-1 1 0 0,-1 2-1 0 0,1-1 0 0 0,0 0 1 0 0,-1 1-1 0 0,1 0 1 0 0,-5 2-1 0 0,-9 3 53 0 0,1 0-1 0 0,-25 14 0 0 0,31-15-46 0 0,-25 15-35 0 0,0 1 1 0 0,1 1 0 0 0,2 2-1 0 0,0 2 1 0 0,2 1-1 0 0,-53 58 1 0 0,74-73 27 0 0,-18 26 1 0 0,26-35-10 0 0,0 0 1 0 0,0 0 0 0 0,0 1 0 0 0,0 0-1 0 0,1-1 1 0 0,0 1 0 0 0,-1 0 0 0 0,1-1-1 0 0,1 1 1 0 0,-1 0 0 0 0,1 0 0 0 0,-1 0-1 0 0,1 6 1 0 0,0-9-12 0 0,1 0 1 0 0,-1 0-1 0 0,0 1 0 0 0,1-1 1 0 0,-1 0-1 0 0,0 0 0 0 0,1 0 0 0 0,-1 0 1 0 0,1 0-1 0 0,0 0 0 0 0,-1 0 1 0 0,1 0-1 0 0,0 0 0 0 0,0 0 0 0 0,-1 0 1 0 0,1-1-1 0 0,0 1 0 0 0,0 0 0 0 0,0-1 1 0 0,1 2-1 0 0,0-1 9 0 0,1 0 0 0 0,-1-1-1 0 0,0 1 1 0 0,1 0 0 0 0,-1-1 0 0 0,0 1-1 0 0,1-1 1 0 0,-1 0 0 0 0,4 0 0 0 0,3 0 8 0 0,0-1 0 0 0,-1-1 1 0 0,1 0-1 0 0,10-3 0 0 0,2-2-70 0 0,-1-1-1 0 0,0-1 0 0 0,-1-1 1 0 0,0-1-1 0 0,0 0 1 0 0,-2-1-1 0 0,1-1 1 0 0,-1-1-1 0 0,-1-1 0 0 0,23-26 1 0 0,-22 22-45 0 0,-41 24-96 0 0,14 0 154 0 0,1 0 0 0 0,1 1 0 0 0,-1 0 0 0 0,1 0 0 0 0,-12 11 0 0 0,4 0-28 0 0,-21 26 1 0 0,15-13-170 0 0,1 2 1 0 0,2 0-1 0 0,1 1 0 0 0,2 0 0 0 0,-16 46 1 0 0,6 6-685 0 0,-18 95 1 0 0,14-52-3432 0 0,-57 155 0 0 0,18-114 4744 0 0,40-113 2149 0 0,-56 84-1 0 0,-47 43 2078 0 0,105-147-3998 0 0,19-25-384 0 0,-12 14 997 0 0,2 2 1 0 0,-19 34 0 0 0,37-63-1253 0 0,0 0 0 0 0,1 0 0 0 0,-1 0 0 0 0,0 0 0 0 0,0 0 1 0 0,0 0-1 0 0,-1 0 0 0 0,1 0 0 0 0,-1-3 0 0 0,0-1-34 0 0,-38-223-1792 0 0,33 178 267 0 0,2-1-1 0 0,2 0 0 0 0,5-65 1 0 0,10 18-504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7831 0 0,'0'0'11534'0'0,"-1"1"-11014"0"0,-7 8-60 0 0,2 0 0 0 0,-1 1 0 0 0,1 0 0 0 0,1 0 1 0 0,-8 20-1 0 0,-5 8 18 0 0,-9 8-55 0 0,-37 46-1 0 0,5-7-404 0 0,45-62-222 0 0,13-21 100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60 10135 0 0,'1'-2'778'0'0,"6"-14"-555"0"0,-6 14 248 0 0,-1 0-1 0 0,1 0 1 0 0,-1 1-1 0 0,0-1 1 0 0,0 0-1 0 0,1 1 1 0 0,-1-1-1 0 0,0 0 1 0 0,-1 0-1 0 0,1 1 1 0 0,0-1-1 0 0,0 0 1 0 0,-1 0-1 0 0,1 1 1 0 0,-1-1-1 0 0,1 1 1 0 0,-1-1-1 0 0,0 0 1 0 0,0 1-1 0 0,1-1 1 0 0,-1 1-1 0 0,-2-3 1 0 0,2 4-461 0 0,-1 0 1 0 0,1 0-1 0 0,0-1 1 0 0,0 1-1 0 0,0 0 1 0 0,-1 0-1 0 0,1 0 0 0 0,0 0 1 0 0,0 1-1 0 0,-1-1 1 0 0,1 0-1 0 0,0 0 1 0 0,0 1-1 0 0,0-1 1 0 0,-1 1-1 0 0,1-1 0 0 0,0 1 1 0 0,-1 0-1 0 0,-1 0-2 0 0,-38 17-320 0 0,0 2 0 0 0,1 2 0 0 0,-56 41-1 0 0,55-31 322 0 0,1 1 0 0 0,2 2 0 0 0,-47 55 0 0 0,71-74 44 0 0,-33 40 434 0 0,43-50-384 0 0,0 0-1 0 0,0 0 0 0 0,1 0 0 0 0,0 0 0 0 0,0 1 0 0 0,0-1 0 0 0,-2 14 0 0 0,4 4 213 0 0,1-24-305 0 0,1 1 1 0 0,-1-1-1 0 0,0 1 0 0 0,1-1 1 0 0,-1 0-1 0 0,1 1 0 0 0,-1-1 0 0 0,0 0 1 0 0,1 0-1 0 0,-1 1 0 0 0,1-1 0 0 0,-1 0 1 0 0,1 0-1 0 0,-1 0 0 0 0,1 1 1 0 0,-1-1-1 0 0,1 0 0 0 0,-1 0 0 0 0,1 0 1 0 0,-1 0-1 0 0,1 0 0 0 0,0 0 1 0 0,0 0 15 0 0,4 0 2 0 0,0 0 0 0 0,0 0 0 0 0,0 0 0 0 0,1-1 1 0 0,-1 0-1 0 0,0 0 0 0 0,0 0 0 0 0,0-1 0 0 0,0 1 0 0 0,6-4 0 0 0,8-5 10 0 0,20-12 0 0 0,-32 18-27 0 0,97-67-120 0 0,2-1-937 0 0,-105 71 838 0 0,8 0-2502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17047 0 0,'0'0'1848'0'0,"12"-2"-1848"0"0,0 2-96 0 0,1 2 16 0 0,1 1-4920 0 0,0 1-984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39 5527 0 0,'0'0'498'0'0,"-7"-10"-407"0"0,3 8 2407 0 0,-8 5-12 0 0,-1 0 0 0 0,1 1 0 0 0,-15 6 0 0 0,17-5-2263 0 0,0 1 0 0 0,0 0 0 0 0,0 0-1 0 0,1 1 1 0 0,0 0 0 0 0,0 1-1 0 0,1 0 1 0 0,-1 0 0 0 0,2 1 0 0 0,-1 0-1 0 0,-8 14 1 0 0,-5 8 138 0 0,13-22-307 0 0,1 1 0 0 0,1 0 0 0 0,0 1 1 0 0,0-1-1 0 0,1 1 0 0 0,-7 19 0 0 0,11-21 7 0 0,0-7 15 0 0,3-1-4 0 0,4 1-31 0 0,0-1-1 0 0,0 0 1 0 0,0 0-1 0 0,0 0 1 0 0,0 0-1 0 0,0-1 1 0 0,0 0-1 0 0,0-1 1 0 0,0 1-1 0 0,0-1 1 0 0,9-2-1 0 0,11-4 28 0 0,30-12 0 0 0,-37 12-63 0 0,2 0 34 0 0,32-16 0 0 0,-48 20-70 0 0,0 1-1 0 0,0-1 1 0 0,-1 0 0 0 0,1-1-1 0 0,-1 1 1 0 0,0-1-1 0 0,0 0 1 0 0,0 0 0 0 0,-1 0-1 0 0,1 0 1 0 0,4-10-1 0 0,-6 11-1 0 0,-1 0-1 0 0,0-1 1 0 0,0 1-1 0 0,0-1 0 0 0,-1 1 1 0 0,1-1-1 0 0,-1 0 1 0 0,0 1-1 0 0,0-1 0 0 0,0 1 1 0 0,-1-1-1 0 0,1 1 0 0 0,-1-1 1 0 0,0 1-1 0 0,0-1 1 0 0,0 1-1 0 0,0-1 0 0 0,-1 1 1 0 0,1 0-1 0 0,-1 0 0 0 0,0 0 1 0 0,-3-5-1 0 0,0 1 31 0 0,0 0 1 0 0,-1 1-1 0 0,0-1 0 0 0,0 1 1 0 0,0 1-1 0 0,-1-1 0 0 0,0 1 1 0 0,-9-6-1 0 0,14 10-76 0 0,-6-4 83 0 0,-1 1 0 0 0,1 0 0 0 0,-16-6 0 0 0,0 7-2555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1 446 12439 0 0,'0'0'8955'0'0,"0"-2"-8436"0"0,10-24-231 0 0,0 1 0 0 0,1 0 0 0 0,1 1 0 0 0,2 1 0 0 0,0 0 0 0 0,2 0 0 0 0,0 2 0 0 0,1 0 1 0 0,1 1-1 0 0,30-26 0 0 0,-14 16-342 0 0,51-40-483 0 0,-70 59 257 0 0,0 1 1 0 0,1 0 0 0 0,31-13 0 0 0,-42 20 214 0 0,0 1 0 0 0,1 0 0 0 0,-1 1 0 0 0,1-1 0 0 0,0 1 0 0 0,-1 0 0 0 0,1 1 1 0 0,0-1-1 0 0,0 1 0 0 0,9 1 0 0 0,-11 0 111 0 0,-1 0 1 0 0,0 0-1 0 0,0 0 1 0 0,0 0 0 0 0,0 1-1 0 0,0-1 1 0 0,0 1-1 0 0,0-1 1 0 0,0 1-1 0 0,-1 0 1 0 0,1 0 0 0 0,-1 1-1 0 0,1-1 1 0 0,-1 0-1 0 0,0 1 1 0 0,0-1-1 0 0,0 1 1 0 0,0 0 0 0 0,2 5-1 0 0,-1-2 30 0 0,0 0-1 0 0,-1 1 1 0 0,1-1-1 0 0,-2 1 1 0 0,1 0 0 0 0,-1-1-1 0 0,0 1 1 0 0,0 0-1 0 0,-1 0 1 0 0,0 0-1 0 0,-1 13 1 0 0,-3 3 79 0 0,0 0 0 0 0,-10 26 0 0 0,-4 21 9 0 0,15-56-144 0 0,2 0 0 0 0,-1 0 0 0 0,2 25 0 0 0,1-35-21 0 0,-1 0 0 0 0,0 0-1 0 0,1 0 1 0 0,0 0 0 0 0,0 0-1 0 0,0 0 1 0 0,0 0 0 0 0,1 0-1 0 0,0 0 1 0 0,0 0 0 0 0,0-1-1 0 0,0 1 1 0 0,0-1-1 0 0,1 1 1 0 0,-1-1 0 0 0,6 5-1 0 0,-7-8-87 0 0,0 1-1 0 0,0 0 0 0 0,1 0 0 0 0,-1 0 0 0 0,0-1 0 0 0,1 1 0 0 0,-1-1 1 0 0,0 1-1 0 0,1-1 0 0 0,-1 1 0 0 0,1-1 0 0 0,-1 0 0 0 0,3 0 0 0 0,10-1-5946 0 0,-2-2-1655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415 386 11167 0 0,'0'0'1288'0'0,"2"-1"-793"0"0,35-23 1197 0 0,-2-2 1 0 0,56-51-1 0 0,-82 68-1615 0 0,-1-1 0 0 0,0 0 0 0 0,0-1 0 0 0,-1 0 1 0 0,0 0-1 0 0,-1 0 0 0 0,-1-1 0 0 0,1 0 0 0 0,-2 0 0 0 0,0 0 0 0 0,0 0 0 0 0,-1-1 0 0 0,-1 0 0 0 0,2-19 0 0 0,-4 29-54 0 0,0 1 1 0 0,1-1-1 0 0,-1 1 0 0 0,-1-1 0 0 0,1 1 0 0 0,0-1 1 0 0,0 1-1 0 0,-1-1 0 0 0,0 1 0 0 0,1-1 0 0 0,-1 1 1 0 0,0 0-1 0 0,0 0 0 0 0,0-1 0 0 0,-1 1 0 0 0,1 0 1 0 0,0 0-1 0 0,-1 0 0 0 0,1 0 0 0 0,-1 0 0 0 0,0 0 1 0 0,0 1-1 0 0,0-1 0 0 0,0 0 0 0 0,0 1 0 0 0,0 0 1 0 0,0-1-1 0 0,0 1 0 0 0,-1 0 0 0 0,1 0 0 0 0,0 0 1 0 0,-1 0-1 0 0,1 1 0 0 0,0-1 0 0 0,-1 1 0 0 0,1-1 1 0 0,-1 1-1 0 0,1 0 0 0 0,-6 0 0 0 0,-8 2-19 0 0,-1 0 0 0 0,0 1 0 0 0,1 0-1 0 0,0 2 1 0 0,0 0 0 0 0,0 1 0 0 0,-28 14 0 0 0,-98 67-72 0 0,138-84 65 0 0,-66 50 3 0 0,-71 67 0 0 0,98-81 0 0 0,37-34 0 0 0,2-2 0 0 0,0 0 0 0 0,1 1 0 0 0,-1-1 0 0 0,1 1 0 0 0,0 0 0 0 0,-1 0 0 0 0,2 0 0 0 0,-1 0 0 0 0,-3 7 0 0 0,5-10 1 0 0,1-1 0 0 0,0 1 0 0 0,0-1-1 0 0,0 1 1 0 0,0-1 0 0 0,0 1 0 0 0,-1-1-1 0 0,1 0 1 0 0,0 1 0 0 0,0-1 0 0 0,0 1 0 0 0,0-1-1 0 0,0 1 1 0 0,0-1 0 0 0,1 1 0 0 0,-1-1 0 0 0,0 1-1 0 0,0-1 1 0 0,0 0 0 0 0,0 1 0 0 0,1 0 0 0 0,0 0 8 0 0,0-1 0 0 0,0 1 0 0 0,0 0 0 0 0,0 0-1 0 0,0-1 1 0 0,1 1 0 0 0,-1-1 0 0 0,0 1 0 0 0,1-1 0 0 0,-1 0 0 0 0,0 1 0 0 0,1-1 0 0 0,-1 0 0 0 0,0 0 0 0 0,1 0 0 0 0,-1 0 0 0 0,3 0 0 0 0,28-4 117 0 0,-27 3-103 0 0,69-16 243 0 0,96-33-1 0 0,-90 24-268 0 0,84-27-1763 0 0,-162 52 1580 0 0,-12 7-96 0 0,-63 41 825 0 0,-5 3 795 0 0,50-24-521 0 0,27-25-398 0 0,1 5-197 0 0,-1-5-263 0 0,1-1 0 0 0,0 1 0 0 0,0-1 0 0 0,0 1 0 0 0,0-1 1 0 0,0 1-1 0 0,0-1 0 0 0,1 1 0 0 0,-1-1 0 0 0,0 1 0 0 0,0-1 0 0 0,0 1 0 0 0,0-1 0 0 0,1 1 0 0 0,-1-1 1 0 0,0 1-1 0 0,0-1 0 0 0,1 0 0 0 0,-1 1 0 0 0,0-1 0 0 0,1 1 0 0 0,0-1 0 0 0,4 8-5077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42 17823 0 0,'7'-7'168'0'0,"1"-2"444"0"0,1 1 1 0 0,13-9 0 0 0,-22 17-608 0 0,0 0 0 0 0,0 0 1 0 0,0 0-1 0 0,0 0 0 0 0,0 0 1 0 0,0 0-1 0 0,0 0 0 0 0,0 0 1 0 0,0 0-1 0 0,0 0 0 0 0,0 0 1 0 0,0 0-1 0 0,0 0 0 0 0,0 0 1 0 0,0 0-1 0 0,0 0 1 0 0,0 0-1 0 0,0 0 0 0 0,0 1 1 0 0,0-1-1 0 0,0 0 0 0 0,0 0 1 0 0,0 0-1 0 0,0 0 0 0 0,0 0 1 0 0,0 0-1 0 0,0 0 0 0 0,0 0 1 0 0,0 0-1 0 0,0 0 0 0 0,0 0 1 0 0,0 0-1 0 0,0 0 1 0 0,0 0-1 0 0,1 0 0 0 0,-1 0 1 0 0,0 0-1 0 0,0 0 0 0 0,0 0 1 0 0,0 0-1 0 0,0 0 0 0 0,0 0 1 0 0,0 1-1 0 0,0-1 0 0 0,0 0 1 0 0,0 0-1 0 0,0 0 0 0 0,0 0 1 0 0,0 0-1 0 0,0 0 1 0 0,0 0-1 0 0,0 0 0 0 0,0 0 1 0 0,1 0-1 0 0,-1 0 0 0 0,0 0 1 0 0,0 0-1 0 0,0 0 0 0 0,0 0 1 0 0,0-1-1 0 0,0 1 0 0 0,0 0 1 0 0,0 0-1 0 0,0 0 1 0 0,0 0-1 0 0,1 6 150 0 0,-1 0 0 0 0,1 0 1 0 0,-1-1-1 0 0,-1 1 0 0 0,1 0 1 0 0,-1 0-1 0 0,0-1 0 0 0,-3 11 0 0 0,-20 49 253 0 0,17-45-332 0 0,-43 87 475 0 0,20-46-206 0 0,-176 307 456 0 0,200-357-797 0 0,-27 44-4 0 0,-3-1 0 0 0,-49 58 0 0 0,64-90-138 0 0,-28 24-1 0 0,33-33-1714 0 0,-20 12 0 0 0,23-17-5393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5983 0 0,'27'-60'31'0'0,"47"-97"5239"0"0,-60 132-4143 0 0,1 0-1 0 0,2 0 1 0 0,36-41-1 0 0,-35 47-375 0 0,2 0 0 0 0,0 2 0 0 0,31-22 0 0 0,-39 31-426 0 0,1 1 1 0 0,-1 0 0 0 0,2 1-1 0 0,-1 0 1 0 0,1 1 0 0 0,0 1 0 0 0,26-6-1 0 0,-23 8-209 0 0,0 0 0 0 0,0 1 0 0 0,0 0 1 0 0,0 2-1 0 0,0 0 0 0 0,0 1 0 0 0,0 0 0 0 0,0 1 0 0 0,0 1 0 0 0,-1 1 0 0 0,1 1 0 0 0,29 14 0 0 0,-41-17-108 0 0,1 1 0 0 0,-1-1-1 0 0,1 1 1 0 0,-1 1-1 0 0,0-1 1 0 0,0 1-1 0 0,-1 0 1 0 0,0 0-1 0 0,1 0 1 0 0,-2 1-1 0 0,1-1 1 0 0,-1 1 0 0 0,0 0-1 0 0,0 0 1 0 0,0 0-1 0 0,-1 1 1 0 0,2 6-1 0 0,-3-8 0 0 0,0 0 0 0 0,-1 1-1 0 0,1-1 1 0 0,-1 0 0 0 0,0 0-1 0 0,0 0 1 0 0,-1 1 0 0 0,0-1-1 0 0,0 0 1 0 0,0 0 0 0 0,0 0-1 0 0,-1 0 1 0 0,0 0 0 0 0,0 0-1 0 0,0-1 1 0 0,0 1 0 0 0,-1-1-1 0 0,0 1 1 0 0,0-1 0 0 0,0 0-1 0 0,-1 0 1 0 0,-4 4 0 0 0,-6 5 41 0 0,-1-2 1 0 0,0 1-1 0 0,-1-2 1 0 0,0 0-1 0 0,-25 10 1 0 0,-92 32 358 0 0,67-28-328 0 0,23-8-665 0 0,-1-2 0 0 0,-47 8-1 0 0,74-20-1038 0 0,4-2-431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16039 0 0,'2'0'731'0'0,"0"2"-655"0"0,1 0 0 0 0,-1 1 0 0 0,1-1 0 0 0,-1 0 0 0 0,0 1 0 0 0,0-1 0 0 0,0 1 0 0 0,0-1 0 0 0,-1 1 0 0 0,1 0 0 0 0,-1 0 0 0 0,1 0 0 0 0,-1 0 0 0 0,0 0 0 0 0,0 0 0 0 0,0 0 0 0 0,-1 1 0 0 0,1-1 0 0 0,-1 0 0 0 0,0 0 0 0 0,0 1 0 0 0,0-1 0 0 0,-1 5 0 0 0,0 6 370 0 0,-1 0 1 0 0,-1 0 0 0 0,0 0-1 0 0,-6 15 1 0 0,-10 23 520 0 0,-33 63 0 0 0,-35 46-62 0 0,82-153-867 0 0,-36 63-3 0 0,-3-2 0 0 0,-2-2 0 0 0,-4-2 0 0 0,-71 73 0 0 0,99-116-534 0 0,-1-1-1 0 0,-1-2 1 0 0,-29 20 0 0 0,38-31-1745 0 0,3-3-4971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9215 0 0,'12'-20'414'0'0,"11"-15"397"0"0,2 0-1 0 0,1 1 1 0 0,40-41-1 0 0,-5 20 1611 0 0,92-66 0 0 0,-109 90-1638 0 0,2 3-1 0 0,0 2 1 0 0,59-23-1 0 0,-91 43-581 0 0,1 1 1 0 0,0 0-1 0 0,0 1 0 0 0,0 1 0 0 0,1 0 0 0 0,-1 1 1 0 0,26 1-1 0 0,-34 1-138 0 0,-1 1 0 0 0,1-1 1 0 0,-1 2-1 0 0,0-1 0 0 0,0 1 0 0 0,0 0 0 0 0,0 0 1 0 0,0 1-1 0 0,7 3 0 0 0,-9-3-36 0 0,0-1 0 0 0,0 1 0 0 0,0 1 0 0 0,-1-1 0 0 0,1 1 0 0 0,-1-1-1 0 0,0 1 1 0 0,0 0 0 0 0,0 0 0 0 0,0 0 0 0 0,-1 0 0 0 0,0 1 0 0 0,3 5 0 0 0,-2 1 4 0 0,0 0 0 0 0,-1 0 0 0 0,0 0 0 0 0,-1 0 1 0 0,0 0-1 0 0,0 0 0 0 0,-1 0 0 0 0,-1 0 0 0 0,0 1 0 0 0,0-1 1 0 0,-1 0-1 0 0,-1 0 0 0 0,-5 15 0 0 0,-4 7 102 0 0,-2 0 1 0 0,-33 59-1 0 0,36-73-11 0 0,0-2 1 0 0,-1 1 0 0 0,-1-2-1 0 0,-1 0 1 0 0,0 0-1 0 0,-20 16 1 0 0,21-22-55 0 0,0 0 0 0 0,0-1 0 0 0,-1-1 0 0 0,0 0-1 0 0,-1-1 1 0 0,1 0 0 0 0,-1-1 0 0 0,-27 6 0 0 0,16-6-88 0 0,-1-2-1 0 0,0-1 1 0 0,0-1-1 0 0,0-1 1 0 0,-1-2-1 0 0,1-1 1 0 0,0 0 0 0 0,-38-10-1 0 0,59 10-143 0 0,0 1 0 0 0,0-1 1 0 0,0 0-1 0 0,0-1 0 0 0,0 0 0 0 0,-9-6 0 0 0,-3-6-6387 0 0,9 4-1143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33 670 5527 0 0,'-9'5'15436'0'0,"6"-11"-14990"0"0,0-1 0 0 0,0 0-1 0 0,0 0 1 0 0,0 0 0 0 0,1 0 0 0 0,0 0-1 0 0,1 0 1 0 0,0 0 0 0 0,-1-14 0 0 0,2 1 34 0 0,0 0 1 0 0,5-31 0 0 0,-1 31-372 0 0,1 0-1 0 0,1 1 1 0 0,0-1-1 0 0,2 1 1 0 0,0 0 0 0 0,1 1-1 0 0,1 0 1 0 0,19-27-1 0 0,-7 16-220 0 0,1 0 0 0 0,2 2-1 0 0,54-47 1 0 0,-56 56-5 0 0,0 0 0 0 0,1 2 0 0 0,1 0 0 0 0,1 2 0 0 0,42-17 0 0 0,-49 24-356 0 0,1 1 0 0 0,-1 1 0 0 0,29-4 0 0 0,-31 7-610 0 0,0 1-1 0 0,0 1 1 0 0,0 0-1 0 0,25 4 0 0 0,-20 0-512 0 0</inkml:trace>
  <inkml:trace contextRef="#ctx0" brushRef="#br0" timeOffset="1">1069 246 9215 0 0,'0'0'422'0'0,"1"-1"-13"0"0,1-4-254 0 0,9-22 255 0 0,-2 9 8542 0 0,-33 18-8676 0 0,15 2-276 0 0,-1 0 0 0 0,0 1 0 0 0,1-1 0 0 0,-1 2 0 0 0,1-1 0 0 0,-10 6 0 0 0,-52 34 0 0 0,49-29 0 0 0,-16 10 224 0 0,1 2 0 0 0,1 2 0 0 0,2 1 0 0 0,-45 48 0 0 0,71-69-128 0 0,1 0 0 0 0,1 0 0 0 0,0 1 0 0 0,0 0 0 0 0,1 0 0 0 0,0 0 0 0 0,0 1 0 0 0,1-1 0 0 0,0 1 0 0 0,-2 12 0 0 0,5-21-76 0 0,1 1 0 0 0,0 0 0 0 0,0-1-1 0 0,0 1 1 0 0,0 0 0 0 0,0-1 0 0 0,0 1 0 0 0,0 0-1 0 0,0-1 1 0 0,0 1 0 0 0,1 0 0 0 0,-1-1 0 0 0,1 1-1 0 0,-1-1 1 0 0,1 1 0 0 0,0-1 0 0 0,0 1 0 0 0,-1-1-1 0 0,1 1 1 0 0,2 1 0 0 0,-1-1 13 0 0,-1-1 1 0 0,1 0-1 0 0,0 0 0 0 0,0 0 0 0 0,0 0 1 0 0,0 0-1 0 0,0 0 0 0 0,0 0 1 0 0,0-1-1 0 0,0 1 0 0 0,0-1 0 0 0,0 1 1 0 0,5-1-1 0 0,1 0 94 0 0,1 0 0 0 0,-1 0 0 0 0,1-1 0 0 0,-1-1 0 0 0,0 0 0 0 0,16-5 0 0 0,-6 0 2 0 0,-1 0 1 0 0,0-2-1 0 0,-1 0 1 0 0,0 0-1 0 0,-1-2 1 0 0,17-13-1 0 0,-22 15-76 0 0,0-1-1 0 0,0 0 0 0 0,-1 0 0 0 0,-1-1 1 0 0,0 0-1 0 0,0 0 0 0 0,-1-1 1 0 0,0 0-1 0 0,5-14 0 0 0,-7 12-238 0 0,0-1 1 0 0,0 0-1 0 0,-2 1 0 0 0,0-2 0 0 0,0 1 1 0 0,-1 0-1 0 0,-1-1 0 0 0,-1 1 1 0 0,-3-30-1 0 0,3 40-263 0 0,-1 1 0 0 0,0 0-1 0 0,-1 0 1 0 0,1 0 0 0 0,-4-7 0 0 0,-2-2-1687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79 6447 0 0,'6'-5'367'0'0,"34"-29"369"0"0,-17 9 7601 0 0,-30 20-8114 0 0,3 4-140 0 0,0-1 0 0 0,-1 0 0 0 0,1 1 0 0 0,0 0 0 0 0,0 0 1 0 0,-1 1-1 0 0,1-1 0 0 0,0 1 0 0 0,-9 0 0 0 0,-41 6 479 0 0,45-5-450 0 0,-3 2 133 0 0,-1 0 0 0 0,0 0 0 0 0,1 2-1 0 0,0-1 1 0 0,0 2 0 0 0,-18 10 0 0 0,-64 48 1363 0 0,76-51-1330 0 0,-15 11 159 0 0,1 2 0 0 0,1 1 0 0 0,2 1 1 0 0,0 2-1 0 0,-30 42 0 0 0,43-44-249 0 0,15-25-119 0 0,2 0-4 0 0,-1-3-61 0 0,0 0-1 0 0,0 1 1 0 0,0-1 0 0 0,0 0-1 0 0,0 1 1 0 0,0-1 0 0 0,0 0-1 0 0,0 1 1 0 0,0-1 0 0 0,0 0-1 0 0,0 1 1 0 0,0-1 0 0 0,0 0-1 0 0,0 1 1 0 0,0-1 0 0 0,0 0-1 0 0,0 0 1 0 0,1 1 0 0 0,-1-1-1 0 0,0 0 1 0 0,0 1 0 0 0,0-1-1 0 0,1 0 1 0 0,-1 0 0 0 0,0 0-1 0 0,1 1 1 0 0,4 0 32 0 0,-1 1 0 0 0,1-1 0 0 0,0-1 0 0 0,0 1 0 0 0,0-1 0 0 0,0 0 0 0 0,0 0 0 0 0,-1 0 1 0 0,1 0-1 0 0,7-2 0 0 0,53-15 88 0 0,-47 12-96 0 0,61-20-463 0 0,83-41 0 0 0,-143 58 288 0 0,2-1-153 0 0,39-23 0 0 0,-59 31 220 0 0,0 2 13 0 0,-1 2 64 0 0,1-1-1 0 0,0 1 1 0 0,-1 0-1 0 0,0 0 1 0 0,0-1-1 0 0,1 1 1 0 0,-1 0-1 0 0,-1-1 1 0 0,1 1-1 0 0,0 0 1 0 0,-1 0-1 0 0,0-1 1 0 0,1 1-1 0 0,-1-1 1 0 0,0 1-1 0 0,0-1 1 0 0,0 1-1 0 0,-1-1 1 0 0,-1 3-1 0 0,0 1 3 0 0,0 0 0 0 0,1 0 0 0 0,-1 0 0 0 0,1 1 0 0 0,1-1 0 0 0,-3 13 0 0 0,4-18-74 0 0,0 0-1 0 0,1 1 1 0 0,-1-1-1 0 0,0 1 1 0 0,0-1-1 0 0,1 0 1 0 0,-1 1-1 0 0,1-1 1 0 0,-1 0-1 0 0,1 0 1 0 0,0 1 0 0 0,-1-1-1 0 0,1 0 1 0 0,0 0-1 0 0,0 0 1 0 0,0 0-1 0 0,0 0 1 0 0,0 0-1 0 0,0 0 1 0 0,0 0-1 0 0,0 0 1 0 0,0 0-1 0 0,0-1 1 0 0,3 2 0 0 0,11 6-1007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10 453 14279 0 0,'0'0'1103'0'0,"-2"0"-720"0"0,-5 2 6014 0 0,8-4-5495 0 0,27-28-290 0 0,0 0-1 0 0,2 2 0 0 0,42-29 0 0 0,108-66-912 0 0,-178 121 305 0 0,74-45-109 0 0,2 2-1 0 0,90-36 0 0 0,-140 72-7 0 0,-28 9 110 0 0,1 1-1 0 0,-1-1 1 0 0,0 0 0 0 0,0 1 0 0 0,1-1 0 0 0,-1 1-1 0 0,0-1 1 0 0,0 1 0 0 0,0-1 0 0 0,1 1-1 0 0,-1-1 1 0 0,0 1 0 0 0,0-1 0 0 0,0 1 0 0 0,0-1-1 0 0,0 1 1 0 0,0-1 0 0 0,0 1 0 0 0,0-1 0 0 0,0 1-1 0 0,0 0 1 0 0,0-1 3 0 0,-1 5 5 0 0,0-1-1 0 0,0 1 1 0 0,0-1-1 0 0,-1 1 0 0 0,0-1 1 0 0,1 1-1 0 0,-2-1 1 0 0,-3 6-1 0 0,-25 34 82 0 0,19-28-51 0 0,-28 37 73 0 0,9-15 80 0 0,3 2-1 0 0,-46 83 1 0 0,66-99-357 0 0,8-23-39 0 0,9 6-1902 0 0,2-3 261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 9215 0 0,'0'0'831'0'0,"1"-1"-686"0"0,12-10 10231 0 0,-22 20-9370 0 0,-54 41 75 0 0,2-1-763 0 0,34-25-308 0 0,1 2-1 0 0,2 1 0 0 0,0 0 1 0 0,2 2-1 0 0,1 1 0 0 0,1 0 1 0 0,-19 41-1 0 0,35-63-9 0 0,0 1 0 0 0,1 0 0 0 0,0 0 0 0 0,0 0 0 0 0,1 1 0 0 0,-2 15 0 0 0,4-22 0 0 0,0 1 0 0 0,0-1 0 0 0,0 0 0 0 0,0 0 0 0 0,1 0 0 0 0,-1 1 0 0 0,1-1 0 0 0,0 0 0 0 0,0 0 0 0 0,0 0 0 0 0,1 0 0 0 0,-1-1 0 0 0,1 1 0 0 0,-1 0 0 0 0,1 0 0 0 0,0-1 0 0 0,0 1 0 0 0,0-1 0 0 0,0 0 0 0 0,1 1 0 0 0,-1-1 0 0 0,1 0 0 0 0,3 2 0 0 0,0-1-173 0 0,0 1 0 0 0,0-2 0 0 0,0 1 0 0 0,0-1 0 0 0,0 0 0 0 0,1 0 0 0 0,-1 0 0 0 0,1-1 0 0 0,-1 0 0 0 0,1-1 0 0 0,0 1 0 0 0,-1-1 0 0 0,1 0 0 0 0,0-1 0 0 0,8-1 0 0 0,3-2-1227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 7367 0 0,'-7'-2'9835'0'0,"7"3"-9671"0"0,-12 13 2246 0 0,-8 20-2572 0 0,-55 120 1508 0 0,6-9-451 0 0,-57 97 401 0 0,-107 211 181 0 0,150-272-786 0 0,74-156-307 0 0,8-23 359 0 0,2-2-721 0 0,0-1 0 0 0,0 1 1 0 0,0 0-1 0 0,0-1 1 0 0,0 1-1 0 0,0-1 0 0 0,0 1 1 0 0,0-1-1 0 0,0 0 0 0 0,-1 1 1 0 0,3-2-1 0 0,1-2 31 0 0,5-2-18 0 0,180-112 147 0 0,-137 90-911 0 0,97-40 1 0 0,-142 65 623 0 0,0 1 0 0 0,0-1 0 0 0,0 2 0 0 0,0-1 0 0 0,1 1 0 0 0,10-1 0 0 0,-16 2 99 0 0,0 0 0 0 0,0 0-1 0 0,-1 1 1 0 0,1-1 0 0 0,0 0-1 0 0,-1 1 1 0 0,1-1 0 0 0,0 1-1 0 0,-1-1 1 0 0,1 1 0 0 0,-1 0 0 0 0,1 0-1 0 0,-1 0 1 0 0,0 0 0 0 0,1 0-1 0 0,-1 0 1 0 0,0 0 0 0 0,1 0-1 0 0,-1 1 1 0 0,0-1 0 0 0,0 0-1 0 0,0 1 1 0 0,0-1 0 0 0,0 1-1 0 0,-1-1 1 0 0,1 1 0 0 0,0-1-1 0 0,-1 1 1 0 0,1-1 0 0 0,-1 1-1 0 0,1 0 1 0 0,-1-1 0 0 0,0 1-1 0 0,0 2 1 0 0,2 7 84 0 0,-2 0 0 0 0,0 0-1 0 0,0 0 1 0 0,-1 0 0 0 0,0 0 0 0 0,-4 14-1 0 0,-22 65 554 0 0,19-67-487 0 0,7-18-101 0 0,-1-1 0 0 0,1 1 0 0 0,0-1 0 0 0,1 1 1 0 0,-1-1-1 0 0,1 1 0 0 0,0-1 0 0 0,0 1 0 0 0,0 0 0 0 0,1-1 1 0 0,-1 1-1 0 0,1-1 0 0 0,1 1 0 0 0,-1-1 0 0 0,0 0 0 0 0,1 1 1 0 0,3 4-1 0 0,-3-5-157 0 0,0-1 0 0 0,0 0 0 0 0,0-1 0 0 0,0 1 1 0 0,1 0-1 0 0,0-1 0 0 0,-1 1 0 0 0,1-1 0 0 0,5 3 0 0 0,-5-3-583 0 0,1 0-1 0 0,0 0 0 0 0,-1-1 1 0 0,1 1-1 0 0,0-1 0 0 0,0 0 0 0 0,0 0 1 0 0,0-1-1 0 0,6 1 0 0 0,7 0-7278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504 138 1839 0 0,'0'0'83'0'0,"-1"1"-6"0"0,-31 23 302 0 0,-2 1 13250 0 0,51-38-12346 0 0,13-27-436 0 0,-20 27-759 0 0,15-21 0 0 0,-23 30-80 0 0,0 0-1 0 0,0 0 0 0 0,0-1 1 0 0,0 1-1 0 0,-1 0 0 0 0,0-1 1 0 0,0 1-1 0 0,0-1 0 0 0,0 1 1 0 0,0-6-1 0 0,-2 8-5 0 0,1 1-1 0 0,0 0 1 0 0,0-1-1 0 0,-1 1 1 0 0,1 0 0 0 0,0-1-1 0 0,-1 1 1 0 0,0 0 0 0 0,1 0-1 0 0,-1 0 1 0 0,0-1 0 0 0,1 1-1 0 0,-1 0 1 0 0,0 0 0 0 0,0 0-1 0 0,0 0 1 0 0,0 0 0 0 0,0 0-1 0 0,0 1 1 0 0,-1-2 0 0 0,0 1-1 0 0,0-1 1 0 0,0 1 0 0 0,-1 0 0 0 0,1 0 0 0 0,0 0 0 0 0,-1 0 0 0 0,1 1-1 0 0,0-1 1 0 0,-5 0 0 0 0,0 1-15 0 0,0 0-1 0 0,0 1 1 0 0,0 0-1 0 0,0 0 1 0 0,0 1-1 0 0,0 0 1 0 0,-10 4 0 0 0,-46 22-120 0 0,63-28 133 0 0,-44 25-4 0 0,2 1 0 0 0,0 2 0 0 0,-66 61 0 0 0,42-25 3 0 0,56-53 4 0 0,0 0-1 0 0,1 1 0 0 0,1 0 1 0 0,-8 16-1 0 0,15-26 6 0 0,-1 1 1 0 0,1-1-1 0 0,0 0 0 0 0,0 1 1 0 0,1-1-1 0 0,-1 1 0 0 0,0-1 1 0 0,1 1-1 0 0,0-1 0 0 0,-1 1 1 0 0,1 0-1 0 0,0-1 0 0 0,0 1 1 0 0,1-1-1 0 0,-1 4 1 0 0,1-5-1 0 0,0 1 0 0 0,0-1 0 0 0,-1 1-1 0 0,1-1 1 0 0,0 0 0 0 0,0 1 0 0 0,1-1 0 0 0,-1 0 0 0 0,0 0 0 0 0,0 1 0 0 0,0-1 0 0 0,1 0 0 0 0,-1 0 0 0 0,1-1 0 0 0,-1 1 0 0 0,1 0 0 0 0,-1 0 0 0 0,1-1 0 0 0,-1 1 0 0 0,1-1 0 0 0,0 1 0 0 0,-1-1 0 0 0,1 0 0 0 0,2 1 0 0 0,9 0 52 0 0,1 0-1 0 0,-1 0 1 0 0,1-1-1 0 0,25-4 1 0 0,55-14 91 0 0,-91 17-152 0 0,30-7-131 0 0,0-2-1 0 0,-1-1 0 0 0,45-23 1 0 0,-55 21-321 0 0,0-1-1 0 0,36-32 1 0 0,-50 40 307 0 0,-43 53 110 0 0,23-32 36 0 0,0 0 0 0 0,2 0 0 0 0,-14 25 0 0 0,21-32-96 0 0,2-7-410 0 0,1 1-208 0 0,2 7-42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16 307 2303 0 0,'-3'2'12540'0'0,"-10"2"-6616"0"0,13-8-5864 0 0,1 1 0 0 0,-1-1 0 0 0,1 0 0 0 0,0 1 1 0 0,0 0-1 0 0,0-1 0 0 0,1 1 0 0 0,-1-1 0 0 0,1 1 0 0 0,0 0 0 0 0,-1 0 0 0 0,6-6 0 0 0,3-2 368 0 0,20-20-1 0 0,-13 16-311 0 0,20-22-226 0 0,61-47 1 0 0,-81 72 69 0 0,0 1 0 0 0,0 0 1 0 0,1 1-1 0 0,0 1 0 0 0,1 1 1 0 0,36-11-1 0 0,-50 18 17 0 0,-1 0 1 0 0,0 0-1 0 0,1 0 1 0 0,-1 1-1 0 0,0 0 0 0 0,1 0 1 0 0,-1 0-1 0 0,0 0 1 0 0,6 1-1 0 0,-9 0 16 0 0,1-1 0 0 0,-1 1-1 0 0,1-1 1 0 0,-1 1 0 0 0,1 0-1 0 0,-1 0 1 0 0,0 0 0 0 0,1 0-1 0 0,-1 0 1 0 0,0 0 0 0 0,1 0 0 0 0,-1 0-1 0 0,0 0 1 0 0,0 0 0 0 0,0 1-1 0 0,0-1 1 0 0,0 0 0 0 0,-1 1 0 0 0,1-1-1 0 0,0 1 1 0 0,-1-1 0 0 0,1 1-1 0 0,-1-1 1 0 0,1 1 0 0 0,-1 0-1 0 0,1 2 1 0 0,0 5-1 0 0,-1 0 0 0 0,1 0 0 0 0,-2 0 0 0 0,1-1 0 0 0,-1 1 0 0 0,0 0 0 0 0,-1-1 0 0 0,-5 16 0 0 0,-2 1 123 0 0,-20 37-1 0 0,20-46-75 0 0,1 0-1 0 0,1 0 0 0 0,0 1 0 0 0,2-1 1 0 0,-6 26-1 0 0,11-41-112 0 0,0 0 0 0 0,0 0 0 0 0,0-1 0 0 0,0 1 0 0 0,0 0 0 0 0,0 0 0 0 0,0-1 0 0 0,0 1 0 0 0,1 0 0 0 0,-1 0 0 0 0,0-1 0 0 0,0 1 0 0 0,1 0 0 0 0,-1-1 0 0 0,1 1 0 0 0,-1 0 0 0 0,0-1 0 0 0,1 1 0 0 0,0-1 0 0 0,-1 1 0 0 0,1-1 0 0 0,-1 1 0 0 0,1-1 0 0 0,0 1 0 0 0,16 7-5503 0 0,-2-6-695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157 361 13103 0 0,'0'3'598'0'0,"-1"5"-409"0"0,1 0 1 0 0,-1 0-1 0 0,-1 0 1 0 0,0 0-1 0 0,0-1 1 0 0,0 1-1 0 0,-4 7 1 0 0,-9 12 3159 0 0,14-26-3267 0 0,0 0-1 0 0,0-1 1 0 0,0 1-1 0 0,1 0 1 0 0,-1 0 0 0 0,0-1-1 0 0,0 1 1 0 0,0-1 0 0 0,0 1-1 0 0,0-1 1 0 0,0 1 0 0 0,0-1-1 0 0,-1 1 1 0 0,1-1 0 0 0,0 0-1 0 0,0 0 1 0 0,0 0-1 0 0,0 1 1 0 0,0-1 0 0 0,0 0-1 0 0,-1 0 1 0 0,1-1 0 0 0,0 1-1 0 0,0 0 1 0 0,0 0 0 0 0,0 0-1 0 0,0-1 1 0 0,0 1 0 0 0,0-1-1 0 0,0 1 1 0 0,-2-2-1 0 0,-1 0 72 0 0,0 0-1 0 0,1 0 1 0 0,-1-1-1 0 0,0 1 1 0 0,1-1-1 0 0,-5-5 1 0 0,1 1-107 0 0,1-1 1 0 0,0 0-1 0 0,0 0 1 0 0,1-1 0 0 0,0 1-1 0 0,0-1 1 0 0,1 0-1 0 0,1 0 1 0 0,-1-1-1 0 0,-2-13 1 0 0,4 15-47 0 0,1 1 1 0 0,1-1-1 0 0,-1 0 1 0 0,1 0-1 0 0,1 1 1 0 0,0-1-1 0 0,0 0 0 0 0,0 1 1 0 0,1-1-1 0 0,0 1 1 0 0,0 0-1 0 0,1-1 1 0 0,0 1-1 0 0,4-7 0 0 0,1 0-79 0 0,1 0-1 0 0,1 1 1 0 0,1 0-1 0 0,-1 1 1 0 0,2 0-1 0 0,0 1 1 0 0,0 0-1 0 0,1 1 1 0 0,0 1-1 0 0,1 0 1 0 0,0 0-1 0 0,1 1 1 0 0,17-6-1 0 0,-4 2-70 0 0,1 2 0 0 0,0 2-1 0 0,1 0 1 0 0,-1 2 0 0 0,1 1-1 0 0,37-1 1 0 0,-55 5 147 0 0,-1 1 0 0 0,1 0-1 0 0,-1 1 1 0 0,1 0 0 0 0,-1 1 0 0 0,14 4-1 0 0,-21-5 32 0 0,0 0 0 0 0,0 1 0 0 0,0 0-1 0 0,0 0 1 0 0,-1 0 0 0 0,1 0 0 0 0,0 0-1 0 0,-1 1 1 0 0,0 0 0 0 0,0 0 0 0 0,0 0-1 0 0,0 0 1 0 0,0 0 0 0 0,-1 0 0 0 0,1 1-1 0 0,-1-1 1 0 0,0 1 0 0 0,0 0 0 0 0,0 0-1 0 0,1 4 1 0 0,0 1 41 0 0,-1-1 0 0 0,-1 1 0 0 0,1 0-1 0 0,-1 0 1 0 0,-1 0 0 0 0,0 0 0 0 0,0 0 0 0 0,-1 0 0 0 0,0 0-1 0 0,0 0 1 0 0,-5 12 0 0 0,2-5-18 0 0,-2-1 0 0 0,0 0-1 0 0,0 0 1 0 0,-1-1 0 0 0,-14 21 0 0 0,14-25-39 0 0,-1-1 1 0 0,1 0 0 0 0,-1-1-1 0 0,-1 0 1 0 0,0 0 0 0 0,0-1-1 0 0,0 0 1 0 0,-1 0-1 0 0,0-1 1 0 0,0 0 0 0 0,-1-1-1 0 0,1 0 1 0 0,-1-1-1 0 0,-15 4 1 0 0,11-4-366 0 0,0-1 0 0 0,0-1 0 0 0,0 0 0 0 0,0-1 0 0 0,-1-1 0 0 0,1 0 0 0 0,0-1-1 0 0,0-1 1 0 0,-1 0 0 0 0,-21-7 0 0 0,17 2-1627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 14511 0 0,'4'-2'250'0'0,"7"-4"605"0"0,-8 6-519 0 0,-6 3-201 0 0,-94 82 689 0 0,-76 71 1390 0 0,133-115-1798 0 0,1 3 0 0 0,2 1 0 0 0,-51 82 0 0 0,68-93-394 0 0,2 1-1 0 0,1 1 1 0 0,2 1 0 0 0,1 0-1 0 0,3 0 1 0 0,-11 53 0 0 0,5 10-3989 0 0,13-74-2320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8287 0 0,'0'0'8700'0'0,"1"2"-7632"0"0,0 0-929 0 0,1 1 0 0 0,-1-1 0 0 0,0 1 0 0 0,0-1-1 0 0,0 1 1 0 0,-1 0 0 0 0,1-1 0 0 0,-1 1 0 0 0,1 0 0 0 0,-1 0-1 0 0,0-1 1 0 0,0 1 0 0 0,0 0 0 0 0,0 0 0 0 0,-1 0 0 0 0,1-1-1 0 0,-1 1 1 0 0,-1 4 0 0 0,-2 7 261 0 0,-1 0-1 0 0,-7 15 1 0 0,11-26-330 0 0,-30 57 846 0 0,-60 88 1 0 0,77-126-873 0 0,-26 39-784 0 0,39-59-117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7831 0 0,'0'0'696'0'0,"-8"7"-560"0"0,-1 0-136 0 0,-2 2 0 0 0,-1 2 304 0 0,1 3 32 0 0,0 4 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8287 0 0,'-1'2'8740'0'0,"-19"20"-5261"0"0,-19 8-2510 0 0,1 0-647 0 0,-2 7-21 0 0,-107 105-97 0 0,141-135-332 0 0,4-5-31 0 0,2-2-46 0 0,0 1 159 0 0,0-1 1 0 0,0 1-1 0 0,0-1 1 0 0,0 1-1 0 0,0 0 1 0 0,0-1-1 0 0,0 1 1 0 0,0-1-1 0 0,0 1 1 0 0,1-1-1 0 0,-1 1 1 0 0,0-1-1 0 0,0 1 1 0 0,1 1-1 0 0,11 9-83 0 0,-1 1-1 0 0,-1 0 1 0 0,11 15 0 0 0,-18-23 102 0 0,14 22-223 0 0,-1 2 0 0 0,-1 0 0 0 0,16 41-1 0 0,-27-59 252 0 0,-2-6 221 0 0,0 1 1 0 0,0 0-1 0 0,-1 0 0 0 0,0 0 0 0 0,0-1 0 0 0,0 1 1 0 0,-1 0-1 0 0,1 0 0 0 0,-1 7 0 0 0,-1-10-125 0 0,1 0 0 0 0,0 1 0 0 0,-1-1 0 0 0,1 0 0 0 0,-1 0 0 0 0,0 0 0 0 0,0 1 0 0 0,0-1 0 0 0,0 0 0 0 0,0 0 0 0 0,0 0 0 0 0,-1 0 0 0 0,1-1 0 0 0,-1 1 0 0 0,1 0 0 0 0,-1-1 0 0 0,0 1 0 0 0,1-1 0 0 0,-1 1 0 0 0,0-1 0 0 0,0 0 0 0 0,-3 2 0 0 0,-6 2-47 0 0,-1-1-1 0 0,1 0 0 0 0,-1-1 1 0 0,0 0-1 0 0,0 0 0 0 0,-19 0 0 0 0,-75-2-67 0 0,7-10-1649 0 0,57 2-4928 0 0,20 2-347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67 321 5983 0 0,'0'0'542'0'0,"-1"0"-446"0"0,-3-2 3109 0 0,-3 16 1011 0 0,3-6-3734 0 0,1 0-1 0 0,1 1 1 0 0,0-1-1 0 0,-2 14 1 0 0,3-15-146 0 0,-1-1-1 0 0,1 1 1 0 0,-1 0 0 0 0,0-1-1 0 0,0 1 1 0 0,-1-1 0 0 0,-4 9-1 0 0,6-14-13 0 0,0-1-286 0 0,0 0 1 0 0,1 0 0 0 0,-1-1-1 0 0,0 1 1 0 0,0 0 0 0 0,0-1 0 0 0,1 1-1 0 0,-1 0 1 0 0,0-1 0 0 0,0 1 0 0 0,1-1-1 0 0,-1 1 1 0 0,0-1 0 0 0,1 0-1 0 0,-1 1 1 0 0,0-1 0 0 0,1 1 0 0 0,-1-1-1 0 0,1 0 1 0 0,-1 0 0 0 0,1 1-1 0 0,-1-1 1 0 0,1 0 0 0 0,0 0 0 0 0,-1 0-1 0 0,1 0 1 0 0,0 1 0 0 0,0-1 0 0 0,0 0-1 0 0,0 0 1 0 0,-1-1 0 0 0,1-2 24 0 0,0 0 1 0 0,-1 0-1 0 0,1 0 1 0 0,0 0-1 0 0,2-7 1 0 0,0 3-50 0 0,0 1 0 0 0,1-1 0 0 0,0 1 0 0 0,0 0 0 0 0,1 0 1 0 0,0 0-1 0 0,0 1 0 0 0,0-1 0 0 0,6-5 0 0 0,8-8-27 0 0,25-22 1 0 0,-26 27-64 0 0,1 2 0 0 0,0 0 0 0 0,0 1 1 0 0,1 1-1 0 0,28-13 0 0 0,-17 12 13 0 0,1 1 1 0 0,0 1-1 0 0,33-5 0 0 0,-61 14 81 0 0,0 1 1 0 0,0-1-1 0 0,0 1 0 0 0,0 0 1 0 0,1 0-1 0 0,-1 0 0 0 0,0 0 1 0 0,0 0-1 0 0,0 1 0 0 0,0-1 0 0 0,0 1 1 0 0,0 0-1 0 0,0 0 0 0 0,0 0 1 0 0,0 1-1 0 0,0-1 0 0 0,0 1 1 0 0,-1-1-1 0 0,1 1 0 0 0,-1 0 0 0 0,1 0 1 0 0,-1 0-1 0 0,1 0 0 0 0,-1 1 1 0 0,0-1-1 0 0,3 5 0 0 0,-3-3 7 0 0,0 0 1 0 0,0 0-1 0 0,0 0 0 0 0,-1 0 0 0 0,0 0 0 0 0,1 1 0 0 0,-1-1 0 0 0,-1 0 1 0 0,1 1-1 0 0,-1-1 0 0 0,0 0 0 0 0,0 1 0 0 0,0-1 0 0 0,0 1 1 0 0,-1-1-1 0 0,0 0 0 0 0,0 1 0 0 0,-2 7 0 0 0,-2-3-9 0 0,1-1 0 0 0,-1 1 0 0 0,-1-1 0 0 0,1 1 0 0 0,-1-2 0 0 0,-1 1 0 0 0,1-1 1 0 0,-2 0-1 0 0,1 0 0 0 0,0 0 0 0 0,-1-1 0 0 0,-1-1 0 0 0,1 1 0 0 0,-10 3 0 0 0,15-8 29 0 0,-4-2-33 0 0,1-4-23 0 0,6 4 3 0 0,0-1 1 0 0,-1 1-1 0 0,1 0 1 0 0,0-1-1 0 0,0 1 0 0 0,0-1 1 0 0,1 1-1 0 0,-1 0 1 0 0,0-1-1 0 0,0 1 0 0 0,1-1 1 0 0,-1 1-1 0 0,1 0 1 0 0,-1-1-1 0 0,1 1 1 0 0,0 0-1 0 0,-1 0 0 0 0,1 0 1 0 0,0-1-1 0 0,1 0 1 0 0,20-23-201 0 0,14-9 132 0 0,2 2 0 0 0,1 1 0 0 0,2 2 0 0 0,1 2 0 0 0,1 2-1 0 0,1 1 1 0 0,1 3 0 0 0,1 2 0 0 0,89-26 0 0 0,-123 42 159 0 0,0 1 0 0 0,0-1 0 0 0,0 2 0 0 0,1 0 0 0 0,-1 0 0 0 0,0 1 0 0 0,1 1 0 0 0,-1 0 0 0 0,0 1 0 0 0,0 0 0 0 0,21 6 0 0 0,-32-7-76 0 0,-1-1-1 0 0,1 0 1 0 0,0 1 0 0 0,0-1-1 0 0,0 0 1 0 0,-1 1 0 0 0,1-1 0 0 0,0 1-1 0 0,-1-1 1 0 0,1 1 0 0 0,0 0-1 0 0,-1-1 1 0 0,1 1 0 0 0,0 0 0 0 0,0 1 2 0 0,-1 0 0 0 0,0 0 0 0 0,0-1 0 0 0,0 1 1 0 0,0 0-1 0 0,0 0 0 0 0,0-1 0 0 0,0 1 0 0 0,-1 0 1 0 0,1-1-1 0 0,-1 1 0 0 0,0 3 0 0 0,-10 20-10 0 0,-33 49 167 0 0,15-28 15 0 0,10-11-100 0 0,-3-2 0 0 0,0 0 0 0 0,-30 31 0 0 0,42-53-192 0 0,0 1 0 0 0,-11 17 0 0 0,20-28-867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44 14999 0 0,'60'-41'1790'0'0,"-60"41"-1600"0"0,0 0 0 0 0,1 0 0 0 0,-1-1 0 0 0,0 1 0 0 0,1 0 0 0 0,-1 0 0 0 0,0-1 1 0 0,1 1-1 0 0,-1 0 0 0 0,0 0 0 0 0,1 0 0 0 0,-1 0 0 0 0,1 0 0 0 0,-1 0 0 0 0,0 0 0 0 0,1 0 1 0 0,-1 0-1 0 0,1 0 0 0 0,-1 0 0 0 0,0 0 0 0 0,1 0 0 0 0,-1 0 0 0 0,1 0 0 0 0,-1 0 1 0 0,0 0-1 0 0,1 0 0 0 0,-1 0 0 0 0,0 1 0 0 0,1-1 0 0 0,-1 0 0 0 0,1 0 0 0 0,-1 1-96 0 0,1 0 0 0 0,-1 0 0 0 0,0-1 0 0 0,1 1 1 0 0,-1 0-1 0 0,0 0 0 0 0,1 0 0 0 0,-1-1 0 0 0,0 1 0 0 0,0 0 0 0 0,0 0 0 0 0,0 0 0 0 0,0 1 0 0 0,0 2-101 0 0,-1 0 0 0 0,1-1 1 0 0,-1 1-1 0 0,0 0 0 0 0,-2 6 0 0 0,-6 4 81 0 0,0 0-1 0 0,-1-1 0 0 0,0 0 0 0 0,-2 0 0 0 0,-17 15 0 0 0,1 0-60 0 0,-2 4-283 0 0,-29 40 0 0 0,58-72 198 0 0,0 1 0 0 0,1 0 0 0 0,-1-1-1 0 0,1 1 1 0 0,-1 0 0 0 0,1 0-1 0 0,-1 0 1 0 0,1-1 0 0 0,0 1 0 0 0,-1 0-1 0 0,1 0 1 0 0,0 0 0 0 0,-1 0-1 0 0,1-1 1 0 0,0 1 0 0 0,0 0-1 0 0,0 0 1 0 0,0 0 0 0 0,0 0 0 0 0,0 0-1 0 0,0 1 1 0 0,1 0 6 0 0,0-1 0 0 0,1 1 0 0 0,-1-1 0 0 0,0 0 0 0 0,0 0 0 0 0,0 0 0 0 0,1 0 0 0 0,-1 0 0 0 0,1 0 0 0 0,1 1 1 0 0,16 9-274 0 0,1-1 0 0 0,0-2 1 0 0,32 11-1 0 0,10 3 104 0 0,-45-15 267 0 0,-1 1 1 0 0,0 0-1 0 0,-1 2 0 0 0,0-1 0 0 0,27 24 0 0 0,-37-28 93 0 0,0 0-1 0 0,0 1 0 0 0,0-1 0 0 0,-1 1 1 0 0,0 0-1 0 0,0 1 0 0 0,5 9 0 0 0,-8-12 24 0 0,1 1-1 0 0,-1-1 0 0 0,0 1 0 0 0,0 0 0 0 0,0-1 0 0 0,0 1 0 0 0,-1 0 1 0 0,0 0-1 0 0,0-1 0 0 0,0 1 0 0 0,-1 0 0 0 0,-1 7 0 0 0,0-6-29 0 0,0-1 0 0 0,0 1 0 0 0,-1-1 0 0 0,1 0-1 0 0,-1 0 1 0 0,-1 0 0 0 0,1 0 0 0 0,-1 0 0 0 0,0-1 0 0 0,0 0-1 0 0,0 1 1 0 0,0-2 0 0 0,-1 1 0 0 0,1 0 0 0 0,-1-1 0 0 0,-10 5-1 0 0,4-2 46 0 0,0 0-1 0 0,-1-1 1 0 0,0-1-1 0 0,0 0 0 0 0,0-1 1 0 0,-25 4-1 0 0,17-5-99 0 0,1-2-1 0 0,0 0 1 0 0,-1-1-1 0 0,1-1 1 0 0,-23-5-1 0 0,14 0 36 0 0,0-1-1 0 0,-51-21 1 0 0,72 26-248 0 0,0-1 0 0 0,1 0 0 0 0,-1 0-1 0 0,1 0 1 0 0,0-1 0 0 0,0 0 0 0 0,-8-9 0 0 0,11 11-109 0 0,0 0 0 0 0,1-1 1 0 0,-1 1-1 0 0,1-1 0 0 0,0 0 0 0 0,0 1 1 0 0,0-1-1 0 0,0 0 0 0 0,1 0 0 0 0,0 0 1 0 0,-1-1-1 0 0,2 1 0 0 0,-1 0 0 0 0,0-7 1 0 0,2-6-7844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26 10135 0 0,'37'-25'4170'0'0,"-50"29"-928"0"0,-32 14-2647 0 0,2 2 0 0 0,-63 38 0 0 0,95-52-545 0 0,-43 27 40 0 0,-57 44 0 0 0,85-57-77 0 0,2 2-1 0 0,0 0 0 0 0,1 2 0 0 0,-20 27 0 0 0,39-46-4 0 0,1 0 1 0 0,0 0-1 0 0,0 0 0 0 0,1 1 1 0 0,-1-1-1 0 0,1 1 0 0 0,0-1 1 0 0,-2 12-1 0 0,4-16 0 0 0,0-1 1 0 0,1 1 0 0 0,-1-1-1 0 0,0 1 1 0 0,0-1-1 0 0,0 1 1 0 0,1-1 0 0 0,-1 1-1 0 0,0-1 1 0 0,0 1-1 0 0,1-1 1 0 0,-1 1 0 0 0,0-1-1 0 0,1 1 1 0 0,-1-1-1 0 0,1 0 1 0 0,-1 1 0 0 0,1-1-1 0 0,-1 0 1 0 0,0 1-1 0 0,1-1 1 0 0,-1 0 0 0 0,1 0-1 0 0,-1 1 1 0 0,2-1-1 0 0,12 5 136 0 0,-6-4-40 0 0,0 0 0 0 0,1 0-1 0 0,-1-1 1 0 0,1 0 0 0 0,-1-1 0 0 0,16-2 0 0 0,50-16 608 0 0,-64 16-629 0 0,24-6 83 0 0,57-20 107 0 0,-81 26-254 0 0,-1-2 1 0 0,1 1-1 0 0,-1-2 1 0 0,0 1-1 0 0,0-1 0 0 0,13-12 1 0 0,-19 16-17 0 0,0-1 1 0 0,-1 0-1 0 0,0 0 1 0 0,1 0 0 0 0,-1 0-1 0 0,0 0 1 0 0,-1-1-1 0 0,1 1 1 0 0,0 0-1 0 0,-1-1 1 0 0,0 1-1 0 0,0-1 1 0 0,0 0-1 0 0,1-6 1 0 0,-2 4-2 0 0,0 0 0 0 0,0 0 0 0 0,-1 0 0 0 0,0 0-1 0 0,0 0 1 0 0,0 0 0 0 0,0 0 0 0 0,-4-8 0 0 0,-1 0-184 0 0,-1 1 0 0 0,0-1 0 0 0,-1 2 0 0 0,0-1 0 0 0,-1 1 0 0 0,-16-18 0 0 0,-3 6-657 0 0,23 21 502 0 0,0-1-1 0 0,1 0 0 0 0,-1 0 0 0 0,1 0 0 0 0,0 0 0 0 0,0-1 0 0 0,1 1 0 0 0,-7-11 0 0 0,9 14-341 0 0,4 0-1243 0 0,9-2 604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11 344 10679 0 0,'0'2'490'0'0,"1"20"268"0"0,0 0 1 0 0,-2 0 0 0 0,0 0-1 0 0,-7 31 9627 0 0,5-71-9582 0 0,4 5-704 0 0,1 0 0 0 0,0 0 0 0 0,0 0 0 0 0,1 0 0 0 0,1 0 0 0 0,0 1 0 0 0,1-1 1 0 0,0 1-1 0 0,1 0 0 0 0,1 1 0 0 0,-1-1 0 0 0,12-12 0 0 0,-3 4-61 0 0,2 0 0 0 0,0 1 1 0 0,1 1-1 0 0,1 1 0 0 0,30-21 0 0 0,-17 16-124 0 0,1 2-1 0 0,1 1 1 0 0,1 2-1 0 0,0 1 1 0 0,1 2-1 0 0,0 1 1 0 0,1 2-1 0 0,1 2 0 0 0,0 1 1 0 0,0 2-1 0 0,39-2 1 0 0,-53 9-229 0 0,37 5 0 0 0,-34-3-927 0 0,-6 0-365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4143 0 0,'0'0'7555'0'0,"1"-1"-6794"0"0,6-4-553 0 0,1 1-1 0 0,0 0 1 0 0,0 0 0 0 0,0 0-1 0 0,0 1 1 0 0,0 0-1 0 0,13-2 1 0 0,-5 1 488 0 0,0 2 0 0 0,0 0-1 0 0,19 1 1 0 0,-34 1-481 0 0,1 0-1 0 0,0 1 1 0 0,-1-1-1 0 0,1 1 1 0 0,0-1-1 0 0,-1 1 1 0 0,1 0-1 0 0,-1 0 1 0 0,1 0-1 0 0,-1 0 1 0 0,0 0-1 0 0,1 0 1 0 0,-1 0-1 0 0,0 0 1 0 0,2 2-1 0 0,-2-1 353 0 0,15 0-147 0 0,-14-2-376 0 0,0 1 1 0 0,1-1-1 0 0,-1 0 0 0 0,0 0 0 0 0,1 0 1 0 0,-1 0-1 0 0,0 0 0 0 0,3 0 1 0 0,21-8 142 0 0,-1 0 0 0 0,0-2 1 0 0,0-1-1 0 0,24-14 0 0 0,-29 14-112 0 0,14-6-161 0 0,-1-2-1 0 0,0-2 0 0 0,-2-1 1 0 0,-1-1-1 0 0,0-2 0 0 0,34-36 1 0 0,-61 57 25 0 0,0 0 0 0 0,0 0 0 0 0,0 0 0 0 0,0-1 0 0 0,0 1 0 0 0,2-6 0 0 0,-5 9-61 0 0,-2 1 8 0 0,-5 0 58 0 0,0 1 0 0 0,0 0 0 0 0,1 0 0 0 0,-1 1 0 0 0,0 0 0 0 0,-11 4 1 0 0,-41 23-83 0 0,28-13 115 0 0,-239 119-94 0 0,249-124 134 0 0,0 1 1 0 0,1 1 0 0 0,0 0-1 0 0,1 2 1 0 0,1 0-1 0 0,0 2 1 0 0,2 0-1 0 0,-16 19 1 0 0,25-27 32 0 0,1 0 0 0 0,0 0 0 0 0,1 1 0 0 0,0-1 0 0 0,1 1 0 0 0,0 0 0 0 0,0 1 0 0 0,-3 17 0 0 0,6-20 1 0 0,0 0 0 0 0,0 0 0 0 0,1 1 0 0 0,1-1 1 0 0,-1 0-1 0 0,1 0 0 0 0,0 0 0 0 0,1 0 0 0 0,0 0 1 0 0,0-1-1 0 0,1 1 0 0 0,6 13 0 0 0,-6-17 3 0 0,-1 0-1 0 0,1-1 0 0 0,-1 1 1 0 0,1-1-1 0 0,0 0 1 0 0,1 0-1 0 0,-1 0 0 0 0,0 0 1 0 0,1 0-1 0 0,0-1 0 0 0,-1 1 1 0 0,1-1-1 0 0,0 0 1 0 0,0 0-1 0 0,0-1 0 0 0,1 1 1 0 0,-1-1-1 0 0,0 0 1 0 0,0 0-1 0 0,7 1 0 0 0,8 0 197 0 0,1-1 0 0 0,-1-1 0 0 0,25-3 0 0 0,-35 3-202 0 0,77-10 490 0 0,138-35 0 0 0,-189 37-622 0 0,-24 6-2014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11 1375 0 0,'0'0'66'0'0,"1"-2"-8"0"0,1-2 310 0 0,-2 3-239 0 0,0 1-1 0 0,0 0 0 0 0,0 0 0 0 0,0 0 0 0 0,0-1 0 0 0,0 1 0 0 0,-1 0 0 0 0,1 0 0 0 0,0 0 1 0 0,0-1-1 0 0,0 1 0 0 0,0 0 0 0 0,0 0 0 0 0,-1 0 0 0 0,1 0 0 0 0,0 0 0 0 0,0-1 1 0 0,0 1-1 0 0,-1 0 0 0 0,1 0 0 0 0,0 0 0 0 0,0 0 0 0 0,0 0 0 0 0,-1 0 0 0 0,1 0 0 0 0,0 0 1 0 0,0 0-1 0 0,0 0 0 0 0,-1 0 0 0 0,1 0 0 0 0,0 0 0 0 0,0 0 0 0 0,-1 0 0 0 0,1 0 0 0 0,0 0 1 0 0,-10 0 2210 0 0,2 1-1607 0 0,0 1 0 0 0,0 1-1 0 0,1-1 1 0 0,-1 1-1 0 0,1 1 1 0 0,-10 4-1 0 0,-41 31 249 0 0,39-25-509 0 0,-254 187 1019 0 0,253-187-1470 0 0,-167 127 120 0 0,150-110-135 0 0,2 1-1 0 0,-58 69 1 0 0,91-98 29 0 0,-1 0 0 0 0,1 0 0 0 0,0 0 0 0 0,0 1-1 0 0,0-1 1 0 0,0 1 0 0 0,1-1 0 0 0,-1 1 0 0 0,1 0 0 0 0,0 0 0 0 0,0-1-1 0 0,0 7 1 0 0,1-9-15 0 0,0 0-1 0 0,1-1 1 0 0,-1 1 0 0 0,0-1-1 0 0,1 1 1 0 0,-1-1 0 0 0,0 1-1 0 0,1-1 1 0 0,-1 1-1 0 0,1-1 1 0 0,-1 1 0 0 0,1-1-1 0 0,-1 1 1 0 0,1-1-1 0 0,-1 0 1 0 0,1 1 0 0 0,-1-1-1 0 0,1 0 1 0 0,1 1-1 0 0,-1 0 36 0 0,2 1-12 0 0,0-1 0 0 0,1 1 0 0 0,-1-1 0 0 0,1 1 1 0 0,-1-1-1 0 0,1 0 0 0 0,-1 0 0 0 0,1 0 1 0 0,0-1-1 0 0,4 1 0 0 0,40-2 225 0 0,-34 0-217 0 0,127-14 298 0 0,-28 3-1884 0 0,-70 8-4739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30 10135 0 0,'-6'-6'919'0'0,"3"4"-821"0"0,1 0 0 0 0,-1 0 0 0 0,0 0 0 0 0,1 0 0 0 0,-1 0 0 0 0,0 0 0 0 0,0 1 0 0 0,0-1 1 0 0,-1 1-1 0 0,1 0 0 0 0,0 0 0 0 0,0 0 0 0 0,-1 0 0 0 0,1 1 0 0 0,-1-1 0 0 0,-3 1 0 0 0,1 0 251 0 0,1 1 1 0 0,-1-1-1 0 0,1 1 1 0 0,0 0-1 0 0,-1 1 1 0 0,1-1-1 0 0,0 1 0 0 0,0 0 1 0 0,-8 5-1 0 0,-1 1-26 0 0,2-3-85 0 0,1 2 1 0 0,0-1-1 0 0,0 1 1 0 0,0 1-1 0 0,1 0 1 0 0,-17 18-1 0 0,13-10-55 0 0,1 1 0 0 0,-16 27-1 0 0,25-38-165 0 0,0 1-1 0 0,1 0 0 0 0,0-1 1 0 0,1 1-1 0 0,0 0 0 0 0,0 1 1 0 0,0-1-1 0 0,1 0 0 0 0,0 1 1 0 0,0 12-1 0 0,1-16 30 0 0,1 0-1 0 0,-1 0 1 0 0,1 0-1 0 0,0-1 0 0 0,0 1 1 0 0,0 0-1 0 0,1-1 1 0 0,-1 1-1 0 0,1-1 1 0 0,0 1-1 0 0,0-1 0 0 0,0 0 1 0 0,0 0-1 0 0,1 0 1 0 0,-1 0-1 0 0,1 0 1 0 0,0 0-1 0 0,3 2 0 0 0,-1-2 32 0 0,-1 0-1 0 0,1 0 1 0 0,0 0-1 0 0,0-1 0 0 0,0 0 1 0 0,0 0-1 0 0,0 0 0 0 0,1 0 1 0 0,-1-1-1 0 0,0 0 0 0 0,1 0 1 0 0,5-1-1 0 0,14 0 97 0 0,-1-2 0 0 0,0-1 0 0 0,0-1 0 0 0,0-1 0 0 0,24-9 0 0 0,-39 12-162 0 0,-1-1 0 0 0,1 0 1 0 0,-1-1-1 0 0,0 0 1 0 0,0 0-1 0 0,-1 0 0 0 0,10-8 1 0 0,-15 10-28 0 0,1 0 0 0 0,-1-1 0 0 0,1 1 0 0 0,-1-1 1 0 0,0 0-1 0 0,0 0 0 0 0,0 0 0 0 0,0 0 0 0 0,-1 0 0 0 0,1 0 1 0 0,-1 0-1 0 0,0 0 0 0 0,1-1 0 0 0,-2 1 0 0 0,1 0 0 0 0,0-1 0 0 0,-1 1 1 0 0,1-1-1 0 0,-1 1 0 0 0,0 0 0 0 0,-1-6 0 0 0,0 3-76 0 0,0-1 0 0 0,-1 1 0 0 0,0-1-1 0 0,0 1 1 0 0,-1 0 0 0 0,1 0 0 0 0,-1 0 0 0 0,-1 0-1 0 0,-6-9 1 0 0,-5-5-798 0 0,-23-22 0 0 0,28 32 323 0 0,-20-22-2846 0 0,17 18-2165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144 337 9215 0 0,'-22'10'244'0'0,"-35"14"2758"0"0,49-22-1940 0 0,1 0-1 0 0,-1 0 0 0 0,0 0 1 0 0,0-1-1 0 0,-11 1 1 0 0,18-2-566 0 0,0 0-440 0 0,1-1 0 0 0,0 1 1 0 0,-1 0-1 0 0,1 0 0 0 0,0 0 0 0 0,-1-1 0 0 0,1 1 1 0 0,0 0-1 0 0,-1 0 0 0 0,1-1 0 0 0,0 1 1 0 0,0 0-1 0 0,-1-1 0 0 0,1 1 0 0 0,0 0 1 0 0,0-1-1 0 0,0 1 0 0 0,0 0 0 0 0,-1-1 0 0 0,1 1 1 0 0,0 0-1 0 0,0-1 0 0 0,0 1 0 0 0,0-1 1 0 0,0 1-1 0 0,0 0 0 0 0,0-1 0 0 0,0 1 1 0 0,0 0-1 0 0,0-1 0 0 0,0 1 0 0 0,0-1 0 0 0,0 1 1 0 0,0 0-1 0 0,1-1 0 0 0,5-16 299 0 0,-5 15-169 0 0,4-9-115 0 0,0 1-1 0 0,1 0 1 0 0,0 0-1 0 0,15-17 0 0 0,35-32 254 0 0,-19 22-244 0 0,-14 12-128 0 0,44-34 1 0 0,-55 50 30 0 0,0 0 1 0 0,1 1-1 0 0,-1 0 1 0 0,2 2-1 0 0,-1-1 1 0 0,19-5-1 0 0,-30 11 15 0 0,1 0 0 0 0,-1 1-1 0 0,1-1 1 0 0,-1 0-1 0 0,1 1 1 0 0,-1 0 0 0 0,1 0-1 0 0,-1 0 1 0 0,1 0-1 0 0,0 0 1 0 0,-1 0 0 0 0,1 1-1 0 0,-1-1 1 0 0,1 1-1 0 0,-1 0 1 0 0,1 0-1 0 0,-1 0 1 0 0,0 0 0 0 0,1 0-1 0 0,-1 0 1 0 0,0 0-1 0 0,0 1 1 0 0,0-1 0 0 0,0 1-1 0 0,3 3 1 0 0,-2-2 1 0 0,0 1 1 0 0,-1 0 0 0 0,0 0 0 0 0,1 0-1 0 0,-1 1 1 0 0,-1-1 0 0 0,1 0-1 0 0,-1 1 1 0 0,1-1 0 0 0,-1 1 0 0 0,-1 0-1 0 0,1-1 1 0 0,0 7 0 0 0,-2 0 16 0 0,1 0 1 0 0,-1 0-1 0 0,0 1 1 0 0,-1-1-1 0 0,-1 0 0 0 0,0-1 1 0 0,0 1-1 0 0,-1 0 1 0 0,0-1-1 0 0,-1 0 1 0 0,-11 18-1 0 0,11-21-16 0 0,1-1-16 0 0,3-7-15 0 0,0 1-1 0 0,0 0 1 0 0,1-1-1 0 0,-1 1 1 0 0,0-1-1 0 0,1 0 1 0 0,-1 1 0 0 0,1-1-1 0 0,-1 1 1 0 0,1-1-1 0 0,-1 0 1 0 0,1 0-1 0 0,-1 1 1 0 0,1-1-1 0 0,0 0 1 0 0,-1 0 0 0 0,1-1-32 0 0,0 0 0 0 0,-1 0 0 0 0,1 1 0 0 0,0-1 0 0 0,0 0 0 0 0,0 0 0 0 0,1 1 0 0 0,-1-1 0 0 0,0 0 0 0 0,1 0 0 0 0,-1 1 1 0 0,1-1-1 0 0,0 1 0 0 0,-1-1 0 0 0,1 0 0 0 0,0 1 0 0 0,2-3 0 0 0,20-27-779 0 0,-18 25 755 0 0,10-11-62 0 0,1 1-1 0 0,0 1 0 0 0,1 0 0 0 0,22-14 1 0 0,80-43 109 0 0,-104 64 137 0 0,0 2 0 0 0,0-1 0 0 0,20-5 1 0 0,-30 11-3 0 0,1-1 0 0 0,1 1 0 0 0,-1 0 1 0 0,0 0-1 0 0,0 1 0 0 0,0 0 1 0 0,0 0-1 0 0,1 0 0 0 0,-1 1 1 0 0,0 0-1 0 0,10 2 0 0 0,-14-1-53 0 0,1-1-1 0 0,0 0 1 0 0,-1 1-1 0 0,1-1 1 0 0,-1 1-1 0 0,0 0 1 0 0,0 0-1 0 0,0 0 1 0 0,1 0 0 0 0,-2 0-1 0 0,1 0 1 0 0,0 0-1 0 0,0 1 1 0 0,-1-1-1 0 0,1 1 1 0 0,-1-1-1 0 0,0 1 1 0 0,0-1-1 0 0,0 1 1 0 0,0 0-1 0 0,0 0 1 0 0,-1 0-1 0 0,1-1 1 0 0,-1 1 0 0 0,0 0-1 0 0,0 5 1 0 0,0 3 11 0 0,0 1 1 0 0,-2-1 0 0 0,1 0 0 0 0,-1 0-1 0 0,-6 16 1 0 0,4-13-17 0 0,-2 0 1 0 0,0 0-1 0 0,-1 0 0 0 0,-9 13 1 0 0,-37 47-336 0 0,11-15-4712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100 381 8287 0 0,'-2'0'639'0'0,"-22"17"-263"0"0,17-12 867 0 0,0 0 0 0 0,0 0 0 0 0,-1-1 0 0 0,1 0 0 0 0,-16 6 1 0 0,23-10-1143 0 0,-1 0 1 0 0,1 0-1 0 0,-1 0 1 0 0,1 0-1 0 0,0 0 1 0 0,-1 0 0 0 0,1 1-1 0 0,-1-1 1 0 0,1 0-1 0 0,0 0 1 0 0,-1 0 0 0 0,1 0-1 0 0,-1 0 1 0 0,1 0-1 0 0,0-1 1 0 0,-1 1-1 0 0,1 0 1 0 0,-1 0 0 0 0,1 0-1 0 0,0 0 1 0 0,-1 0-1 0 0,1-1 1 0 0,0 1-1 0 0,-1 0 1 0 0,1 0 0 0 0,0 0-1 0 0,-1-1 1 0 0,1 1-1 0 0,0 0 1 0 0,-1-1-1 0 0,1 1 1 0 0,0 0 0 0 0,-1-1-1 0 0,1 0-22 0 0,0-1-1 0 0,-1 1 1 0 0,1 0-1 0 0,0 0 1 0 0,0-1-1 0 0,0 1 1 0 0,0 0-1 0 0,0 0 1 0 0,0 0-1 0 0,0-1 1 0 0,1-1-1 0 0,1-3-3 0 0,0-1-1 0 0,0 1 0 0 0,5-10 1 0 0,5-4-43 0 0,0 0 1 0 0,2 1-1 0 0,0 1 1 0 0,1 0-1 0 0,1 1 1 0 0,19-16-1 0 0,4 0 27 0 0,73-46 0 0 0,-87 62-59 0 0,28-12 0 0 0,-45 25 0 0 0,1 1 0 0 0,-1 0 0 0 0,1 0 0 0 0,0 0 0 0 0,-1 1 0 0 0,1 1 0 0 0,17-2 0 0 0,-24 3 3 0 0,1 0 0 0 0,-1 0-1 0 0,0 0 1 0 0,1 0 0 0 0,-1 1-1 0 0,0-1 1 0 0,0 1 0 0 0,0-1-1 0 0,1 1 1 0 0,-1 0 0 0 0,0 0-1 0 0,0 0 1 0 0,0 0 0 0 0,0 0-1 0 0,0 1 1 0 0,0-1 0 0 0,-1 1-1 0 0,3 1 1 0 0,-2 0 6 0 0,0-1 0 0 0,-1 1 0 0 0,1-1 0 0 0,-1 1 0 0 0,0 0 0 0 0,0 0 0 0 0,0-1 0 0 0,0 1 0 0 0,0 0 0 0 0,0 0 0 0 0,-1 0 0 0 0,1 4 0 0 0,-1 5 22 0 0,-1-1 0 0 0,0 0 0 0 0,0 1 0 0 0,-1-1 0 0 0,0 0 0 0 0,-5 13 0 0 0,1-7 36 0 0,0 0 0 0 0,-1-1 0 0 0,-1 0-1 0 0,-11 17 1 0 0,13-23-39 0 0,0-1-1 0 0,-1 0 1 0 0,-1 0-1 0 0,0-1 0 0 0,0 0 1 0 0,0 0-1 0 0,-13 8 1 0 0,19-15 25 0 0,-2-6 98 0 0,4 5-147 0 0,-1-1 1 0 0,0 1-1 0 0,1-1 1 0 0,-1 0-1 0 0,1 1 1 0 0,-1-1-1 0 0,1 0 1 0 0,0 1-1 0 0,-1-1 1 0 0,1 0-1 0 0,0 1 1 0 0,-1-1-1 0 0,1-1 0 0 0,0-1-6 0 0,0 0 0 0 0,1 0 0 0 0,-1 0 0 0 0,1 0 0 0 0,0-1 0 0 0,0 1 0 0 0,0 0 0 0 0,0 0-1 0 0,0 1 1 0 0,1-1 0 0 0,-1 0 0 0 0,3-3 0 0 0,26-33-143 0 0,-21 29 59 0 0,28-35-640 0 0,63-59 0 0 0,-82 88 560 0 0,1 0 1 0 0,1 1-1 0 0,1 1 1 0 0,0 1-1 0 0,1 1 1 0 0,25-11-1 0 0,-42 21 213 0 0,1 0 0 0 0,-1 0 0 0 0,0 1 0 0 0,1 0 0 0 0,-1 0 0 0 0,1 0 0 0 0,-1 0 0 0 0,1 1 0 0 0,8 0 0 0 0,-11 1-2 0 0,-1-1 0 0 0,0 1 0 0 0,1-1 0 0 0,-1 1 0 0 0,0 0 0 0 0,0 0-1 0 0,0 0 1 0 0,0 0 0 0 0,0 0 0 0 0,0 1 0 0 0,0-1 0 0 0,0 0 0 0 0,0 1 0 0 0,0 0-1 0 0,-1-1 1 0 0,1 1 0 0 0,-1 0 0 0 0,1 0 0 0 0,-1 0 0 0 0,0 0 0 0 0,1 0 0 0 0,-1 0-1 0 0,0 0 1 0 0,1 4 0 0 0,0 2 68 0 0,0 1-1 0 0,0-1 1 0 0,-1 0 0 0 0,0 1-1 0 0,-1-1 1 0 0,0 1 0 0 0,0-1-1 0 0,-3 14 1 0 0,-16 68 567 0 0,17-82-638 0 0,-5 16 91 0 0,-11 21 1 0 0,11-28-365 0 0,1 0 0 0 0,-9 35-1 0 0,15-51-1133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41 5063 0 0,'1'-1'390'0'0,"34"-39"14051"0"0,-67 70-14024 0 0,16-16-309 0 0,-16 19 0 0 0,18-17-97 0 0,-165 208 48 0 0,174-216-69 0 0,1-1 0 0 0,-1 1 0 0 0,1-1 1 0 0,1 1-1 0 0,-1 0 0 0 0,1 0 1 0 0,-3 16-1 0 0,6-22 18 0 0,-1 0-1 0 0,1 1 1 0 0,0-1-1 0 0,0 0 1 0 0,0 1-1 0 0,0-1 1 0 0,0 1-1 0 0,0-1 1 0 0,1 0-1 0 0,-1 1 1 0 0,1-1-1 0 0,-1 0 1 0 0,1 1-1 0 0,0-1 1 0 0,0 0-1 0 0,0 0 1 0 0,1 0-1 0 0,-1 0 1 0 0,0 0-1 0 0,1 0 1 0 0,-1 0-1 0 0,1 0 1 0 0,0-1-1 0 0,-1 1 1 0 0,1-1 0 0 0,0 1-1 0 0,0-1 1 0 0,0 1-1 0 0,0-1 1 0 0,0 0-1 0 0,0 0 1 0 0,5 1-1 0 0,0 0 40 0 0,0 0-1 0 0,0-1 1 0 0,0 1 0 0 0,0-2-1 0 0,0 1 1 0 0,0-1-1 0 0,0 0 1 0 0,13-2 0 0 0,-2-1 50 0 0,1-1 1 0 0,20-7-1 0 0,-27 7-70 0 0,0-1 0 0 0,0 0 0 0 0,0-1 0 0 0,-1 0-1 0 0,0-1 1 0 0,0-1 0 0 0,-1 1 0 0 0,0-2 0 0 0,0 1 0 0 0,-1-1 0 0 0,0-1 0 0 0,-1 0-1 0 0,1 0 1 0 0,-2 0 0 0 0,0-1 0 0 0,0 0 0 0 0,-1-1 0 0 0,0 1 0 0 0,-1-1-1 0 0,-1-1 1 0 0,0 1 0 0 0,0 0 0 0 0,-1-1 0 0 0,-1 0 0 0 0,0 0 0 0 0,0-14-1 0 0,-1 17-91 0 0,-2 0-1 0 0,1 0 0 0 0,-2 0 0 0 0,1 0 1 0 0,-1 0-1 0 0,-5-13 0 0 0,6 20-23 0 0,0 0 0 0 0,0 0 1 0 0,0 1-1 0 0,-1-1 0 0 0,1 1 0 0 0,-1-1 1 0 0,0 1-1 0 0,0 0 0 0 0,0 0 0 0 0,0 0 1 0 0,0 0-1 0 0,0 0 0 0 0,0 0 0 0 0,-1 0 0 0 0,1 1 1 0 0,-1-1-1 0 0,1 1 0 0 0,-1 0 0 0 0,0 0 1 0 0,1 0-1 0 0,-1 0 0 0 0,0 0 0 0 0,0 0 1 0 0,0 1-1 0 0,1-1 0 0 0,-5 1 0 0 0,-5 0-262 0 0,-1 0-1 0 0,1 1 0 0 0,0 1 1 0 0,0 0-1 0 0,-15 4 0 0 0,-57 23-2679 0 0,72-23 2232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20 429 15407 0 0,'0'0'1394'0'0,"-1"1"-1150"0"0,1 0-168 0 0,-1-1 1 0 0,1 1-1 0 0,0 0 1 0 0,-1-1 0 0 0,1 1-1 0 0,-1-1 1 0 0,1 1 0 0 0,-1-1-1 0 0,1 1 1 0 0,-1-1 0 0 0,1 1-1 0 0,-1-1 1 0 0,1 1-1 0 0,-1-1 1 0 0,1 0 0 0 0,-1 1-1 0 0,0-1 1 0 0,1 0 0 0 0,-1 1-1 0 0,0-1 1 0 0,1 0 0 0 0,-1 0-1 0 0,0 0 1 0 0,1 0-1 0 0,-2 1 1 0 0,1-2 3 0 0,1 1 1 0 0,0 0-1 0 0,0-1 1 0 0,-1 1-1 0 0,1 0 0 0 0,0-1 1 0 0,0 1-1 0 0,0 0 0 0 0,-1-1 1 0 0,1 1-1 0 0,0 0 0 0 0,0-1 1 0 0,0 1-1 0 0,0 0 1 0 0,0-1-1 0 0,0 1 0 0 0,-1-1 1 0 0,1 1-1 0 0,0 0 0 0 0,0-1 1 0 0,0 1-1 0 0,1-1 0 0 0,-1 1 1 0 0,0 0-1 0 0,0-1 0 0 0,0 1 1 0 0,0-1-1 0 0,4-7 148 0 0,-1 0 1 0 0,1 0-1 0 0,1 1 0 0 0,0-1 1 0 0,0 1-1 0 0,0 0 0 0 0,11-10 1 0 0,-5 4-169 0 0,170-172 314 0 0,-155 161-370 0 0,1 1 0 0 0,39-25 0 0 0,-49 37-4 0 0,1 0 0 0 0,1 2 0 0 0,-1 0-1 0 0,1 2 1 0 0,28-9 0 0 0,-42 15 26 0 0,-1 0 0 0 0,1 0 0 0 0,-1 1 1 0 0,1-1-1 0 0,0 1 0 0 0,-1 0 0 0 0,1 0 0 0 0,-1 1 0 0 0,8 1 0 0 0,-10-2 3 0 0,0 1-1 0 0,0 0 1 0 0,0 0 0 0 0,0-1-1 0 0,0 1 1 0 0,-1 1 0 0 0,1-1-1 0 0,0 0 1 0 0,-1 0 0 0 0,1 1-1 0 0,0-1 1 0 0,-1 1 0 0 0,0-1-1 0 0,1 1 1 0 0,-1-1 0 0 0,0 1-1 0 0,0 0 1 0 0,0 0 0 0 0,0 0-1 0 0,0 0 1 0 0,0-1-1 0 0,1 5 1 0 0,-1 0 52 0 0,0 1 0 0 0,1 0 1 0 0,-2 0-1 0 0,1 0 0 0 0,-1 0 0 0 0,0 0 0 0 0,-1 0 0 0 0,-2 10 0 0 0,-2 8 116 0 0,-10 24 0 0 0,0 1-25 0 0,6-7-326 0 0,2-1 0 0 0,1 1 0 0 0,0 54 0 0 0,9-62-3148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52 11975 0 0,'7'-9'658'0'0,"1"0"-1"0"0,-2 0 0 0 0,10-16 4479 0 0,-16 28-4561 0 0,-1 8-487 0 0,0 0 1 0 0,0 0-1 0 0,-2 0 0 0 0,1 0 1 0 0,-1 0-1 0 0,-7 13 0 0 0,-32 66 306 0 0,27-59-257 0 0,-234 422 965 0 0,80-128-996 0 0,161-307-152 0 0,-72 159 176 0 0,55-127-664 0 0,-44 64 0 0 0,62-104-172 0 0,0 0 0 0 0,0 0-1 0 0,-1-1 1 0 0,0 0 0 0 0,-1 0-1 0 0,0-1 1 0 0,-16 12 0 0 0,11-14-764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1375 0 0,'1'-7'21765'0'0,"-47"134"-20609"0"0,9-23-421 0 0,25-72-917 0 0,-18 43-1448 0 0,26-68 1168 0 0,0 1 0 0 0,-1 0 0 0 0,1-1 0 0 0,-2 0 0 0 0,1 0 0 0 0,-11 10 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94 305 11975 0 0,'-39'-5'950'0'0,"5"2"289"0"0,13-1 4930 0 0,573-87-2831 0 0,-8-29-2186 0 0,-112 40-2645 0 0,-414 79-828 0 0,-8 0-5377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10591 0 0,'0'0'819'0'0,"2"1"-534"0"0,-1-1-121 0 0,-1 0 0 0 0,1 1 0 0 0,0-1-1 0 0,0 0 1 0 0,-1 1 0 0 0,1-1-1 0 0,0 1 1 0 0,-1-1 0 0 0,1 0 0 0 0,-1 1-1 0 0,1 0 1 0 0,0-1 0 0 0,-1 1 0 0 0,1-1-1 0 0,-1 1 1 0 0,0 0 0 0 0,1-1 0 0 0,-1 1-1 0 0,1 0 1 0 0,-1-1 0 0 0,0 1 0 0 0,1 0-1 0 0,-1 0 1 0 0,0-1 0 0 0,0 2-1 0 0,0 1-1 0 0,0-1 0 0 0,0 0-1 0 0,0 0 1 0 0,0 0 0 0 0,-1 1-1 0 0,1-1 1 0 0,-1 0 0 0 0,1 0-1 0 0,-2 3 1 0 0,-3 5 100 0 0,0 0 0 0 0,-12 16 0 0 0,17-25-235 0 0,-80 101 1367 0 0,7-10-327 0 0,59-71-629 0 0,0-1 1 0 0,-17 39 0 0 0,30-57-370 0 0,0 1-1 0 0,0-1 1 0 0,0 0 0 0 0,1 0-1 0 0,-1 0 1 0 0,1 0 0 0 0,-1 1-1 0 0,1-1 1 0 0,0 0 0 0 0,0 1-1 0 0,0 2 1 0 0,0-4-46 0 0,0 0 0 0 0,1 0 0 0 0,-1-1 0 0 0,1 1 0 0 0,-1 0 1 0 0,1 0-1 0 0,-1-1 0 0 0,1 1 0 0 0,-1 0 0 0 0,1-1 0 0 0,0 1 0 0 0,-1-1 0 0 0,1 1 0 0 0,0-1 0 0 0,-1 1 1 0 0,1-1-1 0 0,0 1 0 0 0,0-1 0 0 0,-1 0 0 0 0,1 1 0 0 0,0-1 0 0 0,0 0 0 0 0,0 0 0 0 0,-1 0 1 0 0,1 0-1 0 0,0 0 0 0 0,0 0 0 0 0,0 0 0 0 0,0 0 0 0 0,0 0 0 0 0,-1 0 0 0 0,1 0 0 0 0,1 0 0 0 0,10-2 167 0 0,0 1-1 0 0,0-2 0 0 0,0 0 0 0 0,17-6 0 0 0,44-23 119 0 0,-30 12-188 0 0,87-46 50 0 0,-115 58-160 0 0,0-2 0 0 0,-1 0 0 0 0,-1-1 1 0 0,1 0-1 0 0,-2-1 0 0 0,14-16 0 0 0,-23 24-45 0 0,0 0 1 0 0,0 0-1 0 0,-1 0 0 0 0,1 0 1 0 0,-1 0-1 0 0,0-1 0 0 0,0 1 1 0 0,-1-1-1 0 0,0 1 0 0 0,1-1 0 0 0,-1 0 1 0 0,-1 0-1 0 0,1 1 0 0 0,-1-1 1 0 0,0 0-1 0 0,0 0 0 0 0,0 0 1 0 0,-2-7-1 0 0,1 8-28 0 0,0 0 0 0 0,-1 0 0 0 0,1 0 1 0 0,-1 0-1 0 0,0 0 0 0 0,0 0 0 0 0,-1 1 0 0 0,1-1 0 0 0,-1 1 1 0 0,0 0-1 0 0,1-1 0 0 0,-1 1 0 0 0,-1 0 0 0 0,1 1 0 0 0,0-1 1 0 0,-1 1-1 0 0,1-1 0 0 0,-1 1 0 0 0,0 0 0 0 0,-8-3 0 0 0,3 2-119 0 0,0 1 0 0 0,-1 0 0 0 0,1 0 0 0 0,-1 0 0 0 0,1 2 0 0 0,-16-1 0 0 0,-1 2-796 0 0,-31 6 0 0 0,39-1-429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264 492 5983 0 0,'0'0'464'0'0,"1"2"-305"0"0,1 1-1776 0 0,4 4 2310 0 0,1 6 6972 0 0,-7-13-7280 0 0,0 1 0 0 0,0-1 0 0 0,0 1-1 0 0,0-1 1 0 0,1 1 0 0 0,-1 0 0 0 0,0-1-1 0 0,-1 1 1 0 0,1-1 0 0 0,0 1 0 0 0,0 0 0 0 0,0-1-1 0 0,0 1 1 0 0,0-1 0 0 0,-1 1 0 0 0,1-1 0 0 0,0 1-1 0 0,0-1 1 0 0,-1 2 0 0 0,-8 5 362 0 0,4-5-483 0 0,0-1 0 0 0,0 1 0 0 0,1-1 0 0 0,-1 0 0 0 0,0 0 0 0 0,0 0 0 0 0,-9-1 0 0 0,-37-3 374 0 0,42 3-587 0 0,-2-1-21 0 0,1-1 0 0 0,-1 1 0 0 0,1-2-1 0 0,-1 1 1 0 0,1-2 0 0 0,0 1 0 0 0,0-1 0 0 0,-14-8-1 0 0,20 9-24 0 0,0 1 0 0 0,1-1 0 0 0,-1 0-1 0 0,0 0 1 0 0,1 0 0 0 0,0 0-1 0 0,0-1 1 0 0,0 1 0 0 0,0-1-1 0 0,1 1 1 0 0,-1-1 0 0 0,1 0-1 0 0,0 0 1 0 0,0-1 0 0 0,0 1-1 0 0,1 0 1 0 0,-1-1 0 0 0,1 1-1 0 0,0 0 1 0 0,0-1 0 0 0,1 1-1 0 0,-1-8 1 0 0,2 4-18 0 0,0-1 0 0 0,0 0 0 0 0,1 0 0 0 0,0 0 0 0 0,0 1 0 0 0,1 0 0 0 0,0-1 0 0 0,1 1 0 0 0,6-10 0 0 0,1-2-59 0 0,2 1 0 0 0,21-25 1 0 0,-10 16 0 0 0,1 1-1 0 0,2 1 1 0 0,0 2 0 0 0,35-24-1 0 0,-45 36 38 0 0,0 1-1 0 0,1 1 0 0 0,1 1 0 0 0,0 0 0 0 0,0 1 0 0 0,0 2 0 0 0,1 0 0 0 0,38-7 0 0 0,-51 12 35 0 0,-1 1 0 0 0,1-1 0 0 0,0 1 0 0 0,0 0 0 0 0,-1 1 0 0 0,1-1 0 0 0,0 2 0 0 0,-1-1 0 0 0,1 1 0 0 0,-1-1 0 0 0,12 6 0 0 0,-14-4 0 0 0,1 0 0 0 0,-1 0 0 0 0,1 0 0 0 0,-1 0 0 0 0,-1 1 0 0 0,1-1 0 0 0,0 1 0 0 0,-1 0 0 0 0,1 0 0 0 0,-1 0 0 0 0,0 1 0 0 0,-1-1 0 0 0,1 1 0 0 0,-1 0 0 0 0,3 7 0 0 0,-2-2 4 0 0,-1 0-1 0 0,1 0 0 0 0,-2 0 1 0 0,0 1-1 0 0,0-1 0 0 0,0 0 1 0 0,-2 1-1 0 0,1-1 1 0 0,-1 0-1 0 0,-1 0 0 0 0,1 1 1 0 0,-2-1-1 0 0,0 0 0 0 0,-5 14 1 0 0,0-7 4 0 0,0 0 0 0 0,0 0 1 0 0,-2-1-1 0 0,0 0 0 0 0,-1 0 1 0 0,-1-1-1 0 0,-13 13 0 0 0,9-13-103 0 0,0 0 0 0 0,-1-2 0 0 0,-1 0 0 0 0,0-1 0 0 0,-1 0 0 0 0,0-2 0 0 0,-27 11 0 0 0,25-13-750 0 0,0 0-1 0 0,0-2 1 0 0,-1-1 0 0 0,-23 3 0 0 0,24-7-3958 0 0,3-2-1365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16039 0 0,'0'0'1452'0'0,"-2"1"-1196"0"0,-8 3-227 0 0,-1 1 0 0 0,1 0 0 0 0,0 1-1 0 0,0 0 1 0 0,-12 11 0 0 0,-1 0 106 0 0,-11 8 4 0 0,2 2 0 0 0,0 1 0 0 0,2 2 0 0 0,1 1-1 0 0,-48 66 1 0 0,25-19-31 0 0,-67 135-1 0 0,-60 199 685 0 0,161-366-550 0 0,-36 65 0 0 0,41-93-230 0 0,9-13 1 0 0,0 0-1 0 0,0 1 1 0 0,-5 10 0 0 0,9-15-117 0 0,12-6-3883 0 0,-7 2 2274 0 0,15-9-4582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346 174 5063 0 0,'1'2'8156'0'0,"0"-1"-8027"0"0,0 0 0 0 0,0 0 0 0 0,0 0 0 0 0,0 0 0 0 0,0 0 0 0 0,0 0 0 0 0,0 0 0 0 0,1 0-1 0 0,-1 0 1 0 0,0-1 0 0 0,0 1 0 0 0,1 0 0 0 0,-1-1 0 0 0,1 1 0 0 0,-1-1 0 0 0,2 1 0 0 0,1-1-18 0 0,-1 1 1 0 0,1-1 0 0 0,0 0-1 0 0,0 0 1 0 0,0 0 0 0 0,4-1 0 0 0,4-2-7 0 0,-1 0 0 0 0,1 0 0 0 0,12-6 0 0 0,-21 8-96 0 0,0-1 1 0 0,0 0-1 0 0,0 0 1 0 0,0 0 0 0 0,-1 0-1 0 0,1 0 1 0 0,-1-1 0 0 0,1 1-1 0 0,-1-1 1 0 0,0 1-1 0 0,0-1 1 0 0,0 0 0 0 0,0 0-1 0 0,-1 0 1 0 0,1 0 0 0 0,-1 0-1 0 0,0 0 1 0 0,0-1-1 0 0,0 1 1 0 0,0 0 0 0 0,1-7-1 0 0,-1 4 90 0 0,-1 0 0 0 0,1-1 0 0 0,-1 1 0 0 0,0 0-1 0 0,-1-1 1 0 0,0 1 0 0 0,0 0 0 0 0,0-1 0 0 0,-1 1-1 0 0,1 0 1 0 0,-4-6 0 0 0,4 10-65 0 0,0 1-1 0 0,0-1 1 0 0,0 0-1 0 0,-1 0 1 0 0,1 1 0 0 0,0-1-1 0 0,-1 1 1 0 0,1-1-1 0 0,-1 1 1 0 0,0 0 0 0 0,1 0-1 0 0,-1-1 1 0 0,0 1 0 0 0,0 0-1 0 0,0 0 1 0 0,1 1-1 0 0,-1-1 1 0 0,0 0 0 0 0,0 1-1 0 0,0-1 1 0 0,-1 1 0 0 0,1 0-1 0 0,0 0 1 0 0,0-1-1 0 0,0 1 1 0 0,0 1 0 0 0,0-1-1 0 0,0 0 1 0 0,0 0-1 0 0,-3 2 1 0 0,-7 0 143 0 0,1 2-1 0 0,0-1 0 0 0,0 2 1 0 0,-11 5-1 0 0,20-10-175 0 0,-26 15 178 0 0,0 1 0 0 0,1 1 0 0 0,0 1 0 0 0,-43 40 0 0 0,39-29 57 0 0,1 2-1 0 0,2 2 1 0 0,-28 40 0 0 0,50-63-185 0 0,-1 0 1 0 0,2 0 0 0 0,-1 1-1 0 0,1 0 1 0 0,-5 16 0 0 0,9-23-27 0 0,0 0 0 0 0,1 0 1 0 0,-1 0-1 0 0,1-1 1 0 0,0 1-1 0 0,0 0 0 0 0,0 0 1 0 0,0 0-1 0 0,1 4 1 0 0,0-6-8 0 0,0 1 0 0 0,-1-1 0 0 0,1 0 1 0 0,0 0-1 0 0,0 0 0 0 0,0 0 0 0 0,1 0 1 0 0,-1 0-1 0 0,0 0 0 0 0,1 0 1 0 0,-1-1-1 0 0,1 1 0 0 0,0-1 0 0 0,-1 1 1 0 0,1-1-1 0 0,3 3 0 0 0,-2-3-9 0 0,1 1 0 0 0,-1-1-1 0 0,0 0 1 0 0,1 0 0 0 0,-1 0-1 0 0,0-1 1 0 0,1 1 0 0 0,-1-1 0 0 0,1 0-1 0 0,-1 0 1 0 0,1 0 0 0 0,-1 0-1 0 0,1-1 1 0 0,-1 1 0 0 0,0-1 0 0 0,1 0-1 0 0,-1 0 1 0 0,4-2 0 0 0,8-2 37 0 0,-1-2 0 0 0,21-12 0 0 0,-32 17-46 0 0,15-8-214 0 0,0-2 0 0 0,-1 0 0 0 0,0-1 0 0 0,-1-1 0 0 0,0 0 0 0 0,-1-1 0 0 0,23-30 0 0 0,-23 24-444 0 0,-14 20 430 0 0,-9 8-99 0 0,5-4 354 0 0,-19 17 204 0 0,1 1 0 0 0,1 1 0 0 0,2 1 0 0 0,0 1 1 0 0,1 0-1 0 0,-15 30 0 0 0,25-42-219 0 0,6-12-20 0 0,1 0 0 0 0,0 1 0 0 0,-1-1 0 0 0,1 0 0 0 0,0 0 1 0 0,0 0-1 0 0,-1 1 0 0 0,1-1 0 0 0,0 0 0 0 0,0 1 0 0 0,0-1 0 0 0,-1 0 0 0 0,1 0 0 0 0,0 1 0 0 0,0-1 0 0 0,0 0 0 0 0,0 1 0 0 0,0-1 0 0 0,0 0 0 0 0,0 1 0 0 0,0-1 0 0 0,-1 0 1 0 0,1 1-1 0 0,0-1 0 0 0,0 0 0 0 0,1 1 0 0 0,-1-1 0 0 0,0 0 0 0 0,0 1 0 0 0,0-1 0 0 0,0 0 0 0 0,0 1 0 0 0,0-1 0 0 0,0 0 0 0 0,0 1 0 0 0,1-1 0 0 0,-1 0 0 0 0,0 1 0 0 0,0-1 1 0 0,0 0-1 0 0,1 0 0 0 0,-1 1 0 0 0,0-1 0 0 0,0 0 0 0 0,1 0 0 0 0,-1 1 0 0 0,0-1 0 0 0,1 0 0 0 0,-1 0 0 0 0,0 0 0 0 0,1 1 0 0 0,14 0-477 0 0,-15-1 423 0 0,17-2-1780 0 0,5-3-5024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11055 0 0,'-1'1'852'0'0,"0"2"-897"0"0,-10 19 1899 0 0,0 2 1 0 0,1-1 0 0 0,-7 28 0 0 0,14-37-1558 0 0,1 1 0 0 0,0 0 1 0 0,0 0-1 0 0,2 1 1 0 0,0-1-1 0 0,1 0 1 0 0,0 0-1 0 0,1 0 1 0 0,1 0-1 0 0,5 18 1 0 0,2-6 209 0 0,0 1 0 0 0,2-1-1 0 0,1-1 1 0 0,21 33 0 0 0,-32-56-641 0 0,-1-1-1 0 0,1 1 0 0 0,0 0 1 0 0,1-1-1 0 0,-1 1 1 0 0,0-1-1 0 0,1 0 1 0 0,-1 0-1 0 0,1 0 0 0 0,0 0 1 0 0,-1 0-1 0 0,1 0 1 0 0,4 1-1 0 0,-5-3-35 0 0,-1 1 0 0 0,1-1 0 0 0,0 0 0 0 0,0 1 0 0 0,0-1 0 0 0,0 0 0 0 0,0 0 0 0 0,-1 0-1 0 0,1-1 1 0 0,0 1 0 0 0,0 0 0 0 0,0-1 0 0 0,0 1 0 0 0,-1-1 0 0 0,1 1 0 0 0,0-1 0 0 0,0 0 0 0 0,-1 0 0 0 0,1 0 0 0 0,-1 0 0 0 0,1 0-1 0 0,-1 0 1 0 0,1 0 0 0 0,1-2 0 0 0,9-9-6854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4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23 4607 0 0,'1'-2'354'0'0,"12"-19"9452"0"0,-17 46-8727 0 0,-1 0 1 0 0,-1-1-1 0 0,-14 34 0 0 0,-37 72 661 0 0,16-39-781 0 0,-200 414 453 0 0,-31 76-152 0 0,258-544-1262 0 0,-18 42-888 0 0</inkml:trace>
  <inkml:trace contextRef="#ctx0" brushRef="#br0" timeOffset="1">881 907 23815 0 0,'0'0'2584'0'0,"-7"9"-2584"0"0,0-2 440 0 0,2 2 40 0 0,-1-2 664 0 0,19-2-3224 0 0,3-3-8552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2:5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 3679 0 0,'0'0'6526'0'0,"2"0"-5668"0"0,85-15 4781 0 0,-85 14-5006 0 0,-3 14-498 0 0,0 0-1 0 0,-1 0 1 0 0,0-1-1 0 0,-1 1 1 0 0,0-1-1 0 0,-1 0 1 0 0,-6 13 0 0 0,-44 80 450 0 0,38-76-464 0 0,-28 47 4 0 0,-2-2 1 0 0,-4-2-1 0 0,-70 77 0 0 0,68-93-70 0 0,50-55-198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7 335 1839 0 0,'-6'2'11643'0'0,"23"-5"-9678"0"0,19-3-1773 0 0,164-25 2718 0 0,-92 12-2156 0 0,202-43 1077 0 0,-24 4-717 0 0,46-13-907 0 0,-205 34-179 0 0,30-7-489 0 0,-125 39-26 0 0,-19 4-4351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29 7111 0 0,'4'-4'174'0'0,"-2"2"-77"0"0,1-1 0 0 0,0 1-1 0 0,0 0 1 0 0,0 0-1 0 0,0 0 1 0 0,0 0 0 0 0,1 0-1 0 0,-1 1 1 0 0,0-1 0 0 0,1 1-1 0 0,-1 0 1 0 0,1 0-1 0 0,6-1 3338 0 0,-10 3-3349 0 0,1 0-1 0 0,0 0 1 0 0,0-1-1 0 0,-1 1 0 0 0,1 0 1 0 0,-1 0-1 0 0,1 0 1 0 0,-1 0-1 0 0,1 0 0 0 0,-1 0 1 0 0,0 0-1 0 0,1 1 1 0 0,0 2 113 0 0,1 0-51 0 0,0 1 0 0 0,-1-1-1 0 0,0 1 1 0 0,0-1 0 0 0,0 1 0 0 0,-1 0-1 0 0,1 0 1 0 0,-1-1 0 0 0,0 1-1 0 0,0 0 1 0 0,-1 0 0 0 0,-1 8 0 0 0,-3 5 188 0 0,0-1 1 0 0,-8 18 0 0 0,7-20-132 0 0,-110 239 1657 0 0,-19-10-1120 0 0,118-213-643 0 0,-22 33 86 0 0,-3-2 1 0 0,-2-2-1 0 0,-3-2 1 0 0,-2-2-1 0 0,-60 52 1 0 0,33-47 67 0 0,63-51-166 0 0,11-9 149 0 0,3-3-176 0 0,1-3-51 0 0,0 0 1 0 0,0 0 0 0 0,1 0-1 0 0,-1 0 1 0 0,1 0 0 0 0,7-7 0 0 0,25-28 0 0 0,-15 19-75 0 0,142-138-500 0 0,-149 146 504 0 0,5-3-134 0 0,0 1 1 0 0,24-16-1 0 0,-32 25 131 0 0,0 0 0 0 0,0 1 0 0 0,0 0 0 0 0,1 1-1 0 0,-1 0 1 0 0,19-4 0 0 0,-27 8 64 0 0,1-1 0 0 0,-1 1-1 0 0,0 0 1 0 0,0 0 0 0 0,1 0 0 0 0,-1 0 0 0 0,0 0-1 0 0,4 1 1 0 0,4 4 17 0 0,-8-4 8 0 0,-1 2 0 0 0,1-1-1 0 0,0 0 1 0 0,-1 0 0 0 0,1 0 0 0 0,-1 1-1 0 0,0-1 1 0 0,0 0 0 0 0,0 1 0 0 0,0-1-1 0 0,0 1 1 0 0,-1 0 0 0 0,1-1 0 0 0,-1 1-1 0 0,0 0 1 0 0,1-1 0 0 0,-1 1 0 0 0,-1 3-1 0 0,1 6 134 0 0,-1 0-1 0 0,-4 18 0 0 0,-4 3 51 0 0,-1-2 1 0 0,-1 1-1 0 0,-17 32 0 0 0,-11 29-28 0 0,34-75-372 0 0,4-16-811 0 0,14-9-8767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0,'0'0'1584'0'0,"24"0"-1416"0"0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181 226 13015 0 0,'0'0'1179'0'0,"2"1"-972"0"0,4 4 242 0 0,1-1 1 0 0,0 0 0 0 0,0 0 0 0 0,1-1-1 0 0,-1 0 1 0 0,1 0 0 0 0,0-1 0 0 0,-1 0-1 0 0,1 0 1 0 0,0 0 0 0 0,0-1 0 0 0,0-1-1 0 0,0 1 1 0 0,14-2 0 0 0,-2-1-118 0 0,0-1 0 0 0,0-1 0 0 0,0 0 0 0 0,35-14 0 0 0,-43 14-356 0 0,0-1 0 0 0,-1-1 0 0 0,0 0 0 0 0,0 0 0 0 0,-1-1 0 0 0,0-1 0 0 0,0 0 0 0 0,0 0 0 0 0,-1 0 0 0 0,14-18 0 0 0,-21 22-76 0 0,1 0 0 0 0,-1 0 0 0 0,0 0 0 0 0,-1 0-1 0 0,1 0 1 0 0,-1 0 0 0 0,0 0 0 0 0,0-1 0 0 0,0 1 0 0 0,0 0 0 0 0,-1-1 0 0 0,0 1-1 0 0,0 0 1 0 0,0-1 0 0 0,0 1 0 0 0,-1-1 0 0 0,0 1 0 0 0,0 0 0 0 0,0 0-1 0 0,0-1 1 0 0,-1 1 0 0 0,1 0 0 0 0,-1 0 0 0 0,0 0 0 0 0,0 0 0 0 0,-1 1-1 0 0,1-1 1 0 0,-6-5 0 0 0,6 7 42 0 0,0 1 0 0 0,0-1 0 0 0,-1 1 0 0 0,1 0 0 0 0,-1-1 0 0 0,1 1 0 0 0,0 1 0 0 0,-1-1 0 0 0,0 0 0 0 0,1 1 0 0 0,-1-1 0 0 0,1 1 0 0 0,-1-1 0 0 0,0 1 0 0 0,1 0 0 0 0,-1 0 0 0 0,0 1 0 0 0,1-1 0 0 0,-1 1 0 0 0,1-1 0 0 0,-1 1 0 0 0,1 0 0 0 0,-5 1 0 0 0,-3 3 39 0 0,0-1-1 0 0,0 2 1 0 0,0-1-1 0 0,-11 10 1 0 0,-24 17 185 0 0,-178 143 381 0 0,202-154-521 0 0,0 0 0 0 0,1 2 0 0 0,-17 26 0 0 0,26-32 70 0 0,1 0 0 0 0,0 1 0 0 0,1 0 0 0 0,1 1 0 0 0,-9 29 0 0 0,15-42-43 0 0,1 1-1 0 0,0 0 1 0 0,0-1-1 0 0,0 1 1 0 0,1 0-1 0 0,0 0 0 0 0,0 0 1 0 0,2 8-1 0 0,-2-12-28 0 0,1-1 0 0 0,0 1 0 0 0,0 0 0 0 0,0 0 0 0 0,0 0 0 0 0,0 0-1 0 0,0-1 1 0 0,1 1 0 0 0,-1-1 0 0 0,1 1 0 0 0,0-1 0 0 0,0 1 0 0 0,0-1-1 0 0,0 0 1 0 0,0 0 0 0 0,0 0 0 0 0,1 0 0 0 0,-1 0 0 0 0,0-1 0 0 0,6 3 0 0 0,1 0 12 0 0,0-1 0 0 0,0-1 1 0 0,0 0-1 0 0,0 0 1 0 0,0-1-1 0 0,0 0 1 0 0,0-1-1 0 0,14 0 1 0 0,8-3 25 0 0,34-7 0 0 0,-49 7-56 0 0,23-6-10 0 0,64-22 0 0 0,-44 10-3941 0 0,-45 15 1957 0 0,26-8-4479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0 5983 0 0,'0'0'542'0'0,"-1"2"-446"0"0,-8 16 1402 0 0,5-9-21 0 0,0 0 0 0 0,-1 0 0 0 0,-9 13 0 0 0,-58 70 2331 0 0,-184 264-756 0 0,93-76-2844 0 0,48-74-134 0 0,28-46-180 0 0,66-125-1060 0 0,-2-1 1 0 0,-53 62-1 0 0,73-93 553 0 0,0 0-1 0 0,0-1 1 0 0,0 1-1 0 0,0-1 1 0 0,-7 3 0 0 0,8-3-99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7367 0 0,'0'0'667'0'0,"2"0"-547"0"0,14-1 1951 0 0,0 0-1 0 0,-1-1 1 0 0,28-8 0 0 0,47-18-88 0 0,-63 19-1633 0 0,372-133 2791 0 0,-267 94-2830 0 0,199-46 1 0 0,-324 92-987 0 0,0 1 0 0 0,0 0 0 0 0,0 0 0 0 0,0 0 0 0 0,12 1 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124 128 12351 0 0,'-2'1'564'0'0,"-9"10"-85"0"0,0 1 1 0 0,1 0-1 0 0,0 0 0 0 0,-10 18 0 0 0,9-10-101 0 0,1-1 1 0 0,2 2-1 0 0,-11 32 0 0 0,16-42-349 0 0,0 0 0 0 0,1 0 1 0 0,0 1-1 0 0,1-1 0 0 0,0 1 0 0 0,1-1 1 0 0,0 0-1 0 0,3 19 0 0 0,-2-28-24 0 0,-1-1-1 0 0,0 1 1 0 0,0-1-1 0 0,1 0 0 0 0,-1 1 1 0 0,1-1-1 0 0,-1 1 1 0 0,1-1-1 0 0,0 0 1 0 0,0 1-1 0 0,-1-1 1 0 0,1 0-1 0 0,0 0 1 0 0,0 0-1 0 0,0 0 0 0 0,0 0 1 0 0,0 0-1 0 0,0 0 1 0 0,1 0-1 0 0,-1 0 1 0 0,2 1-1 0 0,-1-1 26 0 0,0-1-1 0 0,0 0 1 0 0,0 1-1 0 0,0-1 1 0 0,0 0 0 0 0,0 0-1 0 0,0 0 1 0 0,0 0-1 0 0,0-1 1 0 0,-1 1 0 0 0,1 0-1 0 0,0-1 1 0 0,0 1-1 0 0,2-2 1 0 0,6-3 167 0 0,0 0-1 0 0,0 0 1 0 0,-1-1 0 0 0,13-10-1 0 0,-21 15-181 0 0,30-22 335 0 0,-1-2-1 0 0,-1-1 1 0 0,-1-2 0 0 0,47-60-1 0 0,-66 74-350 0 0,-2 4-1 0 0,0 1-1 0 0,0-1 0 0 0,11-9 0 0 0,-17 20-3 0 0,0 0 0 0 0,-1-1 0 0 0,1 1 0 0 0,-1 0 0 0 0,1-1 0 0 0,-1 1-1 0 0,1 0 1 0 0,-1-1 0 0 0,0 1 0 0 0,1 0 0 0 0,0 1 0 0 0,4 17-20 0 0,0 0 1 0 0,-2 1-1 0 0,3 25 0 0 0,-4-24 223 0 0,1 0 0 0 0,10 38 0 0 0,-11-53-92 0 0,0 1 0 0 0,1 0 1 0 0,0-1-1 0 0,0 1 0 0 0,1-1 1 0 0,0 0-1 0 0,0 0 0 0 0,5 6 1 0 0,-7-10-48 0 0,0 0 0 0 0,1 0 0 0 0,-1-1 0 0 0,0 1 0 0 0,0-1 0 0 0,1 1 0 0 0,-1-1 0 0 0,1 0 0 0 0,-1 0 0 0 0,1 0 0 0 0,0 0 0 0 0,-1 0 0 0 0,1-1 1 0 0,0 1-1 0 0,-1-1 0 0 0,1 0 0 0 0,0 0 0 0 0,0 0 0 0 0,0 0 0 0 0,-1 0 0 0 0,1 0 0 0 0,0-1 0 0 0,5-1 0 0 0,-3 0 23 0 0,1 0-1 0 0,-1 0 1 0 0,1-1-1 0 0,-1 1 1 0 0,0-1-1 0 0,0 0 1 0 0,0-1 0 0 0,-1 1-1 0 0,1-1 1 0 0,-1 0-1 0 0,0 0 1 0 0,4-5-1 0 0,4-7 22 0 0,-1 0 0 0 0,12-23 0 0 0,-3 6 22 0 0,14-24-85 0 0,-16 26-3 0 0,1 1 0 0 0,45-53 0 0 0,-56 73-79 0 0,50-49-1499 0 0,-49 50 1161 0 0,1 1-1 0 0,0 0 0 0 0,0 1 1 0 0,16-8-1 0 0,-26 14 137 0 0,0 1 1 0 0,1 0-1 0 0,-1 0 1 0 0,0 0-1 0 0,1 0 0 0 0,-1 0 1 0 0,0 0-1 0 0,1 0 1 0 0,-1-1-1 0 0,0 1 0 0 0,1 0 1 0 0,-1 0-1 0 0,0 1 1 0 0,1-1-1 0 0,-1 0 1 0 0,1 0-1 0 0,-1 0 0 0 0,0 0 1 0 0,1 0-1 0 0,-1 0 1 0 0,0 0-1 0 0,1 0 0 0 0,-1 1 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181 114 8287 0 0,'42'-41'1752'0'0,"21"-18"5790"0"0,-48 47-6548 0 0,-14 11-448 0 0,-3 1-486 0 0,-5 4-69 0 0,-1 0 0 0 0,1 0 0 0 0,-1 1 0 0 0,1 0 0 0 0,-7 7 1 0 0,-32 32-3 0 0,40-39 13 0 0,-17 18 45 0 0,-74 80 10 0 0,86-90 36 0 0,1 1-1 0 0,0 0 1 0 0,1 0-1 0 0,1 1 1 0 0,0 0 0 0 0,-6 20-1 0 0,12-30-45 0 0,1 0 0 0 0,0 0 0 0 0,0 0 1 0 0,0 0-1 0 0,1 0 0 0 0,0 0 0 0 0,0 1 0 0 0,0-1 0 0 0,1 0 0 0 0,-1 0 0 0 0,1 0 0 0 0,0 0 0 0 0,1 0 1 0 0,-1 0-1 0 0,1 0 0 0 0,0-1 0 0 0,0 1 0 0 0,1-1 0 0 0,-1 1 0 0 0,1-1 0 0 0,0 0 0 0 0,0 0 0 0 0,1 0 1 0 0,-1 0-1 0 0,1 0 0 0 0,0-1 0 0 0,0 0 0 0 0,0 0 0 0 0,0 0 0 0 0,0 0 0 0 0,1-1 0 0 0,-1 1 0 0 0,1-1 1 0 0,0 0-1 0 0,0-1 0 0 0,9 3 0 0 0,-2-2 2 0 0,-1 0 1 0 0,1-1-1 0 0,0 0 0 0 0,0-1 1 0 0,-1 0-1 0 0,1-1 0 0 0,-1-1 1 0 0,1 0-1 0 0,-1 0 1 0 0,1-1-1 0 0,-1 0 0 0 0,0-1 1 0 0,16-8-1 0 0,-16 5 35 0 0,1 1 0 0 0,-1-2 0 0 0,0 0-1 0 0,0 0 1 0 0,-1-1 0 0 0,-1 0 0 0 0,1 0 0 0 0,-1-1 0 0 0,-1-1-1 0 0,0 1 1 0 0,10-18 0 0 0,-9 11 10 0 0,-1-1 0 0 0,0 1-1 0 0,9-33 1 0 0,-14 38-97 0 0,0 0-1 0 0,-1 0 1 0 0,-1-1-1 0 0,0 1 1 0 0,0 0-1 0 0,-3-24 1 0 0,2 32-78 0 0,-1-1 1 0 0,0 1 0 0 0,0 0-1 0 0,0 0 1 0 0,-1 0 0 0 0,1 0-1 0 0,-1 0 1 0 0,0 0 0 0 0,0 0-1 0 0,0 1 1 0 0,-1-1 0 0 0,1 1-1 0 0,-1-1 1 0 0,0 1 0 0 0,-5-4-1 0 0,5 5-51 0 0,1 0 0 0 0,-1 0-1 0 0,0 1 1 0 0,0-1 0 0 0,0 1 0 0 0,0 0-1 0 0,0 0 1 0 0,0 0 0 0 0,0 0-1 0 0,0 0 1 0 0,0 1 0 0 0,0-1 0 0 0,-1 1-1 0 0,1 0 1 0 0,0 0 0 0 0,0 0-1 0 0,0 1 1 0 0,-1-1 0 0 0,1 1-1 0 0,0 0 1 0 0,-5 1 0 0 0,-39 14-4751 0 0,32-13-613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153 187 3679 0 0,'0'0'284'0'0,"-1"2"143"0"0,-17 21 6139 0 0,14-19-5916 0 0,1 0-1 0 0,-1 1 1 0 0,1-1 0 0 0,0 1 0 0 0,0 0-1 0 0,1 0 1 0 0,-3 6 0 0 0,-9 34 814 0 0,11-30-1238 0 0,-2 1 0 0 0,0-1 0 0 0,0-1 1 0 0,-2 1-1 0 0,-11 19 0 0 0,16-30-117 0 0,-1 1 0 0 0,0-1 0 0 0,0 0 0 0 0,-1 0-1 0 0,1 0 1 0 0,-1-1 0 0 0,-8 7 0 0 0,11-9 291 0 0,1-1-397 0 0,-1 0 0 0 0,1 0 0 0 0,0 0 0 0 0,0 0 1 0 0,0 0-1 0 0,-1 0 0 0 0,1 0 0 0 0,0 0 0 0 0,0 0 0 0 0,0 0 0 0 0,-1 0 0 0 0,1 0 1 0 0,0 0-1 0 0,0 0 0 0 0,0 0 0 0 0,-1 0 0 0 0,1 0 0 0 0,0 0 0 0 0,0 0 1 0 0,0-1-1 0 0,-1 1 0 0 0,1 0 0 0 0,0 0 0 0 0,0 0 0 0 0,0 0 0 0 0,0 0 1 0 0,0 0-1 0 0,-1-1 0 0 0,1 1 0 0 0,0 0 0 0 0,0 0 0 0 0,0 0 0 0 0,0 0 1 0 0,0-1-1 0 0,0 1 0 0 0,0 0 0 0 0,-1 0 0 0 0,1-1 0 0 0,-6-7 109 0 0,6 7-105 0 0,-1-2-35 0 0,1-1 0 0 0,-1 1 1 0 0,1 0-1 0 0,0-1 0 0 0,0 1 0 0 0,1 0 0 0 0,-1-1 0 0 0,1 1 0 0 0,0 0 0 0 0,0 0 1 0 0,0 0-1 0 0,0-1 0 0 0,0 1 0 0 0,3-4 0 0 0,3-6-275 0 0,17-22 0 0 0,-20 30 259 0 0,13-18-229 0 0,2 0 0 0 0,1 2-1 0 0,0 0 1 0 0,29-21-1 0 0,-11 14 71 0 0,74-43 0 0 0,-93 60 299 0 0,31-11-1 0 0,-42 19 114 0 0,0 0 0 0 0,0 1-1 0 0,0 0 1 0 0,0 1 0 0 0,0 0 0 0 0,1 0-1 0 0,8 0 1 0 0,-15 2-169 0 0,0-1-1 0 0,0 0 0 0 0,0 1 1 0 0,0-1-1 0 0,0 1 1 0 0,0-1-1 0 0,0 1 1 0 0,0 0-1 0 0,0 0 0 0 0,0 0 1 0 0,-1 0-1 0 0,1 0 1 0 0,0 0-1 0 0,-1 0 1 0 0,1 1-1 0 0,-1-1 0 0 0,1 0 1 0 0,-1 1-1 0 0,0 0 1 0 0,1-1-1 0 0,-1 1 0 0 0,0 0 1 0 0,0-1-1 0 0,0 1 1 0 0,0 0-1 0 0,-1 0 1 0 0,1 0-1 0 0,0 0 0 0 0,-1 0 1 0 0,0 0-1 0 0,1 0 1 0 0,-1 3-1 0 0,1 3 15 0 0,-1 1-1 0 0,0-1 1 0 0,0 0-1 0 0,-1 1 1 0 0,0-1 0 0 0,-3 13-1 0 0,4-21-53 0 0,-4 19 11 0 0,-1-1 0 0 0,-1 1-1 0 0,-1-1 1 0 0,0 0 0 0 0,-10 17-1 0 0,0-5 21 0 0,10-18-8 0 0,0 1 0 0 0,0-1 0 0 0,-1-1 1 0 0,-14 16-1 0 0,21-27-24 0 0,1 1 1 0 0,0-1-1 0 0,-1 0 0 0 0,1 0 1 0 0,0 0-1 0 0,-1 0 0 0 0,1 0 1 0 0,0 0-1 0 0,-1 1 1 0 0,1-1-1 0 0,0 0 0 0 0,-1 0 1 0 0,1 0-1 0 0,-1 0 0 0 0,1 0 1 0 0,0 0-1 0 0,-1 0 1 0 0,1-1-1 0 0,0 1 0 0 0,-1 0 1 0 0,1 0-1 0 0,0 0 1 0 0,-1 0-1 0 0,1 0 0 0 0,0-1 1 0 0,-1 1-1 0 0,1 0 0 0 0,0 0 1 0 0,-1 0-1 0 0,1-1 1 0 0,0 1-1 0 0,-1 0 0 0 0,1-1 1 0 0,0 1-1 0 0,0 0 0 0 0,-1-1 1 0 0,-7-11 80 0 0,7 9-73 0 0,0 0-1 0 0,1 0 1 0 0,-1 0-1 0 0,1 0 1 0 0,0-1-1 0 0,-1 1 1 0 0,1 0-1 0 0,1 0 1 0 0,-1 0-1 0 0,0 0 1 0 0,1 0-1 0 0,0-1 1 0 0,-1 1-1 0 0,1 0 1 0 0,1 0-1 0 0,1-5 1 0 0,4-5-58 0 0,1-1 1 0 0,9-13-1 0 0,-13 20-2 0 0,16-20-250 0 0,0 0 1 0 0,1 2 0 0 0,37-35 0 0 0,-40 44 184 0 0,0 1 0 0 0,1 1 0 0 0,1 0 0 0 0,0 2-1 0 0,37-18 1 0 0,-44 25 201 0 0,0 0-1 0 0,0 1 0 0 0,0 0 1 0 0,0 1-1 0 0,1 1 1 0 0,0 0-1 0 0,-1 0 0 0 0,1 2 1 0 0,22 1-1 0 0,-34-1-36 0 0,1 0-1 0 0,0 1 0 0 0,-1 0 1 0 0,1-1-1 0 0,0 1 0 0 0,-1 0 1 0 0,1 0-1 0 0,-1 1 0 0 0,1-1 1 0 0,-1 1-1 0 0,0-1 0 0 0,1 1 1 0 0,-1-1-1 0 0,0 1 0 0 0,0 0 1 0 0,0 0-1 0 0,-1 0 0 0 0,4 4 1 0 0,-3-2 7 0 0,-1 0 1 0 0,1-1-1 0 0,-1 1 0 0 0,1 0 1 0 0,-1 0-1 0 0,0 0 0 0 0,-1 0 1 0 0,1 1-1 0 0,-1-1 0 0 0,0 0 1 0 0,0 5-1 0 0,-1 8 44 0 0,-2-1 0 0 0,0 1 0 0 0,-1-1 0 0 0,-11 31 0 0 0,0-10-45 0 0,-1 0 1 0 0,-26 40-1 0 0,-17 10-1952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104 118 16271 0 0,'0'0'1470'0'0,"2"0"-1153"0"0,5 3 81 0 0,-1 0 0 0 0,0 1 0 0 0,0-1 0 0 0,11 9 0 0 0,3 3 113 0 0,-15-13-457 0 0,0 1 0 0 0,0-1 0 0 0,1 0 0 0 0,-1-1 0 0 0,0 1-1 0 0,1-1 1 0 0,-1 0 0 0 0,1-1 0 0 0,-1 1 0 0 0,0-1 0 0 0,1 0 0 0 0,0-1 0 0 0,-1 1-1 0 0,0-1 1 0 0,1 0 0 0 0,-1 0 0 0 0,1-1 0 0 0,-1 1 0 0 0,0-1 0 0 0,7-4 0 0 0,-7 4-62 0 0,0 0-1 0 0,-1-1 1 0 0,1 0 0 0 0,-1 1 0 0 0,0-2 0 0 0,1 1 0 0 0,-1 0 0 0 0,-1-1 0 0 0,1 1 0 0 0,-1-1 0 0 0,1 0 0 0 0,-1-1-1 0 0,0 1 1 0 0,0 0 0 0 0,-1-1 0 0 0,1 0 0 0 0,-1 1 0 0 0,0-1 0 0 0,-1 0 0 0 0,1 0 0 0 0,1-9 0 0 0,-3 11-35 0 0,0 1 0 0 0,0 0 0 0 0,0-1 0 0 0,0 1 0 0 0,0 0 0 0 0,0-1 1 0 0,-1 1-1 0 0,1 0 0 0 0,-1 0 0 0 0,0-1 0 0 0,0 1 0 0 0,1 0 0 0 0,-1 0 1 0 0,-1 0-1 0 0,1 0 0 0 0,0 0 0 0 0,0 0 0 0 0,-3-2 0 0 0,2 2-10 0 0,-1 0 0 0 0,1 0 0 0 0,-1 0 0 0 0,1 1-1 0 0,-1-1 1 0 0,0 1 0 0 0,0-1 0 0 0,0 1 0 0 0,0 0-1 0 0,0 0 1 0 0,0 1 0 0 0,-4-2 0 0 0,-1 2-36 0 0,0-1 0 0 0,0 1 1 0 0,0 0-1 0 0,0 0 0 0 0,0 1 0 0 0,0 0 1 0 0,0 1-1 0 0,0 0 0 0 0,-13 5 0 0 0,3 0 136 0 0,-1 2 0 0 0,2 0 0 0 0,-1 2 0 0 0,2 0 0 0 0,-1 0 0 0 0,1 2 0 0 0,-24 23 0 0 0,34-29 36 0 0,1 1-1 0 0,-1-1 0 0 0,1 1 1 0 0,1 0-1 0 0,0 0 0 0 0,0 1 1 0 0,0-1-1 0 0,1 1 1 0 0,0-1-1 0 0,1 1 0 0 0,0 0 1 0 0,0 0-1 0 0,0 13 0 0 0,2-15-10 0 0,-1 1 0 0 0,2 0 0 0 0,-1 0-1 0 0,1 0 1 0 0,1-1 0 0 0,-1 1 0 0 0,1 0-1 0 0,1-1 1 0 0,-1 0 0 0 0,1 1 0 0 0,0-1-1 0 0,1 0 1 0 0,0-1 0 0 0,0 1 0 0 0,10 12 0 0 0,96 115 333 0 0,-106-128-524 0 0,-3-5-226 0 0,12 0-506 0 0,-9-2 488 0 0,1 0 0 0 0,-1 0 0 0 0,0 0 0 0 0,0-1 0 0 0,0 0 0 0 0,0 0 0 0 0,0 0 0 0 0,0 0 0 0 0,-1-1 0 0 0,5-3 0 0 0,16-12-1580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26 8751 0 0,'32'-25'2552'0'0,"-21"27"5423"0"0,-12 7-7693 0 0,1 0-1 0 0,-2 1 1 0 0,0-1 0 0 0,0 0-1 0 0,0 0 1 0 0,-6 13 0 0 0,-28 53 486 0 0,23-50-556 0 0,-240 439 1096 0 0,177-339-1256 0 0,-133 190 109 0 0,148-236-697 0 0,60-77 272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12439 0 0,'0'0'1520'0'0,"2"-1"-296"0"0,8-4 379 0 0,0 1 0 0 0,14-4 0 0 0,50-7-251 0 0,-27 6-796 0 0,675-160 2923 0 0,-684 159-3872 0 0,62-25 0 0 0,-86 29-610 0 0,0-1-1 0 0,22-15 0 0 0,-28 15-619 0 0,0 1-1 0 0,0-1 1 0 0,0-1-1 0 0,12-14 1 0 0,-4-2-4219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9215 0 0,'0'0'1171'0'0,"0"2"1"0"0,-1 4-50 0 0,1 1 0 0 0,-1-1-1 0 0,0 1 1 0 0,-3 10 0 0 0,-3 1-89 0 0,-13 27 0 0 0,2-5-331 0 0,-129 276 1435 0 0,117-256-1858 0 0,-22 40 67 0 0,-4-3 0 0 0,-4-3 0 0 0,-4-2 0 0 0,-109 118-1 0 0,139-171 230 0 0,32-38-143 0 0,15-10-216 0 0,44-38-374 0 0,-2-3 0 0 0,59-69-1 0 0,-77 80-108 0 0,81-86-647 0 0,-88 97 554 0 0,1 1 1 0 0,40-26-1 0 0,-48 40 150 0 0,-21 13 348 0 0,5 11 102 0 0,-6-6-161 0 0,1 1 0 0 0,-1-1 0 0 0,0 0-1 0 0,0 1 1 0 0,0-1 0 0 0,-1 1 0 0 0,1-1-1 0 0,-2 1 1 0 0,1-1 0 0 0,0 1 0 0 0,-3 7-1 0 0,-2 8 257 0 0,-12 32-1 0 0,9-27-134 0 0,-7 19-95 0 0,-1 3-762 0 0,-15 73-1 0 0,31-119-268 0 0,2 9-2830 0 0,-1-10 3581 0 0,0 0 0 0 0,0 0 0 0 0,0 0 0 0 0,0 1-1 0 0,1-1 1 0 0,-1 0 0 0 0,0 0 0 0 0,0 0 0 0 0,1-1 0 0 0,-1 1 0 0 0,0 0 0 0 0,1 0 0 0 0,-1-1 0 0 0,1 1-1 0 0,-1-1 1 0 0,1 1 0 0 0,0-1 0 0 0,-1 0 0 0 0,1 0 0 0 0,-1 1 0 0 0,1-1 0 0 0,-1 0 0 0 0,1 0 0 0 0,0-1 0 0 0,-1 1-1 0 0,1 0 1 0 0,-1 0 0 0 0,1-1 0 0 0,-1 1 0 0 0,3-2 0 0 0,7-2-600 0 0,-1 0 0 0 0,0-1 0 0 0,14-8 1 0 0,-10 5 129 0 0,16-10 366 0 0,-1-2-1 0 0,37-31 1 0 0,-3 2 1298 0 0,-1 4 211 0 0,142-108 1956 0 0,-232 180 2053 0 0,-32 30-4282 0 0,-97 107 1147 0 0,144-150-1902 0 0,1 2 1 0 0,-11 17-1 0 0,20-28-125 0 0,0 0 0 0 0,0 1 0 0 0,0 0 1 0 0,1-1-1 0 0,0 1 0 0 0,0 0 0 0 0,0 0 0 0 0,1 0 1 0 0,0 1-1 0 0,0 7 0 0 0,1-13-50 0 0,0 0 0 0 0,0 0 0 0 0,1 1 0 0 0,-1-1 0 0 0,0 0 0 0 0,1 0 0 0 0,-1 1 0 0 0,1-1 0 0 0,-1 0 1 0 0,1 0-1 0 0,0 0 0 0 0,0 0 0 0 0,-1 0 0 0 0,1 0 0 0 0,0 0 0 0 0,0 0 0 0 0,0 0 0 0 0,0 0 0 0 0,0-1 0 0 0,2 2 0 0 0,1 1 29 0 0,0-1 0 0 0,-1-1 0 0 0,1 1 0 0 0,7 2 0 0 0,-5-3 8 0 0,1 0 0 0 0,0 0 0 0 0,0 0 0 0 0,0-1 0 0 0,0 0 1 0 0,-1-1-1 0 0,1 1 0 0 0,0-1 0 0 0,12-4 0 0 0,-4 1 0 0 0,0-1-1 0 0,0-1 1 0 0,17-9 0 0 0,-24 10-50 0 0,0 0-1 0 0,-1-1 0 0 0,1 0 1 0 0,-1 0-1 0 0,-1-1 0 0 0,1 1 1 0 0,-1-2-1 0 0,0 1 1 0 0,8-14-1 0 0,4-10-18 0 0,16-38 1 0 0,-30 61-5 0 0,5-12-169 0 0,0-1 1 0 0,-1-1-1 0 0,-2 1 0 0 0,0-1 1 0 0,-1 0-1 0 0,3-32 0 0 0,-8 53 152 0 0,0-1-1 0 0,1 1 1 0 0,-1 0-1 0 0,0-1 1 0 0,0 1-1 0 0,-1-1 1 0 0,1 1-1 0 0,0 0 1 0 0,0-1 0 0 0,-1 1-1 0 0,1-1 1 0 0,-1 1-1 0 0,1 0 1 0 0,-1-1-1 0 0,1 1 1 0 0,-1 0-1 0 0,0 0 1 0 0,0 0-1 0 0,0-1 1 0 0,1 1 0 0 0,-1 0-1 0 0,0 0 1 0 0,0 0-1 0 0,-1 0 1 0 0,1 1-1 0 0,-2-3 1 0 0,1 2-22 0 0,-1 1 0 0 0,1-1 0 0 0,0 1 0 0 0,-1-1 0 0 0,1 1 0 0 0,0 0 0 0 0,-1 0 0 0 0,1 0 0 0 0,0 0 0 0 0,-1 0 0 0 0,1 1 0 0 0,0-1 0 0 0,-1 1 0 0 0,1-1 0 0 0,-3 2-1 0 0,-3 1-82 0 0,1 1 0 0 0,-1-1 0 0 0,1 1-1 0 0,0 0 1 0 0,-9 7 0 0 0,12-7-282 0 0,0 0 0 0 0,0 0 1 0 0,0 0-1 0 0,-5 7 0 0 0,-1 9-4637 0 0,7-9-1430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12895 0 0,'0'0'3550'0'0,"0"2"-2362"0"0,0 5-841 0 0,0-1 0 0 0,-1 1 1 0 0,0-1-1 0 0,0 0 1 0 0,-1 1-1 0 0,0-1 0 0 0,-5 12 1 0 0,-1 6 154 0 0,-118 335 2496 0 0,75-220-2874 0 0,16-47-118 0 0,-76 146-1 0 0,39-94-4 0 0,-10 16 205 0 0,64-130-624 0 0,0-1 0 0 0,-2-1 0 0 0,-28 30 0 0 0,44-54-322 0 0,-1 1-1 0 0,1-1 1 0 0,-1 0 0 0 0,-8 6 0 0 0,4-6-934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132 351 8751 0 0,'0'0'674'0'0,"2"2"-438"0"0,5 10 2021 0 0,0 1 0 0 0,0 1 0 0 0,5 16 0 0 0,-11-29-1467 0 0,-1 1-71 0 0,0-1-606 0 0,0 0 1 0 0,1 0-1 0 0,-1 0 1 0 0,0 0 0 0 0,0 0-1 0 0,-1 0 1 0 0,1 0-1 0 0,0 0 1 0 0,0 0-1 0 0,0 0 1 0 0,-1 0-1 0 0,1 0 1 0 0,0 0-1 0 0,-1 0 1 0 0,1 0-1 0 0,-1 0 1 0 0,1 0-1 0 0,-1 0 1 0 0,0 0-1 0 0,1-1 1 0 0,-1 1-1 0 0,0 0 1 0 0,1 0 0 0 0,-2 0-1 0 0,0 0-48 0 0,1 0 0 0 0,-1 0 0 0 0,0-1 0 0 0,1 1-1 0 0,-1 0 1 0 0,1-1 0 0 0,-1 1 0 0 0,0-1 0 0 0,0 0 0 0 0,1 0 0 0 0,-1 1-1 0 0,0-1 1 0 0,1 0 0 0 0,-1-1 0 0 0,-3 1 0 0 0,-2-2-10 0 0,1 1 1 0 0,0-1-1 0 0,-1 0 0 0 0,1-1 1 0 0,0 0-1 0 0,0 0 0 0 0,0 0 1 0 0,1 0-1 0 0,-1-1 0 0 0,1 0 1 0 0,0 0-1 0 0,0-1 1 0 0,0 1-1 0 0,0-1 0 0 0,1 0 1 0 0,0 0-1 0 0,0-1 0 0 0,0 1 1 0 0,-4-10-1 0 0,5 9-44 0 0,0 0 1 0 0,1-1-1 0 0,0 1 0 0 0,0-1 0 0 0,0 1 0 0 0,1-1 1 0 0,-1 0-1 0 0,2 0 0 0 0,-1 0 0 0 0,1 0 0 0 0,0 0 0 0 0,0 1 1 0 0,1-1-1 0 0,0 0 0 0 0,1 0 0 0 0,-1 0 0 0 0,1 1 1 0 0,4-11-1 0 0,3 0-16 0 0,0 1 0 0 0,1 0 1 0 0,0 0-1 0 0,1 1 1 0 0,1 0-1 0 0,1 1 0 0 0,0 1 1 0 0,20-17-1 0 0,-21 20-25 0 0,1 1 0 0 0,0 0-1 0 0,1 1 1 0 0,0 0 0 0 0,0 1 0 0 0,0 1 0 0 0,1 0 0 0 0,0 1 0 0 0,0 1 0 0 0,22-4-1 0 0,-29 7 23 0 0,-1 1-1 0 0,1-1 0 0 0,0 1 0 0 0,0 1 0 0 0,0 0 0 0 0,0 0 1 0 0,-1 0-1 0 0,1 1 0 0 0,0 0 0 0 0,-1 0 0 0 0,0 1 0 0 0,1 0 1 0 0,-1 0-1 0 0,10 7 0 0 0,-13-7 9 0 0,1 1 0 0 0,-1-1 0 0 0,0 1 0 0 0,0 0 0 0 0,0 0 0 0 0,0 0 0 0 0,-1 0 1 0 0,0 1-1 0 0,0 0 0 0 0,0-1 0 0 0,0 1 0 0 0,-1 0 0 0 0,0 0 0 0 0,0 1 0 0 0,0-1 0 0 0,0 0 0 0 0,-1 1 0 0 0,0-1 1 0 0,0 1-1 0 0,-1-1 0 0 0,0 7 0 0 0,0-4 28 0 0,-1-1 0 0 0,0 0 0 0 0,0 0 0 0 0,0 0 0 0 0,-1 1 0 0 0,-6 11 1 0 0,-21 40 201 0 0,23-49-180 0 0,0 0-20 0 0,-1 0 0 0 0,1-1 1 0 0,-2 0-1 0 0,0 0 0 0 0,0-1 0 0 0,0 0 0 0 0,-1 0 0 0 0,-16 10 0 0 0,12-10-171 0 0,1 0 1 0 0,-1-2-1 0 0,0 1 0 0 0,-1-2 0 0 0,1 0 0 0 0,-22 5 0 0 0,28-8-247 0 0,-1-1-1 0 0,0 0 1 0 0,1 0-1 0 0,-1-1 1 0 0,0 0-1 0 0,0 0 1 0 0,1-1 0 0 0,-12-2-1 0 0,16 2 17 0 0,1 1-1 0 0,-1-1 1 0 0,1 0 0 0 0,-1 0-1 0 0,1 0 1 0 0,0 0 0 0 0,-1-1 0 0 0,1 1-1 0 0,0-1 1 0 0,0 1 0 0 0,0-1-1 0 0,0 0 1 0 0,0 0 0 0 0,0 0-1 0 0,0 0 1 0 0,1 0 0 0 0,-1 0-1 0 0,1 0 1 0 0,0 0 0 0 0,-1-1-1 0 0,1 1 1 0 0,0-1 0 0 0,0 1 0 0 0,1-1-1 0 0,-1 1 1 0 0,0-1 0 0 0,0-4-1 0 0,1-12-4287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15775 0 0,'0'0'1432'0'0,"1"1"-1142"0"0,0 2-237 0 0,1-1 0 0 0,-1 1 0 0 0,0-1 0 0 0,0 1 0 0 0,0 0 0 0 0,0-1 1 0 0,-1 1-1 0 0,1 0 0 0 0,-1 0 0 0 0,0-1 0 0 0,1 1 0 0 0,-1 0 0 0 0,0 0 0 0 0,-1 0 1 0 0,1-1-1 0 0,0 1 0 0 0,-1 0 0 0 0,0 0 0 0 0,1-1 0 0 0,-3 4 0 0 0,-2 9 168 0 0,-1 1 0 0 0,-11 18 0 0 0,9-20-71 0 0,-139 251 1656 0 0,99-191-1196 0 0,-83 97 0 0 0,119-157-575 0 0,-41 48 117 0 0,-71 64 1 0 0,105-109-146 0 0,-99 95 58 0 0,116-111-68 0 0,1 1 1 0 0,0-1-1 0 0,-1 1 0 0 0,1 0 0 0 0,0 0 0 0 0,0 0 1 0 0,0-1-1 0 0,0 1 0 0 0,0 0 0 0 0,0 3 0 0 0,2-5-28 0 0,0 1-1 0 0,0-1 1 0 0,0 0-1 0 0,0 1 1 0 0,0-1-1 0 0,0 0 0 0 0,0 0 1 0 0,0 0-1 0 0,0 0 1 0 0,1 0-1 0 0,-1 0 0 0 0,1 0 1 0 0,16-2-415 0 0,0-1 0 0 0,-1-1 1 0 0,1-1-1 0 0,-1-1 0 0 0,21-9 0 0 0,-1 0-718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26 11519 0 0,'6'-6'229'0'0,"-4"4"-91"0"0,0-1 1 0 0,0 1-1 0 0,0 0 1 0 0,1 0 0 0 0,-1 1-1 0 0,1-1 1 0 0,-1 0 0 0 0,10-1 6111 0 0,-20 13-5293 0 0,-15 15-1514 0 0,-291 214 753 0 0,162-143-33 0 0,90-58 394 0 0,54-32-365 0 0,6-5 384 0 0,4 0-401 0 0,10 2-144 0 0,-1-1 1 0 0,0 0-1 0 0,1-1 1 0 0,-1 0-1 0 0,1-1 1 0 0,21-2 0 0 0,-15 1-187 0 0,37 3 1 0 0,-48-1 157 0 0,0 0 1 0 0,0 0-1 0 0,0 0 0 0 0,0 1 1 0 0,-1 0-1 0 0,1 1 1 0 0,-1 0-1 0 0,1 0 0 0 0,-1 0 1 0 0,0 0-1 0 0,0 1 0 0 0,0 0 1 0 0,-1 1-1 0 0,1-1 1 0 0,-1 1-1 0 0,0 0 0 0 0,-1 0 1 0 0,1 1-1 0 0,-1-1 1 0 0,0 1-1 0 0,0 0 0 0 0,-1 0 1 0 0,1 0-1 0 0,-1 1 0 0 0,2 6 1 0 0,-1-1 191 0 0,-1 0 1 0 0,1 0-1 0 0,-2 1 1 0 0,0-1-1 0 0,0 1 1 0 0,-1 0-1 0 0,-1-1 1 0 0,0 1-1 0 0,-4 25 0 0 0,3-35-100 0 0,0-1-1 0 0,0 1 1 0 0,0 0-1 0 0,0 0 1 0 0,-1 0-1 0 0,1-1 1 0 0,-1 1-1 0 0,0 0 1 0 0,0-1-1 0 0,0 0 1 0 0,0 1-1 0 0,0-1 1 0 0,0 0-1 0 0,0 0 0 0 0,-1 0 1 0 0,1 0-1 0 0,-1-1 1 0 0,0 1-1 0 0,1-1 1 0 0,-1 1-1 0 0,0-1 1 0 0,0 0-1 0 0,0 0 1 0 0,0 0-1 0 0,-3 0 1 0 0,-6 1-11 0 0,0 0 1 0 0,0 0-1 0 0,-1-2 1 0 0,1 1 0 0 0,-13-2-1 0 0,-86-10 73 0 0,95 8-521 0 0,0 0 1 0 0,0-1-1 0 0,1-1 1 0 0,-29-12-1 0 0,25 6-1180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6 10135 0 0,'6'-6'6994'0'0,"-11"19"-6381"0"0,-6 13-167 0 0,-1-2 1 0 0,-17 28-1 0 0,6-15-146 0 0,-132 220 615 0 0,-25 42-493 0 0,-89 245-269 0 0,244-489-163 0 0,0-3-74 0 0,-2-1 0 0 0,-2-1 0 0 0,-2-2 0 0 0,-3-1 0 0 0,-1-1 1 0 0,-42 41-1 0 0,55-68-215 0 0,20-18 11 0 0,5-5-145 0 0,0-1 287 0 0,0 1 1 0 0,1 0-1 0 0,-1 0 1 0 0,1 0 0 0 0,8-6-1 0 0,3-3-801 0 0,12-14-3336 0 0,5-2-1373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331 357 3679 0 0,'0'0'284'0'0,"6"-7"-1"0"0,5-6 1269 0 0,1 1-1 0 0,0 0 1 0 0,18-14-1 0 0,18-17 175 0 0,-24 17-539 0 0,49-54 1573 0 0,-67 71-2563 0 0,0 0 0 0 0,0 0 1 0 0,0-1-1 0 0,-1 0 0 0 0,-1 0 1 0 0,1 0-1 0 0,3-17 0 0 0,-7 26-170 0 0,-1-1 1 0 0,0 1-1 0 0,1 0 0 0 0,-1-1 0 0 0,0 1 1 0 0,0 0-1 0 0,0 0 0 0 0,0-1 0 0 0,0 1 1 0 0,-1 0-1 0 0,1-1 0 0 0,0 1 0 0 0,0 0 1 0 0,-1-1-1 0 0,1 1 0 0 0,-1 0 0 0 0,1 0 1 0 0,-1 0-1 0 0,0 0 0 0 0,1-1 0 0 0,-2 0 1 0 0,0 0 11 0 0,0 1 1 0 0,1 0 0 0 0,-1 0 0 0 0,0 0 0 0 0,0 0 0 0 0,0 0-1 0 0,1 0 1 0 0,-1 0 0 0 0,0 0 0 0 0,0 1 0 0 0,0-1 0 0 0,-3 0 0 0 0,-2 0 12 0 0,0 1 0 0 0,0-1 0 0 0,0 1 0 0 0,0 1 0 0 0,0-1 1 0 0,0 1-1 0 0,-8 2 0 0 0,-3 3-39 0 0,1 0 1 0 0,-1 2 0 0 0,1 0-1 0 0,0 0 1 0 0,-28 21 0 0 0,-70 64 33 0 0,77-57-47 0 0,2 1 0 0 0,1 2 0 0 0,2 1 0 0 0,-28 46 0 0 0,51-70 0 0 0,-10 23 0 0 0,17-33 0 0 0,0 1 0 0 0,1 0 0 0 0,0-1 0 0 0,0 1 0 0 0,0 1 0 0 0,0 9 0 0 0,2-16 9 0 0,0 1 0 0 0,0-1-1 0 0,0 0 1 0 0,0 0 0 0 0,0 1 0 0 0,0-1-1 0 0,0 0 1 0 0,1 0 0 0 0,-1 1-1 0 0,0-1 1 0 0,1 0 0 0 0,-1 0 0 0 0,1 1-1 0 0,0-1 1 0 0,-1 0 0 0 0,1 0-1 0 0,0 0 1 0 0,-1 0 0 0 0,1 0 0 0 0,0 0-1 0 0,0 0 1 0 0,0 0 0 0 0,0-1-1 0 0,0 1 1 0 0,0 0 0 0 0,0 0 0 0 0,0-1-1 0 0,0 1 1 0 0,1-1 0 0 0,-1 1 0 0 0,0-1-1 0 0,0 1 1 0 0,1-1 0 0 0,-1 0-1 0 0,0 1 1 0 0,0-1 0 0 0,1 0 0 0 0,-1 0-1 0 0,2 0 1 0 0,6-1 89 0 0,0 1 1 0 0,-1-1-1 0 0,1 0 0 0 0,13-5 1 0 0,-21 6-89 0 0,40-12 324 0 0,-2-2 0 0 0,53-25 0 0 0,69-48-139 0 0,-144 77-322 0 0,-1-2-1 0 0,0 0 0 0 0,26-27 1 0 0,-41 38 40 0 0,-3 1-92 0 0,0-1 164 0 0,0 1 0 0 0,0 0 1 0 0,0 1-1 0 0,0-1 0 0 0,0 0 0 0 0,0 0 1 0 0,0 1-1 0 0,0-1 0 0 0,0 1 0 0 0,0 0 0 0 0,1-1 1 0 0,-1 1-1 0 0,0 0 0 0 0,0 0 0 0 0,1 0 0 0 0,-1 0 1 0 0,-1 2-1 0 0,-5 3-6 0 0,1 1 0 0 0,-9 10 1 0 0,11-12 2 0 0,2-1-6 0 0,-1-1 0 0 0,1 1 0 0 0,0 0 0 0 0,0 0 0 0 0,0 1 0 0 0,1-1 0 0 0,-1 1 0 0 0,1-1 1 0 0,0 1-1 0 0,-2 6 0 0 0,4-10-49 0 0,0-1 0 0 0,0 1 0 0 0,0-1 0 0 0,0 1 0 0 0,0-1 0 0 0,0 1 0 0 0,0-1 0 0 0,0 1 0 0 0,1-1 1 0 0,-1 1-1 0 0,0-1 0 0 0,0 1 0 0 0,0-1 0 0 0,1 1 0 0 0,-1-1 0 0 0,0 1 0 0 0,0-1 0 0 0,1 2 0 0 0,0-1-184 0 0,6 8-715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5983 0 0,'0'0'542'0'0,"-1"2"-446"0"0,-136 203 13928 0 0,58-60-11875 0 0,28-36-1373 0 0,-31 64-403 0 0,57-127-327 0 0,-50 71 0 0 0,49-82-493 0 0,-2 0 0 0 0,-1-2 0 0 0,-2-2 1 0 0,-1 0-1 0 0,-61 44 0 0 0,91-74-397 0 0,9-14-5003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4 330 11743 0 0,'3'-13'225'0'0,"1"0"0"0"0,1 0 0 0 0,0 0 0 0 0,1 1 0 0 0,1-1 0 0 0,0 1 0 0 0,0 1 0 0 0,1-1 0 0 0,0 2 0 0 0,1-1 1 0 0,1 1-1 0 0,-1 0 0 0 0,2 1 0 0 0,-1 0 0 0 0,1 0 0 0 0,14-7 0 0 0,13-7 322 0 0,1 1 0 0 0,0 3 1 0 0,2 1-1 0 0,0 2 0 0 0,44-11 1 0 0,-73 24-308 0 0,-1 1 1 0 0,1 0 0 0 0,0 1 0 0 0,0 1 0 0 0,0-1-1 0 0,-1 2 1 0 0,1 0 0 0 0,0 0 0 0 0,19 6 0 0 0,-26-6-144 0 0,0 1 1 0 0,1 0 0 0 0,-1 0-1 0 0,0 1 1 0 0,0 0 0 0 0,-1 0-1 0 0,1 0 1 0 0,-1 0 0 0 0,9 8-1 0 0,-10-8-67 0 0,-1 0-1 0 0,1 1 1 0 0,-1-1-1 0 0,0 0 0 0 0,0 1 1 0 0,0 0-1 0 0,0 0 1 0 0,-1-1-1 0 0,1 1 1 0 0,-1 0-1 0 0,0 0 1 0 0,0 0-1 0 0,-1 0 1 0 0,1 8-1 0 0,-1-6-3 0 0,-1 1 1 0 0,0-1-1 0 0,0 0 0 0 0,0 0 0 0 0,-1 0 0 0 0,0 0 1 0 0,0 0-1 0 0,0 0 0 0 0,-1 0 0 0 0,0-1 0 0 0,0 1 1 0 0,0-1-1 0 0,-6 6 0 0 0,-3 5 57 0 0,-1-1-1 0 0,-28 24 1 0 0,19-20-7 0 0,-1-2 0 0 0,-1-1 0 0 0,-51 27 0 0 0,-84 26 83 0 0,134-59-145 0 0,-90 34-306 0 0,37-22-3182 0 0,60-19-1584 0 0,5-2-1402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13359 0 0,'-1'2'1027'0'0,"-21"31"439"0"0,-1-1 1 0 0,-39 42-1 0 0,14-18 608 0 0,22-24-1544 0 0,-112 141 1158 0 0,13 10-878 0 0,-56 126-570 0 0,153-265-337 0 0,-2-2-1 0 0,-2-1 1 0 0,-2-1-1 0 0,-2-2 1 0 0,-1-1-1 0 0,-52 38 0 0 0,87-73-26 0 0,-2 1-385 0 0,0 0-1 0 0,0 0 1 0 0,0 0-1 0 0,0 0 1 0 0,-1-1-1 0 0,-6 3 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1 430 919 0 0,'8'-21'749'0'0,"0"1"-1"0"0,18-30 1 0 0,-19 40-188 0 0,-1 0-1 0 0,1 1 1 0 0,1 0 0 0 0,0 0 0 0 0,0 0-1 0 0,14-10 1 0 0,43-26 6463 0 0,-39 29-5683 0 0,53-22-1 0 0,-62 31-1096 0 0,268-102 2074 0 0,-265 102-2129 0 0,0 1 1 0 0,1 1-1 0 0,-1 0 1 0 0,1 2-1 0 0,34-1 1 0 0,-50 4-141 0 0,-1 0 0 0 0,1 0 0 0 0,-1 1-1 0 0,1 0 1 0 0,-1 0 0 0 0,0 0 0 0 0,1 0 0 0 0,-1 1 0 0 0,0-1 0 0 0,0 1 0 0 0,0 0 0 0 0,0 1-1 0 0,0-1 1 0 0,-1 0 0 0 0,1 1 0 0 0,-1 0 0 0 0,1 0 0 0 0,-1 0 0 0 0,0 1 0 0 0,0-1-1 0 0,-1 1 1 0 0,1-1 0 0 0,-1 1 0 0 0,0 0 0 0 0,1 0 0 0 0,-2 0 0 0 0,1 0 0 0 0,0 0 0 0 0,-1 1-1 0 0,0-1 1 0 0,0 0 0 0 0,0 1 0 0 0,-1-1 0 0 0,1 0 0 0 0,-1 1 0 0 0,0-1 0 0 0,0 1 0 0 0,-2 7-1 0 0,0 1 84 0 0,-2 0 0 0 0,1 0 0 0 0,-2-1 0 0 0,1 1 0 0 0,-2-1 0 0 0,-11 20 0 0 0,-3-1 106 0 0,-28 33-1 0 0,22-32-139 0 0,-1-1 0 0 0,-2-1 1 0 0,-1-1-1 0 0,-1-2 0 0 0,-1-1 0 0 0,-1-2 0 0 0,-49 27 0 0 0,62-42-101 0 0,1 0-1 0 0,-1-2 1 0 0,0 0-1 0 0,-1-1 1 0 0,-26 4-1 0 0,39-9-82 0 0,1 0-1 0 0,0-1 1 0 0,-1 0-1 0 0,1 0 1 0 0,-1 0-1 0 0,1-1 1 0 0,0 0-1 0 0,-10-3 1 0 0,15 4 12 0 0,-1-1 1 0 0,1 0-1 0 0,0 0 1 0 0,-1-1-1 0 0,1 1 1 0 0,0 0 0 0 0,0-1-1 0 0,0 1 1 0 0,0-1-1 0 0,0 0 1 0 0,0 0-1 0 0,0 0 1 0 0,1 0 0 0 0,-1 0-1 0 0,1 0 1 0 0,-1 0-1 0 0,1 0 1 0 0,0-1-1 0 0,0 1 1 0 0,0 0-1 0 0,0-1 1 0 0,0 1 0 0 0,0-1-1 0 0,1 1 1 0 0,-1-1-1 0 0,1-4 1 0 0,-1 1-376 0 0,2-1 1 0 0,-1 1-1 0 0,1 0 0 0 0,0-1 1 0 0,0 1-1 0 0,1 0 0 0 0,-1 0 1 0 0,1 0-1 0 0,6-10 0 0 0,5-14-5979 0 0</inkml:trace>
  <inkml:trace contextRef="#ctx0" brushRef="#br0" timeOffset="1">1021 530 9671 0 0,'1'2'748'0'0,"4"30"477"0"0,-4-8 6554 0 0,-4-21-6391 0 0,3-3-1343 0 0,0 0 1 0 0,0 1-1 0 0,0-1 0 0 0,-1 0 0 0 0,1 0 1 0 0,0 1-1 0 0,0-1 0 0 0,0 0 0 0 0,0 0 1 0 0,0 0-1 0 0,-1 1 0 0 0,1-1 0 0 0,0 0 1 0 0,0 0-1 0 0,0 0 0 0 0,-1 0 0 0 0,1 1 0 0 0,0-1 1 0 0,0 0-1 0 0,-1 0 0 0 0,1 0 0 0 0,0 0 1 0 0,0 0-1 0 0,-1 0 0 0 0,1 0 0 0 0,0 0 1 0 0,-1 1-1 0 0,0-1 46 0 0,-1 0 0 0 0,1 0 1 0 0,0 0-1 0 0,-1 0 0 0 0,1 0 0 0 0,-1 0 0 0 0,1 0 1 0 0,0 0-1 0 0,-1-1 0 0 0,1 1 0 0 0,-1 0 1 0 0,1-1-1 0 0,0 1 0 0 0,-1-1 0 0 0,1 0 1 0 0,0 1-1 0 0,0-1 0 0 0,0 0 0 0 0,-1 0 0 0 0,1 1 1 0 0,0-1-1 0 0,0 0 0 0 0,0 0 0 0 0,0-1 1 0 0,0 1-1 0 0,1 0 0 0 0,-1 0 0 0 0,0 0 1 0 0,0 0-1 0 0,1-1 0 0 0,-1 1 0 0 0,1 0 1 0 0,-1-1-1 0 0,1 1 0 0 0,-1 0 0 0 0,1-1 0 0 0,0-2 1 0 0,-1-1 23 0 0,0-1 1 0 0,1 0-1 0 0,0 1 1 0 0,0-1-1 0 0,1 1 1 0 0,-1-1-1 0 0,1 1 1 0 0,3-11-1 0 0,2-2-28 0 0,1 1-1 0 0,0 0 1 0 0,2 1-1 0 0,0-1 1 0 0,17-22-1 0 0,43-48-314 0 0,122-120 0 0 0,-181 198 72 0 0,0 0 0 0 0,1 1 1 0 0,-1 0-1 0 0,2 1 0 0 0,-1 0 0 0 0,1 1 0 0 0,0 0 0 0 0,0 1 1 0 0,1 0-1 0 0,-1 1 0 0 0,1 0 0 0 0,0 1 0 0 0,21-2 0 0 0,-21 4-1433 0 0,-1 1 0 0 0,1 0 0 0 0,0 1 0 0 0,-1 1 0 0 0,15 2 0 0 0,-8 1-4871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47 8751 0 0,'1'-1'674'0'0,"12"-14"-554"0"0,-5 6 1033 0 0,0 1 6406 0 0,-8 7-7471 0 0,0 1 1 0 0,0 0-1 0 0,0-1 1 0 0,0 1-1 0 0,0 0 1 0 0,0-1-1 0 0,0 1 1 0 0,0 0-1 0 0,0 0 1 0 0,0-1-1 0 0,0 1 1 0 0,0 0-1 0 0,0-1 1 0 0,0 1-1 0 0,0 0 1 0 0,0-1-1 0 0,-1 1 1 0 0,1 0-1 0 0,0 0 1 0 0,0-1-1 0 0,0 1 1 0 0,0 0-1 0 0,-1-1 1 0 0,-3 1-41 0 0,-1-1 0 0 0,0 1 0 0 0,1 0 1 0 0,-1 1-1 0 0,0-1 0 0 0,1 1 1 0 0,-1 0-1 0 0,-4 1 0 0 0,-40 15-51 0 0,32-10 14 0 0,-36 14-4 0 0,2 3-1 0 0,0 3 0 0 0,-61 42 1 0 0,99-60 148 0 0,0 0 1 0 0,0 1 0 0 0,1 0-1 0 0,-16 18 1 0 0,25-24-68 0 0,0-1 1 0 0,1 1-1 0 0,-1 0 0 0 0,1 0 0 0 0,0 0 0 0 0,0 0 0 0 0,0 0 1 0 0,1 0-1 0 0,-2 6 0 0 0,3-8-30 0 0,-1 1 1 0 0,1 0-1 0 0,0 0 1 0 0,0-1-1 0 0,0 1 1 0 0,0 0-1 0 0,1 0 1 0 0,-1-1-1 0 0,1 1 1 0 0,-1 0-1 0 0,1-1 1 0 0,0 1-1 0 0,0 0 1 0 0,1-1-1 0 0,-1 1 1 0 0,2 2-1 0 0,0-2-22 0 0,0 0-1 0 0,0 0 1 0 0,0 0-1 0 0,0 0 1 0 0,0-1-1 0 0,1 1 1 0 0,-1-1-1 0 0,1 0 1 0 0,0 0-1 0 0,0 0 1 0 0,0 0-1 0 0,0-1 1 0 0,0 1-1 0 0,0-1 1 0 0,0 0 0 0 0,5 0-1 0 0,7 1 68 0 0,0 0-1 0 0,31-1 1 0 0,-32-2-65 0 0,0 0 0 0 0,0-1 0 0 0,0-1 0 0 0,0 0 0 0 0,0-1 0 0 0,-1-1 0 0 0,24-10 0 0 0,-29 11-31 0 0,0-1-1 0 0,0-1 1 0 0,-1 0 0 0 0,0 0 0 0 0,0 0 0 0 0,-1-1-1 0 0,1 0 1 0 0,-1 0 0 0 0,-1-1 0 0 0,0 0 0 0 0,0 0-1 0 0,7-13 1 0 0,-6 6-181 0 0,0-1 1 0 0,-1 1-1 0 0,0-1 0 0 0,-1-1 0 0 0,-1 1 1 0 0,-1-1-1 0 0,0 1 0 0 0,-1-1 1 0 0,-1-27-1 0 0,-1 41-191 0 0,0-1 0 0 0,-1 1 1 0 0,1 0-1 0 0,-1-1 1 0 0,0 1-1 0 0,0 0 0 0 0,0 0 1 0 0,-1 0-1 0 0,1 0 0 0 0,-1 0 1 0 0,1 0-1 0 0,-1 0 0 0 0,0 1 1 0 0,0-1-1 0 0,-4-4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174 198 5983 0 0,'0'0'12415'0'0,"1"2"-11898"0"0,0 0-366 0 0,0 0 0 0 0,1 0 1 0 0,-1 0-1 0 0,1 0 0 0 0,-1 0 0 0 0,1-1 0 0 0,-1 1 0 0 0,1 0 0 0 0,0-1 0 0 0,0 0 0 0 0,0 1 1 0 0,0-1-1 0 0,0 0 0 0 0,0 0 0 0 0,2 1 0 0 0,1 0 16 0 0,0-1 0 0 0,0 0 0 0 0,0 0 0 0 0,0 0 0 0 0,1 0-1 0 0,7-1 1 0 0,1-1 22 0 0,-1 0 0 0 0,1-1-1 0 0,-1 0 1 0 0,21-7-1 0 0,-24 6-162 0 0,0-1-1 0 0,0 1 0 0 0,0-2 1 0 0,0 1-1 0 0,-1-2 0 0 0,1 1 1 0 0,-1-1-1 0 0,-1-1 0 0 0,1 1 1 0 0,11-13-1 0 0,-15 14-23 0 0,-1-1-1 0 0,1 1 1 0 0,-1-1 0 0 0,0 0-1 0 0,0 0 1 0 0,4-11-1 0 0,-6 13-28 0 0,-1 1 0 0 0,0 0 1 0 0,-1-1-1 0 0,1 1 0 0 0,0-1 0 0 0,-1 1 0 0 0,0-1 0 0 0,0 1 0 0 0,0-1 0 0 0,0 1 0 0 0,-1-1 0 0 0,1 1 0 0 0,-1-1 0 0 0,0 1 0 0 0,0 0 0 0 0,-1-4 0 0 0,1 5-18 0 0,0-1 0 0 0,0 1 0 0 0,-1 0 0 0 0,1 0 0 0 0,0 0 0 0 0,-1 0 0 0 0,1 0 0 0 0,-1 1 0 0 0,1-1 0 0 0,-1 0 0 0 0,0 1 0 0 0,0-1 0 0 0,0 1 0 0 0,0 0 0 0 0,0-1 0 0 0,-2 0 0 0 0,0 1-9 0 0,1 0 0 0 0,0 0 0 0 0,-1 0 0 0 0,1 1-1 0 0,0-1 1 0 0,-1 1 0 0 0,1 0 0 0 0,-1 0 0 0 0,1 0 0 0 0,-5 1-1 0 0,-5 2-36 0 0,-1 0-1 0 0,0 1 0 0 0,1 1 0 0 0,-18 9 0 0 0,29-13 98 0 0,-20 9-23 0 0,0 2 1 0 0,2 1-1 0 0,-1 0 1 0 0,-20 19-1 0 0,-68 72 96 0 0,95-88-29 0 0,1-1-1 0 0,0 2 1 0 0,-14 24 0 0 0,23-35-30 0 0,1-1 0 0 0,0 1 0 0 0,1 0 0 0 0,-1 0 1 0 0,1 1-1 0 0,0-1 0 0 0,1 0 0 0 0,-1 1 0 0 0,1-1 0 0 0,1 1 1 0 0,-1-1-1 0 0,1 1 0 0 0,0-1 0 0 0,2 12 0 0 0,-2-16-13 0 0,1 1 0 0 0,0-1-1 0 0,0 1 1 0 0,0-1 0 0 0,0 0 0 0 0,1 1-1 0 0,-1-1 1 0 0,0 0 0 0 0,1 0 0 0 0,0 0-1 0 0,-1 0 1 0 0,1 0 0 0 0,4 3 0 0 0,-2-2 7 0 0,1 0 1 0 0,-1-1 0 0 0,1 1 0 0 0,-1-1-1 0 0,1 0 1 0 0,7 2 0 0 0,4 0 31 0 0,-1-1 1 0 0,1 0 0 0 0,24 0-1 0 0,-17-2-58 0 0,-1-1 0 0 0,1-2-1 0 0,-1 0 1 0 0,1-1 0 0 0,-1-1-1 0 0,0-1 1 0 0,32-12 0 0 0,-34 9-944 0 0,-1-1 0 0 0,25-15 0 0 0,-29 15-1022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35 377 8751 0 0,'-1'1'399'0'0,"-17"0"138"0"0,3 6 6254 0 0,15-7-6638 0 0,5 6 5122 0 0,-2-3-5944 0 0,1-1 44 0 0,-1 0 772 0 0,1 0 0 0 0,-1-1 0 0 0,1 1 0 0 0,0-1 0 0 0,-1 1 0 0 0,1-1 1 0 0,0 0-1 0 0,0-1 0 0 0,7 1 0 0 0,44-1 802 0 0,-31 0-494 0 0,31-2 464 0 0,93-15 0 0 0,52-23-259 0 0,-108 20-305 0 0,-70 15-568 0 0,1 2 0 0 0,0 0-1 0 0,0 1 1 0 0,40 3 0 0 0,-55 0-308 0 0,-1 0 0 0 0,1 1-1 0 0,-1 0 1 0 0,1 1 0 0 0,12 5 0 0 0,-7-1-1387 0 0</inkml:trace>
  <inkml:trace contextRef="#ctx0" brushRef="#br0" timeOffset="1">926 431 10135 0 0,'0'0'11116'0'0,"-1"2"-10280"0"0,-4 18 67 0 0,-1-1 1 0 0,-1 0-1 0 0,-10 19 0 0 0,-41 56-201 0 0,37-63-833 0 0,1 0 0 0 0,-22 53-1 0 0,41-82-638 0 0</inkml:trace>
  <inkml:trace contextRef="#ctx0" brushRef="#br0" timeOffset="2">1204 0 4143 0 0,'0'0'1488'0'0,"4"11"1032"0"0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28 9215 0 0,'53'-11'981'0'0,"-19"4"913"0"0,-3 1 6038 0 0,-40 5-7913 0 0,1 0 0 0 0,-1 0 0 0 0,0 1 0 0 0,0 0 0 0 0,0 0 1 0 0,0 1-1 0 0,0 0 0 0 0,0 1 0 0 0,-12 3 0 0 0,-9 4-16 0 0,-37 18 0 0 0,48-19 118 0 0,0 0-1 0 0,1 2 0 0 0,1 0 1 0 0,0 1-1 0 0,0 1 1 0 0,1 0-1 0 0,0 1 0 0 0,1 1 1 0 0,-23 27-1 0 0,17-15 147 0 0,15-20-217 0 0,1 0 0 0 0,0 0 0 0 0,0 0 0 0 0,1 1 0 0 0,-1-1 0 0 0,2 1 0 0 0,-1 0 0 0 0,1 1 0 0 0,-4 10 0 0 0,7-17-46 0 0,0-1 0 0 0,0 0-1 0 0,0 1 1 0 0,0-1 0 0 0,0 1 0 0 0,0-1 0 0 0,1 0 0 0 0,-1 1 0 0 0,0-1 0 0 0,0 0 0 0 0,0 1-1 0 0,1-1 1 0 0,-1 0 0 0 0,0 1 0 0 0,0-1 0 0 0,1 0 0 0 0,-1 0 0 0 0,0 1 0 0 0,0-1 0 0 0,1 0-1 0 0,-1 0 1 0 0,0 1 0 0 0,1-1 0 0 0,-1 0 0 0 0,1 0 0 0 0,-1 0 0 0 0,1 0 0 0 0,10 4 100 0 0,-4-4-70 0 0,0 0-1 0 0,0 0 1 0 0,0 0-1 0 0,0-1 1 0 0,1 0-1 0 0,-2-1 1 0 0,1 1-1 0 0,0-1 1 0 0,0-1-1 0 0,9-4 1 0 0,9-5-85 0 0,31-22 0 0 0,-38 23-8 0 0,1-2-132 0 0,0-1 1 0 0,-1-1-1 0 0,-1 0 1 0 0,17-19-1 0 0,-33 33 92 0 0,-1 3-8 0 0,-1 0 92 0 0,0 0 0 0 0,1-1 0 0 0,-1 1 0 0 0,0 0 0 0 0,0 0 0 0 0,0-1 0 0 0,-3 4 0 0 0,2-1 10 0 0,-9 13-9 0 0,7-12-2 0 0,0 1 1 0 0,0 0-1 0 0,1-1 1 0 0,0 1 0 0 0,0 1-1 0 0,0-1 1 0 0,1 0-1 0 0,0 1 1 0 0,0-1 0 0 0,-1 11-1 0 0,5-7-942 0 0,3-1-340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 4607 0 0,'0'0'354'0'0,"9"-1"-220"0"0,-7 0 474 0 0,0 1-1 0 0,-1 0 0 0 0,1 0 1 0 0,0 0-1 0 0,0 1 0 0 0,-1-1 1 0 0,1 0-1 0 0,0 1 0 0 0,0-1 1 0 0,2 1-1 0 0,11 3 8964 0 0,-19 9-8770 0 0,2-9-726 0 0,0 0-1 0 0,0 0 1 0 0,0 0-1 0 0,-1-1 0 0 0,1 1 1 0 0,-1-1-1 0 0,0 0 1 0 0,0 0-1 0 0,-5 4 0 0 0,-36 23 38 0 0,21-16-73 0 0,3 0-31 0 0,-87 62 67 0 0,85-59-59 0 0,0 2 1 0 0,-29 33-1 0 0,44-44-1 0 0,1 1-1 0 0,0-1 1 0 0,0 2 0 0 0,1-1-1 0 0,0 1 1 0 0,1-1 0 0 0,0 1-1 0 0,0 1 1 0 0,1-1 0 0 0,0 0-1 0 0,1 1 1 0 0,1 0 0 0 0,-2 20-1 0 0,3-29 4 0 0,0 0 0 0 0,0 1 0 0 0,0-1 0 0 0,1 0 0 0 0,-1 0 0 0 0,0 0 0 0 0,1 0 0 0 0,-1 1 0 0 0,1-1 0 0 0,0 0 0 0 0,0 0 0 0 0,0 0 0 0 0,0 0 0 0 0,0 0 0 0 0,0-1 0 0 0,0 1 0 0 0,1 0 0 0 0,-1 0 0 0 0,1-1 0 0 0,-1 1 0 0 0,1-1 0 0 0,0 0 0 0 0,-1 1 0 0 0,1-1-1 0 0,0 0 1 0 0,0 0 0 0 0,0 0 0 0 0,0 0 0 0 0,0 0 0 0 0,0 0 0 0 0,0-1 0 0 0,0 1 0 0 0,4 0 0 0 0,3 0-110 0 0,1-1 1 0 0,0 1-1 0 0,-1-2 0 0 0,1 1 0 0 0,-1-1 0 0 0,14-3 0 0 0,62-17-2989 0 0,-35 5-4339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17879 0 0,'0'0'2578'0'0,"0"2"-2244"0"0,1 9-127 0 0,0 0 0 0 0,-1-1 0 0 0,0 1 0 0 0,-1 0 0 0 0,0 0 0 0 0,-5 15-1 0 0,1-8-39 0 0,-1 0-1 0 0,0-1 0 0 0,-11 18 0 0 0,-6 8 137 0 0,-55 76-1 0 0,-41 30 191 0 0,62-80-248 0 0,-327 384 760 0 0,331-398-757 0 0,25-27 161 0 0,-25 34 1 0 0,52-61-242 0 0,11-3-25 0 0,-1-2-113 0 0,0 0 0 0 0,0 0 1 0 0,0 0-1 0 0,0-1 0 0 0,12-10 1 0 0,39-35-62 0 0,-33 26-70 0 0,38-34-154 0 0,-31 26-4 0 0,2 2 1 0 0,1 1 0 0 0,53-32-1 0 0,-83 56 227 0 0,-4 4 21 0 0,-1-1 0 0 0,1 1-1 0 0,-1 0 1 0 0,1 0-1 0 0,0 0 1 0 0,-1 0-1 0 0,1 0 1 0 0,0 0 0 0 0,0 1-1 0 0,5-1 1 0 0,-7 1 7 0 0,0 0 1 0 0,-1 0-1 0 0,1 0 0 0 0,0 0 1 0 0,0 0-1 0 0,-1 0 0 0 0,1 1 1 0 0,0-1-1 0 0,-1 0 1 0 0,1 0-1 0 0,0 1 0 0 0,-1-1 1 0 0,1 0-1 0 0,0 1 0 0 0,-1-1 1 0 0,1 1-1 0 0,-1-1 1 0 0,1 1-1 0 0,-1-1 0 0 0,1 1 1 0 0,-1-1-1 0 0,1 2 0 0 0,7 13-43 0 0,-5-7 73 0 0,-1 1 0 0 0,-1 0-1 0 0,0 0 1 0 0,0 0 0 0 0,0 0 0 0 0,-1 0 0 0 0,-2 15-1 0 0,1 4 49 0 0,0 3 128 0 0,-2 0 0 0 0,-9 46 0 0 0,3-27-1213 0 0,9-49-135 0 0,1 1 824 0 0,0-1 0 0 0,0 0 0 0 0,-1 0 0 0 0,1 0 0 0 0,0 1-1 0 0,0-1 1 0 0,1 0 0 0 0,-1 0 0 0 0,0 0 0 0 0,0-1-1 0 0,0 1 1 0 0,1 0 0 0 0,1 0 0 0 0,8 2-1889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15 919 0 0,'0'1'67'0'0,"0"10"289"0"0,3 19 17608 0 0,-2-29-17052 0 0,2 2-738 0 0,0-1 1 0 0,0 1-1 0 0,1-1 0 0 0,-1 0 1 0 0,1 0-1 0 0,-1-1 1 0 0,1 1-1 0 0,-1-1 0 0 0,1 0 1 0 0,0 1-1 0 0,0-2 1 0 0,-1 1-1 0 0,1 0 0 0 0,0-1 1 0 0,0 0-1 0 0,0 0 1 0 0,0 0-1 0 0,0 0 0 0 0,4-1 1 0 0,10-2-53 0 0,-1-1 0 0 0,34-12 0 0 0,-29 9-39 0 0,1-1-77 0 0,40-22-1 0 0,-42 19-233 0 0,-20 10 42 0 0,-16 3-647 0 0,-14 4 684 0 0,0 1-1 0 0,1 1 0 0 0,0 2 1 0 0,0 0-1 0 0,-29 17 0 0 0,-125 81 806 0 0,166-98-565 0 0,5-3 16 0 0,-1 1-1 0 0,1 0 0 0 0,1 0 0 0 0,0 1 0 0 0,0 0 0 0 0,-14 20 0 0 0,23-29-96 0 0,0 1 0 0 0,0 0 0 0 0,1 0 0 0 0,-1 0 0 0 0,0 0 0 0 0,1 0 0 0 0,-1 0 0 0 0,1 0 0 0 0,-1 1 0 0 0,1-1 0 0 0,-1 0 0 0 0,1 0 0 0 0,0 0 0 0 0,0 0-1 0 0,0 1 1 0 0,-1-1 0 0 0,1 0 0 0 0,0 0 0 0 0,1 0 0 0 0,-1 1 0 0 0,0-1 0 0 0,0 0 0 0 0,0 0 0 0 0,1 0 0 0 0,-1 0 0 0 0,0 1 0 0 0,1-1 0 0 0,-1 0 0 0 0,1 0 0 0 0,0 0 0 0 0,-1 0 0 0 0,1 0 0 0 0,0 0 0 0 0,-1 0 0 0 0,1 0 0 0 0,0-1-1 0 0,0 1 1 0 0,0 0 0 0 0,0 0 0 0 0,0-1 0 0 0,0 1 0 0 0,0 0 0 0 0,0-1 0 0 0,2 1 0 0 0,4 3 54 0 0,1-1 0 0 0,0-1 0 0 0,0 1 0 0 0,0-1 0 0 0,9 1 0 0 0,6 1-1119 0 0,28 1-1 0 0,-26-5-153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1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13823 0 0,'0'0'1247'0'0,"-1"0"-799"0"0,-31 12 515 0 0,1 0 0 0 0,0 2 0 0 0,1 2 1 0 0,1 0-1 0 0,1 2 0 0 0,0 1 0 0 0,-34 31 0 0 0,55-43-957 0 0,1-1 0 0 0,0 1-1 0 0,0 0 1 0 0,0 1 0 0 0,-6 12 0 0 0,10-17-5 0 0,0 0 0 0 0,1 0 0 0 0,-1 0 0 0 0,1 0 0 0 0,0 0 0 0 0,0 1 0 0 0,0-1 0 0 0,0 0 0 0 0,1 1 0 0 0,0-1 0 0 0,-1 0 0 0 0,1 1 0 0 0,0-1 0 0 0,0 0 0 0 0,1 1 0 0 0,-1-1 0 0 0,3 6 0 0 0,-2-7-19 0 0,0 0-1 0 0,1 0 0 0 0,-1 0 1 0 0,1 0-1 0 0,0-1 0 0 0,0 1 1 0 0,-1-1-1 0 0,1 1 0 0 0,0-1 0 0 0,0 0 1 0 0,0 0-1 0 0,1 0 0 0 0,3 2 1 0 0,3 1-38 0 0,7 5-21 0 0,-1 1-1 0 0,0 1 1 0 0,0 0-1 0 0,18 19 1 0 0,-26-23 116 0 0,-1 0 0 0 0,0 1 1 0 0,0 0-1 0 0,0 0 0 0 0,-1 1 0 0 0,-1-1 0 0 0,0 1 1 0 0,0 0-1 0 0,0 0 0 0 0,2 11 0 0 0,-4-9 136 0 0,2 2 119 0 0,-1-1-1 0 0,-1 1 0 0 0,0-1 0 0 0,0 15 0 0 0,-2-24-235 0 0,0-1-1 0 0,0 1 1 0 0,0 0 0 0 0,0 0-1 0 0,-1-1 1 0 0,1 1 0 0 0,-1-1-1 0 0,0 1 1 0 0,0 0 0 0 0,0-1-1 0 0,0 1 1 0 0,0-1-1 0 0,0 0 1 0 0,-1 1 0 0 0,1-1-1 0 0,-1 0 1 0 0,0 0 0 0 0,1 0-1 0 0,-1 0 1 0 0,0 0 0 0 0,0 0-1 0 0,-1-1 1 0 0,1 1 0 0 0,0 0-1 0 0,-4 1 1 0 0,3-2-32 0 0,0 0 0 0 0,0-1 0 0 0,0 1 0 0 0,0-1 0 0 0,0 1 1 0 0,0-1-1 0 0,0 0 0 0 0,0 0 0 0 0,0-1 0 0 0,0 1 0 0 0,0 0 0 0 0,-5-3 0 0 0,-39-13 168 0 0,33 11-151 0 0,-181-71-156 0 0,173 67-801 0 0,4-2-283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10047 0 0,'0'0'912'0'0,"2"1"-753"0"0,0 2 5 0 0,0 0 0 0 0,0 0-1 0 0,0 0 1 0 0,0 0 0 0 0,-1 0 0 0 0,1 1-1 0 0,-1-1 1 0 0,0 0 0 0 0,0 1 0 0 0,0-1-1 0 0,0 1 1 0 0,0-1 0 0 0,-1 1 0 0 0,0-1-1 0 0,0 1 1 0 0,0 7 0 0 0,-2 6 767 0 0,0 1-1 0 0,-7 21 1 0 0,5-18-310 0 0,-11 34 118 0 0,-28 75 1 0 0,23-77-154 0 0,-19 83 1 0 0,37-125-587 0 0,2-11 0 0 0,0 0 0 0 0,0 1 0 0 0,0-1 0 0 0,0 0 0 0 0,0 0 0 0 0,0 0 0 0 0,0 1 0 0 0,0-1 0 0 0,0 0 0 0 0,0 0 0 0 0,-1 0 0 0 0,1 0 0 0 0,0 1 0 0 0,0-1 0 0 0,0 0 0 0 0,0 0 0 0 0,1 0 0 0 0,-1 1 0 0 0,0-1 0 0 0,0 0 0 0 0,0 0 0 0 0,0 0 0 0 0,0 0 0 0 0,0 1 0 0 0,0-1 0 0 0,0 0 0 0 0,0 0 0 0 0,0 0 0 0 0,0 0 0 0 0,1 1 0 0 0,-1-1 0 0 0,0 0 0 0 0,0 0 0 0 0,0 0 0 0 0,0 0 0 0 0,0 0 0 0 0,1 0 0 0 0,-1 1 0 0 0,0-1 0 0 0,0 0 0 0 0,0 0 0 0 0,0 0 0 0 0,1 0 0 0 0,-1 0 0 0 0,0 0 0 0 0,0 0 0 0 0,0 0 0 0 0,1 0 0 0 0,-1 0 0 0 0,0 0 0 0 0,0 0 0 0 0,0 0 0 0 0,0 0 0 0 0,1 0 0 0 0,-1 0 0 0 0,6-4 0 0 0,4-3 6 0 0,0-2 0 0 0,0 1-1 0 0,-1-1 1 0 0,0-1 0 0 0,-1 0-1 0 0,0 0 1 0 0,8-13 0 0 0,19-25 24 0 0,6 6-24 0 0,2 1 0 0 0,2 2 0 0 0,75-51 0 0 0,-116 88-45 0 0,-1-1 0 0 0,1 1 0 0 0,0 0 0 0 0,8-3 1 0 0,-10 5-52 0 0,-2 11-9 0 0,1-7 94 0 0,-1 0-1 0 0,0 0 0 0 0,-1 0 1 0 0,1 0-1 0 0,-1 0 0 0 0,0 4 1 0 0,-11 32 306 0 0,-18 85 457 0 0,27-111-720 0 0,2 0 0 0 0,0 0 1 0 0,1 1-1 0 0,0-1 0 0 0,1 0 0 0 0,0 0 1 0 0,4 14-1 0 0,-3-22-20 0 0,-1 0-1 0 0,1 0 1 0 0,1-1 0 0 0,-1 1-1 0 0,1-1 1 0 0,0 0 0 0 0,0 0-1 0 0,0 0 1 0 0,1 0 0 0 0,8 8-1 0 0,-10-11 25 0 0,0 0-1 0 0,0 0 1 0 0,0-1 0 0 0,0 1-1 0 0,0-1 1 0 0,0 0-1 0 0,0 0 1 0 0,1 1 0 0 0,-1-1-1 0 0,0-1 1 0 0,1 1-1 0 0,-1 0 1 0 0,1-1-1 0 0,-1 1 1 0 0,1-1 0 0 0,-1 0-1 0 0,1 1 1 0 0,0-1-1 0 0,-1-1 1 0 0,1 1-1 0 0,-1 0 1 0 0,1-1 0 0 0,-1 1-1 0 0,1-1 1 0 0,-1 0-1 0 0,1 1 1 0 0,2-3-1 0 0,4-2 119 0 0,-2 0-1 0 0,1 0 0 0 0,0 0 0 0 0,-1-1 0 0 0,0 0 0 0 0,-1-1 0 0 0,1 1 0 0 0,8-13 0 0 0,3-7 158 0 0,17-34 1 0 0,1-2-205 0 0,13-22 2 0 0,-31 51-111 0 0,29-40 0 0 0,-25 44-470 0 0,-7 6-781 0 0,2 2 0 0 0,0-1 0 0 0,2 2 0 0 0,23-21 0 0 0,-25 29-412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6911 0 0,'0'2'8968'0'0,"2"2"-8623"0"0,-1 1 0 0 0,0-1 0 0 0,0 1 0 0 0,-1 0-1 0 0,0 0 1 0 0,0-1 0 0 0,0 1 0 0 0,0 0 0 0 0,0 0 0 0 0,-1-1-1 0 0,0 1 1 0 0,0 0 0 0 0,-1-1 0 0 0,1 1 0 0 0,-1-1 0 0 0,0 1-1 0 0,-4 7 1 0 0,-6 8 23 0 0,-1-1 0 0 0,-22 27 0 0 0,17-23 100 0 0,-9 14-268 0 0,18-23-209 0 0,0 0 0 0 0,-1-1 1 0 0,-1 0-1 0 0,-1-1 0 0 0,0 0 0 0 0,-13 10 0 0 0,23-20-225 0 0,-1-1-1 0 0,0 0 0 0 0,1 1 1 0 0,-1-1-1 0 0,0-1 0 0 0,-3 2 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15631 0 0,'-2'0'719'0'0,"-2"1"-613"0"0,0 0-1 0 0,1 0 1 0 0,-1 1 0 0 0,0-1-1 0 0,1 1 1 0 0,-1 0 0 0 0,1 0-1 0 0,0 0 1 0 0,-6 5 0 0 0,-27 29-237 0 0,24-23 273 0 0,-28 27 529 0 0,-65 71 1094 0 0,80-82-1000 0 0,-41 62-1 0 0,35-39-296 0 0,2 1 0 0 0,-24 62-1 0 0,39-78-748 0 0,2 0-1 0 0,1 1 0 0 0,2 0 1 0 0,-5 49-1 0 0,8-36-3369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23 16351 0 0,'31'-22'1484'0'0,"-30"21"-372"0"0,-1 5-844 0 0,-1-1-1 0 0,0 0 1 0 0,0 0-1 0 0,0 0 1 0 0,0 0-1 0 0,-1 0 1 0 0,1-1-1 0 0,-1 1 1 0 0,0 0-1 0 0,-3 3 1 0 0,-1 3-15 0 0,-43 75 838 0 0,-57 135-1 0 0,-17 98-637 0 0,113-291-439 0 0,-20 66 64 0 0,10-26-269 0 0,15-36-1684 0 0,5-28 974 0 0,17-20-6570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470 361 9071 0 0,'0'0'1511'0'0,"13"-16"2418"0"0,1-16-3377 0 0,-1-1-1 0 0,-1 0 1 0 0,-2-1-1 0 0,-2 0 1 0 0,7-50 0 0 0,-14 74-537 0 0,-1 0 0 0 0,0-14 0 0 0,0 20-12 0 0,-1 0 0 0 0,1 0 0 0 0,-1 1 0 0 0,0-1 0 0 0,0 0 0 0 0,0 1-1 0 0,0-1 1 0 0,-1 1 0 0 0,-2-5 0 0 0,3 7-16 0 0,1 0-1 0 0,-1 1 1 0 0,0-1-1 0 0,0 0 1 0 0,0 0-1 0 0,0 1 1 0 0,0-1-1 0 0,0 1 1 0 0,0-1-1 0 0,0 1 1 0 0,0-1-1 0 0,0 1 1 0 0,0 0-1 0 0,0-1 1 0 0,-1 1-1 0 0,1 0 0 0 0,0 0 1 0 0,0 0-1 0 0,0 0 1 0 0,0 0-1 0 0,0 0 1 0 0,-2 0-1 0 0,-25 6-434 0 0,28-6 447 0 0,-10 4-100 0 0,0 0-1 0 0,0 0 1 0 0,1 1 0 0 0,-16 10-1 0 0,-33 30-77 0 0,20-16 137 0 0,14-11 42 0 0,-170 130 0 0 0,176-133 52 0 0,0 1-1 0 0,0 0 1 0 0,2 2-1 0 0,-16 20 1 0 0,31-37-29 0 0,0 0 1 0 0,0 1 0 0 0,0-1-1 0 0,0 0 1 0 0,0 1-1 0 0,1-1 1 0 0,-1 1 0 0 0,0-1-1 0 0,1 1 1 0 0,-1 0 0 0 0,1-1-1 0 0,0 1 1 0 0,-1 0 0 0 0,1-1-1 0 0,0 1 1 0 0,0-1 0 0 0,0 1-1 0 0,0 0 1 0 0,1 2-1 0 0,-1-2 6 0 0,1-1 0 0 0,0 0 0 0 0,-1 0 0 0 0,1 1 0 0 0,0-1-1 0 0,0 0 1 0 0,0 0 0 0 0,0 0 0 0 0,0 0 0 0 0,0 0-1 0 0,0-1 1 0 0,0 1 0 0 0,0 0 0 0 0,1 0 0 0 0,-1-1-1 0 0,0 1 1 0 0,1-1 0 0 0,0 1 0 0 0,6 1 99 0 0,-1 0 1 0 0,0 0-1 0 0,1-1 1 0 0,-1-1-1 0 0,1 1 1 0 0,13-2 0 0 0,19-3 179 0 0,0-2 0 0 0,0-1 0 0 0,-1-2 0 0 0,70-27 0 0 0,-70 22-285 0 0,2-1-141 0 0,0-2 1 0 0,-1-2-1 0 0,38-24 1 0 0,-76 42 20 0 0,0 0 20 0 0,0 0 1 0 0,-1 0 0 0 0,1 0 0 0 0,-1 0 0 0 0,1 0 0 0 0,-1 0 0 0 0,1-1 0 0 0,-1 1 0 0 0,0-1 0 0 0,1 1-1 0 0,-1-1 1 0 0,1-1 0 0 0,-13 2-120 0 0,6 2 245 0 0,1 0-1 0 0,0 0 1 0 0,-1 0-1 0 0,1 1 1 0 0,0-1 0 0 0,-1 1-1 0 0,1 0 1 0 0,-6 5-1 0 0,-31 23 243 0 0,35-25-239 0 0,-11 8 109 0 0,0 1 0 0 0,1 1 0 0 0,0 1 0 0 0,1 0 0 0 0,-20 29 0 0 0,33-42-154 0 0,1-1 1 0 0,0 1 0 0 0,-1 0 0 0 0,1-1 0 0 0,0 1 0 0 0,0 0-1 0 0,0-1 1 0 0,0 4 0 0 0,0 10-23 0 0,3-13-8 0 0,0-2 8 0 0,-2 0-48 0 0,1 0-1 0 0,0-1 1 0 0,-1 1 0 0 0,1 0-1 0 0,0-1 1 0 0,0 1 0 0 0,0-1-1 0 0,0 1 1 0 0,-1-1 0 0 0,1 1 0 0 0,0-1-1 0 0,0 0 1 0 0,0 1 0 0 0,0-1-1 0 0,0 0 1 0 0,0 0 0 0 0,0 0-1 0 0,0 0 1 0 0,0 0 0 0 0,2 0 0 0 0,7-1-1263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 2759 0 0,'0'0'1760'0'0,"-2"11"4240"0"0,-64 91 36 0 0,-8 13-848 0 0,71-109-5027 0 0,1-1 0 0 0,-1 1 0 0 0,1 1 0 0 0,0-1 0 0 0,0 0 0 0 0,0 0 0 0 0,1 1 0 0 0,0-1 0 0 0,1 1 0 0 0,-1-1 0 0 0,1 1 0 0 0,0-1 0 0 0,1 1 0 0 0,0-1 0 0 0,0 0 0 0 0,0 1 0 0 0,3 7 0 0 0,-2-8-130 0 0,0 0 0 0 0,1-1 0 0 0,-1 1 1 0 0,1-1-1 0 0,0 0 0 0 0,1 0 0 0 0,-1 0 0 0 0,1 0 1 0 0,0 0-1 0 0,0-1 0 0 0,0 0 0 0 0,1 0 1 0 0,0 0-1 0 0,0 0 0 0 0,0-1 0 0 0,0 0 0 0 0,0 0 1 0 0,11 4-1 0 0,-15-6-24 0 0,1 0 0 0 0,-1-1-1 0 0,1 1 1 0 0,0-1 0 0 0,-1 0 0 0 0,1 1 0 0 0,0-1 0 0 0,-1 0 0 0 0,1 0 0 0 0,0 0 0 0 0,-1 0 0 0 0,1 0-1 0 0,1-1 1 0 0,-2 1-4 0 0,0-1 0 0 0,0 1-1 0 0,0-1 1 0 0,0 1-1 0 0,0-1 1 0 0,0 0 0 0 0,0 0-1 0 0,0 1 1 0 0,0-1-1 0 0,-1 0 1 0 0,2-1 0 0 0,1-1-3 0 0,-1 0 7 0 0,1 0 0 0 0,-1 0 0 0 0,0 0 0 0 0,0-1 0 0 0,0 1 0 0 0,0-1 0 0 0,-1 1 0 0 0,1-1 0 0 0,-1 0 0 0 0,0 0 0 0 0,0 0 0 0 0,0 1 0 0 0,-1-1 0 0 0,1-6 0 0 0,-1-7 40 0 0,0-1 1 0 0,-4-18 0 0 0,1 3-19 0 0,1-195-406 0 0,9 174 42 0 0,-7 52 162 0 0,2 2-1122 0 0,7-1-441 0 0,2 3-3630 0 0,1 3-1688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29 16783 0 0,'12'-27'1276'0'0,"-11"25"-864"0"0,-3 3-268 0 0,-1 0-127 0 0,0 0-1 0 0,1 0 1 0 0,-1 0-1 0 0,0 0 1 0 0,0 1-1 0 0,1-1 1 0 0,-1 1 0 0 0,1 0-1 0 0,-4 3 1 0 0,-22 24 309 0 0,20-20-250 0 0,-18 22 291 0 0,1 0 1 0 0,-35 61-1 0 0,-32 77 246 0 0,41-70-392 0 0,-108 161-24 0 0,8-17-476 0 0,149-238 207 0 0,-25 47-191 0 0,25-47 14 0 0,0 1-1 0 0,0 0 1 0 0,0 0-1 0 0,0 0 0 0 0,1 0 1 0 0,-1 12-1 0 0,4-14-538 0 0,5 2-4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145 117 10135 0 0,'0'0'919'0'0,"-2"1"-475"0"0,-2 1 163 0 0,-1 1 1 0 0,1-1-1 0 0,0 1 1 0 0,0 0-1 0 0,0 1 1 0 0,1-1-1 0 0,-1 1 0 0 0,1-1 1 0 0,-1 1-1 0 0,1 0 1 0 0,1 1-1 0 0,-4 4 1 0 0,-5 11 385 0 0,-11 27 1 0 0,22-45-946 0 0,-4 6 112 0 0,-5 12 254 0 0,0 1 0 0 0,2 1 0 0 0,0-1 0 0 0,-5 35 0 0 0,8-30-250 0 0,1-2-50 0 0,-1 44 0 0 0,4-62-108 0 0,0 0 1 0 0,0 0-1 0 0,1 0 1 0 0,0 0-1 0 0,1-1 0 0 0,-1 1 1 0 0,1 0-1 0 0,0-1 1 0 0,0 1-1 0 0,1-1 0 0 0,-1 0 1 0 0,7 9-1 0 0,-8-12-3 0 0,0-1 0 0 0,0 0 0 0 0,0 0 0 0 0,0 0 0 0 0,0 0 0 0 0,0 0 0 0 0,0 0 0 0 0,1 0 0 0 0,-1-1-1 0 0,0 1 1 0 0,1 0 0 0 0,-1-1 0 0 0,1 1 0 0 0,-1-1 0 0 0,0 1 0 0 0,1-1 0 0 0,-1 0 0 0 0,1 0 0 0 0,1 1 0 0 0,0-1 4 0 0,0-1 0 0 0,-1 1 0 0 0,1-1 0 0 0,-1 1-1 0 0,1-1 1 0 0,-1 0 0 0 0,0 0 0 0 0,1 0 0 0 0,-1 0 0 0 0,4-2 0 0 0,0-2 15 0 0,1 0 1 0 0,-1 0-1 0 0,0 0 0 0 0,-1-1 0 0 0,1 0 1 0 0,6-11-1 0 0,-2 3 3 0 0,-2-1 1 0 0,0 0 0 0 0,11-29 0 0 0,9-50-45 0 0,12-32-428 0 0,-39 125 364 0 0,0 10-26 0 0,4 35 45 0 0,-1 46 0 0 0,-3-47 126 0 0,8 55-1 0 0,-8-92-48 0 0,0-1 1 0 0,0 0-1 0 0,1 1 1 0 0,0-1-1 0 0,0 0 1 0 0,1 0-1 0 0,-1 0 1 0 0,1 0-1 0 0,0-1 1 0 0,0 1-1 0 0,1-1 1 0 0,5 6-1 0 0,-7-8 17 0 0,1 1 0 0 0,-1-1 0 0 0,1 0 0 0 0,0 0 0 0 0,0 0 0 0 0,0-1 0 0 0,0 1 0 0 0,0-1 0 0 0,1 1 0 0 0,-1-1 0 0 0,0 0 0 0 0,1 0 0 0 0,-1 0 0 0 0,0-1 0 0 0,1 1 0 0 0,-1-1 0 0 0,1 0 0 0 0,-1 0 0 0 0,1 0 0 0 0,4-1 0 0 0,0-1 38 0 0,0 0-1 0 0,0 0 1 0 0,0-1-1 0 0,0 0 1 0 0,0 0-1 0 0,-1-1 1 0 0,0 0 0 0 0,1 0-1 0 0,-2-1 1 0 0,1 0-1 0 0,7-6 1 0 0,-4 0-22 0 0,-1 1 0 0 0,1-1 0 0 0,-2-1 1 0 0,0 0-1 0 0,12-21 0 0 0,20-45 82 0 0,-7 13-28 0 0,55-80 0 0 0,-67 114-132 0 0,37-48-2 0 0,-50 69-104 0 0,1 1-1 0 0,0 0 0 0 0,0 1 1 0 0,0 0-1 0 0,19-12 1 0 0,-11 12-758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557 121 7831 0 0,'0'0'603'0'0,"0"-3"-51"0"0,0-5 1119 0 0,-1 0-1 0 0,1 1 1 0 0,-1-1 0 0 0,-1 0-1 0 0,1 0 1 0 0,-5-12 0 0 0,4 16-1506 0 0,1-1 0 0 0,-1 1 0 0 0,0-1 1 0 0,0 1-1 0 0,-1 0 0 0 0,0 0 0 0 0,-2-4 1 0 0,3 7-153 0 0,1 0-1 0 0,0-1 1 0 0,0 1 0 0 0,-1 0 0 0 0,1 0 0 0 0,-1 1 0 0 0,1-1 0 0 0,-1 0-1 0 0,1 0 1 0 0,-1 1 0 0 0,0-1 0 0 0,1 1 0 0 0,-1-1 0 0 0,0 1-1 0 0,1 0 1 0 0,-1 0 0 0 0,0 0 0 0 0,0 0 0 0 0,1 0 0 0 0,-1 0 0 0 0,0 0-1 0 0,1 0 1 0 0,-4 2 0 0 0,-9 2-23 0 0,0 2-1 0 0,1 0 1 0 0,0 0 0 0 0,0 1-1 0 0,0 1 1 0 0,-15 12-1 0 0,1-1 20 0 0,10-8-9 0 0,-142 99 15 0 0,126-85 101 0 0,2 2 0 0 0,-48 50 0 0 0,76-74-73 0 0,0 1 0 0 0,0-1 0 0 0,0 0 0 0 0,1 1 0 0 0,-1 0 0 0 0,1 0 0 0 0,0 0 0 0 0,0 0 0 0 0,0 0 0 0 0,1 0 0 0 0,-1 0 0 0 0,1 0 0 0 0,-1 6 0 0 0,3-9-35 0 0,-1-1 0 0 0,0 0 0 0 0,1 1 0 0 0,-1-1 0 0 0,0 0 0 0 0,1 1 0 0 0,-1-1 0 0 0,1 0 0 0 0,-1 1 0 0 0,0-1 0 0 0,1 0 0 0 0,-1 0 0 0 0,1 0 0 0 0,-1 1 0 0 0,1-1 0 0 0,-1 0 0 0 0,1 0 0 0 0,-1 0 0 0 0,1 0 0 0 0,-1 0 0 0 0,1 0 0 0 0,0 0 0 0 0,-1 0 10 0 0,4 0 1 0 0,-1 0 1 0 0,1 0 0 0 0,-1 0-1 0 0,1 0 1 0 0,-1-1-1 0 0,0 1 1 0 0,1-1-1 0 0,-1 0 1 0 0,4-2 0 0 0,30-14 106 0 0,-23 10-79 0 0,254-143 209 0 0,-147 73-584 0 0,-119 76 245 0 0,-3 5-137 0 0,1 0 190 0 0,-1 1-1 0 0,0-1 0 0 0,-1 0 1 0 0,1 0-1 0 0,-1 0 0 0 0,0 0 1 0 0,-3 4-1 0 0,0 3-13 0 0,-37 64-85 0 0,-3 6 95 0 0,44-80-152 0 0,12 5-1329 0 0,3-2-3690 0 0,2-5-1702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197 131 10135 0 0,'0'0'778'0'0,"0"2"-506"0"0,-7 121 8926 0 0,7-102-8687 0 0,0 0 0 0 0,2 0 0 0 0,1-1 1 0 0,1 1-1 0 0,0 0 0 0 0,2-1 0 0 0,0 0 0 0 0,17 35 0 0 0,-20-49-509 0 0,1 0 0 0 0,-1-1 0 0 0,1 0 0 0 0,1 0 0 0 0,-1 0 0 0 0,1 0 0 0 0,-1-1 1 0 0,2 1-1 0 0,-1-1 0 0 0,0-1 0 0 0,9 5 0 0 0,-10-5-148 0 0,0-1 0 0 0,0-1 0 0 0,1 1 0 0 0,-1-1 0 0 0,1 1 0 0 0,-1-1 0 0 0,1-1 0 0 0,-1 1 0 0 0,1 0 0 0 0,0-1 0 0 0,-1 0 0 0 0,1 0 0 0 0,-1-1 0 0 0,1 1 0 0 0,0-1 0 0 0,8-3 0 0 0,-3 0-526 0 0,0 0 0 0 0,0-1 1 0 0,0 0-1 0 0,0-1 0 0 0,-1 0 0 0 0,0 0 1 0 0,0-1-1 0 0,-1 0 0 0 0,1-1 0 0 0,11-15 1 0 0,-7 7-276 0 0,-2-1 0 0 0,0-1 1 0 0,-1 1-1 0 0,15-38 0 0 0,35-86-1354 0 0,-25 59 3449 0 0,-28 64-323 0 0,1 2 0 0 0,0-1 0 0 0,2 1 0 0 0,-1 0-1 0 0,15-16 1 0 0,-24 32-762 0 0,0 0 1 0 0,0 0-1 0 0,0 0 0 0 0,0 0 0 0 0,0-1 0 0 0,0 1 1 0 0,0 0-1 0 0,0 0 0 0 0,0 0 0 0 0,0 0 0 0 0,0 0 1 0 0,0 0-1 0 0,0-1 0 0 0,0 1 0 0 0,1 0 0 0 0,-1 0 1 0 0,0 0-1 0 0,0 0 0 0 0,0 0 0 0 0,0 0 0 0 0,0 0 0 0 0,0 0 1 0 0,0 0-1 0 0,1 0 0 0 0,-1-1 0 0 0,0 1 0 0 0,0 0 1 0 0,0 0-1 0 0,0 0 0 0 0,0 0 0 0 0,1 0 0 0 0,-1 0 1 0 0,0 0-1 0 0,0 0 0 0 0,0 0 0 0 0,0 0 0 0 0,0 0 1 0 0,1 0-1 0 0,-1 0 0 0 0,0 0 0 0 0,0 0 0 0 0,0 0 0 0 0,0 1 1 0 0,0-1-1 0 0,0 0 0 0 0,1 0 0 0 0,-1 0 0 0 0,0 0 1 0 0,0 0-1 0 0,0 0 0 0 0,0 0 0 0 0,0 0 0 0 0,0 0 1 0 0,0 0-1 0 0,1 1 0 0 0,-1-1 0 0 0,0 12 1106 0 0,-7 18-416 0 0,-3-2-42 0 0,-1 0 0 0 0,-17 28 0 0 0,-35 53 483 0 0,32-56-724 0 0,-104 162 567 0 0,-6 11-571 0 0,68-102-371 0 0,-153 286-414 0 0,216-385 59 0 0,9-23-416 0 0,3-2-216 0 0,7-3-1369 0 0,5-4-5322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38 17535 0 0,'34'-37'5837'0'0,"-52"51"-5666"0"0,-179 146-146 0 0,10-9-114 0 0,183-147 52 0 0,-1 0 0 0 0,1 0 0 0 0,0 0-1 0 0,0 0 1 0 0,1 1 0 0 0,-1-1 0 0 0,1 1 0 0 0,-4 8-1 0 0,7-13 22 0 0,0 1 0 0 0,0-1 0 0 0,0 1-1 0 0,0-1 1 0 0,0 1 0 0 0,0-1-1 0 0,0 0 1 0 0,1 1 0 0 0,-1-1 0 0 0,0 0-1 0 0,0 1 1 0 0,0-1 0 0 0,1 0-1 0 0,-1 1 1 0 0,0-1 0 0 0,0 0 0 0 0,1 1-1 0 0,-1-1 1 0 0,0 0 0 0 0,1 0-1 0 0,-1 1 1 0 0,1-1 0 0 0,-1 0 0 0 0,0 0-1 0 0,1 0 1 0 0,0 1 0 0 0,9 3-301 0 0,10 1-551 0 0,39 5 0 0 0,-45-8 721 0 0,0-1 1 0 0,0 2-1 0 0,0 0 0 0 0,0 1 0 0 0,-1 0 0 0 0,16 8 1 0 0,-21-8 275 0 0,0 0 1 0 0,-1 1-1 0 0,1 1 1 0 0,-1-1 0 0 0,0 1-1 0 0,0 0 1 0 0,-1 0-1 0 0,0 1 1 0 0,0 0 0 0 0,-1 0-1 0 0,1 1 1 0 0,-1-1 0 0 0,-1 1-1 0 0,0 0 1 0 0,0 0-1 0 0,0 1 1 0 0,-1-1 0 0 0,0 1-1 0 0,-1 0 1 0 0,0 0-1 0 0,-1 0 1 0 0,1 0 0 0 0,-2 0-1 0 0,1 0 1 0 0,-1 0 0 0 0,-1 0-1 0 0,-1 12 1 0 0,1-19-55 0 0,1 1 0 0 0,-1 0-1 0 0,0-1 1 0 0,0 1 0 0 0,-1-1 0 0 0,1 1 0 0 0,0-1 0 0 0,-1 1 0 0 0,1-1 0 0 0,-1 0-1 0 0,0 0 1 0 0,0 0 0 0 0,0 0 0 0 0,0 0 0 0 0,0 0 0 0 0,0-1 0 0 0,-1 1 0 0 0,1-1-1 0 0,0 1 1 0 0,-1-1 0 0 0,0 0 0 0 0,1 0 0 0 0,-1 0 0 0 0,1 0 0 0 0,-1 0 0 0 0,0-1-1 0 0,0 1 1 0 0,-4-1 0 0 0,-8 1 131 0 0,0 0-1 0 0,1-2 1 0 0,-1 0 0 0 0,-17-3-1 0 0,23 2-219 0 0,-52-4 76 0 0,-32-6-39 0 0,80 9-855 0 0,0 0 0 0 0,0-1 0 0 0,0 0 0 0 0,-23-12 0 0 0,16 4-7349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872 123 12895 0 0,'23'-42'1359'0'0,"8"-17"341"0"0,-27 39 17 0 0,-4 19-1249 0 0,-3 1-442 0 0,1 0-1 0 0,-1 1 1 0 0,0-1-1 0 0,1 1 1 0 0,-1 0 0 0 0,0 0-1 0 0,1 0 1 0 0,-1 0-1 0 0,1 0 1 0 0,-1 1-1 0 0,1-1 1 0 0,0 1-1 0 0,0-1 1 0 0,-3 4 0 0 0,-4 3 30 0 0,1 1 1 0 0,-7 10 0 0 0,9-12-9 0 0,-47 62 620 0 0,-54 92 0 0 0,-27 86 346 0 0,22-9-438 0 0,-9 16-99 0 0,-18-10-235 0 0,124-220-212 0 0,-2-1 0 0 0,0-1 0 0 0,-2-1 1 0 0,0 0-1 0 0,-42 33 0 0 0,58-51-49 0 0,0-1 0 0 0,0-1 0 0 0,0 1 0 0 0,0 0 0 0 0,0-1 0 0 0,0 1 0 0 0,0-1 0 0 0,-6 2 0 0 0,8-3-856 0 0,0-2-268 0 0,-2-5-44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216 230 1375 0 0,'1'3'107'0'0,"2"2"1744"0"0,0-1-1 0 0,0 1 1 0 0,1 0-1 0 0,0-1 1 0 0,0 0-1 0 0,8 7 1 0 0,-9-9-937 0 0,0 1 0 0 0,0-1 0 0 0,1-1 0 0 0,-1 1 0 0 0,0 0 1 0 0,6 1-1 0 0,12 0-1888 0 0,6-6 1844 0 0,-1 0 1 0 0,46-13 0 0 0,49-23-22 0 0,-100 32-800 0 0,-1-2 0 0 0,1 0 1 0 0,27-18-1 0 0,-42 23-84 0 0,-1 1 0 0 0,0-1-1 0 0,0 0 1 0 0,0 0 0 0 0,0-1-1 0 0,-1 1 1 0 0,1-1 0 0 0,-1 0-1 0 0,0 0 1 0 0,-1-1 0 0 0,1 1 0 0 0,-1-1-1 0 0,0 0 1 0 0,-1 0 0 0 0,1 0-1 0 0,2-10 1 0 0,-5 12-31 0 0,1 1-1 0 0,-1 0 1 0 0,0-1 0 0 0,0 1-1 0 0,0 0 1 0 0,0-1-1 0 0,-1 1 1 0 0,1 0 0 0 0,-1 0-1 0 0,0-1 1 0 0,0 1-1 0 0,0 0 1 0 0,0 0 0 0 0,0 0-1 0 0,-2-3 1 0 0,1 4 20 0 0,0 0 1 0 0,1 0-1 0 0,-1 0 0 0 0,0 0 1 0 0,0 0-1 0 0,0 0 0 0 0,0 1 1 0 0,0-1-1 0 0,-1 1 1 0 0,1 0-1 0 0,0 0 0 0 0,-1-1 1 0 0,1 2-1 0 0,-1-1 1 0 0,1 0-1 0 0,-1 0 0 0 0,1 1 1 0 0,-1-1-1 0 0,-3 1 1 0 0,-8-1-57 0 0,0 1 0 0 0,0 1 0 0 0,0 0 1 0 0,0 1-1 0 0,1 1 0 0 0,-18 5 1 0 0,-78 32-88 0 0,86-31 187 0 0,-21 9-2 0 0,2 1 0 0 0,0 3 1 0 0,-40 27-1 0 0,63-36 133 0 0,0 1 1 0 0,2 1-1 0 0,-1 0 0 0 0,2 2 1 0 0,0-1-1 0 0,1 2 0 0 0,1 0 1 0 0,-14 24-1 0 0,19-27 40 0 0,0 2-1 0 0,1-1 0 0 0,-10 30 1 0 0,17-42-152 0 0,-1 1 1 0 0,1-1 0 0 0,0 0 0 0 0,1 0-1 0 0,-1 1 1 0 0,1-1 0 0 0,0 0 0 0 0,0 0-1 0 0,0 1 1 0 0,0-1 0 0 0,1 0 0 0 0,0 1-1 0 0,0-1 1 0 0,0 0 0 0 0,0 0 0 0 0,1 0-1 0 0,-1 0 1 0 0,1 0 0 0 0,0 0 0 0 0,0 0-1 0 0,5 5 1 0 0,-4-6-3 0 0,0 0 0 0 0,1-1 1 0 0,0 1-1 0 0,0-1 0 0 0,0 1 0 0 0,0-1 0 0 0,0 0 0 0 0,0-1 0 0 0,0 1 1 0 0,0-1-1 0 0,1 1 0 0 0,-1-1 0 0 0,1-1 0 0 0,-1 1 0 0 0,6 0 0 0 0,9-1 62 0 0,-1 0 0 0 0,23-3 0 0 0,18-6-255 0 0,-1-2 0 0 0,108-37 0 0 0,-124 34-1531 0 0,-2-2-537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92 15951 0 0,'12'-9'772'0'0,"0"-1"0"0"0,0 0 0 0 0,-2 0-1 0 0,1-1 1 0 0,-1-1 0 0 0,9-13 0 0 0,-18 23 0 0 0,-17-1-284 0 0,8 5-496 0 0,0 0-1 0 0,1 0 1 0 0,-1 1 0 0 0,1 0-1 0 0,0 0 1 0 0,0 1 0 0 0,0 0-1 0 0,0 0 1 0 0,-10 10 0 0 0,-4 0-83 0 0,-89 55-61 0 0,-59 41-41 0 0,138-87 263 0 0,-29 27-1 0 0,49-39-34 0 0,0 0 0 0 0,1 0-1 0 0,0 1 1 0 0,1 1-1 0 0,-11 18 1 0 0,19-29-20 0 0,0-1 1 0 0,0 1-1 0 0,1 0 0 0 0,-1-1 1 0 0,0 1-1 0 0,1 0 0 0 0,-1 0 1 0 0,1-1-1 0 0,-1 1 0 0 0,1 0 1 0 0,0 0-1 0 0,0 0 0 0 0,0-1 1 0 0,0 1-1 0 0,0 0 0 0 0,0 0 1 0 0,0 0-1 0 0,1 0 0 0 0,-1-1 1 0 0,1 1-1 0 0,-1 0 0 0 0,1 0 1 0 0,0-1-1 0 0,0 1 0 0 0,-1-1 1 0 0,1 1-1 0 0,0 0 0 0 0,1-1 1 0 0,-1 0-1 0 0,0 1 0 0 0,0-1 1 0 0,0 0-1 0 0,1 1 0 0 0,-1-1 1 0 0,1 0-1 0 0,-1 0 0 0 0,1 0 1 0 0,-1 0-1 0 0,1 0 0 0 0,0-1 1 0 0,0 1-1 0 0,-1-1 0 0 0,1 1 1 0 0,0-1-1 0 0,0 1 0 0 0,-1-1 1 0 0,1 0-1 0 0,0 0 0 0 0,0 0 1 0 0,0 0-1 0 0,2 0 0 0 0,12-2 20 0 0,0 0 1 0 0,-1-1-1 0 0,1 0 0 0 0,-1-1 1 0 0,26-11-1 0 0,70-40-136 0 0,-91 44 55 0 0,7-4-216 0 0,42-31 0 0 0,-59 38 123 0 0,0 0-1 0 0,-1-1 0 0 0,0 0 1 0 0,0 0-1 0 0,-1-1 1 0 0,13-19-1 0 0,-20 28 132 0 0,-1 0 0 0 0,0 1 0 0 0,1-1 0 0 0,-1 0 0 0 0,1 0 0 0 0,-1 1-1 0 0,0-1 1 0 0,0 0 0 0 0,1 0 0 0 0,-1 1 0 0 0,0-1 0 0 0,0 0 0 0 0,0 0 0 0 0,0 0 0 0 0,0-1-1 0 0,0 2 8 0 0,0 0-1 0 0,0 0 0 0 0,-1 0 0 0 0,1-1 0 0 0,0 1 1 0 0,0 0-1 0 0,0 0 0 0 0,0 0 0 0 0,-1 0 0 0 0,1 0 0 0 0,0-1 1 0 0,0 1-1 0 0,-1 0 0 0 0,1 0 0 0 0,0 0 0 0 0,0 0 1 0 0,-1 0-1 0 0,1 0 0 0 0,0 0 0 0 0,0 0 0 0 0,-1 0 1 0 0,1 0-1 0 0,0 0 0 0 0,0 0 0 0 0,-1 0 0 0 0,1 0 0 0 0,0 0 1 0 0,0 0-1 0 0,-1 0 0 0 0,1 0 0 0 0,-26 12 98 0 0,22-10-43 0 0,-13 7 34 0 0,1 1 0 0 0,1 1 0 0 0,0 1-1 0 0,0 0 1 0 0,1 1 0 0 0,0 0 0 0 0,2 1 0 0 0,-1 1 0 0 0,2 0 0 0 0,-17 27 0 0 0,26-38-71 0 0,0 0 1 0 0,0 0 0 0 0,0 0 0 0 0,0 0-1 0 0,1 0 1 0 0,-1 0 0 0 0,1 1-1 0 0,0-1 1 0 0,0 6 0 0 0,1-9-69 0 0,0 1 1 0 0,0-1-1 0 0,0 1 1 0 0,0 0 0 0 0,1-1-1 0 0,-1 1 1 0 0,0 0-1 0 0,1-1 1 0 0,-1 1 0 0 0,1-1-1 0 0,0 1 1 0 0,0-1 0 0 0,-1 1-1 0 0,1-1 1 0 0,0 0-1 0 0,0 1 1 0 0,0-1 0 0 0,0 0-1 0 0,1 0 1 0 0,-1 0 0 0 0,0 0-1 0 0,0 0 1 0 0,1 0-1 0 0,-1 0 1 0 0,1 0 0 0 0,-1 0-1 0 0,3 1 1 0 0,12 3-1352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11519 0 0,'0'0'13440'0'0,"0"-1"-13025"0"0,8-72 285 0 0,-7 51-685 0 0,1 0 0 0 0,1 0 1 0 0,8-29-1 0 0,-5 35-63 0 0,1 0 0 0 0,0 1-1 0 0,1-1 1 0 0,0 2 0 0 0,1-1 0 0 0,1 1-1 0 0,0 1 1 0 0,1-1 0 0 0,1 2 0 0 0,0 0 0 0 0,0 0-1 0 0,1 1 1 0 0,1 1 0 0 0,0 0 0 0 0,0 1-1 0 0,22-11 1 0 0,-21 13 3 0 0,0 0-1 0 0,0 1 0 0 0,0 1 1 0 0,1 0-1 0 0,0 2 1 0 0,0-1-1 0 0,0 2 1 0 0,0 0-1 0 0,1 1 1 0 0,-1 1-1 0 0,0 0 0 0 0,0 1 1 0 0,1 1-1 0 0,-1 0 1 0 0,0 2-1 0 0,0-1 1 0 0,17 8-1 0 0,-25-8 93 0 0,-1 0-1 0 0,1 1 0 0 0,-1 0 1 0 0,0 0-1 0 0,0 1 1 0 0,-1-1-1 0 0,1 2 1 0 0,9 9-1 0 0,-14-13-22 0 0,0 1-1 0 0,1 0 1 0 0,-1 1-1 0 0,0-1 1 0 0,0 0-1 0 0,-1 1 1 0 0,1-1-1 0 0,-1 1 1 0 0,0-1-1 0 0,0 1 1 0 0,0 0-1 0 0,0-1 1 0 0,-1 1-1 0 0,1 0 1 0 0,-1 0-1 0 0,0 0 1 0 0,0-1 0 0 0,0 1-1 0 0,-1 0 1 0 0,0 6-1 0 0,-3 0 22 0 0,1 0 0 0 0,-1 0 0 0 0,-1 0 0 0 0,0 0 0 0 0,0-1 0 0 0,-1 0 0 0 0,0 0 0 0 0,0 0-1 0 0,-1-1 1 0 0,0 0 0 0 0,-1 0 0 0 0,-12 10 0 0 0,1-3-68 0 0,0-1 1 0 0,0-1-1 0 0,-2-1 0 0 0,-35 16 1 0 0,29-16-356 0 0,-57 14 0 0 0,70-22-99 0 0,-1-2-1 0 0,0 1 1 0 0,0-2 0 0 0,0 0-1 0 0,-26-2 1 0 0,35 0 50 0 0,1 1-1 0 0,-1-2 1 0 0,1 1 0 0 0,0-1-1 0 0,-6-1 1 0 0,-11-11-5296 0 0,10 4-329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 11519 0 0,'4'-2'702'0'0,"-4"2"-660"0"0,0 0-1 0 0,0 0 1 0 0,0 0-1 0 0,1 0 1 0 0,-1-1-1 0 0,0 1 1 0 0,0 0-1 0 0,0 0 1 0 0,0 0-1 0 0,0 0 0 0 0,0 0 1 0 0,0 0-1 0 0,0 0 1 0 0,1 0-1 0 0,-1 0 1 0 0,0 0-1 0 0,0 0 1 0 0,0 0-1 0 0,0 0 0 0 0,0 0 1 0 0,0 0-1 0 0,0 0 1 0 0,0 0-1 0 0,1 0 1 0 0,-1 0-1 0 0,0 0 1 0 0,0 0-1 0 0,0 0 1 0 0,0 0-1 0 0,0 0 0 0 0,0 0 1 0 0,0 0-1 0 0,1 1 1 0 0,-1-1-1 0 0,0 0 1 0 0,0 0-1 0 0,0 0 1 0 0,0 0-1 0 0,0 0 0 0 0,0 0 1 0 0,0 0-1 0 0,0 0 1 0 0,0 0-1 0 0,0 0 1 0 0,0 1-1 0 0,0-1 1 0 0,0 0-1 0 0,0 0 1 0 0,1 0-1 0 0,-2 5 379 0 0,0-1 1 0 0,1 1-1 0 0,-2 0 1 0 0,1-1-1 0 0,0 1 0 0 0,-1-1 1 0 0,0 0-1 0 0,0 1 1 0 0,0-1-1 0 0,-1 0 0 0 0,1 0 1 0 0,-1 0-1 0 0,-4 4 1 0 0,-8 9-174 0 0,-27 24 0 0 0,19-20 142 0 0,-49 50 230 0 0,3 3 0 0 0,-77 106 0 0 0,-30 90 157 0 0,53-79 147 0 0,106-166-585 0 0,-21 25-1 0 0,5-18-1788 0 0,26-27-303 0 0,0 1 0 0 0,0-2-1 0 0,-10 6 1 0 0,3-4-5497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14 254 19519 0 0,'0'0'1772'0'0,"-1"0"-1559"0"0,0 1-1 0 0,0 0 1 0 0,0 0-1 0 0,-1 0 1 0 0,1-1-1 0 0,0 1 1 0 0,0 0-1 0 0,-1-1 1 0 0,-1 1-1 0 0,4-5-210 0 0,-1 0-1 0 0,1 1 0 0 0,0-1 1 0 0,0 0-1 0 0,0 1 0 0 0,1-1 1 0 0,-1 1-1 0 0,1-1 0 0 0,0 1 0 0 0,0 0 1 0 0,0 0-1 0 0,0 0 0 0 0,5-5 1 0 0,5-5-39 0 0,21-16-1 0 0,-33 28 37 0 0,53-42 62 0 0,87-57-1 0 0,-134 96 88 0 0,0 1 0 0 0,1 0 0 0 0,-1-1 0 0 0,0 2 0 0 0,9-3 0 0 0,-14 5-112 0 0,0 0-1 0 0,-1 0 0 0 0,1 0 0 0 0,0 0 0 0 0,-1 0 0 0 0,1 0 0 0 0,0 0 0 0 0,-1 1 0 0 0,1-1 0 0 0,-1 0 0 0 0,1 0 0 0 0,0 1 0 0 0,-1-1 0 0 0,1 0 0 0 0,-1 1 1 0 0,1-1-1 0 0,0 1 0 0 0,-1-1 0 0 0,0 1 0 0 0,1-1 0 0 0,-1 1 0 0 0,1-1 0 0 0,-1 1 0 0 0,1-1 0 0 0,-1 2 0 0 0,8 13 188 0 0,-4-2-122 0 0,-1 0 0 0 0,0 1 1 0 0,0-1-1 0 0,0 18 0 0 0,-2-16-87 0 0,1-1 0 0 0,0 1 0 0 0,6 17-1 0 0,7 8-434 0 0,-14-38 262 0 0,10 17-410 0 0,-9-15 232 0 0,0-1 0 0 0,0 1 1 0 0,0 0-1 0 0,0 0 0 0 0,-1 0 0 0 0,0 0 0 0 0,0 0 0 0 0,0 0 1 0 0,0 0-1 0 0,0 8 0 0 0,-1-2-978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62 9671 0 0,'38'-44'1797'0'0,"-21"26"5229"0"0,-28 30-6314 0 0,-82 93 340 0 0,-9 9-548 0 0,44-42-62 0 0,2 3-1 0 0,-53 95 1 0 0,-103 247 355 0 0,211-415-797 0 0,-22 47 64 0 0,-50 77 1 0 0,63-112-185 0 0,0-1 0 0 0,-1 0 1 0 0,0 0-1 0 0,0-1 0 0 0,-2-1 0 0 0,1 0 0 0 0,-1-1 1 0 0,-1 0-1 0 0,-29 15 0 0 0,29-18-226 0 0,6-3-37 0 0,0 1-1 0 0,0-2 1 0 0,-1 1 0 0 0,1-1 0 0 0,-1-1-1 0 0,0 1 1 0 0,0-1 0 0 0,-12 1-1 0 0,27-11-2016 0 0,3 0 1052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142 151 15463 0 0,'-24'4'572'0'0,"1"1"-1"0"0,-1 1 1 0 0,1 1-1 0 0,-25 10 2118 0 0,61-17-2214 0 0,-1-2-1 0 0,1 0 1 0 0,13-4 0 0 0,12-1-13 0 0,172-21 124 0 0,31-5-281 0 0,220-30 59 0 0,-410 56-540 0 0,31-5-929 0 0,-70 9-118 0 0,1-1 0 0 0,15-6 1 0 0,-6 1-1982 0 0,-13 6 1502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2303 0 0,'0'2'167'0'0,"-4"7"614"0"0,0 0 0 0 0,-1 0 0 0 0,0-1 0 0 0,0 1 0 0 0,0-1 0 0 0,-1 0 0 0 0,-1-1 0 0 0,1 0 0 0 0,-1 0 0 0 0,0 0 0 0 0,-1-1 0 0 0,-8 7 0 0 0,-14 6 1818 0 0,-61 31-1 0 0,88-48-2595 0 0,-5 2 180 0 0,1 0-1 0 0,0 1 0 0 0,0 0 0 0 0,0 1 1 0 0,1 0-1 0 0,-7 7 0 0 0,-32 42 616 0 0,27-31-632 0 0,12-17-93 0 0,-36 50 838 0 0,38-51-738 0 0,1 1 0 0 0,0-1 0 0 0,0 1 0 0 0,0 0 0 0 0,0 0 0 0 0,1 0 0 0 0,-2 11 0 0 0,4-16-126 0 0,0 0 0 0 0,0 0 0 0 0,0 0 0 0 0,1 0 0 0 0,-1 0 0 0 0,0 0 0 0 0,1 0 0 0 0,-1 0 0 0 0,1 0 0 0 0,0 0 0 0 0,0 0-1 0 0,0 0 1 0 0,0 0 0 0 0,0 0 0 0 0,0-1 0 0 0,0 1 0 0 0,0 0 0 0 0,1-1 0 0 0,-1 1 0 0 0,1-1 0 0 0,-1 1 0 0 0,1-1 0 0 0,0 0 0 0 0,-1 0 0 0 0,1 0 0 0 0,0 0 0 0 0,0 0 0 0 0,2 1-1 0 0,2 1 28 0 0,0-1 0 0 0,0 0 0 0 0,0 0 0 0 0,1 0 0 0 0,-1-1-1 0 0,0 0 1 0 0,13 0 0 0 0,1-2-7 0 0,0-1 0 0 0,0 0 0 0 0,0-2 1 0 0,-1 0-1 0 0,1-1 0 0 0,-1-1 0 0 0,-1-1 0 0 0,1-1 0 0 0,-1 0 0 0 0,0-2 0 0 0,29-19 0 0 0,-39 22-60 0 0,0 1 0 0 0,-1-1-1 0 0,1-1 1 0 0,-1 0 0 0 0,-1 1 0 0 0,0-2-1 0 0,0 1 1 0 0,0-1 0 0 0,-1 0-1 0 0,0 0 1 0 0,-1-1 0 0 0,6-17-1 0 0,-9 22-60 0 0,1 0-1 0 0,-1 0 1 0 0,0 0-1 0 0,-1 0 1 0 0,1 0-1 0 0,-1 0 1 0 0,0 0-1 0 0,0 0 1 0 0,-1 0-1 0 0,0 0 0 0 0,0 0 1 0 0,0 0-1 0 0,0 0 1 0 0,-1 0-1 0 0,1 1 1 0 0,-1-1-1 0 0,0 0 1 0 0,-1 1-1 0 0,1-1 1 0 0,-1 1-1 0 0,0 0 1 0 0,0 0-1 0 0,0 0 1 0 0,-1 0-1 0 0,1 1 1 0 0,-1 0-1 0 0,-7-6 0 0 0,6 6-134 0 0,-1-1 0 0 0,1 2 0 0 0,-1-1 0 0 0,0 0 0 0 0,0 1-1 0 0,0 0 1 0 0,0 1 0 0 0,0-1 0 0 0,0 1 0 0 0,-1 0 0 0 0,-6 1-1 0 0,-4-1-1096 0 0,0 2-1 0 0,-31 5 0 0 0,38-4-5092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12671 0 0,'0'0'1143'0'0,"-16"0"-918"0"0,14 2-112 0 0,0-1 0 0 0,-1 0 0 0 0,1 1 0 0 0,0-1-1 0 0,0 1 1 0 0,0 0 0 0 0,0 0 0 0 0,0 0 0 0 0,0 0 0 0 0,0 0-1 0 0,1 0 1 0 0,-3 4 0 0 0,-15 32 2096 0 0,15-28-1886 0 0,-48 106 1651 0 0,-52 108-10 0 0,42-112-1528 0 0,-119 165-1 0 0,-54 19-371 0 0,194-253-230 0 0,38-39-332 0 0,-1-1-1 0 0,0 0 1 0 0,1 0-1 0 0,-1 0 1 0 0,-1-1-1 0 0,1 1 1 0 0,0-1-1 0 0,-1 0 1 0 0,-7 2 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41 229 13359 0 0,'-4'1'228'0'0,"1"1"0"0"0,-1-1 0 0 0,1 1 0 0 0,-1 0 0 0 0,1 0 0 0 0,0 0 0 0 0,0 1 0 0 0,-5 4 0 0 0,7-6-150 0 0,1-1-1 0 0,-1 1 1 0 0,1 0 0 0 0,-1-1 0 0 0,1 1-1 0 0,0 0 1 0 0,-1 0 0 0 0,1-1 0 0 0,0 1-1 0 0,-1 0 1 0 0,1 0 0 0 0,0 0 0 0 0,0-1-1 0 0,0 1 1 0 0,0 0 0 0 0,0 0 0 0 0,0 0-1 0 0,0 1 1 0 0,0-1 88 0 0,1 0-1 0 0,-1 1 0 0 0,1-1 1 0 0,0 0-1 0 0,-1 0 0 0 0,1 1 1 0 0,0-1-1 0 0,0 0 0 0 0,0 0 1 0 0,0 0-1 0 0,0 0 0 0 0,0 0 1 0 0,0 0-1 0 0,2 1 1 0 0,0 0-59 0 0,0 0 1 0 0,0-1 0 0 0,1 1 0 0 0,-1-1 0 0 0,0 0 0 0 0,1 0 0 0 0,-1 0 0 0 0,1 0 0 0 0,6 0 0 0 0,35 0 321 0 0,-41-1-375 0 0,52-5 569 0 0,0-2-1 0 0,66-18 0 0 0,-96 20-540 0 0,402-108 982 0 0,-184 45-865 0 0,-176 50-185 0 0,109-27-4294 0 0,-153 39-802 0 0,-5-1-1322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15 8287 0 0,'9'-14'6011'0'0,"-13"25"-3410"0"0,-17 34-1340 0 0,-2-1 1 0 0,-34 49-1 0 0,13-22-449 0 0,-44 82 237 0 0,-56 91-387 0 0,95-169-559 0 0,-66 79 0 0 0,81-113-82 0 0,9-9 34 0 0,-2-1-1 0 0,-1-1 1 0 0,-43 34-1 0 0,69-62-40 0 0,-1 0 0 0 0,0 0 0 0 0,0 0 0 0 0,0-1 0 0 0,0 1 0 0 0,0-1 0 0 0,-1 0 0 0 0,1 0 0 0 0,0 0 0 0 0,0-1 0 0 0,-1 1 0 0 0,1-1 0 0 0,-6 1 0 0 0,8-1-14 0 0,1 0 0 0 0,-1 0 0 0 0,0 0 0 0 0,1 0 0 0 0,-1 0 0 0 0,1 0 0 0 0,-1 0 0 0 0,1 0 0 0 0,-1 0 0 0 0,1 0 0 0 0,-1 0 0 0 0,0-1 0 0 0,1 1 0 0 0,-1 0 0 0 0,1 0 0 0 0,-1-1 0 0 0,1 1 0 0 0,-1 0 0 0 0,1 0 0 0 0,0-1 0 0 0,-1 1 0 0 0,1-1 0 0 0,-1 1 0 0 0,1 0 0 0 0,0-1 0 0 0,-1 1 0 0 0,1-1 0 0 0,0 1 0 0 0,-1-1 0 0 0,1 1 0 0 0,0-1 0 0 0,0 1 0 0 0,-1-1 0 0 0,1 0 0 0 0,0 0 0 0 0,-2-3-30 0 0,0-1-1 0 0,1 1 1 0 0,0 0 0 0 0,0 0-1 0 0,0 0 1 0 0,0 0 0 0 0,1-1-1 0 0,0 1 1 0 0,0 0-1 0 0,0-1 1 0 0,0 1 0 0 0,1 0-1 0 0,-1-1 1 0 0,1 1 0 0 0,0 0-1 0 0,1 0 1 0 0,-1 0 0 0 0,4-8-1 0 0,3-3-146 0 0,0 1 1 0 0,0-1-1 0 0,17-19 0 0 0,-8 13 6 0 0,2 1 1 0 0,0 1-1 0 0,1 0 0 0 0,1 1 0 0 0,0 2 1 0 0,1 0-1 0 0,1 1 0 0 0,1 2 0 0 0,0 0 0 0 0,0 1 1 0 0,2 2-1 0 0,39-12 0 0 0,-56 20 241 0 0,-1 0 1 0 0,0 0-1 0 0,1 1 0 0 0,-1 0 1 0 0,16 1-1 0 0,-21 0-12 0 0,-1 0 1 0 0,1 1 0 0 0,-1-1-1 0 0,1 1 1 0 0,-1 0-1 0 0,1 0 1 0 0,-1 0-1 0 0,1 0 1 0 0,-1 0-1 0 0,0 0 1 0 0,1 1-1 0 0,-1-1 1 0 0,0 1-1 0 0,0-1 1 0 0,0 1-1 0 0,0 0 1 0 0,0 0 0 0 0,-1 0-1 0 0,1 0 1 0 0,0 0-1 0 0,-1 0 1 0 0,2 5-1 0 0,1 1 63 0 0,-1 0-1 0 0,-1 1 0 0 0,1-1 1 0 0,-1 1-1 0 0,-1 0 0 0 0,0 0 1 0 0,0 0-1 0 0,-1 0 1 0 0,0 0-1 0 0,-2 17 0 0 0,-3 5 22 0 0,-15 53 0 0 0,14-65-123 0 0,-1 0 0 0 0,-1 0 0 0 0,-20 34 0 0 0,-39 44-2152 0 0,66-95 1525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217 145 6911 0 0,'1'2'10194'0'0,"5"6"-7209"0"0,-4-3-2734 0 0,2-1 0 0 0,-1 1 1 0 0,0-1-1 0 0,1 0 0 0 0,0 0 0 0 0,0-1 0 0 0,0 1 1 0 0,0-1-1 0 0,0 0 0 0 0,1 0 0 0 0,9 5 1 0 0,-6-5-138 0 0,0 0 0 0 0,0-1 1 0 0,1 1-1 0 0,-1-2 0 0 0,0 1 1 0 0,18 0-1 0 0,-7-2-102 0 0,0-1-1 0 0,1-1 1 0 0,-1-1-1 0 0,-1-1 1 0 0,1 0-1 0 0,21-8 1 0 0,-33 10-51 0 0,0-1 1 0 0,0 0-1 0 0,0 1 1 0 0,0-2-1 0 0,0 1 1 0 0,-1-1-1 0 0,1 0 1 0 0,-1-1 0 0 0,0 1-1 0 0,-1-1 1 0 0,1-1-1 0 0,-1 1 1 0 0,6-7-1 0 0,-7 6-40 0 0,-1 0-1 0 0,1 0 1 0 0,-1 0-1 0 0,0-1 1 0 0,0 0 0 0 0,0 1-1 0 0,2-14 1 0 0,-4 18 27 0 0,-1 0 1 0 0,0-1 0 0 0,1 1-1 0 0,-1 0 1 0 0,0-1 0 0 0,0 1 0 0 0,0 0-1 0 0,0-1 1 0 0,-1 1 0 0 0,1 0-1 0 0,-1 0 1 0 0,1-1 0 0 0,-1 1-1 0 0,0 0 1 0 0,1 0 0 0 0,-1 0-1 0 0,-1 0 1 0 0,1 0 0 0 0,0 0 0 0 0,0 0-1 0 0,-1 0 1 0 0,1 0 0 0 0,-1 1-1 0 0,1-1 1 0 0,-1 1 0 0 0,0-1-1 0 0,-3-2 1 0 0,1 3-61 0 0,1-1-1 0 0,-1 1 1 0 0,1 0-1 0 0,-1 0 1 0 0,0 0-1 0 0,1 1 1 0 0,-1-1-1 0 0,0 1 0 0 0,0 0 1 0 0,1 0-1 0 0,-1 0 1 0 0,0 0-1 0 0,0 1 1 0 0,-5 1-1 0 0,-8 2-385 0 0,-31 14 0 0 0,28-10 344 0 0,-15 6 308 0 0,1 1 0 0 0,1 2 0 0 0,0 2 0 0 0,1 1 1 0 0,1 1-1 0 0,1 1 0 0 0,1 2 0 0 0,1 1 1 0 0,1 1-1 0 0,2 2 0 0 0,-35 47 0 0 0,49-60 38 0 0,1 1 0 0 0,1 1 0 0 0,-11 26 0 0 0,17-36-163 0 0,1-1-1 0 0,0 1 0 0 0,0 0 0 0 0,1 0 0 0 0,0-1 1 0 0,0 1-1 0 0,0 0 0 0 0,1 0 0 0 0,0 0 0 0 0,0 0 0 0 0,1 0 1 0 0,2 12-1 0 0,-1-16 0 0 0,-1 0 0 0 0,0 0 0 0 0,1 0 0 0 0,-1-1 1 0 0,1 1-1 0 0,0-1 0 0 0,0 1 0 0 0,0-1 0 0 0,0 0 0 0 0,0 0 0 0 0,0 0 1 0 0,1 0-1 0 0,-1 0 0 0 0,1 0 0 0 0,-1-1 0 0 0,1 1 0 0 0,0-1 1 0 0,-1 0-1 0 0,1 1 0 0 0,0-1 0 0 0,0-1 0 0 0,0 1 0 0 0,5 1 0 0 0,7 0 153 0 0,-1-1-1 0 0,0 0 1 0 0,25-2-1 0 0,9-3 273 0 0,84-18 0 0 0,46-23-708 0 0,-173 44 213 0 0,21-7-968 0 0,-9 2-5449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51 3223 0 0,'8'-6'87'0'0,"1"1"-1"0"0,15-6 0 0 0,-1 3 3946 0 0,0 1-1 0 0,34-6 1 0 0,-57 13-3922 0 0,0 0 0 0 0,0 0 0 0 0,0 0 0 0 0,1 0 0 0 0,-1 0 0 0 0,0 0 0 0 0,0 0 0 0 0,0 0 0 0 0,1 0 0 0 0,-1 0-1 0 0,0 0 1 0 0,0 0 0 0 0,0 0 0 0 0,1 0 0 0 0,-1 0 0 0 0,0 0 0 0 0,0 0 0 0 0,1 0 0 0 0,-1 0 0 0 0,0 0 0 0 0,0 0 0 0 0,0 0 0 0 0,1 0 0 0 0,-1 0 0 0 0,0 0 0 0 0,0 1 0 0 0,0-1 0 0 0,0 0 0 0 0,1 0 0 0 0,-1 0 0 0 0,0 0 0 0 0,0 0 0 0 0,0 1 0 0 0,0-1 0 0 0,0 0 0 0 0,1 0 0 0 0,-4 9 801 0 0,-11 7-759 0 0,7-12-59 0 0,-1 0 0 0 0,0 0 1 0 0,0 0-1 0 0,0-1 1 0 0,0-1-1 0 0,0 1 1 0 0,-9 1-1 0 0,-24 7 2 0 0,-64 26-81 0 0,-82 30-11 0 0,6 16-4 0 0,170-76 1 0 0,0-1 0 0 0,0 1 0 0 0,0 1 0 0 0,1 0 0 0 0,0 0 0 0 0,-10 12 0 0 0,13-11-16 0 0,7-9 12 0 0,0 1 0 0 0,0-1 0 0 0,-1 0 0 0 0,1 1 0 0 0,0-1 0 0 0,0 0 0 0 0,0 1 0 0 0,0-1 0 0 0,0 0 0 0 0,0 1 0 0 0,0-1 0 0 0,0 1-1 0 0,0-1 1 0 0,0 0 0 0 0,0 1 0 0 0,0-1 0 0 0,0 0 0 0 0,0 1 0 0 0,0-1 0 0 0,0 0 0 0 0,0 1 0 0 0,0-1 0 0 0,1 0 0 0 0,-1 1 0 0 0,0-1 0 0 0,0 0 0 0 0,0 1 0 0 0,1-1 0 0 0,-1 0 0 0 0,0 0 0 0 0,0 1-1 0 0,1-1 1 0 0,-1 0 0 0 0,1 1 0 0 0,8 4-30 0 0,-9-5 34 0 0,9 3-20 0 0,0-1 0 0 0,0-1 0 0 0,1 1 0 0 0,-1-2 0 0 0,0 1 1 0 0,1-1-1 0 0,14-2 0 0 0,-2 1 3 0 0,32 0 1 0 0,76 8 0 0 0,-111-5 12 0 0,0 1 0 0 0,0 1 0 0 0,0 1 0 0 0,-1 1 0 0 0,1 0 0 0 0,-1 2 0 0 0,24 12 0 0 0,-37-17 27 0 0,0 1 0 0 0,0-1 1 0 0,-1 1-1 0 0,1-1 0 0 0,-1 1 0 0 0,5 6 0 0 0,-7-7-6 0 0,-1-1-1 0 0,1 0 0 0 0,-1 1 1 0 0,1 0-1 0 0,-1-1 1 0 0,0 1-1 0 0,0 0 1 0 0,0-1-1 0 0,0 1 0 0 0,0 0 1 0 0,-1 0-1 0 0,1 0 1 0 0,-1 4-1 0 0,0-5 25 0 0,0 0-1 0 0,0-1 0 0 0,-1 1 1 0 0,1 0-1 0 0,-1-1 0 0 0,1 1 1 0 0,-1 0-1 0 0,1-1 1 0 0,-1 1-1 0 0,0-1 0 0 0,0 1 1 0 0,0-1-1 0 0,0 1 0 0 0,0-1 1 0 0,0 0-1 0 0,0 1 1 0 0,0-1-1 0 0,-1 0 0 0 0,1 0 1 0 0,-3 2-1 0 0,-2 1 47 0 0,-1-1 0 0 0,0 1 0 0 0,-10 3 0 0 0,2-1 49 0 0,-37 16-45 0 0,0-2-1 0 0,-87 21 1 0 0,-115 11-278 0 0,135-30-143 0 0,98-18 185 0 0,0-1 1 0 0,0-1-1 0 0,-1-1 1 0 0,1-1 0 0 0,-25-3-1 0 0,45 4 124 0 0,0-1 0 0 0,0 0 0 0 0,0 0-1 0 0,0-1 1 0 0,0 1 0 0 0,0 0 0 0 0,0 0 0 0 0,0 0 0 0 0,1-1-1 0 0,-1 1 1 0 0,0 0 0 0 0,0-1 0 0 0,0 1 0 0 0,0-1 0 0 0,0 1-1 0 0,1-1 1 0 0,-1 1 0 0 0,0-1 0 0 0,0 0 0 0 0,1 1 0 0 0,-1-1-1 0 0,1 0 1 0 0,-1 0 0 0 0,0 1 0 0 0,1-1 0 0 0,-1 0 0 0 0,1 0-1 0 0,-1-1 1 0 0,1 1-38 0 0,0-1 0 0 0,1 1 0 0 0,-1-1 1 0 0,0 1-1 0 0,1 0 0 0 0,-1-1 0 0 0,1 1 0 0 0,-1 0 0 0 0,1-1 0 0 0,0 1 0 0 0,-1 0 0 0 0,1 0 0 0 0,0-1 0 0 0,0 1 1 0 0,0 0-1 0 0,0 0 0 0 0,0 0 0 0 0,2-1 0 0 0,5-5-127 0 0,-1 0-1 0 0,1 1 1 0 0,1 0 0 0 0,-1 1-1 0 0,18-9 1 0 0,-22 12 37 0 0,0 1 0 0 0,-1 0 0 0 0,1 0-1 0 0,0 0 1 0 0,0 0 0 0 0,0 1 0 0 0,0 0 0 0 0,-1-1 0 0 0,1 1 0 0 0,4 1-1 0 0,-5-1-326 0 0,0 1-1 0 0,0 0 0 0 0,0 0 0 0 0,0 0 0 0 0,0 0 0 0 0,0 0 0 0 0,0 1 0 0 0,4 2 0 0 0,4 5-5095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523 157 919 0 0,'0'-11'6386'0'0,"8"-16"1128"0"0,4 0-5245 0 0,-7 17-1941 0 0,-1 0 0 0 0,0 0 0 0 0,4-17-1 0 0,-8 26-322 0 0,1 1-1 0 0,-1-1 1 0 0,0 0-1 0 0,0 1 1 0 0,1-1 0 0 0,-1 0-1 0 0,0 1 1 0 0,0-1-1 0 0,0 0 1 0 0,0 1-1 0 0,0-1 1 0 0,0 0-1 0 0,0 1 1 0 0,0-1 0 0 0,0 0-1 0 0,0 1 1 0 0,-1-1-1 0 0,1 0 1 0 0,0 0-1 0 0,-1-1 1 0 0,1 1-5 0 0,0 1 0 0 0,-1-1 0 0 0,1 1 0 0 0,0-1 0 0 0,0 1 0 0 0,0-1 0 0 0,0 1 0 0 0,0-1 0 0 0,-1 1 0 0 0,1-1 0 0 0,0 1 0 0 0,-1-1 0 0 0,1 1 0 0 0,0-1 0 0 0,-1 1 0 0 0,1 0 0 0 0,0-1 0 0 0,-1 1 0 0 0,1-1 0 0 0,-1 1 0 0 0,1 0 0 0 0,0 0 0 0 0,-1-1 0 0 0,1 1 0 0 0,-1 0 0 0 0,1 0 0 0 0,-1-1 0 0 0,1 1 0 0 0,-1 0 0 0 0,0 0 0 0 0,-1 0 0 0 0,-2-2 10 0 0,0 1 0 0 0,-1 0 1 0 0,1 0-1 0 0,-1 0 0 0 0,1 1 0 0 0,0-1 0 0 0,-1 1 0 0 0,1 0 0 0 0,-1 0 1 0 0,1 1-1 0 0,-1 0 0 0 0,1-1 0 0 0,-7 3 0 0 0,-7 3 200 0 0,-31 14 0 0 0,39-16-118 0 0,-44 23 397 0 0,2 2 1 0 0,1 3 0 0 0,-73 59-1 0 0,107-79-391 0 0,1 2 0 0 0,0 0 0 0 0,1 1 0 0 0,1 0 0 0 0,-21 29 0 0 0,33-41-80 0 0,1-1 0 0 0,0 1-1 0 0,-1 0 1 0 0,1-1 0 0 0,0 1-1 0 0,0 0 1 0 0,0 0 0 0 0,1-1-1 0 0,-1 1 1 0 0,1 0 0 0 0,-1 0-1 0 0,1 5 1 0 0,0-6-9 0 0,1-1-1 0 0,-1 1 1 0 0,0-1-1 0 0,1 0 1 0 0,-1 1-1 0 0,1-1 1 0 0,0 0-1 0 0,-1 1 1 0 0,1-1-1 0 0,0 0 1 0 0,0 0-1 0 0,0 0 1 0 0,0 0-1 0 0,0 0 1 0 0,0 0-1 0 0,0 0 1 0 0,0 0-1 0 0,0 0 1 0 0,0 0-1 0 0,1 0 1 0 0,-1-1-1 0 0,0 1 1 0 0,0-1-1 0 0,1 1 1 0 0,-1-1-1 0 0,1 1 1 0 0,1-1-1 0 0,5 2 49 0 0,0-1 0 0 0,0 0-1 0 0,0 0 1 0 0,0-1 0 0 0,0 0 0 0 0,0-1-1 0 0,0 1 1 0 0,9-3 0 0 0,8-3 65 0 0,30-10 1 0 0,122-53-99 0 0,-144 53-28 0 0,0-1 0 0 0,-1-2 0 0 0,34-26 0 0 0,-47 31 7 0 0,7-4-17 0 0,-25 16-39 0 0,-8 13-75 0 0,-20 19 114 0 0,15-18 1 0 0,2 1 1 0 0,-1 0 0 0 0,-12 21-1 0 0,18-24-33 0 0,1-5-154 0 0,1 0 0 0 0,0 0 0 0 0,1 0 0 0 0,-1 0 0 0 0,1 1 0 0 0,0-1 0 0 0,1 1 0 0 0,-1 0 0 0 0,1-1 1 0 0,0 1-1 0 0,1 0 0 0 0,-1 6 0 0 0,3-1-2067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6911 0 0,'0'0'13519'0'0,"1"-2"-12830"0"0,9-12-239 0 0,1 1-1 0 0,1 0 0 0 0,-1 0 1 0 0,24-17-1 0 0,61-40-145 0 0,-72 53-219 0 0,-4 3-69 0 0,0 1-1 0 0,0 1 1 0 0,2 1-1 0 0,-1 1 1 0 0,1 1-1 0 0,0 1 1 0 0,45-10-1 0 0,-64 17-20 0 0,0 1 0 0 0,1-1 1 0 0,-1 1-1 0 0,0 0 0 0 0,1 0 0 0 0,-1 0 0 0 0,1 1 0 0 0,-1-1 0 0 0,0 1 1 0 0,0 0-1 0 0,1 0 0 0 0,-1 0 0 0 0,3 2 0 0 0,-4-3 3 0 0,-1 1-1 0 0,0 0 1 0 0,1 0-1 0 0,-1 1 1 0 0,0-1-1 0 0,0 0 1 0 0,0 0-1 0 0,0 0 0 0 0,0 1 1 0 0,0-1-1 0 0,0 1 1 0 0,0-1-1 0 0,0 1 1 0 0,0-1-1 0 0,-1 1 1 0 0,1-1-1 0 0,-1 1 1 0 0,1 0-1 0 0,-1-1 1 0 0,0 1-1 0 0,0 0 1 0 0,1-1-1 0 0,-1 1 1 0 0,0 0-1 0 0,-1-1 1 0 0,1 4-1 0 0,-2 6 3 0 0,1 0-1 0 0,-2 0 1 0 0,0 0-1 0 0,0 0 1 0 0,-1 0 0 0 0,-9 19-1 0 0,2-12 5 0 0,-1 0 0 0 0,-1 0-1 0 0,-18 18 1 0 0,27-30 55 0 0,23-36 145 0 0,73-67-247 0 0,-39 45-78 0 0,-41 38 100 0 0,1 2-1 0 0,1 0 1 0 0,0 0 0 0 0,0 2 0 0 0,1-1 0 0 0,1 2-1 0 0,-1 0 1 0 0,2 1 0 0 0,-1 1 0 0 0,32-10-1 0 0,21-7-31 0 0,-50 18 53 0 0,-11 3 0 0 0,-1 0 0 0 0,1 1 0 0 0,0 0 0 0 0,0 1 0 0 0,0-1 0 0 0,0 1 0 0 0,0 1 0 0 0,13 0 0 0 0,-19 0 14 0 0,-1 1 0 0 0,1-1-1 0 0,-1 1 1 0 0,1-1 0 0 0,-1 1-1 0 0,1-1 1 0 0,-1 1 0 0 0,1 0 0 0 0,-1 0-1 0 0,0-1 1 0 0,1 1 0 0 0,-1 0-1 0 0,0 0 1 0 0,0 1 0 0 0,0-1 0 0 0,0 0-1 0 0,2 3 1 0 0,-2-2 13 0 0,1 1 0 0 0,-1 0 0 0 0,0-1 1 0 0,0 1-1 0 0,0 0 0 0 0,0 0 0 0 0,-1 0 0 0 0,1 5 0 0 0,0 3 51 0 0,-1 0 0 0 0,-1 0 0 0 0,0 0-1 0 0,-3 11 1 0 0,-1-1 36 0 0,0 0-1 0 0,-2-1 1 0 0,-9 22 0 0 0,-32 56 108 0 0,41-85-301 0 0,0 0 0 0 0,-1 0 0 0 0,-1 0 0 0 0,0-1 0 0 0,0-1 0 0 0,-1 1 0 0 0,-17 13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10591 0 0,'-1'0'488'0'0,"-3"0"-374"0"0,-1 0-1 0 0,1 0 0 0 0,0 0 1 0 0,0 0-1 0 0,0 1 1 0 0,0 0-1 0 0,0 0 0 0 0,0 0 1 0 0,0 0-1 0 0,0 1 0 0 0,0-1 1 0 0,0 1-1 0 0,1 0 1 0 0,-1 0-1 0 0,1 1 0 0 0,-1-1 1 0 0,1 1-1 0 0,0-1 1 0 0,-4 5-1 0 0,-5 5 717 0 0,1 0 1 0 0,1 0-1 0 0,-16 25 1 0 0,10-8-188 0 0,1 2 0 0 0,1 0 0 0 0,-14 48 1 0 0,11-31-183 0 0,-58 173 978 0 0,-26 67-1002 0 0,44-150-431 0 0,-95 166 0 0 0,136-275-11 0 0,2 0 0 0 0,-21 61-1 0 0,35-89-107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202 128 8751 0 0,'0'0'674'0'0,"2"0"-438"0"0,73 5 11171 0 0,-46-2-9821 0 0,39-1 0 0 0,-56-3-1560 0 0,0-1-1 0 0,0 0 0 0 0,0-1 0 0 0,0 0 1 0 0,-1-1-1 0 0,1 0 0 0 0,-1-1 0 0 0,0 0 1 0 0,0-1-1 0 0,-1 0 0 0 0,1-1 0 0 0,-1 0 1 0 0,-1-1-1 0 0,0 0 0 0 0,11-11 0 0 0,-18 18-58 0 0,-1-1-1 0 0,0 1 0 0 0,1-1 0 0 0,-1 0 1 0 0,0 1-1 0 0,0-1 0 0 0,0 0 0 0 0,0 0 1 0 0,-1 1-1 0 0,1-1 0 0 0,0 0 0 0 0,-1 0 1 0 0,1-3-1 0 0,-1 4 6 0 0,0 0 0 0 0,0 1 1 0 0,-1-1-1 0 0,1 0 0 0 0,0 0 0 0 0,0 0 0 0 0,-1 0 1 0 0,1 0-1 0 0,-1 1 0 0 0,1-1 0 0 0,-1 0 1 0 0,1 0-1 0 0,-1 1 0 0 0,1-1 0 0 0,-1 0 0 0 0,0 1 1 0 0,1-1-1 0 0,-1 1 0 0 0,0-1 0 0 0,1 0 1 0 0,-1 1-1 0 0,0 0 0 0 0,0-1 0 0 0,0 1 0 0 0,1-1 1 0 0,-1 1-1 0 0,0 0 0 0 0,0 0 0 0 0,0 0 1 0 0,0-1-1 0 0,0 1 0 0 0,-1 0 0 0 0,-6-1-58 0 0,0 1 1 0 0,0-1-1 0 0,1 1 1 0 0,-1 1-1 0 0,0-1 0 0 0,0 2 1 0 0,-7 1-1 0 0,-55 17-147 0 0,65-19 227 0 0,-44 18 53 0 0,1 1 1 0 0,1 3-1 0 0,1 2 0 0 0,1 1 1 0 0,-61 49-1 0 0,99-71 9 0 0,1 2 0 0 0,0-1 0 0 0,0 1 0 0 0,0 0 0 0 0,0 0 0 0 0,1 1 0 0 0,0-1 0 0 0,-5 10 0 0 0,9-12-11 0 0,-1-1 0 0 0,0 1 0 0 0,1 1 0 0 0,0-1-1 0 0,0 0 1 0 0,0 0 0 0 0,0 0 0 0 0,1 0 0 0 0,0 1 0 0 0,0-1 0 0 0,0 0 0 0 0,0 1 0 0 0,0-1 0 0 0,1 0-1 0 0,0 0 1 0 0,0 0 0 0 0,3 7 0 0 0,0-1 10 0 0,1 0 0 0 0,1 0 0 0 0,0-1 0 0 0,0 0 0 0 0,0 0-1 0 0,2-1 1 0 0,-1 1 0 0 0,1-1 0 0 0,0-1 0 0 0,0 0 0 0 0,1 0 0 0 0,0 0 0 0 0,0-1-1 0 0,1-1 1 0 0,0 0 0 0 0,0 0 0 0 0,0 0 0 0 0,18 4 0 0 0,-15-6-36 0 0,0-1 0 0 0,1-1 0 0 0,-1 0 0 0 0,0 0 0 0 0,0-2 0 0 0,1 1 0 0 0,-1-2 0 0 0,16-3 0 0 0,-6 0-690 0 0,-1-2 0 0 0,1 0 1 0 0,38-20-1 0 0,-34 13-1388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39 6911 0 0,'7'-5'629'0'0,"0"-1"-1"0"0,1 2 0 0 0,-1-1 0 0 0,1 1 0 0 0,15-6 1 0 0,-14 5 6109 0 0,-10 6-6291 0 0,-37 14 62 0 0,0 3 1 0 0,-44 28-1 0 0,-157 101-456 0 0,212-131-39 0 0,1 1-1 0 0,-37 33 0 0 0,56-45 39 0 0,1 1-1 0 0,0 0 1 0 0,1 0-1 0 0,-1 1 0 0 0,1 0 1 0 0,1 0-1 0 0,-1 0 0 0 0,1 0 1 0 0,1 1-1 0 0,-1-1 0 0 0,1 1 1 0 0,0 0-1 0 0,1 0 0 0 0,-3 15 1 0 0,5-20-10 0 0,0 0 0 0 0,-1 0 1 0 0,2 0-1 0 0,-1 0 0 0 0,0 0 0 0 0,1 0 1 0 0,-1 0-1 0 0,1-1 0 0 0,0 1 1 0 0,0 0-1 0 0,0 0 0 0 0,0-1 0 0 0,0 1 1 0 0,1-1-1 0 0,-1 1 0 0 0,4 3 0 0 0,-2-2 30 0 0,0-1-1 0 0,1 0 0 0 0,-1 0 0 0 0,1 0 0 0 0,0 0 0 0 0,0-1 1 0 0,0 0-1 0 0,0 0 0 0 0,7 3 0 0 0,3 0 98 0 0,1-2 0 0 0,-1 1 1 0 0,1-2-1 0 0,0 0 0 0 0,23 1 0 0 0,5-5 223 0 0,83-13 0 0 0,-71 7-304 0 0,147-27-2601 0 0,-184 31 536 0 0,-4-1-93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84 12895 0 0,'65'-42'5539'0'0,"-65"43"-4944"0"0,-7 7-355 0 0,0 0 0 0 0,-1-1 0 0 0,0 1 0 0 0,0-1 0 0 0,-15 9 0 0 0,-49 26-159 0 0,34-21 19 0 0,12-6-92 0 0,-24 13 15 0 0,-76 56-1 0 0,102-66-3 0 0,-17 14 65 0 0,38-29-74 0 0,0-1 1 0 0,0 1 0 0 0,0 1 0 0 0,1-1 0 0 0,-1 0 0 0 0,1 1 0 0 0,0-1 0 0 0,0 1 0 0 0,-2 5 0 0 0,4-8 7 0 0,0 0-1 0 0,0-1 0 0 0,1 1 1 0 0,-1 0-1 0 0,0 0 0 0 0,0 0 1 0 0,1 0-1 0 0,-1 0 0 0 0,1 0 1 0 0,-1 0-1 0 0,0 0 1 0 0,1-1-1 0 0,0 1 0 0 0,-1 0 1 0 0,1 0-1 0 0,0-1 0 0 0,-1 1 1 0 0,1 0-1 0 0,0-1 0 0 0,-1 1 1 0 0,1-1-1 0 0,1 2 1 0 0,-2-2-4 0 0,6 3 102 0 0,0 1 1 0 0,-1-1 0 0 0,1 0 0 0 0,0-1 0 0 0,0 0 0 0 0,0 0 0 0 0,1 0 0 0 0,-1 0 0 0 0,11 0 0 0 0,6 0 185 0 0,31-1 0 0 0,-41-1-221 0 0,9 0 6 0 0,0 0 1 0 0,0-2-1 0 0,0-1 0 0 0,-1-1 0 0 0,1-1 0 0 0,-1 0 1 0 0,38-16-1 0 0,-51 17-90 0 0,0 0 0 0 0,1-1 0 0 0,-2 0 0 0 0,1 0 0 0 0,0 0-1 0 0,-1-1 1 0 0,0 0 0 0 0,-1-1 0 0 0,1 0 0 0 0,-1 0 0 0 0,0 0 0 0 0,-1 0 0 0 0,0-1 0 0 0,0 0 0 0 0,-1 0 0 0 0,0-1 0 0 0,0 1 0 0 0,-1-1 0 0 0,0 0 0 0 0,0 1 0 0 0,1-12 0 0 0,-1-2-260 0 0,0 0 0 0 0,-1-32-1 0 0,-3 45-39 0 0,1 0 0 0 0,-1-1-1 0 0,-1 1 1 0 0,1 0-1 0 0,-2 0 1 0 0,1 0 0 0 0,-1 0-1 0 0,-6-12 1 0 0,8 19 100 0 0,0 0 0 0 0,-1 0 1 0 0,1 0-1 0 0,-1 0 0 0 0,1 0 0 0 0,-1 1 0 0 0,0-1 1 0 0,1 0-1 0 0,-1 1 0 0 0,0 0 0 0 0,0-1 1 0 0,0 1-1 0 0,0 0 0 0 0,0 0 0 0 0,-1 0 0 0 0,1 0 1 0 0,-4 0-1 0 0,5 0 126 0 0,0 1 0 0 0,-1 0 0 0 0,1 0 1 0 0,0 0-1 0 0,0 0 0 0 0,-1 0 0 0 0,1 0 0 0 0,0 1 0 0 0,0-1 1 0 0,-1 0-1 0 0,1 1 0 0 0,0-1 0 0 0,0 1 0 0 0,0-1 1 0 0,0 1-1 0 0,-1-1 0 0 0,1 1 0 0 0,0 0 0 0 0,0-1 1 0 0,0 1-1 0 0,0 0 0 0 0,1 0 0 0 0,-1 0 0 0 0,0 0 0 0 0,0 0 1 0 0,0 0-1 0 0,1 0 0 0 0,-1 0 0 0 0,1 0 0 0 0,-1 0 1 0 0,1 1-1 0 0,-1-1 0 0 0,1 0 0 0 0,-1 2 0 0 0,0 3-42 0 0,0-1-1 0 0,1 1 0 0 0,-1 0 1 0 0,1-1-1 0 0,0 1 0 0 0,1 0 1 0 0,0-1-1 0 0,-1 1 0 0 0,2-1 1 0 0,-1 1-1 0 0,4 8 0 0 0,2 4-4376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84 452 919 0 0,'-5'6'3228'0'0,"3"-4"-2433"0"0,0-1 0 0 0,1 0-1 0 0,-1 0 1 0 0,0 0-1 0 0,1 0 1 0 0,-1 0-1 0 0,0 0 1 0 0,0-1-1 0 0,0 1 1 0 0,0-1 0 0 0,0 1-1 0 0,0-1 1 0 0,-3 1-1 0 0,0-1-79 0 0,1 0 1 0 0,-1 0-1 0 0,0-1 0 0 0,-6 0 0 0 0,10 1-623 0 0,0-1 0 0 0,0 1-1 0 0,0 0 1 0 0,0-1 0 0 0,0 1 0 0 0,0-1-1 0 0,0 1 1 0 0,0-1 0 0 0,0 0 0 0 0,0 1-1 0 0,0-1 1 0 0,1 0 0 0 0,-1 0-1 0 0,0 1 1 0 0,0-1 0 0 0,1 0 0 0 0,-1 0-1 0 0,1 0 1 0 0,-1 0 0 0 0,1 0 0 0 0,-1 0-1 0 0,1 0 1 0 0,-1 0 0 0 0,1 0-1 0 0,0 0 1 0 0,0 0 0 0 0,-1 0 0 0 0,1-1-1 0 0,0 1 1 0 0,0 0 0 0 0,0-2 0 0 0,0-1 45 0 0,1-1 0 0 0,-1 1 0 0 0,1-1 0 0 0,0 1 1 0 0,3-9-1 0 0,2-1 10 0 0,0 1 0 0 0,1 0 0 0 0,1 0 0 0 0,0 0 0 0 0,15-17 0 0 0,55-52 148 0 0,-37 44-283 0 0,81-57 0 0 0,-100 80-13 0 0,1 2-1 0 0,0 0 1 0 0,1 1 0 0 0,1 2-1 0 0,47-15 1 0 0,-64 23 18 0 0,0 1 0 0 0,0 0 0 0 0,-1 0-1 0 0,1 1 1 0 0,0-1 0 0 0,0 2 0 0 0,0-1 0 0 0,0 1-1 0 0,9 3 1 0 0,-14-4-9 0 0,0 1-1 0 0,-1 0 0 0 0,1 0 1 0 0,0 0-1 0 0,0 0 1 0 0,0 1-1 0 0,-1-1 0 0 0,1 1 1 0 0,-1 0-1 0 0,1-1 1 0 0,-1 1-1 0 0,0 0 0 0 0,1 0 1 0 0,-1 1-1 0 0,0-1 1 0 0,-1 0-1 0 0,1 1 0 0 0,0-1 1 0 0,-1 1-1 0 0,1 0 1 0 0,-1 0-1 0 0,0-1 1 0 0,0 1-1 0 0,0 0 0 0 0,0 0 1 0 0,0 4-1 0 0,0 3 27 0 0,0 0 0 0 0,-1-1-1 0 0,-1 1 1 0 0,0 0 0 0 0,0 0-1 0 0,-1-1 1 0 0,-3 10 0 0 0,-25 67 176 0 0,19-57-175 0 0,-29 67 73 0 0,19-50-366 0 0,-20 71 0 0 0,37-88-3082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27 12495 0 0,'18'-8'596'0'0,"-11"5"-439"0"0,0 0-1 0 0,1 0 1 0 0,-1 0-1 0 0,1 1 0 0 0,16-3 3532 0 0,-24 8-2487 0 0,0 2-1081 0 0,-1 0-1 0 0,0-1 1 0 0,-1 1 0 0 0,1 0-1 0 0,-1 0 1 0 0,0-1 0 0 0,0 1-1 0 0,0-1 1 0 0,0 0 0 0 0,-1 1-1 0 0,0-1 1 0 0,0 0 0 0 0,0 0-1 0 0,-7 6 1 0 0,-7 6 28 0 0,-34 25 1 0 0,51-41-148 0 0,-43 29 107 0 0,-1-3 0 0 0,-72 33 0 0 0,73-39-68 0 0,0 2-1 0 0,1 2 0 0 0,-48 35 1 0 0,81-51 76 0 0,-1 1 0 0 0,1 0 0 0 0,1 0 0 0 0,-1 0 0 0 0,2 1 0 0 0,-13 20 0 0 0,18-26-59 0 0,0-1-1 0 0,0 1 0 0 0,0 0 0 0 0,1 0 0 0 0,-1 0 0 0 0,1 0 0 0 0,0 0 0 0 0,0 0 0 0 0,0 0 0 0 0,1 1 0 0 0,-1-1 0 0 0,1 0 0 0 0,0 0 0 0 0,0 1 1 0 0,1-1-1 0 0,-1 0 0 0 0,1 0 0 0 0,0 0 0 0 0,0 1 0 0 0,1-1 0 0 0,-1 0 0 0 0,1-1 0 0 0,3 8 0 0 0,-1-7-24 0 0,-1 0-1 0 0,1 0 1 0 0,-1 0-1 0 0,1 0 1 0 0,1-1-1 0 0,-1 0 1 0 0,0 0-1 0 0,1 0 1 0 0,0 0 0 0 0,-1-1-1 0 0,1 1 1 0 0,0-1-1 0 0,0-1 1 0 0,6 3-1 0 0,9 0 41 0 0,0 0-1 0 0,27 1 1 0 0,-47-5-72 0 0,30 3-172 0 0,1-3 0 0 0,-1 0-1 0 0,49-8 1 0 0,-8-6-6659 0 0,-35 5-345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19 4143 0 0,'0'0'319'0'0,"1"-11"8564"0"0,-9 4-4869 0 0,5 6-3847 0 0,1 1-1 0 0,0 0 1 0 0,-1 0-1 0 0,1 1 1 0 0,0-1 0 0 0,-1 0-1 0 0,1 1 1 0 0,0-1-1 0 0,0 1 1 0 0,-1 0-1 0 0,1 0 1 0 0,0 0 0 0 0,0 0-1 0 0,-2 1 1 0 0,-29 22 289 0 0,30-22-349 0 0,-20 18 189 0 0,1 1 1 0 0,0 1 0 0 0,1 1 0 0 0,-19 28 0 0 0,-65 111 501 0 0,56-83-518 0 0,-146 253 618 0 0,117-192-476 0 0,20-52-112 0 0,-4 4-135 0 0,61-91-229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 5527 0 0,'0'2'7946'0'0,"-5"12"-6420"0"0,0-2 0 0 0,0 1 0 0 0,-14 22 0 0 0,-29 37 304 0 0,6-10-449 0 0,-9 28-423 0 0,44-75-816 0 0,1 0 0 0 0,0 0 0 0 0,1 1 0 0 0,-5 22 0 0 0,10-36-96 0 0,-1 1-1 0 0,1 0 0 0 0,0-1 1 0 0,0 1-1 0 0,0 0 0 0 0,0 0 1 0 0,0-1-1 0 0,0 1 0 0 0,1 0 1 0 0,-1-1-1 0 0,1 1 0 0 0,0 0 1 0 0,0-1-1 0 0,0 1 1 0 0,0-1-1 0 0,2 4 0 0 0,-1-4 8 0 0,-1 0-1 0 0,1-1 0 0 0,0 1 1 0 0,0 0-1 0 0,0-1 1 0 0,0 0-1 0 0,0 1 1 0 0,0-1-1 0 0,0 0 0 0 0,0 0 1 0 0,0 0-1 0 0,0 0 1 0 0,1 0-1 0 0,-1-1 0 0 0,0 1 1 0 0,1-1-1 0 0,-1 0 1 0 0,5 1-1 0 0,4-1 85 0 0,0-1-1 0 0,0 0 1 0 0,0 0-1 0 0,0-1 1 0 0,0 0-1 0 0,15-6 1 0 0,63-29 277 0 0,-84 35-393 0 0,12-6 6 0 0,1-1 0 0 0,-2-1 0 0 0,1-1 1 0 0,-1 0-1 0 0,-1-1 0 0 0,0-1 0 0 0,21-23 0 0 0,-17 13-48 0 0,-1 0 0 0 0,-2-1-1 0 0,0-1 1 0 0,18-38-1 0 0,-14 16-230 0 0,-13 29-542 0 0,1 0 1 0 0,1 1-1 0 0,0 1 1 0 0,12-17-1 0 0,-15 26-1351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36 4607 0 0,'80'-27'404'0'0,"-45"19"13542"0"0,-35 8-13924 0 0,0 0 1 0 0,0 0-1 0 0,0 0 1 0 0,0 0 0 0 0,0 0-1 0 0,-1 0 1 0 0,1 0 0 0 0,0 0-1 0 0,0 0 1 0 0,0 0 0 0 0,0 0-1 0 0,0 0 1 0 0,0 0 0 0 0,0 0-1 0 0,0 0 1 0 0,0 1-1 0 0,0-1 1 0 0,0 0 0 0 0,0 0-1 0 0,0 0 1 0 0,0 0 0 0 0,0 0-1 0 0,0 0 1 0 0,0 0 0 0 0,0 0-1 0 0,0 0 1 0 0,0 0 0 0 0,0 0-1 0 0,0 1 1 0 0,0-1 0 0 0,0 0-1 0 0,0 0 1 0 0,0 0-1 0 0,0 0 1 0 0,0 0 0 0 0,0 0-1 0 0,0 0 1 0 0,0 0 0 0 0,0 0-1 0 0,0 0 1 0 0,0 0 0 0 0,0 1-1 0 0,0-1 1 0 0,0 0 0 0 0,0 0-1 0 0,0 0 1 0 0,0 0-1 0 0,0 0 1 0 0,0 0 0 0 0,0 0-1 0 0,0 0 1 0 0,0 0 0 0 0,1 0-1 0 0,-1 0 1 0 0,0 0 0 0 0,0 0-1 0 0,0 0 1 0 0,0 0 0 0 0,0 0-1 0 0,0 0 1 0 0,0 0 0 0 0,-12 9 1538 0 0,-21 10 404 0 0,31-18-1949 0 0,-30 17-14 0 0,-206 123 56 0 0,234-139-44 0 0,3-2-14 0 0,0 1-1 0 0,0-1 1 0 0,0 1 0 0 0,0 0 0 0 0,0 0 0 0 0,0 0 0 0 0,0 0 0 0 0,0 0 0 0 0,0 0-1 0 0,0 0 1 0 0,0 0 0 0 0,-1 1 0 0 0,-2 4-15 0 0,3-5 12 0 0,1 0 0 0 0,0-1 0 0 0,0 1 0 0 0,-1 0 0 0 0,1 0 0 0 0,0 0 0 0 0,0 0 0 0 0,0-1 0 0 0,0 1 0 0 0,0 0 0 0 0,0 0 0 0 0,0 0 0 0 0,0 0 0 0 0,0 0 0 0 0,0-1-1 0 0,1 1 1 0 0,-1 0 0 0 0,0 0 0 0 0,0 0 0 0 0,1-1 0 0 0,-1 1 0 0 0,1 0 0 0 0,-1 0 0 0 0,0-1 0 0 0,2 2 0 0 0,12 15-55 0 0,-3-10 12 0 0,-1 0-1 0 0,1 0 1 0 0,22 9-1 0 0,-23-11 4 0 0,1 0 0 0 0,-2 0 0 0 0,1 1-1 0 0,0 0 1 0 0,16 15 0 0 0,-21-16 78 0 0,-1 0 0 0 0,0 0 1 0 0,0 1-1 0 0,-1 0 0 0 0,1-1 0 0 0,-1 1 0 0 0,0 1 1 0 0,-1-1-1 0 0,0 0 0 0 0,0 1 0 0 0,0-1 1 0 0,0 1-1 0 0,-1-1 0 0 0,-1 1 0 0 0,1 0 1 0 0,-1 0-1 0 0,0-1 0 0 0,0 1 0 0 0,-1 0 1 0 0,-1 7-1 0 0,1 1 164 0 0,1 6 84 0 0,0-20-264 0 0,-1 0-1 0 0,1 0 1 0 0,0 0-1 0 0,0 0 0 0 0,0-1 1 0 0,-1 1-1 0 0,1 0 0 0 0,0 0 1 0 0,-1 0-1 0 0,1-1 1 0 0,-1 1-1 0 0,1 0 0 0 0,-1 0 1 0 0,1-1-1 0 0,-1 1 0 0 0,0 0 1 0 0,0 0-1 0 0,-7 4 71 0 0,-1-1-1 0 0,1-1 1 0 0,-1 1 0 0 0,0-1-1 0 0,0-1 1 0 0,0 1 0 0 0,-16 1-1 0 0,-72 0 341 0 0,36-2-267 0 0,-54 8-18 0 0,111-10-233 0 0,0 0 1 0 0,0 0-1 0 0,0 0 0 0 0,0 0 0 0 0,0 0 0 0 0,0-1 1 0 0,0 0-1 0 0,0 0 0 0 0,-5-2 0 0 0,8 2-296 0 0,2-18-3122 0 0,5 8-1925 0 0,3-3-1548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8751 0 0,'1'1'13928'0'0,"0"2"-13771"0"0,1-1 0 0 0,-1 1 0 0 0,0-1 0 0 0,-1 1 0 0 0,1 0-1 0 0,0 0 1 0 0,-1-1 0 0 0,1 1 0 0 0,-1 0 0 0 0,0 0 0 0 0,0 0 0 0 0,0-1 0 0 0,-1 1 0 0 0,1 0-1 0 0,0 0 1 0 0,-1-1 0 0 0,0 1 0 0 0,0 0 0 0 0,-2 4 0 0 0,-3 5-47 0 0,0 0 0 0 0,-1 0 0 0 0,-8 10 0 0 0,1-2 187 0 0,-115 194 212 0 0,117-194-808 0 0,-30 37-1 0 0,41-56-493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8287 0 0,'0'0'904'0'0,"-5"10"-904"0"0,0 1 0 0 0,0-2 744 0 0,-1 3 136 0 0,1 2 24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11055 0 0,'-7'-1'13984'0'0,"31"-5"-13277"0"0,612-85-6 0 0,-613 86-706 0 0,121-21-259 0 0,-117 22 83 0 0,0 2 1 0 0,0 1 0 0 0,36 3-1 0 0,-52-1-700 0 0,0 1 0 0 0,0 0 0 0 0,0 1 0 0 0,0 0 0 0 0,17 7 0 0 0,-14-2-1018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12 16207 0 0,'0'0'1470'0'0,"0"2"-1209"0"0,-2 3-47 0 0,0-1 0 0 0,0 1 0 0 0,-1-1 0 0 0,1 0 0 0 0,-1 1 0 0 0,0-1 0 0 0,0-1 0 0 0,-1 1 0 0 0,1 0 0 0 0,-6 3 1 0 0,-5 5 666 0 0,-24 14 0 0 0,2-3-531 0 0,-79 71 252 0 0,96-76-448 0 0,1 1 0 0 0,0 1 0 0 0,-22 35 0 0 0,33-46-24 0 0,1 1 1 0 0,0 0-1 0 0,1 0 0 0 0,0 1 1 0 0,1-1-1 0 0,-4 15 0 0 0,8-24 30 0 0,3 2-90 0 0,1 0-1 0 0,0 0 1 0 0,1 0 0 0 0,-1-1-1 0 0,0 0 1 0 0,1 0-1 0 0,-1 0 1 0 0,1 0 0 0 0,0-1-1 0 0,-1 0 1 0 0,1 0 0 0 0,0 0-1 0 0,8 0 1 0 0,8 0-9 0 0,38-3 0 0 0,-48 1-27 0 0,8 0-18 0 0,6-1 1 0 0,0 0-1 0 0,31-8 0 0 0,-48 8-25 0 0,0 0 1 0 0,0-1-1 0 0,0 0 1 0 0,0-1-1 0 0,0 0 0 0 0,-1 0 1 0 0,0 0-1 0 0,0-1 1 0 0,0 0-1 0 0,10-10 0 0 0,-2-2-1 0 0,-1 0-1 0 0,0-1 0 0 0,-1-1 1 0 0,-1 0-1 0 0,-1 0 0 0 0,-1-1 1 0 0,-1-1-1 0 0,0 0 0 0 0,9-36 1 0 0,-16 50-23 0 0,-1 0 0 0 0,0 0 0 0 0,0 0 0 0 0,0 0 0 0 0,-1 0 0 0 0,0-1 0 0 0,-1-7 0 0 0,1 13 0 0 0,-1-1 0 0 0,1 0 0 0 0,-1 1 1 0 0,0-1-1 0 0,0 1 0 0 0,0 0 0 0 0,0-1 0 0 0,0 1 0 0 0,-1 0 0 0 0,1-1 0 0 0,-1 1 0 0 0,1 0 1 0 0,-1 0-1 0 0,0 0 0 0 0,0 0 0 0 0,0 1 0 0 0,0-1 0 0 0,0 1 0 0 0,0-1 0 0 0,0 1 1 0 0,0-1-1 0 0,-4 0 0 0 0,-11-4-284 0 0,1 1 0 0 0,-1 1 0 0 0,0 1 1 0 0,-18-2-1 0 0,-21-4-1154 0 0,53 9 1128 0 0,-3-2 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39 363 13159 0 0,'0'0'598'0'0,"-1"1"-9"0"0,-27 44 123 0 0,24-38-1440 0 0,0 4 8555 0 0,2-19-5672 0 0,2 4-2093 0 0,1-1 0 0 0,-1 1 0 0 0,1 0-1 0 0,0-1 1 0 0,-1 1 0 0 0,2 0 0 0 0,-1 0-1 0 0,1 0 1 0 0,-1 0 0 0 0,1 0 0 0 0,0 0-1 0 0,0 0 1 0 0,5-5 0 0 0,4-6 16 0 0,25-25 0 0 0,-21 25-9 0 0,22-21-176 0 0,1 1 1 0 0,1 3 0 0 0,56-36-1 0 0,-65 48-183 0 0,0 2 0 0 0,2 1 0 0 0,0 2 0 0 0,0 0 0 0 0,45-11 0 0 0,-75 25 278 0 0,0 0-1 0 0,1 1 1 0 0,-1-1-1 0 0,0 1 1 0 0,1 0-1 0 0,-1 0 1 0 0,0 0-1 0 0,1 0 1 0 0,-1 0-1 0 0,0 0 1 0 0,1 0-1 0 0,-1 1 1 0 0,0-1-1 0 0,1 1 1 0 0,-1 0-1 0 0,0 0 0 0 0,0 0 1 0 0,0 0-1 0 0,4 2 1 0 0,-4-1 30 0 0,0 0-1 0 0,-1-1 1 0 0,1 1 0 0 0,0 0 0 0 0,-1 1 0 0 0,0-1-1 0 0,1 0 1 0 0,-1 0 0 0 0,0 1 0 0 0,0-1-1 0 0,0 0 1 0 0,0 1 0 0 0,-1-1 0 0 0,1 1-1 0 0,-1 0 1 0 0,1-1 0 0 0,-1 5 0 0 0,0 9 219 0 0,-1-1 1 0 0,0 1-1 0 0,-1-1 1 0 0,-1 1-1 0 0,-8 24 1 0 0,6-23-26 0 0,1 0 0 0 0,0 1 0 0 0,1 0 0 0 0,0 19 0 0 0,5-14 31 0 0,0 0 0 0 0,2 0-1 0 0,7 29 1 0 0,0-5-34 0 0,-11-43-201 0 0,0-3-7 0 0,0 0 0 0 0,0 0 0 0 0,0 0 0 0 0,0 0 0 0 0,0 0 0 0 0,0 0-1 0 0,1 0 1 0 0,-1 0 0 0 0,0 1 0 0 0,1-1 0 0 0,-1 0 0 0 0,1 0-1 0 0,-1-1 1 0 0,1 1 0 0 0,-1 0 0 0 0,2 1 0 0 0,-1 0-1 0 0,0 0-1 0 0,0-1 1 0 0,1 1 0 0 0,-1-1 0 0 0,0 1-1 0 0,1-1 1 0 0,-1 1 0 0 0,1-1 0 0 0,0 0-1 0 0,-1 0 1 0 0,1 0 0 0 0,0 0 0 0 0,0 0 0 0 0,0 0-1 0 0,-1 0 1 0 0,1-1 0 0 0,0 1 0 0 0,0-1-1 0 0,3 1 1 0 0,5 1-250 0 0,1-1 0 0 0,17-1 0 0 0,3 1-2454 0 0,-19 1-24 0 0,1-2-5000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3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19871 0 0,'0'0'910'0'0,"-2"0"-24"0"0,-15 5-389 0 0,4-1 3318 0 0,21-2-1527 0 0,4 1-4233 0 0,4 0-4486 0 0,0 1-2125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5063 0 0,'0'0'13520'0'0,"-1"2"-13154"0"0,-7 15 295 0 0,-22 31 0 0 0,5-8-358 0 0,-7 16-284 0 0,-153 239-13 0 0,171-275-18 0 0,-14 20-167 0 0,-1-2-1 0 0,-68 68 1 0 0,91-102-296 0 0,12-10-476 0 0,6-6-249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36 277 8751 0 0,'-23'-7'910'0'0,"11"5"6851"0"0,13 3-7354 0 0,3 2-267 0 0,-1 0 0 0 0,1-1 1 0 0,0 1-1 0 0,-1-1 0 0 0,1 0 1 0 0,0 0-1 0 0,1-1 0 0 0,-1 1 1 0 0,0-1-1 0 0,0 0 1 0 0,1 0-1 0 0,-1 0 0 0 0,1-1 1 0 0,6 1-1 0 0,10-1 360 0 0,39-5 1 0 0,-37 3-205 0 0,113-17 881 0 0,143-38 1 0 0,-35 5-675 0 0,-167 39-498 0 0,94-3 0 0 0,-137 15-103 0 0,26-1-592 0 0,86-14-1 0 0,-130 13 383 0 0,-1-2 0 0 0,1 0 0 0 0,-1 0-1 0 0,16-9 1 0 0,56-34-3430 0 0,-67 36 2204 0 0,12-7-4402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2759 0 0,'-2'1'207'0'0,"-4"3"912"0"0,-1 1 1 0 0,1 0-1 0 0,0 0 0 0 0,1 1 0 0 0,-1-1 0 0 0,1 1 1 0 0,0 0-1 0 0,1 1 0 0 0,-8 12 0 0 0,-1 7 1231 0 0,-14 38-1 0 0,3-6-1855 0 0,-180 324 1142 0 0,176-333-1608 0 0,-125 199-108 0 0,140-231 16 0 0,-1 0-1 0 0,0-1 0 0 0,-1 0 1 0 0,-1-2-1 0 0,-1 0 1 0 0,0 0-1 0 0,-1-2 0 0 0,-24 14 1 0 0,41-27 42 0 0,1 0 0 0 0,0 0 1 0 0,-1-1-1 0 0,1 1 0 0 0,0 0 0 0 0,0-1 1 0 0,0 1-1 0 0,0 0 0 0 0,0-1 0 0 0,0 1 1 0 0,0 0-1 0 0,1-3 0 0 0,2-4 20 0 0,0 0-1 0 0,1 0 1 0 0,0 0-1 0 0,0 1 1 0 0,1-1-1 0 0,0 1 1 0 0,6-8-1 0 0,46-45 7 0 0,-43 47-4 0 0,121-114 0 0 0,-115 112 0 0 0,0 0 0 0 0,1 1 0 0 0,1 0 0 0 0,0 2 0 0 0,31-12 0 0 0,-38 18 63 0 0,-1 2 0 0 0,1 0 0 0 0,-1 1 0 0 0,1 0 0 0 0,0 1 0 0 0,0 1 0 0 0,24 0 0 0 0,-36 2-29 0 0,0-1 1 0 0,-1 0-1 0 0,1 1 0 0 0,0-1 0 0 0,0 1 1 0 0,-1 0-1 0 0,1 0 0 0 0,-1 0 0 0 0,1 0 1 0 0,-1 0-1 0 0,1 1 0 0 0,-1-1 0 0 0,0 1 0 0 0,1-1 1 0 0,-1 1-1 0 0,0 0 0 0 0,0 0 0 0 0,0 0 1 0 0,0 0-1 0 0,-1 0 0 0 0,1 1 0 0 0,-1-1 1 0 0,1 0-1 0 0,-1 1 0 0 0,0-1 0 0 0,0 1 0 0 0,0 0 1 0 0,0-1-1 0 0,0 1 0 0 0,-1 0 0 0 0,1-1 1 0 0,-1 1-1 0 0,1 0 0 0 0,-1 0 0 0 0,0 0 1 0 0,0-1-1 0 0,-1 1 0 0 0,1 0 0 0 0,0 0 0 0 0,-1-1 1 0 0,0 1-1 0 0,-1 4 0 0 0,-7 15 212 0 0,-1 1-1 0 0,0-1 1 0 0,-25 35 0 0 0,22-37-277 0 0,0 2 0 0 0,2-1 0 0 0,-13 32 0 0 0,24-51-572 0 0,11-3-1903 0 0,-7 0 1999 0 0,0-1 0 0 0,1 1 0 0 0,-1-1 1 0 0,5-3-1 0 0,-5 2 193 0 0,17-8-1236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81 7831 0 0,'0'0'706'0'0,"1"2"-578"0"0,2 23 887 0 0,-1-9 2466 0 0,1 1-1 0 0,7 20 1 0 0,2-9-1990 0 0,-11-27-1388 0 0,0 0 1 0 0,0 0 0 0 0,1 0 0 0 0,-1 0 0 0 0,0 0 0 0 0,0 0 0 0 0,1 0 0 0 0,-1 0 0 0 0,1 0 0 0 0,-1 0 0 0 0,0-1 0 0 0,1 1 0 0 0,-1-1 0 0 0,1 1 0 0 0,0-1 0 0 0,-1 0 0 0 0,1 1 0 0 0,-1-1-1 0 0,1 0 1 0 0,1 0 0 0 0,3 0 69 0 0,0 0-1 0 0,0 0 0 0 0,11-3 0 0 0,-2-2 27 0 0,1 0 0 0 0,-1-1 0 0 0,1-1 0 0 0,27-17 0 0 0,-34 19-140 0 0,-1 0-112 0 0,-1 0 0 0 0,1-1 0 0 0,-1 1 0 0 0,0-1 0 0 0,0-1 0 0 0,-1 1 0 0 0,0-1 0 0 0,0 0 1 0 0,0-1-1 0 0,-1 1 0 0 0,0-1 0 0 0,-1 0 0 0 0,1-1 0 0 0,-2 1 0 0 0,4-11 0 0 0,-6 18 12 0 0,-1-1 0 0 0,1 1 0 0 0,-1 0 0 0 0,0-1 0 0 0,0 1 0 0 0,0-1 0 0 0,0 1 0 0 0,0-1 0 0 0,0 1 0 0 0,0-1 0 0 0,0 1 0 0 0,0 0 0 0 0,-1-1 0 0 0,1 1 0 0 0,0-1 0 0 0,-1 1-1 0 0,0 0 1 0 0,1-1 0 0 0,-1 1 0 0 0,0 0 0 0 0,-1-2 0 0 0,1 2-19 0 0,-1-1-1 0 0,1 1 0 0 0,-1 0 0 0 0,1 0 1 0 0,-1 0-1 0 0,0 1 0 0 0,1-1 1 0 0,-1 0-1 0 0,0 0 0 0 0,0 1 0 0 0,1-1 1 0 0,-1 1-1 0 0,0 0 0 0 0,-3-1 1 0 0,-2 1-71 0 0,-1 0 0 0 0,1 1 0 0 0,0-1 0 0 0,-1 2 1 0 0,1-1-1 0 0,0 1 0 0 0,-10 3 0 0 0,-3 4 113 0 0,1 0 1 0 0,0 1-1 0 0,1 1 0 0 0,0 1 1 0 0,0 1-1 0 0,-16 15 0 0 0,2 2 244 0 0,-55 67-1 0 0,79-87-198 0 0,0 1 1 0 0,0 0-1 0 0,1 0 0 0 0,1 1 1 0 0,0 0-1 0 0,0 0 1 0 0,-4 17-1 0 0,8-24-3 0 0,1-1-1 0 0,0 1 1 0 0,1 0-1 0 0,-1 0 1 0 0,1 0-1 0 0,0 0 1 0 0,0 0 0 0 0,0 0-1 0 0,1 0 1 0 0,0 0-1 0 0,0 0 1 0 0,0 0-1 0 0,0 0 1 0 0,1-1 0 0 0,0 1-1 0 0,0-1 1 0 0,0 1-1 0 0,1-1 1 0 0,-1 0-1 0 0,1 1 1 0 0,0-1 0 0 0,6 5-1 0 0,-4-4-1 0 0,1 0 1 0 0,-1-1-1 0 0,1 0 0 0 0,0 0 0 0 0,1-1 0 0 0,-1 1 1 0 0,1-1-1 0 0,-1-1 0 0 0,1 1 0 0 0,0-1 1 0 0,0 0-1 0 0,0-1 0 0 0,0 0 0 0 0,10 1 0 0 0,9-1-35 0 0,-1-1-1 0 0,44-5 0 0 0,-45 2-606 0 0,0-2 1 0 0,-1-1-1 0 0,0 0 0 0 0,24-11 1 0 0,-22 6-1359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9215 0 0,'0'0'4522'0'0,"-8"0"-2501"0"0,4 1-1803 0 0,-1 1 0 0 0,1-1 0 0 0,0 1 0 0 0,0 0 0 0 0,0 0 0 0 0,0 1 0 0 0,0-1 0 0 0,0 1 0 0 0,1-1 0 0 0,-1 1 0 0 0,1 0 0 0 0,-4 5 0 0 0,-5 6 527 0 0,-18 28-1 0 0,25-33-534 0 0,-70 113 762 0 0,-2 4-493 0 0,7-23-265 0 0,-95 151-35 0 0,161-248-322 0 0,1 0-1 0 0,1 0 0 0 0,-5 10 1 0 0,3 2-3595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82 412 9439 0 0,'-16'8'900'0'0,"0"-1"0"0"0,-27 8 0 0 0,43-15-800 0 0,-1 0 0 0 0,1-1 0 0 0,0 1 0 0 0,-1 0 0 0 0,1 0 0 0 0,-1-1 0 0 0,1 1 0 0 0,0 0 0 0 0,-1-1 0 0 0,1 1 0 0 0,0-1 0 0 0,0 1 0 0 0,-1 0 0 0 0,1-1 0 0 0,0 1 0 0 0,0-1 0 0 0,-1 1 0 0 0,1-1 0 0 0,0 1 0 0 0,0 0 0 0 0,0-1 0 0 0,0 1 0 0 0,0-1 0 0 0,0 1 0 0 0,0-1 0 0 0,0 1 0 0 0,0-1 0 0 0,0 1 0 0 0,0-1 0 0 0,0 1-1 0 0,0-1 1 0 0,0 0 0 0 0,2-17 1205 0 0,1 9-1016 0 0,0 1-1 0 0,1 0 1 0 0,-1 0-1 0 0,2 1 1 0 0,-1-1-1 0 0,1 1 0 0 0,11-13 1 0 0,4-1 170 0 0,23-20 1 0 0,3 4-171 0 0,0 2-1 0 0,2 2 1 0 0,2 3 0 0 0,1 1-1 0 0,90-36 1 0 0,-115 55-164 0 0,1 1 0 0 0,41-9 0 0 0,-55 15-70 0 0,-1 2 0 0 0,1-1 1 0 0,0 2-1 0 0,-1-1 0 0 0,1 2 1 0 0,0 0-1 0 0,24 5 0 0 0,-31-5-31 0 0,0 1 0 0 0,-1 0 0 0 0,1 1 0 0 0,-1-1-1 0 0,1 1 1 0 0,-1 0 0 0 0,0 0 0 0 0,0 1 0 0 0,0 0 0 0 0,-1-1-1 0 0,1 2 1 0 0,3 4 0 0 0,-2-2 12 0 0,-1 0 0 0 0,-1 0 0 0 0,1 0 0 0 0,-1 1 0 0 0,0-1 0 0 0,-1 1 0 0 0,5 16 0 0 0,-4-10-2 0 0,-1 1 0 0 0,-1-1 1 0 0,0 1-1 0 0,-1 0 0 0 0,-1 0 1 0 0,0 0-1 0 0,-1 0 1 0 0,-1 0-1 0 0,-5 21 0 0 0,4-26-17 0 0,0-1-1 0 0,-1 1 0 0 0,0-1 0 0 0,0 0 0 0 0,-1-1 0 0 0,-1 1 0 0 0,1-1 0 0 0,-1 0 0 0 0,-1 0 0 0 0,1 0 0 0 0,-2-1 0 0 0,1 0 0 0 0,-12 8 0 0 0,-10 5 31 0 0,-1-1 1 0 0,-47 22-1 0 0,54-29-31 0 0,-169 74-64 0 0,-12 6-1324 0 0,177-80 111 0 0,25-11 189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4143 0 0,'0'0'319'0'0,"1"-1"345"0"0,20-19 9170 0 0,2 1-4292 0 0,10-4-2759 0 0,-22 17-2665 0 0,-1 1 0 0 0,1 0-1 0 0,0 0 1 0 0,1 1 0 0 0,-1 1 0 0 0,13-3 0 0 0,24-1 358 0 0,73-1 0 0 0,-58 5-2396 0 0,0-2-4607 0 0,-50 3-625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5063 0 0,'0'0'232'0'0,"-1"1"-13"0"0,-24 26 228 0 0,-21 7 8064 0 0,-1 1-4444 0 0,24-15-3310 0 0,-8 7 30 0 0,-31 33 0 0 0,35-31-487 0 0,11-12-66 0 0,-28 36 0 0 0,40-49-189 0 0,1 1 0 0 0,0 0 0 0 0,0 0-1 0 0,1 0 1 0 0,0 1 0 0 0,-1-1 0 0 0,2 1 0 0 0,-1-1 0 0 0,1 1-1 0 0,0-1 1 0 0,0 1 0 0 0,0 0 0 0 0,1 6 0 0 0,0-10-18 0 0,0 0 1 0 0,1 0-1 0 0,-1 1 1 0 0,1-1-1 0 0,0 0 1 0 0,-1 0-1 0 0,1 0 1 0 0,0 1-1 0 0,1-1 1 0 0,-1 0 0 0 0,0-1-1 0 0,0 1 1 0 0,1 0-1 0 0,-1 0 1 0 0,1 0-1 0 0,0-1 1 0 0,0 1-1 0 0,-1-1 1 0 0,1 1-1 0 0,0-1 1 0 0,0 0-1 0 0,0 0 1 0 0,0 0-1 0 0,0 0 1 0 0,1 0-1 0 0,-1 0 1 0 0,0-1-1 0 0,4 2 1 0 0,2-1 61 0 0,1 1 1 0 0,0-1-1 0 0,0 0 1 0 0,0-1-1 0 0,0 0 0 0 0,11-1 1 0 0,4-4 39 0 0,1 0-1 0 0,-1-2 1 0 0,-1 0 0 0 0,1-2 0 0 0,22-12-1 0 0,-13 7-71 0 0,-23 10-35 0 0,5-2 46 0 0,0 0 1 0 0,-1-1-1 0 0,1-1 0 0 0,-1 0 1 0 0,19-16-1 0 0,-32 23-63 0 0,1 0 1 0 0,-1 0-1 0 0,0-1 0 0 0,1 1 0 0 0,-1-1 0 0 0,0 1 1 0 0,0-1-1 0 0,0 1 0 0 0,0-1 0 0 0,0 1 1 0 0,0-1-1 0 0,-1 0 0 0 0,1 1 0 0 0,0-1 0 0 0,-1 0 1 0 0,1 0-1 0 0,-1 0 0 0 0,0 1 0 0 0,0-1 1 0 0,0 0-1 0 0,0 0 0 0 0,0 0 0 0 0,0 0 0 0 0,0 0 1 0 0,-1-3-1 0 0,0 2-8 0 0,-1 1-1 0 0,1-1 1 0 0,-1 0 0 0 0,0 1-1 0 0,0-1 1 0 0,0 1 0 0 0,0 0 0 0 0,0-1-1 0 0,0 1 1 0 0,-1 0 0 0 0,1 0 0 0 0,-1 0-1 0 0,1 1 1 0 0,-6-3 0 0 0,-17-8-266 0 0,-1 1 0 0 0,-42-12 0 0 0,30 10-2284 0 0,0 0-3424 0 0,20 6-797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130 161 5063 0 0,'0'0'390'0'0,"-16"10"6456"0"0,15 3-6153 0 0,-1 0 0 0 0,-1 0-1 0 0,0 0 1 0 0,-1-1-1 0 0,0 1 1 0 0,-1-1 0 0 0,-8 17-1 0 0,3-8-87 0 0,-9 30 0 0 0,6 1-193 0 0,2 2 0 0 0,2-1 1 0 0,2 1-1 0 0,1 73 0 0 0,4-97 368 0 0,1-18-196 0 0,1-11-358 0 0,0-5-88 0 0,2-8 63 0 0,0 0 0 0 0,1 0 0 0 0,0 0 0 0 0,7-15 0 0 0,22-45-47 0 0,-31 69-148 0 0,10-17-3 0 0,0 1 0 0 0,1 1 0 0 0,25-31 0 0 0,51-44-5 0 0,-49 53 3 0 0,29-25-22 0 0,2 2-1 0 0,141-95 1 0 0,-191 143 1 0 0,-10 8-45 0 0,0 0 0 0 0,0 0 0 0 0,0 1 0 0 0,1 1 0 0 0,0-1 0 0 0,21-5 0 0 0,-31 10-652 0 0,6 17-1444 0 0,-2-3 1332 0 0,-3 5-495 0 0,-1 3-106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514 151 10591 0 0,'10'-19'358'0'0,"-1"2"1270"0"0,8-22 0 0 0,-15 35-1262 0 0,0-1 1 0 0,-1 1 0 0 0,0-1-1 0 0,0 1 1 0 0,0-1 0 0 0,-1 0-1 0 0,0 1 1 0 0,0-1 0 0 0,0 0-1 0 0,-1-5 1 0 0,1 8-310 0 0,-1 1 1 0 0,1 0-1 0 0,0 0 1 0 0,-1 1-1 0 0,1-1 1 0 0,-1 0-1 0 0,0 0 1 0 0,1 0-1 0 0,-1 0 1 0 0,0 0-1 0 0,1 1 1 0 0,-1-1-1 0 0,0 0 1 0 0,0 0-1 0 0,0 1 1 0 0,0-1-1 0 0,0 1 1 0 0,0-1-1 0 0,0 1 1 0 0,0-1-1 0 0,0 1 1 0 0,0 0-1 0 0,0-1 0 0 0,0 1 1 0 0,0 0-1 0 0,0 0 1 0 0,-1 0-1 0 0,-2-1 47 0 0,0 1-1 0 0,0 0 0 0 0,0 0 1 0 0,0 0-1 0 0,-7 2 0 0 0,-10 4 31 0 0,-1 1 0 0 0,2 1-1 0 0,-1 1 1 0 0,-23 14 0 0 0,38-20-143 0 0,-47 27 26 0 0,1 1 0 0 0,2 3 0 0 0,2 2 0 0 0,-60 56 1 0 0,101-86 112 0 0,0 0 1 0 0,0 1-1 0 0,1 0 1 0 0,0 0-1 0 0,1 1 0 0 0,0 0 1 0 0,-9 16-1 0 0,14-23 573 0 0,2 0-546 0 0,3 0-123 0 0,0-1 0 0 0,0 0 0 0 0,0 1 0 0 0,0-2 0 0 0,0 1 0 0 0,-1-1-1 0 0,1 1 1 0 0,0-1 0 0 0,0-1 0 0 0,0 1 0 0 0,5-3 0 0 0,12-5 30 0 0,21-13 0 0 0,-27 14-28 0 0,59-30 22 0 0,103-56-879 0 0,-176 93 600 0 0,-3 3-443 0 0,-20 23 235 0 0,-36 50 151 0 0,48-62 263 0 0,0 1 1 0 0,2 0-1 0 0,-13 29 1 0 0,16-18-94 0 0,4-24 99 0 0,1-1 0 0 0,-1 1 0 0 0,0-1 0 0 0,0 0 0 0 0,1 1 0 0 0,-1-1 0 0 0,0 1 0 0 0,1-1 0 0 0,-1 1 0 0 0,1-1 0 0 0,-1 0 1 0 0,0 1-1 0 0,1-1 0 0 0,-1 0 0 0 0,1 1 0 0 0,-1-1 0 0 0,1 0 0 0 0,-1 0 0 0 0,1 1 0 0 0,-1-1 0 0 0,1 0 0 0 0,0 0 0 0 0,0 1-72 0 0,14 2-1032 0 0,3-2-350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 17015 0 0,'0'0'779'0'0,"1"-1"-15"0"0,-1 1-755 0 0,0 0 1 0 0,0 0-1 0 0,0 0 0 0 0,0 0 1 0 0,0 0-1 0 0,0 0 1 0 0,0 0-1 0 0,0 0 0 0 0,0 0 1 0 0,0 0-1 0 0,0 0 0 0 0,0 0 1 0 0,0 0-1 0 0,0 0 1 0 0,0 0-1 0 0,0 0 0 0 0,0 0 1 0 0,0 0-1 0 0,0 0 0 0 0,0 0 1 0 0,0 0-1 0 0,0 0 1 0 0,0 1-1 0 0,0-1 0 0 0,0 0 1 0 0,0 0-1 0 0,0 0 1 0 0,0 0-1 0 0,0 0 0 0 0,0 0 1 0 0,0 0-1 0 0,0 0 0 0 0,0 0 1 0 0,1 0-1 0 0,-1 0 1 0 0,0 0-1 0 0,0 0 0 0 0,0 0 1 0 0,0 0-1 0 0,0 0 0 0 0,0 0 1 0 0,0 0-1 0 0,0 0 1 0 0,0 0-1 0 0,0 0 0 0 0,0 0 1 0 0,0 0-1 0 0,0 0 1 0 0,0 0-1 0 0,0 0 0 0 0,0 0 1 0 0,0 0-1 0 0,0 0 0 0 0,0 0 1 0 0,0 0-1 0 0,0 0 1 0 0,0-1-1 0 0,0 1 0 0 0,1 0 1 0 0,-3 8 268 0 0,-4 9 101 0 0,-12 17 338 0 0,-24 33 1 0 0,4-7-316 0 0,14-21-157 0 0,-297 468 1177 0 0,314-498-1418 0 0,-282 377 24 0 0,286-382-43 0 0,-1 1-69 0 0,0-1-1 0 0,1 1 1 0 0,0 0 0 0 0,-5 8 0 0 0,8-11-115 0 0,14-3-3353 0 0,2 0 1704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 7831 0 0,'0'0'603'0'0,"1"-1"-396"0"0,2-3 373 0 0,9-18 9420 0 0,-4 41-9048 0 0,-7-12-829 0 0,-1 0 0 0 0,0 0 0 0 0,-1 1 1 0 0,1-1-1 0 0,-1 0 0 0 0,-3 10 1 0 0,-16 45 786 0 0,6-22-586 0 0,11-29-214 0 0,-21 83 373 0 0,22-86-390 0 0,1 1 0 0 0,0-1 0 0 0,1 0 0 0 0,0 1 0 0 0,0-1 0 0 0,0 1 0 0 0,1-1 0 0 0,4 17 0 0 0,-4-23 54 0 0,0-1-3 0 0,0 0-107 0 0,0 0-1 0 0,0 1 1 0 0,0-1 0 0 0,1 0-1 0 0,-1 0 1 0 0,0 0-1 0 0,0-1 1 0 0,1 1 0 0 0,-1 0-1 0 0,1 0 1 0 0,-1-1-1 0 0,1 1 1 0 0,-1-1 0 0 0,1 1-1 0 0,-1-1 1 0 0,1 1-1 0 0,2-1 1 0 0,0 0 13 0 0,-1 0 0 0 0,0 0 0 0 0,1-1 0 0 0,-1 0 0 0 0,1 1 0 0 0,-1-1 0 0 0,0 0 0 0 0,4-2 1 0 0,4-2 131 0 0,0-1 1 0 0,-1 0-1 0 0,19-14 1 0 0,-13 7-42 0 0,37-27-251 0 0,47-49-1 0 0,4-18-792 0 0,-70 70-1948 0 0,-2-1-3448 0 0,-14 15-488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97 171 8287 0 0,'0'1'382'0'0,"3"44"-415"0"0,-2-34 1807 0 0,-1 0 0 0 0,1 0-1 0 0,5 21 1 0 0,-5-28-1413 0 0,0-1 1 0 0,1 1-1 0 0,-1-1 1 0 0,1 0-1 0 0,0 1 1 0 0,0-1-1 0 0,0 0 1 0 0,0 0-1 0 0,0 0 1 0 0,1-1-1 0 0,-1 1 1 0 0,1 0-1 0 0,0-1 1 0 0,0 0-1 0 0,0 0 1 0 0,4 3 0 0 0,-1-2-171 0 0,0 0 0 0 0,1-1 0 0 0,-1 0 0 0 0,1 0 0 0 0,0 0 0 0 0,0-1 0 0 0,-1 0 0 0 0,1 0 0 0 0,0-1 0 0 0,0 0 0 0 0,0 0 0 0 0,9-1 0 0 0,5-2 129 0 0,-1-1 0 0 0,37-13 0 0 0,-43 12-293 0 0,0-1 0 0 0,0 0-1 0 0,-1-2 1 0 0,0 1-1 0 0,-1-1 1 0 0,1-1-1 0 0,-1 0 1 0 0,-1-1-1 0 0,0 0 1 0 0,-1-1 0 0 0,10-12-1 0 0,-11 13-108 0 0,-1-2 0 0 0,-1 1 1 0 0,0-1-1 0 0,0 0 0 0 0,-1-1 0 0 0,-1 1 0 0 0,0-1 0 0 0,-1 0 1 0 0,0-1-1 0 0,-1 1 0 0 0,0 0 0 0 0,0-16 0 0 0,-2 26 13 0 0,-1 1 0 0 0,0-1 0 0 0,0 1 0 0 0,0-1-1 0 0,-1 1 1 0 0,1-1 0 0 0,0 1 0 0 0,-1 0 0 0 0,-1-4 0 0 0,2 5 38 0 0,-1 0 1 0 0,1 1 0 0 0,-1-1-1 0 0,1 1 1 0 0,-1-1-1 0 0,0 1 1 0 0,1-1 0 0 0,-1 1-1 0 0,1-1 1 0 0,-1 1-1 0 0,0-1 1 0 0,1 1 0 0 0,-1 0-1 0 0,0 0 1 0 0,0-1-1 0 0,1 1 1 0 0,-1 0 0 0 0,0 0-1 0 0,0 0 1 0 0,1-1-1 0 0,-1 1 1 0 0,0 0 0 0 0,0 0-1 0 0,0 0 1 0 0,1 1-1 0 0,-1-1 1 0 0,0 0 0 0 0,0 0-1 0 0,1 0 1 0 0,-1 1-1 0 0,0-1 1 0 0,-1 1-1 0 0,-6 2-38 0 0,-1 0-1 0 0,1 1 0 0 0,0 0 0 0 0,0 1 0 0 0,0 0 0 0 0,0 0 0 0 0,-8 8 1 0 0,-48 50 23 0 0,31-30 140 0 0,-51 47 131 0 0,-54 53 146 0 0,112-104-302 0 0,0 1 0 0 0,-38 60-1 0 0,58-81-56 0 0,1 0 0 0 0,0 0-1 0 0,1 1 1 0 0,0-1-1 0 0,1 1 1 0 0,-4 15 0 0 0,7-23-14 0 0,-1 0 0 0 0,1 1 0 0 0,0-1 0 0 0,0 0 0 0 0,0 0 0 0 0,0 0 0 0 0,0 0 0 0 0,1 1 0 0 0,-1-1 0 0 0,1 0 0 0 0,0 0 0 0 0,-1 0 0 0 0,1 0 0 0 0,0 0 0 0 0,2 3 0 0 0,-2-4-5 0 0,1 1-1 0 0,-1 0 1 0 0,1-1-1 0 0,0 1 1 0 0,0-1-1 0 0,0 0 1 0 0,0 0-1 0 0,0 0 1 0 0,0 0-1 0 0,0 0 1 0 0,0 0-1 0 0,0 0 1 0 0,0 0-1 0 0,1-1 1 0 0,-1 1-1 0 0,0-1 1 0 0,5 0-1 0 0,8 1-54 0 0,-1-1 0 0 0,1-1 1 0 0,0 0-1 0 0,26-6 0 0 0,57-20-405 0 0,-73 19-265 0 0,30-15 0 0 0,-19 5-644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512 404 9071 0 0,'0'0'4858'0'0,"6"-9"-3548"0"0,11-13-819 0 0,-2-2 1 0 0,0 0-1 0 0,-2-1 0 0 0,0 0 0 0 0,-2 0 1 0 0,15-52-1 0 0,-22 66-455 0 0,-2-1 1 0 0,1 0-1 0 0,-2 0 1 0 0,1 0-1 0 0,-2 0 1 0 0,1 0-1 0 0,-2 0 1 0 0,1 0-1 0 0,-2 0 1 0 0,-2-13-1 0 0,3 23-47 0 0,1 1 0 0 0,-1-1 0 0 0,1 1 0 0 0,-1-1 0 0 0,0 1 0 0 0,0-1 0 0 0,0 1-1 0 0,1-1 1 0 0,-1 1 0 0 0,0 0 0 0 0,-1 0 0 0 0,1-1 0 0 0,0 1 0 0 0,0 0 0 0 0,0 0 0 0 0,-1 0 0 0 0,1 0 0 0 0,-1 1 0 0 0,-1-2-1 0 0,0 1-4 0 0,1 0 0 0 0,-1 1 0 0 0,1 0 0 0 0,-1-1 0 0 0,1 1 0 0 0,0 0 0 0 0,-1 0 0 0 0,1 0 0 0 0,-1 1 0 0 0,1-1 0 0 0,-5 2 0 0 0,-5 2-27 0 0,0 1 0 0 0,0 0 0 0 0,1 1 1 0 0,-13 8-1 0 0,14-8 39 0 0,-61 37-53 0 0,-102 80 0 0 0,137-93 19 0 0,2 1 0 0 0,1 1 0 0 0,2 2 0 0 0,-38 53 0 0 0,61-76 41 0 0,0 2 0 0 0,1-1 0 0 0,0 1 0 0 0,-6 18 0 0 0,11-26 8 0 0,1-1-1 0 0,0 1 0 0 0,0-1 1 0 0,0 1-1 0 0,1-1 0 0 0,0 1 0 0 0,0 7 1 0 0,0-9 0 0 0,1 0 1 0 0,-1-1 0 0 0,1 1-1 0 0,0-1 1 0 0,-1 1 0 0 0,1-1-1 0 0,1 0 1 0 0,-1 1-1 0 0,0-1 1 0 0,0 0 0 0 0,1 0-1 0 0,-1 1 1 0 0,1-1 0 0 0,3 3-1 0 0,-3-3 2 0 0,1 0 0 0 0,0-1 0 0 0,-1 1 0 0 0,1-1 0 0 0,0 1 0 0 0,0-1 0 0 0,0 0 0 0 0,0 0 0 0 0,0 0 0 0 0,0 0 0 0 0,0 0-1 0 0,0-1 1 0 0,1 1 0 0 0,-1-1 0 0 0,0 0 0 0 0,0 0 0 0 0,6-1 0 0 0,5-1 96 0 0,-1-1 0 0 0,24-8 0 0 0,-31 9-67 0 0,63-23 233 0 0,-2-3 1 0 0,-1-4 0 0 0,119-75-1 0 0,-157 89-275 0 0,27-19-89 0 0,-74 55 183 0 0,0 1 1 0 0,1 0-1 0 0,-30 43 0 0 0,39-48-44 0 0,-24 40 54 0 0,29-47-122 0 0,0 0 1 0 0,1 1-1 0 0,0-1 0 0 0,1 1 1 0 0,-3 11-1 0 0,4-17-79 0 0,23 4-875 0 0,-6-9 117 0 0,3-5-37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9215 0 0,'-1'2'707'0'0,"-30"54"1131"0"0,-13 26 4077 0 0,22-31-5561 0 0,-87 194 2524 0 0,-20-11-1026 0 0,-2-52-3268 0 0,108-155 1128 0 0,-1 0 0 0 0,-2-2 0 0 0,-1 0 0 0 0,-34 23 0 0 0,53-42 234 0 0,5-4-189 0 0,1 1 0 0 0,-1-1-1 0 0,0-1 1 0 0,0 1 0 0 0,0 0 0 0 0,0-1-1 0 0,0 1 1 0 0,-1-1 0 0 0,-5 2 0 0 0,1-4-1095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125 293 4607 0 0,'57'-50'-680'0'0,"122"-95"7311"0"0,-158 131-5455 0 0,0 0 0 0 0,1 2-1 0 0,1 0 1 0 0,0 2 0 0 0,1 0 0 0 0,46-11 0 0 0,-65 19-1010 0 0,1 1 0 0 0,0 1 0 0 0,-1-1 1 0 0,1 1-1 0 0,0 0 0 0 0,-1 0 0 0 0,1 0 1 0 0,0 1-1 0 0,6 2 0 0 0,-9-2-101 0 0,0 0 0 0 0,0 0 0 0 0,0 0 1 0 0,0 0-1 0 0,-1 1 0 0 0,1-1 0 0 0,-1 1 0 0 0,1 0 0 0 0,-1 0 0 0 0,0 0 1 0 0,0 0-1 0 0,1 0 0 0 0,-1 1 0 0 0,-1-1 0 0 0,1 0 0 0 0,0 1 0 0 0,-1 0 1 0 0,1-1-1 0 0,0 4 0 0 0,1 2 4 0 0,-1 0 1 0 0,0-1-1 0 0,0 1 0 0 0,-1 1 1 0 0,0-1-1 0 0,-1 0 1 0 0,1 0-1 0 0,-2 0 0 0 0,1 0 1 0 0,-1 0-1 0 0,-4 15 1 0 0,1-3 51 0 0,-2 0 0 0 0,-1-1 0 0 0,-14 30 0 0 0,6-21-54 0 0,-1-1 0 0 0,-1 0 1 0 0,-1-2-1 0 0,-1 0 0 0 0,-2-1 0 0 0,0 0 0 0 0,-2-2 0 0 0,-34 27 0 0 0,36-33-44 0 0,-1-1 0 0 0,-1-1 0 0 0,0 0 0 0 0,-1-2 0 0 0,0-1 0 0 0,-1-1 0 0 0,0-1 0 0 0,-1-1 0 0 0,0-1 0 0 0,-33 4 0 0 0,48-10-57 0 0,0 0-1 0 0,-1-1 0 0 0,1 0 0 0 0,-16-3 0 0 0,22 2-292 0 0,0 0-1 0 0,1-1 0 0 0,-1 1 0 0 0,0-1 0 0 0,-6-3 1 0 0,9 4-206 0 0,0-1 0 0 0,0 1 0 0 0,0 0 0 0 0,0-1 0 0 0,1 1 1 0 0,-1-1-1 0 0,0 0 0 0 0,1 0 0 0 0,-1 1 0 0 0,1-1 0 0 0,0 0 0 0 0,-2-3 1 0 0,-2-9-5882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805 262 13823 0 0,'1'2'1062'0'0,"2"7"-746"0"0,-1-1 1 0 0,0 1 0 0 0,0 0-1 0 0,-1-1 1 0 0,0 1 0 0 0,0 0-1 0 0,-1 0 1 0 0,0 0 0 0 0,-1 0-1 0 0,0 0 1 0 0,-3 14 0 0 0,-2 3 695 0 0,-2-1 1 0 0,-18 44 0 0 0,-9 4-267 0 0,-3-2 0 0 0,-89 126 0 0 0,-122 111-251 0 0,106-155 135 0 0,65-83-2029 0 0,-5-8-5942 0 0,64-51 298 0 0</inkml:trace>
  <inkml:trace contextRef="#ctx0" brushRef="#br0" timeOffset="1">714 338 15263 0 0,'12'-20'387'0'0,"0"0"-1"0"0,1 0 1 0 0,1 1 0 0 0,0 1-1 0 0,2 0 1 0 0,0 1-1 0 0,19-15 1 0 0,-3 6 459 0 0,1 2 0 0 0,1 1 0 0 0,42-21 1 0 0,-57 34-640 0 0,1 1 0 0 0,0 1 0 0 0,0 1 0 0 0,39-9 0 0 0,-48 14-152 0 0,-1 0 1 0 0,1 1 0 0 0,0 0 0 0 0,-1 1-1 0 0,1 0 1 0 0,0 1 0 0 0,-1 0 0 0 0,1 1-1 0 0,0 0 1 0 0,-1 0 0 0 0,17 7-1 0 0,-22-7-42 0 0,-2 0-1 0 0,1 0 1 0 0,0 0-1 0 0,0 1 1 0 0,-1-1-1 0 0,1 1 1 0 0,-1 0-1 0 0,0 0 0 0 0,0 0 1 0 0,0 0-1 0 0,0 0 1 0 0,0 1-1 0 0,-1 0 1 0 0,4 6-1 0 0,-4-5 16 0 0,0 0-1 0 0,0 0 1 0 0,-1 1-1 0 0,0-1 1 0 0,0 0-1 0 0,0 1 1 0 0,-1-1-1 0 0,1 1 1 0 0,-1-1-1 0 0,-1 9 1 0 0,-2 1 65 0 0,0 0 0 0 0,-1 0 0 0 0,-1 0 0 0 0,0 0 0 0 0,-1-1 0 0 0,-1 0 0 0 0,-10 16 0 0 0,-14 23 168 0 0,-43 53 0 0 0,58-85-231 0 0,-1-2 0 0 0,0 0 0 0 0,-2-1-1 0 0,0-1 1 0 0,-30 21 0 0 0,34-30-21 0 0,0 0-1 0 0,-1 0 1 0 0,1-2-1 0 0,-2 0 1 0 0,1 0-1 0 0,0-2 0 0 0,-1 0 1 0 0,-18 1-1 0 0,4-1-81 0 0,0-2 0 0 0,0-2-1 0 0,-48-5 1 0 0,78 5 70 0 0,-79-11-301 0 0,70 9 80 0 0,1-1 0 0 0,-1 0 0 0 0,1 0 1 0 0,-1 0-1 0 0,1-2 0 0 0,-8-4 0 0 0,0-5-1040 0 0,6-3-57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99 787 16415 0 0,'0'0'1484'0'0,"-1"1"-1221"0"0,-3-1-38 0 0,0 1-1 0 0,0-1 1 0 0,0 1 0 0 0,0-1-1 0 0,0 0 1 0 0,0-1 0 0 0,0 1 0 0 0,0-1-1 0 0,0 0 1 0 0,0 0 0 0 0,0 0-1 0 0,0 0 1 0 0,1-1 0 0 0,-5-1 0 0 0,6 1-51 0 0,-1 1 0 0 0,1-1 0 0 0,-1 0 0 0 0,1 0 0 0 0,0 0 0 0 0,0 0 0 0 0,0 0 0 0 0,0 0 0 0 0,0-1 0 0 0,1 1 0 0 0,-1-1 0 0 0,1 1 0 0 0,-1-1 0 0 0,1 1 0 0 0,0-1 0 0 0,0 0 0 0 0,0 0 0 0 0,0 0 0 0 0,1 1 0 0 0,-1-6 0 0 0,0 0-51 0 0,1 0-1 0 0,1 1 1 0 0,-1-1-1 0 0,1 0 1 0 0,1 1-1 0 0,0-1 1 0 0,0 1-1 0 0,0-1 1 0 0,1 1-1 0 0,0 0 1 0 0,5-9-1 0 0,6-9 125 0 0,31-38 0 0 0,-41 57-223 0 0,45-58-29 0 0,2 3-1 0 0,3 2 1 0 0,3 3-1 0 0,1 2 0 0 0,4 3 1 0 0,102-67-1 0 0,-93 78-240 0 0,-60 34 110 0 0,1 1 1 0 0,0 1-1 0 0,0 0 1 0 0,18-4-1 0 0,-27 8-63 0 0,0-1-1 0 0,0 1 1 0 0,0 0-1 0 0,0 0 0 0 0,0 0 1 0 0,1 0-1 0 0,-1 1 1 0 0,0-1-1 0 0,0 1 0 0 0,0 0 1 0 0,0 0-1 0 0,0 0 1 0 0,0 0-1 0 0,0 1 0 0 0,-1-1 1 0 0,1 1-1 0 0,0 0 1 0 0,-1-1-1 0 0,1 1 0 0 0,-1 0 1 0 0,1 1-1 0 0,-1-1 1 0 0,0 0-1 0 0,0 1 0 0 0,0-1 1 0 0,1 4-1 0 0,5 11-1864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13159 0 0,'0'0'1187'0'0,"-1"2"-899"0"0,-5 5 114 0 0,0 1 0 0 0,-10 8 0 0 0,-11 13 360 0 0,-3 14 157 0 0,2 2 0 0 0,-26 55 0 0 0,32-57-407 0 0,-118 253 1275 0 0,61-120-1702 0 0,-75 156-343 0 0,147-317 149 0 0,-1-1 1 0 0,0 0 0 0 0,-14 18 0 0 0,18-26-319 0 0,-1-1 0 0 0,0 1 0 0 0,-1-1 0 0 0,1 0 0 0 0,-1 0 0 0 0,0 0 0 0 0,0-1 0 0 0,-1 0 0 0 0,-10 5 0 0 0,-4-4-2264 0 0,10-4 1119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510 191 1375 0 0,'1'-2'107'0'0,"12"-20"545"0"0,9-12 6625 0 0,10-16 4897 0 0,-17 16-11284 0 0,-14 32-375 0 0,-2 1-509 0 0,0 0 1 0 0,1 0-1 0 0,-1 0 1 0 0,0 1-1 0 0,0-1 0 0 0,0 0 1 0 0,0 0-1 0 0,0 1 1 0 0,0-1-1 0 0,0 1 0 0 0,0-1 1 0 0,0 0-1 0 0,0 1 1 0 0,0 0-1 0 0,0-1 1 0 0,0 1-1 0 0,0 0 0 0 0,0 0 1 0 0,-1-1-1 0 0,1 1 1 0 0,0 0-1 0 0,0 0 1 0 0,0 0-1 0 0,0 0 0 0 0,-1 1 1 0 0,0-1-1 0 0,-33 9 61 0 0,31-8-66 0 0,-43 17-42 0 0,2 2 0 0 0,-56 32-1 0 0,58-29 30 0 0,-1 1 272 0 0,-51 36 0 0 0,77-46-160 0 0,1 0 0 0 0,0 1 0 0 0,1 0 0 0 0,0 2 0 0 0,-17 22 0 0 0,29-32-83 0 0,-1 0 1 0 0,1 0-1 0 0,0 0 0 0 0,1 0 1 0 0,-1 1-1 0 0,-3 14 0 0 0,6-20-7 0 0,1-1 0 0 0,-1 1-1 0 0,1 0 1 0 0,0 0-1 0 0,0 0 1 0 0,0 0-1 0 0,0-1 1 0 0,0 1-1 0 0,0 0 1 0 0,0 0 0 0 0,0 0-1 0 0,1 0 1 0 0,-1-1-1 0 0,1 1 1 0 0,-1 0-1 0 0,1 0 1 0 0,0-1-1 0 0,0 1 1 0 0,0 0 0 0 0,0-1-1 0 0,0 1 1 0 0,0-1-1 0 0,0 1 1 0 0,0-1-1 0 0,1 0 1 0 0,-1 1-1 0 0,0-1 1 0 0,1 0 0 0 0,-1 0-1 0 0,1 0 1 0 0,0 0-1 0 0,-1 0 1 0 0,1 0-1 0 0,0-1 1 0 0,3 2-1 0 0,3 0 34 0 0,1 0 0 0 0,-1-1 0 0 0,1 1 0 0 0,0-2 0 0 0,-1 1 0 0 0,1-1 0 0 0,0-1 0 0 0,13-2 0 0 0,1-1 81 0 0,-1-1 0 0 0,24-9 0 0 0,-31 9-97 0 0,-1-1-1 0 0,1-1 1 0 0,-1 0-1 0 0,21-14 1 0 0,-27 16-17 0 0,-1-1-1 0 0,0 0 1 0 0,-1-1 0 0 0,1 1-1 0 0,-1-1 1 0 0,-1 0 0 0 0,1-1-1 0 0,-1 1 1 0 0,6-12-1 0 0,-3 1 31 0 0,-1-1 0 0 0,0 1 0 0 0,-1-1-1 0 0,-2-1 1 0 0,4-21 0 0 0,5-100-3168 0 0,-12 108 748 0 0,0 20 880 0 0,-1 2-32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41 12895 0 0,'0'0'998'0'0,"8"-8"1642"0"0,-4 1-1795 0 0,4-7 1948 0 0,-9 14-2742 0 0,1-1 0 0 0,0 1 0 0 0,0-1-1 0 0,0 1 1 0 0,0-1 0 0 0,0 1 0 0 0,-1-1 0 0 0,1 1 0 0 0,0 0 0 0 0,0-1 0 0 0,-1 1 0 0 0,1-1-1 0 0,0 1 1 0 0,-1 0 0 0 0,1-1 0 0 0,0 1 0 0 0,-1 0 0 0 0,1 0 0 0 0,-1-1 0 0 0,1 1-1 0 0,-1 0 1 0 0,1 0 0 0 0,0-1 0 0 0,-1 1 0 0 0,1 0 0 0 0,-1 0 0 0 0,1 0 0 0 0,-1 0 0 0 0,1 0-1 0 0,-1 0 1 0 0,0 0 0 0 0,-5-1-51 0 0,0 0 1 0 0,0 1-1 0 0,0-1 0 0 0,1 2 0 0 0,-1-1 0 0 0,0 1 1 0 0,0-1-1 0 0,0 2 0 0 0,1-1 0 0 0,-1 1 1 0 0,-6 2-1 0 0,-10 5-5 0 0,-28 16 0 0 0,42-21 2 0 0,-31 16-25 0 0,-53 28 121 0 0,-100 69 0 0 0,176-105 76 0 0,1 0 1 0 0,-20 20-1 0 0,30-28-118 0 0,1 1-1 0 0,0-1 1 0 0,1 1-1 0 0,-1 0 0 0 0,1 0 1 0 0,0 0-1 0 0,0 1 1 0 0,1-1-1 0 0,-1 1 1 0 0,1-1-1 0 0,1 1 1 0 0,-2 6-1 0 0,2-10-36 0 0,1-1-1 0 0,0 0 1 0 0,0 1-1 0 0,0-1 0 0 0,0 0 1 0 0,0 0-1 0 0,0 1 1 0 0,0-1-1 0 0,1 0 1 0 0,-1 1-1 0 0,0-1 1 0 0,1 0-1 0 0,-1 0 1 0 0,1 0-1 0 0,-1 1 1 0 0,1-1-1 0 0,0 0 0 0 0,-1 0 1 0 0,1 0-1 0 0,1 1 1 0 0,0-1-3 0 0,-1 1 0 0 0,1-1 0 0 0,-1 0-1 0 0,1 0 1 0 0,0 0 0 0 0,0-1 0 0 0,0 1 0 0 0,-1 0 0 0 0,1-1 0 0 0,0 1 0 0 0,0-1 0 0 0,2 1 0 0 0,4 0-45 0 0,0-1 0 0 0,0 0 0 0 0,0-1 0 0 0,0 1 0 0 0,12-4 0 0 0,25-7-216 0 0,-1-2-1 0 0,0-1 0 0 0,-1-3 0 0 0,60-31 0 0 0,-54 20 155 0 0,-1-2 1 0 0,-1-3-1 0 0,53-47 0 0 0,-87 69 99 0 0,16-15 177 0 0,-30 25-175 0 0,1 1 1 0 0,0 0-1 0 0,0 0 0 0 0,0 0 1 0 0,0-1-1 0 0,-1 1 0 0 0,1 0 1 0 0,0 0-1 0 0,0 0 0 0 0,0 0 1 0 0,-1 0-1 0 0,1-1 0 0 0,0 1 1 0 0,0 0-1 0 0,-1 0 0 0 0,1 0 1 0 0,0 0-1 0 0,0 0 0 0 0,-1 0 1 0 0,1 0-1 0 0,0 0 0 0 0,0 0 1 0 0,-1 0-1 0 0,1 0 0 0 0,0 0 1 0 0,0 0-1 0 0,-1 0 0 0 0,1 0 1 0 0,0 0-1 0 0,0 0 0 0 0,-1 0 1 0 0,1 1-1 0 0,-11-1 12 0 0,-1 4 18 0 0,1 0 1 0 0,0 0-1 0 0,1 1 0 0 0,-1 0 0 0 0,1 1 0 0 0,0 0 0 0 0,0 1 1 0 0,-16 14-1 0 0,4-1 118 0 0,2 1 0 0 0,-26 33 0 0 0,43-49-165 0 0,0-1-1 0 0,0 1 1 0 0,1-1 0 0 0,-1 1-1 0 0,1 0 1 0 0,0 0-1 0 0,1 0 1 0 0,-1 0 0 0 0,0 9-1 0 0,2-13-74 0 0,-1 0 1 0 0,1-1-1 0 0,0 1 0 0 0,1 0 1 0 0,-1 0-1 0 0,0 0 0 0 0,0 0 0 0 0,0-1 1 0 0,0 1-1 0 0,1 0 0 0 0,-1 0 1 0 0,0 0-1 0 0,1-1 0 0 0,-1 1 0 0 0,1 1 1 0 0,9 7-5076 0 0,3-3-1797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11 15919 0 0,'10'-6'1700'0'0,"8"2"-248"0"0,-11 6 120 0 0,-5 0-1813 0 0,0-1 1038 0 0,0 10-39 0 0,-2-10-727 0 0,1 0 0 0 0,-1 1 0 0 0,0-1-1 0 0,1 0 1 0 0,-1 1 0 0 0,0-1 0 0 0,0 0 0 0 0,0 1 0 0 0,0-1-1 0 0,0 0 1 0 0,-1 2 0 0 0,0 2-17 0 0,-1-1-1 0 0,0 1 1 0 0,0-1 0 0 0,0 0-1 0 0,0 1 1 0 0,-1-1 0 0 0,0 0-1 0 0,1-1 1 0 0,-2 1 0 0 0,-2 4-1 0 0,-7 3 24 0 0,-21 17 0 0 0,13-12-29 0 0,-126 114-8 0 0,93-80 0 0 0,43-40 3 0 0,-49 48 74 0 0,53-51-55 0 0,0 1 0 0 0,0 1-1 0 0,1-1 1 0 0,1 1 0 0 0,-9 17 0 0 0,14-25-6 0 0,0-1-1 0 0,-1 1 1 0 0,1 0 0 0 0,0 0-1 0 0,0-1 1 0 0,0 1 0 0 0,0 0 0 0 0,-1 0-1 0 0,1 0 1 0 0,1 0 0 0 0,-1-1 0 0 0,0 1-1 0 0,0 0 1 0 0,0 0 0 0 0,0 0 0 0 0,0-1-1 0 0,1 1 1 0 0,-1 0 0 0 0,0 0 0 0 0,1-1-1 0 0,-1 1 1 0 0,1 0 0 0 0,-1-1 0 0 0,1 1-1 0 0,-1 0 1 0 0,1-1 0 0 0,-1 1-1 0 0,1-1 1 0 0,-1 1 0 0 0,1-1 0 0 0,0 1-1 0 0,-1-1 1 0 0,1 1 0 0 0,0-1 0 0 0,0 0-1 0 0,-1 1 1 0 0,1-1 0 0 0,0 0 0 0 0,0 1-1 0 0,-1-1 1 0 0,3 0 0 0 0,3 2 46 0 0,0-1 1 0 0,0 0-1 0 0,0 0 1 0 0,7-1-1 0 0,30 1-105 0 0,0-3 0 0 0,0-2-1 0 0,81-17 1 0 0,-74 9-2790 0 0,63-26-1 0 0,-76 23-3838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 6911 0 0,'0'0'623'0'0,"-1"0"-514"0"0,-4 3 128 0 0,0-1-1 0 0,1 1 0 0 0,-1 0 0 0 0,1 0 1 0 0,-1 1-1 0 0,1-1 0 0 0,0 1 1 0 0,-4 5-1 0 0,-29 38 6341 0 0,20-23-4098 0 0,-140 197 1204 0 0,25-33-2572 0 0,-39 34-234 0 0,-19-14-338 0 0,77-103-426 0 0,-52 51 270 0 0,193-163-316 0 0,95-50-67 0 0,-69 30 0 0 0,26-14-10 0 0,37-17-24 0 0,-92 48 27 0 0,1 0 1 0 0,46-10-1 0 0,-66 19 9 0 0,-1 0 1 0 0,1 0-1 0 0,-1 0 1 0 0,1 1-1 0 0,-1 0 0 0 0,1 0 1 0 0,9 2-1 0 0,-13-1 12 0 0,-1-1-1 0 0,1 1 1 0 0,0-1 0 0 0,0 1-1 0 0,-1 0 1 0 0,1 0 0 0 0,0-1-1 0 0,-1 1 1 0 0,1 0 0 0 0,-1 1-1 0 0,0-1 1 0 0,1 0 0 0 0,-1 0-1 0 0,0 1 1 0 0,1-1 0 0 0,-1 0-1 0 0,0 1 1 0 0,0-1 0 0 0,0 1-1 0 0,0 0 1 0 0,-1-1 0 0 0,1 1-1 0 0,0 0 1 0 0,-1-1 0 0 0,1 1-1 0 0,0 2 1 0 0,1 13 161 0 0,-1-1 0 0 0,0 21 1 0 0,-1-20-119 0 0,0-1 0 0 0,5 26 0 0 0,-4-33-54 0 0,1-1 0 0 0,1 0 0 0 0,0 0 0 0 0,0 0 0 0 0,0 0 0 0 0,1 0 0 0 0,0 0 0 0 0,6 8 0 0 0,-7-13-131 0 0,0 1 1 0 0,0-1-1 0 0,1 1 1 0 0,-1-1-1 0 0,1 0 1 0 0,-1 0-1 0 0,1-1 1 0 0,0 1-1 0 0,0-1 1 0 0,0 0-1 0 0,0 0 1 0 0,1 0-1 0 0,-1 0 1 0 0,1-1-1 0 0,-1 0 1 0 0,9 2-1 0 0,-3-2-507 0 0,0-1-1 0 0,0 0 1 0 0,13-1 0 0 0,10-4-1360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5063 0 0,'2'0'390'0'0,"0"0"-320"0"0,-1 0-56 0 0,0 0 0 0 0,-1 0 0 0 0,1 0 0 0 0,0 0 0 0 0,0 0 0 0 0,0 0 0 0 0,0 0 0 0 0,-1-1 0 0 0,1 1 0 0 0,0 0 0 0 0,0 0 0 0 0,-1-1 0 0 0,1 1 0 0 0,0-1 0 0 0,9-8 9127 0 0,-20 10-8861 0 0,0 0 0 0 0,-1 0 1 0 0,1 1-1 0 0,0 1 0 0 0,-16 5 0 0 0,0 2 2 0 0,-23 14 0 0 0,-14 13-147 0 0,-97 74-1 0 0,112-75-115 0 0,-29 28 7 0 0,66-55-16 0 0,2 1 1 0 0,0 1 0 0 0,0 0 0 0 0,1 0 0 0 0,-8 14 0 0 0,14-23 19 0 0,1 1 0 0 0,0-1 0 0 0,0 0 0 0 0,0 1-1 0 0,1-1 1 0 0,-1 0 0 0 0,0 1 0 0 0,1-1 0 0 0,0 1 0 0 0,-1-1 0 0 0,1 1 0 0 0,0-1 0 0 0,0 1 0 0 0,1-1-1 0 0,-1 1 1 0 0,0-1 0 0 0,2 5 0 0 0,0-4 9 0 0,-1 0 0 0 0,1 0 0 0 0,-1 0 0 0 0,1 0 0 0 0,0 0 0 0 0,1 0 0 0 0,-1-1 0 0 0,0 1 0 0 0,1-1 0 0 0,-1 1 0 0 0,5 2 0 0 0,2 0 24 0 0,0 1-1 0 0,-1-2 1 0 0,2 1 0 0 0,-1-1 0 0 0,0-1 0 0 0,1 0 0 0 0,18 4 0 0 0,-3-4-168 0 0,0-1 0 0 0,0-1 1 0 0,1-1-1 0 0,-1-1 0 0 0,1-2 0 0 0,-1 0 0 0 0,0-2 0 0 0,34-10 0 0 0,-23 6-1628 0 0,-18 4 282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42 2759 0 0,'6'-7'13195'0'0,"-8"7"-13110"0"0,0 1-1 0 0,1-1 1 0 0,-1 0 0 0 0,1 1-1 0 0,-1-1 1 0 0,0 1 0 0 0,1 0-1 0 0,-1-1 1 0 0,1 1 0 0 0,-2 1 0 0 0,2-1-36 0 0,-27 14 143 0 0,0 1-1 0 0,-31 25 1 0 0,22-11 134 0 0,-50 53 0 0 0,86-82-282 0 0,0 0 1 0 0,0 0-1 0 0,0 1 0 0 0,0-1 1 0 0,0 1-1 0 0,0-1 0 0 0,0 1 1 0 0,0-1-1 0 0,0 1 0 0 0,1-1 1 0 0,-1 1-1 0 0,1-1 0 0 0,-1 1 1 0 0,1 0-1 0 0,0 0 0 0 0,-1-1 1 0 0,1 1-1 0 0,0 0 0 0 0,0-1 1 0 0,0 1-1 0 0,0 0 0 0 0,1 0 1 0 0,-1-1-1 0 0,0 1 0 0 0,1 0 1 0 0,-1-1-1 0 0,1 1 0 0 0,0-1 1 0 0,-1 1-1 0 0,1-1 0 0 0,0 1 1 0 0,0-1-1 0 0,0 1 0 0 0,0-1 1 0 0,0 0-1 0 0,0 1 0 0 0,0-1 1 0 0,1 0-1 0 0,2 2 0 0 0,-1-1 23 0 0,0 0-1 0 0,1 0 0 0 0,-1 0 1 0 0,1 0-1 0 0,0-1 1 0 0,0 0-1 0 0,-1 0 1 0 0,1 0-1 0 0,0 0 0 0 0,5 0 1 0 0,3 0 150 0 0,26 0 1 0 0,-26-2-159 0 0,-1-1 0 0 0,1 0 0 0 0,0-1 0 0 0,-1 0 1 0 0,1-1-1 0 0,-1 0 0 0 0,19-11 0 0 0,-11 5-36 0 0,-1-1-1 0 0,-1-1 0 0 0,26-22 0 0 0,-35 26-82 0 0,0 0 0 0 0,0-1 0 0 0,-1 0 0 0 0,0 0 0 0 0,-1 0 0 0 0,6-12 0 0 0,-9 17-86 0 0,-1-1 1 0 0,1 0-1 0 0,-1 0 0 0 0,-1 0 0 0 0,1 0 0 0 0,-1 0 0 0 0,0-1 1 0 0,0 1-1 0 0,0 0 0 0 0,-1-1 0 0 0,0 1 0 0 0,0 0 0 0 0,0-1 1 0 0,-1 1-1 0 0,0-6 0 0 0,0 8 37 0 0,0 1-1 0 0,0 0 1 0 0,0-1 0 0 0,0 1-1 0 0,0 0 1 0 0,0 0 0 0 0,0 0 0 0 0,-1 0-1 0 0,1 0 1 0 0,-1 0 0 0 0,0 0-1 0 0,0 0 1 0 0,1 0 0 0 0,-1 1-1 0 0,0-1 1 0 0,-3-1 0 0 0,2 1-10 0 0,-1 1 0 0 0,1-1 0 0 0,-1 1 0 0 0,0 0 0 0 0,1 0 0 0 0,-1 0 0 0 0,0 1 0 0 0,0-1 1 0 0,-6 1-1 0 0,-4 1-133 0 0,0 1 1 0 0,0 0 0 0 0,1 0-1 0 0,-23 9 1 0 0,19-6-280 0 0,1 0 1 0 0,0 2 0 0 0,0 0-1 0 0,1 1 1 0 0,-1 0-1 0 0,-20 17 1 0 0,28-18-3460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242 334 7831 0 0,'-8'7'180'0'0,"-1"-1"0"0"0,1 0 1 0 0,-1-1-1 0 0,-1 0 0 0 0,1 0 0 0 0,-12 4 0 0 0,-20 4 2508 0 0,1-1 3815 0 0,35-11-6233 0 0,-1 1 0 0 0,1-1 0 0 0,0 0 0 0 0,0 0-1 0 0,0-1 1 0 0,-1 1 0 0 0,1-1 0 0 0,0-1 0 0 0,0 1 0 0 0,-1-1-1 0 0,1 1 1 0 0,-6-3 0 0 0,11 3-260 0 0,-1-1-1 0 0,0 1 1 0 0,0-1-1 0 0,0 1 1 0 0,1-1-1 0 0,-1 0 1 0 0,0 1-1 0 0,0-1 1 0 0,1 0-1 0 0,-1 0 0 0 0,1 1 1 0 0,-1-1-1 0 0,1 0 1 0 0,-1 0-1 0 0,1 0 1 0 0,-1 0-1 0 0,1 1 1 0 0,0-1-1 0 0,-1 0 1 0 0,1 0-1 0 0,0 0 1 0 0,0 0-1 0 0,0 0 1 0 0,0 0-1 0 0,0 0 1 0 0,0 0-1 0 0,0 0 1 0 0,0 0-1 0 0,0 0 1 0 0,0 0-1 0 0,1 0 1 0 0,-1-1-1 0 0,1-2-36 0 0,1-1 0 0 0,-1 1-1 0 0,1 0 1 0 0,0 0 0 0 0,2-5-1 0 0,5-5-72 0 0,1 1-1 0 0,1 0 0 0 0,-1 0 0 0 0,19-16 0 0 0,56-42-253 0 0,-67 56 287 0 0,24-19 5 0 0,59-45-162 0 0,-85 68 198 0 0,0 1 0 0 0,1 1 0 0 0,0 0 0 0 0,30-10 0 0 0,-42 18 53 0 0,-1-1 0 0 0,1 1-1 0 0,0 0 1 0 0,0 0 0 0 0,0 1 0 0 0,-1-1-1 0 0,1 1 1 0 0,0 0 0 0 0,0 1-1 0 0,5 0 1 0 0,-7-1-11 0 0,-1 1 0 0 0,0 0 0 0 0,0 0 1 0 0,0 0-1 0 0,0 0 0 0 0,0 0 0 0 0,0 0 0 0 0,0 0 0 0 0,0 1 0 0 0,0-1 0 0 0,-1 1 0 0 0,1-1 0 0 0,-1 1 0 0 0,1 0 0 0 0,-1 0 1 0 0,1 0-1 0 0,-1 0 0 0 0,0-1 0 0 0,0 2 0 0 0,0-1 0 0 0,0 0 0 0 0,0 0 0 0 0,0 3 0 0 0,1 0 46 0 0,-1 1 0 0 0,0-1-1 0 0,-1 1 1 0 0,1-1 0 0 0,-1 1-1 0 0,0 0 1 0 0,-2 10-1 0 0,-10 40 304 0 0,11-51-327 0 0,-7 17 66 0 0,0-2 0 0 0,-1 1 0 0 0,0-1 0 0 0,-2 0 0 0 0,-18 24 0 0 0,-21 40-56 0 0,44-64-289 0 0,5-7-3444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12063 0 0,'0'0'1091'0'0,"-1"1"-899"0"0,-5 4 8 0 0,0 0 0 0 0,1 1 0 0 0,0 0 0 0 0,0 0-1 0 0,0 1 1 0 0,1-1 0 0 0,0 1 0 0 0,0 0 0 0 0,1 0 0 0 0,0 0 0 0 0,0 0 0 0 0,1 1 0 0 0,-1-1 0 0 0,2 1 0 0 0,-1 0-1 0 0,1-1 1 0 0,0 14 0 0 0,1 11 497 0 0,1 0-1 0 0,1 0 1 0 0,8 33-1 0 0,-2-8-185 0 0,-5-36-171 0 0,-1 0 1 0 0,-2 35 0 0 0,0-51-302 0 0,-1 0 1 0 0,1 0-1 0 0,-1 0 0 0 0,0 0 1 0 0,0 0-1 0 0,-1 0 0 0 0,1-1 1 0 0,-1 1-1 0 0,0-1 0 0 0,0 1 1 0 0,-1-1-1 0 0,1 1 0 0 0,-1-1 1 0 0,0 0-1 0 0,0 0 0 0 0,-1-1 1 0 0,-4 5-1 0 0,8-7-4 0 0,-1-1 0 0 0,1 1-1 0 0,-1 0 1 0 0,0-1 0 0 0,1 1 0 0 0,-1-1-1 0 0,0 0 1 0 0,0 1 0 0 0,1-1-1 0 0,-1 1 1 0 0,0-1 0 0 0,0 0 0 0 0,1 0-1 0 0,-1 0 1 0 0,0 1 0 0 0,0-1 0 0 0,0 0-1 0 0,0 0 1 0 0,1 0 0 0 0,-1 0-1 0 0,0 0 1 0 0,0 0 0 0 0,0 0 0 0 0,0-1-1 0 0,1 1 1 0 0,-1 0 0 0 0,0 0 0 0 0,0-1-1 0 0,0 1 1 0 0,1 0 0 0 0,-1-1 0 0 0,0 1-1 0 0,1-1 1 0 0,-1 1 0 0 0,0-1-1 0 0,1 1 1 0 0,-1-1 0 0 0,0 0 0 0 0,0 0-1 0 0,0 0-6 0 0,1-1 0 0 0,-1 1 0 0 0,0-1-1 0 0,1 1 1 0 0,-1-1 0 0 0,1 1 0 0 0,0-1-1 0 0,-1 1 1 0 0,1-1 0 0 0,0 1 0 0 0,0-1-1 0 0,0 1 1 0 0,0-1 0 0 0,0 0 0 0 0,0 1-1 0 0,1-1 1 0 0,-1 1 0 0 0,0-1 0 0 0,1 1-1 0 0,0-2 1 0 0,3-5 10 0 0,0 0 0 0 0,1 0-1 0 0,0 1 1 0 0,1 0 0 0 0,11-13-1 0 0,35-28 143 0 0,-48 44-178 0 0,30-26-5 0 0,136-114-61 0 0,-137 118 3 0 0,2 1 0 0 0,0 1-1 0 0,2 2 1 0 0,0 2 0 0 0,1 1-1 0 0,49-16 1 0 0,-49 28-1214 0 0,-37 6 193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87 227 9215 0 0,'2'-1'707'0'0,"58"-12"2826"0"0,24 1 1883 0 0,158-42 0 0 0,-232 51-5496 0 0,0-1 0 0 0,17-8 0 0 0,-24 10 39 0 0,1 0 1 0 0,0 0-1 0 0,-1-1 0 0 0,1 0 1 0 0,-1 1-1 0 0,0-1 0 0 0,0 0 1 0 0,0-1-1 0 0,4-4 0 0 0,-6 6-32 0 0,0 1 0 0 0,0-1 0 0 0,-1 1 0 0 0,1-1 0 0 0,0 1 0 0 0,-1-1 0 0 0,1 1 0 0 0,-1-1 0 0 0,0 1 0 0 0,0-1 0 0 0,1 1 0 0 0,-1-1 0 0 0,0 0 0 0 0,0 1 0 0 0,-1-1 0 0 0,1 1 0 0 0,0-1 0 0 0,-1-3 0 0 0,0 3-48 0 0,-1-1 0 0 0,1 0 0 0 0,0 1-1 0 0,-1-1 1 0 0,0 1 0 0 0,1-1 0 0 0,-1 1 0 0 0,0 0 0 0 0,-4-4 0 0 0,0 2-70 0 0,1 0 1 0 0,0 0-1 0 0,-1 0 1 0 0,0 1-1 0 0,0 0 1 0 0,0 0-1 0 0,0 1 1 0 0,-11-4-1 0 0,10 5 71 0 0,0 1 0 0 0,0-1 1 0 0,0 1-1 0 0,1 0 0 0 0,-1 1 0 0 0,0 0 0 0 0,0 0 0 0 0,-11 3 0 0 0,-52 21-177 0 0,40-11 407 0 0,0 0-1 0 0,1 2 1 0 0,-45 33 0 0 0,53-34 156 0 0,2 2 0 0 0,0 0 0 0 0,1 1 0 0 0,1 1 0 0 0,-21 29 0 0 0,32-40-154 0 0,1 1-1 0 0,0 1 1 0 0,0-1 0 0 0,1 1 0 0 0,0-1-1 0 0,1 1 1 0 0,0 1 0 0 0,1-1 0 0 0,0 0-1 0 0,-1 14 1 0 0,3-20-97 0 0,-1 0-1 0 0,1 0 1 0 0,1 0-1 0 0,-1 0 0 0 0,0-1 1 0 0,1 1-1 0 0,0 0 1 0 0,0 0-1 0 0,0 0 1 0 0,0-1-1 0 0,1 1 1 0 0,0 0-1 0 0,-1-1 0 0 0,1 1 1 0 0,1-1-1 0 0,-1 0 1 0 0,0 0-1 0 0,1 0 1 0 0,-1 0-1 0 0,1 0 1 0 0,0 0-1 0 0,0-1 1 0 0,0 1-1 0 0,0-1 0 0 0,1 0 1 0 0,-1 0-1 0 0,1 0 1 0 0,-1 0-1 0 0,1-1 1 0 0,4 2-1 0 0,6 0-431 0 0,0 0 0 0 0,0-1 0 0 0,1-1 0 0 0,-1 0-1 0 0,0-1 1 0 0,23-3 0 0 0,0 0-6407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82 4143 0 0,'0'1'2886'0'0,"-5"15"2270"0"0,-5 31 1 0 0,7-28-4303 0 0,2 1 0 0 0,0 0 0 0 0,1 0 0 0 0,1 0 0 0 0,6 36 0 0 0,-2-35-588 0 0,1-1 1 0 0,1 0 0 0 0,16 32-1 0 0,-22-48-250 0 0,1-1-1 0 0,0 0 0 0 0,0 0 0 0 0,1 1 1 0 0,-1-1-1 0 0,0 0 0 0 0,1-1 0 0 0,0 1 1 0 0,0 0-1 0 0,0-1 0 0 0,0 0 0 0 0,0 0 1 0 0,0 0-1 0 0,0 0 0 0 0,6 2 0 0 0,-5-2-185 0 0,1-1 0 0 0,-1 0-1 0 0,1 0 1 0 0,0 0 0 0 0,-1-1-1 0 0,1 0 1 0 0,0 0 0 0 0,0 0-1 0 0,0 0 1 0 0,-1-1 0 0 0,6 0-1 0 0,0-2-569 0 0,1 0 0 0 0,-1-1 0 0 0,0 0-1 0 0,0-1 1 0 0,0 0 0 0 0,0 0 0 0 0,-1-1 0 0 0,0 0-1 0 0,0-1 1 0 0,8-8 0 0 0,-3 1-485 0 0,-2 0 0 0 0,1-1-1 0 0,-2-1 1 0 0,16-26 0 0 0,30-73-1245 0 0,-11 20 3969 0 0,-35 74 285 0 0,1 1 0 0 0,23-28 3951 0 0,-36 53-3327 0 0,-6 13-767 0 0,-13 25-912 0 0,-2-5 163 0 0,-40 52 1 0 0,-35 30-261 0 0,95-118-623 0 0,-273 355 710 0 0,257-331-703 0 0,-102 155 62 0 0,95-139-69 0 0,2 1-1 0 0,-25 67 1 0 0,47-107-18 0 0,0 0 0 0 0,0 1 0 0 0,0-1 0 0 0,0 0 0 0 0,1 1 0 0 0,-1-1 0 0 0,1 0-1 0 0,0 1 1 0 0,0-1 0 0 0,0 6 0 0 0,1-9-53 0 0,-1 0 0 0 0,1 0 0 0 0,0 1 0 0 0,-1-1 0 0 0,1 0 0 0 0,0 0 1 0 0,-1 0-1 0 0,1 0 0 0 0,0 0 0 0 0,-1 0 0 0 0,1 0 0 0 0,0 0 0 0 0,0 0 0 0 0,-1 0 0 0 0,1 0 0 0 0,0 0 0 0 0,0 0 0 0 0,0-1-64 0 0,4 1-1014 0 0,1-2 1 0 0,-1 1-1 0 0,1-1 1 0 0,-1 0-1 0 0,9-4 1 0 0,13-8-5619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75 8751 0 0,'-3'2'124'0'0,"-7"2"216"0"0,1 1 1 0 0,0-1 0 0 0,-9 8 0 0 0,17-11-55 0 0,-1 1-1 0 0,0-1 1 0 0,0 0 0 0 0,1 1 0 0 0,-1 0-1 0 0,0 0 1 0 0,1-1 0 0 0,0 1-1 0 0,-1 0 1 0 0,1 0 0 0 0,0 0 0 0 0,0 0-1 0 0,0 0 1 0 0,0 0 0 0 0,1 1 0 0 0,-1-1-1 0 0,0 0 1 0 0,1 0 0 0 0,-1 4 0 0 0,1-4-189 0 0,0-1 1 0 0,0 0 0 0 0,1 1-1 0 0,-1-1 1 0 0,0 0 0 0 0,1 1 0 0 0,-1-1-1 0 0,0 0 1 0 0,1 0 0 0 0,0 1 0 0 0,-1-1-1 0 0,1 0 1 0 0,0 0 0 0 0,-1 0-1 0 0,1 0 1 0 0,0 0 0 0 0,2 2 0 0 0,-1-1 25 0 0,0 0 1 0 0,1-1 0 0 0,-1 1-1 0 0,1-1 1 0 0,0 0 0 0 0,-1 1 0 0 0,6 0-1 0 0,2 1 204 0 0,0-1-1 0 0,0-1 1 0 0,18 1-1 0 0,15-2 123 0 0,1-2 0 0 0,-1-2 0 0 0,77-17 0 0 0,123-47 202 0 0,-213 59-466 0 0,39-12-1821 0 0,66-31 0 0 0,-113 41-236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5527 0 0,'0'0'498'0'0,"-1"1"-406"0"0,-14 13 5303 0 0,-23 16 1 0 0,-22 10-1970 0 0,-67 27-3959 0 0,113-60 859 0 0,-8 4-278 0 0,-184 95-1556 0 0,196-101 1408 0 0,1 1-1 0 0,0 0 0 0 0,0 1 1 0 0,0 0-1 0 0,-11 11 0 0 0,20-18 101 0 0,0 1 0 0 0,0-1 0 0 0,-1 0 0 0 0,1 0 0 0 0,0 0 0 0 0,0 1 0 0 0,-1-1 0 0 0,1 0 0 0 0,0 0 0 0 0,0 1 0 0 0,-1-1 0 0 0,1 0 0 0 0,0 0 0 0 0,0 1 0 0 0,0-1 0 0 0,0 0 0 0 0,0 1 0 0 0,-1-1 0 0 0,1 0 0 0 0,0 1 0 0 0,0-1 0 0 0,0 0 0 0 0,0 1 0 0 0,0-1 0 0 0,0 0 0 0 0,0 1 0 0 0,0-1 0 0 0,0 0 0 0 0,0 1 0 0 0,0-1 0 0 0,0 0 0 0 0,0 0 0 0 0,1 1 0 0 0,-1-1 0 0 0,0 0 0 0 0,0 1 0 0 0,0-1 0 0 0,0 0 0 0 0,0 1 0 0 0,1-1 0 0 0,-1 0 0 0 0,0 0 0 0 0,0 1 0 0 0,1-1 0 0 0,-1 0 0 0 0,0 0 0 0 0,0 0 0 0 0,1 1 0 0 0,-1-1 0 0 0,0 0 0 0 0,0 0 0 0 0,1 0 0 0 0,-1 0 0 0 0,0 0 0 0 0,1 1 0 0 0,-1-1 0 0 0,5 3-5 0 0,0 0 0 0 0,0 1-1 0 0,1-2 1 0 0,-1 1-1 0 0,1-1 1 0 0,-1 0 0 0 0,11 3-1 0 0,46 5-85 0 0,-30-5 40 0 0,-27-5 61 0 0,35 7-218 0 0,43 13 0 0 0,-72-17 362 0 0,0 1 1 0 0,-1 0 0 0 0,1 0 0 0 0,-1 1 0 0 0,0 1-1 0 0,0 0 1 0 0,-1 0 0 0 0,18 15 0 0 0,-24-17-9 0 0,0 0 0 0 0,1 0 1 0 0,-1 0-1 0 0,0 1 1 0 0,-1-1-1 0 0,1 0 0 0 0,-1 1 1 0 0,0 0-1 0 0,0 0 1 0 0,0-1-1 0 0,-1 1 0 0 0,0 0 1 0 0,1 0-1 0 0,-2 1 1 0 0,1-1-1 0 0,-1 0 0 0 0,0 0 1 0 0,0 0-1 0 0,0 0 1 0 0,-1 6-1 0 0,-1-5-28 0 0,1 0 0 0 0,-1-1 0 0 0,1 1 0 0 0,-2 0 0 0 0,1-1 0 0 0,0 0 0 0 0,-1 1-1 0 0,0-1 1 0 0,-1 0 0 0 0,1-1 0 0 0,-1 1 0 0 0,0 0 0 0 0,0-1 0 0 0,0 0 0 0 0,0 0 0 0 0,-1 0 0 0 0,-6 3 0 0 0,2-1-35 0 0,-2-1 0 0 0,1-1 1 0 0,0 0-1 0 0,-1 0 1 0 0,0-1-1 0 0,0 0 0 0 0,0-1 1 0 0,-17 2-1 0 0,2-3-18 0 0,-1 0 0 0 0,-39-5 0 0 0,-30-9-51 0 0,81 10-118 0 0,1 0 0 0 0,0-1 0 0 0,-1-1 1 0 0,-18-9-1 0 0,27 11-40 0 0,0-1 0 0 0,0 0 0 0 0,-6-5 0 0 0,11 8-53 0 0,-1 0 0 0 0,0-1 0 0 0,1 0 0 0 0,-1 1 0 0 0,1-1 1 0 0,0 0-1 0 0,-1 0 0 0 0,1 0 0 0 0,0 0 0 0 0,0 0 0 0 0,0 0 1 0 0,1 0-1 0 0,-2-3 0 0 0,1-11-1366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128 349 9151 0 0,'0'0'831'0'0,"-1"2"-542"0"0,0 5 700 0 0,0 6-168 0 0,-1-1 0 0 0,-1 0 0 0 0,0 0 0 0 0,-1 0 0 0 0,0 0 0 0 0,-1 0 1 0 0,-7 13-1 0 0,5-13-525 0 0,0-1 1 0 0,-12 13 0 0 0,16-21-251 0 0,0 0 1 0 0,0 0 0 0 0,0-1 0 0 0,0 1-1 0 0,-1-1 1 0 0,1 0 0 0 0,-1 0-1 0 0,1 0 1 0 0,-1 0 0 0 0,0 0-1 0 0,-6 1 1 0 0,10-3-38 0 0,-1 0-1 0 0,1 0 0 0 0,0 0 1 0 0,-1 0-1 0 0,1 0 1 0 0,0 0-1 0 0,-1 0 0 0 0,1 0 1 0 0,0 0-1 0 0,-1 0 1 0 0,1 0-1 0 0,0 0 0 0 0,-1 0 1 0 0,1 0-1 0 0,0 0 1 0 0,-1 0-1 0 0,1 0 0 0 0,0 0 1 0 0,0-1-1 0 0,-1 1 1 0 0,1 0-1 0 0,0 0 0 0 0,-1 0 1 0 0,1-1-1 0 0,0 1 1 0 0,0 0-1 0 0,0 0 1 0 0,-1-1-1 0 0,1 1 0 0 0,-3-12 93 0 0,5-12 20 0 0,1 14-79 0 0,0 0 0 0 0,1 0 0 0 0,0 1 0 0 0,1-1 1 0 0,-1 1-1 0 0,2 0 0 0 0,7-10 0 0 0,2-1-23 0 0,33-33-1 0 0,-20 26-31 0 0,1 1 0 0 0,53-37 0 0 0,-67 53-14 0 0,1 1 1 0 0,0 0-1 0 0,0 1 1 0 0,1 1-1 0 0,0 0 0 0 0,0 2 1 0 0,35-8-1 0 0,-46 12 23 0 0,0 1 0 0 0,-1-1-1 0 0,1 1 1 0 0,0 0 0 0 0,0 1-1 0 0,-1-1 1 0 0,1 1 0 0 0,0 0-1 0 0,-1 1 1 0 0,1-1 0 0 0,-1 1-1 0 0,0 0 1 0 0,1 0 0 0 0,6 5 0 0 0,-8-4 20 0 0,0 0 0 0 0,0 0 0 0 0,0 1 1 0 0,-1-1-1 0 0,1 1 0 0 0,-1 0 0 0 0,0 0 1 0 0,0 0-1 0 0,-1 0 0 0 0,1 0 1 0 0,-1 1-1 0 0,0-1 0 0 0,0 1 0 0 0,0 0 1 0 0,-1-1-1 0 0,2 10 0 0 0,0 1 89 0 0,-1 0-1 0 0,-1 0 1 0 0,0 0-1 0 0,-3 22 1 0 0,1-27-38 0 0,0 1 1 0 0,-1-1-1 0 0,0 0 1 0 0,-1 0-1 0 0,0 0 1 0 0,0 0-1 0 0,-8 12 1 0 0,9-18-36 0 0,0 0 1 0 0,0-1-1 0 0,-1 1 1 0 0,0-1 0 0 0,1 1-1 0 0,-1-1 1 0 0,-1 0-1 0 0,1 0 1 0 0,0-1-1 0 0,-1 1 1 0 0,1-1-1 0 0,-1 1 1 0 0,0-1 0 0 0,0 0-1 0 0,1-1 1 0 0,-8 3-1 0 0,9-4-17 0 0,1 0 0 0 0,-1 0 0 0 0,1 0 0 0 0,-1 0 0 0 0,1-1 1 0 0,-1 1-1 0 0,1-1 0 0 0,0 1 0 0 0,-1-1 0 0 0,1 1 0 0 0,-1-1 0 0 0,1 0 0 0 0,0 1 0 0 0,0-1 0 0 0,-1 0 0 0 0,-1-2 0 0 0,2 2-11 0 0,0 0-1 0 0,-1 0 1 0 0,1 0-1 0 0,0 0 1 0 0,0-1-1 0 0,0 1 1 0 0,0 0-1 0 0,0 0 1 0 0,1-1-1 0 0,-1 1 1 0 0,0 0-1 0 0,1-1 1 0 0,-1 1-1 0 0,0-1 1 0 0,1 1 0 0 0,-1-2-1 0 0,0-3 1 0 0,0 2-39 0 0,0 0 0 0 0,0 0 0 0 0,0 0 0 0 0,0 0 0 0 0,1 0-1 0 0,0 0 1 0 0,0-1 0 0 0,0 1 0 0 0,0 0 0 0 0,1 0 0 0 0,0 0 0 0 0,-1 0 0 0 0,1-1-1 0 0,1 1 1 0 0,-1 0 0 0 0,1 1 0 0 0,-1-1 0 0 0,1 0 0 0 0,0 0 0 0 0,1 1 0 0 0,4-7 0 0 0,4-3-221 0 0,1 0 0 0 0,1 1 0 0 0,26-20 0 0 0,-25 21 148 0 0,65-46-241 0 0,2 3 0 0 0,99-48-1 0 0,-159 91 429 0 0,2 0 0 0 0,0 0 0 0 0,0 2 0 0 0,1 1-1 0 0,0 2 1 0 0,28-6 0 0 0,-50 12-52 0 0,1 0 0 0 0,-1-1 0 0 0,1 1 0 0 0,0 0 0 0 0,-1 1 0 0 0,1-1 0 0 0,-1 0 0 0 0,1 1 0 0 0,-1-1 0 0 0,1 1 0 0 0,-1 0 0 0 0,1 0 0 0 0,-1 0 0 0 0,0 0 0 0 0,1 0 0 0 0,-1 0 0 0 0,0 1 0 0 0,0-1 0 0 0,4 4 0 0 0,-5-3-8 0 0,0 0-1 0 0,1 0 1 0 0,-1 0 0 0 0,0 0-1 0 0,0 0 1 0 0,0 0-1 0 0,0 0 1 0 0,-1 0 0 0 0,1 0-1 0 0,0 0 1 0 0,-1 1-1 0 0,0-1 1 0 0,1 0 0 0 0,-1 0-1 0 0,0 1 1 0 0,0-1 0 0 0,0 0-1 0 0,-1 1 1 0 0,1-1-1 0 0,0 0 1 0 0,-1 0 0 0 0,-1 4-1 0 0,-1 3-12 0 0,-1-1 1 0 0,0 1-1 0 0,0-1 0 0 0,-1 0 0 0 0,0 0 1 0 0,-1-1-1 0 0,-8 10 0 0 0,-52 47 82 0 0,34-34-58 0 0,-21 18 63 0 0,35-33-92 0 0,0 0 0 0 0,1 2 0 0 0,0 0 0 0 0,2 1 0 0 0,-16 22 0 0 0,30-38-100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55 12607 0 0,'0'0'579'0'0,"2"-2"-15"0"0,5-4-361 0 0,0 0 1673 0 0,-55 59 1029 0 0,-31 22-2679 0 0,-24 23-252 0 0,86-79 98 0 0,0 1 1 0 0,1 1-1 0 0,-19 31 0 0 0,33-49-14 0 0,1 0 1 0 0,-1 0-1 0 0,1 0 0 0 0,-1 0 1 0 0,1 0-1 0 0,0 0 0 0 0,0 0 1 0 0,1 1-1 0 0,-1-1 0 0 0,1 0 0 0 0,-1 1 1 0 0,1-1-1 0 0,0 0 0 0 0,0 1 1 0 0,1-1-1 0 0,0 4 0 0 0,0-4 29 0 0,0 0 0 0 0,0 0-1 0 0,1-1 1 0 0,-1 1 0 0 0,1 0-1 0 0,-1-1 1 0 0,1 0 0 0 0,0 1 0 0 0,0-1-1 0 0,0 0 1 0 0,1 0 0 0 0,-1 0 0 0 0,0 0-1 0 0,1 0 1 0 0,-1 0 0 0 0,1-1-1 0 0,5 3 1 0 0,0-1 31 0 0,0 0-1 0 0,1 0 0 0 0,-1 0 1 0 0,1-1-1 0 0,0-1 0 0 0,0 0 1 0 0,0 0-1 0 0,-1 0 0 0 0,1-1 1 0 0,16-2-1 0 0,-6-1-31 0 0,1 0 0 0 0,-1-2 0 0 0,34-11 0 0 0,-43 12-92 0 0,-1 1 0 0 0,0-2 1 0 0,0 0-1 0 0,0 0 0 0 0,0 0 0 0 0,-1-1 1 0 0,1 0-1 0 0,-2-1 0 0 0,1 0 1 0 0,-1 0-1 0 0,0-1 0 0 0,0 1 0 0 0,-1-1 1 0 0,0-1-1 0 0,0 0 0 0 0,-1 1 1 0 0,-1-1-1 0 0,1-1 0 0 0,-1 1 0 0 0,-1-1 1 0 0,0 0-1 0 0,0 0 0 0 0,1-11 0 0 0,-1 1-152 0 0,-2-1-1 0 0,0 1 1 0 0,-4-38-1 0 0,2 45 25 0 0,-1 1 0 0 0,-1-1 0 0 0,0 1 0 0 0,0 0 0 0 0,-2 0 0 0 0,1 1 0 0 0,-10-18 0 0 0,12 26 30 0 0,0 0 0 0 0,-1-1-1 0 0,1 1 1 0 0,-1 0 0 0 0,0 0 0 0 0,0 0 0 0 0,0 0 0 0 0,0 1 0 0 0,0-1 0 0 0,-1 1-1 0 0,1 0 1 0 0,-1 0 0 0 0,0 0 0 0 0,1 0 0 0 0,-1 1 0 0 0,0 0 0 0 0,0-1-1 0 0,-5 0 1 0 0,2 1-42 0 0,0 1 0 0 0,0 0 0 0 0,0 0 0 0 0,-1 0 0 0 0,1 0-1 0 0,0 1 1 0 0,0 1 0 0 0,0-1 0 0 0,-12 5 0 0 0,18-6 126 0 0,-17 7-262 0 0,-25 11-1 0 0,39-16 221 0 0,1 0 0 0 0,-1 0 0 0 0,1 0 0 0 0,0 0-1 0 0,-1 1 1 0 0,1-1 0 0 0,0 1 0 0 0,0 0 0 0 0,1 0 0 0 0,-1 0 0 0 0,0 0 0 0 0,1 0-1 0 0,-3 6 1 0 0,5-8 19 0 0,0 0 0 0 0,0-1 0 0 0,1 1 0 0 0,-1 0 0 0 0,0-1 0 0 0,0 1 0 0 0,1-1 0 0 0,-1 1 0 0 0,1 0 0 0 0,-1-1 0 0 0,0 1 0 0 0,1-1 0 0 0,-1 1 0 0 0,1-1 0 0 0,-1 1 0 0 0,1-1 0 0 0,-1 0 0 0 0,1 1 0 0 0,0 0 0 0 0,0-1-59 0 0,13 9-1369 0 0,5-2-3720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97 533 13415 0 0,'0'0'614'0'0,"-1"1"-12"0"0,-21 13-299 0 0,17-11 953 0 0,0 0 0 0 0,-1 0 0 0 0,-9 4 0 0 0,14-7-1137 0 0,0 1 0 0 0,0-1 0 0 0,0 1 1 0 0,-1-1-1 0 0,1 0 0 0 0,0 1 0 0 0,0-1 0 0 0,0 0 1 0 0,0 0-1 0 0,-1 0 0 0 0,1 0 0 0 0,0 0 0 0 0,0 0 1 0 0,0 0-1 0 0,0-1 0 0 0,-1 1 0 0 0,1 0 0 0 0,0 0 1 0 0,0-1-1 0 0,-2 0 0 0 0,2 0-57 0 0,0 0 0 0 0,0 0 0 0 0,0-1 0 0 0,0 1 1 0 0,0 0-1 0 0,0 0 0 0 0,0-1 0 0 0,0 1 0 0 0,0-1 0 0 0,1 1 0 0 0,-1-1 1 0 0,0 1-1 0 0,1-1 0 0 0,0 1 0 0 0,-1-3 0 0 0,-1-6 98 0 0,1 1 1 0 0,1-1-1 0 0,-1 1 0 0 0,1-1 1 0 0,1 0-1 0 0,0 1 0 0 0,0-1 0 0 0,1 1 1 0 0,0 0-1 0 0,1-1 0 0 0,6-13 1 0 0,0 2 3 0 0,1 0 1 0 0,1 0 0 0 0,22-30 0 0 0,-16 30-104 0 0,0 0 0 0 0,1 2 0 0 0,22-20 0 0 0,66-45-121 0 0,-83 68-97 0 0,0 0 1 0 0,1 2 0 0 0,1 1-1 0 0,0 1 1 0 0,1 1-1 0 0,40-12 1 0 0,-55 21-162 0 0,-1-1 1 0 0,1 2-1 0 0,13-2 0 0 0,-19 3-915 0 0,-1 0 0 0 0,1 1 0 0 0,-1-1 0 0 0,0 1 0 0 0,1 0 0 0 0,5 1 0 0 0,2 3-5345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241 137 12095 0 0,'0'0'1091'0'0,"0"2"-899"0"0,0 7 646 0 0,0 1 0 0 0,1 0 0 0 0,0-1-1 0 0,0 1 1 0 0,5 14 0 0 0,-5-21-663 0 0,0 0 0 0 0,0-1 0 0 0,0 1 1 0 0,1-1-1 0 0,-1 1 0 0 0,1-1 0 0 0,-1 0 0 0 0,1 1 0 0 0,0-1 0 0 0,0 0 0 0 0,0 0 1 0 0,0 0-1 0 0,0 0 0 0 0,1-1 0 0 0,-1 1 0 0 0,0-1 0 0 0,1 1 0 0 0,-1-1 0 0 0,1 0 1 0 0,0 0-1 0 0,-1 0 0 0 0,1 0 0 0 0,0 0 0 0 0,3 0 0 0 0,5 0-37 0 0,1 0-1 0 0,-1-1 1 0 0,0 0-1 0 0,0-1 1 0 0,1-1-1 0 0,-1 1 1 0 0,20-7-1 0 0,3-3 293 0 0,37-17 0 0 0,-60 22-532 0 0,0 1 0 0 0,0-1 0 0 0,0-1 0 0 0,-1 0 0 0 0,13-11 0 0 0,-19 14 46 0 0,1 0 0 0 0,-1 0-1 0 0,-1-1 1 0 0,1 1 0 0 0,0-1-1 0 0,-1 0 1 0 0,0 1 0 0 0,0-2 0 0 0,-1 1-1 0 0,0 0 1 0 0,1 0 0 0 0,-2-1-1 0 0,3-9 1 0 0,-3 12-45 0 0,-1 0 0 0 0,1 1 0 0 0,-1-1-1 0 0,0 0 1 0 0,0 1 0 0 0,0-1 0 0 0,0 0-1 0 0,-1 1 1 0 0,1-1 0 0 0,-1 0 0 0 0,0 1 0 0 0,1-1-1 0 0,-1 1 1 0 0,0-1 0 0 0,-1 1 0 0 0,1-1 0 0 0,0 1-1 0 0,-1 0 1 0 0,1-1 0 0 0,-1 1 0 0 0,0 0-1 0 0,1 0 1 0 0,-1 0 0 0 0,0 1 0 0 0,0-1 0 0 0,-1 0-1 0 0,1 1 1 0 0,0-1 0 0 0,0 1 0 0 0,-1 0 0 0 0,1-1-1 0 0,-1 1 1 0 0,1 1 0 0 0,-4-2 0 0 0,-3 0-115 0 0,1 0 1 0 0,-1 1 0 0 0,0 0-1 0 0,0 0 1 0 0,0 1 0 0 0,0 1-1 0 0,0-1 1 0 0,0 1 0 0 0,-10 3-1 0 0,2 1 302 0 0,-1 0-1 0 0,1 1 1 0 0,0 1 0 0 0,1 1-1 0 0,0 0 1 0 0,0 1-1 0 0,1 1 1 0 0,-20 16 0 0 0,1 2 584 0 0,1 3 1 0 0,-35 42 0 0 0,-32 51 656 0 0,80-94-1083 0 0,0 1-1 0 0,-21 44 0 0 0,39-71-226 0 0,0 1 1 0 0,0 0-1 0 0,0 0 0 0 0,1 0 0 0 0,0 1 0 0 0,0-1 1 0 0,0 0-1 0 0,0 7 0 0 0,1-11-4 0 0,0 1 0 0 0,0 0-1 0 0,1 0 1 0 0,-1 0 0 0 0,0 0 0 0 0,1-1 0 0 0,0 1 0 0 0,-1 0-1 0 0,1 0 1 0 0,0-1 0 0 0,0 1 0 0 0,0 0 0 0 0,0-1-1 0 0,0 1 1 0 0,0-1 0 0 0,0 1 0 0 0,0-1 0 0 0,1 0-1 0 0,-1 1 1 0 0,1-1 0 0 0,-1 0 0 0 0,1 0 0 0 0,-1 0 0 0 0,1 0-1 0 0,3 1 1 0 0,3 1 39 0 0,1 0 0 0 0,-1 0 0 0 0,1-1 0 0 0,0-1 0 0 0,0 1 0 0 0,14-1 0 0 0,56-3 208 0 0,-71 1-228 0 0,38-2-20 0 0,0-3 0 0 0,-1-1 0 0 0,0-3 0 0 0,68-23 0 0 0,-108 31-434 0 0,0 0 0 0 0,0 0 0 0 0,0-1 0 0 0,7-4 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3:5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16 1839 0 0,'-5'-16'18074'0'0,"5"16"-17721"0"0,-41 50 626 0 0,-42 68-1 0 0,75-105-935 0 0,-3 5 13 0 0,-16 33 0 0 0,27-50-159 0 0,0 1 0 0 0,-1-1 0 0 0,1 0 0 0 0,0 0 1 0 0,0 1-1 0 0,0-1 0 0 0,0 0 0 0 0,0 1 0 0 0,0-1 0 0 0,1 0 1 0 0,-1 0-1 0 0,0 1 0 0 0,1-1 0 0 0,-1 0 0 0 0,1 0 0 0 0,-1 0 1 0 0,1 0-1 0 0,0 1 0 0 0,0 0 0 0 0,0-1-85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1839 0 0,'0'0'160'0'0,"6"-8"-160"0"0,1-3 0 0 0,5-3 10104 0 0,-3 8-5696 0 0,0 3-4168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121 365 14743 0 0,'0'0'672'0'0,"-2"2"-9"0"0,-12 22-445 0 0,9-14-110 0 0,-1 0-1 0 0,-8 10 1 0 0,12-17-8 0 0,0-1 0 0 0,-1 0 0 0 0,1 0 0 0 0,0 1 0 0 0,-1-1 0 0 0,1-1 0 0 0,-1 1 0 0 0,1 0 0 0 0,-1-1 0 0 0,0 1 0 0 0,0-1 0 0 0,-5 2 0 0 0,7-3-39 0 0,0 0 0 0 0,0 0 0 0 0,-1 0 0 0 0,1 0 0 0 0,0 0 0 0 0,0 0 1 0 0,0-1-1 0 0,0 1 0 0 0,0 0 0 0 0,0-1 0 0 0,-1 1 0 0 0,1-1 0 0 0,0 1 0 0 0,0-1 0 0 0,0 1 0 0 0,0-1 0 0 0,1 0 0 0 0,-1 1 0 0 0,0-1 0 0 0,0 0 0 0 0,-1-1 0 0 0,0 0 52 0 0,0 0 1 0 0,1 0-1 0 0,-1-1 0 0 0,1 1 1 0 0,-1 0-1 0 0,1 0 0 0 0,-2-5 1 0 0,2 1-65 0 0,0 0 0 0 0,0 1 1 0 0,1-1-1 0 0,0 0 1 0 0,0 0-1 0 0,0 0 1 0 0,0 0-1 0 0,1 0 1 0 0,0 0-1 0 0,1 0 0 0 0,-1 1 1 0 0,1-1-1 0 0,3-7 1 0 0,5-8-38 0 0,24-39 0 0 0,-34 59-10 0 0,14-21-5 0 0,1 0 0 0 0,1 2 0 0 0,1 0 0 0 0,1 1 0 0 0,0 0 0 0 0,2 2 0 0 0,27-20 0 0 0,-33 27 48 0 0,0 1 0 0 0,1 0 0 0 0,1 1-1 0 0,-1 1 1 0 0,1 0 0 0 0,0 1 0 0 0,1 1 0 0 0,0 0 0 0 0,0 1 0 0 0,0 1 0 0 0,33-1 0 0 0,-45 4-16 0 0,1 0 0 0 0,-1 0 0 0 0,0 1 0 0 0,0 0 0 0 0,0 0 0 0 0,0 0 0 0 0,0 0 0 0 0,0 1 1 0 0,0 0-1 0 0,0 0 0 0 0,0 0 0 0 0,-1 1 0 0 0,1-1 0 0 0,-1 1 0 0 0,0 0 0 0 0,0 1 0 0 0,0-1 0 0 0,0 1 0 0 0,0 0 0 0 0,-1 0 0 0 0,0 0 1 0 0,0 0-1 0 0,0 0 0 0 0,0 1 0 0 0,-1-1 0 0 0,1 1 0 0 0,-1 0 0 0 0,0 0 0 0 0,-1-1 0 0 0,2 8 0 0 0,-1 2 51 0 0,0 0 0 0 0,-1-1 0 0 0,-1 1-1 0 0,-1 0 1 0 0,0 0 0 0 0,0 0 0 0 0,-2-1-1 0 0,-4 19 1 0 0,-2-4 153 0 0,-1-1-1 0 0,-26 50 1 0 0,30-65-205 0 0,-39 67-293 0 0,42-75-287 0 0,-5 6-47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668 571 11519 0 0,'0'0'887'0'0,"-1"2"-583"0"0,-7 24 957 0 0,2-6 240 0 0,-5 22 0 0 0,10-37-1294 0 0,1 1 0 0 0,-1-1 0 0 0,1 0 0 0 0,0 1 0 0 0,0-1-1 0 0,0 1 1 0 0,1-1 0 0 0,0 0 0 0 0,1 8 0 0 0,-1-12 222 0 0,8 2 432 0 0,4 1-352 0 0,-8-6-355 0 0,0 0 0 0 0,0 1 0 0 0,0-2 0 0 0,0 1 0 0 0,0 0 0 0 0,0-1 0 0 0,-1 0 0 0 0,1 0 0 0 0,-1-1 0 0 0,5-4 0 0 0,1 0 6 0 0,10-9 4 0 0,-1-1 1 0 0,-1-1-1 0 0,0 0 0 0 0,-1-2 0 0 0,23-36 0 0 0,58-121-259 0 0,-84 150 118 0 0,17-32-882 0 0,-3-1 0 0 0,24-74 0 0 0,-51 131 748 0 0,0 1 0 0 0,0-1 0 0 0,0 1 0 0 0,-1-1 0 0 0,1 1 0 0 0,-1-1 0 0 0,0 0 0 0 0,0 1 0 0 0,0-1 0 0 0,-1 1 0 0 0,-1-7 0 0 0,2 8 57 0 0,-1 1-1 0 0,0-1 1 0 0,0 1-1 0 0,0-1 0 0 0,0 1 1 0 0,0-1-1 0 0,0 1 1 0 0,0 0-1 0 0,0 0 1 0 0,0-1-1 0 0,-1 1 0 0 0,1 0 1 0 0,0 0-1 0 0,-1 0 1 0 0,1 0-1 0 0,-1 0 1 0 0,1 1-1 0 0,-1-1 0 0 0,0 0 1 0 0,1 1-1 0 0,-1-1 1 0 0,1 1-1 0 0,-1 0 1 0 0,0-1-1 0 0,0 1 0 0 0,-1 0 1 0 0,-6 0-75 0 0,-1 0 1 0 0,1 1 0 0 0,0 0-1 0 0,0 0 1 0 0,0 1-1 0 0,0 0 1 0 0,1 0 0 0 0,-1 1-1 0 0,-13 7 1 0 0,1 0 165 0 0,0 2 1 0 0,-29 20-1 0 0,25-12 98 0 0,1 1 0 0 0,1 0 0 0 0,1 2 0 0 0,1 1 0 0 0,1 0 0 0 0,1 1 0 0 0,1 2 0 0 0,-23 43 0 0 0,-4 24 729 0 0,-42 126 1 0 0,51-123 123 0 0,8-25-599 0 0,-4-1 0 0 0,-2-1-1 0 0,-4-2 1 0 0,-2-2 0 0 0,-58 72 0 0 0,-98 124-1241 0 0,184-246-2282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9215 0 0,'0'0'11739'0'0,"1"0"-11510"0"0,11 5-67 0 0,-1-1-1 0 0,1 0 1 0 0,0-1-1 0 0,0 0 0 0 0,0-1 1 0 0,0 0-1 0 0,0-1 1 0 0,0-1-1 0 0,1 0 1 0 0,12-1-1 0 0,21-5-5 0 0,58-14 0 0 0,103-29 408 0 0,-64 14-2701 0 0,-48 13-4574 0 0,-62 15 243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12439 0 0,'0'0'7995'0'0,"-1"2"-7503"0"0,-2 1-360 0 0,0 1 1 0 0,0-1-1 0 0,1 1 1 0 0,0 0-1 0 0,-1 0 1 0 0,1 0-1 0 0,-2 6 1 0 0,-9 35 146 0 0,6-21-233 0 0,-13 33-28 0 0,-3-1 0 0 0,-58 104 1 0 0,-81 94 51 0 0,125-198-67 0 0,-65 86 58 0 0,80-114-34 0 0,-2-1 0 0 0,-50 45-1 0 0,65-66 28 0 0,1 0-1 0 0,-18 8 0 0 0,25-13 95 0 0,2-3-125 0 0,-1 0-1 0 0,1-1 0 0 0,0 1 0 0 0,0 0 1 0 0,0 0-1 0 0,0 0 0 0 0,0 0 0 0 0,0 0 1 0 0,2-2-1 0 0,1-2 18 0 0,14-22-72 0 0,2 2 0 0 0,0 1 0 0 0,2 0 0 0 0,0 1 0 0 0,2 2 0 0 0,0 0 0 0 0,48-31 0 0 0,-64 47 39 0 0,0 1 0 0 0,0 1 1 0 0,1 0-1 0 0,-1 0 0 0 0,1 0 0 0 0,0 1 0 0 0,11-2 0 0 0,-18 4 31 0 0,0 1-1 0 0,1-1 1 0 0,-1 1-1 0 0,0 0 0 0 0,1 0 1 0 0,-1 0-1 0 0,1 0 0 0 0,-1 0 1 0 0,0 1-1 0 0,1-1 1 0 0,-1 1-1 0 0,0-1 0 0 0,0 1 1 0 0,1 0-1 0 0,-1 0 0 0 0,0 0 1 0 0,0 0-1 0 0,0 0 1 0 0,0 1-1 0 0,0-1 0 0 0,0 1 1 0 0,0-1-1 0 0,-1 1 0 0 0,1-1 1 0 0,0 1-1 0 0,-1 0 1 0 0,0 0-1 0 0,1 0 0 0 0,-1 0 1 0 0,0 0-1 0 0,0 0 0 0 0,0 0 1 0 0,1 3-1 0 0,0 3 33 0 0,0-1-1 0 0,-1 1 0 0 0,1-1 1 0 0,-1 1-1 0 0,-1-1 0 0 0,0 1 1 0 0,0-1-1 0 0,0 1 1 0 0,-3 9-1 0 0,-2 11 242 0 0,-9 29-1 0 0,12-51-305 0 0,-1 6-197 0 0,-1-1 0 0 0,0 1 0 0 0,-1-1 0 0 0,0 0 0 0 0,-1-1 0 0 0,0 1 0 0 0,-1-1 0 0 0,-12 16 0 0 0,17-25-371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10 8287 0 0,'-2'0'4451'0'0,"-5"3"-3386"0"0,0 0 1 0 0,-1 1-1 0 0,1 0 0 0 0,1 0 1 0 0,-13 9-1 0 0,-29 30 93 0 0,5-4-495 0 0,-42 29 356 0 0,-111 115 1 0 0,193-179-994 0 0,-26 30 218 0 0,28-32-223 0 0,-1 0-1 0 0,1 1 1 0 0,-1-1-1 0 0,1 1 1 0 0,0-1-1 0 0,0 1 1 0 0,0-1 0 0 0,0 1-1 0 0,0 0 1 0 0,1-1-1 0 0,-1 1 1 0 0,0 5-1 0 0,2-7-6 0 0,-1 1-1 0 0,0-1 1 0 0,1 0 0 0 0,-1 1-1 0 0,1-1 1 0 0,-1 0-1 0 0,1 0 1 0 0,0 1 0 0 0,-1-1-1 0 0,1 0 1 0 0,0 0-1 0 0,0 0 1 0 0,0 0 0 0 0,0 0-1 0 0,0 0 1 0 0,0 0-1 0 0,0 0 1 0 0,0-1 0 0 0,0 1-1 0 0,1 0 1 0 0,-1-1 0 0 0,0 1-1 0 0,0 0 1 0 0,1-1-1 0 0,-1 0 1 0 0,2 1 0 0 0,4 1 72 0 0,-1-1 0 0 0,1 0 0 0 0,13 1 0 0 0,1-3 13 0 0,1 0-1 0 0,0-1 1 0 0,-1-2 0 0 0,0 0-1 0 0,1-1 1 0 0,-1-1 0 0 0,-1-1-1 0 0,26-12 1 0 0,-39 16-92 0 0,0-1 0 0 0,-1 0 0 0 0,0 0 0 0 0,0 0 1 0 0,0-1-1 0 0,0 0 0 0 0,0 0 0 0 0,-1 0 0 0 0,0-1 0 0 0,0 0 0 0 0,-1 0 0 0 0,1 0 0 0 0,-1-1 0 0 0,-1 1 1 0 0,1-1-1 0 0,-1 0 0 0 0,0 0 0 0 0,-1 0 0 0 0,0 0 0 0 0,0 0 0 0 0,0-1 0 0 0,-1 1 0 0 0,0-1 0 0 0,0-14 0 0 0,-1 13-37 0 0,-4-102-561 0 0,3 97 142 0 0,-1 0 0 0 0,-1 0 0 0 0,0 0 0 0 0,-1 0 1 0 0,-9-22-1 0 0,11 32 172 0 0,0 1 1 0 0,0-1-1 0 0,0 0 1 0 0,0 1-1 0 0,0 0 1 0 0,-1-1-1 0 0,1 1 0 0 0,-1 0 1 0 0,0 0-1 0 0,0 1 1 0 0,-5-5-1 0 0,6 7-424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1839 0 0,'5'10'14179'0'0,"-5"-9"-13994"0"0,0-1 1 0 0,1 0-1 0 0,-1 1 1 0 0,0-1-1 0 0,0 0 1 0 0,1 1-1 0 0,-1-1 1 0 0,0 0-1 0 0,0 0 1 0 0,1 1-1 0 0,-1-1 1 0 0,0 0-1 0 0,1 0 1 0 0,-1 1-1 0 0,0-1 1 0 0,1 0-1 0 0,-1 0 1 0 0,1 0-1 0 0,-1 0 1 0 0,0 0-1 0 0,1 0 1 0 0,-1 1-1 0 0,1-1 1 0 0,-1 0-1 0 0,0 0 1 0 0,1 0-1 0 0,-1 0 1 0 0,1 0-1 0 0,0-1-57 0 0,0 1-1 0 0,0-1 1 0 0,0 1 0 0 0,-1-1 0 0 0,1 0-1 0 0,0 1 1 0 0,0-1 0 0 0,-1 0-1 0 0,1 1 1 0 0,0-1 0 0 0,-1 0-1 0 0,1 0 1 0 0,0 0 0 0 0,0 0-1 0 0,5-12 201 0 0,0 1 0 0 0,0-1 0 0 0,-1 0-1 0 0,3-14 1 0 0,5-14 77 0 0,-1 13-347 0 0,1-1 0 0 0,2 2 0 0 0,1 0 0 0 0,0 1 0 0 0,24-27 0 0 0,-12 20 6 0 0,2 1-1 0 0,2 1 1 0 0,35-27 0 0 0,-49 44-493 0 0,0 1 0 0 0,0 1 0 0 0,1 1-1 0 0,1 0 1 0 0,24-8 0 0 0,-35 15-7 0 0,1 1 1 0 0,-1 0-1 0 0,1 1 0 0 0,0 0 0 0 0,0 0 0 0 0,0 1 1 0 0,0 1-1 0 0,0-1 0 0 0,0 2 0 0 0,0-1 1 0 0,0 2-1 0 0,0-1 0 0 0,16 5 0 0 0,-8 1-7008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197 201 15087 0 0,'-26'39'1770'0'0,"-47"53"-1"0"0,44-56 598 0 0,-39 57-1 0 0,68-91-1374 0 0,9-18-763 0 0,18-25-1 0 0,-10 18-146 0 0,11-19-57 0 0,42-59-117 0 0,-55 83-78 0 0,0 0-1 0 0,1 1 1 0 0,24-19 0 0 0,-23 22-47 0 0,-12 8 162 0 0,1 1 0 0 0,0 0 1 0 0,0 1-1 0 0,1-1 0 0 0,-1 1 0 0 0,10-4 1 0 0,-9 6-20 0 0,-6 2 67 0 0,0 1 0 0 0,-1-1-1 0 0,1 0 1 0 0,-1 1 0 0 0,1-1-1 0 0,-1 1 1 0 0,1-1 0 0 0,-1 1-1 0 0,1-1 1 0 0,-1 1 0 0 0,0-1-1 0 0,1 1 1 0 0,-1 0 0 0 0,0-1-1 0 0,1 1 1 0 0,-1-1 0 0 0,0 2-1 0 0,1-1-4 0 0,1 5 27 0 0,1 1 0 0 0,-1 0 0 0 0,0-1 0 0 0,0 1-1 0 0,-1 0 1 0 0,0 0 0 0 0,-1 0 0 0 0,1 0-1 0 0,-1 1 1 0 0,0-1 0 0 0,-1 0 0 0 0,0 0-1 0 0,0 0 1 0 0,-2 7 0 0 0,-4 11 125 0 0,-1 1 1 0 0,-15 31-1 0 0,-3 14 119 0 0,25-69 258 0 0,2-4-501 0 0,0 0 0 0 0,-1 0 0 0 0,1 0 0 0 0,0 1 0 0 0,0-1 1 0 0,0 0-1 0 0,2-2 0 0 0,3-4 18 0 0,5-16-136 0 0,1 1 0 0 0,1 1 0 0 0,2 0 1 0 0,0 1-1 0 0,1 1 0 0 0,1 0 0 0 0,1 1 1 0 0,28-23-1 0 0,77-50-1506 0 0,-103 80 1479 0 0,1 0-1 0 0,0 1 1 0 0,1 1 0 0 0,32-10-1 0 0,-48 18 207 0 0,0 1 0 0 0,0 0 0 0 0,0 0 0 0 0,6 0 0 0 0,-10 1 370 0 0,1 3-116 0 0,-3-3-318 0 0,1 0 0 0 0,-1 0 1 0 0,0 0-1 0 0,1 0 0 0 0,-1 0 0 0 0,0 0 0 0 0,0 0 0 0 0,1 0 0 0 0,-1 1 0 0 0,0-1 0 0 0,1 0 1 0 0,-1 0-1 0 0,0 0 0 0 0,0 0 0 0 0,1 1 0 0 0,-1-1 0 0 0,0 0 0 0 0,0 0 0 0 0,0 1 0 0 0,1-1 1 0 0,-1 0-1 0 0,0 0 0 0 0,0 1 0 0 0,0-1 0 0 0,0 0 0 0 0,1 5 52 0 0,0 0-1 0 0,0-1 1 0 0,-1 1-1 0 0,1 0 1 0 0,-1-1-1 0 0,-1 1 1 0 0,1 0 0 0 0,0-1-1 0 0,-1 1 1 0 0,0-1-1 0 0,-2 7 1 0 0,-4 10-24 0 0,-12 23 0 0 0,9-20-38 0 0,-14 32 48 0 0,-20 54 62 0 0,38-93-111 0 0,1 1 0 0 0,1 0 0 0 0,1 0 1 0 0,-2 24-1 0 0,4-34-488 0 0,1 0 1 0 0,1-1 0 0 0,-1 1-1 0 0,1-1 1 0 0,4 14 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8751 0 0,'0'0'2307'0'0,"-2"0"-775"0"0,-43 3 2875 0 0,-23 8-3421 0 0,44-5-678 0 0,1 1 0 0 0,0 1-1 0 0,0 1 1 0 0,1 1 0 0 0,0 1-1 0 0,1 0 1 0 0,0 2 0 0 0,-29 24 0 0 0,-87 76 1619 0 0,127-104-1772 0 0,0 0-3 0 0,1 1 1 0 0,-1 0-1 0 0,2 0 0 0 0,-1 1 0 0 0,-6 12 0 0 0,14-22-70 0 0,2 0-62 0 0,1 0 0 0 0,0-1 0 0 0,0 1 1 0 0,0-1-1 0 0,-1 1 0 0 0,1-1 0 0 0,0 0 1 0 0,0 0-1 0 0,0 0 0 0 0,0 0 0 0 0,2-1 0 0 0,21-3 60 0 0,0-2-1 0 0,0-1 1 0 0,41-17-1 0 0,-50 18-86 0 0,30-13-86 0 0,51-28 1 0 0,-71 32-172 0 0,-1-1 0 0 0,0 0 0 0 0,27-26 0 0 0,-42 33-13 0 0,-1 0 1 0 0,-1 0-1 0 0,0-1 1 0 0,11-16-1 0 0,-19 24 17 0 0,-12 5-825 0 0,6-1 1051 0 0,-1 0 0 0 0,1 1 0 0 0,0 0 0 0 0,1 0 0 0 0,-1 0 0 0 0,-9 8 0 0 0,-30 28 148 0 0,31-26 14 0 0,5-5-16 0 0,0 1-1 0 0,0-1 1 0 0,1 2 0 0 0,0-1 0 0 0,1 1 0 0 0,0 0-1 0 0,0 1 1 0 0,1 0 0 0 0,1 0 0 0 0,0 0 0 0 0,0 0-1 0 0,-3 17 1 0 0,7-26-103 0 0,1 0 0 0 0,-1 0-1 0 0,1 0 1 0 0,0 0 0 0 0,0 0 0 0 0,0 0-1 0 0,0 0 1 0 0,1 1 0 0 0,-1-1 0 0 0,0 0-1 0 0,1 0 1 0 0,-1 0 0 0 0,1 0 0 0 0,0 0-1 0 0,0 0 1 0 0,0-1 0 0 0,0 1-1 0 0,0 0 1 0 0,0 0 0 0 0,0 0 0 0 0,1-1-1 0 0,-1 1 1 0 0,0-1 0 0 0,1 1 0 0 0,-1-1-1 0 0,1 0 1 0 0,0 1 0 0 0,2 0 0 0 0,2 1-347 0 0,-1 0 1 0 0,1-1-1 0 0,-1 0 1 0 0,1-1-1 0 0,0 1 1 0 0,-1-1-1 0 0,1 0 1 0 0,0 0-1 0 0,6 0 1 0 0,9-1-6518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3 15199 0 0,'-5'-1'121'0'0,"0"0"0"0"0,0 1-1 0 0,0-1 1 0 0,0 1 0 0 0,0 0-1 0 0,0 0 1 0 0,0 1 0 0 0,0-1 0 0 0,0 1-1 0 0,0 0 1 0 0,1 1 0 0 0,-1-1-1 0 0,0 1 1 0 0,-8 4 0 0 0,-5 3 158 0 0,1 1 0 0 0,-22 18 0 0 0,32-23 76 0 0,-21 17 58 0 0,1 1-1 0 0,2 1 1 0 0,0 1 0 0 0,2 1-1 0 0,-32 45 1 0 0,-33 63 576 0 0,-102 205-1 0 0,134-232-602 0 0,-22 42-47 0 0,46-94-130 0 0,22-38-1447 0 0,-17 34 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8287 0 0,'0'0'14888'0'0,"2"-1"-14297"0"0,7 0-262 0 0,0 0 0 0 0,0 0-1 0 0,0 1 1 0 0,0 0 0 0 0,0 1 0 0 0,0 0 0 0 0,13 3 0 0 0,0-1-14 0 0,16 2-36 0 0,0-1-1 0 0,1-2 0 0 0,-1-2 0 0 0,50-6 0 0 0,464-97 104 0 0,-403 72-837 0 0,-118 23 215 0 0,-23 6 15 0 0,1-1 0 0 0,-1 1 0 0 0,1 1 0 0 0,0-1 0 0 0,-1 2 0 0 0,1-1 0 0 0,10 1 0 0 0,-18 1-485 0 0,-8 11-4603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272 268 10591 0 0,'0'0'819'0'0,"0"2"-534"0"0,-1 17 832 0 0,-1 0 0 0 0,-1-1 0 0 0,0 1 0 0 0,-2-1-1 0 0,0 0 1 0 0,-1 0 0 0 0,0-1 0 0 0,-10 19 0 0 0,-81 130 3121 0 0,92-158-4167 0 0,2-4-60 0 0,-51 77 492 0 0,44-68-782 0 0,0-1 1 0 0,-1 1-1 0 0,-22 17 0 0 0,32-29-266 0 0</inkml:trace>
  <inkml:trace contextRef="#ctx0" brushRef="#br0" timeOffset="1">638 20 16351 0 0,'0'0'1600'0'0,"2"-8"-1424"0"0,-5-3 1672 0 0,-4 20-2840 0 0,1 3-288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3679 0 0,'0'0'167'0'0,"-2"0"-7"0"0,-15 8 2374 0 0,0 1 0 0 0,1 0 1 0 0,0 1-1 0 0,0 0 0 0 0,-22 21 0 0 0,9-9-2404 0 0,-7 6 885 0 0,-49 49 0 0 0,68-59-762 0 0,0 1 0 0 0,2 1 0 0 0,0 0-1 0 0,-17 31 1 0 0,20-18-109 0 0,11-32 656 0 0,3 1-698 0 0,0-1-1 0 0,0 1 1 0 0,0-1 0 0 0,0 0-1 0 0,0 0 1 0 0,0 0-1 0 0,1 0 1 0 0,-1 0 0 0 0,0-1-1 0 0,0 1 1 0 0,1-1-1 0 0,2 1 1 0 0,30 1 304 0 0,-31-2-354 0 0,39 0 181 0 0,64-1-42 0 0,-97 0-262 0 0,1-1 0 0 0,-1 0 0 0 0,0 0 0 0 0,0-1 0 0 0,0 0-1 0 0,0 0 1 0 0,-1-1 0 0 0,10-6 0 0 0,-16 8-6 0 0,1 0 1 0 0,-1-1-1 0 0,1 1 1 0 0,-1-1-1 0 0,0 0 1 0 0,0 0-1 0 0,0 0 1 0 0,-1 0-1 0 0,1 0 1 0 0,-1 0-1 0 0,0-1 1 0 0,0 0-1 0 0,0 1 1 0 0,0-1-1 0 0,1-5 1 0 0,-1 4-23 0 0,-1-1 0 0 0,0 0 1 0 0,-1 1-1 0 0,1-1 1 0 0,-1 0-1 0 0,0 0 0 0 0,-1 0 1 0 0,1 1-1 0 0,-3-11 1 0 0,-2-2-53 0 0,-2 0 0 0 0,1 0 0 0 0,-2 1 1 0 0,0 0-1 0 0,-17-25 0 0 0,17 30 148 0 0,0 1-1 0 0,-1 0 1 0 0,-16-17 0 0 0,21 24-6 0 0,0 0 1 0 0,-1 1-1 0 0,0-1 1 0 0,1 1-1 0 0,-1 0 1 0 0,0 0-1 0 0,-1 0 0 0 0,1 1 1 0 0,0 0-1 0 0,-1 0 1 0 0,-7-2-1 0 0,11 4-493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80 340 4143 0 0,'0'0'319'0'0,"-1"2"-210"0"0,-14 13 434 0 0,-7 12 6130 0 0,-1-1 481 0 0,4-5-1375 0 0,29-28-4686 0 0,15-13-971 0 0,95-105 452 0 0,19-17-847 0 0,-115 120-51 0 0,1 1 0 0 0,1 1 0 0 0,0 2-1 0 0,31-16 1 0 0,-49 30 122 0 0,1 0 0 0 0,0 0 0 0 0,0 1 0 0 0,12-3-1 0 0,-18 6 103 0 0,5 10 32 0 0,-9-4 76 0 0,1-5-13 0 0,-16 89 381 0 0,15-83-280 0 0,0 0-1 0 0,0 0 0 0 0,0 0 1 0 0,1 0-1 0 0,0 0 0 0 0,1 0 1 0 0,0 0-1 0 0,0 0 1 0 0,0 0-1 0 0,1-1 0 0 0,0 1 1 0 0,3 8-1 0 0,0-5 32 0 0,-1 0 0 0 0,-1 1 0 0 0,1 0-1 0 0,-2-1 1 0 0,1 1 0 0 0,-2 0 0 0 0,1 1 0 0 0,-2-1 0 0 0,1 0-1 0 0,-1 0 1 0 0,-1 0 0 0 0,0 0 0 0 0,-1 1 0 0 0,0-1 0 0 0,-7 20-1 0 0,-27 83-134 0 0,35-110-33 0 0,1-1 0 0 0,-1 0 0 0 0,1 0 0 0 0,0 0 0 0 0,0 0 0 0 0,0 0 0 0 0,1 6 0 0 0,0-8-9 0 0,-1-1-1 0 0,0 1 1 0 0,1-1-1 0 0,-1 1 1 0 0,1-1-1 0 0,-1 0 1 0 0,1 1-1 0 0,0-1 1 0 0,-1 0-1 0 0,1 1 1 0 0,-1-1-1 0 0,1 0 1 0 0,0 0-1 0 0,-1 1 1 0 0,1-1-1 0 0,0 0 1 0 0,-1 0-1 0 0,1 0 0 0 0,1 0 1 0 0,-1 0-92 0 0,20 2-1982 0 0,2-4-3366 0 0,6-4-2253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0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20903 0 0,'0'0'4733'0'0,"-1"1"-4182"0"0,-2 6-154 0 0,-1-1 0 0 0,0 0 0 0 0,0-1 0 0 0,-6 8 0 0 0,5-7-315 0 0,4-4-33 0 0,0-1-1013 0 0,-3 7-747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89 213 2759 0 0,'2'0'207'0'0,"72"-10"8893"0"0,10-1 2051 0 0,-28-2-10932 0 0,-47 10-122 0 0,-1 1 12 0 0,1 0 1 0 0,-1-1-1 0 0,0 0 0 0 0,1 0 0 0 0,-2-1 1 0 0,1-1-1 0 0,10-6 0 0 0,-16 10-122 0 0,-1 0 1 0 0,0 0-1 0 0,1-1 1 0 0,-1 1-1 0 0,0 0 0 0 0,1-1 1 0 0,-1 1-1 0 0,0-1 0 0 0,0 1 1 0 0,0-1-1 0 0,-1 0 0 0 0,1 1 1 0 0,0-1-1 0 0,0 0 0 0 0,-1 1 1 0 0,1-4-1 0 0,0-1-44 0 0,0 2 20 0 0,0 0 0 0 0,0 0 0 0 0,-1 0 0 0 0,1 0-1 0 0,-1-1 1 0 0,0 1 0 0 0,-1 0 0 0 0,1 0 0 0 0,-1 0 0 0 0,0 0-1 0 0,0 0 1 0 0,0 0 0 0 0,0 0 0 0 0,-1 0 0 0 0,1 0 0 0 0,-5-5 0 0 0,5 6-16 0 0,0 1 0 0 0,-1-1 0 0 0,0 1 0 0 0,0 0 1 0 0,0 0-1 0 0,0 0 0 0 0,0 0 0 0 0,0 0 0 0 0,0 0 0 0 0,0 1 1 0 0,-1-1-1 0 0,1 1 0 0 0,-1-1 0 0 0,1 1 0 0 0,-1 0 1 0 0,0 0-1 0 0,1 0 0 0 0,-1 0 0 0 0,0 0 0 0 0,0 1 0 0 0,0 0 1 0 0,0-1-1 0 0,1 1 0 0 0,-5 0 0 0 0,-3 2-115 0 0,0 0-1 0 0,0 0 0 0 0,1 1 1 0 0,-1 1-1 0 0,1-1 1 0 0,0 1-1 0 0,0 1 0 0 0,-9 6 1 0 0,-7 5-1 0 0,-32 29-1 0 0,37-28 273 0 0,0 2-1 0 0,1 0 0 0 0,0 1 1 0 0,-20 30-1 0 0,32-40-47 0 0,2-1 1 0 0,-1 1-1 0 0,2 1 1 0 0,-1-1-1 0 0,-4 18 1 0 0,7-21-31 0 0,1 0 0 0 0,0 0 0 0 0,0 0 0 0 0,0 1 0 0 0,1-1 1 0 0,0 0-1 0 0,1 0 0 0 0,0 0 0 0 0,2 13 0 0 0,-1-15-7 0 0,0 0 0 0 0,0 0 0 0 0,1 0 0 0 0,0 0-1 0 0,0 0 1 0 0,0 0 0 0 0,0-1 0 0 0,0 1 0 0 0,1-1 0 0 0,0 0 0 0 0,0 0 0 0 0,0 0-1 0 0,1-1 1 0 0,-1 1 0 0 0,1-1 0 0 0,0 0 0 0 0,0 0 0 0 0,9 3 0 0 0,-5-2-24 0 0,1-1 1 0 0,0 0-1 0 0,0 0 0 0 0,0-1 1 0 0,0 0-1 0 0,0-1 1 0 0,0 0-1 0 0,0-1 1 0 0,17-1-1 0 0,37 0-3348 0 0,-62 1 1944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9439 0 0,'0'0'1518'0'0,"-1"1"-969"0"0,-2 6-254 0 0,-1-1-1 0 0,0 0 1 0 0,0 0-1 0 0,0 0 1 0 0,-8 7 0 0 0,-13 19 178 0 0,-123 223 2482 0 0,86-137-2500 0 0,38-68-364 0 0,-39 57 0 0 0,17-35-42 0 0,-61 81-774 0 0,105-151 415 0 0,4-5-2413 0 0,7-13-2276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232 432 2303 0 0,'-77'47'1031'0'0,"8"-5"3540"0"0,61-38-4282 0 0,-4 2 325 0 0,1 1-1 0 0,0 1 0 0 0,-12 9 0 0 0,23-17-519 0 0,-1 1-1 0 0,1-1 0 0 0,0 0 0 0 0,-1 1 0 0 0,1-1 0 0 0,0 0 1 0 0,-1 1-1 0 0,1-1 0 0 0,0 0 0 0 0,-1 0 0 0 0,1 1 1 0 0,0-1-1 0 0,-1 0 0 0 0,1 0 0 0 0,-1 0 0 0 0,1 0 0 0 0,-1 0 1 0 0,1 0-1 0 0,-1 1 0 0 0,1-1 0 0 0,0 0 0 0 0,-1 0 1 0 0,1 0-1 0 0,-1 0 0 0 0,1-1 0 0 0,-1 1 0 0 0,1 0 0 0 0,-1 0 1 0 0,1 0-1 0 0,0 0 0 0 0,-1 0 0 0 0,1 0 0 0 0,-1-1 1 0 0,1 1-1 0 0,0 0 0 0 0,-1 0 0 0 0,1-1 0 0 0,0 1 0 0 0,-1 0 1 0 0,1-1-1 0 0,0 1 0 0 0,-1 0 0 0 0,1-1 0 0 0,0 1 1 0 0,0 0-1 0 0,-1-1 0 0 0,1 1 0 0 0,0-1 0 0 0,0 1 0 0 0,0 0 1 0 0,0-1-1 0 0,-1 1 0 0 0,1-1 0 0 0,0 1 0 0 0,0-1 1 0 0,0-1 70 0 0,-1 0 0 0 0,1 0 0 0 0,-1 0 0 0 0,1 0 0 0 0,0 0 0 0 0,0-1 0 0 0,0 1 0 0 0,0 0 0 0 0,1 0 0 0 0,-1 0 0 0 0,1-3 0 0 0,8-13 31 0 0,1 1-1 0 0,1 0 1 0 0,0 1 0 0 0,24-27 0 0 0,-1 3-33 0 0,-31 35-153 0 0,132-162 224 0 0,-109 139-220 0 0,1 0 0 0 0,1 2 0 0 0,50-35-1 0 0,-65 52-17 0 0,1 1-1 0 0,0 1 1 0 0,1 0-1 0 0,0 1 1 0 0,0 0 0 0 0,0 1-1 0 0,0 1 1 0 0,1 0-1 0 0,0 1 1 0 0,0 1-1 0 0,21 0 1 0 0,-23 2 1 0 0,-1 0 1 0 0,1 1 0 0 0,-1 1-1 0 0,0 1 1 0 0,1 0-1 0 0,-1 0 1 0 0,0 1-1 0 0,-1 1 1 0 0,1 0 0 0 0,-1 1-1 0 0,0 0 1 0 0,0 1-1 0 0,19 14 1 0 0,-27-18 17 0 0,-1 0 1 0 0,0 0-1 0 0,1 0 0 0 0,-1 0 1 0 0,-1 1-1 0 0,1-1 0 0 0,0 1 1 0 0,-1 0-1 0 0,1 0 0 0 0,-1 0 1 0 0,0 0-1 0 0,-1 0 1 0 0,1 0-1 0 0,-1 0 0 0 0,0 0 1 0 0,0 1-1 0 0,0-1 0 0 0,0 1 1 0 0,-1-1-1 0 0,1 1 0 0 0,-1-1 1 0 0,-1 1-1 0 0,1-1 1 0 0,-1 1-1 0 0,1-1 0 0 0,-1 0 1 0 0,0 1-1 0 0,-1-1 0 0 0,1 0 1 0 0,-1 0-1 0 0,0 0 0 0 0,0 0 1 0 0,0 0-1 0 0,-3 4 1 0 0,-26 31 152 0 0,-2-1 1 0 0,-68 61 0 0 0,41-43-145 0 0,-9 12 19 0 0,-3-4-1 0 0,-95 65 0 0 0,110-93-45 0 0,49-32 13 0 0,0 0 1 0 0,0 0 0 0 0,-1-1-1 0 0,1 0 1 0 0,-14 2 0 0 0,13-4-18 0 0,8-2-2 0 0,1 1 1 0 0,0 0 0 0 0,-1 0 0 0 0,1 0 0 0 0,0 0 0 0 0,0-1 0 0 0,-1 1 0 0 0,1 0 0 0 0,0 0 0 0 0,0-1 0 0 0,-1 1 0 0 0,1 0 0 0 0,0 0 0 0 0,0-1 0 0 0,0 1 0 0 0,-1 0 0 0 0,1 0 0 0 0,0-1 0 0 0,0 1 0 0 0,0 0 0 0 0,0-1 0 0 0,0 1-1 0 0,0 0 1 0 0,0-1 0 0 0,0 1 0 0 0,0 0 0 0 0,0-1 0 0 0,0 1 0 0 0,0 0 0 0 0,0-1 0 0 0,1-11-156 0 0,0 9-74 0 0,0 0 0 0 0,1-1-1 0 0,0 1 1 0 0,0 0 0 0 0,0 0-1 0 0,0 0 1 0 0,4-4 0 0 0,10-9-1695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96 8751 0 0,'-7'-1'910'0'0,"0"-1"5066"0"0,10 1-5483 0 0,59-12 788 0 0,133-34 643 0 0,-167 39-1744 0 0,1 2 0 0 0,37-4 0 0 0,13 3-3682 0 0,-75 7 2176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135 179 10535 0 0,'0'0'1844'0'0,"-1"2"-1061"0"0,-5 7-301 0 0,1 1 1 0 0,1-1-1 0 0,0 1 0 0 0,0 0 0 0 0,1 0 1 0 0,-3 12-1 0 0,-9 69 696 0 0,10-53-687 0 0,-57 369 381 0 0,59-375-863 0 0,3-23 0 0 0,0 1 1 0 0,-1-1-1 0 0,-1 0 1 0 0,0 1-1 0 0,0-1 0 0 0,-4 12 1 0 0,3-14 43 0 0,2-6 166 0 0,2-12-78 0 0,0-2-76 0 0,1 0-1 0 0,1 0 1 0 0,0 0-1 0 0,1 0 1 0 0,6-14-1 0 0,32-59 265 0 0,-18 45-194 0 0,1 2-1 0 0,53-63 1 0 0,73-61-3 0 0,-137 149-122 0 0,159-151 1 0 0,-122 122-11 0 0,89-56-1 0 0,-123 89-199 0 0,0-1 0 0 0,1 2 0 0 0,0 1 0 0 0,37-13 0 0 0,-55 21 135 0 0,1 1-1 0 0,-1-1 1 0 0,1 0-1 0 0,-1 0 1 0 0,0 1-1 0 0,1-1 0 0 0,-1 0 1 0 0,0 0-1 0 0,1 1 1 0 0,-1-1-1 0 0,0 0 1 0 0,0 1-1 0 0,1-1 1 0 0,-1 0-1 0 0,0 1 1 0 0,0-1-1 0 0,0 1 0 0 0,1-1 1 0 0,-1 0-1 0 0,0 1 1 0 0,0-1-1 0 0,0 1 1 0 0,0-1-1 0 0,0 0 1 0 0,0 2-1 0 0,2 10-1244 0 0,-5 0-148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87 11631 0 0,'2'-10'349'0'0,"-1"4"-190"0"0,0 0 1 0 0,0 0-1 0 0,-1 0 0 0 0,1-1 1 0 0,-2-10-1 0 0,0 16-117 0 0,1-1 0 0 0,0 1 0 0 0,-1 0 1 0 0,1-1-1 0 0,-1 1 0 0 0,1-1 0 0 0,-1 1 0 0 0,0 0 0 0 0,0 0 0 0 0,1-1 0 0 0,-1 1 0 0 0,0 0 0 0 0,0 0 1 0 0,0 0-1 0 0,0 0 0 0 0,-1 0 0 0 0,1 0 0 0 0,0 0 0 0 0,0 1 0 0 0,-1-1 0 0 0,1 0 0 0 0,0 1 1 0 0,-1-1-1 0 0,1 0 0 0 0,0 1 0 0 0,-1 0 0 0 0,1-1 0 0 0,-1 1 0 0 0,-1 0 0 0 0,-3-1 21 0 0,1 1 1 0 0,0 0-1 0 0,0 1 0 0 0,0-1 0 0 0,-1 1 0 0 0,1 0 0 0 0,0 0 0 0 0,0 1 0 0 0,0-1 0 0 0,-9 6 1 0 0,-3 1-62 0 0,-25 18 0 0 0,36-22 30 0 0,-40 28-32 0 0,1 1 0 0 0,1 3 0 0 0,2 2 0 0 0,-67 77 0 0 0,101-106 113 0 0,1 0-1 0 0,0 0 1 0 0,0 0 0 0 0,1 1-1 0 0,0 0 1 0 0,1 1 0 0 0,-7 16-1 0 0,12-26-95 0 0,0 0 0 0 0,0 0-1 0 0,0-1 1 0 0,0 1 0 0 0,0 0-1 0 0,0 0 1 0 0,0-1 0 0 0,0 1 0 0 0,0 0-1 0 0,0-1 1 0 0,1 1 0 0 0,-1 0-1 0 0,0 0 1 0 0,0-1 0 0 0,1 1 0 0 0,-1 0-1 0 0,1-1 1 0 0,-1 1 0 0 0,1-1-1 0 0,-1 1 1 0 0,1 0 0 0 0,-1-1 0 0 0,1 1-1 0 0,0-1 1 0 0,0 2-3 0 0,1-1 0 0 0,-1 0 0 0 0,1 0-1 0 0,-1 0 1 0 0,1-1 0 0 0,-1 1 0 0 0,1 0 0 0 0,2 0 0 0 0,0 0 37 0 0,1-1 0 0 0,-1 0-1 0 0,1 0 1 0 0,-1 0 0 0 0,1 0 0 0 0,-1-1 0 0 0,0 1-1 0 0,1-1 1 0 0,5-2 0 0 0,40-17 314 0 0,-36 13-277 0 0,87-34-285 0 0,-99 40 40 0 0,-1 1 121 0 0,0 0 1 0 0,-1 0-1 0 0,1 0 1 0 0,-1 1-1 0 0,1-1 1 0 0,0 0 0 0 0,-1 1-1 0 0,1-1 1 0 0,0 0-1 0 0,-1 1 1 0 0,1-1-1 0 0,-1 1 1 0 0,1 0 0 0 0,0 0 15 0 0,1 16 10 0 0,-3-13 10 0 0,1-1 15 0 0,-1-1 0 0 0,1 1 0 0 0,0 0-1 0 0,0-1 1 0 0,0 1 0 0 0,0 0 0 0 0,0-1 0 0 0,1 4 0 0 0,3-7-292 0 0,1 0 0 0 0,-1-1 1 0 0,1 0-1 0 0,-1 0 0 0 0,0 0 1 0 0,0-1-1 0 0,5-3 1 0 0,-3 3 83 0 0,20-13-735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13359 0 0,'0'0'4106'0'0,"-1"2"-3272"0"0,-49 77-119 0 0,-26 38-386 0 0,-31 39-154 0 0,7 6-1 0 0,7 3 0 0 0,-77 191 1 0 0,140-283-2622 0 0,24-56 1172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9671 0 0,'0'0'748'0'0,"0"1"-288"0"0,-30 65 4798 0 0,-4-3-3325 0 0,14-26-1624 0 0,1 1 0 0 0,-21 60 0 0 0,39-94-287 0 0,-16 57 337 0 0,15-53-282 0 0,1-1 0 0 0,0 1 0 0 0,0 0 0 0 0,1-1-1 0 0,1 15 1 0 0,0-20 35 0 0,8 7 112 0 0,-7-8-186 0 0,0 1 0 0 0,0-1-1 0 0,1 0 1 0 0,-1 0 0 0 0,0 0-1 0 0,1 0 1 0 0,-1 0 0 0 0,1 0 0 0 0,-1-1-1 0 0,1 1 1 0 0,-1-1 0 0 0,1 0-1 0 0,0 0 1 0 0,-1 0 0 0 0,4 0 0 0 0,-1-1 28 0 0,-1 0 0 0 0,1 0 1 0 0,0 0-1 0 0,-1-1 0 0 0,1 0 1 0 0,-1 1-1 0 0,7-5 1 0 0,4-4 162 0 0,-1 0 0 0 0,0-1 1 0 0,17-18-1 0 0,-29 27-212 0 0,30-32 490 0 0,52-72 0 0 0,-14 16-925 0 0,-64 83 229 0 0,26-30-1503 0 0,-10 14-3604 0 0,-1 4-1448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187 233 15319 0 0,'-3'3'153'0'0,"0"0"0"0"0,0 0-1 0 0,0 0 1 0 0,1 1 0 0 0,-1-1-1 0 0,1 1 1 0 0,-1 0-1 0 0,1-1 1 0 0,-2 6 0 0 0,-11 38-8 0 0,9-25-78 0 0,1-6 191 0 0,-9 35 1193 0 0,13-46-1327 0 0,0-1 0 0 0,1 1 0 0 0,0-1-1 0 0,-1 1 1 0 0,2 0 0 0 0,-1-1 0 0 0,0 1 0 0 0,1-1 0 0 0,2 6 0 0 0,-3-9-94 0 0,0 0-1 0 0,1 0 1 0 0,-1 0 0 0 0,1 0 0 0 0,-1 0 0 0 0,1 0-1 0 0,-1 0 1 0 0,1-1 0 0 0,0 1 0 0 0,-1 0 0 0 0,1-1-1 0 0,0 1 1 0 0,0 0 0 0 0,-1-1 0 0 0,1 1-1 0 0,0-1 1 0 0,0 1 0 0 0,0-1 0 0 0,0 1 0 0 0,0-1-1 0 0,0 0 1 0 0,0 1 0 0 0,0-1 0 0 0,0 0 0 0 0,0 0-1 0 0,0 0 1 0 0,0 0 0 0 0,1 0 0 0 0,4 0 100 0 0,-1 0 0 0 0,0-1-1 0 0,1 0 1 0 0,6-2 0 0 0,-2 0 32 0 0,7-1-29 0 0,-1-1 0 0 0,1-1 0 0 0,-1 0 0 0 0,-1-1 1 0 0,0-1-1 0 0,0 0 0 0 0,19-15 0 0 0,92-82 37 0 0,-100 82-175 0 0,11-12-220 0 0,0-2-1 0 0,-3-1 0 0 0,-1-2 1 0 0,34-55-1 0 0,-56 74-246 0 0,-11 21 462 0 0,0 0 0 0 0,0 0-1 0 0,0-1 1 0 0,0 1 0 0 0,0 0-1 0 0,0 0 1 0 0,0-1 0 0 0,0 1 0 0 0,0 0-1 0 0,0 0 1 0 0,-1-1 0 0 0,1 1 0 0 0,0 0-1 0 0,0 0 1 0 0,0 0 0 0 0,0-1-1 0 0,0 1 1 0 0,-1 0 0 0 0,1 0 0 0 0,0 0-1 0 0,0 0 1 0 0,0-1 0 0 0,0 1-1 0 0,-1 0 1 0 0,1 0 0 0 0,0 0 0 0 0,0 0-1 0 0,-1 0 1 0 0,1 0 0 0 0,0 0-1 0 0,0 0 1 0 0,-1-1 0 0 0,1 1 0 0 0,0 0-1 0 0,0 0 1 0 0,-1 0 0 0 0,1 0-1 0 0,0 0 1 0 0,0 0 0 0 0,-1 1 0 0 0,-10-2-145 0 0,4 3 99 0 0,0 0 1 0 0,1 1-1 0 0,-1-1 0 0 0,1 1 0 0 0,-1 1 0 0 0,-8 5 0 0 0,-37 30-96 0 0,35-25 97 0 0,-79 60 23 0 0,-69 57 133 0 0,12 12 74 0 0,134-122-103 0 0,1 0 0 0 0,1 1 0 0 0,1 0 0 0 0,1 1 0 0 0,1 1 1 0 0,1 1-1 0 0,-14 37 0 0 0,25-56-45 0 0,1 0 0 0 0,-1 0 0 0 0,1 0 0 0 0,0 1 0 0 0,0-1 0 0 0,1 0 0 0 0,0 10 0 0 0,0-13-22 0 0,0-1 0 0 0,1 0-1 0 0,-1 0 1 0 0,1 0 0 0 0,-1 0 0 0 0,1 0 0 0 0,0 0-1 0 0,0 0 1 0 0,0 0 0 0 0,0 0 0 0 0,0 0-1 0 0,0 0 1 0 0,0 0 0 0 0,1-1 0 0 0,-1 1-1 0 0,1-1 1 0 0,-1 1 0 0 0,1-1 0 0 0,0 1-1 0 0,-1-1 1 0 0,1 0 0 0 0,0 0 0 0 0,0 0-1 0 0,0 0 1 0 0,2 1 0 0 0,5 1 19 0 0,0-1-1 0 0,0 0 1 0 0,0-1 0 0 0,1 0 0 0 0,-1 0-1 0 0,0-1 1 0 0,0 0 0 0 0,1-1-1 0 0,9-1 1 0 0,15-5 55 0 0,37-11 1 0 0,-43 10-49 0 0,260-86-7 0 0,-169 43-2516 0 0,-90 37 1218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10591 0 0,'-4'-7'9879'0'0,"5"6"-9851"0"0,-1 1 1 0 0,1-1 0 0 0,-1 1-1 0 0,1-1 1 0 0,0 0 0 0 0,-1 1-1 0 0,1-1 1 0 0,0 1-1 0 0,-1 0 1 0 0,1-1 0 0 0,0 1-1 0 0,0 0 1 0 0,-1-1-1 0 0,1 1 1 0 0,0 0 0 0 0,0 0-1 0 0,-1-1 1 0 0,1 1 0 0 0,0 0-1 0 0,1 0 1 0 0,22 0-1062 0 0,-14 1-532 0 0,21-4-1910 0 0,-11 1 1684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0,'0'0'7788'0'0,"2"0"-7373"0"0,-1 1-624 0 0,3 1 814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14 162 13903 0 0,'0'0'1262'0'0,"1"1"-1037"0"0,6 6 191 0 0,-1 0 0 0 0,1-1-1 0 0,1 0 1 0 0,-1 0 0 0 0,1-1 0 0 0,0 0-1 0 0,0 0 1 0 0,1-1 0 0 0,-1 0 0 0 0,1 0 0 0 0,0-1-1 0 0,0-1 1 0 0,0 1 0 0 0,13 1 0 0 0,3 0 72 0 0,1-2 1 0 0,0-1 0 0 0,0 0-1 0 0,29-5 1 0 0,-37 3-379 0 0,-1-2-1 0 0,1-1 1 0 0,27-8 0 0 0,-35 8-84 0 0,0 0 0 0 0,-1 0 0 0 0,1-1 0 0 0,-1 0 0 0 0,0 0 0 0 0,0-1-1 0 0,11-11 1 0 0,-17 15-38 0 0,-1-1 0 0 0,1 0 0 0 0,-1 0 0 0 0,1 0 0 0 0,-1 0 0 0 0,0-1 0 0 0,0 1-1 0 0,-1 0 1 0 0,1-1 0 0 0,-1 0 0 0 0,1 1 0 0 0,-1-1 0 0 0,0 0 0 0 0,-1 1 0 0 0,1-1-1 0 0,-1 0 1 0 0,1 0 0 0 0,-1 0 0 0 0,0 0 0 0 0,-1 1 0 0 0,1-1 0 0 0,-1 0 0 0 0,1 0-1 0 0,-1 0 1 0 0,0 1 0 0 0,-1-1 0 0 0,1 0 0 0 0,-1 1 0 0 0,1-1 0 0 0,-1 1 0 0 0,0 0-1 0 0,0-1 1 0 0,-1 1 0 0 0,1 0 0 0 0,0 0 0 0 0,-1 1 0 0 0,0-1 0 0 0,0 0 0 0 0,0 1-1 0 0,0 0 1 0 0,-6-4 0 0 0,2 3-81 0 0,0-1-1 0 0,0 1 1 0 0,0 0 0 0 0,0 0-1 0 0,-1 1 1 0 0,0 0 0 0 0,1 1-1 0 0,-1-1 1 0 0,0 1 0 0 0,0 1-1 0 0,-15 0 1 0 0,6 2-11 0 0,0 1 0 0 0,0 1 0 0 0,0 0 0 0 0,-21 9 0 0 0,14-4 84 0 0,0 1 1 0 0,0 1-1 0 0,-34 23 0 0 0,45-25 30 0 0,1 0-1 0 0,0 0 1 0 0,0 2-1 0 0,1-1 1 0 0,1 2-1 0 0,0-1 1 0 0,-13 20 0 0 0,19-24 4 0 0,0 0 1 0 0,0 1 0 0 0,1-1-1 0 0,0 1 1 0 0,0 0 0 0 0,1 0-1 0 0,0 0 1 0 0,1 0 0 0 0,-1 0-1 0 0,2 0 1 0 0,-1 1 0 0 0,1 10 0 0 0,1-13-23 0 0,-1 0 0 0 0,1 0 0 0 0,0-1-1 0 0,1 1 1 0 0,-1-1 0 0 0,1 1 0 0 0,0-1 0 0 0,1 1 0 0 0,-1-1 0 0 0,1 0 0 0 0,0 0 0 0 0,0 0 0 0 0,1-1 0 0 0,-1 1 0 0 0,1-1 0 0 0,0 0 0 0 0,0 0 0 0 0,7 5 0 0 0,11 6-1455 0 0,1-3-3424 0 0,3-1-2103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5527 0 0,'0'0'498'0'0,"-4"8"-396"0"0,-35 59 9173 0 0,-15 29-6062 0 0,-34 78-1756 0 0,-23 43-922 0 0,81-162-416 0 0,-64 116 37 0 0,81-148-120 0 0,3-7-51 0 0,-13 28-1 0 0,22-42-229 0 0,9-18-5936 0 0,2-4-49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3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1375 0 0,'0'0'15066'0'0,"0"2"-14860"0"0,0 2-213 0 0,0-4 42 0 0,0 0-1 0 0,0 1 1 0 0,0-1-1 0 0,1 0 0 0 0,-1 0 1 0 0,0 0-1 0 0,0 0 1 0 0,1 1-1 0 0,-1-1 0 0 0,0 0 1 0 0,0 0-1 0 0,1 0 0 0 0,-1 0 1 0 0,0 0-1 0 0,0 0 1 0 0,1 0-1 0 0,-1 0 0 0 0,0 0 1 0 0,1 0-1 0 0,-1 0 1 0 0,0 0-1 0 0,0 0 0 0 0,1 0 1 0 0,-1 0-1 0 0,0 0 1 0 0,0 0-1 0 0,1 0 0 0 0,-1 0 1 0 0,0 0-1 0 0,1 0 1 0 0,-1 0-1 0 0,0-1 0 0 0,0 1 1 0 0,0 0-1 0 0,1 0 0 0 0,-1 0 1 0 0,0 0-1 0 0,0-1 1 0 0,1 1-1 0 0,-1 0 0 0 0,0 0 1 0 0,0-1-1 0 0,16-9-882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512 176 5063 0 0,'28'-21'226'0'0,"28"-19"1986"0"0,-17 19 2621 0 0,-28 17-2000 0 0,-12 3-2587 0 0,-5 1-110 0 0,1-1 1 0 0,-1 1 0 0 0,1 0 0 0 0,-1 1-1 0 0,1-1 1 0 0,-1 1 0 0 0,1 0 0 0 0,-1 0-1 0 0,1 1 1 0 0,0 0 0 0 0,-9 4 0 0 0,-7 4 20 0 0,-28 18 0 0 0,42-23-99 0 0,-51 32 120 0 0,3 3-1 0 0,-100 92 1 0 0,114-92 42 0 0,-58 72 0 0 0,88-98-135 0 0,1 1 1 0 0,1 0 0 0 0,0 1 0 0 0,0 0 0 0 0,2 0-1 0 0,0 0 1 0 0,1 1 0 0 0,0 1 0 0 0,-4 25 0 0 0,10-35-29 0 0,-1 1 0 0 0,1 0 0 0 0,0-1 0 0 0,0 1 0 0 0,1 0 0 0 0,1-1 0 0 0,-1 1 0 0 0,1-1 0 0 0,1 1 0 0 0,-1-1 1 0 0,1 0-1 0 0,1 0 0 0 0,0 0 0 0 0,0 0 0 0 0,0-1 0 0 0,9 11 0 0 0,-8-12-24 0 0,0-1-1 0 0,0 1 1 0 0,0-1-1 0 0,1 0 1 0 0,0 0 0 0 0,0-1-1 0 0,0 0 1 0 0,0 0-1 0 0,1 0 1 0 0,0-1 0 0 0,0 0-1 0 0,0 0 1 0 0,0 0 0 0 0,0-1-1 0 0,0 0 1 0 0,0-1-1 0 0,1 0 1 0 0,-1 0 0 0 0,12 0-1 0 0,-3-2 4 0 0,-1-1 0 0 0,0-1-1 0 0,0 0 1 0 0,0-1 0 0 0,0 0 0 0 0,-1-1 0 0 0,16-8-1 0 0,9-7 32 0 0,46-30-1 0 0,-27 12-25 0 0,-2-3 0 0 0,82-76 1 0 0,-106 84-65 0 0,-1 0 1 0 0,-1-3 0 0 0,-2 0-1 0 0,46-79 1 0 0,-63 94-153 0 0,-1-1 1 0 0,-1 0 0 0 0,-1 0-1 0 0,10-45 1 0 0,-15 57 48 0 0,-2-1 0 0 0,1 1 0 0 0,-2 0 0 0 0,1-1 0 0 0,-1 1 0 0 0,-1-1 1 0 0,0 1-1 0 0,0-1 0 0 0,-1 1 0 0 0,-1 0 0 0 0,1 0 0 0 0,-2 0 0 0 0,-6-15 0 0 0,9 22 71 0 0,-1 0 1 0 0,0 0-1 0 0,0 1 0 0 0,0-1 1 0 0,0 0-1 0 0,0 1 0 0 0,-1-1 0 0 0,1 1 1 0 0,-1 0-1 0 0,0 0 0 0 0,0 0 1 0 0,1 0-1 0 0,-1 1 0 0 0,0-1 0 0 0,-4-1 1 0 0,2 2 0 0 0,0 0 1 0 0,0-1-1 0 0,0 2 1 0 0,0-1-1 0 0,0 1 1 0 0,0-1-1 0 0,0 2 1 0 0,-1-1-1 0 0,-4 1 1 0 0,-8 3-45 0 0,1 0 1 0 0,0 1 0 0 0,0 1-1 0 0,-26 13 1 0 0,24-10 8 0 0,1 1-1 0 0,-29 20 1 0 0,42-26 33 0 0,-1 0 0 0 0,1 1 0 0 0,-1 0 0 0 0,1 0 0 0 0,1 0-1 0 0,-1 0 1 0 0,1 1 0 0 0,0 0 0 0 0,0 0 0 0 0,1 0 0 0 0,-5 10 0 0 0,7-13-64 0 0,0 0 0 0 0,0 1 0 0 0,1-1 0 0 0,-1 0 0 0 0,1 0 0 0 0,0 7 0 0 0,4 9-3768 0 0,1-3-894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3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65 554 13903 0 0,'-1'-1'638'0'0,"-29"-7"236"0"0,28 7-788 0 0,0 1 0 0 0,0-1-1 0 0,1 0 1 0 0,-1 0 0 0 0,0 0 0 0 0,1 1-1 0 0,-1-1 1 0 0,1-1 0 0 0,-1 1 0 0 0,1 0-1 0 0,-1 0 1 0 0,1-1 0 0 0,0 1-1 0 0,-1 0 1 0 0,1-1 0 0 0,0 1 0 0 0,0-1-1 0 0,0 0 1 0 0,0 1 0 0 0,-1-5 0 0 0,2 4 67 0 0,-1-1 0 0 0,0 0 0 0 0,1 0 0 0 0,0 0 0 0 0,0 0 0 0 0,0 0 0 0 0,0 0 0 0 0,0 0 0 0 0,1 0 1 0 0,-1 0-1 0 0,1 0 0 0 0,1-5 0 0 0,9-18-11 0 0,0-1 0 0 0,2 2 0 0 0,22-34 0 0 0,-7 18-153 0 0,37-42-1 0 0,-37 51-70 0 0,1 0-1 0 0,1 3 1 0 0,2 0 0 0 0,38-26-1 0 0,-62 50 61 0 0,0 0-1 0 0,1 0 1 0 0,-1 1 0 0 0,1 0-1 0 0,16-5 1 0 0,-22 8 24 0 0,-1 1-1 0 0,1-1 1 0 0,-1 1 0 0 0,0 0-1 0 0,1 0 1 0 0,-1 0 0 0 0,1 0-1 0 0,-1 0 1 0 0,1 0 0 0 0,-1 1-1 0 0,0-1 1 0 0,3 2-1 0 0,-3-1 14 0 0,0 0 0 0 0,-1 0 0 0 0,1 0 0 0 0,-1 0 0 0 0,1 0 0 0 0,-1 0 0 0 0,0 0 0 0 0,0 0 0 0 0,1 1 0 0 0,-1-1 0 0 0,0 1 0 0 0,0-1 0 0 0,0 1 0 0 0,0-1 0 0 0,-1 1 0 0 0,1-1 0 0 0,0 1 0 0 0,0 3 0 0 0,1 3 94 0 0,0 1 1 0 0,-1 0-1 0 0,0 0 0 0 0,-1 0 1 0 0,0-1-1 0 0,0 1 0 0 0,-1 0 0 0 0,0 0 1 0 0,0 0-1 0 0,-6 16 0 0 0,-3 7 403 0 0,-22 44 0 0 0,31-71-479 0 0,-3 3 13 0 0,-58 143 297 0 0,57-135-710 0 0,-5 12 441 0 0,7-10-8263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7831 0 0,'-1'2'7267'0'0,"-108"136"-3958"0"0,59-73-2898 0 0,3 2 0 0 0,-43 80-1 0 0,87-141-405 0 0,0 0 1 0 0,1-1-1 0 0,0 1 0 0 0,0 0 0 0 0,0 0 0 0 0,1 1 1 0 0,0-1-1 0 0,0 0 0 0 0,0 10 0 0 0,1-13-2 0 0,0-1 0 0 0,0 0 0 0 0,0 0 0 0 0,1 0 0 0 0,-1 1 0 0 0,1-1 0 0 0,0 0 0 0 0,0 0 0 0 0,0 0 0 0 0,0 0 0 0 0,0 0 0 0 0,0 0 0 0 0,0 0 0 0 0,0-1 0 0 0,1 1 0 0 0,-1 0 0 0 0,1-1 0 0 0,-1 1 0 0 0,1-1 0 0 0,0 1 0 0 0,0-1 0 0 0,0 0-1 0 0,-1 1 1 0 0,1-1 0 0 0,0 0 0 0 0,0 0 0 0 0,1-1 0 0 0,-1 1 0 0 0,0 0 0 0 0,2 0 0 0 0,5 1-102 0 0,1-1 0 0 0,-1 1 0 0 0,0-1 0 0 0,1-1 0 0 0,-1 0 1 0 0,19-2-1 0 0,7-6-5265 0 0,-14 0-540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3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134 179 3223 0 0,'2'0'4323'0'0,"8"4"-2146"0"0,0 0 1 0 0,16 3-1 0 0,-18-5-1763 0 0,-1-1 1 0 0,1 0-1 0 0,0-1 0 0 0,0 0 0 0 0,0 0 0 0 0,0-1 0 0 0,10-1 0 0 0,24-8 240 0 0,0 0-1 0 0,-1-3 0 0 0,-1-2 1 0 0,47-23-1 0 0,-75 32-628 0 0,-1 0-1 0 0,20-16 1 0 0,-26 18-70 0 0,-1 0 0 0 0,0 0-1 0 0,0 0 1 0 0,0 0 0 0 0,0-1-1 0 0,-1 1 1 0 0,1-1 0 0 0,4-10 0 0 0,-8 15 3 0 0,1-1 0 0 0,-1 0 0 0 0,0 1 0 0 0,1-1 0 0 0,-1 0 0 0 0,0 1 0 0 0,0-1 0 0 0,1 0 0 0 0,-1 1 0 0 0,0-1 0 0 0,0 0 0 0 0,0 0 0 0 0,0 1 0 0 0,0-1 1 0 0,0 0-1 0 0,0 1 0 0 0,0-1 0 0 0,-1 0 0 0 0,1 0 0 0 0,0 1 0 0 0,0-1 0 0 0,0 0 0 0 0,-1 1 0 0 0,1-1 0 0 0,0 0 0 0 0,-1 1 0 0 0,1-1 0 0 0,-1 1 1 0 0,0-1-1 0 0,0 0-30 0 0,0 0 1 0 0,-1 0 0 0 0,1 1-1 0 0,0-1 1 0 0,-1 1 0 0 0,1-1-1 0 0,-1 1 1 0 0,1 0 0 0 0,-1 0-1 0 0,1-1 1 0 0,-1 1 0 0 0,1 0-1 0 0,-3 0 1 0 0,-5 1-178 0 0,0 0 0 0 0,0 1-1 0 0,-13 3 1 0 0,-22 10 293 0 0,1 2 0 0 0,0 1 0 0 0,1 3 0 0 0,2 1 0 0 0,0 2 0 0 0,1 1 0 0 0,2 3 0 0 0,1 0 0 0 0,-44 46 0 0 0,66-59 207 0 0,2-1-1 0 0,-12 18 1 0 0,19-25-108 0 0,1 0 0 0 0,0 0 1 0 0,0 0-1 0 0,1 1 0 0 0,-1-1 0 0 0,2 1 0 0 0,-3 11 1 0 0,4-16-79 0 0,1 0 0 0 0,-1 0 1 0 0,1 0-1 0 0,0 0 0 0 0,0 0 1 0 0,0 0-1 0 0,1 0 1 0 0,-1-1-1 0 0,1 1 0 0 0,-1 0 1 0 0,1 0-1 0 0,0 0 0 0 0,0 0 1 0 0,0-1-1 0 0,1 1 1 0 0,2 4-1 0 0,-2-4 1 0 0,1 0-1 0 0,0 0 1 0 0,-1-1 0 0 0,1 1-1 0 0,1 0 1 0 0,-1-1 0 0 0,0 0-1 0 0,1 0 1 0 0,-1 0 0 0 0,8 3-1 0 0,1-1 23 0 0,1 0-1 0 0,-1-1 1 0 0,1-1 0 0 0,0 0-1 0 0,0 0 1 0 0,19-1-1 0 0,12-2-163 0 0,85-14 0 0 0,-55 0-6070 0 0,-37 6-548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62 166 5527 0 0,'22'-44'655'0'0,"0"-1"11508"0"0,-22 50-12042 0 0,-1 0 0 0 0,0 0 0 0 0,0-1 0 0 0,-1 1 0 0 0,0 0 0 0 0,-2 4 0 0 0,-2 7 77 0 0,-13 37 325 0 0,-33 108 284 0 0,46-138-759 0 0,2-1 0 0 0,0 1 0 0 0,2-1 0 0 0,0 1-1 0 0,2 32 1 0 0,0-55-36 0 0,0 1-1 0 0,1 0 1 0 0,-1 0-1 0 0,0 0 1 0 0,0 0-1 0 0,0-1 1 0 0,0 1-1 0 0,1 0 1 0 0,-1 0-1 0 0,0 0 1 0 0,1-1-1 0 0,-1 1 1 0 0,0 0-1 0 0,1 0 1 0 0,-1-1-1 0 0,1 1 1 0 0,-1 0-1 0 0,1-1 1 0 0,0 1 0 0 0,-1-1-1 0 0,1 1 1 0 0,-1-1-1 0 0,3 2 1 0 0,-2-2 10 0 0,0 0 0 0 0,0 1 0 0 0,1-1 0 0 0,-1 0 1 0 0,0 0-1 0 0,1 0 0 0 0,-1 0 0 0 0,0 0 0 0 0,1 0 0 0 0,-1 0 1 0 0,0 0-1 0 0,1-1 0 0 0,1 0 0 0 0,3-1 63 0 0,0-1-1 0 0,0 1 0 0 0,0-1 1 0 0,-1-1-1 0 0,6-3 1 0 0,13-13 0 0 0,-1-1 1 0 0,32-37-1 0 0,-28 28-87 0 0,126-146-1466 0 0,-151 175 1310 0 0,1 12 68 0 0,1 14 146 0 0,1 26-1 0 0,-4-34-12 0 0,1-1 0 0 0,0 0 0 0 0,1 0-1 0 0,0 0 1 0 0,9 21 0 0 0,38 62 641 0 0,-25-70-224 0 0,-24-27-171 0 0,7-2-111 0 0,-6 0-141 0 0,-1 1-1 0 0,0-1 1 0 0,0 0-1 0 0,1 0 0 0 0,-1 0 1 0 0,0 0-1 0 0,1-1 0 0 0,-1 1 1 0 0,0 0-1 0 0,0 0 1 0 0,1-1-1 0 0,-1 1 0 0 0,0-1 1 0 0,0 1-1 0 0,2-2 0 0 0,2-1 44 0 0,-1-1 0 0 0,0 0 0 0 0,0 1 0 0 0,0-2-1 0 0,0 1 1 0 0,0 0 0 0 0,4-8 0 0 0,18-38 160 0 0,-5 8-151 0 0,6 1-82 0 0,33-38 0 0 0,-18 24-126 0 0,-29 37 54 0 0,16-21-577 0 0,40-42 0 0 0,-60 71-186 0 0,1 1 0 0 0,1-1 0 0 0,0 2 0 0 0,0-1 0 0 0,1 2 1 0 0,-1-1-1 0 0,2 2 0 0 0,23-10 0 0 0,-18 10-4884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145 161 4143 0 0,'0'0'191'0'0,"2"1"-11"0"0,2 1 763 0 0,0 0 1 0 0,1-1-1 0 0,-1 1 0 0 0,1-1 1 0 0,-1 0-1 0 0,1-1 0 0 0,-1 1 1 0 0,1-1-1 0 0,-1 0 0 0 0,1 0 1 0 0,5 0-1 0 0,5-3 1579 0 0,30-8-1 0 0,-8 2-2163 0 0,-25 5-346 0 0,1-1 0 0 0,-1 0 0 0 0,0 0 0 0 0,0-2 0 0 0,-1 1 0 0 0,20-15 0 0 0,-24 15-37 0 0,1 0-1 0 0,-1 0 1 0 0,11-12 0 0 0,-15 15-41 0 0,-1-1 0 0 0,1 1 0 0 0,-1-1 0 0 0,0 1 0 0 0,0-1 0 0 0,0 0 0 0 0,0 0 0 0 0,-1 1 0 0 0,1-1 0 0 0,0-6 1 0 0,-2 10 46 0 0,0-1 1 0 0,0 1 0 0 0,0-1 0 0 0,0 1 0 0 0,0-1 0 0 0,0 1 0 0 0,0-1-1 0 0,0 1 1 0 0,0-1 0 0 0,-1 1 0 0 0,1-1 0 0 0,0 1 0 0 0,0-1 0 0 0,0 1 0 0 0,-1-1-1 0 0,1 1 1 0 0,0-1 0 0 0,-1 1 0 0 0,1 0 0 0 0,0-1 0 0 0,-1 1 0 0 0,1-1-1 0 0,-1 1 1 0 0,1 0 0 0 0,0 0 0 0 0,-1-1 0 0 0,1 1 0 0 0,-1 0 0 0 0,1 0-1 0 0,-1-1 1 0 0,1 1 0 0 0,-1 0 0 0 0,1 0 0 0 0,-1 0 0 0 0,1 0 0 0 0,-1 0 0 0 0,1 0-1 0 0,-1 0 1 0 0,1 0 0 0 0,-2 0 0 0 0,-20 2-380 0 0,7 3 302 0 0,0 0 0 0 0,1 2 0 0 0,0 0-1 0 0,0 0 1 0 0,0 1 0 0 0,-14 11 0 0 0,-73 67 150 0 0,66-55-45 0 0,7-6 91 0 0,1 0 1 0 0,1 2 0 0 0,-33 46-1 0 0,53-65-61 0 0,0 1 0 0 0,1 1 0 0 0,0-1 0 0 0,1 0 0 0 0,0 1 0 0 0,1 0 0 0 0,-4 14-1 0 0,6-21-21 0 0,1 0-1 0 0,-1 0 1 0 0,1 0-1 0 0,0 0 1 0 0,0 0-1 0 0,0 0 0 0 0,0 0 1 0 0,0 0-1 0 0,1 0 1 0 0,-1 0-1 0 0,1 0 1 0 0,0 0-1 0 0,0 0 0 0 0,0 0 1 0 0,0-1-1 0 0,1 1 1 0 0,-1 0-1 0 0,1-1 1 0 0,-1 1-1 0 0,1-1 0 0 0,0 1 1 0 0,0-1-1 0 0,0 0 1 0 0,1 0-1 0 0,-1 0 1 0 0,0 0-1 0 0,1 0 0 0 0,-1 0 1 0 0,5 2-1 0 0,1-1 1 0 0,0 0-1 0 0,0 0 0 0 0,0-1 1 0 0,0 0-1 0 0,0 0 1 0 0,0-1-1 0 0,1 0 1 0 0,-1-1-1 0 0,0 0 1 0 0,1 0-1 0 0,-1 0 0 0 0,15-4 1 0 0,6-2-600 0 0,0-2-1 0 0,33-13 1 0 0,-21 6-6029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79 13991 0 0,'15'-18'383'0'0,"-9"10"-218"0"0,0 0-1 0 0,1 1 1 0 0,0 0 0 0 0,0 1 0 0 0,0-1 0 0 0,14-8-1 0 0,-21 15-163 0 0,0 0-1 0 0,0-1 0 0 0,1 1 0 0 0,-1 0 1 0 0,0 0-1 0 0,1 0 0 0 0,-1-1 0 0 0,0 1 1 0 0,1 0-1 0 0,-1 0 0 0 0,0 0 0 0 0,1 0 1 0 0,-1 0-1 0 0,1 0 0 0 0,-1 0 0 0 0,0-1 1 0 0,1 1-1 0 0,-1 0 0 0 0,0 0 0 0 0,1 1 1 0 0,-1-1-1 0 0,0 0 0 0 0,1 0 1 0 0,-1 0-1 0 0,1 0 0 0 0,-1 0 0 0 0,0 0 1 0 0,1 0-1 0 0,-1 0 0 0 0,0 1 0 0 0,1-1 1 0 0,-1 0-1 0 0,0 0 0 0 0,0 1 0 0 0,1-1 1 0 0,-1 0-1 0 0,0 0 0 0 0,1 1 0 0 0,-1-1 1 0 0,0 0-1 0 0,0 0 0 0 0,0 1 0 0 0,1-1 1 0 0,-1 0-1 0 0,0 1 0 0 0,1 12 45 0 0,-1-12-38 0 0,-1 9 23 0 0,-1 0 0 0 0,0 0-1 0 0,-1 0 1 0 0,0 0-1 0 0,0 0 1 0 0,-1 0 0 0 0,-7 12-1 0 0,3-4 36 0 0,-128 267 1743 0 0,45-97-1008 0 0,-161 248 0 0 0,203-354-729 0 0,-33 46 114 0 0,82-128-176 0 0,0 1 0 0 0,-1-1 1 0 0,1 0-1 0 0,0 0 1 0 0,0 1-1 0 0,0-1 1 0 0,0 0-1 0 0,0 0 1 0 0,-1 1-1 0 0,1-1 1 0 0,0 0-1 0 0,0 0 1 0 0,0 0-1 0 0,-1 1 0 0 0,1-1 1 0 0,0 0-1 0 0,0 0 1 0 0,-1 0-1 0 0,1 0 1 0 0,0 0-1 0 0,0 0 1 0 0,-1 1-1 0 0,1-1 1 0 0,0 0-1 0 0,0 0 1 0 0,-1 0-1 0 0,1 0 0 0 0,0 0 1 0 0,0 0-1 0 0,-1 0 1 0 0,1 0-1 0 0,0 0 1 0 0,-1 0-1 0 0,1 0 1 0 0,0 0-1 0 0,0-1 1 0 0,-1 1-1 0 0,-4-11 142 0 0,3-18 5 0 0,3 16-134 0 0,1-1-1 0 0,0 1 1 0 0,1 0-1 0 0,1 0 1 0 0,0 1-1 0 0,1-1 1 0 0,11-20-1 0 0,-1 5 18 0 0,3 0 0 0 0,20-26-1 0 0,-16 25-47 0 0,2 2-1 0 0,30-29 1 0 0,-41 45 2 0 0,0 0 0 0 0,1 0 0 0 0,0 2 0 0 0,0 0 0 0 0,1 0 0 0 0,28-11 0 0 0,-40 19 3 0 0,-1 0 1 0 0,1 0-1 0 0,-1 0 1 0 0,1 1-1 0 0,0-1 0 0 0,0 1 1 0 0,-1 0-1 0 0,1 0 1 0 0,0 0-1 0 0,0 0 1 0 0,-1 0-1 0 0,1 0 0 0 0,0 1 1 0 0,-1-1-1 0 0,1 1 1 0 0,0 0-1 0 0,-1 0 0 0 0,4 1 1 0 0,-3 0 16 0 0,0 0 0 0 0,0 1 0 0 0,0-1-1 0 0,0 1 1 0 0,-1-1 0 0 0,1 1 0 0 0,-1 0 0 0 0,1 0 0 0 0,-1 0 0 0 0,0 0-1 0 0,3 7 1 0 0,1 4 82 0 0,-1 2-1 0 0,0-1 0 0 0,-1 1 0 0 0,4 29 0 0 0,-6-22-236 0 0,0 0-1 0 0,-1 0 1 0 0,-2 0-1 0 0,0 0 1 0 0,-1 0-1 0 0,-10 38 1 0 0,12-52-3255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18 11311 0 0,'13'-8'522'0'0,"-10"7"-13"0"0,-2 0-328 0 0,11-7 2718 0 0,-16 13-2344 0 0,-13 11-597 0 0,-102 68 1162 0 0,-27 21 938 0 0,128-90-1547 0 0,0 1 0 0 0,1 1 1 0 0,1 0-1 0 0,0 2 0 0 0,-17 27 0 0 0,31-44-452 0 0,1 1-1 0 0,-1-1 1 0 0,1 1-1 0 0,-1 0 1 0 0,1 0-1 0 0,0 0 0 0 0,0 0 1 0 0,1 0-1 0 0,-1 0 1 0 0,0 5-1 0 0,14-6 102 0 0,-6-2-133 0 0,-1-1 0 0 0,1-1 0 0 0,-1 1 0 0 0,1-1 0 0 0,-1 0 0 0 0,0-1 0 0 0,0 1 0 0 0,0-1 0 0 0,10-6 0 0 0,-3 1-9 0 0,17-8-288 0 0,-1-1 0 0 0,-1-2 0 0 0,0-1 0 0 0,-2-1 1 0 0,0-1-1 0 0,-2-1 0 0 0,0-1 0 0 0,34-47 0 0 0,-27 28-421 0 0,-30 41 609 0 0,-2 5 74 0 0,1 0 1 0 0,-1 0 0 0 0,0-1-1 0 0,1 1 1 0 0,-1 0 0 0 0,-1-1 0 0 0,-1 5-1 0 0,-2 5 56 0 0,-1 3-73 0 0,1 1 1 0 0,0 0 0 0 0,1-1-1 0 0,1 2 1 0 0,-1 17-1 0 0,4-32-1297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5983 0 0,'0'0'4832'0'0,"1"2"-3434"0"0,3 5-902 0 0,0-1 0 0 0,-1 1 1 0 0,0 0-1 0 0,-1 1 1 0 0,1-1-1 0 0,-2 0 0 0 0,1 1 1 0 0,1 14-1 0 0,-2 68 2554 0 0,-1-58-2301 0 0,0-15-364 0 0,-1 7 59 0 0,2 0 0 0 0,0 0 0 0 0,9 40 1184 0 0,-9-65-1436 0 0,13-12 53 0 0,0-1-1 0 0,-1 0 0 0 0,21-31 0 0 0,-17 22-274 0 0,22-24-1 0 0,-4 12-404 0 0,2 2 0 0 0,1 1 0 0 0,75-49 0 0 0,-63 48-298 0 0,-27 17 16 0 0,40-21 0 0 0,-60 36 600 0 0,-1 0 0 0 0,1 0 1 0 0,0 0-1 0 0,0 1 1 0 0,-1-1-1 0 0,1 1 1 0 0,4 0-1 0 0,2-1-3537 0 0,-8 13 727 0 0,-1-6 2116 0 0,0 1 0 0 0,-1-1 0 0 0,0 0 0 0 0,-1 0 0 0 0,1 0 0 0 0,-1 0 1 0 0,-2 7-1 0 0,1-7 732 0 0,1 0 0 0 0,0 0 0 0 0,1 1 0 0 0,-1-1 0 0 0,0 10 0 0 0,3-14 441 0 0,-1 0 0 0 0,0 0 0 0 0,0 0 0 0 0,1-1 1 0 0,-1 1-1 0 0,1 0 0 0 0,1 4 0 0 0,0-2 440 0 0,-1-2 594 0 0,0-1-10 0 0,2 1-1013 0 0,-1 0-1 0 0,1 0 1 0 0,-1 0-1 0 0,1-1 1 0 0,0 1-1 0 0,0-1 0 0 0,0 0 1 0 0,0 0-1 0 0,0 0 1 0 0,0 0-1 0 0,0 0 1 0 0,5 0-1 0 0,-1-1 103 0 0,-1 0-1 0 0,0-1 0 0 0,1 0 1 0 0,-1 0-1 0 0,11-3 0 0 0,22-8 509 0 0,0-2 1 0 0,43-22-1 0 0,71-45-541 0 0,-141 74-465 0 0,12-7-186 0 0,-23 13 32 0 0,-2 0-442 0 0,-2 0 570 0 0,0 1 0 0 0,1-1-1 0 0,-1 0 1 0 0,0 1 0 0 0,0 0 0 0 0,0 0-1 0 0,1-1 1 0 0,-1 2 0 0 0,0-1 0 0 0,0 0-1 0 0,0 0 1 0 0,0 1 0 0 0,1 0 0 0 0,-1-1 0 0 0,0 1-1 0 0,1 0 1 0 0,-4 2 0 0 0,-9 4-29 0 0,-22 12 1 0 0,10-2 108 0 0,1 1 0 0 0,1 1 0 0 0,-22 22 0 0 0,-61 73 570 0 0,88-91-286 0 0,-29 45 0 0 0,44-58-237 0 0,0-1 1 0 0,0 1 0 0 0,0 0 0 0 0,1 0 0 0 0,1 1-1 0 0,0-1 1 0 0,0 1 0 0 0,-1 15 0 0 0,3-24-59 0 0,1 1-1 0 0,0 0 1 0 0,0 0 0 0 0,0 0 0 0 0,0 0 0 0 0,0 0 0 0 0,1 0 0 0 0,0 0-1 0 0,-1 0 1 0 0,1 0 0 0 0,0 0 0 0 0,0-1 0 0 0,1 1 0 0 0,-1 0-1 0 0,0-1 1 0 0,1 1 0 0 0,3 3 0 0 0,-3-3-5 0 0,1-1 0 0 0,0 0 0 0 0,-1 0 0 0 0,1 0 0 0 0,0-1-1 0 0,0 1 1 0 0,0-1 0 0 0,0 1 0 0 0,1-1 0 0 0,-1 0 0 0 0,0 0 0 0 0,0 0 0 0 0,5 0 0 0 0,6 0-27 0 0,-1-1 1 0 0,1 0 0 0 0,-1-1-1 0 0,1 0 1 0 0,-1-1 0 0 0,19-6-1 0 0,-13 3-378 0 0,0 0 0 0 0,0-2 0 0 0,18-9 0 0 0,-7 0-1075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82 438 5527 0 0,'-10'16'1253'0'0,"-2"0"0"0"0,0-1-1 0 0,-26 24 1 0 0,28-29 48 0 0,17-23 3409 0 0,31-55-3862 0 0,-10 20-300 0 0,43-68 976 0 0,-57 96-1254 0 0,1 1 0 0 0,1 0 1 0 0,29-27-1 0 0,-13 20-182 0 0,1 0 0 0 0,1 3 1 0 0,1 0-1 0 0,46-20 0 0 0,-65 35 7 0 0,1 1-1 0 0,0 1 1 0 0,1 0-1 0 0,-1 1 1 0 0,36-5-1 0 0,-47 10-62 0 0,0-1-1 0 0,0 1 1 0 0,0 0 0 0 0,1 0 0 0 0,-1 0-1 0 0,0 1 1 0 0,0 0 0 0 0,0 1-1 0 0,0-1 1 0 0,0 1 0 0 0,0 0-1 0 0,-1 1 1 0 0,1-1 0 0 0,0 1-1 0 0,-1 0 1 0 0,0 0 0 0 0,0 1-1 0 0,0 0 1 0 0,0 0 0 0 0,0 0-1 0 0,4 5 1 0 0,-6-3-13 0 0,1-1 1 0 0,-1 1-1 0 0,1 0 0 0 0,-2 0 0 0 0,1 0 0 0 0,-1 1 0 0 0,0-1 1 0 0,0 0-1 0 0,-1 1 0 0 0,1 0 0 0 0,-1-1 0 0 0,-1 1 0 0 0,0 0 1 0 0,0-1-1 0 0,-1 13 0 0 0,-1-4 19 0 0,-1 1 0 0 0,0-1 1 0 0,-1 0-1 0 0,0 0 0 0 0,-12 24 0 0 0,6-18-25 0 0,-2-1 1 0 0,-1 0-1 0 0,0-1 0 0 0,-1-1 0 0 0,-1 0 0 0 0,-1-1 1 0 0,0 0-1 0 0,-2-1 0 0 0,-37 26 0 0 0,4-9 31 0 0,-1-2 0 0 0,-91 39 0 0 0,120-60-18 0 0,1-2-1 0 0,-1-1 1 0 0,-1 0 0 0 0,-37 4-1 0 0,34-10 28 0 0,17-4-58 0 0,10 2-25 0 0,-1 0 0 0 0,0 0 0 0 0,1 0 0 0 0,-1 0 0 0 0,1 0 0 0 0,-1 0-1 0 0,1 0 1 0 0,0 0 0 0 0,-1 0 0 0 0,1 0 0 0 0,0 0 0 0 0,0-1 0 0 0,0 1 0 0 0,0 0 0 0 0,0 0 0 0 0,0 0 0 0 0,0 0-1 0 0,0 0 1 0 0,0 0 0 0 0,0 0 0 0 0,1 0 0 0 0,-1 0 0 0 0,0-1 0 0 0,1 1 0 0 0,-1 0 0 0 0,1 0 0 0 0,0-1 0 0 0,18-27-2582 0 0,-5 13-2363 0 0,2 0-1412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70 4143 0 0,'71'-42'300'0'0,"-34"22"1852"0"0,-14 12 7904 0 0,-25 9-9685 0 0,-12 6-41 0 0,-23 12 273 0 0,-54 35 0 0 0,-213 173-282 0 0,279-206-323 0 0,-40 34 35 0 0,58-47 15 0 0,-1 0 0 0 0,1 0 0 0 0,1 0 0 0 0,-1 1 0 0 0,-7 15 0 0 0,13-23 41 0 0,2 1-1 0 0,3 2-65 0 0,-1 0-1 0 0,0 0 0 0 0,1-1 1 0 0,0 1-1 0 0,0-1 1 0 0,0 0-1 0 0,0 0 0 0 0,6 2 1 0 0,40 18 90 0 0,-17-10-49 0 0,-6-1-164 0 0,48 13 0 0 0,-30-14-5431 0 0,-22-6-501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23 919 0 0,'-1'1'498'0'0,"-34"12"7446"0"0,0 4-3883 0 0,-68 42-1939 0 0,86-49-1475 0 0,-11 8-6 0 0,0 1-1 0 0,-25 24 0 0 0,37-30-416 0 0,2 1-1 0 0,0 1 1 0 0,1 1-1 0 0,-19 27 1 0 0,29-38-188 0 0,0 1-1 0 0,1-1 1 0 0,-1 0-1 0 0,1 1 1 0 0,0-1 0 0 0,1 1-1 0 0,-1-1 1 0 0,1 1 0 0 0,0 0-1 0 0,0 10 1 0 0,1-13-17 0 0,0-1-1 0 0,1 0 1 0 0,-1 0 0 0 0,0 0 0 0 0,1 0 0 0 0,-1 1-1 0 0,1-1 1 0 0,0 0 0 0 0,-1 0 0 0 0,1 0 0 0 0,0 0-1 0 0,0 0 1 0 0,1-1 0 0 0,-1 1 0 0 0,0 0 0 0 0,1 0-1 0 0,-1-1 1 0 0,1 1 0 0 0,-1-1 0 0 0,1 1-1 0 0,0-1 1 0 0,-1 0 0 0 0,1 0 0 0 0,0 1 0 0 0,0-1-1 0 0,0-1 1 0 0,0 1 0 0 0,0 0 0 0 0,0 0 0 0 0,0-1-1 0 0,4 1 1 0 0,5 1 85 0 0,0-1 0 0 0,0-1 0 0 0,0 0 0 0 0,0-1-1 0 0,0 0 1 0 0,-1 0 0 0 0,22-6 0 0 0,-6-1 160 0 0,50-22 0 0 0,-61 23-221 0 0,0-1 1 0 0,0 0 0 0 0,-1-1-1 0 0,0-1 1 0 0,0 0 0 0 0,-1-1-1 0 0,20-21 1 0 0,-27 24-104 0 0,0 1 0 0 0,0-1 0 0 0,-1 0 0 0 0,0-1 0 0 0,-1 1 0 0 0,1-1 0 0 0,-2 0-1 0 0,1 0 1 0 0,-1-1 0 0 0,0 1 0 0 0,-1-1 0 0 0,-1 1 0 0 0,1-1 0 0 0,-1-16 0 0 0,-1 14-182 0 0,-1 1 0 0 0,-1-1 0 0 0,0 1 0 0 0,-1 0 0 0 0,-4-12 0 0 0,-2-9-735 0 0,6 23 446 0 0,0-1-520 0 0,2 4-3390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73 300 2759 0 0,'1'2'126'0'0,"5"25"-1025"0"0,-6-21 1639 0 0,0-1-1 0 0,0 0 0 0 0,0 0 0 0 0,-2 7 1 0 0,2-11-436 0 0,0 1 1 0 0,0 0 0 0 0,0-1 0 0 0,-1 1 0 0 0,1 0 0 0 0,-1-1 0 0 0,0 1 0 0 0,1-1 0 0 0,-1 1 0 0 0,0-1 0 0 0,0 1-1 0 0,0-1 1 0 0,0 1 0 0 0,0-1 0 0 0,0 0 0 0 0,0 1 0 0 0,0-1 0 0 0,-1 0 0 0 0,1 0 0 0 0,0 0 0 0 0,-1 0 0 0 0,1 0-1 0 0,-1 0 1 0 0,1-1 0 0 0,-1 1 0 0 0,1 0 0 0 0,-1-1 0 0 0,0 1 0 0 0,1-1 0 0 0,-1 1 0 0 0,0-1 0 0 0,-3 0 0 0 0,4 0-140 0 0,-1 0 0 0 0,1 0 0 0 0,-1 0 0 0 0,1-1 0 0 0,0 1 0 0 0,-1 0 0 0 0,1-1 0 0 0,-1 1 0 0 0,1-1 0 0 0,0 0 0 0 0,-1 1 0 0 0,1-1 0 0 0,0 0 0 0 0,-1 0 0 0 0,1 0 0 0 0,0 0 0 0 0,0 0 0 0 0,0 0 0 0 0,0 0 0 0 0,0 0 0 0 0,0 0 0 0 0,0-1 0 0 0,0 1 0 0 0,0-3 0 0 0,-1 2-86 0 0,1-1 1 0 0,0 0-1 0 0,0 0 0 0 0,1 0 1 0 0,-1 0-1 0 0,1 0 1 0 0,-1 0-1 0 0,1 0 0 0 0,0 0 1 0 0,0-5-1 0 0,2-3-44 0 0,1 0 1 0 0,-1 1-1 0 0,2-1 0 0 0,-1 1 0 0 0,1 0 0 0 0,1 0 1 0 0,0 1-1 0 0,0-1 0 0 0,1 1 0 0 0,9-11 0 0 0,-5 8-40 0 0,0 1 0 0 0,0 0 0 0 0,2 1 0 0 0,-1 0 0 0 0,1 0 0 0 0,23-13 0 0 0,-23 17-24 0 0,0-1-1 0 0,1 2 1 0 0,-1-1-1 0 0,1 2 1 0 0,24-6-1 0 0,-32 9 33 0 0,0 0 0 0 0,0 1 0 0 0,0-1 0 0 0,0 1-1 0 0,0 0 1 0 0,0 0 0 0 0,0 1 0 0 0,0-1 0 0 0,0 1 0 0 0,0 1 0 0 0,0-1-1 0 0,-1 0 1 0 0,1 1 0 0 0,0 0 0 0 0,-1 0 0 0 0,1 1 0 0 0,-1-1 0 0 0,8 7 0 0 0,-6-3 53 0 0,0 0 1 0 0,0 1 0 0 0,-1 0 0 0 0,0 0 0 0 0,-1 0 0 0 0,1 1 0 0 0,-1-1 0 0 0,-1 1 0 0 0,1 0 0 0 0,-1 0 0 0 0,-1 0 0 0 0,1 1 0 0 0,-2-1 0 0 0,1 1 0 0 0,-1-1 0 0 0,0 1 0 0 0,-1 0 0 0 0,0-1 0 0 0,0 1 0 0 0,-1-1 0 0 0,-2 11 0 0 0,1-10-4 0 0,-2-3 14 0 0,3-4 90 0 0,0-12-10 0 0,1 5-145 0 0,1 0 0 0 0,0 0 0 0 0,0 0 0 0 0,0 0 0 0 0,1 0 1 0 0,-1 0-1 0 0,5-7 0 0 0,20-34-62 0 0,-21 37 23 0 0,7-11-111 0 0,2 1 1 0 0,0 0-1 0 0,0 1 1 0 0,2 1-1 0 0,0 0 1 0 0,1 1 0 0 0,1 1-1 0 0,1 1 1 0 0,35-22-1 0 0,-51 34 124 0 0,1 0 0 0 0,0 0-1 0 0,-1 1 1 0 0,1-1 0 0 0,0 1-1 0 0,0 0 1 0 0,0 0-1 0 0,0 0 1 0 0,0 1 0 0 0,0-1-1 0 0,0 1 1 0 0,0 0 0 0 0,4 0-1 0 0,-5 1 40 0 0,-1-1-1 0 0,1 1 1 0 0,-1 0-1 0 0,0 0 1 0 0,1 0-1 0 0,-1 0 1 0 0,0 1-1 0 0,0-1 1 0 0,0 1-1 0 0,0-1 1 0 0,0 1-1 0 0,0 0 1 0 0,0-1-1 0 0,-1 1 0 0 0,1 0 1 0 0,-1 0-1 0 0,1 0 1 0 0,-1 0-1 0 0,0 1 1 0 0,1-1-1 0 0,-1 0 1 0 0,0 3-1 0 0,4 6 55 0 0,-1-1 1 0 0,0 1-1 0 0,-1 1 0 0 0,-1-1 0 0 0,0 0 0 0 0,0 1 1 0 0,-1-1-1 0 0,0 1 0 0 0,-1-1 0 0 0,-1 1 0 0 0,1-1 1 0 0,-2 1-1 0 0,0-1 0 0 0,0 0 0 0 0,-1 0 0 0 0,0 0 1 0 0,-1 0-1 0 0,0 0 0 0 0,-11 18 0 0 0,-13 18-985 0 0,28-46-112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10591 0 0,'0'0'4170'0'0,"-1"3"-2490"0"0,-11 26 187 0 0,-19 37 0 0 0,16-37-1327 0 0,-38 75 504 0 0,-55 114-77 0 0,106-213-956 0 0,-174 356 99 0 0,170-352-140 0 0,-47 81-152 0 0,41-72-227 0 0,-1-1 0 0 0,-24 27-1 0 0,35-43 61 0 0,2-3-967 0 0,-1-1 1077 0 0,1 1 0 0 0,-1-1 0 0 0,1 1 0 0 0,0-1 0 0 0,0 1 0 0 0,0-1 0 0 0,0 1 0 0 0,0 0 0 0 0,1-4 0 0 0,-1 6 153 0 0,12-48-3286 0 0,-3 20 1645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1839 0 0,'5'-10'-329'0'0,"27"-51"2457"0"0,-25 49 54 0 0,1 1 0 0 0,0 0-1 0 0,10-11 1 0 0,-2 6-1345 0 0,1-1 1 0 0,0 2 0 0 0,1 0 0 0 0,1 1-1 0 0,0 1 1 0 0,33-17 0 0 0,-39 25-712 0 0,-1 0 0 0 0,1 0 1 0 0,0 1-1 0 0,1 0 0 0 0,-1 1 1 0 0,1 1-1 0 0,-1 0 0 0 0,1 1 1 0 0,0 1-1 0 0,-1 0 1 0 0,1 1-1 0 0,20 3 0 0 0,-26-3-19 0 0,0 1 0 0 0,0 0 0 0 0,0 1-1 0 0,-1 0 1 0 0,1 0 0 0 0,-1 0 0 0 0,0 1 0 0 0,0 0-1 0 0,0 0 1 0 0,9 9 0 0 0,-12-9-40 0 0,0 0 0 0 0,-1-1 0 0 0,1 1 0 0 0,-1 1 0 0 0,0-1 1 0 0,-1 0-1 0 0,1 1 0 0 0,-1-1 0 0 0,0 1 0 0 0,0 0 0 0 0,0 0 0 0 0,0 0 0 0 0,-1 0 0 0 0,0 0 1 0 0,0 0-1 0 0,-1 0 0 0 0,1 9 0 0 0,-2 2 56 0 0,0 0 1 0 0,-1 1-1 0 0,0-1 1 0 0,-2 0-1 0 0,0 0 1 0 0,0-1-1 0 0,-2 1 1 0 0,0-1-1 0 0,-12 22 1 0 0,12-26-80 0 0,0-1 1 0 0,-1-1-1 0 0,0 1 1 0 0,0-1-1 0 0,-1 0 1 0 0,0-1-1 0 0,-1 0 1 0 0,0 0-1 0 0,0-1 1 0 0,0 0-1 0 0,-1-1 1 0 0,0 0-1 0 0,-1 0 1 0 0,-11 4-1 0 0,-1-3-192 0 0,-1-2 0 0 0,0 0-1 0 0,0-1 1 0 0,-34 0-1 0 0,-3 1-986 0 0,59-5 1062 0 0,-8 2-538 0 0,-1-1-1 0 0,0 0 0 0 0,0-1 1 0 0,0 0-1 0 0,0-1 0 0 0,-13-2 1 0 0,16 0-5939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32 12695 0 0,'-2'1'580'0'0,"-9"3"-363"0"0,0 1-1 0 0,0 1 1 0 0,0-1 0 0 0,1 2-1 0 0,0 0 1 0 0,0 0-1 0 0,-17 16 1 0 0,11-7 411 0 0,1 1 0 0 0,1 1-1 0 0,-18 26 1 0 0,21-26-4 0 0,0 1-1 0 0,-13 33 1 0 0,21-44-464 0 0,0 0 0 0 0,1 0 0 0 0,0 1 0 0 0,0-1 0 0 0,0 1 0 0 0,1-1 0 0 0,1 1 0 0 0,0-1 0 0 0,0 13 0 0 0,1-18-112 0 0,-1-1 0 0 0,0 1 0 0 0,1-1 0 0 0,0 1 0 0 0,0-1 0 0 0,-1 1 0 0 0,1-1-1 0 0,1 1 1 0 0,-1-1 0 0 0,0 0 0 0 0,1 1 0 0 0,-1-1 0 0 0,1 0 0 0 0,-1 0 0 0 0,1 0 0 0 0,0 0 0 0 0,0-1 0 0 0,0 1 0 0 0,0 0 0 0 0,0-1 0 0 0,0 1 0 0 0,1-1 0 0 0,-1 0 0 0 0,0 0 0 0 0,1 0 0 0 0,-1 0 0 0 0,1 0 0 0 0,-1 0 0 0 0,1-1 0 0 0,0 1-1 0 0,-1-1 1 0 0,1 0 0 0 0,0 0 0 0 0,3 0 0 0 0,8-1 151 0 0,0-1 0 0 0,0 0-1 0 0,0-1 1 0 0,0 0 0 0 0,14-6-1 0 0,-3 0 0 0 0,0-1-1 0 0,-1 0 1 0 0,43-26-1 0 0,-51 25-175 0 0,-1 0 1 0 0,0-1-1 0 0,-1 0 1 0 0,0-1-1 0 0,-1-1 1 0 0,15-19-1 0 0,72-97-399 0 0,-32 44-3815 0 0,-46 60 2161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1375 0 0,'-2'1'12950'0'0,"-18"13"-10821"0"0,2 0 0 0 0,-20 19-1 0 0,-29 41-557 0 0,29-22-1413 0 0,-36 61 0 0 0,-75 188 639 0 0,121-239-616 0 0,-114 230 546 0 0,140-287-723 0 0,-58 121 176 0 0,59-122-184 0 0,0-1 1 0 0,0 1-1 0 0,0-1 0 0 0,0 1 0 0 0,0-1 1 0 0,1 1-1 0 0,0 0 0 0 0,0-1 0 0 0,0 1 1 0 0,0 3-1 0 0,0-6-227 0 0,1-1 0 0 0,-1 1 1 0 0,0 0-1 0 0,1-1 0 0 0,-1 1 0 0 0,0-1 1 0 0,1 1-1 0 0,-1-1 0 0 0,1 1 1 0 0,-1-1-1 0 0,1 0 0 0 0,-1 1 0 0 0,1-1 1 0 0,-1 1-1 0 0,1-1 0 0 0,0 0 0 0 0,-1 0 1 0 0,1 1-1 0 0,-1-1 0 0 0,1 0 1 0 0,0 0-1 0 0,-1 0 0 0 0,1 0 0 0 0,0 1 1 0 0,-1-1-1 0 0,1 0 0 0 0,0 0 0 0 0,-1 0 1 0 0,1-1-1 0 0,0 1 0 0 0,-1 0 1 0 0,1 0-1 0 0,1 0 0 0 0,10-3-7115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20359 0 0,'0'0'4087'0'0,"1"2"-3990"0"0,3 4-75 0 0,0 0 0 0 0,0-1-1 0 0,0 1 1 0 0,1-1 0 0 0,0 0 0 0 0,0 0-1 0 0,0 0 1 0 0,1-1 0 0 0,-1 1 0 0 0,1-1-1 0 0,0-1 1 0 0,0 1 0 0 0,1-1 0 0 0,-1 0-1 0 0,1-1 1 0 0,0 1 0 0 0,-1-1 0 0 0,12 2-1 0 0,7 0-12 0 0,-1-1 0 0 0,1-1-1 0 0,-1-2 1 0 0,33-2-1 0 0,97-18 24 0 0,-138 18-32 0 0,176-42-16 0 0,-35 7-12 0 0,-122 30 19 0 0,1 2-1 0 0,51 0 0 0 0,-77 5-280 0 0,-1 0 0 0 0,18 4 1 0 0,-24-3-15 0 0,0-1 1 0 0,1 1-1 0 0,-1 0 1 0 0,0 1 0 0 0,0-1-1 0 0,0 0 1 0 0,0 1-1 0 0,0 0 1 0 0,0-1 0 0 0,4 6-1 0 0,-6-7 137 0 0,-1 1-1 0 0,1 0 0 0 0,-1-1 1 0 0,0 1-1 0 0,1 0 1 0 0,-1 0-1 0 0,0 0 0 0 0,1-1 1 0 0,-1 1-1 0 0,0 0 1 0 0,0 0-1 0 0,0 0 0 0 0,0 0 1 0 0,0-1-1 0 0,0 1 1 0 0,0 0-1 0 0,0 0 0 0 0,0 0 1 0 0,0 0-1 0 0,-1-1 0 0 0,1 3 1 0 0,-8 15-1615 0 0,7-17 1509 0 0,-5 10 27 0 0,-1 0 0 0 0,0-1 0 0 0,0 0 0 0 0,-1 0 0 0 0,-1-1 0 0 0,0 0 0 0 0,0-1 0 0 0,-22 19 9174 0 0,32-25-8843 0 0,0-1 1 0 0,0 1 0 0 0,0 0 0 0 0,0 0 0 0 0,0-1-1 0 0,0 1 1 0 0,0 0 0 0 0,0-1 0 0 0,1 1 0 0 0,-1-1-1 0 0,1 1 1 0 0,-1-1 0 0 0,1 0 0 0 0,-1 0 0 0 0,3 1-1 0 0,0 0-18 0 0,-1 0 0 0 0,1-1-1 0 0,0 1 1 0 0,0-1 0 0 0,0 0 0 0 0,0 0-1 0 0,5 0 1 0 0,1 0-11 0 0,1-1 0 0 0,0 0 0 0 0,0-1 0 0 0,21-4 0 0 0,-11 1-30 0 0,32-12 0 0 0,-46 13-46 0 0,0 0 1 0 0,0 0 0 0 0,-1 0-1 0 0,1-1 1 0 0,-1 0 0 0 0,0 0-1 0 0,0 0 1 0 0,7-8-1 0 0,-12 11 2 0 0,1 0-1 0 0,-1-1 1 0 0,0 1-1 0 0,0 0 1 0 0,0-1 0 0 0,0 1-1 0 0,0-1 1 0 0,0 0-1 0 0,-1 1 1 0 0,1-1-1 0 0,0 1 1 0 0,-1-1-1 0 0,0 0 1 0 0,1 0-1 0 0,-1 1 1 0 0,0-1-1 0 0,0 0 1 0 0,1 0-1 0 0,-1 1 1 0 0,-1-1-1 0 0,1 0 1 0 0,0 0-1 0 0,-1-2 1 0 0,0 2-5 0 0,0 1 0 0 0,0-1 0 0 0,0 1 0 0 0,0-1 1 0 0,0 1-1 0 0,0-1 0 0 0,0 1 0 0 0,-1-1 0 0 0,1 1 1 0 0,-1 0-1 0 0,1 0 0 0 0,-1 0 0 0 0,1 0 1 0 0,-1 0-1 0 0,0 0 0 0 0,1 0 0 0 0,-1 0 0 0 0,0 1 1 0 0,0-1-1 0 0,0 1 0 0 0,-3-1 0 0 0,-1 0-18 0 0,-1 0-1 0 0,1 1 1 0 0,-1 0-1 0 0,1 1 1 0 0,-1-1 0 0 0,1 1-1 0 0,-1 0 1 0 0,-6 3-1 0 0,-49 18-97 0 0,38-11 221 0 0,1 1 1 0 0,1 1-1 0 0,0 1 0 0 0,1 1 0 0 0,0 1 0 0 0,1 1 0 0 0,1 1 1 0 0,1 0-1 0 0,0 1 0 0 0,-25 37 0 0 0,40-51-70 0 0,-8 10 37 0 0,1 2-1 0 0,-10 20 0 0 0,18-33-44 0 0,0 0 0 0 0,1 0 0 0 0,-1 0 0 0 0,1 0 0 0 0,0 0 0 0 0,0 0 0 0 0,0 0 0 0 0,1 0 0 0 0,-1 0-1 0 0,1 0 1 0 0,0 1 0 0 0,0-1 0 0 0,1 0 0 0 0,-1 0 0 0 0,1 0 0 0 0,2 7 0 0 0,-2-9-19 0 0,0 0-1 0 0,0 0 1 0 0,1 0-1 0 0,-1-1 1 0 0,0 1-1 0 0,1 0 1 0 0,-1-1-1 0 0,1 1 1 0 0,0-1-1 0 0,0 0 1 0 0,-1 0 0 0 0,1 1-1 0 0,0-1 1 0 0,0 0-1 0 0,0-1 1 0 0,0 1-1 0 0,0 0 1 0 0,0 0-1 0 0,0-1 1 0 0,4 1-1 0 0,4 0-138 0 0,0 0-1 0 0,0 0 1 0 0,11-2-1 0 0,-16 1 86 0 0,25-1-1508 0 0,-1-2 0 0 0,55-12-1 0 0,-45 4-326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26 305 3679 0 0,'0'2'284'0'0,"0"3"-47"0"0,1 0 0 0 0,-1 0 0 0 0,0 0 0 0 0,0 0 0 0 0,-1 0 0 0 0,-1 8 0 0 0,-11 30 6977 0 0,3-8 4294 0 0,27-73-10229 0 0,-13 21-1159 0 0,-1 0-1 0 0,2-23 1 0 0,-1-1-68 0 0,-1 24-40 0 0,1 0 1 0 0,0 1 0 0 0,1-1-1 0 0,11-25 1 0 0,-11 31-29 0 0,1 1 1 0 0,1-1 0 0 0,-1 1-1 0 0,1 0 1 0 0,1 1 0 0 0,0 0-1 0 0,13-12 1 0 0,-11 13-73 0 0,0 0 1 0 0,0 1-1 0 0,1 0 0 0 0,0 0 1 0 0,0 1-1 0 0,0 0 1 0 0,1 1-1 0 0,0 1 0 0 0,24-6 1 0 0,-22 7 40 0 0,0 1 1 0 0,1 1-1 0 0,-1 0 1 0 0,1 1-1 0 0,-1 1 1 0 0,1 0-1 0 0,-1 1 1 0 0,22 6-1 0 0,-26-6 26 0 0,1 1 1 0 0,-1 1-1 0 0,0 0 0 0 0,0 0 1 0 0,0 1-1 0 0,-1 1 0 0 0,1-1 0 0 0,-1 1 1 0 0,9 9-1 0 0,-14-12 25 0 0,0 1 1 0 0,-1 0-1 0 0,0 0 1 0 0,1-1-1 0 0,-1 2 1 0 0,-1-1-1 0 0,1 0 1 0 0,-1 1-1 0 0,1-1 0 0 0,-1 1 1 0 0,-1 0-1 0 0,1-1 1 0 0,-1 1-1 0 0,0 0 1 0 0,0 0-1 0 0,0 0 1 0 0,0 0-1 0 0,-1 0 0 0 0,0 0 1 0 0,0 0-1 0 0,-2 9 1 0 0,0-4 46 0 0,0-1 1 0 0,-1 0-1 0 0,-1 0 1 0 0,0 0-1 0 0,0-1 0 0 0,0 1 1 0 0,-1-1-1 0 0,-1 0 1 0 0,1 0-1 0 0,-1 0 1 0 0,0-1-1 0 0,-14 12 0 0 0,-3 1 155 0 0,-1-1 0 0 0,-45 27-1 0 0,45-32-492 0 0,-1-2 1 0 0,0 0-1 0 0,-41 13 0 0 0,63-24 86 0 0,-1 0-1 0 0,0 0 1 0 0,0-1-1 0 0,1 1 1 0 0,-1-1-1 0 0,0 0 0 0 0,0 0 1 0 0,0 0-1 0 0,0 0 1 0 0,1-1-1 0 0,-1 1 1 0 0,0-1-1 0 0,-6-2 0 0 0,8 2-18 0 0,0 0-1 0 0,1 0 1 0 0,0 0-1 0 0,-1 0 1 0 0,1 0-1 0 0,-1 0 1 0 0,1 0-1 0 0,0 0 1 0 0,0 0-1 0 0,0-1 1 0 0,0 1-1 0 0,0 0 1 0 0,0-1-1 0 0,0 1 1 0 0,0-1-1 0 0,0 1 1 0 0,1-1-1 0 0,-1 1 0 0 0,1-1 1 0 0,-1 0-1 0 0,1 1 1 0 0,-1-1-1 0 0,1 0 1 0 0,0 1-1 0 0,0-1 1 0 0,0 0-1 0 0,0 0 1 0 0,0 1-1 0 0,0-1 1 0 0,1 0-1 0 0,-1 1 1 0 0,0-1-1 0 0,2-1 1 0 0,4-16-5274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10135 0 0,'-2'1'7338'0'0,"-10"13"-6206"0"0,0 0 1 0 0,0 1-1 0 0,-16 29 1 0 0,-24 55-156 0 0,-4 8-375 0 0,16-48-394 0 0,-3-3 1 0 0,-49 52 0 0 0,-39 49-82 0 0,126-149-147 0 0,-3 1 37 0 0,1 1 1 0 0,-8 17-1 0 0,14-25-25 0 0,-1 0-1 0 0,2 0 1 0 0,-1 0-1 0 0,0 0 1 0 0,0 1-1 0 0,1-1 1 0 0,-1 0-1 0 0,1 0 1 0 0,-1 1-1 0 0,1-1 1 0 0,0 0-1 0 0,0 1 1 0 0,0-1 0 0 0,0 0-1 0 0,1 1 1 0 0,-1-1-1 0 0,1 0 1 0 0,-1 1-1 0 0,2 3 1 0 0,7 1-1580 0 0,2-4-3587 0 0,4-2-2317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 13359 0 0,'-10'-1'686'0'0,"-1"1"0"0"0,1 0-1 0 0,-16 2 1 0 0,1 2 5858 0 0,68 5-5359 0 0,-6-10-993 0 0,1-1 1 0 0,-1-2-1 0 0,51-12 0 0 0,-63 10-2042 0 0,-10 1-4895 0 0,-6 1-157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38 13447 0 0,'0'0'614'0'0,"4"-9"204"0"0,-1 7-701 0 0,0 0 0 0 0,0 0 0 0 0,0-1 1 0 0,0 2-1 0 0,0-1 0 0 0,1 0 0 0 0,-1 1 0 0 0,1-1 0 0 0,-1 1 0 0 0,1 0 0 0 0,4-1 0 0 0,14-5 1877 0 0,-22 7-1937 0 0,1 0 1 0 0,-1 0-1 0 0,0 0 1 0 0,1 0-1 0 0,-1 0 0 0 0,1 0 1 0 0,-1 0-1 0 0,1 0 1 0 0,-1 0-1 0 0,0 0 1 0 0,1 0-1 0 0,-1 1 0 0 0,1-1 1 0 0,-1 0-1 0 0,0 0 1 0 0,1 0-1 0 0,-1 1 1 0 0,1-1-1 0 0,-1 0 0 0 0,0 0 1 0 0,1 1-1 0 0,-1-1 1 0 0,0 0-1 0 0,0 1 1 0 0,1-1-1 0 0,-1 0 0 0 0,0 1 1 0 0,0-1-1 0 0,1 0 1 0 0,-1 1-1 0 0,0-1 1 0 0,0 1-1 0 0,0-1 0 0 0,0 0 1 0 0,0 1-1 0 0,1 0 1 0 0,3 15 465 0 0,-4-9-420 0 0,0-1-1 0 0,-1 1 1 0 0,0-1 0 0 0,0 1 0 0 0,0 0-1 0 0,-1-1 1 0 0,-3 7 0 0 0,-20 45 153 0 0,12-31-141 0 0,-17 39 143 0 0,-174 361 992 0 0,170-368-1192 0 0,-2-1-1 0 0,-3-2 1 0 0,-82 92 0 0 0,98-123-72 0 0,-1-1-1 0 0,-54 40 1 0 0,77-64-81 0 0,2-2-1173 0 0,5-9-57 0 0,3-4-67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54 195 5527 0 0,'-6'1'99'0'0,"1"-1"-1"0"0,0 1 1 0 0,0 0 0 0 0,0 0-1 0 0,-7 2 1 0 0,-3 3 8600 0 0,15-5-8489 0 0,0 0 0 0 0,0-1 0 0 0,1 1 0 0 0,-1 0 0 0 0,1 0 0 0 0,-1 0 1 0 0,1 0-1 0 0,-1-1 0 0 0,1 1 0 0 0,-1 0 0 0 0,1-1 0 0 0,-1 1 0 0 0,1 0 0 0 0,0-1 0 0 0,0 1 0 0 0,-1-1 0 0 0,1 1 1 0 0,0-1-1 0 0,0 1 0 0 0,0-1 0 0 0,-1 1 0 0 0,3-1 0 0 0,20 8 199 0 0,-8-6-27 0 0,0 0-1 0 0,0-1 1 0 0,25-1-1 0 0,47-8 720 0 0,-64 5-865 0 0,70-10 712 0 0,126-35 0 0 0,99-23-212 0 0,-139 33-1695 0 0,-164 35 417 0 0,0 0 0 0 0,0-2 0 0 0,-1 0 1 0 0,1-1-1 0 0,-1 0 0 0 0,15-10 0 0 0,-14 6-933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13359 0 0,'0'0'3630'0'0,"0"2"-2426"0"0,-4 19-683 0 0,0-1 1 0 0,-1 0 0 0 0,0 0-1 0 0,-9 18 1 0 0,-39 79 201 0 0,38-87-380 0 0,5-9-265 0 0,-233 452 803 0 0,177-351-722 0 0,-9 13 775 0 0,75-134-86 0 0,9-9-496 0 0,41-48-73 0 0,-24 26-270 0 0,-21 23-53 0 0,0 1-1 0 0,0-1 0 0 0,0 0 1 0 0,-1-1-1 0 0,0 1 1 0 0,-1-1-1 0 0,1 0 0 0 0,1-8 1 0 0,-3 12 10 0 0,0-1 0 0 0,0 2 0 0 0,0-1 1 0 0,1 0-1 0 0,-1 0 0 0 0,1 1 0 0 0,0-1 0 0 0,6-5 1 0 0,31-23-314 0 0,-14 12 63 0 0,-15 10 117 0 0,-7 7 64 0 0,-1-1 1 0 0,0 1-1 0 0,1 0 1 0 0,0 1 0 0 0,0-1-1 0 0,-1 1 1 0 0,1-1-1 0 0,1 1 1 0 0,5-2-1 0 0,-8 4-177 0 0,-1 1 49 0 0,2 2 223 0 0,-1 1-1 0 0,1-1 1 0 0,-1 0-1 0 0,0 1 1 0 0,0-1-1 0 0,0 1 1 0 0,-1 0-1 0 0,1 0 0 0 0,-1-1 1 0 0,0 1-1 0 0,1 5 1 0 0,0 10 124 0 0,2 21 1 0 0,-2-12 23 0 0,-1 7 54 0 0,-1 0 0 0 0,-2 0-1 0 0,-1 0 1 0 0,-10 43 0 0 0,5-27-195 0 0,8-50-279 0 0,-2 10 367 0 0,2-11-233 0 0,0 0 0 0 0,0 1 0 0 0,0-1 0 0 0,0 0 0 0 0,0 0-1 0 0,0 1 1 0 0,0-1 0 0 0,0 0 0 0 0,0 1 0 0 0,0-1 0 0 0,0 0-1 0 0,0 0 1 0 0,0 1 0 0 0,0-1 0 0 0,0 0 0 0 0,0 1 0 0 0,0-1 0 0 0,0 0-1 0 0,1 0 1 0 0,-1 1 0 0 0,0-1 0 0 0,0 0 0 0 0,0 0 0 0 0,0 1 0 0 0,1-1-1 0 0,-1 0 1 0 0,0 0 0 0 0,0 0 0 0 0,1 1 0 0 0,10-3-1789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4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100 154 6447 0 0,'0'0'499'0'0,"2"1"-328"0"0,15 0 2355 0 0,0 0 1 0 0,-1-1 0 0 0,25-3 0 0 0,-24 1-1068 0 0,27-7 1 0 0,67-26 704 0 0,-90 27-2050 0 0,-1 0 1 0 0,0-2-1 0 0,24-15 0 0 0,-40 21-115 0 0,0 1 0 0 0,1-1-1 0 0,-2 0 1 0 0,8-8 0 0 0,-10 10-79 0 0,-2-10-151 0 0,1 11 215 0 0,-1 0 0 0 0,0 0 0 0 0,0 0-1 0 0,0 0 1 0 0,0 0 0 0 0,0 0 0 0 0,0 0 0 0 0,0 1-1 0 0,0-1 1 0 0,0 0 0 0 0,0 1 0 0 0,0-1 0 0 0,0 0 0 0 0,-1 1-1 0 0,1-1 1 0 0,-2 1 0 0 0,-1-1-14 0 0,1 0 1 0 0,0 1-1 0 0,-1 0 1 0 0,1 0-1 0 0,0 0 1 0 0,-6 1-1 0 0,-4 2-38 0 0,-1 0 0 0 0,-18 8 0 0 0,23-8 62 0 0,-21 9 18 0 0,1 1-1 0 0,0 2 1 0 0,1 1-1 0 0,-43 32 1 0 0,51-33 162 0 0,2 1 1 0 0,0 0 0 0 0,1 1 0 0 0,0 1-1 0 0,-15 22 1 0 0,23-26 10 0 0,0 0 0 0 0,0 1 0 0 0,1-1 1 0 0,1 1-1 0 0,1 1 0 0 0,0-1 0 0 0,1 1 0 0 0,-5 23 0 0 0,9-32-123 0 0,0-1 1 0 0,0 1-1 0 0,1 0 0 0 0,0 0 0 0 0,0 0 1 0 0,1 0-1 0 0,0 0 0 0 0,0 0 1 0 0,1-1-1 0 0,3 12 0 0 0,-4-15-44 0 0,1 0 1 0 0,-1 0-1 0 0,1-1 0 0 0,0 1 1 0 0,-1 0-1 0 0,1-1 0 0 0,1 1 1 0 0,-1-1-1 0 0,0 0 0 0 0,1 0 0 0 0,-1 0 1 0 0,1 0-1 0 0,-1 0 0 0 0,1 0 1 0 0,0-1-1 0 0,0 1 0 0 0,0-1 1 0 0,0 0-1 0 0,0 1 0 0 0,0-2 1 0 0,0 1-1 0 0,0 0 0 0 0,1-1 0 0 0,5 1 1 0 0,0-1 19 0 0,1 0 0 0 0,0 0 1 0 0,0-1-1 0 0,17-5 0 0 0,40-13 86 0 0,-40 10-118 0 0,247-78-147 0 0,-262 83-699 0 0,1-2 1 0 0,15-8-1 0 0,-18 8-1004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25 7831 0 0,'2'-6'268'0'0,"1"0"170"0"0,3-7 6370 0 0,-15 41-1245 0 0,-13 36-5514 0 0,-25 43 344 0 0,-5-2 0 0 0,-80 122 0 0 0,-158 255-314 0 0,206-347 335 0 0,70-116-821 0 0,-23 23 0 0 0,26-31-1192 0 0,-1 0 0 0 0,-24 17 0 0 0,29-24-4732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15263 0 0,'0'0'1379'0'0,"2"0"-1136"0"0,124-34 2707 0 0,506-112 2055 0 0,-526 129-4758 0 0,-95 16-281 0 0,0 0 1 0 0,0 1 0 0 0,0 1 0 0 0,0 0 0 0 0,-1 0 0 0 0,1 1 0 0 0,17 5 0 0 0,-13 2-1570 0 0,-14-9 985 0 0,0 1 0 0 0,0 0 0 0 0,-1 0 0 0 0,1 0 0 0 0,0 0 0 0 0,-1 0 0 0 0,1 0 0 0 0,0 1 0 0 0,-1-1 0 0 0,0 0 0 0 0,1 2 0 0 0,1 7-6210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89 7831 0 0,'0'0'603'0'0,"-2"1"-396"0"0,0 1-133 0 0,-15 17 421 0 0,15-18-22 0 0,1 1 0 0 0,0-1-1 0 0,0 0 1 0 0,0 1 0 0 0,0-1 0 0 0,1 1-1 0 0,-1 0 1 0 0,0-1 0 0 0,0 1 0 0 0,1 0 0 0 0,-1 3-1 0 0,1-4-366 0 0,0 0 0 0 0,1 0 0 0 0,-1 0 0 0 0,0-1 0 0 0,1 1 0 0 0,-1 0 0 0 0,0 0 0 0 0,1 0 0 0 0,0 0-1 0 0,-1-1 1 0 0,1 1 0 0 0,-1 0 0 0 0,1 0 0 0 0,0-1 0 0 0,-1 1 0 0 0,1-1 0 0 0,0 1 0 0 0,0-1 0 0 0,0 1 0 0 0,-1-1 0 0 0,1 1 0 0 0,2 0-1 0 0,20 7 1023 0 0,-13-7-830 0 0,1 1 1 0 0,0-1-1 0 0,-1-1 0 0 0,1 0 0 0 0,0 0 1 0 0,0-1-1 0 0,19-5 0 0 0,75-26 439 0 0,-43 11-436 0 0,-54 19-265 0 0,75-25 165 0 0,-70 22-191 0 0,0-1 0 0 0,0 0 1 0 0,0-1-1 0 0,11-8 0 0 0,-6-2-26 0 0,-17 16-77 0 0,-25-11-462 0 0,14 11 459 0 0,-1-1-1 0 0,1 2 0 0 0,-1 0 1 0 0,1 0-1 0 0,-1 1 1 0 0,-14 2-1 0 0,-62 19-237 0 0,64-14 402 0 0,0 1 1 0 0,0 0 0 0 0,0 2 0 0 0,1 1 0 0 0,1 0-1 0 0,0 2 1 0 0,1 0 0 0 0,0 2 0 0 0,1 0 0 0 0,1 1-1 0 0,0 0 1 0 0,2 2 0 0 0,0 0 0 0 0,-15 25 0 0 0,27-38-7 0 0,1 1 1 0 0,0-1-1 0 0,0 1 1 0 0,1-1-1 0 0,0 1 1 0 0,0 0-1 0 0,0 0 1 0 0,1 0-1 0 0,0 0 1 0 0,1 1-1 0 0,-1-1 1 0 0,1 0 0 0 0,1 0-1 0 0,0 9 1 0 0,0-13-90 0 0,0 0 1 0 0,0 1-1 0 0,0-1 0 0 0,0 0 1 0 0,0 1-1 0 0,0-1 1 0 0,1 0-1 0 0,0 0 1 0 0,-1 0-1 0 0,1 0 0 0 0,0-1 1 0 0,1 1-1 0 0,-1 0 1 0 0,0-1-1 0 0,1 0 1 0 0,-1 1-1 0 0,1-1 0 0 0,0 0 1 0 0,0 0-1 0 0,0-1 1 0 0,0 1-1 0 0,0 0 1 0 0,0-1-1 0 0,0 0 0 0 0,0 0 1 0 0,1 0-1 0 0,-1 0 1 0 0,1 0-1 0 0,-1-1 1 0 0,0 0-1 0 0,5 1 1 0 0,15-3-1106 0 0,1-2-54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5 919 0 0,'-8'-2'656'0'0,"2"1"1741"0"0,0 0-1 0 0,0 0 1 0 0,0 1-1 0 0,0 0 0 0 0,-11 2 1 0 0,8-1-1356 0 0,0 1 0 0 0,0 1 0 0 0,-11 4 0 0 0,-4 3-1784 0 0,-40 26 0 0 0,45-25 1949 0 0,1-1-1192 0 0,-30 24-1 0 0,43-30-13 0 0,0 1 0 0 0,1-1 0 0 0,-1 1 0 0 0,1 0-1 0 0,0 0 1 0 0,0 0 0 0 0,0 1 0 0 0,1-1 0 0 0,0 1-1 0 0,-3 6 1 0 0,5-9-1 0 0,1-1 0 0 0,-1 1 0 0 0,0-1-1 0 0,1 1 1 0 0,0-1 0 0 0,0 1 0 0 0,0 0 0 0 0,0-1-1 0 0,0 1 1 0 0,0 0 0 0 0,1-1 0 0 0,-1 1 0 0 0,1-1-1 0 0,0 1 1 0 0,-1-1 0 0 0,1 1 0 0 0,1-1 0 0 0,-1 0-1 0 0,0 1 1 0 0,0-1 0 0 0,1 0 0 0 0,-1 0 0 0 0,1 0 0 0 0,3 3-1 0 0,3 3-6 0 0,1 0 0 0 0,1-1 1 0 0,-1 0-1 0 0,13 7 0 0 0,-8-5 5 0 0,7 4 70 0 0,1 0 314 0 0,-1 2 0 0 0,-1 0-1 0 0,19 17 1 0 0,-34-26-303 0 0,0-1 1 0 0,-1 0-1 0 0,1 1 0 0 0,-1 0 1 0 0,0 0-1 0 0,0 0 0 0 0,-1 1 0 0 0,1-1 1 0 0,-1 1-1 0 0,-1 0 0 0 0,0 0 1 0 0,0 0-1 0 0,0 0 0 0 0,0 0 1 0 0,-1 8-1 0 0,0-12-73 0 0,-1-1 1 0 0,0 1 0 0 0,0-1-1 0 0,0 0 1 0 0,-1 1 0 0 0,1-1-1 0 0,-1 1 1 0 0,1-1-1 0 0,-1 0 1 0 0,0 1 0 0 0,0-1-1 0 0,0 0 1 0 0,0 1 0 0 0,0-1-1 0 0,0 0 1 0 0,-1 0 0 0 0,-1 2-1 0 0,0-1 8 0 0,1-1 0 0 0,-1 0 0 0 0,1-1 0 0 0,-1 1 0 0 0,0 0 0 0 0,0-1 0 0 0,0 1 0 0 0,1-1 0 0 0,-1 0 0 0 0,-1 0 0 0 0,-4 1-1 0 0,-5 0 23 0 0,1-1-1 0 0,-1-1 0 0 0,1 0 0 0 0,-1 0 0 0 0,-20-5 0 0 0,24 5-81 0 0,0-2 0 0 0,0 1-1 0 0,1-1 1 0 0,-1-1 0 0 0,0 0 0 0 0,1 0-1 0 0,0 0 1 0 0,-15-9 0 0 0,13 5-436 0 0,1 1 1 0 0,0-1 0 0 0,0-1-1 0 0,-11-11 1 0 0,6 0-753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61 6447 0 0,'0'-1'-140'0'0,"0"-6"761"0"0,0 1-1 0 0,-1-1 0 0 0,1 0 0 0 0,-4-11 0 0 0,4 17-387 0 0,0 0 1 0 0,-1 0 0 0 0,1 0-1 0 0,0 1 1 0 0,-1-1-1 0 0,1 0 1 0 0,-1 0-1 0 0,1 1 1 0 0,-1-1-1 0 0,1 0 1 0 0,-1 1-1 0 0,0-1 1 0 0,1 0-1 0 0,-1 1 1 0 0,0-1-1 0 0,1 1 1 0 0,-1-1-1 0 0,-1 0 1 0 0,1 1 5 0 0,0 0 0 0 0,0 0-1 0 0,0 0 1 0 0,0 0 0 0 0,-1 0 0 0 0,1 0 0 0 0,0 0 0 0 0,0 0 0 0 0,0 0-1 0 0,0 1 1 0 0,0-1 0 0 0,0 0 0 0 0,0 1 0 0 0,0-1 0 0 0,0 1-1 0 0,0-1 1 0 0,0 1 0 0 0,0-1 0 0 0,-1 2 0 0 0,-10 9 9 0 0,-1 0 1 0 0,2 1 0 0 0,0 1-1 0 0,0-1 1 0 0,-16 28-1 0 0,22-33-211 0 0,-18 29 176 0 0,-30 65 0 0 0,-9 44 169 0 0,11-15 26 0 0,-91 207 718 0 0,102-254-1019 0 0,-44 86 161 0 0,79-159-329 0 0,0-1 0 0 0,0-1 0 0 0,-1 1 0 0 0,0-1-1 0 0,-1 0 1 0 0,-9 10 0 0 0,14-18-380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29 237 5983 0 0,'-8'-1'-570'0'0,"2"1"2469"0"0,-9 1 8896 0 0,55-3-8283 0 0,68-10-1 0 0,36-17-1670 0 0,-72 13-157 0 0,343-57 868 0 0,34-17-2565 0 0,-428 84 42 0 0,4 0-5678 0 0,-12 4-934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85 152 5527 0 0,'0'0'12407'0'0,"-1"2"-11918"0"0,-8 33 1105 0 0,-7 64 0 0 0,5 40-411 0 0,-1 0-682 0 0,11-129-455 0 0,0-2-10 0 0,0 1 1 0 0,-1 0 0 0 0,0-1 0 0 0,0 1 0 0 0,-7 14 0 0 0,8-21-4 0 0,0 0 1 0 0,0 0-1 0 0,0 0 1 0 0,0 0-1 0 0,-1-1 1 0 0,1 1-1 0 0,-1 0 1 0 0,0-1-1 0 0,-4 4 1183 0 0,8-7-1056 0 0,13-18 67 0 0,1 1 0 0 0,24-22 0 0 0,-1-1-177 0 0,44-46-32 0 0,4 3-1 0 0,116-86 1 0 0,-27 44-19 0 0,-103 75-161 0 0,-43 37-747 0 0,-29 15 504 0 0,10 4-1442 0 0,-9-4 1247 0 0,3 2 317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83 5527 0 0,'0'-1'-33'0'0,"33"-30"2234"0"0,-30 28-1507 0 0,-1 0 0 0 0,1 1 0 0 0,-1-1 0 0 0,0 0 0 0 0,-1-1 0 0 0,1 1 0 0 0,0 0 0 0 0,-1-1 0 0 0,2-6 0 0 0,-2 9 213 0 0,-2 0-802 0 0,0 0 0 0 0,0 0 0 0 0,0 0 0 0 0,0 0 0 0 0,0 1 0 0 0,0-1 0 0 0,0 0 0 0 0,0 0 0 0 0,0 1 0 0 0,0-1 0 0 0,0 1 0 0 0,0-1 0 0 0,0 1 0 0 0,-1 0 0 0 0,1-1 0 0 0,0 1 0 0 0,0 0 0 0 0,-1 0 0 0 0,1-1 0 0 0,0 1 0 0 0,0 0 0 0 0,-1 1 0 0 0,1-1 0 0 0,0 0 0 0 0,0 0 0 0 0,-2 1 0 0 0,-4 0-16 0 0,0 1 0 0 0,0 0 1 0 0,-8 3-1 0 0,-14 8 54 0 0,2 2 1 0 0,-29 18-1 0 0,-49 41-157 0 0,60-42-17 0 0,-15 9-321 0 0,-116 59-1 0 0,130-76 266 0 0,-32 14-113 0 0,77-38 90 0 0,47 9-973 0 0,26-8 717 0 0,-33-1-16 0 0,0 2 1 0 0,66 11-1 0 0,-76-6 615 0 0,-1 1 0 0 0,33 13-1 0 0,-50-17-139 0 0,0 1 0 0 0,-1 0 1 0 0,0 1-1 0 0,0 1 0 0 0,-1-1 0 0 0,1 1 0 0 0,-1 1 0 0 0,12 12 0 0 0,-19-18-44 0 0,-1 0-1 0 0,1 0 1 0 0,0 0 0 0 0,-1 0-1 0 0,0 0 1 0 0,1 0-1 0 0,-1 0 1 0 0,0 0 0 0 0,0 0-1 0 0,0 1 1 0 0,0-1-1 0 0,-1 0 1 0 0,1 1 0 0 0,-1-1-1 0 0,1 1 1 0 0,-1-1-1 0 0,0 1 1 0 0,0-1 0 0 0,0 0-1 0 0,0 1 1 0 0,0-1-1 0 0,-1 1 1 0 0,1-1 0 0 0,-1 1-1 0 0,0-1 1 0 0,1 0-1 0 0,-1 0 1 0 0,0 1 0 0 0,-2 2-1 0 0,-1 0-4 0 0,0 1 0 0 0,-1-1 0 0 0,1 0-1 0 0,-1-1 1 0 0,0 1 0 0 0,-1-1 0 0 0,1 0 0 0 0,-1 0-1 0 0,-8 4 1 0 0,-14 6-108 0 0,0-1 0 0 0,-1-1 0 0 0,-1-2 0 0 0,1 0 0 0 0,-59 9 0 0 0,33-11 5 0 0,0-3-1 0 0,-80-2 1 0 0,116-4 101 0 0,-43-2 120 0 0,55 2-107 0 0,0 0-1 0 0,0 0 1 0 0,0-1 0 0 0,1 0-1 0 0,-1 0 1 0 0,-9-5-1 0 0,15 7-58 0 0,0-1 0 0 0,1 1 0 0 0,-1-1 1 0 0,0 1-1 0 0,0-1 0 0 0,1 1 0 0 0,-1-1 0 0 0,1 1 0 0 0,-1-1 0 0 0,0 0 0 0 0,1 1 0 0 0,-1-1 0 0 0,1 0 0 0 0,-1 0 0 0 0,1 1 0 0 0,0-1 0 0 0,-1 0 1 0 0,1 0-1 0 0,0 0 0 0 0,-1 1 0 0 0,1-1 0 0 0,0 0 0 0 0,0 0 0 0 0,0 0 0 0 0,0 0 0 0 0,0 0 0 0 0,0 0 0 0 0,0 1 0 0 0,0-1 0 0 0,0 0 0 0 0,0 0 1 0 0,0 0-1 0 0,1 0 0 0 0,-1 0 0 0 0,1 0 0 0 0,0-3-763 0 0,1 1 0 0 0,0-1 0 0 0,0 1 0 0 0,0 0 1 0 0,1 0-1 0 0,4-5 0 0 0,10-9-4980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576 186 7367 0 0,'49'-48'522'0'0,"29"-33"-244"0"0,-35 37 2288 0 0,-30 31 2046 0 0,-14 15-4458 0 0,-4 17 110 0 0,0-1-1 0 0,-2-1 1 0 0,0 1 0 0 0,-15 25-1 0 0,8-15 35 0 0,-41 79 706 0 0,-14 28-133 0 0,-109 221 299 0 0,-28-17-903 0 0,83-182-158 0 0,66-94-6210 0 0,47-52-103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51 260 1375 0 0,'-2'1'107'0'0,"-5"3"-902"0"0,-12 8 3977 0 0,17-10-2078 0 0,0 0-1 0 0,0 0 1 0 0,0 0 0 0 0,0 0 0 0 0,1 0 0 0 0,-1 0 0 0 0,1 0 0 0 0,0 1 0 0 0,-1-1-1 0 0,1 0 1 0 0,-1 5 0 0 0,1-5-964 0 0,1-1-1 0 0,0 0 1 0 0,-1 0 0 0 0,1 0-1 0 0,0 0 1 0 0,0 1-1 0 0,0-1 1 0 0,0 0 0 0 0,0 0-1 0 0,0 1 1 0 0,0-1-1 0 0,0 0 1 0 0,0 0 0 0 0,1 0-1 0 0,-1 0 1 0 0,0 1-1 0 0,1-1 1 0 0,-1 0 0 0 0,2 2-1 0 0,-1-1-26 0 0,1-1-1 0 0,-1 1 1 0 0,1 0-1 0 0,0-1 1 0 0,0 1-1 0 0,-1-1 1 0 0,1 0-1 0 0,0 1 1 0 0,4 1 0 0 0,-1-1 37 0 0,0-1 1 0 0,0 1 0 0 0,-1-1-1 0 0,1 0 1 0 0,0 0-1 0 0,0-1 1 0 0,0 0 0 0 0,0 1-1 0 0,0-2 1 0 0,0 1 0 0 0,0 0-1 0 0,9-3 1 0 0,6-2 422 0 0,33-13 0 0 0,-47 16-476 0 0,162-64 958 0 0,113-39-689 0 0,-100 45-263 0 0,-17 5-2226 0 0,-54 21-5682 0 0,-78 25 966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30 6447 0 0,'0'0'298'0'0,"0"-1"-10"0"0,3-13 639 0 0,-3 13-610 0 0,0 1 0 0 0,0-1 0 0 0,0 1 0 0 0,0-1 0 0 0,0 0 0 0 0,-1 1 0 0 0,1-1 0 0 0,0 1 1 0 0,0-1-1 0 0,0 1 0 0 0,0-1 0 0 0,-1 1 0 0 0,1-1 0 0 0,0 1 0 0 0,0-1 0 0 0,-1 1 0 0 0,1-1 0 0 0,0 1 1 0 0,-1-1-1 0 0,-10-3 4619 0 0,0 4-6507 0 0,11 0 1318 0 0,-9 1 267 0 0,1 0 1 0 0,0 0-1 0 0,0 0 1 0 0,0 1-1 0 0,0 0 1 0 0,-7 4-1 0 0,-48 22 18 0 0,36-15 98 0 0,-32 15 402 0 0,1 3 1 0 0,2 2 0 0 0,-62 48-1 0 0,110-75-432 0 0,0 0-1 0 0,1 0 0 0 0,0 1 1 0 0,0 0-1 0 0,1 0 0 0 0,0 1 1 0 0,0 0-1 0 0,1 0 0 0 0,0 0 1 0 0,0 1-1 0 0,-3 10 0 0 0,7-18-75 0 0,1 0-1 0 0,-1 0 1 0 0,1 1-1 0 0,0-1 1 0 0,-1 0-1 0 0,1 0 1 0 0,0 1-1 0 0,0-1 1 0 0,0 0-1 0 0,0 0 1 0 0,0 1-1 0 0,0-1 1 0 0,1 0-1 0 0,-1 0 1 0 0,0 1-1 0 0,1-1 1 0 0,-1 0-1 0 0,0 0 1 0 0,1 0-1 0 0,-1 0 1 0 0,1 0-1 0 0,1 2 1 0 0,0-1 4 0 0,-1-1 1 0 0,1 0-1 0 0,-1 0 1 0 0,1 0 0 0 0,-1 0-1 0 0,1 0 1 0 0,0 0-1 0 0,-1-1 1 0 0,1 1 0 0 0,0 0-1 0 0,0-1 1 0 0,0 0-1 0 0,3 1 1 0 0,4 0 74 0 0,0-1 0 0 0,0 0 0 0 0,0-1 0 0 0,18-3 0 0 0,22-7 154 0 0,0-2 0 0 0,91-39 0 0 0,-92 29-269 0 0,52-34 1 0 0,-77 43-36 0 0,-21 13-6 0 0,-4 6 37 0 0,-1 0 0 0 0,1 0 0 0 0,-1 0 0 0 0,0 0 0 0 0,0 0 0 0 0,-6 6 0 0 0,-2 3 0 0 0,8-10-13 0 0,0 1 0 0 0,1 0 0 0 0,-1 1 0 0 0,1-1 0 0 0,0 0 0 0 0,0 1 0 0 0,0-1 0 0 0,1 1 0 0 0,0 0 0 0 0,-1 6 0 0 0,2-11-79 0 0,0 0 0 0 0,1-1 0 0 0,-1 1-1 0 0,0 0 1 0 0,0-1 0 0 0,1 1 0 0 0,-1 0-1 0 0,0-1 1 0 0,1 1 0 0 0,-1-1-1 0 0,0 1 1 0 0,1 0 0 0 0,-1-1 0 0 0,1 1-1 0 0,-1-1 1 0 0,1 1 0 0 0,-1-1-1 0 0,1 0 1 0 0,0 1 0 0 0,-1-1 0 0 0,1 1-1 0 0,0-1 1 0 0,-1 0 0 0 0,1 0-1 0 0,0 1 1 0 0,0-1 0 0 0,18 3-5496 0 0,-3-6-502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93 14279 0 0,'6'-9'342'0'0,"25"-37"612"0"0,-27 41-762 0 0,0 0 0 0 0,1 0-1 0 0,-1 1 1 0 0,1-1-1 0 0,0 1 1 0 0,7-5 3594 0 0,-12 12-3714 0 0,-1 0-1 0 0,0 1 1 0 0,0-1-1 0 0,0 0 1 0 0,0 0-1 0 0,0 0 0 0 0,-1 0 1 0 0,-3 4-1 0 0,1 1-2 0 0,-70 110 454 0 0,14-24-167 0 0,-179 394 136 0 0,190-380-455 0 0,-1-9-119 0 0,-3-2 0 0 0,-69 93-1 0 0,106-167-844 0 0,-1 0-1 0 0,-1-1 1 0 0,-28 27-1 0 0,33-38-499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2 362 13823 0 0,'0'0'630'0'0,"0"-2"-13"0"0,-1-7-393 0 0,1 9-220 0 0,0-1 0 0 0,0 1 1 0 0,0-1-1 0 0,-1 1 0 0 0,1-1 0 0 0,0 1 1 0 0,0 0-1 0 0,0-1 0 0 0,0 1 0 0 0,0-1 1 0 0,0 1-1 0 0,1-1 0 0 0,-1 1 0 0 0,0-1 1 0 0,0 1-1 0 0,0-1 0 0 0,0 1 0 0 0,0 0 1 0 0,1-1-1 0 0,-1 1 0 0 0,0-1 0 0 0,0 1 1 0 0,1 0-1 0 0,-1-1 0 0 0,0 1 0 0 0,1 0 1 0 0,-1-1-1 0 0,0 1 0 0 0,1 0 0 0 0,-1 0 1 0 0,1-1-1 0 0,-1 1 0 0 0,0 0 0 0 0,1 0 1 0 0,-1-1-1 0 0,1 1 0 0 0,-1 0 0 0 0,1 0 1 0 0,0 0-1 0 0,-1 0 87 0 0,12-5 1505 0 0,0 1-1 0 0,22-6 1 0 0,-9 4-277 0 0,263-71 683 0 0,-7 9-919 0 0,3 18-3964 0 0,-259 47 375 0 0,-3 1-4678 0 0</inkml:trace>
  <inkml:trace contextRef="#ctx0" brushRef="#br0" timeOffset="1">957 262 6447 0 0,'-1'2'499'0'0,"-10"14"-338"0"0,9-14 40 0 0,0 0-1 0 0,1 1 0 0 0,-1-1 1 0 0,1 0-1 0 0,-1 1 0 0 0,1-1 1 0 0,0 1-1 0 0,0-1 0 0 0,0 1 1 0 0,0-1-1 0 0,-1 4 0 0 0,-3 26 4784 0 0,-16 45 1 0 0,-19 27-1774 0 0,-64 92-3347 0 0,103-194-1054 0 0</inkml:trace>
  <inkml:trace contextRef="#ctx0" brushRef="#br0" timeOffset="2">1198 0 8287 0 0,'0'0'2600'0'0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5983 0 0,'-2'1'10996'0'0,"-9"5"-8352"0"0,-14 10-28 0 0,7-5-2668 0 0,-22 19 0 0 0,22-14 73 0 0,0 2 1 0 0,-19 24-1 0 0,19-23-20 0 0,12-13-9 0 0,1 1 1 0 0,-11 13 0 0 0,15-19-104 0 0,14 13-1038 0 0,30 8-37 0 0,-32-18 969 0 0,0 2 1 0 0,-1-1 0 0 0,1 2-1 0 0,11 8 1 0 0,-14-8 241 0 0,0 0 1 0 0,-1 1-1 0 0,0 0 1 0 0,0 0-1 0 0,-1 1 1 0 0,0-1-1 0 0,0 1 1 0 0,5 13-1 0 0,-8-16 161 0 0,0 1-1 0 0,-1-1 1 0 0,0 1-1 0 0,-1-1 1 0 0,1 1-1 0 0,-1 0 1 0 0,0-1-1 0 0,-1 1 1 0 0,0 0-1 0 0,0 0 1 0 0,0 0-1 0 0,-1-1 1 0 0,0 1-1 0 0,-2 7 1 0 0,0-4 214 0 0,0 0 0 0 0,-1 0 0 0 0,-6 12 0 0 0,8-19-348 0 0,0 1-1 0 0,0-1 1 0 0,0 0-1 0 0,-1 0 1 0 0,1 0 0 0 0,-1 0-1 0 0,0-1 1 0 0,0 1-1 0 0,0-1 1 0 0,0 1-1 0 0,0-1 1 0 0,-5 2-1 0 0,-3 1-70 0 0,-1-1 0 0 0,0 0 0 0 0,0 0 0 0 0,0-2 0 0 0,-1 1-1 0 0,1-2 1 0 0,-1 0 0 0 0,-16 0 0 0 0,20-1-265 0 0,1-1 0 0 0,0 0 1 0 0,-1 0-1 0 0,1 0 0 0 0,0-1 0 0 0,0 0 1 0 0,0-1-1 0 0,0 0 0 0 0,0 0 0 0 0,1-1 1 0 0,-1 0-1 0 0,1 0 0 0 0,-10-8 0 0 0,2-2-984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77 1839 0 0,'6'-15'413'0'0,"11"-22"-325"0"0,1 12 15771 0 0,-18 25-15711 0 0,2 13 1519 0 0,-5 19-2286 0 0,-7 5 1059 0 0,-1-1 0 0 0,-25 54 0 0 0,19-50-197 0 0,-245 523 1733 0 0,53-142-1752 0 0,203-408-1059 0 0,-1-1 1 0 0,0 0 0 0 0,-14 16 0 0 0,9-15-6404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96 192 9671 0 0,'-13'3'392'0'0,"-25"7"-1"0"0,34-8-347 0 0,0-1 1 0 0,0 1 0 0 0,0 0 0 0 0,1 0-1 0 0,-1 0 1 0 0,0 1 0 0 0,1-1 0 0 0,0 1 0 0 0,-1 0-1 0 0,-2 3 1 0 0,5-4 1130 0 0,11 6 2055 0 0,-7-7-2989 0 0,1 1-1 0 0,-1-1 1 0 0,1 0 0 0 0,-1 0-1 0 0,1 0 1 0 0,-1 0-1 0 0,1-1 1 0 0,0 0-1 0 0,-1 0 1 0 0,6 0-1 0 0,40-6 483 0 0,-38 4-469 0 0,75-16 931 0 0,102-35-1 0 0,-80 20-889 0 0,39-13 122 0 0,-62 18 111 0 0,163-32-1 0 0,-247 60-533 0 0,47-5-355 0 0,-44 5 255 0 0,-1 0 0 0 0,1 0 0 0 0,-1 1 0 0 0,1-1 0 0 0,0 1 0 0 0,-1 0 0 0 0,1 0 0 0 0,-1 0 0 0 0,1 0 0 0 0,4 3 0 0 0,1 5-1512 0 0,-5 1-430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209 337 6447 0 0,'0'0'499'0'0,"0"2"-328"0"0,0 10 1252 0 0,0 1 1 0 0,-2 0 0 0 0,0-1-1 0 0,0 1 1 0 0,-1-1 0 0 0,0 0-1 0 0,-10 22 1 0 0,8-23-792 0 0,-1-1 0 0 0,-11 16 0 0 0,-13 15 611 0 0,-39 39-1 0 0,14-15-831 0 0,53-63-707 0 0</inkml:trace>
  <inkml:trace contextRef="#ctx0" brushRef="#br0" timeOffset="1">596 8 10591 0 0,'3'-8'8656'0'0,"10"12"-8656"0"0,-3 0-720 0 0,1 1-128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53 15319 0 0,'1'-14'1630'0'0,"-1"13"-1616"0"0,0 0 0 0 0,0 0 1 0 0,0 0-1 0 0,0 0 0 0 0,-1-1 1 0 0,1 1-1 0 0,0 0 1 0 0,-1 0-1 0 0,1 0 0 0 0,-1 0 1 0 0,1 0-1 0 0,-1 0 0 0 0,0 0 1 0 0,1 0-1 0 0,-1 1 1 0 0,0-1-1 0 0,0 0 0 0 0,0 0 1 0 0,1 1-1 0 0,-2-2 0 0 0,-1 0 137 0 0,1 1-44 0 0,0-1 1 0 0,0 0-1 0 0,-1 1 1 0 0,1-1-1 0 0,-1 1 1 0 0,1 0-1 0 0,-1 0 1 0 0,0 0 0 0 0,1 0-1 0 0,-1 1 1 0 0,0-1-1 0 0,0 1 1 0 0,1-1-1 0 0,-1 1 1 0 0,0 0-1 0 0,0 0 1 0 0,-4 1-1 0 0,-3 0 101 0 0,1 0-1 0 0,-1 1 1 0 0,-16 7-1 0 0,-13 6-123 0 0,2 1 1 0 0,0 3-1 0 0,0 1 0 0 0,2 1 1 0 0,1 2-1 0 0,-33 29 1 0 0,58-44-64 0 0,0 0 0 0 0,1 0 0 0 0,-7 10 1 0 0,12-15-22 0 0,1 0 0 0 0,0 0 1 0 0,0 1-1 0 0,0-1 1 0 0,0 0-1 0 0,1 1 1 0 0,-1 0-1 0 0,1-1 0 0 0,0 1 1 0 0,0 0-1 0 0,0 0 1 0 0,0 5-1 0 0,1-8-14 0 0,1 0 1 0 0,-1 0-1 0 0,0 0 0 0 0,0-1 0 0 0,1 1 0 0 0,-1 0 0 0 0,0 0 1 0 0,1-1-1 0 0,-1 1 0 0 0,1 0 0 0 0,-1-1 0 0 0,1 1 1 0 0,-1 0-1 0 0,1-1 0 0 0,0 1 0 0 0,-1-1 0 0 0,1 1 0 0 0,0-1 1 0 0,-1 1-1 0 0,1-1 0 0 0,0 0 0 0 0,1 1 0 0 0,16 5-182 0 0,-11-5 182 0 0,0-1 1 0 0,-1 0 0 0 0,1-1-1 0 0,-1 0 1 0 0,1 0 0 0 0,-1 0-1 0 0,1-1 1 0 0,-1 0 0 0 0,12-5-1 0 0,5-3-42 0 0,26-18 1 0 0,-30 16 46 0 0,-11 8 10 0 0,1-2 12 0 0,1 0-1 0 0,-1 0 1 0 0,0-1 0 0 0,9-9-1 0 0,-12 10 55 0 0,-5 5 820 0 0,-4 12-681 0 0,-15 34 114 0 0,13-34-266 0 0,0 0 0 0 0,1 1 0 0 0,-3 12 0 0 0,6-23-248 0 0,2 3 40 0 0,0-1-915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13359 0 0,'0'0'1027'0'0,"0"1"-670"0"0,-10 14 570 0 0,0-1 0 0 0,-1 0 0 0 0,-17 17 0 0 0,-43 35 133 0 0,39-38-500 0 0,-29 33 0 0 0,44-41-399 0 0,10-13-125 0 0,-1 1-1 0 0,1 0 0 0 0,1 0 1 0 0,0 0-1 0 0,0 1 0 0 0,1 0 0 0 0,0 1 1 0 0,-7 16-1 0 0,12-24 27 0 0,-1 0-1 0 0,1 0 1 0 0,0 0 0 0 0,0-1 0 0 0,0 1 0 0 0,0 0 0 0 0,0 0-1 0 0,0 0 1 0 0,0 0 0 0 0,1 0 0 0 0,-1-1 0 0 0,1 1-1 0 0,-1 0 1 0 0,1 0 0 0 0,1 2 0 0 0,0 0 69 0 0,0-1-1 0 0,1 0 1 0 0,-1 0 0 0 0,1 1 0 0 0,0-1 0 0 0,5 4-1 0 0,3 1 165 0 0,0-1-1 0 0,0 0 0 0 0,17 8 0 0 0,-14-9-212 0 0,1-1 1 0 0,-1-1-1 0 0,1 0 0 0 0,0 0 1 0 0,0-2-1 0 0,24 2 0 0 0,3-3 130 0 0,47-4 0 0 0,-3-4-1903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391 119 5983 0 0,'-2'0'464'0'0,"-37"4"819"0"0,-2-2 3364 0 0,26-1 3385 0 0,39 2-7514 0 0,1-1 1 0 0,-1-2-1 0 0,1 0 1 0 0,28-5-1 0 0,98-21 550 0 0,-105 17-810 0 0,264-67 450 0 0,-297 72-689 0 0,-1 1-1 0 0,1 0 0 0 0,1 1 1 0 0,14-1-1 0 0,-26 3 3 0 0,-3 2-233 0 0,0 0 158 0 0,1 0-1 0 0,-1 0 0 0 0,0 0 0 0 0,0 0 1 0 0,0 0-1 0 0,-1 0 0 0 0,1-1 1 0 0,0 1-1 0 0,-1-1 0 0 0,1 1 0 0 0,-1-1 1 0 0,1 1-1 0 0,-1-1 0 0 0,-2 1 0 0 0,-1 3-70 0 0,-193 145-1404 0 0,81-66 1227 0 0,56-38 119 0 0,-330 264-306 0 0,358-280 456 0 0,8-7-201 0 0,-1-1-1 0 0,-1 0 1 0 0,-53 30 0 0 0,32-30 1812 0 0,62-24-1074 0 0,32-2-37 0 0,36-6-94 0 0,198-36 626 0 0,-235 38-910 0 0,8-2 155 0 0,87-27 0 0 0,-132 34-260 0 0,-6 3-160 0 0,-18 10-4485 0 0,7-5 2837 0 0,0-1-51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4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24 136 6447 0 0,'-9'-2'586'0'0,"6"0"-533"0"0,-8-2 9022 0 0,21 1-4575 0 0,66-13-3410 0 0,29 5-175 0 0,45-6-234 0 0,238-36 780 0 0,-375 51-1883 0 0,-1-1 0 0 0,0 0 0 0 0,0 0 0 0 0,17-8 0 0 0,-22 6-1914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15231 0 0,'-1'-1'696'0'0,"-5"-1"-13"0"0,-11-3-162 0 0,11 3 4577 0 0,30-4-4749 0 0,33-5 1 0 0,-10 2-242 0 0,67-11-834 0 0,-67 17-7329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10591 0 0,'2'0'5403'0'0,"43"-1"217"0"0,-31-1-5030 0 0,1 0 1 0 0,24-7 0 0 0,51-16-105 0 0,126-19 0 0 0,-214 44-1656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7831 0 0,'-7'-5'9179'0'0,"10"15"-7851"0"0,13 24-523 0 0,1 0 1 0 0,1-1-1 0 0,2-1 1 0 0,1-1-1 0 0,27 29 1 0 0,-2-9-103 0 0,97 83-1 0 0,-96-94-632 0 0,60 49 142 0 0,-88-76-189 0 0,-1 0 1 0 0,1-2-1 0 0,1 0 1 0 0,23 9-1 0 0,-41-19-56 0 0,0 0 0 0 0,0-1-1 0 0,0 1 1 0 0,0 0 0 0 0,0-1-1 0 0,0 1 1 0 0,1-1 0 0 0,-1 0 0 0 0,0 0-1 0 0,0 1 1 0 0,0-2 0 0 0,0 1-1 0 0,1 0 1 0 0,-1 0 0 0 0,4-2 0 0 0,-1 1-116 0 0,-3 1-85 0 0,0-1 0 0 0,0 1 0 0 0,0-1-1 0 0,-1 0 1 0 0,1 1 0 0 0,0-1 0 0 0,3-2 0 0 0,-3 2-307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41 14943 0 0,'22'-10'717'0'0,"0"1"-1"0"0,42-12 2130 0 0,-70 33-2589 0 0,-3 0-33 0 0,0 0 0 0 0,0-1 0 0 0,-1 0 0 0 0,-1 0 0 0 0,-21 16-1 0 0,-3 3 276 0 0,-171 174 1418 0 0,-42 38-1423 0 0,215-212-494 0 0,-1-2-1 0 0,-72 46 0 0 0,105-73-63 0 0,3-1-3 0 0,9 0-274 0 0,0 0 0 0 0,0 0 0 0 0,0-2 0 0 0,-1 1 0 0 0,1-1 0 0 0,12-4 1 0 0,3-3-7298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16615 0 0,'0'0'2374'0'0,"0"2"-1746"0"0,1 0-540 0 0,-1-1 0 0 0,1 0 0 0 0,-1 1 0 0 0,1-1 0 0 0,0 0 0 0 0,0 0 0 0 0,0 0 0 0 0,-1 0 0 0 0,1 1 0 0 0,0-1 0 0 0,0 0 0 0 0,1 0 0 0 0,-1-1 0 0 0,0 1 1 0 0,0 0-1 0 0,0 0 0 0 0,1-1 0 0 0,1 2 0 0 0,1-1 46 0 0,-1 0 1 0 0,1 0-1 0 0,-1 0 0 0 0,1-1 1 0 0,-1 0-1 0 0,1 1 1 0 0,5-2-1 0 0,6 0 282 0 0,-1-1 0 0 0,28-8 0 0 0,-39 9-338 0 0,118-35 1134 0 0,69-18-388 0 0,-188 54-823 0 0,358-73-495 0 0,-344 70 238 0 0,28-2-6857 0 0,-21 4-577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30 123 6911 0 0,'-7'-4'623'0'0,"-16"-12"14689"0"0,34 14-14729 0 0,-7 2-504 0 0,456-83 63 0 0,-424 74-2429 0 0,-3 0-5525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55 556 14999 0 0,'-3'-2'179'0'0,"0"0"-1"0"0,-1 1 1 0 0,0-1 0 0 0,1 1-1 0 0,-1 0 1 0 0,0 0-1 0 0,1 1 1 0 0,-1-1-1 0 0,0 1 1 0 0,0-1-1 0 0,0 1 1 0 0,-6 1 3574 0 0,60-12-2446 0 0,-25 7-1116 0 0,24-8-1 0 0,-24 2-156 0 0,0 0 1 0 0,-1-1-1 0 0,0-2 0 0 0,-1 0 1 0 0,22-17-1 0 0,102-90 89 0 0,-36 27 23 0 0,-77 66-120 0 0,-1-1-1 0 0,37-40 1 0 0,-65 62-51 0 0,-5 5-98 0 0,-5 4-72 0 0,1 1 130 0 0,-1 0 0 0 0,0 0 0 0 0,1 1 0 0 0,0-1 0 0 0,0 1 0 0 0,-6 8 0 0 0,2-1-17 0 0,-23 27-8 0 0,-33 58 0 0 0,52-77 88 0 0,1 1 0 0 0,2 1 0 0 0,0 0 0 0 0,1 0 0 0 0,-6 24 0 0 0,12-36 8 0 0,1 0-1 0 0,-1 16 0 0 0,2-25 8 0 0,0 0 0 0 0,0 0 1 0 0,0 0-1 0 0,1 0 0 0 0,-1 0 0 0 0,0 0 0 0 0,0 0 0 0 0,1 0 0 0 0,-1 0 0 0 0,1 0 0 0 0,-1 0 1 0 0,1 0-1 0 0,-1-1 0 0 0,1 1 0 0 0,0 0 0 0 0,-1 0 0 0 0,1 0 0 0 0,0-1 0 0 0,0 1 1 0 0,-1-1-1 0 0,1 1 0 0 0,0 0 0 0 0,0-1 0 0 0,0 0 0 0 0,0 1 0 0 0,0-1 0 0 0,0 1 0 0 0,0-1 1 0 0,0 0-1 0 0,0 0 0 0 0,1 1 0 0 0,3-1 85 0 0,-1 1 1 0 0,1-1-1 0 0,0 0 1 0 0,8 0-1 0 0,13-5 53 0 0,-1-1 0 0 0,1-1 0 0 0,-2-1 1 0 0,1-2-1 0 0,23-11 0 0 0,-16 5-135 0 0,0-2 1 0 0,-1 0-1 0 0,35-28 1 0 0,77-78-126 0 0,-88 70-738 0 0,78-100-1 0 0,-124 140 437 0 0,-23 26-35 0 0,1 0 390 0 0,8-5 56 0 0,-1-1 0 0 0,1 2 0 0 0,0-1 0 0 0,1 1 0 0 0,0-1 0 0 0,0 1 0 0 0,0 0 0 0 0,1 1 0 0 0,-2 9 0 0 0,-7 13 12 0 0,-53 106 458 0 0,16-38 593 0 0,45-90-838 0 0,0 1-1 0 0,0-1 0 0 0,1 1 0 0 0,-3 18 0 0 0,5-25-171 0 0,1 0 1 0 0,-1 0 0 0 0,1 0-1 0 0,0 0 1 0 0,0 0 0 0 0,1 0-1 0 0,-1 0 1 0 0,0-1 0 0 0,1 1 0 0 0,0 0-1 0 0,0 0 1 0 0,0 0 0 0 0,0-1-1 0 0,0 1 1 0 0,0 0 0 0 0,1-1-1 0 0,-1 1 1 0 0,1-1 0 0 0,0 1-1 0 0,-1-1 1 0 0,4 3 0 0 0,1-1-26 0 0,0 0 0 0 0,0 0 0 0 0,0 0 0 0 0,0-1 0 0 0,1 0 1 0 0,0-1-1 0 0,-1 1 0 0 0,1-1 0 0 0,10 2 0 0 0,10 0 121 0 0,30 1 0 0 0,-29-3-119 0 0,45 7-5432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13 16271 0 0,'7'-12'4478'0'0,"-10"14"-2939"0"0,-8 11-706 0 0,-17 21-956 0 0,-127 220 666 0 0,78-120-525 0 0,-72 117-33 0 0,85-138-291 0 0,11-19-4437 0 0,47-85 2927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5983 0 0,'0'0'274'0'0,"1"-1"-6"0"0,14-9-162 0 0,11-6 11373 0 0,-27 20-11333 0 0,0-1 1 0 0,0 0 0 0 0,0 0-1 0 0,-1-1 1 0 0,0 1-1 0 0,1 0 1 0 0,-1 0-1 0 0,0-1 1 0 0,0 1 0 0 0,0-1-1 0 0,-1 0 1 0 0,-2 3-1 0 0,0-1 7 0 0,-1 1-1 0 0,1 1 1 0 0,0-1-1 0 0,1 1 1 0 0,-1 0-1 0 0,1 0 1 0 0,0 0-1 0 0,0 0 1 0 0,1 1 0 0 0,0 0-1 0 0,0-1 1 0 0,1 1-1 0 0,0 0 1 0 0,-3 14-1 0 0,4-14-53 0 0,1 0 1 0 0,-1 0-1 0 0,1 1 0 0 0,0-1 1 0 0,1 0-1 0 0,0 0 0 0 0,0 1 0 0 0,1-1 1 0 0,3 11-1 0 0,-4-16-79 0 0,0 1 0 0 0,0-1 0 0 0,1 1 0 0 0,-1-1 1 0 0,1 0-1 0 0,-1 0 0 0 0,1 0 0 0 0,0 1 0 0 0,0-2 0 0 0,0 1 0 0 0,0 0 0 0 0,0 0 0 0 0,0-1 1 0 0,0 1-1 0 0,1-1 0 0 0,-1 1 0 0 0,1-1 0 0 0,-1 0 0 0 0,1 0 0 0 0,-1 0 0 0 0,1-1 0 0 0,0 1 1 0 0,-1 0-1 0 0,1-1 0 0 0,0 0 0 0 0,0 0 0 0 0,-1 0 0 0 0,6 0 0 0 0,7-2 7 0 0,1-1 1 0 0,-1 0-1 0 0,0-1 0 0 0,0 0 0 0 0,-1-2 1 0 0,1 0-1 0 0,-1 0 0 0 0,-1-1 0 0 0,1-1 1 0 0,-1 0-1 0 0,0-1 0 0 0,-1 0 0 0 0,0-1 1 0 0,-1-1-1 0 0,0 0 0 0 0,0 0 1 0 0,12-18-1 0 0,-22 28-26 0 0,-1 0 1 0 0,1 0-1 0 0,-1 0 1 0 0,1 0-1 0 0,-1 0 1 0 0,1 0-1 0 0,-1 0 1 0 0,0 0-1 0 0,1 0 1 0 0,-1 0-1 0 0,0 0 1 0 0,0 0-1 0 0,0 0 1 0 0,0 0-1 0 0,0 0 1 0 0,0 0-1 0 0,0-1 1 0 0,0 1-1 0 0,0 0 1 0 0,0 0-1 0 0,-1 0 1 0 0,1 0-1 0 0,0 0 1 0 0,-1 0-1 0 0,1 0 1 0 0,-1 0-1 0 0,1 0 1 0 0,-1 0-1 0 0,0 0 1 0 0,1 0-1 0 0,-1 0 1 0 0,0 1-1 0 0,0-1 1 0 0,0 0-1 0 0,1 0 1 0 0,-1 1 0 0 0,0-1-1 0 0,0 1 1 0 0,-1-2-1 0 0,-2 0-5 0 0,1 0 1 0 0,-1 1-1 0 0,0-1 1 0 0,1 0-1 0 0,-1 1 1 0 0,0 0-1 0 0,0 0 0 0 0,-7-1 1 0 0,-81 1-2601 0 0,79 2 1425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5983 0 0,'0'0'7187'0'0,"9"-3"-6323"0"0,4-1 717 0 0,0-1 1 0 0,1 2-1 0 0,24-3 0 0 0,158-4-595 0 0,-33 3-980 0 0,74-19-6 0 0,-182 16 0 0 0,71-4 0 0 0,-66 16 0 0 0,-41 0 0 0 0,33-3 0 0 0,39-1 0 0 0,101-2 280 0 0,-128 4-144 0 0,-49 1-136 0 0,0 1 0 0 0,-1 0-1 0 0,16 4 1 0 0,-17-3 4 0 0,1 0 1 0 0,28 1-1 0 0,-36-4 24 0 0,-1-1 0 0 0,1 0 1 0 0,0 0-1 0 0,-1-1 0 0 0,9-2 0 0 0,0-1 99 0 0,16-4-19 0 0,1 2-1 0 0,-1 1 0 0 0,1 1 0 0 0,0 1 1 0 0,52 2-1 0 0,-47 2-107 0 0,-20 0 0 0 0,29 3 0 0 0,-6 6 0 0 0,-15-6 52 0 0,0-1 0 0 0,0-1 0 0 0,39-4 0 0 0,12-8 16 0 0,-47 7-30 0 0,51-3 0 0 0,-75 6-38 0 0,14 3 0 0 0,11 1 29 0 0,0-2 1 0 0,1-1-1 0 0,-1-1 0 0 0,31-5 1 0 0,-5 0 4 0 0,109 1 209 0 0,-126 4-192 0 0,-28 0-46 0 0,-1 0-1 0 0,19 2 0 0 0,-23 0 6 0 0,0-1 0 0 0,1 0 0 0 0,-1-1 0 0 0,0 1 0 0 0,0-1 0 0 0,9-3 0 0 0,-8 3 18 0 0,0-1 0 0 0,1 1 0 0 0,9 0-1 0 0,-7 0-12 0 0,19 2 130 0 0,3 3-133 0 0,-24-3-11 0 0,1 1 0 0 0,-1-2 0 0 0,1 1 1 0 0,-1-1-1 0 0,1 0 0 0 0,0 0 1 0 0,11-3-1 0 0,22-7 257 0 0,79-6 1 0 0,-105 17-176 0 0,-11 0-29 0 0,-1 0 1 0 0,1-1 0 0 0,0 0-1 0 0,0 1 1 0 0,7-2 0 0 0,-25 11-167 0 0,8-6 21 0 0,3-2-346 0 0,0 0-1 0 0,-1 0 1 0 0,1-1-1 0 0,-1 1 1 0 0,1-1-1 0 0,-7 2 1 0 0,3-2-989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1261 1 4143 0 0,'0'0'319'0'0,"20"3"14635"0"0,-27 4-12631 0 0,-17 6-3063 0 0,-145 37 1120 0 0,62-19-384 0 0,-22 1-360 0 0,-220 28 0 0 0,348-60 363 0 0,-68 9-102 0 0,-118 1-1 0 0,161-10 117 0 0,0-3 0 0 0,0 0 0 0 0,1-1-1 0 0,-34-11 1 0 0,41 6-13 0 0,-6-4 0 0 0,23 13-1 0 0,1-1 0 0 0,-1 1-1 0 0,0 0 1 0 0,0 0 0 0 0,0 0-1 0 0,1 0 1 0 0,-1 0 0 0 0,0 0 0 0 0,0 0-1 0 0,0 0 1 0 0,0 0 0 0 0,1 0 0 0 0,-1 0-1 0 0,0 0 1 0 0,0 0 0 0 0,0 1-1 0 0,1-1 1 0 0,-1 0 0 0 0,0 1 0 0 0,0-1-1 0 0,1 1 1 0 0,-1-1 0 0 0,0 1-1 0 0,1-1 1 0 0,-1 1 0 0 0,-7 7-48 0 0,3 0 6 0 0,3 2 32 0 0,2-7 18 0 0,0 0 0 0 0,0 0 0 0 0,1 0 0 0 0,-1 0 0 0 0,1 0 0 0 0,0 0-1 0 0,-1 0 1 0 0,1-1 0 0 0,0 1 0 0 0,1 0 0 0 0,-1-1 0 0 0,0 1 0 0 0,1 0 0 0 0,0-1-1 0 0,2 3 1 0 0,4 4 95 0 0,0 0 0 0 0,14 11 0 0 0,-6-6 34 0 0,9 8-16 0 0,2-1 0 0 0,57 34 0 0 0,-73-48-120 0 0,0 1 0 0 0,-1 0 0 0 0,0 1 0 0 0,0-1 0 0 0,-1 2 0 0 0,0-1 0 0 0,-1 2 0 0 0,0-1 0 0 0,-1 1 0 0 0,0 0 0 0 0,0 0 0 0 0,8 22 0 0 0,-13-27 21 0 0,0 0 0 0 0,0 0 0 0 0,-1 0 1 0 0,2 7-1 0 0,-2-5 40 0 0,-1-6 75 0 0,4 16 1641 0 0,0-27-1702 0 0,0 0 0 0 0,-1 0 0 0 0,0-1 0 0 0,0 1 0 0 0,2-20 0 0 0,3-10 51 0 0,9-14-126 0 0,2 2 0 0 0,30-58 0 0 0,-46 103 0 0 0,11-18 0 0 0,-10 19 0 0 0,-1 0 0 0 0,-1 0 0 0 0,1 0 0 0 0,0 0 0 0 0,-1 0 0 0 0,0 0 0 0 0,2-11 0 0 0,-4 8 0 0 0,0 7-1 0 0,0 1-1 0 0,0 0 1 0 0,0-1 0 0 0,-1 1-1 0 0,1-1 1 0 0,0 1 0 0 0,0 0-1 0 0,0-1 1 0 0,0 1 0 0 0,0-1-1 0 0,-1 1 1 0 0,1 0 0 0 0,0-1-1 0 0,0 1 1 0 0,-1 0 0 0 0,1-1-1 0 0,0 1 1 0 0,0 0 0 0 0,-1 0-1 0 0,1-1 1 0 0,0 1-1 0 0,-1 0 1 0 0,1 0 0 0 0,0 0-1 0 0,-1-1 1 0 0,1 1 0 0 0,-1 0-1 0 0,1 0 1 0 0,0 0 0 0 0,-1 0-1 0 0,1 0 1 0 0,-1 0 0 0 0,1 0-1 0 0,0 0 1 0 0,-1 0 0 0 0,0 0-4 0 0,0-1-5 0 0,-1 1 0 0 0,0 0 0 0 0,1-1 0 0 0,-1 1 0 0 0,0 0 0 0 0,0 0 0 0 0,1 0 0 0 0,-1 1 0 0 0,0-1 0 0 0,0 0 0 0 0,1 1 0 0 0,-1-1 0 0 0,0 1 0 0 0,1-1 0 0 0,-1 1 0 0 0,1 0 0 0 0,-1 0 0 0 0,1 0 0 0 0,-1 0 0 0 0,1 0 0 0 0,-1 0 0 0 0,1 0 0 0 0,0 0 0 0 0,0 0 0 0 0,0 1 0 0 0,-1-1 0 0 0,0 3 0 0 0,0-2-274 0 0,0 1 0 0 0,1 0 0 0 0,-1 0 0 0 0,1 0 0 0 0,-1 0 0 0 0,0 4 0 0 0,1-5-466 0 0,1 1 0 0 0,-1-1 1 0 0,1 0-1 0 0,0 0 0 0 0,0 1 0 0 0,0-1 0 0 0,0 0 1 0 0,1 5-1 0 0,2 5-5669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8751 0 0,'0'0'674'0'0,"0"2"-438"0"0,-6 35 1853 0 0,-2-1 1 0 0,-21 62 0 0 0,-37 69-1199 0 0,60-153-745 0 0,-13 29 39 0 0,-2-1 0 0 0,-2-1 0 0 0,-2-1 0 0 0,-52 65 1 0 0,8-18 1094 0 0,-102 168 1 0 0,144-204-690 0 0,-37 96 1 0 0,60-137-788 0 0,-3 8 186 0 0,5-7-2892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14 475 5063 0 0,'-1'3'3320'0'0,"-1"3"-1986"0"0,-1 0 0 0 0,1 1 0 0 0,1 0 0 0 0,-1-1 0 0 0,1 1-1 0 0,0 11 1 0 0,1-8-535 0 0,0 1-1 0 0,1-1 0 0 0,4 18 0 0 0,3 2-986 0 0,2-2 0 0 0,15 32 0 0 0,-8-19 1300 0 0,10 25 843 0 0,-26-67-1869 0 0,1-1 0 0 0,-1 0-1 0 0,1 1 1 0 0,-1-1-1 0 0,0 0 1 0 0,1 0 0 0 0,1-3-1 0 0,-2 2 13 0 0,29-47 185 0 0,-1-1-1 0 0,35-94 1 0 0,-58 127-398 0 0,-1 0 1 0 0,-1 0-1 0 0,-1 0 0 0 0,-1-1 1 0 0,1-24-1 0 0,-4 12-146 0 0,0 0 0 0 0,-8-43 0 0 0,5 52 116 0 0,0 1-1 0 0,-1 0 1 0 0,-1 0-1 0 0,-1 0 1 0 0,-17-35-1 0 0,21 50 135 0 0,3 4-31 0 0,0 1 40 0 0,0 1 1 0 0,0-1 0 0 0,0 0-1 0 0,1 1 1 0 0,-1-1-1 0 0,0 0 1 0 0,1 1-1 0 0,-1-1 1 0 0,1 1-1 0 0,-1-1 1 0 0,0 0 0 0 0,1 1-1 0 0,-1-1 1 0 0,1 1-1 0 0,-1 0 1 0 0,1-1-1 0 0,0 1 1 0 0,-1-1-1 0 0,1 1 1 0 0,-1 0 0 0 0,1-1-1 0 0,0 1 1 0 0,-1 0-1 0 0,1 0 1 0 0,0 0-1 0 0,-1-1 1 0 0,2 1 0 0 0,15 1-32 0 0,-15 0 31 0 0,43 7 34 0 0,47 16-1 0 0,-60-14 11 0 0,0-2 0 0 0,1-1 0 0 0,58 4 0 0 0,-45-11 236 0 0,0-2 0 0 0,0-2 1 0 0,54-13-1 0 0,134-41 268 0 0,-70 14-236 0 0,-147 40-318 0 0,10-1-224 0 0,-1-2 1 0 0,50-20-1 0 0,-74 26-452 0 0,-7 10-5465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96 16959 0 0,'0'0'2643'0'0,"-1"2"-2214"0"0,0 8-177 0 0,-1 1-1 0 0,-1-1 0 0 0,1 0 1 0 0,-2-1-1 0 0,1 1 1 0 0,-2-1-1 0 0,1 1 0 0 0,-7 8 1 0 0,-26 33 318 0 0,24-35-398 0 0,-14 23-1 0 0,26-35-75 0 0,-2 2-5 0 0,3-5 282 0 0,12-8-165 0 0,-2-1-128 0 0,0 0 0 0 0,-1-1 0 0 0,0 0-1 0 0,-1 0 1 0 0,0-1 0 0 0,7-11 0 0 0,14-17 81 0 0,0 5-100 0 0,44-40-1 0 0,-61 62-75 0 0,2 0 0 0 0,-1 1 0 0 0,1 1-1 0 0,1 0 1 0 0,0 1 0 0 0,26-11 0 0 0,-35 17-23 0 0,0 0 0 0 0,1 0 1 0 0,11-1-1 0 0,-7 3 38 0 0,-10 0-2 0 0,0 0 0 0 0,0 0-1 0 0,0 0 1 0 0,0 0 0 0 0,0 0-1 0 0,1 0 1 0 0,-1 1 0 0 0,0-1 0 0 0,0 0-1 0 0,0 1 1 0 0,0-1 0 0 0,0 1 0 0 0,0-1-1 0 0,-1 1 1 0 0,1-1 0 0 0,1 2-1 0 0,1 0-25 0 0,0-1 25 0 0,-1 1 0 0 0,0-1 0 0 0,0 0 0 0 0,1 1 0 0 0,-1 0 0 0 0,0 0-1 0 0,-1-1 1 0 0,1 1 0 0 0,0 0 0 0 0,0 0 0 0 0,-1 1 0 0 0,1-1-1 0 0,-1 0 1 0 0,0 0 0 0 0,0 1 0 0 0,0-1 0 0 0,0 1 0 0 0,0-1 0 0 0,0 1-1 0 0,-1-1 1 0 0,1 1 0 0 0,-1 4 0 0 0,1 6-14 0 0,0 0 1 0 0,-1 1-1 0 0,-3 16 0 0 0,2-19 15 0 0,-1 13 5 0 0,1 1 0 0 0,1-1 0 0 0,1 1 0 0 0,7 40 0 0 0,-7-60 27 0 0,0-1 1 0 0,1 0-1 0 0,-1 1 1 0 0,1-1-1 0 0,0 0 1 0 0,0 0 0 0 0,1 0-1 0 0,-1 0 1 0 0,1-1-1 0 0,0 1 1 0 0,0-1-1 0 0,5 6 1 0 0,-2-4 18 0 0,1 0 0 0 0,-1-1 0 0 0,1 0 1 0 0,0 0-1 0 0,0 0 0 0 0,12 4 0 0 0,6 0-37 0 0,0-2-1 0 0,1-1 1 0 0,33 3-1 0 0,-58-7-16 0 0,9-1-361 0 0,-1 1 0 0 0,1-1-1 0 0,0-1 1 0 0,0 0-1 0 0,17-3 1 0 0,-11 0-1529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4607 0 0,'-15'4'18492'0'0,"21"-4"-18419"0"0,-4 0 349 0 0,-1-1-322 0 0,0 1-88 0 0,16 3 638 0 0,-9-2-643 0 0,-1 0 0 0 0,1 1 0 0 0,-1 0 0 0 0,0 0 0 0 0,0 0 0 0 0,0 1 0 0 0,7 4 0 0 0,46 30 28 0 0,-18-10-27 0 0,-23-16-11 0 0,1 0-11 0 0,-1 0 0 0 0,0 2 0 0 0,0 0 1 0 0,19 19-1 0 0,-35-29 13 0 0,0 1 0 0 0,0 0-1 0 0,0 0 1 0 0,-1 0 0 0 0,1 0-1 0 0,-1 0 1 0 0,0 1 0 0 0,0-1 0 0 0,-1 1-1 0 0,1-1 1 0 0,-1 1 0 0 0,0 0-1 0 0,0-1 1 0 0,0 1 0 0 0,-1 0 0 0 0,0 0-1 0 0,0 0 1 0 0,0-1 0 0 0,-1 1 0 0 0,1 0-1 0 0,-1 0 1 0 0,0 0 0 0 0,0-1-1 0 0,-3 5 1 0 0,1 0-2 0 0,0 0 1 0 0,-1-1-1 0 0,0 0 0 0 0,-1 0 1 0 0,1 0-1 0 0,-2 0 0 0 0,1-1 1 0 0,-1 0-1 0 0,0 0 0 0 0,-1-1 1 0 0,-12 11-1 0 0,-8 4 22 0 0,-2-1-1 0 0,-1-1 1 0 0,-50 23 0 0 0,77-41 23 0 0,-5 0-43 0 0,-17 6-564 0 0,24-7 190 0 0,0 2-528 0 0,-5 7-464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68 6447 0 0,'44'-58'3494'0'0,"-37"48"3060"0"0,-7 12-6010 0 0,-5 18-237 0 0,-2-1 1 0 0,1 0-1 0 0,-2-1 0 0 0,-1 1 0 0 0,-11 18 0 0 0,0 1 42 0 0,-264 506 1105 0 0,270-518-1450 0 0,-176 305 2 0 0,89-182-239 0 0,72-114-928 0 0,8-15-2873 0 0,14-14-1698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226 236 4607 0 0,'-49'9'647'0'0,"-33"9"-853"0"0,43-3 2438 0 0,32-11-819 0 0,1 0 0 0 0,-1 0-1 0 0,-7 7 1 0 0,11-9-1000 0 0,1 1-1 0 0,-1-1 0 0 0,1 1 0 0 0,0-1 1 0 0,0 1-1 0 0,0-1 0 0 0,1 1 1 0 0,-4 6-1 0 0,5-9-401 0 0,0 1 0 0 0,0-1 0 0 0,0 1 0 0 0,0-1 0 0 0,1 1 0 0 0,-1-1 0 0 0,0 0 0 0 0,0 1 0 0 0,0-1 0 0 0,0 1 0 0 0,0-1 0 0 0,1 0 0 0 0,-1 1 0 0 0,0-1 0 0 0,0 0 0 0 0,1 1 1 0 0,-1-1-1 0 0,0 0 0 0 0,1 1 0 0 0,-1-1 0 0 0,0 0 0 0 0,1 1 0 0 0,-1-1 0 0 0,0 0 0 0 0,1 0 0 0 0,-1 0 0 0 0,1 1 0 0 0,10 4 136 0 0,-5-3-71 0 0,-1-1 1 0 0,1 0-1 0 0,0 0 1 0 0,0 0 0 0 0,0-1-1 0 0,0 0 1 0 0,0 0-1 0 0,-1 0 1 0 0,11-3-1 0 0,7-2 332 0 0,24-9-1 0 0,-31 9-206 0 0,138-43 961 0 0,205-63 748 0 0,-173 54-1107 0 0,0 0-802 0 0,-61 24-2843 0 0,-89 24-2166 0 0,-5 0-1426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14511 0 0,'0'0'1314'0'0,"-1"2"-1078"0"0,-44 74 1008 0 0,-58 132 1 0 0,82-160-924 0 0,-37 76 221 0 0,-100 164-1 0 0,-28-33-225 0 0,181-249-273 0 0,1-1 0 0 0,-1 0 0 0 0,0 1 0 0 0,0-2 0 0 0,0 1 0 0 0,-1-1 0 0 0,1 1 0 0 0,-1-2 0 0 0,0 1 0 0 0,-1-1 0 0 0,-11 6 0 0 0,17-10-41 0 0,1 1 0 0 0,0 0-1 0 0,0 0 1 0 0,-1 0 0 0 0,1 0 0 0 0,0 0 0 0 0,-1 0 0 0 0,1-1 0 0 0,0 1-1 0 0,0 0 1 0 0,-1 0 0 0 0,1 0 0 0 0,0-1 0 0 0,0 1 0 0 0,-1 0 0 0 0,1 0-1 0 0,0-1 1 0 0,0 1 0 0 0,0 0 0 0 0,0 0 0 0 0,-1-1 0 0 0,1 1 0 0 0,0 0 0 0 0,0-1-1 0 0,0 1 1 0 0,0 0 0 0 0,0-1 0 0 0,0 1 0 0 0,0 0 0 0 0,0-1 0 0 0,-2-10-7 0 0,3 7-3 0 0,-1 0-1 0 0,1-1 1 0 0,0 1-1 0 0,0 0 1 0 0,1-1-1 0 0,-1 1 1 0 0,1 0-1 0 0,0 0 0 0 0,0 0 1 0 0,1 0-1 0 0,2-3 1 0 0,6-9-93 0 0,16-15-1 0 0,-27 31 102 0 0,15-15-75 0 0,1 0-1 0 0,0 1 1 0 0,1 0 0 0 0,0 2-1 0 0,2 0 1 0 0,19-10 0 0 0,-4 5-12 0 0,0 2 1 0 0,60-17-1 0 0,-86 30 100 0 0,0-1-1 0 0,0 1 1 0 0,1 1-1 0 0,-1 0 0 0 0,16 0 1 0 0,-22 1-9 0 0,-1 0 0 0 0,1 0 0 0 0,0 0 0 0 0,0 1 0 0 0,0-1 1 0 0,0 1-1 0 0,-1-1 0 0 0,1 1 0 0 0,0-1 0 0 0,0 1 0 0 0,-1 0 0 0 0,1 0 0 0 0,-1 0 1 0 0,1 0-1 0 0,-1 0 0 0 0,1 1 0 0 0,-1-1 0 0 0,0 0 0 0 0,1 1 0 0 0,-1-1 0 0 0,0 1 1 0 0,0-1-1 0 0,0 1 0 0 0,0-1 0 0 0,0 1 0 0 0,0 0 0 0 0,-1-1 0 0 0,1 1 0 0 0,-1 0 0 0 0,1 0 1 0 0,-1 0-1 0 0,1 2 0 0 0,0 6 62 0 0,-1 0-1 0 0,1 0 1 0 0,-2 0 0 0 0,1 0-1 0 0,-2 0 1 0 0,1 0 0 0 0,-6 17 0 0 0,-28 68 789 0 0,24-68-708 0 0,-6 10 26 0 0,11-25-339 0 0,1 0 0 0 0,0 1-1 0 0,-6 19 1 0 0,11-30-722 0 0,11-3-2527 0 0,3-2 1811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117 101 8287 0 0,'0'0'10886'0'0,"0"2"-10262"0"0,0 2-469 0 0,-1 0 0 0 0,1 0 1 0 0,-1-1-1 0 0,0 1 1 0 0,0 0-1 0 0,0 0 0 0 0,-1 0 1 0 0,-3 5-1 0 0,-19 31 458 0 0,8-16-390 0 0,3-2-101 0 0,1 1 0 0 0,-10 24-1 0 0,18-37-80 0 0,1 0-1 0 0,0 0 0 0 0,1 0 1 0 0,0 0-1 0 0,0 0 0 0 0,1 1 1 0 0,1 20-1 0 0,0-29 8 0 0,0 0-1 0 0,0 0 1 0 0,0 1-1 0 0,1-1 1 0 0,-1 0-1 0 0,1 0 1 0 0,-1 0-1 0 0,1 0 1 0 0,0 0-1 0 0,0 0 1 0 0,0 0-1 0 0,0 0 1 0 0,0 0-1 0 0,1 0 1 0 0,-1-1-1 0 0,0 1 1 0 0,1 0-1 0 0,-1-1 1 0 0,3 3-1 0 0,-1-3 3 0 0,-1 0 0 0 0,1 0 0 0 0,-1 0 1 0 0,1 0-1 0 0,0 0 0 0 0,-1 0 0 0 0,1-1 0 0 0,0 1 0 0 0,0-1 0 0 0,-1 0 0 0 0,1 0 0 0 0,0 0 0 0 0,4 0 0 0 0,3-2 38 0 0,0 0 0 0 0,0 0 0 0 0,0-1 0 0 0,0-1 0 0 0,0 1 0 0 0,18-11 0 0 0,6-8 18 0 0,0-2 0 0 0,-1-1 0 0 0,50-51 0 0 0,29-49-62 0 0,-41 42-859 0 0,-26 31-2335 0 0,-34 39 1596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16 129 12607 0 0,'0'0'1143'0'0,"2"0"-940"0"0,30 19 2508 0 0,-26-15-2386 0 0,0 0 0 0 0,0-1 0 0 0,0 0 0 0 0,0 0-1 0 0,1 0 1 0 0,-1 0 0 0 0,1-1 0 0 0,0 0 0 0 0,0-1 0 0 0,0 1 0 0 0,-1-2-1 0 0,13 2 1 0 0,7-6 58 0 0,1 0 0 0 0,-1-2-1 0 0,0 0 1 0 0,0-2-1 0 0,30-14 1 0 0,-49 19-369 0 0,0 0-1 0 0,0 0 1 0 0,-1-1-1 0 0,1 1 1 0 0,-1-2-1 0 0,0 1 1 0 0,0-1-1 0 0,0 0 1 0 0,-1 0-1 0 0,1 0 1 0 0,-1-1-1 0 0,0 0 1 0 0,5-8-1 0 0,-5-7-81 0 0,-5 21 63 0 0,0-1 0 0 0,1 0 0 0 0,-1 1 0 0 0,0-1 0 0 0,0 0-1 0 0,0 1 1 0 0,0-1 0 0 0,0 0 0 0 0,0 1 0 0 0,0-1-1 0 0,0 0 1 0 0,0 1 0 0 0,0-1 0 0 0,0 0 0 0 0,0 1-1 0 0,-1-1 1 0 0,1 0 0 0 0,0 1 0 0 0,0-1 0 0 0,-1 0-1 0 0,1 1 1 0 0,-1-1 0 0 0,1 1 0 0 0,0-1 0 0 0,-2 0-1 0 0,1-1-12 0 0,-1 0 3 0 0,1 1 1 0 0,0 0-1 0 0,0-1 0 0 0,-1 1 1 0 0,1 0-1 0 0,0-1 0 0 0,-1 1 1 0 0,0 0-1 0 0,1 0 0 0 0,-1 0 1 0 0,0 0-1 0 0,1 1 0 0 0,-1-1 1 0 0,0 0-1 0 0,0 1 0 0 0,1-1 0 0 0,-1 1 1 0 0,0 0-1 0 0,0-1 0 0 0,0 1 1 0 0,0 0-1 0 0,0 0 0 0 0,0 0 1 0 0,0 0-1 0 0,-3 1 0 0 0,-5 2-32 0 0,0-1 0 0 0,0 1-1 0 0,-15 7 1 0 0,11-5 17 0 0,-30 15-41 0 0,-81 48 0 0 0,118-64 70 0 0,-4 3 14 0 0,0 0-1 0 0,1 1 0 0 0,0 0 1 0 0,0 1-1 0 0,1 0 1 0 0,0 0-1 0 0,1 1 1 0 0,-9 13-1 0 0,12-16 28 0 0,1 0 0 0 0,0 1 0 0 0,0-1 0 0 0,1 1 0 0 0,0 0 0 0 0,0 0 0 0 0,1 0 0 0 0,0 0 0 0 0,0 1 0 0 0,1-1 0 0 0,0 0 0 0 0,0 1 0 0 0,2 12 0 0 0,0-15-23 0 0,0-1 0 0 0,0 0-1 0 0,1 0 1 0 0,0 0 0 0 0,0 0-1 0 0,0 0 1 0 0,1 0 0 0 0,-1-1-1 0 0,1 1 1 0 0,0-1 0 0 0,1 0 0 0 0,-1 1-1 0 0,1-1 1 0 0,-1-1 0 0 0,1 1-1 0 0,0-1 1 0 0,1 1 0 0 0,-1-1-1 0 0,9 4 1 0 0,2 1-3 0 0,0-1 0 0 0,0 0-1 0 0,1-1 1 0 0,0 0-1 0 0,17 2 1 0 0,-21-5-20 0 0,0-2 0 0 0,0 0 1 0 0,0 0-1 0 0,0-1 0 0 0,0 0 0 0 0,0-1 0 0 0,0-1 0 0 0,21-4 1 0 0,-18 2-161 0 0,-1-1 1 0 0,0 0 0 0 0,0-1 0 0 0,0-1-1 0 0,-1 0 1 0 0,20-14 0 0 0,-18 12-774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64 10303 0 0,'3'-15'303'0'0,"-1"8"-113"0"0,-1 1 0 0 0,0-1 0 0 0,0 0 1 0 0,0-14 5775 0 0,0 29-5278 0 0,-2 2-526 0 0,-1 0 0 0 0,0 0 0 0 0,0 0 0 0 0,-1 0 1 0 0,-9 18-1 0 0,-27 44 346 0 0,3-18 129 0 0,-87 97 1 0 0,44-58-40 0 0,-27 50 106 0 0,6-7-681 0 0,99-135-144 0 0,12-10-1441 0 0,43-46-1728 0 0,-31 31 1248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116 455 2759 0 0,'-74'34'3399'0'0,"42"-19"1662"0"0,23-11-869 0 0,11-6-4018 0 0,1 0 0 0 0,-1 0 0 0 0,0 0 0 0 0,0 0-1 0 0,0 0 1 0 0,0-1 0 0 0,2-3 0 0 0,4-5 81 0 0,17-22 312 0 0,31-53 1 0 0,-20 30-257 0 0,-11 16-103 0 0,0 1-72 0 0,1 0-1 0 0,42-45 1 0 0,-60 74-102 0 0,1 1 0 0 0,1 0 0 0 0,0 1-1 0 0,0 0 1 0 0,0 1 0 0 0,1 0 0 0 0,0 0 0 0 0,0 2-1 0 0,1-1 1 0 0,-1 1 0 0 0,1 1 0 0 0,1 0-1 0 0,16-3 1 0 0,-17 6 44 0 0,-1 0 0 0 0,0 1 1 0 0,1 0-1 0 0,-1 1 0 0 0,0 1 0 0 0,1 0 0 0 0,-1 0 0 0 0,0 1 1 0 0,0 0-1 0 0,-1 1 0 0 0,1 0 0 0 0,-1 1 0 0 0,0 0 0 0 0,14 10 0 0 0,-8-4 0 0 0,-1 0-1 0 0,1 2 0 0 0,-2-1 0 0 0,0 2 0 0 0,-1 0 0 0 0,0 1 0 0 0,18 27 1 0 0,-25-31-71 0 0,0 1 1 0 0,0 0 0 0 0,-1 0 0 0 0,0 0-1 0 0,-1 1 1 0 0,-1 0 0 0 0,0 0 0 0 0,0 0-1 0 0,-2 0 1 0 0,1 13 0 0 0,-2-23 5 0 0,0 0-1 0 0,0 0 1 0 0,0 0 0 0 0,-1 0-1 0 0,0 0 1 0 0,1 0 0 0 0,-1 0-1 0 0,0 0 1 0 0,0 0 0 0 0,-1 0 0 0 0,1 0-1 0 0,0-1 1 0 0,-1 1 0 0 0,0 0-1 0 0,0-1 1 0 0,0 0 0 0 0,0 1-1 0 0,0-1 1 0 0,0 0 0 0 0,0 0 0 0 0,-1 0-1 0 0,1 0 1 0 0,-1 0 0 0 0,-5 2-1 0 0,-5 2 63 0 0,-1 0-1 0 0,1 0 0 0 0,-29 6 1 0 0,25-8-37 0 0,-380 129 198 0 0,377-125-348 0 0,9-4-79 0 0,0 0 0 0 0,0 1 0 0 0,1 0 0 0 0,-17 11 1 0 0,26-15-437 0 0,17 1-11820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112 138 14599 0 0,'-5'-1'412'0'0,"-70"-13"816"0"0,43 12 2010 0 0,36 1-3046 0 0,0 1 0 0 0,0-1 0 0 0,-1 0 1 0 0,1 0-1 0 0,6-3 0 0 0,4-1 113 0 0,281-67 1299 0 0,-138 46-1822 0 0,-105 18-3394 0 0,-41 6-3266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132 125 4607 0 0,'5'-8'196'0'0,"-3"4"41"0"0,1 1 0 0 0,0-1-1 0 0,-1 1 1 0 0,1-1-1 0 0,1 1 1 0 0,-1 0 0 0 0,9-6 8652 0 0,-13 17-8475 0 0,0-1 1 0 0,-1 1-1 0 0,0 0 1 0 0,0-1 0 0 0,-1 0-1 0 0,0 1 1 0 0,-6 9 0 0 0,-3 10 326 0 0,-32 91 943 0 0,-38 170 0 0 0,80-279-1604 0 0,-3 21 587 0 0,17-35-262 0 0,-3-1-306 0 0,0 0 0 0 0,-1-1 1 0 0,0 0-1 0 0,-1-1 0 0 0,1 0 0 0 0,11-16 0 0 0,0-1 47 0 0,68-82 1 0 0,-41 48-149 0 0,83-81 0 0 0,-90 104-127 0 0,2 2 1 0 0,56-36 0 0 0,-79 58 24 0 0,1 2 0 0 0,1 0 1 0 0,-1 1-1 0 0,2 0 0 0 0,-1 2 0 0 0,1 1 1 0 0,0 0-1 0 0,29-3 0 0 0,-4 4-1321 0 0,-45 5 1238 0 0,0 0 1 0 0,0 1-1 0 0,0-1 0 0 0,0 0 1 0 0,0 1-1 0 0,0-1 1 0 0,0 1-1 0 0,0-1 0 0 0,-1 1 1 0 0,1-1-1 0 0,0 1 1 0 0,0 0-1 0 0,-1 0 0 0 0,1-1 1 0 0,0 1-1 0 0,-1 0 1 0 0,1 0-1 0 0,-1 0 1 0 0,1-1-1 0 0,-1 1 0 0 0,0 0 1 0 0,1 2-1 0 0,-1-3 187 0 0,3 10-1683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72 12751 0 0,'8'-11'517'0'0,"-4"7"-352"0"0,-1-1 0 0 0,0 0 0 0 0,0 1 0 0 0,0-1 0 0 0,3-8 0 0 0,-1-8 3423 0 0,-6 21-3317 0 0,-3-1-220 0 0,1 0 0 0 0,-1 0 1 0 0,0 1-1 0 0,1-1 0 0 0,-1 1 1 0 0,0 0-1 0 0,0 0 0 0 0,1 0 0 0 0,-1 1 1 0 0,0-1-1 0 0,1 1 0 0 0,-1 0 1 0 0,-3 1-1 0 0,-9 4-22 0 0,-24 12-1 0 0,26-12 13 0 0,-42 23 128 0 0,-66 46 0 0 0,98-59 8 0 0,0 0 0 0 0,1 2 1 0 0,1 0-1 0 0,1 2 0 0 0,-26 30 0 0 0,46-49-155 0 0,0 0 0 0 0,0 0 0 0 0,1 0-1 0 0,-1 0 1 0 0,0 0 0 0 0,1 1 0 0 0,-1-1 0 0 0,1 0 0 0 0,0 0 0 0 0,-1 1 0 0 0,1 1 0 0 0,-1-2-6 0 0,2-1 0 0 0,-1 1 0 0 0,0-1 0 0 0,0 1 0 0 0,0-1 0 0 0,0 1 0 0 0,0 0 0 0 0,0-1 0 0 0,0 1 0 0 0,1-1 0 0 0,-1 1 0 0 0,0-1 0 0 0,1 1 0 0 0,-1-1 0 0 0,0 1 1 0 0,0-1-1 0 0,1 0 0 0 0,-1 1 0 0 0,1 0 0 0 0,1 0 9 0 0,0 0 0 0 0,1 0 0 0 0,-1 0 0 0 0,0 0 0 0 0,0 0 0 0 0,0 0 1 0 0,1-1-1 0 0,-1 1 0 0 0,0-1 0 0 0,1 0 0 0 0,3 0 0 0 0,18 0 107 0 0,0-2-1 0 0,-1-1 1 0 0,43-11-1 0 0,-56 12-125 0 0,27-7 7 0 0,-1-1 0 0 0,1-2 0 0 0,-2-2-1 0 0,42-22 1 0 0,-70 32-30 0 0,-6 3-70 0 0,-18 18-699 0 0,9-10 442 0 0,0 0 1 0 0,0 1 0 0 0,0 0 0 0 0,1 0 0 0 0,-7 10 0 0 0,13-17-613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11519 0 0,'0'0'4096'0'0,"-2"3"-2510"0"0,-124 174 1650 0 0,-258 372-786 0 0,345-488-2372 0 0,2 2 1 0 0,-30 69-1 0 0,47-75-1217 0 0,20-56 534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9215 0 0,'-1'2'4603'0'0,"-25"40"170"0"0,-27 67-2853 0 0,43-85-1371 0 0,-10 35 1 0 0,16-47-397 0 0,2-1 0 0 0,0 1-1 0 0,0-1 1 0 0,1 1 0 0 0,0 17 0 0 0,1-26-92 0 0,0-1-1 0 0,1 1 0 0 0,-1 0 1 0 0,1 0-1 0 0,-1-1 1 0 0,1 1-1 0 0,0-1 1 0 0,0 1-1 0 0,0-1 1 0 0,1 1-1 0 0,-1-1 0 0 0,0 0 1 0 0,1 1-1 0 0,0-1 1 0 0,-1 0-1 0 0,1 0 1 0 0,3 2-1 0 0,-3-3 10 0 0,-1-1-1 0 0,1 0 0 0 0,0 1 1 0 0,0-1-1 0 0,0 0 0 0 0,0 0 1 0 0,0 0-1 0 0,0-1 1 0 0,0 1-1 0 0,0 0 0 0 0,0-1 1 0 0,0 1-1 0 0,0-1 0 0 0,3-1 1 0 0,-2 1 41 0 0,5-3-10 0 0,0 1 1 0 0,0-1-1 0 0,0-1 1 0 0,0 1-1 0 0,-1-2 0 0 0,0 1 1 0 0,0-1-1 0 0,0 0 0 0 0,9-10 1 0 0,5-9-122 0 0,23-35 0 0 0,-22 28-78 0 0,34-47-1885 0 0,-35 52 98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154 129 6911 0 0,'0'0'528'0'0,"0"1"-341"0"0,1 4 521 0 0,-1 0-1 0 0,0 0 1 0 0,1-1-1 0 0,0 1 1 0 0,0 0-1 0 0,0-1 1 0 0,1 1-1 0 0,-1-1 1 0 0,1 1-1 0 0,0-1 1 0 0,0 0 0 0 0,1 0-1 0 0,-1 0 1 0 0,6 6-1 0 0,-5-7-502 0 0,1 1-1 0 0,0-1 1 0 0,-1 1-1 0 0,2-1 1 0 0,-1-1 0 0 0,0 1-1 0 0,0 0 1 0 0,1-1-1 0 0,0 0 1 0 0,-1 0-1 0 0,1 0 1 0 0,0-1 0 0 0,0 0-1 0 0,0 1 1 0 0,0-2-1 0 0,0 1 1 0 0,0-1-1 0 0,0 1 1 0 0,0-1 0 0 0,10-2-1 0 0,1-1-94 0 0,0 0 0 0 0,-1-2 0 0 0,1 0 1 0 0,-1 0-1 0 0,0-2 0 0 0,0 0 0 0 0,23-15 0 0 0,-14 6-163 0 0,-2 0 0 0 0,0-2 0 0 0,33-34 0 0 0,-44 39-154 0 0,-1-1 0 0 0,14-23 0 0 0,-23 36 23 0 0,-1 0-335 0 0,0 0 484 0 0,-1 1-1 0 0,1-1 1 0 0,0 0 0 0 0,-1 1 0 0 0,1-1 0 0 0,0 1-1 0 0,-1-1 1 0 0,1 1 0 0 0,0-1 0 0 0,-1 1-1 0 0,1-1 1 0 0,-1 1 0 0 0,1-1 0 0 0,-1 1 0 0 0,1-1-1 0 0,-1 1 1 0 0,0 0 0 0 0,1-1 0 0 0,-1 1-1 0 0,1 0 1 0 0,-1 0 0 0 0,-1-1 0 0 0,-15-3-280 0 0,11 5 256 0 0,0-1-1 0 0,0 1 0 0 0,0 0 1 0 0,1 1-1 0 0,-1 0 0 0 0,0 0 1 0 0,-6 3-1 0 0,-39 21-50 0 0,47-23 107 0 0,-36 22 13 0 0,2 3 1 0 0,-43 38 0 0 0,19-14 409 0 0,-65 58 740 0 0,108-91-906 0 0,1 1 0 0 0,0 0 0 0 0,2 1 0 0 0,-17 30 0 0 0,31-49-226 0 0,1 0-1 0 0,-1 1 1 0 0,1-1-1 0 0,0 1 1 0 0,0-1-1 0 0,0 1 1 0 0,0 0-1 0 0,1-1 1 0 0,-1 1-1 0 0,1 0 1 0 0,-1 3-1 0 0,2-5-8 0 0,-1 1 0 0 0,0 0-1 0 0,1-1 1 0 0,0 1 0 0 0,-1 0-1 0 0,1-1 1 0 0,0 1 0 0 0,-1 0 0 0 0,1-1-1 0 0,0 1 1 0 0,0-1 0 0 0,0 0-1 0 0,1 1 1 0 0,-1-1 0 0 0,0 0-1 0 0,3 3 1 0 0,-3-3 3 0 0,1 0 1 0 0,-1 0-1 0 0,0 1 0 0 0,0-1 1 0 0,0 0-1 0 0,-1 1 0 0 0,1-1 1 0 0,1 3-1 0 0,-2-3-3 0 0,1 0-1 0 0,-1 1 1 0 0,1-1-1 0 0,-1 0 1 0 0,1 0 0 0 0,0 0-1 0 0,-1 0 1 0 0,1 0-1 0 0,0 0 1 0 0,0-1 0 0 0,0 1-1 0 0,0 0 1 0 0,0 0 0 0 0,1 0-1 0 0,3 2 26 0 0,0-2 0 0 0,0 1 0 0 0,0 0 0 0 0,0-1 0 0 0,0 0 0 0 0,0 0 0 0 0,11 0 0 0 0,39-3 118 0 0,-50 2-148 0 0,213-28 197 0 0,-122 13-166 0 0,-6-1-22 0 0,-75 13-440 0 0,0-2 1 0 0,0 0 0 0 0,25-12-1 0 0,-29 10-5269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11055 0 0,'0'0'5352'0'0,"8"-7"-688"0"0,-1 2-3056 0 0,-20 5-7832 0 0,-6 2-960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25 194 12439 0 0,'0'0'1538'0'0,"2"1"-225"0"0,5 2-382 0 0,0-1 0 0 0,1 0 0 0 0,-1-1 0 0 0,1 0 0 0 0,0 0 0 0 0,12 0 0 0 0,49-6 1280 0 0,-27-2-1823 0 0,-1-1 0 0 0,-1-2 1 0 0,1-3-1 0 0,71-31 0 0 0,-98 37-419 0 0,0 0 0 0 0,21-16-1 0 0,-29 19 13 0 0,-1 0 0 0 0,0-1 0 0 0,1 1 0 0 0,-2-1 0 0 0,1 0 0 0 0,-1-1 0 0 0,1 1 0 0 0,4-10 0 0 0,-9 14-11 0 0,1 0 0 0 0,-1 0 0 0 0,1 0 0 0 0,-1 0 0 0 0,0 0 0 0 0,1 0 1 0 0,-1 0-1 0 0,0 0 0 0 0,1 0 0 0 0,-1 0 0 0 0,0 0 0 0 0,0 0 0 0 0,0 0 0 0 0,0 0 0 0 0,0 0 1 0 0,0 0-1 0 0,-1-2 0 0 0,1 3 10 0 0,-1-1 1 0 0,1 1 0 0 0,0-1-1 0 0,-1 1 1 0 0,1-1-1 0 0,0 1 1 0 0,-1-1 0 0 0,1 1-1 0 0,-1-1 1 0 0,1 1-1 0 0,-1 0 1 0 0,1-1 0 0 0,-1 1-1 0 0,0 0 1 0 0,1 0-1 0 0,-1-1 1 0 0,1 1 0 0 0,-1 0-1 0 0,0 0 1 0 0,1 0-1 0 0,-2-1 1 0 0,-1 1-22 0 0,0 0 0 0 0,-1 0 0 0 0,1 0 0 0 0,-1 0-1 0 0,1 1 1 0 0,0-1 0 0 0,-1 1 0 0 0,-5 2 0 0 0,-3 2-32 0 0,-24 8-75 0 0,-63 32 0 0 0,30-8 111 0 0,37-21 29 0 0,1 1-1 0 0,0 2 1 0 0,-53 43-1 0 0,72-51 33 0 0,0 0-1 0 0,1 1 0 0 0,1 0 1 0 0,0 0-1 0 0,1 1 1 0 0,0 1-1 0 0,1 0 0 0 0,-9 21 1 0 0,15-30-15 0 0,-1 1-1 0 0,2 0 1 0 0,-1 0 0 0 0,1-1-1 0 0,0 1 1 0 0,0 0 0 0 0,0 1 0 0 0,1-1-1 0 0,0 0 1 0 0,0 0 0 0 0,1 0-1 0 0,0 0 1 0 0,0 0 0 0 0,0 0 0 0 0,1 0-1 0 0,-1-1 1 0 0,1 1 0 0 0,1 0-1 0 0,-1-1 1 0 0,1 1 0 0 0,0-1 0 0 0,0 0-1 0 0,1 0 1 0 0,0 0 0 0 0,4 5-1 0 0,-3-5 70 0 0,0-1-1 0 0,0 1 0 0 0,0-1 1 0 0,1 0-1 0 0,-1 0 0 0 0,1-1 0 0 0,0 0 1 0 0,0 0-1 0 0,0 0 0 0 0,1 0 0 0 0,-1-1 1 0 0,1 0-1 0 0,-1-1 0 0 0,1 0 0 0 0,0 0 1 0 0,-1 0-1 0 0,13 0 0 0 0,-10-2-279 0 0,1 0 1 0 0,-1 0-1 0 0,0-1 0 0 0,19-5 0 0 0,-17 3-1648 0 0,0 0-1 0 0,-1-1 0 0 0,19-11 0 0 0,-11 3-5613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2759 0 0,'0'0'14783'0'0,"0"2"-14663"0"0,3 7-22 0 0,-1 0 0 0 0,-1 0 1 0 0,0 0-1 0 0,0 1 0 0 0,0-1 0 0 0,-1 0 1 0 0,-1 1-1 0 0,0-1 0 0 0,0 0 1 0 0,-1 0-1 0 0,0 1 0 0 0,0-1 0 0 0,-5 9 1 0 0,-6 16 120 0 0,-2-1 0 0 0,-21 33 0 0 0,18-34-51 0 0,-12 35-18 0 0,21-44-109 0 0,-21 35 0 0 0,29-56-74 0 0,0 0-1 0 0,-1 0 1 0 0,1 0-1 0 0,-1 0 0 0 0,1 0 1 0 0,-1-1-1 0 0,1 1 1 0 0,-1-1-1 0 0,0 1 1 0 0,0-1-1 0 0,0 0 1 0 0,0 1-1 0 0,0-1 1 0 0,0 0-1 0 0,-3 0 0 0 0,-13 3-5435 0 0,8-4-597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5527 0 0,'0'0'600'0'0,"11"-5"-600"0"0,1-1 0 0 0,2 3 0 0 0,0 1 680 0 0,1 2 128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69 6911 0 0,'9'-7'453'0'0,"-1"0"-1"0"0,19-12 0 0 0,2-1 8485 0 0,-27 16-8087 0 0,-2 4-802 0 0,0 0 1 0 0,0 0-1 0 0,0 0 0 0 0,1-1 0 0 0,-1 1 1 0 0,0 0-1 0 0,0 0 0 0 0,0 0 0 0 0,0-1 1 0 0,0 1-1 0 0,1 0 0 0 0,-1 0 0 0 0,0-1 1 0 0,0 1-1 0 0,0 0 0 0 0,0 0 0 0 0,0-1 1 0 0,0 1-1 0 0,0 0 0 0 0,0 0 0 0 0,0-1 0 0 0,0 1 1 0 0,0 0-1 0 0,0 0 0 0 0,0-1 0 0 0,0 1 1 0 0,0 0-1 0 0,0 0 0 0 0,0-1 0 0 0,-1 1 1 0 0,1 0-1 0 0,0 0 0 0 0,0-1 0 0 0,0 1 1 0 0,0 0-1 0 0,0 0 0 0 0,-1-1 0 0 0,1 1 1 0 0,0 0-1 0 0,0 0 0 0 0,0 0 0 0 0,-1 0 1 0 0,1-1-1 0 0,0 1 0 0 0,0 0 0 0 0,-1 0 0 0 0,1 0 1 0 0,0 0-1 0 0,0 0 0 0 0,-1 0 0 0 0,1 0 1 0 0,0 0-1 0 0,0 0 0 0 0,-1 0 0 0 0,1 0 1 0 0,0 0-1 0 0,0 0 0 0 0,-1 0 0 0 0,1 0 1 0 0,-1 0-1 0 0,-6-1-43 0 0,-1 1 0 0 0,0 0 1 0 0,0 0-1 0 0,0 1 0 0 0,1 0 1 0 0,-1 0-1 0 0,0 1 0 0 0,1 0 0 0 0,-1 0 1 0 0,1 1-1 0 0,-8 3 0 0 0,-13 8 8 0 0,-36 24 0 0 0,55-33-13 0 0,-58 44 0 0 0,54-42-4 0 0,-85 48-225 0 0,93-53 181 0 0,-37 19-328 0 0,38-18 276 0 0,-1 0 1 0 0,1 0 0 0 0,0 0 0 0 0,0 0 0 0 0,0 1-1 0 0,-5 5 1 0 0,8-8-110 0 0,23 17-808 0 0,-11-13 914 0 0,0-2 0 0 0,1 1 0 0 0,0-1 0 0 0,-1-1 0 0 0,1 0 0 0 0,22 0 0 0 0,-13 0 36 0 0,21 4 0 0 0,-1 2 65 0 0,66 24 1 0 0,-95-27 70 0 0,0 0 1 0 0,0 0-1 0 0,-1 1 1 0 0,0 1-1 0 0,0-1 1 0 0,-1 2-1 0 0,0 0 1 0 0,0 0-1 0 0,-1 0 1 0 0,9 11-1 0 0,-16-16-10 0 0,1 0 0 0 0,-1 1-1 0 0,0-1 1 0 0,0 0 0 0 0,0 1-1 0 0,-1 0 1 0 0,1-1 0 0 0,-1 1-1 0 0,2 6 1 0 0,-3-8-4 0 0,0 0 0 0 0,1 0 1 0 0,-1 0-1 0 0,0 0 0 0 0,-1 0 0 0 0,1-1 0 0 0,0 1 1 0 0,0 0-1 0 0,-1 0 0 0 0,1 0 0 0 0,-1 0 1 0 0,0-1-1 0 0,0 1 0 0 0,1 0 0 0 0,-1 0 0 0 0,0-1 1 0 0,0 1-1 0 0,-1-1 0 0 0,1 1 0 0 0,0-1 0 0 0,-3 3 1 0 0,-1 0-12 0 0,0-1 0 0 0,0 1 0 0 0,0-1 0 0 0,-1 0 0 0 0,1-1 0 0 0,-1 1 1 0 0,1-1-1 0 0,-1 0 0 0 0,0-1 0 0 0,-9 2 0 0 0,-10 1 21 0 0,-30 0 1 0 0,34-3-38 0 0,-26-1 15 0 0,-88-10 0 0 0,75 4-1 0 0,53 5-33 0 0,1 1 9 0 0,1-1 1 0 0,0 0-1 0 0,0 0 1 0 0,0 0-1 0 0,0 0 1 0 0,-9-5-1 0 0,14 6-16 0 0,0-1-1 0 0,0 1 1 0 0,0 0 0 0 0,0 0-1 0 0,0-1 1 0 0,-1 1 0 0 0,1 0-1 0 0,0 0 1 0 0,0-1-1 0 0,0 1 1 0 0,0 0 0 0 0,0-1-1 0 0,0 1 1 0 0,1 0 0 0 0,-1 0-1 0 0,0-1 1 0 0,0 1-1 0 0,0 0 1 0 0,0-1 0 0 0,0 1-1 0 0,0 0 1 0 0,0 0 0 0 0,0-1-1 0 0,1 1 1 0 0,-1 0-1 0 0,0 0 1 0 0,0 0 0 0 0,0-1-1 0 0,1 1 1 0 0,-1 0 0 0 0,0 0-1 0 0,1-1 1 0 0,6-6-113 0 0,-5 5-14 0 0,1 0 0 0 0,0 0 1 0 0,0 1-1 0 0,1 0 0 0 0,-1-1 0 0 0,0 1 1 0 0,6-1-1 0 0,7-3-805 0 0,-15 5 242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11375 0 0,'0'0'522'0'0,"0"-1"-13"0"0,5-5-339 0 0,0 0 1 0 0,0 1-1 0 0,0 0 0 0 0,10-6 0 0 0,-9 6 928 0 0,1 0-1 0 0,0 1 0 0 0,16-7 2889 0 0,-25 13-3919 0 0,-15 23-3288 0 0,12-18-3137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2759 0 0,'0'0'3916'0'0,"4"-7"-1768"0"0,-1 3-1010 0 0,0 0-1 0 0,0 1 1 0 0,1-1-1 0 0,-1 1 0 0 0,1 0 1 0 0,0 0-1 0 0,6-4 1 0 0,34-16 715 0 0,-9 5-234 0 0,-33 17-1304 0 0,7-4-1168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1327 27 7367 0 0,'2'-1'568'0'0,"37"-25"6611"0"0,-34 37-6158 0 0,-4-10-915 0 0,-1 1-1 0 0,0 0 1 0 0,0 0-1 0 0,0 0 1 0 0,0 0-1 0 0,0-1 1 0 0,0 1-1 0 0,0 0 1 0 0,-1 0-1 0 0,1 0 1 0 0,-1-1-1 0 0,1 1 1 0 0,-1 0-1 0 0,0-1 1 0 0,-1 4-1 0 0,-1-2-7 0 0,1 0-1 0 0,0 0 1 0 0,-1-1-1 0 0,1 1 1 0 0,-1-1-1 0 0,0 1 1 0 0,-5 2-1 0 0,-4 2 14 0 0,-1 0-1 0 0,0-1 1 0 0,-17 5 0 0 0,24-9-43 0 0,-189 63 72 0 0,75-26-267 0 0,97-32 91 0 0,-263 80-414 0 0,238-76 366 0 0,-1-2-1 0 0,0-1 1 0 0,-99 0-1 0 0,137-8 70 0 0,1-1-1 0 0,-1-1 1 0 0,0 1-1 0 0,1-2 1 0 0,-1 1-1 0 0,1-1 1 0 0,-19-9-1 0 0,26 10 9 0 0,-1 0 0 0 0,1 0 0 0 0,0 0 0 0 0,-1-1 0 0 0,1 1 0 0 0,0-1 0 0 0,0 0 0 0 0,1 0 0 0 0,-1 0 0 0 0,-3-5 0 0 0,5 6 0 0 0,-1-1 0 0 0,1 0 0 0 0,0 1 0 0 0,0-1-1 0 0,0 0 1 0 0,1 0 0 0 0,-1 0 0 0 0,1 0 0 0 0,-1 1 0 0 0,1-1 0 0 0,0 0 0 0 0,0 0 0 0 0,0 0 0 0 0,0 0 0 0 0,2-5 0 0 0,1-1-3 0 0,0 1 1 0 0,0 0 0 0 0,0 0-1 0 0,1 0 1 0 0,1 1 0 0 0,-1-1 0 0 0,1 1-1 0 0,1 0 1 0 0,-1 0 0 0 0,1 1 0 0 0,0 0-1 0 0,0 0 1 0 0,1 0 0 0 0,0 1-1 0 0,0 0 1 0 0,0 0 0 0 0,1 1 0 0 0,0-1-1 0 0,0 2 1 0 0,0-1 0 0 0,0 1-1 0 0,16-4 1 0 0,-21 7 7 0 0,-1-1 1 0 0,0 1-1 0 0,1-1 0 0 0,-1 1 0 0 0,1 0 0 0 0,-1 0 1 0 0,0 0-1 0 0,1 0 0 0 0,-1 1 0 0 0,0-1 0 0 0,1 0 1 0 0,-1 1-1 0 0,0 0 0 0 0,1 0 0 0 0,-1-1 0 0 0,0 1 1 0 0,0 0-1 0 0,0 1 0 0 0,0-1 0 0 0,0 0 0 0 0,0 1 0 0 0,0-1 1 0 0,0 1-1 0 0,-1-1 0 0 0,1 1 0 0 0,-1 0 0 0 0,1 0 1 0 0,-1 0-1 0 0,1 0 0 0 0,-1 0 0 0 0,0 0 0 0 0,0 0 1 0 0,0 0-1 0 0,0 0 0 0 0,-1 1 0 0 0,2 2 0 0 0,0 4 1 0 0,-1 0 1 0 0,0 0-1 0 0,0 1 0 0 0,0-1 0 0 0,-2 0 0 0 0,1 0 0 0 0,-1 1 0 0 0,-2 8 1 0 0,-17 67 215 0 0,-31 85-1 0 0,13-48 23 0 0,16-56-77 0 0,-2-1 0 0 0,-3-1 0 0 0,-3-1 0 0 0,-57 88 0 0 0,-33 37 64 0 0,115-180-296 0 0,4-7-293 0 0,12-7-1190 0 0,0-4 258 0 0,0 0-1 0 0,18-23 1 0 0,-19 21 780 0 0,19-23-1098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18 138 12815 0 0,'-10'0'1362'0'0,"3"0"2331"0"0,9 1-3222 0 0,8-1-150 0 0,0 1 1 0 0,1-2 0 0 0,-1 1 0 0 0,16-4-1 0 0,44-12 567 0 0,-32 7-536 0 0,252-78 719 0 0,-233 68-1401 0 0,-47 16-451 0 0,-8 2-246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37 1839 0 0,'7'-4'160'0'0,"6"-5"5900"0"0,27-15 4979 0 0,-43 37-10666 0 0,0-5-337 0 0,0 0 0 0 0,-1 0 1 0 0,0 0-1 0 0,0 0 0 0 0,-11 12 0 0 0,-32 35 29 0 0,3-4 19 0 0,21-22-76 0 0,6-8 0 0 0,-16 27 0 0 0,29-42 12 0 0,0 1 0 0 0,1 0 0 0 0,0 1 0 0 0,0-1 0 0 0,0 0 0 0 0,1 1 0 0 0,0-1 0 0 0,-1 13 0 0 0,3-17 9 0 0,0 0 1 0 0,0 0-1 0 0,1 0 1 0 0,-1 0 0 0 0,1 0-1 0 0,-1 0 1 0 0,1 0 0 0 0,0 0-1 0 0,0 0 1 0 0,0 0-1 0 0,0-1 1 0 0,1 1 0 0 0,-1 0-1 0 0,3 2 1 0 0,-3-3-7 0 0,0-1 0 0 0,0 0 0 0 0,0 1 1 0 0,1-1-1 0 0,-1 0 0 0 0,0 0 0 0 0,1 0 0 0 0,-1 0 0 0 0,1 0 1 0 0,-1 0-1 0 0,1 0 0 0 0,-1-1 0 0 0,1 1 0 0 0,0-1 0 0 0,-1 1 1 0 0,1-1-1 0 0,0 1 0 0 0,-1-1 0 0 0,1 0 0 0 0,0 0 0 0 0,0 0 1 0 0,-1 0-1 0 0,1 0 0 0 0,0 0 0 0 0,3-1 0 0 0,6-2 42 0 0,0-1 0 0 0,0 0 0 0 0,0-1 0 0 0,0 0 0 0 0,-1-1 0 0 0,0 0 0 0 0,0-1 0 0 0,0 0 0 0 0,-1 0 0 0 0,0-1 0 0 0,8-9 0 0 0,6-10 179 0 0,-1 0 0 0 0,26-43 0 0 0,-22 33-458 0 0,-14 21-2 0 0,12-20 0 0 0,-23 33 147 0 0,0 0 0 0 0,0 0 1 0 0,0 0-1 0 0,0 0 0 0 0,0 0 1 0 0,-1-1-1 0 0,1 1 1 0 0,-1 0-1 0 0,0 0 0 0 0,0 0 1 0 0,0 0-1 0 0,-1-1 0 0 0,1 1 1 0 0,-1 0-1 0 0,1 0 1 0 0,-1 0-1 0 0,0 0 0 0 0,0 0 1 0 0,-1 0-1 0 0,1 0 1 0 0,-1 0-1 0 0,1 0 0 0 0,-1 1 1 0 0,0-1-1 0 0,0 1 0 0 0,0-1 1 0 0,-3-2-1 0 0,4 4-75 0 0,-8 3-732 0 0,6 0 177 0 0,0-1-1 0 0,0 0 0 0 0,0 1 0 0 0,0 0 1 0 0,0 0-1 0 0,0 0 0 0 0,-4 4 1 0 0,5-4-230 0 0,-10 8-4461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156 477 12751 0 0,'0'0'1158'0'0,"-1"1"-954"0"0,0 0-105 0 0,0 0 1 0 0,0 0 0 0 0,0 0 0 0 0,1 0 0 0 0,-1 0 0 0 0,0-1-1 0 0,0 1 1 0 0,0 0 0 0 0,-1-1 0 0 0,1 1 0 0 0,0-1 0 0 0,0 1-1 0 0,0-1 1 0 0,0 1 0 0 0,0-1 0 0 0,-1 0 0 0 0,1 1-1 0 0,0-1 1 0 0,0 0 0 0 0,-1 0 0 0 0,1 0 0 0 0,0 0 0 0 0,-2-1-1 0 0,-2 1 650 0 0,-1 1-274 0 0,-1-1 1 0 0,1 0 0 0 0,0-1 0 0 0,0 1 0 0 0,0-1 0 0 0,0-1 0 0 0,0 1 0 0 0,0-1 0 0 0,-9-3 0 0 0,11 3-315 0 0,1 0 0 0 0,-1 0 0 0 0,0 0 1 0 0,0-1-1 0 0,1 1 0 0 0,-1-1 0 0 0,1 0 0 0 0,0 0 1 0 0,0 0-1 0 0,0 0 0 0 0,0-1 0 0 0,1 1 0 0 0,-5-8 0 0 0,7 9-128 0 0,-1 0 0 0 0,1 0-1 0 0,0-1 1 0 0,0 1 0 0 0,0 0-1 0 0,0 0 1 0 0,0-1-1 0 0,0 1 1 0 0,1 0 0 0 0,-1 0-1 0 0,1 0 1 0 0,0-3-1 0 0,0 1 20 0 0,1 0-49 0 0,0 0-1 0 0,0-1 0 0 0,0 1 1 0 0,0 0-1 0 0,0 0 0 0 0,1 0 1 0 0,0 0-1 0 0,0 0 0 0 0,4-4 1 0 0,35-30-7 0 0,-32 29 3 0 0,69-54-24 0 0,164-100 1 0 0,-221 149-248 0 0,1 2 0 0 0,0 1 0 0 0,46-15 0 0 0,-52 21-3551 0 0,29-3-1 0 0,-24 6-3072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507 109 14279 0 0,'9'-11'222'0'0,"0"1"0"0"0,1 0-1 0 0,0 0 1 0 0,1 1 0 0 0,0 0 0 0 0,15-8-1 0 0,26-14 1126 0 0,-50 30 361 0 0,-3 3-1676 0 0,1-1-1 0 0,-1 1 1 0 0,1 0 0 0 0,-1-1 0 0 0,0 1-1 0 0,1 0 1 0 0,-1-1 0 0 0,0 1-1 0 0,0-1 1 0 0,-2 3 0 0 0,-1 2 8 0 0,-102 160 56 0 0,11-18 82 0 0,71-108-151 0 0,-272 486 95 0 0,190-277-85 0 0,105-245-324 0 0,-1 1 0 0 0,1-1 1 0 0,0 1-1 0 0,1 0 0 0 0,-1 0 0 0 0,1 8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569 244 4607 0 0,'0'1'7514'0'0,"-1"19"-212"0"0,2-19-7006 0 0,1-1-243 0 0,0 1-1 0 0,0-1 1 0 0,0 0-1 0 0,0 1 1 0 0,0-1 0 0 0,0 0-1 0 0,0 0 1 0 0,0 0-1 0 0,-1-1 1 0 0,1 1-1 0 0,0 0 1 0 0,0-1-1 0 0,0 1 1 0 0,0-1-1 0 0,3-1 1 0 0,-1 0 10 0 0,0-1 0 0 0,0 1 0 0 0,0-1 1 0 0,-1 0-1 0 0,1 0 0 0 0,4-5 0 0 0,-1 0-13 0 0,0 0 0 0 0,-1-1 1 0 0,0 0-1 0 0,-1 0 0 0 0,7-13 0 0 0,-8 12-16 0 0,0 0 0 0 0,0 0 0 0 0,-1-1 0 0 0,-1 1-1 0 0,0-1 1 0 0,2-14 0 0 0,-4 21-69 0 0,0 0 1 0 0,0 0-1 0 0,0 0 0 0 0,-1 1 0 0 0,1-1 0 0 0,-1 0 0 0 0,0 0 1 0 0,0 1-1 0 0,0-1 0 0 0,0 0 0 0 0,-1 1 0 0 0,0 0 0 0 0,0-1 1 0 0,1 1-1 0 0,-2 0 0 0 0,1 0 0 0 0,0 0 0 0 0,-1 0 0 0 0,1 0 1 0 0,-1 0-1 0 0,-3-2 0 0 0,4 4-45 0 0,-1 0 0 0 0,1 0-1 0 0,0 0 1 0 0,0 0 0 0 0,-1 0 0 0 0,1 0 0 0 0,-1 1 0 0 0,1-1 0 0 0,-1 1-1 0 0,1-1 1 0 0,0 1 0 0 0,-4 0 0 0 0,1 0-56 0 0,-1 1 0 0 0,1-1 0 0 0,0 1-1 0 0,-8 2 1 0 0,5 0 73 0 0,-1 1-1 0 0,1 0 1 0 0,-16 10-1 0 0,-10 6 66 0 0,-182 89 192 0 0,158-76-113 0 0,-85 67-1 0 0,129-89-6 0 0,1 0 1 0 0,0 2-1 0 0,-15 17 1 0 0,25-26-45 0 0,-1 0 0 0 0,2 0 1 0 0,-1 0-1 0 0,0 0 0 0 0,1 0 1 0 0,0 1-1 0 0,0-1 0 0 0,0 1 1 0 0,1-1-1 0 0,-1 1 0 0 0,1 0 1 0 0,0 0-1 0 0,1 0 0 0 0,-1 0 1 0 0,1-1-1 0 0,0 11 0 0 0,1-13-13 0 0,-1 1 0 0 0,1-1-1 0 0,-1 0 1 0 0,1 1 0 0 0,0-1-1 0 0,0 0 1 0 0,0 1 0 0 0,0-1 0 0 0,1 0-1 0 0,-1 0 1 0 0,0 0 0 0 0,1 0-1 0 0,0 0 1 0 0,-1 0 0 0 0,1 0 0 0 0,4 2-1 0 0,-3-1 17 0 0,1-1 0 0 0,0-1 0 0 0,-1 1 0 0 0,1 0 0 0 0,0-1 0 0 0,0 0 0 0 0,0 0 0 0 0,0 0 0 0 0,7 0 0 0 0,1 0 129 0 0,1-1 0 0 0,0-1-1 0 0,0 0 1 0 0,-1 0 0 0 0,23-7-1 0 0,33-13 229 0 0,0-4 0 0 0,-2-2 0 0 0,116-66 0 0 0,-167 85-422 0 0,-2 1-66 0 0,0-1 0 0 0,14-11-1 0 0,-25 18-46 0 0,-5 1-265 0 0,0 0 461 0 0,0 1-1 0 0,1-1 1 0 0,-1 1 0 0 0,0 0 0 0 0,1 0 0 0 0,-1 0 0 0 0,1 0 0 0 0,-1 0 0 0 0,1 0-1 0 0,-1 1 1 0 0,1-1 0 0 0,0 1 0 0 0,0 0 0 0 0,0 0 0 0 0,-3 2 0 0 0,1 0 28 0 0,0 1 1 0 0,1-1-1 0 0,0 1 1 0 0,-1 0-1 0 0,1 0 1 0 0,-3 9-1 0 0,2-4-6 0 0,3 1-58 0 0,0-2-42 0 0,1-7-102 0 0,4 1-45 0 0,-4-2 142 0 0,0-1 1 0 0,0 0-1 0 0,0 1 1 0 0,0-1-1 0 0,0 0 0 0 0,0 0 1 0 0,0 1-1 0 0,0-1 1 0 0,0 0-1 0 0,1 0 1 0 0,-1 1-1 0 0,0-1 1 0 0,0 0-1 0 0,0 0 1 0 0,1 0-1 0 0,-1 1 0 0 0,0-1 1 0 0,0 0-1 0 0,0 0 1 0 0,1 0-1 0 0,-1 0 1 0 0,0 1-1 0 0,0-1 1 0 0,1 0-1 0 0,-1 0 0 0 0,0 0 1 0 0,0 0-1 0 0,1 0 1 0 0,0 0 7 0 0,18 2-2279 0 0,-5-3-3001 0 0,-1-2-1092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30 3223 0 0,'-2'-26'10997'0'0,"1"25"-10390"0"0,-8-2 2039 0 0,7 4-2582 0 0,1-1 0 0 0,0 0 0 0 0,-1 1 0 0 0,1-1 0 0 0,0 1 0 0 0,-1 0 0 0 0,1-1 0 0 0,0 1 0 0 0,0 0 0 0 0,0 0 0 0 0,0 0 0 0 0,0-1 0 0 0,0 1 0 0 0,0 0 0 0 0,-1 2 0 0 0,-9 12 283 0 0,1 0 1 0 0,1 1 0 0 0,0 1-1 0 0,1-1 1 0 0,-10 30-1 0 0,-19 93 167 0 0,29-106-315 0 0,-15 60 103 0 0,-48 119-1 0 0,48-156-252 0 0,-3-2-1 0 0,-2-1 1 0 0,-45 65-1 0 0,-93 115 976 0 0,127-175-1168 0 0,38-56-13 0 0,0 0-413 0 0,0 2 624 0 0,4-30-9450 0 0,2-2 7644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13415 0 0,'0'0'1216'0'0,"2"-1"-870"0"0,26-8 1093 0 0,1 0 1 0 0,0 2-1 0 0,1 2 1 0 0,0 0-1 0 0,31 0 1 0 0,5 10-567 0 0,-51-3-803 0 0,-1-1 0 0 0,0 0 0 0 0,0-1 0 0 0,1 0 1 0 0,-1-1-1 0 0,25-5 0 0 0,-22 1-697 0 0,0 0 0 0 0,-1-1 0 0 0,26-14 0 0 0,-26 12-1308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9671 0 0,'1'2'7090'0'0,"0"4"-6655"0"0,0 0 0 0 0,-1 0 0 0 0,0 0 0 0 0,0 0 1 0 0,0 0-1 0 0,-1 1 0 0 0,1-1 0 0 0,-1 0 0 0 0,-1 0 1 0 0,1 0-1 0 0,-4 6 0 0 0,-5 14 81 0 0,-13 26 0 0 0,21-48-364 0 0,-152 343 1143 0 0,154-345-1466 0 0,11-12-2174 0 0,-5 3 1750 0 0,0 1-1 0 0,-1-1 1 0 0,0 0 0 0 0,5-8-1 0 0,2-4-222 0 0,19-25-1134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11055 0 0,'0'0'852'0'0,"1"-1"-560"0"0,5-9-272 0 0,7-11 11933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74 2303 0 0,'0'0'18731'0'0,"-4"-16"-15054"0"0,5 14-3578 0 0,-1-1 1 0 0,1 1-1 0 0,0 0 0 0 0,0 0 1 0 0,0-1-1 0 0,0 1 0 0 0,0 0 1 0 0,0 0-1 0 0,0 0 0 0 0,1 0 1 0 0,-1 0-1 0 0,1 0 0 0 0,3-3 1 0 0,-4 4-227 0 0,0 0-531 0 0,1-1 423 0 0,-1 1 0 0 0,1 0-1 0 0,-1-1 1 0 0,1 1 0 0 0,0 0-1 0 0,-1 0 1 0 0,1 0 0 0 0,4-1 0 0 0,0-1-1053 0 0,3-4-153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1 774 2759 0 0,'0'0'7558'0'0,"0"2"-6709"0"0,2 48 6866 0 0,10-51-7109 0 0,-7 0-524 0 0,0 0 0 0 0,0-1 0 0 0,0 0-1 0 0,-1 0 1 0 0,1 0 0 0 0,0 0 0 0 0,-1-1-1 0 0,0 1 1 0 0,1-1 0 0 0,3-4 0 0 0,8-7 121 0 0,15-18-1 0 0,-14 15-91 0 0,88-83 403 0 0,20-21-116 0 0,23-47-385 0 0,-110 124-155 0 0,-22 27 56 0 0,-9 10-41 0 0,0 0 0 0 0,8-11 0 0 0,-14 17 69 0 0,-1 4-32 0 0,-1 0 68 0 0,0 0 1 0 0,0 1-1 0 0,0-1 0 0 0,0 0 1 0 0,0 0-1 0 0,-1 0 0 0 0,-1 3 1 0 0,-2 4-30 0 0,-40 71-17 0 0,24-45 56 0 0,-21 35 12 0 0,-57 110 0 0 0,95-170 0 0 0,-1-1 0 0 0,-2 16 0 0 0,6-23 0 0 0,0 0 0 0 0,0 0 0 0 0,1 0 0 0 0,0 0 0 0 0,-1 0 0 0 0,1 0 0 0 0,1 0 0 0 0,-1 0 0 0 0,0 0 0 0 0,1 0 0 0 0,-1 0 0 0 0,1 0 0 0 0,0 0 0 0 0,1 4 0 0 0,-1-6 4 0 0,0 0 0 0 0,0 0 0 0 0,0 0 0 0 0,0 0 0 0 0,0 0 0 0 0,0 0 0 0 0,1 0 0 0 0,-1 0 0 0 0,0-1 0 0 0,0 1 0 0 0,0 0 0 0 0,1-1 0 0 0,-1 1 0 0 0,0-1 0 0 0,1 0 0 0 0,-1 1 0 0 0,1-1 0 0 0,-1 0 0 0 0,0 0 0 0 0,1 0 0 0 0,-1 0 0 0 0,3 0 0 0 0,3 0 49 0 0,0-1 0 0 0,-1 0 0 0 0,11-3 0 0 0,8-4 223 0 0,0-1 0 0 0,40-20 0 0 0,46-33 163 0 0,-94 52-379 0 0,196-140 63 0 0,-104 68-93 0 0,-50 39-118 0 0,86-81 0 0 0,-122 101 53 0 0,-1-1-1 0 0,-1 0 0 0 0,-1-2 1 0 0,-2-1-1 0 0,0 0 1 0 0,14-32-1 0 0,-31 58 17 0 0,0 0 1 0 0,-1 0-1 0 0,1 0 0 0 0,0-1 1 0 0,-1 1-1 0 0,1 0 1 0 0,-1-1-1 0 0,1 1 0 0 0,-1 0 1 0 0,0-1-1 0 0,0 1 0 0 0,1-1 1 0 0,-1 1-1 0 0,0 0 1 0 0,0-1-1 0 0,0 1 0 0 0,-1-1 1 0 0,1 1-1 0 0,0 0 1 0 0,0-1-1 0 0,-1 1 0 0 0,1 0 1 0 0,-1-1-1 0 0,1 1 0 0 0,-1 0 1 0 0,0-2-1 0 0,0 3 8 0 0,0 0 0 0 0,1 0 0 0 0,-1 0-1 0 0,1 0 1 0 0,-1 0 0 0 0,1 0 0 0 0,-1 0 0 0 0,0 0 0 0 0,1 0-1 0 0,-1 0 1 0 0,1 1 0 0 0,-1-1 0 0 0,1 0 0 0 0,-1 0 0 0 0,1 1-1 0 0,-1-1 1 0 0,1 0 0 0 0,-1 1 0 0 0,0-1-17 0 0,-7 4-35 0 0,0 1 0 0 0,1-1-1 0 0,0 1 1 0 0,0 1 0 0 0,0-1-1 0 0,-7 9 1 0 0,-34 43-155 0 0,21-24 163 0 0,-112 133-21 0 0,126-151 78 0 0,1 1-1 0 0,1-1 1 0 0,1 2-1 0 0,0 0 1 0 0,1 0 0 0 0,-8 23-1 0 0,14-34 3 0 0,1 1-1 0 0,0-1 1 0 0,1 1-1 0 0,-1 0 1 0 0,1 0-1 0 0,1 0 1 0 0,-1 0-1 0 0,1 0 0 0 0,0 0 1 0 0,1 0-1 0 0,0 0 1 0 0,0 0-1 0 0,0 0 1 0 0,1-1-1 0 0,0 1 1 0 0,0 0-1 0 0,1-1 1 0 0,0 1-1 0 0,0-1 1 0 0,6 9-1 0 0,-4-8 108 0 0,0-1-1 0 0,1 1 0 0 0,0-1 1 0 0,0 0-1 0 0,1-1 0 0 0,0 1 1 0 0,0-1-1 0 0,0 0 1 0 0,10 4-1 0 0,0-1 109 0 0,0-1 0 0 0,0-1 0 0 0,23 5 0 0 0,-29-8-159 0 0,-1 0 0 0 0,13 7 0 0 0,21 8 52 0 0,-24-13-191 0 0,-18-4-186 0 0,1-1-1 0 0,-1 0 0 0 0,0 1 0 0 0,0-1 0 0 0,0 0 0 0 0,1 0 0 0 0,-1 0 0 0 0,0-1 0 0 0,0 1 0 0 0,0-1 0 0 0,1 1 0 0 0,-1-1 0 0 0,0 0 0 0 0,3-1 0 0 0,4-3-6662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29 102 7367 0 0,'-9'1'763'0'0,"-10"-2"8592"0"0,37-1-4904 0 0,-4 0-4998 0 0,135-19 1509 0 0,371-43-67 0 0,-403 60-764 0 0,-42 3-445 0 0,-17-6-919 0 0,-57 7 786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6 156 6447 0 0,'-6'6'4484'0'0,"12"-4"-3737"0"0,0-1-1 0 0,1 0 1 0 0,-1 0-1 0 0,0-1 1 0 0,0 0 0 0 0,0 0-1 0 0,11-1 1 0 0,46-11 438 0 0,-47 9-612 0 0,209-55 1896 0 0,-127 30-1076 0 0,169-26 1 0 0,-263 54-1368 0 0,47-6 227 0 0,1 2-1 0 0,82 3 1 0 0,-107 6-503 0 0,-25-4 77 0 0,-2 0-327 0 0,0 1 309 0 0,0 1 0 0 0,0-1 0 0 0,-1 0 0 0 0,0 1 0 0 0,1-1 1 0 0,-1 0-1 0 0,0 0 0 0 0,0 1 0 0 0,0-1 0 0 0,0 0 0 0 0,-1 0 0 0 0,1 0 0 0 0,0 0 0 0 0,-1-1 0 0 0,1 1 0 0 0,-1 0 0 0 0,0-1 0 0 0,0 1 0 0 0,-3 2 1 0 0,-5 1-1324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10 12439 0 0,'-8'-5'1291'0'0,"7"4"-1199"0"0,-1 1 1 0 0,0-1-1 0 0,1 0 1 0 0,-1 1-1 0 0,0 0 0 0 0,0-1 1 0 0,1 1-1 0 0,-1 0 1 0 0,0 0-1 0 0,0 0 0 0 0,0 0 1 0 0,1 0-1 0 0,-1 0 1 0 0,0 0-1 0 0,0 1 1 0 0,1-1-1 0 0,-1 1 0 0 0,0-1 1 0 0,0 1-1 0 0,1 0 1 0 0,-1 0-1 0 0,1-1 0 0 0,-1 1 1 0 0,1 0-1 0 0,-1 0 1 0 0,1 1-1 0 0,-1-1 0 0 0,1 0 1 0 0,-1 2-1 0 0,-5 3 255 0 0,1 1 0 0 0,1-1 0 0 0,0 1 0 0 0,-8 13 0 0 0,-2 7-13 0 0,2 0 0 0 0,1 1 1 0 0,-10 35-1 0 0,-17 90 533 0 0,23-84-573 0 0,13-60-253 0 0,-65 241 702 0 0,53-204-662 0 0,-3-1 0 0 0,-1-1-1 0 0,-35 57 1 0 0,44-84 86 0 0,0 0 1 0 0,1 1-1 0 0,0 1 1 0 0,-10 35-1 0 0,19-53-344 0 0,10-4-5614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0 852 10367 0 0,'0'0'6447'0'0,"7"-5"-4870"0"0,218-191 1268 0 0,-172 147-2458 0 0,95-102 206 0 0,-116 113-545 0 0,-1-2-1 0 0,31-53 1 0 0,-42 51-39 0 0,-1 2-110 0 0,-19 39 32 0 0,-11 10-170 0 0,-8 12 104 0 0,0 0 1 0 0,2 1-1 0 0,-21 34 0 0 0,27-40 89 0 0,-88 144 28 0 0,77-118 19 0 0,-34 86 1 0 0,54-121 0 0 0,0-1 0 0 0,0 0-1 0 0,1 0 1 0 0,0 0 0 0 0,-1 13-1 0 0,2-18 1 0 0,0 0 0 0 0,0 0-1 0 0,0 0 1 0 0,0 0 0 0 0,0 0 0 0 0,1 0 0 0 0,-1 0-1 0 0,0 0 1 0 0,0 0 0 0 0,1 0 0 0 0,-1 0-1 0 0,1 0 1 0 0,-1 0 0 0 0,1 0 0 0 0,-1 0 0 0 0,1 0-1 0 0,0-1 1 0 0,-1 1 0 0 0,1 0 0 0 0,0 0-1 0 0,0-1 1 0 0,-1 1 0 0 0,1 0 0 0 0,0-1 0 0 0,0 1-1 0 0,0-1 1 0 0,0 1 0 0 0,0-1 0 0 0,0 1-1 0 0,0-1 1 0 0,0 0 0 0 0,0 0 0 0 0,0 1-1 0 0,0-1 1 0 0,0 0 0 0 0,0 0 0 0 0,0 0 0 0 0,0 0-1 0 0,0 0 1 0 0,0 0 0 0 0,0 0 0 0 0,0-1-1 0 0,2 1 1 0 0,9-3 115 0 0,-1 1 0 0 0,1-1 0 0 0,-1-1 0 0 0,16-7 0 0 0,43-25 266 0 0,-39 19-308 0 0,68-35 140 0 0,142-101 0 0 0,-179 105-303 0 0,-2-2 0 0 0,-2-2-1 0 0,84-101 1 0 0,-127 136-27 0 0,-1-1 1 0 0,-1 0-1 0 0,0-2 0 0 0,17-36 1 0 0,-29 54 76 0 0,0 1 1 0 0,-1-1 0 0 0,1 0-1 0 0,-1 1 1 0 0,0-1-1 0 0,1 0 1 0 0,-1 0-1 0 0,0 1 1 0 0,0-1-1 0 0,0 0 1 0 0,0 0 0 0 0,-1-2-1 0 0,1 3 23 0 0,-1 1-1 0 0,1-1 1 0 0,0 1-1 0 0,0-1 1 0 0,-1 1-1 0 0,1-1 0 0 0,-1 1 1 0 0,1-1-1 0 0,0 1 1 0 0,-1 0-1 0 0,1-1 1 0 0,-1 1-1 0 0,1 0 1 0 0,-1-1-1 0 0,1 1 1 0 0,-1 0-1 0 0,1-1 1 0 0,-1 1-1 0 0,1 0 1 0 0,-1 0-1 0 0,0 0 1 0 0,1 0-1 0 0,-1-1 1 0 0,1 1-1 0 0,-1 0 1 0 0,0 0-1 0 0,1 0 1 0 0,-1 0-1 0 0,1 0 1 0 0,-1 1-1 0 0,0-1 0 0 0,1 0 1 0 0,-1 0-1 0 0,1 0 1 0 0,-1 0-1 0 0,1 1 1 0 0,-1-1-1 0 0,0 1 1 0 0,-7 1-95 0 0,1 1-1 0 0,0 1 1 0 0,0 0 0 0 0,1 0-1 0 0,-12 8 1 0 0,-29 29-53 0 0,43-38 165 0 0,-16 17 6 0 0,1 0-1 0 0,0 2 1 0 0,2 0-1 0 0,0 0 1 0 0,2 2-1 0 0,0 0 1 0 0,2 1-1 0 0,1 0 1 0 0,1 1-1 0 0,-15 51 1 0 0,22-59 89 0 0,1 0 0 0 0,1 0 0 0 0,0 1 1 0 0,2-1-1 0 0,0 1 0 0 0,1-1 0 0 0,1 1 0 0 0,0-1 1 0 0,11 35-1 0 0,-9-39-35 0 0,2 6-19 0 0,-1 0-1 0 0,-1 0 0 0 0,0 0 0 0 0,0 24 0 0 0,-4-37-39 0 0,0 1 1 0 0,-1-1-1 0 0,0 0 0 0 0,0 0 1 0 0,0 0-1 0 0,-1 0 1 0 0,0 0-1 0 0,-1-1 0 0 0,1 1 1 0 0,-1 0-1 0 0,-1-1 1 0 0,1 0-1 0 0,-1 0 0 0 0,0 0 1 0 0,0 0-1 0 0,-10 9 1 0 0,13-13-76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6447 0 0,'-1'2'3679'0'0,"-19"33"5582"0"0,-2 1-6314 0 0,-21 35-2061 0 0,-90 144 687 0 0,99-163-1527 0 0,-75 99 72 0 0,-30 48-1429 0 0,136-195 1291 0 0,-4 7-2547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4607 0 0,'-1'2'8412'0'0,"-52"100"-1697"0"0,-1 4-5620 0 0,32-59-881 0 0,12-29-101 0 0,2 0 0 0 0,0 1 0 0 0,2-1-1 0 0,-6 22 1 0 0,12-37-54 0 0,-1 0 1 0 0,0 0-1 0 0,1 0 0 0 0,0 0 1 0 0,0 1-1 0 0,0-1 0 0 0,0 0 1 0 0,0 0-1 0 0,1 0 0 0 0,0 0 0 0 0,-1 0 1 0 0,1 0-1 0 0,0 0 0 0 0,0 0 1 0 0,1 0-1 0 0,-1 0 0 0 0,0-1 0 0 0,1 1 1 0 0,0 0-1 0 0,0-1 0 0 0,0 1 1 0 0,0-1-1 0 0,0 0 0 0 0,0 0 0 0 0,0 0 1 0 0,1 0-1 0 0,-1 0 0 0 0,1 0 1 0 0,0 0-1 0 0,-1-1 0 0 0,1 0 1 0 0,0 1-1 0 0,3 0 0 0 0,3 0-45 0 0,-1 0 0 0 0,1-1 1 0 0,-1 0-1 0 0,1 0 0 0 0,0 0 0 0 0,-1-2 0 0 0,1 1 0 0 0,0-1 1 0 0,12-2-1 0 0,-16 1-26 0 0,1 1 1 0 0,-1-1-1 0 0,0 0 1 0 0,1-1-1 0 0,-1 1 1 0 0,0-1-1 0 0,-1 0 1 0 0,1 0-1 0 0,-1-1 1 0 0,1 1-1 0 0,-1-1 1 0 0,0 0-1 0 0,0 0 1 0 0,0 0-1 0 0,4-9 0 0 0,-1 1 11 0 0,0-1 0 0 0,-1-1-1 0 0,-1 1 1 0 0,0-1-1 0 0,-1 0 1 0 0,-1 0-1 0 0,0-1 1 0 0,1-28-1 0 0,-3 38 2 0 0,-1-1 1 0 0,0 1-1 0 0,0-1 0 0 0,0 1 1 0 0,-1-1-1 0 0,0 1 0 0 0,0-1 1 0 0,0 1-1 0 0,-1-1 0 0 0,-2-6 0 0 0,2 9-17 0 0,1 0 0 0 0,-1 1 0 0 0,0-1-1 0 0,0 1 1 0 0,0 0 0 0 0,0-1 0 0 0,0 1 0 0 0,0 0-1 0 0,0 0 1 0 0,-1 0 0 0 0,1 0 0 0 0,-1 1-1 0 0,0-1 1 0 0,1 1 0 0 0,-1-1 0 0 0,0 1-1 0 0,0 0 1 0 0,0 0 0 0 0,0 0 0 0 0,-4 0-1 0 0,4 1-176 0 0,0-1 0 0 0,1 1 0 0 0,-1 0 0 0 0,0 0 0 0 0,0 0 0 0 0,0 0-1 0 0,1 0 1 0 0,-1 1 0 0 0,0-1 0 0 0,0 1 0 0 0,1 0 0 0 0,-1 0 0 0 0,0 0-1 0 0,1 0 1 0 0,-1 0 0 0 0,1 0 0 0 0,-3 3 0 0 0,-4 1-1177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1549 2 11719 0 0,'0'0'532'0'0,"-2"-1"-4"0"0,-6 1-434 0 0,1-1 0 0 0,-1 1-1 0 0,1 1 1 0 0,-1-1 0 0 0,1 1 0 0 0,-11 3-1 0 0,-48 17 1877 0 0,19-6-753 0 0,19-7-607 0 0,-1-2 1 0 0,0-1-1 0 0,0-2 1 0 0,-1 0-1 0 0,-44-3 1 0 0,53 0-520 0 0,0 1 0 0 0,1 0 1 0 0,-1 2-1 0 0,-23 6 1 0 0,-81 26-348 0 0,77-20 48 0 0,-216 82-1774 0 0,-34 10-123 0 0,280-103 2088 0 0,1-1 0 0 0,-1-1-1 0 0,0-1 1 0 0,0 0 0 0 0,-19-2-1 0 0,35 1 7 0 0,-1 0 0 0 0,1-1 0 0 0,-1 1 0 0 0,1-1 0 0 0,-1 1 0 0 0,1-1 0 0 0,-1 0 0 0 0,1 0 0 0 0,0 0 0 0 0,-1 0 0 0 0,1 0-1 0 0,0-1 1 0 0,0 1 0 0 0,-3-3 0 0 0,5 4 4 0 0,-1-1 0 0 0,0 0-1 0 0,0 0 1 0 0,0 0 0 0 0,1 0 0 0 0,-1-1-1 0 0,1 1 1 0 0,-1 0 0 0 0,1 0-1 0 0,-1 0 1 0 0,1 0 0 0 0,0-1-1 0 0,-1 1 1 0 0,1 0 0 0 0,0 0 0 0 0,0-1-1 0 0,0 1 1 0 0,0 0 0 0 0,0 0-1 0 0,0-1 1 0 0,0 1 0 0 0,1 0 0 0 0,-1 0-1 0 0,0 0 1 0 0,1-1 0 0 0,-1 1-1 0 0,1 0 1 0 0,-1 0 0 0 0,1 0 0 0 0,0-2-1 0 0,6-7 25 0 0,0 1 0 0 0,0-1-1 0 0,1 1 1 0 0,0 1-1 0 0,0 0 1 0 0,1 0 0 0 0,0 0-1 0 0,1 1 1 0 0,-1 0 0 0 0,1 1-1 0 0,1 0 1 0 0,-1 1-1 0 0,1 0 1 0 0,0 1 0 0 0,0 0-1 0 0,21-5 1 0 0,-29 9-18 0 0,0-1 0 0 0,0 1 1 0 0,0 0-1 0 0,1-1 0 0 0,-1 1 1 0 0,0 1-1 0 0,0-1 0 0 0,0 0 0 0 0,0 1 1 0 0,0 0-1 0 0,0-1 0 0 0,0 1 1 0 0,0 1-1 0 0,0-1 0 0 0,0 0 0 0 0,0 1 1 0 0,0-1-1 0 0,-1 1 0 0 0,1 0 1 0 0,0 0-1 0 0,-1 0 0 0 0,0 0 0 0 0,0 0 1 0 0,1 1-1 0 0,-1-1 0 0 0,0 0 0 0 0,-1 1 1 0 0,1 0-1 0 0,0 0 0 0 0,-1-1 1 0 0,0 1-1 0 0,1 0 0 0 0,-1 0 0 0 0,0 0 1 0 0,-1 0-1 0 0,2 5 0 0 0,0 4 42 0 0,-1 1 0 0 0,0-1-1 0 0,0 1 1 0 0,-1-1 0 0 0,-1 1 0 0 0,0-1-1 0 0,-1 1 1 0 0,0-1 0 0 0,-1 0 0 0 0,0 0-1 0 0,-1 0 1 0 0,-6 13 0 0 0,-8 13 562 0 0,-2 0 1 0 0,-30 41 0 0 0,30-47-418 0 0,-59 88 199 0 0,-44 69 119 0 0,110-162-621 0 0,-20 50 1 0 0,21-46-16 0 0,11-29-297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11 110 12151 0 0,'0'0'1098'0'0,"-1"1"-905"0"0,-1 2-85 0 0,1 0 0 0 0,0 0 0 0 0,0 0 0 0 0,0 0 0 0 0,0 0 0 0 0,0 0 0 0 0,1 0 0 0 0,-1 0 0 0 0,1 0 0 0 0,0 0 0 0 0,0 0 0 0 0,0 0 0 0 0,1 4 0 0 0,-1-6-38 0 0,0 0 0 0 0,1-1 0 0 0,-1 1 0 0 0,0 0 0 0 0,1-1 0 0 0,-1 1 0 0 0,1-1 0 0 0,-1 1 0 0 0,1-1 0 0 0,-1 1 0 0 0,1-1 0 0 0,0 1 1 0 0,-1-1-1 0 0,1 0 0 0 0,0 1 0 0 0,-1-1 0 0 0,1 0 0 0 0,0 1 0 0 0,0-1 0 0 0,1 1 144 0 0,5 2 18 0 0,0 0 1 0 0,0-1 0 0 0,0 1 0 0 0,0-1 0 0 0,0-1 0 0 0,1 0 0 0 0,-1 0 0 0 0,0 0 0 0 0,1-1 0 0 0,12 0-1 0 0,7-3 487 0 0,40-8-1 0 0,22-12 541 0 0,100-38 1 0 0,47-13-880 0 0,-182 63-1918 0 0,-48 10 164 0 0,1 1-1 0 0,0 0 0 0 0,9 1 1 0 0,-17 0-57 0 0,0 8-1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10159 0 0,'0'0'920'0'0,"-2"1"-754"0"0,-23 3 584 0 0,-1 2 0 0 0,1 1 0 0 0,0 1 1 0 0,0 2-1 0 0,1 0 0 0 0,-38 22 1 0 0,39-18-403 0 0,0 1 0 0 0,-36 32 0 0 0,52-41-289 0 0,0 1 0 0 0,0 0 0 0 0,1 1 0 0 0,0-1-1 0 0,0 1 1 0 0,1 1 0 0 0,0-1 0 0 0,1 1 0 0 0,-1-1 0 0 0,2 1-1 0 0,-4 11 1 0 0,6-17-21 0 0,0-1 1 0 0,1 1-1 0 0,-1-1 0 0 0,1 1 0 0 0,0-1 0 0 0,-1 1 0 0 0,1-1 0 0 0,1 1 1 0 0,-1-1-1 0 0,0 1 0 0 0,0-1 0 0 0,1 1 0 0 0,0-1 0 0 0,-1 1 0 0 0,1-1 1 0 0,0 1-1 0 0,0-1 0 0 0,0 0 0 0 0,1 0 0 0 0,2 4 0 0 0,-2-4 4 0 0,0 1 0 0 0,1-1 0 0 0,0 0 0 0 0,-1-1 0 0 0,1 1 0 0 0,0 0 0 0 0,0-1 0 0 0,0 0 0 0 0,0 1 0 0 0,0-1 0 0 0,0 0 0 0 0,0-1-1 0 0,1 1 1 0 0,-1-1 0 0 0,5 1 0 0 0,11 0-18 0 0,0-1 0 0 0,-1 0 1 0 0,1-2-1 0 0,0 0 0 0 0,-1-1 0 0 0,1 0 0 0 0,-1-2 0 0 0,0 0 0 0 0,0-2 0 0 0,31-15 1 0 0,-45 21-65 0 0,-1-1 1 0 0,-1 0 0 0 0,1 0-1 0 0,0 0 1 0 0,0-1 0 0 0,-1 1-1 0 0,1 0 1 0 0,-1-1 0 0 0,0 0 0 0 0,0 1-1 0 0,0-1 1 0 0,2-3 0 0 0,-3 3 17 0 0,0 1 1 0 0,-1 0-1 0 0,1 0 0 0 0,0-1 1 0 0,-1 1-1 0 0,1 0 0 0 0,-1 0 1 0 0,0-1-1 0 0,0 1 1 0 0,0-1-1 0 0,0 1 0 0 0,0 0 1 0 0,-1-1-1 0 0,1 1 1 0 0,-1 0-1 0 0,1 0 0 0 0,-1-1 1 0 0,-1-2-1 0 0,-7-13 22 0 0,-1 1 0 0 0,-13-20 0 0 0,10 17 0 0 0,9 14 7 0 0,1 0-1 0 0,-1 0 1 0 0,1 0-1 0 0,-3-12 0 0 0,3-2-7755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0 486 8287 0 0,'0'0'756'0'0,"1"-1"-622"0"0,1 1 101 0 0,-1-1 0 0 0,1 1 0 0 0,-1-1 1 0 0,0 0-1 0 0,1 1 0 0 0,-1-1 1 0 0,0 0-1 0 0,1 0 0 0 0,-1 0 0 0 0,0 0 1 0 0,0 0-1 0 0,0 0 0 0 0,0-1 0 0 0,0 1 1 0 0,0 0-1 0 0,-1 0 0 0 0,1-1 0 0 0,0 1 1 0 0,0 0-1 0 0,-1-1 0 0 0,1 1 0 0 0,-1-1 1 0 0,0 1-1 0 0,1-1 0 0 0,-1 1 1 0 0,0-1-1 0 0,0-1 0 0 0,0-2 52 0 0,-1 0 0 0 0,1-1 1 0 0,-1 1-1 0 0,-1 0 0 0 0,1 0 0 0 0,-3-5 0 0 0,-1-6 249 0 0,3 6-307 0 0,0-1-1 0 0,0 0 1 0 0,1 1 0 0 0,0-1 0 0 0,0 0 0 0 0,2 0-1 0 0,-1 0 1 0 0,1 1 0 0 0,1-1 0 0 0,0 0-1 0 0,0 1 1 0 0,1-1 0 0 0,1 1 0 0 0,0 0 0 0 0,0 0-1 0 0,11-19 1 0 0,-8 19-215 0 0,0 0-1 0 0,1 0 1 0 0,0 0-1 0 0,0 1 0 0 0,1 0 1 0 0,0 1-1 0 0,13-9 1 0 0,-6 6-59 0 0,2 1 1 0 0,-1 0-1 0 0,33-12 0 0 0,-12 8-20 0 0,0 2-1 0 0,42-8 0 0 0,-12 9-6112 0 0,-39 8-592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14599 0 0,'0'0'1458'0'0,"-1"1"-1330"0"0,-65 108 857 0 0,-1 0-470 0 0,-94 180 1142 0 0,49-98-1433 0 0,91-150-239 0 0,2 1 0 0 0,-24 79 0 0 0,40-108-212 0 0,0 1 1 0 0,1 0 0 0 0,-1 20 0 0 0,4-4-2695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439 107 1375 0 0,'23'-19'138'0'0,"48"-37"1112"0"0,-58 47 2471 0 0,25-13 7041 0 0,-42 34-9291 0 0,-91 211 1746 0 0,-16-8-2851 0 0,103-199-170 0 0,-192 338 936 0 0,118-214-889 0 0,68-116-302 0 0,0 2 1 0 0,2 0-1 0 0,1 0 0 0 0,1 1 1 0 0,-12 50-1 0 0,22-76-157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95 10999 0 0,'-26'2'904'0'0,"16"-2"-563"0"0,0 0 0 0 0,0 1 0 0 0,-1 1 0 0 0,1 0 0 0 0,0 0 0 0 0,0 1 0 0 0,0 0 0 0 0,1 1 0 0 0,-12 5 2498 0 0,24-8-2295 0 0,13 2-243 0 0,-1-1-1 0 0,1-1 1 0 0,0 0-1 0 0,0-1 1 0 0,0-1-1 0 0,0 0 0 0 0,0-1 1 0 0,25-7-1 0 0,11-7 194 0 0,62-27-1 0 0,37-11-52 0 0,-146 53-620 0 0,-1 0 0 0 0,0 0 1 0 0,1 0-1 0 0,-1 1 0 0 0,1-1 0 0 0,-1 1 0 0 0,7 1 1 0 0,-11-1-28 0 0,1 0 1 0 0,0 0 0 0 0,-1 1 0 0 0,1-1 0 0 0,-1 0 0 0 0,1 1 0 0 0,-1-1 0 0 0,1 0 0 0 0,-1 1 0 0 0,1-1 0 0 0,-1 1 0 0 0,0-1 0 0 0,1 0 0 0 0,-1 1 0 0 0,0-1 0 0 0,1 1 0 0 0,-1-1 0 0 0,0 1 0 0 0,0 0-1 0 0,1-1 1 0 0,-1 1 0 0 0,0-1 0 0 0,0 2 0 0 0,3 8-5851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13791 0 0,'0'0'2828'0'0,"1"2"-2096"0"0,0 4-468 0 0,1 0 0 0 0,-1 0 0 0 0,0 0 0 0 0,0 0 0 0 0,-1 0 0 0 0,1 0 0 0 0,-1 0 0 0 0,-1 0 0 0 0,1 0 0 0 0,-3 9 0 0 0,-16 61 1632 0 0,18-73-1808 0 0,-21 65 717 0 0,-43 91 1 0 0,39-86-769 0 0,25-72-129 0 0,12-9-3616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11519 0 0,'0'0'7360'0'0,"2"0"-7268"0"0,5 0-191 0 0,0 0 1 0 0,-1 0-1 0 0,1-1 0 0 0,-1 0 1 0 0,1 0-1 0 0,11-5 0 0 0,6 0-1735 0 0,-21 5 1465 0 0,0 0 0 0 0,0 0 0 0 0,0 0 0 0 0,0 0 0 0 0,0-1 0 0 0,0 0 0 0 0,3-2 0 0 0,-1 1-184 0 0,12-7-1253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13 461 7367 0 0,'-1'-2'7420'0'0,"-5"-10"-3864"0"0,5 9-3211 0 0,0 0 0 0 0,0 0-1 0 0,0-1 1 0 0,1 1 0 0 0,-1 0-1 0 0,1-1 1 0 0,0 1 0 0 0,0 0 0 0 0,0-1-1 0 0,1-5 1 0 0,0 0-54 0 0,1-1-1 0 0,5-14 1 0 0,1 4-165 0 0,1 1 0 0 0,1-1 0 0 0,0 2 0 0 0,2-1 0 0 0,25-31 0 0 0,-10 19 54 0 0,1 1 0 0 0,37-30 0 0 0,-50 46-192 0 0,2 1 0 0 0,-1 0 0 0 0,2 2 0 0 0,0-1 0 0 0,30-13 0 0 0,-43 23 12 0 0,-3 1 0 0 0,0 0 0 0 0,0 1 0 0 0,0-1 0 0 0,1 1 0 0 0,-1-1 0 0 0,0 1 0 0 0,0 0 0 0 0,1 0 0 0 0,-1 0 0 0 0,0 0 0 0 0,0 0 0 0 0,1 0 0 0 0,1 1 0 0 0,6 0-11 0 0,-6 0-23 0 0,6 2 12 0 0,6 12 25 0 0,-11-10-11 0 0,0 1 0 0 0,0 0 0 0 0,0 0-1 0 0,-1 0 1 0 0,0 1 0 0 0,0 0 0 0 0,0-1 0 0 0,-1 1 0 0 0,3 11-1 0 0,-4-13 5 0 0,-1 0-1 0 0,0 0 0 0 0,0 0 1 0 0,-1 0-1 0 0,0 0 0 0 0,0 0 1 0 0,0 0-1 0 0,0 1 0 0 0,-1-1 1 0 0,1 0-1 0 0,-2 0 0 0 0,1 0 1 0 0,0 0-1 0 0,-4 8 0 0 0,-9 16 5 0 0,-14 33 15 0 0,28-61-12 0 0,-6 15 50 0 0,0 0 0 0 0,-3 21 0 0 0,8-31-44 0 0,0-1-1 0 0,1 0 1 0 0,0 0 0 0 0,0 0 0 0 0,0 1 0 0 0,0-1 0 0 0,1 0-1 0 0,0 0 1 0 0,0 0 0 0 0,0 1 0 0 0,4 8 0 0 0,-2-11 11 0 0,-1 1 1 0 0,1 0-1 0 0,-1-1 0 0 0,1 1 1 0 0,0-1-1 0 0,0 0 0 0 0,1 0 1 0 0,-1 0-1 0 0,0-1 1 0 0,1 1-1 0 0,4 2 0 0 0,-2-2 14 0 0,1 1-1 0 0,-1-1 0 0 0,1-1 0 0 0,-1 1 1 0 0,1-1-1 0 0,9 2 0 0 0,13-2 117 0 0,0 0 0 0 0,46-4 1 0 0,-71 1-134 0 0,77-8 43 0 0,-39 2-299 0 0,-32 5-273 0 0,0 0-1 0 0,0-1 0 0 0,-1 0 0 0 0,14-7 0 0 0,-21 9 380 0 0,18-8-1299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52 219 11975 0 0,'9'-9'465'0'0,"0"1"0"0"0,0 0 1 0 0,1 0-1 0 0,0 1 0 0 0,1 0 0 0 0,-1 1 0 0 0,15-6 0 0 0,0-2 1065 0 0,138-69 2850 0 0,-135 71-3947 0 0,1 1 1 0 0,0 2-1 0 0,58-12 0 0 0,-78 20-375 0 0,0 0 0 0 0,0 0 0 0 0,1 1 0 0 0,-1 0 0 0 0,0 0 0 0 0,0 1 0 0 0,0 0 0 0 0,13 4 0 0 0,-19-4-44 0 0,0 0 0 0 0,0 0 0 0 0,0 1 0 0 0,0-1 0 0 0,0 1 0 0 0,-1 0 0 0 0,1-1 1 0 0,-1 1-1 0 0,1 0 0 0 0,-1 1 0 0 0,0-1 0 0 0,0 0 0 0 0,0 0 0 0 0,0 1 0 0 0,0 0 0 0 0,0-1 0 0 0,-1 1 0 0 0,1 0 0 0 0,-1 0 0 0 0,0 0 0 0 0,0-1 0 0 0,0 1 0 0 0,0 1 0 0 0,0-1 0 0 0,-1 0 0 0 0,1 0 0 0 0,-1 0 0 0 0,0 3 0 0 0,0 3 22 0 0,-1 0-1 0 0,0-1 0 0 0,0 1 0 0 0,-1-1 1 0 0,0 1-1 0 0,-1-1 0 0 0,0 0 0 0 0,0 0 1 0 0,-1 0-1 0 0,0 0 0 0 0,0 0 0 0 0,0-1 1 0 0,-1 0-1 0 0,-1 0 0 0 0,-7 9 0 0 0,-7 5 53 0 0,-1-1 0 0 0,0-1-1 0 0,-33 21 1 0 0,12-10-35 0 0,-2-2 1 0 0,-61 30-1 0 0,102-56-53 0 0,-108 45 39 0 0,97-43-59 0 0,0 0 1 0 0,1 0-1 0 0,-1-1 0 0 0,-1-1 0 0 0,1-1 0 0 0,-19 1 0 0 0,29-3-64 0 0,0 1 1 0 0,0 0-1 0 0,1-1 0 0 0,-1 0 0 0 0,0 0 1 0 0,1 0-1 0 0,-1 0 0 0 0,0-1 0 0 0,1 1 1 0 0,0-1-1 0 0,-4-3 0 0 0,6 5-63 0 0,0-1 0 0 0,0 0 1 0 0,0 0-1 0 0,0 0 0 0 0,0 1 0 0 0,1-1 1 0 0,-1 0-1 0 0,0 0 0 0 0,1 0 0 0 0,-1 0 0 0 0,0-1 1 0 0,1 1-1 0 0,0 0 0 0 0,-1 0 0 0 0,0-2 1 0 0,1 1-267 0 0,0 1 1 0 0,0-1 0 0 0,0 1 0 0 0,1-1-1 0 0,-1 1 1 0 0,0-1 0 0 0,1 1 0 0 0,-1 0 0 0 0,0-1-1 0 0,1 1 1 0 0,0-1 0 0 0,-1 1 0 0 0,1 0-1 0 0,0 0 1 0 0,1-3 0 0 0,10-10-6187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 15631 0 0,'0'0'719'0'0,"1"-2"-20"0"0,-1 2-646 0 0,2-7 204 0 0,1 1 1 0 0,0-1-1 0 0,6-7 0 0 0,0 5 1387 0 0,-13 12 90 0 0,-13 13-7182 0 0,4-4 3706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5 745 8431 0 0,'0'0'766'0'0,"-5"4"3764"0"0,25-5-2091 0 0,1 0-1444 0 0,0-2-1 0 0,27-6 1 0 0,-40 7-827 0 0,0-1 0 0 0,0 0 0 0 0,0 0 0 0 0,0-1 1 0 0,-1 0-1 0 0,1 0 0 0 0,-1-1 0 0 0,11-9 0 0 0,79-83 711 0 0,-27 25-686 0 0,166-158 59 0 0,-169 172-245 0 0,-52 46-12 0 0,-13 10-49 0 0,-4 3 43 0 0,0 0 0 0 0,1 0 0 0 0,-1 1 0 0 0,0-1-1 0 0,1 0 1 0 0,-1 0 0 0 0,1 1 0 0 0,-3 2 0 0 0,-1 0-13 0 0,-17 16-18 0 0,1 0 0 0 0,1 1 0 0 0,-23 30 0 0 0,28-30 13 0 0,-58 86-6 0 0,66-95 36 0 0,1 0-1 0 0,0 0 1 0 0,1 1-1 0 0,0 0 1 0 0,1-1-1 0 0,1 2 1 0 0,-3 17-1 0 0,6-28 2 0 0,-1 0 0 0 0,1 0 0 0 0,0 0 0 0 0,0 0-1 0 0,1 0 1 0 0,-1 0 0 0 0,0-1 0 0 0,1 1 0 0 0,0 0-1 0 0,0 0 1 0 0,0-1 0 0 0,0 1 0 0 0,0 0 0 0 0,0-1 0 0 0,3 4-1 0 0,-3-4 13 0 0,1-1 0 0 0,0 1 0 0 0,-1 0-1 0 0,1-1 1 0 0,0 0 0 0 0,0 1 0 0 0,0-1-1 0 0,0 0 1 0 0,0 0 0 0 0,0 0 0 0 0,0 0-1 0 0,0 0 1 0 0,0 0 0 0 0,1-1 0 0 0,-1 1-1 0 0,0-1 1 0 0,0 0 0 0 0,1 0-1 0 0,3 1 1 0 0,6-2 41 0 0,0 0 0 0 0,0-1 0 0 0,0 0 0 0 0,-1-1 0 0 0,19-6 1 0 0,56-27 74 0 0,-75 31-128 0 0,37-19 26 0 0,-1-2 0 0 0,0-2 0 0 0,57-46-1 0 0,-44 24 18 0 0,91-98 0 0 0,-128 123-78 0 0,-1-2-1 0 0,-2 0 0 0 0,-1-1 1 0 0,25-49-1 0 0,-41 70-14 0 0,0 1 0 0 0,0-1 0 0 0,-1 0 0 0 0,0 0 0 0 0,0-1 0 0 0,-1 1 0 0 0,1-12 0 0 0,-2 19 41 0 0,0 0 0 0 0,0-1 0 0 0,1 1 0 0 0,-1 0 0 0 0,0 0 0 0 0,0 0 0 0 0,0 0 0 0 0,0-1 0 0 0,0 1 0 0 0,-1 0 0 0 0,1 0 0 0 0,0 0 0 0 0,0-1 0 0 0,0 1 0 0 0,0 0 0 0 0,0 0 0 0 0,0 0 0 0 0,0 0 0 0 0,0-1-1 0 0,0 1 1 0 0,0 0 0 0 0,0 0 0 0 0,-1 0 0 0 0,1 0 0 0 0,0 0 0 0 0,0-1 0 0 0,0 1 0 0 0,0 0 0 0 0,0 0 0 0 0,-1 0 0 0 0,1 0 0 0 0,0 0 0 0 0,0 0 0 0 0,0 0 0 0 0,0 0 0 0 0,-1 0 0 0 0,1 0 0 0 0,0-1 0 0 0,0 1 0 0 0,0 0 0 0 0,-1 0 0 0 0,1 0 0 0 0,0 0 0 0 0,0 0 0 0 0,0 0 0 0 0,0 0 0 0 0,-1 1-1 0 0,-7 2-145 0 0,7-2 164 0 0,-4 2-28 0 0,0 1 0 0 0,0 0 1 0 0,0 0-1 0 0,0 0 0 0 0,1 0 0 0 0,0 1 0 0 0,0 0 0 0 0,-6 8 0 0 0,0 5-75 0 0,-11 24 0 0 0,2-5 44 0 0,-28 49 16 0 0,-44 112 0 0 0,86-183 31 0 0,0 0-1 0 0,1 0 1 0 0,1 1-1 0 0,1 0 1 0 0,-1 16 0 0 0,2-20 17 0 0,1 0 1 0 0,1 0-1 0 0,0 1 1 0 0,0-1-1 0 0,1 0 1 0 0,1 0 0 0 0,4 13-1 0 0,-5-22 28 0 0,-1 1-1 0 0,1 0 1 0 0,0-1-1 0 0,-1 1 1 0 0,2-1-1 0 0,-1 0 1 0 0,0 0-1 0 0,1 0 1 0 0,-1 0-1 0 0,1 0 1 0 0,4 4-1 0 0,0-3 55 0 0,0 0-1 0 0,1 0 1 0 0,-1 0 0 0 0,1-1-1 0 0,12 4 1 0 0,11 0-34 0 0,-29-6-536 0 0,21 1 726 0 0,-13-3-7826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3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 7167 0 0,'0'0'652'0'0,"5"-11"-588"0"0,-5 6 3964 0 0,-1 4-3827 0 0,1-1-1 0 0,-1 1 1 0 0,0 0-1 0 0,0-1 0 0 0,0 1 1 0 0,1 0-1 0 0,-1 0 1 0 0,0 0-1 0 0,-1 0 0 0 0,1 0 1 0 0,0 0-1 0 0,0 0 1 0 0,0 0-1 0 0,-1 1 0 0 0,1-1 1 0 0,0 0-1 0 0,-1 1 1 0 0,1-1-1 0 0,0 1 0 0 0,-3-1 1 0 0,1 0 184 0 0,0 1 1 0 0,-1-1-1 0 0,1 1 0 0 0,-1 0 1 0 0,1 0-1 0 0,0 0 1 0 0,-9 2 2962 0 0,17-1-3269 0 0,-1 0 1 0 0,1 1 0 0 0,-1-1-1 0 0,1 1 1 0 0,7 4 0 0 0,-9-4-37 0 0,23 11 179 0 0,1 1 0 0 0,-2 1 0 0 0,31 24 0 0 0,-34-21-136 0 0,8 7-40 0 0,0-1 0 0 0,39 22 0 0 0,-54-39-37 0 0,0 0-1 0 0,0-1 0 0 0,1 0 1 0 0,0-2-1 0 0,24 5 0 0 0,85 5 28 0 0,-96-12-34 0 0,-10-1-2 0 0,-10-1 0 0 0,-1 1 0 0 0,0 0 0 0 0,1 0 0 0 0,-1 1 0 0 0,15 4 0 0 0,-21-5-4 0 0,-1-1 0 0 0,0 1 0 0 0,0 0 0 0 0,1-1 0 0 0,-1 1 1 0 0,0 0-1 0 0,0 0 0 0 0,0 0 0 0 0,0 0 0 0 0,0 0 0 0 0,0 0 0 0 0,0 0 0 0 0,-1 0 0 0 0,1 0 0 0 0,0 0 0 0 0,0 0 0 0 0,-1 1 0 0 0,1-1 0 0 0,-1 0 1 0 0,1 0-1 0 0,-1 1 0 0 0,1-1 0 0 0,-1 0 0 0 0,0 1 0 0 0,0-1 0 0 0,0 1 0 0 0,0-1 0 0 0,0 0 0 0 0,0 1 0 0 0,0-1 0 0 0,0 2 0 0 0,-1 1-9 0 0,1 9-25 0 0,0-8 20 0 0,-2-2 24 0 0,-2 16 2 0 0,3-18 109 0 0,1-2-64 0 0,0-7-42 0 0,0 7-11 0 0,0 1 0 0 0,0-1 0 0 0,0 0 0 0 0,0 0 0 0 0,0 1 0 0 0,0-1 0 0 0,0 0 0 0 0,-1 0 0 0 0,1 1 0 0 0,0-1 0 0 0,0 0 0 0 0,-1 1 0 0 0,1-1 0 0 0,-1 0 0 0 0,1 1 0 0 0,0-1 0 0 0,-1 1 0 0 0,1-1 0 0 0,-1 1 0 0 0,1-1 0 0 0,-1 1 0 0 0,0-1 0 0 0,1 1 0 0 0,-1-1 0 0 0,0 1 0 0 0,1 0 0 0 0,-1-1 0 0 0,0 1 0 0 0,1 0 0 0 0,-1-1 0 0 0,0 1 0 0 0,1 0 0 0 0,-1 0 0 0 0,0 0 0 0 0,0 0 0 0 0,1 0 0 0 0,-1 0 0 0 0,0 0 0 0 0,0 0 0 0 0,1 0 0 0 0,-2 0 0 0 0,0 0 0 0 0,-11 2 0 0 0,-1 0 0 0 0,1 0 0 0 0,0 1 0 0 0,0 1 0 0 0,0 0 0 0 0,-24 11 0 0 0,-12 4 0 0 0,-153 59-13 0 0,178-66 13 0 0,-1 0 1 0 0,1 2-1 0 0,1 1 1 0 0,1 1-1 0 0,-38 34 0 0 0,59-48 6 0 0,-5 4 7 0 0,1-1 0 0 0,0 1 1 0 0,0 1-1 0 0,0-1 0 0 0,-5 11 1 0 0,9-16 40 0 0,0 0 5 0 0,-4 1-34 0 0,2 1 43 0 0,-8 0-17 0 0,10-3-111 0 0,20-2-3329 0 0,-2 0 2146 0 0,-1-1 1 0 0,0 0-1 0 0,17-7 0 0 0,-17 5 778 0 0,32-7-1414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24 711 2759 0 0,'0'2'207'0'0,"-9"31"779"0"0,1-9 6364 0 0,5-16-4676 0 0,0 5 686 0 0,3-13-3241 0 0,-1 0 1 0 0,1 0-1 0 0,0 1 0 0 0,0-1 0 0 0,0 0 0 0 0,0 0 1 0 0,0 1-1 0 0,0-1 0 0 0,0 0 0 0 0,0 0 0 0 0,0 1 0 0 0,0-1 1 0 0,0 0-1 0 0,0 1 0 0 0,0-1 0 0 0,0 0 0 0 0,1 0 1 0 0,-1 1-1 0 0,0-1 0 0 0,0 0 0 0 0,0 0 0 0 0,0 1 1 0 0,0-1-1 0 0,0 0 0 0 0,1 0 0 0 0,-1 1 0 0 0,0-1 1 0 0,0 0-1 0 0,0 0 0 0 0,1 1 0 0 0,2-1-53 0 0,0 1 1 0 0,0-1-1 0 0,0 0 0 0 0,-1 0 0 0 0,1 0 1 0 0,0 0-1 0 0,0 0 0 0 0,0-1 1 0 0,0 1-1 0 0,0-1 0 0 0,0 0 0 0 0,-1 0 1 0 0,1 0-1 0 0,0 0 0 0 0,2-2 0 0 0,8-4 125 0 0,21-14-1 0 0,-26 15-163 0 0,37-24 25 0 0,-3-2 0 0 0,75-73 0 0 0,170-191-69 0 0,-269 279-51 0 0,-9 9-55 0 0,1-1 0 0 0,-1-1 0 0 0,-1 0 0 0 0,0 0 0 0 0,9-14 1 0 0,-17 22 8 0 0,-1 3-103 0 0,-6 1 195 0 0,1 0-1 0 0,-1 1 1 0 0,1 0 0 0 0,0 0 0 0 0,0 0 0 0 0,0 1-1 0 0,0 0 1 0 0,0 0 0 0 0,1 1 0 0 0,0-1 0 0 0,0 1-1 0 0,0 0 1 0 0,1 1 0 0 0,-5 6 0 0 0,-8 11 18 0 0,2 1 1 0 0,-13 29 0 0 0,-25 60 3 0 0,46-95 0 0 0,0 1 0 0 0,2-1 0 0 0,0 1 0 0 0,-3 28 0 0 0,8-43 1 0 0,0-1 0 0 0,0 0 0 0 0,0 1-1 0 0,0-1 1 0 0,0 0 0 0 0,1 0 0 0 0,-1 1 0 0 0,1-1-1 0 0,0 0 1 0 0,0 0 0 0 0,1 0 0 0 0,-1 1 0 0 0,0-2 0 0 0,3 5-1 0 0,-3-6 14 0 0,1 1 0 0 0,-1-1-1 0 0,0 1 1 0 0,1-1 0 0 0,-1 1 0 0 0,1-1-1 0 0,0 0 1 0 0,-1 0 0 0 0,1 0-1 0 0,0 0 1 0 0,0 0 0 0 0,0-1-1 0 0,-1 1 1 0 0,1 0 0 0 0,0-1 0 0 0,0 1-1 0 0,0-1 1 0 0,0 0 0 0 0,0 0-1 0 0,0 1 1 0 0,0-1 0 0 0,0-1-1 0 0,0 1 1 0 0,2 0 0 0 0,13-3 144 0 0,-1-1 0 0 0,0-1 0 0 0,0 0-1 0 0,0-1 1 0 0,18-9 0 0 0,72-46 267 0 0,-65 36-347 0 0,15-10 10 0 0,-2-1-1 0 0,52-46 0 0 0,-76 55-101 0 0,-1-1 1 0 0,-1-2 0 0 0,-2-1-1 0 0,35-51 1 0 0,52-95-1291 0 0,-106 165 1198 0 0,-5 4 86 0 0,-4 7 18 0 0,-3 3 14 0 0,-7 8 7 0 0,1 0-1 0 0,1 0 1 0 0,0 1-1 0 0,0 0 1 0 0,1 1-1 0 0,-9 14 1 0 0,11-17-17 0 0,-101 159 30 0 0,96-144-26 0 0,0 0-1 0 0,2 0 0 0 0,1 1 1 0 0,1 1-1 0 0,-8 38 0 0 0,13-46 10 0 0,1 0-1 0 0,1 0 1 0 0,1 34 0 0 0,1-40-5 0 0,1 0 1 0 0,1 0 0 0 0,0 0-1 0 0,0-1 1 0 0,1 1 0 0 0,10 19 0 0 0,-11-26 23 0 0,-1 1 0 0 0,0-1 0 0 0,0 1 0 0 0,0 0 0 0 0,2 11 1 0 0,-4-13-59 0 0,1-1-1 0 0,-1 1 1 0 0,-1-1 0 0 0,1 1 0 0 0,0-1 0 0 0,-1 1 0 0 0,0-1 0 0 0,0 1 0 0 0,0-1 0 0 0,0 0 0 0 0,-3 6-1 0 0,-27 60-2265 0 0,24-55-100 0 0,-7 29 0 0 0,13-41 642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 10591 0 0,'0'0'2419'0'0,"-4"-7"3756"0"0,0 7-6149 0 0,0 1 1 0 0,0 0 0 0 0,0 0-1 0 0,0 0 1 0 0,1 0 0 0 0,-1 1-1 0 0,0-1 1 0 0,0 1 0 0 0,1 0-1 0 0,0 0 1 0 0,-1 0 0 0 0,1 1-1 0 0,0-1 1 0 0,0 1 0 0 0,0 0 0 0 0,-3 4-1 0 0,-4 4 68 0 0,1 0 1 0 0,0 1-1 0 0,-8 15 0 0 0,8-11 32 0 0,1 0 0 0 0,1 1 0 0 0,-7 21 0 0 0,11-27-73 0 0,0 0 0 0 0,0 0 1 0 0,1 0-1 0 0,1 0 1 0 0,0 1-1 0 0,1 14 1 0 0,0-24-37 0 0,0 0 1 0 0,0 0-1 0 0,1 0 1 0 0,-1 1 0 0 0,1-1-1 0 0,-1 0 1 0 0,1 0 0 0 0,0 0-1 0 0,0 0 1 0 0,0 0 0 0 0,0 0-1 0 0,0 0 1 0 0,0-1 0 0 0,1 1-1 0 0,-1 0 1 0 0,0 0-1 0 0,1-1 1 0 0,0 1 0 0 0,-1-1-1 0 0,1 0 1 0 0,0 1 0 0 0,0-1-1 0 0,-1 0 1 0 0,1 0 0 0 0,0 0-1 0 0,0 0 1 0 0,0 0-1 0 0,1-1 1 0 0,-1 1 0 0 0,0 0-1 0 0,3-1 1 0 0,0 1 31 0 0,1-1-1 0 0,0 1 1 0 0,0-2-1 0 0,0 1 1 0 0,-1-1-1 0 0,1 1 1 0 0,0-2-1 0 0,0 1 1 0 0,-1 0 0 0 0,11-6-1 0 0,-3 2 17 0 0,0-2-1 0 0,-1 0 1 0 0,0 0 0 0 0,0-1-1 0 0,-1 0 1 0 0,0-1-1 0 0,0 0 1 0 0,-1-1 0 0 0,0-1-1 0 0,-1 1 1 0 0,0-1 0 0 0,12-21-1 0 0,-19 27-56 0 0,1 0 0 0 0,-1 0 1 0 0,-1 0-1 0 0,1 0 0 0 0,-1 0 0 0 0,0 0 0 0 0,0 0 0 0 0,-1 0 0 0 0,1 0 0 0 0,-1 0 0 0 0,-1-10 1 0 0,1 11-31 0 0,-1 1 0 0 0,0 0 1 0 0,0-1-1 0 0,0 1 1 0 0,0-1-1 0 0,0 1 1 0 0,-1 0-1 0 0,1 0 1 0 0,-1 0-1 0 0,0 0 1 0 0,0 0-1 0 0,0 0 0 0 0,0 0 1 0 0,-1 1-1 0 0,1-1 1 0 0,-1 1-1 0 0,1 0 1 0 0,-5-3-1 0 0,-4-1-194 0 0,-1 0-1 0 0,1 1 1 0 0,-1 1 0 0 0,-1 0-1 0 0,1 0 1 0 0,0 1 0 0 0,-1 1-1 0 0,-13-2 1 0 0,-16-3-1670 0 0,35 6 431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114 913 2359 0 0,'0'0'102'0'0,"-2"1"-1"0"0,1 1-77 0 0,-11 10-27 0 0,1-1 694 0 0,7-7-71 0 0,0 0 0 0 0,0-1 0 0 0,0 0-1 0 0,0 0 1 0 0,-7 4 0 0 0,6-4-39 0 0,0 0 1 0 0,1 1-1 0 0,-1-1 1 0 0,1 1-1 0 0,0 0 0 0 0,-7 8 1 0 0,-8 8 6269 0 0,139-110-6044 0 0,-60 46-617 0 0,142-127 229 0 0,-13-17-232 0 0,-110 109-149 0 0,-2 2-40 0 0,198-207-474 0 0,-264 272 394 0 0,-3 3 2 0 0,0 1 0 0 0,-1-2 0 0 0,0 1-1 0 0,-1-1 1 0 0,8-13 0 0 0,-14 21 133 0 0,-2 3-41 0 0,0 0 0 0 0,-1 1 0 0 0,1-1 0 0 0,0 0 1 0 0,0 1-1 0 0,0-1 0 0 0,0 1 0 0 0,0-1 0 0 0,-2 4 0 0 0,1-2-5 0 0,-7 6-14 0 0,2 0 0 0 0,0 1 0 0 0,0 0-1 0 0,0 0 1 0 0,1 1 0 0 0,-9 19 0 0 0,-26 75-68 0 0,26-61 64 0 0,-59 130 411 0 0,-2 5 380 0 0,62-139-624 0 0,2 0-1 0 0,-12 66 1 0 0,22-87-29 0 0,0 30-1 0 0,3-41-99 0 0,0 0-1 0 0,0 0 1 0 0,1 0-1 0 0,1 0 1 0 0,-1 0-1 0 0,5 11 1 0 0,-1-9 26 0 0,4-3-40 0 0,-8-7-32 0 0,0 0 0 0 0,1 1-1 0 0,-1-1 1 0 0,0 0 0 0 0,0 0-1 0 0,1 0 1 0 0,-1 0 0 0 0,0 0-1 0 0,0-1 1 0 0,0 1 0 0 0,1 0-1 0 0,-1 0 1 0 0,0-1 0 0 0,0 1 0 0 0,0-1-1 0 0,1 1 1 0 0,-1-1 0 0 0,0 0-1 0 0,0 1 1 0 0,0-1 0 0 0,1-1-1 0 0,1 0-604 0 0,-1 0 1 0 0,-1 0-1 0 0,1 0 0 0 0,0 0 0 0 0,0 0 0 0 0,-1 0 0 0 0,1-1 0 0 0,-1 1 0 0 0,2-3 0 0 0,2-9-5424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10591 0 0,'0'0'819'0'0,"2"0"-534"0"0,33-5 1256 0 0,-1-3-1 0 0,0 0 1 0 0,0-2-1 0 0,57-26 1 0 0,210-97 1285 0 0,-199 90-6332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34 255 11519 0 0,'0'2'528'0'0,"4"43"883"0"0,-3 64 0 0 0,-1-63-855 0 0,-5-2 1386 0 0,5-44-1926 0 0,0 1-1 0 0,-1-1 0 0 0,1 0 1 0 0,0 0-1 0 0,0 0 0 0 0,0 0 1 0 0,0 0-1 0 0,0 0 1 0 0,-1 0-1 0 0,1 0 0 0 0,0 0 1 0 0,0 0-1 0 0,0 0 1 0 0,0 0-1 0 0,0 0 0 0 0,-1 1 1 0 0,1-1-1 0 0,0 0 0 0 0,0 0 1 0 0,0 0-1 0 0,0 0 1 0 0,-1 0-1 0 0,1-1 0 0 0,0 1 1 0 0,0 0-1 0 0,0 0 0 0 0,0 0 1 0 0,0 0-1 0 0,-1 0 1 0 0,1 0-1 0 0,0 0 0 0 0,0 0 1 0 0,0 0-1 0 0,0 0 0 0 0,0 0 1 0 0,-1 0-1 0 0,1-1 1 0 0,0 1-1 0 0,0 0 0 0 0,0 0 1 0 0,0 0-1 0 0,0 0 0 0 0,-9-6 416 0 0,8 5-379 0 0,-1-1 55 0 0,0-1 0 0 0,0 1-1 0 0,1-1 1 0 0,-1 1 0 0 0,1-1-1 0 0,0 0 1 0 0,-1 0 0 0 0,1 0-1 0 0,0 0 1 0 0,1 0 0 0 0,-1 0 0 0 0,0 0-1 0 0,1-4 1 0 0,0 1 3 0 0,0 0 1 0 0,0 1-1 0 0,1-1 1 0 0,0 1-1 0 0,0-1 1 0 0,3-9-1 0 0,3-2 18 0 0,1 1-1 0 0,0 0 0 0 0,16-24 0 0 0,-5 14-99 0 0,0 1 0 0 0,1 1 0 0 0,2 0 0 0 0,32-27-1 0 0,-20 24-30 0 0,1 0-1 0 0,61-34 0 0 0,-78 51-75 0 0,1 1 0 0 0,20-7-1 0 0,-30 13-541 0 0,0 0-1 0 0,0 1 1 0 0,-1 0 0 0 0,1 1-1 0 0,1 0 1 0 0,-1 0-1 0 0,10 1 1 0 0,-7 2-882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146 121 5063 0 0,'0'0'390'0'0,"-1"2"-252"0"0,-10 20 679 0 0,0 16 5945 0 0,11-37-6634 0 0,0 0-1 0 0,0 0 1 0 0,-1 0 0 0 0,1 0-1 0 0,0 0 1 0 0,0 0 0 0 0,0 0-1 0 0,0 0 1 0 0,0 0 0 0 0,1 0-1 0 0,-1 0 1 0 0,0 0 0 0 0,0 0-1 0 0,1 0 1 0 0,-1 0 0 0 0,0 0 0 0 0,1 0-1 0 0,-1-1 1 0 0,1 1 0 0 0,-1 0-1 0 0,1 0 1 0 0,0 0 0 0 0,-1-1-1 0 0,1 1 1 0 0,0 0 0 0 0,-1 0-1 0 0,1-1 1 0 0,0 1 0 0 0,0-1-1 0 0,0 1 1 0 0,-1-1 0 0 0,1 1-1 0 0,0-1 1 0 0,0 1 0 0 0,0-1-1 0 0,0 0 1 0 0,0 0 0 0 0,0 1-1 0 0,0-1 1 0 0,0 0 0 0 0,2 0-1 0 0,3 0 166 0 0,1 1-1 0 0,-1-2 0 0 0,1 1 1 0 0,10-2-1 0 0,12-4 83 0 0,0-2 0 0 0,48-18 0 0 0,53-32 513 0 0,-100 42-1088 0 0,-1-1-1 0 0,38-29 1 0 0,-63 42 66 0 0,0 1 0 0 0,0-1-1 0 0,0 0 1 0 0,6-8 0 0 0,-9 11-120 0 0,-9-3-485 0 0,5 4 631 0 0,-1-1 0 0 0,0 1 1 0 0,1 0-1 0 0,-1-1 0 0 0,1 2 1 0 0,-1-1-1 0 0,1 0 0 0 0,-1 1 1 0 0,1-1-1 0 0,-7 3 0 0 0,-38 16-417 0 0,29-11 314 0 0,-41 18 127 0 0,0 1 1 0 0,2 4 0 0 0,-71 48-1 0 0,104-62 114 0 0,-59 46 158 0 0,76-56-103 0 0,0 0 0 0 0,1 1-1 0 0,0 0 1 0 0,0 0 0 0 0,1 1 0 0 0,0 0-1 0 0,-8 15 1 0 0,13-22-58 0 0,0 1 0 0 0,0 0 1 0 0,0 0-1 0 0,0 1 0 0 0,0-1 0 0 0,0 0 0 0 0,1 0 0 0 0,-1 0 0 0 0,1 0 0 0 0,0 1 1 0 0,0-1-1 0 0,0 0 0 0 0,1 0 0 0 0,-1 1 0 0 0,1-1 0 0 0,0 0 0 0 0,0 0 0 0 0,0 0 1 0 0,0 0-1 0 0,2 3 0 0 0,-1-2-17 0 0,1 1-1 0 0,1-1 1 0 0,-1 0 0 0 0,0-1 0 0 0,1 1 0 0 0,0 0 0 0 0,0-1 0 0 0,0 0 0 0 0,0 0-1 0 0,0 0 1 0 0,10 4 0 0 0,-1-1-433 0 0,0 0-1 0 0,0-1 1 0 0,1 0-1 0 0,17 3 1 0 0,-8-5-5700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33 11055 0 0,'4'-3'563'0'0,"-3"1"-488"0"0,0 1-1 0 0,0 0 1 0 0,0-1-1 0 0,0 1 1 0 0,0 0-1 0 0,0-1 1 0 0,-1 1-1 0 0,3-8 5997 0 0,-4 8-6029 0 0,0 1 0 0 0,0-1 1 0 0,0 0-1 0 0,0 0 1 0 0,-1 0-1 0 0,1 1 1 0 0,0-1-1 0 0,-1 1 1 0 0,1-1-1 0 0,0 1 1 0 0,-1-1-1 0 0,-1 1 1 0 0,-1-1-40 0 0,0 1 0 0 0,-1 0 0 0 0,1 0-1 0 0,0 0 1 0 0,0 1 0 0 0,0-1 0 0 0,0 1 0 0 0,0 0 0 0 0,0 0 0 0 0,-6 3 0 0 0,-42 20-7 0 0,37-16 2 0 0,-15 8 1 0 0,1 2 0 0 0,-32 24 1 0 0,-50 49 8 0 0,89-72-3 0 0,-29 27 342 0 0,46-40-230 0 0,0 0 0 0 0,0 0-1 0 0,0 0 1 0 0,1 1 0 0 0,0 0-1 0 0,-6 12 1 0 0,9-17-71 0 0,1 1 1 0 0,-1-1-1 0 0,1 1 1 0 0,-1-1-1 0 0,1 1 1 0 0,0-1-1 0 0,0 1 0 0 0,0-1 1 0 0,0 1-1 0 0,0 0 1 0 0,1 2-1 0 0,-1-4-40 0 0,1-1 0 0 0,-1 1 0 0 0,0-1 0 0 0,1 1 0 0 0,-1-1-1 0 0,1 1 1 0 0,-1-1 0 0 0,1 1 0 0 0,-1-1 0 0 0,1 0 0 0 0,0 1 0 0 0,-1-1 0 0 0,1 0-1 0 0,-1 1 1 0 0,1-1 0 0 0,0 0 0 0 0,-1 0 0 0 0,1 0 0 0 0,1 1 0 0 0,11 1 32 0 0,-13-2-35 0 0,8 0 4 0 0,0 0 0 0 0,0 0 0 0 0,0 0 0 0 0,0-1 0 0 0,-1-1 0 0 0,1 1-1 0 0,0-1 1 0 0,-1-1 0 0 0,1 1 0 0 0,7-5 0 0 0,11-6-67 0 0,33-22 1 0 0,-44 26 11 0 0,5-4-54 0 0,-1 0 0 0 0,0-1 1 0 0,-1 0-1 0 0,20-22 0 0 0,-40 40 91 0 0,1-1 0 0 0,-1 1 0 0 0,1 0 0 0 0,-1 0 0 0 0,1 0 0 0 0,0 4 0 0 0,-2 3-32 0 0,1-2-41 0 0,-1 0-1 0 0,2 0 1 0 0,-1 0 0 0 0,2 0-1 0 0,-1 1 1 0 0,1-1 0 0 0,0 0 0 0 0,1 1-1 0 0,0-1 1 0 0,1 0 0 0 0,0 0-1 0 0,0 0 1 0 0,6 14 0 0 0,-8-21-1025 0 0,5 4-507 0 0,0-2-1428 0 0,8 5-2010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8751 0 0,'4'1'145'0'0,"0"0"0"0"0,-1 1-1 0 0,1-1 1 0 0,0 1 0 0 0,-1 0-1 0 0,5 3 1 0 0,-6-3 265 0 0,0 0 1 0 0,0 0-1 0 0,0 0 1 0 0,0 0-1 0 0,0 0 0 0 0,0 1 1 0 0,-1-1-1 0 0,1 0 1 0 0,-1 1-1 0 0,0-1 0 0 0,1 1 1 0 0,-1 0-1 0 0,0-1 1 0 0,-1 1-1 0 0,1 0 1 0 0,0 0-1 0 0,-1-1 0 0 0,1 1 1 0 0,-1 0-1 0 0,0 0 1 0 0,0 0-1 0 0,0 0 0 0 0,-1 4 1 0 0,-2 12 313 0 0,-1-1 1 0 0,-1 0-1 0 0,0 0 1 0 0,-10 20-1 0 0,-31 61-231 0 0,-5-4 0 0 0,-4-1-1 0 0,-92 119 1 0 0,39-76-1093 0 0,92-116-381 0 0,-1-2 0 0 0,0 0 0 0 0,-41 34 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14511 0 0,'0'0'663'0'0,"-1"1"-12"0"0,-19 21-467 0 0,2 1 0 0 0,1 1 1 0 0,-20 36-1 0 0,7-11 173 0 0,-254 350 2659 0 0,218-309-2536 0 0,0-3-221 0 0,-141 211 149 0 0,196-279-441 0 0,-40 75 181 0 0,46-82-240 0 0,0 0 1 0 0,1 0-1 0 0,0 0 1 0 0,0 1-1 0 0,2 0 1 0 0,-2 13 0 0 0,5-14-341 0 0,-1 5-2842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41 123 8751 0 0,'-1'1'674'0'0,"-14"3"-1423"0"0,13-3 1160 0 0,1-1 1 0 0,-1 1-1 0 0,0 0 1 0 0,0 0-1 0 0,0 1 1 0 0,1-1-1 0 0,-1 0 1 0 0,-1 2-1 0 0,2-2-174 0 0,0 0 0 0 0,0 0 1 0 0,1 1-1 0 0,-1-1 0 0 0,0 0 0 0 0,1 0 0 0 0,-1 0 0 0 0,1 0 0 0 0,0 1 0 0 0,-1-1 0 0 0,1 0 0 0 0,0 0 0 0 0,0 1 1 0 0,-1-1-1 0 0,1 0 0 0 0,0 1 0 0 0,1-1 0 0 0,-1 0 0 0 0,0 1 0 0 0,0-1 0 0 0,0 0 0 0 0,1 0 0 0 0,-1 1 1 0 0,0-1-1 0 0,1 0 0 0 0,0 0 0 0 0,0 1 0 0 0,1 2-151 0 0,0-1 1 0 0,0 0-1 0 0,0 1 0 0 0,1-1 1 0 0,0 0-1 0 0,-1-1 1 0 0,1 1-1 0 0,0 0 0 0 0,0-1 1 0 0,1 0-1 0 0,-1 0 1 0 0,0 0-1 0 0,1 0 0 0 0,-1 0 1 0 0,1 0-1 0 0,0-1 1 0 0,-1 0-1 0 0,1 0 0 0 0,6 1 1 0 0,5 0 159 0 0,0 0 0 0 0,0-1 1 0 0,26-1-1 0 0,-2-4 63 0 0,0 0 0 0 0,53-15 0 0 0,74-29 103 0 0,-121 35-339 0 0,69-23 5 0 0,3-2-962 0 0,123-21 0 0 0,-230 57-252 0 0,0 1 1 0 0,0 0 0 0 0,0 0 0 0 0,17 2 0 0 0,-25-1 255 0 0,-1 9-1022 0 0,-1-7 1546 0 0,0-1 0 0 0,1 1 0 0 0,-1-1-1 0 0,0 1 1 0 0,0 0 0 0 0,-1-1 0 0 0,1 1 0 0 0,0-1 0 0 0,0 1 0 0 0,-1-1 0 0 0,0 3 0 0 0,-4 14-572 0 0,4-16 1272 0 0,1 0 243 0 0,-9 30 1608 0 0,8-25-1940 0 0,-1 1 0 0 0,0-1 0 0 0,0 0 0 0 0,-1 0 0 0 0,0 0 0 0 0,0 0-1 0 0,-7 12 1 0 0,-30 30 2261 0 0,-73 70 0 0 0,72-80-1972 0 0,2 3 0 0 0,-46 63 0 0 0,82-102-500 0 0,0 1-1 0 0,1 0 0 0 0,0 0 1 0 0,-1 0-1 0 0,1 0 0 0 0,1 0 1 0 0,-1 0-1 0 0,1 1 0 0 0,-1-1 1 0 0,1 0-1 0 0,0 6 0 0 0,1-9-30 0 0,0 0 1 0 0,1-1-1 0 0,-1 1 0 0 0,0 0 1 0 0,1 0-1 0 0,-1-1 0 0 0,1 1 0 0 0,-1 0 1 0 0,1-1-1 0 0,-1 1 0 0 0,1 0 1 0 0,0-1-1 0 0,-1 1 0 0 0,1-1 0 0 0,0 1 1 0 0,-1-1-1 0 0,1 0 0 0 0,0 1 1 0 0,0-1-1 0 0,-1 0 0 0 0,1 1 1 0 0,0-1-1 0 0,0 0 0 0 0,-1 0 0 0 0,1 1 1 0 0,0-1-1 0 0,0 0 0 0 0,1 0 1 0 0,25 0 216 0 0,-13-2-166 0 0,-1 0-1 0 0,1-1 1 0 0,0-1-1 0 0,-1 0 1 0 0,0-1-1 0 0,20-10 1 0 0,-6 0 16 0 0,48-34 1 0 0,-52 32-65 0 0,32-32 0 0 0,-45 39-9 0 0,-1 0 0 0 0,-1 0 0 0 0,1-1 0 0 0,-2 0 0 0 0,10-19 0 0 0,-15 27-14 0 0,0-1 0 0 0,-1 0 0 0 0,1 0 0 0 0,-1 0 0 0 0,0 0 0 0 0,-1 0 0 0 0,1 0 0 0 0,-1 0 0 0 0,1 0-1 0 0,-1 0 1 0 0,-1 0 0 0 0,0-8 0 0 0,0 10-42 0 0,1-1 0 0 0,-1 1 0 0 0,0 0 1 0 0,0 0-1 0 0,0-1 0 0 0,0 1 0 0 0,0 0 0 0 0,-1 0 0 0 0,1 0 0 0 0,-1 0 0 0 0,1 0 0 0 0,-1 0 0 0 0,0 1 0 0 0,0-1 0 0 0,1 1 0 0 0,-1-1 0 0 0,0 1 1 0 0,-1-1-1 0 0,1 1 0 0 0,0 0 0 0 0,0 0 0 0 0,-3-1 0 0 0,-4 0-336 0 0,1-1 0 0 0,-1 1 0 0 0,0 1 0 0 0,0-1 0 0 0,0 2 0 0 0,-9-1 0 0 0,9 1 57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13159 0 0,'0'0'1187'0'0,"-1"3"-974"0"0,-7 22-143 0 0,0 0 1 0 0,-2-1-1 0 0,-23 40 0 0 0,14-27 291 0 0,-81 176 1146 0 0,-19 35-480 0 0,-168 253-527 0 0,275-482-483 0 0,-6 10 26 0 0,-1-2 0 0 0,-37 41 0 0 0,55-67-171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13823 0 0,'3'1'1062'0'0,"17"4"-570"0"0,2-2 1 0 0,-1 0 0 0 0,0-1-1 0 0,1 0 1 0 0,-1-2-1 0 0,1-1 1 0 0,25-4 0 0 0,151-37 1410 0 0,396-138 599 0 0,-460 139-4325 0 0,-23 8-2784 0 0,-34 7-2619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6911 0 0,'0'0'918'0'0,"0"3"154"0"0,2 10 1053 0 0,-2 26 1 0 0,-1-24-1847 0 0,-1 0 1 0 0,0 0-1 0 0,-6 19 1 0 0,-16 34 518 0 0,-2-1 0 0 0,-44 79 0 0 0,59-123-649 0 0,-111 182 1233 0 0,65-116-947 0 0,-134 206 690 0 0,157-245-715 0 0,-3-1 0 0 0,-51 52 0 0 0,87-100-16 0 0,2-4-340 0 0,0 1 0 0 0,-1-1 1 0 0,1 1-1 0 0,0-1 0 0 0,0 1 0 0 0,0 0 0 0 0,3-4 0 0 0,0-2 29 0 0,12-21-54 0 0,2 1 0 0 0,0 1-1 0 0,33-36 1 0 0,-20 25-175 0 0,98-114-963 0 0,-100 123 581 0 0,1 1-1 0 0,56-39 1 0 0,-81 63 481 0 0,0 1 1 0 0,0 0 0 0 0,1-1-1 0 0,-1 2 1 0 0,11-5-1 0 0,-14 7 171 0 0,0 2-45 0 0,0 2-26 0 0,0 0 1 0 0,0 1-1 0 0,0 0 1 0 0,0 0-1 0 0,-1-1 0 0 0,0 1 1 0 0,0 0-1 0 0,0 0 1 0 0,0 0-1 0 0,-1 0 0 0 0,0 7 1 0 0,-1 11 294 0 0,-5 26 0 0 0,-22 115 875 0 0,23-137-1185 0 0,-16 48 0 0 0,17-69-155 0 0,0 2-623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231 110 13359 0 0,'0'0'2374'0'0,"2"0"-1334"0"0,21 0-206 0 0,0-1 1 0 0,0-1 0 0 0,25-6-1 0 0,-19 2-543 0 0,-2 1-217 0 0,1-2 1 0 0,0-1-1 0 0,32-14 0 0 0,-54 19-388 0 0,-1 0 1 0 0,0-1-1 0 0,0 1 0 0 0,-1-1 0 0 0,1 0 0 0 0,-1 0 0 0 0,6-8 1 0 0,-8 10-339 0 0,-10-4-630 0 0,5 5 1197 0 0,1 0 1 0 0,-1 0-1 0 0,0 0 0 0 0,1 1 0 0 0,-1-1 0 0 0,0 1 1 0 0,1 0-1 0 0,-1 0 0 0 0,0 0 0 0 0,1 0 1 0 0,-1 0-1 0 0,0 1 0 0 0,-3 0 0 0 0,-37 12-382 0 0,42-12 441 0 0,-35 13 118 0 0,1 2 0 0 0,1 2 0 0 0,-62 42 0 0 0,53-28 768 0 0,3 1-1 0 0,-51 53 1 0 0,74-67-324 0 0,-26 35 0 0 0,37-46-393 0 0,1 0 1 0 0,0 1-1 0 0,1-1 1 0 0,0 1-1 0 0,0 0 1 0 0,1 0-1 0 0,-4 17 1 0 0,6-24-129 0 0,1 0-1 0 0,0 0 1 0 0,0-1 0 0 0,0 1 0 0 0,0 0 0 0 0,0 0-1 0 0,0 0 1 0 0,0 0 0 0 0,0 0 0 0 0,1-1 0 0 0,-1 1-1 0 0,1 0 1 0 0,0 0 0 0 0,-1-1 0 0 0,1 1 0 0 0,0 0-1 0 0,0-1 1 0 0,0 1 0 0 0,0-1 0 0 0,2 3 0 0 0,-1-2-3 0 0,1 0 0 0 0,-1 0 0 0 0,1-1 0 0 0,-1 1 0 0 0,1-1 0 0 0,0 1 1 0 0,-1-1-1 0 0,1 0 0 0 0,0 0 0 0 0,0 0 0 0 0,4 0 0 0 0,8 1-15 0 0,-1-1 0 0 0,1 0 0 0 0,-1-2 0 0 0,17-1 0 0 0,-30 2 1 0 0,85-12-1280 0 0,-40 5 494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50 459 8143 0 0,'0'2'374'0'0,"-1"7"-115"0"0,1-1 1 0 0,0 0-1 0 0,0 0 0 0 0,1 1 1 0 0,0-1-1 0 0,0 0 1 0 0,3 10-1 0 0,22 55 4507 0 0,-26-71-3613 0 0,0-1-1023 0 0,0-1-1 0 0,0 1 0 0 0,0 0 1 0 0,0 0-1 0 0,0 0 0 0 0,0-1 1 0 0,0 1-1 0 0,-1 0 0 0 0,1 0 1 0 0,0-1-1 0 0,0 1 0 0 0,-1 0 1 0 0,1 0-1 0 0,-1-1 0 0 0,1 1 1 0 0,0 0-1 0 0,-1-1 1 0 0,1 1-1 0 0,-1-1 0 0 0,0 1 1 0 0,1-1-1 0 0,-1 1 0 0 0,1-1 1 0 0,-1 1-1 0 0,0-1 0 0 0,1 1 1 0 0,-1-1-1 0 0,0 0 0 0 0,-1 1 1 0 0,0 0-43 0 0,-1-1 0 0 0,1 0 0 0 0,-1 1 0 0 0,0-1 1 0 0,1 0-1 0 0,-1 0 0 0 0,1 0 0 0 0,-5-2 1 0 0,5 2-56 0 0,0 0 1 0 0,-1-1 0 0 0,1 1 0 0 0,0-1 0 0 0,0 1 0 0 0,1-1 0 0 0,-1 0 0 0 0,0 0 0 0 0,0 0 0 0 0,0 0-1 0 0,0 0 1 0 0,1 0 0 0 0,-1-1 0 0 0,0 1 0 0 0,1 0 0 0 0,0-1 0 0 0,-3-2 0 0 0,3 1-10 0 0,0 1 0 0 0,0 0 0 0 0,0-1-1 0 0,1 1 1 0 0,-1-1 0 0 0,1 1 0 0 0,-1-1 0 0 0,1 1 0 0 0,0-1 0 0 0,0 1 0 0 0,0-1 0 0 0,0 1 0 0 0,0-1 0 0 0,2-4-1 0 0,1-5 34 0 0,1 0 0 0 0,0 0 0 0 0,1 0 0 0 0,0 0 0 0 0,1 1 0 0 0,0 0 0 0 0,0 0 0 0 0,16-18 0 0 0,7-5 171 0 0,37-34 0 0 0,-62 64-226 0 0,48-41-63 0 0,1 2 1 0 0,90-55-1 0 0,-122 85 12 0 0,183-108-629 0 0,-195 117 679 0 0,1 0 1 0 0,20-6 0 0 0,-27 9-10 0 0,1 0 0 0 0,-1 0-1 0 0,1 1 1 0 0,0 0 0 0 0,-1 0-1 0 0,1 0 1 0 0,-1 0 0 0 0,1 0-1 0 0,-1 1 1 0 0,1-1 0 0 0,-1 1-1 0 0,4 1 1 0 0,-6-1-43 0 0,0 0-1 0 0,0-1 1 0 0,0 1 0 0 0,0 0 0 0 0,0 0-1 0 0,0 0 1 0 0,-1 0 0 0 0,1 0 0 0 0,0 0 0 0 0,-1 0-1 0 0,1 0 1 0 0,0 0 0 0 0,-1 0 0 0 0,1 0-1 0 0,-1 1 1 0 0,6 17-1749 0 0,-4-7 463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218 353 10591 0 0,'0'0'819'0'0,"-1"1"-534"0"0,-5 2 566 0 0,-1 0-1 0 0,1 1 0 0 0,0-1 1 0 0,0 2-1 0 0,1-1 0 0 0,-1 1 1 0 0,-6 7-1 0 0,-34 43 1773 0 0,31-35-2718 0 0,3-5 294 0 0,2 1 0 0 0,0 0 0 0 0,1 1 0 0 0,0 0 0 0 0,-6 20 0 0 0,3-3-430 0 0,-12 61 0 0 0,24-94-177 0 0</inkml:trace>
  <inkml:trace contextRef="#ctx0" brushRef="#br0" timeOffset="1">489 0 8783 0 0,'0'0'952'0'0,"-1"9"-952"0"0,1 2 0 0 0,0 0-2592 0 0,-2-1-528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805 110 8287 0 0,'0'0'1646'0'0,"1"-1"-801"0"0,6-2-301 0 0,0 0 0 0 0,0 0 0 0 0,-1-1 0 0 0,1 0 0 0 0,-1-1 1 0 0,9-8-1 0 0,-13 11-476 0 0,0 1 1 0 0,0-1 0 0 0,0 0 0 0 0,0 0-1 0 0,-1 0 1 0 0,1-1 0 0 0,-1 1-1 0 0,1 0 1 0 0,-1-1 0 0 0,0 1 0 0 0,0-1-1 0 0,0 1 1 0 0,0-1 0 0 0,-1 1-1 0 0,1-1 1 0 0,-1 0 0 0 0,1 1 0 0 0,-1-1-1 0 0,0 0 1 0 0,0 1 0 0 0,0-1 0 0 0,-1-3-1 0 0,1 5-49 0 0,-1 0-1 0 0,1 0 1 0 0,-1 0-1 0 0,1 0 1 0 0,-1 0 0 0 0,1 0-1 0 0,-1 1 1 0 0,0-1-1 0 0,1 0 1 0 0,-1 0-1 0 0,0 1 1 0 0,0-1-1 0 0,1 1 1 0 0,-1-1 0 0 0,0 0-1 0 0,0 1 1 0 0,0-1-1 0 0,0 1 1 0 0,0 0-1 0 0,0-1 1 0 0,0 1-1 0 0,0 0 1 0 0,0 0 0 0 0,0-1-1 0 0,0 1 1 0 0,0 0-1 0 0,-1 0 1 0 0,-28 2 400 0 0,29-2-406 0 0,-21 5 150 0 0,0 1-1 0 0,1 0 0 0 0,0 2 1 0 0,0 0-1 0 0,0 2 0 0 0,1 0 1 0 0,1 1-1 0 0,-19 14 1 0 0,12-6 341 0 0,-33 31 1 0 0,47-38-358 0 0,1-1 1 0 0,0 2-1 0 0,1 0 1 0 0,-14 22-1 0 0,22-31-115 0 0,0-1 0 0 0,0 1 0 0 0,0 0-1 0 0,1 0 1 0 0,-1 0 0 0 0,1 0 0 0 0,0 1 0 0 0,0 4-1 0 0,1-7-21 0 0,0-1 0 0 0,0 0 0 0 0,0 0-1 0 0,0 1 1 0 0,0-1 0 0 0,0 0 0 0 0,1 0-1 0 0,-1 0 1 0 0,0 0 0 0 0,1 0 0 0 0,-1 1-1 0 0,1-1 1 0 0,0 0 0 0 0,-1 0 0 0 0,1 0-1 0 0,0 0 1 0 0,-1 0 0 0 0,1 0 0 0 0,0-1-1 0 0,0 1 1 0 0,0 0 0 0 0,0 0 0 0 0,0-1-1 0 0,0 1 1 0 0,0 0 0 0 0,0-1 0 0 0,0 1-1 0 0,0-1 1 0 0,0 1 0 0 0,0-1 0 0 0,1 0-1 0 0,1 1 1 0 0,3 0 26 0 0,0-1-1 0 0,-1 1 1 0 0,1-1 0 0 0,0 0-1 0 0,0-1 1 0 0,0 0 0 0 0,-1 0-1 0 0,1 0 1 0 0,0 0-1 0 0,-1-1 1 0 0,1 0 0 0 0,5-3-1 0 0,11-5 42 0 0,30-19-1 0 0,-30 15-125 0 0,38-30 1 0 0,-52 36-87 0 0,0 1 1 0 0,0-1-1 0 0,-1-1 1 0 0,0 1-1 0 0,0-1 1 0 0,10-19 0 0 0,-16 27 60 0 0,-3 1-311 0 0,-2 0 323 0 0,0 1 1 0 0,0 0-1 0 0,-1 0 0 0 0,1 1 1 0 0,0-1-1 0 0,0 1 0 0 0,1 0 1 0 0,-1 0-1 0 0,0 0 0 0 0,1 0 1 0 0,-1 1-1 0 0,-3 3 0 0 0,-2 1-50 0 0,0 2 0 0 0,0-1 0 0 0,-9 13-1 0 0,5-3 97 0 0,1 0 0 0 0,1 1-1 0 0,-15 34 1 0 0,-20 66-61 0 0,25-60 63 0 0,-39 94-22 0 0,-93 172 0 0 0,94-217 1704 0 0,-133 183 0 0 0,168-260-828 0 0,23-30-681 0 0,0-1-139 0 0,0 1 0 0 0,-1 0 0 0 0,1-1 0 0 0,0 1 0 0 0,0-1 0 0 0,0 0 0 0 0,0 1 0 0 0,-1-1 0 0 0,1 0 0 0 0,-2 1 0 0 0,1-2-20 0 0,0 0 0 0 0,0 0 0 0 0,0 0 0 0 0,0 0 1 0 0,-1 0-1 0 0,1 0 0 0 0,0 0 0 0 0,1-1 0 0 0,-1 1 0 0 0,0-1 1 0 0,0 1-1 0 0,1-1 0 0 0,-1 0 0 0 0,1 0 0 0 0,-1 0 0 0 0,1 1 1 0 0,0-2-1 0 0,0 1 0 0 0,0 0 0 0 0,0 0 0 0 0,0 0 0 0 0,0 0 1 0 0,0-1-1 0 0,1 1 0 0 0,-1-4 0 0 0,-2-6-266 0 0,2-1 0 0 0,-1 0 0 0 0,1-19 0 0 0,3-39-1853 0 0,0 41 271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15231 0 0,'0'0'1379'0'0,"1"2"-1136"0"0,4 16-231 0 0,2 3-11 0 0,-1 1-1 0 0,-1 0 1 0 0,-1 0-1 0 0,-1 0 1 0 0,1 43 0 0 0,-7-31 101 0 0,-2 1 1 0 0,-2 0 0 0 0,-1-1-1 0 0,-1 0 1 0 0,-2-1 0 0 0,-2 0 0 0 0,-20 39-1 0 0,-15 18 380 0 0,-73 100 0 0 0,74-126 390 0 0,-3-2 1 0 0,-109 104-1 0 0,34-41 1036 0 0,123-124-1640 0 0,5-1-239 0 0,0-1-1 0 0,0 0 0 0 0,-1 1 1 0 0,1-1-1 0 0,0-1 1 0 0,-1 1-1 0 0,1 0 1 0 0,-1-1-1 0 0,3-1 0 0 0,3-1 16 0 0,40-26-366 0 0,-2-2 0 0 0,-1-2 0 0 0,78-76 0 0 0,-104 92-342 0 0,0 1 0 0 0,39-26 0 0 0,-49 38 508 0 0,-8 5 152 0 0,-1 0 0 0 0,1 1 0 0 0,-1-1 0 0 0,0 0 0 0 0,1 1-1 0 0,-1-1 1 0 0,1 1 0 0 0,-1-1 0 0 0,0 1 0 0 0,1-1 0 0 0,-1 0 0 0 0,0 1 0 0 0,1-1-1 0 0,-1 1 1 0 0,0 0 0 0 0,0-1 0 0 0,0 1 0 0 0,1-1 0 0 0,-1 1 0 0 0,0 0-1 0 0,0-1 0 0 0,1 5 23 0 0,0-1 1 0 0,0 1-1 0 0,0-1 0 0 0,-1 1 0 0 0,1 0 1 0 0,-1-1-1 0 0,-1 1 0 0 0,1-1 0 0 0,0 1 0 0 0,-2 4 1 0 0,-3 10 251 0 0,-7 21 1 0 0,1-5 107 0 0,9-26-274 0 0,0 1 0 0 0,0 0 0 0 0,1-1 0 0 0,1 1 0 0 0,0 0 1 0 0,1 12-1 0 0,-1-18-138 0 0,1-1 1 0 0,0 1-1 0 0,0 0 1 0 0,0 0-1 0 0,0-1 1 0 0,0 1-1 0 0,1 0 1 0 0,2 4-1 0 0,-3-7-102 0 0,1 1 1 0 0,-1 0-1 0 0,1-1 1 0 0,-1 1-1 0 0,1-1 1 0 0,-1 1-1 0 0,1-1 1 0 0,0 0-1 0 0,-1 1 1 0 0,1-1-1 0 0,0 0 1 0 0,0 0-1 0 0,0-1 0 0 0,0 1 1 0 0,0 0-1 0 0,2 0 1 0 0,8 1-1172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112 160 17391 0 0,'17'-16'429'0'0,"1"1"0"0"0,1 0 0 0 0,1 1 0 0 0,0 1-1 0 0,1 1 1 0 0,0 1 0 0 0,1 1 0 0 0,0 0 0 0 0,1 2-1 0 0,28-7 1 0 0,-21 8-97 0 0,-1 2 0 0 0,1 1 0 0 0,0 1 0 0 0,-1 2 0 0 0,1 0 0 0 0,0 2 0 0 0,55 10 0 0 0,-74-9-327 0 0,0 0 0 0 0,0 1 0 0 0,0 1 0 0 0,0 0 0 0 0,0 0 0 0 0,-1 1 0 0 0,16 11 0 0 0,-22-14 6 0 0,-1 0 0 0 0,1 1 0 0 0,-1 0 1 0 0,0 0-1 0 0,0 0 0 0 0,-1 0 1 0 0,1 0-1 0 0,0 1 0 0 0,-1-1 0 0 0,0 1 1 0 0,0-1-1 0 0,0 1 0 0 0,0 0 1 0 0,-1 0-1 0 0,1 0 0 0 0,-1 0 0 0 0,0 0 1 0 0,0 0-1 0 0,-1 0 0 0 0,1 1 1 0 0,-1-1-1 0 0,0 0 0 0 0,0 0 1 0 0,-1 5-1 0 0,0-3 28 0 0,-1 1 0 0 0,0-1 0 0 0,0 1 0 0 0,0-1 0 0 0,-1 0 0 0 0,0 0 1 0 0,0-1-1 0 0,-1 1 0 0 0,0 0 0 0 0,0-1 0 0 0,0 0 0 0 0,0 0 0 0 0,-7 5 0 0 0,-3 3 80 0 0,-1-1 1 0 0,0 0-1 0 0,-22 12 0 0 0,-33 16 129 0 0,-1-3 1 0 0,-89 33-1 0 0,125-58-465 0 0,-1-1-1 0 0,0-2 1 0 0,-1-2 0 0 0,0-1-1 0 0,-40 1 1 0 0,65-6-117 0 0,1-1-1 0 0,0 0 1 0 0,-1-1 0 0 0,1 0-1 0 0,0-1 1 0 0,-1 0 0 0 0,1 0-1 0 0,-12-6 1 0 0,23 8 310 0 0,0 0 1 0 0,0 0-1 0 0,0 0 1 0 0,0 0-1 0 0,0 0 0 0 0,0 0 1 0 0,0 0-1 0 0,-1 0 1 0 0,1 0-1 0 0,0 0 0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 1 0 0,0 0-1 0 0,0-1 1 0 0,0 1-1 0 0,0 0 1 0 0,0 0-1 0 0,0 0 0 0 0,0 0 1 0 0,0 0-1 0 0,0 0 1 0 0,0 0-1 0 0,0 0 0 0 0,0 0 1 0 0,0 0-1 0 0,0 0 1 0 0,0 0-1 0 0,0 0 1 0 0,0 0-1 0 0,0 0 0 0 0,0 0 1 0 0,0 0-1 0 0,0 0 1 0 0,0 0-1 0 0,0-1 1 0 0,6-8-1523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16207 0 0,'0'0'1470'0'0,"-1"2"-1209"0"0,-45 62 372 0 0,-63 116 1 0 0,70-111-72 0 0,-261 446 3011 0 0,251-436-3631 0 0,27-47 38 0 0,2 0-1 0 0,2 2 0 0 0,-25 61 0 0 0,41-90-40 0 0,0 1 0 0 0,1-1 1 0 0,0 1-1 0 0,0 0 0 0 0,0-1 0 0 0,1 11 0 0 0,0-13-9 0 0,0 0 0 0 0,0-1 1 0 0,1 1-1 0 0,0 0 0 0 0,0-1 0 0 0,-1 1 0 0 0,1 0 0 0 0,1-1 0 0 0,-1 1 0 0 0,0-1 1 0 0,1 1-1 0 0,-1-1 0 0 0,1 0 0 0 0,0 0 0 0 0,2 3 0 0 0,-2-5-1400 0 0,7-1-68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20071 0 0,'0'0'1818'0'0,"1"0"-1496"0"0,77 9 626 0 0,-20-11-290 0 0,1-2-1 0 0,-1-3 1 0 0,65-15 0 0 0,-40 5-335 0 0,153-31 788 0 0,-81 10-5844 0 0,-135 33-3511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4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91 2303 0 0,'1'-1'167'0'0,"18"-11"557"0"0,-18 12-449 0 0,0-1 0 0 0,0 1 0 0 0,0-1 1 0 0,0 0-1 0 0,0 1 0 0 0,0-1 0 0 0,0 0 0 0 0,0 0 1 0 0,0 0-1 0 0,-1 0 0 0 0,1 0 0 0 0,1-1 0 0 0,-1 1 70 0 0,0-1 0 0 0,0 1 0 0 0,0 0 0 0 0,0 0 0 0 0,1 0 0 0 0,-1 0 0 0 0,0 0 0 0 0,1 0 0 0 0,-1 0 0 0 0,1 0 0 0 0,-1 0 0 0 0,1 1 0 0 0,0-1 0 0 0,-1 1 0 0 0,1-1 0 0 0,-1 1 0 0 0,3-1 0 0 0,-2 1-68 0 0,0-1 0 0 0,0 1 0 0 0,0-1 0 0 0,0 0 0 0 0,0 1 1 0 0,0-1-1 0 0,4-3 2792 0 0,-19 12-2390 0 0,-146 93 206 0 0,115-71-736 0 0,19-13 26 0 0,-36 31-1 0 0,51-38 19 0 0,1 0 0 0 0,-1 0 0 0 0,1 1 0 0 0,1 0 0 0 0,-12 20 0 0 0,18-28-118 0 0,1-1-1 0 0,0 1 1 0 0,-1 0 0 0 0,1 0 0 0 0,1 0-1 0 0,-1 0 1 0 0,0-1 0 0 0,1 1-1 0 0,-1 0 1 0 0,1 0 0 0 0,0 1 0 0 0,0-1-1 0 0,0 0 1 0 0,0 0 0 0 0,1 0 0 0 0,-1 0-1 0 0,1-1 1 0 0,1 5 0 0 0,-1-5-27 0 0,0 1 1 0 0,1-1-1 0 0,-1 0 1 0 0,1 0-1 0 0,-1 0 0 0 0,1 1 1 0 0,0-2-1 0 0,0 1 1 0 0,0 0-1 0 0,0 0 1 0 0,0-1-1 0 0,1 1 1 0 0,-1-1-1 0 0,0 1 0 0 0,1-1 1 0 0,-1 0-1 0 0,1 0 1 0 0,-1 0-1 0 0,1-1 1 0 0,4 2-1 0 0,10 1 59 0 0,0-1 0 0 0,1 0 0 0 0,-1-1 0 0 0,1-1-1 0 0,-1-1 1 0 0,1-1 0 0 0,-1 0 0 0 0,23-6 0 0 0,-27 4-101 0 0,0 0 0 0 0,0 0 0 0 0,0-1 0 0 0,0-1 0 0 0,-1 0 0 0 0,0-1 0 0 0,0 0 0 0 0,-1 0 0 0 0,1-2 0 0 0,-2 1 0 0 0,12-12-1 0 0,-18 14-63 0 0,1 0 0 0 0,-1 0 0 0 0,0 0-1 0 0,0 0 1 0 0,0-1 0 0 0,-1 0 0 0 0,0 1-1 0 0,-1-1 1 0 0,1-1 0 0 0,-1 1 0 0 0,-1 0-1 0 0,1 0 1 0 0,-1-1 0 0 0,-1 1 0 0 0,1-11-1 0 0,-2 8-333 0 0,0 0 0 0 0,0 0 0 0 0,-1-1 0 0 0,0 1 0 0 0,0 1 0 0 0,-1-1 0 0 0,-1 0 0 0 0,0 1-1 0 0,0-1 1 0 0,-9-13 0 0 0,1 7-411 0 0,0 0 0 0 0,-15-15-1 0 0,9 11-782 0 0,12 13 786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438 754 10135 0 0,'0'0'2164'0'0,"1"2"-961"0"0,1 1-979 0 0,0-1 1 0 0,0 1 0 0 0,0 0-1 0 0,0-1 1 0 0,0 1-1 0 0,1-1 1 0 0,-1 1-1 0 0,1-1 1 0 0,0 0-1 0 0,0 0 1 0 0,-1-1-1 0 0,1 1 1 0 0,1 0-1 0 0,-1-1 1 0 0,0 0 0 0 0,0 0-1 0 0,0 0 1 0 0,1 0-1 0 0,-1 0 1 0 0,0-1-1 0 0,1 1 1 0 0,-1-1-1 0 0,1 0 1 0 0,-1 0-1 0 0,0 0 1 0 0,1-1-1 0 0,-1 1 1 0 0,1-1 0 0 0,-1 0-1 0 0,0 1 1 0 0,4-3-1 0 0,2-1-46 0 0,0 0-1 0 0,-1 0 0 0 0,0-1 1 0 0,0 0-1 0 0,0 0 1 0 0,0-1-1 0 0,-1 0 1 0 0,0 0-1 0 0,0-1 1 0 0,-1 0-1 0 0,1 0 0 0 0,5-9 1 0 0,4-9-58 0 0,-1 0 0 0 0,20-43 0 0 0,-16 23-408 0 0,-2 0 1 0 0,-1-1-1 0 0,-3-1 1 0 0,-2-1-1 0 0,-2 1 1 0 0,-2-1-1 0 0,-2-1 0 0 0,-1-72 1 0 0,-5 113 75 0 0,2-1-91 0 0,-2-1 0 0 0,1 0-1 0 0,-2 1 1 0 0,1-1 0 0 0,-1 1 0 0 0,-6-17-1 0 0,8 25 116 0 0,-4 1 147 0 0,0 1 0 0 0,0-1 0 0 0,0 1-1 0 0,0 0 1 0 0,0 1 0 0 0,0-1 0 0 0,1 1-1 0 0,-1-1 1 0 0,1 1 0 0 0,-1 0 0 0 0,1 0 0 0 0,-1 1-1 0 0,1-1 1 0 0,0 1 0 0 0,0-1 0 0 0,0 1 0 0 0,-4 6-1 0 0,-4 5 113 0 0,0 1 0 0 0,-14 26 0 0 0,18-27-11 0 0,-10 18 338 0 0,-20 57 1 0 0,21-49-177 0 0,-24 62 380 0 0,-60 135 370 0 0,-78 153-212 0 0,145-299-365 0 0,-14 33 249 0 0,38-104-572 0 0,0-1-1 0 0,-2 0 0 0 0,0-1 1 0 0,-16 19-1 0 0,-25 29-11 0 0,-26 31 20 0 0,72-91-152 0 0,5-5-292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73 15087 0 0,'-7'0'248'0'0,"0"0"-1"0"0,1 0 1 0 0,-1 1-1 0 0,1 1 0 0 0,-9 1 1 0 0,12-2-218 0 0,1 0-1 0 0,-1 0 1 0 0,1 0 0 0 0,-1 1 0 0 0,1-1 0 0 0,-1 1 0 0 0,1-1-1 0 0,0 1 1 0 0,0 0 0 0 0,-1 0 0 0 0,1 0 0 0 0,1 0 0 0 0,-1 0-1 0 0,-2 4 1 0 0,4-6 4 0 0,0 1-1 0 0,1 0 0 0 0,-1-1 1 0 0,0 1-1 0 0,1-1 1 0 0,-1 1-1 0 0,1 0 1 0 0,-1-1-1 0 0,1 1 0 0 0,-1-1 1 0 0,1 1-1 0 0,0-1 1 0 0,-1 0-1 0 0,1 1 0 0 0,0-1 1 0 0,-1 1-1 0 0,2-1 1 0 0,-1 1 8 0 0,4 1 49 0 0,0 0 0 0 0,0 0-1 0 0,1 0 1 0 0,-1 0 0 0 0,1-1-1 0 0,0 0 1 0 0,-1 0 0 0 0,1 0-1 0 0,7-1 1 0 0,8 0 190 0 0,25-4 0 0 0,-23 1-92 0 0,651-102 2513 0 0,-627 95-3749 0 0,-18 2-3344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569 140 14567 0 0,'-9'0'277'0'0,"1"0"0"0"0,0 0-1 0 0,-1 1 1 0 0,1 0 0 0 0,-14 4 2730 0 0,52-10-2442 0 0,0-2 0 0 0,-1-2 1 0 0,38-15-1 0 0,22-7-347 0 0,-13 11-88 0 0,0 2 1 0 0,1 4 0 0 0,97-5-1 0 0,-147 19-144 0 0,-27 1 9 0 0,0-1 1 0 0,0 1 0 0 0,0-1 0 0 0,0 1 0 0 0,0-1 0 0 0,0 1 0 0 0,0 0 0 0 0,0-1 0 0 0,0 1 0 0 0,0-1 0 0 0,0 1 0 0 0,-1-1 0 0 0,1 1-1 0 0,0-1 1 0 0,0 1 0 0 0,0-1 0 0 0,-1 1 0 0 0,1-1 4 0 0,-2 4 1 0 0,-1 0 0 0 0,1 0 0 0 0,-1 0 0 0 0,1-1 0 0 0,-1 0-1 0 0,0 1 1 0 0,-1-1 0 0 0,1 0 0 0 0,0-1 0 0 0,-1 1 0 0 0,0-1 0 0 0,0 1 0 0 0,-5 2-1 0 0,-8 2 14 0 0,-35 12-1 0 0,18-8 1 0 0,8 0-16 0 0,0 1-1 0 0,2 1 1 0 0,-35 24-1 0 0,-63 57-34 0 0,70-53 31 0 0,-57 41 27 0 0,-4-5 1 0 0,-194 100-1 0 0,201-119 110 0 0,58-31-81 0 0,16-7 36 0 0,30-19 143 0 0,7-2-155 0 0,0 1-1 0 0,0-2 0 0 0,0 1 1 0 0,-1 0-1 0 0,1-1 0 0 0,0 0 1 0 0,-1 0-1 0 0,5-4 0 0 0,15-5 187 0 0,4 2 80 0 0,-1 1-1 0 0,1 2 1 0 0,38-4-1 0 0,87 0 472 0 0,-83 7-700 0 0,-10 0-96 0 0,166-16 98 0 0,-174 7-130 0 0,-50 12-67 0 0,-1-3-2491 0 0,0 2 2222 0 0,-1 0 1 0 0,0-1-1 0 0,0 1 1 0 0,1 0-1 0 0,-1 0 1 0 0,0 0-1 0 0,0 0 1 0 0,0-1-1 0 0,-1 0 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11519 0 0,'0'0'1412'0'0,"1"0"-234"0"0,48 2 3760 0 0,28 0-3730 0 0,69-19 660 0 0,152-37-1 0 0,-213 36-2013 0 0,-47 9-57 0 0,-26 5-860 0 0,0 1 0 0 0,0 1 1 0 0,23-3-1 0 0,-33 5-382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1478 1 5527 0 0,'0'0'2348'0'0,"-2"1"-1374"0"0,-3 0-408 0 0,-1 0 0 0 0,0 0 1 0 0,0 0-1 0 0,-1-1 0 0 0,1 1 0 0 0,-12-2 1 0 0,-20 1 1538 0 0,8 3-1547 0 0,-1 2 1 0 0,1 1-1 0 0,-35 12 0 0 0,-104 45-306 0 0,-71 24-654 0 0,-127 30-96 0 0,351-112 498 0 0,0 0 0 0 0,1-1 0 0 0,-2 0 0 0 0,1-2 0 0 0,0 0 0 0 0,-1 0 0 0 0,1-2 0 0 0,-32-2 0 0 0,46 1 10 0 0,0 1 0 0 0,0 0-1 0 0,0-1 1 0 0,0 1 0 0 0,0-1-1 0 0,0 0 1 0 0,0 1 0 0 0,0-1-1 0 0,0 0 1 0 0,1 0 0 0 0,-1 0-1 0 0,0-1 1 0 0,1 1-1 0 0,-1 0 1 0 0,1-1 0 0 0,-1 1-1 0 0,1-1 1 0 0,0 1 0 0 0,-1-1-1 0 0,1 1 1 0 0,0-1 0 0 0,0 0-1 0 0,-1-2 1 0 0,2 2 4 0 0,-1-1-1 0 0,1 1 0 0 0,0 0 1 0 0,0 0-1 0 0,0 0 1 0 0,0-1-1 0 0,0 1 1 0 0,0 0-1 0 0,1 0 1 0 0,-1 0-1 0 0,1-1 1 0 0,-1 1-1 0 0,1 0 1 0 0,0 0-1 0 0,0 0 0 0 0,0 0 1 0 0,0 0-1 0 0,0 0 1 0 0,0 1-1 0 0,1-1 1 0 0,1-2-1 0 0,17-18 28 0 0,2 0 0 0 0,30-24-1 0 0,-43 38-34 0 0,-8 7-6 0 0,0 1 0 0 0,-1-1 0 0 0,1 1 0 0 0,0-1 0 0 0,0 1 0 0 0,-1-1 0 0 0,1 1 0 0 0,0 0 0 0 0,0-1 0 0 0,0 1 0 0 0,0 0 0 0 0,1-1 0 0 0,-1 1 0 0 0,0 0 0 0 0,-1 0 0 0 0,1 0 0 0 0,0 1 0 0 0,0-1 0 0 0,0 0 0 0 0,-1 0 0 0 0,1 0 0 0 0,0 1 0 0 0,0-1 0 0 0,-1 0 0 0 0,1 1 0 0 0,0-1 0 0 0,-1 1 0 0 0,2 0 0 0 0,0 1 0 0 0,0 0 0 0 0,-1 1 0 0 0,1-1 0 0 0,0 0 0 0 0,-1 1 0 0 0,1-1 0 0 0,-1 1 0 0 0,0 0 0 0 0,0-1 0 0 0,0 1 0 0 0,0 0 0 0 0,-1 0 0 0 0,1 0 0 0 0,-1 0 0 0 0,1 3 0 0 0,0 8 2 0 0,-2 26 1 0 0,0-25 6 0 0,-1 112 244 0 0,-5 82-72 0 0,5-190-165 0 0,-2 1-1 0 0,0-1 1 0 0,-1 0-1 0 0,0 0 1 0 0,-2-1-1 0 0,0 0 1 0 0,-2 0-1 0 0,1 0 1 0 0,-2-1-1 0 0,-13 17 1 0 0,-13 13 140 0 0,-84 82 0 0 0,70-78-63 0 0,24-23-5 0 0,-36 49 0 0 0,57-68-114 0 0,4-7-105 0 0,3-4-642 0 0,26-20-949 0 0,-8 4-2203 0 0,3-2-1154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43 127 7831 0 0,'-2'1'603'0'0,"-3"1"-183"0"0,1 1-1 0 0,0 0 1 0 0,-1 0 0 0 0,1 0-1 0 0,0 0 1 0 0,1 1 0 0 0,-7 7-1 0 0,9-9 1312 0 0,1 1-163 0 0,0-2-1488 0 0,0 0 0 0 0,0 1-1 0 0,1-1 1 0 0,-1 0 0 0 0,0 1 0 0 0,1-1-1 0 0,-1 0 1 0 0,1 0 0 0 0,0 1 0 0 0,-1-1 0 0 0,1 0-1 0 0,0 0 1 0 0,0 0 0 0 0,-1 0 0 0 0,1 0-1 0 0,0 0 1 0 0,0 0 0 0 0,0 0 0 0 0,0 0 0 0 0,3 1-1 0 0,-2-1 12 0 0,1 0-1 0 0,-1 0 0 0 0,1 0 0 0 0,0-1 0 0 0,-1 1 0 0 0,1 0 1 0 0,0-1-1 0 0,0 0 0 0 0,4 0 0 0 0,4-1 135 0 0,0 0 0 0 0,0-1 0 0 0,0 0-1 0 0,14-5 1 0 0,175-72 1942 0 0,-46 15-1487 0 0,-124 53-883 0 0,24-9 304 0 0,-17 12-5534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13247 0 0,'-13'6'289'0'0,"0"1"-1"0"0,1 1 0 0 0,0 0 0 0 0,-12 9 0 0 0,-3 3-297 0 0,-68 58 1820 0 0,54-43-1091 0 0,25-22-408 0 0,0 1 1 0 0,1 1-1 0 0,1 0 0 0 0,0 1 1 0 0,1 0-1 0 0,-21 36 1 0 0,34-50-303 0 0,-1 0 0 0 0,0 0 0 0 0,1 0 0 0 0,-1 0 1 0 0,1 0-1 0 0,0 0 0 0 0,0 0 0 0 0,-1 0 0 0 0,1 0 1 0 0,0 0-1 0 0,1 0 0 0 0,-1 0 0 0 0,0 0 0 0 0,1-1 0 0 0,-1 1 1 0 0,2 3-1 0 0,4 11 33 0 0,-4-12-14 0 0,1 0 0 0 0,0 0-1 0 0,0 0 1 0 0,1 0 0 0 0,-1 0 0 0 0,1-1 0 0 0,-1 0 0 0 0,1 0 0 0 0,0 0 0 0 0,1 0 0 0 0,-1 0 0 0 0,0-1 0 0 0,1 0 0 0 0,-1 0 0 0 0,1 0 0 0 0,0-1 0 0 0,-1 1 0 0 0,1-1 0 0 0,0 0 0 0 0,0 0 0 0 0,0-1 0 0 0,0 0 0 0 0,8 0 0 0 0,2-1 95 0 0,0 0-1 0 0,0-1 1 0 0,0-1 0 0 0,-1 0-1 0 0,1-2 1 0 0,21-8 0 0 0,-28 10-93 0 0,-1 0 0 0 0,0-1 0 0 0,0 0 0 0 0,0 0 0 0 0,0-1 0 0 0,-1 1 1 0 0,0-2-1 0 0,0 1 0 0 0,0-1 0 0 0,-1 1 0 0 0,1-2 0 0 0,-1 1 0 0 0,-1-1 0 0 0,1 1 0 0 0,-1-1 0 0 0,0 0 0 0 0,-1-1 1 0 0,0 1-1 0 0,0-1 0 0 0,0 1 0 0 0,-1-1 0 0 0,0 0 0 0 0,-1 0 0 0 0,0 0 0 0 0,0 0 0 0 0,-1 0 0 0 0,0-11 0 0 0,-12-89-148 0 0,7 68-341 0 0,4 38 116 0 0,1-1-66 0 0,0 2 1136 0 0,-2-4-1445 0 0,2 5 525 0 0,0 0-1 0 0,0 0 1 0 0,-1-1-1 0 0,-1-1-1923 0 0,2 2 1923 0 0,-1 0 1 0 0,1 0-1 0 0,0 0 1 0 0,0 0-1 0 0,-1 0 1 0 0,1 0 0 0 0,0 0-1 0 0,0 0 1 0 0,-1 0-1 0 0,1 0 1 0 0,0 0-1 0 0,-1 0 1 0 0,1 0-1 0 0,0 0 1 0 0,0 0 0 0 0,-1 0-1 0 0,1 0 1 0 0,0 0-1 0 0,0 1 1 0 0,-1-1-1 0 0,1 0 1 0 0,0 0-1 0 0,0 0 1 0 0,-1 0 0 0 0,0 3-1540 0 0,-9 5-3170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54 488 11975 0 0,'0'0'1491'0'0,"-8"8"3306"0"0,2-3-3809 0 0,1-1 0 0 0,-1 0 0 0 0,0 0 0 0 0,0-1 0 0 0,-9 4 0 0 0,13-6-20 0 0,3-3-922 0 0,-1 0 0 0 0,0 0 1 0 0,1 1-1 0 0,-1-1 0 0 0,1 0 0 0 0,0 1 0 0 0,-1-1 0 0 0,1 0 0 0 0,0 1 0 0 0,1-2 1 0 0,-2 2-35 0 0,16-24 186 0 0,26-31 0 0 0,6-10-89 0 0,-16 21 15 0 0,1 2 0 0 0,3 1 0 0 0,1 1-1 0 0,63-53 1 0 0,-83 80-254 0 0,1 0 0 0 0,36-21 0 0 0,-46 31-114 0 0,0 0 0 0 0,0 0 0 0 0,1 1 0 0 0,-1 0 0 0 0,1 1 0 0 0,-1-1 0 0 0,1 2 0 0 0,0-1 0 0 0,18 0-1 0 0,-8 5-1338 0 0,0 5-4195 0 0,-6 0-1394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78 569 3679 0 0,'0'0'284'0'0,"0"-2"288"0"0,-5-9 2742 0 0,-1 1 0 0 0,0-1-1 0 0,-12-15 1 0 0,11 16-2356 0 0,0-1 0 0 0,0 1 0 0 0,-8-20-1 0 0,14 27-852 0 0,-1-1-1 0 0,1 0 0 0 0,0 0 0 0 0,0 0 0 0 0,1 0 0 0 0,-1 0 0 0 0,1 0 0 0 0,0 0 0 0 0,0 0 0 0 0,0 0 1 0 0,1 0-1 0 0,0 0 0 0 0,-1 0 0 0 0,1 0 0 0 0,2-6 0 0 0,1 1-39 0 0,1 1-1 0 0,-1 0 1 0 0,1-1 0 0 0,1 2-1 0 0,-1-1 1 0 0,2 0 0 0 0,9-8-1 0 0,4-4 16 0 0,29-19-1 0 0,-6 9-19 0 0,85-42 0 0 0,7-4-655 0 0,-95 45-821 0 0,-13 8-4558 0 0,-6 8-965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8751 0 0,'0'0'3190'0'0,"0"3"-1948"0"0,-1 4-908 0 0,-1 0 0 0 0,1 0 0 0 0,-1 0 0 0 0,0 0 0 0 0,-7 12 0 0 0,-20 35 34 0 0,8-18 46 0 0,-130 292 1695 0 0,3-6-1605 0 0,137-298-495 0 0,-38 66 51 0 0,-4 9-158 0 0,52-96 0 0 0,26-6-5574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29 10591 0 0,'2'-13'488'0'0,"-2"10"-12"0"0,1 1-306 0 0,1-8 4850 0 0,-9 21-4366 0 0,2-6-527 0 0,-12 22 218 0 0,1 1 1 0 0,1 0 0 0 0,1 1-1 0 0,-10 31 1 0 0,-31 125 275 0 0,40-131-401 0 0,-98 280 875 0 0,-17-35-357 0 0,108-250-603 0 0,13-30-46 0 0,1 1 1 0 0,1 1-1 0 0,0-1 0 0 0,2 1 1 0 0,-4 27-1 0 0,9-47-316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90 8287 0 0,'-3'2'639'0'0,"1"-1"-522"0"0,1 0-88 0 0,0 0 0 0 0,0-1 0 0 0,0 1 0 0 0,0-1 0 0 0,0 1 0 0 0,0-1 0 0 0,0 1 1 0 0,-1-1-1 0 0,1 0 0 0 0,0 1 0 0 0,0-1 0 0 0,0 0 0 0 0,-1 0 0 0 0,-2 0 3684 0 0,5 3-1498 0 0,1-1-1975 0 0,0 1 0 0 0,-1-1 0 0 0,1 0 0 0 0,0 0 0 0 0,0 0 0 0 0,0 0 0 0 0,0 0 0 0 0,0 0 1 0 0,1 0-1 0 0,-1-1 0 0 0,0 1 0 0 0,1-1 0 0 0,4 2 0 0 0,-1-1-22 0 0,0 0 1 0 0,1 0-1 0 0,-1-1 0 0 0,1 0 1 0 0,10 1-1 0 0,4-2 147 0 0,1-1-1 0 0,36-6 1 0 0,20-9 334 0 0,113-38 0 0 0,-31 6-169 0 0,-120 35-6294 0 0,-56 17 4216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0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43 2759 0 0,'0'-1'495'0'0,"13"-33"8069"0"0,-12 32-7832 0 0,2 0 190 0 0,3-2 2397 0 0,-6 26-3115 0 0,0 0 0 0 0,-2-1 0 0 0,0 1 0 0 0,-11 39 0 0 0,-1 15 328 0 0,6-16-178 0 0,-3 0 1 0 0,-30 94-1 0 0,39-146-333 0 0,-1-1 0 0 0,0 0 0 0 0,-1 0 0 0 0,0 0 1 0 0,0 0-1 0 0,0-1 0 0 0,-9 11 0 0 0,5-10-8 0 0,0 0 0 0 0,0 0-1 0 0,-1-1 1 0 0,1 0 0 0 0,-1 0 0 0 0,-14 6 0 0 0,22-11-135 0 0,35-25-8034 0 0,-15 12 3232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0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7831 0 0,'0'0'356'0'0,"0"-2"-6"0"0,0-2-135 0 0,0 0 1 0 0,1-1-1 0 0,-1 1 1 0 0,1 0-1 0 0,0 0 1 0 0,0 0-1 0 0,1 0 1 0 0,-1 0-1 0 0,1 0 1 0 0,0 1-1 0 0,4-7 1 0 0,1 0 1601 0 0,1 1 0 0 0,15-15 1 0 0,-15 16-1890 0 0,-7 7 195 0 0,-2 6-612 0 0,0 0 315 0 0,-1-1 0 0 0,1 1 0 0 0,-1 0 0 0 0,-3 6 0 0 0,1-2-139 0 0,-5 14-1707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0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37 160 2759 0 0,'-2'2'126'0'0,"-33"12"11162"0"0,37-18-10975 0 0,-1 0 1 0 0,1 0-1 0 0,0 0 1 0 0,0 1-1 0 0,1-1 1 0 0,-1 1-1 0 0,1-1 1 0 0,3-3 0 0 0,30-27 506 0 0,-15 16-470 0 0,-9 6-616 0 0,40-36 1386 0 0,-17 21-6609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75 704 1375 0 0,'-2'1'107'0'0,"-18"14"-143"0"0,12-9 1513 0 0,-1 1 0 0 0,-11 11 0 0 0,4 2 8615 0 0,19-19-9599 0 0,-1 0-371 0 0,1 0 0 0 0,0 0-1 0 0,0 0 1 0 0,0-1 0 0 0,0 1 0 0 0,0-1 0 0 0,0 0 0 0 0,0 0 0 0 0,0 0-1 0 0,-1 0 1 0 0,1 0 0 0 0,0-1 0 0 0,0 1 0 0 0,4-2 0 0 0,7-3 268 0 0,23-10 1 0 0,-22 8-119 0 0,15-8 79 0 0,0-2 1 0 0,-1-1-1 0 0,-1-2 0 0 0,40-35 0 0 0,-19 11-308 0 0,-3-1-1 0 0,-2-3 1 0 0,-2-1-1 0 0,-2-2 0 0 0,35-60 1 0 0,-36 52-200 0 0,27-46-573 0 0,-64 103 637 0 0,-11 12-304 0 0,6-7 365 0 0,-17 22-136 0 0,1 1 0 0 0,-17 29 0 0 0,-27 60 106 0 0,27-48 42 0 0,-17 35 35 0 0,45-83-2 0 0,0 1-1 0 0,2 0 0 0 0,-7 29 0 0 0,12-45-8 0 0,0 0 0 0 0,1-1 0 0 0,0 1 0 0 0,0 0 0 0 0,0 0 0 0 0,0-1 0 0 0,0 1 0 0 0,1 0 1 0 0,0-1-1 0 0,0 1 0 0 0,2 5 0 0 0,-2-7 7 0 0,0 0 1 0 0,0 0-1 0 0,0 0 0 0 0,0 0 1 0 0,0-1-1 0 0,1 1 1 0 0,-1-1-1 0 0,1 1 1 0 0,-1-1-1 0 0,1 1 0 0 0,0-1 1 0 0,0 0-1 0 0,-1 0 1 0 0,1 0-1 0 0,0 0 1 0 0,0 0-1 0 0,0 0 0 0 0,0 0 1 0 0,0-1-1 0 0,0 1 1 0 0,4 0-1 0 0,5 0 62 0 0,0-1 0 0 0,0 1 0 0 0,0-2 0 0 0,0 1 0 0 0,0-2 0 0 0,0 1 0 0 0,0-2-1 0 0,0 1 1 0 0,17-8 0 0 0,2-2 75 0 0,0-2 0 0 0,27-17-1 0 0,-17 6-171 0 0,-2-2 0 0 0,-1-1 0 0 0,-1-2 0 0 0,-2-1 0 0 0,-1-2 0 0 0,-1-1 0 0 0,-2-2 0 0 0,30-46 0 0 0,-42 51-48 0 0,0 0 0 0 0,-3 0 0 0 0,0-2 0 0 0,16-55 0 0 0,2 4-168 0 0,-46 85 176 0 0,10 0 64 0 0,0 1 0 0 0,1-1 0 0 0,-1 1 0 0 0,1 0 0 0 0,0-1 0 0 0,-1 1 0 0 0,1 0 0 0 0,0 0 0 0 0,0 1 0 0 0,0-1 0 0 0,1 0 0 0 0,-1 1 0 0 0,-2 3 0 0 0,-15 36 0 0 0,17-37 0 0 0,-43 122 0 0 0,21-54 0 0 0,24-72 0 0 0,-38 120 33 0 0,35-106-29 0 0,0 0 1 0 0,0 1-1 0 0,2-1 1 0 0,0 0-1 0 0,1 1 1 0 0,1 17-1 0 0,0-28 16 0 0,0 1 0 0 0,0-1 1 0 0,0 0-1 0 0,1 0 0 0 0,0 1 0 0 0,0-1 0 0 0,0 0 0 0 0,0-1 0 0 0,1 1 0 0 0,0 0 0 0 0,0-1 0 0 0,0 0 1 0 0,1 1-1 0 0,-1-1 0 0 0,1-1 0 0 0,0 1 0 0 0,0 0 0 0 0,6 3 0 0 0,-2-2 18 0 0,-1-2-1 0 0,1 1 1 0 0,-1-1-1 0 0,1 0 1 0 0,0 0-1 0 0,0-1 1 0 0,0-1-1 0 0,1 1 1 0 0,-1-1-1 0 0,0 0 1 0 0,11-1-1 0 0,-4 0 87 0 0,-2 2-48 0 0,-13-2-75 0 0,0 0 0 0 0,0 0-1 0 0,0 0 1 0 0,0 0 0 0 0,0 0-1 0 0,0 0 1 0 0,1 0 0 0 0,-1 0-1 0 0,0 0 1 0 0,0 0 0 0 0,0 0 0 0 0,0 0-1 0 0,0 0 1 0 0,0 0 0 0 0,1 0-1 0 0,-1 0 1 0 0,0 0 0 0 0,0 0 0 0 0,0 0-1 0 0,0 0 1 0 0,0 0 0 0 0,0 0-1 0 0,0 0 1 0 0,0 1 0 0 0,1-1-1 0 0,-1 0 1 0 0,0 0 0 0 0,0 0 0 0 0,0 0-1 0 0,0 0 1 0 0,0 0 0 0 0,0 0-1 0 0,0 1 1 0 0,0-1 0 0 0,0 0-1 0 0,0 0 1 0 0,0 0 0 0 0,1 4-454 0 0,0-1-1 0 0,0 1 1 0 0,0-1 0 0 0,-1 1-1 0 0,1 4 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96 5527 0 0,'60'-30'489'0'0,"-40"20"1142"0"0,1 0 0 0 0,-2-2 0 0 0,32-22 3135 0 0,-52 37-4466 0 0,-2 3-203 0 0,1 0 0 0 0,-1 0 0 0 0,-1-1 0 0 0,1 1-1 0 0,-1-1 1 0 0,0 0 0 0 0,0 1 0 0 0,0-2 0 0 0,-6 6 0 0 0,-9 7 189 0 0,-23 15 1 0 0,7-6 3 0 0,-46 39 247 0 0,-124 94-174 0 0,119-97-294 0 0,-33 22-178 0 0,92-67-225 0 0,-59 29 0 0 0,83-45 254 0 0,1-1 14 0 0,-4-2 63 0 0,6 1 6 0 0,0 1 0 0 0,0-1 0 0 0,0 1 0 0 0,1-1 0 0 0,-1 1 0 0 0,0-1 0 0 0,0 1 0 0 0,1-1 0 0 0,-1 1 0 0 0,0-1 0 0 0,1 1 0 0 0,-1 0 0 0 0,0-1 0 0 0,1 1 0 0 0,-1 0 0 0 0,1-1 0 0 0,-1 1 0 0 0,1-1 0 0 0,5-2 27 0 0,-1 0-1 0 0,1 0 1 0 0,-1 0 0 0 0,1 1-1 0 0,0 0 1 0 0,0 0 0 0 0,0 1-1 0 0,0-1 1 0 0,1 1-1 0 0,8 0 1 0 0,10 0 169 0 0,33 3 1 0 0,-28-1-18 0 0,235-7 1493 0 0,-192 3-1197 0 0,-33 1-219 0 0,153-12 506 0 0,-190 14-841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35 649 2303 0 0,'-1'2'167'0'0,"-5"4"-621"0"0,3-2 1463 0 0,0-1-1 0 0,0 1 1 0 0,0 0 0 0 0,1 0-1 0 0,-1 0 1 0 0,1 0-1 0 0,0 1 1 0 0,0-1-1 0 0,-3 11 2226 0 0,6-13-2522 0 0,0-1-589 0 0,-1 0 0 0 0,1 0 0 0 0,-1 0 0 0 0,1 0 0 0 0,-1-1 0 0 0,1 1 0 0 0,0 0 0 0 0,0 0 0 0 0,-1 0 1 0 0,1-1-1 0 0,0 1 0 0 0,0 0 0 0 0,0-1 0 0 0,0 1 0 0 0,0-1 0 0 0,-1 1 0 0 0,1-1 0 0 0,0 1 0 0 0,0-1 0 0 0,0 0 0 0 0,1 0 0 0 0,0 1 0 0 0,1-1-6 0 0,-1 0-1 0 0,0 0 1 0 0,0-1 0 0 0,1 1-1 0 0,-1-1 1 0 0,0 1 0 0 0,0-1-1 0 0,0 0 1 0 0,1 1 0 0 0,1-3-1 0 0,6-3 132 0 0,0 0-1 0 0,-1 0 0 0 0,14-13 1 0 0,21-25 348 0 0,-2-1-1 0 0,46-64 1 0 0,-18 22-520 0 0,34-49-65 0 0,-35 45-12 0 0,9-17 1 0 0,-76 105 0 0 0,0-3 0 0 0,-8 7 0 0 0,-8 6 0 0 0,-1 7 0 0 0,1 1 0 0 0,1 0 0 0 0,-15 21 0 0 0,3-3 0 0 0,-10 15 0 0 0,2 2 0 0 0,-30 62 0 0 0,59-105 0 0 0,-7 14 0 0 0,-16 40 0 0 0,25-56 0 0 0,0 0 0 0 0,1 0 0 0 0,-1 1 0 0 0,1-1 0 0 0,0 0 0 0 0,1 1 0 0 0,-1-1 0 0 0,1 1 0 0 0,0-1 0 0 0,1 1 0 0 0,-1-1 0 0 0,1 0 0 0 0,3 10 0 0 0,-3-12 0 0 0,0 0 0 0 0,1-1 0 0 0,-1 1 0 0 0,1-1 0 0 0,-1 1 0 0 0,1-1 0 0 0,0 0 0 0 0,0 1 0 0 0,0-1 0 0 0,0 0 0 0 0,0 0 0 0 0,1-1 0 0 0,-1 1 0 0 0,4 1 0 0 0,-2 0 0 0 0,1-1 0 0 0,0 0 0 0 0,0 0 0 0 0,0-1 0 0 0,1 0 0 0 0,-1 0 0 0 0,7 1 0 0 0,1-1 0 0 0,1-1 0 0 0,-1-1 0 0 0,0 0 0 0 0,0-1 0 0 0,20-5 0 0 0,-2-2 20 0 0,0-1 0 0 0,-1-2 0 0 0,-1-1 0 0 0,0-2 0 0 0,0 0 0 0 0,-2-2 0 0 0,0-1 0 0 0,36-32 0 0 0,-25 15-2 0 0,-1-1 1 0 0,-2-2-1 0 0,-2-2 1 0 0,44-67-1 0 0,-60 80-2 0 0,-1-1 0 0 0,-2 0 0 0 0,12-32 0 0 0,-21 42-16 0 0,-5 17 0 0 0,0 0 0 0 0,1 0 0 0 0,-1 0 0 0 0,0-1 0 0 0,0 1 0 0 0,0 0 0 0 0,0 0 0 0 0,-1 0 0 0 0,1 0 0 0 0,0 0 0 0 0,-1-1 0 0 0,1 1 0 0 0,0 1 0 0 0,-1 0 0 0 0,1-1 0 0 0,0 1 0 0 0,0 0 0 0 0,-1-1 0 0 0,1 1 0 0 0,-1 0 0 0 0,1 0 0 0 0,0-1 0 0 0,-1 1 0 0 0,1 0 0 0 0,0 0 0 0 0,-1 0 0 0 0,1-1 0 0 0,-1 1 0 0 0,1 0 0 0 0,-1 0 0 0 0,1 0 0 0 0,0 0 0 0 0,-1 0 0 0 0,1 0 0 0 0,-1 0 0 0 0,-1 0 0 0 0,-1 1 0 0 0,1-1 0 0 0,0 1 0 0 0,0-1 0 0 0,0 1 0 0 0,0 0 0 0 0,0-1 0 0 0,0 1 0 0 0,0 0 0 0 0,-3 3 0 0 0,-6 5 0 0 0,-5 10 0 0 0,13-14 0 0 0,-4 9 0 0 0,1 6-21 0 0,1 0 0 0 0,-3 31 1 0 0,-2 9 7 0 0,-30 80-45 0 0,1 0 63 0 0,36-128-5 0 0,1 0 0 0 0,-1 18 0 0 0,3-25 0 0 0,0 0 0 0 0,0 1 0 0 0,1-1 0 0 0,0 0 0 0 0,0 0 0 0 0,0 0 0 0 0,0 0 0 0 0,4 8 0 0 0,4 1 0 0 0,-3-7 26 0 0,1-1-1 0 0,-1 0 1 0 0,1 0 0 0 0,0-1-1 0 0,10 6 1 0 0,44 20 267 0 0,5 0-112 0 0,-62-29-171 0 0,14 12 57 0 0,-16-12-20 0 0,7-15-4215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 12007 0 0,'0'0'547'0'0,"0"-1"-11"0"0,10-11-440 0 0,-4 4 1775 0 0,-4-2 4414 0 0,-13 12-5876 0 0,2 2-341 0 0,-1 0 0 0 0,1 0 0 0 0,0 1 0 0 0,0 0-1 0 0,1 0 1 0 0,0 1 0 0 0,-1 0 0 0 0,-9 10 0 0 0,-6 5 73 0 0,-85 74 339 0 0,30-25-243 0 0,69-60-210 0 0,0 2 0 0 0,0-1-1 0 0,1 1 1 0 0,1 0 0 0 0,-8 15-1 0 0,14-24-14 0 0,1 1-1 0 0,-1-1 0 0 0,1 1 1 0 0,0-1-1 0 0,0 1 0 0 0,0 0 0 0 0,1 0 1 0 0,-1-1-1 0 0,1 1 0 0 0,0 0 0 0 0,0 5 1 0 0,0-7 3 0 0,1 0 0 0 0,-1 0 0 0 0,1 0 0 0 0,-1 0 0 0 0,1-1 0 0 0,0 1 1 0 0,0 0-1 0 0,0 0 0 0 0,0-1 0 0 0,0 1 0 0 0,0 0 0 0 0,0-1 1 0 0,0 1-1 0 0,1-1 0 0 0,-1 0 0 0 0,1 1 0 0 0,-1-1 0 0 0,1 0 0 0 0,-1 0 1 0 0,1 0-1 0 0,0 0 0 0 0,-1 0 0 0 0,4 1 0 0 0,1 0 38 0 0,1 0 1 0 0,0-1-1 0 0,0 1 0 0 0,0-1 1 0 0,0-1-1 0 0,0 1 0 0 0,0-1 1 0 0,1 0-1 0 0,12-3 0 0 0,-2 0 18 0 0,0-1 1 0 0,29-11-1 0 0,-34 9-48 0 0,0 1 1 0 0,-1-2 0 0 0,0 0-1 0 0,0 0 1 0 0,-1-1 0 0 0,0 0-1 0 0,0-1 1 0 0,-1 0 0 0 0,0-1-1 0 0,12-15 1 0 0,-7 4-9 0 0,0-1 1 0 0,-2 0-1 0 0,0-1 1 0 0,15-39-1 0 0,-24 52-78 0 0,0 2-193 0 0,-1 0 0 0 0,0 0 0 0 0,-1 0 0 0 0,3-16 0 0 0,-4 22-52 0 0,-1 0 0 0 0,0-1 1 0 0,0 1-1 0 0,0 0 0 0 0,-1 0 0 0 0,1-1 0 0 0,0 1 0 0 0,-1 0 0 0 0,0 0 0 0 0,1-1 0 0 0,-1 1 0 0 0,0 0 0 0 0,0 0 0 0 0,0 0 0 0 0,0 0 0 0 0,-1 0 1 0 0,1 0-1 0 0,0 1 0 0 0,-1-1 0 0 0,0 0 0 0 0,1 1 0 0 0,-4-3 0 0 0,-7-5-1647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48 7831 0 0,'0'0'7858'0'0,"-2"0"-7054"0"0,-14 4-385 0 0,0 0 0 0 0,0 0 0 0 0,1 1 1 0 0,0 1-1 0 0,0 1 0 0 0,1 0 0 0 0,-1 1 1 0 0,-19 14-1 0 0,25-14-329 0 0,-1-1 0 0 0,1 1 1 0 0,1 1-1 0 0,-1 0 0 0 0,2 0 0 0 0,-1 0 0 0 0,1 1 1 0 0,0 0-1 0 0,1 1 0 0 0,1-1 0 0 0,-6 15 1 0 0,9-22-38 0 0,1 0 0 0 0,0 1 0 0 0,0-1 1 0 0,0 1-1 0 0,0-1 0 0 0,0 1 0 0 0,1 0 1 0 0,0-1-1 0 0,0 1 0 0 0,0 0 1 0 0,0-1-1 0 0,1 1 0 0 0,-1-1 0 0 0,1 1 1 0 0,0 0-1 0 0,0-1 0 0 0,0 0 0 0 0,0 1 1 0 0,1-1-1 0 0,-1 0 0 0 0,1 1 1 0 0,3 3-1 0 0,-4-5-29 0 0,0-1 0 0 0,1 0 1 0 0,-1-1-1 0 0,0 1 0 0 0,1 0 1 0 0,-1 0-1 0 0,0 0 0 0 0,1-1 1 0 0,-1 1-1 0 0,1-1 0 0 0,-1 1 1 0 0,1-1-1 0 0,-1 0 0 0 0,1 1 1 0 0,-1-1-1 0 0,3 0 0 0 0,23-2 171 0 0,-16-1-143 0 0,0 0 0 0 0,0 0 1 0 0,0-1-1 0 0,16-8 0 0 0,40-27 69 0 0,-44 25-78 0 0,-5 3-18 0 0,0 0-1 0 0,0-1 1 0 0,-2-1-1 0 0,29-28 1 0 0,-32 25 29 0 0,-12 13-53 0 0,-1 1 8 0 0,0 1-8 0 0,0 0 0 0 0,0 1 1 0 0,0-1-1 0 0,0 0 0 0 0,0 1 1 0 0,0-1-1 0 0,-1 0 0 0 0,1 1 1 0 0,0-1-1 0 0,0 1 0 0 0,0-1 1 0 0,-1 0-1 0 0,1 1 0 0 0,0-1 1 0 0,-1 1-1 0 0,1-1 0 0 0,-1 1 1 0 0,1-1-1 0 0,0 1 0 0 0,-1-1 1 0 0,1 1-1 0 0,-1-1 0 0 0,1 1 1 0 0,-1 0-1 0 0,0-1 0 0 0,-14-7 18 0 0,4 4-80 0 0,0 1 1 0 0,-1 1-1 0 0,-22-2 0 0 0,-11-3-105 0 0,35 5 38 0 0,-4-1 142 0 0,1 0 0 0 0,0-1 0 0 0,-16-6 0 0 0,27 9-86 0 0,0 0-1 0 0,0 0 1 0 0,0 0-1 0 0,0 0 1 0 0,0 0-1 0 0,0 0 1 0 0,0-1-1 0 0,1 1 1 0 0,-1-1-1 0 0,0 1 1 0 0,1-1-1 0 0,-1 0 1 0 0,1 1-1 0 0,-1-1 1 0 0,1 0-1 0 0,0 0 1 0 0,0 0-1 0 0,0 0 1 0 0,0 0-1 0 0,0 0 1 0 0,0 0-1 0 0,0-1 1 0 0,1 1-1 0 0,-1 0 1 0 0,1 0-1 0 0,0-4 1 0 0,4-10-5175 0 0,6 0-1708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198 269 919 0 0,'0'0'320'0'0,"2"-1"1008"0"0,44-22 5302 0 0,-41 20-6326 0 0,0 0 0 0 0,-1 0 0 0 0,0-1 0 0 0,6-5 0 0 0,-4 2-185 0 0,24-25 1970 0 0,47-69 0 0 0,-74 96-1926 0 0,0 0 1 0 0,-1 0-1 0 0,1 0 0 0 0,-1 0 1 0 0,0 0-1 0 0,2-11 0 0 0,-3 15-153 0 0,-1-1 0 0 0,0 1 1 0 0,0 0-1 0 0,0 0 0 0 0,0 0 0 0 0,0-1 0 0 0,0 1 0 0 0,0 0 0 0 0,0 0 0 0 0,-1-1 0 0 0,1 1 1 0 0,0 0-1 0 0,-1 0 0 0 0,1 0 0 0 0,-1 0 0 0 0,1-1 0 0 0,-1 1 0 0 0,0 0 0 0 0,1 0 0 0 0,-1 0 1 0 0,0 0-1 0 0,0 0 0 0 0,0 1 0 0 0,1-1 0 0 0,-1 0 0 0 0,0 0 0 0 0,0 0 0 0 0,0 1 0 0 0,-1-1 0 0 0,1 1 1 0 0,0-1-1 0 0,0 1 0 0 0,0-1 0 0 0,0 1 0 0 0,0-1 0 0 0,-3 1 0 0 0,-1-1 0 0 0,0 0 0 0 0,0 1-1 0 0,0 0 1 0 0,0 0 0 0 0,0 0-1 0 0,0 1 1 0 0,0 0 0 0 0,0 0-1 0 0,0 0 1 0 0,-6 2 0 0 0,-8 4 73 0 0,-21 12 1 0 0,31-15-34 0 0,-14 8-3 0 0,0 0-1 0 0,1 2 1 0 0,1 0-1 0 0,0 1 1 0 0,1 1-1 0 0,1 1 1 0 0,0 1 0 0 0,2 1-1 0 0,-26 34 1 0 0,39-48 53 0 0,1 1 1 0 0,0 0 0 0 0,0 0 0 0 0,1 1 0 0 0,0-1-1 0 0,0 0 1 0 0,0 1 0 0 0,1-1 0 0 0,0 1-1 0 0,0 0 1 0 0,0-1 0 0 0,1 1 0 0 0,0 0 0 0 0,1 0-1 0 0,-1-1 1 0 0,1 1 0 0 0,1 0 0 0 0,2 9 0 0 0,-2-11-58 0 0,0 0 0 0 0,0 1 1 0 0,0-1-1 0 0,1 0 1 0 0,0-1-1 0 0,0 1 0 0 0,0 0 1 0 0,1-1-1 0 0,-1 0 1 0 0,1 1-1 0 0,0-1 0 0 0,0-1 1 0 0,1 1-1 0 0,-1-1 1 0 0,1 0-1 0 0,0 0 0 0 0,-1 0 1 0 0,1 0-1 0 0,1-1 1 0 0,-1 0-1 0 0,0 0 0 0 0,8 2 1 0 0,-10-4-37 0 0,1 1 0 0 0,-1-1 0 0 0,1 1 0 0 0,-1-1 0 0 0,1 0 0 0 0,-1 0 0 0 0,0-1 0 0 0,1 1 0 0 0,-1-1 0 0 0,0 1 0 0 0,1-1 0 0 0,-1 0 0 0 0,0-1 0 0 0,0 1 0 0 0,1 0 1 0 0,-1-1-1 0 0,0 0 0 0 0,-1 0 0 0 0,1 0 0 0 0,0 0 0 0 0,4-5 0 0 0,2-3-6 0 0,0 0-1 0 0,-1-1 1 0 0,-1 0 0 0 0,9-17 0 0 0,9-14-48 0 0,33-27-16 0 0,4-4-119 0 0,-65 95 35 0 0,-6 10 79 0 0,3-13 68 0 0,-6 34 1 0 0,9-35-1 0 0,1-12 0 0 0,1 1 0 0 0,1 0 0 0 0,-1 0 0 0 0,1-1 0 0 0,0 1 0 0 0,0 0 0 0 0,2 8 0 0 0,-1-11-384 0 0,0 1 1 0 0,0-1-1 0 0,0 0 0 0 0,1 0 0 0 0,-1 0 0 0 0,3 5 1 0 0,1 0-899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40 480 919 0 0,'0'0'15619'0'0,"-2"-2"-14911"0"0,-2-4-423 0 0,0-1-1 0 0,0 0 1 0 0,0 0-1 0 0,1 0 1 0 0,0-1-1 0 0,1 1 1 0 0,-1-1 0 0 0,-1-15-1 0 0,1 4 58 0 0,1 0-1 0 0,1-33 0 0 0,2 35-219 0 0,0-1-1 0 0,2 1 0 0 0,0 0 1 0 0,1 0-1 0 0,0 0 0 0 0,1 0 1 0 0,1 1-1 0 0,1 0 0 0 0,9-16 1 0 0,-11 24-126 0 0,0-1 1 0 0,1 1-1 0 0,0 0 1 0 0,0 0-1 0 0,1 1 1 0 0,0 0-1 0 0,0 0 1 0 0,1 0-1 0 0,0 1 1 0 0,0 1-1 0 0,1-1 1 0 0,-1 1-1 0 0,1 0 1 0 0,0 1-1 0 0,0 0 1 0 0,1 1-1 0 0,10-3 1 0 0,-2 2-72 0 0,0 1 1 0 0,1 1-1 0 0,-1 1 0 0 0,1 0 1 0 0,34 5-1 0 0,-4 4-2299 0 0,-3 6-3331 0 0,-26-6-111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67 2759 0 0,'0'2'2624'0'0,"2"10"353"0"0,3 17 4266 0 0,-4-27-7028 0 0,0 0-1 0 0,1 0 1 0 0,0 0-1 0 0,-1 0 1 0 0,1 0-1 0 0,0 0 1 0 0,0 0-1 0 0,0-1 1 0 0,0 1-1 0 0,1-1 0 0 0,-1 1 1 0 0,0-1-1 0 0,5 2 1 0 0,-2-1-85 0 0,0 0 1 0 0,1-1 0 0 0,0 1-1 0 0,-1-1 1 0 0,1 0-1 0 0,0-1 1 0 0,-1 1-1 0 0,1-1 1 0 0,0 0 0 0 0,0-1-1 0 0,7-1 1 0 0,8-2 172 0 0,34-11 1 0 0,-44 11-246 0 0,61-22 157 0 0,-63 22-234 0 0,-1 0 0 0 0,1-1 0 0 0,-1 1 0 0 0,0-2 0 0 0,-1 1 0 0 0,8-8 1 0 0,-14 12-6 0 0,-1 1 1 0 0,1-1-1 0 0,0 1 1 0 0,-1-1-1 0 0,1 0 1 0 0,-1 1-1 0 0,1-1 1 0 0,-1 0-1 0 0,1 1 1 0 0,-1-1-1 0 0,0 0 1 0 0,1 0-1 0 0,-1 1 1 0 0,0-1-1 0 0,0 0 1 0 0,1 0-1 0 0,-1 0 1 0 0,0 0-1 0 0,0 1 1 0 0,0-1-1 0 0,0 0 1 0 0,0 0-1 0 0,0 0 1 0 0,0 0-1 0 0,-1 1 1 0 0,1-2-1 0 0,-1 0-10 0 0,0 1-1 0 0,1 0 1 0 0,-1-1-1 0 0,0 1 1 0 0,0 0-1 0 0,0 0 0 0 0,-1 0 1 0 0,1 0-1 0 0,0 0 1 0 0,0 0-1 0 0,-1 0 1 0 0,1 0-1 0 0,-2-1 1 0 0,-2 0-67 0 0,-1-1 1 0 0,1 1-1 0 0,-1 0 1 0 0,1 0-1 0 0,-1 1 1 0 0,-11-2-1 0 0,8 3 67 0 0,-1 0 0 0 0,0 1 0 0 0,0 1 0 0 0,0-1 0 0 0,1 1 1 0 0,-16 6-1 0 0,-53 25-140 0 0,75-32 173 0 0,-14 7 109 0 0,1 1-1 0 0,1 1 0 0 0,0 0 1 0 0,0 1-1 0 0,1 1 1 0 0,-23 24-1 0 0,32-31-44 0 0,1 1 0 0 0,0 0 0 0 0,0 0 0 0 0,1 0 0 0 0,0 1 0 0 0,0-1 0 0 0,0 1 0 0 0,1 0 0 0 0,-1-1-1 0 0,2 1 1 0 0,-1 0 0 0 0,1 0 0 0 0,0 0 0 0 0,1 0 0 0 0,-1 1 0 0 0,1-1 0 0 0,1 0 0 0 0,0 0 0 0 0,1 7 0 0 0,-1-9-52 0 0,0 0 0 0 0,0 0 1 0 0,1 0-1 0 0,0 0 0 0 0,0-1 1 0 0,0 1-1 0 0,0-1 0 0 0,1 1 1 0 0,0-1-1 0 0,0 0 0 0 0,0 0 1 0 0,0 0-1 0 0,1 0 0 0 0,-1-1 1 0 0,1 1-1 0 0,0-1 0 0 0,0 0 1 0 0,0 0-1 0 0,1-1 0 0 0,-1 1 1 0 0,1-1-1 0 0,-1 0 0 0 0,1 0 1 0 0,0 0-1 0 0,0-1 0 0 0,0 0 1 0 0,5 1-1 0 0,-1-1-74 0 0,-1 0 0 0 0,1-1 0 0 0,-1-1-1 0 0,1 1 1 0 0,-1-1 0 0 0,12-3 0 0 0,49-18-2440 0 0,-44 13 496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58 6911 0 0,'2'0'315'0'0,"1"-2"-167"0"0,-1 0-122 0 0,0 1-1 0 0,-1 0 1 0 0,1-1 0 0 0,0 0-1 0 0,-1 1 1 0 0,1-1-1 0 0,-1 0 1 0 0,0 0-1 0 0,0 0 1 0 0,2-3-1 0 0,11-20 10974 0 0,-15 24-10547 0 0,-5-1-418 0 0,0 1 0 0 0,0-1 0 0 0,0 1 0 0 0,0 1 0 0 0,0-1 1 0 0,0 1-1 0 0,0 0 0 0 0,0 0 0 0 0,0 0 0 0 0,-8 3 0 0 0,-10 2-68 0 0,-28 9 0 0 0,35-9 55 0 0,-14 5-35 0 0,1 2-1 0 0,0 1 1 0 0,-38 23 0 0 0,25-10 282 0 0,-57 47 1 0 0,98-71-252 0 0,-7 4 99 0 0,1 1-1 0 0,0 0 1 0 0,0 0-1 0 0,0 1 1 0 0,1 0-1 0 0,1 0 1 0 0,-7 10-1 0 0,13-17-99 0 0,0-1 1 0 0,-1 0-1 0 0,1 1 0 0 0,0-1 0 0 0,0 1 1 0 0,0-1-1 0 0,0 0 0 0 0,-1 1 0 0 0,1-1 1 0 0,0 1-1 0 0,0-1 0 0 0,0 1 0 0 0,0-1 1 0 0,0 1-1 0 0,0-1 0 0 0,0 0 0 0 0,0 1 1 0 0,1-1-1 0 0,-1 1 0 0 0,0-1 0 0 0,0 1 1 0 0,0-1-1 0 0,0 0 0 0 0,1 1 0 0 0,-1-1 1 0 0,0 1-1 0 0,0-1 0 0 0,1 0 0 0 0,-1 1 1 0 0,0-1-1 0 0,0 0 0 0 0,1 1 0 0 0,-1-1 1 0 0,0 0-1 0 0,1 0 0 0 0,-1 1 0 0 0,1-1 1 0 0,-1 0-1 0 0,0 0 0 0 0,1 1 0 0 0,-1-1 1 0 0,1 0-1 0 0,19 3 193 0 0,-7-4-124 0 0,-1-1 0 0 0,1-1 0 0 0,-1 0 0 0 0,0-1 0 0 0,0 0 0 0 0,15-7 0 0 0,-11 4-71 0 0,13-5 6 0 0,1-2-1 0 0,-2-1 0 0 0,0-1 1 0 0,0-2-1 0 0,33-28 0 0 0,-60 45-88 0 0,-4 13-83 0 0,-9 20 87 0 0,-2 11 70 0 0,13-40-5 0 0,0-2 0 0 0,1 0 0 0 0,0-1 0 0 0,-1 1 0 0 0,1 0 0 0 0,0 0 0 0 0,-1 0 0 0 0,1 0 0 0 0,0 0 0 0 0,0-1 0 0 0,0 1 0 0 0,0 0 0 0 0,0 0 0 0 0,0 0 0 0 0,0 0 0 0 0,0 0 0 0 0,0 0 0 0 0,0 0 0 0 0,1-1 0 0 0,-1 1 0 0 0,0 0 0 0 0,1 1 0 0 0,0 2-32 0 0,0 0-1 0 0,1 1 1 0 0,-1-1 0 0 0,4 5-1 0 0,1 6-165 0 0,-5-14 51 0 0,-1 0 0 0 0,1 0-1 0 0,0 0 1 0 0,-1 0 0 0 0,1 0-1 0 0,0 0 1 0 0,0 0 0 0 0,0 0-1 0 0,0-1 1 0 0,0 1 0 0 0,0 0-1 0 0,0 0 1 0 0,1 0 0 0 0,6 2-3611 0 0,2-2-2310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 10135 0 0,'0'0'2134'0'0,"-1"-1"-958"0"0,-2 0-934 0 0,0 1 0 0 0,0-1 0 0 0,0 1 0 0 0,0 0 0 0 0,0 0 1 0 0,0 0-1 0 0,0 0 0 0 0,0 0 0 0 0,0 1 0 0 0,0-1 0 0 0,0 1 0 0 0,1 0 1 0 0,-1 0-1 0 0,-5 2 0 0 0,-5 3 148 0 0,-21 12 0 0 0,30-16-213 0 0,-20 14 342 0 0,0 2 0 0 0,-28 26 0 0 0,11-9-343 0 0,22-20-128 0 0,0 1 0 0 0,2 1 0 0 0,0 0 0 0 0,-25 35 0 0 0,40-50-38 0 0,-2 1 23 0 0,3 10 0 0 0,1-12-30 0 0,1-1 0 0 0,-1 1 0 0 0,0 0 0 0 0,1-1 0 0 0,-1 1 0 0 0,1-1 0 0 0,-1 1 0 0 0,1-1 0 0 0,-1 1 0 0 0,1-1-1 0 0,-1 1 1 0 0,1-1 0 0 0,0 1 0 0 0,-1-1 0 0 0,1 0 0 0 0,0 1 0 0 0,-1-1 0 0 0,2 1 0 0 0,0-1 1 0 0,61 32 89 0 0,-46-25-106 0 0,0 1-1 0 0,-1 1 0 0 0,25 17 0 0 0,-36-23 44 0 0,-1 1-1 0 0,0 0 1 0 0,0 0 0 0 0,0 0 0 0 0,0 1-1 0 0,0 0 1 0 0,-1-1 0 0 0,0 1-1 0 0,0 0 1 0 0,-1 1 0 0 0,1-1 0 0 0,-1 0-1 0 0,0 1 1 0 0,0-1 0 0 0,1 12 0 0 0,1 7 726 0 0,0 49 1 0 0,-5-60-599 0 0,1-1-1 0 0,-2 0 1 0 0,1 0 0 0 0,-2 1 0 0 0,-7 21-1 0 0,9-32-146 0 0,0 0-1 0 0,0 0 1 0 0,-1 0-1 0 0,1 0 1 0 0,-1 0-1 0 0,1 0 1 0 0,-1 0-1 0 0,0 0 1 0 0,0-1-1 0 0,0 1 0 0 0,0-1 1 0 0,0 1-1 0 0,0-1 1 0 0,0 0-1 0 0,-1 0 1 0 0,1 0-1 0 0,0 0 1 0 0,-1 0-1 0 0,1 0 1 0 0,0-1-1 0 0,-1 1 0 0 0,-2 0 1 0 0,-6 0 45 0 0,0 0 0 0 0,0-1 0 0 0,-18-1-1 0 0,-4-2-45 0 0,1-1-1 0 0,-50-13 0 0 0,78 16-661 0 0,-1-1 0 0 0,1 1 0 0 0,-1-1 0 0 0,1 0-1 0 0,-7-5 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31 919 0 0,'1'-2'67'0'0,"2"-3"228"0"0,-1 3 386 0 0,-1 0 0 0 0,1 0 0 0 0,0 0 0 0 0,0 1 0 0 0,0-1 0 0 0,0 1 0 0 0,0 0 0 0 0,0-1 0 0 0,2 0 0 0 0,6-4 6505 0 0,-28 13-6704 0 0,-7 7-285 0 0,1 0-1 0 0,1 2 0 0 0,0 1 1 0 0,-34 32-1 0 0,-26 20-68 0 0,-80 46-62 0 0,156-109 13 0 0,1 1 0 0 0,-1-1 0 0 0,-9 14 0 0 0,10-13 45 0 0,5-5-74 0 0,0 0-1 0 0,0 0 1 0 0,1-1-1 0 0,-1 1 1 0 0,0 0 0 0 0,0 0-1 0 0,1 0 1 0 0,-1 0-1 0 0,1 0 1 0 0,0 0-1 0 0,0 0 1 0 0,-1 0-1 0 0,2 2 1 0 0,2 26 576 0 0,-2-25-535 0 0,1 1 0 0 0,-1-1-1 0 0,1 1 1 0 0,0-1 0 0 0,0 0-1 0 0,1 1 1 0 0,0-1 0 0 0,0 0-1 0 0,5 6 1 0 0,-5-8-15 0 0,0 0 1 0 0,0 0-1 0 0,0-1 1 0 0,0 1-1 0 0,0-1 1 0 0,1 0-1 0 0,-1 0 0 0 0,1 0 1 0 0,-1 0-1 0 0,1-1 1 0 0,0 1-1 0 0,0-1 1 0 0,0 0-1 0 0,6 1 1 0 0,6-1 16 0 0,0 0 1 0 0,-1 0 0 0 0,1-2 0 0 0,0 0 0 0 0,25-5 0 0 0,77-25 419 0 0,-107 28-507 0 0,-5 1-295 0 0,0 0 0 0 0,0 0-1 0 0,0-1 1 0 0,0 0 0 0 0,-1 0-1 0 0,1 0 1 0 0,-1-1 0 0 0,7-5-1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52 3223 0 0,'1'-1'240'0'0,"14"-6"11297"0"0,-22 13-10850 0 0,4-3-573 0 0,0 0-1 0 0,1 0 1 0 0,-1 1 0 0 0,1-1-1 0 0,0 0 1 0 0,0 1-1 0 0,0-1 1 0 0,-2 6-1 0 0,-9 32 414 0 0,10-32-313 0 0,-1 7 60 0 0,1-1 0 0 0,1 1 0 0 0,0 0 0 0 0,1 0 0 0 0,0 0 0 0 0,3 20 0 0 0,0-12-29 0 0,2 0 1 0 0,1-1 0 0 0,10 34 0 0 0,-14-56-218 0 0,-1 0 0 0 0,1 1 0 0 0,-1-1 0 0 0,1 0 0 0 0,0 1 0 0 0,-1-1 0 0 0,1 0 0 0 0,0 0 0 0 0,0 0 0 0 0,0 1 0 0 0,0-1 0 0 0,0 0 0 0 0,0 0 0 0 0,0-1 0 0 0,0 1 0 0 0,1 0 0 0 0,-1 0 0 0 0,0 0 0 0 0,0-1 0 0 0,1 1 0 0 0,-1-1 0 0 0,1 1 0 0 0,-1-1 0 0 0,0 1 0 0 0,1-1 0 0 0,-1 0 0 0 0,1 0 0 0 0,-1 0 0 0 0,1 0 0 0 0,-1 0 0 0 0,1 0 0 0 0,-1 0 0 0 0,0 0 0 0 0,1-1 0 0 0,1 1 0 0 0,4-2 60 0 0,0 0 0 0 0,-1-1 0 0 0,1 0 0 0 0,-1 0 0 0 0,11-6 0 0 0,0-2-14 0 0,-1-1-1 0 0,-1 0 1 0 0,18-18-1 0 0,38-47 5 0 0,-48 51-50 0 0,10-15-201 0 0,35-54 1 0 0,-15 17-4008 0 0,-44 65 2553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6911 0 0,'-2'0'4066'0'0,"-3"2"-3497"0"0,1 0 0 0 0,-1 1 1 0 0,1-1-1 0 0,0 1 1 0 0,-1 0-1 0 0,1 0 0 0 0,-5 5 1 0 0,-26 30-217 0 0,21-22 75 0 0,-9 8-64 0 0,-82 99 970 0 0,-20 67-543 0 0,97-139-614 0 0,-41 104 1 0 0,33-54-152 0 0,13-31 250 0 0,-55 111 0 0 0,75-175-299 0 0,0-1 1 0 0,-1 0-1 0 0,1 0 0 0 0,-1-1 0 0 0,0 1 0 0 0,-1-1 0 0 0,-8 8 1 0 0,8-9-1189 0 0,1 0 1 0 0,-1 0 0 0 0,0-1 0 0 0,0 1 0 0 0,-6 1-1 0 0,0 0-4105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63 140 6447 0 0,'-42'-12'696'0'0,"21"17"6231"0"0,22 3-1249 0 0,1-4-5789 0 0,0-2 191 0 0,-1-1 0 0 0,1 0 0 0 0,-1 0 1 0 0,1 0-1 0 0,-1 0 0 0 0,1 0 1 0 0,-1 0-1 0 0,1 0 0 0 0,0-1 0 0 0,0 1 1 0 0,-1-1-1 0 0,1 1 0 0 0,0-1 1 0 0,0 0-1 0 0,0 1 0 0 0,0-1 0 0 0,-1 0 1 0 0,1 0-1 0 0,3-1 0 0 0,5 1 186 0 0,1-2 0 0 0,11-2 1 0 0,-12 2-131 0 0,234-60 1301 0 0,-28 5-1110 0 0,-163 47-338 0 0,0 1 1 0 0,61-1 0 0 0,-105 9-762 0 0,0 1 1 0 0,0 1-1 0 0,0 0 1 0 0,8 2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71 3679 0 0,'0'0'14392'0'0,"1"-1"-13672"0"0,16-8 1028 0 0,-16 8-1492 0 0,1-1-191 0 0,0 1 0 0 0,0 0 0 0 0,0-1 0 0 0,-1 0 0 0 0,1 1 0 0 0,0-1 0 0 0,1-3 1 0 0,-3 5-44 0 0,20-31 245 0 0,-20 30-266 0 0,0 1 1 0 0,0 0 0 0 0,0-1-1 0 0,-1 1 1 0 0,1 0 0 0 0,0-1-1 0 0,0 1 1 0 0,0 0 0 0 0,0-1 0 0 0,0 1-1 0 0,0 0 1 0 0,-1-1 0 0 0,1 1-1 0 0,0 0 1 0 0,0 0 0 0 0,-1-1-1 0 0,1 1 1 0 0,0 0 0 0 0,0 0 0 0 0,-1-1-1 0 0,1 1 1 0 0,0 0 0 0 0,0 0-1 0 0,-1 0 1 0 0,1-1 0 0 0,0 1 0 0 0,-1 0-1 0 0,1 0 1 0 0,0 0 0 0 0,-1 0-1 0 0,1 0 1 0 0,-11-4-92 0 0,0 4-24 0 0,-1 0 0 0 0,1 1 0 0 0,0 0 0 0 0,0 1 1 0 0,1 0-1 0 0,-20 7 0 0 0,18-6 91 0 0,-21 7-15 0 0,-1 2 0 0 0,-39 20 0 0 0,-59 39 186 0 0,117-62-120 0 0,2-2 8 0 0,1 1 0 0 0,0 0 0 0 0,0 0 0 0 0,1 1 0 0 0,0 1 0 0 0,-12 13 0 0 0,14-8-36 0 0,9-14 0 0 0,0-1 0 0 0,-1 1 0 0 0,1 0 0 0 0,0 0 0 0 0,0 0 0 0 0,0 0 0 0 0,0-1 0 0 0,0 1 0 0 0,0 0 0 0 0,0 0 0 0 0,0 0 0 0 0,0 0 0 0 0,0 1 0 0 0,1-1 0 0 0,0 0 0 0 0,-1 1 1 0 0,1-1-1 0 0,0 0 0 0 0,0 0 0 0 0,0 0 0 0 0,0 1 0 0 0,0-1 0 0 0,0 0 0 0 0,0-1 0 0 0,0 1 1 0 0,1 0-1 0 0,-1 0 0 0 0,0 0 0 0 0,1-1 0 0 0,-1 1 0 0 0,0 0 0 0 0,1-1 0 0 0,-1 0 1 0 0,1 1-1 0 0,1-1 0 0 0,37 6-9 0 0,-35-6 5 0 0,14 0-29 0 0,-1 0 1 0 0,1-1 0 0 0,0-1-1 0 0,-1 0 1 0 0,0-2 0 0 0,1 0-1 0 0,-1-1 1 0 0,17-7 0 0 0,2-4-60 0 0,-1-1 1 0 0,56-37-1 0 0,-92 55 97 0 0,0-1 0 0 0,0 0 0 0 0,0 0 0 0 0,0 0 0 0 0,0 0 0 0 0,0 0-1 0 0,0 0 1 0 0,0 0 0 0 0,0 0 0 0 0,0 0 0 0 0,0 0 0 0 0,0 0 0 0 0,0 1 0 0 0,0-1-1 0 0,0 0 1 0 0,1 0 0 0 0,-1 0 0 0 0,0 0 0 0 0,0 0 0 0 0,0 0 0 0 0,0 0 0 0 0,0 0 0 0 0,0 0-1 0 0,0 0 1 0 0,0 0 0 0 0,0 0 0 0 0,0 0 0 0 0,0 0 0 0 0,0 0 0 0 0,1 0 0 0 0,-1 0 0 0 0,0 0-1 0 0,0 0 1 0 0,0 0 0 0 0,0 0 0 0 0,0 0 0 0 0,0 0 0 0 0,0 0 0 0 0,0 0 0 0 0,0 0-1 0 0,0 0 1 0 0,1 0 0 0 0,-1 0 0 0 0,-10 14 480 0 0,-17 19 330 0 0,24-30-753 0 0,-28 37 524 0 0,29-37-579 0 0,0 0 0 0 0,0 0 0 0 0,0 0 0 0 0,1 1 0 0 0,-1-1 0 0 0,1 1 0 0 0,0-1 0 0 0,0 1 0 0 0,0 0 0 0 0,0 7 0 0 0,1-10-109 0 0,1 0-1 0 0,-1 0 1 0 0,1 0 0 0 0,0 0-1 0 0,-1 0 1 0 0,1 0 0 0 0,0 0-1 0 0,0 0 1 0 0,0 0 0 0 0,-1 0-1 0 0,1 0 1 0 0,0-1 0 0 0,0 1-1 0 0,0 0 1 0 0,0-1 0 0 0,1 1-1 0 0,-1 0 1 0 0,0-1 0 0 0,1 1 0 0 0,13 2-4998 0 0,2-4-1610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1232 23 4143 0 0,'9'-6'87'0'0,"-7"4"-19"0"0,1-1 0 0 0,0 1 0 0 0,0 0-1 0 0,1 1 1 0 0,-1-1 0 0 0,0 1 0 0 0,6-3 6721 0 0,-20 10-5317 0 0,-10 4-192 0 0,-1-2-1 0 0,0 0 1 0 0,-29 6-1 0 0,-10 4-132 0 0,-14 10-715 0 0,-119 61 0 0 0,-62 57-512 0 0,228-129 112 0 0,-46 22-72 0 0,-150 57 0 0 0,212-92 23 0 0,8-3 0 0 0,0 0 0 0 0,0 1-1 0 0,1-1 1 0 0,-1 1 0 0 0,0 0 0 0 0,1 0 0 0 0,-6 5 0 0 0,7-6-99 0 0,5 0-227 0 0,18 4 311 0 0,1-1 0 0 0,-1-1 1 0 0,1-1-1 0 0,26 0 0 0 0,21 2-4 0 0,-56-3 36 0 0,129 17 0 0 0,-105-12 0 0 0,64 20 0 0 0,-96-24 16 0 0,0 0 0 0 0,-1 0 0 0 0,1 0 0 0 0,-1 0 0 0 0,1 1 0 0 0,-1 0 0 0 0,0 0 0 0 0,0 0 0 0 0,0 0 0 0 0,5 6 0 0 0,-8-7-6 0 0,0-1-1 0 0,-1 1 0 0 0,1-1 1 0 0,0 1-1 0 0,-1-1 0 0 0,1 1 1 0 0,-1-1-1 0 0,0 1 0 0 0,1 0 1 0 0,-1-1-1 0 0,0 1 0 0 0,0-1 1 0 0,0 1-1 0 0,0 0 1 0 0,0-1-1 0 0,-1 1 0 0 0,0 2 1 0 0,0 1 5 0 0,0-1 0 0 0,0 0 1 0 0,-1 1-1 0 0,-4 6 1 0 0,-4 5 83 0 0,-2-1 0 0 0,0 0 0 0 0,-1-1 0 0 0,-29 25 1 0 0,13-12-40 0 0,12-11-46 0 0,0 0 0 0 0,-1-2 0 0 0,-1 0 1 0 0,0-1-1 0 0,-1-1 0 0 0,0 0 0 0 0,-1-2 1 0 0,0 0-1 0 0,-28 7 0 0 0,26-10 1 0 0,0-2 0 0 0,0 0-1 0 0,0-2 1 0 0,0 0 0 0 0,-1-2-1 0 0,1-1 1 0 0,-1 0 0 0 0,-43-8-1 0 0,59 7-32 0 0,1-1-1 0 0,-1-1 1 0 0,1 1-1 0 0,0-1 1 0 0,-1-1-1 0 0,2 1 1 0 0,-1-1-1 0 0,0 0 1 0 0,1-1-1 0 0,-1 1 1 0 0,1-1-1 0 0,1-1 1 0 0,-1 1 0 0 0,1-1-1 0 0,0 0 1 0 0,0 0-1 0 0,0 0 1 0 0,1-1-1 0 0,0 0 1 0 0,-5-11-1 0 0,6 11 168 0 0,3 2-1106 0 0,25 9-5499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68 14479 0 0,'-39'-59'3552'0'0,"39"55"-3050"0"0,-3 4 144 0 0,-1 8 150 0 0,-45 116-612 0 0,32-85-13 0 0,-21 67 1 0 0,37-102-103 0 0,0-1 0 0 0,0 1 0 0 0,1 0 0 0 0,-1 0 0 0 0,1 0 0 0 0,0 0 0 0 0,0 0 0 0 0,0-1 0 0 0,1 1-1 0 0,-1 0 1 0 0,2 5 0 0 0,-1-7-37 0 0,0-1 0 0 0,0 1 0 0 0,-1 0 0 0 0,1-1 0 0 0,0 1 0 0 0,0-1-1 0 0,1 0 1 0 0,-1 1 0 0 0,0-1 0 0 0,0 0 0 0 0,1 0 0 0 0,-1 1 0 0 0,1-1 0 0 0,-1 0-1 0 0,1-1 1 0 0,-1 1 0 0 0,1 0 0 0 0,-1 0 0 0 0,1-1 0 0 0,0 1 0 0 0,-1-1 0 0 0,1 1-1 0 0,0-1 1 0 0,0 1 0 0 0,-1-1 0 0 0,4 0 0 0 0,2 0 8 0 0,0-1 0 0 0,-1 1 0 0 0,1-1 0 0 0,0-1 0 0 0,-1 1 0 0 0,1-1 0 0 0,-1 0-1 0 0,0-1 1 0 0,0 0 0 0 0,7-3 0 0 0,10-7 50 0 0,23-18 0 0 0,-44 30-87 0 0,21-17 32 0 0,-1-1-1 0 0,0-1 0 0 0,-1-1 0 0 0,23-32 0 0 0,-28 32-436 0 0,-1-1 0 0 0,0-1 1 0 0,-2 0-1 0 0,15-39 0 0 0,-23 52-305 0 0,-4 8-655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192 262 11111 0 0,'-1'3'507'0'0,"-5"5"-273"0"0,1 0 1 0 0,-2 0 0 0 0,1 0-1 0 0,-1-1 1 0 0,-14 12-1 0 0,-45 28 4664 0 0,63-44-4637 0 0,-1-1-1 0 0,0 0 1 0 0,-1 0-1 0 0,1 0 1 0 0,0-1-1 0 0,0 0 1 0 0,-1 1-1 0 0,-8 0 1 0 0,12-2-191 0 0,0 0-1 0 0,0 0 1 0 0,0 0 0 0 0,0 0 0 0 0,0 0 0 0 0,-1 0-1 0 0,1-1 1 0 0,0 1 0 0 0,0 0 0 0 0,0-1 0 0 0,0 1-1 0 0,0-1 1 0 0,0 1 0 0 0,0-1 0 0 0,0 1 0 0 0,0-1 0 0 0,0 0-1 0 0,0 0-27 0 0,0 0 0 0 0,0-1-1 0 0,1 1 1 0 0,-1 0 0 0 0,0 0 0 0 0,1 0-1 0 0,-1-1 1 0 0,1 1 0 0 0,0 0-1 0 0,-1-1 1 0 0,1 1 0 0 0,0 0 0 0 0,0-1-1 0 0,0 1 1 0 0,0 0 0 0 0,0-1-1 0 0,0-1 1 0 0,1-5-4 0 0,1 0 0 0 0,-1 0 1 0 0,2 0-1 0 0,-1 0 0 0 0,1 1 0 0 0,0-1 0 0 0,5-7 0 0 0,-2 4 13 0 0,1 0 0 0 0,0 1-1 0 0,16-19 1 0 0,-18 23-55 0 0,1 0 0 0 0,0 0 0 0 0,1 1 0 0 0,0 0 0 0 0,-1 0 0 0 0,2 1 0 0 0,-1-1 0 0 0,0 1 0 0 0,9-2 0 0 0,-12 4 2 0 0,0 1 0 0 0,0 0 0 0 0,0 0 0 0 0,0 1 0 0 0,0-1 0 0 0,0 1 0 0 0,1 0 0 0 0,-1 0 0 0 0,0 0 0 0 0,0 1 0 0 0,0 0 0 0 0,0-1 0 0 0,0 1 0 0 0,0 1 0 0 0,0-1 0 0 0,0 0 0 0 0,0 1 0 0 0,0 0 0 0 0,6 5 0 0 0,10 7-51 0 0,-14-9 53 0 0,-3-3 15 0 0,0-1 1 0 0,-1 1 0 0 0,1 0-1 0 0,-1 1 1 0 0,1-1 0 0 0,-1 0-1 0 0,0 1 1 0 0,0-1 0 0 0,0 1-1 0 0,-1-1 1 0 0,1 1-1 0 0,0 0 1 0 0,-1 0 0 0 0,2 5-1 0 0,-2-1 7 0 0,9-23-66 0 0,-4 5-55 0 0,1 1 0 0 0,0 0 0 0 0,1 0 0 0 0,0 1 0 0 0,0 0 0 0 0,1 0 0 0 0,18-13 0 0 0,6-1-185 0 0,37-19 1 0 0,-57 34 219 0 0,14-7-32 0 0,1 1 0 0 0,0 2 0 0 0,48-16 0 0 0,-73 27 117 0 0,-1 1 0 0 0,1-1 0 0 0,0 0 0 0 0,0 1 0 0 0,-1 0 0 0 0,1-1 0 0 0,0 1 0 0 0,0 0 0 0 0,0 0 0 0 0,-1 1 0 0 0,1-1 0 0 0,0 1 0 0 0,0-1 0 0 0,-1 1 0 0 0,5 1 0 0 0,-5 0 1 0 0,0-1 0 0 0,-1 1 0 0 0,1-1 0 0 0,0 1 0 0 0,-1-1 0 0 0,1 1 0 0 0,-1 0 0 0 0,0 0 0 0 0,1 0 0 0 0,-1 0 0 0 0,0 0 0 0 0,0 0 0 0 0,0 0 0 0 0,-1 0 0 0 0,1 0 0 0 0,0 1 0 0 0,-1-1 0 0 0,1 0 0 0 0,-1 4 0 0 0,1 9 26 0 0,0-1-1 0 0,-1 1 1 0 0,0 0-1 0 0,-2 0 0 0 0,0-1 1 0 0,-5 23-1 0 0,-31 84 194 0 0,17-75-174 0 0,17-37-67 0 0,2 1 0 0 0,2-9-20 0 0,-1 0 0 0 0,1 0 0 0 0,0 0 0 0 0,0 0 0 0 0,0 0 0 0 0,0 0 0 0 0,0 0 0 0 0,0 0 0 0 0,0 0 0 0 0,0 0 0 0 0,0 0 0 0 0,1-1 0 0 0,-1 1 0 0 0,0 0 0 0 0,0 0 0 0 0,1 0 0 0 0,-1 0 0 0 0,1 0 0 0 0,-1 0 0 0 0,1 0 0 0 0,-1-1 0 0 0,1 1 0 0 0,0 0 0 0 0,-1 0 0 0 0,1-1 0 0 0,0 1 0 0 0,-1 0 0 0 0,1-1 0 0 0,0 1 0 0 0,0-1 0 0 0,0 1 0 0 0,0-1 0 0 0,0 1 0 0 0,-1-1 0 0 0,1 0 0 0 0,0 1 0 0 0,2-1 0 0 0,-2 1-49 0 0,10 1-1184 0 0,0-2-385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22 4143 0 0,'0'0'319'0'0,"-2"0"-210"0"0,-16 4 922 0 0,0-1-1 0 0,0 2 0 0 0,1 0 1 0 0,0 2-1 0 0,0-1 0 0 0,-32 19 0 0 0,26-11-664 0 0,-4 1 565 0 0,-49 38 1 0 0,70-47-728 0 0,-1-1 1 0 0,1 1-1 0 0,1 0 1 0 0,-1 1 0 0 0,1-1-1 0 0,0 1 1 0 0,0 0-1 0 0,1 0 1 0 0,0 1-1 0 0,0-1 1 0 0,1 1 0 0 0,-4 11-1 0 0,6-16-104 0 0,1 0 0 0 0,-1 1-1 0 0,1-1 1 0 0,0 0 0 0 0,0 1 0 0 0,0-1-1 0 0,0 1 1 0 0,0-1 0 0 0,1 0 0 0 0,-1 1-1 0 0,1-1 1 0 0,0 0 0 0 0,0 0-1 0 0,0 1 1 0 0,4 4 0 0 0,-2-3-4 0 0,0-1 0 0 0,0 1 1 0 0,0-1-1 0 0,1 0 0 0 0,0-1 0 0 0,0 1 1 0 0,0 0-1 0 0,0-1 0 0 0,7 4 0 0 0,-2-2-23 0 0,0 0 0 0 0,0-1-1 0 0,0 0 1 0 0,1-1 0 0 0,-1 0-1 0 0,1 0 1 0 0,0-1 0 0 0,0 0-1 0 0,0-1 1 0 0,14 0 0 0 0,-10-1-44 0 0,0-2 0 0 0,-1 1 0 0 0,0-2 0 0 0,1 1 0 0 0,-1-2 0 0 0,0 0 0 0 0,0-1 0 0 0,-1 0 0 0 0,1 0 0 0 0,17-12 0 0 0,-25 13-42 0 0,0 0 0 0 0,0 0 0 0 0,0 0-1 0 0,0 0 1 0 0,0-1 0 0 0,-1 1 0 0 0,0-1-1 0 0,0 0 1 0 0,-1-1 0 0 0,1 1-1 0 0,-1-1 1 0 0,0 1 0 0 0,-1-1 0 0 0,1 0-1 0 0,-1 0 1 0 0,0 0 0 0 0,0 0-1 0 0,-1-1 1 0 0,0 1 0 0 0,0 0 0 0 0,-1-1-1 0 0,0 1 1 0 0,0 0 0 0 0,-1-10 0 0 0,-1 4-83 0 0,0 0 0 0 0,-1 1 1 0 0,-1-1-1 0 0,1 1 1 0 0,-2 0-1 0 0,0 0 0 0 0,-10-17 1 0 0,4 11-1057 0 0,-1 0 0 0 0,-1 1 0 0 0,-22-23 1 0 0,34 38 129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469 627 7831 0 0,'0'0'603'0'0,"-1"2"-396"0"0,-17 23 9275 0 0,28-32-8347 0 0,-7 4-922 0 0,20-17 355 0 0,-1 0 0 0 0,23-30 0 0 0,34-52-274 0 0,26-52-172 0 0,-88 125-120 0 0,-1-1 0 0 0,-2 0 0 0 0,16-49 0 0 0,-27 70-72 0 0,-1 0-1 0 0,0 0 0 0 0,0-1 1 0 0,-1 1-1 0 0,0 0 1 0 0,-2-18-1 0 0,1 25 29 0 0,0 0-1 0 0,0 0 1 0 0,0 0 0 0 0,-1 0-1 0 0,1 0 1 0 0,-1 0-1 0 0,1 0 1 0 0,-1 0 0 0 0,0 0-1 0 0,0 0 1 0 0,0 1 0 0 0,0-1-1 0 0,0 0 1 0 0,0 1 0 0 0,0-1-1 0 0,-1 0 1 0 0,1 1-1 0 0,0-1 1 0 0,-1 1 0 0 0,0 0-1 0 0,1 0 1 0 0,-1-1 0 0 0,0 1-1 0 0,1 0 1 0 0,-1 0 0 0 0,0 1-1 0 0,0-1 1 0 0,0 0-1 0 0,0 0 1 0 0,0 1 0 0 0,0 0-1 0 0,0-1 1 0 0,0 1 0 0 0,0 0-1 0 0,0 0 1 0 0,0 0 0 0 0,-2 0-1 0 0,-5 1-41 0 0,1 0 1 0 0,0 1-1 0 0,-1 0 0 0 0,1 1 0 0 0,0 0 1 0 0,0 0-1 0 0,0 0 0 0 0,1 1 0 0 0,-1 0 1 0 0,-11 9-1 0 0,5-2 62 0 0,0 0 0 0 0,1 1-1 0 0,0 0 1 0 0,-13 18 0 0 0,7-5 41 0 0,1 2 0 0 0,1 0 0 0 0,-19 44 0 0 0,-30 91 280 0 0,63-154-282 0 0,-134 428 1263 0 0,127-391-1130 0 0,2-11 7 0 0,0-1 0 0 0,-26 63 1 0 0,30-86-181 0 0,-1-1 1 0 0,-1 1-1 0 0,1-1 0 0 0,-2 0 1 0 0,1-1-1 0 0,-1 0 1 0 0,0 0-1 0 0,-1 0 0 0 0,0-1 1 0 0,0 0-1 0 0,-1 0 1 0 0,0-1-1 0 0,-16 9 1 0 0,10-8-1170 0 0,-27 8 0 0 0,2-5-4464 0 0,15-6 294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78 5983 0 0,'-33'3'-389'0'0,"26"-2"1246"0"0,0 0 0 0 0,-1 1 0 0 0,1 0 0 0 0,0 1 0 0 0,-8 4 0 0 0,12-6-586 0 0,1 0 0 0 0,0 0 1 0 0,-1 0-1 0 0,1 1 0 0 0,0-1 0 0 0,0 1 0 0 0,0 0 0 0 0,0-1 1 0 0,0 1-1 0 0,0 0 0 0 0,1 0 0 0 0,-1 0 0 0 0,1 0 0 0 0,-1 1 0 0 0,1-1 1 0 0,0 0-1 0 0,0 1 0 0 0,0-1 0 0 0,0 0 0 0 0,0 1 0 0 0,0-1 1 0 0,1 1-1 0 0,-1 0 0 0 0,1-1 0 0 0,0 1 0 0 0,-1-1 0 0 0,1 1 0 0 0,1 0 1 0 0,-1-1-1 0 0,1 5 0 0 0,0-5-213 0 0,0 1 1 0 0,-1-1-1 0 0,1 0 1 0 0,1 0 0 0 0,-1 0-1 0 0,0 0 1 0 0,1 0-1 0 0,-1 0 1 0 0,1 0-1 0 0,-1 0 1 0 0,1 0-1 0 0,0-1 1 0 0,0 1-1 0 0,-1-1 1 0 0,1 1-1 0 0,1-1 1 0 0,-1 0-1 0 0,0 1 1 0 0,0-1-1 0 0,0-1 1 0 0,0 1-1 0 0,5 1 1 0 0,1 0 42 0 0,1 0 1 0 0,-1-1-1 0 0,0 1 1 0 0,1-2-1 0 0,10 0 1 0 0,11-1 162 0 0,0-3 1 0 0,-1 0 0 0 0,32-9 0 0 0,86-32 115 0 0,-42 11-256 0 0,104-34-305 0 0,-121 35-2595 0 0,-64 23-4392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25 6447 0 0,'0'0'499'0'0,"0"-1"-328"0"0,2-6 110 0 0,1-3 1278 0 0,1 8-113 0 0,1 0-1248 0 0,-2 1 219 0 0,1-1 1265 0 0,-6 6-593 0 0,-2 0-1385 0 0,-97 150 1484 0 0,12 8-512 0 0,59-103-482 0 0,-95 199 438 0 0,-4 8 730 0 0,112-235-957 0 0,-21 29 0 0 0,30-49-436 0 0,0 0-1 0 0,-1-1 1 0 0,-1 0 0 0 0,1-1-1 0 0,-21 15 1 0 0,28-22-133 0 0,0-1 0 0 0,-1 1-1 0 0,1-1 1 0 0,-1 0 0 0 0,1 1-1 0 0,-1-1 1 0 0,0-1 0 0 0,1 1-1 0 0,-1 0 1 0 0,0-1 0 0 0,-3 1-1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14 215 10591 0 0,'-12'0'1607'0'0,"12"0"-1512"0"0,0 0 0 0 0,0 0 0 0 0,0 0 0 0 0,0 1 0 0 0,0-1 0 0 0,-1 0-1 0 0,1 0 1 0 0,0 0 0 0 0,0 0 0 0 0,0 0 0 0 0,0 0 0 0 0,0 1 0 0 0,0-1 0 0 0,0 0-1 0 0,0 0 1 0 0,0 0 0 0 0,0 0 0 0 0,0 0 0 0 0,0 1 0 0 0,0-1 0 0 0,0 0 0 0 0,0 0-1 0 0,0 0 1 0 0,0 0 0 0 0,0 0 0 0 0,0 1 0 0 0,0-1 0 0 0,0 0 0 0 0,0 0 0 0 0,0 0-1 0 0,0 0 1 0 0,0 0 0 0 0,0 1 0 0 0,0-1 0 0 0,0 0 0 0 0,0 0 0 0 0,0 0 0 0 0,9 9 3052 0 0,1-5-3932 0 0,4-1 1033 0 0,1-1 1 0 0,0 0-1 0 0,0 0 1 0 0,-1-2-1 0 0,1 0 1 0 0,27-4-1 0 0,89-23 702 0 0,-104 20-718 0 0,496-139 1185 0 0,-486 135-1957 0 0,-6 3-1483 0 0,52-23 0 0 0,-68 24 552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3223 0 0,'0'0'608'0'0,"-2"3"1107"0"0,-25 49 4782 0 0,-3 1-3797 0 0,-34 65-764 0 0,-56 162-140 0 0,24-51-1612 0 0,77-188-169 0 0,-40 60 0 0 0,45-80 9 0 0,0-1 1 0 0,-2-1-1 0 0,0-1 1 0 0,-30 26-1 0 0,38-38-11 0 0,0 0 0 0 0,0 0 0 0 0,0-1 0 0 0,-17 7 0 0 0,21-10-13 0 0,0-1 0 0 0,1 0-1 0 0,-1 1 1 0 0,0-1 0 0 0,0-1-1 0 0,0 1 1 0 0,0 0 0 0 0,0-1-1 0 0,0 0 1 0 0,0 0 0 0 0,0 0-1 0 0,0-1 1 0 0,0 1 0 0 0,-6-2-1 0 0,9 1-1 0 0,-1 0 0 0 0,1 1 0 0 0,0-1 0 0 0,0 0 0 0 0,-1 0 0 0 0,1 0-1 0 0,0 0 1 0 0,0 0 0 0 0,0 0 0 0 0,0 0 0 0 0,0-1 0 0 0,0 1 0 0 0,1 0 0 0 0,-1 0 0 0 0,0-1-1 0 0,1 1 1 0 0,-1-1 0 0 0,1 1 0 0 0,-1 0 0 0 0,1-1 0 0 0,0 1 0 0 0,-1-1 0 0 0,1 1-1 0 0,0-1 1 0 0,0 1 0 0 0,0-1 0 0 0,0 1 0 0 0,0-1 0 0 0,0 1 0 0 0,1-1 0 0 0,0-1 0 0 0,0-2 0 0 0,0 0 1 0 0,0 0 0 0 0,1 0 0 0 0,-1 1-1 0 0,1-1 1 0 0,0 0 0 0 0,1 1 0 0 0,3-5 0 0 0,1 0-23 0 0,0 1 1 0 0,1 0 0 0 0,0 1-1 0 0,1 0 1 0 0,-1 0 0 0 0,12-6-1 0 0,58-29-368 0 0,-77 41 388 0 0,32-16-205 0 0,-12 6 88 0 0,0 0 0 0 0,1 1 0 0 0,0 1 0 0 0,43-10 0 0 0,-63 18 142 0 0,1 1 0 0 0,-1-1-1 0 0,1 1 1 0 0,-1 0 0 0 0,1 0 0 0 0,0 0-1 0 0,-1 0 1 0 0,1 0 0 0 0,-1 1-1 0 0,1-1 1 0 0,-1 1 0 0 0,1-1 0 0 0,-1 1-1 0 0,0 0 1 0 0,1 0 0 0 0,-1 0 0 0 0,0 0-1 0 0,0 1 1 0 0,5 2 0 0 0,-5-1 17 0 0,-1-1 1 0 0,1 0-1 0 0,0 1 1 0 0,-1-1-1 0 0,1 1 0 0 0,-1 0 1 0 0,0 0-1 0 0,0-1 1 0 0,0 1-1 0 0,0 0 1 0 0,0 0-1 0 0,0 0 0 0 0,-1 0 1 0 0,0 0-1 0 0,0 0 1 0 0,0 5-1 0 0,0 6 30 0 0,-1 0 0 0 0,-1 0 0 0 0,-1-1 0 0 0,0 1 0 0 0,0-1 0 0 0,-1 0 0 0 0,-1 1 0 0 0,0-2 0 0 0,-12 20 0 0 0,9-17-296 0 0,-1-1-1 0 0,-1 0 1 0 0,-1 0-1 0 0,0-1 1 0 0,0-1-1 0 0,-1 0 1 0 0,-20 15-1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5:5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73 212 10623 0 0,'0'0'488'0'0,"2"0"-12"0"0,168-7 4378 0 0,-147 4-4315 0 0,0 0 1 0 0,0-2 0 0 0,-1-1 0 0 0,0-1-1 0 0,31-13 1 0 0,-45 16-555 0 0,-1 1 1 0 0,-1-1-1 0 0,1 0 0 0 0,0-1 0 0 0,-1 1 0 0 0,0-1 1 0 0,0-1-1 0 0,9-10 0 0 0,-13 14-26 0 0,0 0 0 0 0,-1-1 0 0 0,1 1 0 0 0,-1-1 0 0 0,0 0 0 0 0,0 1 0 0 0,0-1 0 0 0,0 0 0 0 0,0 0 0 0 0,-1 1 0 0 0,1-1 0 0 0,-1 0 0 0 0,0 0 0 0 0,1 0 0 0 0,-1 0 0 0 0,-1 0 0 0 0,1 0 0 0 0,0 0 0 0 0,-1 1 0 0 0,1-1 0 0 0,-1 0 0 0 0,0 0 0 0 0,0 0 0 0 0,0 1 0 0 0,0-1 0 0 0,-4-4 0 0 0,4 4 15 0 0,-1 1 0 0 0,0 0 0 0 0,0-1 0 0 0,0 1 0 0 0,0 0-1 0 0,0 0 1 0 0,-1 1 0 0 0,1-1 0 0 0,0 0 0 0 0,-1 1 0 0 0,0-1 0 0 0,1 1 0 0 0,-1 0-1 0 0,0 0 1 0 0,1 0 0 0 0,-1 0 0 0 0,0 0 0 0 0,0 1 0 0 0,0-1 0 0 0,0 1 0 0 0,0 0-1 0 0,0 0 1 0 0,0 0 0 0 0,1 0 0 0 0,-5 1 0 0 0,-4 1-131 0 0,-1 0 0 0 0,0 0 0 0 0,1 2 0 0 0,-21 7 0 0 0,-5 5 86 0 0,0 1-1 0 0,2 2 1 0 0,-46 31 0 0 0,68-41 212 0 0,0 1 0 0 0,0 1 0 0 0,1 0 0 0 0,1 0 0 0 0,0 1 0 0 0,1 1 1 0 0,0 0-1 0 0,0 0 0 0 0,2 1 0 0 0,0 0 0 0 0,-8 18 0 0 0,14-27-113 0 0,0 0 0 0 0,1 0 0 0 0,-1 0 0 0 0,1 0 0 0 0,1 0-1 0 0,-1 1 1 0 0,0-1 0 0 0,1 0 0 0 0,0 1 0 0 0,1-1 0 0 0,-1 0 0 0 0,1 0 0 0 0,0 1-1 0 0,3 8 1 0 0,-3-10-15 0 0,1-1 0 0 0,0 1 0 0 0,0-1-1 0 0,0 1 1 0 0,1-1 0 0 0,-1 0-1 0 0,1 0 1 0 0,0 0 0 0 0,-1 0 0 0 0,1-1-1 0 0,0 1 1 0 0,1-1 0 0 0,-1 1-1 0 0,0-1 1 0 0,1 0 0 0 0,-1-1 0 0 0,1 1-1 0 0,0-1 1 0 0,0 1 0 0 0,4 0 0 0 0,27 6 105 0 0,1-2 0 0 0,36 1 1 0 0,53 10-1974 0 0,-110-14 893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 7367 0 0,'18'-18'18620'0'0,"-19"20"-18233"0"0,-7 9-238 0 0,-1 1 1 0 0,0-1-1 0 0,-1-1 1 0 0,-1 0-1 0 0,-13 11 1 0 0,7-7-93 0 0,-21 25 1 0 0,19-17-58 0 0,1 2 0 0 0,1 0 1 0 0,1 1-1 0 0,-20 41 0 0 0,34-62-12 0 0,1 0 1 0 0,-1 0-1 0 0,1 0 1 0 0,0 0-1 0 0,0 1 0 0 0,0 6 1 0 0,1-10-4 0 0,0 0-1 0 0,0 0 1 0 0,1 0 0 0 0,-1 0 0 0 0,0 0-1 0 0,1 0 1 0 0,-1-1 0 0 0,1 1 0 0 0,-1 0 0 0 0,1 0-1 0 0,0 0 1 0 0,-1 0 0 0 0,1-1 0 0 0,0 1 0 0 0,-1 0-1 0 0,2 0 1 0 0,15 10-92 0 0,-14-9 70 0 0,5 3-153 0 0,0-1 0 0 0,0 0-1 0 0,1-1 1 0 0,-1 0 0 0 0,1 0 0 0 0,0 0 0 0 0,0-2-1 0 0,0 1 1 0 0,0-1 0 0 0,0 0 0 0 0,0-1-1 0 0,0 0 1 0 0,1 0 0 0 0,8-2 0 0 0,-6-1-1389 0 0,-2-3-69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13 5527 0 0,'0'0'763'0'0,"1"-2"261"0"0,9-8 7334 0 0,-16 10-7757 0 0,-2 2-524 0 0,-1 0 0 0 0,1 1 1 0 0,0 0-1 0 0,1 0 1 0 0,-12 7-1 0 0,-36 26-253 0 0,29-19 110 0 0,3-2 13 0 0,1 1 0 0 0,0 0-1 0 0,2 2 1 0 0,-34 37 0 0 0,47-47 90 0 0,1 1 0 0 0,0 0 0 0 0,0 0 0 0 0,1 0 0 0 0,0 1 0 0 0,-6 16 0 0 0,9-20 35 0 0,1 1-1 0 0,-1 0 0 0 0,1-1 1 0 0,0 1-1 0 0,1 0 0 0 0,0 0 1 0 0,0 0-1 0 0,0 0 0 0 0,1-1 1 0 0,0 1-1 0 0,2 9 1 0 0,-1-11-5 0 0,-1 0 1 0 0,1-1-1 0 0,0 1 1 0 0,0 0 0 0 0,0-1-1 0 0,1 1 1 0 0,-1-1-1 0 0,1 0 1 0 0,0 0 0 0 0,1 0-1 0 0,-1 0 1 0 0,1-1-1 0 0,-1 1 1 0 0,1-1 0 0 0,0 0-1 0 0,8 5 1 0 0,-7-6-11 0 0,1 1 0 0 0,0-1 1 0 0,-1 0-1 0 0,1-1 0 0 0,0 1 0 0 0,0-1 1 0 0,0 0-1 0 0,0 0 0 0 0,0-1 0 0 0,0 0 0 0 0,0 0 1 0 0,0 0-1 0 0,11-3 0 0 0,5-2 2 0 0,0-1 1 0 0,0-1-1 0 0,-1-1 0 0 0,0-1 0 0 0,0-1 1 0 0,-1-1-1 0 0,0 0 0 0 0,-1-2 0 0 0,-1 0 1 0 0,0-1-1 0 0,0-1 0 0 0,-2-1 0 0 0,17-19 1 0 0,-27 28-43 0 0,0 0 0 0 0,-1-1 0 0 0,0 0 1 0 0,-1 0-1 0 0,0 0 0 0 0,0 0 0 0 0,0-1 1 0 0,-1 1-1 0 0,-1-1 0 0 0,3-13 0 0 0,-4 17-47 0 0,0 1 0 0 0,-1-1 0 0 0,0 0 0 0 0,0 1 0 0 0,0-1 0 0 0,-1 1 0 0 0,1-1 0 0 0,-1 1 0 0 0,0-1 0 0 0,0 1 0 0 0,-1-1 0 0 0,1 1 0 0 0,-1 0 0 0 0,0 0 0 0 0,0 0 0 0 0,-1 0 0 0 0,1 0-1 0 0,-1 0 1 0 0,0 1 0 0 0,0-1 0 0 0,0 1 0 0 0,-6-5 0 0 0,1 2-202 0 0,0 0-1 0 0,0 1 1 0 0,-1 1 0 0 0,0-1-1 0 0,0 1 1 0 0,0 1-1 0 0,-1-1 1 0 0,1 2 0 0 0,-18-4-1 0 0,9 4-494 0 0,-1 0 0 0 0,1 1 0 0 0,0 1-1 0 0,-23 3 1 0 0,100-8 207 0 0,-32 2 352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559 639 14047 0 0,'0'0'1276'0'0,"-1"1"-1049"0"0,-6 6-88 0 0,1 0 1 0 0,0 0-1 0 0,1 1 1 0 0,-7 12 1729 0 0,13-21-1527 0 0,8-4-221 0 0,0-1 0 0 0,-1 0 1 0 0,0 0-1 0 0,0-1 0 0 0,-1 0 0 0 0,1-1 0 0 0,-2 1 0 0 0,10-14 0 0 0,3-6-60 0 0,20-41 0 0 0,-11 12-14 0 0,-2 0 0 0 0,-3-2 0 0 0,22-83 0 0 0,-41 126-118 0 0,-1-1-1 0 0,-1 1 0 0 0,0-1 1 0 0,-1 0-1 0 0,-1-21 0 0 0,0 31-1 0 0,-1 0 0 0 0,0 1 0 0 0,0-1-1 0 0,-1 1 1 0 0,0-1 0 0 0,0 1 0 0 0,0 0 0 0 0,-3-5 0 0 0,3 7 15 0 0,0 0 1 0 0,0 0 0 0 0,0 0 0 0 0,0 0 0 0 0,-1 1 0 0 0,0-1 0 0 0,1 1 0 0 0,-1 0 0 0 0,0-1 0 0 0,0 2-1 0 0,0-1 1 0 0,0 0 0 0 0,-6-2 0 0 0,5 3 41 0 0,1 0 1 0 0,-1 0-1 0 0,1 1 0 0 0,-1-1 0 0 0,1 1 0 0 0,-1 0 1 0 0,0 0-1 0 0,1 0 0 0 0,-1 1 0 0 0,1-1 0 0 0,-1 1 1 0 0,0 0-1 0 0,1 0 0 0 0,-1 0 0 0 0,1 0 0 0 0,0 1 1 0 0,0-1-1 0 0,-4 3 0 0 0,0 0 17 0 0,0 1-1 0 0,0 0 1 0 0,1 0-1 0 0,-1 0 1 0 0,1 1 0 0 0,-10 11-1 0 0,8-5 1 0 0,1-1 1 0 0,0 1-1 0 0,1 0 0 0 0,0 0 0 0 0,-7 21 0 0 0,-15 69 98 0 0,23-84-71 0 0,-48 246 142 0 0,-6 20-92 0 0,47-241 7 0 0,-1 0 0 0 0,-3 0 0 0 0,-33 63 1 0 0,32-76 61 0 0,-1 0 1 0 0,-2 0 0 0 0,-1-2-1 0 0,-1-1 1 0 0,-30 28-1 0 0,31-35-93 0 0,-43 40 35 0 0,55-53-114 0 0,-1 0 1 0 0,1 0 0 0 0,-1-1 0 0 0,-1 0 0 0 0,-13 5 0 0 0,10-7-510 0 0,13-4 461 0 0,1 0 0 0 0,0-1 0 0 0,0 1 0 0 0,-1 0 0 0 0,1 0 1 0 0,0 0-1 0 0,0 0 0 0 0,-1 0 0 0 0,1 0 0 0 0,0-1 0 0 0,0 1 0 0 0,-1 0 0 0 0,1 0 0 0 0,0 0 0 0 0,0-1 1 0 0,0 1-1 0 0,0 0 0 0 0,-1 0 0 0 0,1-1 0 0 0,0 1 0 0 0,0 0 0 0 0,0-1 0 0 0,0 1 0 0 0,0 0 0 0 0,0 0 1 0 0,0-1-1 0 0,-1 1 0 0 0,1 0 0 0 0,0-1 0 0 0,0 1 0 0 0,0 0 0 0 0,0 0 0 0 0,0-1 0 0 0,0 1 0 0 0,1 0 0 0 0,-1-1 1 0 0,0 1-1 0 0,0 0 0 0 0,0 0 0 0 0,0-1 0 0 0,0 1 0 0 0,0 0 0 0 0,1-1 0 0 0,3-11-5607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26 181 9671 0 0,'-2'1'748'0'0,"-20"15"-294"0"0,21-15 420 0 0,1 2 782 0 0,0-3-1590 0 0,0 0-1 0 0,0 1 1 0 0,0-1 0 0 0,0 0 0 0 0,0 1 0 0 0,0-1-1 0 0,0 0 1 0 0,0 1 0 0 0,0-1 0 0 0,0 0-1 0 0,0 1 1 0 0,0-1 0 0 0,0 0 0 0 0,0 1 0 0 0,0-1-1 0 0,0 0 1 0 0,0 1 0 0 0,0-1 0 0 0,0 0-1 0 0,0 1 1 0 0,1-1 0 0 0,-1 0 0 0 0,0 0-1 0 0,0 1 1 0 0,0-1 0 0 0,1 0 0 0 0,-1 1 0 0 0,6 1 171 0 0,-1-1 0 0 0,1 1 0 0 0,0-1 1 0 0,-1 0-1 0 0,1-1 0 0 0,0 1 0 0 0,0-1 1 0 0,-1 0-1 0 0,11-2 0 0 0,57-13 805 0 0,-42 8-614 0 0,41-11 243 0 0,99-37-1 0 0,64-42-1553 0 0,-217 89 628 0 0,18-8-1244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581 678 11055 0 0,'0'0'852'0'0,"0"2"-560"0"0,-1 9 241 0 0,0 0-1 0 0,-1 1 1 0 0,0-1 0 0 0,-1 0-1 0 0,-5 11 1 0 0,3-7 77 0 0,-6 28 0 0 0,11-25-275 0 0,0-16 281 0 0,1-4-261 0 0,6-7-165 0 0,0 0 0 0 0,0-1 0 0 0,-1-1 0 0 0,0 1 0 0 0,-1-1 0 0 0,0 0 0 0 0,4-13 0 0 0,9-20-61 0 0,183-433-1196 0 0,-194 456 892 0 0,-1-1-1 0 0,4-26 0 0 0,-9 39 98 0 0,0 0-1 0 0,0 0 0 0 0,-1-1 0 0 0,0 1 0 0 0,-1 0 1 0 0,0 0-1 0 0,-1 0 0 0 0,-2-9 0 0 0,3 15 66 0 0,1 1 0 0 0,-1 1-1 0 0,0-1 1 0 0,0 0 0 0 0,0 0-1 0 0,0 0 1 0 0,0 0 0 0 0,0 1 0 0 0,-1-1-1 0 0,1 0 1 0 0,-1 1 0 0 0,1-1-1 0 0,-1 1 1 0 0,1 0 0 0 0,-1-1 0 0 0,0 1-1 0 0,0 0 1 0 0,1 0 0 0 0,-1 0-1 0 0,0 0 1 0 0,-3 0 0 0 0,3 0 17 0 0,1 1 0 0 0,-1 0 0 0 0,0 0 1 0 0,0 0-1 0 0,0 0 0 0 0,1 0 0 0 0,-1 0 1 0 0,0 0-1 0 0,0 1 0 0 0,1-1 0 0 0,-1 0 0 0 0,0 1 1 0 0,0 0-1 0 0,1-1 0 0 0,-1 1 0 0 0,1 0 1 0 0,-1 0-1 0 0,1 0 0 0 0,-1 0 0 0 0,1 0 0 0 0,-1 0 1 0 0,1 0-1 0 0,0 1 0 0 0,0-1 0 0 0,-2 2 1 0 0,-7 11 56 0 0,1 0 1 0 0,0 0-1 0 0,-11 27 1 0 0,-16 49 267 0 0,31-77-294 0 0,-22 61 159 0 0,-146 407 460 0 0,116-329 160 0 0,-86 162 0 0 0,28-109-500 0 0,105-189-322 0 0,0 0 0 0 0,-1-1 1 0 0,-1-1-1 0 0,0 0 0 0 0,-1 0 1 0 0,-23 18-1 0 0,33-30-113 0 0,0 0-1 0 0,0 0 1 0 0,0-1-1 0 0,0 1 1 0 0,0-1-1 0 0,0 1 0 0 0,-1-1 1 0 0,1 0-1 0 0,0-1 1 0 0,-1 1-1 0 0,1 0 1 0 0,-4-1-1 0 0,4-1-846 0 0,-3-8-36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96 8751 0 0,'-29'1'572'0'0,"20"-1"-228"0"0,0 0 1 0 0,1 0-1 0 0,-1 1 1 0 0,0 0-1 0 0,0 0 1 0 0,-10 4 6811 0 0,32 2-6284 0 0,-7-5-870 0 0,0-1-1 0 0,1 1 1 0 0,-1-1 0 0 0,0 0-1 0 0,1-1 1 0 0,-1 1 0 0 0,9-2 0 0 0,46-7 36 0 0,-44 6-3 0 0,400-78-1323 0 0,-369 66-3151 0 0,-4 0-1484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56 10135 0 0,'-1'-5'230'0'0,"1"1"-1"0"0,0-1 1 0 0,-1 1-1 0 0,0-1 1 0 0,0 1-1 0 0,0 0 1 0 0,-1-1-1 0 0,-1-4 1 0 0,4 7 862 0 0,1 1-1060 0 0,11-6 1878 0 0,-10 6-905 0 0,-9 6-764 0 0,-2 0-206 0 0,1 1 0 0 0,0-1 1 0 0,0 2-1 0 0,1-1 0 0 0,-9 12 1 0 0,-26 41 26 0 0,23-32-28 0 0,-31 50 50 0 0,-51 109 0 0 0,-24 91 20 0 0,90-200-118 0 0,-21 59 34 0 0,-39 82 88 0 0,75-185-34 0 0,18-31 31 0 0,1-4-13 0 0,-4-5-74 0 0,2 1 0 0 0,-1-1 0 0 0,1 0 0 0 0,0 0 0 0 0,0 0 0 0 0,1 0 0 0 0,0-1-1 0 0,0 1 1 0 0,1 0 0 0 0,-1 0 0 0 0,2-1 0 0 0,1-13 0 0 0,2-3-18 0 0,1 1 0 0 0,13-39 0 0 0,-9 42-24 0 0,0 0-1 0 0,1 0 1 0 0,0 1-1 0 0,2 0 1 0 0,0 1-1 0 0,2 0 1 0 0,-1 1-1 0 0,2 0 0 0 0,31-27 1 0 0,-40 39 21 0 0,1 0 1 0 0,-1 0-1 0 0,1 1 1 0 0,0 0-1 0 0,0 0 1 0 0,0 0-1 0 0,0 1 1 0 0,0 0-1 0 0,1 0 1 0 0,0 1-1 0 0,0 0 1 0 0,-1 1-1 0 0,1-1 1 0 0,0 1-1 0 0,0 1 1 0 0,0 0 0 0 0,0 0-1 0 0,0 0 1 0 0,0 1-1 0 0,0 0 1 0 0,0 1-1 0 0,0 0 1 0 0,0 0-1 0 0,-1 0 1 0 0,1 1-1 0 0,-1 1 1 0 0,0-1-1 0 0,0 1 1 0 0,0 0-1 0 0,7 5 1 0 0,-5-1 80 0 0,1 0 0 0 0,-1 1 0 0 0,-1 0 0 0 0,0 0 1 0 0,0 0-1 0 0,-1 1 0 0 0,0 0 0 0 0,0 1 0 0 0,9 21 1 0 0,-13-24 0 0 0,0 0 0 0 0,0 0 1 0 0,0 0-1 0 0,-1 1 0 0 0,-1-1 1 0 0,1 1-1 0 0,-1-1 1 0 0,-1 1-1 0 0,0 0 0 0 0,0-1 1 0 0,0 1-1 0 0,-1 0 0 0 0,-1-1 1 0 0,1 1-1 0 0,-4 8 1 0 0,2-12 24 0 0,0 1 0 0 0,0 0 0 0 0,0-1 0 0 0,-1 1 0 0 0,0-1 1 0 0,0 0-1 0 0,0 0 0 0 0,-1 0 0 0 0,0-1 0 0 0,0 0 1 0 0,0 0-1 0 0,0 0 0 0 0,-1 0 0 0 0,1-1 0 0 0,-11 5 1 0 0,-7 2 58 0 0,-1-1 1 0 0,-40 9 0 0 0,30-9-345 0 0,-1-2 1 0 0,1-1-1 0 0,-1-2 0 0 0,-60-1 0 0 0,91-3 80 0 0,0-1 1 0 0,-1 1-1 0 0,1-1 0 0 0,0 0 1 0 0,0 0-1 0 0,0 0 0 0 0,0 0 0 0 0,-5-3 1 0 0,8 3 22 0 0,0 1 1 0 0,0-1 0 0 0,0 0-1 0 0,0 1 1 0 0,1-1 0 0 0,-1 0-1 0 0,0 1 1 0 0,1-1 0 0 0,-1 0 0 0 0,1 0-1 0 0,-1 0 1 0 0,1 0 0 0 0,-1 1-1 0 0,1-1 1 0 0,-1 0 0 0 0,1 0-1 0 0,0 0 1 0 0,-1 0 0 0 0,1 0 0 0 0,0 0-1 0 0,0 0 1 0 0,0 0 0 0 0,0 0-1 0 0,0 0 1 0 0,0 0 0 0 0,0 0-1 0 0,0 0 1 0 0,0 0 0 0 0,1 0 0 0 0,-1 0-1 0 0,0 0 1 0 0,1 0 0 0 0,-1 0-1 0 0,0 0 1 0 0,1 0 0 0 0,-1 1-1 0 0,1-1 1 0 0,-1 0 0 0 0,1 0 0 0 0,1-1-1 0 0,2-4-440 0 0,1-1-1 0 0,0 1 0 0 0,0 0 1 0 0,1 0-1 0 0,7-6 0 0 0,-4 4 34 0 0,28-23-1362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0,'-1'2'2819'0'0,"-3"30"4689"0"0,-1 0-3824 0 0,-9 61-103 0 0,12-76-2960 0 0,0 1 0 0 0,1 0 1 0 0,2 22-1 0 0,-1-35-591 0 0,1 0 0 0 0,-1-1 0 0 0,1 1 0 0 0,0 0 0 0 0,0-1 0 0 0,1 1 0 0 0,-1-1 0 0 0,1 0 0 0 0,0 1 0 0 0,0-1 0 0 0,1 0 0 0 0,-1 0 0 0 0,1 0 0 0 0,0-1 0 0 0,0 1 0 0 0,0-1 0 0 0,6 5 0 0 0,-8-6-66 0 0,1-1-1 0 0,0 0 1 0 0,0 0-1 0 0,0 0 1 0 0,1 0-1 0 0,-1-1 1 0 0,0 1-1 0 0,0 0 1 0 0,0-1-1 0 0,0 0 1 0 0,1 1-1 0 0,-1-1 1 0 0,0 0-1 0 0,0 0 1 0 0,1 0-1 0 0,-1 0 1 0 0,2-1-1 0 0,2-1-578 0 0,0 1-1 0 0,0-1 0 0 0,0 0 0 0 0,0-1 0 0 0,5-3 1 0 0,6-4-5899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13039 0 0,'0'0'1186'0'0,"-1"1"-978"0"0,-3 2-10 0 0,-1 0 0 0 0,1 1 0 0 0,0-1 0 0 0,1 1 0 0 0,-1 0 0 0 0,1 0 0 0 0,-1 0 0 0 0,1 1 0 0 0,1-1 0 0 0,-5 8 0 0 0,-2 8 978 0 0,-9 27 0 0 0,9-21-852 0 0,-60 146 1378 0 0,-33 94-1045 0 0,-73 169-504 0 0,154-392-146 0 0,-54 129-224 0 0,75-171-541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394 169 7487 0 0,'0'0'675'0'0,"-7"3"-426"0"0,0-1-184 0 0,-6 1 8999 0 0,21-5-8883 0 0,26-7 958 0 0,58-26 1 0 0,-6 2-562 0 0,-84 32-575 0 0,223-65 462 0 0,-182 56-561 0 0,-1 2 1 0 0,2 2-1 0 0,61-1 0 0 0,-113 16 24 0 0,-6 3 73 0 0,-1 0-1 0 0,0-2 0 0 0,-1 0 1 0 0,0 0-1 0 0,-22 8 0 0 0,-32 20-12 0 0,5 4-161 0 0,-1-1-16 0 0,-75 62 1 0 0,47-21-57 0 0,-87 69-221 0 0,151-128 263 0 0,-2-3-1 0 0,0 0 1 0 0,-1-2 0 0 0,-45 17-1 0 0,55-25 112 0 0,16-7 87 0 0,0 1-1 0 0,0-2 1 0 0,0 1-1 0 0,0-1 1 0 0,0 0-1 0 0,0-1 1 0 0,0 0-1 0 0,-1 0 1 0 0,-7 0 0 0 0,14-1 991 0 0,3 0-767 0 0,288-21 1392 0 0,4 17-105 0 0,-289 5-1503 0 0,15-3-22 0 0,-18 2-58 0 0,-20-4-2474 0 0,9 2 1123 0 0,0-1-356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2303 0 0,'0'-2'1714'0'0,"15"-20"4384"0"0,-14 21-5348 0 0,9-5 1379 0 0,-4 3-1649 0 0,0 1 0 0 0,0 0 0 0 0,1 0 0 0 0,-1 1 0 0 0,1 0 0 0 0,-1 0 0 0 0,1 0 0 0 0,-1 1 0 0 0,12 0 0 0 0,-6 1 31 0 0,0-2 0 0 0,15-2 0 0 0,25-9 910 0 0,53-22 1 0 0,25-6-569 0 0,-51 18-635 0 0,30-6-1211 0 0,-107 28 550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8 12439 0 0,'4'-7'7543'0'0,"-5"9"-7457"0"0,0 0 0 0 0,1 0-1 0 0,-1 1 1 0 0,0-1 0 0 0,0 0 0 0 0,-1 0 0 0 0,1 0 0 0 0,-2 2 0 0 0,-3 6 86 0 0,-51 92 1190 0 0,-72 97 0 0 0,39-63-830 0 0,22-34-268 0 0,-32 52-61 0 0,44-64-4 0 0,-4-4 0 0 0,-3-2 1 0 0,-83 84-1 0 0,138-160-198 0 0,4-4 5 0 0,0 0-1 0 0,0 1 0 0 0,0 0 0 0 0,-4 7 0 0 0,7-10 128 0 0,2-3 26 0 0,19-11-90 0 0,-1 0 0 0 0,31-26 1 0 0,34-43-149 0 0,-27 25-90 0 0,106-81 1 0 0,-152 130 110 0 0,-1 0-1 0 0,1 0 1 0 0,0 1 0 0 0,0 1 0 0 0,1 0 0 0 0,0 0 0 0 0,17-4-1 0 0,-26 9 17 0 0,-2 1 46 0 0,0-1 1 0 0,1 1 0 0 0,-1 0-1 0 0,0-1 1 0 0,0 1-1 0 0,0 0 1 0 0,0 0 0 0 0,0-1-1 0 0,0 1 1 0 0,0 0 0 0 0,0 0-1 0 0,-1 0 1 0 0,1 1-1 0 0,0-1 1 0 0,0 0 0 0 0,-1 0-1 0 0,1 0 1 0 0,-1 0 0 0 0,1 1-1 0 0,-1-1 1 0 0,1 0-1 0 0,-1 0 1 0 0,0 1 0 0 0,0 1-1 0 0,1-2 6 0 0,-1 4 48 0 0,1-1 0 0 0,-1 1 0 0 0,0-1-1 0 0,-1 0 1 0 0,1 1 0 0 0,-1-1 0 0 0,-2 9 0 0 0,-12 32 313 0 0,0-4-590 0 0,6-13 190 0 0,6-19 22 0 0,0 0 0 0 0,1 1-1 0 0,0-1 1 0 0,0 1 0 0 0,1-1 0 0 0,0 18 0 0 0,0-24 7 0 0,1-2 0 0 0,0 0 0 0 0,-1-1 0 0 0,1 1 0 0 0,0 0 0 0 0,0 0 0 0 0,0 0 0 0 0,0 0 0 0 0,0-1 0 0 0,0 1 0 0 0,1 0 0 0 0,-1 0 0 0 0,0 0 0 0 0,0-1 0 0 0,0 1 0 0 0,1 0 0 0 0,-1 0 0 0 0,1-1 0 0 0,-1 1 0 0 0,1 1 0 0 0,0 0 12 0 0,0 1 1 0 0,0-1-1 0 0,0 1 0 0 0,1-1 1 0 0,-1 0-1 0 0,1 1 0 0 0,-1-1 1 0 0,1 0-1 0 0,2 2 0 0 0,-1-2 3 0 0,0 0-1 0 0,0 0 0 0 0,0 0 1 0 0,0-1-1 0 0,0 1 0 0 0,0-1 1 0 0,1 0-1 0 0,-1 0 0 0 0,6 1 1 0 0,64 8-454 0 0,-52-9-39 0 0,1 2-1 0 0,26 7 0 0 0,-35-7 203 0 0,0 1-81 0 0,0 0 1 0 0,0 0-1 0 0,20 10 1 0 0,-32-13-494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53 919 0 0,'0'-1'67'0'0,"-3"-5"-54"0"0,2 3 544 0 0,0 1-1 0 0,-1-1 0 0 0,1 1 0 0 0,-1 0 1 0 0,1 0-1 0 0,-1 0 0 0 0,0 0 0 0 0,0 0 0 0 0,0 0 1 0 0,0 0-1 0 0,-1 1 0 0 0,1-1 0 0 0,0 1 0 0 0,-1 0 1 0 0,-2-2-1 0 0,-20-4 2022 0 0,17 5-2732 0 0,-7 0 652 0 0,1 1 0 0 0,-1 0-1 0 0,0 1 1 0 0,-24 2 0 0 0,38-2-479 0 0,-7 1 84 0 0,1 1 1 0 0,0-1-1 0 0,0 1 0 0 0,-1 1 0 0 0,1-1 0 0 0,0 1 0 0 0,1 0 0 0 0,-8 5 1 0 0,-50 36 500 0 0,39-26-249 0 0,6-4-92 0 0,-70 53 921 0 0,78-57-923 0 0,0 0 1 0 0,0 1-1 0 0,1 1 1 0 0,1-1 0 0 0,-11 17-1 0 0,19-26 346 0 0,13 2-427 0 0,-7-3-145 0 0,0-1 0 0 0,1 0 1 0 0,-1 0-1 0 0,0 0 0 0 0,1-1 0 0 0,-1 0 1 0 0,0 0-1 0 0,1 0 0 0 0,-1-1 0 0 0,0 0 1 0 0,7-3-1 0 0,13-4 33 0 0,20-6-56 0 0,74-38 1 0 0,-114 51-30 0 0,52-29-759 0 0,-55 30 596 0 0,4-3-478 0 0,-12 14 677 0 0,1-1-1 0 0,0 1 0 0 0,0 0 1 0 0,1 1-1 0 0,0-1 1 0 0,1 1-1 0 0,0-1 0 0 0,1 1 1 0 0,-2 20-1 0 0,4-28-38 0 0,0-1 0 0 0,0 1 0 0 0,0 0 0 0 0,0 0 0 0 0,1-1 0 0 0,-1 1 0 0 0,3 5 0 0 0,-3-7-9 0 0,1 0 0 0 0,0-1 0 0 0,-1 1 0 0 0,1 0 0 0 0,0 0 0 0 0,-1 0 0 0 0,1 0 0 0 0,0 0 0 0 0,0-1 0 0 0,2 2 0 0 0,1 1-12 0 0,-1-1-277 0 0,-1 0 1 0 0,1 0-1 0 0,0 0 0 0 0,1-1 1 0 0,-1 1-1 0 0,0-1 0 0 0,0 0 0 0 0,1 0 1 0 0,5 1-1 0 0,7 0-1337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6911 0 0,'0'0'12848'0'0,"1"-2"-12604"0"0,3-8-202 0 0,0-1 0 0 0,1 1 1 0 0,0 0-1 0 0,1 0 0 0 0,0 1 0 0 0,0-1 0 0 0,12-12 0 0 0,-2 4 37 0 0,1 1-1 0 0,30-24 0 0 0,-38 34-86 0 0,0 1 0 0 0,0 0 0 0 0,1 0 0 0 0,0 1 0 0 0,0 0 0 0 0,0 0 0 0 0,18-4 0 0 0,-24 8 6 0 0,0 0-1 0 0,0 0 0 0 0,0 1 1 0 0,0-1-1 0 0,0 1 0 0 0,0 0 1 0 0,0 1-1 0 0,0-1 0 0 0,0 0 1 0 0,0 1-1 0 0,0 0 0 0 0,0 0 1 0 0,0 0-1 0 0,0 1 0 0 0,0-1 1 0 0,-1 1-1 0 0,1 0 0 0 0,-1 0 1 0 0,1 0-1 0 0,-1 0 0 0 0,0 1 1 0 0,1 0-1 0 0,4 5 0 0 0,-6-6 26 0 0,0 1-1 0 0,0-1 0 0 0,0 1 1 0 0,0-1-1 0 0,-1 1 0 0 0,1 0 1 0 0,-1 0-1 0 0,1 0 0 0 0,-1 0 1 0 0,0 0-1 0 0,0 0 1 0 0,-1 0-1 0 0,1 0 0 0 0,-1 0 1 0 0,1 0-1 0 0,-1 3 0 0 0,-1-1 3 0 0,1-1 0 0 0,-1 1-1 0 0,0-1 1 0 0,0 1-1 0 0,-1-1 1 0 0,1 1-1 0 0,-1-1 1 0 0,0 0 0 0 0,0 0-1 0 0,-4 5 1 0 0,-1 1-244 0 0,-1-1-1 0 0,1 0 1 0 0,-15 12-1 0 0,7-7-2095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67 364 12151 0 0,'2'0'555'0'0,"32"1"5914"0"0,-45-1-5857 0 0,7 0-582 0 0,-1-1-1 0 0,1 0 1 0 0,0 0-1 0 0,0 0 1 0 0,0-1-1 0 0,0 1 1 0 0,0-1-1 0 0,0 0 1 0 0,1 0-1 0 0,-1 0 1 0 0,1-1-1 0 0,-1 1 1 0 0,1-1-1 0 0,0 0 1 0 0,0 0-1 0 0,0 0 1 0 0,0 0-1 0 0,1 0 1 0 0,-4-6-1 0 0,3 5-16 0 0,1 0-1 0 0,0-1 1 0 0,0 1-1 0 0,0 0 1 0 0,1-1-1 0 0,-1 1 1 0 0,1 0 0 0 0,0-1-1 0 0,1 0 1 0 0,-1 1-1 0 0,1-1 1 0 0,0 1-1 0 0,0-1 1 0 0,0 0-1 0 0,1 1 1 0 0,-1-1 0 0 0,4-8-1 0 0,1-1 11 0 0,0 1-1 0 0,1 0 0 0 0,1 1 1 0 0,0-1-1 0 0,1 1 0 0 0,0 0 1 0 0,19-19-1 0 0,-9 13-217 0 0,1 1-1 0 0,0 0 1 0 0,35-21 0 0 0,-50 36 186 0 0,0-1 0 0 0,0 1 0 0 0,0 0 0 0 0,1 0 0 0 0,-1 1 0 0 0,0-1 0 0 0,1 1 0 0 0,-1 0 0 0 0,1 0 0 0 0,-1 0 1 0 0,1 1-1 0 0,0 0 0 0 0,-1-1 0 0 0,1 2 0 0 0,0-1 0 0 0,-1 1 0 0 0,1-1 0 0 0,-1 1 0 0 0,1 0 0 0 0,-1 1 0 0 0,1-1 1 0 0,5 4-1 0 0,-4-2 63 0 0,-1 0 0 0 0,1 1 0 0 0,-1 0 0 0 0,0 0 0 0 0,0 0 0 0 0,0 1 0 0 0,0 0 0 0 0,-1 0 1 0 0,0 0-1 0 0,0 0 0 0 0,0 1 0 0 0,0-1 0 0 0,-1 1 0 0 0,5 12 0 0 0,-6-13-13 0 0,0 0 0 0 0,-1 0 0 0 0,1 0 0 0 0,-1 0-1 0 0,0 1 1 0 0,0-1 0 0 0,-1 0 0 0 0,0 0 0 0 0,0 1 0 0 0,0-1 0 0 0,0 0 0 0 0,-1 0-1 0 0,0 1 1 0 0,0-1 0 0 0,0 0 0 0 0,-1 0 0 0 0,0 0 0 0 0,0 0 0 0 0,0 0-1 0 0,0 0 1 0 0,-1-1 0 0 0,0 1 0 0 0,0-1 0 0 0,0 0 0 0 0,0 0 0 0 0,-1 0-1 0 0,0 0 1 0 0,1 0 0 0 0,-2-1 0 0 0,-4 4 0 0 0,-12 8-105 0 0,-1-1 0 0 0,-42 22 1 0 0,50-30-353 0 0,1-1 1 0 0,-1 0 0 0 0,-1 0-1 0 0,1-2 1 0 0,-1 0 0 0 0,-19 2-1 0 0,31-5 110 0 0,1 0-1 0 0,0 1 1 0 0,-1-2-1 0 0,1 1 1 0 0,0 0-1 0 0,-1 0 1 0 0,-3-2-1 0 0,-2-3-1601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 6447 0 0,'0'0'499'0'0,"-8"-5"4110"0"0,3 6-3877 0 0,0 0-1 0 0,1 1 1 0 0,-1 0-1 0 0,0 0 1 0 0,1 0-1 0 0,0 0 1 0 0,-8 6 0 0 0,5-3-369 0 0,0 1 0 0 0,1 0 0 0 0,-11 12 1 0 0,3 0-259 0 0,1 1 1 0 0,-16 29 0 0 0,-3 17 391 0 0,3 0-1 0 0,-21 75 1 0 0,31-87-328 0 0,9-22-124 0 0,-24 43 1 0 0,27-61-39 0 0,-1-1 1 0 0,0 0 0 0 0,0 0 0 0 0,-1-1 0 0 0,-20 20 0 0 0,-59 45-165 0 0,84-70-176 0 0,9-6 329 0 0,16-5-1210 0 0,-19 5 789 0 0,18-7-6346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85 1375 0 0,'-5'2'82'0'0,"0"-1"0"0"0,1 0-1 0 0,-1 1 1 0 0,0 0 0 0 0,-8 5-1 0 0,3-2 2035 0 0,-15 4 14085 0 0,27-10-15776 0 0,7-4-148 0 0,0 0 1 0 0,0 1-1 0 0,14-4 0 0 0,7-3-90 0 0,15-6 144 0 0,0 1 1 0 0,1 3-1 0 0,1 2 0 0 0,88-10 0 0 0,-118 21-186 0 0,9-2-2600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341 150 8751 0 0,'0'0'399'0'0,"-2"-1"-4"0"0,-11-9 7555 0 0,13 10-7671 0 0,0 0 0 0 0,0-1 0 0 0,0 1-1 0 0,0 0 1 0 0,0-1 0 0 0,0 1 0 0 0,0-1-106 0 0,1 0 0 0 0,0 1 0 0 0,-1-1 0 0 0,1 0 0 0 0,-1 1 0 0 0,1-1 0 0 0,0 1 0 0 0,0-1 0 0 0,-1 1 1 0 0,1 0-1 0 0,0-1 0 0 0,0 1 0 0 0,1-1 0 0 0,34-9-2060 0 0,-31 9 2806 0 0,262-55-699 0 0,-102 23-212 0 0,-45 12 249 0 0,-75 14 131 0 0,-33 7 105 0 0,-12 0-492 0 0,1 0-1 0 0,-1 0 0 0 0,0 0 0 0 0,0 0 0 0 0,1 0 1 0 0,-1 0-1 0 0,0 0 0 0 0,1 0 0 0 0,-1 0 0 0 0,0 0 1 0 0,1 0-1 0 0,-1 0 0 0 0,0 0 0 0 0,1 0 0 0 0,-1 0 1 0 0,0 0-1 0 0,0 1 0 0 0,1-1 0 0 0,-1 0 0 0 0,0 0 1 0 0,0 0-1 0 0,1 1 0 0 0,-1-1 0 0 0,0 0 0 0 0,0 0 1 0 0,0 1-1 0 0,1-1 0 0 0,-1 0 0 0 0,0 0 0 0 0,0 1 1 0 0,0-1-1 0 0,0 0 0 0 0,0 0 0 0 0,1 1 0 0 0,-1-1 1 0 0,0 0-1 0 0,0 1 0 0 0,0-1 0 0 0,0 0 0 0 0,0 1 1 0 0,0-1-1 0 0,0 0 0 0 0,0 1 0 0 0,0-1 0 0 0,0 0 0 0 0,0 1 1 0 0,0-1-1 0 0,-1 0 0 0 0,1 0 0 0 0,0 1 0 0 0,0-1 1 0 0,0 0-1 0 0,-1 3-5 0 0,1-1 0 0 0,-1 0 0 0 0,0 0 0 0 0,0 0 0 0 0,0 0 0 0 0,0-1 0 0 0,0 1 0 0 0,-1 0 0 0 0,1 0 0 0 0,-3 2 0 0 0,-20 18-17 0 0,16-16 27 0 0,-36 29-36 0 0,-99 57 1 0 0,67-46 27 0 0,-38 23 3 0 0,-75 50 0 0 0,153-93-1 0 0,-201 150 469 0 0,219-160-407 0 0,7-6-28 0 0,-1-1-1 0 0,-1 0 1 0 0,0 0-1 0 0,0-1 0 0 0,-15 7 1 0 0,26-15 20 0 0,4 0 0 0 0,7 0 8 0 0,-1-2 1 0 0,0 1-1 0 0,15-5 0 0 0,9-2 217 0 0,13-1 184 0 0,128-20 1100 0 0,-104 19-1119 0 0,56-8 119 0 0,-22 3-409 0 0,-82 11-143 0 0,24-6-111 0 0,-43 9-25 0 0,-24 8-4155 0 0,-8-1-2857 0 0,13-1 632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13735 0 0,'0'0'2128'0'0,"2"-1"-1421"0"0,33-5 1209 0 0,156-21 2480 0 0,-56 18-3195 0 0,17-2-502 0 0,-138 10-1035 0 0,0-1 0 0 0,0-1 1 0 0,25-8-1 0 0,-38 11-885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6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20471 0 0,'0'0'2788'0'0,"7"-8"-772"0"0,-4 7-2196 0 0,0 1-1 0 0,0-1 1 0 0,0 1 0 0 0,0-1-1 0 0,0 1 1 0 0,4 0-1 0 0,-5 0-296 0 0,5 5-2496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49:0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0 710 5063 0 0,'0'0'6115'0'0,"3"0"-5820"0"0,0-1-212 0 0,18 5 296 0 0,-16-3-379 0 0,9 2 2 0 0,4-5-17 0 0,-14 2 25 0 0,0-1 0 0 0,0 0 0 0 0,0 0 1 0 0,0 0-1 0 0,0 0 0 0 0,0-1 0 0 0,0 1 0 0 0,0-1 0 0 0,0 0 0 0 0,-1 0 1 0 0,5-4-1 0 0,18-8 2012 0 0,-18 10-1859 0 0,-6 3-17 0 0,0 1-15 0 0,10-3-48 0 0,-2 3 2 0 0,-5 0-26 0 0,-2 0-33 0 0,1-1 0 0 0,-1 2 1 0 0,0-1-1 0 0,1 0 1 0 0,-1 1-1 0 0,6 1 1 0 0,-2 0 38 0 0,-5-2 21 0 0,10 3 294 0 0,41 8 2350 0 0,-39-8-2804 0 0,-1-1-1 0 0,1 0 1 0 0,0-1-1 0 0,25-1 1 0 0,-19-1 386 0 0,-15 1-312 0 0,21 1 0 0 0,-7 2 0 0 0,-8-2-4 0 0,1 1 0 0 0,16-1 0 0 0,-17-2-22 0 0,104-9-8 0 0,105-24 522 0 0,-176 29-434 0 0,-26 3-20 0 0,14-2 114 0 0,57 1 0 0 0,-77 3-123 0 0,0-1-1 0 0,1 0 1 0 0,-1-1-1 0 0,22-5 1 0 0,50-20-6 0 0,-46 14 15 0 0,-3 1 43 0 0,36-12 173 0 0,83-17-1 0 0,-8 24 162 0 0,-77 12-321 0 0,68-7-63 0 0,6-22 44 0 0,-85 19-78 0 0,172-53 8 0 0,-145 41 52 0 0,-60 21-45 0 0,-1 0 0 0 0,1 2 0 0 0,0 1 1 0 0,1 0-1 0 0,-1 2 0 0 0,0 1 1 0 0,0 2-1 0 0,43 6 0 0 0,-26-1-8 0 0,16 4 0 0 0,114 5 0 0 0,-60-7 0 0 0,2-1 0 0 0,-82-7 0 0 0,1-2 0 0 0,65-11 0 0 0,110-32 682 0 0,-159 34-544 0 0,-1 2 0 0 0,82-3 0 0 0,-93 13-106 0 0,69 10 1 0 0,36 18-31 0 0,61 8-5 0 0,-142-34 24 0 0,1-2 0 0 0,-1-3-1 0 0,1-3 1 0 0,-1-2 0 0 0,80-19-1 0 0,-38 5 241 0 0,1 5 0 0 0,0 4 0 0 0,183 5 0 0 0,-190 17-261 0 0,-62-6 0 0 0,44 1 0 0 0,-45-6 0 0 0,0-2 0 0 0,44-7 0 0 0,31-7 200 0 0,-107 16-196 0 0,216-44 672 0 0,-144 33-632 0 0,75-1 0 0 0,147 15 12 0 0,-267-2-61 0 0,338-18-61 0 0,-327 14 65 0 0,60-7 17 0 0,110-5 32 0 0,-1 5-48 0 0,36 1 0 0 0,-97 9 88 0 0,272-36 0 0 0,-173 21 186 0 0,-203 14-240 0 0,76-3 144 0 0,206-33 0 0 0,-230 23-63 0 0,99-2-1 0 0,54 6 3 0 0,71-4 25 0 0,14 3-142 0 0,-116 8 0 0 0,-168 2 0 0 0,93 10 0 0 0,-79-4 0 0 0,8 1 0 0 0,-6 1 0 0 0,-42-3-54 0 0,0-1 0 0 0,40-1 0 0 0,-40-2-19 0 0,-1 1-1 0 0,47 8 0 0 0,-53-5-138 0 0,0 1 0 0 0,20 9 0 0 0,-29-11 70 0 0,-1 1 0 0 0,1 0 0 0 0,-1 1 0 0 0,0 0 0 0 0,0 0 0 0 0,11 10 0 0 0,9 12-505 0 0,-8-9-430 0 0,27 32 0 0 0,-36-39-408 0 0,-7-9 1166 0 0,0 0-679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1177 4143 0 0,'0'0'11392'0'0,"-1"2"-10900"0"0,0 1 1775 0 0,7-15-1565 0 0,15-28-411 0 0,49-64 337 0 0,4 3-1 0 0,5 3 0 0 0,96-93 1 0 0,294-240-282 0 0,-369 337-374 0 0,-42 37-152 0 0,-52 51 151 0 0,0 0-1 0 0,-1-1 1 0 0,0 0 0 0 0,0 0 0 0 0,6-12-1 0 0,-10 18-46 0 0,-2 3-60 0 0,-19 25 72 0 0,1 0-1 0 0,2 2 1 0 0,-26 57-1 0 0,15-28 23 0 0,-18 33 42 0 0,5 2 0 0 0,-50 161 0 0 0,84-225 56 0 0,2 0 0 0 0,0-1 0 0 0,2 2 0 0 0,1-1 0 0 0,1 0-1 0 0,1 1 1 0 0,2-1 0 0 0,1 0 0 0 0,9 37 0 0 0,-10-56-49 0 0,4 11 22 0 0,-2 1 1 0 0,-1 0-1 0 0,0 0 0 0 0,-1 26 0 0 0,-4-33-29 0 0,-3 3-35 0 0,3-15-45 0 0,0 2-29 0 0,2-4 92 0 0,0-1 0 0 0,0 0 1 0 0,0 1-1 0 0,0-1 0 0 0,-1 0 0 0 0,1 0 0 0 0,0 1 0 0 0,0-1 0 0 0,-1 0 1 0 0,1 0-1 0 0,0 1 0 0 0,0-1 0 0 0,-1 0 0 0 0,1 0 0 0 0,0 0 0 0 0,-1 0 0 0 0,1 1 1 0 0,0-1-1 0 0,-1 0 0 0 0,1 0 0 0 0,0 0 0 0 0,-1 0 0 0 0,1 0 0 0 0,0 0 1 0 0,-1 0-1 0 0,1 0 0 0 0,0 0 0 0 0,-1 0 0 0 0,1 0 0 0 0,-1 0 0 0 0,1 0 1 0 0,0 0-1 0 0,-1 0 0 0 0,1 0 0 0 0,-1-1 0 0 0,-10-1-505 0 0,0-6-1227 0 0,4-3-5085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17047 0 0,'0'0'8496'0'0,"5"11"-7920"0"0,2-4 48 0 0,2 1-336 0 0,2-3-1768 0 0,0-1 608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10591 0 0,'0'0'1275'0'0,"3"0"-363"0"0,10 3-137 0 0,0-1-1 0 0,1 0 1 0 0,-1-1 0 0 0,0-1-1 0 0,1 0 1 0 0,-1-1 0 0 0,17-3-1 0 0,3-4 196 0 0,-1-2 0 0 0,33-14 0 0 0,0-1-169 0 0,77-18 237 0 0,-113 36-940 0 0,0 1 0 0 0,59-3 0 0 0,-71 9-489 0 0,-1 0 0 0 0,1 1 0 0 0,-1 1 0 0 0,17 5 0 0 0,-28-7-979 0 0,7 0-308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42 404 9671 0 0,'-11'22'1665'0'0,"2"0"0"0"0,-11 38 0 0 0,19-57-377 0 0,1 2-252 0 0,0-1 1689 0 0,3-8-1113 0 0,1-2-2152 0 0,17-31 1396 0 0,29-70 0 0 0,-25 52-460 0 0,1-4-194 0 0,-14 27-46 0 0,3 1 1 0 0,0 1-1 0 0,2 0 1 0 0,26-35-1 0 0,-40 61-156 0 0,1 1 0 0 0,0-1 0 0 0,0 0 0 0 0,0 1 0 0 0,0 0 0 0 0,1 0 0 0 0,0 1 0 0 0,-1-1 0 0 0,1 1 0 0 0,0 0 0 0 0,6-2 0 0 0,8-1 0 0 0,33-5 0 0 0,-28 6 0 0 0,-3 1-1371 0 0,0 1 0 0 0,-1 0 0 0 0,1 2 0 0 0,0 0 0 0 0,29 5 0 0 0,-34-2-5379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283 105 2303 0 0,'0'2'12814'0'0,"0"0"-12660"0"0,0 0 1 0 0,1 0 0 0 0,-1-1 0 0 0,0 1 0 0 0,1 0 0 0 0,-1 0-1 0 0,1-1 1 0 0,-1 1 0 0 0,1 0 0 0 0,0-1 0 0 0,0 1-1 0 0,0-1 1 0 0,0 1 0 0 0,0-1 0 0 0,0 1 0 0 0,0-1 0 0 0,0 0-1 0 0,0 1 1 0 0,1-1 0 0 0,1 1 0 0 0,1 1-24 0 0,-1-1 1 0 0,1 0-1 0 0,0 0 1 0 0,0-1-1 0 0,0 1 1 0 0,0-1-1 0 0,0 0 1 0 0,7 1-1 0 0,-1 0 156 0 0,1-2 1 0 0,-1 1-1 0 0,1-1 0 0 0,19-3 1 0 0,44-11 848 0 0,-25 4-582 0 0,-26 6-273 0 0,-3 1 4 0 0,-1-1 1 0 0,27-8-1 0 0,-28 4-112 0 0,-15 5-166 0 0,-1 0 10 0 0,5-7-6 0 0,-2-2-11 0 0,-5 10-1 0 0,1 0-1 0 0,-1 0 0 0 0,0 0 1 0 0,0 0-1 0 0,0 0 1 0 0,0 0-1 0 0,0 0 0 0 0,0 0 1 0 0,0 0-1 0 0,-1 0 1 0 0,1 0-1 0 0,-1 0 0 0 0,0 0 1 0 0,1 1-1 0 0,-1-1 1 0 0,0 0-1 0 0,-2-2 0 0 0,1 2-25 0 0,0-1 0 0 0,0 1 0 0 0,0 0 0 0 0,0 0 0 0 0,0 0 0 0 0,-1 1 0 0 0,1-1 0 0 0,-1 0 0 0 0,1 1 0 0 0,-6-2 0 0 0,-1-1-98 0 0,-1 2 0 0 0,0-1 1 0 0,0 1-1 0 0,0 0 0 0 0,-19 0 0 0 0,14 2-11 0 0,-1 1-1 0 0,0 0 1 0 0,1 1-1 0 0,-1 1 1 0 0,1 0-1 0 0,0 1 0 0 0,0 1 1 0 0,0 0-1 0 0,-18 9 1 0 0,10-1 81 0 0,1 0-1 0 0,0 1 1 0 0,1 2 0 0 0,-35 31 0 0 0,32-25 31 0 0,-91 91-27 0 0,98-94 51 0 0,0 1-1 0 0,2 0 1 0 0,0 2 0 0 0,-14 28 0 0 0,26-44 0 0 0,0 1-1 0 0,0 0 1 0 0,1-1-1 0 0,0 1 1 0 0,0 0 0 0 0,1 0-1 0 0,0 0 1 0 0,-1 13-1 0 0,2-17-2 0 0,0 0-1 0 0,1 1 1 0 0,-1-1-1 0 0,0 0 1 0 0,1 0-1 0 0,0 0 1 0 0,0 0 0 0 0,0 0-1 0 0,0 0 1 0 0,1 0-1 0 0,-1 0 1 0 0,1 0-1 0 0,-1-1 1 0 0,1 1-1 0 0,0-1 1 0 0,0 1-1 0 0,0-1 1 0 0,0 0 0 0 0,1 1-1 0 0,-1-1 1 0 0,6 3-1 0 0,-1-1-15 0 0,0-1 0 0 0,0 0 1 0 0,1 0-1 0 0,0-1 0 0 0,-1 1 0 0 0,1-2 0 0 0,0 1 0 0 0,16 0 0 0 0,-4-1-99 0 0,1-1 0 0 0,26-4 0 0 0,44-14-1948 0 0,-44 6 832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352 121 4143 0 0,'0'0'191'0'0,"2"-1"-11"0"0,35-22 98 0 0,51-36 12901 0 0,-86 57-12944 0 0,-1 1 0 0 0,1 0 0 0 0,-1-1 0 0 0,1 1 0 0 0,-1-1 0 0 0,0 0 0 0 0,0 1 0 0 0,1-1 0 0 0,-1 0 0 0 0,0 0 0 0 0,1-3 0 0 0,-1 3 261 0 0,-8-3-306 0 0,7 4-185 0 0,-1 0 0 0 0,1 1 0 0 0,-1-1 0 0 0,0 1 0 0 0,1-1-1 0 0,-1 1 1 0 0,1 0 0 0 0,-1-1 0 0 0,0 1 0 0 0,1 0 0 0 0,-1-1 0 0 0,0 1 0 0 0,1 0 0 0 0,-1 0 0 0 0,0-1 0 0 0,0 1 0 0 0,-5 0-3 0 0,1 0 0 0 0,0 0 0 0 0,0 0 0 0 0,0 0 0 0 0,0 1 0 0 0,0 0 0 0 0,0 0 0 0 0,-8 4 0 0 0,-40 18-31 0 0,34-14-19 0 0,-15 8 22 0 0,1 1 1 0 0,0 1-1 0 0,2 2 1 0 0,-34 29-1 0 0,47-34 106 0 0,0 0-1 0 0,2 2 0 0 0,0-1 0 0 0,1 2 0 0 0,0 0 0 0 0,2 1 0 0 0,-19 36 0 0 0,30-50-39 0 0,-1 0 1 0 0,1 0-1 0 0,1-1 0 0 0,-1 1 0 0 0,1 1 1 0 0,0-1-1 0 0,0 9 0 0 0,0-13-36 0 0,1-1 0 0 0,0 1 0 0 0,0-1 0 0 0,0 0 0 0 0,1 1 0 0 0,-1-1 0 0 0,0 1 0 0 0,0-1 0 0 0,1 0 0 0 0,-1 1 0 0 0,1-1 0 0 0,-1 0 0 0 0,1 0 0 0 0,0 1-1 0 0,-1-1 1 0 0,1 0 0 0 0,0 0 0 0 0,0 0 0 0 0,0 0 0 0 0,0 0 0 0 0,0 0 0 0 0,0 0 0 0 0,0 0 0 0 0,0 0 0 0 0,0 0 0 0 0,0-1 0 0 0,1 1 0 0 0,-1 0 0 0 0,0-1 0 0 0,1 1 0 0 0,-1-1 0 0 0,0 1-1 0 0,1-1 1 0 0,-1 0 0 0 0,0 0 0 0 0,1 1 0 0 0,-1-1 0 0 0,3 0 0 0 0,6-1 8 0 0,1 0 0 0 0,-1-1-1 0 0,0 0 1 0 0,0 0 0 0 0,16-6 0 0 0,47-23 41 0 0,-73 30-53 0 0,26-11-120 0 0,0-1-1 0 0,-1-1 0 0 0,-1-2 1 0 0,0 0-1 0 0,-1-2 1 0 0,-1 0-1 0 0,-1-2 0 0 0,35-40 1 0 0,-55 58 28 0 0,-4 3 32 0 0,-1 0 53 0 0,0 0 1 0 0,0 0-1 0 0,0 1 1 0 0,0 0-1 0 0,0 0 1 0 0,1 0-1 0 0,-1 0 1 0 0,0 0-1 0 0,1 1 1 0 0,0 0-1 0 0,-1-1 1 0 0,1 1-1 0 0,0 1 1 0 0,-4 5-1 0 0,4-5 8 0 0,0 0 0 0 0,0 0-1 0 0,0 0 1 0 0,0 1-1 0 0,1-1 1 0 0,0 1-1 0 0,0 0 1 0 0,0 0-1 0 0,1 0 1 0 0,-1 0-1 0 0,1 0 1 0 0,-1 8-1 0 0,5 2 0 0 0,-2-13-3 0 0,1 0 0 0 0,-1 0 0 0 0,0 1 1 0 0,1-1-1 0 0,0 0 0 0 0,0 0 0 0 0,-1-1 0 0 0,1 1 0 0 0,0 0 0 0 0,1-1 0 0 0,-1 1 0 0 0,0-1 0 0 0,0 1 0 0 0,1-1 0 0 0,-1 0 1 0 0,0 0-1 0 0,5 1 0 0 0,19 3-1338 0 0,0-5-3516 0 0,-2-5-1605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 4143 0 0,'5'-11'12087'0'0,"-8"13"-11894"0"0,-5 4-65 0 0,-1 1 0 0 0,1 1-1 0 0,0-1 1 0 0,1 1 0 0 0,0 1-1 0 0,0-1 1 0 0,1 1 0 0 0,-9 15-1 0 0,-36 85 757 0 0,43-89-766 0 0,4-10-57 0 0,-96 223 927 0 0,-17-8-633 0 0,61-130-313 0 0,-170 321 212 0 0,202-360-2377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6447 0 0,'0'0'499'0'0,"2"-2"-328"0"0,2-1 155 0 0,0-1-1 0 0,0 1 1 0 0,1 0 0 0 0,0 0 0 0 0,-1 1-1 0 0,1 0 1 0 0,0 0 0 0 0,9-3 0 0 0,48-10 5614 0 0,-32 9-5024 0 0,162-48 2283 0 0,12-2-784 0 0,129-15-642 0 0,-290 63-1707 0 0,7-4 48 0 0,-32 7-111 0 0,0 0-1 0 0,0 2 0 0 0,0 0 0 0 0,27 0 0 0 0,-26 5-377 0 0,-20 13-1908 0 0,-1-11 1390 0 0,1 0 0 0 0,-1 0 0 0 0,1 0 0 0 0,-1 0 0 0 0,0 0 0 0 0,-1-1 0 0 0,-4 7 0 0 0,-11 11-5461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6447 0 0,'-2'1'499'0'0,"-6"1"-44"0"0,0 1-1 0 0,1 1 0 0 0,0-1 1 0 0,0 1-1 0 0,0 0 1 0 0,0 1-1 0 0,1 0 1 0 0,0 0-1 0 0,0 0 1 0 0,-9 10-1 0 0,-5 9 2100 0 0,-24 39 0 0 0,6-9-1914 0 0,-59 66 746 0 0,93-114-1207 0 0,0 1 0 0 0,1-1 0 0 0,-1 1 0 0 0,1 0 0 0 0,-4 13 0 0 0,7-18 129 0 0,0 0-261 0 0,0-1 0 0 0,0 0 0 0 0,0 1 0 0 0,1-1 0 0 0,-1 0 0 0 0,1 1 0 0 0,-1-1 0 0 0,1 0 1 0 0,-1 0-1 0 0,1 1 0 0 0,0-1 0 0 0,0 0 0 0 0,-1 0 0 0 0,1 0 0 0 0,0 0 0 0 0,0 0 0 0 0,0 0 1 0 0,0 0-1 0 0,0 0 0 0 0,1 0 0 0 0,-1-1 0 0 0,0 1 0 0 0,0 0 0 0 0,0-1 0 0 0,3 2 0 0 0,0-1 28 0 0,0 0-1 0 0,0 0 0 0 0,0 0 0 0 0,-1 0 1 0 0,1 0-1 0 0,0-1 0 0 0,7 0 0 0 0,-3-1-19 0 0,1 0-1 0 0,-1-1 0 0 0,0 0 1 0 0,0-1-1 0 0,0 0 0 0 0,0 0 1 0 0,-1 0-1 0 0,1-1 0 0 0,-1 0 1 0 0,10-8-1 0 0,4-4 104 0 0,0-1 0 0 0,18-20 0 0 0,-27 25-428 0 0,0-1 0 0 0,-1 0 0 0 0,9-16 0 0 0,-17 25 181 0 0,0 0-1 0 0,-1 0 1 0 0,0 0-1 0 0,1 0 0 0 0,-2-1 1 0 0,1 1-1 0 0,-1-1 1 0 0,1 0-1 0 0,-1 1 0 0 0,0-1 1 0 0,-1 0-1 0 0,1 0 1 0 0,-1 1-1 0 0,0-1 0 0 0,-1-9 1 0 0,-1 10-317 0 0,0-1 0 0 0,-1 1 0 0 0,1 0 0 0 0,-1 0 0 0 0,0 0 1 0 0,0 0-1 0 0,0 1 0 0 0,0-1 0 0 0,-1 1 0 0 0,-5-5 0 0 0,1 1-204 0 0,-24-17-1723 0 0,8 10-1966 0 0,8 7 343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54 7831 0 0,'1'-8'145'0'0,"-1"6"-68"0"0,1 0-1 0 0,-1-1 1 0 0,1 1-1 0 0,-1 0 1 0 0,1-1-1 0 0,0 1 1 0 0,0 0-1 0 0,1-3 1 0 0,9-11-18 0 0,-8 14 26 0 0,-2 1 585 0 0,-1 1-543 0 0,1-1 0 0 0,-1 1-1 0 0,0 0 1 0 0,1 0-1 0 0,-1-1 1 0 0,0 1 0 0 0,0 0-1 0 0,1 0 1 0 0,-1 0 0 0 0,1-1-1 0 0,-1 1 1 0 0,0 0-1 0 0,1 0 1 0 0,-1 0 0 0 0,0 0-1 0 0,1 0 1 0 0,-1 0 0 0 0,1 0-1 0 0,-1 0 1 0 0,0 0-1 0 0,1 0 1 0 0,-1 0 0 0 0,1 0-1 0 0,-1 0 1 0 0,0 0-1 0 0,1 0 1 0 0,-1 0 0 0 0,1 1-1 0 0,-1 8 63 0 0,0 1-1 0 0,-1-1 0 0 0,0 1 1 0 0,-1-1-1 0 0,1 1 0 0 0,-2-1 1 0 0,0 0-1 0 0,-4 12 1 0 0,-39 74 892 0 0,33-71-802 0 0,-67 116 1053 0 0,-25 51 154 0 0,85-147-1311 0 0,-98 208 807 0 0,-21-12-546 0 0,117-208-408 0 0,10-16-27 0 0,1 0 1 0 0,0 0 0 0 0,2 1-1 0 0,-12 27 1 0 0,20-43-142 0 0,1 3-823 0 0,0 1-47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6911 0 0,'0'0'623'0'0,"2"2"-514"0"0,4 5 514 0 0,-1-1 0 0 0,1 0 0 0 0,1-1 0 0 0,-1 0 0 0 0,1 1 0 0 0,-1-2 0 0 0,1 1 0 0 0,1-1 0 0 0,-1 0 0 0 0,1-1 0 0 0,-1 0 0 0 0,1 0 0 0 0,0 0 0 0 0,0-1 0 0 0,14 2 0 0 0,0-3-234 0 0,-1 0 0 0 0,0-2 0 0 0,0 0 0 0 0,22-5-1 0 0,85-22 1466 0 0,-120 26-1728 0 0,161-45 1522 0 0,50-12-584 0 0,-46 16-1173 0 0,-130 29-2096 0 0,79-37 1 0 0,-78 28-5086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10135 0 0,'0'0'1236'0'0,"0"3"-240"0"0,-3 10-220 0 0,-1 1-1 0 0,0-1 0 0 0,-1 0 1 0 0,0-1-1 0 0,-11 20 0 0 0,1-2-440 0 0,-122 230 1862 0 0,67-136-1483 0 0,-95 166 117 0 0,2-2-629 0 0,161-284-195 0 0,-92 155 103 0 0,87-150-98 0 0,6-8 212 0 0,2-4-160 0 0,4-8-73 0 0,1 0-1 0 0,0 1 0 0 0,1 0 1 0 0,14-18-1 0 0,39-38-410 0 0,-49 55 330 0 0,132-115-1044 0 0,-137 122 1075 0 0,1-1 0 0 0,-1 1 0 0 0,1 1 0 0 0,10-5 1 0 0,-15 7 170 0 0,1 2-66 0 0,0 0 1 0 0,1 0 0 0 0,-1 1-1 0 0,0-1 1 0 0,0 1 0 0 0,0 0-1 0 0,0 0 1 0 0,-1 0 0 0 0,1 0-1 0 0,0 0 1 0 0,-1 1 0 0 0,5 5-1 0 0,-4-4 0 0 0,0 0 0 0 0,0 1 0 0 0,-1-1-1 0 0,1 1 1 0 0,-1-1 0 0 0,0 1 0 0 0,-1 0 0 0 0,1 0-1 0 0,-1 0 1 0 0,0 0 0 0 0,0 0 0 0 0,1 10 0 0 0,-3 1-11 0 0,0 0 0 0 0,-5 28 0 0 0,3-27-393 0 0,-1 29 1 0 0,4-44-1178 0 0,16 7-4764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5639 0 0,'0'0'7091'0'0,"7"-6"-6931"0"0,8-2-535 0 0,-9 8-396 0 0,-3 0 718 0 0,-2 0-479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207 113 12151 0 0,'5'-4'181'0'0,"-4"3"-105"0"0,0 0 1 0 0,0 1-1 0 0,0-1 1 0 0,0 0-1 0 0,0 1 0 0 0,0-1 1 0 0,0 0-1 0 0,0 1 0 0 0,0-1 1 0 0,0 1-1 0 0,1-1 1 0 0,14-2 152 0 0,-11 5-232 0 0,-3-1 46 0 0,0 0 104 0 0,0 0 0 0 0,1 0 0 0 0,-1 0 0 0 0,0 0-1 0 0,0 1 1 0 0,0-1 0 0 0,0 0 0 0 0,4 4 0 0 0,-4-4-74 0 0,0 1 309 0 0,0-1 2 0 0,2 1-236 0 0,0 0 0 0 0,0-1-1 0 0,0 1 1 0 0,0-1-1 0 0,0 0 1 0 0,0 0 0 0 0,0-1-1 0 0,0 1 1 0 0,0-1 0 0 0,0 0-1 0 0,1 0 1 0 0,-1 0 0 0 0,0-1-1 0 0,0 1 1 0 0,0-1-1 0 0,0 0 1 0 0,0 0 0 0 0,0-1-1 0 0,0 1 1 0 0,0-1 0 0 0,6-3-1 0 0,-5 1-74 0 0,0 1 0 0 0,0-1 1 0 0,0 0-1 0 0,-1-1 0 0 0,1 1 0 0 0,-1-1 0 0 0,0 0 0 0 0,-1 0 0 0 0,1 0 1 0 0,-1-1-1 0 0,0 1 0 0 0,0-1 0 0 0,2-7 0 0 0,-1 0-73 0 0,-5 1-21 0 0,0 11 10 0 0,1 0 0 0 0,-1 0 0 0 0,0 0 0 0 0,1 0 0 0 0,-1 0 0 0 0,0 0 0 0 0,0 0 0 0 0,0 0 0 0 0,1 0 0 0 0,-1 1 0 0 0,0-1 0 0 0,0 0 0 0 0,0 0 0 0 0,0 1 0 0 0,-1-1 0 0 0,1 1 1 0 0,0-1-1 0 0,0 1 0 0 0,0-1 0 0 0,0 1 0 0 0,-1 0 0 0 0,1 0 0 0 0,0 0 0 0 0,0-1 0 0 0,0 1 0 0 0,-1 0 0 0 0,1 0 0 0 0,0 1 0 0 0,0-1 0 0 0,-1 0 0 0 0,1 0 0 0 0,0 0 0 0 0,-2 1 0 0 0,-3 1-48 0 0,-1 0 1 0 0,1 1-1 0 0,0-1 0 0 0,-11 7 0 0 0,-14 11-63 0 0,1 2-1 0 0,1 1 0 0 0,-26 26 0 0 0,4-3 134 0 0,-29 30 43 0 0,69-64 12 0 0,0 2-1 0 0,1-1 0 0 0,0 1 0 0 0,-11 21 0 0 0,19-30-42 0 0,0-1 1 0 0,0 1-1 0 0,0 0 0 0 0,0 0 1 0 0,1 0-1 0 0,0 0 0 0 0,0 0 0 0 0,1 0 1 0 0,-1 7-1 0 0,1-10-14 0 0,0 0-1 0 0,0 0 1 0 0,1 0 0 0 0,-1 1-1 0 0,1-1 1 0 0,-1 0 0 0 0,1 0-1 0 0,0 0 1 0 0,0 0 0 0 0,0 0 0 0 0,0 0-1 0 0,0 0 1 0 0,0 0 0 0 0,1-1-1 0 0,-1 1 1 0 0,1 0 0 0 0,-1-1-1 0 0,1 1 1 0 0,0-1 0 0 0,-1 1-1 0 0,1-1 1 0 0,0 0 0 0 0,3 2 0 0 0,3 0 3 0 0,0 0 0 0 0,0 0 0 0 0,0-1 0 0 0,0 0 0 0 0,0-1 0 0 0,0 1 1 0 0,1-2-1 0 0,16 1 0 0 0,68-10 49 0 0,-91 8-61 0 0,30-3-629 0 0,0-1 0 0 0,0-2 0 0 0,0-2 0 0 0,45-17 0 0 0,-45 10-546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631 126 5983 0 0,'26'-24'1561'0'0,"51"-34"0"0"0,-56 43 81 0 0,20-14 4873 0 0,-42 32-6339 0 0,-62 164 671 0 0,-15-2-261 0 0,40-86-274 0 0,4-12-164 0 0,-2-2 0 0 0,-64 83-1 0 0,-106 106-91 0 0,126-170 11 0 0,50-55-32 0 0,2 1 1 0 0,1 2 0 0 0,-37 54-1 0 0,57-72 13 0 0,4-4-52 0 0,2-8-70 0 0,3-2-343 0 0,-1 0 254 0 0,0-1 0 0 0,0 1 0 0 0,1 0 0 0 0,-1-1 1 0 0,0 1-1 0 0,0-1 0 0 0,1 0 0 0 0,-1 1 0 0 0,0-1 0 0 0,2-1 0 0 0,1-1-258 0 0,18-10-1003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266 110 9671 0 0,'0'0'748'0'0,"0"3"-492"0"0,1 3 673 0 0,0 1 1 0 0,0-1-1 0 0,0 0 0 0 0,1 1 0 0 0,4 10 0 0 0,-4-15-743 0 0,-1 1 1 0 0,0-1 0 0 0,1 0-1 0 0,-1 0 1 0 0,1 0-1 0 0,-1 0 1 0 0,1 0 0 0 0,0 0-1 0 0,0-1 1 0 0,0 1-1 0 0,0-1 1 0 0,0 1 0 0 0,0-1-1 0 0,1 0 1 0 0,-1 0-1 0 0,0 0 1 0 0,1 0 0 0 0,-1 0-1 0 0,4 1 1 0 0,0-1 4 0 0,0-1 0 0 0,0 1 0 0 0,0-1 0 0 0,0 0 0 0 0,0-1 0 0 0,0 1 0 0 0,0-1 0 0 0,8-2 0 0 0,2-2 214 0 0,28-10 0 0 0,41-27 56 0 0,-72 34-560 0 0,1 0-1 0 0,-2-1 0 0 0,23-20 1 0 0,-34 28 59 0 0,0 0 0 0 0,-1 0 0 0 0,1 1 1 0 0,-1-1-1 0 0,1 0 0 0 0,-1 0 0 0 0,1 0 1 0 0,-1-1-1 0 0,0 1 0 0 0,1 0 0 0 0,-1 0 0 0 0,0 0 1 0 0,0 0-1 0 0,0 0 0 0 0,0 0 0 0 0,0 0 1 0 0,0 0-1 0 0,0 0 0 0 0,0-1 0 0 0,-1 1 0 0 0,1 0 1 0 0,0 0-1 0 0,0 0 0 0 0,-1-1 0 0 0,0 0-38 0 0,0 0 0 0 0,0 0-1 0 0,0 1 1 0 0,0-1 0 0 0,0 0-1 0 0,0 0 1 0 0,0 1 0 0 0,0-1-1 0 0,-1 1 1 0 0,1-1 0 0 0,-2-1-1 0 0,-5-1-147 0 0,1 0-1 0 0,-1 1 1 0 0,0 0-1 0 0,0 0 1 0 0,0 1 0 0 0,-1-1-1 0 0,1 2 1 0 0,0-1-1 0 0,-1 1 1 0 0,1 1-1 0 0,-1-1 1 0 0,-15 3 0 0 0,2 0-39 0 0,0 1 0 0 0,-1 2 0 0 0,-34 10 1 0 0,25-4 228 0 0,1 2 0 0 0,0 1 0 0 0,1 1 0 0 0,0 1 0 0 0,2 2 0 0 0,0 1 0 0 0,1 1 0 0 0,-29 27 0 0 0,50-41 116 0 0,0 1 1 0 0,0-1 0 0 0,0 1 0 0 0,1 0 0 0 0,0 0-1 0 0,-4 9 1 0 0,8-14-60 0 0,0 0 0 0 0,0 0 0 0 0,0 0 0 0 0,0 0 0 0 0,1 1 0 0 0,-1-1 0 0 0,1 0-1 0 0,-1 1 1 0 0,1-1 0 0 0,0 0 0 0 0,0 0 0 0 0,0 1 0 0 0,0-1 0 0 0,0 0 0 0 0,1 1 0 0 0,-1-1-1 0 0,1 0 1 0 0,-1 1 0 0 0,1-1 0 0 0,0 0 0 0 0,0 0 0 0 0,0 0 0 0 0,0 0 0 0 0,0 0 0 0 0,0 0-1 0 0,1 0 1 0 0,1 2 0 0 0,3 1 47 0 0,0 0-1 0 0,-1 0 0 0 0,2-1 0 0 0,-1 0 1 0 0,0 0-1 0 0,1-1 0 0 0,11 5 1 0 0,53 15 283 0 0,-62-20-353 0 0,5 0-230 0 0,24 4 1 0 0,-4-5-4390 0 0,-8-2-1087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670 739 9671 0 0,'0'0'748'0'0,"-1"2"-492"0"0,-24 31 6763 0 0,28-33-6874 0 0,1-1 0 0 0,0 0 0 0 0,-1 0 0 0 0,1 0 0 0 0,-1 0-1 0 0,1-1 1 0 0,-1 0 0 0 0,0 1 0 0 0,6-5 0 0 0,-2 2 57 0 0,35-23 258 0 0,-2-1 1 0 0,-1-2 0 0 0,41-40-1 0 0,-22 12-428 0 0,57-74-1 0 0,3-34-1202 0 0,-110 153 580 0 0,-1 0 0 0 0,0-1 0 0 0,-1 0 0 0 0,-1 0 0 0 0,4-16 0 0 0,-7 23 73 0 0,0 0 0 0 0,-1-1 0 0 0,0 1-1 0 0,0-1 1 0 0,-1 1 0 0 0,0-1 0 0 0,0 1 0 0 0,-1 0-1 0 0,0-1 1 0 0,0 1 0 0 0,-1-1 0 0 0,-3-7 0 0 0,5 12 409 0 0,-1 1 0 0 0,-1 0 1 0 0,1-1-1 0 0,0 1 0 0 0,0 0 1 0 0,-1 0-1 0 0,1 0 0 0 0,-1 0 1 0 0,0 0-1 0 0,0 0 1 0 0,0 0-1 0 0,0 1 0 0 0,0-1 1 0 0,0 1-1 0 0,0-1 0 0 0,0 1 1 0 0,-1 0-1 0 0,1 0 0 0 0,0 0 1 0 0,-1 0-1 0 0,1 0 0 0 0,-1 1 1 0 0,1-1-1 0 0,-1 1 0 0 0,1-1 1 0 0,-1 1-1 0 0,1 0 0 0 0,-1 0 1 0 0,0 0-1 0 0,1 0 0 0 0,-1 1 1 0 0,1-1-1 0 0,-4 2 1 0 0,-4 0 277 0 0,-1 2 0 0 0,1-1 1 0 0,0 1-1 0 0,1 1 1 0 0,-1 0-1 0 0,-15 11 1 0 0,0 0 536 0 0,2 2 0 0 0,0 0 0 0 0,1 2 1 0 0,0 0-1 0 0,2 2 0 0 0,1 0 0 0 0,1 1 0 0 0,-23 36 1 0 0,-68 168 1814 0 0,23-42-1470 0 0,25-77-816 0 0,-79 108 0 0 0,-111 141 3136 0 0,240-342-3429 0 0,0-1 0 0 0,-1 0 0 0 0,0 0 0 0 0,-1-1-1 0 0,-1-1 1 0 0,0 0 0 0 0,-1-1 0 0 0,-23 14 0 0 0,35-23-270 0 0,-1-1 0 0 0,0 1 0 0 0,0-1 0 0 0,1 1 0 0 0,-1-1 0 0 0,0-1 0 0 0,0 1 0 0 0,0 0 0 0 0,0-1 0 0 0,-8 0 0 0 0,-1-1-1496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11519 0 0,'0'0'7110'0'0,"3"-1"-6937"0"0,39-1 784 0 0,-21 1-193 0 0,29-5 0 0 0,71-23-513 0 0,147-55 1 0 0,-196 59-1493 0 0,-16 5-3823 0 0,2-4-1606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1212 11 13823 0 0,'2'-2'1062'0'0,"2"-5"-569"0"0,-3 5 1019 0 0,0 3-1402 0 0,-1 0-1 0 0,0 1 1 0 0,0-1 0 0 0,0 0 0 0 0,-1 0-1 0 0,1 0 1 0 0,0 1 0 0 0,0-1 0 0 0,-1 0-1 0 0,1 0 1 0 0,-1 0 0 0 0,0 2 0 0 0,0 0 79 0 0,-5 11-134 0 0,0 0 0 0 0,0-1 1 0 0,-1 0-1 0 0,-1 0 0 0 0,-12 15 0 0 0,-52 57 214 0 0,50-61-70 0 0,-342 457 2207 0 0,136-115-1646 0 0,123-191-691 0 0,77-130-21 0 0,21-31-95 0 0,0 0 0 0 0,-6 18 0 0 0,3-8-1195 0 0,9-22-84 0 0</inkml:trace>
  <inkml:trace contextRef="#ctx0" brushRef="#br0" timeOffset="1">11 907 1839 0 0,'-11'7'8416'0'0,"15"-1"-6464"0"0,-1-2-420 0 0,0-2-1086 0 0,0 0 0 0 0,1 0 0 0 0,-1 0 0 0 0,0 0 0 0 0,0-1 0 0 0,1 1 0 0 0,-1-1 0 0 0,1 0 0 0 0,0 0 0 0 0,-1-1 0 0 0,1 1 0 0 0,4 0 0 0 0,9 0-165 0 0,22-2 0 0 0,-39 1-257 0 0,66-5 973 0 0,127-26 1 0 0,62-36 308 0 0,-155 40-1002 0 0,29-4-52 0 0,38-11-3410 0 0,-141 35 1983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20 12871 0 0,'2'-1'588'0'0,"3"-1"-367"0"0,30-14 436 0 0,-33 15 1181 0 0,-3 3-1576 0 0,-2 3-196 0 0,0 0 1 0 0,-1 0-1 0 0,1 0 1 0 0,-1-1 0 0 0,0 0-1 0 0,-8 8 1 0 0,-33 22 267 0 0,19-16-156 0 0,0 1-8 0 0,11-9 5 0 0,-22 20 0 0 0,17-11-60 0 0,-19 18 425 0 0,3 0 1 0 0,-35 46-1 0 0,66-75-390 0 0,0 0 0 0 0,1 0 1 0 0,-1 0-1 0 0,-4 13 0 0 0,9-20-132 0 0,0-1-1 0 0,0 1 1 0 0,0 0 0 0 0,0 0 0 0 0,0 0-1 0 0,0 0 1 0 0,0 0 0 0 0,0-1 0 0 0,0 1 0 0 0,0 0-1 0 0,0 0 1 0 0,0 0 0 0 0,1-1 0 0 0,-1 1-1 0 0,0 0 1 0 0,0 0 0 0 0,1 0 0 0 0,-1-1 0 0 0,1 1-1 0 0,-1 0 1 0 0,1-1 0 0 0,-1 1 0 0 0,1 0-1 0 0,-1-1 1 0 0,1 1 0 0 0,0 0 0 0 0,1 1 21 0 0,0-1 1 0 0,0 1-1 0 0,1-1 1 0 0,-1 0-1 0 0,0 0 0 0 0,5 2 1 0 0,-1-1 42 0 0,1-1 0 0 0,0 0 0 0 0,-1 0 0 0 0,1-1 0 0 0,0 1 0 0 0,-1-1 0 0 0,1-1 0 0 0,0 1 0 0 0,0-1 0 0 0,12-4 0 0 0,6-3 159 0 0,35-15 1 0 0,-39 15-130 0 0,2-2-62 0 0,0 0 0 0 0,0-1 0 0 0,-1-1 0 0 0,-1-1 0 0 0,27-21 0 0 0,-41 28-161 0 0,0 0 0 0 0,-1-1 0 0 0,0 0 0 0 0,0 0 1 0 0,-1 0-1 0 0,0-1 0 0 0,7-14 0 0 0,-9 16-169 0 0,-1-1-1 0 0,0 1 0 0 0,0-1 0 0 0,0 0 1 0 0,-1 0-1 0 0,0 0 0 0 0,0 0 0 0 0,-1 0 0 0 0,0 0 1 0 0,0 0-1 0 0,-1-8 0 0 0,-8-22-3511 0 0,4 19-1840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477 668 3679 0 0,'0'0'284'0'0,"2"1"-186"0"0,22 7 153 0 0,14 1 4289 0 0,-32-8-3885 0 0,1 0 0 0 0,-1 0 0 0 0,0-1 1 0 0,0 0-1 0 0,0-1 0 0 0,0 1 0 0 0,0-1 0 0 0,12-3 1 0 0,-12 1-325 0 0,0 0 1 0 0,-1 0 0 0 0,1 0 0 0 0,-1 0 0 0 0,1-1 0 0 0,-1 0 0 0 0,0 0-1 0 0,0 0 1 0 0,-1-1 0 0 0,1 0 0 0 0,-1 0 0 0 0,7-10 0 0 0,2-7-134 0 0,0 0 0 0 0,8-24 1 0 0,-10 22-27 0 0,8-18-109 0 0,26-82-1 0 0,-39 101-346 0 0,-1-1 0 0 0,0 0 0 0 0,-2 0-1 0 0,-1-1 1 0 0,0-30 0 0 0,-5 33-531 0 0,-1 0 1 0 0,-1 0 0 0 0,0 0-1 0 0,-10-24 1 0 0,12 38 547 0 0,-8-12-394 0 0,10 19 626 0 0,0-1-38 0 0,-9 1 186 0 0,9 1-85 0 0,-1 0 0 0 0,0 0 1 0 0,1 0-1 0 0,-1 0 0 0 0,1 0 0 0 0,-1 0 1 0 0,0 0-1 0 0,1 0 0 0 0,-1 1 1 0 0,1-1-1 0 0,-1 1 0 0 0,1-1 1 0 0,-1 1-1 0 0,-1 1 0 0 0,-2 1 67 0 0,0 1-1 0 0,0 0 0 0 0,0 0 0 0 0,1 0 1 0 0,0 0-1 0 0,0 1 0 0 0,0-1 0 0 0,-6 11 1 0 0,-22 48 629 0 0,19-35-395 0 0,-62 141 1382 0 0,0 0-232 0 0,-214 336 1396 0 0,286-500-2861 0 0,-30 46 248 0 0,3 0 0 0 0,-24 59 0 0 0,50-97-204 0 0,0 0 1 0 0,-3 15-1 0 0,2-2-16 0 0,5-25-98 0 0,-1 0 1 0 0,1 0-1 0 0,0 0 0 0 0,0-1 1 0 0,-1 1-1 0 0,1 0 0 0 0,0 0 0 0 0,-1 0 1 0 0,1 0-1 0 0,0-1 0 0 0,-1 1 0 0 0,1 0 1 0 0,-1 0-1 0 0,0-1 0 0 0,1 1 1 0 0,-1-1-1 0 0,0 1 0 0 0,-1 1 0 0 0,1 0-874 0 0,-13 0-1399 0 0,11-2 1969 0 0,-1 0 0 0 0,1 0 0 0 0,0-1 1 0 0,0 1-1 0 0,0-1 0 0 0,0 1 1 0 0,0-1-1 0 0,-4-2 0 0 0,-9-3-1364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112 112 9215 0 0,'-11'0'382'0'0,"-1"1"0"0"0,0 0-1 0 0,1 1 1 0 0,-22 5 0 0 0,1 6 8012 0 0,45-6-7557 0 0,-5-6-650 0 0,0 0-1 0 0,0 0 1 0 0,0-1-1 0 0,0 0 0 0 0,0 0 1 0 0,0-1-1 0 0,14-3 1 0 0,8 0 197 0 0,21-2 9 0 0,76-20 0 0 0,47-23-176 0 0,-19 4-700 0 0,-128 35-3863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216 179 9327 0 0,'0'0'6279'0'0,"2"1"-5723"0"0,5 0-350 0 0,-1 0 1 0 0,0-1-1 0 0,0 0 0 0 0,1 0 1 0 0,-1-1-1 0 0,8-1 1 0 0,43-10 473 0 0,-35 7-480 0 0,277-63 1424 0 0,-231 55-1506 0 0,189-46 396 0 0,-230 52-482 0 0,29-3-1 0 0,-45 8-30 0 0,2 0-15 0 0,-11 1-56 0 0,-3 4-94 0 0,-2 2 149 0 0,0 0 0 0 0,-1 0 1 0 0,1-1-1 0 0,-1 1 0 0 0,0-1 0 0 0,-7 7 0 0 0,-33 23 29 0 0,20-17-30 0 0,-181 122-46 0 0,26-20-47 0 0,19-8 45 0 0,92-68 54 0 0,-131 78 9 0 0,178-110 1 0 0,1 2 0 0 0,0 0 0 0 0,1 1 0 0 0,-29 28 0 0 0,39-35 0 0 0,-14 15 12 0 0,22-21-5 0 0,1-1 0 0 0,-1 1 0 0 0,0-1 0 0 0,1 1 1 0 0,-1 0-1 0 0,0-1 0 0 0,1 1 0 0 0,-1 0 0 0 0,1-1 0 0 0,-1 1 0 0 0,1 0 0 0 0,-1 0 0 0 0,1 0 0 0 0,0-1 0 0 0,-1 1 0 0 0,1 0 0 0 0,0 0 1 0 0,0 0-1 0 0,-1 1 0 0 0,2-1 13 0 0,1-1 0 0 0,-1 0 1 0 0,0 0-1 0 0,1 0 0 0 0,-1 0 1 0 0,0 0-1 0 0,1 0 0 0 0,-1 0 1 0 0,0 0-1 0 0,1 0 0 0 0,0-1 0 0 0,11-1 54 0 0,127-19 727 0 0,144 7 175 0 0,-212 15-864 0 0,-36 1-73 0 0,0-2 0 0 0,0-1 0 0 0,59-10 0 0 0,-79 7-27 0 0,-2-1-12 0 0,-6-2 11 0 0,-7 5 5 0 0,-1 0-144 0 0,-1 0 66 0 0,0 0-1 0 0,0 0 1 0 0,0 0 0 0 0,0 0-1 0 0,-1 0 1 0 0,1 0 0 0 0,0 0-1 0 0,-1 0 1 0 0,0 0 0 0 0,1 1-1 0 0,-1-1 1 0 0,0 0 0 0 0,0 1 0 0 0,0 0-1 0 0,0-1 1 0 0,0 1 0 0 0,0 0-1 0 0,0 0 1 0 0,-3-1 0 0 0,-6-1-1260 0 0,0-1-1 0 0,-22-2 1 0 0,22 4 0 0 0,-13-2-4786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7167 0 0,'0'0'13112'0'0,"-5"11"-11521"0"0,-1-4-3343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3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3679 0 0,'0'0'284'0'0,"-2"2"-186"0"0,-21 27 3630 0 0,1 2 0 0 0,-29 54 0 0 0,-94 223 564 0 0,52-102-3631 0 0,67-156-571 0 0,-66 92 1 0 0,68-110-86 0 0,-1-1-1 0 0,-2-2 1 0 0,-1 0-1 0 0,-61 47 1 0 0,87-76 38 0 0,2 0-46 0 0,-1 0 0 0 0,1 0 1 0 0,0 0-1 0 0,0-1 0 0 0,-1 1 1 0 0,1 0-1 0 0,0 0 0 0 0,0 0 1 0 0,-1 0-1 0 0,1-1 0 0 0,0 1 1 0 0,0 0-1 0 0,0 0 1 0 0,-1-1-1 0 0,1 1 0 0 0,0 0 1 0 0,0 0-1 0 0,0-1 0 0 0,0 1 1 0 0,0 0-1 0 0,-1 0 0 0 0,1-1 1 0 0,0 1-1 0 0,0 0 1 0 0,0-1-1 0 0,0 1 0 0 0,0 0 1 0 0,0-1-1 0 0,0 1 0 0 0,0 0 1 0 0,0 0-1 0 0,0-1 0 0 0,0 1 1 0 0,0 0-1 0 0,0-1 1 0 0,1 1-1 0 0,-1 0 0 0 0,0-1 1 0 0,0 1-1 0 0,5-11-77 0 0,-4 10 68 0 0,10-16-106 0 0,1 0 0 0 0,1 1 0 0 0,1 0 0 0 0,0 1 0 0 0,19-16 0 0 0,-26 25 92 0 0,28-27-99 0 0,42-38-193 0 0,-47 48 153 0 0,-14 9 16 0 0,2 0 0 0 0,0 2-1 0 0,1 0 1 0 0,24-12 0 0 0,-41 23 142 0 0,1 0-1 0 0,0 0 0 0 0,0 0 0 0 0,-1 0 1 0 0,1 0-1 0 0,0 1 0 0 0,0-1 1 0 0,0 1-1 0 0,0 0 0 0 0,0 0 1 0 0,0 0-1 0 0,0 0 0 0 0,0 0 0 0 0,0 1 1 0 0,0-1-1 0 0,-1 1 0 0 0,6 1 1 0 0,-6 0 33 0 0,1-1-1 0 0,-1 1 1 0 0,1 0 0 0 0,-1 0 0 0 0,0 0 0 0 0,0 0 0 0 0,0 0 0 0 0,0 0 0 0 0,-1 0 0 0 0,1 1 0 0 0,0-1 0 0 0,-1 1 0 0 0,0-1 0 0 0,1 1-1 0 0,-1-1 1 0 0,0 1 0 0 0,1 5 0 0 0,0 3 120 0 0,0 0-1 0 0,0 0 1 0 0,-1 0-1 0 0,-1 1 1 0 0,0-1-1 0 0,0 0 1 0 0,-3 14-1 0 0,-1-2 160 0 0,-1 0 0 0 0,-12 33 0 0 0,-17 36-84 0 0,33-91-289 0 0,12 0-4362 0 0,2 0 2884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12295 0 0,'0'0'8122'0'0,"2"-1"-7909"0"0,0 1-180 0 0,21-6 193 0 0,1 0 0 0 0,0 2 0 0 0,43-2 0 0 0,-15 7-73 0 0,-18 0-68 0 0,0-2 0 0 0,49-6 0 0 0,-61 4-147 0 0,305-60 763 0 0,-253 45-1329 0 0,-1-3 0 0 0,93-41 0 0 0,-163 61-583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27:2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12551 0 0,'0'0'2558'0'0,"2"1"-2462"0"0,3 5-257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49:3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0 919 0 0,'0'0'7056'0'0,"-9"9"-10232"0"0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49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 1839 0 0,'0'0'4280'0'0,"0"3"-2948"0"0,-3 7 867 0 0,-1 4 1382 0 0,4-12-3401 0 0,-1 8-158 0 0,1-8-92 0 0,-4 6 1334 0 0,15-25 164 0 0,-5 8-1414 0 0,-5 8 1014 0 0,13 2-843 0 0,9-12 207 0 0,-21 10-11 0 0,-1-1-327 0 0,7-3-44 0 0,-4 3-7 0 0,-2 2-9 0 0,18 0 81 0 0,-6 0-75 0 0,0 0 0 0 0,-1-1 0 0 0,-1 0 0 0 0,-1 1 11 0 0,3 0 53 0 0,-12 0-11 0 0,0 0 1 0 0,5 0-33 0 0,-3 1 22 0 0,4 1-22 0 0,-4-1 22 0 0,8-1-33 0 0,2 0-10 0 0,-3 1 12 0 0,-9 0 728 0 0,0-1-622 0 0,8-1-54 0 0,2 0-54 0 0,1 0-10 0 0,11-3 0 0 0,-20 2 0 0 0,9-2 0 0 0,-1-3 12 0 0,-3 3 47 0 0,-5 2-4 0 0,6-5-45 0 0,2-1-10 0 0,-3 0 11 0 0,-7 7 10 0 0,-3 3 1 0 0,-2 5-44 0 0,2-5-135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1375 0 0,'0'0'13180'0'0,"9"-7"-11736"0"0,-9 6-1383 0 0,1 0 0 0 0,0 0-1 0 0,-1 0 1 0 0,1 0 0 0 0,0 0-1 0 0,0 1 1 0 0,0-1 0 0 0,0 0-1 0 0,0 0 1 0 0,0 1 0 0 0,1-1-1 0 0,0 0 35 0 0,8-5 294 0 0,3-1-240 0 0,-1 1-1 0 0,0 1 1 0 0,1 0-1 0 0,0 0 0 0 0,1 2 1 0 0,-1 0-1 0 0,0 0 1 0 0,19-1-1 0 0,62-3-106 0 0,35-4 0 0 0,-10-1-42 0 0,-105 9 0 0 0,136-27 0 0 0,-99 12 0 0 0,12-5 0 0 0,-56 22-10 0 0,-5 0-22 0 0,-1 1 64 0 0,2 0 17 0 0,-1-1 0 0 0,0 1 0 0 0,0-1 0 0 0,1 0 0 0 0,-1 0 0 0 0,0 0 0 0 0,0 0 0 0 0,0 0 0 0 0,0 0 0 0 0,0-1 0 0 0,0 1 0 0 0,3-3 0 0 0,8-5 119 0 0,-10 7-125 0 0,3-2-33 0 0,0 1-22 0 0,-6 2-36 0 0,-3-1 43 0 0,1 1 1 0 0,-1 0-1 0 0,1 0 0 0 0,-1 1 1 0 0,1-1-1 0 0,-1 1 0 0 0,1-1 0 0 0,-1 1 1 0 0,0 0-1 0 0,1 0 0 0 0,-1 0 0 0 0,0 0 1 0 0,-4 1-1 0 0,-5 0-5 0 0,-15-2 10 0 0,0-1 0 0 0,0-2 0 0 0,1 0 0 0 0,-1-2 0 0 0,1-1 0 0 0,0-1 0 0 0,1-1 0 0 0,-44-22 0 0 0,62 27 0 0 0,-1-1 3 0 0,-1 1 1 0 0,-11-11 0 0 0,30 11 49 0 0,22-2-53 0 0,46-2 0 0 0,-18 2 0 0 0,-41 4-7 0 0,-1 0 0 0 0,1 1 0 0 0,0 1-1 0 0,22 2 1 0 0,-34-1 5 0 0,-1 0 0 0 0,0 1-1 0 0,0-1 1 0 0,1 2 0 0 0,-1-1 0 0 0,0 0-1 0 0,-1 1 1 0 0,1 0 0 0 0,0 1 0 0 0,-1-1-1 0 0,0 1 1 0 0,0 0 0 0 0,0 0 0 0 0,0 1-1 0 0,7 8 1 0 0,6 14-70 0 0,-11-20 72 0 0,-4-4 5 0 0,0 0 0 0 0,0 0 0 0 0,0-1 0 0 0,0 1 0 0 0,0-1 0 0 0,1 0 0 0 0,-1 0 0 0 0,1 0 0 0 0,5 2 0 0 0,-9-4-1 0 0,9 3 6 0 0,0 3-10 0 0,-9-4 0 0 0,1-1 0 0 0,-1 0 1 0 0,0 0-1 0 0,0 1 0 0 0,0-1 0 0 0,0 0 0 0 0,0 1 0 0 0,0-1 0 0 0,0 0 0 0 0,0 0 0 0 0,0 1 1 0 0,0-1-1 0 0,-1 0 0 0 0,1 0 0 0 0,-1 1 0 0 0,1-1 0 0 0,-1 0 0 0 0,1 0 0 0 0,-1 0 0 0 0,1 0 1 0 0,-1 0-1 0 0,0 0 0 0 0,-1 2 0 0 0,-21 23-13 0 0,-119 94-54 0 0,0 0 183 0 0,135-113-89 0 0,2-3-12 0 0,1 0 0 0 0,0 1 0 0 0,0 0 0 0 0,0 0 0 0 0,0 0 0 0 0,1 0 0 0 0,0 1 0 0 0,0-1 0 0 0,0 1 0 0 0,1 0 0 0 0,-3 7 0 0 0,2-3-5 0 0,3-1 1 0 0,0-8-9 0 0,0-1 1 0 0,1 1-1 0 0,-1-1 1 0 0,1 0-1 0 0,-1 1 1 0 0,0-1-1 0 0,1 0 1 0 0,-1 1-1 0 0,1-1 1 0 0,-1 0-1 0 0,1 1 1 0 0,-1-1-1 0 0,1 0 1 0 0,-1 0-1 0 0,1 0 1 0 0,-1 0-1 0 0,1 1 1 0 0,0-1-1 0 0,0 0 1 0 0,-1 0 0 0 0,44 15-1197 0 0,-43-14-146 0 0,1 2-62 0 0,9 10-6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3:5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1335 5983 0 0,'0'0'464'0'0,"-1"2"-305"0"0,-4 10-268 0 0,-1 2 1805 0 0,3-4 6222 0 0,3-31-7313 0 0,-2 9-458 0 0,2 3-17 0 0,1 0-1 0 0,0 0 1 0 0,0 1 0 0 0,3-15-1 0 0,2-3 22 0 0,4-47 1 0 0,-4 21-69 0 0,25-263 266 0 0,-15 114-204 0 0,8-105-4 0 0,-9 107-106 0 0,-14 132-34 0 0,-2 24-12 0 0,-4 94-115 0 0,6-19 108 0 0,2 0 0 0 0,1 0-1 0 0,1-1 1 0 0,2 1 0 0 0,1-1 0 0 0,14 34-1 0 0,-2-13 34 0 0,2 0 1 0 0,2-2-1 0 0,3-1 0 0 0,1-1 0 0 0,3-1 1 0 0,60 70-1 0 0,-72-94 65 0 0,0 0 0 0 0,-2 2 0 0 0,0 0 0 0 0,24 51 0 0 0,12 21 5 0 0,-43-81-53 0 0,-6-10-44 0 0,-3-4-52 0 0,-5-17-3724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33 333 12007 0 0,'-1'1'547'0'0,"-30"41"3702"0"0,33-43-3922 0 0,5-2-142 0 0,-1-1 0 0 0,1 0 0 0 0,-1 0 0 0 0,0 0 0 0 0,0-1 0 0 0,9-10 0 0 0,31-39 590 0 0,-23 25-406 0 0,60-67 374 0 0,38-46-4112 0 0,-110 128 1817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50 496 4607 0 0,'0'0'354'0'0,"1"2"-233"0"0,6 20 12820 0 0,-9-23-12621 0 0,-2-2-214 0 0,0 0-1 0 0,1-1 0 0 0,-1 1 1 0 0,1-1-1 0 0,-1 0 0 0 0,1 0 1 0 0,0 0-1 0 0,1 0 0 0 0,-1 0 1 0 0,1 0-1 0 0,0-1 0 0 0,0 1 1 0 0,0-1-1 0 0,1 0 0 0 0,-1 0 1 0 0,0-7-1 0 0,-2-11 78 0 0,1 1 1 0 0,1-30 0 0 0,1 44-134 0 0,2-130 312 0 0,0 109-377 0 0,3 0 0 0 0,0 0 1 0 0,9-32-1 0 0,-12 59-130 0 0,-1-1 1 0 0,1 0-1 0 0,-1 1 0 0 0,1-1 1 0 0,0 1-1 0 0,0-1 1 0 0,0 1-1 0 0,0-1 0 0 0,1 1 1 0 0,-1-1-1 0 0,1 1 1 0 0,-1 0-1 0 0,1 0 0 0 0,0 0 1 0 0,0 0-1 0 0,0 0 1 0 0,0 0-1 0 0,0 1 1 0 0,4-3-1 0 0,1 1-1730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5063 0 0,'0'0'12236'0'0,"3"0"-11876"0"0,3-1-197 0 0,1-1 0 0 0,0 0 0 0 0,-1 0-1 0 0,1-1 1 0 0,-1 0 0 0 0,0 0 0 0 0,1 0-1 0 0,-2-1 1 0 0,1 0 0 0 0,0 0 0 0 0,5-5-1 0 0,-3 1-147 0 0,0 1-1 0 0,0-1 0 0 0,-1-1 0 0 0,-1 1 0 0 0,1-1 0 0 0,8-16 0 0 0,-14 22-53 0 0,0 0-1 0 0,0 0 1 0 0,0 0-1 0 0,0 1 1 0 0,-1-1-1 0 0,1 0 1 0 0,-1 0-1 0 0,1 0 1 0 0,-1 0-1 0 0,0 0 1 0 0,0 0 0 0 0,-1 0-1 0 0,0-4 1 0 0,1 5-14 0 0,0 1 0 0 0,-1 0 0 0 0,1 0 0 0 0,-1-1 0 0 0,1 1 0 0 0,-1 0 0 0 0,0 0 0 0 0,1 0 0 0 0,-1-1 0 0 0,0 1 0 0 0,0 0 0 0 0,0 0 0 0 0,0 0 0 0 0,0 0 0 0 0,0 0 0 0 0,0 1 0 0 0,0-1 0 0 0,0 0 0 0 0,0 0 0 0 0,0 1 0 0 0,-1-1 0 0 0,1 1 0 0 0,0-1 0 0 0,0 1 0 0 0,-1-1 0 0 0,1 1 0 0 0,0 0 0 0 0,-1 0 0 0 0,1 0 0 0 0,0-1 0 0 0,-2 2 0 0 0,1-1-8 0 0,-1 0 0 0 0,1 1 1 0 0,0-1-1 0 0,0 1 0 0 0,0-1 0 0 0,0 1 0 0 0,0 0 0 0 0,0 0 0 0 0,0 0 0 0 0,0 0 0 0 0,0 1 0 0 0,1-1 1 0 0,-1 0-1 0 0,0 1 0 0 0,1-1 0 0 0,-1 1 0 0 0,1-1 0 0 0,0 1 0 0 0,-1 0 0 0 0,1 0 0 0 0,-2 3 0 0 0,-3 6 16 0 0,1 0 1 0 0,-7 20-1 0 0,8-19-19 0 0,-2 8 168 0 0,0-1 0 0 0,2 1 1 0 0,0 0-1 0 0,1 0 1 0 0,0 32-1 0 0,3-39 184 0 0,0 0-1 0 0,5 18 1 0 0,-4-26-199 0 0,0 1 0 0 0,0-1 0 0 0,1 0 0 0 0,0 0 0 0 0,0 0 0 0 0,0 0 0 0 0,1 0 0 0 0,3 5 0 0 0,-5-9-67 0 0,0 0 0 0 0,0 0 0 0 0,0 0 0 0 0,0 0 0 0 0,1 0 0 0 0,-1 0 0 0 0,0 0 0 0 0,0-1 0 0 0,1 1 0 0 0,-1 0 0 0 0,0-1 0 0 0,1 1 0 0 0,-1-1 0 0 0,1 0-1 0 0,-1 1 1 0 0,1-1 0 0 0,-1 0 0 0 0,1 0 0 0 0,-1 0 0 0 0,1 0 0 0 0,-1 0 0 0 0,3-1 0 0 0,2 0 8 0 0,-1 0-1 0 0,1 0 1 0 0,-1-1 0 0 0,7-3 0 0 0,58-30-310 0 0,-27 7-2980 0 0,-30 18 1634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 14191 0 0,'0'0'1291'0'0,"-2"-1"-1063"0"0,-1 1-154 0 0,1-1 1 0 0,-1 0-1 0 0,1 1 1 0 0,-1-1-1 0 0,1 1 1 0 0,-1 0-1 0 0,0 0 1 0 0,1 0-1 0 0,-1 0 1 0 0,0 1-1 0 0,1-1 1 0 0,-1 1-1 0 0,1-1 1 0 0,-1 1-1 0 0,1 0 0 0 0,-1 0 1 0 0,1 0-1 0 0,0 0 1 0 0,-1 1-1 0 0,1-1 1 0 0,-3 3-1 0 0,0-1 93 0 0,-3 3-117 0 0,0 0 0 0 0,0 1 0 0 0,1 0-1 0 0,-10 12 1 0 0,8-9-47 0 0,4-2-11 0 0,0-1 0 0 0,1 1 0 0 0,0 0-1 0 0,0 0 1 0 0,1 0 0 0 0,0 1 0 0 0,0-1 0 0 0,-2 12-1 0 0,0 1-69 0 0,-1-1 64 0 0,2 1 0 0 0,0-1-1 0 0,1 1 1 0 0,1 23-1 0 0,1-29 151 0 0,2-1 0 0 0,0 0 0 0 0,1 0 0 0 0,0 1 0 0 0,1-1 0 0 0,9 25 0 0 0,-12-38 448 0 0,18-17-104 0 0,-10 7-442 0 0,-1-1 1 0 0,0 0-1 0 0,-1 0 0 0 0,0 0 0 0 0,-1-1 0 0 0,8-21 1 0 0,15-71-377 0 0,-26 96 312 0 0,0 1 12 0 0,0-4-46 0 0,0 0 0 0 0,2-19 0 0 0,-4 28 125 0 0,7 12 99 0 0,-5-8-129 0 0,6 9 40 0 0,0 0-1 0 0,1 0 1 0 0,0-1 0 0 0,1-1-1 0 0,0 1 1 0 0,19 13-1 0 0,-28-23-151 0 0,1 0-4 0 0,0 0 67 0 0,-1-1 1 0 0,1 1 0 0 0,0-1 0 0 0,-1 1-1 0 0,1-1 1 0 0,0 0 0 0 0,0 0 0 0 0,-1 0-1 0 0,1 0 1 0 0,0 0 0 0 0,0 0 0 0 0,-1 0-1 0 0,1 0 1 0 0,0-1 0 0 0,0 1 0 0 0,-1-1 0 0 0,1 0-1 0 0,0 1 1 0 0,-1-1 0 0 0,1 0 0 0 0,-1 0-1 0 0,3-1 1 0 0,-1-1-174 0 0,-1 0 0 0 0,1 1 0 0 0,-1-1 0 0 0,0 0 0 0 0,0-1 0 0 0,0 1 0 0 0,2-4 0 0 0,-2 4-272 0 0,5-10-5899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93 5983 0 0,'0'0'464'0'0,"1"2"-305"0"0,5 24 738 0 0,5 14 6094 0 0,-10-39-6765 0 0,0 1 0 0 0,1 0 1 0 0,-1-1-1 0 0,0 1 0 0 0,1-1 0 0 0,-1 1 1 0 0,0-1-1 0 0,1 0 0 0 0,0 0 0 0 0,-1 0 1 0 0,1 1-1 0 0,0-2 0 0 0,0 1 0 0 0,-1 0 1 0 0,5 1-1 0 0,1 1-25 0 0,1-1 0 0 0,-1-1 1 0 0,1 1-1 0 0,-1-1 0 0 0,1 0 0 0 0,-1-1 1 0 0,1 0-1 0 0,0 0 0 0 0,-1-1 1 0 0,1 0-1 0 0,11-2 0 0 0,-6-1-141 0 0,1 0-1 0 0,-1-1 1 0 0,0 0 0 0 0,0-1 0 0 0,16-10-1 0 0,-22 12-99 0 0,-1-1 0 0 0,0 1-1 0 0,0-1 1 0 0,0 0 0 0 0,-1 0 0 0 0,0-1-1 0 0,0 0 1 0 0,0 0 0 0 0,4-7 0 0 0,-7 9-51 0 0,1 0 0 0 0,-2 0 1 0 0,1-1-1 0 0,0 1 0 0 0,-1 0 1 0 0,0-1-1 0 0,1 1 0 0 0,-2 0 1 0 0,1-1-1 0 0,-1 0 0 0 0,1 1 1 0 0,-1-1-1 0 0,0 1 0 0 0,-1-1 1 0 0,1 1-1 0 0,-2-6 0 0 0,2 10 67 0 0,-1-1 0 0 0,1 1 0 0 0,-1-1 0 0 0,1 1 0 0 0,0-1 0 0 0,-1 1 0 0 0,1-1 1 0 0,-1 1-1 0 0,1 0 0 0 0,-1-1 0 0 0,1 1 0 0 0,-1 0 0 0 0,1-1 0 0 0,-1 1 0 0 0,1 0 0 0 0,-1 0 0 0 0,1 0 0 0 0,-1-1 0 0 0,0 1 0 0 0,1 0 0 0 0,-1 0 0 0 0,1 0 0 0 0,-2 0 0 0 0,-13 0-265 0 0,6 1 240 0 0,-1 1 0 0 0,1 0 0 0 0,0 0 0 0 0,0 1 0 0 0,0 0 0 0 0,0 1 0 0 0,-15 9 0 0 0,-1 2-95 0 0,-28 23 0 0 0,37-25 280 0 0,2 1 0 0 0,-1 1 0 0 0,2 0 0 0 0,0 1 0 0 0,-19 31 0 0 0,25-35-6 0 0,0 0 0 0 0,1 0-1 0 0,0 0 1 0 0,1 1 0 0 0,1 0 0 0 0,0 0 0 0 0,-3 17-1 0 0,6-24-69 0 0,0-1-1 0 0,1 1 0 0 0,0-1 1 0 0,0 1-1 0 0,1-1 0 0 0,-1 1 1 0 0,1-1-1 0 0,0 1 0 0 0,2 4 1 0 0,-1-6-10 0 0,0 0 0 0 0,-1-1 0 0 0,1 1 0 0 0,0-1 0 0 0,0 0 0 0 0,1 1 0 0 0,-1-1 0 0 0,1 0 0 0 0,0 0 0 0 0,0-1 0 0 0,0 1 0 0 0,0-1 0 0 0,6 5 0 0 0,-1-3-12 0 0,0 0 1 0 0,0 0-1 0 0,0-1 0 0 0,1 0 0 0 0,-1 0 1 0 0,1-1-1 0 0,0 0 0 0 0,0-1 0 0 0,15 1 1 0 0,-4-2-15 0 0,-1-1 1 0 0,0 0 0 0 0,29-7 0 0 0,-13-2-2131 0 0,-23 7 966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4143 0 0,'0'0'319'0'0,"1"1"-35"0"0,9 37 3965 0 0,-8-27-3634 0 0,0 0 0 0 0,2 0 0 0 0,7 17 0 0 0,-4-14-250 0 0,0 0-1 0 0,1 0 1 0 0,1-1 0 0 0,1-1-1 0 0,0 1 1 0 0,22 20-1 0 0,-14-12 204 0 0,-17-20-408 0 0,5 6 952 0 0,1 6-744 0 0,-6-12 360 0 0,-12 3-326 0 0,9-4-368 0 0,-1-1 0 0 0,0 1 0 0 0,1-1 0 0 0,-1 0 0 0 0,1 0 0 0 0,0 0 0 0 0,-1 0 1 0 0,1 0-1 0 0,0 0 0 0 0,-1-1 0 0 0,1 1 0 0 0,0-1 0 0 0,0 0 0 0 0,0 1 1 0 0,0-1-1 0 0,1 0 0 0 0,-1 0 0 0 0,0 0 0 0 0,1-1 0 0 0,0 1 0 0 0,-3-4 0 0 0,-3-8 107 0 0,0 0 0 0 0,-7-22 0 0 0,10 22-28 0 0,-9-20 48 0 0,1-1-1 0 0,-9-52 1 0 0,19 73-191 0 0,0-1-1 0 0,1 1 1 0 0,0 0 0 0 0,1-1-1 0 0,1 1 1 0 0,1 0 0 0 0,-1-1-1 0 0,2 1 1 0 0,5-17 0 0 0,-7 28 26 0 0,0 0 1 0 0,1 0-1 0 0,-1-1 1 0 0,1 1-1 0 0,0 0 1 0 0,-1 1-1 0 0,1-1 1 0 0,1 0-1 0 0,-1 1 1 0 0,0-1-1 0 0,1 1 1 0 0,3-4-1 0 0,2 1-11 0 0,-1 1-1 0 0,1-1 1 0 0,13-4-1 0 0,-5 3 1 0 0,24-15-1 0 0,-28 14 16 0 0,-1-1 0 0 0,20-12-1930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6447 0 0,'-6'-11'12384'0'0,"7"13"-12371"0"0,-1 0 0 0 0,1 0-1 0 0,-1 0 1 0 0,0 0 0 0 0,0 0-1 0 0,0 0 1 0 0,0 0 0 0 0,0 4-1 0 0,-1 6-14 0 0,4 6 7 0 0,0 0 1 0 0,9 23-1 0 0,0 4 51 0 0,17 48 8 0 0,-20-71-154 0 0,-7-20 50 0 0,-1 0-68 0 0,0-1-415 0 0,1 6 246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81 153 4143 0 0,'0'0'191'0'0,"1"-2"-11"0"0,2-4 580 0 0,0 0-1 0 0,-1-1 1 0 0,1 1 0 0 0,-2-1-1 0 0,1 1 1 0 0,-1-1 0 0 0,1-10-1 0 0,2-4 1103 0 0,-3 18-1687 0 0,0 0 1 0 0,0 0-1 0 0,0 0 0 0 0,-1 1 0 0 0,1-1 0 0 0,-1-3 0 0 0,0-28 1376 0 0,0 32-1238 0 0,-2-1 81 0 0,2 3-375 0 0,0-1 0 0 0,0 1 0 0 0,0 0 0 0 0,0 0 0 0 0,0 0 0 0 0,0-1 0 0 0,0 1 0 0 0,0 0 1 0 0,0 0-1 0 0,-1 0 0 0 0,1-1 0 0 0,0 1 0 0 0,0 0 0 0 0,0 0 0 0 0,0 0 0 0 0,0 0 0 0 0,0-1 0 0 0,0 1 0 0 0,-1 0 0 0 0,1 0 0 0 0,0 0 0 0 0,0 0 0 0 0,0 0 0 0 0,0-1 0 0 0,-1 1 0 0 0,1 0 1 0 0,0 0-1 0 0,0 0 0 0 0,0 0 0 0 0,0 0 0 0 0,-1 0 0 0 0,1 0 0 0 0,0 0 0 0 0,0 0 0 0 0,-1 0 0 0 0,1 0 0 0 0,0 0 0 0 0,0 0 0 0 0,-1 0 0 0 0,-1 0-13 0 0,0 1 0 0 0,-1-1 1 0 0,1 1-1 0 0,0 0 0 0 0,0-1 0 0 0,0 1 0 0 0,0 0 0 0 0,0 0 0 0 0,0 1 0 0 0,0-1 0 0 0,0 0 0 0 0,0 1 0 0 0,-3 3 0 0 0,2-2-11 0 0,0 1 0 0 0,0 1-1 0 0,0-1 1 0 0,0 0-1 0 0,1 1 1 0 0,-2 4-1 0 0,-3 9-52 0 0,1 0 0 0 0,-5 30 0 0 0,8-36 45 0 0,-3 17 13 0 0,1 0 0 0 0,1 0 0 0 0,1 1 0 0 0,2-1 0 0 0,2 32 0 0 0,2-46 0 0 0,2-1 0 0 0,-5-14 0 0 0,1 1 0 0 0,-1-1 0 0 0,0 1 0 0 0,1 0 0 0 0,-1-1 0 0 0,1 1 0 0 0,-1-1 0 0 0,1 1 0 0 0,-1-1 0 0 0,1 0 0 0 0,-1 1 0 0 0,1-1 0 0 0,0 1 0 0 0,-1-1 0 0 0,2 0 0 0 0,-1 1 0 0 0,-1-1 0 0 0,1 0 0 0 0,0 0 0 0 0,0 0 0 0 0,0 0 0 0 0,-1-1 0 0 0,1 1 0 0 0,0 0 0 0 0,0 0 0 0 0,-1 0 0 0 0,1-1 0 0 0,0 1 0 0 0,-1 0 0 0 0,2-1 0 0 0,3-2 5 0 0,-1 0-1 0 0,1 0 1 0 0,-1-1-1 0 0,0 1 0 0 0,0-1 1 0 0,0 0-1 0 0,0 0 1 0 0,-1 0-1 0 0,0-1 0 0 0,0 1 1 0 0,0-1-1 0 0,0 0 1 0 0,-1 0-1 0 0,3-6 1 0 0,1-8-24 0 0,0 0 0 0 0,4-31 0 0 0,-8 39-7 0 0,-1 6-16 0 0,-1 0 0 0 0,0 0-1 0 0,0 0 1 0 0,0 0 0 0 0,0 0-1 0 0,-1 0 1 0 0,0 0-1 0 0,0 0 1 0 0,-1 0 0 0 0,-2-7-1 0 0,2 8 5 0 0,2 2-54 0 0,5 16-1577 0 0,16 56 1375 0 0,16 87-1 0 0,6 28-3012 0 0,11-25 1396 0 0,15-7 3861 0 0,-32-87-251 0 0,29 56 1712 0 0,-59-105-2855 0 0,0 0-1 0 0,-1 1 0 0 0,-1 0 1 0 0,0 0-1 0 0,2 25 0 0 0,-6-36-354 0 0,-1-1 0 0 0,0 1 1 0 0,0-1-1 0 0,-1 1 0 0 0,0-1 0 0 0,0 1 0 0 0,-1-1 0 0 0,1 0 0 0 0,-1 1 0 0 0,-1-1 0 0 0,-4 9 1 0 0,7-15-191 0 0,0 1 0 0 0,0-1 1 0 0,-1 1-1 0 0,1-1 1 0 0,0 0-1 0 0,-1 0 1 0 0,1 1-1 0 0,-1-1 1 0 0,1 0-1 0 0,0 1 1 0 0,-1-1-1 0 0,1 0 1 0 0,-1 0-1 0 0,1 0 1 0 0,-1 0-1 0 0,1 1 1 0 0,0-1-1 0 0,-1 0 0 0 0,1 0 1 0 0,-1 0-1 0 0,1 0 1 0 0,-1 0-1 0 0,1 0 1 0 0,-1 0-1 0 0,1 0 1 0 0,-1 0-1 0 0,1 0 1 0 0,-1 0-1 0 0,1-1 1 0 0,-1 1-1 0 0,0 0 1 0 0,-12-7 138 0 0,9 3-179 0 0,0 0-1 0 0,0 0 1 0 0,1 0 0 0 0,-1 0-1 0 0,1-1 1 0 0,0 0 0 0 0,1 0-1 0 0,-1 1 1 0 0,-1-7 0 0 0,-16-49-1853 0 0,18 55 1568 0 0,-7-28-952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0,'0'0'4832'0'0,"3"0"-4506"0"0,0 0-241 0 0,0 1 0 0 0,-1 0 0 0 0,1-1 0 0 0,0 1-1 0 0,0 0 1 0 0,-1 1 0 0 0,1-1 0 0 0,0 0 0 0 0,-1 1 0 0 0,1-1 0 0 0,-1 1 0 0 0,0 0 0 0 0,0 0 0 0 0,1 0 0 0 0,-1 0 0 0 0,0 0 0 0 0,-1 0 0 0 0,1 0 0 0 0,0 1 0 0 0,-1-1 0 0 0,1 1 0 0 0,0 2 0 0 0,6 11 87 0 0,0 0 1 0 0,7 25-1 0 0,-10-26-113 0 0,28 74 489 0 0,-8-27 122 0 0,22 93 0 0 0,-16-19-67 0 0,34 164 186 0 0,-48-232-549 0 0,-8-33-24 0 0,-8-33 288 0 0,7-36-254 0 0,-6 3-367 0 0,-1-1 0 0 0,-5-46 0 0 0,0-25-896 0 0,9 19-424 0 0,-3 71 1047 0 0,0 1-1 0 0,0-1 1 0 0,2 1-1 0 0,5-17 0 0 0,-8 27 416 0 0,0 1-1 0 0,0 0 0 0 0,0-1 0 0 0,0 1 1 0 0,0 0-1 0 0,0 0 0 0 0,0 0 1 0 0,1 0-1 0 0,-1 0 0 0 0,0 0 0 0 0,0 0 1 0 0,1 0-1 0 0,-1 1 0 0 0,1-1 1 0 0,-1 0-1 0 0,1 1 0 0 0,-1-1 1 0 0,1 1-1 0 0,1-1 0 0 0,5-1 77 0 0,-6 2-52 0 0,-1-1 0 0 0,1 1 0 0 0,0 0 0 0 0,-1 1-1 0 0,1-1 1 0 0,-1 0 0 0 0,1 0 0 0 0,-1 1 0 0 0,1-1 0 0 0,-1 1 0 0 0,1-1 0 0 0,-1 1 0 0 0,1 0 0 0 0,1 1-1 0 0,-1-1 68 0 0,1 1-28 0 0,-1 0 0 0 0,1 0 0 0 0,-1 0-1 0 0,0 1 1 0 0,1-1 0 0 0,-1 1 0 0 0,0-1-1 0 0,0 1 1 0 0,-1 0 0 0 0,1 0 0 0 0,-1 0-1 0 0,1 0 1 0 0,-1 0 0 0 0,1 5 0 0 0,0-2 31 0 0,8 22 149 0 0,-2 1 0 0 0,6 39 0 0 0,-1 0 51 0 0,-8-47-294 0 0,1 2 16 0 0,0-1 0 0 0,18 43 0 0 0,-23-63-138 0 0,12-5-3398 0 0,-10 2 2432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7831 0 0,'0'0'603'0'0,"-3"0"-182"0"0,2 0-222 0 0,0 1-1 0 0,0-1 0 0 0,0 0 0 0 0,0 1 1 0 0,-1-1-1 0 0,1 1 0 0 0,0-1 1 0 0,0 1-1 0 0,0 0 0 0 0,0 0 0 0 0,0-1 1 0 0,0 1-1 0 0,1 0 0 0 0,-1 0 0 0 0,0 0 1 0 0,0 0-1 0 0,1 0 0 0 0,-1 0 0 0 0,0 0 1 0 0,1 0-1 0 0,-1 0 0 0 0,1 0 1 0 0,-1 0-1 0 0,1 0 0 0 0,-1 0 0 0 0,1 1 1 0 0,0-1-1 0 0,0 0 0 0 0,0 0 0 0 0,0 0 1 0 0,0 1-1 0 0,0-1 0 0 0,0 2 0 0 0,0 6-223 0 0,1 1-1 0 0,0-1 0 0 0,4 14 0 0 0,-2-8 583 0 0,6 29-47 0 0,23 65-1 0 0,25 41 190 0 0,-13-38-518 0 0,-16-34-159 0 0,-4 0 0 0 0,23 123 0 0 0,-40-158-16 0 0,-3-24-46 0 0,0 1 0 0 0,-2 0 0 0 0,0 0 0 0 0,-3 39 0 0 0,1-56-631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2 494 11975 0 0,'0'0'923'0'0,"0"2"-602"0"0,-1 10 2077 0 0,3-12-1604 0 0,1 0-687 0 0,1 0 0 0 0,-1 0 0 0 0,0 0 0 0 0,0-1 0 0 0,1 1 0 0 0,-1-1 0 0 0,0 0 0 0 0,0 0 0 0 0,0 0 0 0 0,0-1 0 0 0,0 1 0 0 0,0-1 0 0 0,0 1 0 0 0,0-1 0 0 0,-1 0 0 0 0,1 0 0 0 0,-1 0 0 0 0,5-5 0 0 0,4-5 351 0 0,-1-1 1 0 0,15-23-1 0 0,-10 14 26 0 0,50-74 592 0 0,15-23-379 0 0,-63 97-652 0 0,1 0 0 0 0,1 2 0 0 0,23-21 0 0 0,-22 25-40 0 0,25-17-1 0 0,-10 14-1648 0 0,-28 16-1 0 0,0 1 1 0 0,-1 0-1 0 0,11-2 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5983 0 0,'0'0'846'0'0,"-1"3"324"0"0,-26 61 3851 0 0,17-37-4846 0 0,1 1 0 0 0,1 1 0 0 0,-7 48 1 0 0,14-65-52 0 0,-1 2 202 0 0,0 0-1 0 0,1 0 1 0 0,2 17-1 0 0,-1-28-121 0 0,0-2-168 0 0,1 0 0 0 0,-1 0-1 0 0,1 0 1 0 0,-1 0-1 0 0,1 0 1 0 0,0 0 0 0 0,-1 0-1 0 0,1 0 1 0 0,0 0 0 0 0,0 1-1 0 0,1-1 0 0 0,-1 1 0 0 0,0-1 0 0 0,0 0-1 0 0,1 0 1 0 0,-1 0 0 0 0,1 0 0 0 0,-1 0-1 0 0,1 0 1 0 0,-1 0 0 0 0,1 0 0 0 0,-1 0 0 0 0,1-1-1 0 0,0 1 1 0 0,-1-1 0 0 0,4 1 0 0 0,-4 0-9 0 0,2-1 30 0 0,0 0 0 0 0,-1 1 1 0 0,1-1-1 0 0,0 0 0 0 0,0-1 0 0 0,0 1 0 0 0,-1 0 1 0 0,1-1-1 0 0,0 0 0 0 0,0 1 0 0 0,-1-1 0 0 0,1 0 1 0 0,-1-1-1 0 0,4-1 0 0 0,-2 2 52 0 0,2-2-12 0 0,-1 0 1 0 0,0 0 0 0 0,1 0 0 0 0,-1 0 0 0 0,0-1-1 0 0,-1 0 1 0 0,1 0 0 0 0,-1 0 0 0 0,0 0-1 0 0,0-1 1 0 0,0 0 0 0 0,4-6 0 0 0,-6 8-60 0 0,-1 0 0 0 0,1-1 0 0 0,-1 1 0 0 0,1 0 1 0 0,-1-1-1 0 0,0 0 0 0 0,-1 1 0 0 0,1-1 0 0 0,0 1 1 0 0,-1-1-1 0 0,0 0 0 0 0,0 1 0 0 0,0-1 0 0 0,0 0 0 0 0,-1 1 1 0 0,0-1-1 0 0,1 1 0 0 0,-1-1 0 0 0,0 1 0 0 0,-1-1 0 0 0,-2-4 1 0 0,-52-99-18 0 0,50 95-484 0 0,1 0 1 0 0,1 0 0 0 0,-3-15 0 0 0,5 21-174 0 0,-2-11-5487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313 799 5983 0 0,'0'0'542'0'0,"-2"1"-240"0"0,2-1-109 0 0,-1 0 0 0 0,0 0-1 0 0,0 0 1 0 0,0 0-1 0 0,1 0 1 0 0,-1 0 0 0 0,0 0-1 0 0,0 0 1 0 0,0 0 0 0 0,1 0-1 0 0,-1 0 1 0 0,0-1-1 0 0,0 1 1 0 0,1 0 0 0 0,-1 0-1 0 0,0-1 1 0 0,0 1-1 0 0,1-1 1 0 0,-1 1 0 0 0,0-1-1 0 0,1 1 1 0 0,-1-1 0 0 0,1 1-1 0 0,-1-1 1 0 0,1 1-1 0 0,-1-1 1 0 0,1 0 0 0 0,-1 1-1 0 0,1-1 1 0 0,-1 0-1 0 0,1 1 1 0 0,0-1 0 0 0,-1 0-1 0 0,1 0 1 0 0,0 1 0 0 0,-1-2-1 0 0,-1-5-155 0 0,1 0 1 0 0,-1-1-1 0 0,0-9 0 0 0,0 3 489 0 0,-51-216-747 0 0,47 207 183 0 0,-30-137-68 0 0,4 21 33 0 0,23 100 73 0 0,2 8 0 0 0,-20-55 0 0 0,18 67 0 0 0,7 18 0 0 0,1 1 0 0 0,1-1 0 0 0,0 1 0 0 0,0 0 0 0 0,-1 0 0 0 0,1-1 0 0 0,0 1 0 0 0,0 0 0 0 0,-1 0 0 0 0,1 0 0 0 0,0-1 0 0 0,-1 1 0 0 0,1 0 0 0 0,0 0 0 0 0,-1 0 0 0 0,1 0 0 0 0,-1 0 0 0 0,1 0 0 0 0,0 0 0 0 0,-1 0 0 0 0,1 0 0 0 0,-1 0 0 0 0,-1 0 3 0 0,0 1-1 0 0,0 0 1 0 0,0 1-1 0 0,0-1 1 0 0,0 0-1 0 0,1 0 1 0 0,-1 1-1 0 0,0-1 0 0 0,1 1 1 0 0,-1-1-1 0 0,1 1 1 0 0,-2 2-1 0 0,-15 25 30 0 0,9-10-40 0 0,1 0 0 0 0,1 1 0 0 0,1 0-1 0 0,1 0 1 0 0,1 1 0 0 0,1-1 0 0 0,0 1-1 0 0,2 0 1 0 0,0-1 0 0 0,1 1 0 0 0,1 0-1 0 0,1 0 1 0 0,1-1 0 0 0,1 1 0 0 0,10 29-1 0 0,15 27 452 0 0,40 77-1 0 0,-11-30 583 0 0,-57-121-1002 0 0,19 45 604 0 0,3-1-1 0 0,27 44 0 0 0,-38-73-422 0 0,14 22 377 0 0,46 54 1 0 0,-49-68-483 0 0,32 48 0 0 0,-46-61-97 0 0,-2 0-1 0 0,0 1 1 0 0,-1 0-1 0 0,0 0 1 0 0,-1 0 0 0 0,5 20-1 0 0,-7-20-121 0 0,0 0 0 0 0,-1 0 0 0 0,-1 1 0 0 0,0-1 0 0 0,-2 24 0 0 0,1-36-249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13015 0 0,'0'0'4066'0'0,"3"0"-3157"0"0,2 0-732 0 0,-1 0 1 0 0,1 0-1 0 0,0-1 1 0 0,-1 0-1 0 0,1 1 1 0 0,-1-2 0 0 0,0 1-1 0 0,1 0 1 0 0,-1-1-1 0 0,0 0 1 0 0,0 0-1 0 0,0 0 1 0 0,5-4-1 0 0,8-7 514 0 0,26-23 0 0 0,-21 17-245 0 0,123-117 1306 0 0,-91 84-1472 0 0,-13 6-150 0 0,-28 31-526 0 0,25-24-1 0 0,-36 38-695 0 0,12-1-9833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57 475 3223 0 0,'-11'8'288'0'0,"1"1"1559"0"0,-14 11 8199 0 0,13-12-7931 0 0,20-20-1955 0 0,74-99 384 0 0,62-83 274 0 0,-102 131-461 0 0,-18 28-237 0 0,33-60 1 0 0,-54 87-137 0 0,-3 7-64 0 0,4 19-960 0 0,-4-3 1016 0 0,0-1 1 0 0,-1 1-1 0 0,-1 0 0 0 0,-1-1 0 0 0,0 1 0 0 0,-7 24 0 0 0,3-13 2 0 0,-28 109-637 0 0,-57 145 0 0 0,73-229 630 0 0,-81 247-123 0 0,96-288 152 0 0,0-2 1 0 0,0 1 1 0 0,1-1 0 0 0,0 1-1 0 0,1 0 1 0 0,0-1-1 0 0,0 14 1 0 0,1-20 1275 0 0,3-2-1202 0 0,0-1 0 0 0,1 1 0 0 0,-1-1 0 0 0,0 1 0 0 0,4-2 0 0 0,-7 2-67 0 0,13-5 124 0 0,-1-1 0 0 0,-1 0 1 0 0,1-1-1 0 0,-1 0 1 0 0,0 0-1 0 0,0-1 1 0 0,-1-1-1 0 0,16-17 0 0 0,3-7 417 0 0,32-49 0 0 0,-33 43-118 0 0,98-139 766 0 0,-71 117-1340 0 0,-54 59 63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524 776 1839 0 0,'-1'1'134'0'0,"-7"8"334"0"0,-9 5 11618 0 0,34-27-10694 0 0,7-7-1166 0 0,-2-1-1 0 0,-1-1 1 0 0,-1-1-1 0 0,0-1 1 0 0,-2 0-1 0 0,27-49 1 0 0,-16 19-183 0 0,-3-1 1 0 0,-2-2-1 0 0,27-97 0 0 0,-44 122-222 0 0,0 1 0 0 0,3-62 0 0 0,-10 84 123 0 0,-1 1-1 0 0,1 0 1 0 0,-1 0-1 0 0,-1 0 1 0 0,1 0 0 0 0,-1 0-1 0 0,-1 0 1 0 0,1 0-1 0 0,-5-7 1 0 0,2 8 45 0 0,1 1 1 0 0,4 6 6 0 0,-1 0 1 0 0,1-1-1 0 0,-1 1 1 0 0,1 0-1 0 0,0 0 1 0 0,-1 0 0 0 0,1-1-1 0 0,-1 1 1 0 0,1 0-1 0 0,-1 0 1 0 0,1 0-1 0 0,-1 0 1 0 0,1 0-1 0 0,-1 0 1 0 0,1 0 0 0 0,-1 0-1 0 0,1 0 1 0 0,-1 0-1 0 0,1 0 1 0 0,-1 0-1 0 0,1 1 1 0 0,0-1 0 0 0,-1 0-1 0 0,1 0 1 0 0,-1 0-1 0 0,1 1 1 0 0,-1-1-1 0 0,1 0 1 0 0,-1 1-1 0 0,-11 8-26 0 0,-2 6 5 0 0,2 2 0 0 0,0-1 0 0 0,-16 31 1 0 0,11-19-5 0 0,-17 31 65 0 0,-44 106 0 0 0,-10 71 301 0 0,64-167-274 0 0,-6 17 17 0 0,-34 90-16 0 0,49-140-63 0 0,-40 88 54 0 0,41-95-13 0 0,-2-1 0 0 0,-25 32 0 0 0,-78 87 160 0 0,79-100-371 0 0,26-30-26 0 0,-1 0 0 0 0,-1-1 0 0 0,-21 18 0 0 0,36-34-412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1 712 7831 0 0,'0'0'1146'0'0,"5"-7"2672"0"0,49-73 3464 0 0,-43 60-6901 0 0,2 1 0 0 0,0 1 1 0 0,0 0-1 0 0,2 0 0 0 0,23-21 0 0 0,-24 29-343 0 0,0 0 0 0 0,0 1 0 0 0,0 1 0 0 0,1 0-1 0 0,25-9 1 0 0,-32 14-52 0 0,-1-1 1 0 0,1 0-1 0 0,-1 0 0 0 0,0 0 1 0 0,0-1-1 0 0,-1 0 0 0 0,11-10 0 0 0,-9 6-26 0 0,-1 0-1 0 0,1-1 0 0 0,-2 0 1 0 0,11-20-1 0 0,6-20-639 0 0,-3-2 0 0 0,17-65-1 0 0,-24 76-81 0 0,-5 10-102 0 0,-2 4-28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5983 0 0,'0'0'7932'0'0,"1"-1"-7273"0"0,5-2-347 0 0,0 1 0 0 0,-1-2 0 0 0,0 1 0 0 0,1 0 0 0 0,-1-1 0 0 0,-1 0 0 0 0,6-6 0 0 0,30-36 944 0 0,-27 30-667 0 0,17-18-1 0 0,53-34 904 0 0,-26 23-1242 0 0,-35 25-566 0 0,-1-2 0 0 0,0 0 0 0 0,-2-1 0 0 0,0-1 0 0 0,-2-1 0 0 0,-1-1 0 0 0,17-34 0 0 0,-32 58-354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13103 0 0,'0'0'1186'0'0,"2"2"-882"0"0,3 4 67 0 0,2 2 59 0 0,0 0 0 0 0,-1 1 0 0 0,0-1 0 0 0,0 1 0 0 0,-1 1 0 0 0,7 15 0 0 0,17 63 545 0 0,21 59-770 0 0,-44-135-168 0 0,0 0 0 0 0,1 0 0 0 0,0 0 0 0 0,1-1 0 0 0,0 0-1 0 0,1 0 1 0 0,0-1 0 0 0,1 0 0 0 0,15 12 0 0 0,-21-19-31 0 0,-2-1-11 0 0,0-1 1 0 0,0 1-1 0 0,0-1 1 0 0,0 0-1 0 0,1 0 1 0 0,-1 0-1 0 0,5 1 1 0 0,-6-1-223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245 279 5983 0 0,'0'0'2518'0'0,"0"-2"-1482"0"0,0-9-591 0 0,-1-1 0 0 0,-1 0 0 0 0,0 0 1 0 0,-1 1-1 0 0,0-1 0 0 0,0 1 0 0 0,-2 0 0 0 0,1 0 1 0 0,-1 0-1 0 0,-1 1 0 0 0,-8-13 0 0 0,-11-17 436 0 0,18 28-712 0 0,0 0 0 0 0,-1 1 1 0 0,0 0-1 0 0,-1 0 0 0 0,-13-12 0 0 0,17 17-115 0 0,4 6-53 0 0,1-1 1 0 0,0 1 0 0 0,-1 0-1 0 0,1 0 1 0 0,0-1 0 0 0,-1 1 0 0 0,1 0-1 0 0,0 0 1 0 0,-1-1 0 0 0,1 1-1 0 0,-1 0 1 0 0,1 0 0 0 0,0 0 0 0 0,-1-1-1 0 0,1 1 1 0 0,-1 0 0 0 0,1 0-1 0 0,-1 0 1 0 0,1 0 0 0 0,0 0 0 0 0,-1 0-1 0 0,1 0 1 0 0,-1 0 0 0 0,1 0-1 0 0,-1 0 1 0 0,1 0 0 0 0,0 1-1 0 0,-1-1 1 0 0,1 0 0 0 0,-1 0 0 0 0,1 0-1 0 0,0 0 1 0 0,-1 1 0 0 0,1-1-1 0 0,-1 0 1 0 0,1 0 0 0 0,0 1 0 0 0,-1-1-1 0 0,1 0 1 0 0,0 1 0 0 0,0-1-1 0 0,-1 0 1 0 0,1 1 0 0 0,0-1 0 0 0,0 0-1 0 0,-1 1 1 0 0,1 0 0 0 0,-1 0-2 0 0,-5 6-12 0 0,1-1 1 0 0,0 1-1 0 0,0 0 0 0 0,1 0 0 0 0,0 1 1 0 0,0-1-1 0 0,1 1 0 0 0,-3 9 0 0 0,-2 9-17 0 0,-6 33 0 0 0,5 7 17 0 0,-2 92 0 0 0,10-130 44 0 0,0 80 248 0 0,1-95-189 0 0,2 0 1 0 0,0 0-1 0 0,0 0 1 0 0,1 0-1 0 0,0 0 1 0 0,7 14-1 0 0,-8-22-37 0 0,1-1 0 0 0,-1 1 0 0 0,1-1 0 0 0,0 0 0 0 0,0 0 0 0 0,1 0-1 0 0,-1 0 1 0 0,1 0 0 0 0,0-1 0 0 0,0 0 0 0 0,9 6 0 0 0,-11-8-17 0 0,0 0 1 0 0,0 1-1 0 0,0-2 1 0 0,0 1-1 0 0,0 0 0 0 0,1 0 1 0 0,-1-1-1 0 0,0 1 1 0 0,1-1-1 0 0,-1 0 1 0 0,0 1-1 0 0,1-1 0 0 0,-1 0 1 0 0,1-1-1 0 0,-1 1 1 0 0,0 0-1 0 0,1-1 1 0 0,-1 1-1 0 0,0-1 0 0 0,0 0 1 0 0,1 0-1 0 0,-1 0 1 0 0,0 0-1 0 0,0 0 1 0 0,0 0-1 0 0,0 0 0 0 0,0-1 1 0 0,2-1-1 0 0,0-1-20 0 0,-1 1 0 0 0,0-1 0 0 0,-1 0 0 0 0,1 0-1 0 0,-1 0 1 0 0,1 0 0 0 0,-1-1 0 0 0,0 1 0 0 0,-1-1 0 0 0,1 1 0 0 0,-1-1-1 0 0,0 1 1 0 0,1-6 0 0 0,0-5 35 0 0,-1 0 0 0 0,-1-28 0 0 0,-3 0-59 0 0,-11-49-1 0 0,7 50-11 0 0,1 0 0 0 0,1-46 0 0 0,21 103-53 0 0,25 31 48 0 0,-31-34-295 0 0,0 0 0 0 0,0-1 1 0 0,2 0-1 0 0,-1 0 0 0 0,21 13 0 0 0,-31-23-305 0 0,12 4-2535 0 0,-4-3 1127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111 468 3223 0 0,'-1'1'2196'0'0,"-2"7"-554"0"0,2-7-532 0 0,0 1 0 0 0,0 0 0 0 0,0-1 0 0 0,-1 1 0 0 0,1-1 0 0 0,0 0 0 0 0,-1 1 0 0 0,-2 1 0 0 0,-4 1-655 0 0,8-4-382 0 0,-1 0 1 0 0,0 0-1 0 0,1 0 1 0 0,-1 0-1 0 0,0 0 1 0 0,1 0 0 0 0,-1 0-1 0 0,0 0 1 0 0,1-1-1 0 0,-1 1 1 0 0,0 0-1 0 0,1 0 1 0 0,-1-1-1 0 0,0 1 1 0 0,1 0-1 0 0,-1-1 1 0 0,1 1-1 0 0,-1 0 1 0 0,1-1-1 0 0,-2 0 1 0 0,-9-11 694 0 0,10 11-635 0 0,-4-5 77 0 0,0-1 0 0 0,1 1-1 0 0,0-1 1 0 0,0 0 0 0 0,1 0-1 0 0,0-1 1 0 0,0 1 0 0 0,-2-11-1 0 0,-11-65 452 0 0,16 78-642 0 0,-4-25-97 0 0,2 1 0 0 0,1-1 0 0 0,2 0 0 0 0,1 1 0 0 0,11-58 0 0 0,2 41-1252 0 0,-7 27-4199 0 0,-1 3-1015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69 307 5983 0 0,'0'-2'6160'0'0,"13"-33"756"0"0,0-2-5068 0 0,13-38-1796 0 0,-16 50-416 0 0,-1 0-1 0 0,-1 0 0 0 0,8-45 1 0 0,-16 67-19 0 0,0 3-82 0 0,0-1 429 0 0,0 1-1 0 0,0 0 0 0 0,0-1 0 0 0,0 1 0 0 0,0 0 0 0 0,0-1 0 0 0,0 1 0 0 0,0-1 0 0 0,0 1 0 0 0,0 0 1 0 0,0-1-1 0 0,0 1 0 0 0,-1 0 0 0 0,1-1 0 0 0,0 1 0 0 0,0 0 0 0 0,0 0 0 0 0,-1-1 0 0 0,1 1 1 0 0,0 0-1 0 0,0-1 0 0 0,-1 1 0 0 0,1 0 0 0 0,0 0 0 0 0,0-1 0 0 0,-1 1 0 0 0,1 0 0 0 0,0 0 1 0 0,-1 0-1 0 0,1 0 0 0 0,0 0 0 0 0,-1-1 0 0 0,1 1 0 0 0,0 0 0 0 0,-1 0 0 0 0,1 0 0 0 0,-1 0 0 0 0,1 0 1 0 0,0 0-1 0 0,-1 0 0 0 0,1 0 0 0 0,0 0 0 0 0,-1 0 0 0 0,1 0 0 0 0,0 0 0 0 0,-1 0 0 0 0,1 1 1 0 0,0-1-1 0 0,-1 0 0 0 0,1 0 0 0 0,0 0 0 0 0,-1 0 0 0 0,1 1 0 0 0,0-1 0 0 0,-1 0 0 0 0,-18 14-879 0 0,14-9 870 0 0,0 1 0 0 0,0-1-1 0 0,0 1 1 0 0,1 0 0 0 0,0 1-1 0 0,-4 8 1 0 0,-15 43 440 0 0,14-37-304 0 0,-4 15 98 0 0,1 1 0 0 0,1-1 0 0 0,2 2 0 0 0,2-1 0 0 0,-3 52 0 0 0,10-82-145 0 0,0 1 0 0 0,0-1-1 0 0,1 1 1 0 0,0-1 0 0 0,0 0 0 0 0,1 1-1 0 0,4 9 1 0 0,-5-15-21 0 0,-1 0-1 0 0,1 0 0 0 0,0 0 0 0 0,0 0 1 0 0,0 0-1 0 0,0 0 0 0 0,1-1 1 0 0,-1 1-1 0 0,0 0 0 0 0,1-1 1 0 0,-1 1-1 0 0,1-1 0 0 0,0 1 1 0 0,-1-1-1 0 0,1 0 0 0 0,0 0 1 0 0,0 0-1 0 0,0 0 0 0 0,0 0 0 0 0,0 0 1 0 0,0 0-1 0 0,0-1 0 0 0,0 1 1 0 0,0-1-1 0 0,0 1 0 0 0,0-1 1 0 0,0 0-1 0 0,0 0 0 0 0,0 0 1 0 0,3 0-1 0 0,7-2 134 0 0,0-1 0 0 0,-1 0 0 0 0,1-1 0 0 0,16-7-1 0 0,42-25-264 0 0,-49 23-918 0 0,0-1-363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116 209 8751 0 0,'0'0'674'0'0,"0"-2"-438"0"0,-1-3 994 0 0,1-1 0 0 0,0 1 0 0 0,0 0 0 0 0,1-6 0 0 0,4-23 1083 0 0,-3 23-1974 0 0,0 1 0 0 0,-1-1-1 0 0,0-18 1 0 0,-1 23-250 0 0,-1 1 1 0 0,1 0-1 0 0,-1-1 0 0 0,0 1 0 0 0,0 0 1 0 0,-1 0-1 0 0,0-1 0 0 0,0 1 0 0 0,0 1 1 0 0,0-1-1 0 0,-1 0 0 0 0,-4-5 0 0 0,5 7-29 0 0,-4 0-36 0 0,2 2 24 0 0,-12 6-35 0 0,11 0-15 0 0,4-2 3 0 0,-4 3-7 0 0,1 0 1 0 0,0 0-1 0 0,0 1 0 0 0,0 0 1 0 0,1 0-1 0 0,-2 8 0 0 0,-12 44-34 0 0,9-21 40 0 0,2 1 0 0 0,-3 79 0 0 0,9-107 0 0 0,0 0 0 0 0,1 0 0 0 0,0 0 0 0 0,1 0 0 0 0,0 0 0 0 0,0 0 0 0 0,8 17 0 0 0,-6-20 16 0 0,-3-7-10 0 0,-1-1-1 0 0,0 0 1 0 0,1 0-1 0 0,-1 1 1 0 0,1-1 0 0 0,-1 0-1 0 0,0 0 1 0 0,1 0-1 0 0,-1 1 1 0 0,1-1-1 0 0,-1 0 1 0 0,1 0 0 0 0,-1 0-1 0 0,0 0 1 0 0,1 0-1 0 0,-1 0 1 0 0,1 0-1 0 0,-1 0 1 0 0,1 0 0 0 0,-1 0-1 0 0,1 0 1 0 0,-1-1-1 0 0,1 1 1 0 0,0 0-1 0 0,11-5 16 0 0,-7 2-1 0 0,1 0 0 0 0,-1-1 0 0 0,1 0 0 0 0,-1 0 0 0 0,0-1 0 0 0,-1 1 0 0 0,1-1 0 0 0,-1 0 0 0 0,0-1 0 0 0,0 1 0 0 0,0-1 0 0 0,-1 1 1 0 0,5-11-1 0 0,-1-1-72 0 0,-1 0 1 0 0,0-1 0 0 0,6-31 0 0 0,-11 45 44 0 0,-1 3 4 0 0,0 0 0 0 0,1-1 0 0 0,-1 1 0 0 0,0-1-1 0 0,0 1 1 0 0,0-1 0 0 0,0 1 0 0 0,0-1 0 0 0,-1-1 0 0 0,-3-40-152 0 0,4 32 155 0 0,0 11 1 0 0,0 0-1 0 0,0 0 1 0 0,-1 0 0 0 0,1 0-1 0 0,0 0 1 0 0,0 0 0 0 0,0 0-1 0 0,0 0 1 0 0,0 0 0 0 0,0 0-1 0 0,0 0 1 0 0,0-1 0 0 0,0 1-1 0 0,0 0 1 0 0,0 0 0 0 0,0 0-1 0 0,0 0 1 0 0,1 0 0 0 0,-1 0-1 0 0,0 0 1 0 0,0 0 0 0 0,0 0-1 0 0,0 0 1 0 0,0 0 0 0 0,0 0-1 0 0,0 0 1 0 0,0 0 0 0 0,0-1 0 0 0,0 1-1 0 0,0 0 1 0 0,0 0 0 0 0,0 0-1 0 0,0 0 1 0 0,0 0 0 0 0,0 0-1 0 0,0 0 1 0 0,0 0 0 0 0,0 0-1 0 0,0 0 1 0 0,1 0 0 0 0,-1 0-1 0 0,0 0 1 0 0,0 0 0 0 0,0 0-1 0 0,0 0 1 0 0,0 0 0 0 0,0 0-1 0 0,0 0 1 0 0,0 0 0 0 0,0 0-1 0 0,0 0 1 0 0,0 0 0 0 0,0 0-1 0 0,0 0 1 0 0,1 0 0 0 0,-1 0-1 0 0,0 0 1 0 0,0 0 0 0 0,0 0 0 0 0,0 0-1 0 0,0 0 1 0 0,0 0 0 0 0,12 4 20 0 0,-7 0 0 0 0,-1-1 1 0 0,0 0 0 0 0,0 1-1 0 0,0 0 1 0 0,-1 0 0 0 0,5 7-1 0 0,-5-7-16 0 0,1 0-1 0 0,-1 1 1 0 0,1-1 0 0 0,-1-1 0 0 0,1 1-1 0 0,0 0 1 0 0,1-1 0 0 0,-1 0-1 0 0,0 0 1 0 0,8 3 0 0 0,-4-3-87 0 0,-1 0 1 0 0,15 3 0 0 0,-19-5 26 0 0,0-1 0 0 0,0 0 0 0 0,0 1 0 0 0,0-1 1 0 0,0-1-1 0 0,0 1 0 0 0,0 0 0 0 0,0-1 0 0 0,0 1 0 0 0,0-1 0 0 0,0 0 0 0 0,3-1 0 0 0,0-2-350 0 0,0 1 0 0 0,0-1-1 0 0,-1 0 1 0 0,1 0 0 0 0,-1 0-1 0 0,8-9 1 0 0,-4 2-1334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0,'0'0'2296'0'0,"2"3"-486"0"0,20 43 2465 0 0,7 14-3056 0 0,-9-25-911 0 0,-2 1-1 0 0,-1 2 1 0 0,-2-1-1 0 0,-2 2 1 0 0,13 57 0 0 0,38 160-92 0 0,-47-176-192 0 0,-3 1 1 0 0,2 91 0 0 0,-10-111 93 0 0,-4-49-120 0 0,2-1-107 0 0,-3-9-212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16 204 1839 0 0,'0'0'14579'0'0,"3"-1"-13790"0"0,0 0-638 0 0,0 0 1 0 0,1 0-1 0 0,-1 0 0 0 0,0-1 0 0 0,0 0 0 0 0,0 0 0 0 0,-1 1 1 0 0,1-2-1 0 0,0 1 0 0 0,-1 0 0 0 0,1 0 0 0 0,2-5 0 0 0,5-6 548 0 0,12-20 0 0 0,-13 18-404 0 0,-3 6-276 0 0,-1 0 0 0 0,-1 1 0 0 0,0-2 0 0 0,0 1 1 0 0,-1 0-1 0 0,4-15 0 0 0,-7 23-72 0 0,1-1 0 0 0,-1 1-1 0 0,0-1 1 0 0,1 1 0 0 0,-1-1 0 0 0,0 1-1 0 0,0-1 1 0 0,0 1 0 0 0,0-1 0 0 0,-1 1-1 0 0,1-1 1 0 0,0 1 0 0 0,0-1 0 0 0,-2-2 0 0 0,1 2-283 0 0,1 2 316 0 0,0 0 1 0 0,0 0 0 0 0,-1 0 0 0 0,1 0 0 0 0,0 0 0 0 0,0 0 0 0 0,0 0 0 0 0,-1 0 0 0 0,1 0 0 0 0,0 0 0 0 0,0 0 0 0 0,0 0 0 0 0,0 0 0 0 0,-1-1 0 0 0,1 1 0 0 0,0 0 0 0 0,0 0 0 0 0,0 0 0 0 0,0 0 0 0 0,-1 0 0 0 0,1 0 0 0 0,0-1 0 0 0,0 1 0 0 0,0 0 0 0 0,0 0 0 0 0,0 0 0 0 0,0 0 0 0 0,0-1-1 0 0,0 1 1 0 0,-1 0 0 0 0,1-1-3 0 0,0 1-1 0 0,0 0 0 0 0,0-1 1 0 0,0 1-1 0 0,-1 0 0 0 0,1-1 1 0 0,0 1-1 0 0,0 0 0 0 0,-1-1 1 0 0,1 1-1 0 0,0 0 0 0 0,0 0 0 0 0,-1-1 1 0 0,1 1-1 0 0,0 0 0 0 0,-1 0 1 0 0,1 0-1 0 0,0 0 0 0 0,-1-1 1 0 0,1 1-1 0 0,0 0 0 0 0,-1 0 1 0 0,1 0-1 0 0,-1 0 0 0 0,1 0 1 0 0,-1 0-1 0 0,-1 0-48 0 0,0 0-1 0 0,0-1 1 0 0,0 1 0 0 0,1 1 0 0 0,-1-1 0 0 0,0 0-1 0 0,0 0 1 0 0,0 1 0 0 0,0-1 0 0 0,0 1-1 0 0,1 0 1 0 0,-1-1 0 0 0,0 1 0 0 0,0 0 0 0 0,1 0-1 0 0,-3 2 1 0 0,1-1 29 0 0,0 1-1 0 0,0 0 1 0 0,0 0-1 0 0,1 0 1 0 0,-1 1-1 0 0,1-1 1 0 0,-3 5-1 0 0,-5 10 60 0 0,2 1 1 0 0,0-1-1 0 0,1 1 0 0 0,1 1 0 0 0,0-1 0 0 0,2 1 0 0 0,-4 31 1 0 0,6-23 107 0 0,1 1 0 0 0,1 0 0 0 0,2 0 0 0 0,8 49 0 0 0,-9-71-107 0 0,1 0-1 0 0,0 0 1 0 0,1-1 0 0 0,0 1 0 0 0,4 7 0 0 0,1-2-8 0 0,-6-11-11 0 0,-1 1 1 0 0,1-1-1 0 0,-1 0 0 0 0,1 0 0 0 0,0 0 0 0 0,0 0 0 0 0,-1 0 0 0 0,1 0 1 0 0,0-1-1 0 0,0 1 0 0 0,0-1 0 0 0,0 1 0 0 0,0-1 0 0 0,-1 0 0 0 0,1 1 1 0 0,0-1-1 0 0,0 0 0 0 0,0 0 0 0 0,2-1 0 0 0,-1 0-4 0 0,0 0-1 0 0,0 0 1 0 0,0 0-1 0 0,0 0 1 0 0,-1 0-1 0 0,1-1 1 0 0,-1 1 0 0 0,1-1-1 0 0,-1 0 1 0 0,1 0-1 0 0,2-3 1 0 0,4-5-66 0 0,0-1-1 0 0,-1-1 1 0 0,0 0-1 0 0,8-15 1 0 0,-13 21 20 0 0,8-14-1603 0 0,-2-2-4130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161 888 5527 0 0,'0'0'2983'0'0,"1"-3"-1652"0"0,9-19-199 0 0,-2-2 1 0 0,-1 1-1 0 0,-1-1 0 0 0,4-32 1 0 0,-5 6-469 0 0,0-59 0 0 0,-7 69-592 0 0,-1 0 0 0 0,-2 0 0 0 0,-12-50 0 0 0,-45-113-294 0 0,50 171-78 0 0,-1 1 0 0 0,-29-50 1 0 0,26 62-172 0 0,15 18 466 0 0,1 1 0 0 0,-1 0 0 0 0,1 0 0 0 0,-1 0 0 0 0,1 0 0 0 0,-1 1 0 0 0,1-1 0 0 0,-1 0 1 0 0,0 0-1 0 0,1 0 0 0 0,0 0 0 0 0,-1 0 0 0 0,1 1 0 0 0,-1-1 0 0 0,1 0 0 0 0,-1 0 0 0 0,1 1 0 0 0,-1-1 0 0 0,1 0 0 0 0,0 1 0 0 0,-1-1 0 0 0,1 0 0 0 0,-1 1 0 0 0,1 0 2 0 0,-3 1 20 0 0,1 1 0 0 0,0-1 0 0 0,0 1 1 0 0,0 0-1 0 0,0 0 0 0 0,0 0 0 0 0,1 0 1 0 0,0 0-1 0 0,-1 0 0 0 0,1 0 0 0 0,0 1 1 0 0,0-1-1 0 0,0 4 0 0 0,-1 9 14 0 0,-2 23 1 0 0,4-35-24 0 0,1 35 204 0 0,1 1 0 0 0,8 45 1 0 0,-7-60-104 0 0,15 80 527 0 0,62 199 0 0 0,-30-168-552 0 0,-21-60-24 0 0,-21-51-50 0 0,-1 0-1 0 0,-1 1 1 0 0,-1 0-1 0 0,2 35 1 0 0,-5 105 60 0 0,-2-98-60 0 0,-1-54 11 0 0,0 1 0 0 0,-1 0 0 0 0,-5 20 0 0 0,7-33 14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 6447 0 0,'-8'1'376'0'0,"0"-1"0"0"0,0 2 0 0 0,0-1 0 0 0,0 1-1 0 0,1 0 1 0 0,-1 1 0 0 0,0 0 0 0 0,1 0 0 0 0,0 1-1 0 0,0-1 1 0 0,0 2 0 0 0,0-1 0 0 0,-12 11 0 0 0,18-14 106 0 0,1 1-325 0 0,0-1 0 0 0,0 1 1 0 0,0-1-1 0 0,0 1 0 0 0,0 0 0 0 0,1-1 0 0 0,-1 1 0 0 0,1-1 0 0 0,-1 1 0 0 0,2 2 0 0 0,-1-2-49 0 0,1 1 1 0 0,-1-1-1 0 0,1 0 0 0 0,0 0 0 0 0,0 0 0 0 0,0 0 1 0 0,0-1-1 0 0,0 1 0 0 0,1 0 0 0 0,-1-1 0 0 0,0 1 0 0 0,1-1 1 0 0,-1 0-1 0 0,1 0 0 0 0,-1 0 0 0 0,1 0 0 0 0,-1 0 0 0 0,1-1 1 0 0,3 1-1 0 0,6 1 221 0 0,0 0 1 0 0,23-1-1 0 0,-11-3 58 0 0,0-1-1 0 0,0-1 1 0 0,37-10-1 0 0,-36 7-148 0 0,46-12 378 0 0,63-14 71 0 0,-72 23-713 0 0,25-7-2745 0 0,-65 10 1337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15319 0 0,'0'0'1386'0'0,"3"1"-1142"0"0,2-1-131 0 0,0 1 1 0 0,-1-1 0 0 0,1 0 0 0 0,0-1 0 0 0,-1 1 0 0 0,1-1-1 0 0,-1 0 1 0 0,1 0 0 0 0,-1 0 0 0 0,1-1 0 0 0,-1 1-1 0 0,0-1 1 0 0,0 0 0 0 0,0 0 0 0 0,0-1 0 0 0,0 1 0 0 0,0-1-1 0 0,-1 0 1 0 0,1 0 0 0 0,5-6 0 0 0,5-7 412 0 0,1-1 0 0 0,-2 0-1 0 0,12-21 1 0 0,-22 35-474 0 0,123-184 1453 0 0,-87 135-1616 0 0,-21 31-1171 0 0,19-34-1 0 0,-21 23-2563 0 0,-10 15-2336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15031 0 0,'0'0'2642'0'0,"-1"3"-2098"0"0,-1 4-383 0 0,1 1 1 0 0,0 0 0 0 0,0-1 0 0 0,0 1 0 0 0,1 12 0 0 0,5 44 114 0 0,-3-36-117 0 0,5 31 178 0 0,21 88 1 0 0,28 57-72 0 0,-12-48-169 0 0,-40-137-93 0 0,58 250 138 0 0,-51-163-376 0 0,-10-96 264 0 0,-1 1 0 0 0,0 13 1 0 0,-1 1-7042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61 521 10591 0 0,'-1'2'488'0'0,"-14"13"-112"0"0,11-12-318 0 0,0 0-1 0 0,0 1 1 0 0,0 0 0 0 0,-5 8-1 0 0,6-7 501 0 0,0-1 529 0 0,1 0 0 0 0,0 0 0 0 0,-1 0 1 0 0,1 0-1 0 0,1 1 0 0 0,-3 5 0 0 0,19-11-441 0 0,-12 0-577 0 0,0-1 1 0 0,1 1 0 0 0,-1 0-1 0 0,0-1 1 0 0,0 0 0 0 0,0 0 0 0 0,0 1-1 0 0,-1-2 1 0 0,5-3 0 0 0,23-27 375 0 0,-13 14-221 0 0,237-280 228 0 0,-250 293-477 0 0,166-211-742 0 0,-168 216 470 0 0,4-5 368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41 148 5983 0 0,'0'0'5155'0'0,"0"3"-4340"0"0,-18 92 1967 0 0,10-60-1844 0 0,-3 38-1 0 0,9-43-306 0 0,1 0 0 0 0,5 52 0 0 0,-4-81-595 0 0,0 0 0 0 0,1 0 0 0 0,-1 0-1 0 0,0 0 1 0 0,0 0 0 0 0,1 0 0 0 0,-1 1 0 0 0,1-1-1 0 0,-1 0 1 0 0,1 0 0 0 0,0 0 0 0 0,-1-1 0 0 0,1 1-1 0 0,0 0 1 0 0,0 0 0 0 0,0 0 0 0 0,-1 0 0 0 0,1-1-1 0 0,0 1 1 0 0,0 0 0 0 0,0-1 0 0 0,0 1-1 0 0,0-1 1 0 0,0 1 0 0 0,0-1 0 0 0,0 1 0 0 0,1-1-1 0 0,-1 0 1 0 0,0 1 0 0 0,0-1 0 0 0,2 0 0 0 0,0 0 31 0 0,0 0 0 0 0,0 0 0 0 0,0 0 0 0 0,0 0 0 0 0,0-1 0 0 0,0 0 0 0 0,0 1 0 0 0,0-1 0 0 0,5-2 0 0 0,5-5 82 0 0,-1-1 0 0 0,0 1 0 0 0,-1-2 1 0 0,0 0-1 0 0,0 0 0 0 0,-1-1 0 0 0,0 0 0 0 0,-1 0 0 0 0,-1-1 0 0 0,14-24 0 0 0,-20 32-163 0 0,-1 1 0 0 0,1-1 0 0 0,-1 0 0 0 0,0 0 0 0 0,0 0 0 0 0,0 0 0 0 0,0 0 0 0 0,-1 0 0 0 0,1 0 0 0 0,-1 0 0 0 0,0 0 0 0 0,-1 0 0 0 0,1 0 0 0 0,-1 0 0 0 0,1 0 0 0 0,-1 0 0 0 0,0 0 0 0 0,-1 0 0 0 0,-3-7 0 0 0,-2-3-67 0 0,-1 1-1 0 0,0 0 0 0 0,-1 1 0 0 0,-11-12 0 0 0,-1-3 27 0 0,7 9-33 0 0,2-1 0 0 0,-12-22 1 0 0,19 31-285 0 0,1 1 0 0 0,0-1 1 0 0,0 0-1 0 0,1 0 0 0 0,1-1 1 0 0,-3-18-1 0 0,5 8-1387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363 545 13703 0 0,'0'0'630'0'0,"-1"2"-14"0"0,-8 11-322 0 0,0 0 1 0 0,-8 18 2230 0 0,18-32-2478 0 0,0-1 0 0 0,0 0 0 0 0,0 1 0 0 0,0-1 0 0 0,0 0-1 0 0,0 0 1 0 0,-1 1 0 0 0,1-1 0 0 0,-1 0 0 0 0,1 0 0 0 0,-1 0 0 0 0,1-2 0 0 0,0-25 277 0 0,-1 25-266 0 0,-1-21-4 0 0,-1 0 0 0 0,-2 0 0 0 0,0 1-1 0 0,-2-1 1 0 0,0 1 0 0 0,-11-25 0 0 0,-1 4-265 0 0,-2 1 0 0 0,-31-49 0 0 0,27 56-77 0 0,-2 2 0 0 0,-34-37 0 0 0,58 69 244 0 0,0 1 2 0 0,0 0-1 0 0,1 0 1 0 0,-1 0 0 0 0,0 0-1 0 0,0 1 1 0 0,0-1 0 0 0,0 0-1 0 0,-4-1 1 0 0,-5 2-71 0 0,9 2 95 0 0,-1 0 1 0 0,1 1 0 0 0,-1-1-1 0 0,1 1 1 0 0,0 0 0 0 0,0-1-1 0 0,0 1 1 0 0,0 0 0 0 0,0 0-1 0 0,1 0 1 0 0,-1 1 0 0 0,-2 4-1 0 0,-17 31-114 0 0,18-29 126 0 0,0 0-1 0 0,0 1 0 0 0,1-1 1 0 0,1 1-1 0 0,-1 0 1 0 0,2 0-1 0 0,-1 0 0 0 0,1-1 1 0 0,3 20-1 0 0,2 6-17 0 0,14 46-1 0 0,-18-80 23 0 0,65 200-10 0 0,-25-86 24 0 0,65 245 1425 0 0,-95-320-999 0 0,2 0 0 0 0,2-1-1 0 0,30 58 1 0 0,-31-67-373 0 0,-1 1 0 0 0,16 54 0 0 0,-22-60-137 0 0,-4-20 18 0 0,-1 0-456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11055 0 0,'0'0'1463'0'0,"2"-2"22"0"0,21-19 2389 0 0,-12 11-2504 0 0,1-1-1 0 0,12-15 1 0 0,-8 4-556 0 0,118-137 1894 0 0,-63 83-2356 0 0,22-22-2980 0 0,-83 89 1395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27 294 5063 0 0,'-11'7'1223'0'0,"10"-7"-945"0"0,0 0 0 0 0,1 1 0 0 0,-1-1 0 0 0,0 1 0 0 0,0-1 0 0 0,1 1 0 0 0,-1-1 0 0 0,0 1-1 0 0,1 0 1 0 0,-1-1 0 0 0,1 1 0 0 0,-1 0 0 0 0,1-1 0 0 0,-1 1 0 0 0,1 0 0 0 0,-1 0 0 0 0,-3 7 5804 0 0,3-15-3936 0 0,5-13-1010 0 0,6-1-14 0 0,22-34 0 0 0,-18 32-626 0 0,-8 15-392 0 0,0 0 0 0 0,1 0 0 0 0,-1 1 0 0 0,14-11 0 0 0,8-10 76 0 0,-18 17-355 0 0,0 0 0 0 0,0 1 0 0 0,1 0 0 0 0,0 1 0 0 0,0 0-1 0 0,1 0 1 0 0,1 2 0 0 0,18-10 0 0 0,-13 10-899 0 0,7-3-7408 0 0,-16 5 2982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20 426 1839 0 0,'0'0'427'0'0,"-7"8"5293"0"0,6-7-5588 0 0,1-1 0 0 0,-1 1 0 0 0,1-1 0 0 0,-1 1-1 0 0,0-1 1 0 0,1 0 0 0 0,-1 1 0 0 0,0-1 0 0 0,1 1 0 0 0,-1-1 0 0 0,0 0-1 0 0,0 0 1 0 0,1 0 0 0 0,-1 1 0 0 0,-1-1 0 0 0,2 0-6 0 0,0-1 0 0 0,0 1 1 0 0,0 0-1 0 0,0 0 0 0 0,0-1 0 0 0,-1 1 0 0 0,1 0 1 0 0,0 0-1 0 0,0-1 0 0 0,0 1 0 0 0,0 0 0 0 0,0 0 1 0 0,0-1-1 0 0,0 1 0 0 0,0 0 0 0 0,0-1 0 0 0,0 1 1 0 0,0 0-1 0 0,0 0 0 0 0,0-1 0 0 0,1 1 1 0 0,-1 0-1 0 0,0 0 0 0 0,0-1 0 0 0,0 1 0 0 0,0 0 1 0 0,1-1-1 0 0,14-27 5948 0 0,-12 23-5723 0 0,26-42-231 0 0,49-60-1 0 0,44-36 185 0 0,-102 121-291 0 0,-13 14 2 0 0,35-44 58 0 0,-40 49-25 0 0,0-2-25 0 0,0 3 20 0 0,1-3-33 0 0,4 1-28 0 0,-6 4-70 0 0,5 11-58 0 0,-4-4 124 0 0,-1-1 0 0 0,1 1 0 0 0,-1 0 0 0 0,-1 0 0 0 0,1 0 0 0 0,-1 0 0 0 0,0 0 0 0 0,-2 8 0 0 0,-12 59-41 0 0,9-50 52 0 0,-84 321-785 0 0,20-148 796 0 0,16-70 563 0 0,50-117-346 0 0,-1-1 0 0 0,-3 19 0 0 0,7-26 185 0 0,0 0-332 0 0,0-2-69 0 0,0 0 1 0 0,1 1 0 0 0,-1-1 0 0 0,0 0 0 0 0,0 0 0 0 0,0 1-1 0 0,0-1 1 0 0,0 0 0 0 0,0 1 0 0 0,0-1 0 0 0,1 0 0 0 0,-1 0-1 0 0,0 0 1 0 0,0 1 0 0 0,0-1 0 0 0,1 0 0 0 0,-1 0 0 0 0,0 1-1 0 0,0-1 1 0 0,1 0 0 0 0,-1 0 0 0 0,0 0 0 0 0,0 0 0 0 0,1 0-1 0 0,-1 0 1 0 0,0 1 0 0 0,1-1 0 0 0,-1 0 0 0 0,0 0 0 0 0,0 0-1 0 0,1 0 1 0 0,-1 0 0 0 0,0 0 0 0 0,1 0 0 0 0,-1 0 0 0 0,0 0-1 0 0,1 0 1 0 0,-1 0 0 0 0,0 0 0 0 0,0 0 0 0 0,1-1 0 0 0,-1 1-1 0 0,0 0 1 0 0,0 0 0 0 0,1 0 0 0 0,-1 0 0 0 0,0 0 0 0 0,0-1-1 0 0,1 1 1 0 0,-1 0 0 0 0,1-1 0 0 0,-1 1 4 0 0,4-2 4 0 0,0 0 0 0 0,0 0 0 0 0,0 0 0 0 0,0-1 0 0 0,0 0 0 0 0,0 0 0 0 0,-1 0 0 0 0,0 0 0 0 0,6-7 0 0 0,-2 0 24 0 0,0 0 0 0 0,7-15 0 0 0,-8 14 7 0 0,-1 3 55 0 0,0 1 1 0 0,0-1 0 0 0,1 1 0 0 0,0 1 0 0 0,9-10 0 0 0,38-26 199 0 0,-4 6-212 0 0,65-64 1 0 0,-81 70 92 0 0,-31 27-169 0 0,10-5-10 0 0,-4 2-4 0 0,4-2-429 0 0,-7 5 14 0 0,0 0 0 0 0,0 0 0 0 0,-1-1 0 0 0,1 1 0 0 0,-1-1 1 0 0,0 0-1 0 0,6-7 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11519 0 0,'0'0'6631'0'0,"1"-2"-6136"0"0,17-28-71 0 0,2 0 1 0 0,1 1 0 0 0,40-42-1 0 0,-60 70-420 0 0,9-10-184 0 0,1 0-1 0 0,19-15 1 0 0,-29 25-180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7831 0 0,'0'0'10916'0'0,"1"-1"-10082"0"0,9-8-428 0 0,0 0 0 0 0,-1 0 1 0 0,0-1-1 0 0,0 0 0 0 0,-1-1 1 0 0,11-20-1 0 0,11-14 136 0 0,-18 31-437 0 0,8-13 241 0 0,25-25 0 0 0,-37 45-539 0 0,-1 0 0 0 0,1 0 0 0 0,0 1 1 0 0,1 0-1 0 0,0 0 0 0 0,0 1 1 0 0,16-7-1 0 0,-16 10-260 0 0,4-3-2137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 6911 0 0,'0'0'528'0'0,"-1"2"-117"0"0,-3 8 997 0 0,0 1 1 0 0,-1-1-1 0 0,-1 0 1 0 0,-10 15-1 0 0,-34 38-495 0 0,13-17-367 0 0,24-30-432 0 0,-16 24 236 0 0,27-36-318 0 0,0 0 0 0 0,0 0 0 0 0,0 0 0 0 0,0 1 0 0 0,1-1-1 0 0,0 0 1 0 0,0 1 0 0 0,-1 6 0 0 0,1-9-8 0 0,1 0 0 0 0,0 0-1 0 0,0 1 1 0 0,0-1 0 0 0,0 0 0 0 0,0 0 0 0 0,0 0 0 0 0,1 1 0 0 0,-1-1 0 0 0,1 0-1 0 0,-1 0 1 0 0,1 0 0 0 0,0 0 0 0 0,0 0 0 0 0,0 0 0 0 0,0 0 0 0 0,0 0-1 0 0,3 2 1 0 0,-2-1 4 0 0,0 0 29 0 0,-1-1 0 0 0,1 0 0 0 0,0 0 0 0 0,0 0-1 0 0,0-1 1 0 0,0 1 0 0 0,0 0 0 0 0,0-1 0 0 0,1 1 0 0 0,-1-1 0 0 0,0 0-1 0 0,1 0 1 0 0,-1 0 0 0 0,1 0 0 0 0,0 0 0 0 0,-1 0 0 0 0,1-1-1 0 0,0 0 1 0 0,-1 1 0 0 0,1-1 0 0 0,0 0 0 0 0,-1 0 0 0 0,1 0 0 0 0,0 0-1 0 0,-1-1 1 0 0,1 1 0 0 0,4-2 0 0 0,-2 0-3 0 0,0 0-1 0 0,0 0 1 0 0,-1 0 0 0 0,1 0 0 0 0,-1-1-1 0 0,1 0 1 0 0,-1 0 0 0 0,0 0 0 0 0,0-1-1 0 0,0 1 1 0 0,-1-1 0 0 0,1 0-1 0 0,4-6 1 0 0,-2 0-22 0 0,-1-1 0 0 0,0 1-1 0 0,0-1 1 0 0,-1 0-1 0 0,0 0 1 0 0,-1-1 0 0 0,-1 1-1 0 0,3-23 1 0 0,-2 0-226 0 0,-5-62-1 0 0,-2 73 182 0 0,0-5-2712 0 0,-3 33-314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78 445 6447 0 0,'-7'7'8976'0'0,"6"-8"-8903"0"0,1-1 0 0 0,-1 0 0 0 0,1 0 1 0 0,0 1-1 0 0,-1-1 0 0 0,1 0 0 0 0,0 0 0 0 0,0 1 0 0 0,0-1 0 0 0,1-2 0 0 0,-1 2 10 0 0,4-23 292 0 0,1 2 0 0 0,0-1 0 0 0,2 1-1 0 0,1 0 1 0 0,12-25 0 0 0,64-126 1545 0 0,-79 163-1810 0 0,1 0-1 0 0,1 1 0 0 0,0 0 1 0 0,0 1-1 0 0,1-1 0 0 0,13-10 1 0 0,-12 14-38 0 0,-8 6-61 0 0,1 0 0 0 0,-1-1 0 0 0,0 1 1 0 0,1 0-1 0 0,-1 0 0 0 0,0 0 0 0 0,1 0 1 0 0,-1 0-1 0 0,0 0 0 0 0,1 0 0 0 0,-1 0 1 0 0,0 1-1 0 0,1-1 0 0 0,-1 0 0 0 0,0 1 1 0 0,0-1-1 0 0,1 1 0 0 0,-1-1 0 0 0,0 1 1 0 0,1 1-1 0 0,0-1 1 0 0,0 1 0 0 0,-1-1 0 0 0,0 1 0 0 0,1 0 0 0 0,-1 0 0 0 0,0-1 0 0 0,0 1 0 0 0,0 0 0 0 0,0 0 0 0 0,0 0 0 0 0,1 3 0 0 0,0 3 9 0 0,0 0-1 0 0,-1 0 1 0 0,0 0-1 0 0,0 0 1 0 0,-1 14 0 0 0,-1-9-22 0 0,-1 0 1 0 0,0 0 0 0 0,-1 0 0 0 0,-5 15 0 0 0,-23 50-257 0 0,9-22-39 0 0,-32 92-121 0 0,-125 312-1666 0 0,159-405 2094 0 0,20-54 578 0 0,3-1-507 0 0,0-1 0 0 0,0 1 0 0 0,0-1-1 0 0,0 0 1 0 0,0 0 0 0 0,0 0 0 0 0,0 0 0 0 0,0 0 0 0 0,-1-1-1 0 0,6-3 1 0 0,26-22 473 0 0,-23 18-378 0 0,83-72 1755 0 0,97-107 0 0 0,-101 100-1316 0 0,-86 84-617 0 0,-3 2 0 0 0,1 0-1 0 0,0 0 1 0 0,0 1-1 0 0,0-1 0 0 0,0 1 1 0 0,0-1-1 0 0,0 1 1 0 0,3-1-1 0 0,-3 1-67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4607 0 0,'-8'21'214'0'0,"-13"23"0"0"0,-5 15 1564 0 0,-23 100 5075 0 0,42-128-6789 0 0,2 0 0 0 0,1 1 0 0 0,0 38 0 0 0,5-40 219 0 0,2 0 0 0 0,1 0 0 0 0,1-1 1 0 0,1 1-1 0 0,2-1 0 0 0,1 0 0 0 0,22 49 0 0 0,-26-69-20 0 0,-1 0 1 0 0,2-1-1 0 0,-1 0 0 0 0,1 0 0 0 0,0 0 1 0 0,0-1-1 0 0,1 0 0 0 0,0 0 0 0 0,12 9 1 0 0,-13-12-62 0 0,1 0 0 0 0,-1 0 0 0 0,0-1 0 0 0,1 0-1 0 0,0 0 1 0 0,0-1 0 0 0,0 0 0 0 0,0 0 0 0 0,0 0 0 0 0,0-1 0 0 0,0 0 0 0 0,1 0 0 0 0,9-1 0 0 0,19-2 329 0 0,36-7-1 0 0,-71 9-548 0 0,-1 0 0 0 0,1 0 0 0 0,0 0 0 0 0,-1 0 0 0 0,1 0 0 0 0,-1 0 0 0 0,1 0 0 0 0,0-1-1 0 0,-1 1 1 0 0,1 0 0 0 0,0 0 0 0 0,-1-1 0 0 0,1 1 0 0 0,-1 0 0 0 0,1-1 0 0 0,-1 1-1 0 0,1-1 1 0 0,-1 1 0 0 0,1-1 0 0 0,-1 1 0 0 0,1 0 0 0 0,-1-1 0 0 0,0 0 0 0 0,1 1-1 0 0,-1-1 1 0 0,0 1 0 0 0,1-1 0 0 0,-1 1 0 0 0,0-1 0 0 0,0 0 0 0 0,0 1 0 0 0,1-1-1 0 0,-1 0 1 0 0,0 1 0 0 0,0-1 0 0 0,0 0 0 0 0,0 1 0 0 0,0-1 0 0 0,0 0 0 0 0,0 1-1 0 0,-1-1 1 0 0,1 1 0 0 0,0-1 0 0 0,0 0 0 0 0,0 1 0 0 0,-1-1 0 0 0,1 0 0 0 0,0 1-1 0 0,0-1 1 0 0,-1 1 0 0 0,1-1 0 0 0,-1 1 0 0 0,0-2 0 0 0,1 2-60 0 0,-3-4-337 0 0,1 1 0 0 0,-1 0-1 0 0,0 1 1 0 0,0-1 0 0 0,0 0-1 0 0,0 1 1 0 0,0 0 0 0 0,0 0-1 0 0,-1 0 1 0 0,1 0 0 0 0,-8-3-1 0 0,3 1-1271 0 0,-3-1-87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149 183 8895 0 0,'0'0'4838'0'0,"0"-9"-3921"0"0,0-3-362 0 0,0-13 397 0 0,-3-27 0 0 0,2 46-887 0 0,0-1-1 0 0,0 1 0 0 0,-1-1 0 0 0,0 1 0 0 0,0-1 0 0 0,-1 1 1 0 0,1 0-1 0 0,-1 0 0 0 0,-4-6 0 0 0,-4 1-64 0 0,5 6-10 0 0,-2 6-45 0 0,6 0 49 0 0,-1 1 0 0 0,1-1 0 0 0,1 1 1 0 0,-1-1-1 0 0,0 1 0 0 0,0 0 0 0 0,1 0 0 0 0,-1 0 0 0 0,0 0 0 0 0,1 0 1 0 0,0 0-1 0 0,-2 3 0 0 0,-11 31-12 0 0,10-24-25 0 0,-8 22 32 0 0,1 0-1 0 0,2 1 1 0 0,1 0 0 0 0,2 1 0 0 0,2 0 0 0 0,-1 64 0 0 0,5-97 42 0 0,1 1 0 0 0,-1 0 0 0 0,1-1 0 0 0,0 1 0 0 0,0 0 0 0 0,0-1 0 0 0,0 1 0 0 0,0-1 0 0 0,1 1-1 0 0,0-1 1 0 0,0 0 0 0 0,2 4 0 0 0,-3-6-17 0 0,0 0-1 0 0,0 0 0 0 0,0 0 1 0 0,0 0-1 0 0,0-1 1 0 0,0 1-1 0 0,0 0 1 0 0,0-1-1 0 0,0 1 0 0 0,1 0 1 0 0,-1-1-1 0 0,0 1 1 0 0,0-1-1 0 0,1 0 1 0 0,-1 1-1 0 0,0-1 0 0 0,0 0 1 0 0,1 0-1 0 0,-1 0 1 0 0,0 0-1 0 0,1 0 1 0 0,-1 0-1 0 0,0 0 0 0 0,1-1 1 0 0,-1 1-1 0 0,0 0 1 0 0,0-1-1 0 0,1 1 0 0 0,-1-1 1 0 0,0 1-1 0 0,0-1 1 0 0,0 1-1 0 0,0-1 1 0 0,0 0-1 0 0,0 0 0 0 0,0 0 1 0 0,2-1-1 0 0,3-3 37 0 0,-1-1-1 0 0,1 1 0 0 0,-1-1 1 0 0,0 0-1 0 0,-1-1 0 0 0,1 1 1 0 0,-1-1-1 0 0,-1 0 0 0 0,1 0 1 0 0,2-8-1 0 0,0-2-105 0 0,-1 0-1 0 0,0-1 1 0 0,2-23 0 0 0,-5 27-94 0 0,-2-1 1 0 0,0 1 0 0 0,-2-19 0 0 0,1 18 60 0 0,-3-2 3 0 0,-2-3 170 0 0,5 19-16 0 0,1 3-10 0 0,5 34-581 0 0,-1-20-4255 0 0,0-5-741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67 582 3679 0 0,'0'0'12950'0'0,"-1"-1"-11757"0"0,-4-1-638 0 0,-1 0-1 0 0,1 0 1 0 0,0-1 0 0 0,1 0-1 0 0,-1 0 1 0 0,0 0 0 0 0,-5-5-1 0 0,8 6-523 0 0,0-1 0 0 0,0 1 0 0 0,1-1-1 0 0,-1 0 1 0 0,0 1 0 0 0,1-1 0 0 0,-1 0-1 0 0,1 0 1 0 0,0 0 0 0 0,0 0 0 0 0,0 0-1 0 0,1 0 1 0 0,-1 0 0 0 0,1 0-1 0 0,-1-4 1 0 0,0-23-55 0 0,2 1-1 0 0,7-57 0 0 0,20-56-205 0 0,-25 127 190 0 0,1 0 16 0 0,37-144-1288 0 0,-28 131-174 0 0,-11 26 304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9 215 8287 0 0,'1'-1'6762'0'0,"17"-15"-4333"0"0,26-29 1 0 0,0-2-1671 0 0,-36 39-669 0 0,-1 0 1 0 0,13-18-1 0 0,7-10-46 0 0,-26 35-133 0 0,-1-1-29 0 0,-3-19-226 0 0,3 19 240 0 0,-3 1-100 0 0,2 1 190 0 0,-1 0 1 0 0,1-1-1 0 0,-1 1 0 0 0,1 0 1 0 0,-1 0-1 0 0,1 0 0 0 0,-1 0 1 0 0,1 1-1 0 0,-1-1 0 0 0,1 0 1 0 0,-1 0-1 0 0,1 1 0 0 0,0-1 0 0 0,-1 1 1 0 0,-2 1-1 0 0,1 0-7 0 0,0 0 0 0 0,-1 0 1 0 0,1 1-1 0 0,0 0 0 0 0,-5 4 0 0 0,-1 5-24 0 0,0-1 0 0 0,-10 18-1 0 0,5-6 24 0 0,1 1-1 0 0,2 1 1 0 0,0 0-1 0 0,-8 30 1 0 0,14-39 20 0 0,1 0 1 0 0,1 1 0 0 0,0-1-1 0 0,1 1 1 0 0,1 0-1 0 0,1 0 1 0 0,4 32-1 0 0,-4-45 3 0 0,1 1-1 0 0,0-1 1 0 0,1 1-1 0 0,-1-1 1 0 0,1 0-1 0 0,0 1 0 0 0,0-1 1 0 0,1 0-1 0 0,3 5 1 0 0,-5-8-3 0 0,0 0 0 0 0,0 1 0 0 0,0-1 0 0 0,0 0 0 0 0,0 0-1 0 0,1 0 1 0 0,-1 0 0 0 0,0 0 0 0 0,1 0 0 0 0,-1 0 0 0 0,1 0 0 0 0,-1 0 0 0 0,1-1 0 0 0,0 1 0 0 0,-1-1 0 0 0,1 1 0 0 0,-1-1 0 0 0,1 0 0 0 0,0 1-1 0 0,-1-1 1 0 0,1 0 0 0 0,0 0 0 0 0,0 0 0 0 0,-1 0 0 0 0,1-1 0 0 0,0 1 0 0 0,2-1 0 0 0,5-3-329 0 0,-1 1 0 0 0,0-1 0 0 0,0-1-1 0 0,0 1 1 0 0,12-10 0 0 0,-4 0-5965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26 14567 0 0,'0'0'664'0'0,"1"-2"-8"0"0,0-7-325 0 0,-1 7 176 0 0,0 2-401 0 0,0-1 0 0 0,0 1 0 0 0,0-1 0 0 0,0 1 0 0 0,0-1 0 0 0,0 1 1 0 0,0-1-1 0 0,0 1 0 0 0,0-1 0 0 0,0 1 0 0 0,0 0 0 0 0,0-1 0 0 0,0 1 1 0 0,-1-1-1 0 0,1 1 0 0 0,0-1 0 0 0,0 1 0 0 0,-1-1 0 0 0,1 1 0 0 0,0 0 1 0 0,-1-1-1 0 0,1 1 0 0 0,0 0 0 0 0,-1-1 0 0 0,1 1 0 0 0,0 0 0 0 0,-1-1 0 0 0,1 1 1 0 0,-1 0-1 0 0,0 0-51 0 0,0-1 1 0 0,0 1-1 0 0,-1 0 1 0 0,1 0-1 0 0,0 1 0 0 0,0-1 1 0 0,0 0-1 0 0,0 0 1 0 0,0 0-1 0 0,0 1 1 0 0,1-1-1 0 0,-1 0 1 0 0,-2 2-1 0 0,-1 0-47 0 0,0 0-1 0 0,0 1 0 0 0,0 0 1 0 0,0 0-1 0 0,-4 4 1 0 0,2 1-51 0 0,0-1 0 0 0,0 1 0 0 0,1 1 0 0 0,0-1 0 0 0,1 1 0 0 0,-1 0 0 0 0,2 0 0 0 0,-1 0 0 0 0,1 0 0 0 0,-2 13 0 0 0,0 9 17 0 0,-2 58 0 0 0,7-81 42 0 0,0 8 247 0 0,5 34 0 0 0,-4-44-187 0 0,-1-4 212 0 0,0-2-278 0 0,0 0 0 0 0,0 1-1 0 0,0-1 1 0 0,0 0 0 0 0,0 0-1 0 0,0 0 1 0 0,0 1 0 0 0,0-1 0 0 0,0 0-1 0 0,0 0 1 0 0,0 1 0 0 0,0-1 0 0 0,0 0-1 0 0,0 0 1 0 0,0 1 0 0 0,0-1-1 0 0,0 0 1 0 0,0 0 0 0 0,0 1 0 0 0,0-1-1 0 0,0 0 1 0 0,0 0 0 0 0,0 0-1 0 0,1 1 1 0 0,-1-1 0 0 0,0 0 0 0 0,0 0-1 0 0,0 0 1 0 0,0 1 0 0 0,0-1-1 0 0,1 0 1 0 0,-1 0 0 0 0,0 0 0 0 0,0 0-1 0 0,1 1 1 0 0,9-3 388 0 0,9-9-114 0 0,-15 8-263 0 0,-1-1 0 0 0,0 0 1 0 0,0 0-1 0 0,0 0 0 0 0,0 0 0 0 0,-1 0 0 0 0,0 0 0 0 0,1-1 1 0 0,-2 1-1 0 0,3-6 0 0 0,1-9-35 0 0,4-22 1 0 0,-9 39 14 0 0,5-34-156 0 0,3-36-188 0 0,-8 71 486 0 0,1 3-22 0 0,22 45 237 0 0,-12-36-316 0 0,3-1-31 0 0,2-3-48 0 0,-12-6-89 0 0,-1 0 1 0 0,1-1-1 0 0,-1 0 1 0 0,1 0-1 0 0,-1 0 1 0 0,1 0-1 0 0,-1 0 1 0 0,1-1-1 0 0,-1 1 1 0 0,1-1-1 0 0,-1 0 1 0 0,0 0-1 0 0,1 0 1 0 0,-1-1-1 0 0,0 1 1 0 0,0-1-1 0 0,0 0 1 0 0,0 0-1 0 0,0 0 1 0 0,0 0-1 0 0,-1 0 1 0 0,1-1-1 0 0,3-3 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7831 0 0,'0'-2'603'0'0,"-1"1"-497"0"0,-7-12 2296 0 0,9 16-1143 0 0,4 89 1537 0 0,7 56-1258 0 0,-7-119-1460 0 0,44 244 716 0 0,-37-232-771 0 0,22 49-1 0 0,-6-18-3 0 0,-20-50-243 0 0,-7-18-349 0 0,-1 1 37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97 206 6911 0 0,'0'0'10406'0'0,"0"-2"-9989"0"0,5-19 94 0 0,3-31 0 0 0,-1-1-181 0 0,-3 36-245 0 0,-2 11-61 0 0,-1-1 0 0 0,1 0-1 0 0,-2 0 1 0 0,1 1 0 0 0,-1-11 0 0 0,0 13 19 0 0,0 3-43 0 0,0 1 0 0 0,0 0 0 0 0,0 0 1 0 0,0 0-1 0 0,0-1 0 0 0,0 1 0 0 0,0 0 1 0 0,0 0-1 0 0,0-1 0 0 0,0 1 0 0 0,0 0 1 0 0,0 0-1 0 0,0 0 0 0 0,0-1 0 0 0,0 1 1 0 0,0 0-1 0 0,-1 0 0 0 0,1 0 1 0 0,0-1-1 0 0,0 1 0 0 0,0 0 0 0 0,0 0 1 0 0,0 0-1 0 0,-1 0 0 0 0,1 0 0 0 0,0-1 1 0 0,0 1-1 0 0,0 0 0 0 0,-1 0 0 0 0,1 0 1 0 0,0 0-1 0 0,0 0 0 0 0,0 0 0 0 0,-1 0 1 0 0,1 0-1 0 0,0 0 0 0 0,0-1 0 0 0,0 1 1 0 0,-1 0-1 0 0,1 0 0 0 0,0 0 1 0 0,0 0-1 0 0,-1 0 0 0 0,1 1 0 0 0,0-1 1 0 0,0 0-1 0 0,0 0 0 0 0,-1 0 0 0 0,1 0 1 0 0,0 0-1 0 0,-7 5-3 0 0,7-5 3 0 0,-6 8-8 0 0,0 0 0 0 0,0 1-1 0 0,1 0 1 0 0,0-1 0 0 0,1 2 0 0 0,0-1-1 0 0,-4 11 1 0 0,2-3 2 0 0,4-12 6 0 0,-36 93 0 0 0,33-81 0 0 0,0 0 0 0 0,1 1 0 0 0,-3 32 0 0 0,6-46 0 0 0,1-1 0 0 0,0 1 0 0 0,-1-1 0 0 0,1 1 0 0 0,0-1 0 0 0,1 1 0 0 0,-1-1 0 0 0,1 1 0 0 0,-1-1 0 0 0,3 6 0 0 0,0-3 0 0 0,4 7 0 0 0,-5-11 2 0 0,0 0-1 0 0,0-1 0 0 0,1 1 1 0 0,-1 0-1 0 0,0-1 1 0 0,1 0-1 0 0,-1 1 0 0 0,0-1 1 0 0,1 0-1 0 0,0 0 1 0 0,-1-1-1 0 0,1 1 0 0 0,0 0 1 0 0,2-1-1 0 0,0 1 5 0 0,0-1-1 0 0,0 0 0 0 0,-1-1 1 0 0,1 1-1 0 0,0-1 0 0 0,-1 0 1 0 0,8-3-1 0 0,-1 0-1 0 0,-1-1-1 0 0,1 0 1 0 0,-1 0 0 0 0,-1-1-1 0 0,1-1 1 0 0,8-7 0 0 0,47-47-1543 0 0,-58 54 1288 0 0,19-19-697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190 618 4607 0 0,'0'0'847'0'0,"1"3"1097"0"0,7 23 5851 0 0,-7-24-6610 0 0,5 7 2507 0 0,-4-12-3144 0 0,2-3-389 0 0,0 0 0 0 0,0 0-1 0 0,-1-1 1 0 0,0 0 0 0 0,0 0 0 0 0,0 0 0 0 0,-1 0 0 0 0,0 0 0 0 0,-1 0-1 0 0,1 0 1 0 0,-1-9 0 0 0,1-7-57 0 0,-1-1 0 0 0,-2-30 0 0 0,-3 19-271 0 0,-1 0 0 0 0,-2 0-1 0 0,-1 1 1 0 0,-1 0 0 0 0,-2 1 0 0 0,-24-50 0 0 0,33 79 131 0 0,-11-25-357 0 0,-26-39-1 0 0,35 61 294 0 0,0 0 1 0 0,-1 0 0 0 0,-1 1-1 0 0,1 0 1 0 0,-1 0-1 0 0,0 0 1 0 0,0 1-1 0 0,-1 0 1 0 0,1 0-1 0 0,-1 1 1 0 0,-8-4-1 0 0,13 7-107 0 0,-8 4-190 0 0,8-1 391 0 0,0 0 1 0 0,0 1-1 0 0,0-1 0 0 0,0 1 0 0 0,1 0 1 0 0,0-1-1 0 0,-1 1 0 0 0,1 0 0 0 0,0 0 1 0 0,0-1-1 0 0,1 1 0 0 0,-1 0 0 0 0,0 0 1 0 0,1 0-1 0 0,0 0 0 0 0,0 0 0 0 0,0 0 1 0 0,0 4-1 0 0,2 5-28 0 0,0 0 0 0 0,0 1 1 0 0,6 13-1 0 0,0 1 14 0 0,60 296 190 0 0,-22-129-16 0 0,-27-123 12 0 0,-3-10 658 0 0,31 74-1 0 0,-37-112-502 0 0,-3-7-67 0 0,-1 1 0 0 0,8 28-1 0 0,-12-37-347 0 0,0-1 0 0 0,-1 1 0 0 0,0 0 0 0 0,1 13 0 0 0,-1-3-458 0 0,-1-16-567 0 0,-5 8-4789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13591 0 0,'11'-1'1448'0'0,"12"-10"-437"0"0,-1-1 0 0 0,35-25 1 0 0,-46 28-330 0 0,0-2 1 0 0,-1 1 0 0 0,17-24-1 0 0,-9 12-22 0 0,51-76 1648 0 0,-9 13-1137 0 0,-58 82-1245 0 0,0 1 0 0 0,0 0 1 0 0,0-1-1 0 0,0 1 0 0 0,0 0 0 0 0,0 1 1 0 0,1-1-1 0 0,-1 0 0 0 0,5-1 0 0 0,15-4-4367 0 0,-9 4-2859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 9215 0 0,'0'0'707'0'0,"0"-1"-464"0"0,0-3-35 0 0,0 3 728 0 0,-1 2-589 0 0,0 1 0 0 0,0-1 0 0 0,-1 1 0 0 0,1-1 0 0 0,0 0 1 0 0,-1 0-1 0 0,1 1 0 0 0,-3 1 0 0 0,-1 0 229 0 0,-9 11-248 0 0,0 1 1 0 0,1 0-1 0 0,1 1 1 0 0,-19 33-1 0 0,-32 76 298 0 0,58-115-568 0 0,-42 93 184 0 0,-109 215-133 0 0,132-270-1169 0 0,24-47 109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14135 0 0,'0'0'4659'0'0,"-2"2"-4391"0"0,0 0-201 0 0,1 1 0 0 0,-1-1 0 0 0,1 0 1 0 0,0 1-1 0 0,-1 0 0 0 0,1-1 0 0 0,0 1 0 0 0,1 0 0 0 0,-1 0 1 0 0,0-1-1 0 0,1 1 0 0 0,0 0 0 0 0,-1 0 0 0 0,1 0 1 0 0,0 0-1 0 0,1 5 0 0 0,1 7 226 0 0,6 28 0 0 0,-7-38-228 0 0,23 92 647 0 0,5-1-1 0 0,42 96 1 0 0,7 2-567 0 0,-71-178-135 0 0,-1 0-1 0 0,-1 1 1 0 0,-1 0 0 0 0,3 20-1 0 0,-7-31-129 0 0,1 1-1 0 0,-2 0 1 0 0,-1 13-1 0 0,1-14-631 0 0,0 0-1 0 0,-1 0 0 0 0,0 0 1 0 0,-2 6-1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121 437 11519 0 0,'-12'14'450'0'0,"0"0"-1"0"0,1 2 1 0 0,0-1-1 0 0,-15 32 1 0 0,0-1 2038 0 0,4 4 740 0 0,25-49-2960 0 0,1-1-194 0 0,1 0-1 0 0,0-1 1 0 0,0 0-1 0 0,0 1 1 0 0,-1-2-1 0 0,1 1 1 0 0,-1 0-1 0 0,1-1 1 0 0,-1 0 0 0 0,1 0-1 0 0,-1 0 1 0 0,0-1-1 0 0,0 1 1 0 0,7-6-1 0 0,7-7 300 0 0,28-29 0 0 0,-40 37-298 0 0,70-73 441 0 0,40-40-73 0 0,192-212 913 0 0,-298 320-1211 0 0,-8 9-106 0 0,-2 6-1679 0 0,1 7 960 0 0,0 0-1 0 0,-1 0 1 0 0,-2 14 0 0 0,0-2-406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1839 0 0,'0'0'83'0'0,"-1"2"353"0"0,-6 8 2170 0 0,-17 28 4986 0 0,20-31-7229 0 0,1 0-1 0 0,-1 0 1 0 0,2 0-1 0 0,-3 8 1 0 0,-5 20 1033 0 0,6-23-1017 0 0,0 0-1 0 0,1 0 0 0 0,1 0 0 0 0,0 0 0 0 0,1 0 1 0 0,0 0-1 0 0,1 18 0 0 0,0-25-329 0 0,1 2 35 0 0,0 1 0 0 0,0-1 0 0 0,1 0 0 0 0,0 1 0 0 0,4 8 0 0 0,-5-14-36 0 0,0 0 1 0 0,0 0-1 0 0,0 0 0 0 0,1 0 1 0 0,-1 0-1 0 0,1 0 0 0 0,-1-1 1 0 0,1 1-1 0 0,0-1 0 0 0,0 1 1 0 0,-1-1-1 0 0,1 1 0 0 0,0-1 1 0 0,0 0-1 0 0,0 0 0 0 0,1 0 1 0 0,-1 0-1 0 0,0-1 0 0 0,0 1 1 0 0,0-1-1 0 0,5 1 0 0 0,0 0 69 0 0,1 0 1 0 0,-1 0-1 0 0,1-1 0 0 0,0-1 1 0 0,-1 1-1 0 0,1-1 0 0 0,-1-1 0 0 0,0 1 1 0 0,1-1-1 0 0,-1 0 0 0 0,12-6 0 0 0,-14 5-90 0 0,0 0 0 0 0,0 0 0 0 0,0 0-1 0 0,0 0 1 0 0,-1-1 0 0 0,1 0-1 0 0,-1 0 1 0 0,0 0 0 0 0,0 0 0 0 0,-1-1-1 0 0,1 1 1 0 0,-1-1 0 0 0,0 0-1 0 0,0 0 1 0 0,-1-1 0 0 0,3-4-1 0 0,-4 6-4 0 0,0 0 0 0 0,0 0-1 0 0,0 0 1 0 0,-1 0 0 0 0,1 0-1 0 0,-1 0 1 0 0,0 0-1 0 0,0 0 1 0 0,0 0 0 0 0,-1 0-1 0 0,1 0 1 0 0,-3-6-1 0 0,1 3 6 0 0,0 1 0 0 0,-1 0 0 0 0,0 0 0 0 0,0 0 0 0 0,-1 1 0 0 0,0-1 0 0 0,-4-5 0 0 0,-4-2-32 0 0,-1 1 0 0 0,0 0 1 0 0,0 0-1 0 0,-28-17 1 0 0,30 22-79 0 0,-9-6-799 0 0,-39-20 0 0 0,57 32 404 0 0,0 2 226 0 0,0-1 1 0 0,-1 1 0 0 0,1 0 0 0 0,0-1 0 0 0,0 1 0 0 0,0 0 0 0 0,0 0 0 0 0,-4 3 0 0 0,4-3-297 0 0,-6 8-234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266 453 16039 0 0,'0'0'1452'0'0,"-2"1"-1196"0"0,-12 5-122 0 0,7-4 353 0 0,3-2 1928 0 0,3 0-2399 0 0,1-1-1 0 0,-1 1 1 0 0,0 0 0 0 0,0 0-1 0 0,0-1 1 0 0,0 1 0 0 0,0-1-1 0 0,0 1 1 0 0,1-1 0 0 0,-1 1-1 0 0,0-1 1 0 0,0 1 0 0 0,1-1-1 0 0,-1 1 1 0 0,0-1 0 0 0,1 0-1 0 0,-1 0 1 0 0,1 1 0 0 0,-1-1-1 0 0,1 0 1 0 0,-1 0 0 0 0,1 0-1 0 0,-1 1 1 0 0,1-1-1 0 0,0 0 1 0 0,0 0 0 0 0,-1-2-1 0 0,-4-26 138 0 0,5 28-138 0 0,-4-104-168 0 0,5 67 75 0 0,-3 0-1 0 0,-8-47 0 0 0,8 73-106 0 0,0 1-1 0 0,-1 0 1 0 0,-1 0 0 0 0,0 1-1 0 0,0-1 1 0 0,-1 1 0 0 0,-1 0 0 0 0,1 0-1 0 0,-2 0 1 0 0,1 1 0 0 0,-16-16 0 0 0,21 24 148 0 0,1 1 1 0 0,-1-1 0 0 0,0 0 0 0 0,0 1 0 0 0,0-1 0 0 0,0 1 0 0 0,0-1 0 0 0,-1 1 0 0 0,1 0-1 0 0,0-1 1 0 0,0 1 0 0 0,0 0 0 0 0,0 0 0 0 0,0 0 0 0 0,0-1 0 0 0,-1 1 0 0 0,1 1 0 0 0,0-1-1 0 0,0 0 1 0 0,0 0 0 0 0,0 0 0 0 0,0 0 0 0 0,0 1 0 0 0,-1-1 0 0 0,1 1 0 0 0,0-1 0 0 0,0 1 0 0 0,0-1-1 0 0,0 1 1 0 0,0-1 0 0 0,0 1 0 0 0,1 0 0 0 0,-1 0 0 0 0,-1 1 0 0 0,-3 2 0 0 0,-1 1 0 0 0,2 0 1 0 0,-9 11-1 0 0,13-16 33 0 0,-9 13-3 0 0,1-1 0 0 0,1 1-1 0 0,0 0 1 0 0,1 1 0 0 0,0 0 0 0 0,1 0-1 0 0,0 0 1 0 0,2 0 0 0 0,-1 1-1 0 0,2-1 1 0 0,0 1 0 0 0,1 0 0 0 0,1 29-1 0 0,1-36 30 0 0,0-1-1 0 0,0 1 1 0 0,1 0-1 0 0,1-1 1 0 0,-1 1-1 0 0,1-1 1 0 0,5 10-1 0 0,4 3 160 0 0,17 22-1 0 0,-16-24-36 0 0,18 32-1 0 0,-23-33-45 0 0,74 155 1123 0 0,-63-127-503 0 0,24 91 0 0 0,-34-99-648 0 0,-1 1 1 0 0,-3 0-1 0 0,-1 1 1 0 0,-1 50-1 0 0,-4-75-52 0 0,1-7-36 0 0,0 0 0 0 0,0-1 0 0 0,0 1 0 0 0,1 0 0 0 0,0 0 0 0 0,1 0 1 0 0,-1-1-1 0 0,4 10 0 0 0,-4-14-332 0 0,1 2 599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47 262 14047 0 0,'0'0'646'0'0,"-2"1"-16"0"0,-2 4-513 0 0,-1 0-1 0 0,1 0 1 0 0,-1 0-1 0 0,1 0 1 0 0,1 1-1 0 0,-5 7 1 0 0,-3 10 4317 0 0,20-30-4079 0 0,-4 4-284 0 0,1-2 20 0 0,1-1-1 0 0,-1 0 0 0 0,0 0 1 0 0,0 0-1 0 0,7-12 0 0 0,22-40 115 0 0,-10 15-74 0 0,-13 24-48 0 0,0 1 0 0 0,1 1 0 0 0,1 0 0 0 0,0 1 0 0 0,34-28 0 0 0,-1 4-2387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24 238 4143 0 0,'0'0'319'0'0,"-2"1"-210"0"0,-19 9 17361 0 0,23-12-17173 0 0,16-13 116 0 0,14-11 146 0 0,-2-1 0 0 0,40-45-1 0 0,-58 59-1226 0 0,-2-1 1 0 0,1-1-1 0 0,-2 1 0 0 0,9-18 1 0 0,-9 14-1119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5 360 6447 0 0,'-4'-3'12350'0'0,"11"-8"-8624"0"0,22-23-4834 0 0,-13 15 2116 0 0,103-111-428 0 0,-35 40-328 0 0,-70 74-252 0 0,24-20 0 0 0,-24 23 0 0 0,-6 7-12 0 0,-7 5-49 0 0,1 2-5 0 0,7 6 53 0 0,-5-4 4 0 0,0-1 0 0 0,-1 1 0 0 0,1 0 1 0 0,-1 0-1 0 0,0 0 0 0 0,0 0 0 0 0,4 5 0 0 0,-6-5 0 0 0,0 0 0 0 0,1 0 0 0 0,-1 0 0 0 0,0 0 0 0 0,0 0-1 0 0,-1 0 1 0 0,1 3 0 0 0,-1-5 9 0 0,1 6-1 0 0,-1 1-1 0 0,-1 0 1 0 0,1-1 0 0 0,-1 1-1 0 0,-1-1 1 0 0,1 1 0 0 0,-1-1-1 0 0,-5 14 1 0 0,-3 11-54 0 0,-12 54 32 0 0,-44 230-31 0 0,57-260 54 0 0,5-36 0 0 0,1 1 0 0 0,1-1 0 0 0,0 23 0 0 0,2-20-12 0 0,-1-1-1 0 0,-1 0 1 0 0,-1 0 0 0 0,0 0-1 0 0,-2 0 1 0 0,-1 0 0 0 0,-17 41-1 0 0,14-46-89 0 0,-17 26 0 0 0,5-10 26 0 0,19-29 34 0 0,-4 3 43 0 0,4-5 59 0 0,3-3-53 0 0,-1 0-1 0 0,1 0 1 0 0,0 0 0 0 0,-1 0-1 0 0,1 0 1 0 0,0 0 0 0 0,0 0-1 0 0,-1 1 1 0 0,1-1 0 0 0,2-1-1 0 0,0 0 5 0 0,53-58 46 0 0,19-17 159 0 0,7 2 882 0 0,-42 34-521 0 0,-21 21-370 0 0,-15 16-262 0 0,-1 1-1 0 0,0-1 1 0 0,-1 0 0 0 0,1 0 0 0 0,-1 0 0 0 0,1-1-1 0 0,-1 1 1 0 0,-1-1 0 0 0,3-5 0 0 0,-4 9-296 0 0,4-8-3739 0 0,-4-6-7740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11487 0 0,'0'0'6496'0'0,"2"-2"-5816"0"0,11-9 32 0 0,82-64 2023 0 0,25-17-764 0 0,-31 21-693 0 0,-81 65-1236 0 0,0 0 0 0 0,-1-1 0 0 0,1 0 0 0 0,-2 0-1 0 0,1-1 1 0 0,-1 0 0 0 0,0 0 0 0 0,-1-1 0 0 0,5-8 0 0 0,-10 16-82 0 0,7-9-130 0 0,-2-1 0 0 0,6-14 1 0 0,-7 9-2697 0 0,-2 0-3990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4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7831 0 0,'-7'1'212'0'0,"1"0"-1"0"0,-1 0 1 0 0,1 0 0 0 0,-1 1-1 0 0,-8 3 1 0 0,-12 5 3017 0 0,3 1 3626 0 0,25-8-6482 0 0,0 2-281 0 0,1-1 1 0 0,0 0-1 0 0,0 1 1 0 0,1-1-1 0 0,-1 0 1 0 0,1 0-1 0 0,0 0 1 0 0,0 0-1 0 0,0-1 1 0 0,6 6-1 0 0,41 33 262 0 0,-47-40-316 0 0,11 8 5 0 0,0-1 1 0 0,1 0-1 0 0,0-1 0 0 0,1-1 0 0 0,-1 0 0 0 0,1-2 1 0 0,1 1-1 0 0,-1-2 0 0 0,1 0 0 0 0,0-1 1 0 0,0-1-1 0 0,29 1 0 0 0,10-5-81 0 0,0-2 0 0 0,83-17 1 0 0,-71 10-42 0 0,-41 7 101 0 0,54-1 1 0 0,-72 5 16 0 0,0 0 0 0 0,0 1 0 0 0,0 0 0 0 0,0 0 0 0 0,-1 1 0 0 0,1 1 0 0 0,-1-1 0 0 0,1 1 0 0 0,-1 1 0 0 0,9 4 0 0 0,-13-5-15 0 0,0 0-1 0 0,0 0 1 0 0,-1 1-1 0 0,1-1 0 0 0,-1 1 1 0 0,0 0-1 0 0,0 0 1 0 0,0 0-1 0 0,-1 0 1 0 0,1 0-1 0 0,-1 1 1 0 0,0-1-1 0 0,-1 1 0 0 0,1 0 1 0 0,-1-1-1 0 0,1 1 1 0 0,-1 6-1 0 0,2 6 125 0 0,-2 0 0 0 0,0 0 0 0 0,-3 28-1 0 0,-1-15 89 0 0,-1 0-1 0 0,-2 0 0 0 0,-14 42 0 0 0,3-23 166 0 0,-28 55 0 0 0,28-72-1776 0 0,-22 32 0 0 0,38-62-83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2303 0 0,'0'0'392'0'0,"0"-11"3984"0"0,0-4-88 0 0,1 8 1238 0 0,16 59-5318 0 0,9 54 0 0 0,-5-20-122 0 0,-5-14-71 0 0,9 29-18 0 0,-16-71-208 0 0,7 58 0 0 0,-14-77 153 0 0,0 10-639 0 0,-2-20 274 0 0,0 1-270 0 0,0 6-119 0 0,0-6-19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11 9215 0 0,'0'-1'707'0'0,"0"0"-668"0"0,0 1 0 0 0,0 0 0 0 0,0-1 0 0 0,0 1 0 0 0,0 0 0 0 0,0-1 0 0 0,0 1 0 0 0,0 0 0 0 0,0-1 0 0 0,0 1 0 0 0,0 0 0 0 0,-1-1 0 0 0,1 1 0 0 0,0 0 0 0 0,0-1 0 0 0,0 1 0 0 0,0 0 0 0 0,0 0 0 0 0,-1-1 0 0 0,1 1 0 0 0,0 0 0 0 0,0-1 0 0 0,-1 1 0 0 0,1 0 0 0 0,0 0 0 0 0,0 0 0 0 0,-1-1 0 0 0,1 1 0 0 0,0 0 0 0 0,0 0 0 0 0,-1 0 0 0 0,1 0 0 0 0,0 0 0 0 0,-1-1 0 0 0,1 1 0 0 0,0 0 0 0 0,-1 0 0 0 0,1 0 0 0 0,0 0 0 0 0,-1 0 0 0 0,1 0 0 0 0,-1 0 0 0 0,-10 4 1103 0 0,10-4-986 0 0,-4 3 57 0 0,-1 0 0 0 0,1 1 0 0 0,0 0 1 0 0,0 0-1 0 0,0 0 0 0 0,0 0 1 0 0,1 1-1 0 0,0-1 0 0 0,-6 10 1 0 0,-4 6 8 0 0,-12 25 0 0 0,18-29-9 0 0,-17 32 262 0 0,-25 69 0 0 0,-8 56 29 0 0,30-87-238 0 0,-30 58 177 0 0,25-68-302 0 0,25-55-173 0 0,-9 21 157 0 0,-30 53-1 0 0,41-84-191 0 0,-1 0 1 0 0,-1 0-1 0 0,0 0 0 0 0,-1-1 0 0 0,1 0 1 0 0,-2-1-1 0 0,0 0 0 0 0,0-1 0 0 0,-13 10 1 0 0,14-14-1049 0 0,7-3-344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16 534 5063 0 0,'-1'1'390'0'0,"-13"20"9387"0"0,16-22-9208 0 0,48-34 1169 0 0,7-6-637 0 0,153-158 1244 0 0,-89 80-1955 0 0,-20 13-936 0 0,-87 85-898 0 0,-14 20 1310 0 0,1 0 0 0 0,-1 0 0 0 0,1 0 1 0 0,-1 0-1 0 0,0-1 0 0 0,0 1 0 0 0,1 0 1 0 0,-1 0-1 0 0,0 0 0 0 0,0-1 0 0 0,0 1 1 0 0,0 0-1 0 0,0 0 0 0 0,0 0 0 0 0,-1 0 1 0 0,1-1-1 0 0,0 1 0 0 0,0 0 0 0 0,-1 0 1 0 0,0-2-1 0 0,-4-5-521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22 582 9095 0 0,'0'0'823'0'0,"-2"1"-678"0"0,1-1-65 0 0,0 0 0 0 0,0 1 0 0 0,0-1 0 0 0,0 0 0 0 0,0 0 0 0 0,1 1 0 0 0,-1-1 0 0 0,0 1-1 0 0,0-1 1 0 0,0 1 0 0 0,0-1 0 0 0,1 1 0 0 0,-1-1 0 0 0,0 1 0 0 0,1 0 0 0 0,-1-1 0 0 0,0 1 0 0 0,1 0-1 0 0,-1 0 1 0 0,1-1 0 0 0,-1 2 0 0 0,-1 2 1922 0 0,4 0-1198 0 0,-2-4-737 0 0,0 1-1 0 0,0-1 1 0 0,0 1 0 0 0,0-1 0 0 0,0 1-1 0 0,0-1 1 0 0,0 1 0 0 0,0-1 0 0 0,1 1-1 0 0,-1-1 1 0 0,0 0 0 0 0,0 1 0 0 0,0-1 0 0 0,1 1-1 0 0,-1-1 1 0 0,0 0 0 0 0,1 1 0 0 0,0 0-1 0 0,1 0 24 0 0,1 1 0 0 0,-1-1 1 0 0,1 1-1 0 0,0-1 0 0 0,0 0 0 0 0,0 0 0 0 0,0 0 0 0 0,0 0 0 0 0,0-1 0 0 0,0 1 0 0 0,0-1 0 0 0,0 0 0 0 0,0 0 0 0 0,0 0 1 0 0,4 0-1 0 0,-2-1 23 0 0,0-1 0 0 0,0 1 0 0 0,-1-1 1 0 0,1 0-1 0 0,0 0 0 0 0,-1 0 1 0 0,1 0-1 0 0,5-5 0 0 0,5-5 166 0 0,-1-1-1 0 0,0 0 0 0 0,22-28 1 0 0,-9 7-7 0 0,-2-2 0 0 0,30-55 0 0 0,30-83-143 0 0,-48 96-273 0 0,-17 35-1168 0 0,-1 2-3861 0 0,-7 14-766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251 786 4607 0 0,'0'0'11222'0'0,"1"-1"-10868"0"0,4-5-285 0 0,-1 0 0 0 0,0 0 0 0 0,0 0-1 0 0,0-1 1 0 0,-1 1 0 0 0,0-1 0 0 0,0 0 0 0 0,-1 0-1 0 0,0 0 1 0 0,0 0 0 0 0,0 0 0 0 0,-1 0 0 0 0,-1-1-1 0 0,1-12 1 0 0,-1-10 219 0 0,-2 1 0 0 0,-6-39 0 0 0,-2-1-359 0 0,-30-154-733 0 0,33 198 712 0 0,-1 0 1 0 0,-1 0 0 0 0,0 1 0 0 0,-2 1-1 0 0,-2 0 1 0 0,-23-36 0 0 0,30 52 7 0 0,1 1 0 0 0,-1 0 0 0 0,-1 0 0 0 0,1 1 0 0 0,-13-9 0 0 0,18 13 67 0 0,-1 1 1 0 0,1-1 0 0 0,-1 1 0 0 0,0-1 0 0 0,0 1 0 0 0,1 0-1 0 0,-1-1 1 0 0,0 1 0 0 0,1 0 0 0 0,-1 0 0 0 0,0 0 0 0 0,0 0-1 0 0,1 1 1 0 0,-1-1 0 0 0,0 0 0 0 0,1 1 0 0 0,-1-1 0 0 0,0 1-1 0 0,1-1 1 0 0,-1 1 0 0 0,1 0 0 0 0,-1 0 0 0 0,1 0-1 0 0,-1 0 1 0 0,1 0 0 0 0,0 0 0 0 0,-1 0 0 0 0,1 0 0 0 0,0 1-1 0 0,-1 0 1 0 0,-4 6-4 0 0,1 0 0 0 0,1 0 0 0 0,0 0 0 0 0,0 1 0 0 0,0-1 0 0 0,1 1 0 0 0,0 0 0 0 0,1 0 0 0 0,0 0 0 0 0,1 0 0 0 0,-1 0 0 0 0,1 17 0 0 0,2-5 2 0 0,0 0-1 0 0,1 0 1 0 0,1 0 0 0 0,8 31-1 0 0,0-17 17 0 0,1 0-1 0 0,26 50 1 0 0,44 62-60 0 0,-56-101 59 0 0,9 15 272 0 0,41 101 0 0 0,-53-102 27 0 0,45 133 397 0 0,-59-153-839 0 0,-1 1 0 0 0,-2 0 0 0 0,-2 0 0 0 0,-1 0 0 0 0,-5 59 0 0 0,2-88-2882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10567 0 0,'0'0'956'0'0,"1"-1"-786"0"0,7-3 118 0 0,-1 0 0 0 0,0-1 0 0 0,0 0 1 0 0,-1 0-1 0 0,1-1 0 0 0,10-11 0 0 0,28-45 1751 0 0,-40 56-1899 0 0,66-91 1901 0 0,-28 40-1628 0 0,-33 45-774 0 0,1 0 0 0 0,15-14 1 0 0,-16 17-254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5063 0 0,'0'0'8388'0'0,"2"0"-7873"0"0,4-3-328 0 0,-1-1-1 0 0,1 1 1 0 0,-1-1-1 0 0,1 0 1 0 0,-1 0 0 0 0,0-1-1 0 0,-1 1 1 0 0,1-1 0 0 0,-1 0-1 0 0,7-11 1 0 0,2-4 210 0 0,16-36 1 0 0,40-98 771 0 0,-56 122-953 0 0,-9 22-153 0 0,0-1-1 0 0,1 1 0 0 0,0 0 1 0 0,11-15-1 0 0,-10 15-13 0 0,-4 6-44 0 0,0 1-1 0 0,1 0 1 0 0,-1 0 0 0 0,0 0 0 0 0,1 0 0 0 0,0 0 0 0 0,4-3 0 0 0,3-2-17 0 0,-9 6-52 0 0,8 40-292 0 0,-9-19 338 0 0,-1 1 0 0 0,-7 37 0 0 0,-1 0-53 0 0,7-33 50 0 0,-12 105-161 0 0,8-84 145 0 0,2 56 0 0 0,2-37 39 0 0,1-33-2 0 0,-20 243 0 0 0,14-239 0 0 0,-16 54 0 0 0,10-46 0 0 0,7-17 0 0 0,4-16 0 0 0,0 0 0 0 0,-5 11 0 0 0,7-20 0 0 0,0-1 0 0 0,-1 0 0 0 0,1 0 0 0 0,0 0 0 0 0,0 1 0 0 0,0-1 0 0 0,0 0 0 0 0,0 0 0 0 0,0 1 0 0 0,-1-1 0 0 0,1 0 0 0 0,0 0 0 0 0,0 1 0 0 0,0-1 0 0 0,0 0 0 0 0,0 0 0 0 0,0 1 0 0 0,0-1 0 0 0,0 0 0 0 0,0 0 0 0 0,0 1 0 0 0,0-1 0 0 0,0 0 0 0 0,0 0 0 0 0,0 1 0 0 0,0-1 0 0 0,1 0 0 0 0,-1 0 0 0 0,0 1 0 0 0,0-1 0 0 0,0 0 0 0 0,0 0 0 0 0,0 0 0 0 0,0 1 0 0 0,1-1 0 0 0,-1 0 0 0 0,0 0 0 0 0,0 0 0 0 0,0 1 0 0 0,1-1 0 0 0,-1 0 0 0 0,0 0 0 0 0,0 0 0 0 0,1 0 0 0 0,-1 0 0 0 0,0 0 0 0 0,0 1 0 0 0,0-1 0 0 0,1 0 0 0 0,-1 0 0 0 0,0 0 0 0 0,1 0 0 0 0,-1 0 0 0 0,0 0 0 0 0,0 0 0 0 0,1 0 0 0 0,-1 0 0 0 0,0 0 0 0 0,0 0 0 0 0,1 0 0 0 0,-1-1 0 0 0,0 1 0 0 0,0 0 0 0 0,1 0 0 0 0,-1 0 0 0 0,0 0 0 0 0,0 0 0 0 0,1 0 0 0 0,-1-1 0 0 0,5 0 0 0 0,0 0-1 0 0,1 0 1 0 0,-1-1 0 0 0,0 0-1 0 0,0 0 1 0 0,0-1-1 0 0,0 0 1 0 0,0 1 0 0 0,-1-1-1 0 0,1-1 1 0 0,-1 1-1 0 0,0-1 1 0 0,4-4 0 0 0,7-8 34 0 0,25-33 1 0 0,21-46 778 0 0,-43 64-168 0 0,0 1-1 0 0,35-39 1 0 0,9-4-210 0 0,-53 61-420 0 0,1-4-78 0 0,-9 14-236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17 399 3679 0 0,'0'0'284'0'0,"-16"-7"10138"0"0,16 6-10225 0 0,5-9 2146 0 0,17-12-3117 0 0,-16 16 1638 0 0,9-10-463 0 0,-1-2-1 0 0,12-18 1 0 0,14-18 213 0 0,62-75 577 0 0,-33 47-838 0 0,-61 73-366 0 0,2 1-37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2759 0 0,'0'0'126'0'0,"-1"2"-5"0"0,-8 16 1117 0 0,4-12 3400 0 0,-6 10-1615 0 0,-19 18 3054 0 0,45-32-5853 0 0,-5-3-167 0 0,0 0 1 0 0,-1 0-1 0 0,1-1 1 0 0,-1 0-1 0 0,12-4 1 0 0,48-21 160 0 0,-24 8-92 0 0,83-37 175 0 0,23-8 82 0 0,-82 41-371 0 0,-55 18-12 0 0,-1-1 0 0 0,-2 0 11 0 0,-15 19 42 0 0,1-9-53 0 0,0 0 0 0 0,-4 15 0 0 0,-88 271 0 0 0,78-242 0 0 0,-7 25 0 0 0,14-43 1 0 0,-13 30 0 0 0,11-32 17 0 0,-11 34 373 0 0,22-60-282 0 0,-1 13 219 0 0,4-13-266 0 0,9 4-52 0 0,-10-6-10 0 0,1 1 0 0 0,-1-1 0 0 0,0 0 0 0 0,0 0 0 0 0,0 0 0 0 0,0 0 0 0 0,0 0 0 0 0,0 0 0 0 0,1 0 0 0 0,-1 0 0 0 0,1-1 0 0 0,2-1-173 0 0,1 0-1 0 0,-1 0 0 0 0,0 0 1 0 0,0-1-1 0 0,0 0 0 0 0,0 0 1 0 0,-1 0-1 0 0,1 0 1 0 0,-1-1-1 0 0,0 1 0 0 0,0-1 1 0 0,0 0-1 0 0,3-5 1 0 0,3-8-6397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4607 0 0,'0'0'354'0'0,"-1"2"-36"0"0,-6 9 759 0 0,0 0 0 0 0,1 1 0 0 0,0 0 0 0 0,1 0 0 0 0,-4 15 0 0 0,2-8-655 0 0,-12 34 781 0 0,2 0-1 0 0,-11 70 1 0 0,23-96-1018 0 0,2 0 1 0 0,1 0-1 0 0,1 0 0 0 0,1 0 1 0 0,2 0-1 0 0,8 46 1 0 0,-9-64-154 0 0,1-1 0 0 0,1 0 0 0 0,-1 0-1 0 0,2 0 1 0 0,-1 0 0 0 0,1-1 0 0 0,0 1 0 0 0,7 8 0 0 0,-8-12-17 0 0,0 0-1 0 0,0-1 1 0 0,1 0-1 0 0,-1 0 1 0 0,1 0-1 0 0,0 0 0 0 0,0 0 1 0 0,0-1-1 0 0,1 0 1 0 0,-1 1-1 0 0,0-2 1 0 0,1 1-1 0 0,-1 0 1 0 0,1-1-1 0 0,0 0 0 0 0,5 1 1 0 0,-1-2 31 0 0,-1 0 0 0 0,1 0 1 0 0,0 0-1 0 0,0-1 0 0 0,0-1 0 0 0,-1 1 1 0 0,1-2-1 0 0,-1 1 0 0 0,1-1 0 0 0,-1 0 1 0 0,0-1-1 0 0,0 0 0 0 0,0 0 0 0 0,-1 0 1 0 0,11-9-1 0 0,-1 0 213 0 0,0-2 1 0 0,0 0-1 0 0,-1-1 1 0 0,26-34-1 0 0,-30 32-34 0 0,0 0 0 0 0,-1-1 0 0 0,-1 0 0 0 0,-1-1 0 0 0,0 0 0 0 0,-2 0 0 0 0,0-1 0 0 0,-2 0 0 0 0,0 0 0 0 0,-1 0 0 0 0,-1-1 0 0 0,-1 0 0 0 0,-1-24-1 0 0,-2 31-196 0 0,-1-1-1 0 0,-1 1 0 0 0,0 0 0 0 0,-1 0 0 0 0,-9-24 0 0 0,10 33-49 0 0,-1-1-1 0 0,1 1 1 0 0,-1 0 0 0 0,0 1-1 0 0,0-1 1 0 0,-1 1-1 0 0,0 0 1 0 0,0 0 0 0 0,0 0-1 0 0,-1 0 1 0 0,1 1-1 0 0,-1 0 1 0 0,-7-4-1 0 0,3 3-24 0 0,0 0-1 0 0,0 1 0 0 0,0 0 0 0 0,-1 1 0 0 0,1 0 0 0 0,-1 0 0 0 0,-18-1 0 0 0,13 3-65 0 0,0 0 1 0 0,0 1-1 0 0,0 1 1 0 0,1 0-1 0 0,-1 1 1 0 0,1 1-1 0 0,-1 0 0 0 0,1 1 1 0 0,0 1-1 0 0,0 1 1 0 0,-17 8-1 0 0,30-13 48 0 0,1 0 1 0 0,-1 0-1 0 0,1 0 0 0 0,0 0 0 0 0,0 1 0 0 0,0-1 1 0 0,0 0-1 0 0,0 1 0 0 0,0-1 0 0 0,0 0 1 0 0,0 1-1 0 0,-1 2 0 0 0,1-3-3 0 0,0 1-278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89 7367 0 0,'0'-1'334'0'0,"-2"-37"4882"0"0,2 22 781 0 0,0 12-5834 0 0,0 2 915 0 0,1 0-671 0 0,1-5-228 0 0,-1 5-98 0 0,0 0-26 0 0,2-6-97 0 0,-2 6-219 0 0,5 0-203 0 0,-2 0-791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8:1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14335 0 0,'0'0'8533'0'0,"-1"-2"-8202"0"0,0-2-188 0 0,-1 0 0 0 0,1-1 0 0 0,0 1 0 0 0,-2-7-1 0 0,3 9-129 0 0,0 1-1 0 0,0-1 1 0 0,0 1-1 0 0,0-1 0 0 0,0 0 1 0 0,0 1-1 0 0,1-1 1 0 0,-1 1-1 0 0,0-1 1 0 0,1 1-1 0 0,-1-1 0 0 0,1 1 1 0 0,0-1-1 0 0,-1 1 1 0 0,1 0-1 0 0,2-3 0 0 0,-2 2-325 0 0,1 1-143 0 0,4-4 132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9215 0 0,'0'0'5502'0'0,"-1"2"-4992"0"0,-15 28 157 0 0,5-9-406 0 0,-10 24-1 0 0,-45 125 524 0 0,42-118-498 0 0,-2 4 44 0 0,23-50-234 0 0,1 1 0 0 0,0-1 0 0 0,1 1 0 0 0,-1 0-1 0 0,1 0 1 0 0,0 9 0 0 0,1-15 289 0 0,0 0-367 0 0,0-1 0 0 0,1 1-1 0 0,-1-1 1 0 0,0 1 0 0 0,0-1-1 0 0,1 1 1 0 0,-1-1 0 0 0,1 1-1 0 0,-1-1 1 0 0,0 0 0 0 0,1 1-1 0 0,-1-1 1 0 0,1 0 0 0 0,-1 1-1 0 0,1-1 1 0 0,-1 0 0 0 0,1 1 0 0 0,-1-1-1 0 0,1 0 1 0 0,-1 0 0 0 0,1 0-1 0 0,-1 0 1 0 0,1 1 0 0 0,-1-1-1 0 0,1 0 1 0 0,0 0 0 0 0,16 1 195 0 0,-11-1-197 0 0,1-1 1 0 0,0 0-1 0 0,0-1 0 0 0,-1 1 1 0 0,1-1-1 0 0,0-1 1 0 0,-1 1-1 0 0,0-1 0 0 0,0 0 1 0 0,0-1-1 0 0,0 1 1 0 0,0-1-1 0 0,-1 0 0 0 0,1-1 1 0 0,6-6-1 0 0,-7 4-25 0 0,1 0 1 0 0,-1-1-1 0 0,0 1 0 0 0,0-1 0 0 0,-1 0 1 0 0,0 0-1 0 0,0 0 0 0 0,-1-1 0 0 0,0 1 1 0 0,-1-1-1 0 0,2-12 0 0 0,-1 7-78 0 0,-1 0 1 0 0,-1-1-1 0 0,-1 1 0 0 0,0-1 0 0 0,-3-26 0 0 0,2 35-28 0 0,-1 1 0 0 0,1 0-1 0 0,-1 0 1 0 0,0 0-1 0 0,0 0 1 0 0,0 0 0 0 0,-1 0-1 0 0,-3-6 1 0 0,3 9-57 0 0,1-1 0 0 0,0 1 1 0 0,-1-1-1 0 0,1 1 0 0 0,-1 0 0 0 0,0-1 0 0 0,0 1 1 0 0,1 1-1 0 0,-1-1 0 0 0,-1 0 0 0 0,1 1 1 0 0,0 0-1 0 0,0-1 0 0 0,-4 0 0 0 0,6 2-284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2759 0 0,'0'0'5362'0'0,"0"3"-4402"0"0,-2 18 602 0 0,0-1 1 0 0,-11 38-1 0 0,3-11-596 0 0,0-1-303 0 0,-3-1-1 0 0,-28 72 1 0 0,-52 79-322 0 0,-226 348-198 0 0,310-531-142 0 0,-33 54 501 0 0,-71 84-1 0 0,101-135-66 0 0,12-13-808 0 0,7-9 236 0 0,0 0 165 0 0,3-3 13 0 0,0 0 0 0 0,-1-1-1 0 0,0 0 1 0 0,10-14 0 0 0,-11 13-26 0 0,1 0 0 0 0,0 0 1 0 0,0 1-1 0 0,2 0 0 0 0,-1 1 0 0 0,1 0 0 0 0,0 1 0 0 0,16-9 0 0 0,-20 13 26 0 0,-1 1 0 0 0,1 1 0 0 0,-1-1 0 0 0,1 1 0 0 0,0 0 0 0 0,0 1 0 0 0,0-1 0 0 0,10 1 0 0 0,7 0 292 0 0,28 3 0 0 0,-5 0-56 0 0,60-1 528 0 0,79-1 200 0 0,-179 1-995 0 0,23-5-6 0 0,-3-3-202 0 0,-25 7 108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151 129 13103 0 0,'-2'2'598'0'0,"-4"4"-223"0"0,2-3-318 0 0,1 0-1 0 0,0 1 1 0 0,0 0-1 0 0,0-1 1 0 0,1 1-1 0 0,-1 0 1 0 0,1 0-1 0 0,-3 6 1 0 0,4-8-1 0 0,0 0 128 0 0,0-1-1 0 0,0 1 0 0 0,0 0 0 0 0,0 0 0 0 0,0 0 0 0 0,0 0 0 0 0,0 0 0 0 0,1 1 0 0 0,-1-1 0 0 0,1 0 0 0 0,-1 3 0 0 0,4-4 82 0 0,-1 1-213 0 0,0-1 1 0 0,1 0-1 0 0,-1 1 0 0 0,1-1 0 0 0,0 0 0 0 0,-1-1 0 0 0,1 1 0 0 0,0 0 1 0 0,0-1-1 0 0,-1 1 0 0 0,7-1 0 0 0,-4-1 15 0 0,0 1 1 0 0,1-1-1 0 0,-1 0 0 0 0,0-1 1 0 0,0 1-1 0 0,5-3 1 0 0,12-5 81 0 0,3 0-24 0 0,-1-2 0 0 0,36-20 0 0 0,-54 27-110 0 0,5-4 20 0 0,8-17-19 0 0,-5 2-16 0 0,-12 19 0 0 0,1-8 11 0 0,-3 10-7 0 0,1 0 0 0 0,-1 0 0 0 0,0 0 0 0 0,0 0 1 0 0,0 0-1 0 0,-1 0 0 0 0,1 0 0 0 0,0 0 0 0 0,-1 0 0 0 0,1 0 0 0 0,-1 0 0 0 0,-1-2 1 0 0,1 1 5 0 0,-5-8 49 0 0,4 9-45 0 0,0-1 0 0 0,0 1 1 0 0,-1 0-1 0 0,1 0 1 0 0,-1 0-1 0 0,0 0 1 0 0,1 0-1 0 0,-1 0 1 0 0,0 1-1 0 0,0 0 1 0 0,0-1-1 0 0,0 1 1 0 0,0 0-1 0 0,-6-1 1 0 0,3 1-29 0 0,1 1 0 0 0,-1 0 0 0 0,1 0 0 0 0,-1 0 0 0 0,0 1 1 0 0,1 0-1 0 0,-1 0 0 0 0,-5 2 0 0 0,-5 2-148 0 0,1 1 0 0 0,0 1 0 0 0,0 1 0 0 0,-26 17 0 0 0,32-18 112 0 0,-1 1 0 0 0,1 0 0 0 0,0 0 0 0 0,1 1 0 0 0,0 0 0 0 0,0 1 0 0 0,1 0 0 0 0,-6 11 0 0 0,-1 3 50 0 0,2 2 1 0 0,-13 35 0 0 0,19-46 6 0 0,1 1-1 0 0,1 0 0 0 0,-3 23 0 0 0,6-33 12 0 0,0 1 0 0 0,1-1 0 0 0,0 1 0 0 0,0-1 1 0 0,1 1-1 0 0,0-1 0 0 0,0 1 0 0 0,0-1 0 0 0,1 0 0 0 0,0 0 0 0 0,3 8 0 0 0,-4-13 8 0 0,0 1 1 0 0,1 0-1 0 0,-1-1 1 0 0,0 1 0 0 0,1-1-1 0 0,-1 1 1 0 0,1-1-1 0 0,-1 0 1 0 0,1 1 0 0 0,0-1-1 0 0,-1 0 1 0 0,1 0-1 0 0,3 1 1 0 0,23 7 169 0 0,-20-8-179 0 0,0 0 1 0 0,0-1 0 0 0,0 0-1 0 0,0 0 1 0 0,0 0 0 0 0,0-1-1 0 0,0-1 1 0 0,9-2-1 0 0,62-22 62 0 0,-67 21-78 0 0,94-40-1106 0 0,-70 27-166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74 10591 0 0,'0'-2'194'0'0,"15"-48"818"0"0,-12 28 6238 0 0,-5 22-7128 0 0,0 1 0 0 0,0-1 0 0 0,0 1 0 0 0,0-1 0 0 0,0 1 0 0 0,0 0 0 0 0,0 0 0 0 0,1 0-1 0 0,-1 0 1 0 0,0 0 0 0 0,1 0 0 0 0,-1 0 0 0 0,1 1 0 0 0,-1-1 0 0 0,-1 3 0 0 0,-20 25 150 0 0,20-26-151 0 0,-11 19-30 0 0,1 1 0 0 0,2 0 0 0 0,0 1 0 0 0,-9 30 0 0 0,-4 8-10 0 0,-81 223-81 0 0,-13 31 0 0 0,93-259-208 0 0,-3-1 0 0 0,-3-1 0 0 0,-2-1 0 0 0,-58 72 0 0 0,85-119-126 0 0,0 0 0 0 0,0-1 0 0 0,-1 0 0 0 0,-13 11 0 0 0,18-16-968 0 0,2-5-324 0 0,-2-18-64 0 0,4-6-6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11519 0 0,'-12'6'394'0'0,"1"0"-1"0"0,0 1 1 0 0,-16 12 0 0 0,24-17-199 0 0,1 0 0 0 0,-1 0 1 0 0,1 1-1 0 0,0-1 1 0 0,0 1-1 0 0,0-1 0 0 0,0 1 1 0 0,0 0-1 0 0,0-1 1 0 0,1 1-1 0 0,-1 0 1 0 0,1 0-1 0 0,0 0 0 0 0,0 0 1 0 0,0 1-1 0 0,0-1 1 0 0,1 0-1 0 0,-1 0 1 0 0,1 6-1 0 0,0-7-116 0 0,0 0-1 0 0,1 0 1 0 0,-1 0 0 0 0,1 0 0 0 0,-1 0 0 0 0,1 0-1 0 0,0-1 1 0 0,0 1 0 0 0,-1 0 0 0 0,1 0 0 0 0,1-1-1 0 0,-1 1 1 0 0,0 0 0 0 0,0-1 0 0 0,1 0-1 0 0,-1 1 1 0 0,0-1 0 0 0,1 0 0 0 0,0 1 0 0 0,-1-1-1 0 0,1 0 1 0 0,0 0 0 0 0,-1 0 0 0 0,1 0-1 0 0,0-1 1 0 0,0 1 0 0 0,3 0 0 0 0,2 1 100 0 0,0 0 0 0 0,0-1 1 0 0,0 0-1 0 0,0-1 1 0 0,1 0-1 0 0,8 0 0 0 0,23-4 228 0 0,1-2-1 0 0,56-15 0 0 0,74-32 218 0 0,25-6-2044 0 0,-173 54-843 0 0,27-2-1 0 0,-32 6 96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29 14223 0 0,'0'0'1291'0'0,"1"-1"-1063"0"0,21-26 6204 0 0,-26 28-6367 0 0,0 0 0 0 0,-1 0 0 0 0,1 1 0 0 0,0-1 0 0 0,0 1 0 0 0,0 0-1 0 0,0 1 1 0 0,-6 4 0 0 0,-1 0-43 0 0,-5 4-13 0 0,0 0-1 0 0,1 2 0 0 0,0 0 1 0 0,1 0-1 0 0,1 2 0 0 0,0-1 1 0 0,-19 30-1 0 0,31-43-19 0 0,1-1 0 0 0,-1 1 1 0 0,1-1-1 0 0,0 1 0 0 0,-1 0 0 0 0,1-1 0 0 0,-1 1 0 0 0,1 0 0 0 0,0-1 0 0 0,0 1 1 0 0,-1 0-1 0 0,1-1 0 0 0,0 1 0 0 0,0 0 0 0 0,0 0 0 0 0,0-1 0 0 0,0 1 1 0 0,0 0-1 0 0,0-1 0 0 0,0 1 0 0 0,0 0 0 0 0,0 0 0 0 0,0-1 0 0 0,0 1 0 0 0,0 0 1 0 0,1-1-1 0 0,-1 1 0 0 0,1 1 0 0 0,0-1-57 0 0,1 1 0 0 0,-1-1-1 0 0,1 1 1 0 0,0-1 0 0 0,0 0 0 0 0,0 0 0 0 0,-1 0-1 0 0,4 1 1 0 0,7 5 61 0 0,113 83-281 0 0,-90-68 298 0 0,-29-18 68 0 0,0-1-1 0 0,0 1 1 0 0,0 0 0 0 0,0 0 0 0 0,-1 1 0 0 0,10 10 0 0 0,-14-14-48 0 0,0 0 0 0 0,-1 0-1 0 0,1 0 1 0 0,0 1 0 0 0,0-1 0 0 0,-1 0 0 0 0,1 1 0 0 0,0-1 0 0 0,-1 1-1 0 0,0-1 1 0 0,1 1 0 0 0,-1-1 0 0 0,0 1 0 0 0,0-1 0 0 0,0 1 0 0 0,1-1-1 0 0,-2 1 1 0 0,1-1 0 0 0,0 1 0 0 0,0-1 0 0 0,0 1 0 0 0,-1-1 0 0 0,1 1-1 0 0,-1-1 1 0 0,1 0 0 0 0,-1 1 0 0 0,0-1 0 0 0,1 0 0 0 0,-1 1 0 0 0,0-1 0 0 0,0 0-1 0 0,0 0 1 0 0,0 1 0 0 0,0-1 0 0 0,0 0 0 0 0,0 0 0 0 0,0 0 0 0 0,-1-1-1 0 0,1 1 1 0 0,0 0 0 0 0,0 0 0 0 0,-3 0 0 0 0,-11 7 110 0 0,-1-1 0 0 0,0 0 0 0 0,0-1 0 0 0,-23 5 0 0 0,-70 8-231 0 0,105-19-593 0 0,-15 2 794 0 0,7-5-7500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10 7367 0 0,'0'0'568'0'0,"0"-2"-373"0"0,3-5 5666 0 0,-4 8-5606 0 0,-1 0 0 0 0,0 0 0 0 0,1 1 1 0 0,-1-1-1 0 0,1 1 0 0 0,0-1 0 0 0,-1 1 0 0 0,-1 3 0 0 0,0-1 104 0 0,-25 32 402 0 0,2 2 0 0 0,1 2 0 0 0,-26 56 0 0 0,3-7-252 0 0,11-23-265 0 0,-126 240 392 0 0,-13 38-492 0 0,96-211-110 0 0,-7 14-22 0 0,81-133-103 0 0,4-11-8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 14887 0 0,'0'0'1350'0'0,"1"-1"-1110"0"0,5-4 2162 0 0,-15 15-1883 0 0,-201 242 330 0 0,197-233-838 0 0,-19 34 0 0 0,29-46 1 0 0,0-1 0 0 0,0 1 0 0 0,0-1 1 0 0,1 1-1 0 0,0 0 0 0 0,1 0 0 0 0,-1 0 1 0 0,1 0-1 0 0,0 12 0 0 0,4-4-26 0 0,-2-13 19 0 0,1-1 0 0 0,-1 1 0 0 0,0-1 0 0 0,0 1 0 0 0,1-1 1 0 0,-1 1-1 0 0,1-1 0 0 0,-1 0 0 0 0,1 0 0 0 0,0 1 1 0 0,-1-1-1 0 0,1 0 0 0 0,0-1 0 0 0,0 1 0 0 0,0 0 1 0 0,0 0-1 0 0,0-1 0 0 0,0 1 0 0 0,0-1 0 0 0,0 0 1 0 0,0 0-1 0 0,0 0 0 0 0,0 0 0 0 0,0 0 0 0 0,0 0 1 0 0,3-1-1 0 0,3 0 54 0 0,-1 0 1 0 0,1-1-1 0 0,-1 0 1 0 0,0 0-1 0 0,13-7 1 0 0,6-4 100 0 0,-1-1 1 0 0,-1-2 0 0 0,-1 0-1 0 0,38-34 1 0 0,-50 40-113 0 0,0-2 0 0 0,0 1 0 0 0,-2-1 0 0 0,1-1 0 0 0,-2 0 0 0 0,0 0 0 0 0,0 0 0 0 0,-1-1 0 0 0,-1 0 0 0 0,7-22 0 0 0,-11 27-19 0 0,0 1 0 0 0,-1-1 0 0 0,0 0 0 0 0,0-9 0 0 0,-1 15-31 0 0,0 0 1 0 0,0 0-1 0 0,0 1 1 0 0,-1-1 0 0 0,1 0-1 0 0,-1 0 1 0 0,0 0-1 0 0,1 0 1 0 0,-1 1 0 0 0,-1-1-1 0 0,1 0 1 0 0,0 1-1 0 0,-1-1 1 0 0,-2-4 0 0 0,3 7-39 0 0,1-1 0 0 0,-1 1 1 0 0,0-1-1 0 0,0 1 1 0 0,1 0-1 0 0,-1-1 1 0 0,0 1-1 0 0,0 0 1 0 0,1-1-1 0 0,-1 1 1 0 0,0 0-1 0 0,0 0 1 0 0,0 0-1 0 0,1 0 0 0 0,-1 0 1 0 0,0 0-1 0 0,0 0 1 0 0,0 0-1 0 0,0 0 1 0 0,1 0-1 0 0,-1 0 1 0 0,0 0-1 0 0,0 0 1 0 0,0 1-1 0 0,1-1 1 0 0,-1 0-1 0 0,0 1 1 0 0,0-1-1 0 0,1 1 0 0 0,-2 0 1 0 0,-18 16-2430 0 0,12-8 134 0 0,-1 0-3765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22 3679 0 0,'8'-21'10499'0'0,"-14"22"-9593"0"0,1 0-1 0 0,0 1 1 0 0,0 0-1 0 0,-7 4 1 0 0,-20 14 302 0 0,-23 29-1484 0 0,48-43 532 0 0,-24 25-228 0 0,-43 55 0 0 0,60-67-25 0 0,1 1 1 0 0,0 1-1 0 0,1-1 1 0 0,-13 36-1 0 0,23-50-1 0 0,0-1 0 0 0,0 1 0 0 0,1 0 0 0 0,0 0 0 0 0,0 0 0 0 0,0 0 0 0 0,1 1 0 0 0,0-1 0 0 0,0 0 0 0 0,1 0 0 0 0,1 6 0 0 0,-2-9 0 0 0,1-1 1 0 0,0 0-1 0 0,-1 1 1 0 0,1-1-1 0 0,0 0 1 0 0,1 0-1 0 0,-1 1 1 0 0,0-1-1 0 0,0 0 1 0 0,1 0-1 0 0,-1 0 1 0 0,1-1-1 0 0,0 1 1 0 0,0 0-1 0 0,0-1 1 0 0,-1 1-1 0 0,1-1 1 0 0,1 1-1 0 0,-1-1 1 0 0,0 0-1 0 0,0 0 1 0 0,0 0-1 0 0,1 0 1 0 0,-1 0-1 0 0,0-1 1 0 0,1 1-1 0 0,-1-1 1 0 0,1 1-1 0 0,3-1 1 0 0,6 0 93 0 0,-1 0 0 0 0,0-1 1 0 0,1-1-1 0 0,-1 0 0 0 0,0 0 0 0 0,0-1 0 0 0,-1-1 1 0 0,13-4-1 0 0,-9 1 66 0 0,1 0-1 0 0,-2 0 1 0 0,1-1 0 0 0,-1-1-1 0 0,16-14 1 0 0,-25 19-118 0 0,0 0 1 0 0,0 0-1 0 0,-1-1 0 0 0,1 1 1 0 0,-1-1-1 0 0,0 0 0 0 0,0 0 1 0 0,-1 0-1 0 0,0 0 1 0 0,0-1-1 0 0,0 1 0 0 0,0-1 1 0 0,-1 1-1 0 0,0-1 0 0 0,0 0 1 0 0,0 1-1 0 0,-1-1 1 0 0,0 0-1 0 0,0 0 0 0 0,0 1 1 0 0,-2-10-1 0 0,-3-9-28 0 0,-1 0 0 0 0,-1 0 0 0 0,-17-39 1 0 0,12 33-281 0 0,5 13-1125 0 0,-1 0 0 0 0,-18-27 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20 14943 0 0,'0'0'687'0'0,"-2"-1"-16"0"0,1-1-628 0 0,-1 0 1 0 0,0 0 0 0 0,0 1 0 0 0,0-1 0 0 0,0 1 0 0 0,0 0 0 0 0,0-1 0 0 0,0 1-1 0 0,0 0 1 0 0,-1 0 0 0 0,1 0 0 0 0,-3 0 0 0 0,3 1 49 0 0,0 0 0 0 0,0 0 0 0 0,0 0 0 0 0,1 0 0 0 0,-1 0-1 0 0,0 0 1 0 0,0 1 0 0 0,0-1 0 0 0,0 1 0 0 0,0-1 0 0 0,1 1 0 0 0,-1 0 0 0 0,0 0 0 0 0,1 0 0 0 0,-1 0-1 0 0,0 0 1 0 0,-1 1 0 0 0,-10 10 215 0 0,0-1-1 0 0,1 1 1 0 0,1 1 0 0 0,0 0-1 0 0,0 1 1 0 0,1 0-1 0 0,-14 29 1 0 0,-1 6 25 0 0,-17 57 0 0 0,-15 89 26 0 0,-3 9-321 0 0,57-197-57 0 0,-63 148-929 0 0,55-132-93 0 0,-1-1 1 0 0,-2-1-1 0 0,0 0 0 0 0,-27 31 1 0 0,24-38-1073 0 0,6-9-2176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4143 0 0,'21'-43'222'0'0,"-10"23"2514"0"0,14-20-1 0 0,-17 29-1605 0 0,-1 1 0 0 0,2 0-1 0 0,0 1 1 0 0,0 0 0 0 0,1 0-1 0 0,-1 1 1 0 0,14-8 0 0 0,26-11 574 0 0,1 2 0 0 0,101-35-1 0 0,-100 41-1272 0 0,-31 12-814 0 0,15-6 899 0 0,-1-1 0 0 0,38-21 0 0 0,-61 27-940 0 0,1 1 0 0 0,-1-2 1 0 0,15-13-1 0 0,-19 14-857 0 0,1 0 0 0 0,-1 0 0 0 0,-1-1 0 0 0,0 0 1 0 0,6-12-1 0 0,-2 3-5705 0 0</inkml:trace>
  <inkml:trace contextRef="#ctx0" brushRef="#br0" timeOffset="1">264 368 14167 0 0,'0'2'647'0'0,"-1"3"-531"0"0,1 1 0 0 0,-1-1 0 0 0,1 0 0 0 0,0 0 0 0 0,0 1 0 0 0,1-1-1 0 0,-1 0 1 0 0,1 0 0 0 0,2 6 0 0 0,-1-8 43 0 0,-1 1 0 0 0,1-1-1 0 0,-1 0 1 0 0,1 0 0 0 0,0-1 0 0 0,0 1-1 0 0,1 0 1 0 0,-1-1 0 0 0,0 1-1 0 0,1-1 1 0 0,0 1 0 0 0,-1-1-1 0 0,1 0 1 0 0,0 0 0 0 0,5 2 0 0 0,2 0 209 0 0,0 1 1 0 0,-1-2-1 0 0,1 0 1 0 0,0 0-1 0 0,1 0 1 0 0,-1-2-1 0 0,15 2 1 0 0,8-2 549 0 0,33-3 1 0 0,17 0 342 0 0,-74 2-1193 0 0,0 1 1 0 0,0 0-1 0 0,0 1 0 0 0,-1 0 1 0 0,1 0-1 0 0,-1 1 0 0 0,10 4 1 0 0,-15-6-161 0 0,0 1 1 0 0,0-1-1 0 0,0 1 1 0 0,-1 0-1 0 0,1-1 1 0 0,-1 1-1 0 0,1 0 1 0 0,-1 1-1 0 0,0-1 1 0 0,0 0-1 0 0,0 1 1 0 0,0-1-1 0 0,0 1 1 0 0,0 0-1 0 0,-1-1 1 0 0,1 1-1 0 0,-1 0 1 0 0,0 0-1 0 0,0 0 1 0 0,0 0-1 0 0,0 0 1 0 0,-1 0-1 0 0,1 4 1 0 0,0 6-1442 0 0,-1 1-349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75 6447 0 0,'0'0'499'0'0,"-6"7"-310"0"0,-1 1 1084 0 0,0 1 0 0 0,1 0 0 0 0,0 1-1 0 0,0 0 1 0 0,-6 15 0 0 0,7-12-963 0 0,1 0 1 0 0,0 0-1 0 0,1 0 0 0 0,0 1 1 0 0,1 0-1 0 0,1-1 1 0 0,0 15-1 0 0,1-27-174 0 0,3 9 242 0 0,-3-9-340 0 0,1 0 1 0 0,-1 0 0 0 0,1 0-1 0 0,-1-1 1 0 0,1 1 0 0 0,0 0 0 0 0,-1-1-1 0 0,1 1 1 0 0,0 0 0 0 0,0-1-1 0 0,-1 1 1 0 0,1-1 0 0 0,0 1 0 0 0,0-1-1 0 0,0 0 1 0 0,0 1 0 0 0,0-1-1 0 0,0 0 1 0 0,-1 1 0 0 0,1-1-1 0 0,2 0 1 0 0,-1 0 6 0 0,0 0 0 0 0,0 0 0 0 0,0-1 0 0 0,0 1 0 0 0,0-1 0 0 0,0 1 0 0 0,0-1 0 0 0,0 0 0 0 0,0 1 0 0 0,1-2 0 0 0,4-2 19 0 0,-1 0-1 0 0,0-1 0 0 0,-1 1 1 0 0,1-1-1 0 0,4-6 0 0 0,0 0-45 0 0,-1 0 0 0 0,-1-1 0 0 0,0 0 0 0 0,10-20 0 0 0,22-63 20 0 0,-39 89-20 0 0,0 5 558 0 0,-1 3-518 0 0,0 17-48 0 0,2 0-1 0 0,0 0 1 0 0,1 0-1 0 0,1 0 1 0 0,1 0-1 0 0,1-1 1 0 0,9 22-1 0 0,-14-37 50 0 0,1 0-1 0 0,-1 0 1 0 0,1 0-1 0 0,0-1 1 0 0,0 1 0 0 0,0-1-1 0 0,0 1 1 0 0,0-1-1 0 0,1 0 1 0 0,-1 1-1 0 0,1-1 1 0 0,-1-1-1 0 0,1 1 1 0 0,0 0 0 0 0,0-1-1 0 0,0 1 1 0 0,0-1-1 0 0,0 0 1 0 0,0 0-1 0 0,0 0 1 0 0,0 0-1 0 0,4 0 1 0 0,-2 0 14 0 0,-1-1-1 0 0,1 1 1 0 0,0-1-1 0 0,0 0 1 0 0,-1-1 0 0 0,1 1-1 0 0,0-1 1 0 0,-1 0-1 0 0,1 0 1 0 0,-1 0 0 0 0,1-1-1 0 0,-1 0 1 0 0,1 0 0 0 0,6-4-1 0 0,22-14 53 0 0,-22 13-126 0 0,0 1 1 0 0,0-1 0 0 0,-1-1 0 0 0,0 0 0 0 0,9-10 0 0 0,5-11-102 0 0,-2-1 0 0 0,-2-2 0 0 0,27-50 0 0 0,-31 49-514 0 0,-15 32 410 0 0,17 8-6094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349 200 10303 0 0,'0'1'472'0'0,"-2"3"-376"0"0,-1 0 0 0 0,1 0 0 0 0,-1 0 0 0 0,0 0 0 0 0,-5 5 0 0 0,5-6 226 0 0,-1 1-1 0 0,2 0 0 0 0,-1 0 1 0 0,0-1-1 0 0,-4 10 3895 0 0,8-13-4180 0 0,-1 0 0 0 0,0 1-1 0 0,0-1 1 0 0,1 1 0 0 0,-1-1 0 0 0,0 0 0 0 0,1 1-1 0 0,-1-1 1 0 0,0 0 0 0 0,1 0 0 0 0,-1 1 0 0 0,0-1-1 0 0,1 0 1 0 0,-1 0 0 0 0,1 1 0 0 0,-1-1 0 0 0,0 0-1 0 0,1 0 1 0 0,-1 0 0 0 0,1 0 0 0 0,-1 0 0 0 0,1 0 0 0 0,-1 0-1 0 0,1 1 1 0 0,-1-1 0 0 0,1-1 0 0 0,-1 1 0 0 0,1 0-1 0 0,-1 0 1 0 0,0 0 0 0 0,1 0 0 0 0,-1 0 0 0 0,1 0-1 0 0,15-4 571 0 0,-12 2-483 0 0,0-1-1 0 0,0 0 1 0 0,-1 0 0 0 0,1 0 0 0 0,-1 0 0 0 0,0 0 0 0 0,0-1 0 0 0,0 0 0 0 0,0 1 0 0 0,0-1 0 0 0,-1 0 0 0 0,2-5 0 0 0,3-6 302 0 0,10-31 1 0 0,-14 36-389 0 0,-1 1 1 0 0,0-1-1 0 0,0 1 1 0 0,-1-1-1 0 0,0 0 1 0 0,-1 0-1 0 0,0 0 0 0 0,0 0 1 0 0,-1 1-1 0 0,-1-1 1 0 0,-4-17-1 0 0,6 26-49 0 0,-1 0-1 0 0,1 0 0 0 0,-1 0 1 0 0,1 0-1 0 0,-1 0 1 0 0,1 0-1 0 0,-1 0 1 0 0,0 0-1 0 0,1 0 0 0 0,-1 0 1 0 0,0 0-1 0 0,0 1 1 0 0,0-1-1 0 0,1 0 1 0 0,-1 1-1 0 0,0-1 0 0 0,0 0 1 0 0,0 1-1 0 0,0-1 1 0 0,0 1-1 0 0,0 0 0 0 0,-1-1 1 0 0,1 1-1 0 0,0 0 1 0 0,0-1-1 0 0,0 1 1 0 0,0 0-1 0 0,0 0 0 0 0,0 0 1 0 0,-1 0-1 0 0,1 0 1 0 0,0 0-1 0 0,0 1 1 0 0,0-1-1 0 0,0 0 0 0 0,0 0 1 0 0,0 1-1 0 0,0-1 1 0 0,0 1-1 0 0,-2 0 0 0 0,-5 3-139 0 0,1 1 0 0 0,0-1 0 0 0,0 1-1 0 0,-9 8 1 0 0,8-6 61 0 0,-47 36 19 0 0,2 3 0 0 0,2 2-1 0 0,-76 93 1 0 0,124-137 101 0 0,0 0 1 0 0,0 1-1 0 0,0-1 0 0 0,0 1 0 0 0,1 0 1 0 0,0 0-1 0 0,0 0 0 0 0,1 0 1 0 0,-1 0-1 0 0,0 7 0 0 0,2-10-6 0 0,0 0 0 0 0,0 0-1 0 0,0 0 1 0 0,0 0 0 0 0,0 0-1 0 0,0 0 1 0 0,1 0-1 0 0,-1 0 1 0 0,1 0 0 0 0,-1 0-1 0 0,1 0 1 0 0,0 0 0 0 0,0-1-1 0 0,0 1 1 0 0,0 0-1 0 0,0 0 1 0 0,0-1 0 0 0,0 1-1 0 0,1-1 1 0 0,-1 1 0 0 0,0-1-1 0 0,1 0 1 0 0,0 1-1 0 0,-1-1 1 0 0,1 0 0 0 0,0 0-1 0 0,-1 0 1 0 0,1 0 0 0 0,4 1-1 0 0,1 1 56 0 0,0-1 0 0 0,0 0 0 0 0,0-1 0 0 0,0 0 0 0 0,1 0 0 0 0,-1 0 0 0 0,0-1 0 0 0,15-1 0 0 0,3-3 144 0 0,31-7 1 0 0,-40 7-171 0 0,35-11 109 0 0,-19 4-249 0 0,-30 10-27 0 0,-4 2-382 0 0,1-1 494 0 0,-1 1-1 0 0,1-1 0 0 0,0 1 0 0 0,-1 0 0 0 0,1 0 1 0 0,0-1-1 0 0,0 1 0 0 0,-1 0 0 0 0,1 0 0 0 0,0 0 0 0 0,0 0 1 0 0,0 0-1 0 0,0 0 0 0 0,-1 3 0 0 0,-8 6-9 0 0,8-9-41 0 0,2 1 1 0 0,1 5 42 0 0,0-3 11 0 0,-1-3 0 0 0,0-1 0 0 0,0 1 0 0 0,0 0 0 0 0,0-1 0 0 0,0 1 0 0 0,0-1 0 0 0,0 1 0 0 0,0 0 0 0 0,0-1 0 0 0,1 1 0 0 0,-1-1 0 0 0,0 1 0 0 0,0-1 0 0 0,1 1 0 0 0,-1-1 0 0 0,0 1 0 0 0,1-1 0 0 0,0 1 0 0 0,8 10 0 0 0,3 7-224 0 0,-12-17 0 0 0,6 8-1853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52 13823 0 0,'6'-13'642'0'0,"-2"6"-406"0"0,0 0 0 0 0,-1-1 1 0 0,3-9 2859 0 0,-15 28-2585 0 0,-7 12-165 0 0,1 0 0 0 0,-21 42 0 0 0,-15 55 342 0 0,20-45-380 0 0,-77 206 202 0 0,2-3-420 0 0,103-272-120 0 0,-64 138-188 0 0,54-120-563 0 0,-1 0 0 0 0,-2-1 0 0 0,-30 36 0 0 0,37-49-1031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12439 0 0,'-8'3'1126'0'0,"7"-3"-1109"0"0,-1 1 0 0 0,1-1 0 0 0,0 1 0 0 0,-1 0 0 0 0,1 0 1 0 0,0 0-1 0 0,-1 0 0 0 0,1 0 0 0 0,0 0 0 0 0,0 0 0 0 0,0 0 0 0 0,0 0 1 0 0,0 1-1 0 0,-1 0 0 0 0,2-1 77 0 0,-1 0 1 0 0,1 0-1 0 0,0 0 1 0 0,0 0-1 0 0,-1-1 1 0 0,1 1-1 0 0,0 0 0 0 0,0 0 1 0 0,0 0-1 0 0,0 0 1 0 0,0 0-1 0 0,0 0 1 0 0,1-1-1 0 0,-1 1 0 0 0,0 0 1 0 0,0 0-1 0 0,1 1 1 0 0,0 1 209 0 0,0-1 0 0 0,1 0-1 0 0,-1-1 1 0 0,1 1 0 0 0,-1 0 0 0 0,1 0 0 0 0,-1 0 0 0 0,1-1 0 0 0,0 1 0 0 0,0-1 0 0 0,0 0 0 0 0,3 2 0 0 0,5 1-115 0 0,-1 0 1 0 0,1-2-1 0 0,0 1 1 0 0,1-1 0 0 0,-1-1-1 0 0,0 1 1 0 0,0-2 0 0 0,1 1-1 0 0,17-3 1 0 0,4-2 69 0 0,57-15 0 0 0,51-27 44 0 0,-102 31-875 0 0,0 1 1 0 0,1 3-1 0 0,55-10 0 0 0,-81 20-740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3223 0 0,'-2'1'7734'0'0,"-23"21"-6405"0"0,-1-1 1 0 0,-1-2-1 0 0,-41 24 1 0 0,9-7-726 0 0,45-26-461 0 0,0 1-1 0 0,1 0 1 0 0,1 1-1 0 0,-1 0 0 0 0,2 1 1 0 0,0 0-1 0 0,0 1 1 0 0,1 0-1 0 0,1 1 1 0 0,1 0-1 0 0,-9 20 1 0 0,15-32-120 0 0,1 0 1 0 0,0 0 0 0 0,0 1 0 0 0,0-1 0 0 0,1 0 0 0 0,-1 0-1 0 0,1 0 1 0 0,0 1 0 0 0,0-1 0 0 0,0 0 0 0 0,0 1 0 0 0,0-1-1 0 0,2 5 1 0 0,-2-6-8 0 0,1-1-1 0 0,0 1 1 0 0,0 0-1 0 0,0-1 0 0 0,0 1 1 0 0,0 0-1 0 0,0-1 0 0 0,0 1 1 0 0,0-1-1 0 0,1 0 1 0 0,-1 1-1 0 0,1-1 0 0 0,-1 0 1 0 0,1 0-1 0 0,-1 0 1 0 0,1 0-1 0 0,0 0 0 0 0,-1 0 1 0 0,1-1-1 0 0,0 1 1 0 0,0 0-1 0 0,-1-1 0 0 0,1 1 1 0 0,3-1-1 0 0,5 1 68 0 0,-1-1 0 0 0,1 0-1 0 0,-1-1 1 0 0,1 0 0 0 0,-1-1-1 0 0,1 0 1 0 0,-1 0 0 0 0,15-7-1 0 0,-7 4-14 0 0,3-2-17 0 0,0 0 0 0 0,0-1 0 0 0,-1-1 0 0 0,-1-1 0 0 0,1-1 0 0 0,-2 0 0 0 0,1-1-1 0 0,-2-1 1 0 0,0-1 0 0 0,28-29 0 0 0,-40 38-50 0 0,-1 0 0 0 0,1-1 0 0 0,-1 1 0 0 0,0-1 1 0 0,0 1-1 0 0,-1-1 0 0 0,0 0 0 0 0,0 0 0 0 0,0 0 0 0 0,-1 0 0 0 0,2-11 0 0 0,-3 14-7 0 0,0 0 1 0 0,0 0-1 0 0,0 0 0 0 0,0 0 1 0 0,-1 0-1 0 0,1 1 0 0 0,-1-1 0 0 0,0 0 1 0 0,0 0-1 0 0,0 0 0 0 0,0 1 1 0 0,0-1-1 0 0,-1 0 0 0 0,1 1 1 0 0,-1-1-1 0 0,1 1 0 0 0,-1 0 0 0 0,0 0 1 0 0,0-1-1 0 0,0 1 0 0 0,0 0 1 0 0,-1 1-1 0 0,1-1 0 0 0,0 0 1 0 0,-1 1-1 0 0,1-1 0 0 0,-4 0 1 0 0,1 0-136 0 0,-1 0 0 0 0,0 0 0 0 0,1 1 1 0 0,-1 0-1 0 0,0 0 0 0 0,0 0 1 0 0,0 1-1 0 0,0 0 0 0 0,0 0 0 0 0,0 0 1 0 0,1 1-1 0 0,-1 0 0 0 0,0 0 1 0 0,-8 3-1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 4143 0 0,'0'0'319'0'0,"-1"1"-210"0"0,-12 2 595 0 0,1 0 0 0 0,-1 1 0 0 0,1 1 0 0 0,0 0 0 0 0,1 1 0 0 0,-1 0 0 0 0,1 1 0 0 0,0 0-1 0 0,-16 15 1 0 0,21-17-314 0 0,0 0 0 0 0,0 1 0 0 0,1 0 1 0 0,0 0-1 0 0,0 0 0 0 0,1 1 0 0 0,-1-1 0 0 0,2 1 0 0 0,-1 0 0 0 0,1 0 0 0 0,0 1 0 0 0,0-1 0 0 0,0 0 0 0 0,1 1 0 0 0,1 0 0 0 0,-1 0 0 0 0,1 10 0 0 0,1-10-296 0 0,0 1 1 0 0,1 0-1 0 0,0-1 0 0 0,0 1 0 0 0,1-1 1 0 0,0 0-1 0 0,6 13 0 0 0,-7-18-55 0 0,0 0 1 0 0,1 0-1 0 0,0 0 0 0 0,0 0 0 0 0,0 0 0 0 0,0 0 0 0 0,0-1 1 0 0,0 1-1 0 0,1-1 0 0 0,-1 1 0 0 0,1-1 0 0 0,0 0 1 0 0,0 0-1 0 0,0 0 0 0 0,0 0 0 0 0,0-1 0 0 0,0 1 0 0 0,0-1 1 0 0,0 0-1 0 0,1 0 0 0 0,4 1 0 0 0,-4-1 40 0 0,0-1 0 0 0,0 0 0 0 0,0 0 0 0 0,1 0 0 0 0,-1 0 0 0 0,0-1 0 0 0,0 1 0 0 0,0-1-1 0 0,0 0 1 0 0,0 0 0 0 0,0-1 0 0 0,4-1 0 0 0,-2 0 14 0 0,0-1 0 0 0,0 0 1 0 0,0 0-1 0 0,-1 0 0 0 0,0 0 0 0 0,8-9 0 0 0,1-3 50 0 0,-2-1-1 0 0,0-1 1 0 0,16-30-1 0 0,-19 33-216 0 0,-2 0-1 0 0,0-1 1 0 0,-1 0 0 0 0,-1 0-1 0 0,0 0 1 0 0,-1-1 0 0 0,2-23 0 0 0,-5 35-555 0 0,0 0 0 0 0,0 1 1 0 0,1-1-1 0 0,-1 0 0 0 0,4-5 1 0 0,-2 3-982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19 586 8751 0 0,'0'0'10303'0'0,"-2"-1"-9551"0"0,0-2-603 0 0,0 0-1 0 0,0 0 1 0 0,1 0 0 0 0,-1 0 0 0 0,1 0-1 0 0,0 0 1 0 0,0 0 0 0 0,0 0 0 0 0,0-1 0 0 0,0 1-1 0 0,1 0 1 0 0,-1 0 0 0 0,1-1 0 0 0,0 1-1 0 0,0-1 1 0 0,0 1 0 0 0,0 0 0 0 0,1-1-1 0 0,1-3 1 0 0,1-12 227 0 0,2 1-1 0 0,8-21 0 0 0,-10 30-258 0 0,7-18-76 0 0,1 1 0 0 0,1 1-1 0 0,2 1 1 0 0,0-1 0 0 0,1 2-1 0 0,22-25 1 0 0,-14 21-2 0 0,1 2 0 0 0,1 1-1 0 0,1 1 1 0 0,45-31 0 0 0,-56 44-427 0 0,1 1 0 0 0,0 1 0 0 0,1 1 0 0 0,0 0 0 0 0,0 1 0 0 0,0 1 0 0 0,31-6-1 0 0,8 4-2658 0 0,63-1-1 0 0,-101 7 2424 0 0,3 0-5728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267 164 3223 0 0,'-1'0'240'0'0,"-24"8"1656"0"0,-3-4 7800 0 0,27-3-9538 0 0,0 0 1 0 0,0 0-1 0 0,0 0 0 0 0,0 0 0 0 0,0 0 0 0 0,0 0 0 0 0,0 0 1 0 0,0 1-1 0 0,1-1 0 0 0,-1 0 0 0 0,0 0 0 0 0,1 1 1 0 0,-1-1-1 0 0,1 0 0 0 0,-1 1 0 0 0,1-1 0 0 0,0 0 0 0 0,-1 4 1 0 0,1-1-38 0 0,0 0 1 0 0,1 0 0 0 0,-1 0 0 0 0,1 0 0 0 0,0 0 0 0 0,0 0 0 0 0,0-1 0 0 0,1 1 0 0 0,-1 0 0 0 0,1 0 0 0 0,0-1 0 0 0,0 1 0 0 0,0-1 0 0 0,1 0 0 0 0,-1 1-1 0 0,1-1 1 0 0,0 0 0 0 0,-1-1 0 0 0,1 1 0 0 0,4 3 0 0 0,-3-4-64 0 0,0 1-1 0 0,1-1 0 0 0,-1 0 1 0 0,0 0-1 0 0,1 0 1 0 0,-1-1-1 0 0,1 0 1 0 0,-1 0-1 0 0,1 0 1 0 0,0 0-1 0 0,-1 0 0 0 0,1-1 1 0 0,0 0-1 0 0,0 0 1 0 0,-1-1-1 0 0,1 1 1 0 0,7-2-1 0 0,17-7-8 0 0,-1 0-1 0 0,0-2 0 0 0,-1-1 1 0 0,0-1-1 0 0,-1-1 0 0 0,0-2 0 0 0,26-21 1 0 0,-38 27-135 0 0,-2-1 1 0 0,1 0-1 0 0,13-16 1 0 0,-22 22-21 0 0,0 0-1 0 0,0 0 1 0 0,-1 0-1 0 0,0 0 1 0 0,0-1-1 0 0,0 1 1 0 0,-1-1 0 0 0,1 1-1 0 0,-1-1 1 0 0,-1 0-1 0 0,1 0 1 0 0,0-7 0 0 0,-2 12 73 0 0,0 0 1 0 0,0-1-1 0 0,0 1 0 0 0,0 0 1 0 0,0 0-1 0 0,0-1 1 0 0,-1 1-1 0 0,1 0 1 0 0,0 0-1 0 0,-1 0 1 0 0,1-1-1 0 0,-1 1 1 0 0,1 0-1 0 0,-1 0 1 0 0,1 0-1 0 0,-1 0 1 0 0,0 0-1 0 0,0 0 1 0 0,1 0-1 0 0,-1 0 1 0 0,0 0-1 0 0,0 0 1 0 0,0 0-1 0 0,0 1 1 0 0,0-1-1 0 0,0 0 1 0 0,-1 1-1 0 0,1-1 1 0 0,0 1-1 0 0,0-1 1 0 0,0 1-1 0 0,-2-1 1 0 0,-4 0-87 0 0,0-1 0 0 0,0 1 1 0 0,0 1-1 0 0,-12-1 0 0 0,6 1-32 0 0,-2 0 116 0 0,0 1 1 0 0,1 0-1 0 0,-1 1 0 0 0,0 1 0 0 0,0 0 0 0 0,1 1 1 0 0,-17 7-1 0 0,-2 3 4 0 0,-58 33 0 0 0,56-26 39 0 0,0 3-1 0 0,2 0 1 0 0,1 3 0 0 0,0 0-1 0 0,3 2 1 0 0,-38 46 0 0 0,59-64 86 0 0,0-1 0 0 0,1 2 0 0 0,0-1 0 0 0,1 1 0 0 0,0 0 0 0 0,1 1 0 0 0,0-1 0 0 0,1 1 0 0 0,-4 23 1 0 0,7-31-7 0 0,0 0 1 0 0,1 1 0 0 0,0 0 0 0 0,0-1 0 0 0,0 1 0 0 0,0-1 0 0 0,1 1 0 0 0,0-1 0 0 0,0 0 0 0 0,1 1 0 0 0,-1-1 0 0 0,1 0 0 0 0,0 0 0 0 0,1 0 0 0 0,-1 0-1 0 0,1 0 1 0 0,0 0 0 0 0,0-1 0 0 0,1 1 0 0 0,-1-1 0 0 0,1 0 0 0 0,0 0 0 0 0,0-1 0 0 0,0 1 0 0 0,9 5 0 0 0,-5-5-21 0 0,0 0 0 0 0,0 0 0 0 0,1-1 0 0 0,0 0 1 0 0,-1-1-1 0 0,1 0 0 0 0,0 0 0 0 0,0-1 0 0 0,0 0 0 0 0,15 0 0 0 0,-6-2-111 0 0,0 0 0 0 0,-1-1 0 0 0,1-1 0 0 0,25-7 0 0 0,-7-3-1686 0 0,-18 4-71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5527 0 0,'0'0'423'0'0,"-1"2"-278"0"0,-10 43 7991 0 0,9-34-6577 0 0,1-1 0 0 0,1 14 0 0 0,0-15-1255 0 0,1 1 0 0 0,0-1 1 0 0,1 0-1 0 0,0 0 0 0 0,1 0 0 0 0,0 0 1 0 0,0-1-1 0 0,0 1 0 0 0,1-1 0 0 0,1 0 1 0 0,0 0-1 0 0,10 14 0 0 0,-2-7-75 0 0,0-1 0 0 0,1 0-1 0 0,1 0 1 0 0,33 21 0 0 0,71 37 61 0 0,-104-64-281 0 0,-8-4 0 0 0,-1-1 0 0 0,1 0 0 0 0,0 0 1 0 0,10 2-1 0 0,-7-2-19 0 0,-8-2-80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 2303 0 0,'0'0'102'0'0,"1"-1"-1"0"0,1-5 439 0 0,-2 5-74 0 0,-1 0 0 0 0,1 1 0 0 0,0-1-1 0 0,-1 1 1 0 0,1-1 0 0 0,-1 0 0 0 0,1 1 0 0 0,-1-1-1 0 0,0 1 1 0 0,1-1 0 0 0,-1 1 0 0 0,1-1 0 0 0,-1 1-1 0 0,-7-3 6527 0 0,3 3-6723 0 0,0 1-1 0 0,-1-1 1 0 0,1 1 0 0 0,0 0-1 0 0,0 0 1 0 0,0 0-1 0 0,1 1 1 0 0,-1 0-1 0 0,0 0 1 0 0,-7 4-1 0 0,6-2-187 0 0,0 1 0 0 0,-1 0 0 0 0,1 0 0 0 0,1 0 0 0 0,-1 1-1 0 0,-6 9 1 0 0,-191 229 258 0 0,159-196-228 0 0,17-20 36 0 0,-25 35 0 0 0,41-41-1688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255 222 12439 0 0,'0'0'958'0'0,"2"2"-486"0"0,4 3 622 0 0,0 1 0 0 0,1-1 0 0 0,12 8 0 0 0,-18-12-946 0 0,30 7 626 0 0,-29-9-761 0 0,0 1 0 0 0,0-1 0 0 0,0 1 0 0 0,-1-1 0 0 0,1 0 0 0 0,0 0 0 0 0,0 0 0 0 0,0 0 0 0 0,0 0 0 0 0,-1 0 1 0 0,1 0-1 0 0,0 0 0 0 0,-1-1 0 0 0,1 1 0 0 0,-1-1 0 0 0,0 1 0 0 0,1-1 0 0 0,-1 1 0 0 0,0-1 0 0 0,0 0 0 0 0,0 0 0 0 0,0 0 0 0 0,0 1 0 0 0,1-5 0 0 0,1-4 2 0 0,1 0-1 0 0,-2-1 1 0 0,3-13-1 0 0,-3 6-14 0 0,-1 1 0 0 0,0-1 0 0 0,-2 1 0 0 0,-4-32 0 0 0,5 46-17 0 0,-1 0 0 0 0,0 0 0 0 0,0-1 0 0 0,0 1-1 0 0,0 0 1 0 0,-1 0 0 0 0,1 0 0 0 0,-1 0 0 0 0,0 1 0 0 0,-3-6-1 0 0,4 7 11 0 0,-1 0-1 0 0,1-1 0 0 0,0 1 0 0 0,0 0 0 0 0,0 0 0 0 0,-1 0 0 0 0,1 0 0 0 0,0 0 0 0 0,-1 1 0 0 0,1-1 0 0 0,-1 0 0 0 0,1 1 1 0 0,-1-1-1 0 0,1 1 0 0 0,-1-1 0 0 0,0 1 0 0 0,1 0 0 0 0,-1 0 0 0 0,1 0 0 0 0,-1 0 0 0 0,0 0 0 0 0,1 0 0 0 0,-4 0 1 0 0,-4 3-16 0 0,0 1 0 0 0,1-1 1 0 0,-1 1-1 0 0,1 1 0 0 0,0-1 1 0 0,0 1-1 0 0,0 1 0 0 0,1 0 1 0 0,-8 6-1 0 0,-6 9-82 0 0,-29 36-1 0 0,18-15 82 0 0,2 3 0 0 0,-40 76 0 0 0,65-112 33 0 0,0 1 0 0 0,1 0 0 0 0,0-1 0 0 0,1 1 0 0 0,0 1 0 0 0,1-1-1 0 0,0 0 1 0 0,-1 15 0 0 0,3-25 20 0 0,0 1 1 0 0,0 0-1 0 0,0-1 0 0 0,0 1 0 0 0,0 0 0 0 0,1-1 1 0 0,-1 1-1 0 0,0-1 0 0 0,0 1 0 0 0,1-1 0 0 0,-1 1 1 0 0,0 0-1 0 0,0-1 0 0 0,1 1 0 0 0,-1-1 0 0 0,1 1 1 0 0,-1-1-1 0 0,0 0 0 0 0,1 1 0 0 0,-1-1 0 0 0,1 1 0 0 0,-1-1 1 0 0,1 0-1 0 0,-1 1 0 0 0,1-1 0 0 0,0 0 0 0 0,-1 0 1 0 0,1 1-1 0 0,-1-1 0 0 0,1 0 0 0 0,0 0 0 0 0,-1 0 1 0 0,1 0-1 0 0,-1 0 0 0 0,2 0 0 0 0,22-1 471 0 0,-21 0-395 0 0,16-4 161 0 0,-1 0 0 0 0,1-1 0 0 0,-1-1 0 0 0,-1-1 0 0 0,31-18 0 0 0,-35 18-384 0 0,-1-1 1 0 0,0 0-1 0 0,-1 0 0 0 0,1-1 1 0 0,-2-1-1 0 0,18-22 0 0 0,-27 32-134 0 0,0-4-1859 0 0,-2 12 1582 0 0,-2 11-1693 0 0,3-16 1036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1839 0 0,'2'0'134'0'0,"3"-2"570"0"0,15-4 15070 0 0,-18 18-14635 0 0,-4-1-854 0 0,1 0 0 0 0,-1 1 1 0 0,-1-1-1 0 0,0 0 0 0 0,-1-1 0 0 0,0 1 1 0 0,-5 11-1 0 0,-10 25 106 0 0,10-20-293 0 0,1-4-22 0 0,-8 43 1 0 0,15-64-86 0 0,1-1 1 0 0,0 1-1 0 0,-1-1 1 0 0,1 1-1 0 0,0 0 0 0 0,0-1 1 0 0,0 1-1 0 0,0-1 1 0 0,0 1-1 0 0,0-1 1 0 0,1 1-1 0 0,0 2 0 0 0,0 1-65 0 0,-1-4-180 0 0,5 5-1859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7831 0 0,'0'0'14033'0'0,"2"-1"-13802"0"0,2-1-159 0 0,1 0 0 0 0,0 0 0 0 0,-1-1 0 0 0,0 1 0 0 0,1-1 0 0 0,-1 0 0 0 0,6-7 0 0 0,27-29-63 0 0,-9 7-13 0 0,-14 17-68 0 0,-7 8-11 0 0,0-1 1 0 0,1 1-1 0 0,0 0 1 0 0,9-5-1 0 0,-16 11-13 0 0,0 1 92 0 0,0 0 0 0 0,-1 0 0 0 0,1 1-1 0 0,-1-1 1 0 0,1 0 0 0 0,-1 1 0 0 0,1-1 0 0 0,-1 1-1 0 0,1-1 1 0 0,-1 0 0 0 0,0 1 0 0 0,1-1 0 0 0,-1 1-1 0 0,0-1 1 0 0,1 1 0 0 0,-1-1 0 0 0,0 1 0 0 0,1 0-1 0 0,-1-1 1 0 0,0 1 0 0 0,0-1 0 0 0,0 1 0 0 0,0 0-1 0 0,4 15 81 0 0,-4-11-48 0 0,0 0 0 0 0,0 0 0 0 0,0 0 1 0 0,-1 0-1 0 0,-1 7 0 0 0,0 0 38 0 0,0 0 0 0 0,1 0 0 0 0,0 15 0 0 0,12-29-2 0 0,-1-5-160 0 0,-1 1 0 0 0,1-1 0 0 0,-1-1 0 0 0,-1 0 0 0 0,1 0 0 0 0,-1 0 0 0 0,-1-1 0 0 0,8-11 0 0 0,-2 4-110 0 0,20-21 0 0 0,-27 31 199 0 0,0 0 0 0 0,1 0 0 0 0,-1 1 0 0 0,1 0-1 0 0,1 0 1 0 0,-1 1 0 0 0,0 0 0 0 0,1 0 0 0 0,0 1 0 0 0,8-3 0 0 0,-14 6 82 0 0,0-1 1 0 0,0 1-1 0 0,0 0 1 0 0,-1 0-1 0 0,1 0 1 0 0,0 0-1 0 0,0 0 1 0 0,0 0 0 0 0,0 0-1 0 0,-1 1 1 0 0,1-1-1 0 0,0 1 1 0 0,0-1-1 0 0,-1 1 1 0 0,1 0 0 0 0,0-1-1 0 0,-1 1 1 0 0,1 0-1 0 0,2 2 1 0 0,-2-1-37 0 0,0 0 0 0 0,0 0 0 0 0,-1 1 1 0 0,1-1-1 0 0,0 0 0 0 0,-1 1 0 0 0,0-1 0 0 0,1 1 1 0 0,-1 0-1 0 0,0 0 0 0 0,1 3 0 0 0,0 6-13 0 0,1 1-1 0 0,-2 0 1 0 0,0 0 0 0 0,0 16-1 0 0,-1-26 8 0 0,0 1-75 0 0,0 0 0 0 0,1 0 1 0 0,0 0-1 0 0,-1 1 0 0 0,2-1 0 0 0,-1 0 0 0 0,0 0 0 0 0,1 0 1 0 0,4 7-1 0 0,5 4-3768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 8751 0 0,'0'0'794'0'0,"1"0"-652"0"0,5-5 4414 0 0,-5 12-69 0 0,-3 9-3540 0 0,1-13-546 0 0,-5 20 136 0 0,0-1 1 0 0,-1 1-1 0 0,-19 36 0 0 0,1 1 91 0 0,-79 191 459 0 0,65-160-990 0 0,3-3-110 0 0,-29 66-886 0 0,61-146 731 0 0,3-7-36 0 0,15-48-7841 0 0,-9 26 5774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4607 0 0,'3'-23'485'0'0,"-3"18"-286"0"0,0 0-1 0 0,1 0 0 0 0,0 0 1 0 0,0 0-1 0 0,0 0 0 0 0,1 1 0 0 0,-1-1 1 0 0,1 0-1 0 0,3-4 0 0 0,1-1 1166 0 0,1 0 1 0 0,0 0-1 0 0,1 0 0 0 0,13-13 0 0 0,-2 6-686 0 0,26-17 1 0 0,-24 18-376 0 0,1 1 1 0 0,1 1-1 0 0,1 1 1 0 0,0 1 0 0 0,46-16-1 0 0,-62 25-99 0 0,1 1 1 0 0,-1 1-1 0 0,1-1 0 0 0,-1 2 1 0 0,1-1-1 0 0,0 1 0 0 0,-1 0 0 0 0,1 1 1 0 0,13 2-1 0 0,-16-1-8 0 0,1 0-1 0 0,-1 0 1 0 0,0 1-1 0 0,0 0 1 0 0,0 0-1 0 0,0 0 1 0 0,-1 1 0 0 0,1 0-1 0 0,-1 0 1 0 0,0 0-1 0 0,0 1 1 0 0,0 0 0 0 0,7 10-1 0 0,-2-1 47 0 0,-1 1-1 0 0,-1 1 0 0 0,0-1 0 0 0,-1 1 1 0 0,-1 1-1 0 0,0-1 0 0 0,-1 1 1 0 0,-1 0-1 0 0,-1 1 0 0 0,0-1 1 0 0,0 21-1 0 0,-3-33-232 0 0,0 1 0 0 0,0-1 0 0 0,-1 1 0 0 0,1-1 0 0 0,-1 1 0 0 0,0-1 0 0 0,-1 0 0 0 0,1 1 0 0 0,-1-1 0 0 0,0 0-1 0 0,-1 0 1 0 0,1 0 0 0 0,-1 0 0 0 0,0-1 0 0 0,0 1 0 0 0,-4 4 0 0 0,1-3-2 0 0,0-1-1 0 0,0 0 1 0 0,0 0-1 0 0,0-1 1 0 0,-1 0-1 0 0,1 0 1 0 0,-1 0-1 0 0,0-1 1 0 0,-1 0 0 0 0,-13 4-1 0 0,-166 31-1022 0 0,100-22 600 0 0,68-13-169 0 0,0-2 1 0 0,-28 0-1 0 0,40-1-41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17391 0 0,'0'0'795'0'0,"-1"0"-16"0"0,-4 1-735 0 0,1 1 1 0 0,0-1 0 0 0,-1 1-1 0 0,1 0 1 0 0,0 1 0 0 0,0-1-1 0 0,0 1 1 0 0,1 0 0 0 0,-1 0-1 0 0,-6 6 1 0 0,-4 7 270 0 0,-14 18-1 0 0,20-23-104 0 0,-17 23 423 0 0,2 0-1 0 0,-37 76 1 0 0,-23 83 565 0 0,6-10-454 0 0,-64 88-424 0 0,125-238-427 0 0,15-32-438 0 0,15-2-3289 0 0,1-1 2032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1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90 919 0 0,'4'7'205'0'0,"-2"-4"2774"0"0,12 19 5502 0 0,3-5-3679 0 0,-14-15-4511 0 0,0 0 0 0 0,0-1 0 0 0,0 1 0 0 0,0-1 0 0 0,0 1 0 0 0,0-1 0 0 0,0 0 0 0 0,0 0 0 0 0,0 0 0 0 0,1-1 0 0 0,-1 1 0 0 0,0-1 0 0 0,6 0 1 0 0,18-1 603 0 0,0-2 1 0 0,0-1 0 0 0,49-15 0 0 0,-25 7-622 0 0,-22 4-438 0 0,0 0 0 0 0,-1-2 0 0 0,-1-1 0 0 0,49-27 0 0 0,-75 38 97 0 0,-1 0 0 0 0,1-1 0 0 0,0 1 0 0 0,-1 0 0 0 0,1-1 0 0 0,0 1 0 0 0,-1-1 0 0 0,1 1 0 0 0,0-1 0 0 0,-1 1 0 0 0,1-1 0 0 0,-1 0 0 0 0,1 1 0 0 0,-1-1 0 0 0,0 0 0 0 0,1 1 0 0 0,-1-1 0 0 0,1 0 0 0 0,-1 1 0 0 0,0-1 0 0 0,0 0 0 0 0,1 0 0 0 0,-1 1 0 0 0,0-1 0 0 0,0 0 0 0 0,0 0 0 0 0,0 0 0 0 0,0 1 0 0 0,0-1 1 0 0,0 0-1 0 0,0 0 0 0 0,0 0 0 0 0,-1 1 0 0 0,1-1 0 0 0,0 0 0 0 0,0 0 0 0 0,-1 1 0 0 0,1-1 0 0 0,-1-1 0 0 0,0 1 18 0 0,1 0 1 0 0,-1 0 0 0 0,0 0 0 0 0,0 0-1 0 0,0 0 1 0 0,0 1 0 0 0,-1-1-1 0 0,1 0 1 0 0,0 0 0 0 0,0 1 0 0 0,0-1-1 0 0,-1 0 1 0 0,1 1 0 0 0,0 0-1 0 0,-1-1 1 0 0,1 1 0 0 0,0 0 0 0 0,-1-1-1 0 0,1 1 1 0 0,0 0 0 0 0,-3 0 0 0 0,-7 2-20 0 0,-1 0 0 0 0,1 0 0 0 0,-1 1 0 0 0,1 1 0 0 0,0 0 0 0 0,-19 10 1 0 0,-61 40 205 0 0,67-38-44 0 0,-6 4 177 0 0,0 2 0 0 0,-48 46 0 0 0,59-49-124 0 0,1 1 0 0 0,1 1 1 0 0,1 0-1 0 0,-22 39 0 0 0,35-53-41 0 0,-1 0 0 0 0,1 0 0 0 0,0 0 0 0 0,1 0 0 0 0,0 1 0 0 0,0-1 0 0 0,1 1 0 0 0,0 0 0 0 0,0 0 0 0 0,0-1 0 0 0,2 16 0 0 0,-1-19-60 0 0,1 0-1 0 0,0 0 1 0 0,0 0-1 0 0,0-1 1 0 0,1 1-1 0 0,-1 0 0 0 0,1 0 1 0 0,0-1-1 0 0,0 1 1 0 0,0-1-1 0 0,0 1 1 0 0,1-1-1 0 0,-1 0 0 0 0,1 0 1 0 0,0 0-1 0 0,0 0 1 0 0,0-1-1 0 0,0 1 1 0 0,0-1-1 0 0,1 0 0 0 0,-1 0 1 0 0,1 0-1 0 0,-1 0 1 0 0,7 2-1 0 0,4 0 2 0 0,1 0 0 0 0,-1 0 0 0 0,1-2 1 0 0,0 0-1 0 0,0 0 0 0 0,0-1 0 0 0,0-1 0 0 0,22-3 0 0 0,-9-1 43 0 0,0-1 0 0 0,0-1 0 0 0,40-15 0 0 0,-54 15-744 0 0,21-12 0 0 0,-17 8-58 0 0,2-1-380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10591 0 0,'0'0'819'0'0,"-1"1"-534"0"0,-10 10-272 0 0,-20 16 9424 0 0,31-25-9049 0 0,1 0-354 0 0,0 0 0 0 0,-1 0 0 0 0,1 0 0 0 0,0 0 0 0 0,0 0 0 0 0,1 0 0 0 0,-1 0 0 0 0,0 0 0 0 0,0 0 0 0 0,1-1 0 0 0,-1 1 0 0 0,1 0 0 0 0,0-1 0 0 0,-1 0 0 0 0,5 3 0 0 0,10 6-5906 0 0,-6-4-1086 0 0</inkml:trace>
  <inkml:trace contextRef="#ctx0" brushRef="#br0" timeOffset="1">0 541 11055 0 0,'0'0'11248'0'0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2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9871 0 0,'0'0'3522'0'0,"0"-2"-2710"0"0,0 0-641 0 0,1 0 0 0 0,-1 1 0 0 0,0-1 0 0 0,1 0 0 0 0,-1 0 0 0 0,1 1 0 0 0,0-1 0 0 0,-1 0 0 0 0,2-1 0 0 0,-1 1 149 0 0,0 0-28 0 0,1-3-417 0 0,1 5 649 0 0,1 7 2437 0 0,-3-7-2956 0 0,-1 1 1 0 0,1-1-1 0 0,-1 1 0 0 0,1 0 0 0 0,0-1 1 0 0,-1 1-1 0 0,1-1 0 0 0,0 1 0 0 0,-1-1 1 0 0,1 0-1 0 0,0 1 0 0 0,-1-1 0 0 0,1 1 1 0 0,0-1-1 0 0,0 0 0 0 0,0 0 0 0 0,-1 0 1 0 0,1 1-1 0 0,1-1 0 0 0,0 0 8 0 0,4 1 3 0 0,0 0 0 0 0,0 0 1 0 0,0-1-1 0 0,0 0 1 0 0,0 0-1 0 0,0-1 0 0 0,0 1 1 0 0,0-1-1 0 0,0-1 1 0 0,-1 1-1 0 0,1-1 0 0 0,8-3 1 0 0,13-3 84 0 0,113-24 111 0 0,-113 26 5 0 0,1 1-1 0 0,0 1 1 0 0,0 2-1 0 0,1 1 1 0 0,-1 1 0 0 0,55 8-1 0 0,-62-5-216 0 0,23 0 0 0 0,-23-2 11 0 0,-12-1 7 0 0,-1 0 1 0 0,17-3-1 0 0,11 0-9 0 0,61-4 137 0 0,1 1 241 0 0,-18 6-271 0 0,108-14 0 0 0,-101 4-116 0 0,0 4 0 0 0,117 7 0 0 0,-146-1 0 0 0,71-10 0 0 0,-84 6 0 0 0,226-9 51 0 0,-161 10-38 0 0,50 5-13 0 0,57-4 0 0 0,-156-3 0 0 0,82-10 0 0 0,-111 13 0 0 0,0 1 0 0 0,48 4 0 0 0,1 1 0 0 0,106-12 0 0 0,14 5 0 0 0,23-3 0 0 0,-35-15 15 0 0,16-2 17 0 0,1 17-15 0 0,20 1 22 0 0,-57-1-14 0 0,-47 3-25 0 0,52 1 0 0 0,-65 5 0 0 0,217-20 0 0 0,-48-11 0 0 0,-170 26 0 0 0,-45-3 0 0 0,48-5 0 0 0,-90 7 0 0 0,320-33 0 0 0,-203 36 0 0 0,10 1 0 0 0,123-32 56 0 0,-192 19-48 0 0,-42 6 54 0 0,1 3 0 0 0,0 0 0 0 0,47 4 0 0 0,59 3-62 0 0,-114-4 0 0 0,3-2 32 0 0,34-5 0 0 0,-8 0-32 0 0,232-2 11 0 0,-162 3 95 0 0,-75 6-72 0 0,103-1 79 0 0,64 8 447 0 0,-116 0-365 0 0,116-10-21 0 0,-68-1 49 0 0,119-5 86 0 0,-256 9-303 0 0,184 4 127 0 0,-169-2-109 0 0,0-2 0 0 0,0 0-1 0 0,0-3 1 0 0,0 0 0 0 0,33-8 0 0 0,-49 7 19 0 0,-1 2 1 0 0,1 0-1 0 0,0 0 0 0 0,0 2 1 0 0,18 0-1 0 0,18 1-6 0 0,-26-2-37 0 0,17 3 0 0 0,-32-2 0 0 0,-1-1-16 0 0,-7 1-61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3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3523 5527 0 0,'-3'-5'13431'0'0,"7"11"-13289"0"0,2-1 1 0 0,-1 0-1 0 0,0 1 1 0 0,1-2 0 0 0,0 1-1 0 0,0-1 1 0 0,13 7-1 0 0,-14-9-86 0 0,-1 0 1 0 0,1-1-1 0 0,-1 0 0 0 0,1 0 1 0 0,0 0-1 0 0,-1 0 0 0 0,1 0 1 0 0,0-1-1 0 0,0 0 0 0 0,0 0 1 0 0,-1-1-1 0 0,1 1 1 0 0,0-1-1 0 0,5-1 0 0 0,32-12 291 0 0,57-25 0 0 0,-62 23-310 0 0,0 1 0 0 0,45-11 1 0 0,23 3-28 0 0,-42 16-10 0 0,17-13 222 0 0,-27 5-86 0 0,-35 10-101 0 0,24-10 0 0 0,9-4-39 0 0,35-3 4 0 0,113-13 0 0 0,-157 28 0 0 0,-1-2 0 0 0,44-16 0 0 0,78-35 0 0 0,-111 39 35 0 0,127-45 394 0 0,-151 55-438 0 0,0-1-1 0 0,39-23 1 0 0,9-5-19 0 0,26-14-3 0 0,3-1-2 0 0,127-65 33 0 0,-106 35 28 0 0,46-26 16 0 0,-51 36-44 0 0,-75 46 0 0 0,151-97 0 0 0,-172 108 17 0 0,36-34-1 0 0,-38 31 0 0 0,37-26-1 0 0,49-16 7 0 0,-17 12 9 0 0,-29 9 151 0 0,62-55-1 0 0,-107 82-72 0 0,228-175 726 0 0,-61 61-755 0 0,-124 79-51 0 0,9-7 6 0 0,69-39-35 0 0,2-5-45 0 0,-69 39 8 0 0,-47 39 22 0 0,55-39 0 0 0,66-21 64 0 0,-88 52 4 0 0,91-63 0 0 0,11-28-120 0 0,158-112 67 0 0,-259 197 0 0 0,84-40 0 0 0,43-28 0 0 0,27-19 0 0 0,-188 111 0 0 0,0 1 0 0 0,1 2 0 0 0,0 0 0 0 0,0 1 0 0 0,1 2 0 0 0,32-5 0 0 0,-28 7 0 0 0,43-14 0 0 0,-43 10 0 0 0,98-35 0 0 0,-19 6 0 0 0,-31 11 0 0 0,-48 16 0 0 0,0 1 0 0 0,1 1 0 0 0,55-8 0 0 0,2 14 0 0 0,4-1 0 0 0,-6 2 0 0 0,-16 1 0 0 0,131-2 0 0 0,-126 4 0 0 0,106 10 0 0 0,-53 0 0 0 0,-87-8 45 0 0,-1 2 1 0 0,69 19-1 0 0,-96-20-37 0 0,0 2 0 0 0,0 0-1 0 0,-1 1 1 0 0,16 10 0 0 0,-11-7 4 0 0,28 13 1 0 0,151 49 278 0 0,-171-63-269 0 0,35 19 1 0 0,-22-10-15 0 0,20 7-8 0 0,-26-12 0 0 0,60 34 0 0 0,-69-33 0 0 0,41 16 0 0 0,0 0 0 0 0,12 6 22 0 0,40 25 20 0 0,-94-47-42 0 0,-1 1 0 0 0,32 29 0 0 0,-26-21 0 0 0,0-2 0 0 0,2-1 0 0 0,39 20 0 0 0,-50-29 0 0 0,117 59 4 0 0,-28-15 67 0 0,-45-20-2 0 0,-2 2 0 0 0,102 82 1 0 0,-119-86 23 0 0,1-1 1 0 0,70 35-1 0 0,-21-12-16 0 0,-46-22-26 0 0,64 57 0 0 0,26 18 54 0 0,-86-72 25 0 0,31 20 101 0 0,-24-22-163 0 0,97 42 0 0 0,-115-60-67 0 0,84 38 190 0 0,-97-38-179 0 0,0 1 0 0 0,30 26 0 0 0,38 23 16 0 0,-52-39-28 0 0,30 15 0 0 0,81 22 58 0 0,-112-49-41 0 0,-26-8-7 0 0,0 0 1 0 0,0 2 0 0 0,-1-1-1 0 0,22 17 1 0 0,40 27-11 0 0,-50-36 10 0 0,0-1 0 0 0,2-1 0 0 0,59 18 1 0 0,-47-17 1 0 0,102 35 63 0 0,-133-45-55 0 0,19 11 1 0 0,-2-1 2 0 0,4 1-23 0 0,10 6 0 0 0,1-6 4 0 0,-6-1 21 0 0,73 18-1 0 0,17-12-13 0 0,-116-19-11 0 0,-2-1 0 0 0,0 1 0 0 0,1 0 0 0 0,15 6 0 0 0,-13-4 0 0 0,0-1 0 0 0,13 3 0 0 0,19 6 0 0 0,114 38 83 0 0,-83-22-28 0 0,84 32-57 0 0,-135-51 18 0 0,1-1-1 0 0,38 7 0 0 0,-3-2 3 0 0,128 31-18 0 0,-116-28 0 0 0,-28-7 0 0 0,61 16 0 0 0,-45-12 0 0 0,112 12 0 0 0,-104-17 0 0 0,120 24 64 0 0,-165-27-64 0 0,45 12 0 0 0,-2-1 0 0 0,-55-13 0 0 0,24 3 0 0 0,11 2 0 0 0,-25-5 0 0 0,27-2 0 0 0,24 0 0 0 0,-61 1 0 0 0,0 0 0 0 0,3 1-211 0 0,-12 0-742 0 0,2-2-1910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3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4607 0 0,'0'0'208'0'0,"-17"-5"10503"0"0,28 11-10295 0 0,-4 5-209 0 0,0 0-1 0 0,0 0 1 0 0,-1 1 0 0 0,0 0 0 0 0,8 25-1 0 0,14 69 839 0 0,-20-70-890 0 0,23 70 107 0 0,-17-63-178 0 0,13 67 1 0 0,-16 45 590 0 0,-10-142-592 0 0,-3 69 395 0 0,0-59-51 0 0,1 1 0 0 0,1 0 0 0 0,5 33-1 0 0,-4-52-347 0 0,0 0-1 0 0,0 0 1 0 0,1-1-1 0 0,-1 1 0 0 0,1 0 1 0 0,0-1-1 0 0,0 1 0 0 0,5 6 1 0 0,-5-8-29 0 0,-1-1-46 0 0,0-1 1 0 0,0 1 0 0 0,-1-1 0 0 0,1 1-1 0 0,-1-1 1 0 0,1 1 0 0 0,-1 0-1 0 0,1-1 1 0 0,-1 1 0 0 0,0-1 0 0 0,0 1-1 0 0,0 0 1 0 0,0-1 0 0 0,0 1-1 0 0,0 2 1 0 0,0-2-2 0 0,0 0 1 0 0,0 0-1 0 0,0 0 0 0 0,0 0 0 0 0,-1 0 0 0 0,1 0 1 0 0,0 0-1 0 0,-1 0 0 0 0,1 0 0 0 0,-1 0 0 0 0,-2 4 1 0 0,0 1 22 0 0,-20 58 124 0 0,23-63 255 0 0,15-14-329 0 0,-8 2-6554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3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209 158 5527 0 0,'2'0'9324'0'0,"91"-21"-5643"0"0,17-5-2506 0 0,91-43-403 0 0,-178 60-580 0 0,0 1 0 0 0,1 1 0 0 0,0 1 0 0 0,42-5 0 0 0,-57 10-144 0 0,-9 2-50 0 0,1-1-1 0 0,-1 1 1 0 0,0-1-1 0 0,1 1 1 0 0,-1 0-1 0 0,0-1 1 0 0,0 1-1 0 0,1-1 1 0 0,-1 1-1 0 0,0 0 1 0 0,0-1-1 0 0,0 1 1 0 0,0 0-1 0 0,0-1 1 0 0,0 1-1 0 0,0-1 1 0 0,0 1-1 0 0,0 1 1 0 0,0-2 1 0 0,-1 4 1 0 0,1 0 0 0 0,-1-1-1 0 0,0 1 1 0 0,0 0 0 0 0,0 0-1 0 0,-1-1 1 0 0,1 1 0 0 0,-1-1 0 0 0,0 1-1 0 0,0-1 1 0 0,0 0 0 0 0,-4 5-1 0 0,-5 6-22 0 0,-18 16-1 0 0,21-22 11 0 0,-177 173-131 0 0,13-20-37 0 0,136-128 100 0 0,-2-2 0 0 0,-1-2 0 0 0,-1-2 0 0 0,-86 45 0 0 0,102-61 38 0 0,-32 19 48 0 0,63-34 34 0 0,1 1 0 0 0,0 0 0 0 0,-1 1 0 0 0,10-2 0 0 0,3-1-15 0 0,50-15 511 0 0,1 3 1 0 0,1 4-1 0 0,129-9 0 0 0,-116 18-271 0 0,97-18 0 0 0,-144 18-200 0 0,-30 4-79 0 0,-7 0-66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27 2759 0 0,'0'0'126'0'0,"2"0"-5"0"0,26-10-171 0 0,-5 1 1666 0 0,2 3 3662 0 0,-19 5-4554 0 0,6 1 7615 0 0,-16 5-8055 0 0,-21 13-179 0 0,0 0 1 0 0,0-1-1 0 0,-43 20 1 0 0,12-7-614 0 0,28-14 279 0 0,-74 45-341 0 0,84-49 501 0 0,1 1 0 0 0,1 0-1 0 0,-24 25 1 0 0,38-36 61 0 0,-6 14-8 0 0,7-13-32 0 0,1-2 45 0 0,0 0 1 0 0,0 1-1 0 0,0-1 0 0 0,1 0 0 0 0,-1 1 1 0 0,0-1-1 0 0,1 0 0 0 0,-1 1 0 0 0,0-1 0 0 0,1 0 1 0 0,0 0-1 0 0,-1 0 0 0 0,1 1 0 0 0,0-1 1 0 0,-1 0-1 0 0,1 0 0 0 0,0 0 0 0 0,0 0 0 0 0,0 0 1 0 0,0-1-1 0 0,0 1 0 0 0,0 0 0 0 0,0 0 1 0 0,1 0-1 0 0,-1-1 0 0 0,2 2 0 0 0,-1-1 2 0 0,3 1-5 0 0,1 0 0 0 0,-1 0 0 0 0,1 0 0 0 0,-1 0-1 0 0,1-1 1 0 0,0 0 0 0 0,7 0 0 0 0,43 0-52 0 0,-35-1 63 0 0,128 7 679 0 0,-142-6-653 0 0,1 0 1 0 0,-1 1 0 0 0,0-1-1 0 0,1 1 1 0 0,-1 1 0 0 0,0-1 0 0 0,0 1-1 0 0,0 1 1 0 0,-1-1 0 0 0,10 7-1 0 0,-13-8 28 0 0,0 1-1 0 0,0 0 1 0 0,-1-1-1 0 0,1 1 0 0 0,-1 0 1 0 0,1 1-1 0 0,-1-1 1 0 0,0 0-1 0 0,0 1 0 0 0,0-1 1 0 0,-1 1-1 0 0,1 0 0 0 0,-1-1 1 0 0,0 1-1 0 0,0 0 1 0 0,0 0-1 0 0,-1 0 0 0 0,1 0 1 0 0,-1 0-1 0 0,0 0 0 0 0,0 5 1 0 0,-1-2 9 0 0,0-1 0 0 0,-1 0 0 0 0,1 0 1 0 0,-1 0-1 0 0,0 0 0 0 0,-1 0 0 0 0,0 0 0 0 0,0-1 0 0 0,0 1 1 0 0,0-1-1 0 0,-1 0 0 0 0,0 0 0 0 0,0 0 0 0 0,0 0 1 0 0,-7 6-1 0 0,-3 0 10 0 0,-1 1 1 0 0,1-2 0 0 0,-2 0-1 0 0,-18 9 1 0 0,-1-2-1 0 0,-1-3 0 0 0,-62 18 1 0 0,66-24-91 0 0,-1-2 0 0 0,0-1 1 0 0,0-1-1 0 0,-1-2 1 0 0,-53-4-1 0 0,78 1-34 0 0,0 0 1 0 0,0-1-1 0 0,0 0 0 0 0,1 0 0 0 0,-1-1 1 0 0,0 0-1 0 0,1 0 0 0 0,0-1 0 0 0,0 0 0 0 0,0-1 1 0 0,0 0-1 0 0,1 0 0 0 0,0 0 0 0 0,0-1 1 0 0,0 0-1 0 0,1-1 0 0 0,-10-12 0 0 0,15 18-176 0 0,1 0 39 0 0,2-2 144 0 0,0 0-1 0 0,0 1 1 0 0,0-1 0 0 0,0 1 0 0 0,0 0 0 0 0,0-1 0 0 0,1 1-1 0 0,-1 0 1 0 0,1 0 0 0 0,-1 1 0 0 0,1-1 0 0 0,0 0-1 0 0,-1 1 1 0 0,1 0 0 0 0,0 0 0 0 0,0 0 0 0 0,0 0-1 0 0,4-1 1 0 0,6-1-304 0 0,0 1 1 0 0,0 0-1 0 0,16 0 0 0 0,-5 1-725 0 0,0 1-47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4143 0 0,'0'0'191'0'0,"1"2"-11"0"0,5 20 15363 0 0,-2-32-14883 0 0,1-7-661 0 0,1 0 0 0 0,1 1 0 0 0,1 0 0 0 0,0 0 0 0 0,1 0 0 0 0,1 2 0 0 0,0-1 0 0 0,16-16 0 0 0,-16 20-2 0 0,1 1-1 0 0,0 0 1 0 0,1 1 0 0 0,0 0-1 0 0,1 0 1 0 0,0 1 0 0 0,0 1-1 0 0,1 0 1 0 0,0 1 0 0 0,15-4-1 0 0,-3 5 4 0 0,-11 5 0 0 0,-12 3 0 0 0,-2-1 0 0 0,7 4 0 0 0,-1 2 0 0 0,-7-4 22 0 0,1 0 0 0 0,0 0 0 0 0,-1 1-1 0 0,0-1 1 0 0,0 0 0 0 0,0 0 0 0 0,-1 0 0 0 0,0 5-1 0 0,-1 7 63 0 0,0 11 7 0 0,-8 33 0 0 0,5-33-26 0 0,-3 34 0 0 0,6-40-169 0 0,1-17 45 0 0,0 0 1 0 0,1 0-1 0 0,0 1 0 0 0,0-1 0 0 0,0 0 0 0 0,0 0 0 0 0,0 1 1 0 0,3 6-1 0 0,-2-6-174 0 0,-1-4 90 0 0,0 0 1 0 0,0 1-1 0 0,0-1 0 0 0,1 0 0 0 0,-1 1 0 0 0,1-1 1 0 0,-1 0-1 0 0,1 0 0 0 0,-1 0 0 0 0,1 1 0 0 0,0-1 0 0 0,-1 0 1 0 0,2 1-1 0 0,5 4-1632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14655 0 0,'0'0'671'0'0,"2"-1"-14"0"0,12-6-246 0 0,1 0 0 0 0,-1 0 0 0 0,29-7 0 0 0,49-8 2619 0 0,-89 21-2960 0 0,20-3 470 0 0,0 1-1 0 0,0 1 0 0 0,0 2 0 0 0,1 0 1 0 0,38 5-1 0 0,-48-4-611 0 0,-1 0-1 0 0,0-2 0 0 0,0 1 1 0 0,0-2-1 0 0,0 0 0 0 0,0 0 1 0 0,0-1-1 0 0,0-1 0 0 0,15-6 1 0 0,6-5-1481 0 0,-1-2 1 0 0,32-20-1 0 0,-45 24 213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12463 0 0,'0'0'5988'0'0,"1"3"-5753"0"0,6 24 488 0 0,19 50 1 0 0,1-7-306 0 0,-24-62-432 0 0,-2-6-150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0,'0'0'8967'0'0,"1"2"-8902"0"0,6 97 2350 0 0,-4-68-1625 0 0,-1-13-321 0 0,0-1 0 0 0,1 1-1 0 0,6 18 1 0 0,-6-26-376 0 0,9 21 59 0 0,-6-20-122 0 0,3-2-265 0 0,-8-7-613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 5983 0 0,'0'0'10528'0'0,"-2"2"-9784"0"0,-20 14-240 0 0,0 2 0 0 0,-31 32 0 0 0,30-24-485 0 0,-18 21 26 0 0,13-13-45 0 0,17-21 0 0 0,1 1 0 0 0,-15 23 0 0 0,-99 164 152 0 0,123-200-125 0 0,1-1 1 0 0,-1 1-1 0 0,1 0 0 0 0,-1 0 0 0 0,1 0 1 0 0,-1 0-1 0 0,1-1 0 0 0,0 1 1 0 0,0 0-1 0 0,-1 0 0 0 0,1 0 0 0 0,0 0 1 0 0,0 0-1 0 0,0 0 0 0 0,0 1 0 0 0,0-1 121 0 0,3 1 28 0 0,2 0-79 0 0,0 0 0 0 0,1 0-1 0 0,-1 0 1 0 0,1-1 0 0 0,0 0 0 0 0,0 0-1 0 0,-1 0 1 0 0,1-1 0 0 0,0 0-1 0 0,0 0 1 0 0,-1 0 0 0 0,8-2 0 0 0,14-3 400 0 0,35-10 1 0 0,-33 7-273 0 0,17-7 306 0 0,75-34 0 0 0,-118 48-503 0 0,12-7 139 0 0,-1 0 0 0 0,-1-1 0 0 0,0 0 1 0 0,0-1-1 0 0,-1-1 0 0 0,0 0 0 0 0,0-1 0 0 0,15-21 0 0 0,-22 26-128 0 0,0 0 0 0 0,-1 0-1 0 0,0 0 1 0 0,-1-1 0 0 0,0 0 0 0 0,0 0-1 0 0,0 1 1 0 0,-1-2 0 0 0,0 1 0 0 0,-1 0-1 0 0,0 0 1 0 0,0 0 0 0 0,-1-1 0 0 0,-1-15-1 0 0,0 12-142 0 0,-1 1-1 0 0,0 0 0 0 0,0 0 0 0 0,-1 0 1 0 0,-1 1-1 0 0,0-1 0 0 0,0 1 1 0 0,-1 0-1 0 0,0 0 0 0 0,-11-15 0 0 0,14 22 50 0 0,-1 0 0 0 0,1 0-1 0 0,-1 1 1 0 0,0-1-1 0 0,0 1 1 0 0,1 0 0 0 0,-2 0-1 0 0,1 0 1 0 0,0 0-1 0 0,0 0 1 0 0,0 1 0 0 0,-1 0-1 0 0,1-1 1 0 0,-1 1-1 0 0,1 0 1 0 0,-1 1 0 0 0,0-1-1 0 0,1 1 1 0 0,-1-1-1 0 0,-6 1 1 0 0,-4 2-25 0 0,0-1 0 0 0,0 2 1 0 0,0 0-1 0 0,-14 5 0 0 0,-10 1 8 0 0,14-2-67 0 0,22-7 67 0 0,5 1-264 0 0,22 4 162 0 0,-13-2-546 0 0,1 0-1 0 0,-1 0 1 0 0,18 8-1 0 0,-28-10-767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0,'0'0'18315'0'0,"2"2"-17885"0"0,0-1-305 0 0,-1 0 6 0 0,1 0-1 0 0,-1 0 1 0 0,0 0 0 0 0,1 0-1 0 0,-1 0 1 0 0,0 1 0 0 0,0-1-1 0 0,1 0 1 0 0,-1 1-1 0 0,0-1 1 0 0,0 1 0 0 0,-1-1-1 0 0,1 1 1 0 0,1 1-1 0 0,0 7-227 0 0,-1-8-463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71 4607 0 0,'2'-1'354'0'0,"16"-13"-368"0"0,0-1 2255 0 0,3 2 10361 0 0,-29 3-11513 0 0,6 8-991 0 0,0 0 0 0 0,-1 0-1 0 0,1 1 1 0 0,-1-1 0 0 0,1 1 0 0 0,-1 0-1 0 0,0-1 1 0 0,0 1 0 0 0,1 1 0 0 0,-1-1-1 0 0,0 0 1 0 0,0 1 0 0 0,0-1 0 0 0,-5 1-1 0 0,-5-1 216 0 0,-24 3-1 0 0,9 1-201 0 0,0 2 0 0 0,0 2 1 0 0,-49 17-1 0 0,58-17-111 0 0,0 1 0 0 0,1 1 0 0 0,0 1 0 0 0,-28 20 0 0 0,37-22-12 0 0,-4 7-16 0 0,11-10 4 0 0,1-1 16 0 0,-1-1 5 0 0,1-1-1 0 0,-1 1 0 0 0,1 0 1 0 0,0 0-1 0 0,0 0 0 0 0,0 0 1 0 0,1 0-1 0 0,-1-1 1 0 0,1 1-1 0 0,-1 1 0 0 0,1-1 1 0 0,0 0-1 0 0,0 0 0 0 0,1 3 1 0 0,0 5-7 0 0,-2-7 10 0 0,1-1 0 0 0,0 1 0 0 0,0 0 0 0 0,0 0 0 0 0,1 0 0 0 0,-1-1 0 0 0,3 7 0 0 0,-1-4 0 0 0,4 12 0 0 0,-1-14 0 0 0,-2-2 0 0 0,0 2 0 0 0,13 14 0 0 0,-11-14 2 0 0,0 0 0 0 0,1 0 0 0 0,0-1 0 0 0,0 0 0 0 0,0 0 0 0 0,10 4 0 0 0,43 10 27 0 0,-39-12-19 0 0,109 25 76 0 0,-102-23-56 0 0,47 13 291 0 0,-64-17-253 0 0,-1 1 0 0 0,1 0-1 0 0,-1 1 1 0 0,0 0-1 0 0,11 9 1 0 0,-9-4 5 0 0,-3 3-47 0 0,-4 1 16 0 0,-6-1-31 0 0,-1-6 5 0 0,0-1 0 0 0,-1 1 0 0 0,0-1 0 0 0,0 0 0 0 0,-1 0 0 0 0,1 0 0 0 0,-1 0 0 0 0,-1-1 0 0 0,1 0 0 0 0,-1 0 0 0 0,-9 6 0 0 0,0-1 32 0 0,-1-1 0 0 0,0 0 0 0 0,-27 11 0 0 0,28-15-48 0 0,0-1 0 0 0,-1 0 0 0 0,0 0 0 0 0,0-2 0 0 0,0 0 0 0 0,-33-1 0 0 0,26-2 0 0 0,1-1 0 0 0,-1-1 0 0 0,0-1 0 0 0,-29-10 0 0 0,47 13 0 0 0,1-1 0 0 0,-1 1 0 0 0,1-1 0 0 0,0 0 0 0 0,-1-1 0 0 0,1 1 0 0 0,0-1 0 0 0,0 1 0 0 0,1-1 0 0 0,-5-4 0 0 0,6 5 0 0 0,1-1 0 0 0,-1 1 0 0 0,1 0 0 0 0,-1 0 0 0 0,1-1 0 0 0,0 1 0 0 0,0-1 0 0 0,0 1 0 0 0,0-1 0 0 0,1 1 0 0 0,-1-1 0 0 0,1 0 0 0 0,-1 1 0 0 0,1-1 0 0 0,0 0 0 0 0,0 1 0 0 0,0-1 0 0 0,1 0 0 0 0,0-4 0 0 0,1-2 4 0 0,1 0 1 0 0,0 0-1 0 0,0 0 0 0 0,1 0 1 0 0,0 0-1 0 0,0 1 0 0 0,1 0 1 0 0,0 0-1 0 0,1 0 0 0 0,0 0 1 0 0,0 1-1 0 0,0 0 0 0 0,12-9 1 0 0,8-5 17 0 0,1 1 0 0 0,44-24 1 0 0,-62 39-23 0 0,11-6 28 0 0,1 2-1 0 0,31-11 1 0 0,-37 16-10 0 0,0-2-1 0 0,0 1 1 0 0,-1-2-1 0 0,0 0 1 0 0,0-1 0 0 0,-1 0-1 0 0,15-12 1 0 0,-25 17-29 0 0,0 0 0 0 0,-1-1 1 0 0,1 1-1 0 0,-1 0 0 0 0,0-1 0 0 0,0 0 0 0 0,0 0 0 0 0,0 1 0 0 0,0-1 0 0 0,-1 0 1 0 0,0 0-1 0 0,0 0 0 0 0,0-1 0 0 0,0 1 0 0 0,-1 0 0 0 0,0 0 0 0 0,0 0 1 0 0,0-1-1 0 0,0-4 0 0 0,-2-3-28 0 0,0 1 0 0 0,0-1 0 0 0,-1 1 0 0 0,-1 0 0 0 0,-8-20 0 0 0,8 23-14 0 0,3 6-22 0 0,-2 0-89 0 0,3 2 144 0 0,0 0 0 0 0,0 0-1 0 0,0 0 1 0 0,0 0 0 0 0,0-1 0 0 0,0 1 0 0 0,0 0 0 0 0,-1 0 0 0 0,1 0 0 0 0,0 0 0 0 0,0 0-1 0 0,0-1 1 0 0,0 1 0 0 0,-1 0 0 0 0,1 0 0 0 0,0 0 0 0 0,0 0 0 0 0,0 0 0 0 0,0 0 0 0 0,-1 0-1 0 0,1 0 1 0 0,0 0 0 0 0,0 0 0 0 0,0 0 0 0 0,0 0 0 0 0,-1 0 0 0 0,1 0 0 0 0,0 0-1 0 0,0 0 1 0 0,0 0 0 0 0,-1 0 0 0 0,1 0 0 0 0,0 0 0 0 0,0 0 0 0 0,0 0 0 0 0,-1 0 0 0 0,1 0-1 0 0,0 0 1 0 0,0 0 0 0 0,0 1 0 0 0,-2 0-55 0 0,0 0-141 0 0,0 0 0 0 0,0 0-1 0 0,0 0 1 0 0,1 1 0 0 0,-1-1 0 0 0,1 0 0 0 0,-1 1 0 0 0,1 0-1 0 0,-1-1 1 0 0,1 1 0 0 0,-2 2 0 0 0,-3 8-971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9215 0 0,'0'0'8795'0'0,"0"2"-7736"0"0,0 3-959 0 0,0 0 0 0 0,0 0 0 0 0,0 0 0 0 0,0 0 0 0 0,-1 0 0 0 0,0 0 0 0 0,0 0 0 0 0,0-1 0 0 0,-1 1 0 0 0,0 0 0 0 0,0 0 0 0 0,0-1 0 0 0,0 1 1 0 0,-1-1-1 0 0,-5 7 0 0 0,-6 6 566 0 0,0-1 0 0 0,-25 22 0 0 0,5-4-263 0 0,-99 110-403 0 0,122-132-4 0 0,-1 0-11 0 0,0 1 0 0 0,1 0 0 0 0,-16 27 0 0 0,21-28 15 0 0,3 0 0 0 0,1 1 0 0 0,5 1 0 0 0,-1-11 34 0 0,-1 0 0 0 0,1-1 0 0 0,0 1 0 0 0,0-1 0 0 0,0 1 0 0 0,1-1 0 0 0,-1 0 0 0 0,1 1 0 0 0,-1-1 0 0 0,1-1 0 0 0,0 1 0 0 0,-1 0 0 0 0,1-1-1 0 0,0 1 1 0 0,0-1 0 0 0,0 0 0 0 0,0 0 0 0 0,0 0 0 0 0,6 1 0 0 0,6 0 202 0 0,-1 0 0 0 0,1-1 1 0 0,15-1-1 0 0,-18-1-163 0 0,368 0 1982 0 0,-360 1-2077 0 0,-1-1 0 0 0,0 0-1 0 0,0-1 1 0 0,0-1 0 0 0,-1-1 0 0 0,1 0 0 0 0,-1-2-1 0 0,0 0 1 0 0,0-1 0 0 0,0-1 0 0 0,18-11-1 0 0,-19 9-100 0 0,0-1 0 0 0,26-23 0 0 0,-35 28 13 0 0,-1-2 1 0 0,-1 1-1 0 0,1-1 1 0 0,-1 0-1 0 0,0 0 1 0 0,-1-1 0 0 0,6-11-1 0 0,-9 17 43 0 0,-1 1 37 0 0,0-1 0 0 0,0 1 1 0 0,0 0-1 0 0,0-1 0 0 0,0 1 1 0 0,0 0-1 0 0,-1-1 0 0 0,1 1 1 0 0,-1-1-1 0 0,0 0 0 0 0,1 1 1 0 0,-1-1-1 0 0,-1-2 0 0 0,1 4 30 0 0,0 1-1 0 0,0-1 1 0 0,0 0-1 0 0,0 0 0 0 0,-1 1 1 0 0,1-1-1 0 0,0 0 0 0 0,-1 1 1 0 0,1-1-1 0 0,0 0 1 0 0,-1 1-1 0 0,1-1 0 0 0,-1 1 1 0 0,1-1-1 0 0,-1 0 0 0 0,1 1 1 0 0,-1-1-1 0 0,1 1 1 0 0,-2-1-1 0 0,0 0 0 0 0,1 0 1 0 0,1 0 0 0 0,-1 1 0 0 0,0-1-1 0 0,1 0 1 0 0,-1 1 0 0 0,0-1 0 0 0,0 0-1 0 0,0 1 1 0 0,1-1 0 0 0,-1 1 0 0 0,0 0 0 0 0,0-1-1 0 0,0 1 1 0 0,0 0 0 0 0,0-1 0 0 0,0 1 0 0 0,0 0-1 0 0,0 0 1 0 0,0 0 0 0 0,0 0 0 0 0,-1 0 0 0 0,-1 0-7 0 0,-4 0-6 0 0,0 0 0 0 0,-1 0 0 0 0,1 1 0 0 0,0 0 0 0 0,0 0 0 0 0,-9 4 0 0 0,-13 1-13 0 0,8-2 38 0 0,1 0 0 0 0,-1 1 0 0 0,2 1-1 0 0,-1 1 1 0 0,1 1 0 0 0,-32 17 0 0 0,47-22 41 0 0,1-1 0 0 0,-1 1 1 0 0,1 0-1 0 0,-1 0 0 0 0,1 0 1 0 0,0 0-1 0 0,0 1 0 0 0,0-1 1 0 0,0 1-1 0 0,1 0 0 0 0,0 0 1 0 0,-1 0-1 0 0,1 0 0 0 0,1 0 1 0 0,-1 0-1 0 0,1 0 0 0 0,-1 1 1 0 0,0 4-1 0 0,2-6-32 0 0,0-1 1 0 0,1 0-1 0 0,-1 0 1 0 0,0 0-1 0 0,1 0 0 0 0,-1 0 1 0 0,1 0-1 0 0,-1 0 0 0 0,1 0 1 0 0,0 0-1 0 0,0 0 1 0 0,0 0-1 0 0,0 0 0 0 0,2 2 1 0 0,18 19 57 0 0,-10-14-79 0 0,0-1 0 0 0,-1-4-15 0 0,-8-3-167 0 0,1-1-476 0 0,0 1 334 0 0,10-1-2545 0 0,-1-1-5195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49 211 3679 0 0,'0'0'8160'0'0,"1"-2"-8100"0"0,4-7-48 0 0,-4-1-1 0 0,-1 8 266 0 0,-2-13 1642 0 0,2 13-1598 0 0,0-1-229 0 0,-1-5 266 0 0,-12-11 422 0 0,-13-16-1000 0 0,25 34 86 0 0,-4-13-494 0 0,3 8 347 0 0,0 0 0 0 0,1 0-1 0 0,0 0 1 0 0,0 0 0 0 0,1 0-1 0 0,-1 0 1 0 0,1 0 0 0 0,1 0-1 0 0,-1 0 1 0 0,1 0 0 0 0,2-9-1 0 0,-2 13 45 0 0,0 0 149 0 0,2-4-415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6447 0 0,'0'0'7532'0'0,"-1"-1"-7484"0"0,-3 0-91 0 0,3 1 27 0 0,0 0 1 0 0,0-1-1 0 0,0 1 1 0 0,0-1 0 0 0,0 1-1 0 0,0-1 1 0 0,0 1-1 0 0,0-1 1 0 0,0 1 0 0 0,0-1-1 0 0,0 0 1 0 0,0 0-1 0 0,1 0 1 0 0,-1 1 0 0 0,0-1-1 0 0,0 0 1 0 0,1 0-1 0 0,-1 0 1 0 0,1 0-1 0 0,-1 0 1 0 0,0-2 0 0 0,0 1-14 0 0,0 0 0 0 0,0 0 0 0 0,1-1 0 0 0,-1 1 0 0 0,1-1 0 0 0,-1 1 0 0 0,1-4 0 0 0,-1 2-34 0 0,1 2-48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2759 0 0,'0'0'6616'0'0,"0"-2"-6536"0"0,-2-6-77 0 0,2-19-320 0 0,0 25-51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24 12895 0 0,'0'0'1172'0'0,"0"-1"-966"0"0,2-6-94 0 0,-2 5 346 0 0,1-2 539 0 0,0-4 1638 0 0,-3 7-1726 0 0,-3 5-846 0 0,-115 130 117 0 0,102-112-53 0 0,14-17-80 0 0,-12 17 159 0 0,15-20-48 0 0,9-3-135 0 0,0 0 1 0 0,-1-1 0 0 0,1 0 0 0 0,0 0 0 0 0,-1 0 0 0 0,0-1 0 0 0,0 0-1 0 0,0-1 1 0 0,0 0 0 0 0,9-6 0 0 0,-6 4-68 0 0,-4 1-94 0 0,1 0 0 0 0,-1-1 0 0 0,0 1 0 0 0,0-1 0 0 0,0-1 0 0 0,-1 1 0 0 0,6-11-1 0 0,-1 4-332 0 0,-9 11 323 0 0,-1-5-577 0 0,-7 16 699 0 0,0 0-1 0 0,0 0 1 0 0,1 0 0 0 0,0 1-1 0 0,1-1 1 0 0,0 1 0 0 0,-5 13 0 0 0,-21 79-40 0 0,26-82 56 0 0,2 0 1 0 0,0 1 0 0 0,1 0-1 0 0,1 31 1 0 0,13 86-26 0 0,-2-46 42 0 0,-7-40 189 0 0,-3 66 0 0 0,-2-96 71 0 0,-1 1 0 0 0,0-1 0 0 0,-2 0 1 0 0,-1 0-1 0 0,-12 32 0 0 0,-2-12 550 0 0,-1 0 0 0 0,-34 49 0 0 0,-63 72 1697 0 0,101-140-2299 0 0,12-16-233 0 0,0 0 0 0 0,0-1 0 0 0,-1 0 0 0 0,0 0 0 0 0,0 0-1 0 0,0-1 1 0 0,-1 0 0 0 0,1 0 0 0 0,-1 0 0 0 0,-1-1 0 0 0,1 0 0 0 0,-9 3 0 0 0,14-6-12 0 0,1-1 0 0 0,-1 1 0 0 0,1-1 0 0 0,-1 0 0 0 0,1 1 0 0 0,-1-1 0 0 0,1 0 0 0 0,-1 0 0 0 0,1 0 0 0 0,-1 0 0 0 0,1 0 0 0 0,-1-1 0 0 0,1 1 0 0 0,-1 0 0 0 0,1-1 0 0 0,0 1 0 0 0,-1-1 0 0 0,1 1 0 0 0,-1-1 0 0 0,-1-1 0 0 0,1 0-21 0 0,0 1 1 0 0,0-1 0 0 0,1 0 0 0 0,-1 0-1 0 0,0 0 1 0 0,1 0 0 0 0,-1 0 0 0 0,1-1-1 0 0,0 1 1 0 0,-2-5 0 0 0,-1-4-137 0 0,1 0 1 0 0,1 0-1 0 0,0 0 1 0 0,-1-14-1 0 0,1 6-99 0 0,-16-116-2183 0 0,14 118 2055 0 0,0 0 0 0 0,-1 0 0 0 0,0 1 1 0 0,-2-1-1 0 0,-14-26 0 0 0,14 31-3761 0 0,2 1-1412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4607 0 0,'0'0'1462'0'0,"0"-2"-366"0"0,0 1-1041 0 0,1-2 198 0 0,0 0-1 0 0,0 0 1 0 0,0 1 0 0 0,0-1 0 0 0,0 0 0 0 0,1 0-1 0 0,-1 1 1 0 0,1-1 0 0 0,2-3 0 0 0,10-14-474 0 0,-13 18-83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83 250 2759 0 0,'0'-2'207'0'0,"3"-5"760"0"0,-1-1 0 0 0,1 1 1 0 0,0 0-1 0 0,1 0 0 0 0,7-11 0 0 0,-6 9-198 0 0,-4 7-262 0 0,2-8 87 0 0,-3 8-593 0 0,-1 1 0 0 0,0-1-1 0 0,0 1 1 0 0,0-1-1 0 0,0 1 1 0 0,-1 0-1 0 0,1-1 1 0 0,0 1 0 0 0,0 0-1 0 0,-1 0 1 0 0,1 0-1 0 0,-1 0 1 0 0,1 0-1 0 0,-1 0 1 0 0,1 0 0 0 0,-1 1-1 0 0,0-1 1 0 0,1 0-1 0 0,-1 1 1 0 0,0 0 0 0 0,0-1-1 0 0,1 1 1 0 0,-1 0-1 0 0,0 0 1 0 0,-2 0-1 0 0,3 0 1 0 0,-8-1-74 0 0,1 1-1 0 0,-1 0 1 0 0,1 1-1 0 0,-1 0 1 0 0,-8 2-1 0 0,16-2-157 0 0</inkml:trace>
  <inkml:trace contextRef="#ctx0" brushRef="#br0" timeOffset="1">0 16 7599 0 0,'0'0'336'0'0,"9"-3"152"0"0,0-3 24 0 0,-1-1 2152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3223 0 0,'0'0'2710'0'0,"1"-3"-1386"0"0,0-1-1143 0 0,3-9 284 0 0,-1 1 1 0 0,0-1 0 0 0,-1 1 0 0 0,1-16 0 0 0,-2 21-455 0 0,8-49-934 0 0,-8 54 744 0 0,0-2 187 0 0,-1 0-2829 0 0,-2-4 293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4143 0 0,'0'0'5331'0'0,"5"-15"-4466"0"0,-1 9-829 0 0,-1 1-50 0 0,-2 4-61 0 0,-2 0 6 0 0,1 1 0 0 0,0-1 0 0 0,-1 0 1 0 0,1 1-1 0 0,0-1 0 0 0,-1 0 0 0 0,1 1 0 0 0,-1-1 0 0 0,1 0 0 0 0,-1 1 1 0 0,1-1-1 0 0,-1 1 0 0 0,0-1 0 0 0,1 1 0 0 0,-1-1 0 0 0,-1 0 0 0 0,-5-2-527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5:5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146 211 6415 0 0,'7'-7'686'0'0,"23"-23"1907"0"0,-29 29-2296 0 0,9-22 3165 0 0,-5 19-3473 0 0,-4 3-145 0 0,-4-16-5267 0 0,3 13 5292 0 0,0 0 1 0 0,0 1-1 0 0,0-1 0 0 0,1 0 0 0 0,0 0 0 0 0,-1 0 0 0 0,1 0 0 0 0,1 0 0 0 0,-1 1 0 0 0,3-7 4072 0 0,-5 10-3818 0 0,-12-8-46 0 0,9 4-66 0 0,3 2-1 0 0,1 0 0 0 0,-1 1 0 0 0,1-1-1 0 0,0 0 1 0 0,0 0 0 0 0,0 0 0 0 0,0 0 0 0 0,0 0 0 0 0,0 0-1 0 0,1 0 1 0 0,-1 1 0 0 0,2-5 0 0 0,3-10 43 0 0,-5 15-53 0 0,0 1 0 0 0,1-1 0 0 0,-1 1 0 0 0,0-1 0 0 0,0 1 0 0 0,0-1 0 0 0,0 1 0 0 0,0-1 0 0 0,0 0 0 0 0,0 1 0 0 0,0-1 0 0 0,0 1 0 0 0,0-1 0 0 0,0 1 0 0 0,0-1 0 0 0,0 0 0 0 0,0 1 0 0 0,0-1 0 0 0,-1 1 0 0 0,1-1 0 0 0,0 1 0 0 0,0-1 0 0 0,-1 1 0 0 0,1-1 0 0 0,0 1 0 0 0,-1-1 0 0 0,1 1 0 0 0,-1 0 0 0 0,1-1 0 0 0,0 1 0 0 0,-1 0 0 0 0,1-1 0 0 0,-1 1 0 0 0,1 0 0 0 0,-1-1 0 0 0,1 1 0 0 0,-1 0 0 0 0,1 0 0 0 0,-1-1 0 0 0,1 1 0 0 0,-1 0 0 0 0,0 0 0 0 0,0 0 0 0 0,-1-1 0 0 0,-2 0-25 0 0,0 0 0 0 0,0 1 0 0 0,0-1-1 0 0,0 1 1 0 0,0-1 0 0 0,-1 1-1 0 0,1 1 1 0 0,0-1 0 0 0,0 0 0 0 0,0 1-1 0 0,0 0 1 0 0,-8 2 0 0 0,-4 4-255 0 0,-29 13 0 0 0,17-6 108 0 0,-4 2-898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1813 13559 0 0,'0'0'4558'0'0,"3"-1"-4436"0"0,10-6-10 0 0,0 0 0 0 0,0 0 0 0 0,-1-1 0 0 0,14-12-1 0 0,44-45 15 0 0,-11 9-71 0 0,45-31-24 0 0,41-36 22 0 0,-42 25 23 0 0,71-63 304 0 0,211-150 414 0 0,-266 217-490 0 0,259-181 512 0 0,36 20-552 0 0,-104 66-138 0 0,-290 177-122 0 0,0 1 0 0 0,34-14 0 0 0,-57 36-609 0 0,-1-4 261 0 0,0-1-1 0 0,-1 0 1 0 0,0 0 0 0 0,0 0-1 0 0,0 0 1 0 0,-11 7 0 0 0,9-7-161 0 0,-9 10-691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80 864 3223 0 0,'-2'2'143'0'0,"-5"5"-73"0"0,0 0 0 0 0,1 1 0 0 0,0 0 0 0 0,0 1 1 0 0,-7 14-1 0 0,-1 10 4113 0 0,-2 18 3398 0 0,16-48-6701 0 0,-2 3-423 0 0,2-2 2197 0 0,25-33-2342 0 0,-1-1 0 0 0,-2 0 0 0 0,30-56-1 0 0,-15 24-277 0 0,3 1-34 0 0,40-71 0 0 0,-34 40-59 0 0,84-154-188 0 0,-80 152-12 0 0,25-38-288 0 0,-56 102 538 0 0,-18 29 50 0 0,0 4-136 0 0,-1 0 61 0 0,1 0 0 0 0,0 0 1 0 0,0-1-1 0 0,0 1 0 0 0,2 4 0 0 0,4 9-25 0 0,20 147-88 0 0,-13-64 229 0 0,-7-54 44 0 0,29 142 869 0 0,-26-146-616 0 0,2-1 0 0 0,26 60 0 0 0,-32-86-299 0 0,2 1 1 0 0,0-1-1 0 0,1 0 0 0 0,0-1 0 0 0,1 0 0 0 0,22 22 0 0 0,-17-25-368 0 0,-29-16-1654 0 0,-52-17-4259 0 0,34 10 3907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3679 0 0,'-62'18'360'0'0,"38"-3"13926"0"0,29-15-14101 0 0,-1 1 0 0 0,1-1 0 0 0,-1 0 0 0 0,1 0 0 0 0,-1 0 0 0 0,1-1 0 0 0,-1 0 0 0 0,1 0 0 0 0,7-2 0 0 0,-11 2-147 0 0,3 1 36 0 0,18-7 622 0 0,-1 2 1 0 0,2 0-1 0 0,-1 2 0 0 0,44-1 0 0 0,269 35-489 0 0,-322-29-994 0 0,18 2-1421 0 0,-11-5-3929 0 0,-6-2-283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3679 0 0,'1'1'284'0'0,"71"52"10304"0"0,-71-51-9925 0 0,4 7 2352 0 0,-12-1-1385 0 0,6-8-1569 0 0,-1 1 0 0 0,1-1-1 0 0,0 1 1 0 0,0-1 0 0 0,-1 0-1 0 0,1 1 1 0 0,0-1 0 0 0,0 0-1 0 0,-1 0 1 0 0,1 0 0 0 0,0 0 0 0 0,-1 0-1 0 0,1 0 1 0 0,0-1 0 0 0,0 1-1 0 0,-1 0 1 0 0,1-1 0 0 0,0 1-1 0 0,0-1 1 0 0,0 1 0 0 0,0-1 0 0 0,-1 1-1 0 0,1-1 1 0 0,0 0 0 0 0,-1-1-1 0 0,0 1-9 0 0,0-1 0 0 0,0-1 1 0 0,0 1-1 0 0,0 0 0 0 0,0 0 0 0 0,1-1 0 0 0,-1 1 0 0 0,1-1 0 0 0,0 1 0 0 0,0-1 0 0 0,-2-4 0 0 0,2 3-17 0 0,1 0-1 0 0,-1 0 1 0 0,1 1 0 0 0,0-1 0 0 0,0 0-1 0 0,0 0 1 0 0,1 0 0 0 0,-1 0 0 0 0,3-7 0 0 0,13-33 97 0 0,-9 31-110 0 0,0-1 1 0 0,1 2-1 0 0,0-1 0 0 0,1 1 1 0 0,14-15-1 0 0,58-50-103 0 0,-76 73 75 0 0,14-12-32 0 0,2 1 0 0 0,0 0-1 0 0,0 2 1 0 0,2 0 0 0 0,24-9 0 0 0,-13 8-1436 0 0,44-12 1 0 0,-56 20-541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14743 0 0,'0'0'3730'0'0,"2"2"-3009"0"0,11 10-347 0 0,0 0-1 0 0,1 0 1 0 0,1-1 0 0 0,0-1-1 0 0,0-1 1 0 0,1 0 0 0 0,25 10-1 0 0,-37-18-393 0 0,0 0-1 0 0,0 0 0 0 0,0-1 1 0 0,0 0-1 0 0,0 0 1 0 0,0 0-1 0 0,0 0 1 0 0,0-1-1 0 0,-1 1 1 0 0,1-1-1 0 0,0 0 0 0 0,0 0 1 0 0,0-1-1 0 0,-1 1 1 0 0,1-1-1 0 0,0 1 1 0 0,-1-1-1 0 0,0-1 0 0 0,1 1 1 0 0,-1 0-1 0 0,0-1 1 0 0,3-3-1 0 0,-2 3-33 0 0,0-1-1 0 0,0 0 0 0 0,-1 0 1 0 0,0 0-1 0 0,1 0 1 0 0,-2-1-1 0 0,1 1 0 0 0,0-1 1 0 0,-1 0-1 0 0,0 0 1 0 0,0 0-1 0 0,0 0 0 0 0,-1 0 1 0 0,0 0-1 0 0,0 0 0 0 0,1-6 1 0 0,-2 7-34 0 0,-1 0-1 0 0,1 1 1 0 0,-1-1 0 0 0,1 1-1 0 0,-1-1 1 0 0,0 0 0 0 0,0 1-1 0 0,-1 0 1 0 0,1-1 0 0 0,-1 1 0 0 0,1 0-1 0 0,-1 0 1 0 0,0 0 0 0 0,0 0-1 0 0,-3-3 1 0 0,3 4 44 0 0,0 0 0 0 0,1 1 0 0 0,-1 0 0 0 0,0-1 0 0 0,0 1 0 0 0,0 0 0 0 0,1 0 0 0 0,-1 0 0 0 0,-1 0 0 0 0,1 0 0 0 0,0 0 0 0 0,0 1 0 0 0,0-1 0 0 0,0 1 0 0 0,0 0 1 0 0,-1-1-1 0 0,1 1 0 0 0,0 0 0 0 0,0 0 0 0 0,-1 0 0 0 0,1 1 0 0 0,0-1 0 0 0,0 0 0 0 0,0 1 0 0 0,-4 1 0 0 0,-4 2-29 0 0,0 1-1 0 0,0 0 1 0 0,0 0 0 0 0,1 1 0 0 0,0 1-1 0 0,-15 12 1 0 0,10-6-17 0 0,2 0 0 0 0,0 1 1 0 0,-15 20-1 0 0,24-28 157 0 0,-1 0 0 0 0,1 0 0 0 0,0 1-1 0 0,0-1 1 0 0,1 1 0 0 0,0 0 0 0 0,0-1 0 0 0,1 1 0 0 0,-1 0 0 0 0,1 10-1 0 0,0 5 465 0 0,6 43 0 0 0,-2-33-195 0 0,0-10-149 0 0,1-10-128 0 0,2-2-49 0 0,-5-9-19 0 0,1 0 1 0 0,0 0-1 0 0,-1 0 0 0 0,1 0 0 0 0,0 0 0 0 0,0 0 0 0 0,0-1 1 0 0,0 1-1 0 0,0-1 0 0 0,0 1 0 0 0,-1-1 0 0 0,1 0 1 0 0,0 0-1 0 0,0 0 0 0 0,0 0 0 0 0,0 0 0 0 0,0 0 0 0 0,3-1 1 0 0,36-10-1349 0 0,-40 11 1236 0 0,22-8-4320 0 0,0-1-1433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 2303 0 0,'7'-2'12896'0'0,"-18"18"-12549"0"0,0 1-1 0 0,2 1 0 0 0,0-1 1 0 0,1 2-1 0 0,-7 19 0 0 0,-5 12 210 0 0,-26 63 151 0 0,24-55-628 0 0,-3 0-1 0 0,-52 86 0 0 0,57-115-130 0 0,11-16-449 0 0,0 0-1 0 0,0 1 1 0 0,-6 15 0 0 0,14-28 82 0 0,8-13-1977 0 0,10-20-1769 0 0,-7 14-30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92 5983 0 0,'1'-2'464'0'0,"12"-17"-102"0"0,4-14 6118 0 0,-16 31-5355 0 0,-1-5-540 0 0,0 5-522 0 0,0 1 0 0 0,0 0 0 0 0,0 0-1 0 0,0 0 1 0 0,0 0 0 0 0,0 0 0 0 0,0 0-1 0 0,-1 0 1 0 0,1 0 0 0 0,0 0 0 0 0,-1 0-1 0 0,1 0 1 0 0,-1 0 0 0 0,1 0 0 0 0,-1 0-1 0 0,1 0 1 0 0,-1 0 0 0 0,0 0 0 0 0,1 1-1 0 0,-1-1 1 0 0,0 0 0 0 0,-1-1 0 0 0,0 1 17 0 0,0 1 1 0 0,0-1-1 0 0,0 0 0 0 0,0 1 1 0 0,0-1-1 0 0,-1 1 1 0 0,1 0-1 0 0,0-1 0 0 0,0 1 1 0 0,-3 0-1 0 0,-5 1 36 0 0,0 0 0 0 0,0 0 0 0 0,0 1 0 0 0,1 1 0 0 0,-1-1 0 0 0,1 1 0 0 0,-17 8 0 0 0,8-1 197 0 0,0 0-1 0 0,-29 22 1 0 0,30-20 102 0 0,-21 23 0 0 0,33-30-301 0 0,1 1-1 0 0,-1-1 1 0 0,0 1 0 0 0,1 0 0 0 0,0 0 0 0 0,1 1 0 0 0,-6 11 0 0 0,9-17-99 0 0,0 0 0 0 0,-1 0 0 0 0,1 1 0 0 0,0-1 0 0 0,-1 0 0 0 0,1 1 0 0 0,0-1 0 0 0,0 0 0 0 0,0 1-1 0 0,0-1 1 0 0,1 0 0 0 0,-1 0 0 0 0,0 1 0 0 0,0-1 0 0 0,1 0 0 0 0,-1 1 0 0 0,1-1 0 0 0,-1 0 0 0 0,1 0 0 0 0,-1 0 0 0 0,1 0 0 0 0,1 2 0 0 0,0-1-2 0 0,0 0 1 0 0,0-1-1 0 0,0 1 1 0 0,0 0-1 0 0,0-1 0 0 0,1 1 1 0 0,-1-1-1 0 0,1 0 1 0 0,-1 0-1 0 0,4 2 0 0 0,2-1 16 0 0,1 0-1 0 0,-1 0 0 0 0,0-1 0 0 0,1 0 1 0 0,-1 0-1 0 0,11-1 0 0 0,-11-1-87 0 0,0 0-1 0 0,-1-1 1 0 0,1 0-1 0 0,-1-1 0 0 0,1 1 1 0 0,-1-1-1 0 0,0 0 1 0 0,0-1-1 0 0,0 0 1 0 0,-1 0-1 0 0,1-1 1 0 0,-1 1-1 0 0,0-1 0 0 0,0-1 1 0 0,-1 1-1 0 0,1-1 1 0 0,6-10-1 0 0,-8 9 32 0 0,-3 6-8 0 0,0 0 83 0 0,3-4 22 0 0,-4 4 14 0 0,11 5 9 0 0,-8-3-85 0 0,-1 0 1 0 0,1 1 0 0 0,-1-1-1 0 0,1 1 1 0 0,-1 0 0 0 0,0 0-1 0 0,0 0 1 0 0,0 0-1 0 0,0 0 1 0 0,0 0 0 0 0,0 0-1 0 0,1 3 1 0 0,1 3 86 0 0,0 0 1 0 0,5 15-1 0 0,-5-11-25 0 0,0-1-1 0 0,1 0 0 0 0,9 15 1 0 0,-13-24-198 0 0,1 0 1 0 0,-1 0-1 0 0,1 0 1 0 0,-1 0-1 0 0,1 0 1 0 0,0 0-1 0 0,0 0 1 0 0,0 0-1 0 0,0-1 1 0 0,0 1-1 0 0,0-1 1 0 0,0 0-1 0 0,0 1 1 0 0,1-1-1 0 0,3 1 1 0 0,8 0-955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2 230 2759 0 0,'0'0'8906'0'0,"0"1"-7721"0"0,-1 2-1002 0 0,1-1 0 0 0,0 0 0 0 0,0 1 0 0 0,0-1 0 0 0,0 0 0 0 0,0 1 0 0 0,0-1 0 0 0,1 0 0 0 0,-1 1 0 0 0,1-1 0 0 0,0 0 0 0 0,-1 1 0 0 0,2 1 0 0 0,0 0 10 0 0,1-1 0 0 0,-1 0 0 0 0,0 0 0 0 0,1 0 0 0 0,0 0-1 0 0,0 0 1 0 0,4 3 0 0 0,2 2 16 0 0,0 1 0 0 0,0 0-1 0 0,-1 0 1 0 0,0 1 0 0 0,-1 0-1 0 0,0 0 1 0 0,7 13 0 0 0,-14-21-116 0 0,1 0 0 0 0,0 1 0 0 0,-1-1 0 0 0,1 0 0 0 0,-1 0 0 0 0,0 1 1 0 0,0-1-1 0 0,0 0 0 0 0,0 0 0 0 0,0 1 0 0 0,0-1 0 0 0,-1 0 1 0 0,1 0-1 0 0,-2 5 0 0 0,-16 12 196 0 0,17-18-213 0 0,-6-6 11 0 0,6 4-80 0 0,-1-1 0 0 0,1 1-1 0 0,0-1 1 0 0,0 0 0 0 0,0 0 0 0 0,0 0 0 0 0,0 0 0 0 0,0 1 0 0 0,0-1 0 0 0,1 0-1 0 0,-1 0 1 0 0,1 0 0 0 0,0-1 0 0 0,-1 1 0 0 0,1 0 0 0 0,0-3 0 0 0,4-39 3 0 0,-2 29 34 0 0,1-27-10 0 0,-2 15-22 0 0,2 1 1 0 0,1 0-1 0 0,8-32 1 0 0,-10 51-18 0 0,1 0-1 0 0,-1 0 1 0 0,1 0 0 0 0,1 0 0 0 0,-1 1-1 0 0,1-1 1 0 0,1 1 0 0 0,-1 0-1 0 0,1 0 1 0 0,0 0 0 0 0,0 1 0 0 0,0 0-1 0 0,1 0 1 0 0,0 0 0 0 0,13-8 0 0 0,3 3 6 0 0,1 0 1 0 0,0 1 0 0 0,1 2 0 0 0,0 0-1 0 0,25-3 1 0 0,-35 8-334 0 0,1 1 0 0 0,0 0 0 0 0,0 1 0 0 0,1 1 0 0 0,-2 0-1 0 0,1 1 1 0 0,0 1 0 0 0,0 0 0 0 0,-1 1 0 0 0,16 6 0 0 0,-29-9-847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0,'0'0'11742'0'0,"1"2"-11118"0"0,2 7-247 0 0,0 0 0 0 0,0 1 1 0 0,-1 0-1 0 0,-1 0 1 0 0,0-1-1 0 0,0 16 1 0 0,-5 63 519 0 0,-3 47-1914 0 0,7-134 559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224 107 10135 0 0,'0'0'778'0'0,"-3"-11"791"0"0,-2-41 4235 0 0,5 50-5788 0 0,0 1 1 0 0,0 0-1 0 0,0-1 1 0 0,-1 1-1 0 0,1-1 1 0 0,0 1-1 0 0,-1 0 1 0 0,1 0-1 0 0,-1-1 1 0 0,-1-1-1 0 0,0-2-1 0 0,2 5-11 0 0,0-1 0 0 0,0 1 0 0 0,0-1-1 0 0,0 0 1 0 0,0 1 0 0 0,0-1 0 0 0,0 1 0 0 0,0-1 0 0 0,0 1 0 0 0,-1-1 0 0 0,1 1 0 0 0,0-1 0 0 0,0 1-1 0 0,-1-1 1 0 0,1 1 0 0 0,0 0 0 0 0,0-1 0 0 0,-1 1 0 0 0,1-1 0 0 0,-1 1 0 0 0,1 0 0 0 0,0-1-1 0 0,-1 1 1 0 0,-1-1 10 0 0,1 0-14 0 0,0 0 1 0 0,0 0-1 0 0,0 0 1 0 0,-1 0-1 0 0,1 1 1 0 0,0-1-1 0 0,0 0 1 0 0,-1 1-1 0 0,1-1 1 0 0,0 1-1 0 0,-1 0 1 0 0,1-1-1 0 0,0 1 1 0 0,-1 0-1 0 0,1 0 0 0 0,0 0 1 0 0,-1 0-1 0 0,1 0 1 0 0,-1 0-1 0 0,1 0 1 0 0,0 0-1 0 0,-3 1 1 0 0,0 0-2 0 0,-3 0 22 0 0,0 1-1 0 0,0 0 1 0 0,1 0 0 0 0,-1 1-1 0 0,-9 4 1 0 0,3-1 15 0 0,4-2 37 0 0,0 1 1 0 0,0 0-1 0 0,0 1 0 0 0,1 0 0 0 0,-12 10 0 0 0,17-13 10 0 0,-1 1-1 0 0,0-1 1 0 0,1 1-1 0 0,0 0 0 0 0,0 0 1 0 0,0 1-1 0 0,1-1 1 0 0,-1 0-1 0 0,1 1 1 0 0,0-1-1 0 0,0 1 0 0 0,-2 8 1 0 0,4-12-65 0 0,0 1-1 0 0,0 0 1 0 0,0-1 0 0 0,0 1-1 0 0,0 0 1 0 0,0-1 0 0 0,1 1-1 0 0,-1-1 1 0 0,0 1 0 0 0,1 0 0 0 0,-1-1-1 0 0,1 1 1 0 0,0-1 0 0 0,0 1-1 0 0,-1-1 1 0 0,1 0 0 0 0,0 1 0 0 0,0-1-1 0 0,0 0 1 0 0,0 0 0 0 0,1 1-1 0 0,-1-1 1 0 0,0 0 0 0 0,0 0-1 0 0,1 0 1 0 0,-1 0 0 0 0,2 0 0 0 0,4 3-2 0 0,0-1 1 0 0,1 0-1 0 0,-1 0 1 0 0,10 2-1 0 0,-10-3 23 0 0,2 0-7 0 0,-1 0-1 0 0,1-1 0 0 0,0 0 1 0 0,0 0-1 0 0,0-1 0 0 0,0 0 1 0 0,11-2-1 0 0,-2-3 26 0 0,-13 0-210 0 0,-4 2 88 0 0,0 2-70 0 0,-3-2-858 0 0,2 3 981 0 0,0 0-1 0 0,0 0 0 0 0,0-1 0 0 0,0 1 0 0 0,0 0 0 0 0,0 0 0 0 0,0 0 0 0 0,0 0 0 0 0,-1-1 0 0 0,1 1 1 0 0,0 0-1 0 0,0 0 0 0 0,0 0 0 0 0,0 0 0 0 0,0-1 0 0 0,0 1 0 0 0,0 0 0 0 0,-1 0 0 0 0,1 0 0 0 0,0 0 1 0 0,0 0-1 0 0,0 0 0 0 0,0-1 0 0 0,-1 1 0 0 0,1 0 0 0 0,0 0 0 0 0,0 0 0 0 0,0 0 0 0 0,0 0 0 0 0,-1 0 1 0 0,1 0-1 0 0,0 0 0 0 0,0 0 0 0 0,-1 0 0 0 0,0 0-12 0 0,0-1-1 0 0,0 1 1 0 0,0 0 0 0 0,0 0 0 0 0,0 0-1 0 0,0 0 1 0 0,0 0 0 0 0,0 0 0 0 0,1 0-1 0 0,-1 1 1 0 0,0-1 0 0 0,0 0 0 0 0,0 0-1 0 0,0 1 1 0 0,0-1 0 0 0,0 1 0 0 0,0-1 0 0 0,0 1-1 0 0,0-1 1 0 0,1 1 0 0 0,-1-1 0 0 0,0 1-1 0 0,0 0 1 0 0,1-1 0 0 0,-1 1 0 0 0,0 0-1 0 0,1 0 1 0 0,-1 0 0 0 0,1-1 0 0 0,-1 1-1 0 0,1 0 1 0 0,-1 0 0 0 0,1 0 0 0 0,0 0-1 0 0,-1 0 1 0 0,1 0 0 0 0,0 0 0 0 0,0 0-1 0 0,0 0 1 0 0,-1 0 0 0 0,1 0 0 0 0,0 0-1 0 0,1 1 1 0 0,-1 14 23 0 0,1-1-1 0 0,1 0 0 0 0,0 1 1 0 0,1-1-1 0 0,9 26 0 0 0,-2-3 30 0 0,67 373 2810 0 0,-68-356-2020 0 0,2 23 254 0 0,-12-77-1052 0 0,0 1 0 0 0,0-1 0 0 0,1 0 1 0 0,-1 0-1 0 0,0 0 0 0 0,0 0 0 0 0,0 0 0 0 0,-1 0 0 0 0,1 0 0 0 0,0-1 0 0 0,0 1 0 0 0,0 0 1 0 0,-1-1-1 0 0,1 1 0 0 0,0 0 0 0 0,-1-1 0 0 0,-1 1 0 0 0,1-1-21 0 0,0 1 1 0 0,0-1-1 0 0,0 0 0 0 0,0 0 1 0 0,0 0-1 0 0,0 0 0 0 0,0 0 0 0 0,0 0 1 0 0,0 0-1 0 0,0-1 0 0 0,0 1 1 0 0,0-1-1 0 0,0 1 0 0 0,1-1 0 0 0,-1 0 1 0 0,0 0-1 0 0,0 0 0 0 0,-2-1 1 0 0,2 0-37 0 0,0 0 0 0 0,0 0 0 0 0,1 0 1 0 0,-1 0-1 0 0,0-1 0 0 0,1 1 1 0 0,-1 0-1 0 0,1-1 0 0 0,0 1 0 0 0,0-1 1 0 0,-2-4-1 0 0,1-2-97 0 0,0 0-1 0 0,1 0 1 0 0,0 0 0 0 0,0 0-1 0 0,1 1 1 0 0,0-1 0 0 0,2-10-1 0 0,3-9-707 0 0,10-35 1 0 0,-5 26-1062 0 0,-4 14 181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0,'0'0'167'0'0,"1"1"-7"0"0,14 14 1614 0 0,0 1-1 0 0,19 27 1 0 0,-28-33-1247 0 0,0-1 0 0 0,-2 1-1 0 0,1 0 1 0 0,-1 0 0 0 0,0 0-1 0 0,2 13 1 0 0,0 6 347 0 0,-1 0 0 0 0,-1 1 1 0 0,-1 50-1 0 0,-12 90 1294 0 0,5-129-1777 0 0,-49 326 1554 0 0,53-365-1635 0 0,0-4-281 0 0,1 0 0 0 0,0 0 0 0 0,-1 0 0 0 0,1 0 0 0 0,0 0 0 0 0,0 0 0 0 0,2-2 0 0 0,2-4 21 0 0,16-37-310 0 0,2 1 0 0 0,3 1 0 0 0,35-47 0 0 0,-60 88 235 0 0,1 2 68 0 0,0-1-1 0 0,0 1 1 0 0,0 0 0 0 0,0-1 0 0 0,0 1 0 0 0,0 0 0 0 0,0 1-1 0 0,4-1 1 0 0,7 7-29 0 0,0-1 0 0 0,0 2 0 0 0,-1 0 0 0 0,0 0 0 0 0,-1 1 0 0 0,0 1 0 0 0,0 0 0 0 0,-1 0 0 0 0,0 1 0 0 0,-1 0 0 0 0,0 1 0 0 0,-1 0 0 0 0,0 0 0 0 0,-1 1 0 0 0,10 24 0 0 0,-12-25-335 0 0,8 20 381 0 0,-1-13-4459 0 0,-6-12-1709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6911 0 0,'0'0'315'0'0,"-2"2"-7"0"0,-7 11 111 0 0,0 0 1 0 0,1 0-1 0 0,0 1 0 0 0,1 1 0 0 0,-8 19 0 0 0,-21 82 5987 0 0,33-107-6059 0 0,-12 50 398 0 0,2 1 0 0 0,3 0-1 0 0,2 1 1 0 0,1 64 0 0 0,7-73-666 0 0,3-1 0 0 0,2 1 0 0 0,2 0-1 0 0,2-1 1 0 0,18 56 0 0 0,-2-1-17 0 0,-25-105-218 0 0,0 0 0 0 0,0 0 1 0 0,0 0-1 0 0,0 0 1 0 0,0 0-1 0 0,0 0 1 0 0,0 0-1 0 0,0 0 0 0 0,-1 0 1 0 0,1 0-1 0 0,0 0 1 0 0,-1 0-1 0 0,1 0 1 0 0,0 0-1 0 0,-1 0 0 0 0,0 0 1 0 0,1 0-1 0 0,-1 0 1 0 0,0 0-1 0 0,1 0 1 0 0,-1-1-1 0 0,0 1 1 0 0,0 0-1 0 0,1-1 0 0 0,-1 1 1 0 0,0 0-1 0 0,0-1 1 0 0,0 1-1 0 0,0-1 1 0 0,0 1-1 0 0,0-1 0 0 0,0 0 1 0 0,-2 1-1 0 0,-7 0-5696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16615 0 0,'0'0'1506'0'0,"2"0"-1160"0"0,71-10 1854 0 0,121-20-412 0 0,19-2-827 0 0,-71 20-3111 0 0,-123 12 621 0 0,-3 0-65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171 104 5063 0 0,'9'-8'12623'0'0,"-16"12"-10531"0"0,-17 11-2825 0 0,5-1 1051 0 0,2 0 1 0 0,0 1-1 0 0,-25 27 1 0 0,36-34-259 0 0,0-1 1 0 0,1 0 0 0 0,0 1-1 0 0,0 0 1 0 0,0 0 0 0 0,1 1 0 0 0,1-1-1 0 0,-1 1 1 0 0,1 0 0 0 0,1 0-1 0 0,-3 15 1 0 0,5-20-29 0 0,0 0 0 0 0,0 0 1 0 0,0 0-1 0 0,0 0 0 0 0,1 0 0 0 0,0 0 0 0 0,0-1 0 0 0,0 1 0 0 0,0 0 1 0 0,1 0-1 0 0,-1-1 0 0 0,1 1 0 0 0,0-1 0 0 0,0 0 0 0 0,0 1 0 0 0,1-1 1 0 0,-1 0-1 0 0,1 0 0 0 0,0 0 0 0 0,-1-1 0 0 0,1 1 0 0 0,1-1 0 0 0,-1 1 1 0 0,0-1-1 0 0,0 0 0 0 0,8 3 0 0 0,-5-2 31 0 0,1 0 0 0 0,-1-1 0 0 0,1 0 0 0 0,0 0 0 0 0,0-1 0 0 0,0 1 0 0 0,0-1 0 0 0,0-1 0 0 0,0 1 0 0 0,0-1 0 0 0,0-1 0 0 0,0 1 0 0 0,0-1 0 0 0,9-2 0 0 0,-9 1-32 0 0,0-1 0 0 0,0 1-1 0 0,-1-1 1 0 0,1 0 0 0 0,-1-1-1 0 0,0 0 1 0 0,0 0 0 0 0,10-8-1 0 0,-13 9-30 0 0,-1 1-1 0 0,1-1 1 0 0,-1 0-1 0 0,0 0 1 0 0,0-1-1 0 0,0 1 1 0 0,0 0-1 0 0,-1-1 1 0 0,1 1 0 0 0,-1-1-1 0 0,0 1 1 0 0,0-1-1 0 0,0 1 1 0 0,0-1-1 0 0,0 0 1 0 0,-1 0-1 0 0,0 0 1 0 0,0-4-1 0 0,-1-4-58 0 0,-1 1 1 0 0,0 0-1 0 0,0-1 0 0 0,-1 1 0 0 0,-1 0 1 0 0,-7-17-1 0 0,-38-59-583 0 0,30 55 207 0 0,12 20 129 0 0,4 8 115 0 0,0-1 1 0 0,0 1 0 0 0,1-1 0 0 0,0 1-1 0 0,0-1 1 0 0,0 0 0 0 0,0 0-1 0 0,1 0 1 0 0,-2-10 0 0 0,3 14-130 0 0,0 0 0 0 0,0 0 0 0 0,0 0 0 0 0,1 0 0 0 0,-1 0 0 0 0,0 0 0 0 0,1 0 0 0 0,-1 0 0 0 0,1 0 0 0 0,-1 0 0 0 0,1 0 0 0 0,-1 0 0 0 0,1 0 0 0 0,0 0 0 0 0,-1 1 0 0 0,1-1 0 0 0,1-1 0 0 0,8-7-5567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86 786 14999 0 0,'0'0'1358'0'0,"1"-1"-1118"0"0,24-23 181 0 0,-15 15 158 0 0,0 0 0 0 0,-1 0 0 0 0,-1-1 0 0 0,0 0 0 0 0,11-15 1 0 0,-10 5-466 0 0,1-1 0 0 0,-2 0 1 0 0,-1 0-1 0 0,-1 0 1 0 0,0-1-1 0 0,-2 0 0 0 0,0 0 1 0 0,-2 0-1 0 0,0-35 1 0 0,-4-20-410 0 0,-17-105 0 0 0,17 173 238 0 0,-1-20-312 0 0,-1-1-568 0 0,0 0-1 0 0,-13-42 1 0 0,12 62 573 0 0,-1 9-25 0 0,5 3 382 0 0,0-1-1 0 0,-1 1 1 0 0,1-1 0 0 0,0 1-1 0 0,0-1 1 0 0,0 1 0 0 0,0 0-1 0 0,-1 1 1 0 0,-12 29 341 0 0,2 0 0 0 0,0 1 0 0 0,-11 60 0 0 0,16-66-186 0 0,-67 324 832 0 0,66-292-865 0 0,1 1 0 0 0,4 1 0 0 0,7 114 0 0 0,29 14 60 0 0,-4-27 342 0 0,-28-154-458 0 0,0-1-1 0 0,-1 1 1 0 0,-1-1 0 0 0,1 1-1 0 0,-1-1 1 0 0,-1 1 0 0 0,-2 10-1 0 0,-1-2-683 0 0,-1-1 0 0 0,-10 19 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19319 0 0,'0'0'1751'0'0,"2"0"-1440"0"0,58-2 17 0 0,58-10 1 0 0,61-16 458 0 0,-89 12-292 0 0,120-11 521 0 0,-120 24-3168 0 0,-78 3 879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22 465 3679 0 0,'0'0'284'0'0,"-6"10"4176"0"0,-1-2-3064 0 0,7-8-1335 0 0,0 0 0 0 0,0 0-1 0 0,0 0 1 0 0,0 0 0 0 0,0 0-1 0 0,0 1 1 0 0,-1-1 0 0 0,1 0-1 0 0,0 0 1 0 0,0 0 0 0 0,0 0 0 0 0,0 0-1 0 0,0 0 1 0 0,0 0 0 0 0,-1 0-1 0 0,1 0 1 0 0,0 0 0 0 0,0 0-1 0 0,0 0 1 0 0,0 0 0 0 0,0 0-1 0 0,-1-1 1 0 0,1 1 0 0 0,0 0 0 0 0,0 0-1 0 0,0 0 1 0 0,0 0 0 0 0,0 0-1 0 0,0 0 1 0 0,0 0 0 0 0,-1 0-1 0 0,1 0 1 0 0,0 0 0 0 0,0 0-1 0 0,0-1 1 0 0,0 1 0 0 0,-1-2 109 0 0,0 0 1 0 0,1 0-1 0 0,-1 0 1 0 0,1 0-1 0 0,-1 0 1 0 0,1 0-1 0 0,0 0 1 0 0,0-3-1 0 0,-1-5 2 0 0,2-1-1 0 0,-1 1 1 0 0,2-1-1 0 0,-1 1 0 0 0,1-1 1 0 0,6-16-1 0 0,-1 7 75 0 0,2 0 0 0 0,12-23 0 0 0,-9 23-222 0 0,1 1 1 0 0,1 0-1 0 0,0 1 1 0 0,1 1-1 0 0,1 1 1 0 0,0 0 0 0 0,1 1-1 0 0,33-23 1 0 0,-24 22 194 0 0,1 0 0 0 0,0 2-1 0 0,1 1 1 0 0,1 1 0 0 0,58-16 0 0 0,-70 24 59 0 0,1 2 0 0 0,-1 0 0 0 0,1 0 0 0 0,-1 2-1 0 0,1 0 1 0 0,-1 1 0 0 0,27 6 0 0 0,-40-7-250 0 0,0 1 0 0 0,0 0 0 0 0,0 0-1 0 0,-1 1 1 0 0,1-1 0 0 0,0 1 0 0 0,-1-1 0 0 0,1 1 0 0 0,-1 1 0 0 0,0-1 0 0 0,0 0 0 0 0,0 1 0 0 0,0-1-1 0 0,5 7 1 0 0,-6-7-20 0 0,-1 0 0 0 0,1 1 1 0 0,-1-1-1 0 0,0 1 0 0 0,0-1 0 0 0,0 1 0 0 0,0 0 0 0 0,0-1 0 0 0,-1 1 0 0 0,1 0 0 0 0,-1-1 0 0 0,1 1 0 0 0,-1 0 0 0 0,0 0 0 0 0,0 0 0 0 0,-1-1 1 0 0,1 1-1 0 0,0 0 0 0 0,-1 0 0 0 0,0-1 0 0 0,-1 5 0 0 0,-6 12 29 0 0,-2 1 1 0 0,0-1-1 0 0,-1-1 1 0 0,-24 30-1 0 0,-6 11 24 0 0,32-44-72 0 0,0-2 1 0 0,-1 1 0 0 0,0-2-1 0 0,-1 1 1 0 0,-1-1 0 0 0,0-1-1 0 0,-1 0 1 0 0,0-1 0 0 0,0 0-1 0 0,-1-1 1 0 0,0-1-1 0 0,-1 0 1 0 0,0-1 0 0 0,0 0-1 0 0,0-1 1 0 0,-1-1 0 0 0,-22 4-1 0 0,24-6-13 0 0,0 0 0 0 0,-1-2 0 0 0,1 0 0 0 0,0 0 0 0 0,-1-1 0 0 0,-17-3 0 0 0,31 3-22 0 0,1 0 0 0 0,0 0 1 0 0,0 0-1 0 0,0 0 0 0 0,0 0 0 0 0,0 0 0 0 0,0 0 0 0 0,0 0 0 0 0,0 0 0 0 0,0 0 0 0 0,0 0 1 0 0,-1 0-1 0 0,1 0 0 0 0,0 0 0 0 0,0 0 0 0 0,0 0 0 0 0,0 0 0 0 0,0 0 0 0 0,0 0 0 0 0,0 0 1 0 0,0 0-1 0 0,0 0 0 0 0,0 0 0 0 0,0 0 0 0 0,-1 0 0 0 0,1 0 0 0 0,0 0 0 0 0,0 0 0 0 0,0 0 1 0 0,0 0-1 0 0,0 0 0 0 0,0 0 0 0 0,0-1 0 0 0,0 1 0 0 0,0 0 0 0 0,0 0 0 0 0,0 0 0 0 0,0 0 1 0 0,0 0-1 0 0,0 0 0 0 0,0 0 0 0 0,0 0 0 0 0,0 0 0 0 0,0 0 0 0 0,0 0 0 0 0,0-1 0 0 0,0 1 1 0 0,0 0-1 0 0,0 0 0 0 0,0 0 0 0 0,0 0 0 0 0,0 0 0 0 0,0 0 0 0 0,0 0 0 0 0,0 0 0 0 0,0 0 1 0 0,0 0-1 0 0,0-1 0 0 0,0 1 0 0 0,8-3-1551 0 0,20-6 11 0 0,-15 6 553 0 0,13-6-494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1839 0 0,'0'0'13375'0'0,"-1"1"-12839"0"0,-10 15-186 0 0,0-1 0 0 0,-2 0-1 0 0,-20 19 1 0 0,-20 23-198 0 0,35-34 159 0 0,1 1 0 0 0,1 0 1 0 0,2 1-1 0 0,-20 44 1 0 0,28-54-57 0 0,0 1-1 0 0,1 0 1 0 0,1 0 0 0 0,1 0-1 0 0,0 0 1 0 0,1 1 0 0 0,0 33-1 0 0,3-42-181 0 0,-1-1 0 0 0,1 1 0 0 0,1 0 0 0 0,0 0 0 0 0,0 0-1 0 0,0-1 1 0 0,1 1 0 0 0,0-1 0 0 0,4 8 0 0 0,-5-12-34 0 0,-1-1 0 0 0,1 1 0 0 0,0 0 0 0 0,0-1 0 0 0,0 0 0 0 0,0 1 0 0 0,1-1 0 0 0,-1 0 0 0 0,1 0 0 0 0,-1 0 1 0 0,1-1-1 0 0,-1 1 0 0 0,1-1 0 0 0,0 1 0 0 0,0-1 0 0 0,0 0 0 0 0,0 0 0 0 0,0 0 0 0 0,0-1 0 0 0,0 1 0 0 0,0 0 0 0 0,0-1 0 0 0,0 0 0 0 0,1 0 0 0 0,4-1 0 0 0,1 0 50 0 0,-1-1 1 0 0,0 0-1 0 0,0 0 0 0 0,0-1 1 0 0,10-5-1 0 0,39-23 261 0 0,-42 23-288 0 0,-3 1-42 0 0,-1 0 0 0 0,0-1-1 0 0,0-1 1 0 0,0 1 0 0 0,-1-2-1 0 0,0 1 1 0 0,-1-1 0 0 0,0-1 0 0 0,14-22-1 0 0,-19 26-75 0 0,-1 0-1 0 0,1 0 1 0 0,-1-1-1 0 0,0 0 0 0 0,-1 1 1 0 0,0-1-1 0 0,0 0 1 0 0,0 0-1 0 0,-1 0 1 0 0,-1-1-1 0 0,1 1 0 0 0,-1 0 1 0 0,-1 0-1 0 0,1 0 1 0 0,-1 0-1 0 0,-1 0 0 0 0,-4-16 1 0 0,-8-10-464 0 0,-2 0 1 0 0,-2 1-1 0 0,-33-49 0 0 0,47 76 480 0 0,-8-14-130 0 0,-17-23-198 0 0,27 41 273 0 0,-3 0 19 0 0,4 2 71 0 0,1 0 0 0 0,-1 0 0 0 0,1 1 0 0 0,-1-1 0 0 0,1 0 1 0 0,-1 0-1 0 0,1 1 0 0 0,-1-1 0 0 0,1 0 0 0 0,-1 1 0 0 0,1-1 0 0 0,-1 0 0 0 0,1 1 1 0 0,-1-1-1 0 0,1 1 0 0 0,0-1 0 0 0,-1 0 0 0 0,0 2 0 0 0,1-2-6 0 0,-3 4-122 0 0,1-1 0 0 0,-1 1 1 0 0,1-1-1 0 0,0 1 0 0 0,0 0 1 0 0,0 0-1 0 0,1 0 0 0 0,-1 0 0 0 0,1 0 1 0 0,0 1-1 0 0,0-1 0 0 0,1 0 1 0 0,-1 1-1 0 0,1 5 0 0 0,-1 10-911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0,'1'2'6315'0'0,"4"2"-5802"0"0,0 0 0 0 0,-1 0 0 0 0,1 1 0 0 0,-1 0 0 0 0,-1 0 0 0 0,1 0 0 0 0,5 10-1 0 0,-7-10-451 0 0,0-1 0 0 0,-1 1-1 0 0,1 0 1 0 0,-1 0 0 0 0,0 1-1 0 0,0-1 1 0 0,0 0 0 0 0,-1 0-1 0 0,0 0 1 0 0,0 1 0 0 0,0-1-1 0 0,-1 0 1 0 0,1 0 0 0 0,-1 0-1 0 0,0 0 1 0 0,-3 7-1 0 0,1-3-1954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49 15695 0 0,'16'-19'1418'0'0,"-16"18"-1392"0"0,0 1 0 0 0,1-1 0 0 0,-1 1 0 0 0,1-1 0 0 0,-1 1 0 0 0,0-1 0 0 0,1 1 0 0 0,-1-1 0 0 0,0 1 0 0 0,1-1 0 0 0,-1 0 0 0 0,0 1 0 0 0,0-1 0 0 0,0 1 0 0 0,0-1 0 0 0,0 0 0 0 0,0 1 0 0 0,0-1 0 0 0,0 0 0 0 0,0 1 0 0 0,0-1 0 0 0,0 1 0 0 0,0-1 0 0 0,0 0 0 0 0,0 1 0 0 0,0-1 0 0 0,-1 1 0 0 0,1-1 0 0 0,0 0 0 0 0,0 1 0 0 0,-1-1 0 0 0,1 1 0 0 0,0-1 0 0 0,-1 1 0 0 0,1-1 0 0 0,-1 1 0 0 0,1-1 0 0 0,-1 1 0 0 0,1 0 0 0 0,-1-1 1 0 0,1 1-1 0 0,-1-1 0 0 0,1 1 0 0 0,-1 0 0 0 0,0-1 0 0 0,0 1 58 0 0,-1-1-7 0 0,0 0 1 0 0,0 1-1 0 0,1-1 1 0 0,-1 1-1 0 0,0-1 1 0 0,-1 1 0 0 0,1 0-1 0 0,0 0 1 0 0,0 0-1 0 0,0 0 1 0 0,0 0-1 0 0,0 0 1 0 0,-2 1-1 0 0,-29 7 193 0 0,26-6-230 0 0,-16 6 59 0 0,0 2 1 0 0,0 0 0 0 0,-31 20 0 0 0,-6 3 26 0 0,-278 130-41 0 0,331-160-86 0 0,5-2-1 0 0,0 0 1 0 0,-1 1-1 0 0,1-1 1 0 0,0 0-1 0 0,0 1 0 0 0,0-1 1 0 0,0 1-1 0 0,0 0 0 0 0,-2 3 1 0 0,3-4-83 0 0,1 1 76 0 0,0 0 0 0 0,1 0-1 0 0,-1-1 1 0 0,1 1 0 0 0,-1 0 0 0 0,1 0 0 0 0,0-1 0 0 0,-1 1-1 0 0,1 0 1 0 0,0-1 0 0 0,0 1 0 0 0,0 0 0 0 0,0-1 0 0 0,1 0-1 0 0,-1 1 1 0 0,0-1 0 0 0,1 0 0 0 0,-1 1 0 0 0,1-1 0 0 0,-1 0-1 0 0,1 0 1 0 0,-1 0 0 0 0,1 0 0 0 0,2 0 0 0 0,5 3-36 0 0,1 0 1 0 0,-1-1 0 0 0,13 2-1 0 0,-19-4 43 0 0,94 19-4 0 0,60 15-6 0 0,-130-27 18 0 0,-1 1 0 0 0,0 1 0 0 0,42 23 0 0 0,-58-27 130 0 0,0 0 0 0 0,0 1 1 0 0,0 0-1 0 0,-1 1 0 0 0,-1 0 0 0 0,1 0 0 0 0,-1 1 0 0 0,10 14 0 0 0,-16-20-54 0 0,1 1-1 0 0,-1-1 0 0 0,-1 1 1 0 0,1 0-1 0 0,0 0 1 0 0,-1-1-1 0 0,0 1 0 0 0,1 0 1 0 0,-2 0-1 0 0,1 0 0 0 0,0 0 1 0 0,-1 0-1 0 0,0 0 0 0 0,0 1 1 0 0,0-1-1 0 0,0 0 0 0 0,-1 0 1 0 0,0 0-1 0 0,1 0 0 0 0,-2 0 1 0 0,1 0-1 0 0,0 0 0 0 0,-1-1 1 0 0,1 1-1 0 0,-1 0 0 0 0,0-1 1 0 0,-4 6-1 0 0,-8 10 38 0 0,-31 31 0 0 0,38-42-97 0 0,-1-1 0 0 0,-1-1 0 0 0,1 1 0 0 0,-1-2-1 0 0,0 1 1 0 0,-15 6 0 0 0,17-9-41 0 0,1-1-1 0 0,-1-1 1 0 0,0 1-1 0 0,0-1 1 0 0,0-1-1 0 0,1 1 1 0 0,-1-1-1 0 0,0 0 1 0 0,0-1-1 0 0,0 1 1 0 0,0-1-1 0 0,0-1 1 0 0,1 1-1 0 0,-1-1 1 0 0,-12-6-1 0 0,9 4-14 0 0,-1-1 0 0 0,1-1 0 0 0,0 0 1 0 0,1 0-1 0 0,-1-1 0 0 0,1 0 0 0 0,0-1 0 0 0,-13-15 0 0 0,19 19 34 0 0,-1-1 0 0 0,1 0 0 0 0,0 0 0 0 0,0 0 0 0 0,1 0 0 0 0,-1 0 1 0 0,1-1-1 0 0,0 1 0 0 0,1-1 0 0 0,-1 1 0 0 0,1-1 0 0 0,0 1 0 0 0,1-1 0 0 0,-1 0 0 0 0,1 0 0 0 0,0 0 0 0 0,0 1 0 0 0,1-1 0 0 0,0 0 0 0 0,0 1 0 0 0,0-1 0 0 0,1 0 0 0 0,2-6 0 0 0,1 0 7 0 0,1-1-1 0 0,1 1 0 0 0,0 0 1 0 0,0 1-1 0 0,1 0 0 0 0,1 0 0 0 0,0 0 1 0 0,17-15-1 0 0,24-16 158 0 0,93-58 1 0 0,-143 100-165 0 0,31-20 82 0 0,-9 7 34 0 0,-1-2 0 0 0,0-1-1 0 0,31-28 1 0 0,-51 42-181 0 0,3-3-418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11 17735 0 0,'0'0'1610'0'0,"2"-1"-1324"0"0,11-8 2181 0 0,-13 9-2415 0 0,0 0 0 0 0,0 0-1 0 0,0 0 1 0 0,0 0 0 0 0,1 0 0 0 0,-1 0 0 0 0,0 0-1 0 0,0 0 1 0 0,0 0 0 0 0,0 0 0 0 0,0 0 0 0 0,0 0 0 0 0,0 0-1 0 0,1 0 1 0 0,-1 0 0 0 0,0 0 0 0 0,0 0 0 0 0,0 0-1 0 0,0 1 1 0 0,0-1 0 0 0,0 0 0 0 0,0 0 0 0 0,0 0-1 0 0,0 0 1 0 0,0 0 0 0 0,0 0 0 0 0,0 0 0 0 0,0 0 0 0 0,1 1-1 0 0,-1-1 1 0 0,0 0 0 0 0,0 0 0 0 0,0 0 0 0 0,0 0-1 0 0,0 0 1 0 0,0 0 0 0 0,0 0 0 0 0,0 1 0 0 0,0-1-1 0 0,0 0 1 0 0,0 0 0 0 0,0 0 0 0 0,-1 0 0 0 0,1 0 0 0 0,0 0-1 0 0,0 1 1 0 0,1 3-773 0 0,-1 1 716 0 0,0 1-1 0 0,0-1 0 0 0,0 0 0 0 0,0 1 0 0 0,-1-1 1 0 0,0 0-1 0 0,-3 10 0 0 0,-15 35-357 0 0,13-39 209 0 0,0 1-1 0 0,0-2 1 0 0,-1 1 0 0 0,-1-1-1 0 0,0 0 1 0 0,0-1 0 0 0,-10 10 0 0 0,-11 5-211 0 0,-31 22 1 0 0,-20 17 154 0 0,69-54 246 0 0,1 1 0 0 0,1 0 1 0 0,0 1-1 0 0,0 0 0 0 0,-8 15 0 0 0,13-19-14 0 0,0 1 1 0 0,1-1-1 0 0,0 1 0 0 0,0 0 0 0 0,1 0 1 0 0,0 0-1 0 0,0 0 0 0 0,0 10 0 0 0,1-14-6 0 0,1-1 0 0 0,0 0-1 0 0,0 0 1 0 0,0 1 0 0 0,1-1-1 0 0,-1 0 1 0 0,1 0 0 0 0,0 1-1 0 0,-1-1 1 0 0,2 0 0 0 0,-1 0-1 0 0,0 0 1 0 0,0 0 0 0 0,1 0-1 0 0,0-1 1 0 0,-1 1 0 0 0,1 0-1 0 0,0-1 1 0 0,1 1 0 0 0,-1-1-1 0 0,0 0 1 0 0,1 1 0 0 0,2 1-1 0 0,4 1 127 0 0,0 0 0 0 0,1-1 0 0 0,-1 0 0 0 0,1 0 0 0 0,0-1 0 0 0,0-1 0 0 0,0 0 0 0 0,0 0 0 0 0,0 0 1 0 0,14-1-1 0 0,10-2 448 0 0,59-8 1 0 0,-57 5-402 0 0,187-42 305 0 0,-212 43-481 0 0,-10 3-12 0 0,131-39-48 0 0,-119 34 4 0 0,1-1 0 0 0,-1 0 0 0 0,-1-1 0 0 0,1-1 0 0 0,-1 0 0 0 0,-1 0 1 0 0,17-16-1 0 0,-24 19 28 0 0,1-1-1 0 0,-1 0 1 0 0,0 0 0 0 0,-1 0-1 0 0,1-1 1 0 0,-1 1 0 0 0,-1-1 0 0 0,1 0-1 0 0,-1 1 1 0 0,0-1 0 0 0,-1 0-1 0 0,2-12 1 0 0,-4 7 1 0 0,-1 9 12 0 0,1 2-5 0 0,1 0 2 0 0,-1 1 0 0 0,0-1-1 0 0,1 0 1 0 0,-1 0 0 0 0,1 0-1 0 0,-1 1 1 0 0,0-1 0 0 0,1 0-1 0 0,-1 1 1 0 0,0-1-1 0 0,0 1 1 0 0,0-1 0 0 0,0 1-1 0 0,1-1 1 0 0,-1 1 0 0 0,0-1-1 0 0,0 1 1 0 0,0 0-1 0 0,0 0 1 0 0,0-1 0 0 0,-2 1-1 0 0,0 0-9 0 0,-4-2-52 0 0,0 1-1 0 0,-1 0 1 0 0,1 1 0 0 0,-1 0-1 0 0,1 0 1 0 0,-1 0 0 0 0,1 1-1 0 0,-1 0 1 0 0,1 1 0 0 0,-1 0-1 0 0,-10 4 1 0 0,0 0-129 0 0,1 2 0 0 0,0 0 0 0 0,-22 16 0 0 0,32-20 226 0 0,1 0 0 0 0,0 0 0 0 0,1 1-1 0 0,-1 0 1 0 0,1 0 0 0 0,0 1 0 0 0,0-1 0 0 0,1 1 0 0 0,0 0-1 0 0,-5 9 1 0 0,7-11-12 0 0,0-1 0 0 0,1 1 0 0 0,0 0 0 0 0,0 0 0 0 0,0 0 0 0 0,0 0 0 0 0,0 0 0 0 0,1 0 0 0 0,0 1 0 0 0,0-1 0 0 0,0 0 0 0 0,0 0 0 0 0,1 0 0 0 0,-1 0 0 0 0,1 0 0 0 0,0 0 0 0 0,0 0 0 0 0,1 0 0 0 0,3 7 0 0 0,6 10 90 0 0,14 19 0 0 0,-7-14-3881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0,'0'0'8984'0'0,"0"2"-8569"0"0,4 15 123 0 0,0 0 1 0 0,1 0-1 0 0,1-1 1 0 0,1 0-1 0 0,0 0 1 0 0,1-1-1 0 0,15 21 1 0 0,-21-32-520 0 0,1 0-1 0 0,-1 1 1 0 0,0-1 0 0 0,0 1 0 0 0,0 0-1 0 0,-1 0 1 0 0,1-1 0 0 0,-1 1 0 0 0,0 0-1 0 0,-1 0 1 0 0,1 0 0 0 0,-1 0 0 0 0,0 0-1 0 0,0 0 1 0 0,-2 9 0 0 0,0-6-243 0 0,0-1 0 0 0,-1 1 0 0 0,0 0 0 0 0,0-1 0 0 0,-1 0 0 0 0,0 0 0 0 0,0 0 0 0 0,-1 0 0 0 0,-5 6 0 0 0,7-10-180 0 0,-7 10-2312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0,'0'0'7424'0'0,"10"7"-8136"0"0,1 0-4960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11719 0 0,'0'0'1060'0'0,"-1"1"-869"0"0,-6 5 294 0 0,-1 0 1 0 0,0-1-1 0 0,0 0 0 0 0,0-1 1 0 0,0 1-1 0 0,-1-2 1 0 0,1 1-1 0 0,-1-1 0 0 0,-10 2 1 0 0,4 0-366 0 0,-1 0-1 0 0,-18 10 1 0 0,6-2-375 0 0,19-9 212 0 0,1 0 0 0 0,-1 0 0 0 0,1 1 0 0 0,0 0 0 0 0,0 0 0 0 0,1 1-1 0 0,-12 11 1 0 0,13-10 43 0 0,2 2 15 0 0,3-9-13 0 0,1 1 0 0 0,0 0 0 0 0,-1 0 0 0 0,1-1 0 0 0,0 1 0 0 0,0 0 0 0 0,0-1 0 0 0,0 1 0 0 0,0 0 0 0 0,-1 0 0 0 0,1-1 0 0 0,1 1 0 0 0,-1 0 1 0 0,0 0-1 0 0,0 0 0 0 0,0-1 0 0 0,0 1 0 0 0,0 0 0 0 0,1-1 0 0 0,-1 1 0 0 0,0 0 0 0 0,1-1 0 0 0,-1 1 0 0 0,0 0 0 0 0,1-1 0 0 0,-1 1 0 0 0,1 0 0 0 0,-1-1 0 0 0,1 1 0 0 0,-1-1 0 0 0,1 1 0 0 0,0-1 0 0 0,-1 1 0 0 0,2 0 0 0 0,0 0 11 0 0,1 1-5 0 0,0 0 0 0 0,0 0 0 0 0,0 0 0 0 0,0 0 0 0 0,0 0 0 0 0,1-1 0 0 0,-1 0 0 0 0,1 1 0 0 0,5 0 0 0 0,37 4 82 0 0,-15-3-31 0 0,2 2 7 0 0,1 2 0 0 0,-1 1 0 0 0,0 1 0 0 0,47 21 0 0 0,-77-28-35 0 0,4 1 108 0 0,0 0-1 0 0,0 1 1 0 0,0 0-1 0 0,-1 0 1 0 0,11 9-1 0 0,-15-12 369 0 0,-1 2-394 0 0,0 0 0 0 0,-1-1 0 0 0,1 1-1 0 0,0 0 1 0 0,0 5 0 0 0,-2-7-83 0 0,1 1 0 0 0,0 0 0 0 0,-1-1 0 0 0,1 1-1 0 0,-1 0 1 0 0,1-1 0 0 0,-1 1 0 0 0,0 0 0 0 0,0-1 0 0 0,1 0 0 0 0,-1 1-1 0 0,0-1 1 0 0,0 1 0 0 0,-1-1 0 0 0,1 0 0 0 0,0 0 0 0 0,0 1-1 0 0,-1-1 1 0 0,1 0 0 0 0,-1 0 0 0 0,1-1 0 0 0,-1 1 0 0 0,1 0 0 0 0,-3 1-1 0 0,-2 1-29 0 0,0-1 0 0 0,-1 0-1 0 0,1 0 1 0 0,0 0 0 0 0,-10 1-1 0 0,-10-1-369 0 0,0-1-1 0 0,0-2 0 0 0,0 0 1 0 0,0-2-1 0 0,-37-9 0 0 0,51 11 301 0 0,-4-1-494 0 0,15-1 112 0 0,7-2-92 0 0,20-3-923 0 0,-20 7 1187 0 0,13-4-623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1375 0 0,'2'-1'107'0'0,"12"-15"2004"0"0,-14 15-1689 0 0,1 0-1 0 0,-1 0 0 0 0,1 1 0 0 0,-1-1 1 0 0,1 0-1 0 0,-1 1 0 0 0,1-1 0 0 0,0 0 1 0 0,-1 1-1 0 0,1-1 0 0 0,0 1 0 0 0,0-1 1 0 0,-1 1-1 0 0,1-1 0 0 0,0 1 0 0 0,0 0 1 0 0,0-1-1 0 0,-1 1 0 0 0,1 0 0 0 0,0 0 1 0 0,0 0-1 0 0,0-1 0 0 0,1 1 0 0 0,1 1-217 0 0,-1-1 0 0 0,0 1-1 0 0,0 0 1 0 0,0-1 0 0 0,0 1-1 0 0,0 0 1 0 0,0 0-1 0 0,0 1 1 0 0,0-1 0 0 0,0 0-1 0 0,-1 1 1 0 0,1-1 0 0 0,0 1-1 0 0,-1-1 1 0 0,1 1 0 0 0,-1 0-1 0 0,0 0 1 0 0,1-1 0 0 0,-1 1-1 0 0,0 0 1 0 0,1 4 0 0 0,4 6 144 0 0,0 1 1 0 0,4 15 0 0 0,-10-27-298 0 0,13 40 729 0 0,-3 1 1 0 0,7 57-1 0 0,-2 88-27 0 0,-12-137-718 0 0,-3 0-1 0 0,-2 0 1 0 0,-2 0 0 0 0,-3 0-1 0 0,-18 72 1 0 0,11-70-755 0 0,14-50 452 0 0,11-10-3021 0 0,-8 5 2896 0 0,0 0 1 0 0,0 0 0 0 0,0-1-1 0 0,0 1 1 0 0,-1-1-1 0 0,1 0 1 0 0,-1 0-1 0 0,3-7 1 0 0,7-21-1423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9671 0 0,'0'0'1314'0'0,"2"0"170"0"0,12 3-377 0 0,-1-2 1 0 0,1 0-1 0 0,-1 0 0 0 0,1-1 1 0 0,-1-1-1 0 0,17-3 1 0 0,85-20-569 0 0,-70 13 107 0 0,-3 1-517 0 0,111-24 887 0 0,-109 27-1723 0 0,68-3 0 0 0,-81 10-191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0,'0'0'498'0'0,"0"2"-406"0"0,0 20 3429 0 0,2 0 0 0 0,7 36 1 0 0,17 44 90 0 0,3 14-2724 0 0,-21-74-558 0 0,2 3 121 0 0,6 87 0 0 0,-16-118-422 0 0,0-1 1 0 0,0 0 0 0 0,-1 0 0 0 0,-1 0-1 0 0,0 0 1 0 0,-1 0 0 0 0,-1-1 0 0 0,1 1 0 0 0,-2-1-1 0 0,0 0 1 0 0,-9 17 0 0 0,-3-1 87 0 0,16-27-53 0 0,1-3-58 0 0,1 1 0 0 0,0-1 0 0 0,-1 1 0 0 0,1-1 0 0 0,0 1 0 0 0,0-1 0 0 0,0 1 0 0 0,0 0 0 0 0,1-2 0 0 0,2-1-2 0 0,14-21-199 0 0,1 1 0 0 0,2 0 0 0 0,0 2-1 0 0,30-25 1 0 0,-45 43 156 0 0,-1 0 0 0 0,0 0-1 0 0,1 1 1 0 0,0 0 0 0 0,0-1-1 0 0,0 2 1 0 0,0-1 0 0 0,8-1-1 0 0,-12 3 66 0 0,1 1 1 0 0,0-1-1 0 0,-1 1 0 0 0,1 0 0 0 0,0 0 0 0 0,-1 0 0 0 0,1 0 1 0 0,0 0-1 0 0,0 0 0 0 0,-1 1 0 0 0,1 0 0 0 0,-1-1 0 0 0,1 1 1 0 0,0 0-1 0 0,-1 0 0 0 0,0 1 0 0 0,1-1 0 0 0,-1 0 0 0 0,0 1 1 0 0,1-1-1 0 0,-1 1 0 0 0,3 3 0 0 0,4 5 146 0 0,-1 1-1 0 0,1 0 1 0 0,-2 1-1 0 0,9 17 1 0 0,-11-19-722 0 0,1 0 1 0 0,0-1 0 0 0,0 1-1 0 0,1-1 1 0 0,0 0 0 0 0,15 14-1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103 484 7367 0 0,'0'0'568'0'0,"-1"1"-373"0"0,-18 20 583 0 0,-16 7 4628 0 0,27-22-4467 0 0,7-5-178 0 0,-18-6 1103 0 0,18 4-1774 0 0,-1 0-1 0 0,1-1 1 0 0,-1 1-1 0 0,1 0 1 0 0,0-1 0 0 0,-1 1-1 0 0,1 0 1 0 0,0-1 0 0 0,0 0-1 0 0,0 1 1 0 0,0-1 0 0 0,0 0-1 0 0,1 1 1 0 0,-1-1 0 0 0,0 0-1 0 0,1 0 1 0 0,-1 0 0 0 0,1 1-1 0 0,0-1 1 0 0,-1 0-1 0 0,1 0 1 0 0,0 0 0 0 0,0 0-1 0 0,0 0 1 0 0,1-3 0 0 0,0-4 111 0 0,0 0 0 0 0,1-1 1 0 0,5-16-1 0 0,3 0-105 0 0,1 0-1 0 0,0 1 1 0 0,2 0 0 0 0,1 1-1 0 0,27-36 1 0 0,-9 22-218 0 0,1 1 1 0 0,48-41-1 0 0,-66 64 103 0 0,1 1-1 0 0,1 1 1 0 0,28-15-1 0 0,-34 21-521 0 0,1 1-1 0 0,18-6 0 0 0,-22 8-754 0 0,0 1 1 0 0,0 1-1 0 0,0 0 0 0 0,14-1 0 0 0,-6 3-4330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9759 0 0,'1'-1'447'0'0,"32"-25"621"0"0,-25 20 161 0 0,0 1 0 0 0,1-1 0 0 0,0 2 0 0 0,0-1 0 0 0,0 1 0 0 0,1 0 0 0 0,14-3 0 0 0,118-18 1301 0 0,-140 24-2604 0 0,-2 1-124 0 0,0 0 169 0 0,0 0 1 0 0,1 0-1 0 0,-1 0 1 0 0,0-1-1 0 0,0 1 0 0 0,1 0 1 0 0,-1 0-1 0 0,0 0 1 0 0,0-1-1 0 0,1 1 0 0 0,-1 0 1 0 0,0 0-1 0 0,0-1 1 0 0,0 1-1 0 0,0 0 0 0 0,0 0 1 0 0,1-1-1 0 0,-1 1 1 0 0,0 0-1 0 0,0 0 0 0 0,0-1 1 0 0,0 1-1 0 0,0 0 1 0 0,0-1-1 0 0,0 1 1 0 0,0 0-1 0 0,0-1 0 0 0,0 1 1 0 0,0 0-1 0 0,0-1 1 0 0,0 1-1 0 0,0 0 0 0 0,0 0 1 0 0,0-1-1 0 0,-1 1 1 0 0,1-1-12 0 0,0 0 1 0 0,0 0-1 0 0,0 0 1 0 0,0 1-1 0 0,-1-1 1 0 0,1 0-1 0 0,0 1 1 0 0,-1-1-1 0 0,1 0 1 0 0,0 1-1 0 0,-1-1 1 0 0,1 0-1 0 0,-1 1 1 0 0,1-1-1 0 0,-1 1 1 0 0,0-2-1 0 0,-2 1 1 0 0,1 1-1 0 0,0-1 0 0 0,-1 1 1 0 0,1-1-1 0 0,-1 1 0 0 0,1 0 1 0 0,0 0-1 0 0,-1 0 0 0 0,1 0 1 0 0,-1 1-1 0 0,1-1 1 0 0,0 0-1 0 0,-1 1 0 0 0,1 0 1 0 0,0-1-1 0 0,0 1 0 0 0,-1 0 1 0 0,1 0-1 0 0,0 1 0 0 0,0-1 1 0 0,0 0-1 0 0,-2 2 1 0 0,-7 6 36 0 0,0 0 0 0 0,-15 15 1 0 0,22-19 36 0 0,-16 15 197 0 0,1 1-1 0 0,0 1 1 0 0,-15 26 0 0 0,29-40-190 0 0,-1 1 0 0 0,1 0 0 0 0,1 1 0 0 0,0-1 1 0 0,0 1-1 0 0,1-1 0 0 0,0 1 0 0 0,0 0 1 0 0,1 1-1 0 0,1-1 0 0 0,-1 19 0 0 0,2-27-34 0 0,0 0 0 0 0,0 1 0 0 0,1-1 0 0 0,-1 0 0 0 0,1 0 0 0 0,-1 0 0 0 0,1 1 0 0 0,0-1 0 0 0,0 0 0 0 0,0 0-1 0 0,0 0 1 0 0,1 0 0 0 0,-1-1 0 0 0,0 1 0 0 0,3 3 0 0 0,-1-3 4 0 0,0 1 0 0 0,0-1 0 0 0,0 0 0 0 0,0 0 0 0 0,0-1 0 0 0,1 1 0 0 0,-1 0 0 0 0,7 1 0 0 0,4 0 27 0 0,1 0 1 0 0,-1-1 0 0 0,28 0 0 0 0,-32-2-21 0 0,85-4-3894 0 0,-75 3-3003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25 14855 0 0,'0'0'680'0'0,"3"-14"256"0"0,-3 14-915 0 0,0-1-1 0 0,0 1 0 0 0,-1-1 1 0 0,1 1-1 0 0,0-1 0 0 0,0 1 1 0 0,0-1-1 0 0,0 1 0 0 0,-1-1 1 0 0,1 1-1 0 0,0-1 0 0 0,-1 1 1 0 0,1 0-1 0 0,0-1 0 0 0,-1 1 1 0 0,1-1-1 0 0,0 1 0 0 0,-1 0 1 0 0,1 0-1 0 0,-1-1 0 0 0,1 1 1 0 0,-1 0-1 0 0,1-1 0 0 0,-1 1 0 0 0,-16-1 547 0 0,-16 11 263 0 0,30-9-788 0 0,-31 14 335 0 0,1 1 0 0 0,-56 38 1 0 0,15-10-291 0 0,39-24-108 0 0,2 1 1 0 0,-60 47-1 0 0,87-61 11 0 0,6-7 6 0 0,1 1 0 0 0,-1 0 0 0 0,1 0 1 0 0,-1 0-1 0 0,1-1 0 0 0,0 1 0 0 0,-1 0 1 0 0,1-1-1 0 0,0 1 0 0 0,-1-1 1 0 0,1 1-1 0 0,0 0 0 0 0,1-1 0 0 0,-2 1 3 0 0,11 4 37 0 0,1 1 0 0 0,0-2 0 0 0,1 0 0 0 0,-1 0 0 0 0,1-1 0 0 0,21 3 0 0 0,13 3 116 0 0,119 42 460 0 0,-18-5 46 0 0,-127-41-404 0 0,-19-5 778 0 0,-3 2-992 0 0,-1 0-1 0 0,1-1 1 0 0,-1 0 0 0 0,0 1-1 0 0,0-1 1 0 0,0 0 0 0 0,0 0-1 0 0,-3 2 1 0 0,2-2-8 0 0,-90 39 187 0 0,57-26-292 0 0,-1 0-99 0 0,-71 17 0 0 0,84-26 65 0 0,0-1 0 0 0,0-1-1 0 0,0-1 1 0 0,-30-2 0 0 0,49-1 56 0 0,0 1 1 0 0,0-1 0 0 0,1 0-1 0 0,-1-1 1 0 0,-6-1-1 0 0,9 2-66 0 0,3 0-721 0 0,-1 0 804 0 0,1 0 0 0 0,-1 1 0 0 0,1-1 0 0 0,-1 0 0 0 0,1 1 1 0 0,-1-1-1 0 0,1 1 0 0 0,-1-1 0 0 0,1 1 0 0 0,-1-1 0 0 0,1 1 0 0 0,0-1 1 0 0,-1 1-1 0 0,1 0 0 0 0,0-1 0 0 0,-1 1 0 0 0,3-1 1 0 0,13-4-324 0 0,31-2-1779 0 0,-45 7 1827 0 0,17-2-6013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470 130 13703 0 0,'0'0'1246'0'0,"-1"-1"-1028"0"0,-10-10 1334 0 0,8 9-1286 0 0,1 0-1 0 0,-1 0 1 0 0,1-1 0 0 0,-1 1 0 0 0,1-1 0 0 0,0 1 0 0 0,0-1-1 0 0,0 0 1 0 0,1 0 0 0 0,-1 0 0 0 0,1 0 0 0 0,-1 0 0 0 0,1 0-1 0 0,0-1 1 0 0,0 1 0 0 0,-1-6 0 0 0,0-2-148 0 0,2 7-147 0 0,-1 0 1 0 0,1 0-1 0 0,-1 0 0 0 0,0 0 0 0 0,-1 0 0 0 0,1 1 0 0 0,0-1 1 0 0,-1 0-1 0 0,0 1 0 0 0,-3-6 0 0 0,4 9 1 0 0,0-1-1 0 0,1 0 0 0 0,-1 1 1 0 0,0-1-1 0 0,0 1 1 0 0,0-1-1 0 0,0 1 0 0 0,1-1 1 0 0,-1 1-1 0 0,0 0 1 0 0,0-1-1 0 0,0 1 0 0 0,0 0 1 0 0,0 0-1 0 0,0 0 0 0 0,0 0 1 0 0,0 0-1 0 0,-1 0 1 0 0,-17 2-267 0 0,19-2 269 0 0,-16 3-108 0 0,0 2-1 0 0,0 0 1 0 0,1 0-1 0 0,0 2 1 0 0,-24 13-1 0 0,-68 50 304 0 0,96-62-131 0 0,8-6-22 0 0,-70 55 453 0 0,66-51-359 0 0,0 1 0 0 0,1 0 1 0 0,0 0-1 0 0,0 0 1 0 0,0 1-1 0 0,1 0 1 0 0,-7 14-1 0 0,11-20-91 0 0,1-1-1 0 0,-1 0 1 0 0,1 1 0 0 0,-1-1-1 0 0,1 1 1 0 0,-1-1-1 0 0,1 1 1 0 0,0-1 0 0 0,0 0-1 0 0,0 1 1 0 0,0-1-1 0 0,0 1 1 0 0,0-1 0 0 0,0 1-1 0 0,0-1 1 0 0,0 1-1 0 0,1-1 1 0 0,-1 1 0 0 0,1-1-1 0 0,-1 0 1 0 0,1 1-1 0 0,0-1 1 0 0,-1 0 0 0 0,1 1-1 0 0,0-1 1 0 0,0 0 0 0 0,0 0-1 0 0,0 0 1 0 0,0 0-1 0 0,0 1 1 0 0,0-2 0 0 0,0 1-1 0 0,0 0 1 0 0,0 0-1 0 0,1 0 1 0 0,-1 0 0 0 0,0-1-1 0 0,1 1 1 0 0,-1-1-1 0 0,3 2 1 0 0,4 0 33 0 0,-1 0 0 0 0,1-1 0 0 0,0 1 1 0 0,0-1-1 0 0,-1-1 0 0 0,13 0 0 0 0,4-1-45 0 0,-1-1-1 0 0,1-1 0 0 0,-1-1 1 0 0,0-2-1 0 0,0 0 0 0 0,-1-1 1 0 0,1-1-1 0 0,36-20 0 0 0,-57 27-159 0 0,-1 10-3605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2303 0 0,'0'0'21269'0'0,"1"-2"-20931"0"0,7-9-131 0 0,-1-1 1 0 0,0 0 0 0 0,9-22-1 0 0,-10 20-178 0 0,1 0 0 0 0,0 1-1 0 0,11-17 1 0 0,-12 22-69 0 0,1-1 0 0 0,0 2 0 0 0,0-1 0 0 0,0 1 0 0 0,1 0 0 0 0,0 0 0 0 0,1 1 0 0 0,-1 0 0 0 0,16-8 0 0 0,-21 13 34 0 0,-1 1 0 0 0,0-1-1 0 0,1 0 1 0 0,-1 1 0 0 0,0 0 0 0 0,1-1-1 0 0,-1 1 1 0 0,1 0 0 0 0,-1 0 0 0 0,1 0-1 0 0,-1 1 1 0 0,0-1 0 0 0,1 0 0 0 0,-1 1 0 0 0,3 1-1 0 0,-1-1-2 0 0,0 1 0 0 0,-1 0 0 0 0,1 0 0 0 0,-1 1 0 0 0,0-1 0 0 0,1 1 0 0 0,-1-1 0 0 0,4 5 0 0 0,2 5-9 0 0,1 1 1 0 0,-2 0-1 0 0,14 24 0 0 0,-17-27 22 0 0,5 7 7 0 0,-9-16 14 0 0,1-2-147 0 0,-1-1 72 0 0,1 0 0 0 0,0 1 0 0 0,-1-1 0 0 0,1 0 0 0 0,2-4-1 0 0,3-6-368 0 0,9-23 0 0 0,-13 27 288 0 0,1-1-1 0 0,0 0 0 0 0,1 1 0 0 0,0 0 0 0 0,10-14 0 0 0,-11 18 168 0 0,0 0-1 0 0,0 0 0 0 0,0 0 1 0 0,0 0-1 0 0,1 1 1 0 0,0-1-1 0 0,-1 1 0 0 0,1 0 1 0 0,0 1-1 0 0,1-1 1 0 0,-1 1-1 0 0,0 0 0 0 0,1 0 1 0 0,-1 1-1 0 0,1 0 0 0 0,-1 0 1 0 0,1 0-1 0 0,0 0 1 0 0,0 1-1 0 0,-1 0 0 0 0,7 1 1 0 0,-10 0-7 0 0,1-1 0 0 0,-1 1 0 0 0,1 0 0 0 0,-1 0 0 0 0,1 0 0 0 0,-1 1 0 0 0,0-1 0 0 0,0 1 0 0 0,0-1-1 0 0,0 1 1 0 0,0-1 0 0 0,0 1 0 0 0,0 0 0 0 0,0 0 0 0 0,0 0 0 0 0,-1 0 0 0 0,1 0 0 0 0,1 5 0 0 0,3 4 221 0 0,-1 1 0 0 0,7 20-1 0 0,0 1-39 0 0,-5-17-215 0 0,2-1-1 0 0,14 21 1 0 0,-12-23-892 0 0,-10-12 434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4607 0 0,'2'-1'354'0'0,"10"-3"2149"0"0,-1 0-1 0 0,1 1 1 0 0,1 1 0 0 0,12-2 0 0 0,54-1 1799 0 0,-21 2-3023 0 0,26-7-373 0 0,-75 8-888 0 0,0 0 0 0 0,0 0 0 0 0,0-1-1 0 0,0-1 1 0 0,0 1 0 0 0,14-10 0 0 0,-20 11-65 0 0,0 0-1 0 0,-1 1 0 0 0,1-1 1 0 0,-1-1-1 0 0,0 1 0 0 0,1 0 1 0 0,-1 0-1 0 0,0-1 1 0 0,0 0-1 0 0,-1 1 0 0 0,1-1 1 0 0,2-4-1 0 0,-4 5 6 0 0,1 1 0 0 0,-1-1 0 0 0,0 1 0 0 0,0-1 0 0 0,0 1 0 0 0,0-1 0 0 0,0 1 0 0 0,0-1 0 0 0,0 1 0 0 0,-1-1-1 0 0,1 1 1 0 0,0-1 0 0 0,-1 1 0 0 0,1 0 0 0 0,-1-1 0 0 0,1 1 0 0 0,-1 0 0 0 0,0-1 0 0 0,0 1 0 0 0,0 0 0 0 0,0 0 0 0 0,1 0 0 0 0,-2-1 0 0 0,1 1 0 0 0,0 0 0 0 0,0 0 0 0 0,0 1 0 0 0,-2-2-1 0 0,0 0 16 0 0,0 0-1 0 0,0 1 1 0 0,0-1-1 0 0,0 1 0 0 0,-1 0 1 0 0,1 0-1 0 0,0 0 0 0 0,-1 1 1 0 0,1-1-1 0 0,-1 1 0 0 0,1 0 1 0 0,0-1-1 0 0,-1 2 0 0 0,1-1 1 0 0,-1 0-1 0 0,1 1 0 0 0,-6 1 1 0 0,-2 1-77 0 0,-1 0 0 0 0,1 1 0 0 0,-19 9 0 0 0,17-5 153 0 0,0 0-1 0 0,0 0 1 0 0,1 1-1 0 0,0 1 1 0 0,-15 15-1 0 0,8-4 149 0 0,-33 46-1 0 0,42-52-25 0 0,0 1 0 0 0,-11 25 0 0 0,18-35-142 0 0,0 0-1 0 0,1 1 0 0 0,0-1 0 0 0,1 1 0 0 0,-1-1 0 0 0,1 1 0 0 0,1-1 0 0 0,-1 1 1 0 0,1 0-1 0 0,1 8 0 0 0,-1-13-29 0 0,0 0 1 0 0,1 1-1 0 0,-1-1 1 0 0,1 0-1 0 0,0 0 1 0 0,0 0-1 0 0,0 1 1 0 0,0-1 0 0 0,0 0-1 0 0,0 0 1 0 0,0 0-1 0 0,1-1 1 0 0,-1 1-1 0 0,1 0 1 0 0,0-1-1 0 0,-1 1 1 0 0,3 1-1 0 0,0-1-4 0 0,-1 0-1 0 0,1 0 0 0 0,-1 0 1 0 0,1-1-1 0 0,0 1 0 0 0,0-1 1 0 0,0 0-1 0 0,0 0 0 0 0,4 0 1 0 0,7 0-315 0 0,-1 0 0 0 0,1-2 0 0 0,-1 1 0 0 0,20-5 0 0 0,7-3-1146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95 4143 0 0,'0'0'9128'0'0,"0"2"-8008"0"0,-2 7 4055 0 0,12-23-4358 0 0,-9 11-824 0 0,-1 0 0 0 0,1 0-1 0 0,-1 0 1 0 0,1-1 0 0 0,-1 1 0 0 0,0 0-1 0 0,0 0 1 0 0,-1 0 0 0 0,1 0 0 0 0,-1 0-1 0 0,1 0 1 0 0,-1 0 0 0 0,0 0-1 0 0,0 0 1 0 0,0 0 0 0 0,0 0 0 0 0,-1 1-1 0 0,1-1 1 0 0,-1 0 0 0 0,0 1 0 0 0,-2-4-1 0 0,3 4-36 0 0,-1 0-1 0 0,0 1 0 0 0,1-1 1 0 0,-1 0-1 0 0,0 1 0 0 0,0-1 0 0 0,1 1 1 0 0,-1-1-1 0 0,-1 1 0 0 0,1 0 1 0 0,0 0-1 0 0,0 0 0 0 0,0 0 1 0 0,0 0-1 0 0,-1 0 0 0 0,1 1 1 0 0,0-1-1 0 0,-1 1 0 0 0,1 0 0 0 0,-1-1 1 0 0,1 1-1 0 0,0 0 0 0 0,-1 0 1 0 0,1 1-1 0 0,-1-1 0 0 0,1 0 1 0 0,0 1-1 0 0,-4 1 0 0 0,-4 2-1 0 0,1 2 0 0 0,-1-1-1 0 0,1 1 1 0 0,0 0 0 0 0,-12 12-1 0 0,-37 41 417 0 0,53-54-326 0 0,-23 25 190 0 0,1 1 0 0 0,-44 67 0 0 0,69-96-225 0 0,1 0 0 0 0,0 1-1 0 0,0-1 1 0 0,0 0 0 0 0,0 0 0 0 0,1 0 0 0 0,-1 1 0 0 0,0-1 0 0 0,1 0 0 0 0,0 1 0 0 0,-1-1 0 0 0,1 0 0 0 0,0 1 0 0 0,0-1 0 0 0,1 0 0 0 0,-1 1 0 0 0,0-1 0 0 0,2 4 0 0 0,-1-4 2 0 0,0 0-1 0 0,0-1 1 0 0,0 1-1 0 0,0-1 1 0 0,0 1 0 0 0,0-1-1 0 0,0 0 1 0 0,1 1-1 0 0,-1-1 1 0 0,1 0-1 0 0,-1 0 1 0 0,1 0-1 0 0,-1 0 1 0 0,1 0 0 0 0,0 0-1 0 0,-1 0 1 0 0,1-1-1 0 0,0 1 1 0 0,0-1-1 0 0,0 1 1 0 0,-1-1 0 0 0,1 1-1 0 0,0-1 1 0 0,2 0-1 0 0,4 0 29 0 0,1 0-1 0 0,-1-1 0 0 0,1 1 1 0 0,-1-2-1 0 0,1 1 0 0 0,-1-1 1 0 0,10-4-1 0 0,57-25 105 0 0,-59 23-211 0 0,-1-1 1 0 0,0-1 0 0 0,0-1-1 0 0,-1 0 1 0 0,0 0 0 0 0,-1-2-1 0 0,0 0 1 0 0,-1 0 0 0 0,11-16-1 0 0,-23 28 1043 0 0,-14 16-716 0 0,12-12-246 0 0,0 1 1 0 0,0 0 0 0 0,0 0-1 0 0,0 0 1 0 0,1 0 0 0 0,-1 0-1 0 0,1 1 1 0 0,-1 3 0 0 0,2-6-112 0 0,0 0 0 0 0,0 0 1 0 0,0 0-1 0 0,0 0 0 0 0,0 0 1 0 0,0 0-1 0 0,1 0 1 0 0,-1 0-1 0 0,1 0 0 0 0,-1 0 1 0 0,1 0-1 0 0,0-1 1 0 0,-1 1-1 0 0,1 0 0 0 0,0 0 1 0 0,0-1-1 0 0,1 1 0 0 0,-1-1 1 0 0,2 3-1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49 1375 0 0,'26'-24'-120'0'0,"1"0"17422"0"0,-28 27-17193 0 0,-1 0 0 0 0,1 0 1 0 0,0 0-1 0 0,-1 0 0 0 0,1 0 0 0 0,-1 0 1 0 0,0 0-1 0 0,0-1 0 0 0,0 1 1 0 0,-1-1-1 0 0,1 0 0 0 0,-4 4 1 0 0,0 0 47 0 0,-14 13-58 0 0,-35 26-1 0 0,-4 4-413 0 0,30-17-1268 0 0,29-31 1523 0 0,0-1 0 0 0,0 1 0 0 0,0-1 0 0 0,0 1 0 0 0,0-1 0 0 0,0 1 0 0 0,1-1 0 0 0,-1 1 0 0 0,0-1 0 0 0,0 1 0 0 0,1-1 0 0 0,-1 1 0 0 0,0-1 0 0 0,0 1 0 0 0,1-1 0 0 0,-1 1-1 0 0,1-1 1 0 0,-1 0 0 0 0,0 1 0 0 0,1-1 0 0 0,-1 0 0 0 0,1 1 0 0 0,-1-1 0 0 0,1 0 0 0 0,10 9-470 0 0,81 41 310 0 0,-62-30 712 0 0,-12-9-95 0 0,1 1 1 0 0,-1 1-1 0 0,31 30 1 0 0,-47-41-252 0 0,-1 0 0 0 0,1 0 0 0 0,-1 0 0 0 0,1 0 0 0 0,-1 0 0 0 0,0 0 0 0 0,1 1 0 0 0,-1-1 0 0 0,-1 0 0 0 0,1 1 1 0 0,0-1-1 0 0,0 1 0 0 0,-1-1 0 0 0,1 6 0 0 0,-1-7-83 0 0,0 1 1 0 0,-1 0-1 0 0,1-1 0 0 0,0 1 1 0 0,-1-1-1 0 0,1 1 1 0 0,-1-1-1 0 0,0 1 0 0 0,1-1 1 0 0,-1 1-1 0 0,0-1 1 0 0,0 0-1 0 0,0 1 0 0 0,0-1 1 0 0,0 0-1 0 0,0 0 0 0 0,-1 0 1 0 0,1 0-1 0 0,0 0 1 0 0,0 0-1 0 0,-1 0 0 0 0,1 0 1 0 0,-1 0-1 0 0,-2 0 1 0 0,-13 6 13 0 0,0-2 0 0 0,0 0 0 0 0,0-1 1 0 0,-24 2-1 0 0,2 0-17 0 0,-100 17-637 0 0,138-23 410 0 0,1-1-1382 0 0,3-8 18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227 256 3679 0 0,'2'0'4563'0'0,"2"-1"-3238"0"0,24-5 4780 0 0,-12 1-4850 0 0,-14 3-1070 0 0,1 0-1 0 0,-1 0 1 0 0,0-1 0 0 0,0 1-1 0 0,0-1 1 0 0,0 1-1 0 0,0-1 1 0 0,0 0 0 0 0,-1 0-1 0 0,2-4 1 0 0,0 0-69 0 0,-1 0-1 0 0,0 0 1 0 0,0 0-1 0 0,-1 0 1 0 0,0 0 0 0 0,0-1-1 0 0,-1 1 1 0 0,0-14-1 0 0,-2 4-44 0 0,0 0 0 0 0,-7-28 0 0 0,8 42-68 0 0,0 0-1 0 0,0 0 1 0 0,0 0 0 0 0,-1 0-1 0 0,1 0 1 0 0,0 0 0 0 0,-1 0-1 0 0,0 0 1 0 0,0 1-1 0 0,0-1 1 0 0,0 1 0 0 0,0-1-1 0 0,-1 1 1 0 0,1 0-1 0 0,0 0 1 0 0,-4-2 0 0 0,4 3-20 0 0,-1 0 1 0 0,1 0 0 0 0,0 0-1 0 0,-1 0 1 0 0,1 0-1 0 0,-1 1 1 0 0,1 0-1 0 0,-1-1 1 0 0,1 1 0 0 0,-1 0-1 0 0,0 0 1 0 0,1 0-1 0 0,-1 0 1 0 0,1 1 0 0 0,-1-1-1 0 0,1 1 1 0 0,-1 0-1 0 0,1-1 1 0 0,0 1 0 0 0,-5 2-1 0 0,-8 5 80 0 0,0 1 0 0 0,1 0 1 0 0,0 0-1 0 0,0 2 0 0 0,1 0 0 0 0,0 0 0 0 0,1 1 0 0 0,1 1 0 0 0,0 0 0 0 0,0 0 0 0 0,1 1 1 0 0,1 0-1 0 0,1 1 0 0 0,0 0 0 0 0,0 1 0 0 0,2-1 0 0 0,-7 25 0 0 0,11-34-8 0 0,1 0 0 0 0,0 1 0 0 0,1-1 0 0 0,-1 1 0 0 0,1-1 0 0 0,0 1 0 0 0,1-1 0 0 0,2 12 0 0 0,-2-15-32 0 0,-1 0-1 0 0,1 0 1 0 0,0 0 0 0 0,0-1-1 0 0,1 1 1 0 0,-1 0-1 0 0,1-1 1 0 0,-1 1-1 0 0,1 0 1 0 0,0-1 0 0 0,0 0-1 0 0,0 1 1 0 0,0-1-1 0 0,0 0 1 0 0,1 0 0 0 0,-1 0-1 0 0,1-1 1 0 0,-1 1-1 0 0,1-1 1 0 0,4 3-1 0 0,0-2 12 0 0,0 0-1 0 0,0-1 1 0 0,0 0-1 0 0,0 0 1 0 0,0 0-1 0 0,0-1 1 0 0,0 0-1 0 0,0 0 1 0 0,1-1-1 0 0,-1 0 0 0 0,0 0 1 0 0,0-1-1 0 0,6-2 1 0 0,-1 1-24 0 0,-1-2 0 0 0,-1 1 1 0 0,1-1-1 0 0,-1-1 0 0 0,0 0 1 0 0,0 0-1 0 0,11-10 0 0 0,-16 11-66 0 0,0 0 0 0 0,-1 0 0 0 0,1 0 0 0 0,-1-1 0 0 0,0 0 0 0 0,5-9 0 0 0,-9 14 19 0 0,11 20-459 0 0,4 1-1648 0 0,-8-11 869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3223 0 0,'0'-1'7991'0'0,"2"-2"-6321"0"0,7-20 6236 0 0,-7 16-7526 0 0,0 0 1 0 0,0 0-1 0 0,-1-1 0 0 0,1 1 1 0 0,-2 0-1 0 0,1-9 0 0 0,-1 9-204 0 0,6-127 2031 0 0,-4 119-2203 0 0,1 0 0 0 0,0 1 1 0 0,0 0-1 0 0,2 0 0 0 0,0 0 0 0 0,1 0 0 0 0,8-14 0 0 0,-8 17-258 0 0,1 1 0 0 0,0 0-1 0 0,1 0 1 0 0,0 1 0 0 0,1-1-1 0 0,0 2 1 0 0,0-1-1 0 0,1 1 1 0 0,15-9 0 0 0,-15 11-854 0 0,0 1 1 0 0,12-5 0 0 0,-10 6-1188 0 0,-1 0-1 0 0,13-2 1 0 0,-6 3-3383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96 4607 0 0,'0'0'354'0'0,"1"1"-233"0"0,8 5 1860 0 0,0-1-1 0 0,0 0 0 0 0,1-1 1 0 0,18 6-1 0 0,-13-6-203 0 0,1-1 1 0 0,26 3-1 0 0,-12-5-429 0 0,1-1 0 0 0,56-7 0 0 0,-77 5-1333 0 0,0 0-1 0 0,0 0 0 0 0,0-1 0 0 0,0-1 0 0 0,-1 1 0 0 0,1-2 1 0 0,9-5-1 0 0,-15 8-67 0 0,0-1 0 0 0,0 0 1 0 0,-1 0-1 0 0,1 0 0 0 0,-1 0 0 0 0,1-1 0 0 0,4-6 1 0 0,-7 8-8 0 0,0-1-1 0 0,1 1 1 0 0,-1 0 0 0 0,0-1 0 0 0,0 0 0 0 0,0 1 0 0 0,0-1 0 0 0,-1 0 0 0 0,1 1-1 0 0,-1-1 1 0 0,1 0 0 0 0,-1 1 0 0 0,0-1 0 0 0,-1-3 0 0 0,1 4 31 0 0,0 1 0 0 0,0 0 0 0 0,0 0 0 0 0,0-1 0 0 0,-1 1 1 0 0,1 0-1 0 0,-1-1 0 0 0,1 1 0 0 0,-1 0 0 0 0,1 0 0 0 0,-1 0 0 0 0,0 0 1 0 0,1 0-1 0 0,-1 0 0 0 0,0 0 0 0 0,0 0 0 0 0,0 0 0 0 0,0 0 0 0 0,0 0 1 0 0,0 0-1 0 0,0 0 0 0 0,0 1 0 0 0,0-1 0 0 0,-1 0 0 0 0,1 1 0 0 0,0-1 1 0 0,0 1-1 0 0,0-1 0 0 0,-1 1 0 0 0,1 0 0 0 0,0 0 0 0 0,-1-1 0 0 0,1 1 0 0 0,0 0 1 0 0,-1 0-1 0 0,1 0 0 0 0,0 0 0 0 0,0 1 0 0 0,-2-1 0 0 0,-7 2-43 0 0,1 0 0 0 0,0 0-1 0 0,0 1 1 0 0,-12 5-1 0 0,12-5 79 0 0,-151 65 127 0 0,130-54-130 0 0,2 2 0 0 0,0 2-1 0 0,-34 26 1 0 0,54-38-1 0 0,1 1 1 0 0,-1 0-1 0 0,1 1 0 0 0,1 0 0 0 0,-1 0 0 0 0,1 0 0 0 0,1 1 1 0 0,-9 17-1 0 0,13-23-12 0 0,-1 0 1 0 0,1 0-1 0 0,0 0 1 0 0,0 0 0 0 0,1 0-1 0 0,-1 0 1 0 0,1 1-1 0 0,0-1 1 0 0,-1 0-1 0 0,1 0 1 0 0,1 1-1 0 0,-1-1 1 0 0,0 0 0 0 0,1 0-1 0 0,0 0 1 0 0,-1 0-1 0 0,1 1 1 0 0,1-1-1 0 0,-1 0 1 0 0,0 0-1 0 0,1-1 1 0 0,-1 1 0 0 0,1 0-1 0 0,0 0 1 0 0,0-1-1 0 0,0 1 1 0 0,0-1-1 0 0,0 0 1 0 0,1 1-1 0 0,-1-1 1 0 0,5 2 0 0 0,2 2 2 0 0,0 0 1 0 0,1-2 0 0 0,0 1 0 0 0,0-1-1 0 0,0 0 1 0 0,0-1 0 0 0,15 3 0 0 0,75 7-230 0 0,-99-13 239 0 0,28 2-1404 0 0,37-1 1 0 0,-36-4-106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53 3679 0 0,'0'0'167'0'0,"-10"0"2508"0"0,-28 9 6364 0 0,29-7-8725 0 0,0 1 1 0 0,0 1 0 0 0,1 0 0 0 0,-12 6 0 0 0,9-2-153 0 0,0 0 1 0 0,1 0-1 0 0,0 1 1 0 0,0 0 0 0 0,1 1-1 0 0,0 0 1 0 0,-10 15-1 0 0,7-7 14 0 0,1 1-1 0 0,1 0 1 0 0,-14 37 0 0 0,22-53-111 0 0,1 0 1 0 0,0 0-1 0 0,0 0 1 0 0,0 0 0 0 0,1 1-1 0 0,-1-1 1 0 0,1 0 0 0 0,-1 0-1 0 0,1 1 1 0 0,0-1 0 0 0,1 0-1 0 0,-1 1 1 0 0,0-1-1 0 0,1 0 1 0 0,0 0 0 0 0,0 0-1 0 0,0 1 1 0 0,0-1 0 0 0,0 0-1 0 0,1 0 1 0 0,-1 0-1 0 0,1-1 1 0 0,0 1 0 0 0,0 0-1 0 0,0-1 1 0 0,0 1 0 0 0,0-1-1 0 0,1 1 1 0 0,-1-1 0 0 0,1 0-1 0 0,-1 0 1 0 0,1 0-1 0 0,0-1 1 0 0,0 1 0 0 0,0-1-1 0 0,0 1 1 0 0,0-1 0 0 0,0 0-1 0 0,5 1 1 0 0,-1-1-36 0 0,-1 1 0 0 0,1-2 0 0 0,0 1 0 0 0,0-1 0 0 0,0 0 0 0 0,-1 0 0 0 0,1-1 0 0 0,0 0 0 0 0,-1 0 0 0 0,1-1 0 0 0,-1 0 0 0 0,1 0 0 0 0,-1 0 0 0 0,11-6 0 0 0,-8 3 6 0 0,-1 0-1 0 0,1 0 1 0 0,-1-1-1 0 0,0 0 1 0 0,-1 0-1 0 0,1-1 1 0 0,-2 0-1 0 0,1-1 1 0 0,8-11-1 0 0,-12 15-55 0 0,-1 0-1 0 0,0-1 0 0 0,1 1 1 0 0,-2 0-1 0 0,1-1 1 0 0,-1 1-1 0 0,1-1 0 0 0,-1 0 1 0 0,0 0-1 0 0,-1 1 1 0 0,1-10-1 0 0,-1 6-60 0 0,-1 1 1 0 0,0-1-1 0 0,-1 0 0 0 0,1 1 1 0 0,-1-1-1 0 0,-5-11 0 0 0,-4-3-174 0 0,0 0 0 0 0,-2 1 0 0 0,-22-30 0 0 0,29 44-102 0 0,0-1 0 0 0,-1 1-1 0 0,0 0 1 0 0,0 1 0 0 0,0 0-1 0 0,-15-9 1 0 0,22 15 90 0 0,10 2-3357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34 8751 0 0,'11'-5'936'0'0,"-10"5"-222"0"0,0-1-1 0 0,0 1 0 0 0,0-1 0 0 0,0 0 0 0 0,0 1 1 0 0,0-1-1 0 0,0 0 0 0 0,0 0 0 0 0,-1 0 1 0 0,1 0-1 0 0,0 1 0 0 0,0-1 0 0 0,-1 0 0 0 0,2-2 1 0 0,-2 2-642 0 0,0 1 0 0 0,0 0 0 0 0,0-1 0 0 0,0 1 0 0 0,0 0 0 0 0,0-1 0 0 0,0 1 0 0 0,0 0 0 0 0,0-1 0 0 0,-1 1 1 0 0,1 0-1 0 0,0-1 0 0 0,0 1 0 0 0,0 0 0 0 0,0-1 0 0 0,0 1 0 0 0,-1 0 0 0 0,1-1 0 0 0,0 1 0 0 0,0 0 0 0 0,-1 0 0 0 0,1-1 1 0 0,0 1-1 0 0,0 0 0 0 0,-1 0 0 0 0,1-1 0 0 0,0 1 0 0 0,-1 0 0 0 0,-1-1-149 0 0,-1 0-1 0 0,1 0 1 0 0,-1 0 0 0 0,0 0 0 0 0,1 0-1 0 0,-1 1 1 0 0,-3-1 0 0 0,-5 1 38 0 0,-1 0 1 0 0,0 1-1 0 0,1 1 1 0 0,-1 0-1 0 0,1 0 1 0 0,0 1-1 0 0,-12 5 0 0 0,1 0-168 0 0,0 2 0 0 0,-29 17-1 0 0,32-15 163 0 0,1 0 1 0 0,0 2-1 0 0,1 0 0 0 0,-28 29 0 0 0,41-39 88 0 0,1 1-1 0 0,-1-1 1 0 0,1 1-1 0 0,-1 0 1 0 0,1 0-1 0 0,1 1 1 0 0,-1-1-1 0 0,1 1 1 0 0,-2 7 0 0 0,4-13-24 0 0,-1 1 1 0 0,1 0-1 0 0,0-1 1 0 0,0 1 0 0 0,0 0-1 0 0,0-1 1 0 0,0 1 0 0 0,0 0-1 0 0,0-1 1 0 0,1 1 0 0 0,-1 0-1 0 0,0-1 1 0 0,0 1 0 0 0,0 0-1 0 0,1-1 1 0 0,-1 1-1 0 0,0-1 1 0 0,1 1 0 0 0,-1 0-1 0 0,0-1 1 0 0,1 1 0 0 0,-1-1-1 0 0,1 1 1 0 0,0 0 0 0 0,0 0-1 0 0,1 0 1 0 0,-1 0 0 0 0,1-1-1 0 0,-1 1 1 0 0,1 0 0 0 0,-1-1-1 0 0,1 1 1 0 0,-1-1 0 0 0,1 0-1 0 0,2 1 1 0 0,1-1 1 0 0,0 0-1 0 0,0 0 1 0 0,0 0 0 0 0,1 0 0 0 0,7-3 0 0 0,25-9-150 0 0,1-3 1 0 0,58-30 0 0 0,-53 23-217 0 0,28-16-161 0 0,-97 85 1156 0 0,24-44-632 0 0,-1 0 0 0 0,1 0 0 0 0,-1 1 1 0 0,1-1-1 0 0,0 0 0 0 0,0 1 0 0 0,1-1 0 0 0,-1 1 0 0 0,1-1 0 0 0,0 1 0 0 0,0-1 0 0 0,0 1 0 0 0,0-1 0 0 0,0 1 1 0 0,1-1-1 0 0,0 1 0 0 0,-1-1 0 0 0,1 1 0 0 0,1-1 0 0 0,-1 0 0 0 0,0 1 0 0 0,1-1 0 0 0,0 0 0 0 0,-1 0 0 0 0,1 0 0 0 0,1 0 1 0 0,-1-1-1 0 0,0 1 0 0 0,1 0 0 0 0,-1-1 0 0 0,1 0 0 0 0,0 0 0 0 0,-1 1 0 0 0,1-1 0 0 0,0-1 0 0 0,5 3 0 0 0,6 2 5 0 0,-1 0-1 0 0,18 4 0 0 0,4 2-6 0 0,22 5-580 0 0,-37-12-821 0 0,-7-1 342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49 8287 0 0,'2'-4'90'0'0,"-1"1"12"0"0,1-1 0 0 0,-1 1-1 0 0,1-1 1 0 0,-1 0 0 0 0,0 0 0 0 0,0 1 0 0 0,0-5-1 0 0,-2 1 163 0 0,1 7-174 0 0,0 0-1 0 0,0 0 1 0 0,0 0 0 0 0,0 0-1 0 0,0-1 1 0 0,0 1-1 0 0,-1 0 1 0 0,1 0-1 0 0,0 0 1 0 0,0 0-1 0 0,0 0 1 0 0,0-1-1 0 0,0 1 1 0 0,0 0-1 0 0,0 0 1 0 0,0 0-1 0 0,0 0 1 0 0,0 0 0 0 0,0-1-1 0 0,0 1 1 0 0,0 0-1 0 0,1 0 1 0 0,-1 0-1 0 0,0 0 1 0 0,0 0-1 0 0,0 0 1 0 0,0-1-1 0 0,0 1 1 0 0,0 0-1 0 0,0 0 1 0 0,0 0 0 0 0,0 0-1 0 0,0 0 1 0 0,1 0-1 0 0,-1 0 1 0 0,0 0-1 0 0,0-1 1 0 0,0 1-1 0 0,0 0 1 0 0,0 0-1 0 0,1 0 1 0 0,5 2 3354 0 0,7 8-1691 0 0,-10-5-1633 0 0,0 0 1 0 0,-1 0-1 0 0,0 0 1 0 0,0 0-1 0 0,0 0 1 0 0,-1 0-1 0 0,1 0 1 0 0,-1 1-1 0 0,-1-1 1 0 0,1 1-1 0 0,-1 5 1 0 0,0 12 154 0 0,-3 29 1 0 0,2-41-213 0 0,-25 457 391 0 0,27-439-461 0 0,-3 76 34 0 0,0-87-1 0 0,0 0 0 0 0,-1-1 0 0 0,-9 31 0 0 0,9-38-138 0 0,-2 0-1 0 0,0-1 1 0 0,0 0-1 0 0,0 0 1 0 0,-1 0-1 0 0,-1 0 1 0 0,-13 13-1 0 0,19-21-327 0 0,-6 7-4029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115 170 6447 0 0,'0'0'499'0'0,"1"1"-328"0"0,3 1 396 0 0,-1 1 0 0 0,0-1 0 0 0,0-1 0 0 0,1 1 0 0 0,-1 0 1 0 0,1-1-1 0 0,-1 0 0 0 0,1 0 0 0 0,0 0 0 0 0,-1 0 0 0 0,9 0 0 0 0,-5 0 143 0 0,1-1 1 0 0,-1-1-1 0 0,1 0 0 0 0,-1 0 0 0 0,13-3 0 0 0,2-3-166 0 0,0-2 1 0 0,39-20 0 0 0,-52 24-470 0 0,-1 0 1 0 0,0 0-1 0 0,0-1 1 0 0,-1 1 0 0 0,0-2-1 0 0,8-7 1 0 0,-13 12-83 0 0,-1 1 1 0 0,1-1-1 0 0,-1 0 0 0 0,0 0 1 0 0,0 0-1 0 0,0-1 0 0 0,0 1 1 0 0,0 0-1 0 0,0 0 0 0 0,0-1 1 0 0,-1 1-1 0 0,2-5 0 0 0,-2 5-29 0 0,-1 1 0 0 0,1-1-1 0 0,0 0 1 0 0,0 0 0 0 0,-1 1-1 0 0,1-1 1 0 0,-1 0 0 0 0,0 1-1 0 0,1-1 1 0 0,-1 1 0 0 0,0-1-1 0 0,0 0 1 0 0,0 1 0 0 0,0 0-1 0 0,0-1 1 0 0,0 1 0 0 0,0 0-1 0 0,-1-1 1 0 0,-2-1 0 0 0,1 0-179 0 0,-1 0 0 0 0,0 1 1 0 0,0-1-1 0 0,-1 1 1 0 0,1 0-1 0 0,0 0 0 0 0,-1 0 1 0 0,1 1-1 0 0,-1-1 1 0 0,0 1-1 0 0,1 0 1 0 0,-10 0-1 0 0,6 0-53 0 0,0 2-1 0 0,1-1 0 0 0,-1 1 1 0 0,0 0-1 0 0,1 1 1 0 0,-1 0-1 0 0,-9 4 1 0 0,-1 1 204 0 0,1 1-1 0 0,1 1 1 0 0,-1 1-1 0 0,1 0 1 0 0,-25 22 0 0 0,25-18 503 0 0,1 0 1 0 0,0 0-1 0 0,1 2 1 0 0,0 0-1 0 0,-15 24 1 0 0,25-34-276 0 0,1 0 0 0 0,1 0 0 0 0,-1 0 0 0 0,1 0 0 0 0,0 0 0 0 0,0 1 0 0 0,0-1 0 0 0,1 1 0 0 0,-1 8 0 0 0,2-10-83 0 0,1-1 0 0 0,-1 1 0 0 0,1 0 0 0 0,-1-1 0 0 0,1 1 0 0 0,1-1 0 0 0,-1 1 0 0 0,1-1 0 0 0,-1 0 0 0 0,1 1 0 0 0,1-1 0 0 0,-1 0 0 0 0,0 0 0 0 0,6 6 0 0 0,-3-5 8 0 0,0 0 1 0 0,0 0-1 0 0,1 0 1 0 0,0-1-1 0 0,0 0 1 0 0,0 0-1 0 0,0 0 1 0 0,1-1-1 0 0,-1 0 1 0 0,1 0-1 0 0,0 0 1 0 0,0-1-1 0 0,0 0 1 0 0,14 1-1 0 0,-4 0 4 0 0,0-2-1 0 0,0-1 1 0 0,0 0 0 0 0,0-1-1 0 0,22-4 1 0 0,-21 1-461 0 0,0-1-1 0 0,28-11 0 0 0,-24 8-1183 0 0,1-1-5326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157 576 14191 0 0,'-1'2'654'0'0,"-11"39"247"0"0,4-14-610 0 0,7-25 958 0 0,2 0-1001 0 0,0-1-210 0 0,0 0-1 0 0,0 1 1 0 0,0-1 0 0 0,0 0 0 0 0,0 0-1 0 0,0 0 1 0 0,0 0 0 0 0,0 0 0 0 0,0 0-1 0 0,1-1 1 0 0,-1 1 0 0 0,0 0 0 0 0,0-1-1 0 0,1 1 1 0 0,-1-1 0 0 0,1 1 0 0 0,-1-1-1 0 0,0 1 1 0 0,3-1 0 0 0,-1 0-4 0 0,0 0-1 0 0,-1 0 1 0 0,1-1-1 0 0,-1 1 1 0 0,1-1 0 0 0,0 1-1 0 0,-1-1 1 0 0,1 0 0 0 0,-1 0-1 0 0,0 0 1 0 0,4-2 0 0 0,-2 0-11 0 0,0 1 0 0 0,0-1 0 0 0,-1 0 0 0 0,1 0 0 0 0,-1 0 0 0 0,0 0 0 0 0,0 0 0 0 0,0-1 0 0 0,0 1 0 0 0,0-1 0 0 0,-1 0 0 0 0,4-6 0 0 0,-4 3 18 0 0,0 1 0 0 0,0 0 0 0 0,0 0 1 0 0,-1-1-1 0 0,0 1 0 0 0,0-1 0 0 0,0-12 0 0 0,-3-3 14 0 0,0 0-1 0 0,-2 0 1 0 0,0 1-1 0 0,-9-23 0 0 0,13 43-56 0 0,-26-77-18 0 0,-7-27-445 0 0,22 58-728 0 0,2 0 0 0 0,-5-87 0 0 0,14 132 1641 0 0,-1 30-302 0 0,-1-1 0 0 0,-10 50 0 0 0,-23 53 380 0 0,4-11 69 0 0,24-88-432 0 0,-8 36 188 0 0,2-1 1 0 0,-5 93-1 0 0,18-135-160 0 0,1-1 0 0 0,1 1 0 0 0,1 0 0 0 0,11 37 0 0 0,-1-16 577 0 0,27 59 0 0 0,-37-97-739 0 0,0 1 0 0 0,0 0 0 0 0,-1 0 0 0 0,0 0-1 0 0,0 1 1 0 0,-1-1 0 0 0,1 15 0 0 0,-2-20-28 0 0,0 1 0 0 0,-1 0 0 0 0,1-1 0 0 0,-1 1 0 0 0,0-1 0 0 0,0 1-1 0 0,0-1 1 0 0,0 1 0 0 0,-1-1 0 0 0,0 0 0 0 0,1 0 0 0 0,-1 1 0 0 0,0-1 0 0 0,0 0 0 0 0,-1-1 0 0 0,1 1-1 0 0,-1 0 1 0 0,1-1 0 0 0,-6 4 0 0 0,8-5-16 0 0,-1-1-1 0 0,0 1 0 0 0,1-1 1 0 0,-1 0-1 0 0,0 1 0 0 0,0-1 1 0 0,1 0-1 0 0,-1 0 1 0 0,0 0-1 0 0,0 0 0 0 0,1 1 1 0 0,-1-1-1 0 0,0 0 0 0 0,0 0 1 0 0,0 0-1 0 0,1-1 0 0 0,-1 1 1 0 0,0 0-1 0 0,0 0 1 0 0,1 0-1 0 0,-1 0 0 0 0,0-1 1 0 0,0 1-1 0 0,1 0 0 0 0,-1-1 1 0 0,-1 0-1 0 0,1 0-245 0 0,-1 0 0 0 0,1 0 0 0 0,-1 0 0 0 0,1 0 0 0 0,0-1 0 0 0,-1 1-1 0 0,1-1 1 0 0,-2-2 0 0 0,-2-8-6507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6447 0 0,'2'1'6634'0'0,"2"1"-5725"0"0,-1-1 1 0 0,1 0 0 0 0,-1 1-1 0 0,1-2 1 0 0,0 1 0 0 0,5 0-1 0 0,26-1 996 0 0,-11-4-2095 0 0,24-6 0 0 0,-33 6 838 0 0,109-32 547 0 0,-6 2-500 0 0,-90 27-566 0 0,45-11 155 0 0,76-9-1 0 0,-141 27-416 0 0,0-1-1 0 0,0 1 0 0 0,0 0 1 0 0,10 2-1 0 0,-14-1-572 0 0,0 0-1 0 0,0 0 1 0 0,0 0-1 0 0,0 0 1 0 0,6 4 0 0 0,-1 0-6444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17 7831 0 0,'0'0'603'0'0,"-1"-1"-396"0"0,0 0 191 0 0,1-1 0 0 0,-1 1 0 0 0,0 0 0 0 0,0 0 0 0 0,0 0 0 0 0,0 0 0 0 0,0 0 1 0 0,0 0-1 0 0,-1 0 0 0 0,1 1 0 0 0,0-1 0 0 0,0 0 0 0 0,-1 1 0 0 0,1-1 0 0 0,0 1 0 0 0,-2-1 0 0 0,2 1-235 0 0,0 0-1 0 0,0 0 0 0 0,0 0 0 0 0,0 0 0 0 0,0 0 1 0 0,0 0-1 0 0,0 0 0 0 0,0 1 0 0 0,1-1 0 0 0,-1 0 1 0 0,0 1-1 0 0,0-1 0 0 0,0 0 0 0 0,1 1 0 0 0,-1-1 0 0 0,0 1 1 0 0,0 0-1 0 0,0 0 0 0 0,-2 2 51 0 0,1 0-1 0 0,0 0 1 0 0,0 0 0 0 0,0 0 0 0 0,0 0-1 0 0,0 1 1 0 0,1-1 0 0 0,-2 6 0 0 0,-2 10 93 0 0,1 0 0 0 0,1 0 0 0 0,0 0 1 0 0,1 23-1 0 0,6 79 391 0 0,0-62-406 0 0,-2-10-110 0 0,1 122 289 0 0,-5 3-302 0 0,-2 16 80 0 0,4-180-230 0 0,0-3-50 0 0,-1 0-1 0 0,1 1 1 0 0,-1-1-1 0 0,-1 0 0 0 0,1-1 1 0 0,-1 1-1 0 0,-4 9 0 0 0,5-15-397 0 0,-9-7-5870 0 0,-1-2-87 0 0</inkml:trace>
  <inkml:trace contextRef="#ctx0" brushRef="#br0" timeOffset="1">0 575 10135 0 0,'2'1'5403'0'0,"14"3"-3807"0"0,-1-1 0 0 0,1-1-1 0 0,-1-1 1 0 0,24 0 0 0 0,67-7-708 0 0,-63 2-118 0 0,59-6-108 0 0,70-3-287 0 0,-148 13-1186 0 0,0-1-1 0 0,0-1 0 0 0,24-6 1 0 0,-33 4-844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74 15175 0 0,'-2'0'695'0'0,"-5"-2"-565"0"0,0 0 0 0 0,0 1 0 0 0,0 0-1 0 0,-1 1 1 0 0,1-1 0 0 0,0 1 0 0 0,-1 1 0 0 0,1-1 0 0 0,0 1 0 0 0,0 0 0 0 0,-9 3 0 0 0,8-1-115 0 0,0 1 1 0 0,1-1-1 0 0,-1 1 0 0 0,1 0 1 0 0,0 1-1 0 0,0 0 1 0 0,1 0-1 0 0,0 0 1 0 0,-1 1-1 0 0,2 0 1 0 0,-1 0-1 0 0,1 0 1 0 0,-8 13-1 0 0,5-6 230 0 0,1 1-1 0 0,0 0 1 0 0,1 0-1 0 0,1 0 1 0 0,0 1-1 0 0,-4 23 1 0 0,8-35-172 0 0,1 1 0 0 0,-1-1 1 0 0,1 1-1 0 0,0-1 1 0 0,-1 1-1 0 0,2-1 0 0 0,-1 1 1 0 0,0-1-1 0 0,1 1 1 0 0,0-1-1 0 0,-1 0 0 0 0,1 1 1 0 0,1-1-1 0 0,-1 0 1 0 0,0 1-1 0 0,4 4 1 0 0,-4-6-13 0 0,1 0 1 0 0,0-1 0 0 0,0 1 0 0 0,-1 0 0 0 0,1-1 0 0 0,0 1 0 0 0,0-1 0 0 0,1 0 0 0 0,-1 0 0 0 0,0 0 0 0 0,0 0 0 0 0,1 0-1 0 0,-1 0 1 0 0,0 0 0 0 0,1-1 0 0 0,-1 1 0 0 0,1-1 0 0 0,-1 0 0 0 0,0 0 0 0 0,1 0 0 0 0,-1 0 0 0 0,1 0 0 0 0,-1 0 0 0 0,5-2-1 0 0,5 0 61 0 0,0-1-1 0 0,0 0 1 0 0,0-1-1 0 0,-1 0 1 0 0,1-1-1 0 0,-1 0 1 0 0,0-1-1 0 0,-1 0 0 0 0,1-1 1 0 0,16-14-1 0 0,-22 17-131 0 0,0-1-1 0 0,-1 0 1 0 0,1 0-1 0 0,-1 0 1 0 0,0 0-1 0 0,0-1 1 0 0,-1 0-1 0 0,0 0 0 0 0,0 0 1 0 0,0 0-1 0 0,0 0 1 0 0,-1 0-1 0 0,0-1 1 0 0,-1 1-1 0 0,1-1 1 0 0,-1 0-1 0 0,-1 1 1 0 0,1-1-1 0 0,-1 0 1 0 0,0 1-1 0 0,-2-10 0 0 0,0 4-382 0 0,-1-1-1 0 0,-1 1 1 0 0,0-1-1 0 0,0 1 1 0 0,-1 1-1 0 0,-1-1 0 0 0,0 1 1 0 0,-1 0-1 0 0,-14-19 1 0 0,16 22-845 0 0,1 1-38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209 596 7367 0 0,'0'0'8120'0'0,"-8"-7"-5874"0"0,9 1-2043 0 0,0 1 1 0 0,1 0-1 0 0,-1 0 0 0 0,1 0 1 0 0,0 0-1 0 0,0 0 1 0 0,1 0-1 0 0,5-7 1 0 0,5-13 15 0 0,-6 6-148 0 0,0-1 1 0 0,-2 0-1 0 0,0 0 0 0 0,-1 0 0 0 0,2-25 0 0 0,-4 10-177 0 0,-1-1 0 0 0,-5-41 1 0 0,2 51-580 0 0,-12-49 1 0 0,11 65 456 0 0,0 1 0 0 0,0-1 1 0 0,-1 1-1 0 0,0 0 0 0 0,0 0 0 0 0,-1 0 0 0 0,0 1 1 0 0,-8-10-1 0 0,11 16 161 0 0,0 0 0 0 0,0-1-1 0 0,-1 1 1 0 0,1 0 0 0 0,0 1 0 0 0,-1-1 0 0 0,1 0 0 0 0,-1 1 0 0 0,1-1-1 0 0,-1 1 1 0 0,0 0 0 0 0,1 0 0 0 0,-1 0 0 0 0,0 0 0 0 0,0 0 0 0 0,0 1-1 0 0,0-1 1 0 0,0 1 0 0 0,0 0 0 0 0,0 0 0 0 0,0 0 0 0 0,0 0 0 0 0,0 1-1 0 0,0-1 1 0 0,0 1 0 0 0,0-1 0 0 0,0 1 0 0 0,1 0 0 0 0,-1 0 0 0 0,0 1-1 0 0,-4 1 1 0 0,0 2 57 0 0,0-1 1 0 0,1 1-1 0 0,-1 0 0 0 0,1 1 0 0 0,0-1 1 0 0,1 1-1 0 0,-1 0 0 0 0,1 1 0 0 0,1-1 1 0 0,-8 13-1 0 0,5-3 335 0 0,0 0 1 0 0,0 1-1 0 0,2-1 1 0 0,0 2-1 0 0,1-1 1 0 0,-3 29-1 0 0,4-9 153 0 0,1-1 0 0 0,4 44 0 0 0,6-13-77 0 0,3 0 0 0 0,21 71 0 0 0,-17-74-29 0 0,-6-27 121 0 0,5 59 1 0 0,-12-76-209 0 0,-2 0 1 0 0,0 0-1 0 0,-2-1 1 0 0,-6 38-1 0 0,-2-14 643 0 0,-32 84 0 0 0,26-78-609 0 0,16-47-209 0 0,1-3-244 0 0,1-1 78 0 0,0 1 0 0 0,-1 0 0 0 0,1 0 0 0 0,-1-1 0 0 0,1 1 0 0 0,-1-1 0 0 0,0 1 0 0 0,0-1 0 0 0,2-3 0 0 0,1-2-847 0 0,0-1-1 0 0,0 0 1 0 0,-1 0 0 0 0,4-16 0 0 0,-1 1-6132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16207 0 0,'0'0'1799'0'0,"2"1"-1423"0"0,6 2-73 0 0,1 0 0 0 0,0 0 0 0 0,-1 0 0 0 0,1-1 0 0 0,0-1 0 0 0,0 1 0 0 0,1-2 1 0 0,15 1-1 0 0,79-11 1541 0 0,-75 6-1303 0 0,43-7 322 0 0,-35 4-529 0 0,1 2-1 0 0,68 0 1 0 0,-88 7-470 0 0,6 1-4837 0 0,-15-3-2542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12551 0 0,'0'0'1135'0'0,"-16"2"7281"0"0,23-7-7522 0 0,-1 1-740 0 0,-1 1-1 0 0,0 1 1 0 0,1-1-1 0 0,-1 1 0 0 0,1-1 1 0 0,0 2-1 0 0,0-1 0 0 0,-1 1 1 0 0,8-1-1 0 0,56-3 256 0 0,-53 4-301 0 0,48 0 91 0 0,86-7 21 0 0,-119 3-219 0 0,55-16 0 0 0,-69 16-485 0 0,-1-1-1 0 0,0-1 1 0 0,0 0-1 0 0,27-18 1 0 0,-39 23-6 0 0,2-1-108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202 372 5527 0 0,'-1'2'10882'0'0,"-2"1"-10560"0"0,0 1 0 0 0,0-1 1 0 0,0 0-1 0 0,-1 0 1 0 0,1 0-1 0 0,-1 0 1 0 0,0-1-1 0 0,0 1 1 0 0,1-1-1 0 0,-2 0 0 0 0,-4 2 1 0 0,6-3-245 0 0,0-1 0 0 0,-1 1 1 0 0,1 0-1 0 0,0-1 0 0 0,0 0 1 0 0,0 0-1 0 0,0 0 0 0 0,0 0 1 0 0,0 0-1 0 0,0-1 0 0 0,0 1 1 0 0,0-1-1 0 0,0 0 0 0 0,0 0 1 0 0,0 0-1 0 0,0 0 0 0 0,0-1 1 0 0,-3-1-1 0 0,-1-2-80 0 0,0-1 0 0 0,0 0 0 0 0,0 0 0 0 0,0-1 1 0 0,1 1-1 0 0,0-1 0 0 0,0-1 0 0 0,1 1 0 0 0,0-1 0 0 0,1 0 0 0 0,-1 0 1 0 0,1-1-1 0 0,1 1 0 0 0,0-1 0 0 0,0 0 0 0 0,1 0 0 0 0,-3-15 1 0 0,5 20-19 0 0,0 0 0 0 0,0 0 0 0 0,1-1 0 0 0,-1 1 1 0 0,1 0-1 0 0,0 0 0 0 0,0 0 0 0 0,1 0 0 0 0,-1 0 1 0 0,1 0-1 0 0,-1 1 0 0 0,1-1 0 0 0,5-7 1 0 0,4-3-110 0 0,23-26 0 0 0,-22 28 58 0 0,-3 2 25 0 0,1 1 0 0 0,0 0-1 0 0,1 0 1 0 0,0 1 0 0 0,1 1 0 0 0,0 0-1 0 0,12-6 1 0 0,1 3-54 0 0,1 0-1 0 0,39-10 0 0 0,-51 17 64 0 0,0 1-1 0 0,1 0 1 0 0,-1 1-1 0 0,0 0 1 0 0,23 2 0 0 0,-31-1 50 0 0,0 1 0 0 0,0 0-1 0 0,0 0 1 0 0,1 1 0 0 0,-1-1 0 0 0,-1 1 0 0 0,1 1 0 0 0,0-1 0 0 0,0 1 0 0 0,-1 0 0 0 0,0 0 0 0 0,1 0 0 0 0,-1 1 0 0 0,0 0 0 0 0,5 5 0 0 0,-9-7 18 0 0,1 0-1 0 0,0 1 1 0 0,-1-1 0 0 0,1 1 0 0 0,-1-1 0 0 0,0 1 0 0 0,1-1-1 0 0,-1 1 1 0 0,-1 0 0 0 0,1-1 0 0 0,0 1 0 0 0,-1 0-1 0 0,1 0 1 0 0,-1 5 0 0 0,0-4 48 0 0,0 1 0 0 0,-1-1 0 0 0,0 1 0 0 0,0-1-1 0 0,0 1 1 0 0,0-1 0 0 0,-1 0 0 0 0,-3 7 0 0 0,-1 0 112 0 0,-1 0 0 0 0,0-1-1 0 0,-1 0 1 0 0,0 0 0 0 0,-16 15 0 0 0,-8 1-129 0 0,-1 0-1 0 0,-1-2 1 0 0,-51 26-1 0 0,42-25-239 0 0,15-10-561 0 0,-35 13-1 0 0,22-10-4161 0 0,33-15-1263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41 9215 0 0,'1'-1'707'0'0,"2"-2"-250"0"0,0 1 0 0 0,0 0 0 0 0,0 0 0 0 0,0 0-1 0 0,0 0 1 0 0,0 0 0 0 0,0 0 0 0 0,8-1 5995 0 0,-11 4-6299 0 0,1 3-116 0 0,-1 0 1 0 0,0-1-1 0 0,0 1 1 0 0,-1-1-1 0 0,1 1 1 0 0,-1-1-1 0 0,0 1 1 0 0,0-1-1 0 0,0 1 1 0 0,0-1-1 0 0,0 0 1 0 0,-1 0-1 0 0,0 1 1 0 0,1-1-1 0 0,-1 0 1 0 0,0 0-1 0 0,-3 2 1 0 0,-7 9 20 0 0,0-1 0 0 0,-19 15 0 0 0,-2 2-66 0 0,21-16 78 0 0,-1 1 0 0 0,2 0-1 0 0,0 1 1 0 0,1 0 0 0 0,-11 23 0 0 0,17-30 6 0 0,0 1 1 0 0,0 0-1 0 0,1 0 0 0 0,0 0 1 0 0,1 0-1 0 0,0 0 1 0 0,0 1-1 0 0,1-1 1 0 0,1 1-1 0 0,0-1 1 0 0,1 11-1 0 0,-1-19-59 0 0,1 0 0 0 0,-1-1 0 0 0,0 1-1 0 0,1 0 1 0 0,0-1 0 0 0,0 1 0 0 0,-1-1 0 0 0,1 1 0 0 0,0 0-1 0 0,0-1 1 0 0,0 0 0 0 0,0 1 0 0 0,1-1 0 0 0,-1 0-1 0 0,0 1 1 0 0,1-1 0 0 0,-1 0 0 0 0,0 0 0 0 0,1 0 0 0 0,-1 0-1 0 0,1-1 1 0 0,0 1 0 0 0,-1 0 0 0 0,1-1 0 0 0,3 2 0 0 0,1-1 65 0 0,1 0-1 0 0,-1 0 1 0 0,1 0 0 0 0,-1-1 0 0 0,9 0 0 0 0,2-3 71 0 0,0 0 0 0 0,0-1 0 0 0,0 0 0 0 0,-1-1 0 0 0,0-1 0 0 0,19-11-1 0 0,2 1 5 0 0,-6 4-28 0 0,-1-1 1 0 0,52-33-1 0 0,-75 41-145 0 0,0 0 0 0 0,-1-1 0 0 0,0 0 0 0 0,0 0 0 0 0,0 0 0 0 0,-1-1 0 0 0,0 1 0 0 0,0-1 0 0 0,-1-1 0 0 0,0 1 0 0 0,0 0 0 0 0,-1-1-1 0 0,0 0 1 0 0,0 0 0 0 0,-1 0 0 0 0,0 0 0 0 0,0 0 0 0 0,-1-1 0 0 0,0 1 0 0 0,0-1 0 0 0,-1 1 0 0 0,0 0 0 0 0,-1-1 0 0 0,1 1 0 0 0,-4-11 0 0 0,2 9-115 0 0,-1-1 1 0 0,0 1 0 0 0,-1-1-1 0 0,0 1 1 0 0,-9-15-1 0 0,11 22 59 0 0,0-1 0 0 0,0 1 0 0 0,-1 0 0 0 0,0 0 0 0 0,1 0 0 0 0,-1 0 0 0 0,0 1 0 0 0,-1-1 0 0 0,1 1 0 0 0,0 0 0 0 0,-1 0 0 0 0,1 0 0 0 0,-1 0 0 0 0,1 1 0 0 0,-1-1 0 0 0,0 1 0 0 0,0 0 0 0 0,-6-1 0 0 0,-1 1 6 0 0,1 0 0 0 0,-1 1 0 0 0,0 0 0 0 0,0 1-1 0 0,0 0 1 0 0,1 1 0 0 0,-1 0 0 0 0,-14 5 0 0 0,-8 5 75 0 0,-38 20 1 0 0,54-24-26 0 0,11-6 7 0 0,4-1-3 0 0,0 0 0 0 0,0 0 1 0 0,0 0-1 0 0,0 0 0 0 0,1 1 0 0 0,-1-1 0 0 0,0 0 0 0 0,0 1 0 0 0,-2 3 0 0 0,3-4-310 0 0,12 1-4740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12895 0 0,'0'0'1172'0'0,"7"-4"-789"0"0,-7 4-146 0 0,1-1 0 0 0,-1 1 0 0 0,1-1 1 0 0,-1 1-1 0 0,1 0 0 0 0,-1-1 0 0 0,1 1 0 0 0,-1 0 0 0 0,1 0 1 0 0,0-1-1 0 0,-1 1 0 0 0,1 0 0 0 0,-1 0 0 0 0,1 0 0 0 0,0 0 1 0 0,-1 0-1 0 0,1 0 0 0 0,0 0 0 0 0,-1 0 0 0 0,1 0 0 0 0,0 0 1 0 0,-1 0-1 0 0,1 0 0 0 0,-1 0 0 0 0,1 1 0 0 0,0-1 1 0 0,0 0-1 0 0,0 1-37 0 0,0 0 0 0 0,0 0 0 0 0,0 0 1 0 0,0 0-1 0 0,0 0 0 0 0,0 0 1 0 0,-1 1-1 0 0,1-1 0 0 0,0 0 0 0 0,-1 0 1 0 0,1 0-1 0 0,0 2 0 0 0,2 7 34 0 0,-1-1 0 0 0,0 1 0 0 0,1 9 0 0 0,-2-11 631 0 0,-1-2-587 0 0,0-4-269 0 0,0-1 0 0 0,1 1 0 0 0,-1-1 0 0 0,0 0-1 0 0,1 1 1 0 0,-1-1 0 0 0,0 0 0 0 0,1 1 0 0 0,0-1 0 0 0,-1 0-1 0 0,1 0 1 0 0,0 1 0 0 0,-1-1 0 0 0,2 1 0 0 0,-1 0-777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67 11055 0 0,'0'0'852'0'0,"0"-1"-560"0"0,-2-3-66 0 0,0-1-1 0 0,-1 1 1 0 0,1 0-1 0 0,-1 1 1 0 0,0-1-1 0 0,0 0 1 0 0,0 1-1 0 0,0 0 1 0 0,0-1-1 0 0,-1 1 1 0 0,0 0-1 0 0,1 1 1 0 0,-1-1-1 0 0,0 1 1 0 0,0 0-1 0 0,-1 0 1 0 0,1 0-1 0 0,0 0 1 0 0,-1 1-1 0 0,1 0 1 0 0,-1 0-1 0 0,1 0 1 0 0,-9-1-1 0 0,1 2 371 0 0,0-1 0 0 0,0 2 0 0 0,0 0 0 0 0,0 0 0 0 0,1 1 0 0 0,-1 0 0 0 0,1 1 0 0 0,-17 6 0 0 0,26-8-596 0 0,-101 41 183 0 0,85-33-138 0 0,0 0-1 0 0,1 2 0 0 0,-25 18 0 0 0,38-26-63 0 0,1 0-1 0 0,-1 0 1 0 0,1 1-1 0 0,0 0 1 0 0,0-1-1 0 0,0 1 1 0 0,0 0-1 0 0,1 1 1 0 0,0-1-1 0 0,0 0 1 0 0,-3 10-1 0 0,4-12 9 0 0,0 0-1 0 0,1 1 0 0 0,0-1 1 0 0,-1 0-1 0 0,1 1 0 0 0,0-1 1 0 0,0 1-1 0 0,1-1 1 0 0,-1 0-1 0 0,0 1 0 0 0,1-1 1 0 0,-1 0-1 0 0,1 1 1 0 0,0-1-1 0 0,0 0 0 0 0,0 0 1 0 0,0 0-1 0 0,0 0 0 0 0,0 0 1 0 0,1 0-1 0 0,-1 0 1 0 0,1 0-1 0 0,-1 0 0 0 0,1 0 1 0 0,3 2-1 0 0,16 11-336 0 0,0-1 0 0 0,38 19 1 0 0,1 0 90 0 0,17 13 192 0 0,48 31 82 0 0,-77-49 579 0 0,-29-17 69 0 0,29 20-1 0 0,-47-30-508 0 0,0 0-142 0 0,-1-1-1 0 0,1 0 0 0 0,-1 1 0 0 0,1-1 0 0 0,-1 0 0 0 0,1 1 0 0 0,-1-1 0 0 0,0 1 0 0 0,1-1 1 0 0,-1 1-1 0 0,1-1 0 0 0,-1 1 0 0 0,0-1 0 0 0,0 1 0 0 0,1-1 0 0 0,-1 1 0 0 0,0-1 1 0 0,0 1-1 0 0,1-1 0 0 0,-1 1 0 0 0,0 0 0 0 0,0-1 0 0 0,0 1 0 0 0,0-1 0 0 0,0 1 0 0 0,0 1 1 0 0,0 15 55 0 0,0-14-66 0 0,-1-1 0 0 0,0 0-1 0 0,0 1 1 0 0,0-1 0 0 0,0 0-1 0 0,-1 0 1 0 0,1 0 0 0 0,-1 0-1 0 0,1 0 1 0 0,-1 0 0 0 0,0 0-1 0 0,1 0 1 0 0,-1 0 0 0 0,0-1-1 0 0,0 1 1 0 0,-3 1-1 0 0,-5 3 13 0 0,-22 10 0 0 0,31-16-15 0 0,-24 11-55 0 0,-1-2-1 0 0,0 0 0 0 0,-1-2 1 0 0,0-1-1 0 0,0-1 0 0 0,-44 2 1 0 0,63-7 44 0 0,0 0 1 0 0,0 0-1 0 0,-1-1 0 0 0,1 0 1 0 0,0-1-1 0 0,-10-2 0 0 0,15 3 17 0 0,1 0 0 0 0,-1 0 0 0 0,1 0 0 0 0,-1 0 0 0 0,1 0 0 0 0,0-1 0 0 0,-1 1 0 0 0,1-1 0 0 0,0 1 0 0 0,0-1 0 0 0,0 0-1 0 0,0 0 1 0 0,0 0 0 0 0,1 0 0 0 0,-1-1 0 0 0,0 1 0 0 0,1 0 0 0 0,0-1 0 0 0,0 1 0 0 0,-1-1 0 0 0,0-4 0 0 0,0 1 14 0 0,1 0-1 0 0,0 0 1 0 0,1 0 0 0 0,-1 0 0 0 0,1 0-1 0 0,0 0 1 0 0,1 0 0 0 0,-1 0 0 0 0,1 0-1 0 0,0 0 1 0 0,1 0 0 0 0,1-6 0 0 0,4-4 78 0 0,0 1 1 0 0,2 0-1 0 0,9-15 1 0 0,15-24 7 0 0,-21 25-194 0 0,-11 28-29 0 0,-1-1 3 0 0,2-1 71 0 0,-1 0 0 0 0,1 0-1 0 0,0 0 1 0 0,0 0-1 0 0,0 0 1 0 0,0 1 0 0 0,0-1-1 0 0,1 1 1 0 0,-1 0-1 0 0,1-1 1 0 0,-1 1 0 0 0,1 0-1 0 0,0 1 1 0 0,0-1-1 0 0,0 0 1 0 0,6-1 0 0 0,6-4-164 0 0,2 2 0 0 0,18-5 0 0 0,-17 6 68 0 0,2-2-3 0 0,0 1-39 0 0,37-15 0 0 0,-42 14 107 0 0,-4 1-51 0 0,0 1 0 0 0,0-2 0 0 0,0 0 0 0 0,0 0 0 0 0,-1-1 0 0 0,0 0-1 0 0,-1 0 1 0 0,12-12 0 0 0,-20 17-367 0 0,3-2 939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 17791 0 0,'4'-4'274'0'0,"-3"3"-130"0"0,0 0-1 0 0,0 0 0 0 0,1 0 0 0 0,-1 0 0 0 0,0 0 0 0 0,0 1 0 0 0,1-1 1 0 0,-1 0-1 0 0,0 1 0 0 0,1-1 0 0 0,3-1 3023 0 0,-4 20-3057 0 0,0-14-98 0 0,-1 0 0 0 0,0 0 0 0 0,0-1 0 0 0,0 1 1 0 0,0 0-1 0 0,-1 0 0 0 0,1-1 0 0 0,-3 7 0 0 0,-2 3-36 0 0,-1 1 0 0 0,-1-2 0 0 0,0 1 0 0 0,-1-1 1 0 0,0 0-1 0 0,-15 16 0 0 0,-66 61-247 0 0,59-61 224 0 0,5-5-89 0 0,-42 43 6 0 0,57-55 132 0 0,1 0-1 0 0,0 0 0 0 0,1 1 1 0 0,-9 17-1 0 0,10-14 2 0 0,1 0 0 0 0,1 0-1 0 0,0 1 1 0 0,1-1 0 0 0,0 1-1 0 0,-1 17 1 0 0,4-21 62 0 0,3-2 56 0 0,0-7-60 0 0,-1-1 0 0 0,1 0 0 0 0,0 1 1 0 0,0-1-1 0 0,1 0 0 0 0,-1 0 0 0 0,0 0 0 0 0,1 0 0 0 0,-1 0 0 0 0,1-1 0 0 0,-1 1 0 0 0,1-1 0 0 0,0 1 0 0 0,0-1 1 0 0,0 0-1 0 0,0 0 0 0 0,0-1 0 0 0,4 2 0 0 0,4 0 99 0 0,1-1 0 0 0,-1 0 1 0 0,20 0-1 0 0,109-18 563 0 0,-36 3-179 0 0,-25 6-395 0 0,134-30 0 0 0,-203 35-200 0 0,0 0 0 0 0,-1 0 1 0 0,1-1-1 0 0,-1 0 0 0 0,0-1 0 0 0,0 1 0 0 0,-1-2 0 0 0,1 1 0 0 0,7-8 1 0 0,-11 8 9 0 0,0 0 0 0 0,-1 0 0 0 0,0 0 1 0 0,0 0-1 0 0,0-1 0 0 0,-1 1 1 0 0,0-1-1 0 0,0 0 0 0 0,0 0 1 0 0,-1-1-1 0 0,1 1 0 0 0,-2 0 1 0 0,1-1-1 0 0,1-10 0 0 0,-3 12-21 0 0,1 0 0 0 0,-1 0 0 0 0,0 0 0 0 0,0 0 0 0 0,-1 0-1 0 0,1 0 1 0 0,-1 0 0 0 0,-3-10 0 0 0,3 14-52 0 0,0 0 100 0 0,0 1 0 0 0,0-1 0 0 0,0 1-1 0 0,0-1 1 0 0,0 1 0 0 0,0-1-1 0 0,-1 1 1 0 0,1 0 0 0 0,0-1-1 0 0,0 1 1 0 0,-1 0 0 0 0,1 0-1 0 0,0 0 1 0 0,0 0 0 0 0,0 0 0 0 0,-1 0-1 0 0,1 1 1 0 0,0-1 0 0 0,-3 1-1 0 0,-23 9-85 0 0,25-10 78 0 0,-58 27-5 0 0,-77 48 1 0 0,129-70 79 0 0,1 0 0 0 0,0 0 0 0 0,0 0 0 0 0,1 1 0 0 0,0 0 0 0 0,0 0 0 0 0,-10 12 0 0 0,16-14 20 0 0,0-2-63 0 0,1 0 0 0 0,-1 1-1 0 0,1-1 1 0 0,0 0 0 0 0,0 1-1 0 0,0-1 1 0 0,0 0 0 0 0,0 0-1 0 0,1 0 1 0 0,-1 0 0 0 0,0 0 0 0 0,1 0-1 0 0,0 0 1 0 0,-1 0 0 0 0,1-1-1 0 0,0 1 1 0 0,0-1 0 0 0,0 1-1 0 0,0-1 1 0 0,0 0 0 0 0,3 1 0 0 0,1 2 12 0 0,3 2-312 0 0,1-1 0 0 0,0 0-1 0 0,0-1 1 0 0,0 0 0 0 0,0 0-1 0 0,1-1 1 0 0,11 2 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76 4607 0 0,'-2'0'208'0'0,"0"1"686"0"0,-27 6-1470 0 0,19-7 5432 0 0,-1 0 4706 0 0,22 1-9070 0 0,8-1 29 0 0,1-1 1 0 0,-1 0 0 0 0,24-5 0 0 0,11-6-117 0 0,266-52-410 0 0,-310 63-2572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2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 1839 0 0,'-2'1'3220'0'0,"-19"2"5456"0"0,-1 0-4470 0 0,20-2-3713 0 0,-5-1 4920 0 0,14 3-5284 0 0,0-1-1 0 0,0-1 1 0 0,0 1-1 0 0,1-1 0 0 0,-1 0 1 0 0,1-1-1 0 0,11 0 1 0 0,57-10 211 0 0,-46 6-215 0 0,52-8 241 0 0,140-1 0 0 0,-181 13-354 0 0,-16-1-15 0 0,-1 2-1 0 0,29 4 1 0 0,-51-5-211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95 5063 0 0,'0'0'13592'0'0,"-1"1"-13337"0"0,-2 9-173 0 0,-1 0 0 0 0,0 0 0 0 0,0 0 1 0 0,-1-1-1 0 0,0 0 0 0 0,-7 8 0 0 0,-44 49 72 0 0,45-54-80 0 0,1 1 0 0 0,0 0 0 0 0,1 1 1 0 0,0 0-1 0 0,-8 21 0 0 0,5-7-17 0 0,-16 58 1 0 0,26-79-42 0 0,1 1-1 0 0,0-1 1 0 0,0 0-1 0 0,0 9 1 0 0,1-13 14 0 0,0 0 0 0 0,0 0 1 0 0,1 0-1 0 0,-1 1 0 0 0,1-1 1 0 0,0 0-1 0 0,0 0 0 0 0,0 0 1 0 0,0 0-1 0 0,0 0 0 0 0,3 3 1 0 0,-1-3 120 0 0,0 0 0 0 0,1 1 1 0 0,0-2-1 0 0,-1 1 0 0 0,1 0 1 0 0,0-1-1 0 0,0 0 1 0 0,1 0-1 0 0,-1 0 0 0 0,0 0 1 0 0,1-1-1 0 0,-1 1 0 0 0,1-1 1 0 0,5 0-1 0 0,-3 0-19 0 0,1 0 1 0 0,0-1-1 0 0,0 0 0 0 0,-1-1 0 0 0,1 0 1 0 0,-1 0-1 0 0,1-1 0 0 0,-1 0 0 0 0,1 0 1 0 0,-1 0-1 0 0,0-1 0 0 0,0 0 1 0 0,0-1-1 0 0,0 0 0 0 0,-1 0 0 0 0,10-7 1 0 0,7-8 20 0 0,0-1 1 0 0,36-42 0 0 0,-47 50-91 0 0,12-15 2 0 0,-1-1 0 0 0,28-44 0 0 0,-44 59-107 0 0,1 0-1 0 0,-2 0 0 0 0,0-1 1 0 0,0 0-1 0 0,-1 0 0 0 0,-1 0 0 0 0,0-1 1 0 0,2-24-1 0 0,-6 34-18 0 0,0-1 0 0 0,0 1 0 0 0,-1 0 0 0 0,1 0 1 0 0,-1 0-1 0 0,0 0 0 0 0,-1 0 0 0 0,1 0 0 0 0,-1 0 0 0 0,0 0 0 0 0,0 1 0 0 0,-1-1 0 0 0,1 1 0 0 0,-1-1 1 0 0,0 1-1 0 0,0 0 0 0 0,-1 0 0 0 0,1 0 0 0 0,-1 1 0 0 0,0-1 0 0 0,0 1 0 0 0,-8-5 0 0 0,5 3-62 0 0,-1 0 0 0 0,1 1 0 0 0,-1 1 0 0 0,-1-1 0 0 0,1 1 0 0 0,0 1 0 0 0,-1-1 0 0 0,1 1 0 0 0,-1 1 0 0 0,0 0 0 0 0,0 0 0 0 0,-14 1 0 0 0,19 0 117 0 0,1 1-1 0 0,-1 0 1 0 0,1 0 0 0 0,0 0-1 0 0,0 0 1 0 0,0 0 0 0 0,-1 1-1 0 0,1 0 1 0 0,0-1 0 0 0,1 1-1 0 0,-1 0 1 0 0,0 1 0 0 0,1-1-1 0 0,-1 0 1 0 0,1 1-1 0 0,-1-1 1 0 0,1 1 0 0 0,0 0-1 0 0,0 0 1 0 0,1 0 0 0 0,-4 5-1 0 0,-2 7-46 0 0,1 0 0 0 0,1 0 0 0 0,-6 20 0 0 0,10-29-3 0 0,-4 18-1582 0 0,5-15-100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5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11631 0 0,'0'0'1054'0'0,"2"0"-865"0"0,2-1-66 0 0,10-3 2539 0 0,4 1 5847 0 0,-10 4-7774 0 0,-7 0-771 0 0,1 4 333 0 0,-6 10 142 0 0,-10 5-427 0 0,15-20-11 0 0,-1 0-1 0 0,0 0 1 0 0,0 0-1 0 0,0 0 1 0 0,0 0-1 0 0,0 0 1 0 0,0 0-1 0 0,0 0 1 0 0,1 0-1 0 0,-1 0 1 0 0,0 0 0 0 0,0 0-1 0 0,0 0 1 0 0,0 0-1 0 0,0 1 1 0 0,0-1-1 0 0,0 0 1 0 0,0 0-1 0 0,1 0 1 0 0,-1 0-1 0 0,0 0 1 0 0,0 0-1 0 0,0 0 1 0 0,0 0-1 0 0,0 0 1 0 0,0 1 0 0 0,0-1-1 0 0,0 0 1 0 0,0 0-1 0 0,0 0 1 0 0,0 0-1 0 0,0 0 1 0 0,0 0-1 0 0,0 0 1 0 0,0 1-1 0 0,0-1 1 0 0,0 0-1 0 0,0 0 1 0 0,0 0-1 0 0,0 0 1 0 0,0 0 0 0 0,0 0-1 0 0,0 0 1 0 0,0 1-1 0 0,0-1 1 0 0,0 0-1 0 0,0 0 1 0 0,0 0-1 0 0,0 0 1 0 0,0 0-1 0 0,0 0 1 0 0,0 0-1 0 0,0 1 1 0 0,-1-1-1 0 0,11-2 46 0 0,-3-2-4 0 0,0 1 1 0 0,0-1 0 0 0,8-5-1 0 0,-19 17-38 0 0,1-2-14 0 0,0 1 1 0 0,1-1-1 0 0,0 0 1 0 0,0 1 0 0 0,-1 8-1 0 0,3-14-31 0 0,-1-1 0 0 0,1 1 0 0 0,0-1 0 0 0,0 1-1 0 0,0 0 1 0 0,0-1 0 0 0,0 1 0 0 0,0 0 0 0 0,0-1 0 0 0,0 1 0 0 0,0-1-1 0 0,0 1 1 0 0,0 0 0 0 0,0-1 0 0 0,0 1 0 0 0,1-1 0 0 0,-1 1 0 0 0,0 0 0 0 0,0-1-1 0 0,1 1 1 0 0,-1-1 0 0 0,0 1 0 0 0,1-1 0 0 0,-1 1 0 0 0,1-1 0 0 0,-1 1-1 0 0,0-1 1 0 0,1 1 0 0 0,-1-1 0 0 0,1 0 0 0 0,-1 1 0 0 0,1-1 0 0 0,-1 0 0 0 0,1 1-1 0 0,0-1 1 0 0,-1 0 0 0 0,1 0 0 0 0,-1 0 0 0 0,1 1 0 0 0,0-1 0 0 0,-1 0-1 0 0,1 0 1 0 0,-1 0 0 0 0,1 0 0 0 0,0 0 0 0 0,-1 0 0 0 0,1 0 0 0 0,0 0-1 0 0,-1 0 1 0 0,1-1 0 0 0,-1 1 0 0 0,1 0 0 0 0,0 0 0 0 0,0-1 0 0 0,0 1-86 0 0,11-4-1132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0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6911 0 0,'0'0'10260'0'0,"1"2"-8980"0"0,0 1-1072 0 0,-1 0-1 0 0,1 1 1 0 0,-1-1-1 0 0,0 0 1 0 0,0 1-1 0 0,0-1 1 0 0,-1 1-1 0 0,1-1 1 0 0,-1 0-1 0 0,0 1 1 0 0,0-1-1 0 0,0 0 1 0 0,0 0-1 0 0,-3 5 1 0 0,-3 6 153 0 0,-18 25 0 0 0,4-8-16 0 0,-132 258 892 0 0,121-219-1150 0 0,31-69-60 0 0,3-2-317 0 0,3 0-117 0 0,0-1 0 0 0,0 1 0 0 0,0-2 0 0 0,6-2 0 0 0,0-2-1403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169 215 11519 0 0,'0'0'1040'0'0,"2"0"-853"0"0,11-1 1444 0 0,-1-1-1 0 0,1 0 1 0 0,0-1 0 0 0,18-7 0 0 0,5 0-241 0 0,-33 9-1343 0 0,1-1 0 0 0,0 1 0 0 0,-1-1 0 0 0,1 0 0 0 0,-1 0 0 0 0,0 0 0 0 0,1 0 0 0 0,-1-1 0 0 0,0 1 0 0 0,0-1 0 0 0,-1 0 0 0 0,1 0 0 0 0,-1 0 0 0 0,1 0 0 0 0,-1 0 0 0 0,0 0 0 0 0,0-1 0 0 0,0 1 0 0 0,-1-1-1 0 0,1 0 1 0 0,-1 1 0 0 0,2-6 0 0 0,-2 3-60 0 0,1-1-1 0 0,-1 0 0 0 0,0 0 0 0 0,0 0 0 0 0,-1 0 0 0 0,0 0 1 0 0,0 0-1 0 0,-1 0 0 0 0,0 0 0 0 0,0 1 0 0 0,-4-14 0 0 0,5 18-6 0 0,-1 1 0 0 0,0-1 0 0 0,0 1 0 0 0,0 0 0 0 0,0-1-1 0 0,0 1 1 0 0,0 0 0 0 0,0-1 0 0 0,0 1 0 0 0,0 0 0 0 0,0 0-1 0 0,-1 0 1 0 0,1 0 0 0 0,0 0 0 0 0,-1 0 0 0 0,1 0 0 0 0,-1 0-1 0 0,1 1 1 0 0,-1-1 0 0 0,1 1 0 0 0,-1-1 0 0 0,0 1 0 0 0,1 0-1 0 0,-1-1 1 0 0,0 1 0 0 0,1 0 0 0 0,-4 0 0 0 0,-4 1-59 0 0,0-1-1 0 0,1 2 1 0 0,-1-1 0 0 0,-9 4 0 0 0,5-2-38 0 0,-5 2 53 0 0,1 1 0 0 0,0 0 0 0 0,1 2 0 0 0,0 0 0 0 0,0 0 0 0 0,-21 16 0 0 0,33-21 57 0 0,0 0 0 0 0,0 1 0 0 0,0-1 0 0 0,1 1-1 0 0,-1 0 1 0 0,1 0 0 0 0,0 0 0 0 0,0 0 0 0 0,1 1 0 0 0,-1-1 0 0 0,1 1-1 0 0,-2 5 1 0 0,-1 6 2 0 0,0 1 0 0 0,-2 22-1 0 0,4-21 119 0 0,-10 32 1 0 0,-18 32 35 0 0,50-85-96 0 0,56-17 262 0 0,83-11 1 0 0,-143 28-279 0 0,-2 1 39 0 0,-1-1-1 0 0,0 0 1 0 0,1-1-1 0 0,18-8 1 0 0,-28 11-51 0 0,0 0 0 0 0,-1-1 1 0 0,1 1-1 0 0,0-1 0 0 0,-1 0 0 0 0,1 0 1 0 0,-1 0-1 0 0,1 0 0 0 0,-1 0 1 0 0,0-1-1 0 0,0 1 0 0 0,0-1 0 0 0,0 1 1 0 0,0-1-1 0 0,-1 0 0 0 0,1 1 0 0 0,-1-1 1 0 0,0 0-1 0 0,0 0 0 0 0,0 0 0 0 0,0 0 1 0 0,0 0-1 0 0,-1-1 0 0 0,1-3 0 0 0,-1 1-14 0 0,-3 0-11 0 0,1 2-17 0 0,2 3-63 0 0,-1 1-323 0 0,-4 1 410 0 0,1 0 1 0 0,0 1-1 0 0,0 0 0 0 0,0-1 1 0 0,1 1-1 0 0,-1 1 0 0 0,0-1 1 0 0,1 1-1 0 0,-1-1 0 0 0,1 1 1 0 0,-4 4-1 0 0,-1 2 56 0 0,1 0 1 0 0,-10 18-1 0 0,7-11 42 0 0,9-15-100 0 0,-94 151 709 0 0,75-117-593 0 0,2 1 1 0 0,-19 56 0 0 0,25-59 154 0 0,-19 67 497 0 0,31-99-788 0 0,2-2-955 0 0,0 0 346 0 0,0-1-1 0 0,-1 0 0 0 0,1 1 0 0 0,-1-1 0 0 0,1 0 1 0 0,-1 0-1 0 0,2-2 0 0 0,-1 1-1522 0 0,8-11-5427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8287 0 0,'-7'5'863'0'0,"-3"3"-162"0"0,1 1 1 0 0,-1 0-1 0 0,2 1 1 0 0,-14 17-1 0 0,-24 47 1522 0 0,11-17-1645 0 0,-63 76-81 0 0,58-82-234 0 0,-47 78 0 0 0,9 22 375 0 0,60-112-619 0 0,-23 81 0 0 0,33-96-4837 0 0,3-13-482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0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4607 0 0,'0'0'9295'0'0,"-6"7"-6284"0"0,-18 39-84 0 0,-5 9-1624 0 0,-108 128-431 0 0,125-170-872 0 0,12-13 0 0 0,0 0 1 0 0,0 0-1 0 0,0 0 0 0 0,0 0 0 0 0,1 0 0 0 0,-1 0 1 0 0,0 0-1 0 0,0 0 0 0 0,0 0 0 0 0,0 0 0 0 0,1 0 1 0 0,-1 0-1 0 0,0 0 0 0 0,0 0 0 0 0,0 0 0 0 0,0 0 1 0 0,1 0-1 0 0,-1 0 0 0 0,0 0 0 0 0,0 0 0 0 0,0 0 1 0 0,0 0-1 0 0,0 0 0 0 0,1 0 0 0 0,-1 0 0 0 0,0 0 1 0 0,0 0-1 0 0,0 1 0 0 0,0-1 0 0 0,0 0 0 0 0,0 0 1 0 0,1 0-1 0 0,-1 0 0 0 0,0 0 0 0 0,0 0 0 0 0,0 1 1 0 0,0-1-1 0 0,0 0 0 0 0,0 0 0 0 0,0 0 0 0 0,0 0 1 0 0,0 0-1 0 0,0 1 0 0 0,0-1 0 0 0,0 0 0 0 0,0 0 1 0 0,0 0-1 0 0,0 0 0 0 0,0 1 0 0 0,0-1 0 0 0,0 0 1 0 0,0 0-1 0 0,0 0 0 0 0,0 0 0 0 0,0 0 0 0 0,0 1 1 0 0,0-1-1 0 0,0 0 0 0 0,0 0 0 0 0,0 0 0 0 0,0 0 1 0 0,0 0-1 0 0,-1 1 0 0 0,1-1 0 0 0,0 0 0 0 0,0 0 1 0 0,0 0-1 0 0,11-1 39 0 0,7-3-3 0 0,0-1-1 0 0,18-7 1 0 0,-16 4 115 0 0,22-4-1 0 0,-40 11-130 0 0,77-13 775 0 0,-71 13-681 0 0,0 0-1 0 0,0 1 1 0 0,0 0-1 0 0,0 0 1 0 0,0 1-1 0 0,0 0 1 0 0,13 3-1 0 0,-20-3-6 0 0,-1 0-377 0 0,-1 0 139 0 0,1 0 1 0 0,-1 0 0 0 0,0 0-1 0 0,1 0 1 0 0,-1 0 0 0 0,0 0 0 0 0,0 0-1 0 0,0 0 1 0 0,0-1 0 0 0,1 1 0 0 0,-1 0-1 0 0,0 0 1 0 0,0-1 0 0 0,0 1 0 0 0,-1-1-1 0 0,1 1 1 0 0,0-1 0 0 0,-1 1 0 0 0,-7 2-1200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0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18 12439 0 0,'2'-6'-1306'0'0,"2"-5"10536"0"0,-4 18-7570 0 0,-4 8-1459 0 0,0-1 0 0 0,0 0 0 0 0,-1 0 0 0 0,-1 0 0 0 0,-1-1-1 0 0,-12 21 1 0 0,11-21-111 0 0,-44 71 355 0 0,-9 19-85 0 0,-56 135-101 0 0,107-215-235 0 0,-29 63 24 0 0,38-85-375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0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234 355 7367 0 0,'0'0'5918'0'0,"7"-4"-4256"0"0,7-4 967 0 0,24-10-1 0 0,-28 15-2452 0 0,-1-1 0 0 0,0-1 0 0 0,0 1 0 0 0,0-2 0 0 0,-1 1 0 0 0,0-1 0 0 0,11-10 1 0 0,-16 13-170 0 0,-1 0 1 0 0,0 0 0 0 0,0-1 0 0 0,0 1 0 0 0,-1-1 0 0 0,1 0 0 0 0,-1 1 0 0 0,0-1 0 0 0,0 0 0 0 0,0 0 0 0 0,-1 0 0 0 0,1 0 0 0 0,-1 0 0 0 0,0 1 0 0 0,0-1 0 0 0,0 0 0 0 0,-1 0 0 0 0,1 0 0 0 0,-1 0 0 0 0,-2-7 0 0 0,-2-5-118 0 0,-1 0 0 0 0,0 0 0 0 0,-12-21 1 0 0,13 28 68 0 0,0 0 1 0 0,-1 0-1 0 0,0 1 1 0 0,0-1-1 0 0,-1 1 1 0 0,0 1-1 0 0,0-1 1 0 0,-1 1-1 0 0,-9-6 1 0 0,14 10 27 0 0,-1 1 1 0 0,1 0-1 0 0,-1 0 0 0 0,1 1 1 0 0,-1-1-1 0 0,1 1 1 0 0,-1-1-1 0 0,0 1 0 0 0,0 0 1 0 0,1 1-1 0 0,-1-1 1 0 0,0 1-1 0 0,0-1 1 0 0,0 1-1 0 0,0 1 0 0 0,0-1 1 0 0,0 0-1 0 0,0 1 1 0 0,1 0-1 0 0,-1 0 0 0 0,0 0 1 0 0,0 0-1 0 0,1 0 1 0 0,-1 1-1 0 0,1 0 0 0 0,-1 0 1 0 0,-3 3-1 0 0,-1 1 59 0 0,0 1 0 0 0,0 0-1 0 0,1 0 1 0 0,0 1 0 0 0,0-1 0 0 0,0 2-1 0 0,2-1 1 0 0,-10 17 0 0 0,0 6 248 0 0,-15 41 0 0 0,22-49-235 0 0,-6 14 291 0 0,3 1 0 0 0,-11 59 0 0 0,22-94-284 0 0,0-3-64 0 0,0 1 0 0 0,0-1 0 0 0,1 0 0 0 0,-1 1 0 0 0,0-1-1 0 0,0 1 1 0 0,0-1 0 0 0,0 0 0 0 0,0 1 0 0 0,1-1 0 0 0,-1 0 0 0 0,0 1 0 0 0,0-1 0 0 0,0 0 0 0 0,1 1 0 0 0,-1-1 0 0 0,0 0 0 0 0,1 0 0 0 0,-1 1 0 0 0,0-1 0 0 0,1 0 0 0 0,-1 0-1 0 0,0 0 1 0 0,1 1 0 0 0,-1-1 0 0 0,0 0 0 0 0,1 0 0 0 0,-1 0 0 0 0,0 0 0 0 0,1 0 0 0 0,-1 0 0 0 0,1 0 0 0 0,-1 0 0 0 0,0 0 0 0 0,1 0 0 0 0,0 0 0 0 0,0 0-1 0 0,5 1 1 0 0,1 0-1 0 0,-1-1 1 0 0,1 0-1 0 0,-1-1 1 0 0,1 1 0 0 0,-1-1-1 0 0,0 0 1 0 0,1-1-1 0 0,-1 1 1 0 0,0-1-1 0 0,11-5 1 0 0,6-5 16 0 0,36-24 1 0 0,-13 7 0 0 0,-38 25-13 0 0,89-54 105 0 0,-110 68-61 0 0,1 0 1 0 0,0 1-1 0 0,1 0 0 0 0,0 1 1 0 0,1 0-1 0 0,0 1 0 0 0,1 0 1 0 0,-10 18-1 0 0,-58 129 640 0 0,50-99-573 0 0,-64 144 983 0 0,91-205-1098 0 0,-3 6 46 0 0,1-1 1 0 0,0 0 0 0 0,0 1-1 0 0,0 0 1 0 0,1-1 0 0 0,-1 1-1 0 0,1 0 1 0 0,1-1 0 0 0,-1 1-1 0 0,1 0 1 0 0,0 0 0 0 0,1 0-1 0 0,1 9 1 0 0,-2-13-28 0 0,2-4-1277 0 0,-1 2 998 0 0,0-1 0 0 0,0 0-1 0 0,0 0 1 0 0,0 0 0 0 0,0 0 0 0 0,0 0 0 0 0,0 0 0 0 0,0 0 0 0 0,0-1-1 0 0,0 1-543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4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85 9439 0 0,'0'0'859'0'0,"-7"5"-694"0"0,7-5-134 0 0,0 0-1 0 0,0 0 1 0 0,0 0 0 0 0,0 0-1 0 0,0 0 1 0 0,0 0-1 0 0,0 0 1 0 0,0 0 0 0 0,0 0-1 0 0,0 0 1 0 0,0 0-1 0 0,0 0 1 0 0,1 0-1 0 0,-1 0 1 0 0,0 1 0 0 0,0-1-1 0 0,0 0 1 0 0,0 0-1 0 0,0 0 1 0 0,0 0-1 0 0,0 0 1 0 0,0 0 0 0 0,0 0-1 0 0,0 0 1 0 0,0 0-1 0 0,0 0 1 0 0,0 0-1 0 0,0 0 1 0 0,0 1 0 0 0,0-1-1 0 0,0 0 1 0 0,0 0-1 0 0,0 0 1 0 0,0 0 0 0 0,0 0-1 0 0,0 0 1 0 0,0 0-1 0 0,0 0 1 0 0,0 0-1 0 0,0 0 1 0 0,0 0 0 0 0,0 1-1 0 0,0-1 1 0 0,0 0-1 0 0,0 0 1 0 0,0 0-1 0 0,0 0 1 0 0,0 0 0 0 0,0 0-1 0 0,15-3 3355 0 0,21-6 1743 0 0,51-14-4133 0 0,114-15 0 0 0,-182 35-1041 0 0,34-5-359 0 0,64-1 0 0 0,-115 9-57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12295 0 0,'0'0'2251'0'0,"2"-1"-1218"0"0,135-34 5818 0 0,-34 10-5471 0 0,19-4-746 0 0,-120 28-645 0 0,0 1 0 0 0,-1-1 0 0 0,1 1 0 0 0,0 0-1 0 0,0 0 1 0 0,0 0 0 0 0,0 0 0 0 0,0 0 0 0 0,0 0-1 0 0,-1 1 1 0 0,1-1 0 0 0,0 0 0 0 0,0 1-1 0 0,0 0 1 0 0,-1-1 0 0 0,1 1 0 0 0,3 2 0 0 0,1 0-57 0 0,1 0-220 0 0,0 0 1 0 0,1 0-1 0 0,14 4 0 0 0,-17-6-160 0 0,-1-1 0 0 0,1 1 0 0 0,0-1 0 0 0,0 1-1 0 0,0-1 1 0 0,0-1 0 0 0,0 1 0 0 0,0-1 0 0 0,0 0 0 0 0,0 0-1 0 0,0 0 1 0 0,6-4 0 0 0,4-1-863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4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8287 0 0,'0'0'639'0'0,"0"2"-150"0"0,-1 18 2485 0 0,-4 29 0 0 0,-9 21-524 0 0,-30 66-1104 0 0,15-58-888 0 0,-77 144-1 0 0,-72 55-412 0 0,178-276-54 0 0,-61 90 123 0 0,34-40-2755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89 491 6535 0 0,'0'0'592'0'0,"-11"3"4216"0"0,10-3-4380 0 0,-1 0 0 0 0,1 0-1 0 0,0 0 1 0 0,-1 0 0 0 0,1-1 0 0 0,0 1-1 0 0,-1-1 1 0 0,1 1 0 0 0,0-1-1 0 0,-2-1 1 0 0,-20-17 1283 0 0,6 4-752 0 0,16 13-919 0 0,-1 1 0 0 0,0-1 0 0 0,0 0 0 0 0,0 0 0 0 0,1 0 1 0 0,-1-1-1 0 0,1 1 0 0 0,0 0 0 0 0,0 0 0 0 0,0-1 0 0 0,0 1 0 0 0,0-1 0 0 0,0 1 0 0 0,0-1 0 0 0,1 1 1 0 0,-1-1-1 0 0,1 1 0 0 0,0-1 0 0 0,0 0 0 0 0,0 1 0 0 0,0-1 0 0 0,0 1 0 0 0,1-1 0 0 0,0-3 1 0 0,2-6 74 0 0,0 0 0 0 0,1 0 0 0 0,10-19 0 0 0,-13 27-79 0 0,5-8 50 0 0,1 1 1 0 0,-1 0 0 0 0,2 0 0 0 0,9-11 0 0 0,38-38 411 0 0,-41 45-464 0 0,14-10-12 0 0,0 0-1 0 0,36-23 0 0 0,-48 37-37 0 0,0 1 0 0 0,0 1 0 0 0,1 0 0 0 0,0 1 0 0 0,0 1 0 0 0,1 0 0 0 0,0 2 0 0 0,20-5 0 0 0,-25 8 5 0 0,0 0 0 0 0,0 1 0 0 0,0 1 0 0 0,0 0 0 0 0,0 1 0 0 0,0 0 0 0 0,0 1 0 0 0,0 0-1 0 0,0 1 1 0 0,-1 0 0 0 0,1 1 0 0 0,16 8 0 0 0,-21-8 4 0 0,-1 0-1 0 0,0 0 0 0 0,-1 0 1 0 0,1 1-1 0 0,-1 0 0 0 0,1 0 1 0 0,-2 1-1 0 0,10 10 0 0 0,-12-11 9 0 0,1-1-1 0 0,-1 1 0 0 0,-1 0 1 0 0,1 0-1 0 0,-1 0 0 0 0,0 1 1 0 0,0-1-1 0 0,0 0 0 0 0,-1 1 1 0 0,1-1-1 0 0,-2 1 0 0 0,1 0 1 0 0,0 7-1 0 0,-3 7 24 0 0,0 1 0 0 0,-2-1 0 0 0,0 0 0 0 0,-1 0 0 0 0,-15 37-1 0 0,6-18 132 0 0,13-35-109 0 0,-1-1 1 0 0,0 1 0 0 0,0-1-1 0 0,-1 1 1 0 0,1-1 0 0 0,-1 0 0 0 0,1 0-1 0 0,-1 0 1 0 0,0 0 0 0 0,0 0 0 0 0,-6 3-1 0 0,-7 5 157 0 0,-21 10 0 0 0,21-13-86 0 0,-89 60 421 0 0,53-33-437 0 0,-22 19-13 0 0,72-53-29 0 0,1-1-54 0 0,0 0 1 0 0,1 0-1 0 0,-1-1 0 0 0,0 1 1 0 0,1 0-1 0 0,-1-1 1 0 0,1 1-1 0 0,-1 0 0 0 0,0-1 1 0 0,1 1-1 0 0,-1-1 0 0 0,1 1 1 0 0,-1-1-1 0 0,1 1 1 0 0,-1-1-1 0 0,1 0 0 0 0,-1 1 1 0 0,1-1-1 0 0,0 0 1 0 0,-1 1-1 0 0,1-1 0 0 0,0 0 1 0 0,0 1-1 0 0,0-1 1 0 0,-1 0-1 0 0,1 0 0 0 0,0 1 1 0 0,0-1-1 0 0,0-1 0 0 0,-1-22 123 0 0,3 4-846 0 0,-1 0 0 0 0,-1 0 0 0 0,-1 0 0 0 0,-4-23 0 0 0,2 30-1124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1839 0 0,'0'0'8332'0'0,"0"2"-8272"0"0,-1 1-189 0 0,0-1-1 0 0,-1 0 0 0 0,1 0 1 0 0,0 1-1 0 0,-1-1 0 0 0,1 0 0 0 0,-1 0 1 0 0,1 0-1 0 0,-1 0 0 0 0,0-1 1 0 0,0 1-1 0 0,0 0 0 0 0,0-1 1 0 0,0 1-1 0 0,-4 1 0 0 0,-4 4 6893 0 0,2-7-5067 0 0,-7 4-1449 0 0,1 0 0 0 0,-1 2 0 0 0,-17 8-1 0 0,-19 8 119 0 0,38-17-365 0 0,0-1 0 0 0,-1 0 0 0 0,0-1 0 0 0,0-1 0 0 0,-23 1 0 0 0,20-4 47 0 0,13-2 37 0 0,3 1-55 0 0,-1 1 475 0 0,3-8-68 0 0,-1 7-807 0 0,1-11 1360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18 180 6911 0 0,'0'0'5123'0'0,"0"0"-4935"0"0,0-1 0 0 0,0 1 1 0 0,-1 0-1 0 0,1-1 0 0 0,0 1 0 0 0,-1 0 0 0 0,1-1 0 0 0,0 1 1 0 0,-1 0-1 0 0,1 0 0 0 0,0 0 0 0 0,-1-1 0 0 0,1 1 0 0 0,-1 0 1 0 0,1 0-1 0 0,0 0 0 0 0,-1 0 0 0 0,1 0 0 0 0,-1 0 1 0 0,1 0-1 0 0,-1 0 0 0 0,0 2-164 0 0,-1 0 1 0 0,1 0 0 0 0,0 0-1 0 0,0 0 1 0 0,1 0-1 0 0,-1 0 1 0 0,0 1-1 0 0,1-1 1 0 0,-1 0-1 0 0,1 1 1 0 0,0-1-1 0 0,0 0 1 0 0,0 1-1 0 0,0-1 1 0 0,0 0-1 0 0,0 1 1 0 0,1-1-1 0 0,-1 0 1 0 0,1 0-1 0 0,0 3 1 0 0,2 6 67 0 0,1-1-1 0 0,-1 0 1 0 0,7 11-1 0 0,1 4 73 0 0,-2 1 0 0 0,0 1 0 0 0,-1-1 0 0 0,-2 1 0 0 0,-1 1 0 0 0,2 32 0 0 0,-2-20 152 0 0,-4-39 863 0 0,-3-3-1014 0 0,1 0-1 0 0,0 1 1 0 0,-1-1-1 0 0,1 0 1 0 0,0-1 0 0 0,0 1-1 0 0,0 0 1 0 0,-1-4 0 0 0,2 5-154 0 0,-1-1 248 0 0,2 0-58 0 0,2-5-107 0 0,0 0 0 0 0,1 0-1 0 0,0 0 1 0 0,0 0 0 0 0,0 1 0 0 0,1 0 0 0 0,9-10-1 0 0,46-39 61 0 0,-48 45-126 0 0,169-127 116 0 0,-84 67-144 0 0,-46 32-1 0 0,-13 11-6 0 0,61-55-1 0 0,-76 56-252 0 0,-23 24 43 0 0,-9 6-5276 0 0,0 1-745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71 8751 0 0,'0'0'674'0'0,"1"-1"-438"0"0,41-54 4676 0 0,-42 55-4880 0 0,0 0 0 0 0,0-1 1 0 0,1 1-1 0 0,-1 0 1 0 0,0 0-1 0 0,0-1 0 0 0,0 1 1 0 0,0 0-1 0 0,1-1 1 0 0,-1 1-1 0 0,0 0 0 0 0,0 0 1 0 0,0-1-1 0 0,0 1 1 0 0,0 0-1 0 0,0-1 0 0 0,0 1 1 0 0,0-1-1 0 0,0 1 0 0 0,0 0 1 0 0,0-1-1 0 0,0 1 1 0 0,0 0-1 0 0,0-1 0 0 0,0 1 1 0 0,0 0-1 0 0,0-1 1 0 0,0 1-1 0 0,0 0 0 0 0,0 0 1 0 0,-1-1-1 0 0,-9-3 133 0 0,-15 5-260 0 0,16 1 106 0 0,0 1-1 0 0,1 0 1 0 0,-1 1 0 0 0,1 0-1 0 0,-15 10 1 0 0,-37 30 383 0 0,41-29-217 0 0,-3 4 118 0 0,0 1 1 0 0,2 0-1 0 0,1 2 1 0 0,-32 44-1 0 0,49-63-257 0 0,-1 1 0 0 0,1-1 0 0 0,0 1 1 0 0,1-1-1 0 0,-1 1 0 0 0,1 0 0 0 0,0 0 0 0 0,-2 5 0 0 0,3-8-30 0 0,0-1 0 0 0,1 1 1 0 0,-1-1-1 0 0,0 1 0 0 0,0-1 1 0 0,0 1-1 0 0,0-1 0 0 0,0 1 0 0 0,1-1 1 0 0,-1 1-1 0 0,0-1 0 0 0,1 1 0 0 0,-1-1 1 0 0,0 1-1 0 0,1-1 0 0 0,-1 1 1 0 0,0-1-1 0 0,1 0 0 0 0,-1 1 0 0 0,1-1 1 0 0,-1 0-1 0 0,1 1 0 0 0,-1-1 1 0 0,1 0-1 0 0,-1 0 0 0 0,1 1 0 0 0,0-1 1 0 0,15 6 74 0 0,-15-6-61 0 0,2 1-9 0 0,1-1-1 0 0,-1 0 1 0 0,1 1 0 0 0,-1-1-1 0 0,0-1 1 0 0,1 1-1 0 0,-1 0 1 0 0,1-1 0 0 0,-1 0-1 0 0,0 1 1 0 0,1-2-1 0 0,-1 1 1 0 0,0 0 0 0 0,4-3-1 0 0,7-3 15 0 0,24-18 1 0 0,-24 16 20 0 0,22-13-36 0 0,-36 22-12 0 0,0 0 1 0 0,0 0-1 0 0,1-1 0 0 0,-1 1 0 0 0,0 0 0 0 0,0 0 0 0 0,1 0 1 0 0,-1 0-1 0 0,0 0 0 0 0,0-1 0 0 0,1 1 0 0 0,-1 0 1 0 0,0 0-1 0 0,0 0 0 0 0,1 0 0 0 0,-1 0 0 0 0,0 0 0 0 0,1 0 1 0 0,-1 0-1 0 0,0 0 0 0 0,0 0 0 0 0,1 0 0 0 0,-1 0 1 0 0,0 0-1 0 0,0 0 0 0 0,1 0 0 0 0,-1 0 0 0 0,0 1 0 0 0,0-1 1 0 0,1 0-1 0 0,-1 0 0 0 0,0 0 0 0 0,0 0 0 0 0,1 0 1 0 0,-1 1-1 0 0,0-1 0 0 0,0 0 0 0 0,0 0 0 0 0,1 0 0 0 0,-1 1 1 0 0,0-1-1 0 0,0 0 0 0 0,0 0 0 0 0,0 1 0 0 0,1-1 0 0 0,-1 0 1 0 0,0 0-1 0 0,0 1 0 0 0,0-1 0 0 0,0 0 0 0 0,0 13 36 0 0,0-13-27 0 0,-2 36 9 0 0,2-14-111 0 0,0-20-359 0 0,8 4-1909 0 0,2-3-3469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4143 0 0,'0'2'3063'0'0,"-2"7"121"0"0,-1 0 1 0 0,-6 16-1 0 0,-25 40-1224 0 0,6-13-1081 0 0,16-26-418 0 0,1 1-1 0 0,-9 34 1 0 0,17-52-400 0 0,1 0 0 0 0,0 0 0 0 0,1 0 0 0 0,0 0 0 0 0,1 0 0 0 0,0 0 0 0 0,0 0-1 0 0,1 0 1 0 0,0 0 0 0 0,0 0 0 0 0,5 13 0 0 0,-6-20-36 0 0,1 0-1 0 0,0 0 0 0 0,0 0 1 0 0,0 0-1 0 0,0 0 0 0 0,0 0 1 0 0,0 0-1 0 0,1 0 0 0 0,-1 0 1 0 0,1-1-1 0 0,-1 1 0 0 0,1 0 1 0 0,0-1-1 0 0,0 0 0 0 0,-1 1 1 0 0,1-1-1 0 0,0 0 0 0 0,0 0 1 0 0,0 0-1 0 0,0 0 0 0 0,1 0 1 0 0,-1 0-1 0 0,0-1 1 0 0,0 1-1 0 0,0-1 0 0 0,1 1 1 0 0,-1-1-1 0 0,0 0 0 0 0,0 0 1 0 0,1 0-1 0 0,-1 0 0 0 0,0 0 1 0 0,1-1-1 0 0,-1 1 0 0 0,0-1 1 0 0,0 0-1 0 0,0 1 0 0 0,0-1 1 0 0,1 0-1 0 0,-1 0 0 0 0,0 0 1 0 0,0 0-1 0 0,-1-1 0 0 0,1 1 1 0 0,3-3-1 0 0,2-3 31 0 0,0 1 0 0 0,-1-2 0 0 0,1 1 1 0 0,-2-1-1 0 0,7-9 0 0 0,21-45 235 0 0,-12 22-140 0 0,-6 13 137 0 0,27-37 1 0 0,-32 52-1115 0 0,16-16 1 0 0,-18 21-1091 0 0,-1 0-1 0 0,2 1 1 0 0,9-6-1 0 0,-10 7-4481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10 11519 0 0,'0'0'528'0'0,"0"-2"-16"0"0,2-5 5015 0 0,-2 7-5483 0 0,1 1-1 0 0,-1-1 1 0 0,1 0 0 0 0,-1 1-1 0 0,1-1 1 0 0,-1 1 0 0 0,1-1 0 0 0,-1 1-1 0 0,1-1 1 0 0,-1 1 0 0 0,1-1-1 0 0,-1 1 1 0 0,0 0 0 0 0,0-1 0 0 0,1 1-1 0 0,-1 0 1 0 0,0-1 0 0 0,0 1-1 0 0,1 0 1 0 0,3 14 223 0 0,-3-6-125 0 0,0 0 1 0 0,-1 0-1 0 0,0 0 0 0 0,-1 0 0 0 0,1 0 0 0 0,-5 17 1 0 0,-17 52 369 0 0,21-75-500 0 0,-20 53 274 0 0,-45 91 0 0 0,-44 46-214 0 0,-139 167-676 0 0,230-339-1253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68 10135 0 0,'0'0'778'0'0,"-1"1"-506"0"0,-21 18 768 0 0,2 0 0 0 0,0 1 0 0 0,1 1 0 0 0,1 1 1 0 0,1 1-1 0 0,-16 27 0 0 0,22-29-749 0 0,1 0 0 0 0,0 1-1 0 0,2 1 1 0 0,1-1 0 0 0,1 1 0 0 0,0 0 0 0 0,2 1-1 0 0,-2 35 1 0 0,6-54-236 0 0,0 1-1 0 0,0-1 0 0 0,0 1 1 0 0,1-1-1 0 0,0 0 1 0 0,0 1-1 0 0,3 6 0 0 0,-4-11-21 0 0,1 1-1 0 0,0 0 1 0 0,-1-1-1 0 0,1 1 0 0 0,0-1 1 0 0,0 1-1 0 0,0-1 0 0 0,0 1 1 0 0,0-1-1 0 0,1 0 1 0 0,-1 1-1 0 0,0-1 0 0 0,1 0 1 0 0,-1 0-1 0 0,1 0 1 0 0,-1 0-1 0 0,1 0 0 0 0,-1 0 1 0 0,1-1-1 0 0,0 1 1 0 0,-1 0-1 0 0,1-1 0 0 0,0 1 1 0 0,0-1-1 0 0,2 1 0 0 0,1-2 66 0 0,0 1-1 0 0,1 0 0 0 0,-1-1 0 0 0,0 0 0 0 0,0 0 0 0 0,1-1 1 0 0,-1 0-1 0 0,0 0 0 0 0,-1 0 0 0 0,1 0 0 0 0,0-1 0 0 0,0 1 1 0 0,6-6-1 0 0,4-4 107 0 0,-1-1 1 0 0,20-20 0 0 0,10-17-83 0 0,-3-1-1 0 0,-1-3 1 0 0,44-79 0 0 0,-75 117-302 0 0,-1 0 0 0 0,0-1 0 0 0,-2 0 0 0 0,0-1 0 0 0,6-26 0 0 0,-10 30-1642 0 0,0 1 1 0 0,0-18-1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7:5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72 222 13991 0 0,'0'2'639'0'0,"-3"6"-419"0"0,-1 0 1 0 0,1-1-1 0 0,-6 9 1 0 0,7-12 17 0 0,-1 0 0 0 0,1 0 0 0 0,-1 1 0 0 0,1-1 0 0 0,0 1 0 0 0,1 0 0 0 0,-1-1 0 0 0,1 1 0 0 0,0 0 0 0 0,0 0 0 0 0,0 0 0 0 0,1 0 0 0 0,0 0 0 0 0,0 7 0 0 0,1-10 366 0 0,1-1-11 0 0,3 0-436 0 0,1 1 0 0 0,-1-1 0 0 0,1 0 0 0 0,-1 0 0 0 0,1 0 0 0 0,0-1 0 0 0,-1 0 0 0 0,1 0 0 0 0,0 0-1 0 0,-1-1 1 0 0,12-3 0 0 0,7-2 52 0 0,32-14 0 0 0,-42 15-161 0 0,15-6-13 0 0,0-2 0 0 0,-1 0 0 0 0,0-2 0 0 0,32-24 0 0 0,-48 31-81 0 0,-1-1-1 0 0,1-1 1 0 0,-2 0 0 0 0,1-1-1 0 0,-1 0 1 0 0,-1 0 0 0 0,0-1-1 0 0,-1 0 1 0 0,0 0 0 0 0,-1-1-1 0 0,8-18 1 0 0,-13 26-25 0 0,0 0 0 0 0,-1 0 0 0 0,0 0-1 0 0,1-1 1 0 0,-1 1 0 0 0,-1 0 0 0 0,1 0 0 0 0,-1-1-1 0 0,-1-9 1 0 0,1 15 49 0 0,0-1-1 0 0,0 0 1 0 0,-1 1-1 0 0,1-1 0 0 0,0 1 1 0 0,-1-1-1 0 0,1 0 1 0 0,0 1-1 0 0,-1-1 1 0 0,1 1-1 0 0,-1-1 1 0 0,1 1-1 0 0,-1 0 1 0 0,1-1-1 0 0,-1 1 1 0 0,1-1-1 0 0,-1 1 1 0 0,0 0-1 0 0,1-1 0 0 0,-1 1 1 0 0,1 0-1 0 0,-1 0 1 0 0,0 0-1 0 0,1-1 1 0 0,-1 1-1 0 0,0 0 1 0 0,1 0-1 0 0,-1 0 1 0 0,0 0-1 0 0,1 0 1 0 0,-1 0-1 0 0,-1 1 1 0 0,-20 3-157 0 0,17-2 159 0 0,0 1 1 0 0,0 0-1 0 0,1-1 1 0 0,-1 2 0 0 0,1-1-1 0 0,-1 0 1 0 0,1 1-1 0 0,-6 6 1 0 0,-29 38-29 0 0,19-22 17 0 0,-99 106 37 0 0,-3 5-38 0 0,97-106 201 0 0,2 0 0 0 0,-32 59-1 0 0,52-83-84 0 0,-1 0 0 0 0,1-1 0 0 0,1 1 0 0 0,-1 1 1 0 0,1-1-1 0 0,1 0 0 0 0,-1 0 0 0 0,0 13 0 0 0,2-17-35 0 0,0 0 0 0 0,1 1 0 0 0,-1-1 0 0 0,0 0 0 0 0,1 0 0 0 0,0 0 0 0 0,0 0-1 0 0,0 0 1 0 0,0 0 0 0 0,0 0 0 0 0,1 0 0 0 0,-1 0 0 0 0,1-1 0 0 0,0 1 0 0 0,0 0 0 0 0,0-1 0 0 0,0 1 0 0 0,0-1 0 0 0,1 0 0 0 0,-1 0 0 0 0,1 0 0 0 0,4 3 0 0 0,1-1 15 0 0,1 0 0 0 0,-1 0-1 0 0,1-1 1 0 0,0 0 0 0 0,0 0 0 0 0,0-1 0 0 0,0 0 0 0 0,1-1 0 0 0,15 1-1 0 0,4-2 209 0 0,53-7-1 0 0,-62 3-530 0 0,0 0 1 0 0,0-1-1 0 0,-1-1 0 0 0,22-9 1 0 0,-22 6-513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43 10943 0 0,'0'0'498'0'0,"1"-2"-9"0"0,4-5-312 0 0,-2 4 113 0 0,-1 0-1 0 0,1 0 0 0 0,0 0 1 0 0,0 1-1 0 0,0-1 1 0 0,0 1-1 0 0,1 0 0 0 0,4-3 1 0 0,1 0 659 0 0,-9 5-884 0 0,1-1 0 0 0,0 1 0 0 0,0 0 0 0 0,0-1 0 0 0,0 1 0 0 0,0 0 0 0 0,0 0 0 0 0,-1-1 0 0 0,1 1 1 0 0,0 0-1 0 0,0 0 0 0 0,0 0 0 0 0,0 0 0 0 0,0 0 0 0 0,0 0 0 0 0,0 1 0 0 0,0-1 0 0 0,0 0 0 0 0,0 0 0 0 0,-1 1 1 0 0,1-1-1 0 0,0 0 0 0 0,0 1 0 0 0,0-1 0 0 0,-1 1 0 0 0,1-1 0 0 0,0 1 0 0 0,0-1 0 0 0,-1 1 0 0 0,1 0 0 0 0,0-1 1 0 0,-1 1-1 0 0,1 0 0 0 0,-1-1 0 0 0,1 1 0 0 0,-1 0 0 0 0,1 0 0 0 0,0 1 0 0 0,-1-1-57 0 0,1 0 0 0 0,-1 0-1 0 0,0 0 1 0 0,1-1 0 0 0,-1 1 0 0 0,0 0-1 0 0,0 0 1 0 0,0 0 0 0 0,0 0-1 0 0,1 0 1 0 0,-1 0 0 0 0,-1 0 0 0 0,1 0-1 0 0,0 0 1 0 0,0 0 0 0 0,-1 2 0 0 0,1 1 23 0 0,-2 12 112 0 0,0 0 1 0 0,-1 0-1 0 0,0 0 0 0 0,-2 0 1 0 0,-11 29-1 0 0,-43 74 263 0 0,27-58-345 0 0,-85 148 44 0 0,95-177-83 0 0,-1-1 1 0 0,-46 49-1 0 0,-65 42-61 0 0,133-120-85 0 0,1-4-1136 0 0,0 1 1155 0 0,1 0 0 0 0,-1 0 0 0 0,1 0 0 0 0,-1 0 1 0 0,1 0-1 0 0,-1 0 0 0 0,1 0 0 0 0,-1 0 0 0 0,1 0 1 0 0,1 0-1 0 0,1-3-285 0 0,12-15-1106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207 496 6447 0 0,'0'0'298'0'0,"-2"2"-10"0"0,-30 26-74 0 0,23-21 1319 0 0,0 1 1 0 0,0-1-1 0 0,1 1 0 0 0,-13 17 1862 0 0,22-28-3244 0 0,2-14-13 0 0,2 1 0 0 0,0 1 0 0 0,0-1 0 0 0,2 0 0 0 0,12-21 0 0 0,-14 27-110 0 0,18-31 140 0 0,3 0 1 0 0,48-60-1 0 0,-51 73 98 0 0,2 1-1 0 0,0 1 1 0 0,2 1 0 0 0,1 2-1 0 0,0 1 1 0 0,2 0-1 0 0,0 3 1 0 0,2 0 0 0 0,48-20-1 0 0,-71 35-104 0 0,0 1 0 0 0,0 0-1 0 0,0 1 1 0 0,0 0 0 0 0,0 1 0 0 0,1-1-1 0 0,-1 2 1 0 0,0-1 0 0 0,13 2-1 0 0,-18 0-112 0 0,1-1 0 0 0,-1 1 0 0 0,0 0 0 0 0,0 0 0 0 0,-1 0 0 0 0,1 1 0 0 0,0 0 0 0 0,0-1 0 0 0,0 1 0 0 0,-1 0 0 0 0,1 1-1 0 0,-1-1 1 0 0,0 1 0 0 0,0-1 0 0 0,0 1 0 0 0,0 0 0 0 0,0 0 0 0 0,-1 1 0 0 0,1-1 0 0 0,-1 0 0 0 0,0 1 0 0 0,0 0 0 0 0,3 5-1 0 0,-2-1-28 0 0,-1 1 0 0 0,1 0 0 0 0,-2 1 0 0 0,1-1 0 0 0,-1 0-1 0 0,0 0 1 0 0,-1 1 0 0 0,-2 17 0 0 0,0-4 13 0 0,-2-1 1 0 0,-10 33-1 0 0,3-21-99 0 0,-1-1 0 0 0,-1 0 1 0 0,-2-1-1 0 0,-1 0 0 0 0,-2-1 0 0 0,-43 56 0 0 0,25-44-404 0 0,-3-1-1 0 0,-1-3 1 0 0,-2-1 0 0 0,-1-2 0 0 0,-84 53-1 0 0,101-72 76 0 0,0 0-249 0 0,-1 0 0 0 0,-1-2 0 0 0,-50 21 0 0 0,68-33 488 0 0,0 1-5 0 0,0 0-1 0 0,-1-1 1 0 0,0 0 0 0 0,1 0-1 0 0,-1-2 1 0 0,0 1 0 0 0,-18-1-1 0 0,28-1 143 0 0,0 0 0 0 0,0 0-1 0 0,0-1 1 0 0,0 1 0 0 0,0 0-1 0 0,0-1 1 0 0,0 1 0 0 0,0 0-1 0 0,0-1 1 0 0,0 1 0 0 0,0-1-1 0 0,0 0 1 0 0,0 1 0 0 0,0-1-1 0 0,1 0 1 0 0,-1 0 0 0 0,0 1-1 0 0,0-1 1 0 0,1 0 0 0 0,-1 0-1 0 0,1 0 1 0 0,-1 0 0 0 0,1 0-1 0 0,-1 0 1 0 0,1 0 0 0 0,0 0-1 0 0,-1 0 1 0 0,1 0 0 0 0,0 0 0 0 0,0 0-1 0 0,-1 0 1 0 0,1 0 0 0 0,0 0-1 0 0,1-2 1 0 0,-1 1 17 0 0,0-1 0 0 0,0 0 1 0 0,0 0-1 0 0,1 1 0 0 0,0-1 1 0 0,-1 0-1 0 0,1 1 0 0 0,0-1 0 0 0,0 0 1 0 0,3-4-1 0 0,-1 4 82 0 0,-1 0 0 0 0,1 0 0 0 0,0 0 1 0 0,0 1-1 0 0,0-1 0 0 0,0 1 0 0 0,1-1 0 0 0,-1 1 1 0 0,1 0-1 0 0,-1 0 0 0 0,1 1 0 0 0,0-1 0 0 0,0 1 1 0 0,0-1-1 0 0,0 1 0 0 0,0 1 0 0 0,0-1 0 0 0,7 0 0 0 0,-5 1 156 0 0,1 0-1 0 0,-1 0 1 0 0,0 1-1 0 0,1 0 0 0 0,-1 0 1 0 0,0 1-1 0 0,1-1 1 0 0,-1 1-1 0 0,0 1 0 0 0,0-1 1 0 0,6 5-1 0 0,0 1 122 0 0,0 0-1 0 0,0 1 1 0 0,-1 1-1 0 0,0 0 1 0 0,-1 1-1 0 0,0 0 1 0 0,15 23-1 0 0,-4-2 278 0 0,29 64 1 0 0,-48-93-630 0 0,42 102 176 0 0,-39-91-162 0 0,-1 0-1 0 0,0 1 1 0 0,-2-1-1 0 0,1 1 1 0 0,0 24-1 0 0,-4-33-17 0 0,4 22 0 0 0,0-5-40 0 0,-2-20-29 0 0,2 6 2 0 0,1 0-150 0 0,-3-6-543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78 4607 0 0,'0'0'354'0'0,"0"2"-233"0"0,0 6 435 0 0,0 2 1483 0 0,0 0-1 0 0,0 0 1 0 0,2 0-1 0 0,2 14 0 0 0,-4-21-1530 0 0,2 0 0 0 0,-1 0 0 0 0,0 0 0 0 0,0 0 0 0 0,1 0 0 0 0,0 0 0 0 0,-1-1 0 0 0,1 1 0 0 0,4 4 0 0 0,-4-5-510 0 0,0-1-1 0 0,0 1 0 0 0,1 0 1 0 0,-1 0-1 0 0,1-1 1 0 0,-1 1-1 0 0,5 1 1 0 0,1-1 195 0 0,-1 0 0 0 0,1 0 0 0 0,0 0 1 0 0,0-1-1 0 0,0 0 0 0 0,0 0 0 0 0,0-1 0 0 0,0 0 1 0 0,0-1-1 0 0,0 0 0 0 0,0 0 0 0 0,0-1 0 0 0,9-2 1 0 0,10-6 62 0 0,0 0 0 0 0,34-19 1 0 0,-47 22-203 0 0,-3 1-74 0 0,0 0-1 0 0,0-1 1 0 0,0 0 0 0 0,-1-1 0 0 0,0 0 0 0 0,12-13-1 0 0,-21 20-5 0 0,0 0-1 0 0,0-1 0 0 0,0 1 0 0 0,0 0 1 0 0,0 0-1 0 0,-1 0 0 0 0,1-1 0 0 0,0 1 0 0 0,-1 0 1 0 0,1-1-1 0 0,-1 1 0 0 0,1-1 0 0 0,-1 1 0 0 0,0 0 1 0 0,1-1-1 0 0,-1 1 0 0 0,0-1 0 0 0,0 1 1 0 0,0-1-1 0 0,0 1 0 0 0,-1-2 0 0 0,1 1-53 0 0,-1 0 0 0 0,0 0 0 0 0,0 0-1 0 0,0 0 1 0 0,0 0 0 0 0,0 1 0 0 0,0-1-1 0 0,0 0 1 0 0,-1 1 0 0 0,1-1 0 0 0,-1 1 0 0 0,1 0-1 0 0,-3-3 1 0 0,-1 1-165 0 0,0 0-1 0 0,0 0 1 0 0,-1 0 0 0 0,1 0 0 0 0,-1 1-1 0 0,0 0 1 0 0,1 0 0 0 0,-1 1-1 0 0,-9-2 1 0 0,6 3 41 0 0,-1 0 1 0 0,0 1-1 0 0,0 0 0 0 0,1 0 0 0 0,-1 1 1 0 0,1 0-1 0 0,-1 1 0 0 0,1 0 0 0 0,0 1 1 0 0,0 0-1 0 0,0 0 0 0 0,1 1 0 0 0,-14 9 0 0 0,-2 3 4 0 0,1 2-1 0 0,1 1 0 0 0,-23 25 0 0 0,22-21 301 0 0,1 1 0 0 0,-19 30-1 0 0,34-44 65 0 0,1 0 0 0 0,-1 0 0 0 0,2 0 0 0 0,0 1 0 0 0,0 0 0 0 0,1 0 0 0 0,1 0 0 0 0,-4 19 0 0 0,7-27-102 0 0,0 1 0 0 0,0-1 0 0 0,0 0-1 0 0,0 0 1 0 0,0 0 0 0 0,1 0 0 0 0,0 1 0 0 0,0-1 0 0 0,0 0 0 0 0,1 0 0 0 0,-1 0-1 0 0,1-1 1 0 0,0 1 0 0 0,0 0 0 0 0,0-1 0 0 0,0 1 0 0 0,1-1 0 0 0,-1 1 0 0 0,4 2-1 0 0,-2-2-7 0 0,0-1-1 0 0,1 1 1 0 0,-1-1-1 0 0,1 0 1 0 0,-1 0-1 0 0,1 0 0 0 0,0-1 1 0 0,0 0-1 0 0,0 0 1 0 0,1 0-1 0 0,-1 0 0 0 0,0-1 1 0 0,10 1-1 0 0,-3-1-388 0 0,-1 0 0 0 0,1-1 0 0 0,13-2 0 0 0,-4-1-485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34 15775 0 0,'2'-1'727'0'0,"29"-21"4341"0"0,-31 22-4977 0 0,0 0 0 0 0,0-1 0 0 0,0 1-1 0 0,0 0 1 0 0,0 0 0 0 0,0 0 0 0 0,1-1-1 0 0,-1 1 1 0 0,0 0 0 0 0,0-1 0 0 0,0 1-1 0 0,0 0 1 0 0,0 0 0 0 0,0-1 0 0 0,0 1-1 0 0,0 0 1 0 0,0 0 0 0 0,0-1 0 0 0,0 1-1 0 0,-1 0 1 0 0,1 0 0 0 0,0-1 0 0 0,0 1-1 0 0,0 0 1 0 0,0-1 0 0 0,-4 0-56 0 0,0 0 0 0 0,1 1 0 0 0,-1-1 1 0 0,0 1-1 0 0,0-1 0 0 0,0 1 0 0 0,0 1 0 0 0,1-1 0 0 0,-1 0 1 0 0,0 1-1 0 0,0 0 0 0 0,0 0 0 0 0,1 0 0 0 0,-1 0 1 0 0,-3 2-1 0 0,-11 5-199 0 0,-29 19 1 0 0,28-16 12 0 0,-13 9-38 0 0,1 2-1 0 0,1 0 1 0 0,1 2 0 0 0,1 2-1 0 0,1 0 1 0 0,2 2 0 0 0,0 1-1 0 0,-28 43 1 0 0,48-64 270 0 0,0 0-1 0 0,1 1 1 0 0,0-1-1 0 0,-5 15 1 0 0,7-19-41 0 0,1 1 1 0 0,0-1-1 0 0,0 1 1 0 0,1-1-1 0 0,-1 1 1 0 0,1 0-1 0 0,0-1 1 0 0,0 1-1 0 0,0-1 1 0 0,2 8-1 0 0,-1-11-24 0 0,0 1-1 0 0,0-1 1 0 0,0 0 0 0 0,0 0-1 0 0,0 1 1 0 0,0-1-1 0 0,0 0 1 0 0,1 0 0 0 0,-1 0-1 0 0,0 0 1 0 0,1-1 0 0 0,-1 1-1 0 0,1 0 1 0 0,-1 0-1 0 0,1-1 1 0 0,-1 1 0 0 0,1-1-1 0 0,-1 0 1 0 0,1 1 0 0 0,2-1-1 0 0,7 2 67 0 0,0-1 0 0 0,0 0 1 0 0,0 0-1 0 0,18-3 0 0 0,47-9 100 0 0,-37 5-199 0 0,36-3-685 0 0,-3 1-1671 0 0,-25 0-3954 0 0,-29 4 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18 15751 0 0,'6'-9'1676'0'0,"-4"3"-1582"0"0,-1 5 674 0 0,-16 0 199 0 0,13 0-928 0 0,-1 1-1 0 0,0 0 0 0 0,0 0 1 0 0,0 0-1 0 0,0 0 0 0 0,0 1 0 0 0,1-1 1 0 0,-1 1-1 0 0,-5 1 0 0 0,-10 6 37 0 0,0 1 0 0 0,1 1 0 0 0,0 0 0 0 0,1 1-1 0 0,0 1 1 0 0,-17 15 0 0 0,-82 91-99 0 0,61-58 44 0 0,42-49-20 0 0,2 2 0 0 0,-1 0 0 0 0,-11 19 0 0 0,18-22 0 0 0,7-6-2 0 0,3-3-17 0 0,-2-1-8 0 0,0-1 0 0 0,0 1 1 0 0,-1-1-1 0 0,1 1 0 0 0,0-1 1 0 0,0 0-1 0 0,-1-1 0 0 0,1 1 0 0 0,0-1 1 0 0,3-1-1 0 0,37-25-173 0 0,-26 16 99 0 0,82-61 5 0 0,-87 65 93 0 0,-4 2-7 0 0,1 0 0 0 0,-1 1 0 0 0,16-5 1 0 0,-24 9 159 0 0,2 15 254 0 0,-1-4-178 0 0,-2 0 0 0 0,1 1-1 0 0,-1-1 1 0 0,-2 11 0 0 0,1-14-194 0 0,1-1 0 0 0,-1 1 0 0 0,1-1 0 0 0,0 1 0 0 0,1 0 0 0 0,0-1 0 0 0,0 1 0 0 0,0-1 0 0 0,1 1 0 0 0,2 5 1 0 0,-4-11-145 0 0,1 0 0 0 0,0-1 0 0 0,0 1 0 0 0,0 0 0 0 0,0-1 0 0 0,-1 1 0 0 0,1-1 0 0 0,0 0 0 0 0,0 1 0 0 0,0-1 1 0 0,0 0-1 0 0,0 1 0 0 0,0-1 0 0 0,0 0 0 0 0,0 0 0 0 0,0 0 0 0 0,0 0 0 0 0,2 0 0 0 0,-2 0-177 0 0,10 0-993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4143 0 0,'0'0'16880'0'0,"1"2"-16012"0"0,0 2-784 0 0,0 0 0 0 0,-1-1-1 0 0,1 1 1 0 0,-1 0 0 0 0,0 0-1 0 0,0 0 1 0 0,0 0 0 0 0,0 0-1 0 0,-1 0 1 0 0,-1 4 0 0 0,-13 42 683 0 0,9-33-691 0 0,-60 139-356 0 0,41-100 20 0 0,-28 83 0 0 0,42-102-231 0 0,5-21-556 0 0,1 1 0 0 0,0-1 0 0 0,2 1 0 0 0,-4 32 0 0 0,7-47-320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3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44 15807 0 0,'1'-1'727'0'0,"3"-2"-580"0"0,0 0-1 0 0,0 0 1 0 0,0-1 0 0 0,-1 1 0 0 0,0-1-1 0 0,6-8 1 0 0,-5 7 1841 0 0,1-1 168 0 0,-48 75 402 0 0,2-14-2432 0 0,-43 78 0 0 0,-20 68 126 0 0,44-66-220 0 0,49-106-21 0 0,1 1-1 0 0,-10 51 1 0 0,17-65-12 0 0,1-10 0 0 0,1 0 0 0 0,0 0 0 0 0,0 0 0 0 0,1 0 0 0 0,0 0 0 0 0,0 0 0 0 0,0 0 0 0 0,2 9-1 0 0,-2-14 2 0 0,0-1-1 0 0,0 0 0 0 0,0 1 0 0 0,1-1 0 0 0,-1 1 0 0 0,0-1 0 0 0,0 0 0 0 0,0 1 0 0 0,1-1 1 0 0,-1 1-1 0 0,0-1 0 0 0,0 0 0 0 0,1 1 0 0 0,-1-1 0 0 0,0 0 0 0 0,0 1 0 0 0,1-1 0 0 0,-1 0 1 0 0,1 1-1 0 0,18-14-6683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 12959 0 0,'5'-2'1144'0'0,"-5"2"-1098"0"0,0 0-1 0 0,0 0 1 0 0,0 0 0 0 0,0 0-1 0 0,0 0 1 0 0,0 0-1 0 0,0 0 1 0 0,1 0 0 0 0,-1 0-1 0 0,0 0 1 0 0,0 0 0 0 0,0 0-1 0 0,0 0 1 0 0,0 0-1 0 0,0 0 1 0 0,0 0 0 0 0,0 0-1 0 0,0 0 1 0 0,0 0-1 0 0,0 0 1 0 0,0 0 0 0 0,0 0-1 0 0,1 0 1 0 0,-1 0-1 0 0,0 0 1 0 0,0 0 410 0 0,0 0-410 0 0,0 0-1 0 0,0 0 1 0 0,0 0 0 0 0,0 1-1 0 0,0-1 1 0 0,0 0-1 0 0,0 0 1 0 0,0 0 0 0 0,0 0-1 0 0,1 0 1 0 0,-1 0-1 0 0,0 0 1 0 0,0 0 0 0 0,0 0-1 0 0,0 0 1 0 0,0 0 0 0 0,0 0-1 0 0,0 0 1 0 0,0 1-1 0 0,-1-1 1 0 0,1 0 0 0 0,-13 16 307 0 0,0-1 1 0 0,-1 0-1 0 0,-1 0 1 0 0,-26 18-1 0 0,-1 2 89 0 0,38-31-396 0 0,-96 90 705 0 0,86-79-480 0 0,1 1 0 0 0,0 0 1 0 0,1 1-1 0 0,-16 29 0 0 0,27-43-209 0 0,-1 1 0 0 0,1-1 0 0 0,0 1 0 0 0,-1-1 0 0 0,2 1 0 0 0,-1 0 0 0 0,0-1-1 0 0,1 1 1 0 0,-1 0 0 0 0,1 0 0 0 0,0-1 0 0 0,1 1 0 0 0,-1 0 0 0 0,0 0 0 0 0,1-1 0 0 0,0 1 0 0 0,0 0 0 0 0,0-1 0 0 0,1 1-1 0 0,-1-1 1 0 0,1 0 0 0 0,3 7 0 0 0,2-3-27 0 0,-4-6-87 0 0,0 0 0 0 0,-1 0 0 0 0,1 0 0 0 0,0 0-1 0 0,0 0 1 0 0,0 0 0 0 0,0-1 0 0 0,0 1 0 0 0,0-1 0 0 0,0 0 0 0 0,4 0 0 0 0,0-1-840 0 0,1 0-1 0 0,-1 0 1 0 0,11-3-1 0 0,0-4-5867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 5551 0 0,'1'-1'256'0'0,"37"-50"9752"0"0,-46 75-9410 0 0,1 1-1 0 0,-4 34 0 0 0,-24 138-66 0 0,14-87-443 0 0,21-108 464 0 0,1-3-395 0 0,15-10 149 0 0,-9 6-253 0 0,0 0-1 0 0,10-9 1 0 0,9-10-20 0 0,-17 16-21 0 0,0 0 0 0 0,0-1-1 0 0,14-20 1 0 0,7-22 24 0 0,-21 34-9 0 0,1 1 0 0 0,18-25 1 0 0,-21 33-20 0 0,-4 3 20 0 0,1 0 0 0 0,0 1-1 0 0,0-1 1 0 0,0 1 0 0 0,1 0-1 0 0,5-3 1 0 0,-2 3 68 0 0,0 2-5 0 0,-4 2-32 0 0,6 2-49 0 0,3 5-10 0 0,-8-3 0 0 0,4 4 0 0 0,6 18 0 0 0,-11-17 0 0 0,0 2 0 0 0,-1-1 0 0 0,0 0 0 0 0,-1 1 0 0 0,0-1 0 0 0,0 20 0 0 0,0-15 0 0 0,-1 0 0 0 0,7 22 0 0 0,-6-28 1 0 0,0-1 0 0 0,1 1-1 0 0,6 10 1 0 0,-6-13 7 0 0,-3-6-5 0 0,0 1 1 0 0,1-1-1 0 0,-1 1 1 0 0,1-1-1 0 0,-1 1 1 0 0,1-1-1 0 0,0 0 1 0 0,-1 0-1 0 0,1 1 1 0 0,-1-1-1 0 0,1 0 0 0 0,0 0 1 0 0,-1 1-1 0 0,1-1 1 0 0,0 0-1 0 0,-1 0 1 0 0,1 0-1 0 0,-1 0 1 0 0,2 0-1 0 0,1 0 25 0 0,1 1 0 0 0,-1-1-1 0 0,0 0 1 0 0,0 0 0 0 0,0 0 0 0 0,0-1-1 0 0,0 1 1 0 0,0-1 0 0 0,0 0 0 0 0,0 1-1 0 0,0-1 1 0 0,0-1 0 0 0,0 1 0 0 0,0 0-1 0 0,0-1 1 0 0,-1 1 0 0 0,1-1 0 0 0,-1 0-1 0 0,1 0 1 0 0,-1 0 0 0 0,1 0 0 0 0,1-3-1 0 0,3-3 62 0 0,0 1-1 0 0,-1-2 0 0 0,-1 1 1 0 0,1 0-1 0 0,5-14 0 0 0,106-244 1128 0 0,-111 255-1216 0 0,-5 10-4 0 0,0-1-1 0 0,0 0 0 0 0,0 1 1 0 0,0-1-1 0 0,0 1 0 0 0,0 0 1 0 0,1-1-1 0 0,-1 1 0 0 0,0 0 1 0 0,1 0-1 0 0,-1 0 0 0 0,3-2 1 0 0,0 1-43 0 0,-1 0-72 0 0,1 0 0 0 0,0 1 0 0 0,0-1-1 0 0,0 1 1 0 0,0 0 0 0 0,0 0 0 0 0,0 0-1 0 0,0 0 1 0 0,0 1 0 0 0,6-1 0 0 0,5 0-431 0 0,-11 0 47 0 0,0 1 0 0 0,0 1-1 0 0,-1-1 1 0 0,1 0 0 0 0,0 1-1 0 0,0 0 1 0 0,0 0 0 0 0,5 2-1 0 0,-3-1-312 0 0,5 2-958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85 222 2303 0 0,'2'0'558'0'0,"9"-1"2500"0"0,1-1-1 0 0,-1 0 1 0 0,20-6 0 0 0,-5 1-2104 0 0,14-2-418 0 0,133-39 2889 0 0,-166 45-3419 0 0,0-1-1 0 0,0 1 0 0 0,0-1 1 0 0,0 0-1 0 0,-1-1 0 0 0,7-5 1 0 0,-10 7-6 0 0,0 0 0 0 0,0 0 1 0 0,0 0-1 0 0,0 0 1 0 0,-1-1-1 0 0,1 1 0 0 0,-1-1 1 0 0,0 1-1 0 0,0-1 1 0 0,0 0-1 0 0,0 0 0 0 0,1-5 1 0 0,-3 7-29 0 0,0 0-1 0 0,1 0 1 0 0,-1 0 0 0 0,0 0 0 0 0,0 0 0 0 0,0 0 0 0 0,0 0-1 0 0,-1 0 1 0 0,1 0 0 0 0,-1 0 0 0 0,1 1 0 0 0,-1-1-1 0 0,1 0 1 0 0,-1 0 0 0 0,0 0 0 0 0,0 1 0 0 0,0-1-1 0 0,0 0 1 0 0,0 1 0 0 0,0-1 0 0 0,-1 1 0 0 0,1-1-1 0 0,0 1 1 0 0,-1-1 0 0 0,1 1 0 0 0,-1 0 0 0 0,-1-1-1 0 0,0 0-24 0 0,-1 0-1 0 0,1 1 0 0 0,0-1 1 0 0,-1 1-1 0 0,1 0 0 0 0,-1 0 0 0 0,1 0 1 0 0,-1 0-1 0 0,1 1 0 0 0,-1 0 1 0 0,0-1-1 0 0,1 1 0 0 0,-5 1 1 0 0,-11 2 22 0 0,1 1 1 0 0,0 1 0 0 0,0 1-1 0 0,0 0 1 0 0,1 1 0 0 0,0 1-1 0 0,-17 11 1 0 0,5-2 15 0 0,1 2 1 0 0,1 2-1 0 0,-25 24 0 0 0,40-34 41 0 0,1 0 0 0 0,1 1 0 0 0,0 1 0 0 0,1-1 0 0 0,0 2 0 0 0,1-1 0 0 0,0 1 0 0 0,1 0 0 0 0,-10 29 0 0 0,15-35 15 0 0,0 0-1 0 0,1-1 1 0 0,0 1-1 0 0,0 0 1 0 0,1 0-1 0 0,-1 0 1 0 0,2 0-1 0 0,-1 0 1 0 0,3 11-1 0 0,-1-13-2 0 0,-1 0 0 0 0,1 0-1 0 0,1 0 1 0 0,-1 0 0 0 0,1-1-1 0 0,0 1 1 0 0,1-1-1 0 0,-1 1 1 0 0,1-1 0 0 0,0 0-1 0 0,0-1 1 0 0,1 1 0 0 0,4 4-1 0 0,0-3 19 0 0,-1 0 0 0 0,1 0-1 0 0,1-1 1 0 0,-1 0 0 0 0,1 0 0 0 0,-1-1-1 0 0,1 0 1 0 0,1-1 0 0 0,-1 0 0 0 0,0-1-1 0 0,1 0 1 0 0,-1 0 0 0 0,1-1 0 0 0,15-1-1 0 0,-9-1-24 0 0,1 0 0 0 0,0-1 0 0 0,-1-1 0 0 0,1-1 0 0 0,-1 0 0 0 0,0-2 0 0 0,31-13 0 0 0,17-13-983 0 0,-63 32 402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1108 3679 0 0,'0'0'7987'0'0,"0"-1"-7367"0"0,6-10-396 0 0,0 1-1 0 0,0 0 1 0 0,1 1-1 0 0,1-1 1 0 0,-1 1 0 0 0,1 1-1 0 0,16-13 1 0 0,-9 7-89 0 0,18-21 1 0 0,32-44 340 0 0,46-61 43 0 0,-68 76-546 0 0,-3-2 0 0 0,46-100 0 0 0,-72 132-144 0 0,-1 0 0 0 0,-2-1 1 0 0,-1 0-1 0 0,-2 0 1 0 0,-2-1-1 0 0,-1 0 1 0 0,1-49-1 0 0,-5 65 61 0 0,-1 8-1 0 0,0 0 0 0 0,-3-22 0 0 0,3 31 130 0 0,-1 0-1 0 0,0 0 1 0 0,1 0 0 0 0,-1 1 0 0 0,0-1-1 0 0,-1 0 1 0 0,1 1 0 0 0,0-1-1 0 0,-1 0 1 0 0,0 1 0 0 0,1 0-1 0 0,-1-1 1 0 0,0 1 0 0 0,0 0 0 0 0,0 0-1 0 0,-4-3 1 0 0,4 5 1 0 0,1 0-1 0 0,0 0 1 0 0,0 0-1 0 0,0 0 1 0 0,0 0 0 0 0,-1 0-1 0 0,1 1 1 0 0,0-1-1 0 0,0 0 1 0 0,0 1 0 0 0,0-1-1 0 0,0 1 1 0 0,0-1 0 0 0,0 1-1 0 0,0 0 1 0 0,0-1-1 0 0,0 1 1 0 0,0 0 0 0 0,-1 1-1 0 0,2-2-6 0 0,-8 6 3 0 0,1 1 0 0 0,0 0 0 0 0,1 0 0 0 0,0 0 0 0 0,-7 10-1 0 0,-23 45-29 0 0,20-35 21 0 0,-32 53 77 0 0,-3 6-124 0 0,-44 98 0 0 0,55-83 34 0 0,-54 210 0 0 0,70-203-27 0 0,-18 66 486 0 0,27-119-111 0 0,-26 59 0 0 0,30-87-376 0 0,-2 0-1 0 0,0-1 0 0 0,-2-1 1 0 0,0 0-1 0 0,-29 34 0 0 0,42-57 15 0 0,-13 15-247 0 0,-22 20-1 0 0,32-32 121 0 0,0-1 0 0 0,0 0 0 0 0,-1-1 0 0 0,0 1 1 0 0,1-1-1 0 0,-1 0 0 0 0,0-1 0 0 0,0 1 0 0 0,-9 1 0 0 0,12-3-217 0 0,0 0-1 0 0,0 0 0 0 0,0 1 0 0 0,-1-1 1 0 0,2 1-1 0 0,-1-1 0 0 0,0 1 0 0 0,-5 4 1 0 0,3-2-1344 0 0,4-3 853 0 0,12-3-2308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12959 0 0,'0'0'1172'0'0,"2"-1"-966"0"0,7-6 357 0 0,0 0 1 0 0,1 0-1 0 0,0 1 1 0 0,0 1-1 0 0,0 0 1 0 0,19-7-1 0 0,-4 1 83 0 0,40-13 1724 0 0,127-31 0 0 0,-180 52-2263 0 0,23-5 102 0 0,0 1 0 0 0,53-3 1 0 0,-64 9-2056 0 0,-1 1 1 0 0,37 6 0 0 0,-49-4 234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567 138 9759 0 0,'0'0'447'0'0,"0"-9"145"0"0,1-2 114 0 0,-1 0 1 0 0,0 0-1 0 0,-1 0 0 0 0,-1 0 0 0 0,1 0 1 0 0,-8-21-1 0 0,9 30-701 0 0,-1 1 0 0 0,0-1 0 0 0,0 0 0 0 0,0 0 1 0 0,0 0-1 0 0,-1 1 0 0 0,1-1 0 0 0,0 1 0 0 0,-1-1 0 0 0,1 1 0 0 0,-1-1 0 0 0,0 1 1 0 0,1 0-1 0 0,-1 0 0 0 0,0 0 0 0 0,0 0 0 0 0,0 0 0 0 0,0 0 0 0 0,1 0 0 0 0,-1 1 1 0 0,0-1-1 0 0,0 1 0 0 0,0-1 0 0 0,-1 1 0 0 0,1 0 0 0 0,0 0 0 0 0,0 0 0 0 0,0 0 1 0 0,0 0-1 0 0,0 0 0 0 0,0 1 0 0 0,-2 0 0 0 0,-7 1-12 0 0,0 1 0 0 0,0 1-1 0 0,1 0 1 0 0,-15 8 0 0 0,20-10 10 0 0,-56 31 108 0 0,2 2 0 0 0,1 3 0 0 0,-79 69 0 0 0,131-102-74 0 0,-11 9 172 0 0,1 1 1 0 0,-20 21-1 0 0,32-32-167 0 0,1 1 0 0 0,-1-1 0 0 0,1 0-1 0 0,0 1 1 0 0,1 0 0 0 0,-1 0 0 0 0,1-1-1 0 0,0 2 1 0 0,0-1 0 0 0,1 0 0 0 0,-1 0-1 0 0,1 0 1 0 0,0 1 0 0 0,1-1 0 0 0,-1 7-1 0 0,1-10-29 0 0,1 0 0 0 0,-1 1 0 0 0,0-1 0 0 0,1 0 0 0 0,0 0 0 0 0,0 0-1 0 0,0 1 1 0 0,0-1 0 0 0,0 0 0 0 0,0 0 0 0 0,0 0 0 0 0,0 0 0 0 0,1-1 0 0 0,-1 1-1 0 0,1 0 1 0 0,0-1 0 0 0,-1 1 0 0 0,1 0 0 0 0,0-1 0 0 0,0 0 0 0 0,0 0 0 0 0,0 1-1 0 0,0-1 1 0 0,0 0 0 0 0,0 0 0 0 0,0-1 0 0 0,1 1 0 0 0,-1 0 0 0 0,4 0 0 0 0,2 0 12 0 0,1 0 1 0 0,-1 0-1 0 0,1 0 1 0 0,-1-1-1 0 0,1-1 1 0 0,14-1-1 0 0,4-4 4 0 0,0-1-1 0 0,-1-1 1 0 0,0-1-1 0 0,32-16 1 0 0,-23 7-164 0 0,-1-1 1 0 0,45-34-1 0 0,-66 43 25 0 0,-1-1 1 0 0,-1 0-1 0 0,17-19 0 0 0,-27 29 31 0 0,-2 2 222 0 0,-5 5-37 0 0,0 0 1 0 0,1 0 0 0 0,0 1 0 0 0,0-1 0 0 0,0 1 0 0 0,1 0-1 0 0,0 1 1 0 0,1-1 0 0 0,-1 1 0 0 0,1-1 0 0 0,1 1 0 0 0,-4 16 0 0 0,6-23-106 0 0,0 1 1 0 0,-1 0 0 0 0,1 0 0 0 0,0 0 0 0 0,0-1 0 0 0,0 1 0 0 0,0 0-1 0 0,0 0 1 0 0,1 0 0 0 0,-1-1 0 0 0,0 1 0 0 0,2 2 0 0 0,0 1 9 0 0,-2-3-51 0 0,0 0 1 0 0,1 0-1 0 0,-1 0 0 0 0,1 0 1 0 0,-1-1-1 0 0,1 1 0 0 0,0 0 1 0 0,0 0-1 0 0,-1-1 0 0 0,1 1 0 0 0,0-1 1 0 0,2 3-1 0 0,8 9-10593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16783 0 0,'0'0'1522'0'0,"-5"5"-1144"0"0,-128 147 3209 0 0,121-136-3350 0 0,1 0 0 0 0,-11 20 0 0 0,7 1-1473 0 0,13-31-67 0 0,1-1-1 0 0,0 0 0 0 0,0 1 0 0 0,0 9 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14423 0 0,'3'-25'640'0'0,"-1"14"128"0"0,2-1-608 0 0,-1 1-160 0 0,1 0 0 0 0,-1 2 1448 0 0,6 7-3232 0 0</inkml:trace>
  <inkml:trace contextRef="#ctx0" brushRef="#br0" timeOffset="1">661 0 5983 0 0,'0'0'464'0'0,"-1"2"-305"0"0,-18 18 1318 0 0,2 1 0 0 0,0 1 0 0 0,2 0 0 0 0,0 2 0 0 0,-22 47 0 0 0,-43 137 490 0 0,61-152-1643 0 0,-152 359 1356 0 0,157-384-1506 0 0,3-8-210 0 0,1 1 0 0 0,1 0 1 0 0,-8 30-1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72 15119 0 0,'0'0'1366'0'0,"-1"2"-1126"0"0,-1 3-35 0 0,0 0 0 0 0,0 0 1 0 0,1 0-1 0 0,-1 0 0 0 0,1 0 1 0 0,-1 8-1 0 0,3-11-145 0 0,-1-1 1 0 0,0 1-1 0 0,0 0 1 0 0,1 0 0 0 0,-1-1-1 0 0,1 1 1 0 0,0 0-1 0 0,-1-1 1 0 0,1 1-1 0 0,0-1 1 0 0,0 1-1 0 0,0-1 1 0 0,0 1-1 0 0,0-1 1 0 0,1 0-1 0 0,-1 1 1 0 0,0-1-1 0 0,1 0 1 0 0,-1 0-1 0 0,0 0 1 0 0,1 0-1 0 0,2 1 1 0 0,1 1 67 0 0,0-1 0 0 0,0 0 1 0 0,-1 0-1 0 0,2 0 0 0 0,8 1 0 0 0,-4-2-53 0 0,0 0 0 0 0,1-1 1 0 0,-1 0-1 0 0,0-1 0 0 0,0 0 0 0 0,13-3 0 0 0,-5-1-29 0 0,0 0 1 0 0,27-12 0 0 0,-34 12-43 0 0,0 0 1 0 0,-1-1 0 0 0,19-13 0 0 0,-26 16-30 0 0,1 0 0 0 0,0 0 1 0 0,-1-1-1 0 0,0 1 0 0 0,1-1 0 0 0,-2 0 0 0 0,1 0 1 0 0,0 0-1 0 0,-1 0 0 0 0,1 0 0 0 0,-1-1 1 0 0,2-6-1 0 0,-4 10 14 0 0,0 0-1 0 0,0 0 1 0 0,0-1 0 0 0,0 1-1 0 0,0 0 1 0 0,-1 0 0 0 0,1-1-1 0 0,0 1 1 0 0,0 0 0 0 0,-1 0-1 0 0,1-1 1 0 0,-1 1 0 0 0,1 0-1 0 0,-1 0 1 0 0,0 0 0 0 0,1 0-1 0 0,-1 0 1 0 0,0 0 0 0 0,0 0-1 0 0,1 0 1 0 0,-1 0 0 0 0,0 0 0 0 0,0 0-1 0 0,0 1 1 0 0,0-1 0 0 0,0 0-1 0 0,-2 0 1 0 0,0-1-49 0 0,0 0 1 0 0,0 1-1 0 0,0 0 1 0 0,0-1-1 0 0,-1 1 1 0 0,1 0-1 0 0,0 0 1 0 0,0 1-1 0 0,-7-1 1 0 0,-2 1-49 0 0,1 2 0 0 0,-1 0 0 0 0,1 0 0 0 0,-1 1 0 0 0,1 0 0 0 0,0 1 0 0 0,0 0 0 0 0,0 1 0 0 0,1 0 0 0 0,0 1 0 0 0,-14 9 0 0 0,-2 4 198 0 0,2 0 1 0 0,0 2 0 0 0,-22 25 0 0 0,30-29 34 0 0,1 1 0 0 0,1 0 0 0 0,0 1 0 0 0,2 1 0 0 0,0 0 1 0 0,1 1-1 0 0,1 0 0 0 0,-11 35 0 0 0,19-51-145 0 0,1 0 0 0 0,0 0 0 0 0,1 0 0 0 0,-1-1 0 0 0,1 1 0 0 0,0 0 0 0 0,0 0 0 0 0,0 0 0 0 0,1 0 0 0 0,0 0 0 0 0,1 5 0 0 0,-1-7 3 0 0,0-1 1 0 0,0 1-1 0 0,0-1 0 0 0,1 1 0 0 0,-1-1 1 0 0,1 0-1 0 0,-1 1 0 0 0,1-1 0 0 0,0 0 1 0 0,0 0-1 0 0,0 0 0 0 0,0 0 0 0 0,0 0 1 0 0,0-1-1 0 0,0 1 0 0 0,1-1 0 0 0,-1 1 0 0 0,1-1 1 0 0,-1 0-1 0 0,6 2 0 0 0,-1-1-278 0 0,1-1 0 0 0,0 1 0 0 0,0-1 0 0 0,12 0 1 0 0,11-3-1096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242 392 5063 0 0,'-15'15'-481'0'0,"-42"39"8228"0"0,48-47-6657 0 0,0-1 0 0 0,-1 1 0 0 0,1-2 0 0 0,-1 1 1 0 0,-11 4-1 0 0,17-9-905 0 0,1 0 0 0 0,0 0 0 0 0,-1 0 1 0 0,1 0-1 0 0,-1 0 0 0 0,1-1 0 0 0,-1 1 0 0 0,1-1 1 0 0,-1 0-1 0 0,1 0 0 0 0,-1 0 0 0 0,0-1 0 0 0,1 1 1 0 0,-1-1-1 0 0,-5-2 0 0 0,7 2-148 0 0,-1-1 0 0 0,0 1 0 0 0,1-1 0 0 0,0 1 1 0 0,-1-1-1 0 0,1 0 0 0 0,0 0 0 0 0,0 0 0 0 0,0 0 0 0 0,0-1 0 0 0,0 1 0 0 0,1 0 0 0 0,-1-1 1 0 0,1 1-1 0 0,-1-1 0 0 0,1 0 0 0 0,0 0 0 0 0,0 1 0 0 0,-1-6 0 0 0,1 3-37 0 0,1 1-1 0 0,0-1 1 0 0,0 1 0 0 0,0-1-1 0 0,0 1 1 0 0,1-1 0 0 0,0 1-1 0 0,-1-1 1 0 0,2 1 0 0 0,-1-1-1 0 0,1 1 1 0 0,3-7 0 0 0,4-7-96 0 0,16-25 0 0 0,23-26-318 0 0,68-74-1 0 0,-115 141 404 0 0,17-18-208 0 0,35-33 1 0 0,-48 48 235 0 0,1 1-1 0 0,-1-1 0 0 0,1 2 1 0 0,0-1-1 0 0,1 0 1 0 0,-1 1-1 0 0,0 0 0 0 0,1 1 1 0 0,0-1-1 0 0,-1 1 0 0 0,1 1 1 0 0,9-2-1 0 0,-13 3 42 0 0,1 1-1 0 0,0-1 1 0 0,-1 1 0 0 0,1 0-1 0 0,-1 0 1 0 0,1 0 0 0 0,-1 1-1 0 0,1-1 1 0 0,-1 1 0 0 0,0-1-1 0 0,0 1 1 0 0,0 1 0 0 0,0-1-1 0 0,0 0 1 0 0,0 1-1 0 0,0-1 1 0 0,-1 1 0 0 0,1 0-1 0 0,3 5 1 0 0,-1-1 26 0 0,0 1 0 0 0,0-1 0 0 0,-1 1 0 0 0,0 0-1 0 0,0 0 1 0 0,-1 0 0 0 0,3 11 0 0 0,-5-12-71 0 0,0 0-1 0 0,0-1 1 0 0,-1 1 0 0 0,0 0-1 0 0,-1 0 1 0 0,1-1 0 0 0,-1 1-1 0 0,0 0 1 0 0,-1-1 0 0 0,-4 12-1 0 0,2-6 12 0 0,-2 0 1 0 0,1-1-1 0 0,-2 1 0 0 0,-11 16 0 0 0,11-20-82 0 0,0 0 1 0 0,0 0-1 0 0,0-1 0 0 0,-15 11 1 0 0,-38 22-428 0 0,34-24 354 0 0,-53 31-2565 0 0,23-21-5624 0 0,40-20 3344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11255 0 0,'0'0'515'0'0,"-2"1"-7"0"0,-21 18-85 0 0,1 1 0 0 0,0 1 0 0 0,1 1 0 0 0,-28 39 0 0 0,9 4 483 0 0,2 2 1 0 0,-38 90 0 0 0,-29 113 702 0 0,52-131-1045 0 0,46-120-783 0 0,-2 1 0 0 0,-1-1 0 0 0,0-1 0 0 0,-1 0 0 0 0,-1 0 0 0 0,-17 18 0 0 0,17-22-1463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76 4607 0 0,'0'0'354'0'0,"-1"1"-233"0"0,-2 7 164 0 0,1-5 701 0 0,1 0-1 0 0,0 1 1 0 0,0-1 0 0 0,0 1 0 0 0,0-1-1 0 0,0 1 1 0 0,0 5 0 0 0,1-8 176 0 0,2 0-937 0 0,0 0-1 0 0,-1 1 1 0 0,1-1 0 0 0,-1 1-1 0 0,1-1 1 0 0,-1 1-1 0 0,3 2 1 0 0,-1 0 141 0 0,0-2-253 0 0,0 1 0 0 0,-1-1 0 0 0,1 0 0 0 0,0-1 0 0 0,0 1 0 0 0,1 0 1 0 0,-1-1-1 0 0,0 0 0 0 0,1 1 0 0 0,-1-1 0 0 0,0-1 0 0 0,1 1 0 0 0,-1 0 0 0 0,1-1 0 0 0,-1 0 0 0 0,1 0 1 0 0,-1 0-1 0 0,6-1 0 0 0,7-1 202 0 0,-1-1 0 0 0,30-9 0 0 0,-10 2-68 0 0,-16 5-151 0 0,0-1 0 0 0,0-1 0 0 0,17-9 0 0 0,-27 12-100 0 0,-4 2-26 0 0,1-1 0 0 0,-1 0 0 0 0,1 0 0 0 0,-1 0 0 0 0,8-7 0 0 0,-11 9-66 0 0,-2-1-5 0 0,1 1 58 0 0,0-1 0 0 0,0 0 0 0 0,0 1 1 0 0,0-1-1 0 0,-1 0 0 0 0,1 0 0 0 0,0 0 0 0 0,-1 0 0 0 0,0 1 1 0 0,0-1-1 0 0,1 0 0 0 0,-1 0 0 0 0,0 0 0 0 0,0 0 1 0 0,-1 0-1 0 0,1 0 0 0 0,0 0 0 0 0,-1 0 0 0 0,1 0 0 0 0,-1 1 1 0 0,1-1-1 0 0,-1 0 0 0 0,0 0 0 0 0,0 1 0 0 0,0-1 1 0 0,0 0-1 0 0,0 1 0 0 0,0-1 0 0 0,0 1 0 0 0,-1-1 0 0 0,1 1 1 0 0,-1 0-1 0 0,1-1 0 0 0,-4-1 0 0 0,4 3 0 0 0,-1-1 0 0 0,1 1-1 0 0,-1-1 1 0 0,1 1 0 0 0,-1 0-1 0 0,0 0 1 0 0,1 0 0 0 0,-1 0-1 0 0,1 0 1 0 0,-3 0 0 0 0,0 0-50 0 0,-3 1 4 0 0,1-1 0 0 0,-1 1-1 0 0,0 1 1 0 0,0-1 0 0 0,1 1 0 0 0,-1 1 0 0 0,-8 3 0 0 0,-43 26-98 0 0,30-14 341 0 0,2 1 0 0 0,0 2 1 0 0,-27 27-1 0 0,-61 79 1170 0 0,102-112-1066 0 0,1 1-1 0 0,-16 28 0 0 0,24-40-211 0 0,1 1-1 0 0,0-1 0 0 0,0 0 1 0 0,0 1-1 0 0,1 0 0 0 0,0-1 1 0 0,-1 1-1 0 0,2 0 0 0 0,-1 0 1 0 0,1 0-1 0 0,-1-1 0 0 0,1 1 1 0 0,0 0-1 0 0,1 0 0 0 0,1 8 1 0 0,-1-12-23 0 0,0 0 1 0 0,0 0 0 0 0,0 0 0 0 0,0 0-1 0 0,0 0 1 0 0,0 0 0 0 0,0 0 0 0 0,0-1-1 0 0,0 1 1 0 0,0 0 0 0 0,1-1 0 0 0,-1 1-1 0 0,0-1 1 0 0,0 0 0 0 0,1 1 0 0 0,-1-1-1 0 0,0 0 1 0 0,3 0 0 0 0,-3 1 3 0 0,9 0 61 0 0,1 0 0 0 0,0 0-1 0 0,0-1 1 0 0,0-1 0 0 0,18-2 0 0 0,55-16 59 0 0,-55 12-170 0 0,63-18-3180 0 0,-65 17-1615 0 0,-5 2-1012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9671 0 0,'0'0'9247'0'0,"1"1"-8788"0"0,2 1-321 0 0,-1 0 1 0 0,0-1-1 0 0,0 1 1 0 0,0-1-1 0 0,1 1 1 0 0,-1-1-1 0 0,1 0 1 0 0,-1 0-1 0 0,1 0 1 0 0,-1 0-1 0 0,1 0 1 0 0,0 0-1 0 0,2-1 1 0 0,1 1-3 0 0,0-1-1 0 0,0 0 1 0 0,-1 0 0 0 0,1 0 0 0 0,11-3 0 0 0,-2-1-103 0 0,0-1 0 0 0,0 0 0 0 0,25-13 0 0 0,0-8-1023 0 0,-14 9-156 0 0,-26 17 1094 0 0,1 0 0 0 0,-1 0 0 0 0,1-1 0 0 0,-1 1-1 0 0,1 0 1 0 0,-1-1 0 0 0,0 1 0 0 0,1-1 0 0 0,-1 1 0 0 0,1-1 0 0 0,-1 1-1 0 0,0-1 1 0 0,1 1 0 0 0,-1-1 0 0 0,0 1 0 0 0,0-1 0 0 0,0 1 0 0 0,1-1-1 0 0,-1 1 1 0 0,0-1 0 0 0,0 1 0 0 0,0-1 0 0 0,0 0 0 0 0,0 1-1 0 0,0-1 1 0 0,0 1 0 0 0,0-1 0 0 0,0 1 0 0 0,0-1 0 0 0,0 0 0 0 0,0 1-1 0 0,0-1 1 0 0,-1 1 0 0 0,1-1 0 0 0,0 1 0 0 0,0-1 0 0 0,-1 1 0 0 0,1-1-1 0 0,-1 0 1 0 0,0 0 30 0 0,1 0 0 0 0,-1 0 0 0 0,0-1 0 0 0,0 1 0 0 0,0 0 0 0 0,0 0 0 0 0,-1 0 0 0 0,1 0 0 0 0,0 1 0 0 0,0-1 0 0 0,0 0 0 0 0,-1 0 0 0 0,-1 0 0 0 0,-2 0 27 0 0,1 1 0 0 0,-1 0 1 0 0,0-1-1 0 0,0 1 1 0 0,0 1-1 0 0,0-1 1 0 0,0 1-1 0 0,0 0 0 0 0,0 0 1 0 0,1 1-1 0 0,-1-1 1 0 0,0 1-1 0 0,1 0 1 0 0,-6 3-1 0 0,-10 6 172 0 0,-30 23 0 0 0,48-32-170 0 0,-23 18 242 0 0,1 1 0 0 0,1 1 0 0 0,1 0 0 0 0,1 2 0 0 0,1 1 0 0 0,1 1 0 0 0,-19 34 0 0 0,30-47-143 0 0,1 1-1 0 0,1 0 1 0 0,0 0 0 0 0,1 1-1 0 0,1-1 1 0 0,0 1 0 0 0,0 0-1 0 0,-1 22 1 0 0,5-35-93 0 0,0 0 0 0 0,0 0 0 0 0,0 0 1 0 0,0 0-1 0 0,0 0 0 0 0,0 0 0 0 0,0 0 0 0 0,1 0 1 0 0,-1 0-1 0 0,1 0 0 0 0,0-1 0 0 0,-1 1 0 0 0,1 0 1 0 0,0 0-1 0 0,0 0 0 0 0,0-1 0 0 0,0 1 0 0 0,0-1 1 0 0,1 1-1 0 0,1 2 0 0 0,-1-3 25 0 0,0 0-1 0 0,1 0 1 0 0,-1 0-1 0 0,0 0 1 0 0,1 0-1 0 0,-1 0 1 0 0,1-1-1 0 0,-1 1 1 0 0,0-1-1 0 0,1 0 1 0 0,-1 0-1 0 0,1 0 1 0 0,-1 0-1 0 0,1 0 1 0 0,2-1-1 0 0,24-2 170 0 0,0-2-1 0 0,53-17 1 0 0,-8 4-1185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11743 0 0,'0'0'1068'0'0,"-2"1"-877"0"0,-6 6 124 0 0,0 1 0 0 0,1 0-1 0 0,0 0 1 0 0,0 1 0 0 0,1 0 0 0 0,-7 14 0 0 0,-28 66 998 0 0,14-29-833 0 0,-61 118 619 0 0,-57 118-286 0 0,93-180-623 0 0,-40 86 108 0 0,-16-9-307 0 0,101-183-212 0 0,0 0-1 0 0,-12 11 1 0 0,18-20-98 0 0,0-10-6538 0 0,2-2 1866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94 9671 0 0,'-3'-1'317'0'0,"0"0"0"0"0,0 0-1 0 0,1 0 1 0 0,-1 0-1 0 0,0 0 1 0 0,0 1-1 0 0,0-1 1 0 0,0 1 0 0 0,0 0-1 0 0,0 0 1 0 0,0 0-1 0 0,0 0 1 0 0,0 1 0 0 0,0-1-1 0 0,0 1 1 0 0,0 0-1 0 0,-5 1 2249 0 0,18 7-1794 0 0,-5-7-661 0 0,-1 0-1 0 0,0 0 1 0 0,1 0 0 0 0,0-1 0 0 0,-1 1 0 0 0,1-1 0 0 0,0 0 0 0 0,-1-1 0 0 0,9 1 0 0 0,47-3 724 0 0,-46 1-653 0 0,377-56 2100 0 0,-214 26-1666 0 0,-2 10-5933 0 0,-156 19-1444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1839 0 0,'9'8'8507'0'0,"-9"-4"-8101"0"0,-1 1 0 0 0,0-1 0 0 0,0 0 0 0 0,0 1 0 0 0,0-1 0 0 0,-1 0 0 0 0,0 1 0 0 0,0-1 0 0 0,0 0 0 0 0,0-1 0 0 0,-1 1 0 0 0,-3 4 0 0 0,-7 9-292 0 0,-21 19-1 0 0,20-22 315 0 0,-42 41 141 0 0,-11 10 95 0 0,57-54-450 0 0,0 1 0 0 0,1 1 0 0 0,-15 25 1 0 0,22-36-163 0 0,1 1 1 0 0,0-1-1 0 0,-1 1 1 0 0,1 0 0 0 0,1-1-1 0 0,-1 1 1 0 0,0 0-1 0 0,1 0 1 0 0,-1 0 0 0 0,1 0-1 0 0,0 0 1 0 0,0-1 0 0 0,0 1-1 0 0,0 0 1 0 0,1 0-1 0 0,0 4 1 0 0,0-4 0 0 0,0-1 0 0 0,0 0 0 0 0,0 0 0 0 0,1 0 0 0 0,-1 0 0 0 0,1 0 0 0 0,-1 0 0 0 0,1 0 0 0 0,0 0-1 0 0,0 0 1 0 0,0-1 0 0 0,0 1 0 0 0,0-1 0 0 0,0 1 0 0 0,0-1 0 0 0,0 0 0 0 0,0 0 0 0 0,1 0 0 0 0,2 1 0 0 0,4 0 37 0 0,0 1 1 0 0,0-2-1 0 0,0 1 1 0 0,0-1-1 0 0,0 0 1 0 0,1-1-1 0 0,-1 0 0 0 0,0-1 1 0 0,0 0-1 0 0,10-2 1 0 0,14-5 170 0 0,43-15 1 0 0,-70 21-232 0 0,7-3 37 0 0,0 0 1 0 0,-1-1-1 0 0,0 0 0 0 0,20-16 1 0 0,-11 6 200 0 0,29-29 0 0 0,-46 41-230 0 0,1-1-1 0 0,-1 0 1 0 0,-1 0-1 0 0,1-1 0 0 0,0 1 1 0 0,-1-1-1 0 0,0 1 1 0 0,-1-1-1 0 0,1 0 1 0 0,-1 0-1 0 0,0 0 1 0 0,-1 0-1 0 0,2-8 1 0 0,-3 10-77 0 0,1 0 0 0 0,-1-1 0 0 0,0 1 0 0 0,-1 0 0 0 0,1-1 0 0 0,-1 1 0 0 0,0 0 1 0 0,0 0-1 0 0,0-1 0 0 0,0 1 0 0 0,-1 0 0 0 0,0 0 0 0 0,1 1 0 0 0,-2-1 0 0 0,1 0 1 0 0,0 0-1 0 0,-1 1 0 0 0,1 0 0 0 0,-1-1 0 0 0,-4-2 0 0 0,3 2-189 0 0,0 1 0 0 0,-1-1 0 0 0,0 1 0 0 0,1 0 0 0 0,-1 1 0 0 0,0-1 1 0 0,0 1-1 0 0,-1 0 0 0 0,1 0 0 0 0,0 1 0 0 0,-1-1 0 0 0,1 1 0 0 0,-1 0 0 0 0,1 1 0 0 0,-1-1 0 0 0,1 1 0 0 0,-1 0 0 0 0,1 1 0 0 0,-1-1 0 0 0,1 1 0 0 0,-1 0 0 0 0,1 1 0 0 0,-1-1 0 0 0,1 1 0 0 0,0 0 1 0 0,-5 3-1 0 0,-6 2-254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152 258 5063 0 0,'0'0'8431'0'0,"-1"1"-7643"0"0,-3 4-655 0 0,0 0-1 0 0,0 0 1 0 0,0 0 0 0 0,1 0-1 0 0,-1 0 1 0 0,1 1 0 0 0,1-1 0 0 0,-1 1-1 0 0,1 0 1 0 0,0 0 0 0 0,-2 10-1 0 0,2-7 0 0 0,1 0 0 0 0,1 0-1 0 0,-1 0 1 0 0,2 0-1 0 0,-1 0 1 0 0,1 0 0 0 0,4 16-1 0 0,-2-4 124 0 0,-1 0 0 0 0,0 0 0 0 0,-1 0 0 0 0,-4 36 0 0 0,2-53-226 0 0,1 0-1 0 0,-1-1 1 0 0,0 1-1 0 0,0 0 1 0 0,0-1 0 0 0,-1 1-1 0 0,1-1 1 0 0,-1 0 0 0 0,0 1-1 0 0,0-1 1 0 0,0 0 0 0 0,0 0-1 0 0,0 0 1 0 0,-1 0 0 0 0,-3 3-1 0 0,4-5-8 0 0,0 1 0 0 0,0-1 0 0 0,0 1-1 0 0,0-1 1 0 0,0 0 0 0 0,0 0 0 0 0,0 0 0 0 0,0 0 0 0 0,-1 0-1 0 0,1-1 1 0 0,0 1 0 0 0,0 0 0 0 0,-1-1 0 0 0,1 0-1 0 0,-1 0 1 0 0,1 1 0 0 0,0-1 0 0 0,-1-1 0 0 0,1 1-1 0 0,0 0 1 0 0,-1-1 0 0 0,1 1 0 0 0,0-1 0 0 0,-1 1-1 0 0,-1-2 1 0 0,1 0 15 0 0,1 1-1 0 0,0 0 1 0 0,1 0 0 0 0,-1-1-1 0 0,0 1 1 0 0,0-1-1 0 0,0 0 1 0 0,1 1 0 0 0,-1-1-1 0 0,1 0 1 0 0,0 0-1 0 0,-1 0 1 0 0,1 0 0 0 0,0 0-1 0 0,0 0 1 0 0,0-1-1 0 0,0 1 1 0 0,1 0 0 0 0,-1 0-1 0 0,1-1 1 0 0,-1 1-1 0 0,1 0 1 0 0,0-1 0 0 0,0 1-1 0 0,0 0 1 0 0,0-5-1 0 0,1-1 92 0 0,0 0 0 0 0,1 0 0 0 0,0 0 0 0 0,0 0 0 0 0,0 1 0 0 0,7-13 0 0 0,10-18 167 0 0,3 2-1 0 0,39-53 1 0 0,63-60-231 0 0,-111 134-86 0 0,20-25-126 0 0,2 3-1 0 0,54-47 0 0 0,-86 82 144 0 0,-1 0-1 0 0,0 1 1 0 0,1-1 0 0 0,-1 0-1 0 0,1 1 1 0 0,0 0-1 0 0,-1 0 1 0 0,1 0 0 0 0,0 0-1 0 0,0 0 1 0 0,0 0 0 0 0,0 1-1 0 0,0-1 1 0 0,-1 1-1 0 0,1 0 1 0 0,0 0 0 0 0,0 0-1 0 0,0 0 1 0 0,5 1-1 0 0,0 2-33 0 0,-1 0-1 0 0,1 0 0 0 0,0 0 0 0 0,-1 1 0 0 0,12 8 1 0 0,25 18-163 0 0,-1 0-1160 0 0,-13-13-3935 0 0,-11-8-812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184 202 4607 0 0,'0'0'208'0'0,"-1"2"-9"0"0,-1 5 97 0 0,1-5 1020 0 0,1-2-993 0 0,0 1-1 0 0,0-1 1 0 0,0 1-1 0 0,1-1 1 0 0,-1 1 0 0 0,0-1-1 0 0,0 1 1 0 0,0-1-1 0 0,0 1 1 0 0,0-1 0 0 0,1 1-1 0 0,-1-1 1 0 0,0 1-1 0 0,0-1 1 0 0,1 1 0 0 0,-1-1-1 0 0,0 0 1 0 0,1 1-1 0 0,8 1 66 0 0,-1-1-1 0 0,1 0 0 0 0,0-1 1 0 0,0 0-1 0 0,-1 0 0 0 0,1-1 1 0 0,0 0-1 0 0,16-4 1 0 0,9-1 487 0 0,-1 1-125 0 0,0-1 0 0 0,57-18 0 0 0,-85 23-742 0 0,-1-1 0 0 0,1 0 0 0 0,-1-1 0 0 0,0 1 0 0 0,0-1 0 0 0,0 0 0 0 0,0 0 0 0 0,0 0 0 0 0,0 0 0 0 0,-1-1 0 0 0,1 1 0 0 0,-1-1 0 0 0,0 0 0 0 0,0 0 0 0 0,-1 0 0 0 0,1-1 0 0 0,-1 1 0 0 0,0-1 0 0 0,0 1 0 0 0,0-1 0 0 0,-1 0 0 0 0,0 1 0 0 0,0-1 0 0 0,0 0 0 0 0,0 0 0 0 0,-1 0 0 0 0,1 0 0 0 0,-1 0 0 0 0,-1 0 0 0 0,1 0 0 0 0,-2-7 0 0 0,1 10-24 0 0,1-1 0 0 0,-1 1 0 0 0,1 0 0 0 0,-1 0 0 0 0,0 0 1 0 0,0-1-1 0 0,0 1 0 0 0,0 0 0 0 0,0 0 0 0 0,-1 0 0 0 0,1 1 0 0 0,-1-1 0 0 0,1 0 0 0 0,-1 0 0 0 0,0 1 0 0 0,1-1 0 0 0,-1 1 0 0 0,0-1 0 0 0,0 1 0 0 0,0 0 0 0 0,0 0 0 0 0,0 0 0 0 0,-1 0 1 0 0,1 0-1 0 0,0 1 0 0 0,0-1 0 0 0,-1 0 0 0 0,1 1 0 0 0,0 0 0 0 0,0-1 0 0 0,-1 1 0 0 0,1 0 0 0 0,-1 0 0 0 0,1 1 0 0 0,0-1 0 0 0,-3 1 0 0 0,-8 1-96 0 0,1 1 0 0 0,0 1-1 0 0,0 0 1 0 0,0 1 0 0 0,-14 7-1 0 0,-12 10 31 0 0,1 1 0 0 0,1 2 0 0 0,-55 49 0 0 0,58-45 82 0 0,0 2 0 0 0,-48 59 0 0 0,76-83 16 0 0,0 0-1 0 0,1 0 1 0 0,-1 0-1 0 0,1 1 1 0 0,1-1 0 0 0,-1 1-1 0 0,1 0 1 0 0,-2 14-1 0 0,4-19-9 0 0,0 1 0 0 0,1-1 0 0 0,0 1 1 0 0,0 0-1 0 0,0-1 0 0 0,0 1 0 0 0,0-1 0 0 0,1 1 0 0 0,-1 0 0 0 0,1-1 0 0 0,0 1 0 0 0,1-1 0 0 0,-1 0 0 0 0,0 1 1 0 0,1-1-1 0 0,0 0 0 0 0,0 0 0 0 0,0 0 0 0 0,0 0 0 0 0,0 0 0 0 0,0 0 0 0 0,5 3 0 0 0,1 1 15 0 0,1-1 0 0 0,-1-1-1 0 0,1 0 1 0 0,0 0 0 0 0,1-1-1 0 0,-1 0 1 0 0,1 0 0 0 0,0-1 0 0 0,-1 0-1 0 0,19 2 1 0 0,7-1-345 0 0,63 0 0 0 0,-60-6-525 0 0,1-3-50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53 13791 0 0,'1'-1'630'0'0,"52"-50"3155"0"0,-54 53-3703 0 0,0-1 0 0 0,1 1 0 0 0,-1-1-1 0 0,0 1 1 0 0,0 0 0 0 0,0-1 0 0 0,0 0 0 0 0,0 1 0 0 0,-2 1 0 0 0,-1 2 78 0 0,-52 73 1008 0 0,-37 47-583 0 0,31-50-567 0 0,3 3-1 0 0,-78 136 1 0 0,110-158-101 0 0,3 1 0 0 0,1 1 0 0 0,4 1-1 0 0,2 0 1 0 0,2 2 0 0 0,4 0 0 0 0,2 0 0 0 0,2 1-1 0 0,3 68 1 0 0,4-120 90 0 0,-3 95 29 0 0,1-86 147 0 0,0-1 1 0 0,-1 1-1 0 0,-9 28 0 0 0,5-30 264 0 0,7-16 357 0 0,0-3-1120 0 0,-2-14-217 0 0,2 1 0 0 0,0-1 0 0 0,1 0 0 0 0,4-24 0 0 0,1-25-1098 0 0,-6 32-136 0 0,-1-3-4033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 4607 0 0,'0'0'354'0'0,"-1"1"-233"0"0,-9 3 4955 0 0,35-21 1529 0 0,-16 10-7377 0 0,2 0 1220 0 0,-1 0 0 0 0,1 1 0 0 0,0 1 0 0 0,0 0 1 0 0,12-4-1 0 0,-22 9-425 0 0,-1 0-237 0 0,1-1-1 0 0,-1 1 1 0 0,1 0-1 0 0,-1 0 1 0 0,1 0 0 0 0,-1 0-1 0 0,1 0 1 0 0,-1 0-1 0 0,1 0 1 0 0,-1 0-1 0 0,1 1 1 0 0,-1-1 0 0 0,1 0-1 0 0,-1 0 1 0 0,0 0-1 0 0,1 0 1 0 0,-1 1-1 0 0,1-1 1 0 0,-1 0 0 0 0,1 1-1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 13735 0 0,'0'0'1246'0'0,"-7"18"1792"0"0,6-17-2918 0 0,1 0 0 0 0,0 0 0 0 0,0 0-1 0 0,0 0 1 0 0,0-1 0 0 0,0 1 0 0 0,0 0-1 0 0,0 0 1 0 0,1 0 0 0 0,-1 0 0 0 0,0 0-1 0 0,0 0 1 0 0,1 0 0 0 0,-1 0 0 0 0,1-1-1 0 0,-1 1 1 0 0,0 0 0 0 0,1 0 0 0 0,0 0 0 0 0,-1-1-1 0 0,1 1 1 0 0,-1 0 0 0 0,1-1 0 0 0,1 2-1 0 0,0-1 22 0 0,1 1 1 0 0,-1 0-1 0 0,1-1 0 0 0,0 0 0 0 0,0 1 0 0 0,-1-1 0 0 0,6 1 0 0 0,5 0 54 0 0,-1 0 0 0 0,22 1 0 0 0,-19-2-321 0 0,1-2 0 0 0,-1 0 0 0 0,0 0 0 0 0,0-2 0 0 0,0 0 1 0 0,-1 0-1 0 0,1-1 0 0 0,-1-1 0 0 0,0-1 0 0 0,16-8 0 0 0,-28 13-345 0 0,-1-16-1198 0 0,-3 15 1601 0 0,0 1 1 0 0,1-1 0 0 0,-1 1-1 0 0,0 0 1 0 0,0-1-1 0 0,0 1 1 0 0,0 0-1 0 0,0 0 1 0 0,0 0-1 0 0,-1 0 1 0 0,1 1-1 0 0,0-1 1 0 0,0 1-1 0 0,-1-1 1 0 0,1 1 0 0 0,0 0-1 0 0,-1 0 1 0 0,1 0-1 0 0,0 0 1 0 0,0 0-1 0 0,-1 0 1 0 0,1 1-1 0 0,0-1 1 0 0,-3 2-1 0 0,-7 1 31 0 0,0 1-1 0 0,0 0 0 0 0,-12 7 1 0 0,-7 5 275 0 0,0 3 1 0 0,1 0 0 0 0,2 2-1 0 0,-53 49 1 0 0,69-59-96 0 0,0 2 1 0 0,1-1-1 0 0,0 2 1 0 0,1-1-1 0 0,-15 26 1 0 0,22-33-121 0 0,0 0 0 0 0,1 0 1 0 0,-1 0-1 0 0,1 0 0 0 0,0 0 1 0 0,1 0-1 0 0,-1 1 1 0 0,1-1-1 0 0,0 1 0 0 0,1-1 1 0 0,0 1-1 0 0,0-1 0 0 0,0 1 1 0 0,1-1-1 0 0,0 0 0 0 0,0 1 1 0 0,4 11-1 0 0,-4-15-49 0 0,1 0-1 0 0,-1-1 1 0 0,1 1 0 0 0,0-1-1 0 0,-1 0 1 0 0,1 0 0 0 0,0 1-1 0 0,0-1 1 0 0,1 0-1 0 0,-1-1 1 0 0,0 1 0 0 0,1 0-1 0 0,4 2 1 0 0,7 3-205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 13359 0 0,'2'-1'1027'0'0,"0"1"-846"0"0,12-13 5403 0 0,-15 14-5483 0 0,0 1 0 0 0,0-1 0 0 0,-1 1 0 0 0,1-1 0 0 0,-1 1 0 0 0,1-1 0 0 0,-1 0 0 0 0,0 0-1 0 0,1 0 1 0 0,-1 0 0 0 0,-2 1 0 0 0,1 0 56 0 0,-142 104 920 0 0,127-92-1071 0 0,0 2 0 0 0,1 1 0 0 0,1 0-1 0 0,0 0 1 0 0,1 2 0 0 0,2 0 0 0 0,0 1-1 0 0,0 0 1 0 0,2 1 0 0 0,1 0 0 0 0,0 1-1 0 0,-9 32 1 0 0,18-49-6 0 0,0 1 0 0 0,-1-1 0 0 0,2 0 0 0 0,-1 1 0 0 0,1-1 0 0 0,0 1 0 0 0,0-1 0 0 0,0 0 0 0 0,1 1 0 0 0,-1-1 0 0 0,1 0 0 0 0,2 7 0 0 0,4-3 15 0 0,-5-7 1 0 0,1-1-1 0 0,-1 1 1 0 0,1-1 0 0 0,-1 1-1 0 0,1-1 1 0 0,0 0 0 0 0,0 0 0 0 0,-1-1-1 0 0,1 1 1 0 0,0 0 0 0 0,0-1 0 0 0,0 0-1 0 0,5 1 1 0 0,6-2 109 0 0,22-2 1 0 0,-28 2-116 0 0,18-4-1596 0 0,0 0 1 0 0,-1-2-1 0 0,0-1 0 0 0,34-16 1 0 0,-47 19 767 0 0,19-7-5420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5983 0 0,'0'2'4467'0'0,"-1"2"-3794"0"0,1-1 0 0 0,-1 0 0 0 0,0 0 0 0 0,-1 0 0 0 0,-1 5-1 0 0,-21 29 887 0 0,9-16-1032 0 0,-94 163 1405 0 0,-1 1-710 0 0,29-57-635 0 0,-94 201 0 0 0,83-103-523 0 0,6-23-128 0 0,60-150-734 0 0,25-52 301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103 213 6911 0 0,'0'0'4683'0'0,"2"1"-3382"0"0,30 1 674 0 0,44-1-1 0 0,-41-1-1540 0 0,-5-1-172 0 0,1-1-1 0 0,31-6 1 0 0,-47 6-220 0 0,0-2 1 0 0,0 0-1 0 0,-1 0 0 0 0,1-2 1 0 0,-1 0-1 0 0,14-8 0 0 0,-22 10-49 0 0,-1 0-1 0 0,0 0 1 0 0,0 0-1 0 0,0 0 1 0 0,0-1-1 0 0,-1 0 1 0 0,0 0 0 0 0,0 0-1 0 0,0-1 1 0 0,-1 1-1 0 0,4-7 1 0 0,-6 9-46 0 0,1-1-1 0 0,-1 1 1 0 0,1-1 0 0 0,-1 0 0 0 0,0 1 0 0 0,0-1 0 0 0,-1 0 0 0 0,1 0 0 0 0,-1 0-1 0 0,0 1 1 0 0,0-1 0 0 0,0 0 0 0 0,0 0 0 0 0,-1 0 0 0 0,0 0 0 0 0,1 1-1 0 0,-1-1 1 0 0,-1 0 0 0 0,1 1 0 0 0,-2-5 0 0 0,1 7 16 0 0,1-1 0 0 0,0 0-1 0 0,-1 1 1 0 0,0-1 0 0 0,1 1 0 0 0,-1 0 0 0 0,0-1 0 0 0,0 1 0 0 0,1 0-1 0 0,-1 0 1 0 0,0 0 0 0 0,0 0 0 0 0,0 0 0 0 0,0 1 0 0 0,-1-1 0 0 0,1 1-1 0 0,0-1 1 0 0,0 1 0 0 0,0 0 0 0 0,0 0 0 0 0,-1 0 0 0 0,1 0 0 0 0,-3 0-1 0 0,-7 1 13 0 0,-1 1-1 0 0,-21 5 0 0 0,27-5 14 0 0,-136 38-119 0 0,116-30 68 0 0,1 1 1 0 0,1 1-1 0 0,-32 19 0 0 0,42-21 63 0 0,1 1-1 0 0,0 0 0 0 0,0 1 0 0 0,1 0 1 0 0,-19 24-1 0 0,26-29 114 0 0,1 0 0 0 0,0 1 0 0 0,0 0-1 0 0,1 0 1 0 0,0 0 0 0 0,0 0 0 0 0,1 1 0 0 0,0-1 0 0 0,0 1 0 0 0,1 0 0 0 0,0 0-1 0 0,1 0 1 0 0,-1 9 0 0 0,2-14-19 0 0,0 0-1 0 0,0 0 0 0 0,1 0 1 0 0,0 0-1 0 0,-1 0 1 0 0,1 0-1 0 0,1 0 1 0 0,-1 0-1 0 0,0-1 0 0 0,1 1 1 0 0,0 0-1 0 0,0-1 1 0 0,0 1-1 0 0,3 3 0 0 0,-1-3 35 0 0,0 0-1 0 0,0 0 1 0 0,0-1-1 0 0,1 1 0 0 0,-1-1 1 0 0,1 0-1 0 0,0-1 1 0 0,-1 1-1 0 0,8 2 0 0 0,8 1 176 0 0,0 0-1 0 0,1-2 1 0 0,-1 0-1 0 0,30 1 1 0 0,-35-4-260 0 0,15 3 75 0 0,57 2-896 0 0,-76-5 671 0 0,-4 0-1524 0 0,0-1-3314 0 0,1 0-1199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11975 0 0,'1'0'7587'0'0,"39"-6"-4830"0"0,44-1-1 0 0,25-4-2011 0 0,25-12-225 0 0,206-66-1 0 0,-234 57-1415 0 0,-61 19-2244 0 0,-30 9 1284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70 9815 0 0,'8'-10'444'0'0,"18"-16"0"0"0,6-8 3023 0 0,-34 35-3390 0 0,0 0 0 0 0,-1 0 0 0 0,1 0 1 0 0,0 0-1 0 0,-1 0 0 0 0,1 0 0 0 0,0 1 0 0 0,-4 2 0 0 0,-1 2 37 0 0,-172 113 771 0 0,105-63-587 0 0,2 3 0 0 0,-95 103 0 0 0,134-125-296 0 0,2 1 0 0 0,1 1 0 0 0,-28 50 1 0 0,23-26 139 0 0,-40 102 0 0 0,64-137-1 0 0,1 0 1 0 0,2 1-1 0 0,1 1 0 0 0,1-1 0 0 0,2 1 1 0 0,-1 55-1 0 0,5-67-3 0 0,1 0 1 0 0,0 0-1 0 0,2 0 0 0 0,0 0 0 0 0,1 0 1 0 0,1-1-1 0 0,0 1 0 0 0,2-1 0 0 0,0 0 1 0 0,1-1-1 0 0,0 0 0 0 0,18 24 1 0 0,-15-26-67 0 0,0-2 11 0 0,-8-11-72 0 0,-2-1-10 0 0,0 0 1 0 0,0 0-1 0 0,0 1 0 0 0,-1-1 0 0 0,1 0 0 0 0,0 0 1 0 0,0 1-1 0 0,0-1 0 0 0,-1 0 0 0 0,1 1 0 0 0,0-1 0 0 0,-1 1 1 0 0,1-1-1 0 0,0 1 0 0 0,-1-1 0 0 0,1 1 0 0 0,0 0 1 0 0,0 1-141 0 0,8-1-5697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246 221 4143 0 0,'0'2'319'0'0,"-2"2"-248"0"0,1-1 0 0 0,-1 0 0 0 0,0 0 0 0 0,0 1-1 0 0,0-1 1 0 0,-3 3 0 0 0,-32 31 5391 0 0,26-27-3592 0 0,-37 31 2121 0 0,-28 14-2520 0 0,31-23-524 0 0,34-23-746 0 0,10-8-98 0 0,2-1-13 0 0,18-16-34 0 0,142-167-466 0 0,-125 136 308 0 0,31-38-116 0 0,-53 69 364 0 0,1 0 0 0 0,32-25 0 0 0,-39 36 72 0 0,0 0 0 0 0,1 0 1 0 0,-1 1-1 0 0,1 0 1 0 0,9-2-1 0 0,-17 6-159 0 0,0 0 0 0 0,1 0-1 0 0,-1 0 1 0 0,1 0 0 0 0,-1 0 0 0 0,1 0 0 0 0,-1 0-1 0 0,0 1 1 0 0,1-1 0 0 0,-1 0 0 0 0,0 1-1 0 0,1-1 1 0 0,-1 1 0 0 0,0 0 0 0 0,1-1-1 0 0,-1 1 1 0 0,0 0 0 0 0,0 0 0 0 0,0 0-1 0 0,0 0 1 0 0,0 0 0 0 0,0 0 0 0 0,0 0 0 0 0,0 0-1 0 0,0 0 1 0 0,0 2 0 0 0,1 1-31 0 0,0 0-1 0 0,0 0 1 0 0,-1 0 0 0 0,1 0 0 0 0,-1 0 0 0 0,0 0-1 0 0,-1 0 1 0 0,1 0 0 0 0,-1 0 0 0 0,1 1 0 0 0,-1-1-1 0 0,0 0 1 0 0,-1 5 0 0 0,-2 9 12 0 0,-9 31-1 0 0,7-29 21 0 0,-11 31-502 0 0,-2-2 1 0 0,-2 0 0 0 0,-27 48-1 0 0,46-95 352 0 0,-7 15-1944 0 0,5-7-2383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10 15719 0 0,'0'0'1424'0'0,"-2"0"-1172"0"0,-8 3-20 0 0,-1 2 0 0 0,1-1 0 0 0,-1 1 0 0 0,1 1 0 0 0,1 0 0 0 0,-13 9 0 0 0,2-2-84 0 0,-6 6-45 0 0,0 1 0 0 0,0 0-1 0 0,2 2 1 0 0,1 1 0 0 0,-34 44-1 0 0,50-58-115 0 0,1 1-1 0 0,0 0 1 0 0,0 1 0 0 0,1-1-1 0 0,-6 18 1 0 0,10-22-17 0 0,-1-1-1 0 0,1 0 1 0 0,0 1 0 0 0,0-1 0 0 0,0 0-1 0 0,1 1 1 0 0,0-1 0 0 0,0 1 0 0 0,0-1-1 0 0,1 1 1 0 0,-1-1 0 0 0,1 1-1 0 0,4 9 1 0 0,-4-12 23 0 0,1-1 0 0 0,-1 1 0 0 0,1-1 0 0 0,0 1 1 0 0,0-1-1 0 0,0 0 0 0 0,0 0 0 0 0,0 0 0 0 0,1 0 0 0 0,-1 0 0 0 0,0-1 0 0 0,1 1 0 0 0,-1-1 0 0 0,1 1 0 0 0,0-1 0 0 0,0 0 0 0 0,-1 0 0 0 0,5 1 1 0 0,2 0 80 0 0,1 0 0 0 0,-1-1 1 0 0,1 0-1 0 0,13 0 0 0 0,-17-1 1 0 0,0 0 0 0 0,0-1 1 0 0,0 0-1 0 0,0-1 0 0 0,0 1 0 0 0,0-1 0 0 0,0 0 0 0 0,0 0 0 0 0,-1-1 1 0 0,1 0-1 0 0,-1 0 0 0 0,0 0 0 0 0,0 0 0 0 0,0-1 0 0 0,0 0 0 0 0,0 0 0 0 0,-1 0 1 0 0,4-6-1 0 0,-2 3 34 0 0,0-1 1 0 0,0-1 0 0 0,-1 1-1 0 0,0-1 1 0 0,-1 0-1 0 0,0 0 1 0 0,0 0 0 0 0,-1 0-1 0 0,0-1 1 0 0,2-14 0 0 0,-3 11-139 0 0,7-44-613 0 0,1 1 1 0 0,24-69-1 0 0,-28 102-2614 0 0,-4 16 1376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9:5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8751 0 0,'0'0'674'0'0,"-1"0"-438"0"0,-1 0 47 0 0,-1 0 0 0 0,1 0 1 0 0,0 1-1 0 0,0-1 0 0 0,0 1 1 0 0,0-1-1 0 0,0 1 0 0 0,0 0 1 0 0,0 0-1 0 0,0 0 0 0 0,0 0 0 0 0,0 0 1 0 0,0 0-1 0 0,-2 2 0 0 0,0 1 111 0 0,1-1 0 0 0,0 1-1 0 0,0 0 1 0 0,0-1-1 0 0,0 1 1 0 0,-2 6 0 0 0,-3 5 279 0 0,2 1 1 0 0,-9 29-1 0 0,14-43-668 0 0,-15 62 1136 0 0,-12 81-1 0 0,4 68-95 0 0,20-172-983 0 0,-5 29-99 0 0,-3-1 0 0 0,-39 124 1 0 0,46-176-89 0 0,-2-1 1 0 0,0 1 0 0 0,-1-1 0 0 0,0-1 0 0 0,-2 0 0 0 0,0 0 0 0 0,-20 24 0 0 0,17-26-1458 0 0,0-1 0 0 0,0 0 0 0 0,-1 0 0 0 0,-23 13 0 0 0,13-12-4069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 11975 0 0,'-8'-2'1083'0'0,"0"1"-891"0"0,1 6 3351 0 0,7-3-3304 0 0,0 0 1 0 0,1-1 0 0 0,-1 1 0 0 0,1 0-1 0 0,-1-1 1 0 0,1 1 0 0 0,0-1 0 0 0,-1 1-1 0 0,1-1 1 0 0,0 1 0 0 0,0-1-1 0 0,0 0 1 0 0,1 1 0 0 0,-1-1 0 0 0,0 0-1 0 0,3 2 1 0 0,-2-1-124 0 0,1 0 0 0 0,0-1 0 0 0,0 1 0 0 0,0-1 0 0 0,1 0-1 0 0,-1 0 1 0 0,0 0 0 0 0,4 1 0 0 0,7 0-65 0 0,-1-1 0 0 0,1-1 0 0 0,18-1 0 0 0,-31 1 5 0 0,171-20 864 0 0,-1-16-573 0 0,-149 32-330 0 0,126-32-2974 0 0,-112 28-1720 0 0,-1 0-2145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166 105 7831 0 0,'0'0'706'0'0,"1"1"-274"0"0,4 10 5512 0 0,-3-9-5671 0 0,-1 0 1 0 0,0 0 0 0 0,1-1 0 0 0,0 1 0 0 0,-1 0 0 0 0,1-1 0 0 0,0 0-1 0 0,0 1 1 0 0,0-1 0 0 0,0 0 0 0 0,0 0 0 0 0,0 0 0 0 0,0 0-1 0 0,0 0 1 0 0,3 0 0 0 0,-1 0-41 0 0,0 0 0 0 0,1-1-1 0 0,-1 1 1 0 0,1-1 0 0 0,-1 0 0 0 0,1-1-1 0 0,5 0 1 0 0,7-3-31 0 0,-1-1-1 0 0,0 0 1 0 0,19-9 0 0 0,-26 10-3 0 0,-2 1-197 0 0,12-4 54 0 0,21-13 1 0 0,-36 17-109 0 0,1 0 1 0 0,-1 0-1 0 0,0 0 1 0 0,0 0 0 0 0,0 0-1 0 0,0-1 1 0 0,0 0-1 0 0,-1 0 1 0 0,0 0 0 0 0,3-5-1 0 0,-5 7 20 0 0,0 1-36 0 0,1-1 0 0 0,-1 0 0 0 0,-1 0 0 0 0,1 0 0 0 0,0-1-1 0 0,0 1 1 0 0,0-3 0 0 0,-1 4 58 0 0,0 1 0 0 0,0-1 0 0 0,0 1 0 0 0,0-1 0 0 0,-1 0 0 0 0,1 1 1 0 0,0-1-1 0 0,0 1 0 0 0,0-1 0 0 0,-1 1 0 0 0,1-1 0 0 0,0 1 0 0 0,-1-1 0 0 0,1 1 0 0 0,0-1 0 0 0,-1 1 0 0 0,1 0 0 0 0,-1-1 0 0 0,1 1 0 0 0,-1 0 1 0 0,1-1-1 0 0,0 1 0 0 0,-1 0 0 0 0,1-1 0 0 0,-1 1 0 0 0,0 0 0 0 0,1 0 0 0 0,-1 0 0 0 0,1-1 0 0 0,-1 1 0 0 0,1 0 0 0 0,-1 0 0 0 0,1 0 0 0 0,-1 0 0 0 0,-1 0 1 0 0,-4-1-40 0 0,-1 1 1 0 0,1 0 0 0 0,-1 0 0 0 0,0 1 0 0 0,1 0 0 0 0,-1 0-1 0 0,-8 3 1 0 0,-46 16-241 0 0,49-15 226 0 0,-12 4-9 0 0,0 2-1 0 0,0 1 0 0 0,1 0 1 0 0,1 2-1 0 0,-32 25 1 0 0,41-27 135 0 0,-1 0 1 0 0,2 0 0 0 0,-1 1-1 0 0,2 1 1 0 0,0 0 0 0 0,1 1-1 0 0,0 0 1 0 0,1 1 0 0 0,-7 16 0 0 0,12-23 18 0 0,1 1 0 0 0,0-1 0 0 0,0 1 1 0 0,1-1-1 0 0,1 1 0 0 0,-1 0 1 0 0,2 0-1 0 0,0 17 0 0 0,0-24-58 0 0,0 1 0 0 0,1 0 1 0 0,-1 0-1 0 0,1 0 0 0 0,0 0 0 0 0,0-1 0 0 0,1 1 0 0 0,-1 0 0 0 0,1-1 0 0 0,0 1 0 0 0,-1-1 0 0 0,2 0 0 0 0,-1 0 0 0 0,0 1 0 0 0,1-1 1 0 0,-1-1-1 0 0,1 1 0 0 0,0 0 0 0 0,0-1 0 0 0,0 1 0 0 0,0-1 0 0 0,0 0 0 0 0,1 0 0 0 0,6 3 0 0 0,6 0 92 0 0,0 0 0 0 0,0-1 1 0 0,1-1-1 0 0,23 2 0 0 0,-4-3-36 0 0,38-3 1 0 0,-64 0-315 0 0,0-1 1 0 0,0 0-1 0 0,0 0 1 0 0,0-1-1 0 0,0 0 1 0 0,9-6 0 0 0,-15 8 0 0 0,15-6-690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9671 0 0,'0'0'875'0'0,"-1"3"-719"0"0,-54 148 6824 0 0,-42 110-4451 0 0,-19-8-2654 0 0,77-187-337 0 0,-52 65 1 0 0,79-114 541 0 0,-1 3 54 0 0,12-19 8 0 0,10-8-1312 0 0,-7 4 935 0 0,12-12-600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68 476 8751 0 0,'0'0'674'0'0,"-1"2"-438"0"0,-53 123 4980 0 0,43-104-2668 0 0,11-21-2531 0 0,0 0 1 0 0,0 0-1 0 0,0 0 1 0 0,0 0-1 0 0,0 0 1 0 0,0 0-1 0 0,0 0 1 0 0,0 0 0 0 0,0 0-1 0 0,-1 0 1 0 0,1 0-1 0 0,0 0 1 0 0,0 0-1 0 0,0 0 1 0 0,0 0 0 0 0,0 0-1 0 0,0 0 1 0 0,0-1-1 0 0,0 1 1 0 0,0 0-1 0 0,0 0 1 0 0,0 0-1 0 0,0 0 1 0 0,0 0 0 0 0,0 0-1 0 0,0 0 1 0 0,-1 0-1 0 0,1 0 1 0 0,0 0-1 0 0,0 0 1 0 0,0 0-1 0 0,0 0 1 0 0,0 0 0 0 0,0 0-1 0 0,0 0 1 0 0,0 0-1 0 0,0 0 1 0 0,0-1-1 0 0,0 1 1 0 0,0 0 0 0 0,0 0-1 0 0,0 0 1 0 0,0 0-1 0 0,0 0 1 0 0,0 0-1 0 0,0 0 1 0 0,0 0-1 0 0,0 0 1 0 0,0 0 0 0 0,0 0-1 0 0,0 0 1 0 0,0 0-1 0 0,0-1 1 0 0,0 1-1 0 0,0 0 1 0 0,0 0 0 0 0,0 0-1 0 0,0 0 1 0 0,0 0-1 0 0,1 0 1 0 0,-1 0-1 0 0,3-13 212 0 0,8-23 59 0 0,2 1-1 0 0,2 0 1 0 0,25-44 0 0 0,-6 24-179 0 0,45-58 0 0 0,-59 89-109 0 0,1 1 0 0 0,2 1 0 0 0,0 1 0 0 0,1 1 0 0 0,46-30 0 0 0,-38 31 105 0 0,1 2-1 0 0,0 1 0 0 0,40-13 1 0 0,-65 26-42 0 0,1 1 1 0 0,0-1 0 0 0,0 2-1 0 0,0-1 1 0 0,0 1 0 0 0,0 0-1 0 0,1 1 1 0 0,-1 0 0 0 0,0 1-1 0 0,17 2 1 0 0,-20-1-42 0 0,0-1-1 0 0,0 1 0 0 0,0 0 1 0 0,0 1-1 0 0,-1-1 1 0 0,1 1-1 0 0,-1 0 1 0 0,0 1-1 0 0,1-1 1 0 0,-2 1-1 0 0,1 0 0 0 0,0 0 1 0 0,-1 1-1 0 0,0-1 1 0 0,0 1-1 0 0,0 0 1 0 0,4 6-1 0 0,-5-5-19 0 0,-1 0-1 0 0,0 0 0 0 0,0 0 1 0 0,0 1-1 0 0,-1-1 1 0 0,0 0-1 0 0,0 1 0 0 0,0-1 1 0 0,-1 1-1 0 0,0-1 0 0 0,0 0 1 0 0,-1 1-1 0 0,1-1 1 0 0,-1 1-1 0 0,-4 10 0 0 0,-3 9 103 0 0,-1 0-1 0 0,-17 33 0 0 0,24-54-75 0 0,-12 23 119 0 0,0 0 0 0 0,-2-1 0 0 0,-1-1 0 0 0,-1 0 0 0 0,-1-2 0 0 0,-29 30 0 0 0,40-47-127 0 0,-1-1-1 0 0,1 0 0 0 0,-1 0 1 0 0,-1 0-1 0 0,1-1 0 0 0,-1-1 1 0 0,-12 5-1 0 0,-75 19 30 0 0,80-24-29 0 0,-18 4-51 0 0,-42 4 0 0 0,61-11 18 0 0,0 0 0 0 0,0-1-1 0 0,0 0 1 0 0,0-1 0 0 0,-16-4 0 0 0,21 1 13 0 0,11 4-1 0 0,-1 0-1 0 0,0-1 1 0 0,1 1 0 0 0,-1 0-1 0 0,0-1 1 0 0,1 1-1 0 0,-1-1 1 0 0,1 1 0 0 0,-1-1-1 0 0,1 1 1 0 0,-1-1 0 0 0,1 1-1 0 0,-1-1 1 0 0,1 1-1 0 0,-1-1 1 0 0,1-1 0 0 0,0-2-66 0 0,0 3 48 0 0,1-1-10 0 0,-1-1-1 0 0,1 1 1 0 0,-1 0 0 0 0,1-1 0 0 0,0 1 0 0 0,0 0 0 0 0,0 0-1 0 0,0 0 1 0 0,0-1 0 0 0,0 1 0 0 0,1 0 0 0 0,-1 1 0 0 0,1-1-1 0 0,-1 0 1 0 0,4-3 0 0 0,5-3-424 0 0,18-13 0 0 0,-18 14 55 0 0,3-2-903 0 0,-1 0-334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6247 0 0,'0'0'14160'0'0,"1"0"-13704"0"0,21-6 218 0 0,-1 2-1 0 0,44-4 1 0 0,-4 1-483 0 0,97-26-715 0 0,-156 32 203 0 0,-11 7-4446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60 5527 0 0,'0'0'498'0'0,"1"-8"-396"0"0,-1 6 239 0 0,1 0-1 0 0,-1 1 1 0 0,0-1-1 0 0,0 0 1 0 0,-1 0-1 0 0,1 1 0 0 0,0-1 1 0 0,0 0-1 0 0,-1 1 1 0 0,1-1-1 0 0,-1 0 0 0 0,0 1 1 0 0,1-1-1 0 0,-1 1 1 0 0,0-1-1 0 0,0 1 1 0 0,0-1-1 0 0,0 1 0 0 0,-2-3 1 0 0,1 3-195 0 0,0-1 0 0 0,-1 0 0 0 0,1 1 1 0 0,-1-1-1 0 0,1 1 0 0 0,-1 0 0 0 0,1 0 0 0 0,-1 0 1 0 0,0 0-1 0 0,1 0 0 0 0,-5 0 0 0 0,-1 0-159 0 0,0 1-1 0 0,0-1 1 0 0,0 1 0 0 0,0 1-1 0 0,-1-1 1 0 0,1 2 0 0 0,-13 2-1 0 0,-5 6 54 0 0,-1 1 0 0 0,2 1 0 0 0,-1 1 0 0 0,2 1 0 0 0,0 1 0 0 0,-22 19 0 0 0,31-22 197 0 0,1 0 1 0 0,0 0-1 0 0,-14 17 0 0 0,24-24-133 0 0,0 1-1 0 0,0-1 1 0 0,0 1 0 0 0,0 0-1 0 0,1 0 1 0 0,0 0 0 0 0,0 0 0 0 0,1 0-1 0 0,0 1 1 0 0,0-1 0 0 0,-2 13 0 0 0,4-17-90 0 0,0-1 0 0 0,0 0 1 0 0,0 0-1 0 0,1 0 0 0 0,-1 0 1 0 0,0 0-1 0 0,0 0 1 0 0,1 0-1 0 0,-1 0 0 0 0,1 0 1 0 0,-1 0-1 0 0,1 0 0 0 0,-1 0 1 0 0,1 0-1 0 0,0 0 1 0 0,-1 0-1 0 0,1-1 0 0 0,0 1 1 0 0,0 0-1 0 0,0 0 0 0 0,0-1 1 0 0,-1 1-1 0 0,1 0 1 0 0,0-1-1 0 0,0 1 0 0 0,0-1 1 0 0,0 0-1 0 0,0 1 0 0 0,0-1 1 0 0,1 0-1 0 0,-1 1 1 0 0,0-1-1 0 0,0 0 0 0 0,0 0 1 0 0,1 0-1 0 0,4 1 68 0 0,1-1 0 0 0,-1 1 0 0 0,0-2-1 0 0,12 0 1 0 0,-3-2 1 0 0,-2 0 0 0 0,1-1 0 0 0,0-1 0 0 0,14-7 0 0 0,53-29-84 0 0,-29 13-229 0 0,-35 19-119 0 0,0-1 0 0 0,-1-1 0 0 0,0-1 0 0 0,28-25 0 0 0,-43 37 331 0 0,-1-1 0 0 0,1 0 0 0 0,0 0 1 0 0,0 1-1 0 0,-1-1 0 0 0,1 0 0 0 0,-1 0 0 0 0,1 0 1 0 0,0 0-1 0 0,-1 0 0 0 0,0 0 0 0 0,1-1 0 0 0,-1 1 14 0 0,0 1 0 0 0,0 0 0 0 0,0 0 0 0 0,0 0 0 0 0,0-1-1 0 0,0 1 1 0 0,0 0 0 0 0,0 0 0 0 0,-1 0 0 0 0,1 0 0 0 0,0-1 0 0 0,0 1-1 0 0,0 0 1 0 0,0 0 0 0 0,0 0 0 0 0,-1 0 0 0 0,1 0 0 0 0,0 0 0 0 0,0-1-1 0 0,0 1 1 0 0,-1 0 0 0 0,1 0 0 0 0,0 0 0 0 0,0 0 0 0 0,0 0 0 0 0,-1 0-1 0 0,1 0 1 0 0,0 0 0 0 0,0 0 0 0 0,0 0 0 0 0,-1 0 0 0 0,1 0-1 0 0,0 0 1 0 0,0 0 0 0 0,0 0 0 0 0,-1 0 0 0 0,-4 1 25 0 0,0 0 1 0 0,1 0 0 0 0,-1 0-1 0 0,-5 3 1 0 0,-8 4 126 0 0,0 1 1 0 0,1 0-1 0 0,0 2 1 0 0,1 0-1 0 0,0 0 1 0 0,1 2-1 0 0,0 0 0 0 0,1 0 1 0 0,-17 23-1 0 0,-11 17-73 0 0,-47 79-1 0 0,80-117-85 0 0,-111 213-100 0 0,73-130-206 0 0,-111 195-269 0 0,139-249 779 0 0,18-41-154 0 0,0 0 0 0 0,0 0-1 0 0,1 0 1 0 0,-1 0 0 0 0,1 0-1 0 0,-1 0 1 0 0,1-1-1 0 0,0 1 1 0 0,0 0 0 0 0,0 0-1 0 0,1 0 1 0 0,-1 0 0 0 0,2 4-1 0 0,-2-7-21 0 0,1 1-1 0 0,-1-1 1 0 0,1 0-1 0 0,0 1 0 0 0,-1-1 1 0 0,1 1-1 0 0,-1-1 1 0 0,1 0-1 0 0,0 0 1 0 0,-1 1-1 0 0,1-1 1 0 0,0 0-1 0 0,-1 0 1 0 0,1 0-1 0 0,0 0 0 0 0,-1 0 1 0 0,1 0-1 0 0,1 0 1 0 0,-1 0 34 0 0,7 1 38 0 0,-1 0 1 0 0,1-1-1 0 0,-1 0 0 0 0,1-1 0 0 0,-1 0 0 0 0,0 0 1 0 0,1 0-1 0 0,-1-1 0 0 0,0 0 0 0 0,9-4 0 0 0,9-5-23 0 0,35-22 0 0 0,-38 20-149 0 0,32-19-1904 0 0,-29 14 756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0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5527 0 0,'0'0'13398'0'0,"1"0"-12686"0"0,51 4 1443 0 0,-38-4-1656 0 0,-1 1-1 0 0,1 0 1 0 0,14 4 0 0 0,-22-4-479 0 0,-1-1 0 0 0,1 1 0 0 0,0-1 0 0 0,0 0 0 0 0,0 0 0 0 0,0 0 0 0 0,0-1 0 0 0,0 0 0 0 0,-1 0 0 0 0,1 0 0 0 0,0-1 0 0 0,7-3 1 0 0,7-4-182 0 0,-1-1 1 0 0,19-13-1 0 0,-8 6-278 0 0,-15 8 210 0 0,-4 4-337 0 0,19-14 1 0 0,-29 17 155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 3679 0 0,'0'0'167'0'0,"2"0"-7"0"0,23-8 184 0 0,-7 4 13055 0 0,-15 7-13045 0 0,-3-3-315 0 0,1 0 0 0 0,-1 0 0 0 0,0 0 0 0 0,0 0 0 0 0,0 0 0 0 0,0 0 0 0 0,1 0 0 0 0,-1 0 0 0 0,0 0 0 0 0,0 1 0 0 0,0-1 0 0 0,0 0 0 0 0,1 0 0 0 0,-1 0 0 0 0,0 0 0 0 0,0 0 0 0 0,0 1 0 0 0,0-1 0 0 0,0 0 0 0 0,0 0 0 0 0,0 0 0 0 0,1 0 0 0 0,-1 1 0 0 0,0-1 0 0 0,0 0 0 0 0,0 0 0 0 0,0 0 0 0 0,0 1 0 0 0,0-1 0 0 0,0 0 0 0 0,0 0 0 0 0,0 0 0 0 0,0 1 0 0 0,0-1 0 0 0,0 0 0 0 0,0 0 0 0 0,0 1 0 0 0,-4 5 112 0 0,0 1 0 0 0,0 0 1 0 0,0-1-1 0 0,0 0 1 0 0,-1 0-1 0 0,0 0 1 0 0,-1-1-1 0 0,-5 5 1 0 0,-7 8-101 0 0,-18 17-32 0 0,-63 47 1 0 0,5-7-157 0 0,79-60 124 0 0,0 0 1 0 0,1 0 0 0 0,0 1 0 0 0,1 1 0 0 0,1 1-1 0 0,-10 18 1 0 0,20-33 12 0 0,1 0-1 0 0,-1 0 1 0 0,1 0 0 0 0,0 1-1 0 0,0-1 1 0 0,1 0 0 0 0,-1 0-1 0 0,1 1 1 0 0,-1-1 0 0 0,1 0-1 0 0,0 1 1 0 0,1 4-1 0 0,-1-6 4 0 0,1 0 0 0 0,-1 0 0 0 0,1 0 0 0 0,0-1 0 0 0,-1 1 0 0 0,1 0 0 0 0,0 0 0 0 0,0 0 0 0 0,1-1 0 0 0,-1 1 0 0 0,0 0 0 0 0,0-1 0 0 0,1 0 0 0 0,-1 1 0 0 0,1-1 0 0 0,-1 1-1 0 0,1-1 1 0 0,0 0 0 0 0,-1 0 0 0 0,1 0 0 0 0,2 1 0 0 0,6 2 70 0 0,0-1 0 0 0,1 1 0 0 0,-1-1-1 0 0,1-1 1 0 0,0 0 0 0 0,0-1 0 0 0,0 0 0 0 0,0 0-1 0 0,0-1 1 0 0,0-1 0 0 0,17-3 0 0 0,8-3 246 0 0,1-2 0 0 0,35-13 0 0 0,-67 20-293 0 0,161-63 795 0 0,-148 57-701 0 0,0-2 0 0 0,0 0-1 0 0,-1-2 1 0 0,-1 1 0 0 0,0-2-1 0 0,25-25 1 0 0,-36 32-91 0 0,0 1 1 0 0,-1-1-1 0 0,0 0 0 0 0,0 0 0 0 0,-1-1 0 0 0,0 1 1 0 0,0-1-1 0 0,0 0 0 0 0,-1 0 0 0 0,0 0 0 0 0,0 0 1 0 0,0 0-1 0 0,-1 0 0 0 0,0-11 0 0 0,-1 11-9 0 0,0 1 0 0 0,-1 0 0 0 0,0 0 0 0 0,0 1 0 0 0,0-1-1 0 0,-1 0 1 0 0,1 0 0 0 0,-1 0 0 0 0,-1 1 0 0 0,1-1 0 0 0,-1 1 0 0 0,0 0 0 0 0,0 0 0 0 0,-1 0 0 0 0,0 0-1 0 0,1 0 1 0 0,-2 1 0 0 0,-3-5 0 0 0,1 4-137 0 0,0 0-1 0 0,0 1 1 0 0,0-1 0 0 0,0 1 0 0 0,-1 1-1 0 0,0-1 1 0 0,0 1 0 0 0,0 0-1 0 0,0 1 1 0 0,0 0 0 0 0,0 1-1 0 0,0-1 1 0 0,-1 2 0 0 0,1-1-1 0 0,-1 1 1 0 0,-12 1 0 0 0,-10 3-549 0 0,-1 1 0 0 0,1 2 0 0 0,-31 10 1 0 0,41-11 517 0 0,18-5-2105 0 0,5-3 783 0 0,13-6 114 0 0,23-11-401 0 0,-17 10 638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 1839 0 0,'0'0'83'0'0,"1"0"-6"0"0,36-10 1697 0 0,2 2 19468 0 0,-42 8-21046 0 0,-3 4-81 0 0,-3 2 107 0 0,-19 21 49 0 0,22-21-259 0 0,-33 36-99 0 0,38-41 15 0 0,12-7-2501 0 0,0-2 561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 2759 0 0,'2'-1'3358'0'0,"14"-7"7100"0"0,-14 8-8910 0 0,-1 0-1431 0 0,0 0-1 0 0,0 0 1 0 0,0 0 0 0 0,0 0-1 0 0,0 0 1 0 0,0 0-1 0 0,0 1 1 0 0,0-1-1 0 0,0 0 1 0 0,0 1 0 0 0,0-1-1 0 0,0 0 1 0 0,-1 1-1 0 0,1-1 1 0 0,0 1 0 0 0,0-1-1 0 0,0 1 1 0 0,-1 0-1 0 0,1-1 1 0 0,0 1-1 0 0,0 0 1 0 0,-1 0 0 0 0,1 0-1 0 0,0 1 1 0 0,0 0-34 0 0,0 0-1 0 0,-1 0 1 0 0,1 0 0 0 0,-1 0 0 0 0,1 1 0 0 0,-1-1 0 0 0,0 0 0 0 0,0 0-1 0 0,0 1 1 0 0,0 3 0 0 0,-2 2-13 0 0,1 0-1 0 0,-1 0 1 0 0,0 0 0 0 0,-1 0-1 0 0,-5 11 1 0 0,-22 39 389 0 0,-2-1-1 0 0,-61 83 1 0 0,66-104-323 0 0,1 2 0 0 0,3 0 0 0 0,-30 68 0 0 0,49-98-129 0 0,1-1 0 0 0,0 1 0 0 0,0-1 1 0 0,1 1-1 0 0,0 0 0 0 0,0 0 0 0 0,1 0 0 0 0,-1 14 0 0 0,6-8 12 0 0,0-12-51 0 0,-3-1-39 0 0,0 0-30 0 0,1-1 0 0 0,-1 1 0 0 0,0 0 0 0 0,0-1-1 0 0,0 1 1 0 0,1-1 0 0 0,-1 1 0 0 0,0-1 0 0 0,1 1 0 0 0,-1-1 0 0 0,0 0-1 0 0,1 0 1 0 0,-1 0 0 0 0,0 0 0 0 0,1 0 0 0 0,1 0 0 0 0,14-4-6120 0 0,-4-1-819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305 331 9215 0 0,'0'0'422'0'0,"1"0"-13"0"0,9 0 199 0 0,0 0 0 0 0,-1 1 0 0 0,1 1 0 0 0,18 4 1596 0 0,-17-2 743 0 0,-10-3-2845 0 0,0-1 1 0 0,0 1-1 0 0,0-1 0 0 0,0 1 1 0 0,0-1-1 0 0,0 1 0 0 0,1-1 1 0 0,-1 0-1 0 0,0 0 0 0 0,0 1 1 0 0,0-1-1 0 0,0 0 1 0 0,3 0-1 0 0,0-1 6 0 0,0 0 0 0 0,0 0 1 0 0,0-1-1 0 0,0 1 0 0 0,0-1 1 0 0,0 0-1 0 0,-1 0 0 0 0,1 0 1 0 0,0-1-1 0 0,-1 1 0 0 0,0-1 0 0 0,0 0 1 0 0,5-5-1 0 0,1-3 163 0 0,0-1-1 0 0,12-21 1 0 0,-8 12-142 0 0,-6 9-7 0 0,0-1 0 0 0,0-1-1 0 0,8-24 1 0 0,-13 31-109 0 0,0 1-1 0 0,-1-1 1 0 0,1 0-1 0 0,-1 0 0 0 0,0 0 1 0 0,-1 0-1 0 0,0 0 1 0 0,0 1-1 0 0,-1-1 1 0 0,-1-9-1 0 0,1 12-19 0 0,0 0 0 0 0,0 0 0 0 0,-1 0 0 0 0,0 0 0 0 0,1 1 0 0 0,-1-1 0 0 0,-1 0 0 0 0,1 1 0 0 0,0 0 0 0 0,-1-1 0 0 0,0 1 0 0 0,1 0 0 0 0,-1 0 0 0 0,-1 1 0 0 0,1-1 0 0 0,0 1 0 0 0,-1-1 0 0 0,1 1 0 0 0,-1 0 0 0 0,1 1 0 0 0,-9-4-1 0 0,4 3-20 0 0,1 0 0 0 0,-1 1 0 0 0,0 0 0 0 0,0 0 0 0 0,0 0 0 0 0,0 1 0 0 0,0 1 0 0 0,0-1-1 0 0,0 1 1 0 0,-12 3 0 0 0,1 0-12 0 0,0 1 0 0 0,0 1 0 0 0,0 0 0 0 0,1 2 0 0 0,0 0 0 0 0,1 1 0 0 0,-32 21 0 0 0,29-15 40 0 0,0 1 0 0 0,1 0 0 0 0,1 2 0 0 0,0 0 0 0 0,2 2 0 0 0,0-1 0 0 0,1 2 0 0 0,1 0 0 0 0,1 1 0 0 0,-14 30 0 0 0,24-46 30 0 0,1 0-1 0 0,0 1 1 0 0,0-1 0 0 0,0 1-1 0 0,1-1 1 0 0,0 1 0 0 0,0-1-1 0 0,1 1 1 0 0,0 0 0 0 0,1 10-1 0 0,0-14-13 0 0,-1 0 0 0 0,1 0-1 0 0,0 0 1 0 0,0-1 0 0 0,0 1 0 0 0,0 0 0 0 0,1-1-1 0 0,-1 1 1 0 0,1-1 0 0 0,-1 1 0 0 0,1-1-1 0 0,0 0 1 0 0,0 0 0 0 0,0 0 0 0 0,0 0 0 0 0,0 0-1 0 0,1 0 1 0 0,-1 0 0 0 0,0-1 0 0 0,1 1-1 0 0,-1-1 1 0 0,1 0 0 0 0,0 0 0 0 0,0 0 0 0 0,-1 0-1 0 0,5 1 1 0 0,5 0 135 0 0,0 0 1 0 0,0-1-1 0 0,0 0 0 0 0,0-1 0 0 0,0 0 0 0 0,0-1 1 0 0,0 0-1 0 0,0-1 0 0 0,14-4 0 0 0,-12 2-85 0 0,0 0-1 0 0,0-1 0 0 0,0-1 1 0 0,-1 0-1 0 0,0-1 0 0 0,0-1 0 0 0,14-10 1 0 0,-19 11-55 0 0,-1 0 0 0 0,0 0 1 0 0,0-1-1 0 0,-1 1 0 0 0,1-1 1 0 0,-2-1-1 0 0,1 1 0 0 0,-1-1 1 0 0,0 0-1 0 0,-1-1 0 0 0,0 1 1 0 0,-1 0-1 0 0,0-1 0 0 0,0 0 1 0 0,1-17-1 0 0,-3 18-11 0 0,-3 2-16 0 0,2 7 11 0 0,0 0 0 0 0,-1 0 0 0 0,1 0 0 0 0,0 0 1 0 0,-1 0-1 0 0,1 0 0 0 0,0 0 0 0 0,0 0 0 0 0,-1 0 0 0 0,1 0 0 0 0,0 0 0 0 0,-1 0 0 0 0,1 0 0 0 0,0 0 0 0 0,-1 0 0 0 0,1 0 0 0 0,0 0 0 0 0,0 0 1 0 0,-1 1-1 0 0,1-1 0 0 0,0 0 0 0 0,-1 0 0 0 0,1 0 0 0 0,0 0 0 0 0,0 1 0 0 0,0-1 0 0 0,-1 0 0 0 0,1 0 0 0 0,0 1 0 0 0,0-1 0 0 0,-8 7-14 0 0,2 2 1 0 0,1 1-1 0 0,0-1 1 0 0,0 1-1 0 0,1-1 1 0 0,1 1 0 0 0,-4 16-1 0 0,0-4 24 0 0,-94 228 67 0 0,55-148-27 0 0,36-78-52 0 0,3-11-43 0 0,2 0-1 0 0,0 0 1 0 0,0 1-1 0 0,-2 16 0 0 0,7-29-247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40 3679 0 0,'26'-15'185'0'0,"-4"2"1145"0"0,-7 3 8823 0 0,-14 10-9900 0 0,-1-1 0 0 0,1 1 0 0 0,0 0-1 0 0,0 0 1 0 0,0-1 0 0 0,0 1 0 0 0,0 0 0 0 0,0 0-1 0 0,0 0 1 0 0,0 0 0 0 0,0 0 0 0 0,0 1 0 0 0,0-1-1 0 0,0 0 1 0 0,0 0 0 0 0,0 1 0 0 0,0-1 0 0 0,-1 0-1 0 0,1 1 1 0 0,2 0 0 0 0,-2 0-159 0 0,-1 0 0 0 0,1 0 0 0 0,0-1 0 0 0,0 1 0 0 0,-1 0 0 0 0,1 0 0 0 0,0 0 0 0 0,-1 0 0 0 0,1 1-1 0 0,-1-1 1 0 0,1 0 0 0 0,-1 0 0 0 0,0 0 0 0 0,0 0 0 0 0,1 0 0 0 0,-1 0 0 0 0,0 2 0 0 0,0 1-15 0 0,0 1 0 0 0,0-1 0 0 0,-1 0 0 0 0,0 0 0 0 0,1 0 0 0 0,-1-1 0 0 0,-1 1 0 0 0,1 0 0 0 0,0 0 0 0 0,-1 0 0 0 0,-3 4 0 0 0,-2 4 148 0 0,-18 21 0 0 0,8-11-89 0 0,-15 17-60 0 0,-1-1 0 0 0,-3-1 0 0 0,-40 32 0 0 0,43-41-30 0 0,-56 48-144 0 0,89-76 97 0 0,0 0-1 0 0,0 0 1 0 0,0 0 0 0 0,0 0-1 0 0,-1 0 1 0 0,1 0-1 0 0,0 0 1 0 0,0 0-1 0 0,0 0 1 0 0,0 0 0 0 0,0 0-1 0 0,0 0 1 0 0,0 0-1 0 0,0 0 1 0 0,0 0 0 0 0,0 0-1 0 0,0 0 1 0 0,0 0-1 0 0,0 1 1 0 0,0-1 0 0 0,0 0-1 0 0,0 0 1 0 0,0 0-1 0 0,0 0 1 0 0,0 0 0 0 0,0 0-1 0 0,0 0 1 0 0,0 0-1 0 0,0 0 1 0 0,0 0-1 0 0,0 0 1 0 0,0 0 0 0 0,0 0-1 0 0,0 0 1 0 0,0 0-1 0 0,0 1 1 0 0,0-1 0 0 0,0 0-1 0 0,0 0 1 0 0,0 0-1 0 0,0 0 1 0 0,0 0 0 0 0,0 0-1 0 0,0 0 1 0 0,0 0-1 0 0,0 0 1 0 0,0 0 0 0 0,0 0-1 0 0,0 0 1 0 0,0 0-1 0 0,0 0 1 0 0,0 0-1 0 0,0 0 1 0 0,0 0 0 0 0,0 0-1 0 0,0 1 1 0 0,0-1-1 0 0,0 0 1 0 0,0 0 0 0 0,0 0-1 0 0,1 0 1 0 0,5 0 21 0 0,7-2 2 0 0,87-24 54 0 0,-69 17-97 0 0,0 0 1 0 0,0 2 0 0 0,1 2 0 0 0,43-3-1 0 0,-73 8-123 0 0,17-7-2391 0 0,-4-6-114 0 0,-10 4 1164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18 12671 0 0,'0'0'1143'0'0,"6"-5"-918"0"0,8-7 7126 0 0,-20 27-7132 0 0,-1 1 1 0 0,0-1 0 0 0,0-1-1 0 0,-2 0 1 0 0,-14 20 0 0 0,10-14-121 0 0,-137 215 855 0 0,21 13-468 0 0,84-128-535 0 0,43-114 27 0 0,2-4-338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380 286 14223 0 0,'0'0'2136'0'0,"1"2"-1478"0"0,8 13 666 0 0,-8-14-858 0 0,1 0-76 0 0,1 1-288 0 0,1-1 1 0 0,0 1-1 0 0,-1-1 1 0 0,1 0-1 0 0,0 0 1 0 0,0-1 0 0 0,0 1-1 0 0,0-1 1 0 0,0 0-1 0 0,0 0 1 0 0,0 0-1 0 0,0 0 1 0 0,0-1 0 0 0,0 1-1 0 0,-1-1 1 0 0,1 0-1 0 0,0-1 1 0 0,0 1 0 0 0,-1 0-1 0 0,6-4 1 0 0,-2 1-59 0 0,0 1 1 0 0,0-2-1 0 0,0 1 0 0 0,-1-1 1 0 0,0 0-1 0 0,0 0 1 0 0,0-1-1 0 0,-1 1 1 0 0,9-12-1 0 0,-12 13-41 0 0,1-1-1 0 0,-1 0 1 0 0,0 1-1 0 0,0-1 1 0 0,-1 0-1 0 0,0 0 0 0 0,1 0 1 0 0,-2 0-1 0 0,1 0 1 0 0,0-1-1 0 0,-1 1 1 0 0,0 0-1 0 0,-1-7 1 0 0,-1-7 5 0 0,-2-1 0 0 0,-6-21 0 0 0,5 21-7 0 0,4 16-7 0 0,0 1-1 0 0,0-1 1 0 0,0 1 0 0 0,-1-1-1 0 0,1 1 1 0 0,-1 0 0 0 0,0-1-1 0 0,0 1 1 0 0,0 0 0 0 0,0 0-1 0 0,0 0 1 0 0,-1 0 0 0 0,1 1-1 0 0,-5-4 1 0 0,4 4-3 0 0,-1 0 0 0 0,0 0 0 0 0,1 0 0 0 0,-1 1 0 0 0,0-1 1 0 0,0 1-1 0 0,0 0 0 0 0,0 0 0 0 0,0 1 0 0 0,0-1 0 0 0,-1 1 0 0 0,-6 0 1 0 0,-5 0-13 0 0,0 2 1 0 0,0 0 0 0 0,1 1 0 0 0,-1 0 0 0 0,1 1-1 0 0,-19 8 1 0 0,10-2-8 0 0,-1 1 0 0 0,-43 28 0 0 0,54-29 26 0 0,0 1 0 0 0,1 0 1 0 0,0 1-1 0 0,0 0 0 0 0,1 1 0 0 0,1 1 0 0 0,-11 16 0 0 0,-5 14 4 0 0,-24 52-1 0 0,43-80-1 0 0,6-12 11 0 0,1 0 0 0 0,-1 0 0 0 0,0 1 0 0 0,1-1 0 0 0,0 0 0 0 0,0 0 0 0 0,0 1 0 0 0,1-1 0 0 0,-1 9 0 0 0,1-11-4 0 0,1 0-1 0 0,-1 0 1 0 0,0 0 0 0 0,1-1-1 0 0,-1 1 1 0 0,1 0-1 0 0,-1-1 1 0 0,1 1 0 0 0,0 0-1 0 0,0-1 1 0 0,0 1-1 0 0,0-1 1 0 0,0 1-1 0 0,0-1 1 0 0,0 1 0 0 0,0-1-1 0 0,1 0 1 0 0,-1 0-1 0 0,0 1 1 0 0,1-1 0 0 0,-1 0-1 0 0,1 0 1 0 0,-1-1-1 0 0,1 1 1 0 0,0 0 0 0 0,3 1-1 0 0,1-1 88 0 0,1 1 0 0 0,0-1 0 0 0,-1 0 0 0 0,1-1 0 0 0,0 1 0 0 0,0-1-1 0 0,0-1 1 0 0,-1 1 0 0 0,1-1 0 0 0,12-3 0 0 0,5-3 247 0 0,36-16 0 0 0,-41 15-264 0 0,11-4-77 0 0,37-22 0 0 0,-54 26 0 0 0,0 0 0 0 0,0-1 0 0 0,-1-1 0 0 0,20-20 0 0 0,-2-5-13 0 0,-29 34-51 0 0,-10 14-99 0 0,-23 33 91 0 0,-64 105 76 0 0,60-88 135 0 0,-35 66 254 0 0,40-64 43 0 0,-39 119 0 0 0,69-178-434 0 0,-1-3 1 0 0,1 1-1 0 0,0 0 1 0 0,0 0 0 0 0,0 0-1 0 0,0 0 1 0 0,1 0 0 0 0,0-1-1 0 0,-1 1 1 0 0,2 0-1 0 0,-1 0 1 0 0,0 0 0 0 0,1 0-1 0 0,-1 0 1 0 0,1 0 0 0 0,0 0-1 0 0,3 7 1 0 0,-3-10-125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8607 0 0,'0'0'7983'0'0,"-9"-6"-4183"0"0,9 4-3447 0 0,4 2 313 0 0,14 2 1162 0 0,23 6 702 0 0,210 49-2530 0 0,-217-51 1 0 0,73 15 2 0 0,-92-17-7 0 0,1 1 0 0 0,-1 0 0 0 0,0 1 0 0 0,22 13 0 0 0,-27-10-136 0 0,-10-8 148 0 0,1-1 0 0 0,0 1 0 0 0,-1-1 0 0 0,1 1 1 0 0,0 0-1 0 0,-1-1 0 0 0,1 1 0 0 0,0-1 0 0 0,0 0 0 0 0,-1 1 0 0 0,1-1 0 0 0,0 0 0 0 0,0 1 0 0 0,0-1 0 0 0,0 0 0 0 0,0 0 0 0 0,-1 0 1 0 0,1 0-1 0 0,0 0 0 0 0,0 0 0 0 0,0 0 0 0 0,0 0 0 0 0,0 0 0 0 0,0 0 0 0 0,-1 0 0 0 0,2-1 0 0 0,0 1 42 0 0,2 0-75 0 0,-1-1-1 0 0,0 0 0 0 0,1 1 1 0 0,-1-1-1 0 0,0 0 1 0 0,0-1-1 0 0,5-1 1 0 0,-1 0-30 0 0,-6 2 1 0 0,-10 3-221 0 0,-15 6 264 0 0,0 1-1 0 0,1 1 1 0 0,1 1 0 0 0,-1 1 0 0 0,-21 16-1 0 0,-6 2 4 0 0,-111 74 8 0 0,130-79 0 0 0,0 0 0 0 0,-49 54 0 0 0,78-77-2 0 0,-5 9 16 0 0,7-9 174 0 0,1-1-135 0 0,2 4-31 0 0,0-4 20 0 0,4-1-47 0 0,-5 0-72 0 0,12 0-5111 0 0,4-2 3797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29 5527 0 0,'2'0'423'0'0,"78"-18"3556"0"0,-47 7 8344 0 0,-53 17-11984 0 0,-52 23-339 0 0,2 3 0 0 0,-102 63 0 0 0,-66 29-142 0 0,221-116 136 0 0,-31 14-121 0 0,-1-2-1 0 0,-1-2 1 0 0,0-3-1 0 0,-2-2 1 0 0,1-2 0 0 0,-65 5-1 0 0,105-15 120 0 0,-1-1 0 0 0,1-1 0 0 0,0 0 0 0 0,-1 0 0 0 0,1-1 0 0 0,0-1-1 0 0,0 1 1 0 0,0-2 0 0 0,1 0 0 0 0,-1 0 0 0 0,-14-9 0 0 0,23 12 0 0 0,0 0 1 0 0,0 0-1 0 0,0-1 0 0 0,0 1 1 0 0,0-1-1 0 0,1 1 0 0 0,-1-1 1 0 0,1 0-1 0 0,-1 0 0 0 0,1 0 1 0 0,0 1-1 0 0,-1-1 1 0 0,1 0-1 0 0,0-1 0 0 0,0 1 1 0 0,1 0-1 0 0,-1 0 0 0 0,-1-4 1 0 0,2 3 0 0 0,0 0-1 0 0,0 0 1 0 0,1 0 0 0 0,-1 0 0 0 0,0 0 0 0 0,1 0-1 0 0,0 0 1 0 0,0 0 0 0 0,0 0 0 0 0,0 1 0 0 0,0-1-1 0 0,3-4 1 0 0,4-5-4 0 0,0 1-1 0 0,1-1 1 0 0,1 2 0 0 0,17-17-1 0 0,-24 24 13 0 0,93-75 10 0 0,-95 77-8 0 0,0 1 1 0 0,0-1-1 0 0,0 1 1 0 0,0 0-1 0 0,1-1 1 0 0,-1 1-1 0 0,0 0 1 0 0,0 0-1 0 0,1 0 1 0 0,-1 0-1 0 0,0 0 1 0 0,0 0-1 0 0,1 0 1 0 0,-1 0-1 0 0,0 0 1 0 0,0 1-1 0 0,1-1 0 0 0,0 1 1 0 0,21 8 47 0 0,-23-9-51 0 0,53 29 71 0 0,20 10 61 0 0,-10-15-17 0 0,-34-14-32 0 0,42 22 1 0 0,-63-28-24 0 0,-1 0 0 0 0,1 1 0 0 0,-1 0 0 0 0,0 0 0 0 0,-1 1-1 0 0,1 0 1 0 0,-1 0 0 0 0,0 0 0 0 0,-1 1 0 0 0,6 8 0 0 0,0 3 295 0 0,1 1 0 0 0,24 27 0 0 0,-32-42-299 0 0,1 1-1 0 0,0-1 0 0 0,-1 0 1 0 0,2 0-1 0 0,-1 0 0 0 0,0-1 1 0 0,1 1-1 0 0,-1-1 0 0 0,1-1 1 0 0,0 1-1 0 0,0-1 0 0 0,0 0 1 0 0,11 2-1 0 0,12-2 83 0 0,-1-1 0 0 0,0-2 0 0 0,1 0 1 0 0,27-6-1 0 0,25-1 91 0 0,-51 5-181 0 0,-19 2-29 0 0,1-1-1 0 0,0 2 1 0 0,0 0 0 0 0,-1 0-1 0 0,19 4 1 0 0,-17-1-19 0 0,-3-1 0 0 0,-9 4-19 0 0,-1-5-81 0 0,8-14-1127 0 0,0 4-3160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 11775 0 0,'0'0'1068'0'0,"-9"4"-773"0"0,6-3-122 0 0,-1 0-1 0 0,1 1 1 0 0,0 0 0 0 0,0 0 0 0 0,-1 0-1 0 0,1 0 1 0 0,1 1 0 0 0,-1-1-1 0 0,0 1 1 0 0,1-1 0 0 0,-1 1 0 0 0,1 0-1 0 0,0 0 1 0 0,-2 4 0 0 0,-5 7 292 0 0,-11 29 0 0 0,10-22-109 0 0,5-7-117 0 0,0 0 0 0 0,1 1 0 0 0,0-1 0 0 0,1 1 0 0 0,1 0-1 0 0,-1 25 1 0 0,2-32-102 0 0,1 1 1 0 0,1-1-1 0 0,0 0 0 0 0,0 1 0 0 0,3 10 0 0 0,-4-17-98 0 0,0-1-1 0 0,1 1 1 0 0,0 0-1 0 0,-1 0 1 0 0,1 0-1 0 0,0-1 0 0 0,0 1 1 0 0,0 0-1 0 0,0-1 1 0 0,0 1-1 0 0,0-1 1 0 0,0 1-1 0 0,0-1 0 0 0,1 1 1 0 0,-1-1-1 0 0,1 0 1 0 0,-1 0-1 0 0,1 0 1 0 0,-1 0-1 0 0,1 0 0 0 0,0 0 1 0 0,0 0-1 0 0,-1 0 1 0 0,1-1-1 0 0,0 1 0 0 0,0-1 1 0 0,0 1-1 0 0,0-1 1 0 0,2 0-1 0 0,6 0 103 0 0,1-1 1 0 0,-1-1-1 0 0,0 1 0 0 0,0-2 0 0 0,0 1 1 0 0,-1-2-1 0 0,1 1 0 0 0,-1-1 0 0 0,1-1 1 0 0,-1 1-1 0 0,0-2 0 0 0,14-10 0 0 0,-11 6-160 0 0,0-1 0 0 0,0 0-1 0 0,-1 0 1 0 0,-1-1 0 0 0,0 0-1 0 0,-1-1 1 0 0,14-24 0 0 0,9-32-1309 0 0,-21 45-307 0 0,1-1 1 0 0,29-44 0 0 0,-29 53 167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8287 0 0,'11'-1'8133'0'0,"6"-2"-3842"0"0,90-17-2443 0 0,-17 0-1327 0 0,76-15-1436 0 0,-152 33-473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3223 0 0,'-11'1'18214'0'0,"39"0"-16962"0"0,-5-1-648 0 0,0 0-1 0 0,1-2 1 0 0,25-4-1 0 0,118-17 369 0 0,-162 23-981 0 0,4-2-232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3223 0 0,'0'0'20400'0'0,"-1"1"-20300"0"0,-16 27 56 0 0,13-20-156 0 0,0 0 11 0 0,3-7 42 0 0,15-13 75 0 0,-17 19-128 0 0,0-1 0 0 0,-1 1 0 0 0,-5 6 0 0 0,4-8 0 0 0,-7 13 11 0 0,11-17 43 0 0,2-3 5 0 0,4-5-58 0 0,-4 5-59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66 9671 0 0,'2'-1'748'0'0,"0"-1"-613"0"0,10-10 210 0 0,-5 3 2017 0 0,-4 1 3656 0 0,-55 30-5722 0 0,-63 35 0 0 0,89-41-158 0 0,-1 1 0 0 0,2 1 0 0 0,-44 42 0 0 0,56-47-77 0 0,0 1 1 0 0,1 0-1 0 0,-18 30 0 0 0,26-39-52 0 0,1 1 1 0 0,0 0-1 0 0,1-1 0 0 0,-1 1 1 0 0,1 0-1 0 0,0 0 1 0 0,1 1-1 0 0,-1-1 0 0 0,1 0 1 0 0,1 0-1 0 0,-1 1 0 0 0,1-1 1 0 0,0 0-1 0 0,2 13 1 0 0,-1-14 15 0 0,0-1 0 0 0,1 0 0 0 0,-1 0 0 0 0,1 0 0 0 0,0 0 0 0 0,1 0 0 0 0,-1 0 0 0 0,0 0 0 0 0,1-1 0 0 0,0 1 1 0 0,0-1-1 0 0,0 0 0 0 0,0 0 0 0 0,1 0 0 0 0,-1 0 0 0 0,1-1 0 0 0,0 1 0 0 0,0-1 0 0 0,7 4 0 0 0,3-1 104 0 0,1 0-1 0 0,0 0 0 0 0,0-1 0 0 0,21 2 0 0 0,-21-4-21 0 0,1-2-1 0 0,0 1 0 0 0,0-2 1 0 0,-1 0-1 0 0,1-1 0 0 0,-1 0 1 0 0,1-2-1 0 0,-1 1 0 0 0,0-2 1 0 0,0 0-1 0 0,0-1 0 0 0,-1 0 1 0 0,0-1-1 0 0,0-1 0 0 0,-1 0 1 0 0,19-16-1 0 0,-25 17-87 0 0,1 0 0 0 0,-2-1 0 0 0,1 1 1 0 0,-1-2-1 0 0,0 1 0 0 0,-1-1 0 0 0,0 0 0 0 0,0 0 0 0 0,-1 0 0 0 0,0 0 0 0 0,-1-1 0 0 0,0 0 1 0 0,0 0-1 0 0,-1 0 0 0 0,-1 0 0 0 0,1 0 0 0 0,-1-17 0 0 0,-2 9 6 0 0,0 1 0 0 0,-1-1 0 0 0,-1 0-1 0 0,0 1 1 0 0,-1-1 0 0 0,-1 1 0 0 0,-1 0 0 0 0,-1 0-1 0 0,-10-19 1 0 0,14 31-78 0 0,1 0-1 0 0,-1 0 0 0 0,-1 0 1 0 0,1 1-1 0 0,-1 0 1 0 0,1-1-1 0 0,-1 1 1 0 0,-9-6-1 0 0,11 8 28 0 0,0 1 1 0 0,-1 0-1 0 0,1-1 0 0 0,0 1 0 0 0,-1 0 1 0 0,1 0-1 0 0,-1 1 0 0 0,1-1 1 0 0,-1 1-1 0 0,1-1 0 0 0,-1 1 0 0 0,0 0 1 0 0,1-1-1 0 0,-1 1 0 0 0,0 1 0 0 0,1-1 1 0 0,-1 0-1 0 0,1 1 0 0 0,-1-1 1 0 0,1 1-1 0 0,-4 1 0 0 0,2 0-35 0 0,0-1-26 0 0,0 0 0 0 0,0 1-1 0 0,0 0 1 0 0,1 0 0 0 0,-1 0-1 0 0,-6 5 1 0 0,10-7 66 0 0,0 1-1 0 0,-1-1 0 0 0,1 1 1 0 0,0-1-1 0 0,0 1 1 0 0,-1-1-1 0 0,1 1 0 0 0,0-1 1 0 0,0 1-1 0 0,0 0 1 0 0,0-1-1 0 0,0 1 0 0 0,0-1 1 0 0,0 1-1 0 0,0-1 1 0 0,0 1-1 0 0,0 0 0 0 0,0-1 1 0 0,0 1-1 0 0,0-1 1 0 0,0 1-1 0 0,1 0 0 0 0,-1-1 1 0 0,0 1-1 0 0,0-1 1 0 0,1 1-1 0 0,-1-1 0 0 0,1 1 1 0 0,10 14-641 0 0,-11-15 648 0 0,22 21-2622 0 0,-8-11-4186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622 146 15031 0 0,'19'-18'734'0'0,"0"0"-1"0"0,1 2 1 0 0,1 0-1 0 0,0 1 1 0 0,45-22 0 0 0,-61 34-319 0 0,0 1 1 0 0,0-1-1 0 0,7-6 0 0 0,-7 5-10 0 0,-4 3 79 0 0,4-1 101 0 0,-5 2-570 0 0,0-1 0 0 0,0 1 0 0 0,0 0 0 0 0,0 0 1 0 0,0 0-1 0 0,0 0 0 0 0,0 0 0 0 0,0 0 0 0 0,0 0 0 0 0,1 0 0 0 0,-1 0 0 0 0,0 0 0 0 0,0 0 0 0 0,0 0 0 0 0,0 0 1 0 0,0 0-1 0 0,0 0 0 0 0,0 0 0 0 0,0 0 0 0 0,0 0 0 0 0,0-1 0 0 0,0 1 0 0 0,0 0 0 0 0,0 0 0 0 0,1 0 0 0 0,-1 0 1 0 0,0 0-1 0 0,0 0 0 0 0,0 0 0 0 0,0 0 0 0 0,0 0 0 0 0,0 0 0 0 0,0 0 0 0 0,0 0 0 0 0,0 0 0 0 0,0 1 0 0 0,0-1 1 0 0,0 0-1 0 0,1 0 0 0 0,-1 0 0 0 0,0 0 0 0 0,0 0 0 0 0,0 0 0 0 0,0 0 0 0 0,0 0 0 0 0,0 0 0 0 0,0 0 0 0 0,0 0 0 0 0,0 0 1 0 0,0 0-1 0 0,0 0 0 0 0,0 0 0 0 0,0 0 0 0 0,0 0 0 0 0,0 0 0 0 0,0 1 0 0 0,0-1 0 0 0,0 0 0 0 0,0 0 0 0 0,0 0 1 0 0,0 0-1 0 0,0 0 0 0 0,0 0 0 0 0,0 0 0 0 0,0 0 0 0 0,0 0 0 0 0,-2 5-8 0 0,-1-1-1 0 0,0 1 1 0 0,0-1-1 0 0,-1 0 1 0 0,1 0-1 0 0,-1-1 1 0 0,0 1-1 0 0,0-1 1 0 0,0 0-1 0 0,0 0 1 0 0,-10 5-1 0 0,-9 4 29 0 0,-26 10-1 0 0,43-20-33 0 0,-59 22-62 0 0,-1-2-1 0 0,-79 13 1 0 0,90-20-114 0 0,-15 2-282 0 0,62-15 311 0 0,0-1-1 0 0,0-1 1 0 0,-1 1 0 0 0,1-1 0 0 0,0-1-1 0 0,-12-1 1 0 0,18 1-28 0 0,2 0 150 0 0,1 1 1 0 0,-1-1-1 0 0,0 0 1 0 0,1 0-1 0 0,-1 0 1 0 0,1 0-1 0 0,-1 0 1 0 0,1 0-1 0 0,0 1 1 0 0,-1-1-1 0 0,1 0 1 0 0,0 1-1 0 0,-1-1 1 0 0,1 0-1 0 0,0 1 1 0 0,0-1-1 0 0,1 0 1 0 0,16-9-131 0 0,-17 9 139 0 0,4-1 29 0 0,5-3-277 0 0,-8 6 117 0 0,-4 6 86 0 0,0-4 58 0 0,0 1 1 0 0,0 0 0 0 0,-1-1-1 0 0,1 1 1 0 0,-1-1 0 0 0,0 0-1 0 0,0 1 1 0 0,-5 3 0 0 0,-32 20 72 0 0,17-13 22 0 0,-37 23 449 0 0,-9 5 112 0 0,60-36-626 0 0,4-2-9 0 0,-1 1 0 0 0,1-1 0 0 0,0 1 0 0 0,0 0 0 0 0,-5 6 0 0 0,5-3-8 0 0,3 2-11 0 0,6 0 0 0 0,-2-7 3 0 0,1 2-7 0 0,13 3 72 0 0,-9-5-90 0 0,-1-1 0 0 0,1 0 0 0 0,-1-1 0 0 0,1 1 0 0 0,0-1 0 0 0,-1 0 0 0 0,10-1 0 0 0,51-4-236 0 0,-43 2 185 0 0,30-2-31 0 0,-8-1 134 0 0,-1 2 0 0 0,1 2 0 0 0,48 6 0 0 0,-38 8 194 0 0,-15-3-32 0 0,-35-9-145 0 0,1 1-1 0 0,-1 0 1 0 0,0 0 0 0 0,1 1-1 0 0,-1 0 1 0 0,0 0-1 0 0,-1 0 1 0 0,1 1-1 0 0,0-1 1 0 0,-1 2 0 0 0,0-1-1 0 0,0 0 1 0 0,0 1-1 0 0,-1 0 1 0 0,1 0 0 0 0,5 9-1 0 0,-10-13-26 0 0,1 1 0 0 0,-1-1 0 0 0,1 0 0 0 0,-1 0 0 0 0,0 1 0 0 0,1-1 1 0 0,-1 0-1 0 0,0 1 0 0 0,0-1 0 0 0,0 0 0 0 0,0 1 0 0 0,0-1 0 0 0,0 0 0 0 0,0 1 0 0 0,0-1 0 0 0,-1 0 0 0 0,1 1 0 0 0,-1-1 0 0 0,1 0 0 0 0,-1 0 0 0 0,1 0 0 0 0,-1 1 0 0 0,1-1 0 0 0,-1 0 0 0 0,0 0 1 0 0,0 0-1 0 0,-1 1 0 0 0,-1 2 31 0 0,0-1 0 0 0,-1 0 1 0 0,1 1-1 0 0,-1-2 1 0 0,0 1-1 0 0,-5 3 0 0 0,-71 35 197 0 0,-3-5 0 0 0,-91 29-1 0 0,163-61-246 0 0,-2-1-1 0 0,1 0 0 0 0,0-1 1 0 0,0 0-1 0 0,-1-1 0 0 0,1-1 1 0 0,-15 0-1 0 0,-10-4-7 0 0,-48-11-1 0 0,84 15-56 0 0,14 0-8608 0 0,3-2 1828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13415 0 0,'0'0'614'0'0,"-1"3"-12"0"0,-2 3-527 0 0,1 0 0 0 0,0 0 0 0 0,1 0 0 0 0,-1 1 0 0 0,1-1 0 0 0,0 0 0 0 0,1 1-1 0 0,0-1 1 0 0,0 1 0 0 0,0-1 0 0 0,1 1 0 0 0,0-1 0 0 0,0 1 0 0 0,0-1 0 0 0,1 0 0 0 0,0 0-1 0 0,4 10 1 0 0,-1-7 35 0 0,1 0-1 0 0,-1 1 0 0 0,1-2 1 0 0,1 1-1 0 0,-1-1 0 0 0,2 0 1 0 0,-1-1-1 0 0,1 1 0 0 0,0-1 1 0 0,12 7-1 0 0,22 11 24 0 0,1-1 1 0 0,92 34-1 0 0,-15-7 678 0 0,-93-38-173 0 0,0 2 0 0 0,30 21 0 0 0,-50-31-479 0 0,-1 0-1 0 0,1 0 1 0 0,-1 1-1 0 0,-1 0 0 0 0,1 0 1 0 0,-1 0-1 0 0,0 1 1 0 0,0-1-1 0 0,5 11 1 0 0,-8-13-91 0 0,-1 0 1 0 0,1 0-1 0 0,-1 0 1 0 0,0 0-1 0 0,0 1 1 0 0,0-1 0 0 0,-1 0-1 0 0,0 0 1 0 0,0 1-1 0 0,0-1 1 0 0,0 0 0 0 0,0 0-1 0 0,-1 1 1 0 0,0-1-1 0 0,0 0 1 0 0,0 0-1 0 0,0 0 1 0 0,-1 0 0 0 0,-2 5-1 0 0,-3 4 109 0 0,0 0 1 0 0,-1-1-1 0 0,-1 0 0 0 0,0-1 1 0 0,-1 0-1 0 0,0 0 0 0 0,-15 11 0 0 0,-88 61 1098 0 0,71-54-1169 0 0,-33 23 13 0 0,-91 67 83 0 0,133-95-480 0 0,23-17 16 0 0,0-1-1 0 0,1 2 0 0 0,0-1 0 0 0,0 1 0 0 0,0 1 1 0 0,-13 18-1 0 0,17-19-820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1839 0 0,'2'-2'134'0'0,"11"-21"8952"0"0,-6 15-7309 0 0,2-3 417 0 0,9-4-1459 0 0,-16 13-590 0 0,0 1-17 0 0,3-2 10 0 0,4-1 267 0 0,-1 0 0 0 0,0 0 0 0 0,0-1 0 0 0,9-8 0 0 0,-15 15-79 0 0,0 1-261 0 0,1 0 1 0 0,-1 0-1 0 0,0 1 0 0 0,-1-1 0 0 0,1 1 0 0 0,0-1 0 0 0,-1 1 0 0 0,0 0 1 0 0,0-1-1 0 0,0 1 0 0 0,0 0 0 0 0,-1 0 0 0 0,1 0 0 0 0,-1-1 0 0 0,-1 6 1 0 0,1 10 128 0 0,-7 33 1 0 0,-27 122 496 0 0,-14 86-521 0 0,11-64-156 0 0,34-176 21 0 0,0 38 1 0 0,3-55 45 0 0,0-1 17 0 0,3 4-91 0 0,-3-6-4 0 0,0 0 1 0 0,0 0-1 0 0,-1 0 0 0 0,1 0 0 0 0,0 0 1 0 0,0 0-1 0 0,0 0 0 0 0,1 1 0 0 0,-1-1 0 0 0,0 0 1 0 0,0 0-1 0 0,0 0 0 0 0,0 0 0 0 0,0 0 1 0 0,0 0-1 0 0,0 0 0 0 0,0 0 0 0 0,0 0 0 0 0,0 0 1 0 0,0 0-1 0 0,0 0 0 0 0,0 0 0 0 0,0 0 1 0 0,0 0-1 0 0,0 0 0 0 0,0 1 0 0 0,0-1 0 0 0,0 0 1 0 0,0 0-1 0 0,0 0 0 0 0,0 0 0 0 0,0 0 1 0 0,0 0-1 0 0,1 0 0 0 0,-1 0 0 0 0,0 0 1 0 0,0 0-1 0 0,0 0 0 0 0,0 0 0 0 0,0 0 0 0 0,0 0 1 0 0,0 0-1 0 0,0 0 0 0 0,0 0 0 0 0,0 0 1 0 0,0 0-1 0 0,0 0 0 0 0,0 0 0 0 0,1 0 0 0 0,-1 0 1 0 0,0 0-1 0 0,0 0 0 0 0,0 0 0 0 0,0 0 1 0 0,0 0-1 0 0,0 0 0 0 0,0-1 0 0 0,0 1 1 0 0,0 0-1 0 0,0 0 0 0 0,0 0 0 0 0,27-49 85 0 0,23-64 0 0 0,-33 72-64 0 0,1 0 1 0 0,3 1-1 0 0,33-51 1 0 0,-42 75-22 0 0,0 1 1 0 0,0 0 0 0 0,2 0 0 0 0,0 1-1 0 0,29-21 1 0 0,-38 33 44 0 0,8 2-36 0 0,-12 1-15 0 0,1 0-1 0 0,0 0 0 0 0,-1 1 1 0 0,1-1-1 0 0,-1 0 1 0 0,1 0-1 0 0,-1 1 0 0 0,0-1 1 0 0,0 1-1 0 0,0-1 1 0 0,1 1-1 0 0,-1 0 1 0 0,-1 0-1 0 0,1-1 0 0 0,0 1 1 0 0,0 0-1 0 0,-1 0 1 0 0,1 0-1 0 0,-1-1 0 0 0,1 4 1 0 0,1 6-28 0 0,0 1 1 0 0,0 11 0 0 0,-2-18 26 0 0,5 102-116 0 0,-4-53 163 0 0,3-1 1 0 0,15 81-1 0 0,-15-119-43 0 0,2-5 11 0 0,-6-9 20 0 0,1 1 1 0 0,0-1-1 0 0,0 0 1 0 0,0 0 0 0 0,0-1-1 0 0,0 1 1 0 0,0 0-1 0 0,0 0 1 0 0,0 0-1 0 0,0-1 1 0 0,1 1-1 0 0,-1 0 1 0 0,0-1-1 0 0,0 1 1 0 0,1-1-1 0 0,-1 0 1 0 0,0 1 0 0 0,2-1-1 0 0,-1 0-17 0 0,0 1 858 0 0,0-2-645 0 0,2-2-82 0 0,-1 0 1 0 0,1 0-1 0 0,-1 0 1 0 0,0 0-1 0 0,0 0 1 0 0,0-1 0 0 0,0 0-1 0 0,-1 1 1 0 0,1-1-1 0 0,-1 0 1 0 0,0 0-1 0 0,2-6 1 0 0,107-249 823 0 0,71-90-388 0 0,-175 337-650 0 0,0 0 0 0 0,0 1 0 0 0,1 0 0 0 0,1 1 0 0 0,-1 0 0 0 0,18-15-1 0 0,-24 24-115 0 0,3 41-2176 0 0,-8-16-511 0 0,-8 43 0 0 0,3-42 1137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275 143 2303 0 0,'5'-16'13'0'0,"1"0"-1"0"0,0 0 0 0 0,12-19 1 0 0,-14 29 557 0 0,0 0 0 0 0,0 0 0 0 0,1 0 0 0 0,5-5 0 0 0,-6 8 797 0 0,0-1-1 0 0,0 1 1 0 0,0 0 0 0 0,0 1 0 0 0,1-1-1 0 0,7-3 1 0 0,-11 6-1227 0 0,0 0 1 0 0,-1 0-1 0 0,1 0 0 0 0,0 0 1 0 0,0 0-1 0 0,0 0 0 0 0,-1 0 0 0 0,1 0 1 0 0,0 0-1 0 0,0 0 0 0 0,0 0 1 0 0,-1 1-1 0 0,1-1 0 0 0,0 0 1 0 0,0 1-1 0 0,-1-1 0 0 0,1 0 1 0 0,0 1-1 0 0,-1-1 0 0 0,1 1 1 0 0,0 0-1 0 0,12 12 737 0 0,-10-8-748 0 0,-1-1-1 0 0,1 1 1 0 0,-1 0 0 0 0,0 0 0 0 0,0 0-1 0 0,-1 0 1 0 0,1 0 0 0 0,-1 0-1 0 0,-1 0 1 0 0,1 0 0 0 0,-1 1 0 0 0,1 5-1 0 0,-2 10 165 0 0,-5 34 0 0 0,-1-22-264 0 0,0 0 0 0 0,-2-1 1 0 0,-22 50-1 0 0,-51 89 74 0 0,53-113-93 0 0,-147 280 54 0 0,159-306-67 0 0,1 1 0 0 0,2 1 0 0 0,-14 46 0 0 0,27-78-66 0 0,2-4-238 0 0,0-1 263 0 0,0 1-1 0 0,-1 0 1 0 0,1-1 0 0 0,1 1 0 0 0,-1 0-1 0 0,0 0 1 0 0,0 0 0 0 0,4-4-1 0 0,1-3-88 0 0,102-151-867 0 0,-91 132 912 0 0,41-60-114 0 0,-45 71 205 0 0,0 1-1 0 0,1 0 0 0 0,16-14 0 0 0,-25 27-25 0 0,2-4 228 0 0,0 1 0 0 0,1 0 1 0 0,0 0-1 0 0,0 0 0 0 0,10-3 0 0 0,-16 8-123 0 0,0 0-1 0 0,0 0 1 0 0,0 0-1 0 0,0 1 1 0 0,1-1-1 0 0,-1 1 1 0 0,0-1-1 0 0,0 1 1 0 0,0 0-1 0 0,1 0 0 0 0,-1 0 1 0 0,0 0-1 0 0,0 1 1 0 0,1-1-1 0 0,-1 1 1 0 0,0-1-1 0 0,0 1 1 0 0,0-1-1 0 0,0 1 1 0 0,1 0-1 0 0,-1 0 0 0 0,0 0 1 0 0,-1 1-1 0 0,1-1 1 0 0,0 0-1 0 0,0 1 1 0 0,2 2-1 0 0,1 1 7 0 0,-1 0 0 0 0,0 0 0 0 0,-1 0 0 0 0,1 0 0 0 0,-1 1 0 0 0,0 0 0 0 0,-1-1 0 0 0,1 1 0 0 0,-1 0 0 0 0,0 0 0 0 0,1 11 0 0 0,0 2 63 0 0,-1 0 0 0 0,0 29 0 0 0,-4-32-119 0 0,0 0 0 0 0,-1-1-1 0 0,0 1 1 0 0,-1-1 0 0 0,-1 0-1 0 0,-10 24 1 0 0,-6 18-1824 0 0,17-47 232 0 0,1 0-3893 0 0,1-1-1241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219 181 1375 0 0,'6'-4'19'0'0,"0"-1"-1"0"0,0 0 0 0 0,0-1 0 0 0,6-8 0 0 0,9-8 603 0 0,27-29 14657 0 0,-31 32-13657 0 0,-7 5-1193 0 0,-9 12-317 0 0,4-8 121 0 0,-6 9-203 0 0,1 0 1 0 0,0-1-1 0 0,-1 1 1 0 0,0 0 0 0 0,1 0-1 0 0,-1 0 1 0 0,0-1 0 0 0,0 1-1 0 0,1 0 1 0 0,-1 0-1 0 0,0 0 1 0 0,0 0 0 0 0,0 0-1 0 0,0 1 1 0 0,0-1 0 0 0,0 0-1 0 0,-2-1 1 0 0,0 1-5 0 0,-1 0 1 0 0,1-1-1 0 0,0 1 1 0 0,0 0-1 0 0,-1 1 1 0 0,-5-2-1 0 0,1 2-13 0 0,0 0 0 0 0,0 0 0 0 0,0 0 1 0 0,0 1-1 0 0,-10 2 0 0 0,6 1 11 0 0,1 0 1 0 0,0 1 0 0 0,0 0-1 0 0,1 0 1 0 0,-1 1 0 0 0,1 1-1 0 0,1 0 1 0 0,-1 0 0 0 0,-12 13-1 0 0,1 1 333 0 0,1 2 1 0 0,-27 37-1 0 0,46-59-344 0 0,-8 12 258 0 0,1-1-1 0 0,-13 27 1 0 0,19-36-221 0 0,1 0 1 0 0,0 1 0 0 0,-1-1 0 0 0,1 0 0 0 0,1 1-1 0 0,-1-1 1 0 0,0 1 0 0 0,1-1 0 0 0,0 1-1 0 0,0 0 1 0 0,0-1 0 0 0,0 1 0 0 0,1-1 0 0 0,-1 1-1 0 0,1-1 1 0 0,0 1 0 0 0,0-1 0 0 0,2 4-1 0 0,-2-5-30 0 0,0 0-1 0 0,0-1 0 0 0,1 1 0 0 0,-1-1 1 0 0,1 1-1 0 0,-1-1 0 0 0,1 1 1 0 0,0-1-1 0 0,-1 0 0 0 0,1 0 0 0 0,0 0 1 0 0,0 0-1 0 0,0 0 0 0 0,0-1 0 0 0,0 1 1 0 0,0 0-1 0 0,0-1 0 0 0,0 1 0 0 0,0-1 1 0 0,0 0-1 0 0,0 0 0 0 0,0 0 0 0 0,0 0 1 0 0,0 0-1 0 0,0 0 0 0 0,3-1 0 0 0,6-1 62 0 0,1 0-1 0 0,-1-1 1 0 0,14-5-1 0 0,-5 0-107 0 0,-2 0 0 0 0,1-2 0 0 0,-1 0 0 0 0,-1-1 0 0 0,18-14 0 0 0,-34 24-95 0 0,-2 2-186 0 0,-2 2 290 0 0,-47 64-274 0 0,42-56 279 0 0,2 0 0 0 0,-1 1-1 0 0,1-1 1 0 0,-6 19-1 0 0,10-19-93 0 0,2-8-447 0 0,2-3-170 0 0,1 1 580 0 0,0 0 0 0 0,0 0 0 0 0,0-1 0 0 0,0 1 0 0 0,0-1 0 0 0,0 0 0 0 0,0 0 0 0 0,0 0 0 0 0,0-1 0 0 0,0 1 0 0 0,0-1 0 0 0,0 1 0 0 0,0-1 0 0 0,3-2 0 0 0,4 0-257 0 0,0-2 0 0 0,0 1 0 0 0,9-8 1 0 0,20-14-781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18079 0 0,'0'0'1639'0'0,"-1"2"-1266"0"0,-10 18 351 0 0,1 1-1 0 0,1 0 1 0 0,-13 43 0 0 0,11-31-415 0 0,-16 59 480 0 0,-20 135 0 0 0,11-48-724 0 0,26-133-44 0 0,-49 177-56 0 0,50-195-89 0 0,-2 0 0 0 0,-1-1 0 0 0,-1 0 0 0 0,-2-1 0 0 0,-28 41 0 0 0,33-55-291 0 0,0-1-1 0 0,-1 0 0 0 0,0 0 0 0 0,-1-1 0 0 0,0 0 1 0 0,0-1-1 0 0,-23 12 0 0 0,33-19 113 0 0,0-1 0 0 0,0-1 0 0 0,-1 1 0 0 0,1 0 0 0 0,0 0 0 0 0,0-1 0 0 0,0 1 0 0 0,-5-1 0 0 0,-3-1-1713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11055 0 0,'1'1'8019'0'0,"0"4"-7867"0"0,-1 0 0 0 0,1 0 1 0 0,-1 0-1 0 0,0 0 0 0 0,0 0 1 0 0,0 0-1 0 0,-1 0 0 0 0,0 0 1 0 0,0 0-1 0 0,0 0 0 0 0,0-1 1 0 0,-1 1-1 0 0,0 0 0 0 0,-2 4 1 0 0,-5 10 655 0 0,-23 34 0 0 0,11-19-1050 0 0,-29 41-1341 0 0,42-64 1303 0 0,-1-1-1 0 0,0 0 1 0 0,0 0 0 0 0,-17 12 0 0 0,25-22-624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14279 0 0,'0'0'1699'0'0,"2"1"-556"0"0,1 0-705 0 0,1 0 1 0 0,0 0-1 0 0,-1 0 1 0 0,1 0-1 0 0,0-1 1 0 0,-1 0-1 0 0,1 1 1 0 0,0-1-1 0 0,7-1 1 0 0,38-7 955 0 0,-40 6-1219 0 0,294-85 2771 0 0,-77 19-1772 0 0,-207 63-1414 0 0,1 1-1 0 0,0 0 1 0 0,29 0 0 0 0,-47 4-1519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117 119 1375 0 0,'21'-42'1136'0'0,"0"4"9943"0"0,9 0-2054 0 0,-48 50-8298 0 0,10-4-666 0 0,0-1 0 0 0,1 1 0 0 0,0 0 1 0 0,0 1-1 0 0,-10 17 0 0 0,-22 52 99 0 0,21-41-70 0 0,-36 89-43 0 0,49-115-95 0 0,5-9-418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373 650 6911 0 0,'0'0'528'0'0,"1"0"-341"0"0,18 2 821 0 0,-16-1-479 0 0,1-1 0 0 0,-1 1 1 0 0,1-1-1 0 0,-1 0 0 0 0,1 0 0 0 0,0 0 0 0 0,-1-1 0 0 0,6 0 1 0 0,-3-1 6 0 0,1-1 0 0 0,-1 1 1 0 0,1-1-1 0 0,-1-1 1 0 0,0 1-1 0 0,0-1 1 0 0,-1 0-1 0 0,10-8 0 0 0,-7 3-86 0 0,0 1-1 0 0,-1-1 0 0 0,0-1 1 0 0,9-14-1 0 0,-4 0-92 0 0,-1 1-1 0 0,0-1 0 0 0,-2-1 1 0 0,-1 0-1 0 0,5-28 1 0 0,16-130-672 0 0,-15-13-2411 0 0,-14 194 2532 0 0,-10 9-310 0 0,4-2 493 0 0,2 1-1 0 0,-1 0 1 0 0,1 0 0 0 0,-1 0-1 0 0,2 1 1 0 0,-1 0-1 0 0,-3 9 1 0 0,-2 3 6 0 0,-21 43 101 0 0,3 2 0 0 0,-19 68-1 0 0,-27 137 33 0 0,40-138 33 0 0,24-93 16 0 0,-3-1 0 0 0,-1 0 0 0 0,-1-1 0 0 0,-2-1 0 0 0,-2-1 0 0 0,-27 42 0 0 0,5-25-168 0 0,-54 56-1 0 0,60-69-104 0 0,-43 64-1 0 0,68-89-555 0 0,13-17-522 0 0,16-23-655 0 0,-9 9 645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18199 0 0,'0'0'1827'0'0,"2"1"-1678"0"0,0 2-93 0 0,1-1 0 0 0,-1-1-1 0 0,1 1 1 0 0,0 0 0 0 0,0-1-1 0 0,0 1 1 0 0,0-1 0 0 0,0 0 0 0 0,0 0-1 0 0,0 0 1 0 0,0 0 0 0 0,0-1-1 0 0,1 1 1 0 0,4-1 0 0 0,7 0 552 0 0,-1 0-1 0 0,16-4 1 0 0,-15 3-372 0 0,9-3 218 0 0,0 0 1 0 0,0-2-1 0 0,32-11 1 0 0,66-33 470 0 0,-42 16-980 0 0,-68 29-366 0 0,0-1 1 0 0,13-8-1 0 0,5-6-6061 0 0,-7 4-1269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 11055 0 0,'1'-1'852'0'0,"0"-4"-398"0"0,-1 4 410 0 0,-1 0-671 0 0,0 1 1 0 0,1-1 0 0 0,-1 1 0 0 0,0-1-1 0 0,0 1 1 0 0,0 0 0 0 0,0-1-1 0 0,0 1 1 0 0,0 0 0 0 0,0 0 0 0 0,0-1-1 0 0,0 1 1 0 0,0 0 0 0 0,0 0-1 0 0,0 0 1 0 0,-1 0 0 0 0,-6 2-52 0 0,1-1 1 0 0,-1 1-1 0 0,1 0 1 0 0,0 0-1 0 0,-1 1 1 0 0,1 0-1 0 0,1 1 0 0 0,-1-1 1 0 0,0 1-1 0 0,-7 6 1 0 0,-8 7-74 0 0,-29 29 0 0 0,29-25 122 0 0,2 2 0 0 0,-34 45 0 0 0,43-51-110 0 0,1 1-1 0 0,0 0 0 0 0,1 1 0 0 0,1 0 1 0 0,-7 23-1 0 0,14-39-60 0 0,0 1-1 0 0,0-1 1 0 0,1 1 0 0 0,-1-1 0 0 0,1 1 0 0 0,0-1 0 0 0,0 1-1 0 0,0-1 1 0 0,0 1 0 0 0,1-1 0 0 0,-1 1 0 0 0,1-1-1 0 0,2 7 1 0 0,-2-9 12 0 0,0 1-1 0 0,0-1 0 0 0,0 1 0 0 0,0-1 1 0 0,0 1-1 0 0,0-1 0 0 0,1 0 1 0 0,-1 0-1 0 0,0 1 0 0 0,1-1 1 0 0,-1 0-1 0 0,1 0 0 0 0,-1 0 1 0 0,1-1-1 0 0,-1 1 0 0 0,1 0 0 0 0,0-1 1 0 0,0 1-1 0 0,-1-1 0 0 0,1 1 1 0 0,0-1-1 0 0,0 0 0 0 0,-1 1 1 0 0,1-1-1 0 0,0 0 0 0 0,0 0 1 0 0,0-1-1 0 0,2 1 0 0 0,14-3 90 0 0,0 0-1 0 0,0-1 1 0 0,0-1-1 0 0,0 0 0 0 0,-1-2 1 0 0,0 0-1 0 0,0 0 1 0 0,23-16-1 0 0,-20 10 8 0 0,-1-1-1 0 0,-1 0 0 0 0,0-1 1 0 0,-1-1-1 0 0,-1 0 1 0 0,20-27-1 0 0,-32 37-152 0 0,0 1 0 0 0,-1-1-1 0 0,0 0 1 0 0,0 0 0 0 0,-1 0-1 0 0,0-1 1 0 0,0 1 0 0 0,0 0 0 0 0,0-1-1 0 0,-1 0 1 0 0,0 1 0 0 0,-1-1 0 0 0,0 1-1 0 0,0-1 1 0 0,0 0 0 0 0,-1 1-1 0 0,1-1 1 0 0,-2 0 0 0 0,1 1 0 0 0,-1-1-1 0 0,0 1 1 0 0,0 0 0 0 0,-1 0-1 0 0,-5-10 1 0 0,6 13-81 0 0,1 1-1 0 0,-1 0 1 0 0,0 0-1 0 0,0 0 1 0 0,0 0-1 0 0,-1 0 1 0 0,1 1-1 0 0,0-1 1 0 0,-1 0-1 0 0,1 1 1 0 0,-1 0-1 0 0,1 0 1 0 0,-1 0-1 0 0,1 0 1 0 0,-1 0-1 0 0,0 0 1 0 0,-3 0-1 0 0,3 1-307 0 0,0-1 0 0 0,0 1 0 0 0,-1 0 0 0 0,1 1-1 0 0,0-1 1 0 0,0 0 0 0 0,0 1 0 0 0,0-1 0 0 0,-5 3 0 0 0,-3 2-5440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19 6447 0 0,'0'0'499'0'0,"-9"-12"90"0"0,8 11-246 0 0,-1 1 0 0 0,1 0-1 0 0,0 0 1 0 0,-1 0-1 0 0,1-1 1 0 0,0 1 0 0 0,-1 0-1 0 0,1 1 1 0 0,0-1 0 0 0,-1 0-1 0 0,1 0 1 0 0,0 0-1 0 0,-1 1 1 0 0,1-1 0 0 0,0 1-1 0 0,0-1 1 0 0,0 1-1 0 0,-1-1 1 0 0,1 1 0 0 0,-2 1-1 0 0,-24 20 3809 0 0,22-17-3927 0 0,-11 9 76 0 0,0 1 1 0 0,1 1 0 0 0,1 0 0 0 0,1 1 0 0 0,0 1 0 0 0,-19 36 0 0 0,27-45-270 0 0,1 1 0 0 0,0-1 1 0 0,1 0-1 0 0,0 1 0 0 0,0 0 1 0 0,1 0-1 0 0,1 0 0 0 0,0 0 0 0 0,0 0 1 0 0,1 0-1 0 0,0 0 0 0 0,0 0 0 0 0,1 0 1 0 0,1 0-1 0 0,0 0 0 0 0,0 0 1 0 0,4 10-1 0 0,-4-15 23 0 0,0-1 1 0 0,0 0-1 0 0,0 0 1 0 0,1 0-1 0 0,-1 0 1 0 0,1-1-1 0 0,0 1 1 0 0,0-1-1 0 0,0 0 1 0 0,0 1-1 0 0,0-1 0 0 0,1-1 1 0 0,0 1-1 0 0,-1 0 1 0 0,1-1-1 0 0,0 0 1 0 0,0 0-1 0 0,1 0 1 0 0,-1 0-1 0 0,8 1 1 0 0,-7-2 6 0 0,0 0 1 0 0,1 0-1 0 0,-1-1 1 0 0,0 0-1 0 0,0 0 1 0 0,1 0 0 0 0,-1-1-1 0 0,0 0 1 0 0,0 0-1 0 0,0 0 1 0 0,0 0-1 0 0,0-1 1 0 0,0 0-1 0 0,0 0 1 0 0,0-1-1 0 0,-1 1 1 0 0,1-1 0 0 0,4-3-1 0 0,2-3 24 0 0,0-1 0 0 0,0 0 0 0 0,-1-1 0 0 0,0 0 0 0 0,-1-1 0 0 0,0 0 0 0 0,-1 0 0 0 0,10-20 0 0 0,-6 5 44 0 0,-1 0 1 0 0,0-1 0 0 0,7-36 0 0 0,-16 56-279 0 0,19-66 354 0 0,-18 67-853 0 0,0-1 0 0 0,1 1 1 0 0,0 0-1 0 0,0 0 1 0 0,0 0-1 0 0,1 1 0 0 0,8-10 1 0 0,-5 9-6816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14279 0 0,'0'0'6584'0'0,"1"-1"-6213"0"0,6-11 145 0 0,0 0 1 0 0,0 0 0 0 0,-2-1-1 0 0,9-26 1 0 0,-3 8-39 0 0,-1 6-155 0 0,10-29 511 0 0,49-95 0 0 0,-53 122-771 0 0,1 0 1 0 0,1 1-1 0 0,1 1 1 0 0,38-38-1 0 0,-47 53-45 0 0,1 1-1 0 0,0 0 1 0 0,0 1-1 0 0,1 0 1 0 0,0 1-1 0 0,1 1 1 0 0,-1-1 0 0 0,1 2-1 0 0,0 0 1 0 0,1 0-1 0 0,-1 2 1 0 0,27-5-1 0 0,-19 7-1283 0 0,0 1 0 0 0,0 2 0 0 0,0 0 1 0 0,0 1-1 0 0,30 8 0 0 0,-15-3-1469 0 0,-19-5-4391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401 158 9759 0 0,'0'0'883'0'0,"-1"0"-727"0"0,-4 0-4 0 0,4 0 545 0 0,-4 0-57 0 0,-1 0 0 0 0,0 1-1 0 0,1 0 1 0 0,0 0 0 0 0,-1 0-1 0 0,1 1 1 0 0,-11 4 2730 0 0,18-6-3106 0 0,95-21 640 0 0,172-60 0 0 0,-268 81-903 0 0,131-43 133 0 0,-104 36-102 0 0,1 1 1 0 0,48-5-1 0 0,-66 10-16 0 0,-25 21 117 0 0,-3-4-143 0 0,-1-1 0 0 0,0 0 0 0 0,-26 15 0 0 0,-30 25-27 0 0,-138 111-65 0 0,125-101 76 0 0,14-9 26 0 0,-147 107 0 0 0,93-78 0 0 0,47-38 64 0 0,79-46 768 0 0,3 0-768 0 0,0 0 0 0 0,0 0 0 0 0,0-1 0 0 0,1 1 0 0 0,-1-1 0 0 0,0 1 0 0 0,5-1 0 0 0,156 4 567 0 0,-77-3-471 0 0,33-2-52 0 0,-60-5-52 0 0,84-20 1 0 0,-110 19-18 0 0,-10 3 62 0 0,29-10 0 0 0,-41 10-54 0 0,23-10 77 0 0,-22 9-163 0 0,-7 6-44 0 0,-1 1 21 0 0,12-1-845 0 0,-3-5-3640 0 0,-6 0 2761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96 12551 0 0,'0'0'1135'0'0,"-1"1"-932"0"0,-3 0-265 0 0,1 0 380 0 0,0 0-1 0 0,0 0 0 0 0,0 1 0 0 0,1-1 0 0 0,-1 1 0 0 0,0 0 0 0 0,-4 4 4598 0 0,9-5-4408 0 0,2 0-348 0 0,-1 1 0 0 0,2-1 0 0 0,-1 0 0 0 0,0 0 0 0 0,0-1 0 0 0,0 1 0 0 0,0-1 0 0 0,0 0 0 0 0,1 0 0 0 0,6-1 0 0 0,47-10 646 0 0,-35 6-513 0 0,128-31 150 0 0,-66 15-1435 0 0,107-14 0 0 0,-139 28-2684 0 0,-35 2 1854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10 11055 0 0,'0'0'852'0'0,"-1"-1"-560"0"0,1 1-186 0 0,0 0-1 0 0,0-1 1 0 0,0 1 0 0 0,0 0-1 0 0,0-1 1 0 0,0 1-1 0 0,0 0 1 0 0,0-1-1 0 0,0 1 1 0 0,0 0-1 0 0,0-1 1 0 0,0 1 0 0 0,-1 0-1 0 0,1-1 1 0 0,0 1-1 0 0,0 0 1 0 0,0 0-1 0 0,0-1 1 0 0,-1 1 0 0 0,1 0-1 0 0,0 0 1 0 0,0-1-1 0 0,-1 1 1 0 0,1 0-1 0 0,0 0 1 0 0,0 0-1 0 0,-1-1 1 0 0,1 1 0 0 0,0 0-1 0 0,-1 0 1 0 0,1 0-1 0 0,0 0 1 0 0,-1 0-1 0 0,1 0 1 0 0,0 0-1 0 0,0 0 1 0 0,-1 0 0 0 0,1 0-1 0 0,0 0 1 0 0,-1 0-1 0 0,1 0 1 0 0,0 0-1 0 0,-1 0 1 0 0,1 0-1 0 0,0 0 1 0 0,-1 0 0 0 0,1 0-1 0 0,0 0 1 0 0,-1 0-1 0 0,1 1 1 0 0,0-1-1 0 0,0 0 1 0 0,-1 0 0 0 0,1 0-1 0 0,0 1 1 0 0,0-1-1 0 0,-1 0 1 0 0,1 0-1 0 0,0 0 1 0 0,0 1-1 0 0,-1-1 1 0 0,1 0 0 0 0,0 1-1 0 0,0-1 1 0 0,-2 2-894 0 0,-10 6 877 0 0,1 0 0 0 0,-1 1 0 0 0,2 1 1 0 0,-1 0-1 0 0,1 0 0 0 0,1 1 0 0 0,-16 23 1 0 0,2 4 32 0 0,-23 51-1 0 0,15-27-112 0 0,-48 83 18 0 0,-19 35 10 0 0,47-84 235 0 0,-4-2 0 0 0,-92 119 0 0 0,73-129-122 0 0,37-44-44 0 0,23-26-106 0 0,-23 18 0 0 0,36-31-89 0 0,5-7-471 0 0,0 1 305 0 0,0-1-1 0 0,0 1 1 0 0,1 0 0 0 0,0 0-1 0 0,6-5 1 0 0,7-7-529 0 0,1-3-817 0 0,0-1-353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2759 0 0,'0'1'6034'0'0,"-1"7"-4162"0"0,-9 33 3387 0 0,5-26-4538 0 0,2 0 0 0 0,0 0 0 0 0,-2 31-1 0 0,6 1 120 0 0,13 87 0 0 0,-13-130-816 0 0,1 8 76 0 0,0-1-1 0 0,6 20 1 0 0,-7-30 73 0 0,5 1 107 0 0,-5-1-274 0 0,-1-1 0 0 0,0 0 1 0 0,0 0-1 0 0,1 0 0 0 0,-1 0 1 0 0,0 1-1 0 0,0-1 1 0 0,1 0-1 0 0,-1 0 0 0 0,0 0 1 0 0,0 0-1 0 0,1 0 0 0 0,-1 0 1 0 0,0 0-1 0 0,0 0 1 0 0,1 0-1 0 0,-1 0 0 0 0,0 0 1 0 0,1 0-1 0 0,-1 0 0 0 0,0 0 1 0 0,0 0-1 0 0,1 0 0 0 0,-1 0 1 0 0,0 0-1 0 0,0 0 1 0 0,1 0-1 0 0,-1-1 0 0 0,0 1 1 0 0,0 0-1 0 0,1 0 0 0 0,-1 0 1 0 0,0-1-1 0 0,7-4 65 0 0,-1-1 0 0 0,0 0 0 0 0,0-1 0 0 0,-1 1 0 0 0,1-1 0 0 0,-1 0 0 0 0,-1 0 0 0 0,6-12 0 0 0,1 1-86 0 0,30-54 15 0 0,-23 39 0 0 0,1 0 0 0 0,36-45 0 0 0,-42 63-223 0 0,0 0-1 0 0,1 1 0 0 0,1 1 1 0 0,0 0-1 0 0,1 1 1 0 0,0 0-1 0 0,1 1 0 0 0,0 1 1 0 0,31-13-1 0 0,-45 22-51 0 0,0 0 0 0 0,1 1-1 0 0,-1-1 1 0 0,1 1 0 0 0,-1-1 0 0 0,6 1-1 0 0,-7 0-286 0 0,0 1-1 0 0,0-1 0 0 0,1 0 0 0 0,-1 1 0 0 0,0-1 1 0 0,0 1-1 0 0,3 1 0 0 0,3 2-4500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121 153 7367 0 0,'-16'3'258'0'0,"0"1"0"0"0,1 0 0 0 0,-24 11-1 0 0,4 2 9378 0 0,37-16-9514 0 0,-1 0 1 0 0,1 0 0 0 0,-1 0 0 0 0,1-1-1 0 0,-1 1 1 0 0,1-1 0 0 0,-1 1-1 0 0,1-1 1 0 0,0 1 0 0 0,-1-1 0 0 0,1 0-1 0 0,1 0 1 0 0,6 1 117 0 0,0-1-1 0 0,0 0 1 0 0,0 0-1 0 0,0-1 1 0 0,14-3 0 0 0,46-16 419 0 0,-25 7-296 0 0,114-31 485 0 0,238-59 1118 0 0,-371 97-2715 0 0,1 1 1 0 0,44-2-1 0 0,-68 7-703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29 10135 0 0,'0'0'919'0'0,"-1"0"-487"0"0,-2 1 224 0 0,0 0 1 0 0,0 0-1 0 0,0 0 0 0 0,0 1 1 0 0,0-1-1 0 0,0 1 1 0 0,0-1-1 0 0,1 1 0 0 0,-4 3 1 0 0,1-1-164 0 0,0 1 0 0 0,0 0 0 0 0,-7 10 0 0 0,0 3-259 0 0,-16 34-1 0 0,26-48 23 0 0,-14 33 247 0 0,-20 63 1 0 0,34-95-473 0 0,-1 7 101 0 0,0-1-1 0 0,0 1 0 0 0,1 0 0 0 0,1 0 1 0 0,-1 22-1 0 0,2-33-93 0 0,0 0 0 0 0,0 0-1 0 0,0 0 1 0 0,0 0 0 0 0,1-1-1 0 0,-1 1 1 0 0,0 0 0 0 0,0 0 0 0 0,1 0-1 0 0,-1 0 1 0 0,1 0 0 0 0,-1-1-1 0 0,0 1 1 0 0,1 0 0 0 0,0 0 0 0 0,-1-1-1 0 0,1 1 1 0 0,-1 0 0 0 0,1-1-1 0 0,0 1 1 0 0,-1 0 0 0 0,1-1 0 0 0,0 1-1 0 0,0-1 1 0 0,0 1 0 0 0,-1-1-1 0 0,1 0 1 0 0,1 1 0 0 0,0-1 27 0 0,0 1 1 0 0,0-1-1 0 0,0 0 1 0 0,0 0-1 0 0,0 0 1 0 0,0 0 0 0 0,0-1-1 0 0,0 1 1 0 0,0-1-1 0 0,0 1 1 0 0,4-2-1 0 0,16-9 145 0 0,0 0 1 0 0,0-2-1 0 0,-1-1 0 0 0,34-28 0 0 0,-39 29-190 0 0,14-11 90 0 0,0-1 0 0 0,49-56 0 0 0,-68 68-428 0 0,-1 0 0 0 0,0-1 0 0 0,-1 0 1 0 0,-1-1-1 0 0,-1 1 0 0 0,0-2 0 0 0,0 1 0 0 0,-2-1 1 0 0,6-22-1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140 456 15919 0 0,'-2'0'730'0'0,"-6"1"-393"0"0,-1-1 1 0 0,1-1 0 0 0,0 1 0 0 0,-1-1-1 0 0,1-1 1 0 0,0 0 0 0 0,0 0-1 0 0,0 0 1 0 0,0-1 0 0 0,0 0 0 0 0,0-1-1 0 0,-10-6 1 0 0,16 9-228 0 0,0 0 0 0 0,1 0 0 0 0,-1 0 0 0 0,1-1-1 0 0,0 1 1 0 0,-1 0 0 0 0,1-1 0 0 0,0 1 0 0 0,0-1 0 0 0,0 1 0 0 0,0-1-1 0 0,0 0 1 0 0,0 1 0 0 0,0-1 0 0 0,1 0 0 0 0,-1 0 0 0 0,0-2-1 0 0,1 1-4 0 0,-1 0 0 0 0,1 0 0 0 0,0 0-1 0 0,0 0 1 0 0,1 0 0 0 0,-1 0 0 0 0,1 0-1 0 0,-1 0 1 0 0,1 0 0 0 0,1-3 0 0 0,2-3 43 0 0,1 0 0 0 0,0 0 0 0 0,0 0 0 0 0,1 1 1 0 0,10-12-1 0 0,2 1-52 0 0,1 1 0 0 0,0 0 0 0 0,30-19 0 0 0,12-10-99 0 0,89-69-88 0 0,-129 100-85 0 0,-17 12 135 0 0,0 1 1 0 0,0 0-1 0 0,1-1 0 0 0,-1 1 0 0 0,9-3 0 0 0,-11 5-158 0 0,0 1 0 0 0,-1-1-1 0 0,1 1 1 0 0,0-1 0 0 0,0 1 0 0 0,0 0 0 0 0,0 0 0 0 0,0 0-1 0 0,0 0 1 0 0,0 0 0 0 0,0 1 0 0 0,0-1 0 0 0,-1 0 0 0 0,1 1 0 0 0,0-1-1 0 0,0 1 1 0 0,0 0 0 0 0,-1 0 0 0 0,1 0 0 0 0,2 1 0 0 0,5 3-1587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59 302 10135 0 0,'0'1'778'0'0,"-3"4"-327"0"0,1-1 0 0 0,-1 0 1 0 0,0 0-1 0 0,0-1 1 0 0,0 1-1 0 0,0-1 0 0 0,-8 7 1 0 0,-11 12 6479 0 0,21-21-6262 0 0,-3 2 1983 0 0,10-22-2556 0 0,2 0 0 0 0,1 0 0 0 0,0 0 0 0 0,1 2 0 0 0,1-1-1 0 0,1 1 1 0 0,14-16 0 0 0,0 5-155 0 0,1 1 1 0 0,1 1-1 0 0,1 1 0 0 0,2 2 1 0 0,50-30-1 0 0,-76 49 36 0 0,1 1 0 0 0,1 0 1 0 0,-1 0-1 0 0,0 1 0 0 0,1-1 0 0 0,11-1 0 0 0,-17 4 22 0 0,-1 0 0 0 0,1 0 0 0 0,-1 0 1 0 0,1-1-1 0 0,-1 1 0 0 0,1 0 0 0 0,0 1 0 0 0,-1-1 0 0 0,1 0 0 0 0,-1 0 0 0 0,1 0 0 0 0,0 0 1 0 0,-1 0-1 0 0,1 1 0 0 0,-1-1 0 0 0,1 0 0 0 0,0 1 0 0 0,0 0 1 0 0,1 1 0 0 0,-1-1-1 0 0,0 1 1 0 0,0-1 0 0 0,0 1 0 0 0,0-1 0 0 0,0 1-1 0 0,-1 0 1 0 0,1 0 0 0 0,0-1 0 0 0,-1 1 0 0 0,1 0-1 0 0,-1 0 1 0 0,0 0 0 0 0,0 0 0 0 0,1 2-1 0 0,-3 37 8 0 0,1-26 6 0 0,-2 13 50 0 0,-1 0 0 0 0,-8 31-1 0 0,6-35-85 0 0,1 2 0 0 0,1-1 0 0 0,0 30 0 0 0,4-15 20 0 0,0-38-106 0 0,1-1-1 0 0,0 1 0 0 0,-1-1 0 0 0,1 0 0 0 0,0 1 0 0 0,0-1 0 0 0,-1 0 0 0 0,1 0 0 0 0,0 0 0 0 0,0 0 1 0 0,1 1-1 0 0,-1-1 0 0 0,0-1 0 0 0,0 1 0 0 0,0 0 0 0 0,1 0 0 0 0,-1 0 0 0 0,0-1 0 0 0,1 1 0 0 0,2 0 0 0 0,6 1-1232 0 0,1-1-261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83 17647 0 0,'0'0'1772'0'0,"2"0"-1624"0"0,7 5 203 0 0,0-2-1 0 0,0 1 1 0 0,0-1-1 0 0,0 0 1 0 0,1-1-1 0 0,0 0 1 0 0,-1-1-1 0 0,1 0 1 0 0,10-1-1 0 0,2-1 267 0 0,1-1-1 0 0,29-7 1 0 0,-35 5-509 0 0,-7 2-165 0 0,-1 0 0 0 0,0-1 1 0 0,0-1-1 0 0,0 1 0 0 0,0-2 1 0 0,0 1-1 0 0,-1-1 0 0 0,0 0 1 0 0,0-1-1 0 0,0 0 0 0 0,12-12 1 0 0,-19 18 30 0 0,-1-1 0 0 0,0 1 0 0 0,0 0 0 0 0,1-1 0 0 0,-1 1 0 0 0,0-1 0 0 0,0 1 0 0 0,0 0-1 0 0,0-1 1 0 0,1 1 0 0 0,-1-1 0 0 0,0 1 0 0 0,0-1 0 0 0,0 1 0 0 0,0-1 0 0 0,0 1 0 0 0,0 0 0 0 0,0-1 0 0 0,0 1 0 0 0,0-1 0 0 0,0 1 0 0 0,-1-1 0 0 0,1 1 0 0 0,0-1 0 0 0,0 1 0 0 0,0 0 0 0 0,0-1 0 0 0,-1 1 0 0 0,1-1 0 0 0,0 1 0 0 0,0 0 0 0 0,-1-1 0 0 0,1 1 0 0 0,0 0 0 0 0,-1-1-1 0 0,1 1 1 0 0,0 0 0 0 0,-1 0 0 0 0,1-1 0 0 0,0 1 0 0 0,-1 0 0 0 0,1 0 0 0 0,-1 0 0 0 0,0-1 0 0 0,-18-8-466 0 0,16 9 413 0 0,-1-1 0 0 0,1 0 0 0 0,-1 1 0 0 0,1 0-1 0 0,-1 0 1 0 0,0 0 0 0 0,1 1 0 0 0,-1-1 0 0 0,1 1 0 0 0,-1-1 0 0 0,1 1 0 0 0,-1 0 0 0 0,1 1 0 0 0,-6 2 0 0 0,-4 3-32 0 0,-1 0 1 0 0,-11 10 0 0 0,24-16 108 0 0,-22 14-11 0 0,-100 76 73 0 0,111-81-47 0 0,1 0-1 0 0,0 1 1 0 0,1 1-1 0 0,0 0 0 0 0,1 0 1 0 0,1 1-1 0 0,-13 25 1 0 0,19-35 0 0 0,0 1 0 0 0,1 0 0 0 0,0-1 0 0 0,-1 1 0 0 0,2 0 0 0 0,-1 0 1 0 0,0 6-1 0 0,1-8-92 0 0,0-1 0 0 0,0 0 1 0 0,0 1-1 0 0,0-1 1 0 0,1 0-1 0 0,-1 1 0 0 0,0-1 1 0 0,1 0-1 0 0,-1 0 1 0 0,1 1-1 0 0,0-1 0 0 0,-1 0 1 0 0,1 0-1 0 0,0 0 1 0 0,0 0-1 0 0,0 0 0 0 0,0 0 1 0 0,0 0-1 0 0,0 0 1 0 0,0 0-1 0 0,0-1 1 0 0,0 1-1 0 0,0 0 0 0 0,0 0 1 0 0,0-1-1 0 0,3 1 1 0 0,9 4-1108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13 314 10591 0 0,'0'0'9443'0'0,"0"-1"-8878"0"0,-1-6-284 0 0,-4-14 524 0 0,-1-28 0 0 0,5 41-792 0 0,1 0 0 0 0,1-1 0 0 0,-1 1 0 0 0,1 0 0 0 0,1 0 0 0 0,4-15-1 0 0,-2 10-146 0 0,2 1-1 0 0,-1-1 0 0 0,1 2 0 0 0,1-1 0 0 0,12-15 0 0 0,-13 19-50 0 0,0 1 1 0 0,1-1 0 0 0,-1 2-1 0 0,2-1 1 0 0,-1 1-1 0 0,1 0 1 0 0,0 0 0 0 0,11-5-1 0 0,-14 9 170 0 0,1 0-1 0 0,0 0 1 0 0,0 1 0 0 0,0-1-1 0 0,0 1 1 0 0,0 1 0 0 0,0-1-1 0 0,0 1 1 0 0,0 0 0 0 0,0 1-1 0 0,0-1 1 0 0,0 1-1 0 0,8 2 1 0 0,5 2 324 0 0,0 1 0 0 0,31 14 0 0 0,-46-19-195 0 0,0 1-1 0 0,-1 0 0 0 0,1 0 0 0 0,0 0 1 0 0,-1 0-1 0 0,0 1 0 0 0,1 0 1 0 0,-1-1-1 0 0,0 1 0 0 0,0 0 1 0 0,3 6-1 0 0,-5-7-37 0 0,0 0-1 0 0,0 0 1 0 0,0 0-1 0 0,0 0 0 0 0,-1 1 1 0 0,1-1-1 0 0,-1 0 1 0 0,1 0-1 0 0,-1 1 1 0 0,0-1-1 0 0,0 0 1 0 0,0 1-1 0 0,0-1 1 0 0,-1 0-1 0 0,1 1 1 0 0,0-1-1 0 0,-1 0 1 0 0,0 0-1 0 0,1 1 1 0 0,-1-1-1 0 0,0 0 1 0 0,-2 3-1 0 0,-3 5-46 0 0,-1 0 0 0 0,0-1 0 0 0,-1 1 0 0 0,0-1 0 0 0,0-1 0 0 0,-12 10 0 0 0,-4 5-32 0 0,-2 2-799 0 0,-1 0 1 0 0,-47 31-1 0 0,63-48 24 0 0,-3 2-1351 0 0,4-5-2372 0 0,-2-1-1678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 15663 0 0,'0'0'719'0'0,"-1"-1"-20"0"0,0 1-689 0 0,0 0 0 0 0,0 0 1 0 0,0 0-1 0 0,0-1 1 0 0,0 1-1 0 0,1 0 1 0 0,-1 0-1 0 0,0 0 1 0 0,0 1-1 0 0,0-1 1 0 0,0 0-1 0 0,0 0 1 0 0,1 0-1 0 0,-1 1 0 0 0,0-1 1 0 0,0 0-1 0 0,0 1 1 0 0,1-1-1 0 0,-1 0 1 0 0,0 1-1 0 0,1-1 1 0 0,-1 1-1 0 0,0 0 1 0 0,1-1-1 0 0,-1 1 1 0 0,0 0-1 0 0,-2 2 77 0 0,-5 3 178 0 0,1 1 1 0 0,0 0-1 0 0,0 1 1 0 0,1 0-1 0 0,-1 0 1 0 0,2 0 0 0 0,-1 0-1 0 0,-7 17 1 0 0,-1 9-226 0 0,-12 38 1 0 0,8-22 67 0 0,-14 27-51 0 0,-47 77 1 0 0,33-67-35 0 0,-58 139-23 0 0,96-208-1 0 0,5-12-21 0 0,1 1 0 0 0,-1-1-1 0 0,1 1 1 0 0,-2 10 0 0 0,4-16-251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85 9439 0 0,'10'-9'429'0'0,"2"-3"180"0"0,-1 2 0 0 0,1-1 1 0 0,1 2-1 0 0,0 0 0 0 0,26-14 2492 0 0,-36 22-2019 0 0,2 0 2284 0 0,-15 14-3228 0 0,0 0 0 0 0,0 0 0 0 0,-2-2 0 0 0,-15 14 1 0 0,-9 10-118 0 0,19-16-16 0 0,0 1-1 0 0,-17 26 1 0 0,27-35 47 0 0,1 0 0 0 0,0 1 0 0 0,0-1 0 0 0,1 1 1 0 0,0 1-1 0 0,-3 15 0 0 0,7-25-18 0 0,1 1-1 0 0,-1-1 1 0 0,1 1 0 0 0,-1-1 0 0 0,1 1 0 0 0,0 0-1 0 0,1-1 1 0 0,-1 1 0 0 0,1-1 0 0 0,-1 1 0 0 0,1-1-1 0 0,0 1 1 0 0,0-1 0 0 0,1 0 0 0 0,-1 1 0 0 0,1-1-1 0 0,-1 0 1 0 0,1 0 0 0 0,0 0 0 0 0,0 0-1 0 0,1 0 1 0 0,-1-1 0 0 0,0 1 0 0 0,4 2 0 0 0,-2-2 3 0 0,0 0-1 0 0,1-1 1 0 0,-1 0 0 0 0,0 1 0 0 0,1-2 0 0 0,-1 1 0 0 0,1 0 0 0 0,-1-1 0 0 0,1 0 0 0 0,0 0 0 0 0,0 0 0 0 0,-1-1 0 0 0,1 0-1 0 0,0 0 1 0 0,0 0 0 0 0,0 0 0 0 0,7-2 0 0 0,5-2 24 0 0,1 0-1 0 0,0-1 0 0 0,-1-1 1 0 0,0 0-1 0 0,0-1 1 0 0,19-12-1 0 0,-27 13-65 0 0,-1 1 0 0 0,0-1 0 0 0,0 0 0 0 0,-1 0 1 0 0,0-1-1 0 0,0 0 0 0 0,-1-1 0 0 0,1 1 0 0 0,-2-1 0 0 0,1 0 0 0 0,-1-1 1 0 0,0 1-1 0 0,5-14 0 0 0,-9 16-38 0 0,1 0 1 0 0,-1 0 0 0 0,0 0-1 0 0,0 0 1 0 0,-1 0 0 0 0,0 0-1 0 0,0-1 1 0 0,0 1 0 0 0,-1 0-1 0 0,0 0 1 0 0,0 0 0 0 0,0 0-1 0 0,-1 0 1 0 0,0 0 0 0 0,0 0-1 0 0,-1 1 1 0 0,-3-7 0 0 0,-1-1-226 0 0,-1 1 0 0 0,0-1 1 0 0,-1 1-1 0 0,0 1 0 0 0,-1-1 1 0 0,-12-9-1 0 0,19 18 93 0 0,-1 1 0 0 0,1-1 0 0 0,0 1 0 0 0,-1 0 0 0 0,1 0 0 0 0,-8-2 0 0 0,-3 1-8445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61 14479 0 0,'-1'-5'7560'0'0,"-9"23"-7513"0"0,-42 72 255 0 0,46-76-266 0 0,-1 1 0 0 0,2 0 0 0 0,0 0-1 0 0,-5 25 1 0 0,9-33 22 0 0,0 0 0 0 0,0 0 0 0 0,1 0 0 0 0,0 0 0 0 0,1 0 0 0 0,-1 0 0 0 0,1 0 0 0 0,1 0 0 0 0,-1 0 0 0 0,1 0 0 0 0,1 0 0 0 0,5 11-1 0 0,-7-16-20 0 0,0-1-1 0 0,0 0 1 0 0,0 0-1 0 0,1 0 1 0 0,-1 0-1 0 0,1 0 1 0 0,-1 0-1 0 0,1 0 0 0 0,-1 0 1 0 0,1 0-1 0 0,-1-1 1 0 0,1 1-1 0 0,0 0 1 0 0,-1-1-1 0 0,1 0 0 0 0,0 1 1 0 0,-1-1-1 0 0,1 0 1 0 0,2 0-1 0 0,0 0 41 0 0,0 0 1 0 0,1 0-1 0 0,-1 0 0 0 0,0 0 0 0 0,0-1 1 0 0,6-1-1 0 0,-1-2 12 0 0,-1 1 1 0 0,0-2-1 0 0,0 1 0 0 0,0-1 1 0 0,0 0-1 0 0,-1 0 0 0 0,0-1 1 0 0,10-10-1 0 0,1-4-50 0 0,26-34-1 0 0,-28 29-91 0 0,16-31 0 0 0,-21 36-373 0 0,0 0 0 0 0,2 1 1 0 0,19-24-1 0 0,11-6-3189 0 0,-25 31 1879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11519 0 0,'0'0'887'0'0,"-1"0"-583"0"0,-3 1-112 0 0,1 0-1 0 0,-1 0 1 0 0,1 0 0 0 0,-1 1-1 0 0,1-1 1 0 0,0 1 0 0 0,0 0-1 0 0,0 0 1 0 0,0 0 0 0 0,0 1-1 0 0,0-1 1 0 0,0 0 0 0 0,-4 6-1 0 0,-2 5 940 0 0,0-1 1 0 0,-8 15-1 0 0,11-17-1059 0 0,-8 15 533 0 0,1 0 1 0 0,-19 55-1 0 0,-8 59 400 0 0,-5 13-608 0 0,-4-21-120 0 0,-122 231 0 0 0,162-346-573 0 0,2-6-807 0 0,1 1-1 0 0,1 0 1 0 0,0 0-1 0 0,-5 15 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25 5527 0 0,'0'0'250'0'0,"0"-1"-2"0"0,1 0 97 0 0,-1 0 0 0 0,0 1-1 0 0,1-1 1 0 0,-1 0 0 0 0,0 1 0 0 0,1-1 0 0 0,-1 0 0 0 0,0 1 0 0 0,0-1 0 0 0,0 0 0 0 0,1 0 0 0 0,-1 1-1 0 0,0-1 1 0 0,0 0 0 0 0,0 0 0 0 0,0 1 0 0 0,0-1 0 0 0,-1 0 0 0 0,1 0 0 0 0,0 1 0 0 0,0-1 0 0 0,0 0-1 0 0,-1 0 1 0 0,0 0-253 0 0,1 1 0 0 0,-1-1 0 0 0,1 1 0 0 0,-1-1 0 0 0,0 1 0 0 0,1 0 0 0 0,-1-1 0 0 0,0 1 0 0 0,1 0 0 0 0,-1 0 0 0 0,0-1-1 0 0,1 1 1 0 0,-1 0 0 0 0,0 0 0 0 0,0 0 0 0 0,1 0 0 0 0,-1 0 0 0 0,-1 0 0 0 0,-2 0-111 0 0,-1 0-1 0 0,1 1 1 0 0,-1 0 0 0 0,-8 2 0 0 0,0 2 223 0 0,-1 1 0 0 0,1 0 1 0 0,0 1-1 0 0,0 1 0 0 0,1 0 1 0 0,0 0-1 0 0,0 1 1 0 0,1 1-1 0 0,1 0 0 0 0,-1 0 1 0 0,1 1-1 0 0,1 0 0 0 0,0 1 1 0 0,1 0-1 0 0,0 1 0 0 0,1-1 1 0 0,-11 28-1 0 0,15-33-166 0 0,2 1-1 0 0,-1-1 1 0 0,1 1 0 0 0,-1 11-1 0 0,2-18 22 0 0,1 0-4 0 0,1 0-43 0 0,0 0 0 0 0,0 0 1 0 0,0 0-1 0 0,1 0 0 0 0,-1 0 1 0 0,0-1-1 0 0,0 1 1 0 0,0-1-1 0 0,1 1 0 0 0,-1-1 1 0 0,0 0-1 0 0,3 0 1 0 0,0-1 5 0 0,-1 1 0 0 0,1-1 0 0 0,-1-1 1 0 0,1 1-1 0 0,6-3 0 0 0,7-5-96 0 0,-1 0 0 0 0,0 0-1 0 0,-1-2 1 0 0,0 0 0 0 0,-1-1-1 0 0,25-24 1 0 0,-39 35 6 0 0,-2 12-184 0 0,-1 1 376 0 0,0 0 1 0 0,-1-1-1 0 0,-1 1 0 0 0,-9 22 0 0 0,-1 2-9 0 0,5-13-70 0 0,6-18-50 0 0,1 0-1 0 0,0 0 1 0 0,0 0-1 0 0,1 0 1 0 0,-1 1-1 0 0,1-1 0 0 0,0 0 1 0 0,1 1-1 0 0,-1-1 1 0 0,1 6-1 0 0,0-10-174 0 0,0-1 0 0 0,1 0 0 0 0,-1 0 0 0 0,0 1 0 0 0,0-1 0 0 0,1 0 1 0 0,-1 1-1 0 0,0-1 0 0 0,0 0 0 0 0,1 0 0 0 0,-1 0 0 0 0,0 1 0 0 0,1-1 0 0 0,-1 0 0 0 0,0 0 0 0 0,1 0 0 0 0,-1 0 0 0 0,0 0 0 0 0,1 0 0 0 0,-1 1 0 0 0,0-1 0 0 0,1 0 0 0 0,-1 0 0 0 0,0 0 0 0 0,1 0 0 0 0,0-1 0 0 0,9 1-6641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9 103 11975 0 0,'0'0'923'0'0,"-1"0"-602"0"0,-7 0 4283 0 0,16 8-2448 0 0,-5-6-2066 0 0,0 0 1 0 0,0-1-1 0 0,-1 1 0 0 0,1-1 0 0 0,0 0 0 0 0,1 0 0 0 0,-1 0 0 0 0,0-1 1 0 0,0 1-1 0 0,6 0 0 0 0,33-1 785 0 0,-39 0-777 0 0,42-3 610 0 0,0-2-1 0 0,44-11 1 0 0,87-29-270 0 0,-17 3-1793 0 0,-126 35-4272 0 0,-5 2-1905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9215 0 0,'-1'0'707'0'0,"-14"7"-114"0"0,1 1 0 0 0,0 0 0 0 0,0 1 0 0 0,1 0-1 0 0,0 1 1 0 0,1 0 0 0 0,-19 20 0 0 0,-71 95 2829 0 0,87-105-3278 0 0,-49 73 1512 0 0,-103 199-1 0 0,-52 205 314 0 0,217-493-2069 0 0,-14 32 338 0 0,15-34-425 0 0,-1 1 0 0 0,1-1 0 0 0,-1 0-1 0 0,1 0 1 0 0,-1 1 0 0 0,0-1-1 0 0,0 0 1 0 0,0-1 0 0 0,0 1-1 0 0,0 0 1 0 0,-3 1 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10 128 13359 0 0,'-1'-1'1027'0'0,"-7"-9"5731"0"0,14 10-7427 0 0,119-19 2701 0 0,-52 9-1359 0 0,-42 6-435 0 0,208-38 830 0 0,-177 28-1187 0 0,1 3 0 0 0,93-5-1 0 0,-134 15-1522 0 0,28 4-1 0 0,-42-2 854 0 0,-1 0 0 0 0,1 0 1 0 0,-1 1-1 0 0,0 0 1 0 0,0 1-1 0 0,0 0 1 0 0,11 5-1 0 0,-6 1-1066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 2303 0 0,'0'0'11706'0'0,"0"2"-10028"0"0,-1 7-1082 0 0,0 1 0 0 0,0-1 0 0 0,-1 1 0 0 0,-1-1 0 0 0,1 0 0 0 0,-1 0 0 0 0,-1 0 0 0 0,-7 12 0 0 0,-43 69 459 0 0,44-76-825 0 0,-6 9 9 0 0,9-14-133 0 0,0 0 0 0 0,1 0 0 0 0,1 0 0 0 0,0 1 0 0 0,0-1 0 0 0,1 1 0 0 0,-5 15 0 0 0,9-23 78 0 0,1-1-96 0 0,5 1-19 0 0,-1-1 0 0 0,1 1 0 0 0,-1-1 0 0 0,1 0 0 0 0,0 0 0 0 0,-1-1-1 0 0,1 1 1 0 0,0-1 0 0 0,-1-1 0 0 0,1 1 0 0 0,0-1 0 0 0,10-2 0 0 0,1-2 51 0 0,0 0 1 0 0,32-14-1 0 0,-39 15-118 0 0,0-2-1 0 0,0 1 1 0 0,0-1-1 0 0,-1 0 1 0 0,14-13-1 0 0,-20 16 5 0 0,1 0-1 0 0,-1-1 1 0 0,0 0 0 0 0,0 1 0 0 0,0-1-1 0 0,-1 0 1 0 0,0-1 0 0 0,0 1-1 0 0,0 0 1 0 0,0-1 0 0 0,0 1 0 0 0,-1-1-1 0 0,0 0 1 0 0,0 1 0 0 0,1-9-1 0 0,-2-7 53 0 0,-1 0-1 0 0,0 1 1 0 0,-5-21-1 0 0,3 26-71 0 0,3 12-135 0 0,0 0 0 0 0,0-1 0 0 0,0 1-1 0 0,0 0 1 0 0,0 0 0 0 0,0 0-1 0 0,1 0 1 0 0,-1 0 0 0 0,1 0 0 0 0,-1 0-1 0 0,1 0 1 0 0,0 0 0 0 0,0 0-1 0 0,0 0 1 0 0,0 0 0 0 0,0 0 0 0 0,0 1-1 0 0,0-1 1 0 0,1 0 0 0 0,-1 1 0 0 0,1-1-1 0 0,-1 1 1 0 0,1-1 0 0 0,0 1-1 0 0,-1 0 1 0 0,1 0 0 0 0,2-2 0 0 0,11-6-7581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13703 0 0,'0'0'1246'0'0,"-1"2"-1028"0"0,-2 17-30 0 0,-1 0 1 0 0,-1-1-1 0 0,0 1 0 0 0,-12 23 0 0 0,-39 72 1287 0 0,33-70-863 0 0,-10 21 35 0 0,-18 38 441 0 0,-86 127 0 0 0,-117 141-285 0 0,251-365-993 0 0,-1-1 0 0 0,1 2 0 0 0,-5 11 0 0 0,8-16-184 0 0,5-3-3826 0 0,-3 0 3687 0 0,1 1 0 0 0,-1-1 0 0 0,0 0 1 0 0,1 0-1 0 0,-1 0 0 0 0,4-3 0 0 0,-4 3 179 0 0,10-8-1606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2 306 8263 0 0,'-1'-57'808'0'0,"1"-1"862"0"0,0 52-1190 0 0,1 0 1 0 0,0 0 0 0 0,0 1 0 0 0,0-1 0 0 0,1 1 0 0 0,0-1-1 0 0,4-8 1 0 0,-1 7-158 0 0,1 0 0 0 0,0 0 0 0 0,0 0-1 0 0,1 0 1 0 0,0 1 0 0 0,0 0-1 0 0,14-8 1 0 0,-11 7-303 0 0,4-3 89 0 0,1 0 0 0 0,0 1 1 0 0,0 1-1 0 0,1 0 1 0 0,19-6-1 0 0,-29 12 12 0 0,0 0 1 0 0,-1 0-1 0 0,2 1 0 0 0,-1 0 1 0 0,0 0-1 0 0,0 1 0 0 0,0-1 1 0 0,0 1-1 0 0,0 1 0 0 0,1-1 0 0 0,-1 1 1 0 0,0 0-1 0 0,0 0 0 0 0,0 1 1 0 0,0 0-1 0 0,0 0 0 0 0,10 5 1 0 0,-4 2 123 0 0,0 0 0 0 0,0 0 0 0 0,-1 1 0 0 0,-1 1 0 0 0,0-1 1 0 0,0 2-1 0 0,-1-1 0 0 0,0 1 0 0 0,-1 1 0 0 0,-1 0 0 0 0,0 0 0 0 0,-1 0 1 0 0,0 1-1 0 0,-1 0 0 0 0,6 24 0 0 0,-10-33-181 0 0,0 1 0 0 0,-1-1 0 0 0,1 0 0 0 0,-1 0 0 0 0,0 0 0 0 0,-1 0 0 0 0,0 0 0 0 0,1 0 0 0 0,-1 0 0 0 0,-1 0 0 0 0,1 0 0 0 0,-3 5 0 0 0,1-3-1 0 0,-1-1 0 0 0,0 0 0 0 0,0 0 0 0 0,0 0 1 0 0,0-1-1 0 0,-1 1 0 0 0,-9 8 0 0 0,-6 1 11 0 0,0-1 0 0 0,-1-1 0 0 0,-44 22 0 0 0,51-29-83 0 0,-8 5 2 0 0,-105 55-210 0 0,113-59-507 0 0,14-7 680 0 0,0 0 1 0 0,0-1 0 0 0,0 1-1 0 0,-1 0 1 0 0,1 0 0 0 0,0 0 0 0 0,0 0-1 0 0,0 0 1 0 0,0 0 0 0 0,0 0-1 0 0,0 0 1 0 0,0 0 0 0 0,0 0-1 0 0,0 0 1 0 0,0 0 0 0 0,0-1-1 0 0,0 1 1 0 0,0 0 0 0 0,0 0-1 0 0,-1 0 1 0 0,1 0 0 0 0,0 0-1 0 0,0 0 1 0 0,0 0 0 0 0,0-1-1 0 0,0 1 1 0 0,0 0 0 0 0,0 0-1 0 0,0 0 1 0 0,0 0 0 0 0,0 0-1 0 0,1 0 1 0 0,-1 0 0 0 0,0 0 0 0 0,0-1-1 0 0,0 1 1 0 0,0 0 0 0 0,0 0-1 0 0,0 0 1 0 0,0 0 0 0 0,0 0-1 0 0,0 0 1 0 0,0 0 0 0 0,0 0-1 0 0,0 0 1 0 0,0-1 0 0 0,0 1-1 0 0,0 0 1 0 0,1 0 0 0 0,-1 0-1 0 0,0 0 1 0 0,0 0 0 0 0,0 0-1 0 0,0 0 1 0 0,20-21-3026 0 0,-3 4 1217 0 0,3-2-40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70 6911 0 0,'0'0'528'0'0,"-1"2"-341"0"0,-8 23 987 0 0,-1 15 6040 0 0,10-38-6031 0 0,1-1-1025 0 0,-1 0 1 0 0,1 1-1 0 0,0-1 0 0 0,0 1 1 0 0,0-1-1 0 0,-1 0 1 0 0,1 0-1 0 0,1 0 1 0 0,-1 1-1 0 0,0-1 1 0 0,0 0-1 0 0,0 0 1 0 0,0-1-1 0 0,1 1 1 0 0,-1 0-1 0 0,0 0 1 0 0,1 0-1 0 0,-1-1 1 0 0,1 1-1 0 0,-1-1 0 0 0,1 1 1 0 0,-1-1-1 0 0,1 0 1 0 0,-1 0-1 0 0,1 1 1 0 0,2-1-1 0 0,6 0 200 0 0,-1 0-1 0 0,1 0 1 0 0,10-2-1 0 0,-19 2-279 0 0,39-6 250 0 0,0-2 0 0 0,0-2-1 0 0,-1-1 1 0 0,51-22 0 0 0,-43 3-1103 0 0,-46 30 742 0 0,-1-1 1 0 0,0 1-1 0 0,1 0 0 0 0,-1 0 1 0 0,1-1-1 0 0,-1 1 1 0 0,0-1-1 0 0,1 1 0 0 0,-1 0 1 0 0,0-1-1 0 0,1 1 0 0 0,-1-1 1 0 0,0 1-1 0 0,0-1 0 0 0,1 1 1 0 0,-1-1-1 0 0,0 1 0 0 0,0-1 1 0 0,0 1-1 0 0,0-1 0 0 0,0 1 1 0 0,0-1-1 0 0,0 1 0 0 0,0-1 1 0 0,0 1-1 0 0,0-1 0 0 0,0 1 1 0 0,0-1-1 0 0,0 0 0 0 0,-4-12-1020 0 0,2 10 926 0 0,0 0 0 0 0,0 1 1 0 0,0-1-1 0 0,0 1 0 0 0,0 0 0 0 0,-1 0 0 0 0,1 0 1 0 0,-1 0-1 0 0,1 0 0 0 0,-1 0 0 0 0,0 1 1 0 0,0-1-1 0 0,0 1 0 0 0,0 0 0 0 0,-5-2 1 0 0,4 2-9 0 0,-1 1 0 0 0,1-1 1 0 0,-1 1-1 0 0,1 0 1 0 0,-1 0-1 0 0,1 1 1 0 0,-1-1-1 0 0,1 1 1 0 0,-9 2-1 0 0,-2 3 24 0 0,0 0-1 0 0,1 1 0 0 0,0 0 0 0 0,0 1 1 0 0,-14 11-1 0 0,-66 54 1922 0 0,-110 107-1 0 0,181-159-1712 0 0,12-10-4 0 0,0 0 1 0 0,1 1 0 0 0,-11 15-1 0 0,17-22-66 0 0,1 0 1 0 0,0 1-1 0 0,0 0 0 0 0,0 0 0 0 0,1 0 0 0 0,0 0 0 0 0,0 0 1 0 0,0 0-1 0 0,1 0 0 0 0,-1 10 0 0 0,2-13-7 0 0,0 1-1 0 0,0-1 1 0 0,1 0 0 0 0,0 1-1 0 0,-1-1 1 0 0,1 0-1 0 0,0 1 1 0 0,1-1 0 0 0,-1 0-1 0 0,1 0 1 0 0,-1 0 0 0 0,1 0-1 0 0,0 0 1 0 0,0-1-1 0 0,0 1 1 0 0,0 0 0 0 0,0-1-1 0 0,1 1 1 0 0,-1-1-1 0 0,1 0 1 0 0,5 3 0 0 0,4 3 117 0 0,2 0 0 0 0,-1-1 0 0 0,22 8 0 0 0,-31-14-110 0 0,12 6 30 0 0,1-2 1 0 0,0 0-1 0 0,0-1 1 0 0,1-1-1 0 0,-1 0 0 0 0,1-1 1 0 0,-1-1-1 0 0,1-1 1 0 0,-1-1-1 0 0,1 0 1 0 0,21-5-1 0 0,-21 2-1762 0 0,1 0-1 0 0,-1-2 1 0 0,23-10 0 0 0,-9 1-5618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129 181 9991 0 0,'0'0'3864'0'0,"6"-7"-3488"0"0,-6 6-311 0 0,0 1 0 0 0,0-1-1 0 0,1 0 1 0 0,-1 1 0 0 0,0-1-1 0 0,1 1 1 0 0,-1-1 0 0 0,0 1 0 0 0,1 0-1 0 0,-1-1 1 0 0,1 1 0 0 0,-1-1-1 0 0,1 1 1 0 0,-1 0 0 0 0,1-1-1 0 0,-1 1 1 0 0,1 0 0 0 0,-1-1 0 0 0,1 1-1 0 0,0 0 1 0 0,-1 0 0 0 0,1 0-1 0 0,-1 0 1 0 0,1-1 0 0 0,0 1-1 0 0,-1 0 1 0 0,1 0 0 0 0,-1 0-1 0 0,1 0 1 0 0,0 0 0 0 0,-1 1 0 0 0,1-1-1 0 0,-1 0 1 0 0,2 0 0 0 0,-1 2 129 0 0,1-1 0 0 0,-1 0 0 0 0,0 1 0 0 0,1-1 0 0 0,-1 1 0 0 0,0 0 0 0 0,0-1 0 0 0,0 1 0 0 0,0 0 0 0 0,1 3 0 0 0,5 16 675 0 0,-5-15-529 0 0,0 0 0 0 0,0 0 0 0 0,6 11 0 0 0,-7-15-287 0 0,0-1 0 0 0,1 1 0 0 0,-1-1 0 0 0,0 1 0 0 0,0-1 0 0 0,1 0 0 0 0,-1 1 0 0 0,1-1 0 0 0,-1 0 0 0 0,1 0 0 0 0,0 0 0 0 0,-1 0 0 0 0,1 0 0 0 0,0 0 0 0 0,0 0 0 0 0,0-1 0 0 0,2 1 0 0 0,2 0 12 0 0,1 0 0 0 0,-1-1 0 0 0,0 0 0 0 0,1 0 0 0 0,-1 0 0 0 0,1-1 0 0 0,-1 0 0 0 0,0 0 0 0 0,8-3 0 0 0,9-4 47 0 0,24-12 1 0 0,-33 14-66 0 0,18-8-153 0 0,-2-2 1 0 0,0-1-1 0 0,-1-1 0 0 0,-1-1 0 0 0,42-37 1 0 0,-67 52 6 0 0,1 0 0 0 0,-1 1 0 0 0,0-1 1 0 0,0 0-1 0 0,0-1 0 0 0,-1 1 0 0 0,1 0 1 0 0,-1-1-1 0 0,2-6 0 0 0,-3 10 59 0 0,-1 0-1 0 0,0-1 0 0 0,1 1 0 0 0,-1 0 1 0 0,0 0-1 0 0,0-1 0 0 0,0 1 0 0 0,0 0 1 0 0,0 0-1 0 0,0 0 0 0 0,-1-1 1 0 0,1 1-1 0 0,0 0 0 0 0,-1 0 0 0 0,1 0 1 0 0,-1-1-1 0 0,0 0 0 0 0,0 0 8 0 0,0 1-1 0 0,0 0 0 0 0,0 0 1 0 0,0 0-1 0 0,-1 1 1 0 0,1-1-1 0 0,0 0 0 0 0,0 0 1 0 0,-1 0-1 0 0,1 1 1 0 0,0-1-1 0 0,-1 1 0 0 0,1-1 1 0 0,-1 1-1 0 0,1 0 1 0 0,-1-1-1 0 0,1 1 0 0 0,-3 0 1 0 0,-16 0-276 0 0,-1 1 0 0 0,0 0 0 0 0,1 2 0 0 0,-24 5 0 0 0,40-7 295 0 0,-272 74-458 0 0,262-70 477 0 0,1 0 0 0 0,0 1-1 0 0,1 0 1 0 0,-1 1 0 0 0,-22 16 0 0 0,29-18 61 0 0,0 1 0 0 0,0-1 0 0 0,0 1 0 0 0,1 0-1 0 0,0 0 1 0 0,0 1 0 0 0,1 0 0 0 0,-1 0 0 0 0,2 0 0 0 0,-1 0 0 0 0,-5 15 0 0 0,3-1 271 0 0,1 1-1 0 0,1 0 0 0 0,-2 24 1 0 0,5-34-160 0 0,1 1 0 0 0,0 0 1 0 0,1 0-1 0 0,0-1 0 0 0,1 1 1 0 0,6 23-1 0 0,-7-32-124 0 0,1 0 0 0 0,0 0 0 0 0,-1 0 0 0 0,1 0 0 0 0,1-1 0 0 0,-1 1 0 0 0,0-1 0 0 0,1 1 0 0 0,0-1 0 0 0,0 0 0 0 0,0 0 0 0 0,0 0 0 0 0,0 0 0 0 0,6 3 0 0 0,-4-3 0 0 0,1-1 1 0 0,-1 1 0 0 0,0-1-1 0 0,1-1 1 0 0,0 1 0 0 0,-1-1-1 0 0,1 0 1 0 0,0 0 0 0 0,9 0-1 0 0,5-2-73 0 0,1 0 0 0 0,0-2 1 0 0,0-1-1 0 0,35-10 0 0 0,-24 5-1265 0 0,-2 0-405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18079 0 0,'0'0'884'0'0,"0"2"-384"0"0,2 6-344 0 0,-1 1 0 0 0,-1-1-1 0 0,0 13 1 0 0,0-10-132 0 0,0 0 1 0 0,2 14-1 0 0,1-14 239 0 0,0 0 0 0 0,0 0 0 0 0,1 0 0 0 0,0 0 0 0 0,1-1 0 0 0,0 0 0 0 0,1 0 0 0 0,0 0 0 0 0,0-1 0 0 0,1 1 0 0 0,12 11 0 0 0,-6-9-85 0 0,0 0 1 0 0,1 0 0 0 0,1-2 0 0 0,0 1-1 0 0,0-2 1 0 0,27 12 0 0 0,199 100 194 0 0,-231-116-531 0 0,-1 1 0 0 0,-1 0 0 0 0,1 1 0 0 0,-1-1 0 0 0,0 2 0 0 0,12 14-1 0 0,-19-21-566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11975 0 0,'0'0'6927'0'0,"-1"1"-6450"0"0,-53 43 538 0 0,-67 73 1 0 0,14-12-904 0 0,-166 119-247 0 0,269-221-35 0 0,1 0-1 0 0,-1-1 0 0 0,1 1 1 0 0,0 0-1 0 0,0 1 0 0 0,-5 6 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9215 0 0,'-3'1'103'0'0,"-1"0"0"0"0,1 1-1 0 0,-1-1 1 0 0,1 1 0 0 0,0-1-1 0 0,-1 1 1 0 0,1 0 0 0 0,0 0-1 0 0,0 1 1 0 0,1-1 0 0 0,-4 3-1 0 0,-27 35 1464 0 0,21-24-242 0 0,-31 40 621 0 0,3 2 1 0 0,-40 76-1 0 0,-52 133-1077 0 0,49-94 333 0 0,16-46-643 0 0,50-98-459 0 0,-1-2 1 0 0,-28 33-1 0 0,40-52-185 0 0,-1 0-1 0 0,-11 8 1 0 0,17-15-167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262 297 15695 0 0,'0'0'2119'0'0,"5"-10"-776"0"0,5 3-1208 0 0,0-1 1 0 0,0 0-1 0 0,8-10 1 0 0,8-6-92 0 0,-18 16-29 0 0,0 1 0 0 0,0-1 0 0 0,-1 0 0 0 0,-1 0 0 0 0,1-1 0 0 0,-1 0 0 0 0,6-13 0 0 0,-10 18-14 0 0,0-1 1 0 0,0 0-1 0 0,0 0 1 0 0,-1 0-1 0 0,1 0 1 0 0,-1 0-1 0 0,-1 0 1 0 0,1 0-1 0 0,-1-1 1 0 0,0 1-1 0 0,0 0 1 0 0,0 0-1 0 0,-1 0 1 0 0,1 0-1 0 0,-1 0 1 0 0,-1 0-1 0 0,-1-7 1 0 0,2 9-1 0 0,-1 1 0 0 0,1-1 0 0 0,0 1 0 0 0,-1-1 0 0 0,0 1 0 0 0,1-1 0 0 0,-1 1 1 0 0,0 0-1 0 0,0 0 0 0 0,0 0 0 0 0,0 0 0 0 0,-1 0 0 0 0,1 1 0 0 0,-1-1 0 0 0,-3-2 0 0 0,2 3 1 0 0,-1-1 0 0 0,1 1-1 0 0,-1-1 1 0 0,1 1 0 0 0,-1 1 0 0 0,1-1-1 0 0,-1 1 1 0 0,0-1 0 0 0,-4 2 0 0 0,-4 0 0 0 0,0 1 1 0 0,0 0 0 0 0,1 1-1 0 0,-1 1 1 0 0,1 0 0 0 0,-13 5-1 0 0,7 1 70 0 0,0 1 0 0 0,0 0 0 0 0,1 1 0 0 0,0 1 0 0 0,2 1 0 0 0,-27 27 0 0 0,30-28-21 0 0,0 2 0 0 0,-15 20-1 0 0,24-29-39 0 0,-1 0-1 0 0,0 1 0 0 0,1-1 1 0 0,0 1-1 0 0,1-1 1 0 0,-1 1-1 0 0,1 0 0 0 0,1 0 1 0 0,-2 8-1 0 0,5 1-13 0 0,2-13 9 0 0,-2-2 3 0 0,0 0-2 0 0,0 0 0 0 0,0 0-1 0 0,0 0 1 0 0,1 0 0 0 0,-1 0 0 0 0,0 0 0 0 0,1 0-1 0 0,-1-1 1 0 0,1 0 0 0 0,-1 1 0 0 0,0-1-1 0 0,1 0 1 0 0,-1 0 0 0 0,5-1 0 0 0,37-7 25 0 0,-36 6-30 0 0,15-3-136 0 0,0-2-1 0 0,0 0 1 0 0,-1-2-1 0 0,0 0 1 0 0,0-2-1 0 0,-1 0 1 0 0,30-22-1 0 0,-47 29 67 0 0,-1 2 51 0 0,0 0 0 0 0,-1 0 0 0 0,0-1 0 0 0,0 1 0 0 0,1-1 1 0 0,1-4-1 0 0,-3 6 597 0 0,-19 9 441 0 0,10-2-908 0 0,1 1 1 0 0,0 0 0 0 0,0 0-1 0 0,1 1 1 0 0,0-1-1 0 0,0 2 1 0 0,1-1-1 0 0,0 0 1 0 0,0 1 0 0 0,-6 18-1 0 0,9-16-113 0 0,3 2-34 0 0,1-10-80 0 0,-1-2 28 0 0,1 0 19 0 0,-1 0 0 0 0,0 0 1 0 0,1 0-1 0 0,-1 0 0 0 0,1-1 1 0 0,0 1-1 0 0,-1 0 0 0 0,1-1 1 0 0,0 1-1 0 0,-1-1 0 0 0,1 1 1 0 0,0-1-1 0 0,-1 0 0 0 0,4 0 1 0 0,-4 1-82 0 0,16-1-1522 0 0,0-3-470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124 122 3679 0 0,'1'-1'284'0'0,"4"-6"-759"0"0,19-21 3112 0 0,-17 20-125 0 0,-1 1-1 0 0,2 1 1 0 0,15-12-1 0 0,-8 9-1158 0 0,0 0 0 0 0,1 1 0 0 0,1 1-1 0 0,20-6 1 0 0,-35 12 39 0 0,-3 3-1267 0 0,-8 14-30 0 0,0 0 0 0 0,-1-2 0 0 0,-13 16 0 0 0,-41 41 34 0 0,8-8-99 0 0,31-35-31 0 0,9-10-64 0 0,0 1 1 0 0,1 0-1 0 0,1 1 1 0 0,-22 41-1 0 0,35-59 49 0 0,0 1-1 0 0,1-1 1 0 0,-1 1-1 0 0,0-1 1 0 0,1 1 0 0 0,-1-1-1 0 0,1 1 1 0 0,0-1-1 0 0,0 1 1 0 0,0 0 0 0 0,0-1-1 0 0,0 1 1 0 0,1 0-1 0 0,-1-1 1 0 0,1 1 0 0 0,-1-1-1 0 0,1 1 1 0 0,1 2-1 0 0,-1-3 10 0 0,1 0 0 0 0,-1-1 0 0 0,0 1-1 0 0,0 0 1 0 0,1-1 0 0 0,-1 1 0 0 0,1-1-1 0 0,-1 1 1 0 0,1-1 0 0 0,0 0 0 0 0,0 0-1 0 0,-1 0 1 0 0,1 0 0 0 0,0 0-1 0 0,0 0 1 0 0,0 0 0 0 0,0-1 0 0 0,0 1-1 0 0,0-1 1 0 0,0 1 0 0 0,0-1 0 0 0,4 0-1 0 0,2 0 6 0 0,0 0-1 0 0,0-1 1 0 0,0 0-1 0 0,0 0 1 0 0,-1-1-1 0 0,14-5 1 0 0,45-22-521 0 0,-40 17 14 0 0,9-4-1142 0 0,0-2-3550 0 0,2-3-1815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1375 0 0,'0'0'66'0'0,"-1"0"-8"0"0,-3 0 95 0 0,1 0 0 0 0,-1 1 0 0 0,0 0 0 0 0,1-1 0 0 0,-7 3 0 0 0,3 0 1913 0 0,0 0 0 0 0,1 1 0 0 0,-1-1 0 0 0,-8 7 1 0 0,-23 23 7602 0 0,18-11-9927 0 0,9-7 506 0 0,0 0 1 0 0,1 1-1 0 0,-13 25 0 0 0,-17 55 207 0 0,11-27-176 0 0,-84 196 22 0 0,-88 188 223 0 0,196-443-943 0 0,0-1 0 0 0,0 0 0 0 0,-11 12 0 0 0,14-19 216 0 0,1 0-1 0 0,-1 0 1 0 0,0 0 0 0 0,0 0-1 0 0,0 0 1 0 0,0-1 0 0 0,0 1-1 0 0,0-1 1 0 0,0 1 0 0 0,0-1-1 0 0,-1 0 1 0 0,1 0 0 0 0,-1 0-1 0 0,1 0 1 0 0,-1-1 0 0 0,1 1-1 0 0,-1-1 1 0 0,1 1 0 0 0,-5-1 0 0 0,-4-1-6847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19 577 12439 0 0,'-7'-5'1291'0'0,"-5"-6"8511"0"0,74 11-8568 0 0,77-11-1 0 0,93-28-358 0 0,-149 24-982 0 0,84-13-3429 0 0,-139 22 1976 0 0</inkml:trace>
  <inkml:trace contextRef="#ctx0" brushRef="#br0" timeOffset="1">1384 21 16183 0 0,'1'-3'-877'0'0,"8"-11"4563"0"0,-7 11-1165 0 0,-4 9-1707 0 0,-6 12-370 0 0,-1 1 1 0 0,-14 18-1 0 0,-4 11-94 0 0,-99 222 123 0 0,54-108-353 0 0,66-147-88 0 0,-23 48 54 0 0,-40 62 0 0 0,64-116-202 0 0,-59 99-2636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17791 0 0,'0'0'1618'0'0,"0"2"-1332"0"0,-2 10 288 0 0,1 0 0 0 0,0 0-1 0 0,1 0 1 0 0,1 19 0 0 0,0-25-339 0 0,1 0 1 0 0,-1 0-1 0 0,1-1 0 0 0,0 1 1 0 0,0 0-1 0 0,0-1 0 0 0,1 0 1 0 0,0 1-1 0 0,0-1 1 0 0,1 0-1 0 0,5 7 0 0 0,0-3-129 0 0,0 0-1 0 0,0-1 0 0 0,1 0 0 0 0,0-1 0 0 0,17 10 1 0 0,57 25-330 0 0,-83-42 218 0 0,10 4-487 0 0,0 0 1 0 0,0 0-1 0 0,0-1 1 0 0,1-1-1 0 0,-1 0 0 0 0,17 1 1 0 0,-7-3-1227 0 0</inkml:trace>
  <inkml:trace contextRef="#ctx0" brushRef="#br0" timeOffset="1">623 0 5063 0 0,'-1'1'3296'0'0,"-20"26"6075"0"0,3 5-6314 0 0,-11 35-1718 0 0,-6 27-111 0 0,-25 59-154 0 0,60-151-1068 0 0,-25 55 316 0 0,-39 65 0 0 0,3-32-130 0 0,-100 114 1 0 0,140-178-372 0 0,1 0 1 0 0,-27 48-1 0 0,46-73-22 0 0,-4 11 234 0 0,3-3-5546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299 148 2303 0 0,'0'0'102'0'0,"-1"1"-1"0"0,-18 7-72 0 0,16-6 605 0 0,-1-1 0 0 0,1 0 0 0 0,-1 1 0 0 0,1 0 0 0 0,0 0 0 0 0,0 0 0 0 0,-5 4 0 0 0,-16 19 5951 0 0,16-15-5254 0 0,0 0 0 0 0,-6 10 0 0 0,14-20-1264 0 0,0 1 1 0 0,-1-1 0 0 0,1 0 0 0 0,0 0 0 0 0,0 1 0 0 0,0-1-1 0 0,-1 0 1 0 0,1 1 0 0 0,0-1 0 0 0,0 0 0 0 0,0 1 0 0 0,0-1-1 0 0,0 0 1 0 0,0 1 0 0 0,-1-1 0 0 0,1 0 0 0 0,0 1 0 0 0,0-1 0 0 0,0 0-1 0 0,0 1 1 0 0,0-1 0 0 0,0 0 0 0 0,1 1 0 0 0,-1-1 0 0 0,0 0-1 0 0,0 1 1 0 0,0-1 0 0 0,0 0 0 0 0,0 1 0 0 0,0-1 0 0 0,0 0-1 0 0,1 1 1 0 0,-1-1 0 0 0,0 0 0 0 0,0 0 0 0 0,1 1 0 0 0,-1-1-1 0 0,1 1-5 0 0,0-1-1 0 0,0 0 0 0 0,1 1 0 0 0,-1-1 0 0 0,0 0 0 0 0,0 0 0 0 0,0 0 0 0 0,0 1 0 0 0,1-1 0 0 0,-1-1 0 0 0,2 1 0 0 0,31-7 258 0 0,197-72 458 0 0,-208 70-818 0 0,0 0-205 0 0,30-17-1 0 0,-47 22 201 0 0,0 1 1 0 0,0-1-1 0 0,-1-1 0 0 0,1 1 0 0 0,-1-1 0 0 0,0 0 1 0 0,-1 0-1 0 0,1-1 0 0 0,5-8 0 0 0,-9 13-170 0 0,0-2-8 0 0,-1 1 165 0 0,1 0 1 0 0,-1 0-1 0 0,0 0 0 0 0,1 0 1 0 0,-1 0-1 0 0,0 0 0 0 0,0 0 0 0 0,0 0 1 0 0,-1 0-1 0 0,1 0 0 0 0,0-1 1 0 0,-1 1-1 0 0,1 0 0 0 0,-1 0 0 0 0,0 0 1 0 0,0 1-1 0 0,0-1 0 0 0,0 0 1 0 0,0 0-1 0 0,0 0 0 0 0,0 1 0 0 0,0-1 1 0 0,-3-2-1 0 0,2 3 32 0 0,0-1 0 0 0,0 1 0 0 0,0-1 0 0 0,0 1 0 0 0,0-1 0 0 0,-1 1 0 0 0,1 0 0 0 0,0 0 0 0 0,-1 0 0 0 0,1 1 0 0 0,-1-1 0 0 0,1 1 0 0 0,-1-1 0 0 0,1 1 0 0 0,-1 0 0 0 0,0 0 0 0 0,1 0 0 0 0,-1 0 0 0 0,-3 1 0 0 0,-21 4-58 0 0,0 2-1 0 0,0 1 1 0 0,-26 12 0 0 0,-75 40 331 0 0,93-41-46 0 0,1 1 0 0 0,0 2 0 0 0,2 2 0 0 0,1 0 0 0 0,-52 53 0 0 0,77-69-78 0 0,-1-1 0 0 0,1 1 0 0 0,1 0 0 0 0,0 0 0 0 0,0 1 0 0 0,0-1 0 0 0,1 1 0 0 0,1 0 0 0 0,-1 1 0 0 0,-2 12 0 0 0,5-18-54 0 0,1 0 1 0 0,-1 0-1 0 0,1 0 0 0 0,0 0 0 0 0,0 0 0 0 0,0 1 0 0 0,0-1 0 0 0,1 0 0 0 0,0 0 0 0 0,0 0 1 0 0,0 0-1 0 0,0 0 0 0 0,0 0 0 0 0,1 0 0 0 0,0 0 0 0 0,0-1 0 0 0,0 1 0 0 0,0 0 1 0 0,1-1-1 0 0,-1 0 0 0 0,1 0 0 0 0,0 1 0 0 0,0-2 0 0 0,0 1 0 0 0,0 0 0 0 0,4 2 0 0 0,4 2 48 0 0,0-2-1 0 0,0 1 1 0 0,0-1-1 0 0,0-1 0 0 0,1 0 1 0 0,0-1-1 0 0,-1 0 1 0 0,1-1-1 0 0,1 0 0 0 0,18 0 1 0 0,-4-1-171 0 0,0-2 0 0 0,-1-1 0 0 0,48-10 0 0 0,-17-2-1985 0 0,-30 5 829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792 112 8751 0 0,'0'0'1116'0'0,"2"-1"-20"0"0,0-1-703 0 0,0 0-1 0 0,0 1 0 0 0,0-1 0 0 0,0 0 0 0 0,0 0 1 0 0,0 0-1 0 0,-1 0 0 0 0,1-1 0 0 0,-1 1 0 0 0,1 0 1 0 0,-1-1-1 0 0,0 1 0 0 0,2-5 0 0 0,0-3 118 0 0,0-1 1 0 0,1-11-1 0 0,-2 8-224 0 0,-1 12-63 0 0,-2 1-6 0 0,1 0-174 0 0,-1 0 0 0 0,1 0 0 0 0,-1 0 0 0 0,1 0 0 0 0,-1 0-1 0 0,0 1 1 0 0,1-1 0 0 0,-1 0 0 0 0,0 0 0 0 0,1 1 0 0 0,-1-1 0 0 0,0 0 0 0 0,0 1 0 0 0,0-1-1 0 0,0 1 1 0 0,0-1 0 0 0,1 1 0 0 0,-1 0 0 0 0,-2-1 0 0 0,1 0 22 0 0,-1 1 0 0 0,0-1 0 0 0,0 1 0 0 0,1 0 1 0 0,-1 0-1 0 0,0 0 0 0 0,-3 1 0 0 0,-3 0 39 0 0,0 1-1 0 0,1 1 0 0 0,-1-1 1 0 0,-8 5-1 0 0,-22 11 127 0 0,2 1-1 0 0,0 2 1 0 0,-36 27 0 0 0,53-33-143 0 0,1 0 0 0 0,1 2 0 0 0,1 0 0 0 0,0 1 0 0 0,1 0 0 0 0,-24 37 0 0 0,39-54-78 0 0,0 0 0 0 0,1 0 0 0 0,-1 1-1 0 0,0-1 1 0 0,1 0 0 0 0,-1 1 0 0 0,0-1 0 0 0,1 0-1 0 0,0 1 1 0 0,-1-1 0 0 0,1 0 0 0 0,0 1 0 0 0,0-1-1 0 0,-1 1 1 0 0,1-1 0 0 0,0 1 0 0 0,0-1 0 0 0,1 1-1 0 0,-1-1 1 0 0,0 0 0 0 0,0 1 0 0 0,1-1 0 0 0,-1 1-1 0 0,1-1 1 0 0,0 2 0 0 0,1-2 2 0 0,-1 0-1 0 0,0 1 1 0 0,0-1 0 0 0,1 0 0 0 0,-1-1-1 0 0,1 1 1 0 0,-1 0 0 0 0,1 0 0 0 0,-1-1 0 0 0,1 1-1 0 0,-1 0 1 0 0,1-1 0 0 0,-1 0 0 0 0,1 1-1 0 0,0-1 1 0 0,-1 0 0 0 0,1 0 0 0 0,0 0-1 0 0,-1 0 1 0 0,1 0 0 0 0,2-1 0 0 0,14-1 40 0 0,0-1 0 0 0,-1-1 0 0 0,0-1 1 0 0,19-7-1 0 0,64-33 155 0 0,-77 33-206 0 0,6-2 4 0 0,1-2 0 0 0,45-32 0 0 0,-108 74 477 0 0,-50 52 1 0 0,-23 41-270 0 0,45-50-127 0 0,-222 255-429 0 0,252-288 312 0 0,1 1-1 0 0,2 2 1 0 0,1 1 0 0 0,3 1-1 0 0,1 1 1 0 0,-20 51-1 0 0,37-78-67 0 0,1 0-1 0 0,1 1 0 0 0,0-1 0 0 0,1 1 0 0 0,0 0 0 0 0,0 18 0 0 0,4-31 47 0 0,-1-3 54 0 0,0 1 0 0 0,0-1-1 0 0,0 1 1 0 0,1-1-1 0 0,-1 1 1 0 0,0-1 0 0 0,0 1-1 0 0,1-1 1 0 0,-1 1-1 0 0,0-1 1 0 0,0 1 0 0 0,1-1-1 0 0,-1 0 1 0 0,1 1-1 0 0,-1-1 1 0 0,0 1 0 0 0,1-1-1 0 0,-1 0 1 0 0,1 1-1 0 0,-1-1 1 0 0,1 0 0 0 0,-1 0-1 0 0,1 1 1 0 0,-1-1-1 0 0,1 0 1 0 0,-1 0 0 0 0,1 0-1 0 0,-1 0 1 0 0,1 0-1 0 0,-1 0 1 0 0,1 0 0 0 0,-1 0-1 0 0,1 0 1 0 0,0 0-1 0 0,0 0 2 0 0,3 1-18 0 0,1-1 1 0 0,-1 0-1 0 0,0 0 0 0 0,0-1 1 0 0,0 1-1 0 0,0-1 0 0 0,0 0 0 0 0,0 0 1 0 0,0 0-1 0 0,7-4 0 0 0,4-2-157 0 0,19-13 0 0 0,-17 10 57 0 0,16-10-1279 0 0,0-1-3617 0 0,3-2-1841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4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9671 0 0,'0'0'5240'0'0,"-9"2"-3241"0"0,6-1-1884 0 0,0-1 1 0 0,1 2-1 0 0,-1-1 0 0 0,0 0 1 0 0,1 0-1 0 0,-1 1 0 0 0,1 0 1 0 0,0-1-1 0 0,-1 1 0 0 0,1 0 1 0 0,0 0-1 0 0,0 0 0 0 0,0 0 1 0 0,1 1-1 0 0,-1-1 0 0 0,0 1 1 0 0,1-1-1 0 0,-2 5 0 0 0,-3 5 391 0 0,1 1 0 0 0,-6 21-1 0 0,9-27-380 0 0,-2 10 171 0 0,-29 110 1691 0 0,30-108-1716 0 0,0 0-1 0 0,1 0 1 0 0,1 0 0 0 0,3 35-1 0 0,-2-51-251 0 0,1 0-1 0 0,0 0 1 0 0,-1-1 0 0 0,1 1-1 0 0,0 0 1 0 0,0 0 0 0 0,1-1-1 0 0,-1 1 1 0 0,1-1 0 0 0,2 4-1 0 0,-4-5-4 0 0,1 0 0 0 0,0 0 0 0 0,0 0 0 0 0,0 0 0 0 0,0 0 0 0 0,0 0 0 0 0,0-1-1 0 0,0 1 1 0 0,0 0 0 0 0,0-1 0 0 0,0 1 0 0 0,0 0 0 0 0,0-1 0 0 0,1 0 0 0 0,-1 1-1 0 0,0-1 1 0 0,0 0 0 0 0,0 1 0 0 0,1-1 0 0 0,-1 0 0 0 0,0 0 0 0 0,0 0 0 0 0,1 0-1 0 0,-1 0 1 0 0,0-1 0 0 0,2 1 0 0 0,12-5 81 0 0,-1-1 0 0 0,0 0-1 0 0,0-1 1 0 0,0-1 0 0 0,-1 0 0 0 0,0 0-1 0 0,0-1 1 0 0,-1-1 0 0 0,19-19 0 0 0,-12 9-117 0 0,-1-2 1 0 0,-1 0-1 0 0,-1-1 1 0 0,20-37-1 0 0,-28 45-308 0 0,-2 0-1 0 0,0 0 0 0 0,6-25 1 0 0,1-18-4396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57 9215 0 0,'2'-29'2592'0'0,"-2"28"-2256"0"0,-1 1 0 0 0,1-1 0 0 0,0 0 0 0 0,0 0-1 0 0,-1 1 1 0 0,1-1 0 0 0,-1 0 0 0 0,1 1 0 0 0,-1-1-1 0 0,1 1 1 0 0,-1-1 0 0 0,1 0 0 0 0,-1 1 0 0 0,1-1 0 0 0,-1 1-1 0 0,0-1 1 0 0,-11-7 1149 0 0,9 7-1370 0 0,0 0 0 0 0,0-1 0 0 0,0 1 0 0 0,0 1 0 0 0,0-1 1 0 0,0 0-1 0 0,0 1 0 0 0,0-1 0 0 0,0 1 0 0 0,0 0 0 0 0,0 0 0 0 0,0 0 1 0 0,0 1-1 0 0,0-1 0 0 0,-1 1 0 0 0,1-1 0 0 0,0 1 0 0 0,0 0 1 0 0,-3 2-1 0 0,-6 3-143 0 0,1 0 1 0 0,-1 0 0 0 0,-14 13-1 0 0,-6 2 113 0 0,7-6-61 0 0,-124 80-31 0 0,135-84 152 0 0,1 0 0 0 0,-1 1 0 0 0,2 0 0 0 0,-1 2-1 0 0,2-1 1 0 0,0 1 0 0 0,-16 28 0 0 0,26-41-117 0 0,0 0 0 0 0,1 0 0 0 0,-1 0 0 0 0,0 0 0 0 0,1 0-1 0 0,-1 0 1 0 0,1 0 0 0 0,0 0 0 0 0,-1 0 0 0 0,1 1 0 0 0,0-1 0 0 0,0 0 0 0 0,0 0-1 0 0,0 0 1 0 0,0 0 0 0 0,0 1 0 0 0,0-1 0 0 0,0 0 0 0 0,0 0 0 0 0,0 0 0 0 0,1 0-1 0 0,-1 1 1 0 0,1 1 0 0 0,0-2-7 0 0,1 0 1 0 0,-1-1-1 0 0,0 1 0 0 0,0 0 0 0 0,1 0 0 0 0,-1 0 1 0 0,1-1-1 0 0,-1 1 0 0 0,1-1 0 0 0,-1 1 0 0 0,1-1 1 0 0,-1 0-1 0 0,1 0 0 0 0,-1 1 0 0 0,1-1 1 0 0,-1 0-1 0 0,1 0 0 0 0,1-1 0 0 0,10 1 13 0 0,1-2-1 0 0,-1 0 1 0 0,0 0-1 0 0,0-1 1 0 0,22-8-1 0 0,-5-1-126 0 0,35-20 0 0 0,-53 26 6 0 0,-1 0 1 0 0,0-1-1 0 0,-1 0 1 0 0,0-1-1 0 0,0 0 1 0 0,0-1-1 0 0,-1 0 1 0 0,0 0-1 0 0,9-14 0 0 0,-13 15 59 0 0,-10 16 92 0 0,0-1 0 0 0,-12 14-1 0 0,-6 9 65 0 0,19-23-100 0 0,0 0 0 0 0,1-1-1 0 0,-1 1 1 0 0,1 1 0 0 0,1-1-1 0 0,-4 11 1 0 0,6-17-83 0 0,0 1 1 0 0,0-1-1 0 0,-1 0 0 0 0,1 0 0 0 0,0 1 0 0 0,0-1 0 0 0,1 0 1 0 0,-1 1-1 0 0,0-1 0 0 0,0 0 0 0 0,1 1 0 0 0,-1-1 1 0 0,1 0-1 0 0,-1 0 0 0 0,1 1 0 0 0,-1-1 0 0 0,1 0 0 0 0,1 1 1 0 0,-1-1-147 0 0,0 0 1 0 0,1 0-1 0 0,-1 0 1 0 0,0 0-1 0 0,1 0 1 0 0,-1 0 0 0 0,1-1-1 0 0,0 1 1 0 0,-1-1-1 0 0,1 1 1 0 0,-1-1-1 0 0,1 1 1 0 0,0-1-1 0 0,-1 0 1 0 0,1 0 0 0 0,0 0-1 0 0,-1 0 1 0 0,4-1-1 0 0,14-1-6591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396 101 4143 0 0,'38'-56'645'0'0,"-24"34"2864"0"0,2-1 10209 0 0,-17 26-13286 0 0,-63 144 1530 0 0,12-31-1131 0 0,-133 294-248 0 0,133-312-483 0 0,26-54 8 0 0,3 1 0 0 0,-30 83 0 0 0,46-108-207 0 0,7-18-421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3223 0 0,'0'0'143'0'0,"0"1"-3"0"0,-2 24 2600 0 0,3-22-2012 0 0,-1 0 1 0 0,1-1-1 0 0,-1 1 1 0 0,1 0-1 0 0,0-1 1 0 0,0 1-1 0 0,0 0 1 0 0,0-1-1 0 0,0 1 1 0 0,0-1-1 0 0,1 0 1 0 0,0 1 0 0 0,-1-1-1 0 0,1 0 1 0 0,0 0-1 0 0,4 3 1 0 0,-3-2-650 0 0,0-1 0 0 0,0 0 0 0 0,0-1 0 0 0,0 1 0 0 0,1 0 0 0 0,-1-1 0 0 0,7 2 0 0 0,-2-1 47 0 0,-1-1-1 0 0,1 0 1 0 0,-1-1-1 0 0,1 0 1 0 0,-1 0-1 0 0,1 0 1 0 0,-1-1-1 0 0,1 0 1 0 0,-1-1-1 0 0,1 1 1 0 0,-1-2-1 0 0,0 1 1 0 0,10-5 0 0 0,-11 4-151 0 0,0 0 1 0 0,-1 0 0 0 0,0 0-1 0 0,1 0 1 0 0,-1-1 0 0 0,-1 0-1 0 0,1 0 1 0 0,-1 0 0 0 0,1-1-1 0 0,-1 0 1 0 0,0 1 0 0 0,-1-1-1 0 0,1-1 1 0 0,-1 1 0 0 0,0 0-1 0 0,4-12 1 0 0,-1-13-433 0 0,-6 28 282 0 0,-8-3-244 0 0,8 5 399 0 0,-1-1 1 0 0,1 0-1 0 0,-1 1 0 0 0,1-1 0 0 0,-1 1 0 0 0,0 0 0 0 0,1-1 1 0 0,-1 1-1 0 0,0 0 0 0 0,1-1 0 0 0,-1 1 0 0 0,0 0 0 0 0,1-1 1 0 0,-1 1-1 0 0,0 0 0 0 0,0 0 0 0 0,-1 0 0 0 0,-1 0-23 0 0,0 0-1 0 0,0 1 1 0 0,0 0-1 0 0,0-1 1 0 0,0 1-1 0 0,0 0 0 0 0,0 0 1 0 0,0 1-1 0 0,0-1 1 0 0,-3 3-1 0 0,-27 20-14 0 0,21-15 3 0 0,-8 7 211 0 0,1 1 0 0 0,0 1-1 0 0,-21 26 1 0 0,29-30 11 0 0,0 0 1 0 0,1 1-1 0 0,1 1 0 0 0,0 0 1 0 0,-10 26-1 0 0,16-35-123 0 0,1 0-1 0 0,0 0 1 0 0,1-1 0 0 0,-2 13 0 0 0,3-17-140 0 0,0 1 0 0 0,0 0 1 0 0,0-1-1 0 0,0 1 1 0 0,1 0-1 0 0,-1-1 0 0 0,1 1 1 0 0,0 0-1 0 0,-1-1 1 0 0,1 1-1 0 0,0-1 1 0 0,0 0-1 0 0,1 1 0 0 0,-1-1 1 0 0,2 3-1 0 0,7 4-6684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30 13847 0 0,'1'-2'631'0'0,"0"-25"2684"0"0,-1 30-3164 0 0,-1 0 1 0 0,1-1 0 0 0,-1 1-1 0 0,0 0 1 0 0,0 0 0 0 0,0-1 0 0 0,-2 4-1 0 0,-2 6 138 0 0,-86 212 1703 0 0,31-84-1641 0 0,-103 188-124 0 0,103-215-197 0 0,-194 400-919 0 0,207-398-1446 0 0,46-113 1542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10135 0 0,'0'0'2232'0'0,"5"0"-945"0"0,132-9 2787 0 0,-53 2-2679 0 0,30-4 730 0 0,29-1-279 0 0,130-9 210 0 0,-227 15-2006 0 0,0-3 1 0 0,0-2-1 0 0,80-29 0 0 0,-29 4-2874 0 0,-69 26-3852 0 0,-16 6-168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97 10135 0 0,'0'2'4386'0'0,"-5"3"-3710"0"0,0 0 0 0 0,0-1 0 0 0,-11 9 0 0 0,-10 9 280 0 0,11-6-447 0 0,2 1 1 0 0,-1 0-1 0 0,-18 34 1 0 0,26-39-281 0 0,0 0 1 0 0,0 0-1 0 0,1 1 1 0 0,1 0 0 0 0,1 0-1 0 0,-1 0 1 0 0,0 16-1 0 0,3-25-195 0 0,1-1-1 0 0,0 0 1 0 0,-1 1 0 0 0,2-1-1 0 0,-1 0 1 0 0,0 0 0 0 0,1 1-1 0 0,-1-1 1 0 0,1 0 0 0 0,0 0-1 0 0,0 0 1 0 0,1 0 0 0 0,-1 0-1 0 0,0 0 1 0 0,1 0 0 0 0,0 0-1 0 0,0 0 1 0 0,0-1 0 0 0,0 1-1 0 0,0-1 1 0 0,0 1 0 0 0,1-1-1 0 0,-1 0 1 0 0,1 0 0 0 0,-1 0 0 0 0,1 0-1 0 0,0 0 1 0 0,0-1 0 0 0,0 1-1 0 0,0-1 1 0 0,0 0 0 0 0,0 0-1 0 0,0 0 1 0 0,0 0 0 0 0,1-1-1 0 0,-1 1 1 0 0,0-1 0 0 0,1 0-1 0 0,-1 1 1 0 0,0-2 0 0 0,0 1-1 0 0,1 0 1 0 0,4-2-1 0 0,3 0 32 0 0,0-1 0 0 0,-1-1 0 0 0,1 0 0 0 0,-1 0 0 0 0,1-1 0 0 0,10-7 0 0 0,-3 0 55 0 0,1-1 0 0 0,18-17 0 0 0,-29 22-168 0 0,-1 0 0 0 0,0 0 0 0 0,0 0 0 0 0,0-1 0 0 0,-1 0 0 0 0,-1 0 0 0 0,1-1 0 0 0,4-11 0 0 0,-9 16-1 0 0,0-1 0 0 0,0 0 0 0 0,0 0 0 0 0,0 0 0 0 0,-1 1 0 0 0,0-1 0 0 0,0 0 0 0 0,-1 0 0 0 0,0 0 0 0 0,0 0 0 0 0,0 1 0 0 0,-1-1 0 0 0,1 0 0 0 0,-1 1 0 0 0,-6-11 0 0 0,-3-5-152 0 0,-1 1 1 0 0,-22-30-1 0 0,33 49 187 0 0,-25-30-195 0 0,16 18-1774 0 0,-16-22 1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5983 0 0,'1'-1'7612'0'0,"2"-2"-7322"0"0,0 0 1 0 0,0 0-1 0 0,0 1 0 0 0,1 0 0 0 0,-1-1 0 0 0,0 1 1 0 0,1 0-1 0 0,-1 1 0 0 0,1-1 0 0 0,0 1 0 0 0,0-1 0 0 0,0 1 1 0 0,5-1-1 0 0,9-1 719 0 0,31-2 0 0 0,-22 3-559 0 0,194-33 1632 0 0,-193 29-2032 0 0,-16 4-104 0 0,0-1 0 0 0,-1-1 0 0 0,0 0 0 0 0,0 0 0 0 0,13-8 0 0 0,25-20-3054 0 0,-40 25 1121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5527 0 0,'-5'6'15342'0'0,"14"-3"-15101"0"0,-1 0 1 0 0,1-1-1 0 0,0 0 1 0 0,-1-1 0 0 0,1 0-1 0 0,0 0 1 0 0,0-1 0 0 0,0 0-1 0 0,10-2 1 0 0,84-15 869 0 0,-95 15-1027 0 0,143-23 420 0 0,-86 16-9365 0 0,-51 7 1905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11055 0 0,'0'0'4330'0'0,"7"9"-282"0"0,-6-2-3890 0 0,-1 0 1 0 0,0-1 0 0 0,-1 1 0 0 0,1 0 0 0 0,-1 0-1 0 0,-1-1 1 0 0,1 1 0 0 0,-1-1 0 0 0,0 1 0 0 0,-1-1 0 0 0,-4 8-1 0 0,-6 13 197 0 0,-22 29-1 0 0,30-48-315 0 0,-138 209 450 0 0,137-207-485 0 0,-113 179 283 0 0,90-137-165 0 0,-39 95 1 0 0,66-140-198 0 0,-1 0 0 0 0,2 1 0 0 0,-1-1 0 0 0,1 0 0 0 0,-1 13-1 0 0,2-18-518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2759 0 0,'0'1'4252'0'0,"-8"20"4740"0"0,-2 0-3620 0 0,-3 4-2558 0 0,-9 12-3097 0 0,-13 25-504 0 0,30-53 84 0 0,-1 1-3371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7367 0 0,'-1'2'4347'0'0,"-4"4"-2840"0"0,-6 9-150 0 0,-2-1-1 0 0,-20 20 1 0 0,-302 255-145 0 0,172-152-1436 0 0,158-133 251 0 0,1 0 1 0 0,1 0-1 0 0,-1 0 0 0 0,0 0 0 0 0,1 1 1 0 0,0-1-1 0 0,0 1 0 0 0,1 0 0 0 0,-1 0 0 0 0,1 0 1 0 0,-3 8-1 0 0,3-4 34 0 0,0 1-1 0 0,0 0 1 0 0,1 0 0 0 0,1 0 0 0 0,-1 0-1 0 0,3 17 1 0 0,-1-23-56 0 0,0 0 0 0 0,0 1-1 0 0,0-1 1 0 0,1 0 0 0 0,-1 0 0 0 0,1-1-1 0 0,0 1 1 0 0,1 0 0 0 0,-1-1 0 0 0,0 1-1 0 0,1-1 1 0 0,0 1 0 0 0,0-1 0 0 0,0 0-1 0 0,0-1 1 0 0,0 1 0 0 0,1 0 0 0 0,-1-1-1 0 0,1 0 1 0 0,5 3 0 0 0,0 0 66 0 0,0-1-1 0 0,0 0 1 0 0,1 0 0 0 0,0-1-1 0 0,-1 0 1 0 0,1-1 0 0 0,14 2 0 0 0,-5-4 232 0 0,-1 0 0 0 0,0-1 0 0 0,0 0 0 0 0,0-2 1 0 0,-1 0-1 0 0,1-1 0 0 0,32-12 0 0 0,112-59 1657 0 0,-153 71-1864 0 0,205-113 541 0 0,-194 108-649 0 0,10-5 12 0 0,-28 13-51 0 0,0 0 0 0 0,0 0 0 0 0,0-1 0 0 0,0 1 0 0 0,0-1 0 0 0,-1 1 0 0 0,1-1 0 0 0,-1 1 0 0 0,1-1 0 0 0,-1 0 0 0 0,2-2 0 0 0,-3 3 47 0 0,0 0-1 0 0,0 0 1 0 0,0 0 0 0 0,0 1-1 0 0,0-1 1 0 0,0 0 0 0 0,0 0-1 0 0,-1 0 1 0 0,1 1 0 0 0,0-1-1 0 0,0 0 1 0 0,-1 0 0 0 0,1 0-1 0 0,0 1 1 0 0,-1-1 0 0 0,1 0-1 0 0,-1 1 1 0 0,1-1-1 0 0,-2-1 1 0 0,-10-11 11 0 0,1 6-7 0 0,1 0 0 0 0,-15-6 0 0 0,-3-2 0 0 0,26 13 0 0 0,2 2 0 0 0,-1-1 0 0 0,1 1 0 0 0,-1-1 0 0 0,1 1 0 0 0,-1-1 0 0 0,0 1 0 0 0,1 0 0 0 0,-1-1 0 0 0,1 1 0 0 0,-1 0 0 0 0,0 0 0 0 0,0-1 0 0 0,1 1 0 0 0,-1 0 0 0 0,0 0 0 0 0,1 0 0 0 0,-1 0 0 0 0,0 0 0 0 0,1 0 0 0 0,-1 0 0 0 0,-1 0 0 0 0,-4 0-27 0 0,0 0-1 0 0,-1 1 1 0 0,1-1 0 0 0,-1 1 0 0 0,1 1-1 0 0,0-1 1 0 0,0 1 0 0 0,0 0-1 0 0,0 0 1 0 0,0 1 0 0 0,0 0-1 0 0,0 0 1 0 0,1 0 0 0 0,-1 1-1 0 0,1 0 1 0 0,0 0 0 0 0,0 0-1 0 0,-7 9 1 0 0,6-7 12 0 0,0 1-1 0 0,1 0 1 0 0,0 0-1 0 0,0 0 1 0 0,0 1-1 0 0,1 0 1 0 0,0 0-1 0 0,1 0 1 0 0,0 0-1 0 0,0 1 1 0 0,1-1-1 0 0,0 1 1 0 0,-2 11-1 0 0,4-16 16 0 0,0 1 0 0 0,0-1 0 0 0,1 0 0 0 0,-1 1 0 0 0,1-1 0 0 0,0 0 0 0 0,0 0 0 0 0,3 7 0 0 0,3 1-32 0 0,-2-10-21 0 0,-3-2-6 0 0,1 2-195 0 0,1 0 0 0 0,-1-1 0 0 0,1 0 0 0 0,-1 0 1 0 0,6 1-1 0 0,10 0-5979 0 0,-7 0-443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14887 0 0,'0'0'1350'0'0,"-7"8"-270"0"0,-8 15 431 0 0,0-1 1 0 0,2 2 0 0 0,-19 43 0 0 0,22-43-1458 0 0,-2 1 0 0 0,0-2 0 0 0,-2 0 0 0 0,-21 29 0 0 0,-67 84-1 0 0,96-127-42 0 0,6-9-9 0 0,0 0-1 0 0,0 0 1 0 0,0 0 0 0 0,0 0 0 0 0,0 0-1 0 0,0 0 1 0 0,-1 1 0 0 0,1-1 0 0 0,0 0 0 0 0,0 0-1 0 0,0 0 1 0 0,0 0 0 0 0,0 1 0 0 0,0-1-1 0 0,0 0 1 0 0,0 0 0 0 0,0 0 0 0 0,0 0 0 0 0,0 1-1 0 0,0-1 1 0 0,0 0 0 0 0,0 0 0 0 0,0 0 0 0 0,0 1-1 0 0,0-1 1 0 0,0 0 0 0 0,0 0 0 0 0,0 0-1 0 0,0 0 1 0 0,0 1 0 0 0,0-1 0 0 0,0 0 0 0 0,0 0-1 0 0,0 0 1 0 0,0 0 0 0 0,1 1 0 0 0,-1-1-1 0 0,0 0 1 0 0,0 0 0 0 0,0 0 0 0 0,0 0 0 0 0,0 0-1 0 0,0 0 1 0 0,1 1 0 0 0,-1-1 0 0 0,0 0-1 0 0,0 0 1 0 0,0 0 0 0 0,0 0 0 0 0,1 0 0 0 0,-1 0-1 0 0,0 0 1 0 0,0 0 0 0 0,7 0 18 0 0,-7 0-16 0 0,26-3 61 0 0,-1-1-1 0 0,28-9 1 0 0,19-3-38 0 0,-40 10-19 0 0,-14 2-5 0 0,-1 2 0 0 0,1 0 0 0 0,23 0 0 0 0,-33 1-122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7367 0 0,'-2'1'2452'0'0,"-2"3"-1729"0"0,-1-1 0 0 0,0 1-1 0 0,1 0 1 0 0,0 0-1 0 0,0 1 1 0 0,0-1 0 0 0,1 1-1 0 0,-1 0 1 0 0,-3 7-1 0 0,-23 53 855 0 0,25-53-1066 0 0,-28 65 628 0 0,-38 98 188 0 0,9-14-326 0 0,22-61-722 0 0,-2-7 93 0 0,42-92-370 0 0,0-1 1 0 0,0 1-1 0 0,-1-1 0 0 0,1 1 0 0 0,0-1 1 0 0,0 1-1 0 0,0-1 0 0 0,0 1 0 0 0,0-1 1 0 0,0 1-1 0 0,0-1 0 0 0,0 1 0 0 0,0-1 1 0 0,0 1-1 0 0,0-1 0 0 0,0 1 0 0 0,0-1 1 0 0,0 1-1 0 0,0-1 0 0 0,1 1 0 0 0,-1-1 1 0 0,0 1-1 0 0,6 2-86 0 0,-6-3 47 0 0,3 1-138 0 0,-1-1 1 0 0,1 1-1 0 0,-1-1 1 0 0,1 1-1 0 0,0-1 1 0 0,-1 0-1 0 0,1 0 1 0 0,3 0-1 0 0,8-1-765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5983 0 0,'5'-13'1250'0'0,"1"0"0"0"0,0 1-1 0 0,1 0 1 0 0,0 0 0 0 0,1 1-1 0 0,0 0 1 0 0,0 0 0 0 0,17-15-1 0 0,10-6 386 0 0,43-30 0 0 0,-73 59-1778 0 0,77-56 298 0 0,-67 50-331 0 0,0 1 0 0 0,1 0-1 0 0,30-10 1 0 0,-45 18 169 0 0,-1 0-1 0 0,0-1 0 0 0,1 1 1 0 0,-1 0-1 0 0,1 0 1 0 0,-1 0-1 0 0,0 0 1 0 0,1 0-1 0 0,-1 0 0 0 0,0 0 1 0 0,1 0-1 0 0,-1 0 1 0 0,1 0-1 0 0,-1 0 1 0 0,0 0-1 0 0,1 1 0 0 0,-1-1 1 0 0,0 0-1 0 0,1 0 1 0 0,-1 0-1 0 0,0 0 1 0 0,1 0-1 0 0,-1 1 0 0 0,0-1 1 0 0,1 0-1 0 0,-1 0 1 0 0,0 1-1 0 0,0-1 1 0 0,1 0-1 0 0,-1 1 0 0 0,4 13-37 0 0,-7 19 112 0 0,3-33-67 0 0,-6 29 559 0 0,-14 41 1 0 0,11-42-51 0 0,-9 47 0 0 0,17-70-469 0 0,1 0-1 0 0,0 0 1 0 0,0 0-1 0 0,0 0 1 0 0,0-1-1 0 0,1 1 1 0 0,0 0-1 0 0,0 0 1 0 0,0 0 0 0 0,3 4-1 0 0,-4-8-111 0 0,1 1 1 0 0,-1-1-1 0 0,1 0 1 0 0,0 1-1 0 0,-1-1 0 0 0,1 0 1 0 0,0 0-1 0 0,0 1 1 0 0,0-1-1 0 0,0 0 0 0 0,0 0 1 0 0,0 0-1 0 0,0 0 1 0 0,1 0-1 0 0,-1-1 0 0 0,0 1 1 0 0,0 0-1 0 0,1 0 1 0 0,-1-1-1 0 0,0 1 0 0 0,1-1 1 0 0,-1 1-1 0 0,1-1 0 0 0,-1 0 1 0 0,1 0-1 0 0,-1 1 1 0 0,1-1-1 0 0,-1 0 0 0 0,0 0 1 0 0,1 0-1 0 0,-1-1 1 0 0,1 1-1 0 0,-1 0 0 0 0,1 0 1 0 0,-1-1-1 0 0,2 0 1 0 0,11-4-4785 0 0,0 0-1462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75 11055 0 0,'11'-10'820'0'0,"1"0"-1"0"0,20-12 0 0 0,-23 17 1148 0 0,0 0 0 0 0,15-4 0 0 0,-16 6-1414 0 0,0 0 1 0 0,1 1-1 0 0,-1 0 0 0 0,1 1 0 0 0,15-1 1 0 0,-23 2-532 0 0,-1 0 0 0 0,1 0 1 0 0,-1 0-1 0 0,1 0 0 0 0,-1 0 1 0 0,1 0-1 0 0,-1 0 0 0 0,1 0 0 0 0,-1 0 1 0 0,1 0-1 0 0,-1 0 0 0 0,1 0 1 0 0,-1 0-1 0 0,1 0 0 0 0,-1 0 1 0 0,0 0-1 0 0,1 1 0 0 0,-1-1 0 0 0,1 0 1 0 0,-1 0-1 0 0,1 1 0 0 0,-1-1 1 0 0,0 0-1 0 0,1 1 0 0 0,-1-1 1 0 0,1 0-1 0 0,-1 1 0 0 0,0-1 0 0 0,1 0 1 0 0,-1 1-1 0 0,0-1 0 0 0,0 1 1 0 0,1-1-1 0 0,-1 1 0 0 0,0-1 0 0 0,0 1 1 0 0,0-1-1 0 0,0 1 0 0 0,0-1 1 0 0,1 0-1 0 0,-1 1 0 0 0,0-1 1 0 0,0 1-1 0 0,0-1 0 0 0,0 1 0 0 0,0-1 1 0 0,-1 1-1 0 0,1-1 0 0 0,0 1 1 0 0,0-1-1 0 0,0 1 0 0 0,0-1 1 0 0,0 1-1 0 0,-1-1 0 0 0,1 1 0 0 0,0-1 1 0 0,0 1-1 0 0,-1 0 0 0 0,-1 1-22 0 0,1 1-1 0 0,-1 0 1 0 0,0-1-1 0 0,0 1 0 0 0,0-1 1 0 0,-1 1-1 0 0,-2 2 0 0 0,-12 5 53 0 0,0-1 0 0 0,0 0-1 0 0,-38 12 1 0 0,39-15-48 0 0,-279 82-315 0 0,180-57-189 0 0,83-22 253 0 0,12-2 24 0 0,-1-2 1 0 0,0 0-1 0 0,0-1 1 0 0,-26 2-1 0 0,45-6 1 0 0,5-20-665 0 0,-1 17 820 0 0,15-16-335 0 0,-16 18 314 0 0,-2 2-48 0 0,-97 107 512 0 0,60-69 442 0 0,-47 61 1 0 0,82-95-716 0 0,1-1-1 0 0,-1 0 1 0 0,1 1 0 0 0,-1-1-1 0 0,1 1 1 0 0,-3 9 0 0 0,5-13 279 0 0,4 6-263 0 0,-4-7-113 0 0,1 1-1 0 0,-1-1 0 0 0,0 1 0 0 0,0-1 0 0 0,0 1 1 0 0,1-1-1 0 0,-1 1 0 0 0,0-1 0 0 0,0 1 0 0 0,1-1 0 0 0,-1 0 1 0 0,1 1-1 0 0,-1-1 0 0 0,0 1 0 0 0,1-1 0 0 0,-1 0 0 0 0,1 1 1 0 0,-1-1-1 0 0,0 0 0 0 0,1 0 0 0 0,-1 1 0 0 0,1-1 0 0 0,-1 0 1 0 0,1 0-1 0 0,-1 0 0 0 0,2 1 0 0 0,34-4-30 0 0,-1 0 0 0 0,1-3 0 0 0,40-11 0 0 0,-40 9-660 0 0,0 0 0 0 0,0 3 0 0 0,44-2 0 0 0,-61 8 614 0 0,-1 0 0 0 0,1 2 0 0 0,0 0 0 0 0,-1 1 0 0 0,0 1 0 0 0,0 1 0 0 0,0 0 0 0 0,-1 1 0 0 0,0 1 0 0 0,19 12 0 0 0,-26-13 177 0 0,1 0-1 0 0,-2 0 1 0 0,1 1 0 0 0,13 15 0 0 0,-18-18 37 0 0,-1 0 0 0 0,0 1 1 0 0,0 0-1 0 0,0 0 0 0 0,-1 0 0 0 0,0 0 1 0 0,0 0-1 0 0,-1 0 0 0 0,0 1 1 0 0,2 7-1 0 0,-3-8-54 0 0,0 0 0 0 0,0 0-1 0 0,-1 0 1 0 0,0 0 0 0 0,0 1 0 0 0,0-1-1 0 0,-1 0 1 0 0,0 0 0 0 0,0 0 0 0 0,-1 0-1 0 0,1 0 1 0 0,-1-1 0 0 0,0 1-1 0 0,-1 0 1 0 0,0-1 0 0 0,0 1 0 0 0,0-1-1 0 0,0 0 1 0 0,-1 0 0 0 0,0 0 0 0 0,0-1-1 0 0,0 1 1 0 0,-1-1 0 0 0,1 0 0 0 0,-1 0-1 0 0,0-1 1 0 0,0 1 0 0 0,-6 2-1 0 0,-18 6 79 0 0,-1-1 0 0 0,0-2 0 0 0,0-1 0 0 0,-1-1 0 0 0,-1-2-1 0 0,1-1 1 0 0,-42 1 0 0 0,58-6-89 0 0,1 1 0 0 0,-1-2 1 0 0,0 0-1 0 0,1 0 0 0 0,-1-1 0 0 0,1-1 0 0 0,0-1 0 0 0,0 0 0 0 0,0-1 1 0 0,1 0-1 0 0,0-1 0 0 0,-17-11 0 0 0,16 9-123 0 0,12 9-183 0 0,2 1-373 0 0,-1 0 279 0 0,1 0 0 0 0,-1 0 0 0 0,1 0 0 0 0,0 1 0 0 0,-1-1 0 0 0,1 0 0 0 0,0 0 1 0 0,0 1-1 0 0,0-1 0 0 0,0 0 0 0 0,0 0 0 0 0,0 0 0 0 0,0 1 0 0 0,0-1 0 0 0,1 1 0 0 0,3 7-7445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5 514 3223 0 0,'0'0'7524'0'0,"-4"6"-3861"0"0,4-6-3554 0 0,-1 0 0 0 0,1 0 0 0 0,0-1-55 0 0,3 1 62 0 0,27 1 1131 0 0,41-7 1 0 0,-21 1-986 0 0,91 3 1 0 0,-101 3-111 0 0,1-1 0 0 0,0-2 0 0 0,72-13 0 0 0,6-16-63 0 0,140-28 222 0 0,-225 56-296 0 0,1 1 1 0 0,-1 2-1 0 0,66 7 0 0 0,-58-2 59 0 0,80-3-1 0 0,242-34-79 0 0,-332 29-46 0 0,18 0 41 0 0,73 3 0 0 0,-26 0 11 0 0,-41-2 0 0 0,164-11 0 0 0,-150 6 0 0 0,-19 3 0 0 0,45-4 0 0 0,208 3 0 0 0,-38-8 198 0 0,-168 6-193 0 0,29 0 22 0 0,147 12-1 0 0,-175-2-4 0 0,1-4-1 0 0,151-22 0 0 0,-169 17-21 0 0,1 3 0 0 0,92 10 0 0 0,-34 0 0 0 0,125-7 0 0 0,-102-5 0 0 0,-1-1 0 0 0,-147 6 0 0 0,320-3 0 0 0,-183 4 0 0 0,-46 1 0 0 0,-47-2 0 0 0,516-19 0 0 0,-237-2 0 0 0,1 18 0 0 0,-274 3 0 0 0,300-9 0 0 0,-77-12 0 0 0,99-10 248 0 0,0 1 0 0 0,-352 28-223 0 0,65 4 0 0 0,-39 2-11 0 0,-10-3-14 0 0,374-1 0 0 0,12 6 0 0 0,-238 3 0 0 0,-26-3 0 0 0,304-2 0 0 0,-341-12 44 0 0,228-2 179 0 0,51-1 228 0 0,-271 2-305 0 0,65 7-103 0 0,-129 3-11 0 0,47-5 229 0 0,137-21 1 0 0,-144 14-219 0 0,145 6 1 0 0,-193 5-57 0 0,-50 0 37 0 0,0-1-1 0 0,0-1 1 0 0,0-1-1 0 0,0-1 1 0 0,-1-1 0 0 0,1-1-1 0 0,-1-1 1 0 0,33-15-1 0 0,-42 15 93 0 0,0 1-1 0 0,0 1 1 0 0,0 1-1 0 0,19-5 0 0 0,-22 6 24 0 0,-5 0-103 0 0,18-3 167 0 0,-21 5 30 0 0,-2 1-262 0 0,1 0 0 0 0,-1 0 0 0 0,0-1 0 0 0,1 1 0 0 0,-1 0 0 0 0,1 0 0 0 0,-1 0 0 0 0,0 0 0 0 0,1-1 0 0 0,-1 1 0 0 0,1 0 0 0 0,-1 0 0 0 0,0 0 0 0 0,1 0 0 0 0,-1 0 0 0 0,1 0 0 0 0,-1 0 0 0 0,1 0 0 0 0,0 0 0 0 0,-3 6-1084 0 0,2-4-50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1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4436 3223 0 0,'0'0'7391'0'0,"2"-1"-6823"0"0,19-3 3386 0 0,17 7-2712 0 0,-7-1-734 0 0,-20-3-347 0 0,1 0-1 0 0,0 0 1 0 0,-1-2 0 0 0,20-5-1 0 0,-26 6-146 0 0,20-3 48 0 0,0 2 0 0 0,1 0 1 0 0,-1 1-1 0 0,47 3 0 0 0,-22 0-21 0 0,-44-1-40 0 0,33 1 35 0 0,-1-2 1 0 0,0-2 0 0 0,67-12 0 0 0,-52-4 104 0 0,-37 12-1 0 0,27-6-1 0 0,7-3-57 0 0,-38 11-69 0 0,2 0 1 0 0,-1 1 0 0 0,18-2-1 0 0,-4 1 19 0 0,32-10 1 0 0,-9 2 30 0 0,48-14-63 0 0,-52 13 0 0 0,-3 1 63 0 0,89-22 290 0 0,-28 13-353 0 0,-45 15 0 0 0,-22 3 8 0 0,-12 2 5 0 0,0 0 0 0 0,0-2-1 0 0,-1-1 1 0 0,25-9 0 0 0,160-47 84 0 0,-52 18 30 0 0,-118 31-98 0 0,-1-3 0 0 0,37-19 0 0 0,18-9 196 0 0,37-9-89 0 0,-9 1-101 0 0,-23 9 173 0 0,-34 16-57 0 0,-1-3 0 0 0,59-37 0 0 0,108-70-87 0 0,-209 124-64 0 0,82-48 128 0 0,52-30 150 0 0,258-188-65 0 0,-352 229-157 0 0,63-44 5 0 0,58-22 65 0 0,-32 20 10 0 0,-39 12-71 0 0,-56 39 35 0 0,30-29-20 0 0,-62 52-43 0 0,62-50 27 0 0,123-81 0 0 0,-149 110 186 0 0,106-96 0 0 0,-131 108-190 0 0,15-16 20 0 0,7-5-55 0 0,-17 16 3 0 0,76-67-17 0 0,-86 75-11 0 0,2 1 0 0 0,0 2 0 0 0,64-38 0 0 0,-11 7 0 0 0,-33 19 0 0 0,-23 16 0 0 0,-2-2 0 0 0,41-41 0 0 0,-42 38 0 0 0,1 1 0 0 0,36-25 0 0 0,157-106 0 0 0,-133 89 0 0 0,-45 32 0 0 0,23-18 0 0 0,87-65 0 0 0,-61 45 0 0 0,-2 1 0 0 0,-47 47 0 0 0,-26 15 0 0 0,19-12 0 0 0,-23 12 0 0 0,86-69 0 0 0,72-57 0 0 0,-145 119 0 0 0,52-25 0 0 0,-27 17 0 0 0,130-76 0 0 0,-148 81 0 0 0,29-24 0 0 0,-10 6 0 0 0,67-39 0 0 0,-94 62 0 0 0,1 2 0 0 0,1 1 0 0 0,31-10 0 0 0,161-44 0 0 0,-168 51-24 0 0,0 1 0 0 0,64-8 0 0 0,-85 18 24 0 0,43-8 0 0 0,-35 4 0 0 0,66-3 0 0 0,-56 7 0 0 0,99-2 0 0 0,-28 3 0 0 0,-99 2 0 0 0,0 1 0 0 0,-1 1 0 0 0,1 0 0 0 0,24 7 0 0 0,-10 4 0 0 0,-26-10 0 0 0,0 0 0 0 0,0-1 0 0 0,11 4 0 0 0,23 1 0 0 0,78 4 0 0 0,-96-9 0 0 0,30 7 0 0 0,5 0 0 0 0,-24-4 0 0 0,0 1 0 0 0,48 17 0 0 0,32 11 0 0 0,-17-2 0 0 0,-28-8 0 0 0,-49-18 0 0 0,3 1 0 0 0,34 7 0 0 0,-38-10 0 0 0,0 1 0 0 0,31 12 0 0 0,-31-9 0 0 0,1-2 0 0 0,24 6 0 0 0,-32-9 0 0 0,0 0 0 0 0,-1 1 0 0 0,1 1 0 0 0,17 9 0 0 0,16 7 0 0 0,13 2 0 0 0,139 49 0 0 0,-168-63 0 0 0,233 79 0 0 0,-59 9 0 0 0,-196-94 0 0 0,68 41 0 0 0,-47-27 0 0 0,0-1 0 0 0,42 17 0 0 0,7 1 0 0 0,-27-11 0 0 0,105 46 0 0 0,-120-53 0 0 0,-1 1 0 0 0,60 41 0 0 0,-75-46 0 0 0,1-1 0 0 0,0 0 0 0 0,27 9 0 0 0,24 14 0 0 0,21 8 48 0 0,-4-1-32 0 0,65 43-16 0 0,-75-45 0 0 0,26 16 0 0 0,-62-31 4 0 0,105 70 45 0 0,-101-63 19 0 0,2-2-1 0 0,74 34 0 0 0,-87-46-58 0 0,112 57 66 0 0,-4 6 42 0 0,30 35 11 0 0,-68-48-64 0 0,-15-18-64 0 0,-23-14 0 0 0,-13-3 32 0 0,55 42 0 0 0,39 36 32 0 0,-33-27-64 0 0,42 10 47 0 0,-79-48-19 0 0,81 67 50 0 0,-42-27-39 0 0,-73-55-39 0 0,21 14 0 0 0,82 50 97 0 0,-79-50-55 0 0,-13-6 18 0 0,32 19 9 0 0,173 94 279 0 0,-233-137-266 0 0,131 80 148 0 0,-104-53-230 0 0,-25-18 0 0 0,35 20 0 0 0,66 46 0 0 0,-41-27 0 0 0,-29-17-1 0 0,-17-13 13 0 0,14 13 44 0 0,-31-25-57 0 0,1 0 0 0 0,41 23 0 0 0,115 49 1 0 0,-99-51 117 0 0,-39-21-74 0 0,1-2 0 0 0,88 23-1 0 0,-1-11 157 0 0,125 29 5 0 0,119-7 204 0 0,-323-47-399 0 0,320 35 227 0 0,-330-32-224 0 0,-20-3 14 0 0,35 2 0 0 0,110-13-13 0 0,-92 2-87 0 0,61-2 274 0 0,-10 6-24 0 0,-86 0-176 0 0,-37-1 0 0 0,14 4 0 0 0,-14-3 23 0 0,10 4-19 0 0,-12-3-194 0 0,-2 17-5511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7223 0 0,'0'0'8182'0'0,"2"1"-7766"0"0,60 2 1581 0 0,-60-3-1987 0 0,-1 1 0 0 0,0 0-1 0 0,0 0 1 0 0,0 1 0 0 0,-1-1 0 0 0,1 0 0 0 0,0 0-1 0 0,0 0 1 0 0,0 0 0 0 0,-1 1 0 0 0,1-1 0 0 0,-1 0-1 0 0,1 3 1 0 0,1 3 28 0 0,-1 0 1 0 0,-1-1-1 0 0,0 1 0 0 0,0 0 0 0 0,0-1 0 0 0,0 1 1 0 0,-1 0-1 0 0,-2 7 0 0 0,0 12 102 0 0,-3 30-76 0 0,3 1 0 0 0,3-1 0 0 0,9 81 0 0 0,-3-103-65 0 0,15 42 0 0 0,-13-51 4 0 0,-1 0 0 0 0,-1 0 1 0 0,5 49-1 0 0,-15 70 53 0 0,1-35-59 0 0,6 27 67 0 0,24 148 0 0 0,-3-104 96 0 0,-9-66 196 0 0,14 102 550 0 0,-27-209-903 0 0,0 11-2 0 0,2 1 1 0 0,0-1-1 0 0,1 0 1 0 0,11 26-1 0 0,-12-35 10 0 0,0 0 0 0 0,-1 0-1 0 0,1 0 1 0 0,-2 0 0 0 0,4 18-1 0 0,-6-23-10 0 0,1 1 0 0 0,-1 0 0 0 0,0-1 0 0 0,-1 1 0 0 0,1-1 0 0 0,-1 1 0 0 0,-2 7 0 0 0,0 3 0 0 0,-3 14 0 0 0,3-19 0 0 0,1 1 0 0 0,1 0 0 0 0,-1 0 0 0 0,2 14 0 0 0,-1-16 0 0 0,2 1 0 0 0,-1 0 0 0 0,1-1 0 0 0,1 1 0 0 0,0-1 0 0 0,0 0 0 0 0,1 1 0 0 0,0-1 0 0 0,9 17 0 0 0,-6-14 117 0 0,-1 0 0 0 0,0 0 0 0 0,6 24 0 0 0,-11-26 1 0 0,1-1 1 0 0,-1 0-1 0 0,0 0 1 0 0,-1 1-1 0 0,-3 16 1 0 0,3-22-108 0 0,0 14 87 0 0,0-3 32 0 0,1-8-43 0 0,0 0-1 0 0,0-1 1 0 0,1 1-1 0 0,0-1 1 0 0,0 1 0 0 0,3 8-1 0 0,-2 5-18 0 0,-2 0-61 0 0,1-1 99 0 0,-1 3 22 0 0,0 5 88 0 0,0-19-205 0 0,2 0 0 0 0,-2-4 38 0 0,1-2-51 0 0,9 12 141 0 0,-8-12-103 0 0,3 12 422 0 0,-5-11-430 0 0,0 1-4 0 0,-4 10 37 0 0,2-5-49 0 0,-3 4 31 0 0,3 2 37 0 0,2-14-79 0 0,0 6-4 0 0,-1 1-329 0 0,1-6-167 0 0,4-3 240 0 0,-1-1 316 0 0,19-14-1157 0 0,-10 6 464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1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85 203 3223 0 0,'0'0'17247'0'0,"2"0"-17158"0"0,16-1 105 0 0,1-1 0 0 0,-1 0 0 0 0,0-1 0 0 0,23-8-1 0 0,73-28 310 0 0,-77 25-391 0 0,179-59 772 0 0,-109 39-456 0 0,-79 25-332 0 0,32-6 0 0 0,-50 15-96 0 0,-7 3 0 0 0,-5 3 0 0 0,1-2-4 0 0,0 1 1 0 0,0-1-1 0 0,-1 1 0 0 0,0-1 0 0 0,1 0 1 0 0,-2 0-1 0 0,1 0 0 0 0,0 0 0 0 0,-1 0 0 0 0,0 0 1 0 0,0-1-1 0 0,-5 6 0 0 0,-19 23-11 0 0,8-11-106 0 0,-1 0-1 0 0,0-1 0 0 0,-2-1 1 0 0,-32 22-1 0 0,-32 29-159 0 0,-6 13 231 0 0,-4-4-1 0 0,-130 82 1 0 0,222-159 51 0 0,-10 7 18 0 0,0-1 1 0 0,0 0-1 0 0,-18 6 1 0 0,31-14 333 0 0,12-5-177 0 0,0 0-118 0 0,1 0 0 0 0,0 1-1 0 0,0 1 1 0 0,0 0 0 0 0,16-2-1 0 0,-20 4-6 0 0,0 0 0 0 0,0 1-1 0 0,0 0 1 0 0,0 1-1 0 0,0 0 1 0 0,0 0-1 0 0,0 1 1 0 0,-1 0 0 0 0,12 4-1 0 0,19 10 251 0 0,-11-4-91 0 0,1-1 1 0 0,39 10-1 0 0,-58-20-190 0 0,0 0 0 0 0,0 0 1 0 0,1-1-1 0 0,-1 0 0 0 0,0-1 0 0 0,0 0 0 0 0,0-1 0 0 0,0 0 0 0 0,0 0 1 0 0,0-1-1 0 0,0 0 0 0 0,-1 0 0 0 0,1-1 0 0 0,-1 0 0 0 0,0 0 0 0 0,0-1 1 0 0,-1-1-1 0 0,8-5 0 0 0,-13 9-97 0 0,0 0 0 0 0,0 0 1 0 0,-1 0-1 0 0,1 0 0 0 0,0 0 0 0 0,-1 0 1 0 0,0 0-1 0 0,1-1 0 0 0,-1 1 1 0 0,0-1-1 0 0,0 1 0 0 0,0-1 0 0 0,-1 1 1 0 0,1-1-1 0 0,-1 1 0 0 0,1-6 0 0 0,-1 6-226 0 0,0 0 0 0 0,0-1 0 0 0,0 1 0 0 0,-1 0-1 0 0,1 0 1 0 0,-1 0 0 0 0,1 0 0 0 0,-1 0 0 0 0,0 0-1 0 0,0 0 1 0 0,0 0 0 0 0,0 0 0 0 0,-2-2 0 0 0,-2-3-1547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1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11575 0 0,'0'0'3046'0'0,"2"-1"-2058"0"0,7-5-162 0 0,0 0 0 0 0,1 1 0 0 0,0 0 0 0 0,21-7 0 0 0,46-10 1031 0 0,-54 16-1431 0 0,2 0-50 0 0,1 2 0 0 0,0 0 0 0 0,1 1 1 0 0,-1 2-1 0 0,45 3 0 0 0,-54-1-521 0 0,0-1 0 0 0,1-1 1 0 0,-1 0-1 0 0,0-1 0 0 0,0-1 0 0 0,-1-1 0 0 0,1 0 1 0 0,-1-1-1 0 0,1-1 0 0 0,-2-1 0 0 0,1 0 0 0 0,20-12 0 0 0,-29 12-2660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 11887 0 0,'17'-2'1275'0'0,"-16"2"-1046"0"0,0-1-1 0 0,0 1 1 0 0,-1 0 0 0 0,1 0 0 0 0,0-1-1 0 0,0 1 1 0 0,0 0 0 0 0,0 0 0 0 0,0 0-1 0 0,0 0 1 0 0,0 0 0 0 0,0 0 0 0 0,0 1-1 0 0,0-1 1 0 0,0 0 0 0 0,0 0 0 0 0,0 1-1 0 0,0-1 1 0 0,0 0 0 0 0,0 1 0 0 0,0-1-1 0 0,-1 1 1 0 0,2 0 0 0 0,-1 0-173 0 0,-1 0-1 0 0,0 0 1 0 0,1 0 0 0 0,-1-1-1 0 0,0 1 1 0 0,0 0-1 0 0,1 0 1 0 0,-1 0 0 0 0,0 0-1 0 0,0 0 1 0 0,0 0 0 0 0,0 0-1 0 0,0 0 1 0 0,0 0 0 0 0,0-1-1 0 0,-1 1 1 0 0,1 0 0 0 0,0 0-1 0 0,-1 1 1 0 0,-1 4-65 0 0,-1 0 1 0 0,1-1 0 0 0,-1 1 0 0 0,-6 8-1 0 0,-1-3 29 0 0,1 0 0 0 0,-2-1 0 0 0,1-1-1 0 0,-2 1 1 0 0,1-2 0 0 0,-18 11 0 0 0,-11 8 0 0 0,-133 91 43 0 0,146-103-54 0 0,-1 0 0 0 0,0-2 1 0 0,0-1-1 0 0,-53 14 0 0 0,49-18-29 0 0,-23 6-62 0 0,49-13 76 0 0,0 0 0 0 0,1-1 0 0 0,-1 1-1 0 0,1-1 1 0 0,-1-1 0 0 0,0 1-1 0 0,-9-3 1 0 0,14 3-11 0 0,-1-1-1 0 0,1 1 1 0 0,0-1 0 0 0,-1 1-1 0 0,1-1 1 0 0,0 1-1 0 0,0-1 1 0 0,0 0-1 0 0,0 0 1 0 0,-1 0 0 0 0,1 0-1 0 0,0 1 1 0 0,0-1-1 0 0,1-1 1 0 0,-1 1 0 0 0,0 0-1 0 0,0 0 1 0 0,0 0-1 0 0,1 0 1 0 0,-1-1-1 0 0,0 1 1 0 0,1 0 0 0 0,0 0-1 0 0,-1-1 1 0 0,1 1-1 0 0,0 0 1 0 0,-1-1 0 0 0,1 1-1 0 0,0-1 1 0 0,0 1-1 0 0,0 0 1 0 0,0-1-1 0 0,0 1 1 0 0,1 0 0 0 0,-1-1-1 0 0,0 1 1 0 0,1-1-1 0 0,0 0 1 0 0,1-8-7 0 0,2 1 0 0 0,-1 0-1 0 0,2 0 1 0 0,5-10 0 0 0,-5 11 4 0 0,-1 1-10 0 0,6-13 0 0 0,-10 19 33 0 0,0 1 0 0 0,1-1 0 0 0,-1 1 0 0 0,0-1-1 0 0,0 1 1 0 0,1-1 0 0 0,-1 1 0 0 0,0-1 0 0 0,1 1-1 0 0,-1-1 1 0 0,1 1 0 0 0,-1 0 0 0 0,1-1 0 0 0,-1 1 0 0 0,0-1-1 0 0,1 1 1 0 0,-1 0 0 0 0,1 0 0 0 0,0-1 0 0 0,-1 1 0 0 0,1 0-1 0 0,-1 0 1 0 0,1 0 0 0 0,-1 0 0 0 0,1-1 0 0 0,-1 1 0 0 0,1 0-1 0 0,0 0 1 0 0,-1 0 0 0 0,2 1 0 0 0,13 3 232 0 0,-12-3-214 0 0,162 66 1971 0 0,-147-59-1636 0 0,50 21 639 0 0,-37-18-686 0 0,-10-3 227 0 0,29 6 1 0 0,-42-13-401 0 0,1 0 1 0 0,0 0-1 0 0,0 0 1 0 0,0-1-1 0 0,0 0 1 0 0,14-3-1 0 0,-5 2-44 0 0,-17 1-33 0 0,0 2 6 0 0,2-1-60 0 0,2 19-39 0 0,-5-18-112 0 0,20-8-980 0 0,-12 3 1040 0 0,-5 2 28 0 0,3-1-38 0 0,-5 1-347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3679 0 0,'-3'0'4718'0'0,"1"0"-4189"0"0,-1 1 0 0 0,0-1 0 0 0,0 0 0 0 0,0 1 0 0 0,1 0 0 0 0,-1 0 1 0 0,-3 1-1 0 0,-32 20 1053 0 0,14-6-1268 0 0,-241 150 3403 0 0,244-151-3550 0 0,2 1 1 0 0,-19 20-1 0 0,29-27-107 0 0,1 0 1 0 0,0 1-1 0 0,1 0 0 0 0,0 1 1 0 0,0-1-1 0 0,-5 15 0 0 0,11-23-46 0 0,0 1-1 0 0,0-1 1 0 0,0 1-1 0 0,0 0 1 0 0,0-1-1 0 0,1 1 0 0 0,0 0 1 0 0,-1 0-1 0 0,1-1 1 0 0,0 1-1 0 0,0 0 1 0 0,0 0-1 0 0,1 0 1 0 0,-1-1-1 0 0,1 1 1 0 0,1 5-1 0 0,-1-6 1 0 0,0 0 0 0 0,1 0 1 0 0,-1 0-1 0 0,1 0 0 0 0,-1-1 0 0 0,1 1 0 0 0,-1 0 0 0 0,1 0 1 0 0,0-1-1 0 0,0 1 0 0 0,0-1 0 0 0,0 0 0 0 0,0 0 0 0 0,0 1 0 0 0,0-1 1 0 0,1 0-1 0 0,-1-1 0 0 0,0 1 0 0 0,5 1 0 0 0,13 1 112 0 0,1-1 0 0 0,0 0 0 0 0,0-1 0 0 0,0-2-1 0 0,0 0 1 0 0,-1-1 0 0 0,34-8 0 0 0,-27 4-38 0 0,-2-1 0 0 0,1-2 0 0 0,-1 0 1 0 0,-1-2-1 0 0,1-1 0 0 0,24-16 0 0 0,-47 27-116 0 0,1-1-1 0 0,-1 1 0 0 0,0-1 1 0 0,0 0-1 0 0,0 1 0 0 0,0-1 1 0 0,-1 0-1 0 0,1 0 1 0 0,0 0-1 0 0,-1 0 0 0 0,0-1 1 0 0,1 1-1 0 0,-1 0 1 0 0,0-1-1 0 0,0 1 0 0 0,0-1 1 0 0,0 1-1 0 0,-1-1 1 0 0,1 1-1 0 0,-1-1 0 0 0,0 1 1 0 0,1-1-1 0 0,-1 0 0 0 0,0 1 1 0 0,-1-5-1 0 0,-1-4-73 0 0,-1 0 0 0 0,0 1 0 0 0,0-1 0 0 0,-1 1 0 0 0,-6-10 0 0 0,5 9-75 0 0,0-1-1 0 0,-5-18 0 0 0,5 1-1498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110 134 6447 0 0,'0'0'298'0'0,"0"-2"-10"0"0,-1 1-239 0 0,-3-16 12 0 0,4 9-1498 0 0,-5-10 13910 0 0,-1 20-12254 0 0,1 1-166 0 0,1 0 0 0 0,-1 1 0 0 0,1-1 0 0 0,0 1 0 0 0,0 0 1 0 0,0 1-1 0 0,0-1 0 0 0,1 0 0 0 0,0 1 0 0 0,0 0 0 0 0,-5 10 0 0 0,-1 6-60 0 0,-10 35-1 0 0,18-51 19 0 0,-3 8 140 0 0,1 2-1 0 0,0-1 0 0 0,1 0 0 0 0,1 1 1 0 0,0-1-1 0 0,1 1 0 0 0,1-1 1 0 0,0 0-1 0 0,1 1 0 0 0,6 23 1 0 0,-7-35-75 0 0,0 1 0 0 0,0 0 1 0 0,1-1-1 0 0,-1 1 1 0 0,1-1-1 0 0,0 0 1 0 0,0 0-1 0 0,0 1 1 0 0,0-1-1 0 0,1 0 1 0 0,-1-1-1 0 0,1 1 1 0 0,0 0-1 0 0,-1-1 1 0 0,6 4-1 0 0,-5-5-25 0 0,0 1-1 0 0,0-1 0 0 0,1 0 1 0 0,-1 0-1 0 0,0 0 1 0 0,1-1-1 0 0,-1 1 0 0 0,0-1 1 0 0,1 1-1 0 0,-1-1 0 0 0,1 0 1 0 0,-1 0-1 0 0,0-1 1 0 0,1 1-1 0 0,-1-1 0 0 0,1 0 1 0 0,3-1-1 0 0,4-2 19 0 0,0-1-1 0 0,0 0 0 0 0,0-1 1 0 0,-1 0-1 0 0,0-1 0 0 0,0 0 1 0 0,-1 0-1 0 0,0-1 0 0 0,0 0 1 0 0,0-1-1 0 0,-1 0 0 0 0,8-12 1 0 0,8-13 69 0 0,-2-1 0 0 0,21-44 0 0 0,-40 73-149 0 0,39-85 298 0 0,-38 81-440 0 0,0 0-1 0 0,-2 0 1 0 0,1 0-1 0 0,-1 0 0 0 0,-1-1 1 0 0,0 1-1 0 0,0-16 1 0 0,-5 4-1815 0 0,3 20 879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9 639 14799 0 0,'0'0'5383'0'0,"-6"-15"-3149"0"0,5 11-2098 0 0,0 1-1 0 0,1-1 0 0 0,0 0 0 0 0,-1 1 0 0 0,2-1 0 0 0,-1 0 0 0 0,0 0 0 0 0,1 1 0 0 0,-1-1 0 0 0,1 0 0 0 0,0 1 1 0 0,2-5-1 0 0,4-9 205 0 0,10-18 1 0 0,-13 26-228 0 0,9-14-38 0 0,1-1-1 0 0,1 2 1 0 0,1 0-1 0 0,1 1 1 0 0,20-19-1 0 0,106-89 354 0 0,-111 101-407 0 0,17-13-714 0 0,1 2 0 0 0,2 1 0 0 0,88-46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18 205 6911 0 0,'0'0'528'0'0,"-1"-1"-341"0"0,-16-4 5197 0 0,26-1-4981 0 0,-6 4-310 0 0,0 1 0 0 0,0 0 1 0 0,0 0-1 0 0,0 0 1 0 0,1 0-1 0 0,-1 0 0 0 0,0 0 1 0 0,1 1-1 0 0,-1 0 1 0 0,0-1-1 0 0,1 1 0 0 0,4 1 1 0 0,5 1 155 0 0,-1 0 1 0 0,14 4-1 0 0,3 1-9 0 0,15 2 35 0 0,0-2 0 0 0,1-2 0 0 0,-1-3 0 0 0,1-1 0 0 0,70-7 0 0 0,347-88 1235 0 0,-291 42-803 0 0,-101 29-338 0 0,84-17 1 0 0,-129 35-415 0 0,0 2 0 0 0,0 1 0 0 0,46 3 0 0 0,-63 0-200 0 0,0 0 1 0 0,0 1-1 0 0,0 0 1 0 0,0 1-1 0 0,14 6 1 0 0,2 3-4734 0 0,-22-11 4337 0 0,9 5-4947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6911 0 0,'-2'0'10987'0'0,"-9"0"-10634"0"0,-1 1-1 0 0,1 1 1 0 0,-1 0 0 0 0,1 1-1 0 0,0 0 1 0 0,-21 9 0 0 0,4 1 411 0 0,-39 24 0 0 0,50-25-764 0 0,0 1 0 0 0,-22 22 0 0 0,6-5 0 0 0,-46 41 0 0 0,64-56 0 0 0,0 1 0 0 0,-23 35 0 0 0,27-28 0 0 0,11-23 0 0 0,0 0 0 0 0,0 1 0 0 0,-1-1 0 0 0,1 1 0 0 0,0-1 0 0 0,0 1 0 0 0,0-1 0 0 0,0 0 0 0 0,0 1 0 0 0,0-1 0 0 0,0 1 0 0 0,0-1 0 0 0,0 1 0 0 0,1-1 0 0 0,-1 0 0 0 0,0 1 0 0 0,0-1 0 0 0,0 1 0 0 0,1 0 0 0 0,0 0 5 0 0,1 1 0 0 0,-1-1 0 0 0,1 1 0 0 0,0-1 0 0 0,0 0 0 0 0,-1 0 0 0 0,1 1 0 0 0,0-1 0 0 0,0-1 0 0 0,0 1 0 0 0,0 0 0 0 0,1 0 0 0 0,-1-1 0 0 0,0 1 0 0 0,0-1 0 0 0,0 0 0 0 0,3 0 0 0 0,6 1 37 0 0,0-1 0 0 0,12-1 0 0 0,31-4 36 0 0,0-2-1 0 0,94-24 0 0 0,67-39-909 0 0,-163 57-1100 0 0,-30 8 88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16127 0 0,'0'0'738'0'0,"-2"2"-16"0"0,-25 27-478 0 0,1 2 0 0 0,2 0 0 0 0,1 2 0 0 0,-20 36 0 0 0,-67 150 1489 0 0,63-121-1107 0 0,4-6-53 0 0,5 1 0 0 0,3 2 1 0 0,-26 119-1 0 0,24-80-217 0 0,35-126-195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473 141 5063 0 0,'0'0'390'0'0,"-19"0"13422"0"0,29 5-11541 0 0,17 2-3070 0 0,-10-6 970 0 0,0-1 1 0 0,-1-1-1 0 0,1 0 1 0 0,0-1 0 0 0,-1-1-1 0 0,20-5 1 0 0,-4 1-7 0 0,485-115 919 0 0,-489 115-1044 0 0,-19 5-105 0 0,-8 2-33 0 0,-16 14-423 0 0,8-9 488 0 0,0-1-1 0 0,0 0 1 0 0,0-1 0 0 0,0 0-1 0 0,-1 0 1 0 0,-12 3 0 0 0,-11 5-190 0 0,25-9 160 0 0,1 2-1 0 0,0-1 1 0 0,0 1-1 0 0,0-1 1 0 0,0 2-1 0 0,-6 6 1 0 0,-6 5-35 0 0,-4 2 9 0 0,-92 82-137 0 0,-244 208 14 0 0,288-256 187 0 0,-1-3 0 0 0,-104 53 0 0 0,86-50 244 0 0,3-1 13 0 0,61-33-179 0 0,20-14-51 0 0,0 0 0 0 0,-1-1 0 0 0,0 0 1 0 0,1 1-1 0 0,-1-2 0 0 0,0 1 0 0 0,-6 2 1 0 0,9-4 298 0 0,28-1-7 0 0,0-1-1 0 0,34-6 1 0 0,295-73 771 0 0,-52 15-155 0 0,-297 64-940 0 0,25 0-117 0 0,-21 1-116 0 0,-12 12-617 0 0,-11 11-2733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0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1375 0 0,'0'0'15416'0'0,"2"-1"-13762"0"0,25-2-662 0 0,-1 0 1 0 0,48 2-1 0 0,-28 0-279 0 0,436-15 1855 0 0,-351 2-2655 0 0,-105 9-153 0 0,-1 0 0 0 0,0-2 0 0 0,26-10 0 0 0,-40 12-125 0 0,-3 2 109 0 0,-1 0 0 0 0,13-7-1 0 0,-18 9-91 0 0,0-1-1 0 0,0 0 0 0 0,0 1 0 0 0,0-1 1 0 0,0 0-1 0 0,0 0 0 0 0,-1 0 0 0 0,1 0 1 0 0,-1 0-1 0 0,1 0 0 0 0,-1 0 0 0 0,2-4 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2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6 9991 0 0,'0'0'904'0'0,"2"0"-745"0"0,23-5 6814 0 0,-25 7-6729 0 0,-2 3-198 0 0,0 0-1 0 0,0 0 1 0 0,-1-1 0 0 0,1 1-1 0 0,-1 0 1 0 0,0-1-1 0 0,0 0 1 0 0,-1 0-1 0 0,1 0 1 0 0,-1 0 0 0 0,0 0-1 0 0,0-1 1 0 0,0 1-1 0 0,-8 3 1 0 0,-6 4-17 0 0,-1-1 0 0 0,-29 11-1 0 0,14-7 10 0 0,-142 58-136 0 0,145-58 43 0 0,-30 17 1 0 0,40-20 45 0 0,8-4-5 0 0,0 1 0 0 0,0 0 0 0 0,1 1 1 0 0,0 0-1 0 0,0 1 0 0 0,-11 13 0 0 0,18-19-59 0 0,-6 4-7 0 0,6-5 72 0 0,-4 0-42 0 0,1 1 38 0 0,4-3 12 0 0,1 0 0 0 0,0 1 0 0 0,0-1 0 0 0,-1 1 0 0 0,1 0 0 0 0,-3 2 0 0 0,-11 7-79 0 0,-1 0-1 0 0,-28 11 1 0 0,20-14-195 0 0,1 1 274 0 0,-1 2 0 0 0,18-8 0 0 0,2-4 12 0 0,4 1 52 0 0,1-1 27 0 0,-9-3 40 0 0,0-3-93 0 0,9 7-38 0 0,0-1 0 0 0,1 1 0 0 0,-1-1 0 0 0,0 1 0 0 0,1-1 0 0 0,-1 1 0 0 0,1-1 0 0 0,-1 0 0 0 0,1 1 0 0 0,-1-1 0 0 0,1 0 0 0 0,-1 0 0 0 0,0-1 0 0 0,2-2 0 0 0,0 3 0 0 0,-1-6-6 0 0,0 1 0 0 0,1 0 0 0 0,0 0 0 0 0,0-1 0 0 0,1 1 1 0 0,0 0-1 0 0,0 0 0 0 0,0 0 0 0 0,1 0 0 0 0,0 1 0 0 0,5-9 0 0 0,8-17-203 0 0,-6 7 47 0 0,1 1 0 0 0,2 0 0 0 0,24-35 0 0 0,-36 57 498 0 0,-1 1-320 0 0,1 0-1 0 0,-1 0 1 0 0,0 0-1 0 0,1-1 1 0 0,-1 1-1 0 0,0 0 1 0 0,1 0-1 0 0,-1-1 1 0 0,0 1-1 0 0,1 0 1 0 0,-1 0-1 0 0,0-1 1 0 0,1 1-1 0 0,-1 0 1 0 0,0-1-1 0 0,0 1 1 0 0,1-1-1 0 0,-1 1 1 0 0,0-1-1 0 0,8-8 837 0 0,13 1-360 0 0,0 0 0 0 0,34-7 1 0 0,-53 15-322 0 0,10 0 547 0 0,-10 2-687 0 0,1 0 0 0 0,-1-1 0 0 0,0 1 0 0 0,0 0 0 0 0,0 0 1 0 0,0 0-1 0 0,0 1 0 0 0,-1-1 0 0 0,1 0 0 0 0,1 4 0 0 0,3 6 2 0 0,-1 1 1 0 0,5 13 0 0 0,4 12 19 0 0,-14-37-49 0 0,0 0 0 0 0,1 0 1 0 0,-1 0-1 0 0,1 0 0 0 0,-1 0 0 0 0,1 0 0 0 0,-1 0 0 0 0,1 0 1 0 0,-1 0-1 0 0,1 0 0 0 0,0 0 0 0 0,0-1 0 0 0,-1 1 0 0 0,1 0 0 0 0,0 0 1 0 0,0-1-1 0 0,0 1 0 0 0,0 0 0 0 0,0-1 0 0 0,0 1 0 0 0,0-1 0 0 0,1 1 1 0 0,3 1 27 0 0,106 54 1456 0 0,-108-54-1443 0 0,1 1 0 0 0,-1-1 0 0 0,1 1 0 0 0,-1 0 0 0 0,0 0 0 0 0,0 0 0 0 0,0 0 0 0 0,0 0 0 0 0,-1 1 0 0 0,0 0 0 0 0,3 4 0 0 0,3 5-25 0 0,-5-10-1 0 0,14 24 26 0 0,-15-24-42 0 0,-1-1 1 0 0,1 0-1 0 0,0 0 0 0 0,-1 1 0 0 0,1-1 0 0 0,0 0 1 0 0,0 0-1 0 0,0-1 0 0 0,1 1 0 0 0,-1 0 1 0 0,0-1-1 0 0,1 1 0 0 0,-1-1 0 0 0,1 0 1 0 0,-1 0-1 0 0,1 0 0 0 0,-1 0 0 0 0,6 1 0 0 0,-1-1 6 0 0,0-1-1 0 0,-1 0 0 0 0,1 0 1 0 0,-1 0-1 0 0,1-1 0 0 0,-1 0 1 0 0,8-2-1 0 0,101-26 75 0 0,-49 14 149 0 0,-57 13-163 0 0,-7 1-5 0 0,0 1 0 0 0,7 2 0 0 0,2 2 0 0 0,-2-1 0 0 0,6 7 114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0 919 0 0,'0'0'17172'0'0,"-1"2"-16578"0"0,-5 14-75 0 0,1 0 1 0 0,-5 32-1 0 0,9-40-438 0 0,0 1 0 0 0,0-1 0 0 0,1 1 0 0 0,0-1-1 0 0,1 1 1 0 0,0-1 0 0 0,3 14 0 0 0,-1-17-38 0 0,4 6-22 0 0,4 0 6 0 0,-8-9-343 0 0,2 1 717 0 0,1 0-5012 0 0,1 0-1509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5983 0 0,'0'0'5086'0'0,"9"-8"1290"0"0,1-6-5438 0 0,-9 13-283 0 0,-1 1-558 0 0,1 0-1 0 0,-1-1 1 0 0,0 1 0 0 0,0 0 0 0 0,1-1-1 0 0,-1 1 1 0 0,0 0 0 0 0,1 0-1 0 0,-1 0 1 0 0,0-1 0 0 0,1 1 0 0 0,-1 0-1 0 0,0 0 1 0 0,1 0 0 0 0,-1 0-1 0 0,0 0 1 0 0,1-1 0 0 0,-1 1 0 0 0,0 0-1 0 0,1 0 1 0 0,0 0 0 0 0,0 11 392 0 0,0 0 0 0 0,-1 1 1 0 0,0-1-1 0 0,-3 19 0 0 0,2-17-170 0 0,0 0 1 0 0,0 0-1 0 0,3 21 1 0 0,-2-30-285 0 0,0-1 0 0 0,1 1 1 0 0,0 0-1 0 0,0 0 0 0 0,0 0 1 0 0,0-1-1 0 0,1 1 0 0 0,-1-1 1 0 0,1 1-1 0 0,0-1 0 0 0,0 0 1 0 0,0 1-1 0 0,1-1 0 0 0,-1 0 1 0 0,6 5-1 0 0,-8-8-31 0 0,1 1 0 0 0,-1 0 0 0 0,1-1 0 0 0,0 1 1 0 0,0 0-1 0 0,-1-1 0 0 0,1 1 0 0 0,0-1 0 0 0,0 1 0 0 0,0-1 0 0 0,-1 1 0 0 0,1-1 0 0 0,0 0 0 0 0,0 1 0 0 0,0-1 0 0 0,0 0 1 0 0,0 0-1 0 0,0 0 0 0 0,2 1 0 0 0,0-2 2 0 0,1 2-141 0 0,0 0 1 0 0,0 0-1 0 0,0-1 0 0 0,0 0 0 0 0,0 0 1 0 0,0 0-1 0 0,0 0 0 0 0,0-1 0 0 0,0 1 1 0 0,0-1-1 0 0,0 0 0 0 0,0-1 1 0 0,0 1-1 0 0,-1 0 0 0 0,1-1 0 0 0,0 0 1 0 0,-1 0-1 0 0,6-4 0 0 0,-4-1-1769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11575 0 0,'0'0'7952'0'0,"1"4"-7504"0"0,1 5-284 0 0,-1 1-1 0 0,0 0 1 0 0,-1 0 0 0 0,1 0-1 0 0,-2-1 1 0 0,1 1 0 0 0,-2 0-1 0 0,-3 17 1 0 0,-5 8 44 0 0,-14 35-1 0 0,22-65-204 0 0,-8 18 55 0 0,-23 37-1 0 0,22-41-19 0 0,-5 5 43 0 0,0 0 0 0 0,-28 28 0 0 0,16-19 64 0 0,22-26-258 0 0,0 0 0 0 0,-1 0 0 0 0,1-1 0 0 0,-2 0-1 0 0,1 0 1 0 0,-9 5 0 0 0,15-10-313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14999 0 0,'0'0'6248'0'0,"0"2"-5942"0"0,0 4-227 0 0,0 0 1 0 0,-1 0 0 0 0,1 0 0 0 0,-1 0 0 0 0,0 0 0 0 0,-1 0 0 0 0,0 0 0 0 0,0 0 0 0 0,0-1 0 0 0,0 1 0 0 0,-5 7 0 0 0,-3 10-110 0 0,9-22-77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1375 0 0,'0'0'20198'0'0,"-1"1"-19932"0"0,-14 9-56 0 0,-21 20 1 0 0,-3 1-224 0 0,-7 4-22 0 0,22-16-203 0 0,-44 26-1 0 0,38-28 195 0 0,1 1 0 0 0,0 2 0 0 0,-34 31 0 0 0,59-47 74 0 0,0 0 0 0 0,0 1-1 0 0,-7 9 1 0 0,10-13 83 0 0,1 1 39 0 0,0-1-131 0 0,0-1 0 0 0,-1 1 0 0 0,1 0 0 0 0,0-1 0 0 0,0 1 0 0 0,0 0 0 0 0,0-1 0 0 0,0 1 0 0 0,0 0 0 0 0,0-1 0 0 0,0 1 0 0 0,0-1 0 0 0,0 1 0 0 0,0 0 0 0 0,1 0 0 0 0,4 5 54 0 0,0 0 0 0 0,0 0 0 0 0,1 0 0 0 0,0-1 0 0 0,0 0 0 0 0,1 0 0 0 0,-1-1 0 0 0,1 0 0 0 0,0 0 0 0 0,0 0 0 0 0,0-1 0 0 0,1 0 0 0 0,14 4 0 0 0,2-2 114 0 0,-1 0 0 0 0,1-2 1 0 0,35 2-1 0 0,-32-6-18 0 0,0 0-1 0 0,0-2 1 0 0,37-9 0 0 0,24-3 123 0 0,-72 13-237 0 0,0 0 0 0 0,-1-2 0 0 0,0 1 1 0 0,20-9-1 0 0,-29 10-64 0 0,0-1-1 0 0,0 0 1 0 0,0 0 0 0 0,0-1 0 0 0,0 0 0 0 0,-1 0-1 0 0,1 0 1 0 0,-1-1 0 0 0,0 1 0 0 0,-1-1 0 0 0,1 0-1 0 0,5-9 1 0 0,-6 8-17 0 0,3-5-106 0 0,1-1 1 0 0,-1 0 0 0 0,-1-1 0 0 0,0 0 0 0 0,-1 1 0 0 0,7-25 0 0 0,-12 35 9 0 0,-1 0 20 0 0,-3-5 65 0 0,4 7 32 0 0,-1 0-1 0 0,1-1 1 0 0,0 1-1 0 0,0-1 1 0 0,-1 1-1 0 0,1-1 1 0 0,0 1-1 0 0,-1 0 1 0 0,1-1-1 0 0,0 1 1 0 0,-1 0-1 0 0,1-1 1 0 0,-1 1-1 0 0,1 0 1 0 0,0 0-1 0 0,-1-1 1 0 0,1 1-1 0 0,-1 0 1 0 0,1 0-1 0 0,-1 0 1 0 0,1 0-1 0 0,-1-1 1 0 0,1 1-1 0 0,-1 0 1 0 0,1 0-1 0 0,-1 0 0 0 0,1 0 1 0 0,-1 0-1 0 0,1 0 1 0 0,-1 0-1 0 0,1 1 1 0 0,-1-1-1 0 0,1 0 1 0 0,-1 0-1 0 0,0 0 1 0 0,0 1-11 0 0,-13 2-48 0 0,0 0 0 0 0,0 1-1 0 0,0 1 1 0 0,0 0-1 0 0,0 1 1 0 0,-14 9-1 0 0,20-12 20 0 0,-5 4 17 0 0,1 0-1 0 0,-22 16 0 0 0,30-20 22 0 0,0 1 0 0 0,0-1 0 0 0,1 0 0 0 0,0 1 0 0 0,-1 0-1 0 0,1-1 1 0 0,0 1 0 0 0,1 1 0 0 0,-1-1 0 0 0,1 0 0 0 0,-4 10 0 0 0,6-13 7 0 0,-1 0 1 0 0,1 1-1 0 0,-1-1 0 0 0,1 1 0 0 0,0-1 1 0 0,-1 1-1 0 0,1-1 0 0 0,0 1 0 0 0,0-1 1 0 0,0 1-1 0 0,1-1 0 0 0,-1 1 0 0 0,0-1 0 0 0,0 1 1 0 0,1-1-1 0 0,0 3 0 0 0,1 1 13 0 0,-1-3-166 0 0,-1 0 0 0 0,1 1-1 0 0,0-1 1 0 0,0 0-1 0 0,0 0 1 0 0,0 0 0 0 0,1 0-1 0 0,-1 0 1 0 0,0 0-1 0 0,1 0 1 0 0,0-1 0 0 0,-1 1-1 0 0,1 0 1 0 0,0-1-1 0 0,0 0 1 0 0,0 1 0 0 0,3 1-1 0 0,3 0-1208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 6447 0 0,'-4'-6'17579'0'0,"4"10"-17551"0"0,0 0 0 0 0,-1 0 0 0 0,1 0-1 0 0,-1 0 1 0 0,0 0 0 0 0,0 0 0 0 0,-1-1 0 0 0,1 1 0 0 0,-1 0 0 0 0,0-1 0 0 0,0 1 0 0 0,0-1 0 0 0,-3 4-1 0 0,-4 4 143 0 0,-1-1 0 0 0,-15 13 0 0 0,3-2-73 0 0,0 0-80 0 0,9-9 6 0 0,-16 19 1 0 0,15-16-24 0 0,-2 5 52 0 0,30-17-112 0 0,2-4 153 0 0,0 0-1 0 0,-1 0 1 0 0,1-2-1 0 0,26-6 1 0 0,12-3 116 0 0,-44 10-175 0 0,3 0 6 0 0,1 0 1 0 0,-1 1-1 0 0,1 0 1 0 0,-1 1-1 0 0,1 0 1 0 0,23 4-1 0 0,-35-4-168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2759 0 0,'-1'2'15575'0'0,"-3"10"-14570"0"0,-1 0 1 0 0,2 0-1 0 0,-5 25 1 0 0,-3 14-179 0 0,-64 138-224 0 0,41-111-450 0 0,30-66-88 0 0,0 0-1 0 0,0 0 0 0 0,1 0 1 0 0,1 1-1 0 0,0-1 1 0 0,1 1-1 0 0,0-1 0 0 0,1 1 1 0 0,1 13-1 0 0,1-11-58 0 0,1-13-12 0 0,-2-1-21 0 0,0 1-119 0 0,15 6-3698 0 0,-5-7 2133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58 16783 0 0,'-1'-1'382'0'0,"-19"-2"898"0"0,18 3-150 0 0,13 2-536 0 0,3-2-183 0 0,0 0 1 0 0,-1-1 0 0 0,28-5 0 0 0,-3 0 123 0 0,234-18 1435 0 0,-217 19-1580 0 0,164-8 1413 0 0,-2 18-46 0 0,-185-2-1579 0 0,23 2-3163 0 0,-52-7 1517 0 0,9-9-17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4607 0 0,'0'0'16832'0'0,"2"0"-16107"0"0,-1 0-519 0 0,0 0-1 0 0,1 0 0 0 0,-1 0 0 0 0,0 0 1 0 0,0 1-1 0 0,0-1 0 0 0,1 0 0 0 0,-1 1 0 0 0,0-1 1 0 0,2 2-1 0 0,-2-1 116 0 0,-2 0-254 0 0,-4 2-55 0 0,1 0 1 0 0,0-1-1 0 0,-1 1 1 0 0,1-1-1 0 0,-1 0 1 0 0,0 0-1 0 0,-7 1 1 0 0,-39 7-23 0 0,8-3-80 0 0,-72 23-244 0 0,-49 11-886 0 0,163-41 1193 0 0,0 1-1 0 0,0-1 0 0 0,-1 0 1 0 0,1 0-1 0 0,0 0 0 0 0,0 0 1 0 0,0 0-1 0 0,-1 0 0 0 0,1 0 1 0 0,-2-1-1 0 0,2 1 11 0 0,1 0 0 0 0,0-1 1 0 0,0 1-1 0 0,-1 0 0 0 0,1 0 1 0 0,0 0-1 0 0,-1 0 0 0 0,1-1 1 0 0,0 1-1 0 0,0 0 0 0 0,0 0 1 0 0,-1-1-1 0 0,1 1 0 0 0,0 0 1 0 0,0-1-1 0 0,0 1 0 0 0,0 0 1 0 0,-1 0-1 0 0,1-1 0 0 0,0 1 1 0 0,0 0-1 0 0,0-1 0 0 0,0 1 1 0 0,0 0-1 0 0,0-1 0 0 0,0 1 1 0 0,0-3-11 0 0,1 1-1 0 0,0-1 1 0 0,-1 1 0 0 0,1 0 0 0 0,0-1 0 0 0,0 1 0 0 0,0 0 0 0 0,0 0 0 0 0,3-4 0 0 0,1-1 18 0 0,1 1 0 0 0,0-1 1 0 0,0 1-1 0 0,0 0 0 0 0,1 1 0 0 0,0-1 0 0 0,0 1 0 0 0,11-5 0 0 0,-11 6 25 0 0,-5 3 128 0 0,-4 14-16 0 0,-1-5-92 0 0,0 0 0 0 0,0-1 0 0 0,0 1 0 0 0,-1-1 0 0 0,0 0 0 0 0,-9 10 0 0 0,-35 39 77 0 0,16-20-54 0 0,23-25-63 0 0,1-2 20 0 0,1 1-1 0 0,0-1 1 0 0,0 1 0 0 0,-8 19 0 0 0,14-26 37 0 0,1 9 37 0 0,0-11-75 0 0,0 0 1 0 0,0 1-1 0 0,0-1 0 0 0,0 0 0 0 0,0 1 1 0 0,0-1-1 0 0,1 0 0 0 0,-1 1 0 0 0,0-1 0 0 0,1 0 1 0 0,-1 0-1 0 0,1 1 0 0 0,-1-1 0 0 0,1 0 1 0 0,0 0-1 0 0,0 0 0 0 0,-1 0 0 0 0,1 0 1 0 0,2 2-1 0 0,0 1-3 0 0,0 0 0 0 0,1-1 0 0 0,0 1 0 0 0,-1-1 0 0 0,1 0 0 0 0,0 0 0 0 0,0 0 0 0 0,1-1 0 0 0,-1 1 0 0 0,0-1 0 0 0,1 0 0 0 0,0 0 0 0 0,-1-1 0 0 0,1 1-1 0 0,0-1 1 0 0,0 0 0 0 0,0 0 0 0 0,0-1 0 0 0,0 1 0 0 0,9-2 0 0 0,8 0-80 0 0,-1-1 1 0 0,1-2-1 0 0,29-7 0 0 0,-39 8-27 0 0,7-2 24 0 0,69-14-774 0 0,-76 17 793 0 0,1 1 0 0 0,0 0 1 0 0,0 1-1 0 0,23 2 0 0 0,-33-2 99 0 0,1 1 0 0 0,-1 0 0 0 0,0 0 0 0 0,0 0 0 0 0,0 0 0 0 0,0 0-1 0 0,0 1 1 0 0,-1-1 0 0 0,1 1 0 0 0,0 0 0 0 0,-1 0 0 0 0,1 0 0 0 0,-1 0-1 0 0,1 0 1 0 0,-1 0 0 0 0,0 1 0 0 0,0-1 0 0 0,2 4 0 0 0,-2-2-2 0 0,0 0 1 0 0,0 0-1 0 0,0 0 1 0 0,-1 1-1 0 0,1-1 1 0 0,-1 0-1 0 0,0 1 0 0 0,-1-1 1 0 0,1 1-1 0 0,-1-1 1 0 0,1 1-1 0 0,-2 7 1 0 0,1-9-18 0 0,-1 5 140 0 0,1 0 0 0 0,-2-1 0 0 0,1 1 0 0 0,-4 12 0 0 0,3-17-135 0 0,1 0 0 0 0,-1 0 0 0 0,0-1 0 0 0,1 1 1 0 0,-1 0-1 0 0,0-1 0 0 0,-1 1 0 0 0,1-1 0 0 0,0 0 0 0 0,-1 0 0 0 0,1 1 1 0 0,-1-2-1 0 0,0 1 0 0 0,-3 2 0 0 0,-19 8-27 0 0,0-1 0 0 0,-46 13 0 0 0,33-12-8 0 0,29-9 3 0 0,-84 25 32 0 0,79-25-27 0 0,0 0 0 0 0,0-1 0 0 0,0-1 0 0 0,-26 0 0 0 0,33-3-384 0 0,5 1 74 0 0,0 1 0 0 0,-1-1 0 0 0,1 1-1 0 0,0-1 1 0 0,0 1 0 0 0,0 0 0 0 0,0 0-1 0 0,-4 0 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7831 0 0,'0'0'9944'0'0,"-2"1"-9624"0"0,1-1-1 0 0,-1 1 0 0 0,1 0 1 0 0,-1 0-1 0 0,1 0 0 0 0,0 0 1 0 0,0 0-1 0 0,-1 0 0 0 0,-1 2 1 0 0,4 4-248 0 0,0-5 20 0 0,-1 9 190 0 0,1-6-202 0 0,-1 1 0 0 0,0-1 0 0 0,0 0 0 0 0,-1 1 0 0 0,1-1 0 0 0,-1 0 0 0 0,0 0 0 0 0,0 0 0 0 0,-4 9 0 0 0,-3 4 275 0 0,-12 22 0 0 0,11-24-134 0 0,-9 24 0 0 0,15-34-269 0 0,1-1 0 0 0,1 1 0 0 0,-1-1 0 0 0,1 1-1 0 0,0 0 1 0 0,0 0 0 0 0,0-1 0 0 0,1 1 0 0 0,1 10 0 0 0,0-15-45 0 0,0 0 0 0 0,0 0-1 0 0,0-1 1 0 0,0 1 0 0 0,1 0 0 0 0,-1-1 0 0 0,0 1 0 0 0,1-1 0 0 0,-1 0-1 0 0,0 1 1 0 0,1-1 0 0 0,-1 0 0 0 0,0 0 0 0 0,3 0 0 0 0,-4 0-43 0 0,12 0-1354 0 0,0-3-358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16871 0 0,'0'0'1926'0'0,"-1"2"-1256"0"0,-6 20 942 0 0,0 1 0 0 0,-5 40-1 0 0,5-22-1058 0 0,-25 74-36 0 0,3-7-325 0 0,28-104-153 0 0,0 1-1 0 0,1-1 1 0 0,-1 1 0 0 0,1 0-1 0 0,0-1 1 0 0,1 1-1 0 0,-1 0 1 0 0,2 4 87 0 0,2 25-2123 0 0,-3-28 250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343 119 6911 0 0,'0'0'528'0'0,"-2"1"-341"0"0,-17 9 8040 0 0,19-10-8137 0 0,9 0 4671 0 0,-4-1-6514 0 0,17-5 2482 0 0,0-1 0 0 0,29-13 0 0 0,-27 10-385 0 0,20-6-203 0 0,0 2 0 0 0,1 1 0 0 0,0 3-1 0 0,1 1 1 0 0,83-4 0 0 0,-106 13-411 0 0,0 1 1 0 0,34 7-1 0 0,-56-8 113 0 0,10-6-205 0 0,-3 0 450 0 0,2-1 1 0 0,-16 14-152 0 0,-199 193-1476 0 0,152-147 852 0 0,-2-2 0 0 0,-2-3 0 0 0,-99 64 0 0 0,115-89 475 0 0,-52 21 1 0 0,53-27 263 0 0,-65 40 0 0 0,90-46 71 0 0,1 2 1 0 0,0 0-1 0 0,0 0 0 0 0,1 1 0 0 0,-17 26 0 0 0,0-3 1652 0 0,34-37-1613 0 0,0-1 1 0 0,-1 0-1 0 0,1 0 1 0 0,-1 0 0 0 0,0-1-1 0 0,7-2 1 0 0,-1 0 73 0 0,34-16 436 0 0,-20 9-190 0 0,47-16 0 0 0,163-23 686 0 0,-159 34-1248 0 0,-59 11 137 0 0,-10 4-32 0 0,0 0 0 0 0,0-1 0 0 0,0 1-1 0 0,0 1 1 0 0,0-1 0 0 0,0 1 0 0 0,7 0 0 0 0,68 3 103 0 0,-55-5-289 0 0,-1 0 0 0 0,1-2 0 0 0,43-13 0 0 0,-38 9-382 0 0,-28 8 209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3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6447 0 0,'0'0'586'0'0,"1"-1"-486"0"0,36-32 10472 0 0,-2 2-6764 0 0,-32 29-3656 0 0,0 1 1 0 0,0-1 0 0 0,-1 1 0 0 0,1 0 0 0 0,0 0 0 0 0,0 0 0 0 0,0 0 0 0 0,0 0 0 0 0,0 0 0 0 0,5 0 0 0 0,-2 0-150 0 0,26-3 204 0 0,62-1 0 0 0,-62 5-208 0 0,64-9 1 0 0,-2-11-1060 0 0,-33 2-2989 0 0,-46 13-2774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8 923 6911 0 0,'0'0'528'0'0,"-1"-2"-341"0"0,-3-9 2022 0 0,3 10-1736 0 0,1 1-1 0 0,0-1 1 0 0,-1 0-1 0 0,1 0 0 0 0,0 0 1 0 0,0 0-1 0 0,0 0 1 0 0,0 0-1 0 0,0 1 0 0 0,0-1 1 0 0,0 0-1 0 0,0 0 1 0 0,0 0-1 0 0,0 0 0 0 0,1-1 1 0 0,7-13 1346 0 0,16-9-1482 0 0,420-328 2520 0 0,-373 301-2505 0 0,83-45 0 0 0,84-30 261 0 0,-199 106-526 0 0,45-21-509 0 0,140-48 0 0 0,-222 88 168 0 0,0 0 0 0 0,1-1 0 0 0,-1 1 0 0 0,0 0 0 0 0,1-1 1 0 0,-1 0-1 0 0,0 1 0 0 0,0-1 0 0 0,0 0 0 0 0,-1 0 0 0 0,1 0 0 0 0,0 0 0 0 0,2-5 0 0 0,0-1-1569 0 0,1-1 0 0 0,4-13 0 0 0,-4 8-193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21 823 5471 0 0,'0'0'491'0'0,"0"3"-400"0"0,-8 19 1461 0 0,6-16-523 0 0,0 1 0 0 0,0-1-1 0 0,0 1 1 0 0,1 0 0 0 0,0 0-1 0 0,-1 9 1 0 0,2-16-946 0 0,0 1 1 0 0,0-1 0 0 0,0 1-1 0 0,0-1 1 0 0,0 0-1 0 0,0 1 1 0 0,0-1-1 0 0,0 1 1 0 0,0-1-1 0 0,0 0 1 0 0,0 1 0 0 0,0-1-1 0 0,0 1 1 0 0,0-1-1 0 0,1 0 1 0 0,-1 1-1 0 0,0-1 1 0 0,0 0-1 0 0,0 1 1 0 0,1-1 0 0 0,-1 0-1 0 0,0 1 1 0 0,0-1-1 0 0,1 0 1 0 0,-1 1-1 0 0,0-1 1 0 0,1 0-1 0 0,-1 0 1 0 0,0 1-1 0 0,1-1 1 0 0,-1 0 0 0 0,0 0-1 0 0,1 0 1 0 0,-1 1-1 0 0,0-1 1 0 0,1 0-1 0 0,-1 0 1 0 0,1 0-1 0 0,-1 0 1 0 0,0 0 0 0 0,1 0-1 0 0,-1 0 1 0 0,1 0-1 0 0,-1 0 1 0 0,0 0-1 0 0,1 0 1 0 0,-1 0-1 0 0,1 0 1 0 0,-1 0-1 0 0,0 0 1 0 0,1 0 0 0 0,-1-1-1 0 0,0 1 1 0 0,1 0-1 0 0,1-1-16 0 0,1 0-1 0 0,-1-1 1 0 0,0 1-1 0 0,0 0 0 0 0,0-1 1 0 0,-1 1-1 0 0,1-1 1 0 0,3-3-1 0 0,21-32 777 0 0,40-74-1 0 0,-49 81-737 0 0,-8 13-88 0 0,178-291 28 0 0,-123 210-143 0 0,26-35-101 0 0,-61 95 136 0 0,46-66-302 0 0,-63 83 62 0 0,-11 20 155 0 0,-1 3-600 0 0,2 4 714 0 0,-1 0 0 0 0,-1 0 0 0 0,1 1-1 0 0,-1-1 1 0 0,0 0 0 0 0,-1 10 0 0 0,-10 42 66 0 0,6-31-38 0 0,-16 79 198 0 0,-14 90 452 0 0,31-163-482 0 0,2-1 0 0 0,1 1-1 0 0,2 0 1 0 0,4 32 0 0 0,-3-54-92 0 0,0 0 1 0 0,1 0-1 0 0,0 0 0 0 0,1-1 0 0 0,0 0 0 0 0,0 1 1 0 0,1-1-1 0 0,7 10 0 0 0,-7-14-19 0 0,-1 1-1 0 0,1-1 0 0 0,1 0 1 0 0,-1-1-1 0 0,1 1 1 0 0,0-1-1 0 0,0 0 1 0 0,0 0-1 0 0,1-1 1 0 0,0 0-1 0 0,0 0 1 0 0,8 3-1 0 0,24 9 22 0 0,-37-16-243 0 0,-2-2-1131 0 0,-1 1 1222 0 0,1 0 0 0 0,0 1-1 0 0,-1-1 1 0 0,1 0 0 0 0,-1 0 0 0 0,1 0 0 0 0,-1 0 0 0 0,1 0 0 0 0,-1 0 0 0 0,0 1 0 0 0,1-1 0 0 0,-1 0 0 0 0,0 1 0 0 0,0-1-1 0 0,-1-1 1 0 0,-17-10-1116 0 0,13 8 298 0 0,-7-3-3553 0 0,-3 0-1337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11311 0 0,'-7'4'1031'0'0,"5"-3"-920"0"0,1-1 0 0 0,0 1 1 0 0,0 0-1 0 0,0 0 0 0 0,0 0 0 0 0,0 0 1 0 0,0 0-1 0 0,1 0 0 0 0,-1 0 0 0 0,0 0 1 0 0,0 0-1 0 0,1 0 0 0 0,-1 1 0 0 0,1-1 1 0 0,-1 0-1 0 0,1 0 0 0 0,-1 1 0 0 0,1-1 1 0 0,0 0-1 0 0,-1 1 0 0 0,1-1 0 0 0,0 0 1 0 0,0 1-1 0 0,0-1 0 0 0,0 0 0 0 0,0 1 0 0 0,1-1 1 0 0,-1 0-1 0 0,0 1 0 0 0,1-1 0 0 0,-1 0 1 0 0,1 1-1 0 0,-1-1 0 0 0,1 0 0 0 0,-1 0 1 0 0,1 0-1 0 0,0 1 0 0 0,0-1 0 0 0,0 0 1 0 0,-1 0-1 0 0,1 0 0 0 0,0 0 0 0 0,2 1 1 0 0,1 1 144 0 0,1 0 1 0 0,0 0 0 0 0,-1 0-1 0 0,1-1 1 0 0,0 0 0 0 0,0 0 0 0 0,1 0-1 0 0,-1 0 1 0 0,0-1 0 0 0,10 2-1 0 0,6-1 325 0 0,28 1 0 0 0,-24-3-189 0 0,0-2 0 0 0,40-7 0 0 0,49-16 555 0 0,-84 17-674 0 0,-1 1-485 0 0,23-6 633 0 0,-17 10-5714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9935 0 0,'0'0'455'0'0,"1"1"-12"0"0,71 132 4127 0 0,-71-131-3980 0 0,3 13 2261 0 0,-2-10-396 0 0,-5-11-1652 0 0,-1-3-714 0 0,1-1 0 0 0,0 1 0 0 0,0-1 1 0 0,1 0-1 0 0,0 0 0 0 0,1 0 0 0 0,0 0 1 0 0,0 0-1 0 0,1-1 0 0 0,1 1 0 0 0,0 0 0 0 0,0 0 1 0 0,1 0-1 0 0,0 0 0 0 0,0 0 0 0 0,9-18 0 0 0,-6 16-66 0 0,1 0 0 0 0,1 0 0 0 0,0 1-1 0 0,1 0 1 0 0,0 0 0 0 0,0 1-1 0 0,1 0 1 0 0,1 0 0 0 0,0 1 0 0 0,0 1-1 0 0,0-1 1 0 0,18-9 0 0 0,-13 9-26 0 0,0 0 1 0 0,1 0 0 0 0,0 2-1 0 0,0 0 1 0 0,1 1 0 0 0,-1 1-1 0 0,25-5 1 0 0,-37 9-378 0 0,0 1 0 0 0,-1 0 0 0 0,1 0-1 0 0,0 0 1 0 0,-1 1 0 0 0,1-1 0 0 0,0 1 0 0 0,-1 0-1 0 0,1 0 1 0 0,-1 0 0 0 0,1 0 0 0 0,-1 1 0 0 0,6 3 0 0 0,4 2-6546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94 4607 0 0,'2'1'11224'0'0,"7"1"-7789"0"0,17 0-2068 0 0,1 1 0 0 0,42 10 0 0 0,-60-11-1319 0 0,-1-1-1 0 0,1 0 1 0 0,0 0-1 0 0,0-1 1 0 0,11-1 0 0 0,-15 1-82 0 0,-1-1 0 0 0,1 0 0 0 0,0 0 0 0 0,0-1 0 0 0,0 1 0 0 0,-1-1 0 0 0,1 0 0 0 0,0 0 0 0 0,-1-1 0 0 0,6-3 0 0 0,-9 5-6 0 0,0 0-1 0 0,0 0 1 0 0,0-1 0 0 0,0 1-1 0 0,0 0 1 0 0,0-1 0 0 0,0 1-1 0 0,0-1 1 0 0,0 1 0 0 0,-1-1-1 0 0,1 0 1 0 0,-1 1 0 0 0,1-1-1 0 0,-1 0 1 0 0,0 1 0 0 0,1-1-1 0 0,-1 0 1 0 0,0 1 0 0 0,0-1-1 0 0,-1-3 1 0 0,1 2-52 0 0,-1-1 0 0 0,1 1 0 0 0,-1 0 0 0 0,0 0 0 0 0,0-1-1 0 0,0 1 1 0 0,0 0 0 0 0,-1 0 0 0 0,-1-4 0 0 0,1 5 36 0 0,0 0 0 0 0,0 0 0 0 0,1 0 1 0 0,-1 0-1 0 0,-1 0 0 0 0,1 0 0 0 0,0 1 0 0 0,0-1 0 0 0,-1 1 0 0 0,1 0 0 0 0,-1-1 0 0 0,1 1 0 0 0,-1 0 1 0 0,1 0-1 0 0,-1 1 0 0 0,0-1 0 0 0,1 0 0 0 0,-1 1 0 0 0,0 0 0 0 0,0-1 0 0 0,1 1 0 0 0,-1 1 0 0 0,0-1 0 0 0,0 0 1 0 0,1 0-1 0 0,-1 1 0 0 0,0 0 0 0 0,-3 1 0 0 0,-6 2-52 0 0,0 1 0 0 0,0 0 1 0 0,1 1-1 0 0,-20 13 0 0 0,17-9 183 0 0,1 0 0 0 0,0 1 0 0 0,0 0 0 0 0,1 1 0 0 0,0 1-1 0 0,-12 18 1 0 0,16-21 49 0 0,1 1-1 0 0,1 0 1 0 0,0 0-1 0 0,1 0 1 0 0,0 1-1 0 0,0-1 0 0 0,1 1 1 0 0,1 0-1 0 0,-3 16 1 0 0,6-25-113 0 0,-1 0 0 0 0,1 0 0 0 0,0 0 0 0 0,0 0 0 0 0,0 0 0 0 0,0 1 0 0 0,1-1 0 0 0,-1 0 0 0 0,1 0 0 0 0,0 0 0 0 0,0 0 0 0 0,0 0 0 0 0,0-1 0 0 0,0 1 0 0 0,1 0 0 0 0,-1 0 0 0 0,1-1 0 0 0,0 1 0 0 0,0-1 0 0 0,0 1 0 0 0,0-1 0 0 0,0 0 0 0 0,0 0 0 0 0,1 0 0 0 0,-1 0 0 0 0,1 0 0 0 0,-1-1 0 0 0,1 1 0 0 0,0-1 0 0 0,-1 1 0 0 0,1-1 0 0 0,0 0 0 0 0,0 0 0 0 0,0 0 0 0 0,0-1 0 0 0,6 2 0 0 0,9-1-118 0 0,0 0 0 0 0,-1-1 0 0 0,1-1 0 0 0,0 0 0 0 0,19-5 0 0 0,16-6-6090 0 0,-26 5-130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5527 0 0,'0'0'3295'0'0,"-5"7"-418"0"0,4-5-2629 0 0,0-1 0 0 0,0 0 0 0 0,0 1 0 0 0,0 0 0 0 0,0-1 0 0 0,0 1 0 0 0,1-1 0 0 0,-1 1 0 0 0,1 0 0 0 0,-1-1 0 0 0,1 1 0 0 0,-1 0-1 0 0,1 0 1 0 0,0-1 0 0 0,0 4 0 0 0,1-4-194 0 0,-1 1 0 0 0,1-1-1 0 0,0 1 1 0 0,-1-1-1 0 0,1 1 1 0 0,0-1 0 0 0,0 1-1 0 0,0-1 1 0 0,0 0-1 0 0,0 0 1 0 0,1 0 0 0 0,-1 1-1 0 0,0-1 1 0 0,0 0-1 0 0,1-1 1 0 0,-1 1 0 0 0,2 1-1 0 0,16 9 566 0 0,25 10-1 0 0,16 10 404 0 0,-24-10-532 0 0,34 21 266 0 0,-62-36-667 0 0,1 0-1 0 0,-1 1 1 0 0,-1 0 0 0 0,1 0 0 0 0,9 13 0 0 0,-16-18-79 0 0,0 0 1 0 0,1 0 0 0 0,-1 0 0 0 0,0 1 0 0 0,0-1-1 0 0,0 1 1 0 0,-1-1 0 0 0,1 1 0 0 0,0-1 0 0 0,-1 1-1 0 0,0-1 1 0 0,0 1 0 0 0,0-1 0 0 0,0 1 0 0 0,0-1 0 0 0,0 1-1 0 0,0 0 1 0 0,-1-1 0 0 0,1 1 0 0 0,-1-1 0 0 0,0 0-1 0 0,0 1 1 0 0,0-1 0 0 0,0 1 0 0 0,0-1 0 0 0,-2 3 0 0 0,-4 5 30 0 0,-1 0 0 0 0,0 0 1 0 0,0-1-1 0 0,-11 10 1 0 0,12-12-35 0 0,-117 102-161 0 0,71-74-315 0 0,9-6-1970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322 122 4143 0 0,'1'-2'191'0'0,"8"-13"26"0"0,-1-2 2398 0 0,-7 13-982 0 0,0-1-1 0 0,0 1 0 0 0,0-1 0 0 0,0 1 1 0 0,-1-1-1 0 0,0 1 0 0 0,0-8 1 0 0,-6-14-632 0 0,4 22-480 0 0,-6-5 106 0 0,7 9-635 0 0,0-1 0 0 0,1 1-1 0 0,-1-1 1 0 0,0 1 0 0 0,1-1 0 0 0,-1 1 0 0 0,0-1 0 0 0,0 1-1 0 0,1 0 1 0 0,-1-1 0 0 0,0 1 0 0 0,0 0 0 0 0,0 0 0 0 0,0-1 0 0 0,1 1-1 0 0,-1 0 1 0 0,0 0 0 0 0,0 0 0 0 0,0 0 0 0 0,0 0 0 0 0,0 0 0 0 0,1 1-1 0 0,-1-1 1 0 0,0 0 0 0 0,0 0 0 0 0,-1 1 0 0 0,-20 10-355 0 0,-75 60-221 0 0,2-4 613 0 0,83-56 86 0 0,0 0 1 0 0,0 0-1 0 0,1 1 1 0 0,0 1-1 0 0,-9 14 0 0 0,18-24-45 0 0,0 0-1 0 0,0 1 1 0 0,1-1-1 0 0,-1 1 1 0 0,1-1-1 0 0,0 1 1 0 0,-1 3-1 0 0,2-5 62 0 0,2 0-3 0 0,3 1-83 0 0,1 0-1 0 0,0-1 0 0 0,-1 1 1 0 0,1-1-1 0 0,0 0 1 0 0,0-1-1 0 0,0 1 1 0 0,1-1-1 0 0,-1 0 1 0 0,0-1-1 0 0,0 1 0 0 0,7-2 1 0 0,12 0 130 0 0,41-8 0 0 0,-49 7-221 0 0,-1-2 1 0 0,-1 0-1 0 0,1-1 0 0 0,0 0 1 0 0,-1-1-1 0 0,17-10 0 0 0,-31 15-138 0 0,-1 3-93 0 0,-2 30 440 0 0,1-25-43 0 0,0 1-1 0 0,0 0 1 0 0,1-1-1 0 0,2 16 1 0 0,-1-20-107 0 0,-1 0-1 0 0,1-1 1 0 0,0 1-1 0 0,0 0 1 0 0,0-1-1 0 0,0 0 1 0 0,1 1 0 0 0,-1-1-1 0 0,1 0 1 0 0,0 1-1 0 0,-1-1 1 0 0,1 0-1 0 0,0 0 1 0 0,0 0 0 0 0,0-1-1 0 0,0 1 1 0 0,1 0-1 0 0,2 1 1 0 0,-1-1-121 0 0,-1-1 1 0 0,1 1-1 0 0,-1-1 0 0 0,1 0 1 0 0,-1 0-1 0 0,1-1 0 0 0,0 1 1 0 0,0-1-1 0 0,-1 1 0 0 0,1-1 1 0 0,0-1-1 0 0,-1 1 0 0 0,1 0 1 0 0,5-2-1 0 0,12-3-1488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5063 0 0,'0'0'390'0'0,"12"-16"11844"0"0,-16 25-10643 0 0,-4 20-398 0 0,8-20-997 0 0,0 1 0 0 0,0-1 0 0 0,1 0-1 0 0,1 0 1 0 0,-1 0 0 0 0,1 0 0 0 0,5 11 0 0 0,32 67 7 0 0,-35-79-194 0 0,-2-4 33 0 0,3 3-18 0 0,-4-5 43 0 0,1-9 136 0 0,-2 0-164 0 0,-1 0 1 0 0,0 0-1 0 0,0 0 0 0 0,0 0 1 0 0,-1 1-1 0 0,0-1 1 0 0,-3-7-1 0 0,0-2-1 0 0,-12-33-4 0 0,-6-21 35 0 0,21 61-64 0 0,1 0 1 0 0,-1-1-1 0 0,2 1 0 0 0,-1 0 0 0 0,1 0 1 0 0,2-11-1 0 0,-1 11-12 0 0,0 1 0 0 0,1-1-1 0 0,0 1 1 0 0,0 0 0 0 0,1-1 0 0 0,0 1-1 0 0,1 1 1 0 0,0-1 0 0 0,0 0 0 0 0,1 1 0 0 0,-1 0-1 0 0,2 0 1 0 0,-1 0 0 0 0,1 1 0 0 0,0 0-1 0 0,0 0 1 0 0,1 0 0 0 0,-1 1 0 0 0,1 0-1 0 0,9-5 1 0 0,8-4 49 0 0,1 1-1 0 0,0 2 1 0 0,0 0 0 0 0,35-9-1 0 0,-44 16-33 0 0,7-3 90 0 0,45-5 0 0 0,-63 11-102 0 0,1 1-1 0 0,0 0 1 0 0,-1 0 0 0 0,1 0-1 0 0,-1 0 1 0 0,1 1-1 0 0,0 0 1 0 0,-1 0 0 0 0,1 1-1 0 0,-1-1 1 0 0,0 1 0 0 0,1 0-1 0 0,6 5 1 0 0,-10-5-146 0 0,0 0 1 0 0,0 1-1 0 0,0-1 1 0 0,-1 1-1 0 0,1-1 1 0 0,-1 1-1 0 0,0 0 1 0 0,1-1-1 0 0,-1 1 1 0 0,0 0-1 0 0,-1 0 1 0 0,1 0-1 0 0,0 0 1 0 0,-1 0-1 0 0,0 0 1 0 0,0 4 0 0 0,0 8-1275 0 0,-1-2-58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17015 0 0,'0'0'6300'0'0,"1"1"-5840"0"0,2 3-354 0 0,0-1 0 0 0,0 1 1 0 0,-1 0-1 0 0,0 0 0 0 0,1 0 0 0 0,-1 0 0 0 0,-1 0 1 0 0,1 1-1 0 0,-1-1 0 0 0,0 1 0 0 0,0-1 0 0 0,0 1 0 0 0,0-1 1 0 0,0 9-1 0 0,-1 7-74 0 0,-1 1 1 0 0,-3 21-1 0 0,0-13-137 0 0,-8 66-1917 0 0,12-93 1371 0 0,14-7-5429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10679 0 0,'0'0'1160'0'0,"-2"13"-1160"0"0,2 3-632 0 0,2-1-144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368 124 4143 0 0,'0'0'191'0'0,"0"-1"-11"0"0,-7-23 3388 0 0,8 6 5116 0 0,2 0-4034 0 0,0-14-3196 0 0,-2 31-1441 0 0,-1-1-1 0 0,0 1 1 0 0,0 0 0 0 0,0 0-1 0 0,-1 0 1 0 0,1-1 0 0 0,0 1-1 0 0,0 0 1 0 0,-1 0 0 0 0,1 0-1 0 0,0 0 1 0 0,-1 0 0 0 0,1-1 0 0 0,-1 1-1 0 0,0 0 1 0 0,1 0 0 0 0,-1 0-1 0 0,0 1 1 0 0,1-1 0 0 0,-1 0-1 0 0,0 0 1 0 0,0 0 0 0 0,-1-1 0 0 0,0 2-25 0 0,0-1 0 0 0,0 0 1 0 0,1 1-1 0 0,-1 0 1 0 0,0-1-1 0 0,0 1 1 0 0,0 0-1 0 0,1 0 0 0 0,-1 0 1 0 0,0 0-1 0 0,0 0 1 0 0,0 0-1 0 0,-2 1 1 0 0,-6 2-73 0 0,0 0-1 0 0,0 1 1 0 0,1 0 0 0 0,-10 5 0 0 0,17-8 91 0 0,-26 14 29 0 0,1 1-1 0 0,0 2 0 0 0,1 0 1 0 0,1 2-1 0 0,0 0 1 0 0,-24 29-1 0 0,47-47-4 0 0,0 1 0 0 0,0 0 0 0 0,0 0 0 0 0,0 0 0 0 0,1 0 0 0 0,-1 0-1 0 0,1 0 1 0 0,-1 0 0 0 0,1 0 0 0 0,1 1 0 0 0,-1-1 0 0 0,0 4 0 0 0,0-5-22 0 0,1 0 1 0 0,0-1 0 0 0,0 1-1 0 0,0 0 1 0 0,1-1-1 0 0,-1 1 1 0 0,0 0-1 0 0,1-1 1 0 0,-1 1 0 0 0,1-1-1 0 0,-1 1 1 0 0,1-1-1 0 0,0 1 1 0 0,0-1-1 0 0,0 1 1 0 0,0-1-1 0 0,0 1 1 0 0,0-1 0 0 0,0 0-1 0 0,0 0 1 0 0,0 0-1 0 0,0 1 1 0 0,1-1-1 0 0,-1 0 1 0 0,0-1 0 0 0,3 2-1 0 0,3 1-22 0 0,0 0-1 0 0,0 0 0 0 0,1-1 1 0 0,-1 0-1 0 0,1-1 1 0 0,-1 0-1 0 0,1 0 0 0 0,0 0 1 0 0,-1-1-1 0 0,1 0 1 0 0,0-1-1 0 0,0 0 0 0 0,-1 0 1 0 0,1 0-1 0 0,-1-1 1 0 0,1 0-1 0 0,-1-1 0 0 0,0 0 1 0 0,12-5-1 0 0,-17 6-35 0 0,0 0-1 0 0,1 1 1 0 0,-1-1 0 0 0,0 0-1 0 0,0 0 1 0 0,0-1 0 0 0,0 1-1 0 0,0 0 1 0 0,0-1 0 0 0,-1 1-1 0 0,1-1 1 0 0,-1 1 0 0 0,0-1-1 0 0,0 0 1 0 0,0 1 0 0 0,0-1-1 0 0,0 0 1 0 0,0 0 0 0 0,0-4-1 0 0,-2 0 14 0 0,0 5-53 0 0,0 2 69 0 0,0 0 0 0 0,-1 1 0 0 0,1-1 0 0 0,0 0 0 0 0,0 1 0 0 0,-1-1 0 0 0,1 1 0 0 0,0-1 0 0 0,0 1 0 0 0,0 0 0 0 0,-1-1 0 0 0,-1 3 0 0 0,-1 1-49 0 0,-1 0 1 0 0,1 1-1 0 0,0 0 0 0 0,0 0 1 0 0,1 0-1 0 0,-1 0 0 0 0,1 0 1 0 0,0 1-1 0 0,0-1 0 0 0,1 1 1 0 0,0 0-1 0 0,0 0 0 0 0,0 0 1 0 0,1 0-1 0 0,0 0 0 0 0,0 0 1 0 0,0 1-1 0 0,1 10 0 0 0,1 9-331 0 0,1 0-1 0 0,2-1 1 0 0,7 31-1 0 0,-5-27 139 0 0,20 131-74 0 0,-21-119 825 0 0,-3 80-1 0 0,-5-77-28 0 0,2 7 426 0 0,-4 0 0 0 0,-12 63-1 0 0,16-109-822 0 0,0 0-1 0 0,-1 1 0 0 0,0-1 0 0 0,0 0 0 0 0,0 0 0 0 0,-1 0 0 0 0,1-1 0 0 0,-1 1 0 0 0,0-1 0 0 0,-1 1 0 0 0,1-1 0 0 0,-8 7 0 0 0,8-9-11 0 0,0 0 1 0 0,0 0-1 0 0,0 0 1 0 0,0-1-1 0 0,-1 1 0 0 0,1-1 1 0 0,-1 1-1 0 0,1-1 1 0 0,-1 0-1 0 0,1-1 0 0 0,-1 1 1 0 0,0 0-1 0 0,1-1 1 0 0,-1 0-1 0 0,0 0 0 0 0,0 0 1 0 0,1 0-1 0 0,-1-1 1 0 0,-5-1-1 0 0,2 1 8 0 0,1-1 0 0 0,-1 0-1 0 0,1 0 1 0 0,0-1 0 0 0,0 0-1 0 0,0 0 1 0 0,0 0 0 0 0,1-1-1 0 0,-1 1 1 0 0,1-1 0 0 0,-8-8-1 0 0,10 9-155 0 0,1 0 0 0 0,-1 0 0 0 0,1-1 0 0 0,0 1 0 0 0,0-1 0 0 0,0 1 0 0 0,0-1 0 0 0,1 0 0 0 0,0 1-1 0 0,-1-1 1 0 0,1 0 0 0 0,1 0 0 0 0,-1 0 0 0 0,0 0 0 0 0,1 0 0 0 0,0 0 0 0 0,0 0 0 0 0,0 0 0 0 0,1 0 0 0 0,0-6-1 0 0,13-41-7113 0 0,-4 22 413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 2303 0 0,'-6'-3'250'0'0,"0"0"0"0"0,0 0-1 0 0,-13-3 1 0 0,3 6 8339 0 0,16 0-8292 0 0,-1 1 0 0 0,0-1 0 0 0,1 0 0 0 0,-1 0 0 0 0,1 1 0 0 0,-1-1 0 0 0,1 1 0 0 0,-1-1 0 0 0,0 0 0 0 0,1 1 0 0 0,-1-1 0 0 0,1 1 0 0 0,0-1 0 0 0,-2 2 0 0 0,-5 14-45 0 0,6-15 55 0 0,-3 14-29 0 0,0 0 1 0 0,1 0 0 0 0,1 0 0 0 0,0 1 0 0 0,1 18 0 0 0,-1-3-10 0 0,-12 313 1540 0 0,1-13-922 0 0,11-314-674 0 0,0-1 1 0 0,0 0-1 0 0,-2 1 0 0 0,0-1 1 0 0,-1 0-1 0 0,-1-1 0 0 0,0 1 1 0 0,-16 27-1 0 0,21-42 151 0 0,1-4-333 0 0,1-1 0 0 0,-1 1 0 0 0,1-1 0 0 0,0 1 0 0 0,0 0 0 0 0,0-1 0 0 0,0 1 0 0 0,0 0 1 0 0,3-4-1 0 0,20-28-4 0 0,-10 15 28 0 0,1-4-49 0 0,4-5-163 0 0,42-52-1 0 0,-54 74 116 0 0,0 0 0 0 0,0 0 0 0 0,1 0 0 0 0,0 1 0 0 0,0 0 0 0 0,0 0 0 0 0,1 1 0 0 0,0 0 0 0 0,0 1 0 0 0,1 0 0 0 0,11-3 0 0 0,-20 6 52 0 0,1 0 0 0 0,-1 1 0 0 0,1-1 0 0 0,0 1 0 0 0,-1 0 0 0 0,1-1 0 0 0,0 1 0 0 0,-1 0 0 0 0,1 0 0 0 0,0 0 0 0 0,-1 0 0 0 0,1 1 0 0 0,0-1 0 0 0,-1 0 0 0 0,1 1 0 0 0,0-1 0 0 0,-1 1 0 0 0,1-1 0 0 0,-1 1 0 0 0,1 0 0 0 0,-1 0-1 0 0,1 0 1 0 0,-1-1 0 0 0,0 1 0 0 0,1 1 0 0 0,-1-1 0 0 0,0 0 0 0 0,0 0 0 0 0,0 0 0 0 0,0 1 0 0 0,0-1 0 0 0,0 0 0 0 0,0 1 0 0 0,0-1 0 0 0,0 1 0 0 0,-1-1 0 0 0,1 1 0 0 0,-1 0 0 0 0,1 1 0 0 0,1 8 93 0 0,0 0-1 0 0,-1-1 1 0 0,0 1 0 0 0,-1 0 0 0 0,-1 12-1 0 0,1 5-61 0 0,2 4-139 0 0,1 0-1 0 0,2 0 1 0 0,9 35 0 0 0,-3-36-1942 0 0,-11-29 1296 0 0,7 5-3517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12439 0 0,'0'0'1126'0'0,"-1"1"-742"0"0,-3 4 87 0 0,1-1 0 0 0,0 1 1 0 0,0-1-1 0 0,0 1 0 0 0,0 0 1 0 0,1 0-1 0 0,0 0 0 0 0,0 1 1 0 0,-1 5-1 0 0,-11 54 1010 0 0,12-54-1410 0 0,-8 60 973 0 0,-1 77-1 0 0,10 74 191 0 0,2-124-946 0 0,0 6-84 0 0,2-32-102 0 0,-13 115 0 0 0,10-184-183 0 0,0-1-1 0 0,-1 1 0 0 0,1-1 1 0 0,-1 1-1 0 0,0-1 1 0 0,0 1-1 0 0,0-1 1 0 0,0 0-1 0 0,0 0 0 0 0,-1 1 1 0 0,1-1-1 0 0,-1 0 1 0 0,1 0-1 0 0,-1 0 1 0 0,0 0-1 0 0,1-1 0 0 0,-5 4 1 0 0,4-4-239 0 0,1 0-1 0 0,-1-1 1 0 0,0 1 0 0 0,1 0 0 0 0,-1-1 0 0 0,0 1 0 0 0,0-1-1 0 0,1 0 1 0 0,-1 0 0 0 0,0 1 0 0 0,0-1 0 0 0,0 0-1 0 0,0 0 1 0 0,1-1 0 0 0,-1 1 0 0 0,0 0 0 0 0,0-1-1 0 0,0 1 1 0 0,1-1 0 0 0,-1 1 0 0 0,0-1 0 0 0,1 0 0 0 0,-1 0-1 0 0,1 0 1 0 0,-3-2 0 0 0,-7-5-5127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11519 0 0,'0'0'1455'0'0,"1"0"-56"0"0,69 7 5352 0 0,-18-6-5141 0 0,62-7-1 0 0,-74 2-1124 0 0,30-3 281 0 0,0 3 1 0 0,85 6-1 0 0,-86-1-2079 0 0,-40-2-6475 0 0,-17-1 17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 13847 0 0,'0'0'631'0'0,"-9"-2"217"0"0,5 2-799 0 0,1 0-1 0 0,0 1 1 0 0,0-1 0 0 0,-1 0-1 0 0,1 1 1 0 0,0 0-1 0 0,0 0 1 0 0,0 0 0 0 0,0 0-1 0 0,0 0 1 0 0,0 1 0 0 0,0-1-1 0 0,0 1 1 0 0,0 0 0 0 0,-3 2-1 0 0,-5 5 433 0 0,1 1 0 0 0,-12 14 0 0 0,4-6-326 0 0,-10 11-117 0 0,1 0 0 0 0,-41 60 1 0 0,65-85-73 0 0,1-1 0 0 0,0 1 0 0 0,0 0 0 0 0,0 0 0 0 0,1 0 0 0 0,-3 9 0 0 0,4-12 31 0 0,0 0-1 0 0,0-1 0 0 0,0 1 0 0 0,0 0 1 0 0,0 0-1 0 0,0 0 0 0 0,1-1 1 0 0,-1 1-1 0 0,0 0 0 0 0,0-1 1 0 0,1 1-1 0 0,-1 0 0 0 0,1-1 0 0 0,-1 1 1 0 0,0 0-1 0 0,1-1 0 0 0,-1 1 1 0 0,1-1-1 0 0,0 1 0 0 0,-1 0 1 0 0,1-1-1 0 0,-1 0 0 0 0,1 1 0 0 0,1 0 1 0 0,15 7 107 0 0,-9-6 17 0 0,0 0-1 0 0,1-1 0 0 0,-1 0 0 0 0,1-1 1 0 0,-1 0-1 0 0,1 0 0 0 0,-1-1 0 0 0,0 1 1 0 0,1-2-1 0 0,-1 1 0 0 0,0-2 1 0 0,8-2-1 0 0,0 0 109 0 0,-1-2 1 0 0,1 0-1 0 0,-2 0 0 0 0,1-2 1 0 0,15-11-1 0 0,-24 16-171 0 0,0-1 0 0 0,-1 1 0 0 0,1-1 0 0 0,-1-1 0 0 0,0 1 0 0 0,0-1 0 0 0,5-9 0 0 0,-8 12-49 0 0,-1 0 0 0 0,1-1 0 0 0,-1 1 0 0 0,0-1 1 0 0,0 1-1 0 0,0-1 0 0 0,0 1 0 0 0,0-1 1 0 0,-1 1-1 0 0,0-1 0 0 0,0 1 0 0 0,0-1 0 0 0,0 0 1 0 0,0 1-1 0 0,-1-1 0 0 0,-1-6 0 0 0,-3-3-151 0 0,0 0 0 0 0,-1 1-1 0 0,0 0 1 0 0,-1 0 0 0 0,0 1-1 0 0,-1 0 1 0 0,-11-13 0 0 0,16 22-84 0 0,1 0 1 0 0,0 0 0 0 0,0 0 0 0 0,-1 1 0 0 0,1-1 0 0 0,-1 1-1 0 0,1-1 1 0 0,-1 1 0 0 0,0 0 0 0 0,1 0 0 0 0,-5-1 0 0 0,-4-2-831 0 0,10 4 957 0 0,1 0-1 0 0,-1 0 1 0 0,1 0-1 0 0,0 0 1 0 0,-1 0 0 0 0,1 0-1 0 0,-1 0 1 0 0,1 0-1 0 0,0 0 1 0 0,-1 0-1 0 0,1 0 1 0 0,-1 0 0 0 0,1 0-1 0 0,0 0 1 0 0,-1 1-1 0 0,1-1 1 0 0,0 0-1 0 0,-1 0 1 0 0,1 0-1 0 0,0 1 1 0 0,-1-1 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194 706 15175 0 0,'-9'-1'1372'0'0,"-6"-3"-1078"0"0,10 3 19 0 0,-1-1 1 0 0,0 1 0 0 0,-9 0-1 0 0,14-1-224 0 0,1 1-1 0 0,-1 0 1 0 0,1 0 0 0 0,0-1-1 0 0,-1 1 1 0 0,1 0-1 0 0,0-1 1 0 0,0 1-1 0 0,0 0 1 0 0,0 0 0 0 0,0-1-1 0 0,0 1 1 0 0,0-2-1 0 0,5-12 64 0 0,1 0-1 0 0,0 1 1 0 0,1-1-1 0 0,1 2 0 0 0,16-24 1 0 0,-2 2-115 0 0,28-50-422 0 0,43-102 0 0 0,-88 174 287 0 0,0 1 0 0 0,-1-1-1 0 0,-1 0 1 0 0,0 0-1 0 0,-1 0 1 0 0,0-1 0 0 0,-1-15-1 0 0,-1 21-28 0 0,0 0-1 0 0,-1 0 1 0 0,0 0 0 0 0,0-1-1 0 0,-1 1 1 0 0,0 0-1 0 0,-1 1 1 0 0,0-1-1 0 0,0 0 1 0 0,0 1-1 0 0,-1-1 1 0 0,-8-11-1 0 0,11 17 106 0 0,-1 1-1 0 0,1-1 0 0 0,-1 0 1 0 0,1 0-1 0 0,-1 0 0 0 0,0 1 0 0 0,0-1 1 0 0,0 1-1 0 0,0 0 0 0 0,0-1 1 0 0,0 1-1 0 0,0 0 0 0 0,0 0 1 0 0,-1 0-1 0 0,1 0 0 0 0,0 1 1 0 0,-1-1-1 0 0,1 1 0 0 0,-4-1 1 0 0,3 1 37 0 0,-1 0 0 0 0,1 1 0 0 0,-1 0 0 0 0,1-1 0 0 0,0 1 0 0 0,-1 0 1 0 0,1 1-1 0 0,0-1 0 0 0,0 0 0 0 0,0 1 0 0 0,0 0 0 0 0,-4 2 0 0 0,-3 4 127 0 0,1 1-1 0 0,-1 0 0 0 0,1 0 0 0 0,1 1 1 0 0,0 0-1 0 0,-8 12 0 0 0,5-5-29 0 0,1 1 1 0 0,0 0-1 0 0,2 0 0 0 0,0 1 0 0 0,1 0 0 0 0,1 0 1 0 0,1 1-1 0 0,0 0 0 0 0,2-1 0 0 0,0 1 0 0 0,1 1 0 0 0,1-1 1 0 0,3 28-1 0 0,1-1 106 0 0,7 147 599 0 0,-10-152-518 0 0,-2 0 1 0 0,-12 68-1 0 0,-36 83 976 0 0,-1 5 122 0 0,49-189-1438 0 0,1-1 1 0 0,0 1-1 0 0,0 0 0 0 0,1 0 0 0 0,0-1 0 0 0,1 1 1 0 0,0 0-1 0 0,0 0 0 0 0,5 15 0 0 0,-6-23-260 0 0,5 6-237 0 0,2 0-2691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2759 0 0,'0'0'126'0'0,"-1"2"390"0"0,-23 35 7202 0 0,-3 0-3926 0 0,-14 22-2325 0 0,19-23-1066 0 0,2 2 0 0 0,1 0 0 0 0,-16 51 0 0 0,-28 126-80 0 0,16-58-70 0 0,39-138-222 0 0,0-1 1 0 0,-1 0-1 0 0,0 0 0 0 0,-1-1 1 0 0,-2-1-1 0 0,-15 19 0 0 0,14-21-333 0 0,0-2-1 0 0,-1 1 0 0 0,-23 14 1 0 0,84-64-2262 0 0,31-19-630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77 102 13359 0 0,'-7'-2'388'0'0,"0"-1"0"0"0,0 1 0 0 0,-1 0-1 0 0,1 1 1 0 0,-11-1 0 0 0,-5 2 7034 0 0,89-4-6480 0 0,110-19-1 0 0,-111 12-712 0 0,277-32-97 0 0,-314 39-344 0 0,-9 2-422 0 0,1 0-1 0 0,19 1 0 0 0,-24 3-1050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370 175 5983 0 0,'-13'-2'705'0'0,"-15"-3"-883"0"0,12-1 10531 0 0,28 1-9550 0 0,23-5 133 0 0,35-5 1 0 0,1 0-30 0 0,83-27 253 0 0,103-25-889 0 0,-254 66-311 0 0,7-1-159 0 0,0 0-1 0 0,19 0 1 0 0,-41 15-41 0 0,-14 9 21 0 0,-45 30-1 0 0,8-8 31 0 0,-14 19-115 0 0,30-24 141 0 0,-57 36 0 0 0,-316 216 97 0 0,365-249 149 0 0,28-21 138 0 0,-35 31 1830 0 0,74-53-1895 0 0,0 0 1 0 0,-1-2-1 0 0,1 1 1 0 0,-1-1-1 0 0,11-5 1 0 0,6-1 41 0 0,121-20 643 0 0,-63 15-371 0 0,142-31 315 0 0,-190 38-797 0 0,-36 7-137 0 0,5 9-6354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15951 0 0,'0'0'3012'0'0,"1"-1"-2312"0"0,11-4-170 0 0,-1 0 0 0 0,0 2-1 0 0,1-1 1 0 0,0 1 0 0 0,14-1 0 0 0,67-4 814 0 0,-39 5-683 0 0,-40 1-523 0 0,223-26 1147 0 0,-201 21-1573 0 0,0-1 0 0 0,-1-1 1 0 0,0-3-1 0 0,50-23 0 0 0,-35 5-2854 0 0,-38 22 1612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 3679 0 0,'0'0'284'0'0,"-2"0"203"0"0,-16 9 15117 0 0,21-9-14947 0 0,13 0-250 0 0,0 0 1 0 0,0 0-1 0 0,-1-2 0 0 0,1 0 1 0 0,0-1-1 0 0,23-7 0 0 0,13-2 9 0 0,-34 8-314 0 0,0 0-1385 0 0,0 1 1 0 0,23-1 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4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17791 0 0,'0'0'2626'0'0,"3"1"-1864"0"0,19 0 94 0 0,1-2-1 0 0,-1 0 1 0 0,24-4-1 0 0,-21 1-666 0 0,0 2 0 0 0,40 1 0 0 0,-51 3-311 0 0,3 0-4082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58 3223 0 0,'6'-6'1791'0'0,"10"-15"4312"0"0,-15 20-5282 0 0,24-18 2527 0 0,-6 8 2955 0 0,-18 32-5677 0 0,-4-8-555 0 0,-1 0 1 0 0,0 0-1 0 0,0 0 0 0 0,-9 15 1 0 0,0 3-5 0 0,-77 214 142 0 0,-17 46 30 0 0,91-244-847 0 0,16-45 220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16583 0 0,'0'0'1730'0'0,"-2"2"-1488"0"0,-30 28 3040 0 0,25-24-2907 0 0,0 1 0 0 0,0-1 1 0 0,1 1-1 0 0,-11 14 1 0 0,16-20-470 0 0,1 0 0 0 0,-1 1 1 0 0,1-1-1 0 0,-1 0 0 0 0,1 0 0 0 0,-1 1 1 0 0,1-1-1 0 0,0 0 0 0 0,0 0 1 0 0,0 1-1 0 0,0-1 0 0 0,0 0 0 0 0,0 1 1 0 0,0-1-1 0 0,0 2 0 0 0,1 5-6561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36 8751 0 0,'1'0'674'0'0,"27"-16"566"0"0,-23 13 37 0 0,0 0 1 0 0,0 0-1 0 0,0 0 1 0 0,1 1-1 0 0,11-4 3366 0 0,-17 8-4487 0 0,0 2-125 0 0,0 0-1 0 0,0 0 1 0 0,0 0-1 0 0,0 0 1 0 0,-1 0 0 0 0,0 0-1 0 0,1 0 1 0 0,-2-1-1 0 0,1 1 1 0 0,0 0-1 0 0,-1 0 1 0 0,1-1 0 0 0,-1 1-1 0 0,0-1 1 0 0,-1 0-1 0 0,1 1 1 0 0,-4 3-1 0 0,-7 7-7 0 0,1-1 0 0 0,-24 18 0 0 0,23-20-70 0 0,-36 30-533 0 0,-84 53 0 0 0,85-64 484 0 0,2 3 0 0 0,-61 54 0 0 0,102-82 96 0 0,1 0 0 0 0,0-1 0 0 0,0 1 0 0 0,0 0-1 0 0,0 1 1 0 0,-4 9 0 0 0,7-14 0 0 0,0 0 1 0 0,1 1-1 0 0,-1-1 1 0 0,1 0-1 0 0,-1 0 0 0 0,1 1 1 0 0,0-1-1 0 0,-1 0 0 0 0,1 1 1 0 0,0-1-1 0 0,0 0 1 0 0,0 1-1 0 0,0-1 0 0 0,0 1 1 0 0,0-1-1 0 0,0 0 0 0 0,1 1 1 0 0,-1-1-1 0 0,0 0 1 0 0,1 0-1 0 0,-1 1 0 0 0,1-1 1 0 0,-1 0-1 0 0,1 0 1 0 0,0 1-1 0 0,-1-1 0 0 0,1 0 1 0 0,0 0-1 0 0,0 0 0 0 0,0 0 1 0 0,0 0-1 0 0,0 0 1 0 0,0 0-1 0 0,0-1 0 0 0,0 1 1 0 0,0 0-1 0 0,2 0 1 0 0,8 4 67 0 0,-1-1 0 0 0,1-1 0 0 0,0 1 0 0 0,0-2 0 0 0,20 3 0 0 0,58-1 219 0 0,-25-7-47 0 0,95-17 0 0 0,-111 13-136 0 0,-26 3-94 0 0,-1 0-1 0 0,1-2 0 0 0,-1 0 0 0 0,0-2 0 0 0,0 0 0 0 0,-1-1 1 0 0,0-1-1 0 0,0-1 0 0 0,-1-1 0 0 0,-1 0 0 0 0,0-2 0 0 0,-1 0 1 0 0,0-1-1 0 0,-1 0 0 0 0,19-25 0 0 0,-30 33-12 0 0,0 0-1 0 0,-1-1 0 0 0,6-10 1 0 0,-9 15-15 0 0,0 1 1 0 0,0-1-1 0 0,0 0 1 0 0,0 0-1 0 0,-1 0 1 0 0,1 1 0 0 0,-1-1-1 0 0,1 0 1 0 0,-1 0-1 0 0,0 0 1 0 0,0 0-1 0 0,-1-5 1 0 0,0 7 8 0 0,1 0 0 0 0,-1 0 0 0 0,1 1 0 0 0,-1-1 0 0 0,1 0 0 0 0,-1 1 0 0 0,0-1 0 0 0,1 0 0 0 0,-1 1-1 0 0,0-1 1 0 0,1 1 0 0 0,-1-1 0 0 0,0 1 0 0 0,0-1 0 0 0,1 1 0 0 0,-1 0 0 0 0,0-1 0 0 0,0 1 0 0 0,0 0 0 0 0,0-1 0 0 0,0 1 0 0 0,-1 0 0 0 0,-19-2-116 0 0,5 3 57 0 0,0 0 0 0 0,0 1 0 0 0,0 1 0 0 0,0 0 0 0 0,-27 10 0 0 0,30-8 135 0 0,1 0 0 0 0,1 0-1 0 0,-1 2 1 0 0,1-1 0 0 0,0 1 0 0 0,0 1-1 0 0,-15 14 1 0 0,21-17-128 0 0,1 0 0 0 0,-1 1 0 0 0,1-1 0 0 0,1 1 0 0 0,-1 0 0 0 0,1 0 0 0 0,0 1 0 0 0,1-1 0 0 0,-1 0 0 0 0,1 1 0 0 0,1 0 0 0 0,-1-1 0 0 0,1 1 0 0 0,0 0 0 0 0,1 0 0 0 0,-1 0 0 0 0,1 0 0 0 0,1-1 0 0 0,1 14 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11055 0 0,'0'0'10912'0'0,"0"2"-10364"0"0,1 6-342 0 0,-1-1 0 0 0,0 1 0 0 0,-1-1 0 0 0,0 1 0 0 0,0-1 0 0 0,0 0 0 0 0,-5 12 0 0 0,-22 55 307 0 0,20-54-462 0 0,-1 2-69 0 0,-1-1 0 0 0,-1 0 0 0 0,-1-1-1 0 0,0 0 1 0 0,-2-1 0 0 0,0 0 0 0 0,-1-1 0 0 0,-1-1-1 0 0,0 0 1 0 0,-31 23 0 0 0,-1-3-54 0 0,48-37 72 0 0,0 0 0 0 0,0 0 0 0 0,-1 0 0 0 0,1 0 0 0 0,0 0 0 0 0,0 0 0 0 0,0 0 0 0 0,0 0 0 0 0,0 0 0 0 0,0 0 0 0 0,0 0 0 0 0,0 0 0 0 0,0 1 0 0 0,-1-1 0 0 0,1 0 0 0 0,0 0 0 0 0,0 0 0 0 0,0 0 0 0 0,0 0 0 0 0,0 0 0 0 0,0 0 0 0 0,0 0 0 0 0,0 0 0 0 0,0 0 0 0 0,0 0 0 0 0,0 0 0 0 0,0 1 0 0 0,0-1 0 0 0,-1 0 0 0 0,1 0 0 0 0,0 0 0 0 0,0 0 0 0 0,0 0 0 0 0,0 0 0 0 0,0 0 0 0 0,0 0 0 0 0,0 0 0 0 0,0 1 0 0 0,0-1 0 0 0,0 0 0 0 0,0 0 0 0 0,0 0 0 0 0,0 0 0 0 0,0 0 0 0 0,0 0 0 0 0,1 0 0 0 0,-1 0 0 0 0,0 1 0 0 0,0-1 0 0 0,0 0 0 0 0,0 0 0 0 0,0 0 0 0 0,0 0 0 0 0,0 0 0 0 0,0 0 0 0 0,8 0 0 0 0,9-2 0 0 0,133-48-606 0 0,-11 3-127 0 0,-123 42 21 0 0,-11 4 221 0 0,0-1-1 0 0,1 1 1 0 0,-1 0-1 0 0,1 0 1 0 0,8 0-1 0 0,19-3-3484 0 0,-23 2 2136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6911 0 0,'-1'2'10606'0'0,"-83"167"-4544"0"0,-6 10-5102 0 0,30-59-932 0 0,51-98-141 0 0,0 1 0 0 0,2-1-1 0 0,-8 40 1 0 0,10-38-30 0 0,4-23 121 0 0,-1 7-253 0 0,0 1-1 0 0,1-1 1 0 0,-1 10-1 0 0,2-17-215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14 175 8287 0 0,'0'0'639'0'0,"-13"6"8736"0"0,24-3-8993 0 0,1 0 0 0 0,0-1 0 0 0,0-1 0 0 0,0 0 0 0 0,0 0 0 0 0,0-1 0 0 0,16-2 0 0 0,86-18 668 0 0,274-84 875 0 0,-257 66-1833 0 0,-117 34-268 0 0,9-2-590 0 0,-1 0 0 0 0,1 1 0 0 0,27-2 1 0 0,-35 7-733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13 17447 0 0,'0'0'1580'0'0,"11"-5"132"0"0,4-1-244 0 0,-14 6-1033 0 0,1 0-121 0 0,-2 0-280 0 0,1-1 0 0 0,-1 1 0 0 0,1 0-1 0 0,-1 0 1 0 0,0 0 0 0 0,1 0-1 0 0,-1-1 1 0 0,1 1 0 0 0,-1 0-1 0 0,1 0 1 0 0,-1 0 0 0 0,1 0 0 0 0,-1 0-1 0 0,0 0 1 0 0,1 0 0 0 0,-1 1-1 0 0,1-1 1 0 0,-1 0 0 0 0,1 0-1 0 0,-1 0 1 0 0,1 0 0 0 0,-1 1-34 0 0,1-1 1 0 0,-1 0-1 0 0,1 1 0 0 0,-1-1 1 0 0,0 0-1 0 0,1 1 0 0 0,-1-1 1 0 0,0 0-1 0 0,1 1 0 0 0,-1-1 1 0 0,0 1-1 0 0,0-1 0 0 0,1 1 1 0 0,-1-1-1 0 0,0 1 0 0 0,0-1 1 0 0,0 1-1 0 0,0-1 0 0 0,0 1 1 0 0,0-1-1 0 0,0 1 0 0 0,0-1 1 0 0,0 1-1 0 0,0-1 0 0 0,0 0 1 0 0,0 1-1 0 0,0-1 1 0 0,0 1-1 0 0,0-1 0 0 0,0 1 1 0 0,0-1-1 0 0,-1 1 0 0 0,1-1 1 0 0,0 1-1 0 0,0-1 0 0 0,-1 1 1 0 0,1-1-1 0 0,0 0 0 0 0,-1 1 1 0 0,1 0-2 0 0,-3 3 4 0 0,1-1-1 0 0,-1 1 1 0 0,0-1 0 0 0,0 0-1 0 0,0 0 1 0 0,0 0 0 0 0,0 0-1 0 0,-1 0 1 0 0,1-1 0 0 0,-1 1-1 0 0,-6 2 1 0 0,-5 3 13 0 0,-25 8 0 0 0,-43 9-50 0 0,-2-4 0 0 0,-124 15-1 0 0,193-33-10 0 0,-1 0-52 0 0,-1-1 0 0 0,0 0 1 0 0,0-1-1 0 0,0-1 1 0 0,-30-4-1 0 0,47 4 77 0 0,0 0-1 0 0,1 0 1 0 0,-1 0-1 0 0,0 0 1 0 0,1 0-1 0 0,-1 0 1 0 0,0-1-1 0 0,0 1 1 0 0,1 0-1 0 0,-1-1 1 0 0,0 1-1 0 0,1 0 1 0 0,-1-1-1 0 0,1 1 1 0 0,-1-1-1 0 0,1 1 1 0 0,-1-1-1 0 0,1 1 1 0 0,-1-1-1 0 0,1 1 1 0 0,-1-1-1 0 0,1 1 1 0 0,-1-1-1 0 0,1 0 1 0 0,0 1-1 0 0,-1-1 1 0 0,1 0-1 0 0,0 1 1 0 0,0-1-1 0 0,-1 0 1 0 0,1 1-1 0 0,0-1 1 0 0,0-1-1 0 0,1-1-52 0 0,-1 0 0 0 0,1 0 0 0 0,0 0 0 0 0,0 0 0 0 0,0 0 0 0 0,0 0 0 0 0,2-2 0 0 0,0-1-2 0 0,0 1 0 0 0,0 0-1 0 0,0 1 1 0 0,1-1 0 0 0,-1 1 0 0 0,1-1 0 0 0,0 1 0 0 0,0 0-1 0 0,1 1 1 0 0,6-5 0 0 0,-9 7 491 0 0,0 12-20 0 0,-2-7-348 0 0,0 0-1 0 0,0-1 1 0 0,-1 1 0 0 0,0 0-1 0 0,0 0 1 0 0,0 0-1 0 0,0 0 1 0 0,0-1 0 0 0,-4 7-1 0 0,-19 31 13 0 0,22-38-47 0 0,-101 129 120 0 0,53-72-116 0 0,48-58 25 0 0,0 3-20 0 0,3-4-17 0 0,0 0 0 0 0,0-1-1 0 0,-1 1 1 0 0,1-1 0 0 0,0 1 0 0 0,0-1 0 0 0,0 1 0 0 0,0-1-1 0 0,0 1 1 0 0,2-1 0 0 0,3 1-1 0 0,-1 0 1 0 0,1 0-1 0 0,-1 0 0 0 0,1-1 1 0 0,0 0-1 0 0,10-2 0 0 0,35-7 21 0 0,-39 6-32 0 0,181-31-1063 0 0,-171 32 782 0 0,0 1 0 0 0,0 1 1 0 0,0 0-1 0 0,0 2 0 0 0,0 1 0 0 0,41 10 0 0 0,-58-12 360 0 0,0 1 0 0 0,0 0 0 0 0,1 0 0 0 0,-1 0-1 0 0,-1 0 1 0 0,1 1 0 0 0,0 0 0 0 0,-1 0 0 0 0,1 1 0 0 0,-1-1 0 0 0,0 1 0 0 0,0 0 0 0 0,0 0 0 0 0,-1 0 0 0 0,1 0-1 0 0,-1 1 1 0 0,0-1 0 0 0,0 1 0 0 0,-1 0 0 0 0,1 0 0 0 0,-1 0 0 0 0,0 0 0 0 0,-1 1 0 0 0,1-1 0 0 0,-1 0 0 0 0,0 1-1 0 0,0-1 1 0 0,-1 1 0 0 0,1 6 0 0 0,-1 14 769 0 0,-4 26-1 0 0,2-27-428 0 0,2-19-362 0 0,-1 0 0 0 0,0-1-1 0 0,0 1 1 0 0,-1 0-1 0 0,0-1 1 0 0,0 1 0 0 0,0-1-1 0 0,0 0 1 0 0,-1 1-1 0 0,0-1 1 0 0,0-1 0 0 0,-1 1-1 0 0,1 0 1 0 0,-1-1 0 0 0,0 0-1 0 0,0 1 1 0 0,0-1-1 0 0,-1-1 1 0 0,1 1 0 0 0,-1-1-1 0 0,0 0 1 0 0,-9 5-1 0 0,-9 1 81 0 0,1 0 0 0 0,-1-1-1 0 0,-1-2 1 0 0,-28 5-1 0 0,19-3 28 0 0,-15 2-103 0 0,-1-1-1 0 0,-58 3 1 0 0,99-11-177 0 0,0-1 0 0 0,-1 0 0 0 0,1 0 0 0 0,0-1 0 0 0,-1 0 0 0 0,1 0 0 0 0,-11-4 0 0 0,17 4-602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7831 0 0,'2'0'4835'0'0,"3"0"-3978"0"0,0 0 1 0 0,0 0-1 0 0,1 0 1 0 0,-1-1-1 0 0,0 0 1 0 0,10-3-1 0 0,7-2-32 0 0,56-16 864 0 0,185-34 28 0 0,-38 17-2305 0 0,-190 34-965 0 0,41 1 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 6447 0 0,'0'0'499'0'0,"-8"0"-310"0"0,-13 2 1011 0 0,7 0 1901 0 0,1-2 6182 0 0,32 13-7484 0 0,-16-12-1656 0 0,1 0 1 0 0,-1 0-1 0 0,1 0 0 0 0,-1 0 1 0 0,1 0-1 0 0,0-1 0 0 0,-1 0 1 0 0,1 0-1 0 0,0 0 0 0 0,7-1 1 0 0,39-9 655 0 0,-38 7-618 0 0,88-27 754 0 0,-59 17-558 0 0,57-11 0 0 0,-83 22-497 0 0,-1 0 1 0 0,1 1 0 0 0,-1 0-1 0 0,1 1 1 0 0,0 1-1 0 0,-1 1 1 0 0,28 6-1 0 0,-28-4-278 0 0,-8-3-178 0 0,0 1-1 0 0,0 0 1 0 0,0-1 0 0 0,0 0-1 0 0,0-1 1 0 0,8 1-1 0 0,0-3-1167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395 133 10367 0 0,'-8'4'935'0'0,"-24"5"-634"0"0,22-6 526 0 0,-1 0 1 0 0,1 0-1 0 0,-1 1 0 0 0,1 1 1 0 0,-10 5-1 0 0,-21 17-515 0 0,1 1 0 0 0,2 3 0 0 0,-61 60 0 0 0,89-80-25 0 0,0 1 1 0 0,-13 20-1 0 0,20-27-177 0 0,0 0 0 0 0,1 0 0 0 0,-1 1 0 0 0,1-1 0 0 0,0 0 0 0 0,0 1 0 0 0,1-1 0 0 0,0 1 0 0 0,-2 11 0 0 0,3-16-75 0 0,0 1 1 0 0,0-1 0 0 0,0 0 0 0 0,1 1 0 0 0,-1-1 0 0 0,0 1 0 0 0,1-1 0 0 0,-1 0 0 0 0,1 1-1 0 0,-1-1 1 0 0,1 0 0 0 0,-1 0 0 0 0,1 1 0 0 0,0-1 0 0 0,0 0 0 0 0,0 0 0 0 0,-1 0 0 0 0,1 0-1 0 0,0 0 1 0 0,0 0 0 0 0,2 1 0 0 0,-1-1 13 0 0,1 1-1 0 0,-1-1 1 0 0,1 0 0 0 0,-1 0 0 0 0,1 0-1 0 0,0 0 1 0 0,-1-1 0 0 0,1 1-1 0 0,0-1 1 0 0,3 1 0 0 0,5-1 95 0 0,1-1 1 0 0,-1 0 0 0 0,0 0 0 0 0,13-4 0 0 0,35-11 321 0 0,-2-3 0 0 0,65-30 1 0 0,-48 19-262 0 0,-48 19-150 0 0,101-44 286 0 0,-114 47-306 0 0,0 1 0 0 0,0-2 0 0 0,0 0 0 0 0,-1 0 0 0 0,-1-1 0 0 0,21-22 0 0 0,-29 29-30 0 0,-1 0-1 0 0,1-1 1 0 0,-1 0 0 0 0,0 1-1 0 0,0-1 1 0 0,0 0 0 0 0,0 0-1 0 0,-1 0 1 0 0,0 0-1 0 0,1 0 1 0 0,-1-1 0 0 0,-1 1-1 0 0,1 0 1 0 0,-1 0 0 0 0,1-1-1 0 0,-2-6 1 0 0,1 8-28 0 0,-1-1 0 0 0,0 1-1 0 0,0-1 1 0 0,0 1 0 0 0,0-1 0 0 0,-1 1 0 0 0,0 0 0 0 0,1 0 0 0 0,-1 0-1 0 0,0 0 1 0 0,0 0 0 0 0,-1 0 0 0 0,1 0 0 0 0,-1 0 0 0 0,1 1 0 0 0,-1 0 0 0 0,0-1-1 0 0,0 1 1 0 0,-5-3 0 0 0,-11-6-367 0 0,1-1 0 0 0,0-1 0 0 0,-16-15 0 0 0,31 24 286 0 0,-1 1-1 0 0,1-1 0 0 0,-1 1 1 0 0,0 0-1 0 0,0 1 0 0 0,0-1 1 0 0,0 1-1 0 0,0 0 0 0 0,-1 0 1 0 0,1 0-1 0 0,-1 0 0 0 0,0 1 1 0 0,1 0-1 0 0,-1 0 0 0 0,0 0 1 0 0,0 1-1 0 0,1-1 0 0 0,-1 1 1 0 0,0 0-1 0 0,0 0 0 0 0,0 1 1 0 0,0 0-1 0 0,-7 2 0 0 0,-5 2 49 0 0,1 0 0 0 0,0 2 0 0 0,0 0 0 0 0,1 1 0 0 0,-18 11 0 0 0,3 1-88 0 0,-40 36 0 0 0,33-18-560 0 0,36-37 319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5527 0 0,'0'0'12696'0'0,"8"-9"-8640"0"0,-9 10-3746 0 0,1-2-312 0 0,2-5-257 0 0,-2 6 267 0 0,0 0 1 0 0,0 0-1 0 0,0 0 0 0 0,0 0 1 0 0,0 0-1 0 0,0 1 1 0 0,0-1-1 0 0,0 0 0 0 0,0 0 1 0 0,0 0-1 0 0,0 0 1 0 0,0 0-1 0 0,0 0 0 0 0,0 0 1 0 0,0 0-1 0 0,0 0 1 0 0,0 0-1 0 0,0 0 0 0 0,0 0 1 0 0,0 0-1 0 0,0 0 1 0 0,0 0-1 0 0,0 1 0 0 0,0-1 1 0 0,0 0-1 0 0,0 0 1 0 0,0 0-1 0 0,0 0 0 0 0,0 0 1 0 0,0 0-1 0 0,1 0 1 0 0,-1 0-1 0 0,0 0 1 0 0,0 0-1 0 0,0 0 0 0 0,0 0 1 0 0,0 0-1 0 0,0 0 1 0 0,0 0-1 0 0,0 0 0 0 0,0 0 1 0 0,0 0-1 0 0,0 0 1 0 0,0 0-1 0 0,0 0 0 0 0,0 0 1 0 0,0 0-1 0 0,1 0 1 0 0,-1 0-1 0 0,0 0 0 0 0,0 0 1 0 0,0 0-1 0 0,0 0 1 0 0,0 0-1 0 0,0 0 0 0 0,0 0 1 0 0,0 0-1 0 0,0 0 1 0 0,0 0-1 0 0,0 0 0 0 0,0 0 1 0 0,1 20 2641 0 0,-1-19-2663 0 0,0-1 0 0 0,0 0 0 0 0,0 0 0 0 0,0 1 0 0 0,0-1 0 0 0,0 0 0 0 0,0 0-1 0 0,0 0 1 0 0,0 1 0 0 0,0-1 0 0 0,0 0 0 0 0,0 0 0 0 0,0 1 0 0 0,1-1 0 0 0,-1 0 0 0 0,0 0 0 0 0,0 1 0 0 0,0-1 0 0 0,0 0 0 0 0,0 0-1 0 0,0 0 1 0 0,1 1 0 0 0,-1-1 0 0 0,0 0 0 0 0,0 0 0 0 0,0 0 0 0 0,0 1 0 0 0,1-1 0 0 0,-1 0 0 0 0,0 0 0 0 0,0 0 0 0 0,0 0-1 0 0,1 0 1 0 0,-1 0 0 0 0,0 0 0 0 0,0 1 0 0 0,1-1 0 0 0,-1 0 0 0 0,12-5-1248 0 0,9-14-2630 0 0,-14 10 2277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149 104 8287 0 0,'2'-1'639'0'0,"25"-17"-49"0"0,2-5 4327 0 0,-3 2 4374 0 0,-42 35-9101 0 0,12-12-169 0 0,-30 27-21 0 0,-56 61 0 0 0,79-77 0 0 0,0 0 0 0 0,1 1 0 0 0,1 0 0 0 0,0 0 0 0 0,1 1 0 0 0,1 0 0 0 0,0 1 0 0 0,-5 19 0 0 0,11-29 5 0 0,0 0-1 0 0,0-1 0 0 0,0 1 1 0 0,1 0-1 0 0,0 0 1 0 0,0 0-1 0 0,0 0 1 0 0,1-1-1 0 0,0 1 1 0 0,0 0-1 0 0,4 10 0 0 0,-5-14 6 0 0,0-1-1 0 0,1 1 0 0 0,-1 0 1 0 0,1-1-1 0 0,0 1 0 0 0,0 0 1 0 0,-1-1-1 0 0,1 1 0 0 0,0-1 1 0 0,0 1-1 0 0,0-1 0 0 0,1 0 0 0 0,-1 1 1 0 0,0-1-1 0 0,0 0 0 0 0,1 0 1 0 0,-1 0-1 0 0,1 0 0 0 0,-1 0 1 0 0,3 1-1 0 0,0 0 38 0 0,-1-1-20 0 0,-1-1-1 0 0,1 1 1 0 0,0-1-1 0 0,0 1 1 0 0,0-1-1 0 0,0 0 1 0 0,-1 0 0 0 0,1 0-1 0 0,0-1 1 0 0,0 1-1 0 0,0-1 1 0 0,-1 1-1 0 0,1-1 1 0 0,3-1-1 0 0,-3 1 8 0 0,44-13 60 0 0,-2-3 0 0 0,0-1-1 0 0,-1-2 1 0 0,-1-2 0 0 0,-1-2-1 0 0,40-29 1 0 0,-77 48-114 0 0,1 1-1 0 0,-1 0 1 0 0,0-1 0 0 0,0 0-1 0 0,0 0 1 0 0,-1-1 0 0 0,0 1-1 0 0,0-1 1 0 0,3-7 0 0 0,-5 10 6 0 0,-1-1 0 0 0,0 1 0 0 0,0-1 0 0 0,0 1 0 0 0,0-1 1 0 0,0 0-1 0 0,-1 0 0 0 0,0 1 0 0 0,1-1 0 0 0,-1 0 0 0 0,-1 0 0 0 0,1 1 1 0 0,-1-1-1 0 0,1 0 0 0 0,-1 1 0 0 0,0-1 0 0 0,0 0 0 0 0,-3-3 0 0 0,-1-4-92 0 0,-1 0 0 0 0,-1 0 0 0 0,0 1-1 0 0,-1 1 1 0 0,0-1 0 0 0,0 1 0 0 0,-1 0-1 0 0,0 1 1 0 0,0 0 0 0 0,-1 0 0 0 0,0 1-1 0 0,-12-6 1 0 0,19 11 35 0 0,0 1 0 0 0,0-1 1 0 0,0 1-1 0 0,0 0 0 0 0,0 0 0 0 0,-1 0 0 0 0,1 1 0 0 0,0-1 0 0 0,0 1 1 0 0,-1 0-1 0 0,1 0 0 0 0,0 0 0 0 0,-5 0 0 0 0,7 1 21 0 0,-1 0-1 0 0,1 0 1 0 0,0 0 0 0 0,0 0-1 0 0,0 0 1 0 0,0 1-1 0 0,0-1 1 0 0,0 0 0 0 0,0 0-1 0 0,0 1 1 0 0,-1 1-1 0 0,1 0-48 0 0,-3 3-697 0 0,1 0 0 0 0,0 0 0 0 0,-3 13 0 0 0,2-4-820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1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91 12439 0 0,'66'-41'2007'0'0,"37"-8"7722"0"0,-104 51-9625 0 0,-2 2-90 0 0,0 1 1 0 0,0-1-1 0 0,-1 1 0 0 0,1-1 1 0 0,-1 0-1 0 0,0 0 0 0 0,0-1 0 0 0,-1 1 1 0 0,1-1-1 0 0,-7 4 0 0 0,-10 5 54 0 0,-23 9 0 0 0,35-17-65 0 0,-73 29-18 0 0,-172 43 1 0 0,216-66-379 0 0,-1-2 0 0 0,0-1 1 0 0,-63 3-1 0 0,101-10 233 0 0,0 0 122 0 0,1-1-1 0 0,-1 1 1 0 0,1 0 0 0 0,-1 0-1 0 0,1 0 1 0 0,-1 0-1 0 0,1 0 1 0 0,0-1 0 0 0,-1 1-1 0 0,1 0 1 0 0,-1 0-1 0 0,1 0 1 0 0,0-1 0 0 0,-1 1-1 0 0,1 0 1 0 0,0-1-1 0 0,-1 1 1 0 0,1 0 0 0 0,-1-2-1 0 0,1 0 10 0 0,8-9-97 0 0,-7 10 424 0 0,-2 5-253 0 0,0-1 0 0 0,-1 1 0 0 0,1-1 1 0 0,-1 1-1 0 0,1-1 0 0 0,-1 1 0 0 0,0-1 1 0 0,0 0-1 0 0,0 0 0 0 0,-1 0 0 0 0,1 0 0 0 0,-4 3 1 0 0,2-2-4 0 0,-60 63 175 0 0,31-35-175 0 0,29-26-57 0 0,3-5-59 0 0,5 1-167 0 0,1 0 192 0 0,0 0-1 0 0,-1-1 0 0 0,1 0 1 0 0,0 0-1 0 0,0 0 0 0 0,0 0 0 0 0,0-1 1 0 0,0 1-1 0 0,0-2 0 0 0,0 1 1 0 0,0 0-1 0 0,6-2 0 0 0,10 0-27 0 0,1 2-1 0 0,0 0 0 0 0,0 1 1 0 0,38 7-1 0 0,-23 1-88 0 0,68 23 0 0 0,-68-20 370 0 0,0-2-1 0 0,1-1 0 0 0,61 5 0 0 0,-75-9 56 0 0,-23-4-131 0 0,9 6 385 0 0,-9-6-475 0 0,-1 0-1 0 0,1 0 1 0 0,-1 0-1 0 0,1 0 1 0 0,-1 0-1 0 0,1 0 1 0 0,-1 0-1 0 0,0 1 1 0 0,0-1-1 0 0,0 0 1 0 0,1 0-1 0 0,-1 0 1 0 0,0 1-1 0 0,-1-1 0 0 0,1 0 1 0 0,0 0-1 0 0,0 0 1 0 0,0 1-1 0 0,-1 1 1 0 0,-1 0 41 0 0,1 0 1 0 0,-1-1 0 0 0,0 1-1 0 0,0 0 1 0 0,0 0 0 0 0,-4 4-1 0 0,-3 2 32 0 0,0-1 0 0 0,-1 0 0 0 0,-1 0 0 0 0,1-1 0 0 0,-17 9-1 0 0,-62 25 295 0 0,70-33-328 0 0,-103 44 152 0 0,102-41-204 0 0,0-2 0 0 0,-1-1 0 0 0,0 0-1 0 0,-42 8 1 0 0,59-15-22 0 0,0 0 1 0 0,1-1-1 0 0,-1 0 1 0 0,0 0-1 0 0,0 0 0 0 0,1-1 1 0 0,-1 1-1 0 0,0-1 0 0 0,1 0 1 0 0,-1 0-1 0 0,1 0 1 0 0,-1 0-1 0 0,1-1 0 0 0,-1 1 1 0 0,1-1-1 0 0,0 0 0 0 0,0 0 1 0 0,-4-3-1 0 0,6 5-12 0 0,0-1 1 0 0,0 0-1 0 0,1 0 1 0 0,-1 0-1 0 0,0 1 0 0 0,0-1 1 0 0,0 0-1 0 0,1 0 1 0 0,-1 0-1 0 0,1-1 0 0 0,-1 1 1 0 0,1 0-1 0 0,-1 0 0 0 0,1 0 1 0 0,-1-2-1 0 0,0 0-48 0 0,1 2-84 0 0,2-3-1615 0 0,3 8-1065 0 0,-1 2 1842 0 0,-1-1 0 0 0,2 0 0 0 0,5 6 0 0 0,0-2-560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61 123 2759 0 0,'0'0'126'0'0,"-2"0"-5"0"0,-17 6-180 0 0,14-5 833 0 0,1 1 0 0 0,-1-1 1 0 0,0 0-1 0 0,-16 3 11085 0 0,36-3-11429 0 0,0-1-1 0 0,0 0 1 0 0,0 0 0 0 0,0-2-1 0 0,24-5 1 0 0,75-23 447 0 0,130-45-1266 0 0,-161 52-1342 0 0,-81 22 1300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94 1375 0 0,'-7'2'128'0'0,"-26"5"2277"0"0,9-2 12325 0 0,37-3-13894 0 0,12-2-200 0 0,0 0 0 0 0,0-1 0 0 0,28-6 0 0 0,75-19 502 0 0,-83 15-856 0 0,-25 7-220 0 0,143-37 69 0 0,-143 34-689 0 0,8-3-792 0 0,-8 7-6051 0 0,-13 3 1942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0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20 1375 0 0,'3'-1'172'0'0,"42"-11"-143"0"0,-14 6 15074 0 0,-33 7-14601 0 0,-4 4-222 0 0,-1 0 1 0 0,-1 0 0 0 0,1-1 0 0 0,0 0 0 0 0,-1 0 0 0 0,-8 3 0 0 0,-17 8 373 0 0,-216 102 532 0 0,168-82-1142 0 0,33-13-86 0 0,-41 17-158 0 0,40-20 35 0 0,-160 54-196 0 0,138-54 334 0 0,-150 46 630 0 0,204-58-486 0 0,7-3-47 0 0,-1 0-1 0 0,1-1 1 0 0,-13 2 0 0 0,-13-2 74 0 0,30-3-185 0 0,0 0 0 0 0,1 0 0 0 0,-1 1 0 0 0,1 0 0 0 0,-10 2 0 0 0,-15 3-265 0 0,24-5 279 0 0,0 0 0 0 0,1 0 0 0 0,-1 0 0 0 0,-7 3 1 0 0,6-1 12 0 0,1-4 30 0 0,4 1 304 0 0,2-1-232 0 0,-4-7-24 0 0,4 7-63 0 0,0 0-1 0 0,-1 0 1 0 0,1 1 0 0 0,0-1-1 0 0,-1 0 1 0 0,1 0-1 0 0,0 1 1 0 0,0-1 0 0 0,0 0-1 0 0,0 0 1 0 0,0 0 0 0 0,0 1-1 0 0,0-1 1 0 0,0 0-1 0 0,0 0 1 0 0,0 0 0 0 0,0 0-1 0 0,0 1 1 0 0,0-1 0 0 0,1-1-1 0 0,1-5-1 0 0,-1 1-32 0 0,1 1 1 0 0,1-1-1 0 0,-1 1 0 0 0,1 0 1 0 0,-1 0-1 0 0,1 0 0 0 0,1 0 0 0 0,-1 0 1 0 0,1 1-1 0 0,5-6 0 0 0,9-7-197 0 0,22-16-1 0 0,-19 17 48 0 0,2-2-46 0 0,1 1 0 0 0,51-27-1 0 0,6 8 421 0 0,-79 35-125 0 0,0 1 0 0 0,0-1 0 0 0,0 0 0 0 0,0 1 0 0 0,1-1 1 0 0,-1 1-1 0 0,0 0 0 0 0,0 0 0 0 0,0 0 0 0 0,1 0 0 0 0,-1 0 0 0 0,0 0 0 0 0,4 2 1 0 0,-1 0 46 0 0,1 0 1 0 0,-1 0 0 0 0,0 1-1 0 0,5 3 1 0 0,-2-1-98 0 0,0 0 0 0 0,0-1 0 0 0,0 0 0 0 0,10 2 1 0 0,-9-3 79 0 0,0 0 0 0 0,1 1 1 0 0,-1 0-1 0 0,-1 0 0 0 0,1 0 1 0 0,-1 1-1 0 0,1 1 0 0 0,-2 0 1 0 0,1 0-1 0 0,13 14 0 0 0,-14-12-6 0 0,1-1 0 0 0,-1 1 0 0 0,1-1 0 0 0,1 0 0 0 0,-1-1 0 0 0,1 0 0 0 0,0 0 0 0 0,1-1 0 0 0,-1 0 0 0 0,1-1 0 0 0,0 0 0 0 0,0-1 0 0 0,0 0 0 0 0,1 0 0 0 0,-1-1 0 0 0,1 0 0 0 0,11 0 0 0 0,-18-2-85 0 0,21 1 154 0 0,36 7 1 0 0,-48-5-106 0 0,1 0 0 0 0,-1 2 0 0 0,0-1 0 0 0,0 2 0 0 0,14 7 0 0 0,-11-3-2 0 0,-14-9-43 0 0,0 0-1 0 0,0 0 1 0 0,-1 0-1 0 0,1 0 1 0 0,0-1-1 0 0,0 1 1 0 0,0-1-1 0 0,0 1 1 0 0,2-1 0 0 0,-3 1-5 0 0,22 3 93 0 0,0-2 0 0 0,0 0 0 0 0,0-1 0 0 0,0-1 0 0 0,28-4 0 0 0,43 0 142 0 0,71 10 209 0 0,-134-6-384 0 0,-29 0 888 0 0,0 0-877 0 0,-2 0-106 0 0,1 0 0 0 0,-1 0 0 0 0,0 0-1 0 0,0 0 1 0 0,1 0 0 0 0,-1 0 0 0 0,0 0-1 0 0,0 0 1 0 0,1 0 0 0 0,-1 0-1 0 0,0 0 1 0 0,0 0 0 0 0,1 0 0 0 0,-1 0-1 0 0,0 0 1 0 0,0 0 0 0 0,1 0 0 0 0,-1 0-1 0 0,0 0 1 0 0,0 0 0 0 0,0 0 0 0 0,1 1-1 0 0,-1-1 1 0 0,0 0 0 0 0,0 0 0 0 0,1 0-1 0 0,-1 1 1 0 0,3 24-4873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78 7631 0 0,'2'-1'348'0'0,"1"-2"-169"0"0,0 2-144 0 0,-1-1-1 0 0,0 1 1 0 0,0-1 0 0 0,0 0-1 0 0,-1 0 1 0 0,1 0 0 0 0,0 0-1 0 0,-1 0 1 0 0,1-1 0 0 0,-1 1-1 0 0,0 0 1 0 0,2-5 0 0 0,3-2 1865 0 0,1 1 1 0 0,12-12-1 0 0,-17 18-1132 0 0,-1 1-47 0 0,-1 1-683 0 0,0-1 1 0 0,0 1-1 0 0,0 0 0 0 0,0 0 0 0 0,0 0 0 0 0,0 0 0 0 0,0 0 1 0 0,0 0-1 0 0,1-1 0 0 0,-1 1 0 0 0,0 0 0 0 0,0 0 0 0 0,0 0 0 0 0,0 0 1 0 0,0 0-1 0 0,0 0 0 0 0,0 0 0 0 0,0 0 0 0 0,0 0 0 0 0,1-1 1 0 0,-1 1-1 0 0,0 0 0 0 0,0 0 0 0 0,0 0 0 0 0,0 0 0 0 0,0 0 1 0 0,0 0-1 0 0,0 0 0 0 0,1 0 0 0 0,-1 0 0 0 0,0 0 0 0 0,0 0 0 0 0,0 0 1 0 0,0 0-1 0 0,0 0 0 0 0,1 0 0 0 0,-1 0 0 0 0,0 0 0 0 0,0 0 1 0 0,0 0-1 0 0,0 0 0 0 0,0 0 0 0 0,0 0 0 0 0,1 0 0 0 0,-1 0 0 0 0,0 0 1 0 0,0 0-1 0 0,0 1 0 0 0,0-1 0 0 0,0 0 0 0 0,0 0 0 0 0,0 0 1 0 0,0 0-1 0 0,1 0 0 0 0,-1 0 0 0 0,0 0 0 0 0,0 0 0 0 0,0 1 1 0 0,0-1-1 0 0,0 0 0 0 0,0 0 0 0 0,0 0 0 0 0,0 0 0 0 0,0 0 0 0 0,0 0 1 0 0,0 1-1 0 0,0-1 0 0 0,-1 16 426 0 0,-9 21-617 0 0,10-37 175 0 0,-7 19 24 0 0,0-1 1 0 0,-20 34-1 0 0,7-15-14 0 0,-165 306 85 0 0,144-273-172 0 0,-54 120 0 0 0,95-189-39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48 6911 0 0,'2'-2'315'0'0,"4"-2"-96"0"0,-3 2-173 0 0,1-1-1 0 0,-1 0 1 0 0,1 1-1 0 0,-1-1 0 0 0,0-1 1 0 0,0 1-1 0 0,-1 0 1 0 0,1-1-1 0 0,5-7 2966 0 0,-7 10-2782 0 0,-1 1 1 0 0,1 0 0 0 0,-1-1 0 0 0,1 1 0 0 0,-1 0-1 0 0,0-1 1 0 0,1 1 0 0 0,-1 0 0 0 0,1 0 0 0 0,-1 0-1 0 0,1 0 1 0 0,-1-1 0 0 0,1 1 0 0 0,-1 0 0 0 0,1 0-1 0 0,-1 0 1 0 0,1 0 0 0 0,-1 0 0 0 0,1 0 0 0 0,0 0 0 0 0,-1 0-1 0 0,1 1 1 0 0,-1-1 0 0 0,1 0 0 0 0,-1 0 0 0 0,1 0-1 0 0,0 1 1 0 0,3 9 117 0 0,-3 3-95 0 0,-1 0-1 0 0,0-1 1 0 0,0 1-1 0 0,-1 0 1 0 0,-1-1 0 0 0,0 1-1 0 0,-1-1 1 0 0,-5 13 0 0 0,-41 98 1191 0 0,20-65-952 0 0,-39 56 0 0 0,46-78-428 0 0,-42 53 10 0 0,27-39-74 0 0,30-41-5 0 0,-1 1 1 0 0,0-1-1 0 0,-16 14 0 0 0,22-22-102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5 221 8287 0 0,'0'0'639'0'0,"-1"-2"-415"0"0,-1-5 4 0 0,2 5-21 0 0,-1 1 1 0 0,1-1-1 0 0,0 1 0 0 0,0-1 1 0 0,0 1-1 0 0,0 0 0 0 0,0-1 1 0 0,0 1-1 0 0,0-1 0 0 0,1 1 1 0 0,-1-1-1 0 0,0 1 1 0 0,1 0-1 0 0,-1-1 0 0 0,1 1 1 0 0,0 0-1 0 0,-1-1 0 0 0,1 1 1 0 0,0 0-1 0 0,0 0 0 0 0,0 0 1 0 0,0 0-1 0 0,0 0 0 0 0,0 0 1 0 0,0 0-1 0 0,0 0 0 0 0,2-1 1 0 0,4-3 149 0 0,0 1 1 0 0,0 0 0 0 0,12-6 0 0 0,-11 7-71 0 0,45-19 536 0 0,0 3-1 0 0,104-24 1 0 0,-69 21-218 0 0,-32 8-100 0 0,80-10 0 0 0,-109 21-397 0 0,1 2-1 0 0,-1 0 1 0 0,1 2 0 0 0,53 8-1 0 0,-79-8-95 0 0,-1-1 0 0 0,0 1 0 0 0,0 0 0 0 0,0 0 0 0 0,0 0-1 0 0,0 0 1 0 0,0 0 0 0 0,0 0 0 0 0,0 0 0 0 0,0 0 0 0 0,0 0 0 0 0,0 1 0 0 0,-1-1-1 0 0,1 0 1 0 0,0 0 0 0 0,-1 1 0 0 0,1-1 0 0 0,-1 1 0 0 0,0-1 0 0 0,1 0 0 0 0,-1 3 0 0 0,0-1-9 0 0,0 0 0 0 0,0-1 0 0 0,0 1 0 0 0,-1 0 0 0 0,1-1 1 0 0,-1 1-1 0 0,1-1 0 0 0,-1 1 0 0 0,0-1 0 0 0,0 1 0 0 0,0-1 1 0 0,-1 1-1 0 0,1-1 0 0 0,0 0 0 0 0,-4 4 0 0 0,-3 3 9 0 0,0-1 0 0 0,-11 10-1 0 0,14-14-10 0 0,-22 19 9 0 0,-2-1 0 0 0,-37 20 1 0 0,-66 31 22 0 0,123-68-33 0 0,-29 12-52 0 0,-1-1 0 0 0,-1-2-1 0 0,0-1 1 0 0,0-3 0 0 0,-53 8 0 0 0,81-16-2 0 0,5-1 13 0 0,0 0 0 0 0,0 0-1 0 0,0-1 1 0 0,0 0 0 0 0,0 0 0 0 0,0 0 0 0 0,-10-3 0 0 0,6 1 29 0 0,18 17-48 0 0,3 1 50 0 0,-3-4 78 0 0,0-1 0 0 0,1 0 0 0 0,0 0 0 0 0,0-1 0 0 0,18 17 0 0 0,7-2 64 0 0,2-2 0 0 0,62 32 0 0 0,6 4 6 0 0,-94-54-113 0 0,-3-1-19 0 0,-1-1-1 0 0,0 1 1 0 0,-1 0 0 0 0,1 0 0 0 0,-1 0-1 0 0,0 1 1 0 0,7 9 0 0 0,-2-3 36 0 0,0 5-32 0 0,-9-12-27 0 0,0-2-15 0 0,0 0-224 0 0,16-16-9302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15983 0 0,'0'0'1446'0'0,"0"3"-1192"0"0,-15 44 625 0 0,-34 79-1 0 0,8-29 101 0 0,3 20-487 0 0,21-59-474 0 0,-2 7 67 0 0,17-58-82 0 0,-1 0 1 0 0,-1-1 0 0 0,1 1-1 0 0,-1-1 1 0 0,0 1 0 0 0,-9 9-1 0 0,5-8-40 0 0,6-7-43 0 0,0 1 1 0 0,0-1 0 0 0,0 0-1 0 0,0 0 1 0 0,-1 0-1 0 0,1 0 1 0 0,0-1 0 0 0,0 1-1 0 0,-1 0 1 0 0,1-1-1 0 0,0 0 1 0 0,-1 1-1 0 0,1-1 1 0 0,-3 0 0 0 0,-1-1-861 0 0,1 1 1 0 0,-1-1-1 0 0,-9-2 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94 259 10135 0 0,'0'0'778'0'0,"1"-2"-361"0"0,2-2-129 0 0,0 0 1 0 0,0 0-1 0 0,0 1 1 0 0,0-1-1 0 0,0 1 1 0 0,1 0-1 0 0,-1 0 1 0 0,1 0-1 0 0,0 0 0 0 0,7-3 1 0 0,6-2 374 0 0,25-9 1 0 0,-2 1-432 0 0,51-26 418 0 0,127-55 1029 0 0,-197 88-1371 0 0,2 2 1 0 0,45-9-1 0 0,-55 14-208 0 0,0 0 0 0 0,0 1-1 0 0,1 1 1 0 0,-1 0 0 0 0,0 1 0 0 0,23 4 0 0 0,-32-4-60 0 0,1 0-1 0 0,-1 1 0 0 0,0-1 0 0 0,0 1 1 0 0,0 0-1 0 0,0 0 0 0 0,0 0 1 0 0,-1 0-1 0 0,1 1 0 0 0,-1-1 1 0 0,1 1-1 0 0,-1 0 0 0 0,0 0 1 0 0,0 0-1 0 0,0 1 0 0 0,0-1 1 0 0,2 5-1 0 0,-3-3-2 0 0,1 0 1 0 0,-1 0-1 0 0,0 0 1 0 0,-1 0-1 0 0,1 1 1 0 0,-1-1-1 0 0,0 0 0 0 0,0 1 1 0 0,-1 0-1 0 0,1-1 1 0 0,-1 1-1 0 0,-1-1 1 0 0,0 6-1 0 0,0-1-29 0 0,-1 0 0 0 0,0 0 0 0 0,-1-1 0 0 0,0 1 0 0 0,-1-1 0 0 0,1 0 0 0 0,-2 0 0 0 0,1 0 0 0 0,-1 0 0 0 0,-1-1 0 0 0,0 0 0 0 0,-12 14 0 0 0,8-12-2 0 0,-1 0 1 0 0,-1-1-1 0 0,1 0 0 0 0,-1-1 0 0 0,-1-1 1 0 0,1 0-1 0 0,-1 0 0 0 0,-18 6 0 0 0,-79 27 20 0 0,-54 20-1 0 0,121-43-160 0 0,0-2-1 0 0,-49 11 1 0 0,73-22 47 0 0,0-1-1 0 0,-1 0 0 0 0,1-2 1 0 0,-1 0-1 0 0,0-1 0 0 0,1-1 1 0 0,-29-5-1 0 0,42 5 52 0 0,4 1 28 0 0,0 0-1 0 0,0-1 1 0 0,0 1-1 0 0,1-1 1 0 0,-1 0-1 0 0,0 0 1 0 0,0 0-1 0 0,0 0 1 0 0,1 0-1 0 0,-4-2 1 0 0,5 2 6 0 0,-1 1 0 0 0,1-1 1 0 0,0 1-1 0 0,0-1 0 0 0,-1 0 1 0 0,1 1-1 0 0,0-1 0 0 0,0 1 1 0 0,0-1-1 0 0,0 0 0 0 0,0 1 0 0 0,0-1 1 0 0,0 0-1 0 0,0 1 0 0 0,0-1 1 0 0,0 0-1 0 0,0 1 0 0 0,1-1 1 0 0,-1 1-1 0 0,0-1 0 0 0,0 0 0 0 0,1 0 1 0 0,-1 0-3 0 0,2-2 7 0 0,-1 0 1 0 0,1 0-1 0 0,-1 0 0 0 0,1 0 1 0 0,0 1-1 0 0,0-1 0 0 0,0 1 1 0 0,1-1-1 0 0,-1 1 0 0 0,0 0 0 0 0,1-1 1 0 0,0 1-1 0 0,-1 1 0 0 0,1-1 1 0 0,0 0-1 0 0,0 1 0 0 0,0-1 1 0 0,0 1-1 0 0,0 0 0 0 0,7-1 0 0 0,4-2 21 0 0,1 1 0 0 0,0 1-1 0 0,19-1 1 0 0,-24 2 51 0 0,0 1-1 0 0,0 1 1 0 0,0 0-1 0 0,0 0 1 0 0,0 1 0 0 0,0 0-1 0 0,0 1 1 0 0,0 0 0 0 0,0 0-1 0 0,-1 1 1 0 0,0 0 0 0 0,0 1-1 0 0,0 0 1 0 0,11 9 0 0 0,-9-6 84 0 0,-1 1 0 0 0,0 1 0 0 0,-1-1 1 0 0,0 2-1 0 0,0-1 0 0 0,-1 1 0 0 0,-1 0 0 0 0,0 1 1 0 0,0 0-1 0 0,6 16 0 0 0,-1 0 123 0 0,1 0-1 0 0,26 41 0 0 0,-29-55-223 0 0,0-1 0 0 0,1 0 0 0 0,1 0-1 0 0,0-1 1 0 0,0 0 0 0 0,17 11 0 0 0,-1-5 23 0 0,1 0 0 0 0,1-2 0 0 0,1-1 0 0 0,0-2 1 0 0,0-1-1 0 0,1-1 0 0 0,1-1 0 0 0,60 8 0 0 0,-89-17-74 0 0,11 2 51 0 0,37 10-55 0 0,-50-12-87 0 0,-34 1-3105 0 0,-1 0-2992 0 0,10-2-594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4607 0 0,'0'0'2031'0'0,"-2"1"-292"0"0,-28 5 1018 0 0,-1-2-1 0 0,-49 2 1 0 0,65-3 1131 0 0,16 0-3666 0 0,2 4-160 0 0,-1 0 0 0 0,1 0 0 0 0,0-1 1 0 0,1 0-1 0 0,0 0 0 0 0,0 0 0 0 0,0 0 1 0 0,9 9-1 0 0,49 43 211 0 0,-31-32-184 0 0,2 4 50 0 0,1-1-1 0 0,44 27 1 0 0,-15-18 72 0 0,57 38 517 0 0,-115-72-684 0 0,1 0 0 0 0,-2 0 0 0 0,1 0 0 0 0,0 1 1 0 0,-1 0-1 0 0,0 0 0 0 0,0 0 0 0 0,4 7 0 0 0,-8-12-42 0 0,0 0 0 0 0,0 0 0 0 0,0 0 0 0 0,0 1 1 0 0,0-1-1 0 0,0 0 0 0 0,0 0 0 0 0,1 0 0 0 0,-1 0 0 0 0,0 0 0 0 0,0 0 0 0 0,0 1 0 0 0,0-1 0 0 0,0 0 0 0 0,0 0 0 0 0,0 0 1 0 0,0 0-1 0 0,0 0 0 0 0,0 0 0 0 0,0 1 0 0 0,0-1 0 0 0,0 0 0 0 0,0 0 0 0 0,0 0 0 0 0,0 0 0 0 0,0 0 0 0 0,0 0 0 0 0,0 1 1 0 0,0-1-1 0 0,-1 0 0 0 0,1 0 0 0 0,0 0 0 0 0,0 0 0 0 0,0 0 0 0 0,0 0 0 0 0,0 0 0 0 0,0 0 0 0 0,0 1 0 0 0,0-1 1 0 0,0 0-1 0 0,0 0 0 0 0,-1 0 0 0 0,1 0 0 0 0,0 0 0 0 0,0 0 0 0 0,0 0 0 0 0,0 0 0 0 0,-5 4-1 0 0,1-1-1 0 0,-1 0 1 0 0,0 0-1 0 0,0-1 1 0 0,0 0 0 0 0,0 1-1 0 0,0-2 1 0 0,-1 1-1 0 0,1 0 1 0 0,-1-1 0 0 0,1 0-1 0 0,-7 0 1 0 0,-13 0-106 0 0,-37-2 0 0 0,18 0-352 0 0,13 1-13 0 0,-14 0-1479 0 0,16-1-2889 0 0,-1 0-1898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61 13471 0 0,'0'0'1224'0'0,"-2"0"-1008"0"0,-8 0 65 0 0,0 0 0 0 0,0 1-1 0 0,0 0 1 0 0,0 0 0 0 0,0 1-1 0 0,0 1 1 0 0,-14 4 0 0 0,3 2-214 0 0,1 1 1 0 0,0 1-1 0 0,1 0 0 0 0,0 2 1 0 0,0 0-1 0 0,1 1 1 0 0,1 0-1 0 0,0 2 1 0 0,-25 31-1 0 0,38-41-17 0 0,0 0 0 0 0,0 0-1 0 0,1 1 1 0 0,0-1 0 0 0,1 1-1 0 0,-1 0 1 0 0,1 0 0 0 0,0 0-1 0 0,1 0 1 0 0,0 0 0 0 0,0 0-1 0 0,1 0 1 0 0,-1 0 0 0 0,1 0-1 0 0,2 13 1 0 0,-1-17-26 0 0,0-1 0 0 0,0 0 0 0 0,0 0 0 0 0,1 1 0 0 0,-1-1 0 0 0,0 0 0 0 0,1 0 0 0 0,-1 0 0 0 0,1-1 0 0 0,0 1 0 0 0,0 0 0 0 0,0 0 0 0 0,3 2 0 0 0,-1-2 35 0 0,1 1 0 0 0,-1 0 0 0 0,1-1-1 0 0,0 0 1 0 0,5 2 0 0 0,-1-2 59 0 0,0 0 1 0 0,0-1-1 0 0,0 0 0 0 0,-1-1 0 0 0,1 0 1 0 0,0 0-1 0 0,0-1 0 0 0,0 0 0 0 0,0-1 0 0 0,16-4 1 0 0,-6 0 44 0 0,-1-1 1 0 0,0-1-1 0 0,33-19 1 0 0,-39 19-139 0 0,1-1 1 0 0,-2-1-1 0 0,1 0 0 0 0,-1 0 1 0 0,-1-1-1 0 0,0 0 0 0 0,0-1 1 0 0,-2 0-1 0 0,1-1 0 0 0,-1 0 1 0 0,-1 0-1 0 0,0-1 0 0 0,-1 1 1 0 0,7-26-1 0 0,-12 33-38 0 0,0 0 0 0 0,-1 1 0 0 0,1-1 0 0 0,-1 1 0 0 0,0-1 0 0 0,-1 0 0 0 0,0 1 0 0 0,0-1 0 0 0,0 1 0 0 0,0-1 0 0 0,-1 1 0 0 0,0-1 0 0 0,0 1 0 0 0,0 0 0 0 0,-1 0 0 0 0,0 0 0 0 0,0 0 0 0 0,0 1 0 0 0,0-1-1 0 0,-5-4 1 0 0,5 6-81 0 0,-1 0 0 0 0,1-1 0 0 0,-1 1 0 0 0,1 1 0 0 0,-1-1-1 0 0,0 1 1 0 0,0-1 0 0 0,0 1 0 0 0,0 0 0 0 0,-1 1-1 0 0,1-1 1 0 0,-1 1 0 0 0,1-1 0 0 0,-1 2 0 0 0,1-1 0 0 0,-1 0-1 0 0,1 1 1 0 0,-1 0 0 0 0,0 0 0 0 0,1 0 0 0 0,-1 0-1 0 0,0 1 1 0 0,1 0 0 0 0,-8 2 0 0 0,8-1-410 0 0,0-1 0 0 0,1 1 0 0 0,-1 0 0 0 0,1 1 0 0 0,0-1 0 0 0,-4 4 1 0 0,4-4-1831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613 779 12207 0 0,'1'-2'562'0'0,"9"-20"196"0"0,11-22 1317 0 0,41-62-1 0 0,-52 89-1857 0 0,94-161 1917 0 0,-77 130-1850 0 0,66-140 116 0 0,-83 165-396 0 0,8-34-1 0 0,-15 48-41 0 0,-1 0-1 0 0,0 0 0 0 0,-1-1 0 0 0,0 1 1 0 0,-1 0-1 0 0,0-16 0 0 0,0 25 26 0 0,-1-1-1 0 0,1 1 1 0 0,0-1-1 0 0,0 0 1 0 0,0 1-1 0 0,0-1 1 0 0,-1 0 0 0 0,1 1-1 0 0,0-1 1 0 0,0 1-1 0 0,-1-1 1 0 0,1 1-1 0 0,-1-1 1 0 0,1 1-1 0 0,0-1 1 0 0,-1 1-1 0 0,1-1 1 0 0,-1 1 0 0 0,1 0-1 0 0,-1-1 1 0 0,1 1-1 0 0,-1 0 1 0 0,0-1-1 0 0,1 1 1 0 0,-1 0-1 0 0,1-1 1 0 0,-1 1 0 0 0,0 0-1 0 0,1 0 1 0 0,-1 0-1 0 0,1 0 1 0 0,-1 0-1 0 0,0 0 1 0 0,1 0-1 0 0,-1 0 1 0 0,0 0-1 0 0,1 0 1 0 0,-1 0 0 0 0,1 0-1 0 0,-1 0 1 0 0,0 0-1 0 0,1 1 1 0 0,-1-1-1 0 0,1 0 1 0 0,-2 1-1 0 0,-2 0-21 0 0,0 1 0 0 0,0 0-1 0 0,1 0 1 0 0,-1 0 0 0 0,-3 3 0 0 0,-8 7-33 0 0,1 0 0 0 0,0 1 0 0 0,1 1 1 0 0,1 0-1 0 0,-15 21 0 0 0,-46 85 12 0 0,53-85 21 0 0,-133 247-2 0 0,124-219 316 0 0,3 0-1 0 0,-30 110 1 0 0,16-39 164 0 0,32-116-417 0 0,0 0 1 0 0,0-1 0 0 0,-2 0 0 0 0,0-1 0 0 0,-15 18 0 0 0,5-10-10 0 0,-2-1-1 0 0,-1 0 1 0 0,-32 24 0 0 0,-84 48 33 0 0,125-86-93 0 0,-3 2-263 0 0,1-1 1 0 0,-2 0-1 0 0,-24 9 1 0 0,41-19-574 0 0,1-12-7969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90 5063 0 0,'-2'0'390'0'0,"-47"0"1704"0"0,48 0-1800 0 0,0 1 0 0 0,0-1 0 0 0,1 1 0 0 0,-1-1 0 0 0,0 0 0 0 0,1 1 0 0 0,-1 0 0 0 0,0-1-1 0 0,1 1 1 0 0,-1-1 0 0 0,0 1 0 0 0,-1 4 3981 0 0,2-4-4189 0 0,0 0 1 0 0,0 0 0 0 0,1 0-1 0 0,-1 0 1 0 0,0 0 0 0 0,1 0 0 0 0,-1 0-1 0 0,1 0 1 0 0,-1 0 0 0 0,1 0-1 0 0,-1 0 1 0 0,1 0 0 0 0,0-1 0 0 0,0 1-1 0 0,-1 0 1 0 0,1 0 0 0 0,0-1-1 0 0,0 1 1 0 0,0 0 0 0 0,0-1 0 0 0,0 1-1 0 0,0-1 1 0 0,1 1 0 0 0,2 1 56 0 0,0 0 0 0 0,1-1 0 0 0,-1 0 0 0 0,7 1 0 0 0,18 0 422 0 0,0-1 1 0 0,0-1 0 0 0,49-8 0 0 0,-63 6-423 0 0,91-12 1086 0 0,152-39-1 0 0,-171 31-953 0 0,20-5-3273 0 0,-87 22-4368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10135 0 0,'0'0'778'0'0,"-2"2"-506"0"0,-116 148 5769 0 0,78-91-4970 0 0,3 2-1 0 0,-33 71 1 0 0,4 2-438 0 0,-85 127-1 0 0,141-245-635 0 0,-112 166 132 0 0,97-149-251 0 0,-2-1 1 0 0,-1-1 0 0 0,-39 34-1 0 0,57-57-479 0 0,-1 0 0 0 0,0 0 0 0 0,-14 7 0 0 0,23-15-476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11055 0 0,'0'0'3326'0'0,"3"1"-2146"0"0,23 3-246 0 0,0-1 0 0 0,48-1 0 0 0,58-10 525 0 0,-79 4-750 0 0,367-50 1516 0 0,-363 44-2142 0 0,2-1-43 0 0,78-24 0 0 0,-127 32-534 0 0,1-2-1 0 0,0 0 1 0 0,-1 0 0 0 0,0-1-1 0 0,0 0 1 0 0,-1-1 0 0 0,0 0-1 0 0,16-15 1 0 0,-4-3-1105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83 9215 0 0,'39'-59'876'0'0,"-24"35"5911"0"0,-27 43-6340 0 0,-3 6-187 0 0,0 1 0 0 0,-18 45 0 0 0,3 10 106 0 0,-22 64-102 0 0,-48 155-48 0 0,21-70-152 0 0,24-83-5 0 0,14-41-42 0 0,37-93 14 0 0,2-7-25 0 0,-1 0 0 0 0,1 0-1 0 0,-1 0 1 0 0,0 0 0 0 0,0 0-1 0 0,-6 6 1 0 0,8-10 26 0 0,2-4-416 0 0,23-41-2039 0 0,-12 21-3525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 5527 0 0,'0'0'423'0'0,"2"-2"-278"0"0,10-5 9670 0 0,-12 8-9743 0 0,0 0-1 0 0,-1 1 1 0 0,1-1 0 0 0,0 0-1 0 0,-1 0 1 0 0,1 0 0 0 0,-1 0 0 0 0,1 0-1 0 0,-1 1 1 0 0,0-1 0 0 0,-1 1-1 0 0,-1 3 92 0 0,-127 209 2967 0 0,-1 28-1662 0 0,-62 109-988 0 0,144-259-317 0 0,34-60-178 0 0,-2 0-1 0 0,-39 54 0 0 0,50-79 33 0 0,-1-1 1 0 0,1-1-1 0 0,-1 1 0 0 0,0-1 1 0 0,0 0-1 0 0,-1 0 0 0 0,-11 4 1 0 0,17-8 36 0 0,12-18-94 0 0,1 0 0 0 0,0 0 0 0 0,1 1 0 0 0,1 0 0 0 0,0 1 0 0 0,18-15 0 0 0,-1 4-40 0 0,1 1 1 0 0,39-23 0 0 0,14 0 17 0 0,-72 42 117 0 0,0 1 1 0 0,0 0-1 0 0,1 1 1 0 0,-1 1-1 0 0,17-4 0 0 0,-27 7 64 0 0,0 2 1 0 0,0 1-104 0 0,-1 0-1 0 0,1 0 0 0 0,-1 0 1 0 0,1 0-1 0 0,-1 0 0 0 0,0 0 1 0 0,0 0-1 0 0,0 0 0 0 0,-1 1 1 0 0,1-1-1 0 0,-1 0 0 0 0,0 1 1 0 0,0-1-1 0 0,0 0 0 0 0,0 1 1 0 0,0-1-1 0 0,-1 0 0 0 0,0 0 1 0 0,-1 5-1 0 0,-2 7 25 0 0,-1 0 0 0 0,-13 27 0 0 0,14-35-19 0 0,0 0-15 0 0,1 1 0 0 0,0 0 1 0 0,0-1-1 0 0,0 1 0 0 0,1 0 0 0 0,-1 9 0 0 0,-3 10-1350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42 5063 0 0,'0'0'390'0'0,"2"2"-252"0"0,64 39 13672 0 0,-39-22-12758 0 0,-25-18-933 0 0,0 0 0 0 0,1 0 0 0 0,-1 0 1 0 0,1 0-1 0 0,0 0 0 0 0,-1-1 0 0 0,1 1 1 0 0,0-1-1 0 0,-1 0 0 0 0,1 1 1 0 0,0-1-1 0 0,-1 0 0 0 0,1-1 0 0 0,0 1 1 0 0,-1 0-1 0 0,1-1 0 0 0,0 0 0 0 0,4-1 1 0 0,1-1 70 0 0,0-1 0 0 0,0 1 0 0 0,0-1 1 0 0,10-7-1 0 0,2-7 75 0 0,-14 6-241 0 0,0-13-44 0 0,-6 23-84 0 0,-1-1-37 0 0,0 1 112 0 0,0 1-1 0 0,-1-1 1 0 0,1 1 0 0 0,0-1-1 0 0,-1 1 1 0 0,1-1 0 0 0,-1 1 0 0 0,1 0-1 0 0,-1 0 1 0 0,0 0 0 0 0,1 0-1 0 0,-1 0 1 0 0,0 0 0 0 0,0 0 0 0 0,0 1-1 0 0,0-1 1 0 0,0 1 0 0 0,0-1-1 0 0,0 1 1 0 0,0 0 0 0 0,0-1 0 0 0,0 1-1 0 0,0 0 1 0 0,0 0 0 0 0,0 1-1 0 0,-2-1 1 0 0,-16 4-56 0 0,1 0 0 0 0,0 1 0 0 0,0 1 0 0 0,0 1 0 0 0,1 1 0 0 0,0 0 0 0 0,0 1 0 0 0,-20 15 0 0 0,13-6 126 0 0,1 0 0 0 0,1 2 0 0 0,0 1 0 0 0,-32 39 0 0 0,49-53-14 0 0,1 0 0 0 0,0 1-1 0 0,0 0 1 0 0,1 0 0 0 0,0 0-1 0 0,0 1 1 0 0,1 0 0 0 0,0-1 0 0 0,-2 11-1 0 0,4-16-11 0 0,1 0 0 0 0,-1 0 0 0 0,1 1-1 0 0,0-1 1 0 0,-1 0 0 0 0,2 0-1 0 0,-1 0 1 0 0,0 0 0 0 0,0 1 0 0 0,1-1-1 0 0,0 0 1 0 0,0 0 0 0 0,0 0 0 0 0,0 0-1 0 0,0 0 1 0 0,0 0 0 0 0,1 0 0 0 0,-1-1-1 0 0,1 1 1 0 0,0 0 0 0 0,0-1 0 0 0,0 1-1 0 0,0-1 1 0 0,1 0 0 0 0,-1 0 0 0 0,0 0-1 0 0,1 0 1 0 0,0 0 0 0 0,3 2-1 0 0,3 0 8 0 0,1 0-1 0 0,0-1 1 0 0,-1 0-1 0 0,2-1 1 0 0,-1 0-1 0 0,0 0 0 0 0,0-1 1 0 0,16 0-1 0 0,10-2-631 0 0,37-6 1 0 0,2-7-3272 0 0,-40 5-2889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240 233 1839 0 0,'0'0'326'0'0,"2"-1"544"0"0,49-17 2301 0 0,-48 17-3386 0 0,-1 0-102 0 0,3-2 1073 0 0,-4 1-198 0 0,-13 1 102 0 0,-24 5-230 0 0,31-3-318 0 0,1 0 78 0 0,0 0 1 0 0,1 0-1 0 0,-1 0 0 0 0,1 0 1 0 0,-1 1-1 0 0,1-1 1 0 0,0 1-1 0 0,-7 4 6688 0 0,11-3-6436 0 0,17 54 1756 0 0,-17-54-1835 0 0,1-1-88 0 0,2 1-211 0 0,-1 0 1 0 0,0-1-1 0 0,1 0 1 0 0,0 1-1 0 0,0-1 1 0 0,-1-1-1 0 0,1 1 1 0 0,0-1 0 0 0,0 1-1 0 0,1-1 1 0 0,-1 0-1 0 0,0 0 1 0 0,0-1-1 0 0,0 0 1 0 0,1 1 0 0 0,-1-1-1 0 0,0-1 1 0 0,8 0-1 0 0,16-3 89 0 0,0-1 0 0 0,-1-1 0 0 0,1-2 0 0 0,-1 0 0 0 0,-1-2-1 0 0,0-1 1 0 0,0-1 0 0 0,39-26 0 0 0,-48 27-153 0 0,-1-1 0 0 0,16-13 0 0 0,-22 13 0 0 0,-1 0-17 0 0,-3-3-63 0 0,-2-4-37 0 0,-5 14 89 0 0,-1 1-4 0 0,2 1-6 0 0,-1-1 1 0 0,0 1-1 0 0,0 0 1 0 0,-1-1 0 0 0,1 1-1 0 0,-1 0 1 0 0,0 0-1 0 0,0 0 1 0 0,-4-5 0 0 0,0 1-118 0 0,-1 0 0 0 0,-10-7 0 0 0,12 9 68 0 0,0 2 15 0 0,0 0 0 0 0,0 1 0 0 0,-1-1 0 0 0,1 1 0 0 0,0 0 0 0 0,-10-2 0 0 0,2 0-86 0 0,8 3 104 0 0,0 0 1 0 0,0 0 0 0 0,0 0 0 0 0,0 1 0 0 0,0 0 0 0 0,0 0-1 0 0,0 0 1 0 0,0 1 0 0 0,1 0 0 0 0,-1-1 0 0 0,0 2-1 0 0,0-1 1 0 0,0 1 0 0 0,-7 3 0 0 0,-6 4-154 0 0,0 1 1 0 0,-21 14-1 0 0,22-12 185 0 0,-298 224-295 0 0,286-212 255 0 0,19-16 24 0 0,0 0 1 0 0,1 1-1 0 0,-13 16 0 0 0,14-10 28 0 0,8-14 7 0 0,0 0 0 0 0,-1 1 1 0 0,1-1-1 0 0,0 0 0 0 0,0 0 1 0 0,0 1-1 0 0,0-1 0 0 0,0 0 1 0 0,0 3-1 0 0,1-2 17 0 0,0 0-1 0 0,1 1 1 0 0,-1-1 0 0 0,0 0-1 0 0,1 0 1 0 0,-1 0 0 0 0,1-1-1 0 0,-1 1 1 0 0,1 0 0 0 0,0-1-1 0 0,0 1 1 0 0,0-1 0 0 0,0 1 0 0 0,0-1-1 0 0,0 0 1 0 0,0 0 0 0 0,0 0-1 0 0,1 0 1 0 0,2 1 0 0 0,5 1 187 0 0,1 0 0 0 0,19 3 0 0 0,29 2 866 0 0,116-1-1 0 0,56-25 265 0 0,-228 18-1791 0 0,0-1-617 0 0,3-2 789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148 366 2759 0 0,'0'0'14068'0'0,"-2"1"-13593"0"0,-4 2-335 0 0,-1-1 0 0 0,0 0 0 0 0,0 0 1 0 0,0 0-1 0 0,0-1 0 0 0,0 1 0 0 0,0-2 0 0 0,0 1 0 0 0,0-1 1 0 0,0 0-1 0 0,0-1 0 0 0,0 0 0 0 0,0 0 0 0 0,0 0 0 0 0,-8-3 1 0 0,13 3-139 0 0,0 0 0 0 0,0 0 1 0 0,1 0-1 0 0,-1 0 1 0 0,1 0-1 0 0,-1-1 0 0 0,1 1 1 0 0,0 0-1 0 0,-1-1 1 0 0,1 1-1 0 0,0-1 0 0 0,0 1 1 0 0,0-1-1 0 0,0 0 1 0 0,0 1-1 0 0,0-1 0 0 0,0 0 1 0 0,1 0-1 0 0,-1 1 1 0 0,1-1-1 0 0,-1 0 1 0 0,1 0-1 0 0,0 0 0 0 0,0 0 1 0 0,-1 0-1 0 0,1 0 1 0 0,1 0-1 0 0,-1 1 0 0 0,0-4 1 0 0,1-2-15 0 0,1 0 0 0 0,-1 0 0 0 0,1 0 0 0 0,0 0 1 0 0,1 0-1 0 0,4-10 0 0 0,7-5-78 0 0,1-1 0 0 0,29-33 0 0 0,-29 39 73 0 0,-5 4 18 0 0,1 2 0 0 0,1 0 0 0 0,-1 0-1 0 0,2 1 1 0 0,-1 0 0 0 0,2 1 0 0 0,-1 1 0 0 0,1 0 0 0 0,0 1-1 0 0,1 0 1 0 0,-1 1 0 0 0,23-6 0 0 0,-11 6 151 0 0,0 0 1 0 0,1 1-1 0 0,38-1 1 0 0,-55 5-20 0 0,-1 2 1 0 0,1-1-1 0 0,-1 1 0 0 0,1 0 1 0 0,-1 1-1 0 0,0 0 1 0 0,0 0-1 0 0,1 1 0 0 0,-2 0 1 0 0,1 1-1 0 0,0 0 0 0 0,-1 1 1 0 0,11 6-1 0 0,-17-10-76 0 0,0 1-1 0 0,0 0 1 0 0,0 0 0 0 0,0 0-1 0 0,0 0 1 0 0,-1 0-1 0 0,1 0 1 0 0,-1 1 0 0 0,1-1-1 0 0,-1 0 1 0 0,0 1-1 0 0,0-1 1 0 0,0 1 0 0 0,0-1-1 0 0,1 6 1 0 0,-2-4-6 0 0,1 0 0 0 0,-1 0 0 0 0,0 0 0 0 0,0 0-1 0 0,-1 0 1 0 0,1 1 0 0 0,-1-1 0 0 0,0 0 0 0 0,-2 6 0 0 0,0-2-1 0 0,-1 0 0 0 0,0-1-1 0 0,0 1 1 0 0,0-1 0 0 0,-1 0-1 0 0,0 0 1 0 0,0-1 0 0 0,-1 0-1 0 0,-10 10 1 0 0,-2-3 103 0 0,0-1 0 0 0,-36 17 0 0 0,32-17-121 0 0,-34 22 0 0 0,37-21-379 0 0,0 0 0 0 0,0-2 1 0 0,-1 0-1 0 0,0-2 0 0 0,-1 0 1 0 0,-35 9-1 0 0,44-14-316 0 0,1-1 0 0 0,0 0 0 0 0,-1-1 0 0 0,0-1 0 0 0,1 1 0 0 0,-1-2-1 0 0,0 0 1 0 0,-12-1 0 0 0,22 0-249 0 0,1-10-622 0 0,1 8 1363 0 0,0 0 0 0 0,0 0 1 0 0,0 0-1 0 0,0 1 0 0 0,1-1 0 0 0,-1 0 0 0 0,1 0 0 0 0,0-3 0 0 0,6-11-533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595 112 5983 0 0,'0'0'13'0'0,"112"-76"1121"0"0,-66 40 6990 0 0,-49 39-7973 0 0,-77 68 770 0 0,-141 164 0 0 0,180-183-760 0 0,-67 90-74 0 0,-153 208-631 0 0,260-349 530 0 0,-4 3-56 0 0,2 0-1 0 0,-1 1 1 0 0,0-1-1 0 0,1 1 1 0 0,0-1-1 0 0,0 1 1 0 0,0 0-1 0 0,1 0 1 0 0,0 1-1 0 0,-3 9 1 0 0,4-13-558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640 158 4607 0 0,'0'0'354'0'0,"3"0"-233"0"0,37-9 1939 0 0,39-8 4753 0 0,-68 14-6142 0 0,1-1 1 0 0,-1 0 0 0 0,0-1-1 0 0,15-9 1 0 0,-23 13 589 0 0,3-12-829 0 0,-5 11-392 0 0,0-1 1 0 0,0 1-1 0 0,0-1 0 0 0,0 1 1 0 0,-1 0-1 0 0,0-1 1 0 0,1 1-1 0 0,-1-1 0 0 0,0 1 1 0 0,0-1-1 0 0,0 1 1 0 0,0-1-1 0 0,0 1 0 0 0,-1-1 1 0 0,1 1-1 0 0,-1-1 0 0 0,0 1 1 0 0,0 0-1 0 0,0-1 1 0 0,0 1-1 0 0,0 0 0 0 0,0 0 1 0 0,0-1-1 0 0,-3-1 1 0 0,2 1-20 0 0,-1 1 1 0 0,0-1-1 0 0,0 1 1 0 0,0 0 0 0 0,0 0-1 0 0,0 0 1 0 0,0 1 0 0 0,-1-1-1 0 0,1 1 1 0 0,0 0-1 0 0,-1 0 1 0 0,1 0 0 0 0,-1 0-1 0 0,1 0 1 0 0,-1 1 0 0 0,-4-1-1 0 0,-6 1-36 0 0,0 1 1 0 0,-1 0-1 0 0,1 1 0 0 0,0 0 1 0 0,-20 7-1 0 0,-66 27-169 0 0,86-29 157 0 0,1 0-1 0 0,1 0 1 0 0,-1 2-1 0 0,1-1 0 0 0,-14 15 1 0 0,18-12 16 0 0,7-10 11 0 0,1 0 0 0 0,0 0 0 0 0,0 0 0 0 0,0 1 0 0 0,0-1 0 0 0,0 0 0 0 0,0 0 0 0 0,0 0 0 0 0,0 0 0 0 0,0 0 0 0 0,1 2 0 0 0,0-1 3 0 0,0 0 0 0 0,0 1-1 0 0,0-1 1 0 0,1 0 0 0 0,-1 0 0 0 0,1-1-1 0 0,-1 1 1 0 0,1 0 0 0 0,0 0-1 0 0,0-1 1 0 0,0 1 0 0 0,0-1 0 0 0,0 0-1 0 0,0 1 1 0 0,0-1 0 0 0,0 0-1 0 0,1 0 1 0 0,-1 0 0 0 0,0-1 0 0 0,1 1-1 0 0,-1 0 1 0 0,0-1 0 0 0,1 0-1 0 0,2 1 1 0 0,5 0 9 0 0,-1-1-1 0 0,0 0 0 0 0,1 0 1 0 0,-1 0-1 0 0,11-3 0 0 0,-4 0-23 0 0,-1-2 1 0 0,1 0-1 0 0,-1 0 0 0 0,1-1 0 0 0,24-15 1 0 0,-55 28-21 0 0,0 1 0 0 0,1 0 1 0 0,0 1-1 0 0,0 1 1 0 0,1 0-1 0 0,1 1 0 0 0,0 0 1 0 0,0 1-1 0 0,-14 19 1 0 0,-40 75-23 0 0,36-56 54 0 0,-145 287-1039 0 0,85-153 206 0 0,78-160 995 0 0,0-1 0 0 0,-2-1 0 0 0,-1 0 0 0 0,0-1 0 0 0,-2 0 0 0 0,0-2 0 0 0,-21 19 0 0 0,34-35-83 0 0,-1 0 1 0 0,1-1-1 0 0,-1 1 0 0 0,0-1 0 0 0,-6 3 0 0 0,2-2 118 0 0,7-2 51 0 0,2-1-235 0 0,0 1 0 0 0,-1-1-1 0 0,1 0 1 0 0,0 0 0 0 0,0 0-1 0 0,-1 0 1 0 0,1 0 0 0 0,0 0-1 0 0,0 0 1 0 0,-1 0 0 0 0,1 0-1 0 0,0 1 1 0 0,0-1 0 0 0,-1 0-1 0 0,1 0 1 0 0,0 0 0 0 0,0 0-1 0 0,-1-1 1 0 0,1 1 0 0 0,0 0-1 0 0,0 0 1 0 0,-1 0 0 0 0,1 0-1 0 0,0 0 1 0 0,0 0 0 0 0,-1 0-1 0 0,1 0 1 0 0,0-1-1 0 0,0 1 1 0 0,-1 0 0 0 0,1 0-1 0 0,0 0 1 0 0,0 0 0 0 0,0-1-1 0 0,-1 1 1 0 0,1 0 0 0 0,0 0-1 0 0,0 0 1 0 0,0-1 0 0 0,0 1-1 0 0,0 0 1 0 0,-1-1 0 0 0,-3-9 146 0 0,4 6-159 0 0,1 1 0 0 0,-1-1 0 0 0,1 0 0 0 0,0 1 0 0 0,0-1 0 0 0,1 1 0 0 0,-1 0 0 0 0,1-1 0 0 0,-1 1 0 0 0,4-5-1 0 0,26-31-709 0 0,-22 28 99 0 0,19-23-4120 0 0,4-4-1560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3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10591 0 0,'0'0'6243'0'0,"-1"2"-6044"0"0,0 0-96 0 0,1-1 1 0 0,-1 1 0 0 0,0-1 0 0 0,1 1 0 0 0,0-1 0 0 0,-1 1-1 0 0,1-1 1 0 0,0 1 0 0 0,-1 0 0 0 0,1-1 0 0 0,0 1 0 0 0,0-1 0 0 0,0 1-1 0 0,1 0 1 0 0,-1-1 0 0 0,0 1 0 0 0,0-1 0 0 0,1 1 0 0 0,-1-1-1 0 0,1 1 1 0 0,0-1 0 0 0,-1 1 0 0 0,1-1 0 0 0,0 1 0 0 0,1 0 0 0 0,1 1-78 0 0,1-1 0 0 0,-1 1 0 0 0,1-1 0 0 0,-1 0 1 0 0,1 0-1 0 0,0-1 0 0 0,0 1 0 0 0,0-1 1 0 0,0 0-1 0 0,0 0 0 0 0,0 0 0 0 0,0-1 1 0 0,6 1-1 0 0,0 0-19 0 0,0-1 0 0 0,0-1 1 0 0,-1 1-1 0 0,1-2 0 0 0,9-1 0 0 0,-16 2-19 0 0,-1 1 0 0 0,0 0 0 0 0,1-1 0 0 0,-1 0 0 0 0,0 1 0 0 0,1-1 0 0 0,-1 0-1 0 0,0 0 1 0 0,0 0 0 0 0,0 0 0 0 0,0-1 0 0 0,0 1 0 0 0,2-3 0 0 0,1 0-67 0 0,-3 3-49 0 0,-2-1-408 0 0,0 1 513 0 0,0 1-1 0 0,0-1 1 0 0,0 1-1 0 0,0-1 1 0 0,0 1-1 0 0,-1-1 1 0 0,1 1 0 0 0,0-1-1 0 0,0 1 1 0 0,0-1-1 0 0,-1 1 1 0 0,1-1-1 0 0,0 1 1 0 0,0-1-1 0 0,-1 1 1 0 0,1 0-1 0 0,0-1 1 0 0,-1 1 0 0 0,1 0-1 0 0,0-1 1 0 0,-1 1-1 0 0,1 0 1 0 0,-1-1-1 0 0,1 1 1 0 0,-1 0-1 0 0,1 0 1 0 0,-1-1-1 0 0,1 1 1 0 0,-1 0 0 0 0,-1-1-52 0 0,-1 1 1 0 0,1 0-1 0 0,0-1 1 0 0,-1 1 0 0 0,1 0-1 0 0,0 0 1 0 0,-4 1-1 0 0,-8 1-274 0 0,-22 7 0 0 0,27-6 306 0 0,-6 1-14 0 0,-1 2 0 0 0,1 0 0 0 0,0 1 0 0 0,-17 11 0 0 0,-54 39 39 0 0,55-35 17 0 0,11-7-15 0 0,-26 23-1 0 0,39-32 51 0 0,1 1 1 0 0,-1 0-1 0 0,1 0 1 0 0,1 1-1 0 0,-1 0 1 0 0,-7 16-1 0 0,12-21 25 0 0,0 0-1 0 0,0 0 0 0 0,0 0 0 0 0,1 1 1 0 0,-1-1-1 0 0,1 0 0 0 0,0 1 1 0 0,0-1-1 0 0,0 0 0 0 0,0 1 0 0 0,0-1 1 0 0,1 0-1 0 0,0 0 0 0 0,-1 1 1 0 0,1-1-1 0 0,1 0 0 0 0,2 6 1 0 0,-4-8-14 0 0,1 0 0 0 0,-1 0 1 0 0,1 0-1 0 0,0 0 1 0 0,0 0-1 0 0,0 0 1 0 0,-1 0-1 0 0,1 0 1 0 0,0 0-1 0 0,0 0 0 0 0,0 0 1 0 0,1 0-1 0 0,1 0 1 0 0,2 3 62 0 0,3 1-28 0 0,0 0 1 0 0,1 0 0 0 0,-1-1 0 0 0,1 0 0 0 0,0-1 0 0 0,0 0-1 0 0,1 0 1 0 0,-1-1 0 0 0,1 0 0 0 0,-1 0 0 0 0,1-1 0 0 0,16-1-1 0 0,10-1-39 0 0,-1-2-1 0 0,38-8 1 0 0,-57 9-39 0 0,86-13-90 0 0,-28 5-5853 0 0,-38 4-102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0,'0'0'4000'0'0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957 108 8287 0 0,'32'-24'674'0'0,"67"-60"8031"0"0,-112 85-8548 0 0,4 1-146 0 0,0 1-1 0 0,0 0 0 0 0,0 0 1 0 0,0 1-1 0 0,1 0 0 0 0,-1 1 1 0 0,-9 7-1 0 0,-6 2 33 0 0,-267 142-574 0 0,197-103 268 0 0,-118 89 1 0 0,118-79 227 0 0,54-37-22 0 0,-55 45-1 0 0,86-60 26 0 0,-3 2-478 0 0,12-13 494 0 0,0 0 0 0 0,1 0 1 0 0,-1 0-1 0 0,0 0 0 0 0,0 0 1 0 0,0 0-1 0 0,0 0 0 0 0,0 1 1 0 0,0-1-1 0 0,1 0 0 0 0,-1 0 1 0 0,0 0-1 0 0,0 0 0 0 0,0 0 1 0 0,0 1-1 0 0,0-1 0 0 0,0 0 1 0 0,0 0-1 0 0,0 0 0 0 0,0 0 1 0 0,0 1-1 0 0,0-1 0 0 0,0 0 1 0 0,0 0-1 0 0,0 0 0 0 0,0 0 1 0 0,0 1-1 0 0,0-1 0 0 0,0 0 1 0 0,0 0-1 0 0,0 0 0 0 0,0 0 1 0 0,0 1-1 0 0,0-1-1 0 0,0 0 0 0 0,0 1 0 0 0,0-1 0 0 0,0 0 0 0 0,0 1 0 0 0,0-1 1 0 0,0 0-1 0 0,0 0 0 0 0,0 1 0 0 0,0-1 0 0 0,0 0 0 0 0,0 1 0 0 0,0-1 0 0 0,0 0 0 0 0,0 1 0 0 0,0-1 0 0 0,0 0 1 0 0,0 0-1 0 0,1 1 0 0 0,-1-1 0 0 0,0 0 0 0 0,0 0 0 0 0,0 1 0 0 0,1-1 0 0 0,-1 0 0 0 0,0 0 0 0 0,0 0 0 0 0,0 1 1 0 0,1-1-1 0 0,-1 0 0 0 0,0 0 0 0 0,1 0 0 0 0,3 2-31 0 0,-1-1 1 0 0,1 1-1 0 0,0-1 0 0 0,0 0 1 0 0,0 0-1 0 0,0-1 1 0 0,0 1-1 0 0,0-1 0 0 0,0 0 1 0 0,0 0-1 0 0,6-1 0 0 0,10-2-231 0 0,20-5 0 0 0,-26 4 242 0 0,7-1 19 0 0,0 1 0 0 0,0 1 1 0 0,0 1-1 0 0,1 0 0 0 0,-1 2 0 0 0,32 3 0 0 0,-18 3 230 0 0,-1 3-1 0 0,1 1 1 0 0,-1 1-1 0 0,-1 2 1 0 0,43 22-1 0 0,-63-27 15 0 0,0 0-1 0 0,-1 1 1 0 0,20 17-1 0 0,-23-18-97 0 0,-8-7-91 0 0,1 1 1 0 0,-1-1-1 0 0,0 0 1 0 0,0 1-1 0 0,0-1 1 0 0,0 1-1 0 0,0-1 1 0 0,0 1-1 0 0,0-1 1 0 0,0 1 0 0 0,-1 0-1 0 0,1-1 1 0 0,-1 1-1 0 0,1 0 1 0 0,-1 0-1 0 0,0 0 1 0 0,0-1-1 0 0,1 1 1 0 0,-1 0-1 0 0,-1 0 1 0 0,1 0-1 0 0,0-1 1 0 0,0 1 0 0 0,-1 0-1 0 0,1 0 1 0 0,-1-1-1 0 0,1 1 1 0 0,-1 0-1 0 0,0-1 1 0 0,-1 4-1 0 0,0-1 89 0 0,-1 1 1 0 0,0 0-1 0 0,0-1 0 0 0,-1 0 0 0 0,0 1 0 0 0,1-1 0 0 0,-1-1 0 0 0,-7 6 0 0 0,-15 11 161 0 0,-1-2-1 0 0,-1-1 0 0 0,0-1 1 0 0,-44 17-1 0 0,5-9-214 0 0,-98 22 0 0 0,34-24 100 0 0,112-20-128 0 0,0-1 0 0 0,-1-1 0 0 0,1-1 0 0 0,-37-5 0 0 0,52 5 1 0 0,0 0 0 0 0,-1 0 0 0 0,1 0 0 0 0,0-1 0 0 0,0 0-1 0 0,0 1 1 0 0,1-2 0 0 0,-1 1 0 0 0,-4-3 0 0 0,7 4-38 0 0,0 0 1 0 0,0 0-1 0 0,0 0 1 0 0,0 0-1 0 0,0-1 1 0 0,0 1-1 0 0,0 0 1 0 0,1 0-1 0 0,-1-1 1 0 0,0 1-1 0 0,1-1 1 0 0,-1 1-1 0 0,1 0 1 0 0,-1-1-1 0 0,1 1 1 0 0,0-1-1 0 0,0 1 1 0 0,0-1-1 0 0,0 1 1 0 0,0-1-1 0 0,0 1 1 0 0,0-1-1 0 0,0 1 1 0 0,0-1-1 0 0,1 1 1 0 0,-1-1-1 0 0,1 1 1 0 0,-1 0-1 0 0,1-2 1 0 0,1-1-97 0 0,0 0 0 0 0,0 0 1 0 0,0 0-1 0 0,0 0 1 0 0,1 0-1 0 0,-1 1 1 0 0,1 0-1 0 0,0-1 1 0 0,0 1-1 0 0,0 0 1 0 0,1 0-1 0 0,-1 0 1 0 0,1 1-1 0 0,6-4 1 0 0,-9 5-5 0 0,1 0 0 0 0,0 1 1 0 0,0-1-1 0 0,-1 1 0 0 0,1 0 1 0 0,0 0-1 0 0,0 0 0 0 0,0-1 1 0 0,-1 2-1 0 0,1-1 0 0 0,0 0 1 0 0,0 0-1 0 0,0 1 0 0 0,-1-1 1 0 0,3 1-1 0 0,-2 0-194 0 0,3 1-1039 0 0,7 5-60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54 11311 0 0,'0'0'1031'0'0,"0"-2"-850"0"0,0-6-78 0 0,0 5 324 0 0,0 3-330 0 0,0 0 0 0 0,0-1 1 0 0,0 1-1 0 0,0 0 0 0 0,0 0 0 0 0,0-1 1 0 0,0 1-1 0 0,0 0 0 0 0,0-1 1 0 0,-1 1-1 0 0,1 0 0 0 0,0-1 1 0 0,0 1-1 0 0,0 0 0 0 0,0-1 0 0 0,0 1 1 0 0,0 0-1 0 0,-1 0 0 0 0,1-1 1 0 0,0 1-1 0 0,0 0 0 0 0,0 0 1 0 0,-1-1-1 0 0,1 1 0 0 0,0 0 1 0 0,0 0-1 0 0,-1 0 0 0 0,1-1 0 0 0,0 1 1 0 0,-1 0-1 0 0,1 0 0 0 0,0 0 1 0 0,0 0-1 0 0,-1 0 0 0 0,1 0 1 0 0,-14 3 897 0 0,-16 17-1126 0 0,27-18 394 0 0,-27 23 84 0 0,-48 53 0 0 0,66-66-275 0 0,1 0 6 0 0,1 0 0 0 0,0 1 0 0 0,1 0 0 0 0,-15 26 0 0 0,20-30-62 0 0,0-1 0 0 0,1 1 0 0 0,0 0 0 0 0,0 0 0 0 0,1 0 0 0 0,0 0 0 0 0,1 0 0 0 0,0 0 0 0 0,0 17 0 0 0,2-23-9 0 0,-1 1-1 0 0,0-1 1 0 0,1 1-1 0 0,0-1 1 0 0,0 0-1 0 0,0 0 0 0 0,0 1 1 0 0,0-1-1 0 0,1 0 1 0 0,-1 0-1 0 0,1 0 1 0 0,0 0-1 0 0,0 0 1 0 0,0-1-1 0 0,0 1 1 0 0,1 0-1 0 0,-1-1 1 0 0,1 0-1 0 0,-1 1 1 0 0,1-1-1 0 0,0 0 0 0 0,0-1 1 0 0,0 1-1 0 0,0 0 1 0 0,0-1-1 0 0,0 0 1 0 0,1 1-1 0 0,-1-1 1 0 0,0-1-1 0 0,4 2 1 0 0,3-1 41 0 0,0 1 0 0 0,0-1-1 0 0,0-1 1 0 0,0 0 0 0 0,0 0 0 0 0,-1-1 0 0 0,1 0 0 0 0,0-1 0 0 0,14-4 0 0 0,5-3 19 0 0,0-2 0 0 0,34-17-1 0 0,-51 22-49 0 0,-1-1 0 0 0,0 0 0 0 0,-1 0 0 0 0,1-1 0 0 0,-2-1 0 0 0,1 1-1 0 0,-1-2 1 0 0,9-11 0 0 0,-13 15-19 0 0,-1-1 0 0 0,0 1 0 0 0,-1-1 0 0 0,0 0 0 0 0,0 0 0 0 0,0 0-1 0 0,-1-1 1 0 0,0 1 0 0 0,0-1 0 0 0,-1 1 0 0 0,0-1 0 0 0,-1 0 0 0 0,1 1 0 0 0,-1-1 0 0 0,-1 0 0 0 0,1 1 0 0 0,-1-1-1 0 0,-1 1 1 0 0,-3-13 0 0 0,-2-2-51 0 0,-1 1 0 0 0,-2 0 0 0 0,0 1 0 0 0,-1 0 0 0 0,-16-23 0 0 0,26 41-799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46 1839 0 0,'-3'0'83'0'0,"-32"-1"429"0"0,27 1 900 0 0,-13 2 8956 0 0,13 0-9983 0 0,5-1-290 0 0,0 1-1 0 0,0-1 0 0 0,0 1 1 0 0,1 0-1 0 0,-1 0 0 0 0,0 0 1 0 0,1 0-1 0 0,-3 3 1 0 0,4-3 229 0 0,0-1-229 0 0,1 0 1 0 0,-1 0-1 0 0,1-1 1 0 0,0 1-1 0 0,0 0 1 0 0,-1 0-1 0 0,1 0 1 0 0,0 0-1 0 0,0 0 1 0 0,0 0-1 0 0,0 0 1 0 0,0 0-1 0 0,0-1 1 0 0,0 1-1 0 0,1 2 1 0 0,1 1 0 0 0,1-1 1 0 0,0 1 0 0 0,0-1 0 0 0,0 0 0 0 0,0 0 0 0 0,1 0 0 0 0,-1 0 0 0 0,1 0 0 0 0,0-1 0 0 0,-1 1-1 0 0,7 2 1 0 0,-2-2 34 0 0,0 0 1 0 0,0-1-1 0 0,0 0 0 0 0,0 0 0 0 0,15 1 0 0 0,-6-2 34 0 0,-1-1 0 0 0,1-1 0 0 0,0 0 0 0 0,-1-1-1 0 0,31-8 1 0 0,-9-3 108 0 0,71-34 0 0 0,-68 27-224 0 0,47-15-1 0 0,-79 32-298 0 0,0 1-1 0 0,0 0 1 0 0,12-1 0 0 0,12 2-3249 0 0,-19 1-2612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84 2303 0 0,'0'0'4630'0'0,"0"3"-2178"0"0,-22 76 3102 0 0,13-48-4469 0 0,-10 58 1 0 0,16-63-897 0 0,1 1 0 0 0,1-1 0 0 0,1 1 0 0 0,6 40 0 0 0,-5-54-123 0 0,-1-12-65 0 0,0-1 1 0 0,0 0-1 0 0,0 0 1 0 0,0 0 0 0 0,0 0-1 0 0,0 0 1 0 0,0 0 0 0 0,0 0-1 0 0,0 1 1 0 0,0-1 0 0 0,0 0-1 0 0,0 0 1 0 0,0 0-1 0 0,0 0 1 0 0,1 0 0 0 0,-1 0-1 0 0,0 0 1 0 0,0 1 0 0 0,0-1-1 0 0,0 0 1 0 0,0 0 0 0 0,0 0-1 0 0,0 0 1 0 0,0 0-1 0 0,0 0 1 0 0,0 0 0 0 0,0 0-1 0 0,1 0 1 0 0,-1 0 0 0 0,0 0-1 0 0,0 0 1 0 0,0 1 0 0 0,0-1-1 0 0,0 0 1 0 0,0 0-1 0 0,0 0 1 0 0,0 0 0 0 0,1 0-1 0 0,-1 0 1 0 0,0 0 0 0 0,0 0-1 0 0,0 0 1 0 0,0 0 0 0 0,3 0 5 0 0,-1 0 1 0 0,1 1 0 0 0,-1-1 0 0 0,1 0 0 0 0,0-1 0 0 0,-1 1 0 0 0,1 0 0 0 0,-1-1 0 0 0,1 1 0 0 0,-1-1 0 0 0,0 0-1 0 0,1 0 1 0 0,-1 0 0 0 0,0 0 0 0 0,1 0 0 0 0,-1 0 0 0 0,0-1 0 0 0,4-2 0 0 0,2-4 18 0 0,1 1 1 0 0,-2-2-1 0 0,9-9 1 0 0,-2 1-9 0 0,38-46 48 0 0,62-99 0 0 0,-87 116 2046 0 0,-27 63-1951 0 0,-2-1 0 0 0,-4 19-1 0 0,0 0-42 0 0,3-19-118 0 0,2 1 0 0 0,-1 0 0 0 0,2 0 0 0 0,0 0 0 0 0,1 0 0 0 0,1-1 0 0 0,5 22 0 0 0,-1-21 0 0 0,2-3 0 0 0,3-4 0 0 0,4-3 0 0 0,-10-6 8 0 0,1 0 0 0 0,-1-1 0 0 0,0 1 0 0 0,1-2 0 0 0,-1 1 0 0 0,1 0 0 0 0,-1-1-1 0 0,0 0 1 0 0,1 0 0 0 0,-1-1 0 0 0,0 1 0 0 0,0-1 0 0 0,0 0 0 0 0,8-5 0 0 0,-4 2 9 0 0,-1 0 0 0 0,0 0-1 0 0,0-1 1 0 0,-1 0 0 0 0,1 0 0 0 0,-1-1 0 0 0,9-11 0 0 0,51-83 481 0 0,2 22 319 0 0,-44 53-627 0 0,21-30 0 0 0,-27 30-193 0 0,-8 8-83 0 0,28-29 1 0 0,-38 45-100 0 0,0 1-1 0 0,0 0 1 0 0,0 0 0 0 0,0 1 0 0 0,0-1 0 0 0,0 0 0 0 0,1 0-1 0 0,-1 0 1 0 0,0 1 0 0 0,0-1 0 0 0,3 0 0 0 0,9 2-6784 0 0,-1 2 961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135 141 13303 0 0,'0'0'1202'0'0,"3"0"-988"0"0,102 10 3329 0 0,-97-10-3295 0 0,1 0 0 0 0,-1 0 0 0 0,1-1 0 0 0,-1-1 0 0 0,1 1 0 0 0,-1-1 0 0 0,0-1 0 0 0,0 1 1 0 0,0-1-1 0 0,0-1 0 0 0,0 0 0 0 0,-1 0 0 0 0,1 0 0 0 0,-1-1 0 0 0,0 0 0 0 0,7-7 0 0 0,-11 8-135 0 0,2-6-90 0 0,3-7-31 0 0,-8 13-20 0 0,-1 2-12 0 0,2 0 6 0 0,-1 0 0 0 0,0 0 0 0 0,-1 0 0 0 0,1-1 0 0 0,0 1 0 0 0,-1 0 0 0 0,1 0 0 0 0,-1 0 0 0 0,0 0 0 0 0,1 0 0 0 0,-1 0 0 0 0,0 1 0 0 0,0-1 0 0 0,0 0 0 0 0,0 0 0 0 0,-1 1 0 0 0,1-1 0 0 0,0 0 0 0 0,-1 1 0 0 0,-3-3 0 0 0,3 2-33 0 0,-1 0 1 0 0,0 0 0 0 0,1 0 0 0 0,-1 0 0 0 0,0 1 0 0 0,0-1 0 0 0,0 1 0 0 0,-1 0 0 0 0,1 0-1 0 0,0 0 1 0 0,-7-1 0 0 0,4 2-15 0 0,0 0-1 0 0,0 1 0 0 0,0 0 1 0 0,0 0-1 0 0,0 0 0 0 0,0 1 1 0 0,0 0-1 0 0,0 0 0 0 0,0 1 1 0 0,1 0-1 0 0,-1-1 0 0 0,1 2 1 0 0,0-1-1 0 0,-6 5 1 0 0,-8 8-33 0 0,0 1 1 0 0,-18 21-1 0 0,32-32 102 0 0,-22 24 32 0 0,-44 63 0 0 0,60-77 8 0 0,1 1 0 0 0,1 0-1 0 0,1 0 1 0 0,0 1-1 0 0,2 0 1 0 0,-6 22-1 0 0,10-34-27 0 0,1-1-1 0 0,1 1 0 0 0,-1-1 1 0 0,1 1-1 0 0,0 0 1 0 0,0-1-1 0 0,0 1 0 0 0,1-1 1 0 0,3 12-1 0 0,-3-14 5 0 0,0 0 0 0 0,0 0-1 0 0,0-1 1 0 0,1 1 0 0 0,-1 0 0 0 0,1 0 0 0 0,0-1-1 0 0,0 1 1 0 0,0-1 0 0 0,0 0 0 0 0,0 0-1 0 0,1 1 1 0 0,-1-1 0 0 0,1-1 0 0 0,-1 1-1 0 0,1 0 1 0 0,0-1 0 0 0,0 1 0 0 0,3 0 0 0 0,5 2 46 0 0,-1-1 0 0 0,1-1 1 0 0,0 0-1 0 0,1 0 1 0 0,-1-1-1 0 0,0-1 0 0 0,0 0 1 0 0,18-2-1 0 0,90-20 353 0 0,-118 22-397 0 0,22-5-117 0 0,-4 1-285 0 0,0 0 0 0 0,0-2 0 0 0,29-12 1 0 0,-32 8-1443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301 229 4143 0 0,'0'0'1495'0'0,"0"3"-311"0"0,0-3-917 0 0,0 1 1 0 0,-1-1-1 0 0,1 1 0 0 0,0-1 1 0 0,0 0-1 0 0,0 1 0 0 0,0-1 1 0 0,0 1-1 0 0,0-1 0 0 0,0 1 1 0 0,0-1-1 0 0,0 0 0 0 0,0 1 0 0 0,0-1 1 0 0,1 1-1 0 0,-1-1 0 0 0,0 1 1 0 0,0-1-1 0 0,0 0 0 0 0,0 1 1 0 0,1-1-1 0 0,-1 0 0 0 0,0 1 1 0 0,0-1-1 0 0,1 0 0 0 0,-1 1 1 0 0,0-1-1 0 0,1 0 0 0 0,-1 1 0 0 0,0-1 1 0 0,1 0-1 0 0,-1 0 0 0 0,1 1 1 0 0,0-1-1 0 0,7 1-862 0 0,-3-1 701 0 0,-1 0 0 0 0,1 0 0 0 0,-1-1 0 0 0,0 0 0 0 0,1 0 0 0 0,-1 0 0 0 0,0 0 0 0 0,0-1 0 0 0,0 1 0 0 0,0-1 0 0 0,0 0 0 0 0,0-1 0 0 0,0 1-1 0 0,-1-1 1 0 0,1 1 0 0 0,-1-1 0 0 0,0 0 0 0 0,0 0 0 0 0,0-1 0 0 0,4-5 0 0 0,-2 3-34 0 0,0-1 0 0 0,-1 0-1 0 0,0-1 1 0 0,0 1 0 0 0,-1-1 0 0 0,0 1 0 0 0,-1-1-1 0 0,1 0 1 0 0,-1 0 0 0 0,1-9 0 0 0,-3 10-38 0 0,0 1 0 0 0,0-1 0 0 0,0 0 0 0 0,-1 0 0 0 0,1 1 0 0 0,-2-1 0 0 0,1 1-1 0 0,-1-1 1 0 0,0 1 0 0 0,0-1 0 0 0,-1 1 0 0 0,-3-7 0 0 0,4 12-29 0 0,0-1-1 0 0,1 0 1 0 0,-1 1 0 0 0,0-1-1 0 0,0 1 1 0 0,0 0-1 0 0,0 0 1 0 0,0 0 0 0 0,0 0-1 0 0,0 0 1 0 0,0 0-1 0 0,-1 0 1 0 0,1 0-1 0 0,0 1 1 0 0,0-1 0 0 0,-1 1-1 0 0,-3 0 1 0 0,0 1 0 0 0,0 0 0 0 0,-1 1 0 0 0,1 0 0 0 0,0 0 0 0 0,0 1 0 0 0,0 0 0 0 0,1 0 0 0 0,-1 0 0 0 0,-5 4-1 0 0,1 0 0 0 0,-9 5-30 0 0,1 1 0 0 0,0 0 1 0 0,1 2-1 0 0,-24 25 0 0 0,-52 76-203 0 0,72-87 105 0 0,-17 33 1 0 0,32-50 57 0 0,0 0-1 0 0,0 0 1 0 0,1 1 0 0 0,1-1 0 0 0,-5 27 0 0 0,8-35 46 0 0,1 0 1 0 0,0 0-1 0 0,0 0 1 0 0,0 0 0 0 0,0 0-1 0 0,0 0 1 0 0,1 0-1 0 0,0 0 1 0 0,0 0-1 0 0,0 0 1 0 0,3 6 0 0 0,-3-8 15 0 0,0 0 0 0 0,0 0 0 0 0,0-1 0 0 0,1 1 0 0 0,-1 0 0 0 0,0-1 0 0 0,1 1 0 0 0,-1-1 0 0 0,1 0 0 0 0,-1 1-1 0 0,1-1 1 0 0,0 0 0 0 0,0 0 0 0 0,-1 0 0 0 0,1 0 0 0 0,0-1 0 0 0,0 1 0 0 0,0 0 0 0 0,0-1 0 0 0,0 1 0 0 0,0-1 0 0 0,0 0 0 0 0,0 0 0 0 0,3 0 0 0 0,4 0 4 0 0,0-1 0 0 0,0 0 0 0 0,-1-1 0 0 0,1 0 0 0 0,0 0 0 0 0,-1-1 0 0 0,14-7 0 0 0,2-2 0 0 0,27-19 0 0 0,63-55 37 0 0,-24 15 1 0 0,-38 30 26 0 0,-43 31-7 0 0,-9 10-34 0 0,1 0 0 0 0,-1-1 0 0 0,0 1 0 0 0,0 0 0 0 0,1 0-1 0 0,-1-1 1 0 0,0 1 0 0 0,0 0 0 0 0,0-1 0 0 0,0 1 0 0 0,0 0 0 0 0,1 0 0 0 0,-1-1-1 0 0,0 1 1 0 0,0 0 0 0 0,0-1 0 0 0,0 1 0 0 0,0 0 0 0 0,0-1 0 0 0,0 1 0 0 0,0 0-1 0 0,0-1 1 0 0,0 1 0 0 0,0 0 0 0 0,0-1 0 0 0,-1 1 0 0 0,1 0 0 0 0,0-1 0 0 0,0 1-1 0 0,0 0 1 0 0,0-1 0 0 0,0 1 0 0 0,-1 0 0 0 0,1-1 0 0 0,0 1 0 0 0,-1 0 0 0 0,0-1 6 0 0,0 1 1 0 0,0 0-1 0 0,0-1 1 0 0,0 1-1 0 0,0 0 1 0 0,0 0-1 0 0,0 0 1 0 0,0 0-1 0 0,0 0 1 0 0,0 0-1 0 0,0 0 1 0 0,-1 0-1 0 0,-31 9 383 0 0,27-6-369 0 0,1 0 1 0 0,-1 0-1 0 0,1 1 1 0 0,0 0 0 0 0,0 0-1 0 0,0 0 1 0 0,0 0-1 0 0,1 1 1 0 0,0 0 0 0 0,0 0-1 0 0,-7 10 1 0 0,6-7 7 0 0,0 1 0 0 0,1-1 0 0 0,0 1 0 0 0,0 0-1 0 0,1 0 1 0 0,1 1 0 0 0,-3 10 0 0 0,4-17-154 0 0,1 0 0 0 0,0 0 0 0 0,0 1 1 0 0,0-1-1 0 0,0 0 0 0 0,0 0 0 0 0,1 0 0 0 0,-1 0 0 0 0,1 1 0 0 0,0-1 0 0 0,0 0 0 0 0,0 0 1 0 0,0 0-1 0 0,1-1 0 0 0,-1 1 0 0 0,1 0 0 0 0,0 0 0 0 0,-1-1 0 0 0,1 1 0 0 0,0-1 0 0 0,1 0 0 0 0,-1 1 1 0 0,0-1-1 0 0,1 0 0 0 0,-1 0 0 0 0,1 0 0 0 0,0-1 0 0 0,5 3 0 0 0,10 2-1929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27 439 10735 0 0,'0'0'4194'0'0,"-2"-2"-3149"0"0,-1-4-689 0 0,0 0 0 0 0,0 1-1 0 0,0-1 1 0 0,0 0 0 0 0,1 0 0 0 0,0-1 0 0 0,1 1 0 0 0,-1 0 0 0 0,1-1-1 0 0,0 1 1 0 0,1-9 0 0 0,0 5-85 0 0,0 0 0 0 0,2-1-1 0 0,-1 1 1 0 0,1 0 0 0 0,1 0 0 0 0,5-16 0 0 0,-1 10-206 0 0,0 1 1 0 0,1 0-1 0 0,1 0 1 0 0,0 0-1 0 0,1 1 1 0 0,0 1 0 0 0,2 0-1 0 0,18-18 1 0 0,-9 13-717 0 0,0 1 1 0 0,2 1 0 0 0,0 1-1 0 0,35-17 1 0 0,-47 27-250 0 0,0 2 0 0 0,0-1 1 0 0,0 2-1 0 0,15-3 0 0 0,-4 1-904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86 2759 0 0,'5'4'41'0'0,"19"10"165"0"0,1 2 1188 0 0,-17-9 2110 0 0,-1 0 0 0 0,12 15 0 0 0,-8-6-1739 0 0,-9-14-969 0 0,7 7 226 0 0,-7-8-862 0 0,1 1-17 0 0,-1 0-1 0 0,1-1 1 0 0,0 1-1 0 0,0-1 1 0 0,0 1-1 0 0,0-1 1 0 0,0 0-1 0 0,0 0 1 0 0,0 0-1 0 0,1-1 1 0 0,-1 1-1 0 0,0-1 1 0 0,0 0-1 0 0,1 0 1 0 0,-1 0-1 0 0,0 0 1 0 0,0-1-1 0 0,1 1 1 0 0,-1-1-1 0 0,0 0 1 0 0,0 1-1 0 0,5-4 1 0 0,5-1 61 0 0,-1-1 0 0 0,0 0 0 0 0,0-1 1 0 0,12-9-1 0 0,13-10-78 0 0,39-36 1 0 0,-61 47-140 0 0,-13 9-17 0 0,-2 2 6 0 0,1 3 11 0 0,-1 0-1 0 0,1 0 0 0 0,-1 0 0 0 0,0 0 0 0 0,0 0 0 0 0,1 0 0 0 0,-1 0 0 0 0,0 0 0 0 0,0 0 0 0 0,0 0 0 0 0,0 0 0 0 0,0 0 0 0 0,0 0 0 0 0,0 0 1 0 0,0 0-1 0 0,-1 0 0 0 0,1 0 0 0 0,0 0 0 0 0,-1 0 0 0 0,1 0 0 0 0,0 0 0 0 0,-1 0 0 0 0,0-1 0 0 0,0 1-4 0 0,0 0 0 0 0,-1 0 0 0 0,1 0 0 0 0,0 0 0 0 0,-1 0 0 0 0,1 0-1 0 0,-1 0 1 0 0,1 0 0 0 0,-1 1 0 0 0,1-1 0 0 0,-1 1 0 0 0,1-1 0 0 0,-3 0 0 0 0,-2 0-22 0 0,0 1 1 0 0,1-1 0 0 0,-1 1 0 0 0,0 0 0 0 0,0 1 0 0 0,0-1-1 0 0,-8 3 1 0 0,1 2-41 0 0,0 1 0 0 0,0 0 1 0 0,1 0-1 0 0,0 2 0 0 0,-19 14 0 0 0,-2 2-76 0 0,-41 23-65 0 0,6-4 127 0 0,-75 62 0 0 0,130-93 90 0 0,0-1 0 0 0,1 2 0 0 0,1 0 0 0 0,-18 25 0 0 0,25-32-7 0 0,1 0 0 0 0,0 0 0 0 0,0 1 1 0 0,0-1-1 0 0,1 1 0 0 0,-2 9 1 0 0,3-12-28 0 0,1-1 1 0 0,-1 1-1 0 0,1 0 0 0 0,0 0 1 0 0,0-1-1 0 0,0 1 1 0 0,1 0-1 0 0,0-1 1 0 0,-1 1-1 0 0,1 0 0 0 0,0-1 1 0 0,3 7-1 0 0,-2-7-25 0 0,0 0 1 0 0,1 1-1 0 0,-1-1 0 0 0,1 0 0 0 0,-1 0 1 0 0,1-1-1 0 0,0 1 0 0 0,0 0 0 0 0,0-1 0 0 0,0 0 1 0 0,1 0-1 0 0,-1 0 0 0 0,1 0 0 0 0,-1 0 0 0 0,1-1 1 0 0,0 0-1 0 0,0 1 0 0 0,-1-1 0 0 0,1-1 1 0 0,6 2-1 0 0,8 0-178 0 0,-1-1 1 0 0,1-1-1 0 0,20-2 0 0 0,-38 2 236 0 0,34-3-307 0 0,0-2 1 0 0,0-1-1 0 0,-1-2 1 0 0,43-15-1 0 0,-39 9-888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1839 0 0,'-1'2'8882'0'0,"-4"3"-8536"0"0,0 1 0 0 0,1 0 0 0 0,0 0 0 0 0,0 0 0 0 0,0 1 1 0 0,-4 10-1 0 0,-15 49 347 0 0,13-34-307 0 0,-34 103 484 0 0,-22 62-546 0 0,44-140-276 0 0,-40 74 1 0 0,46-105-21 0 0,-26 33 0 0 0,-9 14-31 0 0,-32 56 198 0 0,57-100 216 0 0,25-27-254 0 0,38-70-78 0 0,82-113-1 0 0,-41 53-73 0 0,-60 93 86 0 0,2 1 0 0 0,42-54 0 0 0,-58 83-49 0 0,0 1 1 0 0,0 0-1 0 0,1-1 1 0 0,-1 2 0 0 0,1-1-1 0 0,0 0 1 0 0,0 1 0 0 0,0 0-1 0 0,7-3 1 0 0,-9 5-20 0 0,0 0 0 0 0,0 1 0 0 0,0-1 1 0 0,-1 0-1 0 0,1 1 0 0 0,0 0 0 0 0,0 0 0 0 0,0 0 0 0 0,0 0 1 0 0,0 0-1 0 0,0 0 0 0 0,-1 1 0 0 0,1-1 0 0 0,0 1 0 0 0,0 0 1 0 0,0 0-1 0 0,-1 0 0 0 0,1 0 0 0 0,-1 1 0 0 0,1-1 0 0 0,2 2 1 0 0,9 9 168 0 0,-1-1 1 0 0,0 2 0 0 0,-1 0 0 0 0,18 23 0 0 0,-19-22-57 0 0,2 5 51 0 0,-1 0 1 0 0,0 0 0 0 0,-2 2 0 0 0,0-1-1 0 0,8 27 1 0 0,-15-39-169 0 0,-1 0 0 0 0,0 0-1 0 0,-1 1 1 0 0,0-1 0 0 0,0 1-1 0 0,0-1 1 0 0,-1 1 0 0 0,-1-1-1 0 0,1 1 1 0 0,-1-1 0 0 0,-1 1-1 0 0,0-1 1 0 0,0 0 0 0 0,0 0-1 0 0,-1 0 1 0 0,0 0 0 0 0,-1 0-1 0 0,0 0 1 0 0,0-1 0 0 0,-7 10-1 0 0,-1-2 23 0 0,0 1 0 0 0,-2-2 0 0 0,1 0 0 0 0,-1-1 0 0 0,-1 0 0 0 0,-1-1 0 0 0,-30 19 0 0 0,17-13-19 0 0,-1-2-1 0 0,-44 18 0 0 0,33-19-60 0 0,-8 4-198 0 0,0-2 0 0 0,-55 10 0 0 0,74-24-1178 0 0,32-6 923 0 0,5-4 137 0 0,-1 0 0 0 0,2 1 0 0 0,-1 0 0 0 0,1 0 0 0 0,10-7 0 0 0,-10 8-60 0 0,27-18-1263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66 101 5983 0 0,'0'0'464'0'0,"-2"0"-305"0"0,-19 4 10776 0 0,17 10-10078 0 0,-8 37-354 0 0,3-21-193 0 0,2 0-1 0 0,-3 36 1 0 0,10-55-243 0 0,0 1 0 0 0,1-1 0 0 0,0-1 0 0 0,1 1 0 0 0,1 0 0 0 0,-1 0 0 0 0,2-1 0 0 0,4 12 0 0 0,-7-20-47 0 0,0 0 1 0 0,1-1 0 0 0,-1 1 0 0 0,1-1-1 0 0,-1 0 1 0 0,1 1 0 0 0,-1-1 0 0 0,1 0-1 0 0,-1 0 1 0 0,1 0 0 0 0,0 0 0 0 0,0 0-1 0 0,0 0 1 0 0,0-1 0 0 0,2 2 0 0 0,-2-2 13 0 0,2 2 31 0 0,1-2-1 0 0,-1 1 0 0 0,1 0 1 0 0,-1-1-1 0 0,1 0 1 0 0,-1 0-1 0 0,1 0 1 0 0,-1-1-1 0 0,1 1 0 0 0,-1-1 1 0 0,1 0-1 0 0,-1 0 1 0 0,0-1-1 0 0,7-2 1 0 0,5-4 140 0 0,0 0 0 0 0,19-13 1 0 0,-19 10-129 0 0,-2 0 1 0 0,1-2 0 0 0,-1 0 0 0 0,-1 0-1 0 0,0-1 1 0 0,19-29 0 0 0,-16 20-88 0 0,-2-2 1 0 0,0 0 0 0 0,19-50-1 0 0,-26 53-1082 0 0,-1 1-1 0 0,6-34 0 0 0,-10 37-374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74 7831 0 0,'12'-15'261'0'0,"-6"8"-144"0"0,0-1 1 0 0,1 1-1 0 0,-1 0 1 0 0,15-11-1 0 0,4 7 9459 0 0,-24 14-8574 0 0,1 3-899 0 0,-1-1 1 0 0,0 1-1 0 0,0 0 1 0 0,0 0-1 0 0,-1 0 1 0 0,1-1-1 0 0,-1 1 1 0 0,-1 0-1 0 0,1 0 1 0 0,-1 0-1 0 0,0 0 1 0 0,-3 6-1 0 0,-3 10 457 0 0,-19 39 0 0 0,15-35-264 0 0,-117 295 589 0 0,26-62-972 0 0,34-97-3 0 0,8-28-1221 0 0,55-124 1006 0 0,4-6-61 0 0,-1 0 1 0 0,-1 0-1 0 0,1-1 1 0 0,0 1-1 0 0,-4 3 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 13823 0 0,'0'0'630'0'0,"-2"1"-13"0"0,1 0-547 0 0,-1-1-1 0 0,1 1 1 0 0,-1 0-1 0 0,1 0 1 0 0,-1 0-1 0 0,1-1 1 0 0,0 2 0 0 0,-1-1-1 0 0,1 0 1 0 0,0 0-1 0 0,0 0 1 0 0,0 0 0 0 0,0 1-1 0 0,0-1 1 0 0,0 1-1 0 0,0-1 1 0 0,0 1-1 0 0,1-1 1 0 0,-1 1 0 0 0,0-1-1 0 0,1 1 1 0 0,0 0-1 0 0,-1-1 1 0 0,1 1 0 0 0,0-1-1 0 0,0 1 1 0 0,0 0-1 0 0,0 0 1 0 0,0-1-1 0 0,0 1 1 0 0,0 0 0 0 0,0-1-1 0 0,1 3 1 0 0,0-1 404 0 0,0-1-270 0 0,-1 0-1 0 0,1 0 1 0 0,0-1 0 0 0,0 1 0 0 0,0 0 0 0 0,0-1-1 0 0,1 1 1 0 0,-1 0 0 0 0,0-1 0 0 0,1 1-1 0 0,-1-1 1 0 0,1 0 0 0 0,0 0 0 0 0,-1 1-1 0 0,4 0 1 0 0,-4-1-60 0 0,4 2-29 0 0,0 0 1 0 0,0 0-1 0 0,1-1 1 0 0,-1 0-1 0 0,1 0 1 0 0,-1 0-1 0 0,1-1 0 0 0,0 0 1 0 0,0 0-1 0 0,0 0 1 0 0,-1 0-1 0 0,1-1 1 0 0,8-1-1 0 0,7-1 273 0 0,0-1 0 0 0,27-8 0 0 0,-23 5-135 0 0,188-53 855 0 0,-62 17-2056 0 0,-133 36-1173 0 0,-9 4-2967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266 214 8751 0 0,'-2'1'674'0'0,"-100"86"2411"0"0,90-76-2917 0 0,1 0 0 0 0,-16 21 1 0 0,-2 2 855 0 0,-32 26 692 0 0,50-51-1586 0 0,2-4-41 0 0,8-4 119 0 0,1-4-119 0 0,0-4-30 0 0,1-1-1 0 0,1 1 1 0 0,-1-1-1 0 0,1 1 1 0 0,1 0-1 0 0,-1-1 1 0 0,1 1-1 0 0,0 1 1 0 0,1-1-1 0 0,0 0 1 0 0,9-11-1 0 0,7-8 94 0 0,34-33 1 0 0,-46 50-144 0 0,30-26 106 0 0,2 2 0 0 0,0 1-1 0 0,58-32 1 0 0,-71 47 150 0 0,1 1-1 0 0,1 1 1 0 0,0 2 0 0 0,1 1 0 0 0,1 1-1 0 0,32-6 1 0 0,-53 15-54 0 0,0 0 0 0 0,-1 2-1 0 0,1-1 1 0 0,-1 1 0 0 0,1 0-1 0 0,0 1 1 0 0,-1 0 0 0 0,17 4-1 0 0,-23-4-177 0 0,0-1 1 0 0,-1 1-1 0 0,1 0 0 0 0,-1 0 0 0 0,0 0 0 0 0,1 0 0 0 0,-1 1 0 0 0,0-1 0 0 0,0 1 0 0 0,0-1 0 0 0,0 1 0 0 0,0 0 0 0 0,0 0 0 0 0,0-1 0 0 0,0 2 0 0 0,-1-1 0 0 0,1 0 0 0 0,-1 0 0 0 0,1 0 0 0 0,-1 1 0 0 0,0-1 0 0 0,0 0 0 0 0,0 1 0 0 0,0-1 0 0 0,-1 1 0 0 0,1-1 0 0 0,-1 1 0 0 0,1 0 1 0 0,-1-1-1 0 0,0 1 0 0 0,0 0 0 0 0,0-1 0 0 0,0 1 0 0 0,-1-1 0 0 0,1 1 0 0 0,-2 3 0 0 0,-1 4-18 0 0,0 0 0 0 0,0 0 0 0 0,-1-1-1 0 0,-1 1 1 0 0,1-1 0 0 0,-2 0 0 0 0,-11 15 0 0 0,-55 56 143 0 0,20-24-106 0 0,0-3-990 0 0,25-27-50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9615 0 0,'0'0'439'0'0,"-1"2"-10"0"0,-62 57 1661 0 0,49-46-1429 0 0,1 1 1 0 0,0 0-1 0 0,1 1 1 0 0,0 1-1 0 0,-9 17 0 0 0,1 3-336 0 0,-21 51 0 0 0,37-78-228 0 0,1 1 0 0 0,0 0 0 0 0,0 0 1 0 0,-2 19-1 0 0,4-25-25 0 0,1 0 1 0 0,0 0-1 0 0,0-1 1 0 0,0 1 0 0 0,0 0-1 0 0,1 0 1 0 0,0-1 0 0 0,-1 1-1 0 0,1 0 1 0 0,1-1-1 0 0,-1 1 1 0 0,0-1 0 0 0,1 1-1 0 0,0-1 1 0 0,0 0 0 0 0,2 4-1 0 0,-2-6-2 0 0,-1 1 0 0 0,1-1 0 0 0,0 0 1 0 0,-1 1-1 0 0,1-1 0 0 0,0 0 0 0 0,0 0 0 0 0,0 0 0 0 0,0 0 0 0 0,0-1 0 0 0,0 1 0 0 0,0 0 0 0 0,0-1 0 0 0,3 1 1 0 0,0-1 96 0 0,0 1 0 0 0,0-1 1 0 0,0 0-1 0 0,8-1 0 0 0,-3-1 61 0 0,1-1 0 0 0,-1 0 0 0 0,0 0 0 0 0,0-1-1 0 0,0 0 1 0 0,0-1 0 0 0,9-6 0 0 0,0-1 0 0 0,0-2 1 0 0,19-18-1 0 0,-33 28-213 0 0,-1 0 0 0 0,0 0 0 0 0,-1-1 1 0 0,1 0-1 0 0,-1 1 0 0 0,0-1 0 0 0,0 0 0 0 0,0-1 0 0 0,-1 1 0 0 0,0 0 0 0 0,0-1 0 0 0,0 0 0 0 0,-1 1 0 0 0,1-1 1 0 0,-1 0-1 0 0,-1 1 0 0 0,1-1 0 0 0,-1 0 0 0 0,0 0 0 0 0,-1 0 0 0 0,1 0 0 0 0,-3-11 0 0 0,-1 4-86 0 0,0 0 0 0 0,0-1 0 0 0,-1 2 0 0 0,-1-1 0 0 0,0 1 0 0 0,-1 0 0 0 0,0 0 0 0 0,-14-17 0 0 0,20 28-5 0 0,-1-1 1 0 0,1 1-1 0 0,0 0 0 0 0,-1 0 1 0 0,1 0-1 0 0,-1 0 0 0 0,1 0 1 0 0,-1 0-1 0 0,-2-1 0 0 0,3 2 81 0 0,-1-1-206 0 0,10 8-5746 0 0,-5-4 5492 0 0,0-1-1 0 0,0 0 1 0 0,0 0-1 0 0,6 3 1 0 0,9 1-1176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11055 0 0,'0'0'1391'0'0,"-3"1"-83"0"0,-15 6 1309 0 0,-20 10 1 0 0,-91 59-1497 0 0,129-76-1102 0 0,-28 19 550 0 0,-50 44 0 0 0,74-60-550 0 0,0 0-12 0 0,-6 14 6 0 0,5-3 30 0 0,6 2-33 0 0,0-10-6 0 0,1-1 0 0 0,0 1 0 0 0,1-1 0 0 0,-1 0 0 0 0,1 1 0 0 0,0-1-1 0 0,1 0 1 0 0,-1-1 0 0 0,1 1 0 0 0,0-1 0 0 0,0 1 0 0 0,0-1 0 0 0,1 0 0 0 0,-1-1 0 0 0,1 1-1 0 0,0-1 1 0 0,0 0 0 0 0,7 3 0 0 0,0 0 11 0 0,-1-1 0 0 0,1-1-1 0 0,0 0 1 0 0,0 0 0 0 0,1-1 0 0 0,-1-1-1 0 0,21 2 1 0 0,-28-4 42 0 0,1 0-1 0 0,-1-1 1 0 0,0 1-1 0 0,0-1 0 0 0,0 0 1 0 0,1-1-1 0 0,-1 1 1 0 0,0-1-1 0 0,-1 0 1 0 0,1 0-1 0 0,0 0 1 0 0,0-1-1 0 0,-1 1 0 0 0,0-1 1 0 0,1 0-1 0 0,-1-1 1 0 0,0 1-1 0 0,-1-1 1 0 0,1 0-1 0 0,-1 1 1 0 0,1-2-1 0 0,-1 1 1 0 0,4-8-1 0 0,-3 6 10 0 0,-1-1-1 0 0,0 1 1 0 0,-1-1-1 0 0,0 1 1 0 0,0-1 0 0 0,0 1-1 0 0,-1-1 1 0 0,0 0 0 0 0,0 0-1 0 0,-1 0 1 0 0,1 0-1 0 0,-2 0 1 0 0,1 0 0 0 0,-1 0-1 0 0,0 1 1 0 0,0-1 0 0 0,-4-11-1 0 0,-1 4-156 0 0,-1 0 0 0 0,-1 1 0 0 0,0-1 0 0 0,0 1 0 0 0,-2 1 0 0 0,1-1 0 0 0,-23-20 0 0 0,30 32-224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9215 0 0,'0'0'707'0'0,"-2"1"-192"0"0,-7 6 543 0 0,1 0 0 0 0,0 1-1 0 0,0 0 1 0 0,1 0 0 0 0,0 1 0 0 0,-7 9 0 0 0,-33 64-185 0 0,24-39-455 0 0,-227 441 1912 0 0,66-137-2210 0 0,82-164-96 0 0,89-156-46 0 0,1-1 0 0 0,1 1 1 0 0,2 1-1 0 0,-9 39 0 0 0,17-65-77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1839 0 0,'0'3'134'0'0,"-1"18"-229"0"0,2-18 981 0 0,-1 1 0 0 0,1-1 0 0 0,0 0 1 0 0,0 1-1 0 0,0-1 0 0 0,1 0 0 0 0,-1 0 1 0 0,1 0-1 0 0,0 0 0 0 0,0 0 1 0 0,0 0-1 0 0,0-1 0 0 0,0 1 0 0 0,1-1 1 0 0,3 4-1 0 0,-3-3-537 0 0,0-1-1 0 0,0 0 1 0 0,1 0 0 0 0,-1-1-1 0 0,6 3 1 0 0,-1-1-178 0 0,0-1 0 0 0,0-1 0 0 0,0 0 0 0 0,0 0 0 0 0,1 0 0 0 0,-1-1 0 0 0,0 0 0 0 0,0-1 0 0 0,10-1 0 0 0,12-4 430 0 0,32-10-1 0 0,-44 11-334 0 0,74-23 735 0 0,25-7 46 0 0,42-10 210 0 0,-49 13-3086 0 0,-36 13-4943 0 0,-57 15-140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66 5063 0 0,'1'-2'232'0'0,"1"0"-155"0"0,6-17 110 0 0,-3 5-447 0 0,2 2 3562 0 0,2-5 9803 0 0,-10 20-12913 0 0,-4 8-93 0 0,0 1 0 0 0,-1-1 1 0 0,-1-1-1 0 0,-13 17 0 0 0,-2 5 50 0 0,-76 107 85 0 0,74-108-239 0 0,8-6-155 0 0,15-21 44 0 0,0-2-605 0 0,4-1-1592 0 0,-2-1 1855 0 0,0 0 1 0 0,0 0-1 0 0,0 0 0 0 0,-1 0 0 0 0,1 0 1 0 0,0-1-1 0 0,0 1 0 0 0,2-1 1 0 0,-2 1-603 0 0,15-4-5104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206 214 3223 0 0,'-3'1'143'0'0,"-30"15"-422"0"0,-29 12 2742 0 0,44-21 2732 0 0,-29 7-1 0 0,22-12-3158 0 0,23-2-1520 0 0,0 0-26 0 0,1 0-416 0 0,1-1 0 0 0,-1 1 0 0 0,0 0 0 0 0,0 0 1 0 0,1-1-1 0 0,-1 1 0 0 0,0 0 0 0 0,1-1 0 0 0,-1 1 0 0 0,0-1 1 0 0,1 1-1 0 0,-1-1 0 0 0,1 1 0 0 0,-1-1 0 0 0,1 1 1 0 0,-1-1-1 0 0,1 0 0 0 0,0 1 0 0 0,-1-1 0 0 0,1 0 1 0 0,-1 1-1 0 0,1-1 0 0 0,0 0 0 0 0,0 0 0 0 0,-1 0 0 0 0,1-1-15 0 0,0 0-1 0 0,0 1 0 0 0,1-1 0 0 0,-1 0 1 0 0,0 1-1 0 0,1-1 0 0 0,-1 1 0 0 0,1-1 1 0 0,-1 1-1 0 0,1-1 0 0 0,1-2 0 0 0,2-2 43 0 0,0-1-1 0 0,1 1 0 0 0,0 0 1 0 0,7-7-1 0 0,6-3-23 0 0,0 0-1 0 0,1 1 1 0 0,32-19 0 0 0,68-30-41 0 0,-58 33 25 0 0,-50 25 8 0 0,1 1 1 0 0,0 1-1 0 0,0 0 1 0 0,0 0-1 0 0,0 1 1 0 0,16-2-1 0 0,-26 5 130 0 0,6 6 35 0 0,-7-5-224 0 0,0 0 0 0 0,0 0 0 0 0,0-1 0 0 0,0 1 1 0 0,0 0-1 0 0,-1 0 0 0 0,1 0 0 0 0,0 0 0 0 0,0 0 0 0 0,-1 0 0 0 0,1 0 1 0 0,-1 0-1 0 0,1 0 0 0 0,-1 0 0 0 0,1 1 0 0 0,-1-1 0 0 0,0 0 1 0 0,1 0-1 0 0,-1 0 0 0 0,0 1 0 0 0,0-1 0 0 0,0 0 0 0 0,0 3 0 0 0,-1 5 1 0 0,-1 1 0 0 0,0 0-1 0 0,-1-1 1 0 0,0 1-1 0 0,0-1 1 0 0,-9 17-1 0 0,-5 14 66 0 0,13-24-34 0 0,-1 8-66 0 0,5-19-12 0 0,1 4-128 0 0,3 26-1628 0 0,0 1-4043 0 0,-3-33 3873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13 12895 0 0,'0'0'998'0'0,"1"-2"-657"0"0,5-9 3624 0 0,-5 14-3942 0 0,0 0-1 0 0,0 1 0 0 0,0-1 1 0 0,-1 0-1 0 0,1 0 0 0 0,-1 0 1 0 0,0 1-1 0 0,0-1 0 0 0,0 0 1 0 0,0 0-1 0 0,-2 6 0 0 0,-8 34 267 0 0,9-41-278 0 0,-42 124 1286 0 0,-102 207 0 0 0,19-113-1129 0 0,-16-10-240 0 0,102-152-74 0 0,-24 26-648 0 0,53-72 316 0 0,0 0 0 0 0,-1 0 0 0 0,0-1 0 0 0,-17 11 0 0 0,27-20-42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126 179 10591 0 0,'-12'2'174'0'0,"1"1"-1"0"0,0 0 1 0 0,-1 1-1 0 0,-16 9 0 0 0,24-11 113 0 0,0 1 0 0 0,0-1-1 0 0,0 1 1 0 0,0 0 0 0 0,0 0-1 0 0,1 1 1 0 0,-1-1 0 0 0,1 1-1 0 0,0-1 1 0 0,0 1 0 0 0,1 0 0 0 0,-1 0-1 0 0,-3 7 1 0 0,6-10-114 0 0,0 0-1 0 0,0 0 1 0 0,0-1 0 0 0,0 1 0 0 0,0 0 0 0 0,0 0-1 0 0,0 0 1 0 0,0-1 0 0 0,0 1 0 0 0,0 0-1 0 0,1 0 1 0 0,-1-1 0 0 0,0 1 0 0 0,0 0 0 0 0,1 0-1 0 0,-1-1 1 0 0,0 1 0 0 0,1 0 0 0 0,0 0-1 0 0,0 2 295 0 0,1-1-384 0 0,0 1-1 0 0,-1 0 0 0 0,1 0 1 0 0,0-1-1 0 0,0 1 0 0 0,0-1 1 0 0,1 0-1 0 0,-1 0 0 0 0,1 0 1 0 0,-1 0-1 0 0,1 0 0 0 0,0 0 1 0 0,-1 0-1 0 0,1-1 0 0 0,0 0 1 0 0,0 1-1 0 0,0-1 0 0 0,0 0 1 0 0,0-1-1 0 0,7 2 1 0 0,4 0 39 0 0,1-1 0 0 0,-1 0 1 0 0,20-2-1 0 0,-24 0-19 0 0,89-7 401 0 0,0-4-1 0 0,115-31 1 0 0,-122 22-550 0 0,-2-4-1 0 0,147-63 0 0 0,-231 85 98 0 0,72-37-1186 0 0,-70 36 433 0 0,0-2 0 0 0,0 1 0 0 0,0-1 0 0 0,-1 0 0 0 0,0-1 0 0 0,-1 1 0 0 0,7-9 0 0 0,1-7-1544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 10591 0 0,'0'0'964'0'0,"-1"2"-794"0"0,-21 36 2641 0 0,-48 64-1 0 0,16-27-1363 0 0,-171 295 1198 0 0,199-322-2464 0 0,-91 160 362 0 0,91-166-436 0 0,-2-2-1 0 0,-61 67 1 0 0,-16 11 10 0 0,99-111-108 0 0,3-3-1 0 0,-1-1 0 0 0,1 1-1 0 0,-1-1 1 0 0,0 0 0 0 0,0 0 0 0 0,-7 4 0 0 0,2-2-23 0 0,8-6 7 0 0,1 0-1 0 0,0 0 1 0 0,-1 0-1 0 0,1-1 0 0 0,0 1 1 0 0,0 0-1 0 0,0 0 1 0 0,0 0-1 0 0,0 0 0 0 0,1-2 1 0 0,0-2-23 0 0,1 0 0 0 0,-1-1 0 0 0,1 1 0 0 0,1 0 1 0 0,-1 0-1 0 0,1 1 0 0 0,-1-1 0 0 0,1 0 0 0 0,6-6 0 0 0,5-4-72 0 0,17-16 0 0 0,112-87-400 0 0,-112 96 345 0 0,1 2 0 0 0,64-31 0 0 0,-87 48 146 0 0,0-1 1 0 0,-1 1 0 0 0,1 1-1 0 0,0 0 1 0 0,1 0-1 0 0,13 0 1 0 0,-21 2 23 0 0,-1 1 0 0 0,0-1 0 0 0,0 1 1 0 0,0-1-1 0 0,1 1 0 0 0,-1 0 0 0 0,0 0 0 0 0,0 0 1 0 0,0 0-1 0 0,0 0 0 0 0,0 0 0 0 0,-1 0 0 0 0,1 0 1 0 0,0 0-1 0 0,0 0 0 0 0,-1 0 0 0 0,1 0 0 0 0,0 1 0 0 0,-1-1 1 0 0,1 3-1 0 0,0 1 35 0 0,1-1 1 0 0,-2 1-1 0 0,1 0 0 0 0,-1 0 1 0 0,1 0-1 0 0,-1 0 0 0 0,-1 0 1 0 0,1 0-1 0 0,-1 0 0 0 0,0 0 1 0 0,0 0-1 0 0,-3 7 0 0 0,-3 8 199 0 0,-14 29-1 0 0,20-48-238 0 0,-17 36 217 0 0,7-16-267 0 0,1-1 0 0 0,1 2-1 0 0,-8 26 1 0 0,16-45-694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60 4143 0 0,'28'-1'192'0'0,"-21"0"1833"0"0,-1 1-1 0 0,1 0 0 0 0,-1 0 1 0 0,0 0-1 0 0,13 3 1 0 0,46 10 2013 0 0,-48-11-3586 0 0,0-1 0 0 0,-1 0-1 0 0,33-3 1 0 0,-34-1-345 0 0,0-2-86 0 0,-13 4-29 0 0,0 0-1 0 0,0-1 1 0 0,0 1-1 0 0,0-1 1 0 0,0 1-1 0 0,0-1 1 0 0,-1 0-1 0 0,1 0 1 0 0,0 1-1 0 0,1-4 1 0 0,3-8-92 0 0,-6 11 37 0 0,1 1 1 0 0,-1 0 0 0 0,0-1-1 0 0,0 1 1 0 0,0-1-1 0 0,0 1 1 0 0,0 0 0 0 0,0-1-1 0 0,-1 1 1 0 0,1-1-1 0 0,0 1 1 0 0,-1 0 0 0 0,1-1-1 0 0,-1 1 1 0 0,1 0-1 0 0,-1 0 1 0 0,0-1 0 0 0,0 1-1 0 0,1 0 1 0 0,-2-1-1 0 0,1 0 131 0 0,0 2-77 0 0,0-1 0 0 0,1 1 0 0 0,-1-1 0 0 0,1 1 0 0 0,-1 0 0 0 0,1-1 0 0 0,-1 1 0 0 0,0 0 0 0 0,1 0 0 0 0,-1 0-1 0 0,0-1 1 0 0,1 1 0 0 0,-1 0 0 0 0,0 0 0 0 0,1 0 0 0 0,-1 0 0 0 0,0 0 0 0 0,1 0 0 0 0,-1 0 0 0 0,0 1 0 0 0,-2-1-21 0 0,-4 0 17 0 0,-1 0 1 0 0,0 1-1 0 0,1 0 0 0 0,-1 1 0 0 0,1 0 0 0 0,-1 0 0 0 0,1 0 1 0 0,-13 7-1 0 0,-55 33 48 0 0,74-42-35 0 0,-24 17 179 0 0,-45 37 0 0 0,57-42-22 0 0,0 0 0 0 0,1 1 1 0 0,1 0-1 0 0,-17 27 0 0 0,25-36-125 0 0,0 1 0 0 0,1-1 0 0 0,0 1 0 0 0,0-1 0 0 0,1 1 0 0 0,-1 0 0 0 0,1-1 0 0 0,0 1 0 0 0,0 0 0 0 0,1 0 0 0 0,-1 0 0 0 0,1 0 0 0 0,1 9 0 0 0,0-11-18 0 0,-1 0-1 0 0,1 0 1 0 0,0 0-1 0 0,0 0 1 0 0,0 0 0 0 0,1 0-1 0 0,-1 0 1 0 0,1 0-1 0 0,0-1 1 0 0,-1 1-1 0 0,1-1 1 0 0,0 1 0 0 0,1-1-1 0 0,-1 0 1 0 0,0 0-1 0 0,1 0 1 0 0,-1 0-1 0 0,1 0 1 0 0,-1 0-1 0 0,1-1 1 0 0,0 1 0 0 0,5 1-1 0 0,3 1-12 0 0,0-1 0 0 0,0-1 0 0 0,0 0 1 0 0,0 0-1 0 0,0-1 0 0 0,20 0 0 0 0,69-10-1148 0 0,-84 7 717 0 0,36-5-4711 0 0,0-3-1709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35 259 6911 0 0,'0'0'1675'0'0,"0"3"-624"0"0,-5 92 3327 0 0,4-62-3240 0 0,-2-1-1 0 0,-1 0 0 0 0,-11 47 1 0 0,10-66-978 0 0,4-11 666 0 0,1-5-606 0 0,5-22 145 0 0,0 0 0 0 0,2 1-1 0 0,1 0 1 0 0,1 1 0 0 0,13-27-1 0 0,-12 32-184 0 0,0 0 0 0 0,1 0-1 0 0,20-22 1 0 0,45-43 228 0 0,-47 53-320 0 0,-7 7 16 0 0,2 1 0 0 0,39-29 1 0 0,-46 39-40 0 0,0 1 0 0 0,1 1 1 0 0,0 0-1 0 0,1 2 1 0 0,21-8-1 0 0,-37 15-56 0 0,1 0 0 0 0,-1 1 1 0 0,1-1-1 0 0,-1 1 0 0 0,1-1 0 0 0,6 1 0 0 0,4 3-9 0 0,-11-2-224 0 0,1 0 1 0 0,-1 1-1 0 0,0-1 1 0 0,0 1-1 0 0,0 0 0 0 0,-1 0 1 0 0,1 0-1 0 0,0 0 0 0 0,-1 0 1 0 0,1 1-1 0 0,-1-1 1 0 0,3 5-1 0 0,2 3-1725 0 0,-1 0-1 0 0,6 14 1 0 0,-9-20 1348 0 0,4 9-5707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7367 0 0,'-7'4'14570'0'0,"21"4"-16567"0"0,-6-3-3672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5063 0 0,'-2'2'9900'0'0,"-25"36"-5660"0"0,-22 19-2769 0 0,-4 5-484 0 0,33-34-778 0 0,0 0 1 0 0,-18 38 0 0 0,32-52-260 0 0,5-11-80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0,'0'0'1568'0'0,"9"14"-1288"0"0,-2-1-4864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766 218 3223 0 0,'0'0'143'0'0,"1"-2"-3"0"0,19-21-430 0 0,-8 7 3939 0 0,-1-1-1 0 0,14-30 0 0 0,-11 14-1850 0 0,-12 28-1499 0 0,-1-1 0 0 0,0 1 0 0 0,0-1 0 0 0,0 1 0 0 0,-1-1 0 0 0,0-8 0 0 0,0 11-97 0 0,0 1 261 0 0,0 1-408 0 0,0 0-1 0 0,0 1 1 0 0,0-1 0 0 0,0 0 0 0 0,0 0 0 0 0,0 1 0 0 0,0-1 0 0 0,-1 0 0 0 0,1 1 0 0 0,0-1 0 0 0,0 0 0 0 0,-1 1 0 0 0,1-1 0 0 0,0 1 0 0 0,-1-1 0 0 0,1 0 0 0 0,-1 1 0 0 0,1-1 0 0 0,-1 1 0 0 0,1-1 0 0 0,-1 1 0 0 0,1-1 0 0 0,-1 1 0 0 0,0 0 0 0 0,1-1 0 0 0,-1 1 0 0 0,-1-1 0 0 0,-18-9 431 0 0,17 10-459 0 0,0 0 0 0 0,0 0-1 0 0,0 0 1 0 0,0 0 0 0 0,-1 0 0 0 0,1 0 0 0 0,0 1 0 0 0,0 0-1 0 0,0 0 1 0 0,0 0 0 0 0,0 0 0 0 0,0 0 0 0 0,0 0 0 0 0,-5 4 0 0 0,-4 2-36 0 0,-21 17 0 0 0,18-12 15 0 0,1 1 0 0 0,1 0 0 0 0,0 1 0 0 0,-14 21 0 0 0,20-27-65 0 0,2 1 0 0 0,-1 0 0 0 0,2 0-1 0 0,-1 1 1 0 0,1-1 0 0 0,0 1 0 0 0,1 0 0 0 0,0 0 0 0 0,-1 12 0 0 0,3-21 37 0 0,1 0 0 0 0,0 0 1 0 0,0-1-1 0 0,0 1 0 0 0,0 0 0 0 0,0 0 1 0 0,0 0-1 0 0,0 0 0 0 0,1 0 1 0 0,-1-1-1 0 0,0 1 0 0 0,0 0 0 0 0,1 0 1 0 0,-1 1-1 0 0,1 0-43 0 0,0 1-143 0 0,9 2-105 0 0,-6-2 258 0 0,-1-2 19 0 0,0 0-1 0 0,-1 0 0 0 0,1 0 0 0 0,0-1 1 0 0,-1 1-1 0 0,1-1 0 0 0,0 0 1 0 0,0 0-1 0 0,-1 0 0 0 0,1 0 1 0 0,0 0-1 0 0,0-1 0 0 0,-1 1 0 0 0,1-1 1 0 0,0 0-1 0 0,-1 1 0 0 0,5-3 1 0 0,5-3-116 0 0,-1 1 0 0 0,17-13 1 0 0,-15 9-20 0 0,0 1 17 0 0,-5 3-32 0 0,0 0 1 0 0,0-1 0 0 0,0 0 0 0 0,12-13 0 0 0,-20 19 182 0 0,0 0 1 0 0,0-1 0 0 0,0 1 0 0 0,0 0 0 0 0,0-1-1 0 0,0 1 1 0 0,0-1 0 0 0,0 1 0 0 0,0 0 0 0 0,0-1-1 0 0,0 1 1 0 0,0 0 0 0 0,-1-1 0 0 0,1 1 0 0 0,0 0-1 0 0,0-1 1 0 0,0 1 0 0 0,-1 0 0 0 0,1-1 0 0 0,0 1-1 0 0,0 0 1 0 0,0-1 0 0 0,-1 1 0 0 0,1 0 0 0 0,0 0 0 0 0,-1-1-1 0 0,1 1 1 0 0,-1 0 0 0 0,1 0 0 0 0,-1-1 2 0 0,-1 0 0 0 0,1 0 0 0 0,-1 1 0 0 0,0-1 0 0 0,1 1 0 0 0,-1-1 0 0 0,1 1 0 0 0,-1 0 0 0 0,0 0 0 0 0,1-1 0 0 0,-1 1 0 0 0,0 0 0 0 0,0 0 0 0 0,1 1 0 0 0,-4-1 0 0 0,-26 9 0 0 0,27-8 0 0 0,-4 2 37 0 0,-1 1-1 0 0,0 0 0 0 0,1 0 1 0 0,0 1-1 0 0,0 0 0 0 0,0 1 1 0 0,1 0-1 0 0,-1 0 0 0 0,2 1 1 0 0,-1-1-1 0 0,-8 12 0 0 0,6-5 27 0 0,0-1-1 0 0,1 2 0 0 0,0 0 0 0 0,1 0 1 0 0,0 0-1 0 0,-5 17 0 0 0,4 3-128 0 0,1 0-1 0 0,1 0 0 0 0,2 0 1 0 0,0 60-1 0 0,2-63-123 0 0,-1 1 0 0 0,-1-1 1 0 0,-1 0-1 0 0,-2-1 0 0 0,-11 31 0 0 0,2-20-288 0 0,-1 0 0 0 0,-2-2 0 0 0,-25 39 0 0 0,-205 282 4061 0 0,185-290-2537 0 0,44-50-504 0 0,-26 34-1 0 0,43-51-395 0 0,-3 2-98 0 0,5-4-167 0 0,-1-4-268 0 0,-1-4-193 0 0,1 0 1 0 0,0-1-1 0 0,0 1 0 0 0,0-1 0 0 0,-1-14 1 0 0,3-4-5519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12 13559 0 0,'0'0'622'0'0,"-2"-1"-13"0"0,1-1-578 0 0,-1 1 1 0 0,0 0-1 0 0,1 0 1 0 0,-1 0 0 0 0,0 0-1 0 0,1 1 1 0 0,-1-1-1 0 0,0 0 1 0 0,0 1-1 0 0,0-1 1 0 0,0 1-1 0 0,0 0 1 0 0,0-1-1 0 0,1 1 1 0 0,-1 0-1 0 0,0 0 1 0 0,0 0-1 0 0,0 1 1 0 0,0-1-1 0 0,0 0 1 0 0,0 1-1 0 0,0-1 1 0 0,0 1-1 0 0,1 0 1 0 0,-1-1-1 0 0,0 1 1 0 0,0 0-1 0 0,1 0 1 0 0,-3 2-1 0 0,0 0 105 0 0,1 1-1 0 0,-1 0 1 0 0,1 0-1 0 0,0 0 1 0 0,0 0-1 0 0,0 0 1 0 0,-4 9-1 0 0,-13 34 395 0 0,2 1-1 0 0,-17 70 1 0 0,32-109-480 0 0,-33 136 225 0 0,-26 85 474 0 0,49-189-642 0 0,-2-1 1 0 0,-3-1-1 0 0,-32 56 0 0 0,41-80-84 0 0,0-1 1 0 0,-1 0-1 0 0,-1-1 0 0 0,0 0 0 0 0,-1-1 0 0 0,-1-1 1 0 0,0 1-1 0 0,0-2 0 0 0,-20 13 0 0 0,17-16 52 0 0,-1-2 39 0 0,12-7-92 0 0,4 1 2 0 0,0 0-21 0 0,0 1 1 0 0,0-1-1 0 0,0 1 1 0 0,0-1-1 0 0,0 1 1 0 0,0-1-1 0 0,0 1 0 0 0,0-1 1 0 0,1 0-1 0 0,-1 0 1 0 0,0 1-1 0 0,0-1 1 0 0,1 0-1 0 0,-1 0 1 0 0,0 0-1 0 0,1 0 1 0 0,-1 0-1 0 0,1 0 0 0 0,0 0 1 0 0,-1 0-1 0 0,1 0 1 0 0,0 0-1 0 0,-1 0 1 0 0,1 0-1 0 0,0 0 1 0 0,0 0-1 0 0,0 0 1 0 0,0 0-1 0 0,0-1 0 0 0,0 1 1 0 0,0 0-1 0 0,0 0 1 0 0,1 0-1 0 0,-1 0 1 0 0,0 0-1 0 0,0 0 1 0 0,1 0-1 0 0,0-1 1 0 0,2-5 14 0 0,0 1 1 0 0,0 0 0 0 0,0 0 0 0 0,8-9 0 0 0,6-7-220 0 0,2 1-1 0 0,0 1 0 0 0,1 1 1 0 0,27-20-1 0 0,-8 10-353 0 0,67-37 0 0 0,-99 62 557 0 0,1 0 1 0 0,1 0 0 0 0,-1 0 0 0 0,0 1-1 0 0,1 0 1 0 0,0 1 0 0 0,0 0 0 0 0,-1 1 0 0 0,1-1-1 0 0,0 2 1 0 0,18 0 0 0 0,-26 0 48 0 0,1 0 0 0 0,0 1 0 0 0,0-1 1 0 0,0 1-1 0 0,0 0 0 0 0,-1 0 0 0 0,1-1 0 0 0,0 1 0 0 0,-1 0 1 0 0,1 1-1 0 0,-1-1 0 0 0,1 0 0 0 0,-1 0 0 0 0,0 1 1 0 0,1-1-1 0 0,-1 0 0 0 0,0 1 0 0 0,0-1 0 0 0,0 1 0 0 0,0 0 1 0 0,0-1-1 0 0,0 1 0 0 0,-1 0 0 0 0,1 0 0 0 0,0 2 1 0 0,1 3 109 0 0,0 0 1 0 0,-1 0-1 0 0,0 0 1 0 0,0 14 0 0 0,-5 129 816 0 0,3-137-1107 0 0,0 1 0 0 0,-4 19-1 0 0,4-26 54 0 0,0-4-92 0 0,1-1-66 0 0,-1 1 84 0 0,0 2 57 0 0,1 1-3035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29 1375 0 0,'43'-28'136'0'0,"-31"28"5920"0"0,-12 0-5867 0 0,0 0-1 0 0,1 0 1 0 0,-1 0-1 0 0,0 1 1 0 0,0-1-1 0 0,0 0 1 0 0,0 0-1 0 0,0 1 1 0 0,-1-1-1 0 0,1 3 981 0 0,0 0 0 0 0,-1 0 0 0 0,0 0 0 0 0,0 0 0 0 0,0-1 0 0 0,-1 4 0 0 0,-12 21-444 0 0,-32 44 0 0 0,10-15-187 0 0,-194 400 1770 0 0,197-380-2229 0 0,-38 78-320 0 0,63-138-161 0 0,-10 17-178 0 0,6-12-3177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67 9671 0 0,'-2'1'748'0'0,"-21"11"-442"0"0,-10 7 8438 0 0,46-11-7444 0 0,-8-5-1083 0 0,1-1 0 0 0,-1 0 0 0 0,1 0 0 0 0,-1-1 1 0 0,1 1-1 0 0,-1-1 0 0 0,1 0 0 0 0,0-1 1 0 0,0 1-1 0 0,7-2 0 0 0,5 0 406 0 0,34-8-1 0 0,-8 1-229 0 0,33-6 276 0 0,92-29-1 0 0,-19 3-1011 0 0,-135 35-553 0 0,-13 4-428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 5063 0 0,'0'0'390'0'0,"-2"0"-252"0"0,-2-1 572 0 0,0 0 0 0 0,0 0 0 0 0,1 1-1 0 0,-1-1 1 0 0,0 1 0 0 0,0 0 0 0 0,0 0 0 0 0,1 1-1 0 0,-1-1 1 0 0,-4 2 0 0 0,2 0-285 0 0,1-1 0 0 0,0 1 0 0 0,0 1 0 0 0,-1-1 0 0 0,2 1 0 0 0,-7 4 0 0 0,-4 5-358 0 0,1 0 0 0 0,0 1 0 0 0,-14 18 0 0 0,9-11 586 0 0,4-4-478 0 0,1 1-1 0 0,0 1 0 0 0,1 0 1 0 0,-14 26-1 0 0,26-40-118 0 0,0-1-1 0 0,0 1 1 0 0,1-1-1 0 0,-1 0 1 0 0,1 1 0 0 0,0-1-1 0 0,0 1 1 0 0,0-1-1 0 0,0 1 1 0 0,1-1-1 0 0,-1 1 1 0 0,1-1-1 0 0,0 1 1 0 0,3 5 0 0 0,-2-4 4 0 0,0 0 1 0 0,1-1 0 0 0,0 1-1 0 0,0-1 1 0 0,0 1-1 0 0,1-1 1 0 0,0 0 0 0 0,0 0-1 0 0,0-1 1 0 0,0 1 0 0 0,0-1-1 0 0,0 0 1 0 0,1 0 0 0 0,0 0-1 0 0,0-1 1 0 0,0 1 0 0 0,0-1-1 0 0,9 2 1 0 0,-4-1-29 0 0,0 0 0 0 0,1-1-1 0 0,-1-1 1 0 0,1 0 0 0 0,0 0 0 0 0,-1-1 0 0 0,1 0-1 0 0,17-4 1 0 0,-19 3-12 0 0,0-1 1 0 0,0-1-1 0 0,0 0 0 0 0,0 0 0 0 0,0-1 0 0 0,-1 0 1 0 0,1 0-1 0 0,-1-1 0 0 0,0 0 0 0 0,-1-1 1 0 0,1 0-1 0 0,10-10 0 0 0,-14 11-12 0 0,0 1-1 0 0,-1-1 1 0 0,1 0 0 0 0,-1 0-1 0 0,0 0 1 0 0,-1 0 0 0 0,1 0 0 0 0,-1 0-1 0 0,0-1 1 0 0,0 1 0 0 0,-1-1-1 0 0,0 0 1 0 0,0 0 0 0 0,0 1-1 0 0,0-1 1 0 0,-1 0 0 0 0,0 0-1 0 0,0 0 1 0 0,-1 1 0 0 0,0-1 0 0 0,-2-9-1 0 0,0 6-73 0 0,0-1 0 0 0,-1 1 0 0 0,-1 0 0 0 0,1-1 0 0 0,-2 2 0 0 0,1-1 0 0 0,-1 1 0 0 0,0 0 0 0 0,-1 0 0 0 0,0 0 0 0 0,0 1 0 0 0,-1 0 0 0 0,1 1 0 0 0,-1 0 0 0 0,-10-6 0 0 0,16 11 28 0 0,0 0-1 0 0,0 0 1 0 0,0 0 0 0 0,0 0-1 0 0,-1 0 1 0 0,1 0 0 0 0,0 1-1 0 0,-1-1 1 0 0,1 1-1 0 0,-1-1 1 0 0,1 1 0 0 0,0 0-1 0 0,-1 0 1 0 0,1 0-1 0 0,-1 0 1 0 0,1 1 0 0 0,-1-1-1 0 0,-3 2 1 0 0,4-2-130 0 0,4 12-919 0 0,-2-10 1031 0 0,1 0-1 0 0,0-1 1 0 0,0 1-1 0 0,-1-1 1 0 0,1 1-1 0 0,0-1 1 0 0,0 1 0 0 0,1-1-1 0 0,-1 0 1 0 0,0 0-1 0 0,0 1 1 0 0,1-1-1 0 0,-1 0 1 0 0,1 0-1 0 0,-1 0 1 0 0,1 0-1 0 0,-1-1 1 0 0,3 2-1 0 0,-2-1-28 0 0,6 3-144 0 0,-1-1 0 0 0,2 0 0 0 0,-1 0 1 0 0,0 0-1 0 0,1-1 0 0 0,15 1 0 0 0,54 1-2122 0 0,-56-4 1781 0 0,25 0-629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2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118 181 9215 0 0,'-2'2'707'0'0,"-15"15"1386"0"0,-38 31-1 0 0,50-44-1341 0 0,-33 24 5004 0 0,40-31-5393 0 0,12-14-23 0 0,1 0 0 0 0,25-22 0 0 0,42-28-294 0 0,-50 41 33 0 0,-10 9 8 0 0,1 0 0 0 0,1 2 0 0 0,0 0 0 0 0,1 2 0 0 0,48-19 0 0 0,-72 32-72 0 0,-1 0 0 0 0,1 0 0 0 0,-1-1 0 0 0,1 1 0 0 0,0 0 0 0 0,-1 0 0 0 0,1 0 0 0 0,0 0 0 0 0,-1 0 0 0 0,1 0 0 0 0,0 0 0 0 0,-1 0 0 0 0,1 0 0 0 0,0 0 0 0 0,-1 0 0 0 0,1 0 0 0 0,-1 1-1 0 0,2-1 1 0 0,0 1 45 0 0,0-1 161 0 0,3 10 139 0 0,-2-5-307 0 0,-1 0-45 0 0,-1-1 1 0 0,0 1-1 0 0,-1-1 1 0 0,1 1-1 0 0,-1-1 1 0 0,1 1 0 0 0,-2 0-1 0 0,1-1 1 0 0,0 1-1 0 0,-1-1 1 0 0,-1 7-1 0 0,-3 7 26 0 0,-11 27-1 0 0,6-17-22 0 0,5-16-8 0 0,4-8-4 0 0,-1 1 0 0 0,1 0 0 0 0,-1 0 0 0 0,2 0 0 0 0,-1 0 0 0 0,0 0 0 0 0,1 0 0 0 0,0 0 0 0 0,1 6-1 0 0,-1-6-97 0 0,0 1-1 0 0,0 0 1 0 0,1-1-1 0 0,0 1 1 0 0,0-1-1 0 0,0 1 1 0 0,1-1-1 0 0,0 0 1 0 0,2 6-1 0 0,-3-9-319 0 0,1 1-654 0 0,2 6-286 0 0,-2-6-58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3223 0 0,'0'0'18080'0'0,"0"3"-17605"0"0,1 6-361 0 0,-1-1-1 0 0,-1 1 1 0 0,0 0 0 0 0,0 0 0 0 0,-1 0-1 0 0,0 0 1 0 0,0-1 0 0 0,-1 1 0 0 0,0-1-1 0 0,-6 12 1 0 0,0-4-70 0 0,0 0 0 0 0,-1 0 0 0 0,0-1 1 0 0,-17 17-1 0 0,-34 39-287 0 0,59-69-484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0,'0'0'160'0'0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28 11975 0 0,'2'-4'577'0'0,"10"-13"305"0"0,-4 10 5130 0 0,-12 15-4340 0 0,-14 23-2567 0 0,14-25 1518 0 0,-118 185 386 0 0,8-15-662 0 0,-41 60 66 0 0,58-101-368 0 0,-66 90 54 0 0,149-206-203 0 0,0 0 0 0 0,1 0-1 0 0,2 1 1 0 0,-20 44 0 0 0,31-63-183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9215 0 0,'1'-2'5228'0'0,"5"-7"-3858"0"0,0-1 0 0 0,1 1 0 0 0,0 1 0 0 0,14-15 0 0 0,43-30-706 0 0,-38 32-146 0 0,-24 20-710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16007 0 0,'0'0'1762'0'0,"-2"1"-1462"0"0,-4 3-127 0 0,0 0 0 0 0,0 0 1 0 0,1 1-1 0 0,0 0 1 0 0,0 0-1 0 0,0 1 1 0 0,0-1-1 0 0,-7 13 0 0 0,-27 58 656 0 0,24-45-382 0 0,-127 287 423 0 0,119-260-867 0 0,-56 134 32 0 0,52-133-22 0 0,-42 65 0 0 0,20-59-318 0 0,3-3-150 0 0,45-60 134 0 0</inkml:trace>
  <inkml:trace contextRef="#ctx0" brushRef="#br0" timeOffset="1">20 600 5063 0 0,'0'0'390'0'0,"-2"-1"-252"0"0,-16-1 11508 0 0,33 13-5816 0 0,-8-7-7883 0 0,2 0 2264 0 0,0-1 1 0 0,0 0-1 0 0,1-1 1 0 0,-1 0-1 0 0,1-1 0 0 0,-1 0 1 0 0,17 0-1 0 0,70-9 825 0 0,-59 3-653 0 0,133-17 617 0 0,93-7-401 0 0,-248 29-1006 0 0,0 0 0 0 0,0 2 0 0 0,-1 0-1 0 0,16 3 1 0 0,-28-4-1188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7367 0 0,'0'0'568'0'0,"-2"2"-373"0"0,-14 14 7501 0 0,14-15-6688 0 0,-1 2-1071 0 0,-2-6 1949 0 0,0-7 3496 0 0,-1 1-5414 0 0,6 8 17 0 0,-1 1 0 0 0,1 0-1 0 0,-1-1 1 0 0,1 1 0 0 0,-1 0-1 0 0,0-1 1 0 0,1 1 0 0 0,-1 0-1 0 0,1 0 1 0 0,-1-1 0 0 0,0 1 0 0 0,1 0-1 0 0,-1 0 1 0 0,0 0 0 0 0,1 0-1 0 0,-1 0 1 0 0,0 0 0 0 0,1 0 0 0 0,-2 0-1 0 0,0 0-38 0 0,-2 0-83 0 0,0-1-93 0 0,1 1 0 0 0,-1-1-1 0 0,1 1 1 0 0,-1 0 0 0 0,0 0 0 0 0,1 1 0 0 0,-1-1-1 0 0,1 1 1 0 0,-1 0 0 0 0,-3 1 0 0 0,-5 2-1013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5983 0 0,'-2'1'6530'0'0,"-3"2"-6144"0"0,1 0 0 0 0,0 1-1 0 0,1-1 1 0 0,-1 1 0 0 0,0 0 0 0 0,1 0 0 0 0,0 0 0 0 0,0 0 0 0 0,0 0 0 0 0,0 1 0 0 0,-2 7 0 0 0,-4 9 172 0 0,-9 30-1 0 0,12-30 34 0 0,-14 33-258 0 0,-1-1-1 0 0,-3-1 1 0 0,-40 64 0 0 0,56-102-1390 0 0,2-3-3546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7831 0 0,'0'0'603'0'0,"2"-2"-91"0"0,6-3 987 0 0,0 0-1 0 0,0 0 1 0 0,1 1-1 0 0,15-5 1 0 0,-14 5-717 0 0,1 2 0 0 0,-1-1 0 0 0,21-1 0 0 0,-17 4-251 0 0,1 0 1 0 0,-1 1 0 0 0,0 0-1 0 0,1 1 1 0 0,-1 0 0 0 0,27 10-1 0 0,113 30 725 0 0,-129-37-1244 0 0,1-1 0 0 0,0-2 0 0 0,-1-1 0 0 0,32-2 0 0 0,54-12-151 0 0,-95 9-340 0 0,0 1 1 0 0,0-2 0 0 0,0 0 0 0 0,25-13 0 0 0,-27 9-1822 0 0,-2-2-4971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 8751 0 0,'-20'0'668'0'0,"-3"0"5251"0"0,34 7-3430 0 0,-7-3-2249 0 0,9 3 64 0 0,0 0-1 0 0,0-1 1 0 0,1-1-1 0 0,-1 0 0 0 0,21 4 1 0 0,73 10 1119 0 0,-101-18-1349 0 0,59 6 671 0 0,2-3 0 0 0,108-7 0 0 0,133-30 447 0 0,-168 15-801 0 0,-88 13-493 0 0,78-11 247 0 0,-46-1-4253 0 0,-69 12-3663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561 498 13359 0 0,'0'0'1210'0'0,"-2"1"-996"0"0,-1 1-195 0 0,-12 16 82 0 0,15-17 96 0 0,0-1-1 0 0,-1 0 1 0 0,1 1-1 0 0,0-1 0 0 0,0 0 1 0 0,-1 1-1 0 0,1-1 1 0 0,0 0-1 0 0,0 1 1 0 0,-1-1-1 0 0,1 0 0 0 0,0 1 1 0 0,0-1-1 0 0,0 0 1 0 0,0 1-1 0 0,0-1 1 0 0,0 1-1 0 0,0-1 0 0 0,0 1 1 0 0,0-1-1 0 0,0 0 1 0 0,0 1-1 0 0,0-1 1 0 0,0 1-1 0 0,0 0 0 0 0,9-2 1126 0 0,20-12-1200 0 0,-27 12 191 0 0,22-13-84 0 0,0-1 0 0 0,0-1 0 0 0,-2-1 0 0 0,0-1 0 0 0,-1-1 0 0 0,0-1 0 0 0,17-22 0 0 0,-14 12-331 0 0,-2-2 0 0 0,-1 0 1 0 0,-1-1-1 0 0,26-58 0 0 0,-43 84-24 0 0,-1 0 0 0 0,1 0-1 0 0,-1 0 1 0 0,-1-1 0 0 0,1 1 0 0 0,-1 0 0 0 0,0-14 0 0 0,-1 18 57 0 0,0 0 1 0 0,0 0 0 0 0,-1 0 0 0 0,1 0 0 0 0,-1 0 0 0 0,0 1-1 0 0,0-1 1 0 0,0 0 0 0 0,0 1 0 0 0,0-1 0 0 0,0 0-1 0 0,-1 1 1 0 0,1 0 0 0 0,-1-1 0 0 0,0 1 0 0 0,0 0 0 0 0,0 0-1 0 0,0 0 1 0 0,0 0 0 0 0,0 0 0 0 0,-1 0 0 0 0,-4-2 0 0 0,4 2 44 0 0,0 1 1 0 0,-1 0 0 0 0,1 1 0 0 0,0-1 0 0 0,-1 1 0 0 0,1-1 0 0 0,-1 1 0 0 0,1 0 0 0 0,0 0 0 0 0,-1 0 0 0 0,1 1-1 0 0,-1-1 1 0 0,1 1 0 0 0,0 0 0 0 0,-1 0 0 0 0,1 0 0 0 0,-4 2 0 0 0,0 0-15 0 0,0 0-1 0 0,1 1 1 0 0,0-1 0 0 0,0 1 0 0 0,0 0 0 0 0,0 1-1 0 0,-7 7 1 0 0,-5 9 136 0 0,1 0 1 0 0,0 2-1 0 0,2 0 0 0 0,1 0 1 0 0,1 2-1 0 0,1-1 0 0 0,-11 34 0 0 0,-2 21 535 0 0,-15 87 0 0 0,7-27-325 0 0,25-109-302 0 0,-2-1 0 0 0,-1 0 0 0 0,-1-1-1 0 0,-1 0 1 0 0,-2-1 0 0 0,-1-1 0 0 0,0 0 0 0 0,-2-1 0 0 0,-1-1-1 0 0,-35 35 1 0 0,-57 40 124 0 0,61-56 454 0 0,-72 78 1 0 0,105-103-564 0 0,8-7-2 0 0,-1-1-1 0 0,-10 18 1 0 0,14-17-51 0 0,5-9-128 0 0,4-4-1337 0 0,12-5 470 0 0,2-6-41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20 115 8751 0 0,'0'0'674'0'0,"-2"2"-438"0"0,-4 4-1171 0 0,-2 6 6906 0 0,4 1 447 0 0,8-6-4995 0 0,-1-5-1327 0 0,0 0 0 0 0,1 0 0 0 0,0 0 0 0 0,-1 0 0 0 0,1-1 0 0 0,0 0 0 0 0,-1 1 0 0 0,1-1 0 0 0,0-1 0 0 0,0 1 1 0 0,0-1-1 0 0,0 1 0 0 0,0-1 0 0 0,4 0 0 0 0,11-2 390 0 0,31-4 0 0 0,-48 5-446 0 0,176-35 1192 0 0,-3 1-787 0 0,168-28-2462 0 0,-243 40-2460 0 0,-72 17 2846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92 5527 0 0,'-3'0'423'0'0,"1"1"-109"0"0,-30 3-332 0 0,17-2 9938 0 0,40 3-8967 0 0,11 1-377 0 0,16-7-11 0 0,0-1-1 0 0,-1-3 0 0 0,58-13 1 0 0,56-22 608 0 0,8-2-37 0 0,-172 42-1128 0 0,-1 0 0 0 0,1 0 1 0 0,0-1-1 0 0,-1 1 0 0 0,1 0 0 0 0,0 0 1 0 0,-1 0-1 0 0,1 0 0 0 0,0 0 1 0 0,0 0-1 0 0,-1 0 0 0 0,1 0 0 0 0,0 0 1 0 0,-1 1-1 0 0,2-1 0 0 0,-2 1-7 0 0,0-1-1 0 0,0 0 1 0 0,0 0 0 0 0,0 1-1 0 0,0-1 1 0 0,0 0 0 0 0,0 0-1 0 0,0 1 1 0 0,0-1-1 0 0,0 0 1 0 0,0 0 0 0 0,0 1-1 0 0,0-1 1 0 0,0 0 0 0 0,-1 0-1 0 0,1 1 1 0 0,0-1 0 0 0,0 0-1 0 0,0 0 1 0 0,0 1-1 0 0,-1-1 1 0 0,1 0 0 0 0,0 0-1 0 0,0 0 1 0 0,0 0 0 0 0,-1 1-1 0 0,-25 18-60 0 0,20-14 76 0 0,-35 21-91 0 0,-2-2 1 0 0,-58 24-1 0 0,76-37 54 0 0,-81 36 4 0 0,-90 44-21 0 0,152-67 31 0 0,0 1 1 0 0,-52 42-1 0 0,71-47 5 0 0,1 1 0 0 0,0 2 0 0 0,2 0 0 0 0,-25 34-1 0 0,-51 65-543 0 0,70-89 39 0 0,27-31 323 0 0,-1-1 31 0 0,-5 7 1762 0 0,10-9-1377 0 0,25-6 243 0 0,1 2-1 0 0,44-4 1 0 0,102 1 581 0 0,-54 4-608 0 0,22-9-121 0 0,-19 1-78 0 0,-49 3-285 0 0,-73 9-60 0 0,-3 1-1102 0 0,-1 1 959 0 0,0-1 0 0 0,1 1 0 0 0,-1-1 0 0 0,0 0 0 0 0,0 1 0 0 0,0-1 0 0 0,-4 1 0 0 0,5-1 56 0 0,-2 0-156 0 0,0 1 157 0 0,0-1 1 0 0,1 0 0 0 0,-1 1 0 0 0,0-1-1 0 0,0 0 1 0 0,-5 0 0 0 0,6-1-223 0 0,1 0 0 0 0,-1 0 0 0 0,0 0 0 0 0,1 0 0 0 0,-1 0 0 0 0,1 0 0 0 0,-1-1 0 0 0,1 1 0 0 0,-1-1 0 0 0,1 1 0 0 0,-3-2 0 0 0,-5-2-1019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11519 0 0,'0'0'1040'0'0,"4"0"-853"0"0,43 8-163 0 0,-29-4 688 0 0,26 3 0 0 0,158-7 4913 0 0,1-17-3962 0 0,-127 9-919 0 0,254-19 1772 0 0,-228 12-4099 0 0,-99 14 828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13103 0 0,'0'0'1186'0'0,"1"3"-978"0"0,-1 14 188 0 0,0-1-1 0 0,-1 0 1 0 0,-1 1 0 0 0,-1-1 0 0 0,-4 16 0 0 0,-6 40 688 0 0,12-62-1024 0 0,1-1 0 0 0,0 1-1 0 0,0-1 1 0 0,1 1 0 0 0,3 15 0 0 0,7 17 54 0 0,-6-27-93 0 0,-1-2 34 0 0,-3-11 693 0 0,0-12-676 0 0,0 0 1 0 0,0 0-1 0 0,1 0 1 0 0,0 0-1 0 0,1 1 1 0 0,0-1-1 0 0,8-15 1 0 0,-2 6-82 0 0,1 1 1 0 0,21-28-1 0 0,-21 33 9 0 0,16-15 0 0 0,-15 18 0 0 0,6-1 49 0 0,-15 10-27 0 0,0 1 113 0 0,10 1 51 0 0,-9 0-138 0 0,-1-1-1 0 0,1 1 0 0 0,-1 0 1 0 0,0 0-1 0 0,1 0 1 0 0,-1 0-1 0 0,0 1 0 0 0,0-1 1 0 0,4 4-1 0 0,-4-4-15 0 0,3 3 50 0 0,1 0 0 0 0,-1 1 1 0 0,-1-1-1 0 0,1 1 1 0 0,-1 0-1 0 0,1 1 0 0 0,5 9 1 0 0,0 0 82 0 0,-4-8-101 0 0,-3-3-37 0 0,0 0 0 0 0,-1 0 0 0 0,1 1 0 0 0,-1-1 0 0 0,0 1 0 0 0,0-1-1 0 0,0 1 1 0 0,0 5 0 0 0,13 37 161 0 0,-5-21-113 0 0,-10-24 418 0 0,3-2-412 0 0,0-1-1 0 0,0 1 1 0 0,0-1-1 0 0,-1 1 1 0 0,1-1 0 0 0,0 0-1 0 0,-1 0 1 0 0,1 0-1 0 0,0-1 1 0 0,-1 1 0 0 0,0-1-1 0 0,1 1 1 0 0,1-3-1 0 0,30-29 564 0 0,-20 19-520 0 0,86-92 151 0 0,29-28-6 0 0,-121 125-332 0 0,0 1 1 0 0,-1-1-1 0 0,9-14 0 0 0,-15 21-181 0 0,2-1-111 0 0,-3 2 287 0 0,0 1 0 0 0,0 0 0 0 0,0 0 0 0 0,0 0 1 0 0,0-1-1 0 0,0 1 0 0 0,0 0 0 0 0,0 0 1 0 0,1-1-1 0 0,-1 1 0 0 0,0 0 0 0 0,0 0 1 0 0,0 0-1 0 0,0 0 0 0 0,0-1 0 0 0,0 1 0 0 0,1 0 1 0 0,-1 0-1 0 0,0 0 0 0 0,0 0 0 0 0,0 0 1 0 0,1-1-1 0 0,-1 1 0 0 0,0 0 0 0 0,0 0 1 0 0,0 0-1 0 0,1 0 0 0 0,-1 0 0 0 0,0 0 0 0 0,0 0 1 0 0,0 0-1 0 0,1 0 0 0 0,-1 0 0 0 0,0 0 1 0 0,0 0-1 0 0,1 0 0 0 0,-1 0 0 0 0,0 0 1 0 0,0 0-1 0 0,7 2-957 0 0,0 1 1 0 0,-1 0-1 0 0,1 0 1 0 0,-1 0-1 0 0,0 1 0 0 0,7 5 1 0 0,-6-4-1333 0 0,9 5-2817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1839 0 0,'0'0'11224'0'0,"3"0"-9714"0"0,18 6 1275 0 0,-12-3-1883 0 0,1 0-1 0 0,12 1 1 0 0,-19-4-857 0 0,-1 0-1 0 0,1 0 1 0 0,-1 0 0 0 0,1 0-1 0 0,-1-1 1 0 0,1 1 0 0 0,-1-1-1 0 0,1 0 1 0 0,-1 0 0 0 0,0 1-1 0 0,1-1 1 0 0,-1-1 0 0 0,4-2-1 0 0,1-1 75 0 0,0 0 1 0 0,9-10-1 0 0,-10 9-39 0 0,46-46 134 0 0,-3-3-1 0 0,62-89 1 0 0,-93 118-209 0 0,122-153 118 0 0,-129 167-280 0 0,-15 16-158 0 0,-9 14 51 0 0,-17 25 236 0 0,3 1 0 0 0,1 1 0 0 0,-38 95 0 0 0,59-127 19 0 0,0 0 0 0 0,1 0 0 0 0,0 0 0 0 0,1 1-1 0 0,1-1 1 0 0,-1 16 0 0 0,5-13 9 0 0,-1-14 11 0 0,-1 1 1 0 0,1-1-1 0 0,0 0 0 0 0,0 0 1 0 0,1 0-1 0 0,-1 0 0 0 0,0 0 1 0 0,1 0-1 0 0,-1 0 0 0 0,1 0 1 0 0,-1 0-1 0 0,1 0 0 0 0,0-1 0 0 0,0 1 1 0 0,0-1-1 0 0,0 1 0 0 0,0-1 1 0 0,3 1-1 0 0,-1 0 41 0 0,0-1 0 0 0,0 0 0 0 0,0 0 0 0 0,0 0 0 0 0,0-1 0 0 0,0 0 0 0 0,0 1-1 0 0,0-1 1 0 0,0-1 0 0 0,4 0 0 0 0,7-1 113 0 0,-1-1 0 0 0,0-1 0 0 0,0-1-1 0 0,0 0 1 0 0,14-8 0 0 0,22-14-98 0 0,0-2 1 0 0,-2-2-1 0 0,-1-2 1 0 0,45-42-1 0 0,-57 42-67 0 0,0-1 0 0 0,-2-2 0 0 0,-2-1 0 0 0,39-59 0 0 0,-62 84-52 0 0,-1-1-1 0 0,-1 0 0 0 0,0-1 1 0 0,-1 1-1 0 0,0-1 1 0 0,2-15-1 0 0,-6 29 45 0 0,-1 0 0 0 0,0 0 0 0 0,0 0 0 0 0,0 0-1 0 0,0 0 1 0 0,0 0 0 0 0,0-1 0 0 0,0 1 0 0 0,0 0 0 0 0,0 0 0 0 0,0 0-1 0 0,0 0 1 0 0,0 0 0 0 0,0 0 0 0 0,0 0 0 0 0,0 0 0 0 0,1 0 0 0 0,-1 0-1 0 0,0-1 1 0 0,0 1 0 0 0,0 0 0 0 0,0 0 0 0 0,0 0 0 0 0,0 0-1 0 0,0 0 1 0 0,0 0 0 0 0,0 0 0 0 0,0 0 0 0 0,0 0 0 0 0,0-1 0 0 0,-1 1-1 0 0,1 0 1 0 0,0 0 0 0 0,0 0 0 0 0,0 0 0 0 0,0 0 0 0 0,0 0 0 0 0,0 0-1 0 0,0 0 1 0 0,0 0 0 0 0,0 0 0 0 0,0 0 0 0 0,0-1 0 0 0,0 1 0 0 0,0 0-1 0 0,0 0 1 0 0,0 0 0 0 0,-1 0 0 0 0,1 0 0 0 0,0 0 0 0 0,0 0 0 0 0,0 0-1 0 0,0 0 1 0 0,0 0 0 0 0,0 0 0 0 0,0 0 0 0 0,0 0 0 0 0,0 0 0 0 0,0 0-1 0 0,-1 0 1 0 0,1 0 0 0 0,0 0 0 0 0,0 0 0 0 0,0 0 0 0 0,0 0 0 0 0,0 0-1 0 0,-7 7-148 0 0,-8 12 119 0 0,1 9-31 0 0,0 1 1 0 0,-14 45-1 0 0,10-24 56 0 0,15-44 13 0 0,-35 100 0 0 0,32-85 0 0 0,0 0 0 0 0,2 0 0 0 0,-3 26 0 0 0,7-38-2 0 0,-1 0 0 0 0,2 1 0 0 0,-1-1 0 0 0,1 0 0 0 0,0 1 0 0 0,1-1-1 0 0,0 0 1 0 0,5 12 0 0 0,-5-16 22 0 0,1 1 1 0 0,-1-1-1 0 0,1 0 0 0 0,0 0 0 0 0,1 0 0 0 0,-1-1 1 0 0,1 1-1 0 0,0-1 0 0 0,0 0 0 0 0,1 0 0 0 0,-1 0 1 0 0,1-1-1 0 0,-1 1 0 0 0,9 3 0 0 0,-4-2 26 0 0,-6-3-31 0 0,0 0 1 0 0,0-1 0 0 0,0 1-1 0 0,1-1 1 0 0,-1 0 0 0 0,0 0-1 0 0,1 0 1 0 0,-1-1 0 0 0,1 1-1 0 0,-1-1 1 0 0,1 0 0 0 0,5 0 0 0 0,-5 0-29 0 0,0 0 1 0 0,-1 0 0 0 0,1-1 0 0 0,0 0 0 0 0,0 1 0 0 0,0-1 0 0 0,0-1 0 0 0,-1 1 0 0 0,1 0-1 0 0,0-1 1 0 0,-1 0 0 0 0,1 0 0 0 0,3-3 0 0 0,17-14-1770 0 0,-2-3-3888 0 0,-5 4-666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370 116 3679 0 0,'0'0'167'0'0,"1"-2"-7"0"0,27-40 9460 0 0,-13 18-7120 0 0,-14 22-2267 0 0,-1 0-167 0 0,0 0-1 0 0,0 0 1 0 0,0-1 0 0 0,-1 1-1 0 0,1 0 1 0 0,-1 0-1 0 0,1 0 1 0 0,-1 0 0 0 0,-2-4-1 0 0,-1 3-33 0 0,0 1-1 0 0,-1-1 1 0 0,0 1-1 0 0,0 0 1 0 0,0 0-1 0 0,0 0 1 0 0,0 1-1 0 0,0 0 1 0 0,0 0-1 0 0,0 0 1 0 0,0 1-1 0 0,-1 0 1 0 0,1 0-1 0 0,0 0 1 0 0,0 0-1 0 0,-8 2 1 0 0,-5 1 7 0 0,-1 1-1 0 0,1 1 1 0 0,-25 10 0 0 0,14-3 111 0 0,1 1 0 0 0,-33 22 0 0 0,45-25 20 0 0,1 0 1 0 0,0 2-1 0 0,1 0 0 0 0,-25 27 0 0 0,37-37 28 0 0,6 12 60 0 0,-3-12-237 0 0,0-1 0 0 0,0 1-1 0 0,0-1 1 0 0,1 0 0 0 0,-1 1 0 0 0,0-1-1 0 0,0 0 1 0 0,1 0 0 0 0,-1 1 0 0 0,1-1-1 0 0,-1 0 1 0 0,1-1 0 0 0,0 1-1 0 0,-1 0 1 0 0,1 0 0 0 0,0-1 0 0 0,-1 1-1 0 0,1-1 1 0 0,0 1 0 0 0,0-1 0 0 0,-1 0-1 0 0,1 0 1 0 0,3 0 0 0 0,6 1 120 0 0,0-2-1 0 0,19-2 1 0 0,-17 1-45 0 0,0 1-43 0 0,0-2 0 0 0,-1 0 0 0 0,1 0 0 0 0,-1-1 0 0 0,23-11 0 0 0,-7 0 38 0 0,31-22 0 0 0,-57 36 481 0 0,-13 14-348 0 0,-4 3-120 0 0,8-8-83 0 0,0 0-1 0 0,-7 10 1 0 0,7-5-11 0 0,2-1-151 0 0,5-12 121 0 0,0 0 0 0 0,0 0 1 0 0,0 0-1 0 0,0 0 0 0 0,0 0 0 0 0,0 0 1 0 0,0 0-1 0 0,0 1 0 0 0,0-1 0 0 0,-1 0 1 0 0,1 0-1 0 0,0 0 0 0 0,0 0 0 0 0,0 0 1 0 0,0 1-1 0 0,0-1 0 0 0,0 0 0 0 0,0 0 1 0 0,1 0-1 0 0,-1 0 0 0 0,0 0 0 0 0,0 0 1 0 0,0 1-1 0 0,0-1 0 0 0,0 0 0 0 0,0 0 1 0 0,0 0-1 0 0,0 0 0 0 0,0 0 0 0 0,0 0 1 0 0,0 0-1 0 0,0 1 0 0 0,0-1 0 0 0,1 0 1 0 0,-1 0-1 0 0,0 0 0 0 0,2 2-290 0 0,-1 0-1 0 0,1 0 1 0 0,0-1-1 0 0,0 1 1 0 0,0 0-1 0 0,0-1 0 0 0,0 0 1 0 0,0 1-1 0 0,3 0 1 0 0,11 2-6313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66 9671 0 0,'8'-7'243'0'0,"14"-20"545"0"0,-7 6 4432 0 0,-15 20-5129 0 0,0 1 0 0 0,0 0 0 0 0,0-1-1 0 0,0 1 1 0 0,-1 0 0 0 0,1-1 0 0 0,0 1 0 0 0,0 0 0 0 0,0 0 0 0 0,0-1 0 0 0,-1 1-1 0 0,1 0 1 0 0,0 0 0 0 0,0-1 0 0 0,0 1 0 0 0,-1 0 0 0 0,1 0 0 0 0,0-1 0 0 0,-1 1 0 0 0,1 0-1 0 0,0 0 1 0 0,0 0 0 0 0,-1 0 0 0 0,1-1 0 0 0,0 1 0 0 0,-1 0 0 0 0,1 0 0 0 0,0 0-1 0 0,-1 0 1 0 0,1 0 0 0 0,0 0 0 0 0,-1 0 0 0 0,1 0 0 0 0,-12-3 192 0 0,5 2-171 0 0,0 1 0 0 0,-1 0 0 0 0,1 1 0 0 0,0 0-1 0 0,0 0 1 0 0,0 1 0 0 0,-10 3 0 0 0,1 1 115 0 0,-30 14 1 0 0,29-10-113 0 0,0 0 1 0 0,0 1 0 0 0,1 1-1 0 0,-24 24 1 0 0,36-34-106 0 0,0 1-5 0 0,-4 14-4 0 0,5-5-1 0 0,3-11-6 0 0,0 1 0 0 0,1-1 0 0 0,-1 0 0 0 0,1 1 0 0 0,-1-1 0 0 0,1 0 0 0 0,0 0 0 0 0,-1 1 0 0 0,1-1 0 0 0,0 0 0 0 0,0 0 0 0 0,0 0 0 0 0,0 0 0 0 0,0 0 0 0 0,0 0 0 0 0,0 0 0 0 0,0 0 0 0 0,0-1 0 0 0,0 1 0 0 0,2 1 0 0 0,30 12-68 0 0,-19-9 10 0 0,-2 1 52 0 0,0 0 0 0 0,0 1-1 0 0,-1 0 1 0 0,0 0 0 0 0,0 1 0 0 0,15 16-1 0 0,-20-18 14 0 0,0 0-1 0 0,-1 1 1 0 0,0 0-1 0 0,0 0 1 0 0,0 0-1 0 0,-1 0 1 0 0,0 1-1 0 0,-1 0 1 0 0,1-1-1 0 0,-1 2 1 0 0,2 12-1 0 0,-4-18 4 0 0,0 0-1 0 0,-1 0 0 0 0,0 1 1 0 0,0-1-1 0 0,0 0 1 0 0,0 0-1 0 0,0 0 0 0 0,-1 0 1 0 0,1 0-1 0 0,-1 0 1 0 0,0 1-1 0 0,0-1 0 0 0,0-1 1 0 0,0 1-1 0 0,0 0 0 0 0,-3 3 1 0 0,2-2 34 0 0,-1-1 0 0 0,1 0 0 0 0,-1 0 1 0 0,0-1-1 0 0,0 1 0 0 0,0-1 0 0 0,-1 1 0 0 0,1-1 1 0 0,0 0-1 0 0,-1 0 0 0 0,-5 1 0 0 0,-2 1 155 0 0,-1 0-1 0 0,0-1 1 0 0,0-1 0 0 0,-1 0-1 0 0,1-1 1 0 0,0 0 0 0 0,-16-1-1 0 0,-23-1 108 0 0,23 1-380 0 0,-1-1-1 0 0,0-1 0 0 0,-55-12 1 0 0,79 13-232 0 0,1 0 0 0 0,0-1 0 0 0,0 1 0 0 0,0-1 0 0 0,-4-3 0 0 0,-2-2-795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233 271 8495 0 0,'0'0'1124'0'0,"3"1"-902"0"0,3 2-22 0 0,0-1-1 0 0,0-1 1 0 0,0 1 0 0 0,0-1 0 0 0,0 0 0 0 0,0 0 0 0 0,1-1 0 0 0,-1 0 0 0 0,10-1 0 0 0,-1 0 338 0 0,-1-2-1 0 0,0 0 1 0 0,18-6 0 0 0,-23 4-106 0 0,0 1 0 0 0,0-1 0 0 0,-1-1 0 0 0,0 1 0 0 0,0-1 0 0 0,0-1 0 0 0,11-11 0 0 0,-18 16-336 0 0,1 0 1 0 0,-1-1-1 0 0,0 1 0 0 0,0 0 0 0 0,0-1 1 0 0,0 1-1 0 0,0-1 0 0 0,0 1 0 0 0,-1-1 0 0 0,1 1 1 0 0,-1-1-1 0 0,0 1 0 0 0,1-1 0 0 0,-1 1 1 0 0,-1-1-1 0 0,1 0 0 0 0,0 1 0 0 0,-1-1 0 0 0,1 1 1 0 0,-1-1-1 0 0,1 1 0 0 0,-1-1 0 0 0,-2-3 1 0 0,-31-56 1159 0 0,15 31-1010 0 0,17 27-245 0 0,0 0 0 0 0,0 1 1 0 0,-1-1-1 0 0,1 1 0 0 0,-1-1 0 0 0,0 1 0 0 0,0 0 0 0 0,0 0 0 0 0,-1 0 0 0 0,1 1 1 0 0,-1-1-1 0 0,0 1 0 0 0,1 0 0 0 0,-1 0 0 0 0,-5-2 0 0 0,5 3-13 0 0,-1 0-1 0 0,0 0 1 0 0,1 1-1 0 0,-1-1 1 0 0,0 1 0 0 0,1 0-1 0 0,-1 0 1 0 0,0 0-1 0 0,0 1 1 0 0,1 0-1 0 0,-1 0 1 0 0,0 0 0 0 0,-7 3-1 0 0,-1 2-3 0 0,-1 1-1 0 0,1-1 0 0 0,1 2 1 0 0,-1 0-1 0 0,1 0 1 0 0,-20 20-1 0 0,6-2 3 0 0,-36 46 0 0 0,49-55 14 0 0,0 1 0 0 0,2 0 0 0 0,-16 33 0 0 0,23-41 0 0 0,0 0 0 0 0,0 0 0 0 0,1 0 0 0 0,0 0 0 0 0,1 1 0 0 0,1-1 0 0 0,-1 1 0 0 0,1 0 0 0 0,1 14 0 0 0,4-5 0 0 0,4-5 0 0 0,-6-12 1 0 0,0-1-1 0 0,1 0 1 0 0,-1 0-1 0 0,1 0 1 0 0,-1 0-1 0 0,1-1 0 0 0,0 1 1 0 0,-1-1-1 0 0,1 1 1 0 0,0-1-1 0 0,0 0 1 0 0,0 0-1 0 0,0-1 1 0 0,0 1-1 0 0,1 0 1 0 0,-1-1-1 0 0,0 0 1 0 0,0 0-1 0 0,0 0 0 0 0,0 0 1 0 0,0 0-1 0 0,6-2 1 0 0,5-1 22 0 0,0-1 1 0 0,0 0-1 0 0,21-10 0 0 0,-29 11-14 0 0,26-10 34 0 0,53-31 0 0 0,-73 36-56 0 0,0 0 0 0 0,-1-1 1 0 0,0-1-1 0 0,0 0 0 0 0,-1 0 1 0 0,0-1-1 0 0,14-21 1 0 0,-51 77-29 0 0,-25 56 0 0 0,45-82 41 0 0,7-14 0 0 0,0 0 0 0 0,0 9 0 0 0,4 0-212 0 0,3-4-886 0 0,-6-9-368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43 253 12007 0 0,'0'0'547'0'0,"-3"2"-11"0"0,-1 0-403 0 0,-20 15 27 0 0,14-12 1535 0 0,10-5-1599 0 0,0 0 0 0 0,-1 0 0 0 0,1 0 0 0 0,0 0 0 0 0,0 0 0 0 0,0-1 0 0 0,0 1 0 0 0,0 0 0 0 0,0 0 0 0 0,0 0 0 0 0,0 0 0 0 0,0 0 0 0 0,0-1 0 0 0,0 1 0 0 0,0 0 0 0 0,0 0-1 0 0,-1 0 1 0 0,1 0 0 0 0,0-1 0 0 0,0 1 0 0 0,1 0 0 0 0,-1 0 0 0 0,0 0 0 0 0,0 0 0 0 0,0-1 0 0 0,0 1 0 0 0,0 0 0 0 0,0 0 0 0 0,0 0 0 0 0,0 0 0 0 0,0 0 0 0 0,0-1 0 0 0,0 1 0 0 0,0 0 0 0 0,12-19 2178 0 0,113-117-946 0 0,-115 125-1329 0 0,1 0 1 0 0,1 0-1 0 0,-1 1 0 0 0,2 1 1 0 0,-1 0-1 0 0,1 0 0 0 0,0 1 0 0 0,1 1 1 0 0,0 1-1 0 0,0 0 0 0 0,1 0 1 0 0,0 2-1 0 0,-1-1 0 0 0,21-1 1 0 0,-33 5 10 0 0,0 1 1 0 0,0 0 0 0 0,-1 1 0 0 0,1-1 0 0 0,0 0 0 0 0,0 0 0 0 0,-1 1 0 0 0,1-1 0 0 0,0 1 0 0 0,-1 0 0 0 0,1-1 0 0 0,0 1 0 0 0,2 2 0 0 0,-3-3-2 0 0,2 5 120 0 0,-1 2-79 0 0,0 1 0 0 0,-1-1 0 0 0,0 1 0 0 0,0 0 0 0 0,0-1-1 0 0,-1 1 1 0 0,0 0 0 0 0,-1-1 0 0 0,0 1 0 0 0,0 0-1 0 0,-2 7 1 0 0,-5 10 126 0 0,-20 48 0 0 0,17-50-151 0 0,1 1 1 0 0,-5 26-1 0 0,12-32 17 0 0,1-4-54 0 0,2-12-109 0 0,2-1-56 0 0,11 2-1159 0 0,3-4-3845 0 0,0-5-1941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 14711 0 0,'0'0'1335'0'0,"-1"1"-1096"0"0,-3 2-76 0 0,1 0 0 0 0,0 0 1 0 0,0 0-1 0 0,0 0 1 0 0,0 1-1 0 0,1-1 0 0 0,-1 1 1 0 0,1 0-1 0 0,0-1 1 0 0,0 1-1 0 0,0 0 0 0 0,0 0 1 0 0,1 0-1 0 0,-1 1 0 0 0,0 5 1 0 0,2-4 85 0 0,-1 0 1 0 0,1 0 0 0 0,0 0-1 0 0,1 0 1 0 0,-1 0-1 0 0,1 0 1 0 0,0-1-1 0 0,1 1 1 0 0,-1 0 0 0 0,4 6-1 0 0,1 2 47 0 0,1-1-1 0 0,0 0 1 0 0,1-1-1 0 0,0 0 1 0 0,1 0 0 0 0,1-1-1 0 0,0 0 1 0 0,17 15-1 0 0,-15-17-278 0 0,0-1 0 0 0,1 0 0 0 0,0 0 0 0 0,0-1 0 0 0,0-1-1 0 0,1-1 1 0 0,15 5 0 0 0,-24-9-77 0 0,0 0 0 0 0,0 0 0 0 0,0-1 0 0 0,-1 1 0 0 0,1-1 0 0 0,0-1 0 0 0,0 1 0 0 0,0 0 0 0 0,-1-1 0 0 0,1 0 0 0 0,0 0 0 0 0,0-1 0 0 0,5-2 0 0 0,-3 1-77 0 0,0 0 0 0 0,0-1 0 0 0,0 0 0 0 0,0-1-1 0 0,-1 0 1 0 0,1 0 0 0 0,5-6 0 0 0,-5 3-242 0 0,-1 1 0 0 0,1-1 1 0 0,-2 0-1 0 0,1-1 0 0 0,-1 1 0 0 0,-1-1 1 0 0,1 0-1 0 0,-2 0 0 0 0,6-17 1 0 0,-2-4-714 0 0,6-54 0 0 0,-5 26 2032 0 0,-8 56-533 0 0,2-6 3785 0 0,-29 62-3558 0 0,-52 75-1 0 0,39-66-460 0 0,-103 142 282 0 0,48-72-157 0 0,46-63-149 0 0,8-13 33 0 0,-47 88-1 0 0,66-103-117 0 0,2 1 0 0 0,1 1 0 0 0,-13 52 0 0 0,27-69-175 0 0,6-21 29 0 0,-1-5 25 0 0,0-1 1 0 0,1 1-1 0 0,-1 0 1 0 0,0-1-1 0 0,1 1 1 0 0,-1-1-1 0 0,1 1 0 0 0,-1-1 1 0 0,1 1-1 0 0,-1-1 1 0 0,1 1-1 0 0,-1-1 1 0 0,1 1-1 0 0,-1-1 1 0 0,1 0-1 0 0,0 1 1 0 0,-1-1-1 0 0,1 0 0 0 0,-1 0 1 0 0,1 1-1 0 0,0-1 1 0 0,-1 0-1 0 0,1 0 1 0 0,0 0-1 0 0,0 0 1 0 0,-1 0-1 0 0,1 0 1 0 0,0 0-1 0 0,-1 0 0 0 0,1 0 1 0 0,1 0-1 0 0,22-3-2333 0 0,-10-2 951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52 4143 0 0,'0'0'319'0'0,"1"-1"-210"0"0,7-6 1786 0 0,7-7 6919 0 0,-6 3-6084 0 0,-8 10-3137 0 0,24-17 3963 0 0,-28 28-3413 0 0,2-4-142 0 0,-8 19-1 0 0,-2-1 0 0 0,0 1 0 0 0,-2-2 0 0 0,-16 24 0 0 0,-5 9 0 0 0,-67 149 0 0 0,11-21 0 0 0,75-159-3 0 0,-1 0 0 0 0,-2-2 0 0 0,0 0 0 0 0,-1-1 0 0 0,-2-1 0 0 0,-36 31 0 0 0,12-11-313 0 0,43-39 20 0 0,19 0-4320 0 0,2-4 3393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469 167 10999 0 0,'0'0'994'0'0,"2"-1"-816"0"0,16-12 480 0 0,-14 6 726 0 0,-2 3-932 0 0,-1 2 390 0 0,-1 0-182 0 0,0 0-530 0 0,0-1-1 0 0,0 1 0 0 0,0 0 0 0 0,0 0 0 0 0,0 0 1 0 0,0-1-1 0 0,-1 1 0 0 0,1 0 0 0 0,-1 0 1 0 0,0 0-1 0 0,0 0 0 0 0,0 0 0 0 0,0 0 1 0 0,-1-3-1 0 0,-1 1 49 0 0,-1 0 0 0 0,1 0 1 0 0,0 0-1 0 0,-1 0 0 0 0,-7-5 0 0 0,-16-13 91 0 0,10 8-211 0 0,-21-13-1 0 0,35 25-57 0 0,0 1 0 0 0,1-1 0 0 0,-1 1 0 0 0,0 0 0 0 0,0 0 0 0 0,-4-2 0 0 0,-6 4 0 0 0,8 1 0 0 0,-6 0-6 0 0,1 1-1 0 0,0 0 1 0 0,0 0-1 0 0,0 1 1 0 0,-18 11-1 0 0,-44 32-46 0 0,53-33 29 0 0,1 1-1 0 0,0 1 0 0 0,1 1 1 0 0,0 0-1 0 0,2 1 0 0 0,0 1 1 0 0,1 1-1 0 0,1 0 0 0 0,-16 32 1 0 0,27-48 18 0 0,1-1 0 0 0,0 1 0 0 0,-1-1 0 0 0,1 1 0 0 0,1 0 0 0 0,-1-1 0 0 0,0 1 0 0 0,1 4 0 0 0,3 6 6 0 0,-2-12 2 0 0,1 0-1 0 0,-1 0 1 0 0,1-1-1 0 0,0 1 1 0 0,-1 0-1 0 0,1-1 1 0 0,0 1-1 0 0,0-1 1 0 0,0 0-1 0 0,0 0 1 0 0,0 0-1 0 0,1 0 1 0 0,-1 0-1 0 0,0 0 1 0 0,0 0-1 0 0,1-1 1 0 0,-1 1-1 0 0,0-1 1 0 0,1 0-1 0 0,2 1 1 0 0,6-1 50 0 0,-1 0 0 0 0,0 0 0 0 0,15-3 0 0 0,2-2 13 0 0,-1-1-1 0 0,1-1 1 0 0,45-19 0 0 0,-53 18-68 0 0,-1-1 0 0 0,0-1-1 0 0,0-1 1 0 0,-2 0 0 0 0,29-24 0 0 0,-28 15-9 0 0,-15 18-48 0 0,-12 10-62 0 0,8-6 106 0 0,-13 16-48 0 0,0 2 1 0 0,1-1 0 0 0,-19 36-1 0 0,32-54-94 0 0,1 1 0 0 0,0 0-1 0 0,-1-1 1 0 0,1 1 0 0 0,0 0 0 0 0,0 0-1 0 0,0-1 1 0 0,0 1 0 0 0,0 0-1 0 0,0-1 1 0 0,1 1 0 0 0,-1 0 0 0 0,1-1-1 0 0,-1 1 1 0 0,1 0 0 0 0,-1-1 0 0 0,1 1-1 0 0,0-1 1 0 0,0 1 0 0 0,0-1-1 0 0,0 1 1 0 0,0-1 0 0 0,2 3 0 0 0,7 4-5532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4607 0 0,'0'0'11559'0'0,"0"-3"-10048"0"0,1-9-1111 0 0,0 0 0 0 0,1 0 1 0 0,0 1-1 0 0,1-1 1 0 0,1 0-1 0 0,-1 1 0 0 0,2 0 1 0 0,-1 0-1 0 0,2 0 1 0 0,0 0-1 0 0,0 1 0 0 0,0 0 1 0 0,12-13-1 0 0,1 2-252 0 0,0 0 1 0 0,1 1-1 0 0,2 1 0 0 0,38-26 0 0 0,-11 10-428 0 0,48-31-1044 0 0,-31 26-6296 0 0,-45 28 1220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430 100 11687 0 0,'2'0'532'0'0,"39"-12"208"0"0,-29 9-694 0 0,-10 2 186 0 0,0 0 68 0 0,-1 0-134 0 0,1-1 0 0 0,-1 1 0 0 0,0 0 0 0 0,1-1 0 0 0,-1 1 1 0 0,0-1-1 0 0,0 1 0 0 0,0-1 0 0 0,0 0 0 0 0,0 0 0 0 0,0 1 0 0 0,0-1 1 0 0,-1 0-1 0 0,1 0 0 0 0,0 0 0 0 0,-1 0 0 0 0,0 0 0 0 0,1 0 1 0 0,-1 1-1 0 0,0-5 0 0 0,0 5 471 0 0,-6-11 598 0 0,4 9-1154 0 0,0 1-1 0 0,1 0 1 0 0,-1 0-1 0 0,0 0 1 0 0,0 0 0 0 0,0 0-1 0 0,-1 1 1 0 0,1-1 0 0 0,0 1-1 0 0,-1-1 1 0 0,1 1 0 0 0,-1 0-1 0 0,-3-2 1 0 0,1 2 19 0 0,0 0 1 0 0,0 0-1 0 0,-1 0 1 0 0,1 1-1 0 0,0-1 1 0 0,-9 2-1 0 0,2 0 2 0 0,0 1 1 0 0,0 0-1 0 0,1 1 0 0 0,-1 0 0 0 0,-17 9 0 0 0,-65 34 98 0 0,82-39-201 0 0,0 1-1 0 0,1 0 1 0 0,0 1 0 0 0,0 0-1 0 0,-13 15 1 0 0,22-22 1 0 0,1 0 0 0 0,-1 0 0 0 0,0 0 0 0 0,1 1 0 0 0,0-1 0 0 0,0 0 0 0 0,-1 0 0 0 0,0 6 0 0 0,1 5 0 0 0,1-11 2 0 0,1 0-1 0 0,0 0 1 0 0,0 0 0 0 0,0-1-1 0 0,0 1 1 0 0,0 0 0 0 0,0-1-1 0 0,0 1 1 0 0,1-1 0 0 0,-1 1-1 0 0,0-1 1 0 0,1 0-1 0 0,-1 1 1 0 0,1-1 0 0 0,0 0-1 0 0,-1 0 1 0 0,1 0 0 0 0,0 0-1 0 0,0 0 1 0 0,-1-1 0 0 0,1 1-1 0 0,0-1 1 0 0,3 1 0 0 0,1 1 12 0 0,0-1 0 0 0,-1 0 1 0 0,1-1-1 0 0,0 1 1 0 0,0-1-1 0 0,-1-1 0 0 0,7 0 1 0 0,0-1-8 0 0,-1-1 1 0 0,1 0-1 0 0,-1-1 0 0 0,0 0 1 0 0,0-1-1 0 0,12-7 1 0 0,57-43 25 0 0,-77 53-33 0 0,19-14 11 0 0,-28 32 28 0 0,-65 106 60 0 0,-163 213 0 0 0,127-194-159 0 0,99-128 28 0 0,6-11-70 0 0,6-2 54 0 0,0-1 1 0 0,0 0 0 0 0,0 0 0 0 0,-1 0-1 0 0,1-1 1 0 0,0 1 0 0 0,-1-1 0 0 0,1 0 0 0 0,3-3-1 0 0,-2 2-79 0 0,26-16-2307 0 0,38-31 1 0 0,-33 20-3706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98 3223 0 0,'0'0'143'0'0,"2"-1"-3"0"0,7-9 7091 0 0,2 7-1881 0 0,1 6-3655 0 0,48 16 604 0 0,-48-14-1942 0 0,0 0 0 0 0,1-2 1 0 0,-1 1-1 0 0,1-2 0 0 0,-1 1 1 0 0,18 0-1 0 0,-4-3-163 0 0,-15 1-83 0 0,1-1-1 0 0,-1 0 0 0 0,0-1 0 0 0,16-3 0 0 0,-14-1-110 0 0,-11 4-32 0 0,0-1-1 0 0,0 1 1 0 0,0-1-1 0 0,0 1 0 0 0,0-1 1 0 0,-1 0-1 0 0,1 0 1 0 0,-1 0-1 0 0,1 0 1 0 0,-1 0-1 0 0,1 0 1 0 0,-1 0-1 0 0,0 0 1 0 0,0-1-1 0 0,0 1 1 0 0,-1 0-1 0 0,1-1 0 0 0,0 1 1 0 0,-1-1-1 0 0,0 1 1 0 0,1-1-1 0 0,-1 1 1 0 0,0 0-1 0 0,0-1 1 0 0,0 1-1 0 0,-1-1 1 0 0,1 1-1 0 0,-1-1 1 0 0,1 1-1 0 0,-1-1 0 0 0,0 1 1 0 0,0 0-1 0 0,-2-4 1 0 0,2 3-13 0 0,-1 0 0 0 0,1 0 0 0 0,-1 0-1 0 0,0 1 1 0 0,0-1 0 0 0,0 1 0 0 0,0-1 0 0 0,-1 1 0 0 0,1 0 0 0 0,-1 0 0 0 0,1 0 0 0 0,-1 0 0 0 0,0 0 0 0 0,0 0-1 0 0,0 1 1 0 0,0-1 0 0 0,0 1 0 0 0,0 0 0 0 0,0 0 0 0 0,0 0 0 0 0,0 0 0 0 0,-1 1 0 0 0,1-1 0 0 0,0 1 0 0 0,-5 0 0 0 0,-5 2 9 0 0,1 0 0 0 0,0 1 0 0 0,0 0 0 0 0,0 1 0 0 0,-21 10 0 0 0,-55 35-24 0 0,72-40 70 0 0,-4 3-11 0 0,-20 11-21 0 0,-51 40 1 0 0,81-55 17 0 0,1 0 1 0 0,-1 0 0 0 0,1 2 0 0 0,1-1 0 0 0,0 1-1 0 0,0 0 1 0 0,1 1 0 0 0,0-1 0 0 0,1 1-1 0 0,-5 12 1 0 0,10-20-22 0 0,0 0 0 0 0,0 0 0 0 0,0 0 0 0 0,1 0 0 0 0,-1 0 0 0 0,1 0 0 0 0,0 0 0 0 0,-1 0 0 0 0,1 0 0 0 0,1 0 0 0 0,-1 0 0 0 0,0 0 0 0 0,1 0 0 0 0,0 0 0 0 0,0 0 0 0 0,-1 0 0 0 0,2 0 0 0 0,-1-1 0 0 0,0 1 0 0 0,1 0 0 0 0,-1-1 0 0 0,1 1 0 0 0,0-1 0 0 0,-1 1 0 0 0,1-1 1 0 0,0 0-1 0 0,1 0 0 0 0,3 4 0 0 0,2 0-128 0 0,0-1 1 0 0,1 0 0 0 0,-1 0 0 0 0,1-1 0 0 0,0 0 0 0 0,1 0 0 0 0,15 3 0 0 0,7 1-843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15751 0 0,'0'0'5286'0'0,"3"0"-4853"0"0,22-2 56 0 0,-1-1 0 0 0,1-1 0 0 0,43-13 0 0 0,-4 1-261 0 0,-38 10-920 0 0,55-9 1791 0 0,-54 14-4031 0 0,1 3-3876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2:5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108 318 6447 0 0,'0'0'499'0'0,"-1"3"-328"0"0,-30 47 4508 0 0,13-22-1364 0 0,-20 42 0 0 0,32-58-2942 0 0,4-8 13 0 0,0 0 1 0 0,0-1-1 0 0,0 1 0 0 0,1 0 1 0 0,-1 0-1 0 0,0 6 0 0 0,15-4 233 0 0,-12-6-586 0 0,1 1 0 0 0,0-1 1 0 0,0 0-1 0 0,0 0 0 0 0,0-1 0 0 0,0 1 0 0 0,0 0 1 0 0,0-1-1 0 0,0 1 0 0 0,0-1 0 0 0,-1 1 1 0 0,1-1-1 0 0,0 0 0 0 0,0 0 0 0 0,-1 0 1 0 0,1 0-1 0 0,1-1 0 0 0,29-24 346 0 0,-23 17-247 0 0,52-50 993 0 0,66-82 0 0 0,-15 14-537 0 0,-80 94-622 0 0,61-48 1 0 0,-88 77-74 0 0,1 0 1 0 0,0 0-1 0 0,0 0 1 0 0,0 1 0 0 0,1 0-1 0 0,-1 1 1 0 0,1-1-1 0 0,-1 1 1 0 0,1 1-1 0 0,0-1 1 0 0,0 1-1 0 0,0 0 1 0 0,0 0 0 0 0,0 1-1 0 0,0 0 1 0 0,0 1-1 0 0,10 1 1 0 0,52 10-3290 0 0,-54-8 2041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0,'0'0'11647'0'0,"3"1"-11132"0"0,0 1-358 0 0,0 0 0 0 0,0 0 0 0 0,0 0 1 0 0,-1 1-1 0 0,1-1 0 0 0,0 0 0 0 0,-1 1 0 0 0,0 0 1 0 0,1 0-1 0 0,-1 0 0 0 0,0 0 0 0 0,2 4 1 0 0,-1 2 185 0 0,1 0 1 0 0,-1 0 0 0 0,-1 0-1 0 0,2 11 1 0 0,0 12 242 0 0,-2 0-1 0 0,0 1 1 0 0,-5 36 0 0 0,3-59-501 0 0,-2 20 158 0 0,-12 61-1 0 0,10-76-220 0 0,0-3 31 0 0,18-20 82 0 0,1-5-96 0 0,0 0 0 0 0,-1-1 0 0 0,0-1 0 0 0,16-23 0 0 0,39-71-22 0 0,-43 66-116 0 0,33-43 0 0 0,-57 84 42 0 0,-5 82-225 0 0,1 32 264 0 0,3-96 18 0 0,4-1 0 0 0,-4-11 9 0 0,1-1 0 0 0,-1 1 0 0 0,1-1 0 0 0,0 0 0 0 0,0 0 0 0 0,1 0 0 0 0,-1 0 0 0 0,1 0 0 0 0,-1 0 0 0 0,1 0 0 0 0,0-1 0 0 0,0 1 0 0 0,0-1 0 0 0,5 3 0 0 0,-3-3 22 0 0,0 0-1 0 0,0-1 0 0 0,-1 1 0 0 0,1-1 0 0 0,0 0 1 0 0,0 0-1 0 0,0 0 0 0 0,0-1 0 0 0,10 0 0 0 0,-1-1 53 0 0,0-2 0 0 0,0 1-1 0 0,0-2 1 0 0,0 0 0 0 0,0 0-1 0 0,24-13 1 0 0,-17 7 17 0 0,-1-1 0 0 0,25-17-1 0 0,-37 22-70 0 0,0-1 0 0 0,-1 0 0 0 0,0 0 0 0 0,0 0 0 0 0,0-1 0 0 0,-1 0 0 0 0,9-15 0 0 0,-1-2-16 0 0,-13 23-18 0 0,9-14-1324 0 0,10-26 0 0 0,-16 30 24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74 10591 0 0,'2'2'819'0'0,"26"51"311"0"0,-19-35 110 0 0,1 0-1 0 0,0-1 1 0 0,17 21-1 0 0,-25-35-1138 0 0,0-1-1 0 0,1 0 1 0 0,-1 0 0 0 0,0 0 0 0 0,1 0 0 0 0,-1-1-1 0 0,1 1 1 0 0,0-1 0 0 0,-1 1 0 0 0,1-1 0 0 0,0 0-1 0 0,0 0 1 0 0,0 0 0 0 0,3 0 0 0 0,-1 0 55 0 0,1-1 1 0 0,-1 0-1 0 0,1 0 1 0 0,-1 0-1 0 0,1 0 1 0 0,-1-1-1 0 0,7-2 0 0 0,2-1 133 0 0,1-1-1 0 0,-1 0 0 0 0,-1-1 1 0 0,24-14-1 0 0,-28 14-242 0 0,1 0-1 0 0,-2 0 0 0 0,1-1 1 0 0,-1-1-1 0 0,0 1 1 0 0,0-1-1 0 0,-1 0 0 0 0,8-12 1 0 0,-13 17-53 0 0,0 0 0 0 0,0 0 0 0 0,0-1 0 0 0,0 1 0 0 0,-1-1 0 0 0,0 1 0 0 0,0-1 0 0 0,0 1 0 0 0,0-1 0 0 0,0 0 0 0 0,-1 0 0 0 0,1 1 0 0 0,-1-1 0 0 0,0 0-1 0 0,0 0 1 0 0,0 1 0 0 0,-1-1 0 0 0,0 0 0 0 0,1 0 0 0 0,-1 1 0 0 0,0-1 0 0 0,-1 1 0 0 0,1-1 0 0 0,-1 1 0 0 0,1-1 0 0 0,-1 1 0 0 0,-3-4 0 0 0,4 6-22 0 0,0-1 0 0 0,-1 0 0 0 0,1 1 1 0 0,-1-1-1 0 0,0 1 0 0 0,1-1 0 0 0,-1 1 0 0 0,0 0 0 0 0,0 0 0 0 0,0 0 0 0 0,0 0 0 0 0,0 0 1 0 0,0 0-1 0 0,0 0 0 0 0,-2 0 0 0 0,0 1-19 0 0,0-1 1 0 0,0 1 0 0 0,0 0-1 0 0,-1 0 1 0 0,1 0 0 0 0,0 0-1 0 0,-6 2 1 0 0,-4 1-87 0 0,0 2 0 0 0,0-1 1 0 0,-18 10-1 0 0,32-14 130 0 0,-20 10-15 0 0,1 1-1 0 0,0 0 1 0 0,0 1-1 0 0,1 1 0 0 0,1 1 1 0 0,0 0-1 0 0,1 1 1 0 0,1 1-1 0 0,0 0 1 0 0,1 2-1 0 0,1-1 1 0 0,0 1-1 0 0,2 1 0 0 0,0 1 1 0 0,1-1-1 0 0,1 1 1 0 0,-8 27-1 0 0,14-39 29 0 0,1 1-1 0 0,0-1 0 0 0,1 0 0 0 0,0 1 1 0 0,0-1-1 0 0,1 1 0 0 0,0-1 1 0 0,1 1-1 0 0,0-1 0 0 0,2 11 1 0 0,-2-15-4 0 0,0 0 0 0 0,1 1 0 0 0,0-1 0 0 0,-1 0 0 0 0,2 0 0 0 0,-1 0 0 0 0,0 0 0 0 0,1 0 0 0 0,0-1 0 0 0,0 1 0 0 0,0-1 0 0 0,0 0 0 0 0,0 0 0 0 0,1 0 0 0 0,-1 0 0 0 0,1 0 0 0 0,0-1 0 0 0,0 0 0 0 0,0 0 0 0 0,6 3 1 0 0,5 0 4 0 0,-1-1 0 0 0,1-1 1 0 0,0 0-1 0 0,0 0 1 0 0,0-2-1 0 0,0 0 1 0 0,20-1-1 0 0,107-16-678 0 0,-139 16 647 0 0,93-17-2119 0 0,-47 5 80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 8751 0 0,'0'0'674'0'0,"-2"3"-166"0"0,-15 39 3691 0 0,5-16-1971 0 0,-15 49 1 0 0,26-69-2158 0 0,-6 20 319 0 0,-5 40-1 0 0,11-59-304 0 0,1 0 0 0 0,-1 0 0 0 0,1 0 0 0 0,1 0 0 0 0,-1 0 0 0 0,1-1 0 0 0,0 1 0 0 0,1 0 0 0 0,0 0 0 0 0,5 12 0 0 0,-5-16-59 0 0,0 0 0 0 0,0 0 0 0 0,0-1 1 0 0,1 1-1 0 0,-1-1 0 0 0,1 1 0 0 0,0-1 0 0 0,0 0 1 0 0,0 0-1 0 0,0 0 0 0 0,0 0 0 0 0,0-1 0 0 0,7 3 1 0 0,-4-2-3 0 0,1 0 0 0 0,-1-1 0 0 0,1 0 0 0 0,-1 0 0 0 0,1-1 0 0 0,-1 1 0 0 0,1-1 1 0 0,-1-1-1 0 0,1 0 0 0 0,-1 1 0 0 0,1-2 0 0 0,10-3 0 0 0,2-1 39 0 0,-1-1 0 0 0,-1 0 0 0 0,19-11 0 0 0,-23 9-52 0 0,0 1-1 0 0,0-1 1 0 0,-1-1 0 0 0,-1 0-1 0 0,1-1 1 0 0,15-20 0 0 0,-6 4-6 0 0,32-57 0 0 0,-47 71-5 0 0,-1 3 11 0 0,-4 8 16 0 0,-2 2-37 0 0,0 1 1 0 0,0 0-1 0 0,1-1 1 0 0,-1 1 0 0 0,0 0-1 0 0,0 0 1 0 0,1 0-1 0 0,-1-1 1 0 0,1 1 0 0 0,-1 0-1 0 0,0 2 1 0 0,-1 0-12 0 0,-9 12 15 0 0,1 0 1 0 0,0 1-1 0 0,2 0 0 0 0,0 0 0 0 0,0 1 1 0 0,2 0-1 0 0,0 0 0 0 0,-4 20 0 0 0,10-34 34 0 0,-1 1 0 0 0,1 0-1 0 0,0-1 1 0 0,0 1 0 0 0,0 4 0 0 0,1-1 25 0 0,-1-5-33 0 0,1 0 1 0 0,-1 0-1 0 0,1 0 0 0 0,-1 0 1 0 0,1 0-1 0 0,0 0 0 0 0,0 0 1 0 0,0 0-1 0 0,0-1 0 0 0,0 1 1 0 0,1 0-1 0 0,1 2 0 0 0,0 0 28 0 0,1 0 1 0 0,-1 0 1 0 0,1 0-1 0 0,0 0 0 0 0,1-1 0 0 0,-1 0 0 0 0,0 1 1 0 0,1-1-1 0 0,0-1 0 0 0,0 1 0 0 0,0-1 1 0 0,0 0-1 0 0,0 0 0 0 0,9 2 0 0 0,-2-1 47 0 0,0-1 0 0 0,1 0 0 0 0,-1-1-1 0 0,25-1 1 0 0,-33 0-86 0 0,-1-1-1 0 0,1 1 1 0 0,0-1 0 0 0,0 0-1 0 0,0 0 1 0 0,0 0-1 0 0,-1-1 1 0 0,1 1 0 0 0,0-1-1 0 0,-1 0 1 0 0,1 0-1 0 0,-1 0 1 0 0,0 0 0 0 0,0-1-1 0 0,0 1 1 0 0,0-1-1 0 0,0 0 1 0 0,0 1 0 0 0,-1-2-1 0 0,0 1 1 0 0,1 0-1 0 0,2-5 1 0 0,1-6 46 0 0,0 1 0 0 0,-1-2 0 0 0,0 1 0 0 0,4-24-1 0 0,-2 7 29 0 0,13-56 66 0 0,-14 55-542 0 0,1 0 0 0 0,19-50 1 0 0,-25 79-144 0 0,0 1-1 0 0,1 0 1 0 0,-1 0 0 0 0,0 0 0 0 0,1 0-1 0 0,0 0 1 0 0,2-2 0 0 0,-2 2-7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363 125 5527 0 0,'-2'1'11232'0'0,"-41"19"-9339"0"0,-52 35-1 0 0,-37 35-629 0 0,123-84-1143 0 0,0 1-49 0 0,0 0 0 0 0,0 0 0 0 0,1 1 0 0 0,-1 0 0 0 0,2 1 0 0 0,0-1 0 0 0,-8 13 0 0 0,8-6 20 0 0,6-14-86 0 0,1 1 0 0 0,0-1 1 0 0,0 0-1 0 0,0 0 0 0 0,0 1 1 0 0,0-1-1 0 0,0 0 0 0 0,0 0 1 0 0,0 1-1 0 0,1 1 0 0 0,0-1-2 0 0,0 0 0 0 0,0 0 0 0 0,1 0 0 0 0,-1 0 0 0 0,0 0 0 0 0,1 0 0 0 0,-1 0 0 0 0,1 0 0 0 0,-1-1 0 0 0,1 1 0 0 0,0-1 0 0 0,0 1 0 0 0,0-1 0 0 0,0 0 0 0 0,0 0 0 0 0,0 0 0 0 0,0 0 0 0 0,0 0 0 0 0,1 0 0 0 0,-1 0 0 0 0,4 0 0 0 0,5 1 13 0 0,0 0 0 0 0,0-1 0 0 0,14 0 0 0 0,-18-1 2 0 0,13 0 12 0 0,0-1-1 0 0,0-1 1 0 0,0-1-1 0 0,0 0 1 0 0,0-2-1 0 0,0 0 1 0 0,-1-2-1 0 0,27-12 1 0 0,-42 18-24 0 0,-1-1 1 0 0,1 0-1 0 0,-1-1 1 0 0,0 1-1 0 0,1-1 1 0 0,-1 1-1 0 0,0-1 1 0 0,0 0-1 0 0,-1 0 1 0 0,1 0-1 0 0,-1-1 1 0 0,1 1-1 0 0,3-7 1 0 0,-4 4 6 0 0,0 0 1 0 0,0 1-1 0 0,-1-1 0 0 0,1 0 1 0 0,-1 0-1 0 0,0 0 1 0 0,-1 0-1 0 0,1-10 0 0 0,-3 0 25 0 0,0-1 0 0 0,0 1-1 0 0,-2 0 1 0 0,0 0 0 0 0,-12-31-1 0 0,-40-71-556 0 0,54 114 395 0 0,1 2-1 0 0,-1 0 0 0 0,1 0 1 0 0,0 0-1 0 0,1 0 0 0 0,-1-1 1 0 0,0 1-1 0 0,0 0 0 0 0,0-4 1 0 0,2 4-268 0 0,0 1 0 0 0,0-1 1 0 0,1 0-1 0 0,-1 1 0 0 0,0-1 0 0 0,1 1 1 0 0,-1-1-1 0 0,3-1 0 0 0,-3 3-46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6447 0 0,'0'0'499'0'0,"0"2"50"0"0,-3 8 1247 0 0,-1 0 0 0 0,0-1 0 0 0,-1 1 0 0 0,-6 9 0 0 0,-26 35 1141 0 0,-6 10-2737 0 0,38-55 58 0 0,1-1-1 0 0,0 1 1 0 0,0 0-1 0 0,1 0 1 0 0,0 0 0 0 0,-1 11-1 0 0,4-18-184 0 0,-1 1 0 0 0,1-1-1 0 0,0 0 1 0 0,0 1 0 0 0,0-1-1 0 0,0 1 1 0 0,0-1 0 0 0,0 1-1 0 0,1-1 1 0 0,-1 0 0 0 0,1 1 0 0 0,0-1-1 0 0,0 0 1 0 0,0 0 0 0 0,0 1-1 0 0,0-1 1 0 0,0 0 0 0 0,0 0-1 0 0,1 0 1 0 0,-1 0 0 0 0,1 0-1 0 0,3 2 1 0 0,-4-3-42 0 0,0 0 0 0 0,1 0-1 0 0,-1 0 1 0 0,1 0 0 0 0,-1 0-1 0 0,1-1 1 0 0,-1 1 0 0 0,1-1-1 0 0,0 1 1 0 0,-1-1 0 0 0,1 0 0 0 0,-1 1-1 0 0,1-1 1 0 0,0 0 0 0 0,-1 0-1 0 0,1 0 1 0 0,0 0 0 0 0,2-1 0 0 0,27-7 473 0 0,-15 1-287 0 0,-1-1 0 0 0,0-1 0 0 0,0 0 0 0 0,26-23 0 0 0,-7 6 22 0 0,138-91 901 0 0,-172 117-1187 0 0,1 0-1 0 0,-1 0 1 0 0,1 0-1 0 0,-1 0 1 0 0,1-1-1 0 0,-1 1 1 0 0,0 0-1 0 0,1 0 1 0 0,-1 0-1 0 0,0-1 1 0 0,1 1-1 0 0,-1 0 1 0 0,1-1-1 0 0,-1 1 0 0 0,0 0 1 0 0,0-1-1 0 0,1 1 1 0 0,-1 0-1 0 0,0-1 1 0 0,0 1-1 0 0,1 0 1 0 0,-1-1-1 0 0,0 1 1 0 0,0-1-1 0 0,0 1 1 0 0,0 0-1 0 0,0-1 1 0 0,1 1-1 0 0,-1-1 1 0 0,0 1-1 0 0,0-1 1 0 0,0 1-1 0 0,0 0 1 0 0,0-1-1 0 0,0 1 1 0 0,-1-1-1 0 0,1 1 1 0 0,0-1-1 0 0,0 1 1 0 0,0-1-1 0 0,0 1 1 0 0,0 0-1 0 0,-1-1 1 0 0,1 1-1 0 0,0-1 1 0 0,-1-1-1075 0 0,1-12-7465 0 0,3 1 2201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9671 0 0,'0'0'2348'0'0,"-3"2"-881"0"0,-22 16 695 0 0,-24 22-1 0 0,-57 62-598 0 0,88-84-1048 0 0,-16 19 96 0 0,2 2-1 0 0,1 2 0 0 0,2 0 1 0 0,1 2-1 0 0,-23 53 1 0 0,23-35-367 0 0,-21 68 0 0 0,39-100-255 0 0,-3 20-185 0 0,8-26-1568 0 0,4-10-5074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16095 0 0,'0'0'738'0'0,"2"0"-16"0"0,10 2-466 0 0,24 5 710 0 0,-17-8 433 0 0,-15 0-1273 0 0,-1 1 51 0 0,-1-1 2 0 0,1 1 0 0 0,-1 0 0 0 0,1-1 0 0 0,-1 0 0 0 0,0 1 0 0 0,1-1 0 0 0,-1 0 0 0 0,0 0-1 0 0,1 0 1 0 0,-1 0 0 0 0,0-1 0 0 0,0 1 0 0 0,0-1 0 0 0,0 1 0 0 0,2-3 0 0 0,2-7-20 0 0,0-1 0 0 0,-1 1-1 0 0,0-1 1 0 0,-1 0 0 0 0,3-16 0 0 0,-2 11-161 0 0,1 1 0 0 0,1 0-1 0 0,0 0 1 0 0,1 0 0 0 0,16-23 0 0 0,-17 28-12 0 0,5-8-153 0 0,0 1-1 0 0,0 0 1 0 0,2 1-1 0 0,16-16 0 0 0,-26 29 125 0 0,0-1 1 0 0,1 2-1 0 0,0-1 0 0 0,0 0 0 0 0,0 1 1 0 0,0 0-1 0 0,1 0 0 0 0,-1 1 0 0 0,1-1 1 0 0,-1 1-1 0 0,1 1 0 0 0,0-1 0 0 0,0 1 1 0 0,0 0-1 0 0,0 0 0 0 0,0 0 0 0 0,0 1 1 0 0,0 0-1 0 0,9 1 0 0 0,-8 0 34 0 0,1 0-1 0 0,-1 1 1 0 0,0 0 0 0 0,1 0-1 0 0,-1 1 1 0 0,9 4 0 0 0,-12-4 7 0 0,-1-1 1 0 0,1 1 0 0 0,-1-1 0 0 0,1 1 0 0 0,-1 0 0 0 0,0 0 0 0 0,0 1 0 0 0,0-1 0 0 0,-1 1-1 0 0,1-1 1 0 0,-1 1 0 0 0,3 6 0 0 0,-1 0 29 0 0,0-1 0 0 0,-1 2 1 0 0,0-1-1 0 0,0 0 0 0 0,0 14 0 0 0,2 54 1003 0 0,-5-54-637 0 0,2 0 0 0 0,5 34-1 0 0,-5-53-379 0 0,2 23 44 0 0,-4-21-56 0 0,0-1-1 0 0,0 1 1 0 0,-1 0-1 0 0,0 0 1 0 0,0 0-1 0 0,-1 0 0 0 0,1-1 1 0 0,-5 12-1 0 0,4-14-2 0 0,0 0 0 0 0,-1 0 0 0 0,1 0 0 0 0,-1 0 0 0 0,1-1 0 0 0,-1 1 0 0 0,0-1 0 0 0,0 0 0 0 0,-1 1 0 0 0,1-1 0 0 0,-1-1 0 0 0,0 1 0 0 0,1 0 0 0 0,-6 1 0 0 0,-5 3-167 0 0,-1-1-1 0 0,0-1 1 0 0,0-1 0 0 0,-1 0 0 0 0,1 0-1 0 0,-1-2 1 0 0,1 0 0 0 0,-1-1 0 0 0,0-1-1 0 0,-29-2 1 0 0,42 2 115 0 0,0-1 0 0 0,-1 1 1 0 0,1-1-1 0 0,0 0 0 0 0,0 0 0 0 0,0 0 0 0 0,0 0 0 0 0,0-1 1 0 0,0 1-1 0 0,0-1 0 0 0,1 0 0 0 0,-1 1 0 0 0,0-1 0 0 0,1 0 1 0 0,-1-1-1 0 0,1 1 0 0 0,0 0 0 0 0,0-1 0 0 0,-3-4 0 0 0,3 3-72 0 0,1 1 0 0 0,-1 0-1 0 0,1-1 1 0 0,0 0 0 0 0,1 1-1 0 0,-1-1 1 0 0,1 1-1 0 0,-1-1 1 0 0,1 0 0 0 0,0 1-1 0 0,0-1 1 0 0,1 0 0 0 0,-1 1-1 0 0,1-1 1 0 0,-1 0 0 0 0,1 1-1 0 0,2-5 1 0 0,6-14-4750 0 0,5-2-1545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15919 0 0,'0'0'1446'0'0,"-1"3"-1192"0"0,0 11 61 0 0,-2-1 0 0 0,1 1 0 0 0,-2-1 0 0 0,0 1 0 0 0,-1-1 0 0 0,0-1 0 0 0,-13 25 0 0 0,9-20 27 0 0,1 0-1 0 0,0 0 1 0 0,-7 27 0 0 0,-9 54 381 0 0,5-17-193 0 0,15-70-472 0 0,1-1-1 0 0,-1 0 1 0 0,-1 0-1 0 0,0-1 1 0 0,0 1-1 0 0,-1-1 1 0 0,0 0-1 0 0,0 0 1 0 0,-1-1-1 0 0,0 0 1 0 0,-1 0-1 0 0,-16 13 1 0 0,-4-2 8 0 0,0-1 1 0 0,-56 27-1 0 0,11-7-120 0 0,-4 4-415 0 0,74-41 208 0 0,5 2-1883 0 0,-2-3 2006 0 0,1 1-1 0 0,0 0 0 0 0,-1 0 0 0 0,1 0 0 0 0,0-1 0 0 0,0 1 0 0 0,-1 0 0 0 0,1-1 0 0 0,1 2 0 0 0,0-1-159 0 0,5 3-372 0 0,-1 0-1 0 0,2 0 1 0 0,-1-1-1 0 0,0 0 1 0 0,1 0-1 0 0,-1-1 0 0 0,1 0 1 0 0,0 0-1 0 0,0-1 1 0 0,14 1-1 0 0,2-1-741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195 320 2759 0 0,'-1'1'10662'0'0,"-16"22"-9348"0"0,1 0 1 0 0,1 1 0 0 0,-22 52-1 0 0,16-33-205 0 0,-12 31 134 0 0,16-38-969 0 0,1-5-68 0 0,16-30-199 0 0,0-1-1 0 0,0 1 1 0 0,0-1-1 0 0,-1 0 1 0 0,1 1-1 0 0,0-1 0 0 0,0 1 1 0 0,-1-1-1 0 0,1 0 1 0 0,0 1-1 0 0,-1-1 1 0 0,1 1-1 0 0,0-1 1 0 0,-1 0-1 0 0,1 1 1 0 0,0-1-1 0 0,-1 0 1 0 0,1 0-1 0 0,-1 1 1 0 0,1-1-1 0 0,0 0 1 0 0,-1 0-1 0 0,1 0 0 0 0,-1 1 1 0 0,1-1-1 0 0,-1 0 1 0 0,1 0-1 0 0,-1 0 1 0 0,1 0-1 0 0,-1 0 1 0 0,1 0-1 0 0,-1 0 1 0 0,1 0-1 0 0,-1 0 1 0 0,1 0-1 0 0,-1 0 1 0 0,1-1-1 0 0,0 1 1 0 0,-1 0-1 0 0,1 0 0 0 0,-1 0 1 0 0,1-1-1 0 0,-1 1 1 0 0,1 0-1 0 0,0 0 1 0 0,-1-1-1 0 0,1 1 1 0 0,-1 0-1 0 0,1-1 1 0 0,0 1-1 0 0,0 0 1 0 0,-1-1-1 0 0,1 1 1 0 0,0-1-1 0 0,-1 1 1 0 0,1 0-1 0 0,0-1 0 0 0,0 1 1 0 0,0-1-1 0 0,0 1 1 0 0,-1-1-1 0 0,1 1 1 0 0,0-1-1 0 0,0 1 1 0 0,0-1-1 0 0,0 1 1 0 0,0-1-1 0 0,0-6 30 0 0,1 1 0 0 0,-1 0 0 0 0,1 0 0 0 0,0 0 0 0 0,0 0 0 0 0,1 0 0 0 0,0 1 1 0 0,0-1-1 0 0,0 0 0 0 0,6-8 0 0 0,4-6 46 0 0,19-26 1 0 0,-26 40-80 0 0,70-110 11 0 0,-14 19-38 0 0,-25 49-87 0 0,1 2 0 0 0,3 2 0 0 0,1 1 0 0 0,48-37 0 0 0,-56 54 234 0 0,-31 24-22 0 0,0 4-21 0 0,2 3-88 0 0,-1 0 0 0 0,1 0-1 0 0,-2 0 1 0 0,1 1 0 0 0,0-1 0 0 0,-1 1 0 0 0,0 0-1 0 0,2 10 1 0 0,7 55-498 0 0,-6-36 23 0 0,-2-10-30 0 0,-2-16-50 0 0,0 0 0 0 0,0 0-1 0 0,1 0 1 0 0,5 14 0 0 0,2-6-1589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10135 0 0,'2'1'2630'0'0,"2"1"-2087"0"0,0 0 1 0 0,1 0 0 0 0,-1-1 0 0 0,1 1 0 0 0,0-1 0 0 0,-1-1-1 0 0,1 1 1 0 0,0 0 0 0 0,-1-1 0 0 0,1 0 0 0 0,0 0 0 0 0,0-1-1 0 0,6 0 1 0 0,10-3 145 0 0,34-11 0 0 0,-39 10-191 0 0,135-38 862 0 0,-86 25-4607 0 0,-46 13-4177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61 10943 0 0,'0'0'498'0'0,"0"2"-9"0"0,2 12 86 0 0,-1-1 0 0 0,2 0 0 0 0,0 1 0 0 0,0-1 0 0 0,1-1 0 0 0,8 18 0 0 0,-11-28 84 0 0,2 1-10 0 0,2 3-413 0 0,1 0 1 0 0,0-1-1 0 0,0 1 0 0 0,1-1 0 0 0,0-1 1 0 0,0 1-1 0 0,0-1 0 0 0,0 0 0 0 0,1 0 0 0 0,-1-1 1 0 0,11 3-1 0 0,-8-4-102 0 0,0 0 0 0 0,0-1 0 0 0,1 0 0 0 0,-1-1 0 0 0,0 0 1 0 0,1 0-1 0 0,-1-1 0 0 0,14-3 0 0 0,-10 0-26 0 0,0 0-1 0 0,0-1 1 0 0,0-1 0 0 0,0 0-1 0 0,16-10 1 0 0,-25 13-132 0 0,-1-1-1 0 0,1 0 1 0 0,-1 0-1 0 0,1 0 1 0 0,-1-1-1 0 0,0 1 1 0 0,-1-1 0 0 0,1 0-1 0 0,-1 0 1 0 0,0 0-1 0 0,0 0 1 0 0,-1-1-1 0 0,1 1 1 0 0,-1-1-1 0 0,0 0 1 0 0,1-8 0 0 0,-2 11-68 0 0,0-1 1 0 0,-1 0-1 0 0,1 1 1 0 0,-1-1 0 0 0,0 0-1 0 0,0 0 1 0 0,0 0 0 0 0,-1 1-1 0 0,1-1 1 0 0,-1 0-1 0 0,0 1 1 0 0,0-1 0 0 0,0 0-1 0 0,0 1 1 0 0,-1-1 0 0 0,1 1-1 0 0,-1-1 1 0 0,0 1-1 0 0,0 0 1 0 0,0 0 0 0 0,-1 0-1 0 0,1 0 1 0 0,-1 0 0 0 0,1 1-1 0 0,-1-1 1 0 0,-6-3 0 0 0,6 4-1 0 0,0 1 0 0 0,0-1 0 0 0,-1 1 0 0 0,1 0 0 0 0,0 0 0 0 0,-1 1 0 0 0,1-1 1 0 0,-1 1-1 0 0,1 0 0 0 0,-1-1 0 0 0,1 1 0 0 0,-1 1 0 0 0,1-1 0 0 0,-1 1 0 0 0,1-1 1 0 0,-4 2-1 0 0,-7 2-261 0 0,-1 1 0 0 0,-18 9 0 0 0,25-10 200 0 0,-23 11-122 0 0,1 2 0 0 0,1 1-1 0 0,-50 39 1 0 0,-70 77 243 0 0,110-98 35 0 0,11-10 242 0 0,1 0 0 0 0,2 2 0 0 0,-37 50 0 0 0,61-76-215 0 0,-1-1 0 0 0,1 1 1 0 0,0 0-1 0 0,0 0 0 0 0,0 0 1 0 0,1 0-1 0 0,-1 0 1 0 0,0 0-1 0 0,1 0 0 0 0,-1 0 1 0 0,1 0-1 0 0,0 0 0 0 0,-1 0 1 0 0,1 0-1 0 0,0 0 1 0 0,0 0-1 0 0,1 0 0 0 0,-1 0 1 0 0,0 0-1 0 0,1 0 0 0 0,-1 0 1 0 0,1 0-1 0 0,0 0 0 0 0,-1 0 1 0 0,1 0-1 0 0,0-1 1 0 0,0 1-1 0 0,0 0 0 0 0,0 0 1 0 0,1-1-1 0 0,-1 1 0 0 0,0-1 1 0 0,1 1-1 0 0,-1-1 1 0 0,1 1-1 0 0,0-1 0 0 0,-1 0 1 0 0,1 0-1 0 0,0 0 0 0 0,0 0 1 0 0,0 0-1 0 0,-1 0 1 0 0,1 0-1 0 0,3 0 0 0 0,7 2 79 0 0,-1 0 0 0 0,1 0 0 0 0,0-1 0 0 0,0-1 0 0 0,0 0 0 0 0,0-1 0 0 0,19-1 0 0 0,84-17 379 0 0,-110 16-462 0 0,131-33-1654 0 0,-94 21-4578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78 8751 0 0,'2'-2'674'0'0,"13"-16"-774"0"0,-9 8 2267 0 0,-1 0 1 0 0,0-1 0 0 0,5-16 2066 0 0,-12 28-4141 0 0,-4 2-80 0 0,1-1-1 0 0,0 1 1 0 0,0 1 0 0 0,0-1-1 0 0,0 0 1 0 0,1 1-1 0 0,-7 7 1 0 0,-29 35-30 0 0,27-30 25 0 0,-154 187 118 0 0,138-165-84 0 0,1 1 0 0 0,1 2 0 0 0,-35 74 0 0 0,-41 141-142 0 0,95-235 26 0 0,2 0 0 0 0,0 0 0 0 0,1 1 0 0 0,-2 24 0 0 0,7-35 88 0 0,0-9 66 0 0,-8 8 209 0 0,6-7-264 0 0,-1-1 0 0 0,1 0 0 0 0,-1-1-1 0 0,0 1 1 0 0,1 0 0 0 0,-1-1 0 0 0,0 1 0 0 0,0-1 0 0 0,0 0 0 0 0,0 0 0 0 0,0 0-1 0 0,0-1 1 0 0,-4 1 0 0 0,-2 1 24 0 0,0-2 1 0 0,-1 1-1 0 0,-10-2 0 0 0,2-1-10 0 0,14-1-18 0 0,1 1-17 0 0,1 1-6 0 0,1-1-1 0 0,-1 1 1 0 0,0 0-1 0 0,1-1 1 0 0,-1 1-1 0 0,1-1 1 0 0,-1 0-1 0 0,1 0 1 0 0,0 1-1 0 0,0-1 1 0 0,-1 0-1 0 0,1 0 1 0 0,1 0-1 0 0,-1 0 1 0 0,0 0-1 0 0,0 0 1 0 0,1 0 0 0 0,-1-1-1 0 0,1 1 1 0 0,0 0-1 0 0,0 0 1 0 0,0 0-1 0 0,0-1 1 0 0,0 1-1 0 0,0 0 1 0 0,0 0-1 0 0,1 0 1 0 0,0-3-1 0 0,2-6-11 0 0,0 0-1 0 0,1 0 1 0 0,0 1 0 0 0,7-12-1 0 0,55-131-394 0 0,-47 104-255 0 0,-1 5 80 0 0,-1 0-7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16127 0 0,'0'0'1720'0'0,"6"-13"1016"0"0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135 104 8751 0 0,'0'0'5091'0'0,"3"0"-3756"0"0,7 0-872 0 0,1 0 1 0 0,-1 1-1 0 0,1 1 0 0 0,-1 0 1 0 0,0 0-1 0 0,0 1 1 0 0,17 7-1 0 0,-9-4 87 0 0,24 6-1 0 0,-27-10-479 0 0,0 0 0 0 0,0 0-1 0 0,1-1 1 0 0,-1-1 0 0 0,16-2-1 0 0,-25 1-52 0 0,1 0-1 0 0,-1 0 0 0 0,1-1 1 0 0,-1 1-1 0 0,0-1 1 0 0,0-1-1 0 0,0 1 0 0 0,0-1 1 0 0,0 0-1 0 0,0 0 1 0 0,-1-1-1 0 0,0 0 0 0 0,1 0 1 0 0,5-7-1 0 0,-8 9-18 0 0,3-6-26 0 0,-6 6 22 0 0,0 1-1 0 0,1-1 0 0 0,-1 0 1 0 0,0 0-1 0 0,0 0 1 0 0,0 1-1 0 0,0-1 0 0 0,-1-3 1 0 0,0 1-34 0 0,1 1 1 0 0,-1-1-1 0 0,0 1 0 0 0,-1 0 1 0 0,1 0-1 0 0,0-1 1 0 0,-1 1-1 0 0,0 0 0 0 0,0 0 1 0 0,0 1-1 0 0,0-1 1 0 0,0 0-1 0 0,0 1 0 0 0,-1-1 1 0 0,1 1-1 0 0,-1 0 1 0 0,0-1-1 0 0,0 1 0 0 0,0 1 1 0 0,0-1-1 0 0,0 0 1 0 0,0 1-1 0 0,-6-3 0 0 0,3 2-62 0 0,0 1-1 0 0,-1-1 0 0 0,0 1 0 0 0,1 0 0 0 0,-1 1 1 0 0,0-1-1 0 0,1 2 0 0 0,-1-1 0 0 0,0 0 0 0 0,1 1 1 0 0,-11 3-1 0 0,-7 4 7 0 0,0 1 0 0 0,0 1-1 0 0,1 1 1 0 0,1 1 0 0 0,0 1 0 0 0,0 1 0 0 0,2 1 0 0 0,0 1 0 0 0,-31 32 0 0 0,38-35 264 0 0,1 1 0 0 0,0 1 0 0 0,1 0 1 0 0,1 0-1 0 0,0 1 0 0 0,1 0 0 0 0,1 1 1 0 0,1 0-1 0 0,-7 22 0 0 0,13-35-142 0 0,0 0 0 0 0,0 0 0 0 0,1 0 0 0 0,-1 0 0 0 0,1 0 0 0 0,0 0-1 0 0,0 0 1 0 0,0 1 0 0 0,1-1 0 0 0,0 0 0 0 0,-1 0 0 0 0,1 0 0 0 0,1 0 0 0 0,-1 0 0 0 0,1-1-1 0 0,-1 1 1 0 0,5 6 0 0 0,-3-6-5 0 0,0 0 0 0 0,0-1-1 0 0,0 1 1 0 0,1-1 0 0 0,0 0-1 0 0,0 0 1 0 0,-1 0 0 0 0,2 0-1 0 0,-1-1 1 0 0,0 1 0 0 0,1-1-1 0 0,-1 0 1 0 0,1 0 0 0 0,7 1-1 0 0,3 0-391 0 0,0 0 0 0 0,1-2 0 0 0,16 1 0 0 0,-7-2-457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46 3223 0 0,'16'-12'143'0'0,"-10"7"-34"0"0,1 0 1 0 0,1 1 0 0 0,-1-1 0 0 0,0 1 0 0 0,19-6 16113 0 0,-27 11-16099 0 0,0 1 0 0 0,0-1 0 0 0,-1 1 0 0 0,1-1 0 0 0,-1 0 0 0 0,1 0 0 0 0,0 1 0 0 0,-1-1 0 0 0,0 0 0 0 0,-1 1 0 0 0,0-1 85 0 0,-32 21 165 0 0,15-9 175 0 0,-25 18-1 0 0,39-26-478 0 0,1 0-1 0 0,-1 0 0 0 0,1 1 1 0 0,0 0-1 0 0,0 0 1 0 0,1 0-1 0 0,0 1 1 0 0,-5 7-1 0 0,1 7-77 0 0,0 1 0 0 0,1 0 0 0 0,2 0 0 0 0,0 1 0 0 0,1-1 0 0 0,1 1 0 0 0,0 28 0 0 0,3-46 7 0 0,0 0-6 0 0,-1 0 1 0 0,1-1-1 0 0,1 1 1 0 0,-1 0-1 0 0,0-1 1 0 0,1 1-1 0 0,3 8 1 0 0,-4-11-7 0 0,1 0 0 0 0,0 0 0 0 0,-1 0 0 0 0,1 0 0 0 0,0 0 0 0 0,0-1 0 0 0,1 1-1 0 0,-1 0 1 0 0,0-1 0 0 0,0 1 0 0 0,1-1 0 0 0,-1 1 0 0 0,1-1 0 0 0,0 0 0 0 0,-1 1 0 0 0,1-1 0 0 0,0 0 0 0 0,0 0 0 0 0,-1 0 0 0 0,1 0 0 0 0,0-1 0 0 0,4 2 0 0 0,-2-1-52 0 0,1-1 1 0 0,-1 0 0 0 0,0 0-1 0 0,1-1 1 0 0,-1 1-1 0 0,1-1 1 0 0,5-1 0 0 0,-4 0-60 0 0,95-26-1854 0 0,-62 16 615 0 0,3-1-64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59 14279 0 0,'2'-2'655'0'0,"5"-9"166"0"0,9-10-796 0 0,2-3 3280 0 0,-219 280-1175 0 0,141-174-1859 0 0,4 2-1 0 0,3 3 0 0 0,4 1 1 0 0,-41 107-1 0 0,78-166-211 0 0,-2 2-16 0 0,1 1 1 0 0,2 1-1 0 0,1 0 0 0 0,-8 52 0 0 0,15-55-107 0 0,3-28-76 0 0,-6 9-302 0 0,4-9-431 0 0,-7 1-2525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14279 0 0,'0'0'6383'0'0,"2"1"-6074"0"0,21 6 189 0 0,0-2 0 0 0,1 0 0 0 0,-1-2 0 0 0,1 0 0 0 0,0-2 0 0 0,35-2-1 0 0,505-58 3438 0 0,-519 54-4621 0 0,55 1 0 0 0,-82 5 518 0 0,-8 1-1973 0 0,-3-2-3578 0 0</inkml:trace>
  <inkml:trace contextRef="#ctx0" brushRef="#br0" timeOffset="1">949 514 16615 0 0,'0'0'11791'0'0,"1"2"-11697"0"0,2 5-130 0 0,0-1 0 0 0,0 1 0 0 0,7 7 0 0 0,-9-12-137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2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6991 0 0,'0'0'638'0'0,"2"-1"-528"0"0,14-7 676 0 0,0 0-1 0 0,0 1 1 0 0,22-5-1 0 0,23-10 155 0 0,-35 13-604 0 0,-1 2 0 0 0,1 0 0 0 0,0 2 0 0 0,30-2 0 0 0,-55 7-328 0 0,102-5 352 0 0,-49 4-342 0 0,44-1-18 0 0,65-3 0 0 0,38-14 6 0 0,71-6 60 0 0,65 24-66 0 0,-35-2-159 0 0,-97-1 70 0 0,175-7 89 0 0,-93 4 0 0 0,-74 5 0 0 0,-210 2 0 0 0,174-16 136 0 0,-96 4 151 0 0,146-2 0 0 0,-9 3-181 0 0,179-8 12 0 0,-376 20 5 0 0,1 1 1 0 0,34 8 0 0 0,-19-3 102 0 0,-11 1-103 0 0,-24-7-86 0 0,10-5-1585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2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2303 0 0,'0'0'7290'0'0,"3"-1"-6885"0"0,41-7 1637 0 0,-30 5-1782 0 0,0 1 0 0 0,0 0 0 0 0,1 0 0 0 0,-1 1-1 0 0,21 2 1 0 0,16 0 46 0 0,73-9 1 0 0,-31 0 203 0 0,148-19 88 0 0,-16 1 313 0 0,155-21 273 0 0,-364 45-1146 0 0,142-21 279 0 0,-112 19-182 0 0,66 1 1 0 0,-85 4-126 0 0,0 2 1 0 0,-1 0 0 0 0,1 2 0 0 0,-1 1 0 0 0,0 1 0 0 0,-1 1-1 0 0,35 15 1 0 0,-55-20 13 0 0,2 0-75 0 0,-1 1 1 0 0,1-1 0 0 0,-1-1-1 0 0,1 1 1 0 0,0-1 0 0 0,0 0-1 0 0,0-1 1 0 0,1 0 0 0 0,8 1-1 0 0,-10-3 39 0 0,-5 2 12 0 0,0-1 0 0 0,0 0 0 0 0,0 0 0 0 0,0 0 0 0 0,0 0 0 0 0,1 0 0 0 0,-1-1-1 0 0,0 1 1 0 0,0 0 0 0 0,0 0 0 0 0,0-1 0 0 0,0 1 0 0 0,0-1 0 0 0,2 0 0 0 0,3-3-215 0 0,13-11-1070 0 0,-17 13 716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2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5527 0 0,'0'0'423'0'0,"-2"-11"6608"0"0,4 8-6880 0 0,1 0 1 0 0,0 0 0 0 0,0 0 0 0 0,1 0-1 0 0,-1 0 1 0 0,0 1 0 0 0,1 0-1 0 0,0-1 1 0 0,-1 1 0 0 0,1 1 0 0 0,0-1-1 0 0,0 0 1 0 0,0 1 0 0 0,0 0-1 0 0,5-1 1 0 0,12-2 711 0 0,39-1 1 0 0,-36 3-665 0 0,402-7 1402 0 0,-271 6-1468 0 0,56 3-202 0 0,-189 2 69 0 0,-4 2 0 0 0,-13-1 66 0 0,1 0-399 0 0,-2-3-2641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36 574 12263 0 0,'-8'4'1112'0'0,"4"-3"-999"0"0,3 0-93 0 0,-1 0 0 0 0,1-1-1 0 0,-1 1 1 0 0,1 0 0 0 0,0 0 0 0 0,-1 0-1 0 0,1 0 1 0 0,0 1 0 0 0,0-1 0 0 0,-2 3 0 0 0,2-3-3 0 0,0-1 120 0 0,1 0-1 0 0,-1 1 0 0 0,1-1 1 0 0,-1 1-1 0 0,1-1 0 0 0,-1 1 0 0 0,1-1 1 0 0,0 1-1 0 0,-1 0 0 0 0,1-1 1 0 0,0 1-1 0 0,-1-1 0 0 0,1 1 1 0 0,0 0-1 0 0,0-1 0 0 0,0 1 1 0 0,-1 0-1 0 0,1 0 0 0 0,0-1 0 0 0,0 1 1 0 0,0 0-1 0 0,0-1 0 0 0,0 1 1 0 0,0 0-1 0 0,0-1 0 0 0,1 1 1 0 0,-1 0-1 0 0,0-1 0 0 0,0 1 1 0 0,0 0-1 0 0,1-1 0 0 0,-1 1 0 0 0,0 0 1 0 0,1-1-1 0 0,0 2 0 0 0,0-1-35 0 0,0 0 0 0 0,0 0-1 0 0,0-1 1 0 0,0 1-1 0 0,0 0 1 0 0,0 0 0 0 0,0-1-1 0 0,1 1 1 0 0,-1-1-1 0 0,0 1 1 0 0,0-1 0 0 0,1 1-1 0 0,-1-1 1 0 0,0 0-1 0 0,1 0 1 0 0,1 1 0 0 0,6-2 76 0 0,0 0 0 0 0,0 0 0 0 0,0-1 0 0 0,0 0 0 0 0,0-1 0 0 0,0 0 0 0 0,-1 0 0 0 0,10-5 0 0 0,64-41-100 0 0,-75 45-54 0 0,26-19-9 0 0,-1-1 1 0 0,-1-2 0 0 0,47-51-1 0 0,70-101-23 0 0,-109 130 13 0 0,-34 42-25 0 0,-4 4-83 0 0,-3 3 77 0 0,1-1 1 0 0,-1 1 0 0 0,1-1-1 0 0,0 1 1 0 0,-1-1 0 0 0,1 1-1 0 0,0 0 1 0 0,-1 0-1 0 0,1 0 1 0 0,-2 1 0 0 0,1-1-18 0 0,-6 5 20 0 0,-1 0-1 0 0,2 1 0 0 0,-1 0 0 0 0,1 0 0 0 0,0 1 0 0 0,-11 15 0 0 0,-31 58-152 0 0,36-59 163 0 0,-1 1 14 0 0,-1 3 0 0 0,0 1 0 0 0,-15 40 0 0 0,29-64 1 0 0,0 0 0 0 0,0 0 1 0 0,0 0-1 0 0,1 0 0 0 0,-1 0 0 0 0,1 0 0 0 0,0 0 0 0 0,0 0 0 0 0,0 0 0 0 0,0 0 1 0 0,0 0-1 0 0,1 0 0 0 0,-1 0 0 0 0,1 0 0 0 0,0 0 0 0 0,0 0 0 0 0,2 4 1 0 0,-2-5 1 0 0,1 0 1 0 0,-1 0-1 0 0,1 0 1 0 0,0 0-1 0 0,0 0 1 0 0,0 0-1 0 0,0-1 1 0 0,0 1-1 0 0,0-1 1 0 0,0 1-1 0 0,1-1 1 0 0,-1 0 0 0 0,0 0-1 0 0,1 0 1 0 0,-1 0-1 0 0,1 0 1 0 0,-1 0-1 0 0,1-1 1 0 0,0 1-1 0 0,2-1 1 0 0,4 1 59 0 0,-1-1-1 0 0,1-1 1 0 0,-1 1 0 0 0,1-1-1 0 0,-1-1 1 0 0,0 0 0 0 0,1 0-1 0 0,-1 0 1 0 0,8-5 0 0 0,13-5 34 0 0,28-18 0 0 0,-51 26-93 0 0,33-19-215 0 0,-1-2-1 0 0,-1-2 0 0 0,-1-1 1 0 0,55-57-1 0 0,-33 21-115 0 0,78-110 0 0 0,-128 162 330 0 0,-1 0 0 0 0,1 0-1 0 0,-2-1 1 0 0,8-21 0 0 0,-29 50 63 0 0,-4 18 48 0 0,-30 72 1 0 0,18-34-21 0 0,25-60-91 0 0,-52 121 290 0 0,51-112-184 0 0,0-1 1 0 0,2 1-1 0 0,0 0 0 0 0,-3 37 1 0 0,8-53-220 0 0,0 24 331 0 0,0-27-323 0 0,0-1 1 0 0,0 1 0 0 0,1-1 0 0 0,-1 0-1 0 0,0 1 1 0 0,1-1 0 0 0,-1 0 0 0 0,1 0 0 0 0,0 1-1 0 0,-1-1 1 0 0,1 0 0 0 0,0 0 0 0 0,0 0 0 0 0,-1 0-1 0 0,1 0 1 0 0,0 0 0 0 0,0 0 0 0 0,2 2 0 0 0,4 1-1397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88 919 0 0,'0'0'7283'0'0,"-8"2"-7174"0"0,-1-1-82 0 0,7 0 1548 0 0,-2 0-1285 0 0,-1 0 0 0 0,0 1 0 0 0,1 0 0 0 0,-9 5 0 0 0,-28 30 6937 0 0,39-36-7611 0 0,1 0 344 0 0,0 1-1 0 0,0-1 1 0 0,-1 1 0 0 0,1-1 0 0 0,0 0 0 0 0,0 1 0 0 0,1 0-1 0 0,-2 2 1 0 0,0 0 23 0 0,0-1 0 0 0,0 1-1 0 0,0-1 1 0 0,-6 7 1777 0 0,26 2-1144 0 0,-15-11-558 0 0,0 0 0 0 0,0 0 0 0 0,-1-1 0 0 0,1 1-1 0 0,0-1 1 0 0,0 1 0 0 0,0-1 0 0 0,3 0 0 0 0,3 0 21 0 0,16 3 151 0 0,-12-1-37 0 0,-1-1-1 0 0,1-1 1 0 0,12 0-1 0 0,23-2 241 0 0,-32 2-380 0 0,0 0 0 0 0,0-1 0 0 0,0-1 1 0 0,28-7-1 0 0,-25 2 0 0 0,-5 3-62 0 0,0-1-1 0 0,0 0 1 0 0,-1-1-1 0 0,1-1 1 0 0,-1 0-1 0 0,-1-1 1 0 0,19-14-1 0 0,-9 2-51 0 0,21-16-288 0 0,-41 35 263 0 0,-2 2-937 0 0,0-1 923 0 0,0 1 0 0 0,0-1 0 0 0,0 1 0 0 0,0-1 0 0 0,0 0 0 0 0,1 1 0 0 0,-1-1 1 0 0,0 1-1 0 0,0-1 0 0 0,0 0 0 0 0,1 1 0 0 0,-1-1 0 0 0,0 0 0 0 0,0 1 0 0 0,1-1 1 0 0,-1 0-1 0 0,0 0 0 0 0,1 1 0 0 0,-1-1 0 0 0,0 0 0 0 0,1 0 0 0 0,-1 1 1 0 0,1-1-1 0 0,-1 0 0 0 0,0 0 0 0 0,1 0 0 0 0,-1 0 0 0 0,1 0 0 0 0,-1 1 0 0 0,0-1 1 0 0,1 0-1 0 0,-1 0 0 0 0,1 0 0 0 0,-1 0 0 0 0,1 0 0 0 0,-1 0 0 0 0,0-1 0 0 0,1 1 1 0 0,-1 0-1 0 0,1 0 0 0 0,-1 0 0 0 0,0 0 0 0 0,1 0 0 0 0,0-1 0 0 0,19-8-664 0 0,-17 7 529 0 0,1-1 1 0 0,-1-1 0 0 0,0 1-1 0 0,0 0 1 0 0,0-1 0 0 0,0 1-1 0 0,0-1 1 0 0,-1 0 0 0 0,0 0 0 0 0,2-5-1 0 0,6-11-629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2303 0 0,'0'0'4218'0'0,"-5"10"3899"0"0,-6-5-7349 0 0,7-3-675 0 0,0 0 0 0 0,0 0 0 0 0,0 0 0 0 0,0 1 0 0 0,0-1-1 0 0,1 1 1 0 0,-1 0 0 0 0,1 0 0 0 0,-1 0 0 0 0,1 1 0 0 0,-4 5 0 0 0,6-9-59 0 0,1 1 1 0 0,0-1 0 0 0,0 0 0 0 0,-1 1-1 0 0,1-1 1 0 0,0 1 0 0 0,-1-1 0 0 0,1 0-1 0 0,0 1 1 0 0,0-1 0 0 0,0 1 0 0 0,-1-1-1 0 0,1 1 1 0 0,0-1 0 0 0,0 0 0 0 0,0 1-1 0 0,0-1 1 0 0,0 1 0 0 0,0-1 0 0 0,0 1-1 0 0,0-1 1 0 0,0 1 0 0 0,0-1 0 0 0,0 1-1 0 0,0-1 1 0 0,0 1 0 0 0,1-1 0 0 0,-1 1-1 0 0,0-1 1 0 0,0 0 0 0 0,1 2 0 0 0,0-2 32 0 0,0 1 0 0 0,0 0 0 0 0,0-1 0 0 0,0 1 1 0 0,0-1-1 0 0,0 1 0 0 0,0-1 0 0 0,0 1 1 0 0,0-1-1 0 0,0 0 0 0 0,0 1 0 0 0,2-1 0 0 0,33 1 1090 0 0,-21-3-610 0 0,0-1 0 0 0,27-9-1 0 0,-9 3-170 0 0,79-21 27 0 0,-89 24-348 0 0,-16 3-13 0 0,0 2 0 0 0,0-1 0 0 0,0 1 0 0 0,1 0 0 0 0,13 0-1 0 0,-5 1-29 0 0,-13-1-13 0 0,19 0 1 0 0,-11 1-11 0 0,-3 2-42 0 0,-7-2-16 0 0,11-8-5456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2303 0 0,'0'0'7055'0'0,"-1"3"-5998"0"0,-45 80 6946 0 0,45-81-7402 0 0,-7 11 1370 0 0,4-7-1658 0 0,-2 1 139 0 0,0 16-224 0 0,4-8-228 0 0,-17 182 0 0 0,10-110-6 0 0,5-30-24 0 0,-3 0-1 0 0,-22 84 1 0 0,-121 262-1697 0 0,143-381 1644 0 0,6-17 75 0 0,-1 0 1 0 0,1 0-1 0 0,-1 0 1 0 0,0 0-1 0 0,-1 0 1 0 0,-3 6-1 0 0,8-14-73 0 0,-1-1-1 0 0,0 1 1 0 0,0-1-1 0 0,0 0 1 0 0,-1 1-1 0 0,1-5 1 0 0,1-6-86 0 0,13-48-2225 0 0,-6 27 73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225 351 3679 0 0,'0'0'511'0'0,"1"-2"170"0"0,-1 2-272 0 0,3-4-630 0 0,-8-9 4185 0 0,4 12-3784 0 0,-8 13 3102 0 0,-1 0-1219 0 0,5-8-1534 0 0,1 1 0 0 0,0-1-1 0 0,-8 6 1 0 0,8-7-351 0 0,1-1-1 0 0,0 1 1 0 0,0 0-1 0 0,0 0 1 0 0,-4 7-1 0 0,-2 1-35 0 0,-16 19 8 0 0,19-21-12 0 0,-1-1 0 0 0,0 0 0 0 0,0 0-1 0 0,-1-1 1 0 0,-8 7 0 0 0,14-12 117 0 0,-4-2-112 0 0,5 1-132 0 0,0 0-1 0 0,0 0 1 0 0,-1 0 0 0 0,1 0 0 0 0,0-1 0 0 0,-1 1 0 0 0,1-1 0 0 0,-1 1 0 0 0,1-1-1 0 0,0 1 1 0 0,-3-1 0 0 0,2 1-40 0 0,0-1 0 0 0,1 0 0 0 0,-1 0 0 0 0,0 0 0 0 0,1 0 0 0 0,-1 0 0 0 0,0 0 0 0 0,1 0 0 0 0,-1 0 0 0 0,-2-1 0 0 0,2 0 6 0 0,0 1-91 0 0,1-1 9 0 0,-1 0 108 0 0,1 1 1 0 0,0-1-1 0 0,0 0 1 0 0,0 0-1 0 0,0 1 1 0 0,0-1-1 0 0,0 0 1 0 0,0 0-1 0 0,0 0 1 0 0,0-1-1 0 0,0 1 1 0 0,0 0-1 0 0,1 0 1 0 0,-1 0-1 0 0,1 0 1 0 0,-1-1-1 0 0,1 1 1 0 0,-1 0-1 0 0,1-1 0 0 0,-1 1 1 0 0,1 0-1 0 0,0-1 1 0 0,0 1-1 0 0,0-1 1 0 0,0 1-1 0 0,0 0 1 0 0,0-1-1 0 0,1-1 1 0 0,-1 0 0 0 0,1-7 150 0 0,1 0-1 0 0,0 0 0 0 0,0 1 1 0 0,7-17-1 0 0,19-36 288 0 0,-15 35-401 0 0,4-8 216 0 0,24-35 0 0 0,-28 53 144 0 0,1 0 0 0 0,1 1 0 0 0,27-23 0 0 0,-33 31-224 0 0,3-3 38 0 0,0 0-16 0 0,0 1 0 0 0,1 0 0 0 0,23-14-1 0 0,-9 11-130 0 0,-19 9-50 0 0,-1 0 0 0 0,1 1 0 0 0,9-3 0 0 0,44-3 51 0 0,-12 4-4 0 0,-46 5 1 0 0,0 0 6 0 0,76 32 318 0 0,-63-27-378 0 0,-1 3-11 0 0,-5 5 0 0 0,-4 2 0 0 0,-6 1 0 0 0,0-8-15 0 0,-2 0-1 0 0,1 0 0 0 0,-1 0 1 0 0,0 0-1 0 0,0-1 1 0 0,-1 1-1 0 0,-6 11 1 0 0,-4 4-86 0 0,-16 21 1 0 0,6-11 52 0 0,9-5 37 0 0,12-23 8 0 0,0-2-4 0 0,0 1 0 0 0,0-1 0 0 0,0 0 0 0 0,0 0 0 0 0,-1 0 0 0 0,-2 2 0 0 0,-2 3-1 0 0,0 0 8 0 0,-7 9-140 0 0,-30 27 0 0 0,31-33-79 0 0,1 0-1 0 0,-12 16 1 0 0,2-3 102 0 0,-8 7-52 0 0,20-22 121 0 0,-1-2 36 0 0,-1-2 12 0 0,-2-2 0 0 0,1-2 0 0 0,1-1-15 0 0,3-2-59 0 0,8 2 72 0 0,1 0-1 0 0,-1 0 0 0 0,0 0 0 0 0,1 0 1 0 0,-1 0-1 0 0,0 0 0 0 0,1 0 0 0 0,-1 0 0 0 0,0 0 1 0 0,1 0-1 0 0,-1 0 0 0 0,1 1 0 0 0,-1-1 1 0 0,0 0-1 0 0,1 0 0 0 0,-1 1 0 0 0,1-1 1 0 0,-2 1-1 0 0,-10 5-20 0 0,-2 2-38 0 0,-9 9-126 0 0,21-16 97 0 0,-3 4-30 0 0,-2 3-43 0 0,3-3 118 0 0,3-4 1 0 0,0 0 1 0 0,0 0-1 0 0,1-1 1 0 0,-1 1-1 0 0,0 0 1 0 0,0 0-1 0 0,0-1 1 0 0,0 1-1 0 0,0 0 1 0 0,0-1-1 0 0,-1 1 1 0 0,-1 0 39 0 0,-1 0 1 0 0,1-1 0 0 0,0 1 0 0 0,-1-1-1 0 0,1 0 1 0 0,0 0 0 0 0,-6 0 0 0 0,-2-2-3 0 0,9 2-68 0 0,1-2-12 0 0,-7-18-402 0 0,8 18 304 0 0,0 0-272 0 0,1 1 402 0 0,0 0 0 0 0,-1-1 0 0 0,1 1 0 0 0,0 0 0 0 0,0 0-1 0 0,0 0 1 0 0,0 0 0 0 0,-1 0 0 0 0,1 0 0 0 0,1 1 0 0 0,-1-1 0 0 0,0 0 0 0 0,0 0-1 0 0,0 1 1 0 0,0-1 0 0 0,0 0 0 0 0,1 1 0 0 0,-1 0 0 0 0,0-1 0 0 0,0 1 0 0 0,1 0 0 0 0,-1-1-1 0 0,0 1 1 0 0,1 0 0 0 0,-1 0 0 0 0,0 0 0 0 0,1 0 0 0 0,0 0 0 0 0,4 1-959 0 0,0 1-1 0 0,-1-1 1 0 0,1 1 0 0 0,10 4 0 0 0,-14-5 124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7111 0 0,'1'-6'15972'0'0,"6"14"-15895"0"0,0-2-7 0 0,4 0-3 0 0,-7-5-57 0 0,5 3 27 0 0,0-2-12 0 0,10-4-27 0 0,-7 2 2 0 0,-7 0 0 0 0,1 0 0 0 0,-1 0 0 0 0,1-1 0 0 0,-1 1 0 0 0,1-1 0 0 0,7-3 0 0 0,-2 1-136 0 0,-1-1 0 0 0,0 0 0 0 0,11-6 0 0 0,-19 9-96 0 0,0 0-31 0 0,16-6-6860 0 0,7 0 3097 0 0,-18 6 3115 0 0,0-1-1 0 0,0 1 0 0 0,0-2 0 0 0,11-5 1 0 0,-3 1-1951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9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10423 0 0,'0'0'3658'0'0,"0"2"-3317"0"0,-3 17 932 0 0,3-17 119 0 0,0-1-1267 0 0,0 0 0 0 0,0 1 0 0 0,1-1 0 0 0,-1 0 1 0 0,0 0-1 0 0,1 1 0 0 0,-1-1 0 0 0,1 0 0 0 0,0 0 0 0 0,-1 0 0 0 0,2 2 0 0 0,0 0-146 0 0,-1-2 140 0 0,1 1 1 0 0,-1-1-1 0 0,1 0 0 0 0,0 1 0 0 0,0-1 1 0 0,0 0-1 0 0,0 0 0 0 0,-1 0 0 0 0,1-1 1 0 0,0 1-1 0 0,4 1 0 0 0,22 2 104 0 0,-22-3-141 0 0,10 1 155 0 0,-6-3-112 0 0,0 1-1 0 0,1 0 1 0 0,17 1 0 0 0,-10 0-109 0 0,0 0-16 0 0,0-2 0 0 0,-1 1-16 0 0,-11 0-58 0 0,7 3-2 0 0,-10-2-50 0 0,29 5-3475 0 0,-18-3-811 0 0,-11-3 2999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4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128 251 2303 0 0,'0'0'102'0'0,"9"-8"1642"0"0,-5 3-1570 0 0,-2 4 61 0 0,-13-1 358 0 0,-3 3-235 0 0,0 1 0 0 0,0 0 0 0 0,0 1 0 0 0,-16 6 0 0 0,-15 3 7946 0 0,63-18-7875 0 0,-6 3-50 0 0,0 0-1 0 0,19-3 1 0 0,-16 4-134 0 0,-13 2-230 0 0,0 0 0 0 0,0-1 0 0 0,0 1 0 0 0,1 0 0 0 0,-1 1 0 0 0,0-1 0 0 0,0 0 0 0 0,0 1-1 0 0,0-1 1 0 0,0 1 0 0 0,3 1 0 0 0,18 4 124 0 0,14 2 149 0 0,1-3 0 0 0,41 2 1 0 0,-61-7-178 0 0,0 0-1 0 0,25-5 1 0 0,21 0 78 0 0,42-1 202 0 0,-43 2-78 0 0,299-26 718 0 0,-330 26-995 0 0,1 1 0 0 0,-1 1 1 0 0,1 2-1 0 0,-1 2 0 0 0,52 8 0 0 0,-57-7-36 0 0,32 1 0 0 0,-6-1 0 0 0,93-3 3 0 0,-114-1 5 0 0,42-5 268 0 0,140-29 0 0 0,-66 7 153 0 0,9 14 154 0 0,-134 14-555 0 0,0 2 0 0 0,0 0 0 0 0,0 2 0 0 0,41 11 0 0 0,-25-5-15 0 0,84 12-13 0 0,-104-21 0 0 0,0-1 0 0 0,-1 0 0 0 0,34-6 0 0 0,11 0 0 0 0,-43 4 0 0 0,-1-1 0 0 0,26-6 0 0 0,20-4 0 0 0,163 0 0 0 0,-68 6 0 0 0,21 8 0 0 0,-37 1 0 0 0,195-13 0 0 0,-163 9 0 0 0,87-4 0 0 0,-6 9 0 0 0,-163 1 0 0 0,57-5 0 0 0,-46-1 0 0 0,174-10 45 0 0,-241 9-36 0 0,323-9 1 0 0,-137 21-10 0 0,-128-5-36 0 0,142-11 0 0 0,-29-6 108 0 0,0 18 0 0 0,18 4-72 0 0,-137-7 0 0 0,145 3 0 0 0,-78-7 0 0 0,-5 0 0 0 0,8 1 0 0 0,55 3 0 0 0,209 16 0 0 0,-172-33 59 0 0,-201 10-54 0 0,20 0-5 0 0,1 3 0 0 0,-1 2 0 0 0,78 12 0 0 0,-40-2 0 0 0,112-5 0 0 0,-72-3 0 0 0,22-8 102 0 0,-112 2-51 0 0,70 0 299 0 0,90-7-146 0 0,-41 7-156 0 0,-56 4 96 0 0,48-3 55 0 0,169-12 671 0 0,-138 3-302 0 0,-139 10-488 0 0,-39 1-77 0 0,18 0 29 0 0,-1-1-1 0 0,1-3 0 0 0,53-12 0 0 0,-39 1 38 0 0,-27 7-34 0 0,0 1 1 0 0,0 1-1 0 0,1 2 0 0 0,48-4 0 0 0,-64 9 31 0 0,-8 0-20 0 0,1 0 0 0 0,-1 0 0 0 0,1 1 1 0 0,-1 0-1 0 0,10 3 0 0 0,-12-4 2 0 0,6 1-25 0 0,0 0-2 0 0,-7-1-116 0 0,-3 10-4519 0 0,-2-1 3347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5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3617 3679 0 0,'0'0'7690'0'0,"2"0"-6973"0"0,8 1-169 0 0,-5 0-37 0 0,0 0-1 0 0,1 0 1 0 0,-1-1 0 0 0,0 0 0 0 0,1 0 0 0 0,6-1 0 0 0,109-14 1477 0 0,-50 7-1713 0 0,-60 8-178 0 0,0 0 0 0 0,11 1 1 0 0,0 0 104 0 0,-6-2-53 0 0,0 0 0 0 0,0-1 0 0 0,0 0 0 0 0,0-1 0 0 0,21-8 0 0 0,-26 9-114 0 0,0 0 0 0 0,0 0 1 0 0,0 1-1 0 0,0 1 1 0 0,0 0-1 0 0,0 0 0 0 0,0 1 1 0 0,12 3-1 0 0,-20-4-29 0 0,0 1 0 0 0,0 0 0 0 0,0-1 0 0 0,0 2 0 0 0,0-1 0 0 0,-1 0 0 0 0,1 0 0 0 0,0 1 0 0 0,3 2 0 0 0,26 14 58 0 0,-23-14-64 0 0,0-1-1 0 0,1 0 0 0 0,-1 0 1 0 0,1 0-1 0 0,0-1 1 0 0,0-1-1 0 0,14 1 0 0 0,-3-2 24 0 0,-1-1 0 0 0,34-7 0 0 0,-18 2-21 0 0,93-13 362 0 0,-118 19-335 0 0,0 1 1 0 0,0 0-1 0 0,0 1 1 0 0,0 0 0 0 0,11 4-1 0 0,-13-3 13 0 0,-1-1 0 0 0,1 0 0 0 0,0 0 0 0 0,0-1 0 0 0,0 0 0 0 0,0-1-1 0 0,0 0 1 0 0,15-2 0 0 0,85-17 330 0 0,7-1 0 0 0,-70 11-341 0 0,26-7 66 0 0,88-22 558 0 0,-128 31-494 0 0,80-21 185 0 0,51-10-236 0 0,-99 25-30 0 0,0-2 0 0 0,-1-4 0 0 0,71-30 0 0 0,-82 27 50 0 0,4-2 40 0 0,73-21-1 0 0,-79 28-131 0 0,74-35-1 0 0,-117 49-37 0 0,118-58 109 0 0,31-15 59 0 0,-108 55-130 0 0,72-28 63 0 0,-99 41-65 0 0,-1-1 0 0 0,-1-1 0 0 0,28-18 0 0 0,31-33 233 0 0,-36 26-203 0 0,12-7-1 0 0,131-67 260 0 0,-124 76-87 0 0,100-70-1 0 0,-62 27 124 0 0,127-101-38 0 0,-104 85-254 0 0,6-4-14 0 0,-99 71-55 0 0,1 2 0 0 0,43-26 0 0 0,-37 26 0 0 0,46-39 0 0 0,-52 39 0 0 0,48-42 0 0 0,-41 32 0 0 0,58-38 0 0 0,-39 34 0 0 0,79-66 0 0 0,-112 80-16 0 0,-1-1 1 0 0,21-29-1 0 0,-1 1-1 0 0,-11 15 16 0 0,-9 9-1 0 0,1 2-1 0 0,1 1 1 0 0,52-42-1 0 0,-20 29-54 0 0,37-28 61 0 0,-74 49-31 0 0,38-30-23 0 0,93-101-1 0 0,-135 131 51 0 0,1 2 0 0 0,0 0 0 0 0,1 0 0 0 0,28-18 0 0 0,81-38 0 0 0,9 1-64 0 0,-109 53 53 0 0,0-1-1 0 0,-2-1 0 0 0,30-28 1 0 0,12-11-7 0 0,14-8-43 0 0,104-77-150 0 0,-135 107 211 0 0,13-8 0 0 0,-45 33 0 0 0,32-18 0 0 0,84-34 0 0 0,-81 40 0 0 0,40-17 0 0 0,-83 35-4 0 0,1 1 0 0 0,0 1 1 0 0,0-1-1 0 0,0 2 0 0 0,13-3 0 0 0,51-1-31 0 0,-38 5 29 0 0,66-9 10 0 0,23-2-61 0 0,131-10 47 0 0,-245 21 9 0 0,90-4 1 0 0,-74 6 0 0 0,1 2 0 0 0,33 7 0 0 0,14 3 0 0 0,7 1 0 0 0,2 0 0 0 0,114 19 128 0 0,-119-8-128 0 0,-5-2 0 0 0,-63-18 0 0 0,21 12 0 0 0,-25-13 0 0 0,0 0 0 0 0,1 0 0 0 0,0-1 0 0 0,8 3 0 0 0,15 3 8 0 0,-21-6 2 0 0,1 0-1 0 0,-1 0 1 0 0,0 1 0 0 0,-1 0 0 0 0,1 1-1 0 0,13 9 1 0 0,-16-10 4 0 0,31 24-8 0 0,-25-18-6 0 0,-1-2 0 0 0,2 1 0 0 0,26 11 0 0 0,47 13 0 0 0,-62-25 0 0 0,-12-3 0 0 0,0 1 0 0 0,-1 0 0 0 0,1 1 0 0 0,-2 0 0 0 0,17 13 0 0 0,-24-17 0 0 0,14 10 0 0 0,-2 0 16 0 0,1-1 0 0 0,0 0 0 0 0,37 18 0 0 0,12-2-16 0 0,-28-8 0 0 0,-35-19 0 0 0,6 5 0 0 0,8 6 0 0 0,-6-3 0 0 0,-1-1 0 0 0,17 18 0 0 0,-23-22 0 0 0,7 6 0 0 0,1 0 0 0 0,16 10 0 0 0,14 12 0 0 0,-34-25 0 0 0,-5-4 0 0 0,0 0 0 0 0,0 0 0 0 0,1-1 0 0 0,-1 1 0 0 0,7 3 0 0 0,8 6 0 0 0,2-1 0 0 0,-7-5 0 0 0,20 13 0 0 0,-18-10 0 0 0,21 12 28 0 0,-21-13-3 0 0,0 1 0 0 0,0 1 0 0 0,17 14 0 0 0,-22-16-9 0 0,19 13 0 0 0,18 13 16 0 0,-31-22-32 0 0,32 17 0 0 0,-15-9 0 0 0,-7 0 0 0 0,-17-11 21 0 0,0-1 0 0 0,-1 2 0 0 0,0-1 0 0 0,0 1 0 0 0,-1 0 0 0 0,8 15 0 0 0,-8-15-2 0 0,0 1 1 0 0,0-1 0 0 0,1 0-1 0 0,1-1 1 0 0,15 14 0 0 0,60 40 104 0 0,-68-52-121 0 0,-10-7-1 0 0,4 4 13 0 0,0-1 1 0 0,0 2 0 0 0,11 12-1 0 0,11 9-15 0 0,44 49 0 0 0,17 23 11 0 0,-69-80 79 0 0,51 36 0 0 0,-70-55-89 0 0,21 17 15 0 0,-2 1 0 0 0,-1 2 0 0 0,23 26 0 0 0,-20-17 26 0 0,24 38 0 0 0,-30-41-6 0 0,1 0 0 0 0,31 31 0 0 0,73 50 28 0 0,-31-31 71 0 0,8 6 18 0 0,9 4-25 0 0,-58-40-69 0 0,-35-31-24 0 0,24 19-1 0 0,85 43-21 0 0,-51-34 38 0 0,-68-41-51 0 0,146 87 0 0 0,-76-41 0 0 0,-54-34 0 0 0,37 19 0 0 0,180 83 181 0 0,-108-46-117 0 0,-112-64-60 0 0,1 0-1 0 0,37 9 1 0 0,-14-5 7 0 0,205 78 195 0 0,-26-8-159 0 0,133 23 92 0 0,-323-97-110 0 0,-3-1 15 0 0,35 5 0 0 0,174 29 64 0 0,48 5 51 0 0,-82-18-65 0 0,-10-1-18 0 0,-156-24-66 0 0,100 6-9 0 0,330 26 219 0 0,-236-11-131 0 0,-49-4-60 0 0,14 2 81 0 0,228 19 90 0 0,-298-22-200 0 0,-23 3 0 0 0,-61-12 0 0 0,-34-10 0 0 0,-9-1 0 0 0,1 1 0 0 0,0-1 0 0 0,-1 0 0 0 0,1 1 0 0 0,0 0 0 0 0,-1 0 0 0 0,1 0 0 0 0,0 0 0 0 0,2 1 0 0 0,1 0 0 0 0,-3 0-2 0 0,0-1 0 0 0,0 1 0 0 0,0-1 1 0 0,0 1-1 0 0,0 0 0 0 0,0 0 0 0 0,-1 0 1 0 0,3 3-1 0 0,-3-4-13 0 0,-1 0 0 0 0,0 0 0 0 0,0 1-1 0 0,-1-1 1 0 0,1 0 0 0 0,0 0 0 0 0,0 1 0 0 0,-1-1-1 0 0,2 3 1 0 0,-1 0-80 0 0,0-3-65 0 0,0 1-205 0 0,15 25-3439 0 0,-11-20 2100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 3223 0 0,'1'0'240'0'0,"4"-3"-6"0"0,0 1-1 0 0,0-1 0 0 0,-1 0 1 0 0,0 0-1 0 0,1 0 0 0 0,-1 0 1 0 0,4-5-1 0 0,26-30 7420 0 0,-43 38-6971 0 0,2 2-604 0 0,1 0 0 0 0,0 0 0 0 0,0 0 0 0 0,-1 1 0 0 0,1 0 0 0 0,1 0 0 0 0,-1 1 0 0 0,0-1 0 0 0,1 1 0 0 0,0 0 0 0 0,0 1 0 0 0,-9 9 0 0 0,14-13-6 0 0,0 0 0 0 0,0 0-67 0 0,0-1-1 0 0,0 1 0 0 0,1-1 0 0 0,-1 1 0 0 0,0-1 1 0 0,0 1-1 0 0,0-1 0 0 0,0 1 0 0 0,1-1 1 0 0,-1 1-1 0 0,0-1 0 0 0,1 0 0 0 0,-1 1 0 0 0,0-1 1 0 0,1 1-1 0 0,-1-1 0 0 0,0 0 0 0 0,1 1 1 0 0,-1-1-1 0 0,1 0 0 0 0,-1 1 0 0 0,1-1 1 0 0,-1 0-1 0 0,0 0 0 0 0,1 0 0 0 0,-1 1 0 0 0,1-1 1 0 0,-1 0-1 0 0,1 0 0 0 0,-1 0 0 0 0,1 0 1 0 0,-1 0-1 0 0,2 0 0 0 0,-1 0 19 0 0,9 1 109 0 0,0 0 0 0 0,-1-1-1 0 0,1 0 1 0 0,0 0 0 0 0,-1-1 0 0 0,1-1 0 0 0,-1 0-1 0 0,1 0 1 0 0,13-5 0 0 0,18-4 1083 0 0,-39 11-355 0 0,-2 2-782 0 0,3 26-14 0 0,-1-20-42 0 0,-2-6 141 0 0,7 26 250 0 0,-4-14-344 0 0,-1-1 1 0 0,0 0-1 0 0,-1 1 0 0 0,0-1 0 0 0,-2 1 0 0 0,-1 19 0 0 0,0 13 27 0 0,5 12 158 0 0,18 102-1 0 0,-4-46 192 0 0,-16-87-412 0 0,-1 0 1 0 0,-1 1-1 0 0,-1-1 0 0 0,-8 39 0 0 0,5-37 40 0 0,1 1 0 0 0,1-1 1 0 0,2 44-1 0 0,2-69 54 0 0,-1 1-1 0 0,1 0 1 0 0,0 0 0 0 0,0 0 0 0 0,1-1 0 0 0,-1 1 0 0 0,1-1-1 0 0,4 8 1 0 0,-5-11 188 0 0,-1 0-282 0 0,0 0 0 0 0,1-1 0 0 0,-1 1 0 0 0,0 0 0 0 0,0-1 0 0 0,1 1 0 0 0,-1 0 0 0 0,1-1 0 0 0,-1 1 0 0 0,0-1 0 0 0,1 1 0 0 0,-1-1 0 0 0,1 1 0 0 0,-1-1 0 0 0,1 1 0 0 0,0-1 0 0 0,0 1 0 0 0,12 12 141 0 0,-12-12-97 0 0,-1 0-72 0 0,1-1-1 0 0,-1 0 1 0 0,0 0-1 0 0,1 1 1 0 0,-1-1-1 0 0,1 0 1 0 0,-1 1-1 0 0,1-1 1 0 0,-1 1-1 0 0,0-1 1 0 0,1 0-1 0 0,-1 1 1 0 0,0-1-1 0 0,0 1 1 0 0,1-1-1 0 0,-1 1 1 0 0,0-1 0 0 0,0 1-1 0 0,1 0 1 0 0,3 7 80 0 0,11 26 558 0 0,-15-34-633 0 0,0 1 0 0 0,0-1 0 0 0,0 1 0 0 0,0-1 0 0 0,0 1 0 0 0,0-1 0 0 0,1 1 0 0 0,-1-1 0 0 0,0 0 0 0 0,0 1 0 0 0,1-1 0 0 0,-1 1 0 0 0,0-1 0 0 0,1 0 0 0 0,-1 1 0 0 0,0-1 0 0 0,1 1 0 0 0,-1-1 0 0 0,1 0 0 0 0,0 1 0 0 0,0-1-13 0 0,1 1 0 0 0,0-1 0 0 0,-1 1 0 0 0,1-1-1 0 0,-1 0 1 0 0,1 0 0 0 0,0 0 0 0 0,-1 0 0 0 0,1 0-1 0 0,0 0 1 0 0,-1 0 0 0 0,1-1 0 0 0,0 1 0 0 0,-1-1 0 0 0,1 1-1 0 0,-1-1 1 0 0,1 1 0 0 0,-1-1 0 0 0,1 0 0 0 0,-1 0-1 0 0,0 0 1 0 0,1 0 0 0 0,-1 0 0 0 0,0 0 0 0 0,3-2-1 0 0,1-1-75 0 0,-4 2-515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0,'0'0'3456'0'0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9215 0 0,'0'0'1207'0'0,"-9"0"1938"0"0,7 1-2831 0 0,-1-1-1 0 0,1 1 0 0 0,-1 0 1 0 0,1 0-1 0 0,0 0 1 0 0,-1 0-1 0 0,1 1 0 0 0,0-1 1 0 0,0 1-1 0 0,0-1 1 0 0,0 1-1 0 0,0 0 0 0 0,-1 2 1 0 0,-23 27-361 0 0,25-30 138 0 0,-10 15 11 0 0,0 0-1 0 0,1 1 0 0 0,1 0 1 0 0,0 0-1 0 0,2 1 0 0 0,0 0 1 0 0,1 1-1 0 0,-6 28 0 0 0,11-39-65 0 0,0 0-1 0 0,0 0 0 0 0,1-1 1 0 0,0 1-1 0 0,1 0 1 0 0,0 0-1 0 0,0 0 1 0 0,1-1-1 0 0,2 10 0 0 0,-3-14 23 0 0,0-1-1 0 0,0 1 1 0 0,1-1-1 0 0,-1 1 0 0 0,1-1 1 0 0,-1 1-1 0 0,1-1 1 0 0,0 0-1 0 0,0 0 0 0 0,0 0 1 0 0,0 0-1 0 0,0 0 1 0 0,0 0-1 0 0,1 0 0 0 0,-1-1 1 0 0,1 1-1 0 0,-1-1 1 0 0,1 0-1 0 0,-1 0 0 0 0,1 0 1 0 0,0 0-1 0 0,-1 0 1 0 0,1 0-1 0 0,0-1 0 0 0,0 1 1 0 0,0-1-1 0 0,5 0 1 0 0,-4 0 27 0 0,0 0 1 0 0,0 0-1 0 0,0-1 1 0 0,0 1 0 0 0,0-1-1 0 0,0 0 1 0 0,0 0 0 0 0,-1 0-1 0 0,1-1 1 0 0,0 0-1 0 0,-1 1 1 0 0,1-1 0 0 0,-1 0-1 0 0,1 0 1 0 0,-1-1 0 0 0,0 1-1 0 0,3-4 1 0 0,-3 2-39 0 0,0 0 0 0 0,0 0 0 0 0,0 0 0 0 0,0-1 0 0 0,-1 1 0 0 0,0-1 0 0 0,0 1-1 0 0,0-1 1 0 0,-1 0 0 0 0,1 0 0 0 0,-1 0 0 0 0,0 0 0 0 0,0-5 0 0 0,0-8-79 0 0,0 0 0 0 0,-1 1 0 0 0,-1-1 0 0 0,0 1 0 0 0,-1-1 0 0 0,-9-31 0 0 0,11 48-186 0 0,0 0 0 0 0,-1 0 0 0 0,1 0 0 0 0,0 0 0 0 0,-1 0-1 0 0,1 0 1 0 0,0 0 0 0 0,-1 0 0 0 0,1 0 0 0 0,-1 0 0 0 0,0 1 0 0 0,1-1 0 0 0,-1 0-1 0 0,1 0 1 0 0,-1 1 0 0 0,0-1 0 0 0,0 0 0 0 0,0 1 0 0 0,1-1 0 0 0,-1 0 0 0 0,-1 0 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1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2759 0 0,'0'0'8587'0'0,"2"0"-8311"0"0,11-1 292 0 0,0-1 0 0 0,13-3 0 0 0,-13 2 2024 0 0,-7 12-7567 0 0,-4-7 4475 0 0,-1 1 0 0 0,1-1-1 0 0,0 0 1 0 0,0 0-1 0 0,0 0 1 0 0,0 0-1 0 0,1 0 1 0 0,-1 0 0 0 0,0-1-1 0 0,1 1 1 0 0,-1-1-1 0 0,1 0 1 0 0,0 1 0 0 0,-1-1-1 0 0,5 1 1 0 0,2 1 482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2303 0 0,'0'0'2448'0'0,"3"-19"4911"0"0,-3 13-4739 0 0,-3 22-119 0 0,3-7-2367 0 0,0-1-1 0 0,1 1 1 0 0,0-1 0 0 0,1 0-1 0 0,-1 0 1 0 0,5 11-1 0 0,4 24 430 0 0,-5 40 625 0 0,-5-58-680 0 0,1-1-1 0 0,7 39 0 0 0,-1-41-15 0 0,15 40 0 0 0,-3-13 299 0 0,-18-47-622 0 0,-1 0-97 0 0,2 7-12 0 0,-1 0-37 0 0,0-7 33 0 0,-2 19 88 0 0,0-9-108 0 0,-1 0 0 0 0,-1-1 1 0 0,0 1-1 0 0,-7 15 0 0 0,10-24 28 0 0,-1-1-65 0 0,1-1-1 0 0,-1 0 1 0 0,1 1-1 0 0,0-1 1 0 0,0 1-1 0 0,0-1 1 0 0,0 1-1 0 0,0-1 1 0 0,0 0-1 0 0,0 1 1 0 0,0-1-1 0 0,1 1 1 0 0,-1-1-1 0 0,0 0 0 0 0,1 1 1 0 0,0 1-1 0 0,1 0-12 0 0,-2-1 151 0 0,7 8 230 0 0,-4-9-262 0 0,0 1 0 0 0,0-1 1 0 0,0 0-1 0 0,0 0 0 0 0,0 0 0 0 0,3 0 0 0 0,-4-1-69 0 0,-10-2-1259 0 0,3 2 848 0 0,0 1-1 0 0,0-1 0 0 0,0 1 0 0 0,0-1 0 0 0,0 1 0 0 0,1 1 1 0 0,-1-1-1 0 0,-6 3 0 0 0,9-3-455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0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6767 0 0,'0'0'9110'0'0,"-1"1"-8964"0"0,-4 14 92 0 0,1-9-106 0 0,1 1-1 0 0,1 0 0 0 0,0 0 1 0 0,0 0-1 0 0,0 0 1 0 0,1 0-1 0 0,-1 0 0 0 0,2 0 1 0 0,-1 12-1 0 0,5 10 343 0 0,1 1-1 0 0,10 35 1 0 0,6 30 881 0 0,-15-18-571 0 0,-6-70-1000 0 0,1 1 534 0 0,-1 8-8550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1375 0 0,'0'0'128'0'0,"-2"16"-128"0"0,2-2 0 0 0,2 2 0 0 0,3 4 1064 0 0,0 3 192 0 0,1 1 40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113 198 5527 0 0,'0'0'1739'0'0,"-11"2"3764"0"0,-1 1-4205 0 0,23-6 399 0 0,23-4-622 0 0,56-3 35 0 0,-13 2-354 0 0,2-3-82 0 0,74-13 311 0 0,-110 16-719 0 0,63-22-1 0 0,-79 20-191 0 0,61-22 108 0 0,-76 26-154 0 0,-1 0 0 0 0,1 0-1 0 0,-1-1 1 0 0,20-16 0 0 0,-17 11 38 0 0,-15 17-70 0 0,-1 0 3 0 0,-2 5-2 0 0,-1-1 0 0 0,0 1 0 0 0,0-1 0 0 0,-1 0 0 0 0,0-1 0 0 0,-10 11 0 0 0,-46 43-48 0 0,11-19 19 0 0,-1-3 0 0 0,-2-2 0 0 0,-98 51 0 0 0,-19 23 16 0 0,71-43-112 0 0,2-16 47 0 0,70-39 82 0 0,10-6-1 0 0,-19 10 0 0 0,30-13 0 0 0,5 4 11 0 0,0 0 32 0 0,0 1-22 0 0,0 1 36 0 0,2-11-55 0 0,0 1 0 0 0,0-1 0 0 0,0 0-1 0 0,0 1 1 0 0,0-1 0 0 0,0 1 0 0 0,0-1-1 0 0,-1 1 1 0 0,1-1 0 0 0,0 0 0 0 0,0 1 0 0 0,0-1-1 0 0,1 1 1 0 0,-1-1 0 0 0,0 1 0 0 0,0-1-1 0 0,0 0 1 0 0,0 1 0 0 0,0-1 0 0 0,0 1 0 0 0,1-1-1 0 0,-1 0 1 0 0,0 1 0 0 0,0-1 0 0 0,1 0 0 0 0,-1 1-1 0 0,0-1 1 0 0,0 0 0 0 0,1 1 0 0 0,-1-1-1 0 0,0 0 1 0 0,1 0 0 0 0,-1 1 0 0 0,1-1 0 0 0,-1 0-1 0 0,0 0 1 0 0,1 0 0 0 0,-1 1 0 0 0,0-1 0 0 0,1 0-1 0 0,-1 0 1 0 0,1 0 0 0 0,0 0 0 0 0,-1 0 3 0 0,4 2 12 0 0,-1-1 0 0 0,1 0-1 0 0,-1 0 1 0 0,1 0 0 0 0,0 0-1 0 0,0-1 1 0 0,-1 0 0 0 0,1 1-1 0 0,4-2 1 0 0,37-4 40 0 0,-19 2 7 0 0,92-5 982 0 0,-59 5-520 0 0,0-2 0 0 0,77-17 0 0 0,-122 18-451 0 0,-1 0 0 0 0,17-7 0 0 0,-29 10-140 0 0,8 2-745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3:5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10799 0 0,'0'0'8376'0'0,"3"0"-8144"0"0,33-2 440 0 0,1-2 0 0 0,56-13 0 0 0,-18-1-105 0 0,45-9 223 0 0,10 4-2964 0 0,-103 21-347 0 0,-13 0 419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33 7367 0 0,'2'-1'568'0'0,"23"-18"127"0"0,-16 8 7214 0 0,-10 11-7417 0 0,-5-1-333 0 0,-1 1 1 0 0,1 0-1 0 0,0 0 0 0 0,0 0 0 0 0,-1 1 0 0 0,1 0 0 0 0,0 0 1 0 0,0 0-1 0 0,0 1 0 0 0,-10 4 0 0 0,-8 5-49 0 0,-27 16 0 0 0,35-18 39 0 0,-105 63-69 0 0,41-19-136 0 0,-166 100-272 0 0,229-146 221 0 0,0-1 0 0 0,0-1 0 0 0,0 0-1 0 0,-34 4 1 0 0,40-7-133 0 0,0-1 0 0 0,0-1 0 0 0,0 1 0 0 0,0-2 0 0 0,0 1 0 0 0,0-2 0 0 0,0 1 0 0 0,0-2 0 0 0,1 1 0 0 0,-1-1 0 0 0,-17-8 0 0 0,28 11 232 0 0,-1-1 0 0 0,1 1 0 0 0,-1-1 0 0 0,1 1 0 0 0,-1 0 0 0 0,1-1 0 0 0,-1 1 0 0 0,1-1 0 0 0,0 0 0 0 0,-1 1 0 0 0,1-1 0 0 0,0 1-1 0 0,-1-1 1 0 0,1 0 0 0 0,0 1 0 0 0,0-1 0 0 0,0 1 0 0 0,-1-1 0 0 0,1 0 0 0 0,0 1 0 0 0,0-1 0 0 0,0 0 0 0 0,0 1 0 0 0,0-1 0 0 0,0 0 0 0 0,0 1 0 0 0,1-1-1 0 0,-1 0 1 0 0,0 1 0 0 0,0-1 0 0 0,0 0 0 0 0,1 1 0 0 0,-1-1 0 0 0,0 1 0 0 0,1-1 0 0 0,-1 0 0 0 0,0 1 0 0 0,1-1 0 0 0,0 0 0 0 0,1-2 26 0 0,0 0-1 0 0,1-1 1 0 0,-1 1 0 0 0,1 0 0 0 0,3-2-1 0 0,9-7 77 0 0,1 1 0 0 0,0 0 0 0 0,32-14 0 0 0,58-18 420 0 0,-49 21-156 0 0,-57 22-358 0 0,120-43 1652 0 0,-80 36-1048 0 0,-40 7-592 0 0,1 0-1 0 0,-1 1 1 0 0,1-1 0 0 0,-1 0-1 0 0,0 1 1 0 0,1-1 0 0 0,-1 1-1 0 0,1-1 1 0 0,-1 1-1 0 0,0-1 1 0 0,1 1 0 0 0,-1-1-1 0 0,0 1 1 0 0,0-1-1 0 0,1 1 1 0 0,-1-1 0 0 0,0 1-1 0 0,0-1 1 0 0,0 2 0 0 0,0-2 5 0 0,2 6 34 0 0,0-1 1 0 0,-1 0 0 0 0,0 1 0 0 0,1 9 0 0 0,-2-12-17 0 0,1 0 0 0 0,-1 1 0 0 0,0-1 0 0 0,1 0 0 0 0,0 1-1 0 0,0-1 1 0 0,0 0 0 0 0,0 0 0 0 0,0 0 0 0 0,1 0 0 0 0,-1 0 0 0 0,1 0-1 0 0,0 0 1 0 0,4 4 0 0 0,2 1 193 0 0,0-1 0 0 0,1 0-1 0 0,0 0 1 0 0,0-1 0 0 0,1 0-1 0 0,-1-1 1 0 0,1 0 0 0 0,0 0-1 0 0,1-1 1 0 0,-1-1 0 0 0,22 5 0 0 0,4-3 108 0 0,0-2 1 0 0,54-1-1 0 0,-75-2-355 0 0,-13 0-122 0 0,0 0 1 0 0,-1 1 0 0 0,1-1-1 0 0,0 0 1 0 0,-1 1-1 0 0,1 0 1 0 0,-1-1-1 0 0,3 2 1 0 0,8 6-6740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8783 0 0,'0'0'399'0'0,"1"-1"-4"0"0,1 0-275 0 0,7-11-82 0 0,7-11 8073 0 0,-17 25-7902 0 0,-12 25 559 0 0,-16 44 0 0 0,25-56-697 0 0,0-1 1 0 0,1 1 0 0 0,0 0-1 0 0,1 0 1 0 0,0 19 0 0 0,0 9 2 0 0,2-26-454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10135 0 0,'0'0'8907'0'0,"0"2"-8294"0"0,3 22 109 0 0,-2 1 0 0 0,-2 33 0 0 0,0-11-504 0 0,1-16-254 0 0,-2 0-1 0 0,0 0 0 0 0,-10 43 1 0 0,10-67-336 0 0,0 1 0 0 0,-1-1 1 0 0,-5 10-1 0 0,-4 5-7068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 8607 0 0,'0'0'780'0'0,"8"-2"4431"0"0,-28 34-4213 0 0,3-6-344 0 0,-15 35-1 0 0,-79 162 1312 0 0,50-104-1450 0 0,59-115-491 0 0,-7 15 85 0 0,-1-1 1 0 0,-22 31-1 0 0,14-28-69 0 0,-15 16 59 0 0,32-35-170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3679 0 0,'0'0'284'0'0,"0"-2"-89"0"0,-8-51 4732 0 0,8 51-4372 0 0,0-1 0 0 0,0 1 1 0 0,0 0-1 0 0,0 0 0 0 0,0 0 0 0 0,0 0 1 0 0,1 0-1 0 0,-1 0 0 0 0,1-1 0 0 0,-1 1 1 0 0,1 0-1 0 0,3-4 3046 0 0,-2 7-3180 0 0,1 1-331 0 0,0 1-1 0 0,-1-1 1 0 0,1 1-1 0 0,-1-1 1 0 0,1 1 0 0 0,-1 0-1 0 0,0 0 1 0 0,0 0 0 0 0,0 0-1 0 0,0 1 1 0 0,-1-1 0 0 0,1 0-1 0 0,0 6 1 0 0,3 8 178 0 0,5 28 0 0 0,-4-13-128 0 0,2 0-81 0 0,1-1 0 0 0,1 1 1 0 0,26 52-1 0 0,-34-80-16 0 0,3 5-22 0 0,0 1 35 0 0,-4-8 421 0 0,20-36-285 0 0,-5 4-103 0 0,0 1 0 0 0,2 1-1 0 0,1 1 1 0 0,29-33 0 0 0,98-91 335 0 0,-90 96-197 0 0,-15 15-127 0 0,-40 39-86 0 0,6 15-1400 0 0,-6-10 1025 0 0,0-1-1 0 0,-1 1 1 0 0,1 0 0 0 0,-1 0 0 0 0,1 5 0 0 0,-2 9-4999 0 0,0-4-1120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5063 0 0,'0'0'14183'0'0,"-1"1"-13444"0"0,-18 24-379 0 0,0 0 0 0 0,2 2 0 0 0,1 0 0 0 0,-14 35 0 0 0,28-59-442 0 0,0 3-3103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17 9215 0 0,'6'-5'271'0'0,"18"-6"6752"0"0,-26 11-6829 0 0,-1 1 0 0 0,1 0 0 0 0,-1-1 1 0 0,1 1-1 0 0,-1 0 0 0 0,1 1 0 0 0,0-1 0 0 0,-4 3 1 0 0,-4 1 81 0 0,-3 3-148 0 0,-1 0 0 0 0,1 1 0 0 0,0 0 0 0 0,-19 19 0 0 0,-41 50 510 0 0,56-59-602 0 0,1-2-364 0 0,-1-1 0 0 0,0 0-1 0 0,-36 23 1 0 0,-15 2-897 0 0,45-29 1074 0 0,2 0-1 0 0,-1 2 0 0 0,2 0 1 0 0,0 2-1 0 0,-22 21 0 0 0,40-35 177 0 0,0 0 1 0 0,0 0-1 0 0,0 1 0 0 0,0-1 0 0 0,0 0 0 0 0,1 1 1 0 0,-1-1-1 0 0,1 1 0 0 0,0 0 0 0 0,0-1 0 0 0,0 1 1 0 0,0 0-1 0 0,0 0 0 0 0,1 0 0 0 0,-1 0 0 0 0,1-1 1 0 0,0 1-1 0 0,-1 0 0 0 0,2 0 0 0 0,-1 0 0 0 0,0 0 1 0 0,0 0-1 0 0,1 0 0 0 0,0 0 0 0 0,-1 0 0 0 0,1-1 1 0 0,0 1-1 0 0,0 0 0 0 0,1-1 0 0 0,-1 1 0 0 0,1-1 1 0 0,-1 1-1 0 0,1-1 0 0 0,0 1 0 0 0,0-1 0 0 0,0 0 1 0 0,0 0-1 0 0,0 0 0 0 0,4 3 0 0 0,4 1 208 0 0,0 1-1 0 0,0-1 0 0 0,0-1 1 0 0,1 0-1 0 0,-1-1 1 0 0,1 0-1 0 0,13 3 0 0 0,0-1 163 0 0,-1-2-1 0 0,37 2 1 0 0,-24-3-37 0 0,0-2 1 0 0,0-2-1 0 0,1-2 1 0 0,-1-1-1 0 0,0-1 1 0 0,57-17-1 0 0,-76 16-250 0 0,-1 0-1 0 0,1-1 0 0 0,-1-1 1 0 0,0-1-1 0 0,-1 0 1 0 0,0-1-1 0 0,-1 0 1 0 0,20-19-1 0 0,-24 19-155 0 0,0 0-1 0 0,-1-1 0 0 0,-1 0 1 0 0,0-1-1 0 0,0 0 1 0 0,-1 0-1 0 0,-1-1 0 0 0,0 1 1 0 0,0-2-1 0 0,-2 1 1 0 0,5-18-1 0 0,-8 28-35 0 0,-1 1 1 0 0,0-1-1 0 0,1 0 0 0 0,-1 1 1 0 0,0-1-1 0 0,-1 0 0 0 0,1 1 0 0 0,0-1 1 0 0,-1 0-1 0 0,1 1 0 0 0,-1-1 1 0 0,0 0-1 0 0,0 1 0 0 0,0-1 0 0 0,0 1 1 0 0,-1 0-1 0 0,1-1 0 0 0,-2-1 1 0 0,2 3 33 0 0,-1 0 1 0 0,1 0-1 0 0,0 1 1 0 0,0-1 0 0 0,-1 0-1 0 0,1 1 1 0 0,0-1 0 0 0,-1 1-1 0 0,1 0 1 0 0,0-1-1 0 0,-1 1 1 0 0,1 0 0 0 0,-1 0-1 0 0,1 0 1 0 0,-2 0 0 0 0,-20 2-161 0 0,10 1 193 0 0,0 0 0 0 0,0 1 0 0 0,1 0 1 0 0,0 1-1 0 0,0 1 0 0 0,0-1 1 0 0,-17 13-1 0 0,22-13 10 0 0,0 0 1 0 0,1 0-1 0 0,0 1 1 0 0,0 0-1 0 0,1 1 1 0 0,-1-1-1 0 0,1 1 0 0 0,1 0 1 0 0,-1 0-1 0 0,1 0 1 0 0,0 1-1 0 0,1-1 1 0 0,-3 9-1 0 0,3-6 10 0 0,1-1 0 0 0,0 0-1 0 0,1 1 1 0 0,0-1 0 0 0,0 1-1 0 0,1 0 1 0 0,0-1 0 0 0,1 1-1 0 0,0-1 1 0 0,0 1 0 0 0,1-1-1 0 0,0 1 1 0 0,6 12 0 0 0,-8-20-154 0 0,5 16-1940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60 13415 0 0,'1'-1'614'0'0,"5"-7"-26"0"0,20-24 78 0 0,-4 14 6325 0 0,-20 31-6667 0 0,-3-8-275 0 0,0 0 0 0 0,1 1 0 0 0,-2-1 1 0 0,1 0-1 0 0,-1 1 0 0 0,-3 6 0 0 0,-15 31-16 0 0,18-40-24 0 0,-16 27 47 0 0,-1-2-1 0 0,-1 0 0 0 0,-35 37 0 0 0,-5 6 11 0 0,55-64-66 0 0,4-7 0 0 0,1 1 0 0 0,0-1 0 0 0,0 0 0 0 0,-1 0 0 0 0,1 1 0 0 0,0-1 0 0 0,0 0 0 0 0,0 1 0 0 0,0-1 0 0 0,-1 0 0 0 0,1 1 0 0 0,0-1 0 0 0,0 1 0 0 0,0-1 0 0 0,0 0 0 0 0,0 1 0 0 0,0-1 0 0 0,0 0 0 0 0,0 1 0 0 0,0-1 0 0 0,0 0 0 0 0,0 1 0 0 0,0-1 0 0 0,0 1 0 0 0,0-1 0 0 0,0 0 0 0 0,1 1 0 0 0,-1-1 0 0 0,0 0 0 0 0,0 1 0 0 0,0-1 0 0 0,0 0 0 0 0,1 0 0 0 0,-1 1 0 0 0,0-1 0 0 0,0 0 0 0 0,1 1 0 0 0,-1-1 0 0 0,0 0 0 0 0,1 0 0 0 0,-1 0 0 0 0,0 1 0 0 0,0-1 0 0 0,1 0 0 0 0,-1 0 0 0 0,1 0 0 0 0,-1 0 0 0 0,2 2 2 0 0,0-1-1 0 0,1 0 1 0 0,-1 1-1 0 0,0-1 1 0 0,0 0-1 0 0,1-1 1 0 0,-1 1-1 0 0,0 0 1 0 0,1-1 0 0 0,-1 1-1 0 0,1-1 1 0 0,-1 0-1 0 0,1 0 1 0 0,3 0-1 0 0,41-5 34 0 0,-29 2-29 0 0,46-9-3 0 0,-40 7-7 0 0,1 1 0 0 0,-1 0 0 0 0,29 1 0 0 0,-51 3-67 0 0,-1 6-1144 0 0,-1-5 1039 0 0,0-1 0 0 0,1 1 0 0 0,-1-1 0 0 0,0 1 0 0 0,0-1-1 0 0,0 1 1 0 0,0 0 0 0 0,0-1 0 0 0,0 1 0 0 0,0-1 0 0 0,0 1 0 0 0,0-1-1 0 0,0 1 1 0 0,0-1 0 0 0,-1 1 0 0 0,1 0 0 0 0,0-1 0 0 0,0 1-1 0 0,0-1 1 0 0,-1 1 0 0 0,1-1 0 0 0,0 1 0 0 0,-1-1 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 12463 0 0,'0'0'1134'0'0,"9"-8"63"0"0,-9 7-1028 0 0,1 1 0 0 0,-1 0 0 0 0,1-1 0 0 0,-1 1 0 0 0,1 0 0 0 0,0 0-1 0 0,-1-1 1 0 0,1 1 0 0 0,-1 0 0 0 0,1 0 0 0 0,0 0 0 0 0,-1 0 0 0 0,1 0 0 0 0,-1-1 0 0 0,1 1 0 0 0,0 0 0 0 0,-1 1 0 0 0,1-1 0 0 0,-1 0 0 0 0,1 0-1 0 0,0 0 1 0 0,-1 0 0 0 0,1 0 0 0 0,-1 1 0 0 0,2-1 0 0 0,-2 1-69 0 0,1 0-1 0 0,0-1 1 0 0,-1 1-1 0 0,1 0 1 0 0,0 0 0 0 0,-1 0-1 0 0,1-1 1 0 0,-1 1-1 0 0,1 0 1 0 0,-1 0-1 0 0,0 0 1 0 0,1 0 0 0 0,-1 0-1 0 0,1 1 1 0 0,-1 3 38 0 0,1 0 1 0 0,0 0-1 0 0,-1-1 1 0 0,0 1 0 0 0,-1 9-1 0 0,-4 14 248 0 0,-1 0 0 0 0,-1 0 0 0 0,-19 45 1 0 0,-45 76-113 0 0,-87 113-221 0 0,154-256-68 0 0,1 0 0 0 0,-1 0-1 0 0,1 1 1 0 0,0 0 0 0 0,0-1 0 0 0,-1 9-1 0 0,3-14-533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45 8287 0 0,'86'-29'4410'0'0,"-75"26"-2973"0"0,0 0-154 0 0,0 0 1 0 0,0 1-1 0 0,21-3 0 0 0,-30 5 52 0 0,1 2-1022 0 0,-3-2-281 0 0,0 0 0 0 0,0 0 0 0 0,0 1 0 0 0,1-1 0 0 0,-1 0 1 0 0,0 0-1 0 0,0 0 0 0 0,0 0 0 0 0,1 0 0 0 0,-1 0 0 0 0,0 0 0 0 0,0 0 0 0 0,0 0 0 0 0,0 0 1 0 0,1 1-1 0 0,-1-1 0 0 0,0 0 0 0 0,0 0 0 0 0,0 0 0 0 0,0 0 0 0 0,0 0 0 0 0,1 1 0 0 0,-1-1 1 0 0,0 0-1 0 0,0 0 0 0 0,0 0 0 0 0,0 0 0 0 0,0 1 0 0 0,0-1 0 0 0,0 0 0 0 0,0 0 1 0 0,0 0-1 0 0,0 1 0 0 0,0-1 0 0 0,0 0 0 0 0,0 0 0 0 0,0 1 0 0 0,-4 4 72 0 0,0-1-1 0 0,0 1 0 0 0,-1-1 1 0 0,0 0-1 0 0,0 0 0 0 0,0 0 1 0 0,0 0-1 0 0,-1-1 1 0 0,-6 3-1 0 0,-10 4 23 0 0,-26 8-1 0 0,-4 0-215 0 0,0-3-1 0 0,-1-2 0 0 0,-1-3 1 0 0,-55 4-1 0 0,94-13-169 0 0,0-1 0 0 0,-30-3 1 0 0,41 2 165 0 0,0 1 0 0 0,0-1 0 0 0,0 0 0 0 0,0 0 1 0 0,0 0-1 0 0,0-1 0 0 0,0 0 0 0 0,0 1 1 0 0,1-1-1 0 0,-1 0 0 0 0,1-1 0 0 0,-1 1 1 0 0,1-1-1 0 0,0 0 0 0 0,-4-4 0 0 0,6 6 37 0 0,0-1-1 0 0,0 0 1 0 0,1 0-1 0 0,-1 1 1 0 0,0-1-1 0 0,1 0 1 0 0,0 0 0 0 0,-1 0-1 0 0,1 0 1 0 0,0 0-1 0 0,0 0 1 0 0,0 0-1 0 0,0 0 1 0 0,0 0-1 0 0,1 1 1 0 0,-1-1-1 0 0,1 0 1 0 0,-1 0-1 0 0,1 0 1 0 0,1-2 0 0 0,-2 2-169 0 0,4 2-4 0 0,-4-1 143 0 0,0 1 86 0 0,0 0 0 0 0,0-1 0 0 0,0 1 0 0 0,0 0 1 0 0,0 0-1 0 0,-1 0 0 0 0,1 0 0 0 0,0 0 0 0 0,0 0 1 0 0,0 0-1 0 0,0 0 0 0 0,0 0 0 0 0,0 0 0 0 0,0 0 0 0 0,0 0 1 0 0,0 0-1 0 0,0 0 0 0 0,0-1 0 0 0,0 1 0 0 0,0 0 1 0 0,0 0-1 0 0,0 0 0 0 0,0 0 0 0 0,0 0 0 0 0,0 0 1 0 0,0 0-1 0 0,0 0 0 0 0,0 0 0 0 0,0 0 0 0 0,0 0 0 0 0,0-1 1 0 0,0 1-1 0 0,0 0 0 0 0,0 0 0 0 0,0 0 0 0 0,0 0 1 0 0,0 0-1 0 0,0 0 0 0 0,1 0 0 0 0,-1 0 0 0 0,0 0 1 0 0,0 0-1 0 0,0 0 0 0 0,0 0 0 0 0,0 0 0 0 0,0 0 0 0 0,0 0 1 0 0,0 0-1 0 0,0-1 0 0 0,0 1 0 0 0,0 0 0 0 0,0 0 1 0 0,0 0-1 0 0,1 0 0 0 0,-1 0 0 0 0,22-5-296 0 0,-20 5 804 0 0,-1 1-483 0 0,-1 1 0 0 0,1 0 0 0 0,-1-1-1 0 0,1 1 1 0 0,-1 0 0 0 0,0-1 0 0 0,0 1 0 0 0,0 0 0 0 0,0 0 0 0 0,0 2 0 0 0,-1 1-3 0 0,0 0 0 0 0,-1 0 1 0 0,0-1-1 0 0,0 1 1 0 0,0-1-1 0 0,0 1 1 0 0,-1-1-1 0 0,1 0 0 0 0,-1 0 1 0 0,0 0-1 0 0,0 0 1 0 0,-7 6-1 0 0,-5 3-18 0 0,0-1 0 0 0,-18 11 0 0 0,-11 8 0 0 0,28-16 89 0 0,1 1-1 0 0,-27 34 1 0 0,41-48 563 0 0,2-2-631 0 0,-1 1 0 0 0,0 0 1 0 0,1 0-1 0 0,-1-1 0 0 0,1 1 1 0 0,-1 0-1 0 0,0-1 1 0 0,1 1-1 0 0,0 0 0 0 0,-1-1 1 0 0,1 1-1 0 0,-1-1 0 0 0,1 1 1 0 0,0-1-1 0 0,-1 1 1 0 0,1-1-1 0 0,0 1 0 0 0,0-1 1 0 0,0 1-1 0 0,17 6 157 0 0,-3-4-130 0 0,0-1 0 0 0,1 0 0 0 0,0-1 1 0 0,-1 0-1 0 0,1-2 0 0 0,19-2 1 0 0,7 0-33 0 0,279 5-83 0 0,-308-1 63 0 0,1 0 0 0 0,-1 1-1 0 0,1 1 1 0 0,-1 0 0 0 0,14 5 0 0 0,-23-6 5 0 0,0 0 1 0 0,0 0-1 0 0,0 0 0 0 0,0 0 1 0 0,-1 0-1 0 0,1 1 0 0 0,-1 0 1 0 0,0 0-1 0 0,1 0 0 0 0,-1 0 1 0 0,-1 0-1 0 0,1 0 0 0 0,0 1 1 0 0,-1-1-1 0 0,0 1 0 0 0,0 0 1 0 0,0 0-1 0 0,0 0 0 0 0,0 0 1 0 0,0 4-1 0 0,1 4 156 0 0,0 0-1 0 0,-1 0 1 0 0,0 0-1 0 0,-1 0 1 0 0,-1 0-1 0 0,0 0 1 0 0,-1 12-1 0 0,0-18-96 0 0,0-1-1 0 0,0 1 1 0 0,-1-1 0 0 0,0 1-1 0 0,1-1 1 0 0,-2 0-1 0 0,1 0 1 0 0,-1 0 0 0 0,1 0-1 0 0,-1 0 1 0 0,-1-1-1 0 0,1 1 1 0 0,-1-1-1 0 0,1 0 1 0 0,-1 0 0 0 0,-1 0-1 0 0,-5 4 1 0 0,-6 2-6 0 0,0 0 0 0 0,-1-2 0 0 0,0 0 0 0 0,-1 0 1 0 0,0-2-1 0 0,0 0 0 0 0,0-2 0 0 0,0 0 0 0 0,-25 2 0 0 0,-1-2 111 0 0,-1-2-1 0 0,-80-8 0 0 0,111 6-155 0 0,9 0-9 0 0,1 0 1 0 0,-1-1 0 0 0,1 1-1 0 0,-1-1 1 0 0,1 0-1 0 0,0 0 1 0 0,0 0 0 0 0,-1-1-1 0 0,-5-3 1 0 0,9 5-81 0 0,19-9-4443 0 0,-8 5 2757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80 2759 0 0,'0'0'6263'0'0,"11"-4"-4095"0"0,7-1 2363 0 0,-27 3-4341 0 0,4 2 1192 0 0,8-2-564 0 0,12-7-73 0 0,-3 2 2270 0 0,-23 7-2997 0 0,0 1-1 0 0,-12 1 0 0 0,27-4-6 0 0,0-1 1 0 0,0 0-1 0 0,0 0 0 0 0,6-7 1 0 0,4-2 142 0 0,11-7 136 0 0,-24 18 429 0 0,-17 13 657 0 0,8-4-1416 0 0,0-1 0 0 0,0-1 0 0 0,-1 1 0 0 0,0-2 0 0 0,-12 7 0 0 0,3-2-24 0 0,17-9-73 0 0,12-2-2834 0 0,5-3 1343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73 4607 0 0,'2'-1'354'0'0,"45"-13"1092"0"0,-27 6 3722 0 0,38-18-1 0 0,-30 8-3320 0 0,-27 17-1349 0 0,5-4 2158 0 0,-56 42-2348 0 0,-96 51 0 0 0,92-59-365 0 0,-98 73-1 0 0,108-66 29 0 0,3 1 0 0 0,1 3-1 0 0,-65 81 1 0 0,97-109 26 0 0,0 0 0 0 0,0 1-1 0 0,1 0 1 0 0,1 0 0 0 0,0 1 0 0 0,1 0-1 0 0,0 0 1 0 0,-4 23 0 0 0,8-29 21 0 0,0-1 0 0 0,0 0 1 0 0,1 0-1 0 0,0 0 0 0 0,0 0 0 0 0,1 0 1 0 0,0 0-1 0 0,0 0 0 0 0,0 0 0 0 0,1 0 1 0 0,0 0-1 0 0,1 0 0 0 0,0 0 1 0 0,0-1-1 0 0,0 0 0 0 0,1 1 0 0 0,-1-1 1 0 0,2 0-1 0 0,7 8 0 0 0,1-2 216 0 0,1 0-1 0 0,0-1 1 0 0,1-1-1 0 0,0 0 1 0 0,31 13-1 0 0,10 7 342 0 0,-54-27-546 0 0,11 3 435 0 0,-11-6-409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33 11055 0 0,'6'-7'1144'0'0,"6"-8"-692"0"0,-10 14-30 0 0,-1 0 0 0 0,0 0 0 0 0,1 0 0 0 0,-1 0 0 0 0,1 0 0 0 0,-1 1 0 0 0,1-1 0 0 0,-1 0 0 0 0,1 1-1 0 0,-1-1 1 0 0,1 1 0 0 0,0-1 0 0 0,-1 1 0 0 0,1 0 0 0 0,2 0 0 0 0,-3 0-332 0 0,0 0 0 0 0,0 0-1 0 0,0 1 1 0 0,-1-1 0 0 0,1 0 0 0 0,0 1 0 0 0,0-1 0 0 0,0 1 0 0 0,-1-1 0 0 0,1 1-1 0 0,0-1 1 0 0,-1 1 0 0 0,1-1 0 0 0,0 1 0 0 0,-1 0 0 0 0,1-1 0 0 0,-1 1-1 0 0,1 0 1 0 0,0 1 0 0 0,7 16 526 0 0,-7-14-509 0 0,-1 1 0 0 0,0-1 0 0 0,1 1 0 0 0,-2-1 1 0 0,1 1-1 0 0,0-1 0 0 0,-1 0 0 0 0,0 1 0 0 0,0-1 0 0 0,0 1 0 0 0,-1-1 0 0 0,-3 7 0 0 0,-3 6 234 0 0,-16 25 0 0 0,23-41-328 0 0,-41 60 213 0 0,-93 105 1 0 0,77-101-2124 0 0,56-63 1102 0 0,26-27-11709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15863 0 0,'0'0'3688'0'0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16183 0 0,'0'0'1854'0'0,"-1"1"-1152"0"0,-36 78 3719 0 0,30-65-4081 0 0,-14 23-1 0 0,3-8-367 0 0,12-12-1211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69 125 6911 0 0,'14'-15'313'0'0,"0"1"0"0"0,1 0-1 0 0,1 1 1 0 0,21-13-1 0 0,-2 4 3138 0 0,3 2 6080 0 0,-39 21-9510 0 0,0 0 0 0 0,1 0-1 0 0,-1 0 1 0 0,0 0 0 0 0,0 1 0 0 0,0-1 0 0 0,0 0 0 0 0,1 0 0 0 0,-2-1 0 0 0,0 2 0 0 0,-1 1 10 0 0,-159 165 546 0 0,152-157-571 0 0,-22 16 1 0 0,31-26 22 0 0,3 0-247 0 0,0-1 191 0 0,0 1 0 0 0,0 0 0 0 0,0 0 0 0 0,0 0 0 0 0,0 0 0 0 0,3 3 0 0 0,4 1-52 0 0,47 23-89 0 0,-32-15 161 0 0,1-2 0 0 0,0 0 1 0 0,0-1-1 0 0,31 6 0 0 0,38-2 162 0 0,-92-14-60 0 0,1 2 54 0 0,-3-2-129 0 0,1 0 0 0 0,0 1 0 0 0,-1-1 0 0 0,0 0 0 0 0,1 0 0 0 0,-1 0 0 0 0,1 1 0 0 0,-1-1 0 0 0,1 0 0 0 0,-1 1 0 0 0,1-1 0 0 0,-1 0 0 0 0,0 1 0 0 0,1-1 0 0 0,-1 0 0 0 0,0 1 0 0 0,1-1 0 0 0,-1 1 0 0 0,0-1 0 0 0,0 1 0 0 0,1-1 0 0 0,-1 1 0 0 0,0-1 0 0 0,0 1 0 0 0,0-1 0 0 0,1 1 0 0 0,-1-1 0 0 0,0 2 0 0 0,-4 4 84 0 0,0-1 1 0 0,0 1 0 0 0,0-1-1 0 0,-1 0 1 0 0,0 0-1 0 0,0 0 1 0 0,0 0-1 0 0,-1-1 1 0 0,1 0 0 0 0,-1 0-1 0 0,0-1 1 0 0,0 1-1 0 0,-13 4 1 0 0,-6 1 163 0 0,0-1 0 0 0,-34 7-1 0 0,15-6-210 0 0,-50 3 0 0 0,91-12-158 0 0,0 0-1 0 0,1 0 0 0 0,-1 0 0 0 0,0-1 0 0 0,1 1 1 0 0,-1-1-1 0 0,1 0 0 0 0,-5-1 0 0 0,6 1-410 0 0,-5-3-339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327 234 7831 0 0,'0'0'11370'0'0,"11"6"-9744"0"0,45 32-626 0 0,-55-37-868 0 0,2-1-62 0 0,8 2 1 0 0,-1-1 1 0 0,0-1-1 0 0,0 0 1 0 0,0 0-1 0 0,0-1 1 0 0,1 0 0 0 0,-1 0-1 0 0,0-1 1 0 0,12-4-1 0 0,-9 1-39 0 0,-1 0 0 0 0,1 0 0 0 0,-1-1 0 0 0,0-1-1 0 0,0 0 1 0 0,18-14 0 0 0,-25 17-194 0 0,1-1 0 0 0,-1-1 0 0 0,0 1 0 0 0,0-1-1 0 0,-1 0 1 0 0,1 0 0 0 0,-1 0 0 0 0,-1 0 0 0 0,1-1 0 0 0,4-11-1 0 0,-3-1-549 0 0,0-1 0 0 0,5-32-1 0 0,-10 50 692 0 0,0 0-2 0 0,1-3-38 0 0,0 1 0 0 0,-1-1-1 0 0,1 1 1 0 0,-1-1 0 0 0,-1 1 0 0 0,1 0 0 0 0,-2-9 0 0 0,2 12 525 0 0,-10 4-108 0 0,-12 6-246 0 0,-1 1 1 0 0,1 2 0 0 0,-22 14 0 0 0,12-6-66 0 0,-217 130-35 0 0,120-68-12 0 0,103-63 12 0 0,1 1 0 0 0,-39 40 0 0 0,58-53 81 0 0,0 0 0 0 0,0 0 0 0 0,1 0-1 0 0,-9 17 1 0 0,13-22-60 0 0,0-1 1 0 0,0 1-1 0 0,0 0 0 0 0,1-1 0 0 0,-1 1 0 0 0,1 0 1 0 0,-1-1-1 0 0,1 1 0 0 0,0 0 0 0 0,0 0 0 0 0,0 0 1 0 0,0-1-1 0 0,0 1 0 0 0,0 0 0 0 0,0 0 1 0 0,0 0-1 0 0,1-1 0 0 0,-1 1 0 0 0,1 0 0 0 0,-1 0 1 0 0,1-1-1 0 0,0 1 0 0 0,0 0 0 0 0,-1-1 0 0 0,1 1 1 0 0,0-1-1 0 0,1 1 0 0 0,-1-1 0 0 0,0 0 1 0 0,0 1-1 0 0,1-1 0 0 0,1 1 0 0 0,2 2 58 0 0,0-1 0 0 0,0-1-1 0 0,0 1 1 0 0,0-1 0 0 0,1 0-1 0 0,-1 0 1 0 0,1-1 0 0 0,6 2-1 0 0,48 4 548 0 0,-49-6-542 0 0,178 2 556 0 0,-126-3-796 0 0,-12-3-3664 0 0,-37 1-3364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11975 0 0,'9'-2'1244'0'0,"-4"1"-531"0"0,0 1 0 0 0,1-1-1 0 0,-1 1 1 0 0,1 0 0 0 0,5 2-1 0 0,14 0 6064 0 0,-25-2-6723 0 0,0 0-1 0 0,1 0 1 0 0,-1 1 0 0 0,1-1-1 0 0,-1 1 1 0 0,0-1 0 0 0,1 0-1 0 0,-1 1 1 0 0,0-1-1 0 0,1 1 1 0 0,-1-1 0 0 0,0 1-1 0 0,0-1 1 0 0,1 1 0 0 0,-1-1-1 0 0,0 1 1 0 0,0-1-1 0 0,0 1 1 0 0,0-1 0 0 0,0 1-1 0 0,0-1 1 0 0,0 1 0 0 0,0 0-1 0 0,2 16 438 0 0,-2-15-550 0 0,2 27-3381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32 6911 0 0,'0'0'528'0'0,"1"-1"-341"0"0,2-3 814 0 0,1 1-1 0 0,-1-1 1 0 0,1 1-1 0 0,0 0 1 0 0,1 0 0 0 0,-1 1-1 0 0,0-1 1 0 0,8-3 5456 0 0,-13 7-6405 0 0,0 1-1 0 0,0-1 1 0 0,1 1-1 0 0,-1-1 0 0 0,0 0 1 0 0,0 1-1 0 0,1-1 0 0 0,-2 4 1 0 0,1-1 28 0 0,-8 12 180 0 0,-15 23-1 0 0,5-10-71 0 0,-7 11-202 0 0,-1-2 0 0 0,-2-1 0 0 0,-51 51 0 0 0,71-79-511 0 0,1 0 1 0 0,0 1 0 0 0,-7 11 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9991 0 0,'0'0'440'0'0,"-2"15"96"0"0,0-3-432 0 0,2 6-104 0 0,0 0 0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80 298 10135 0 0,'-28'13'1046'0'0,"-23"13"6932"0"0,59-33-7754 0 0,142-129-306 0 0,-104 100 250 0 0,2 2 1 0 0,84-45 0 0 0,-113 69 405 0 0,38-13 1 0 0,-50 20-358 0 0,0 1 1 0 0,0 0-1 0 0,0 1 0 0 0,1-1 1 0 0,-1 2-1 0 0,0-1 1 0 0,1 1-1 0 0,14 1 0 0 0,-20-1-198 0 0,0 1 0 0 0,0-1 0 0 0,0 1 0 0 0,1-1 0 0 0,-1 1 0 0 0,0 0 0 0 0,0 0-1 0 0,0 0 1 0 0,-1 0 0 0 0,1 0 0 0 0,0 0 0 0 0,0 1 0 0 0,0-1 0 0 0,-1 1-1 0 0,1-1 1 0 0,-1 1 0 0 0,1 0 0 0 0,1 2 0 0 0,-2-1 25 0 0,0 0 0 0 0,1 0-1 0 0,-1 0 1 0 0,0 0 0 0 0,-1 0 0 0 0,1 1 0 0 0,0-1 0 0 0,-1 0-1 0 0,0 0 1 0 0,0 1 0 0 0,0 3 0 0 0,-1 6 92 0 0,-1 1 1 0 0,-1-1-1 0 0,-1 1 1 0 0,-7 21-1 0 0,8-29-138 0 0,-4 14-110 0 0,0-1 1 0 0,1 2-1 0 0,1-1 1 0 0,-5 37-1 0 0,15-1-407 0 0,-5-53 421 0 0,1-1-1 0 0,-1 1 0 0 0,1-1 0 0 0,0 1 0 0 0,-1-1 0 0 0,1 1 0 0 0,0-1 0 0 0,0 1 1 0 0,1-1-1 0 0,2 4 0 0 0,3 8-1931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10591 0 0,'0'0'819'0'0,"-1"2"-534"0"0,-60 87 6019 0 0,4 7-3777 0 0,45-74-2374 0 0,-133 214 1322 0 0,113-185-1371 0 0,-16 29-63 0 0,5 2 1 0 0,3 1 0 0 0,-36 109-1 0 0,64-157-606 0 0,-2-1 0 0 0,-1 0 0 0 0,-2-2-1 0 0,-38 58 1 0 0,42-75-914 0 0,11-14 557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20 164 11055 0 0,'-15'6'852'0'0,"14"-6"-793"0"0,1 0 0 0 0,0 1 0 0 0,-1-1 0 0 0,1 1 0 0 0,0-1 0 0 0,0 0 0 0 0,-1 1 0 0 0,1-1 0 0 0,0 1 0 0 0,0-1 0 0 0,-1 1 0 0 0,1-1-1 0 0,0 0 1 0 0,0 1 0 0 0,0-1 0 0 0,0 1 0 0 0,0-1 0 0 0,0 1 0 0 0,0-1 0 0 0,0 1 0 0 0,0-1 0 0 0,0 1 0 0 0,0-1 0 0 0,0 1 0 0 0,0-1 0 0 0,0 1 0 0 0,1 0-1 0 0,-1 0 188 0 0,0 1 130 0 0,0 0 1 0 0,0 1-1 0 0,1-1 0 0 0,-1 0 0 0 0,1 1 0 0 0,-1-1 0 0 0,1 0 1 0 0,0 1-1 0 0,0-1 0 0 0,0 0 0 0 0,0 0 0 0 0,0 0 0 0 0,1 0 1 0 0,2 3-1 0 0,-2-3-197 0 0,0 0 0 0 0,1 0 1 0 0,0-1-1 0 0,-1 1 0 0 0,1-1 1 0 0,0 1-1 0 0,0-1 0 0 0,0 0 1 0 0,0 0-1 0 0,0 0 1 0 0,4 0-1 0 0,11 2 243 0 0,1 0 1 0 0,-1-2-1 0 0,1 0 0 0 0,-1-1 1 0 0,25-4-1 0 0,93-20 498 0 0,-35-1-1033 0 0,-1-4 0 0 0,109-47-1 0 0,-35 4-4012 0 0,-141 57 2315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2759 0 0,'-2'1'207'0'0,"-8"2"1457"0"0,0 0 0 0 0,1 1 0 0 0,-1 1 0 0 0,1 0 0 0 0,-11 7 0 0 0,7-3 5 0 0,0 2 0 0 0,-20 20 1 0 0,9-5-647 0 0,2 1 0 0 0,-27 45 0 0 0,-63 126 474 0 0,35-58-1274 0 0,22-42-188 0 0,-67 108 3 0 0,97-169-56 0 0,-5 11-50 0 0,-3-1 1 0 0,-68 76-1 0 0,80-105 68 0 0,52-56-355 0 0,-16 22 158 0 0,1 1-1 0 0,1 0 1 0 0,36-22-1 0 0,61-29-406 0 0,-104 61 553 0 0,4-3 42 0 0,8-4-147 0 0,25-10-1 0 0,-41 20 237 0 0,0 0 0 0 0,-1 0-1 0 0,1 1 1 0 0,0-1 0 0 0,0 1 0 0 0,0 0 0 0 0,0 1 0 0 0,1 0-1 0 0,11 0 1 0 0,-18 1-43 0 0,0-1-1 0 0,1 0 0 0 0,-1 1 1 0 0,0-1-1 0 0,1 0 0 0 0,-1 1 1 0 0,0-1-1 0 0,1 1 0 0 0,-1-1 1 0 0,0 0-1 0 0,0 1 1 0 0,1-1-1 0 0,-1 1 0 0 0,0-1 1 0 0,0 1-1 0 0,0-1 0 0 0,0 1 1 0 0,0-1-1 0 0,0 1 0 0 0,0-1 1 0 0,0 1-1 0 0,0 0 1 0 0,0 0 61 0 0,1 3 18 0 0,-1 0 1 0 0,0-1-1 0 0,0 1 1 0 0,-1 0-1 0 0,1 0 0 0 0,-1-1 1 0 0,0 1-1 0 0,0 0 1 0 0,-2 3-1 0 0,-16 34 570 0 0,5-12-468 0 0,-8 32 81 0 0,20-53-503 0 0,0 0-1 0 0,1 0 0 0 0,-1 0 1 0 0,2 0-1 0 0,-1 0 0 0 0,1 8 0 0 0,0-14-126 0 0,1-1-1 0 0,-1 0 1 0 0,0 1-1 0 0,1-1 0 0 0,-1 1 1 0 0,0-1-1 0 0,1 0 0 0 0,0 1 1 0 0,-1-1-1 0 0,2 2 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17279 0 0,'0'0'1566'0'0,"2"1"-1178"0"0,2 1-93 0 0,1 0 0 0 0,-1-1 0 0 0,1 1 0 0 0,-1-1 0 0 0,1 0 0 0 0,0 0 0 0 0,0-1 0 0 0,-1 1 0 0 0,1-1 0 0 0,0 0 0 0 0,9-2 0 0 0,9-1 267 0 0,25-7 0 0 0,-36 8-485 0 0,20-6-310 0 0,-1-1 0 0 0,1-1-1 0 0,-1-1 1 0 0,-1-2 0 0 0,0-1 0 0 0,36-24 0 0 0,-60 34 14 0 0,0 0 1 0 0,-1 0-1 0 0,1-1 1 0 0,-1 1-1 0 0,0-1 1 0 0,-1-1-1 0 0,1 1 1 0 0,7-12-1 0 0,-12 16-137 0 0,-2 1-16 0 0,-4-1 259 0 0,0 1-1 0 0,-1 0 0 0 0,1 0 1 0 0,0 1-1 0 0,0 0 0 0 0,0 0 1 0 0,0 1-1 0 0,-7 2 1 0 0,-50 21 509 0 0,45-17-264 0 0,-116 56 857 0 0,113-52-771 0 0,2 0 0 0 0,0 1 0 0 0,0 1-1 0 0,-23 22 1 0 0,37-31-158 0 0,1 0 0 0 0,0 0 0 0 0,0 0 0 0 0,0 0 0 0 0,1 0 0 0 0,-6 12 0 0 0,9-15-53 0 0,-1-1 0 0 0,0 1 0 0 0,1-1 0 0 0,0 0 0 0 0,-1 1 1 0 0,1-1-1 0 0,0 1 0 0 0,-1-1 0 0 0,1 1 0 0 0,0-1 0 0 0,0 1 0 0 0,0-1 0 0 0,0 1 0 0 0,1-1 0 0 0,-1 1 0 0 0,0-1 1 0 0,1 1-1 0 0,-1-1 0 0 0,1 1 0 0 0,-1-1 0 0 0,1 1 0 0 0,0-1 0 0 0,-1 0 0 0 0,1 1 0 0 0,0-1 0 0 0,0 0 0 0 0,0 0 1 0 0,0 0-1 0 0,0 0 0 0 0,0 0 0 0 0,0 0 0 0 0,1 0 0 0 0,-1 0 0 0 0,2 1 0 0 0,5 2 7 0 0,1 0 0 0 0,-1-1-1 0 0,1 0 1 0 0,-1-1 0 0 0,1 0 0 0 0,0 0-1 0 0,15 0 1 0 0,67-1 1 0 0,-46-2-26 0 0,43-3 124 0 0,-1 1-3197 0 0,-75 3-3839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14223 0 0,'0'0'1291'0'0,"-2"0"-947"0"0,-2 1-81 0 0,1 1-1 0 0,-1 0 1 0 0,1 0 0 0 0,-1 0-1 0 0,1 0 1 0 0,0 0 0 0 0,0 1-1 0 0,-1-1 1 0 0,2 1 0 0 0,-4 4 0 0 0,-11 8 303 0 0,-1 1-293 0 0,2 0 1 0 0,-1 1-1 0 0,2 1 1 0 0,-19 28-1 0 0,1-1 0 0 0,-63 71 653 0 0,-47 62 225 0 0,75-93-942 0 0,36-48-1182 0 0,23-28-748 0 0,3-4-3163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 5527 0 0,'5'-8'11448'0'0,"-3"12"-11334"0"0,0 0 0 0 0,0 1 0 0 0,0-1 0 0 0,-1 1 0 0 0,0-1 0 0 0,0 1 1 0 0,0-1-1 0 0,-1 1 0 0 0,1 0 0 0 0,-1-1 0 0 0,0 1 0 0 0,-1 7 0 0 0,-1 3 58 0 0,-1 0 0 0 0,-7 25 0 0 0,-78 189 165 0 0,68-181-334 0 0,-9 15 28 0 0,-9 22 25 0 0,34-72-50 0 0,0 0 0 0 0,0 0 0 0 0,1 0 0 0 0,-2 24 0 0 0,5-27-50 0 0,0-10 23 0 0,0 1 0 0 0,1-1 0 0 0,-1 1-1 0 0,0-1 1 0 0,1 1 0 0 0,-1-1 0 0 0,1 0-1 0 0,-1 1 1 0 0,0-1 0 0 0,1 0 0 0 0,-1 1-1 0 0,1-1 1 0 0,-1 0 0 0 0,1 0 0 0 0,0 0-1 0 0,-1 1 1 0 0,1-1 0 0 0,-1 0 0 0 0,1 0 0 0 0,-1 0-1 0 0,1 0 1 0 0,0 0 0 0 0,0 0-24 0 0,0 0-12 0 0,1 0 0 0 0,0 1 0 0 0,-1-2 0 0 0,1 1 0 0 0,0 0 0 0 0,-1 0 1 0 0,1 0-1 0 0,-1-1 0 0 0,1 1 0 0 0,0-1 0 0 0,-1 1 0 0 0,1-1 0 0 0,-1 0 0 0 0,1 1 0 0 0,-1-1 0 0 0,0 0 0 0 0,2-1 1 0 0,21-22-2060 0 0,-10 8 753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128 203 4607 0 0,'-1'0'208'0'0,"-50"19"11246"0"0,54-19-10533 0 0,8-1-517 0 0,0-1 0 0 0,1 0 0 0 0,-1-1-1 0 0,0-1 1 0 0,0 0 0 0 0,12-6 0 0 0,1 0 42 0 0,128-57 408 0 0,7-4-714 0 0,-129 60 25 0 0,0 1 0 0 0,1 2 1 0 0,45-7-1 0 0,-60 13 311 0 0,27 0 0 0 0,-38 2-374 0 0,0 0 1 0 0,-1 1-1 0 0,1-1 0 0 0,-1 1 1 0 0,1 0-1 0 0,-1 0 1 0 0,1 1-1 0 0,-1-1 1 0 0,0 1-1 0 0,6 3 0 0 0,-9-4-93 0 0,0 0 0 0 0,0 0-1 0 0,0 0 1 0 0,0 0-1 0 0,0 0 1 0 0,0 1 0 0 0,0-1-1 0 0,0 0 1 0 0,-1 1-1 0 0,1-1 1 0 0,0 0 0 0 0,-1 1-1 0 0,1-1 1 0 0,-1 0-1 0 0,0 1 1 0 0,1-1 0 0 0,-1 1-1 0 0,0-1 1 0 0,0 1-1 0 0,0-1 1 0 0,0 1 0 0 0,0-1-1 0 0,0 1 1 0 0,0-1-1 0 0,-1 1 1 0 0,1-1-1 0 0,-1 0 1 0 0,1 1 0 0 0,-1-1-1 0 0,0 2 1 0 0,-3 6 4 0 0,0 0 0 0 0,-1 0 1 0 0,-7 11-1 0 0,8-14 10 0 0,-12 16-13 0 0,0-1 1 0 0,-1 0-1 0 0,-2-1 0 0 0,0-1 0 0 0,-1-1 1 0 0,0-1-1 0 0,-38 24 0 0 0,16-15-114 0 0,-1-2 1 0 0,-1-3-1 0 0,-62 22 0 0 0,50-22-586 0 0,-1-4-1 0 0,-114 21 1 0 0,111-32-596 0 0,84-12 1100 0 0,-2 4 524 0 0,0 1-1 0 0,0 0 0 0 0,0 2 1 0 0,1 0-1 0 0,-1 2 0 0 0,29 7 1 0 0,-41-8-179 0 0,1 1 0 0 0,-1 1 0 0 0,-1 0 1 0 0,1 0-1 0 0,0 1 0 0 0,-1 0 0 0 0,0 0 0 0 0,0 1 1 0 0,-1 1-1 0 0,0-1 0 0 0,0 1 0 0 0,0 1 1 0 0,-1-1-1 0 0,0 1 0 0 0,9 14 0 0 0,-5-3 87 0 0,13 35 0 0 0,-16-34-109 0 0,18 31 0 0 0,-21-43-128 0 0,0 0 0 0 0,1 0 1 0 0,0-1-1 0 0,1 1 0 0 0,-1-1 1 0 0,1-1-1 0 0,8 6 0 0 0,-13-11-124 0 0,-1 0 1 0 0,0-1-1 0 0,1 1 0 0 0,-1-1 0 0 0,0 1 0 0 0,1-1 0 0 0,-1 0 0 0 0,1 1 0 0 0,-1-1 0 0 0,1 0 0 0 0,-1 0 0 0 0,1 0 0 0 0,-1 0 0 0 0,1 0 0 0 0,-1 0 0 0 0,0-1 0 0 0,1 1 0 0 0,-1-1 0 0 0,1 1 0 0 0,-1-1 0 0 0,0 1 0 0 0,1-1 0 0 0,-1 1 0 0 0,0-1 0 0 0,1 0 0 0 0,-1 0 0 0 0,0 0 1 0 0,0 0-1 0 0,0 0 0 0 0,0 0 0 0 0,0 0 0 0 0,0 0 0 0 0,0 0 0 0 0,0-1 0 0 0,0 0 0 0 0,4-7-1640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 6911 0 0,'0'0'528'0'0,"2"0"-341"0"0,17-2 12311 0 0,-18 3-12098 0 0,-1 0-213 0 0,1 0 0 0 0,-1 0 0 0 0,0 0 0 0 0,1 0 1 0 0,-1 0-1 0 0,0 0 0 0 0,0 0 0 0 0,1 0 0 0 0,-1 0 0 0 0,0 0 0 0 0,0 0 0 0 0,0 2 0 0 0,-1 3-318 0 0,0 0-1 0 0,0 1 0 0 0,-3 7 1 0 0,-7 15 287 0 0,0-2 1 0 0,-30 50-1 0 0,-41 48-56 0 0,3-5-111 0 0,60-87-199 0 0,9-13-236 0 0,-2-1 0 0 0,0 0 0 0 0,-1-1-1 0 0,-17 18 1 0 0,29-35-442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128 217 7831 0 0,'0'0'603'0'0,"-1"-1"-396"0"0,1 1-50 0 0,-1-1 0 0 0,1 1 0 0 0,-1-1 0 0 0,1 1 0 0 0,0-1 0 0 0,-1 1 0 0 0,1-1 0 0 0,-1 1 0 0 0,1-1 0 0 0,0 1 1 0 0,-1-1-1 0 0,1 0 0 0 0,0 1 0 0 0,0-1 0 0 0,0 0 0 0 0,0 1 0 0 0,-1-1 0 0 0,1 0 0 0 0,0 1 0 0 0,0-1 0 0 0,0 0 0 0 0,0 1 0 0 0,0-1 1 0 0,0 1-1 0 0,1-1 0 0 0,-1 0 0 0 0,0 1 0 0 0,0-1 0 0 0,0 0 0 0 0,1 1 0 0 0,-1-1 0 0 0,0 1 0 0 0,0-1 0 0 0,1 0 0 0 0,0 0 0 0 0,1-1 82 0 0,0 0 0 0 0,0 0-1 0 0,1 0 1 0 0,-1 0 0 0 0,1 0-1 0 0,2-1 1 0 0,-2 1-7 0 0,31-17 95 0 0,0 1 0 0 0,38-13 0 0 0,-17 8-309 0 0,-52 21-14 0 0,140-56 589 0 0,-123 52-286 0 0,1 0 0 0 0,0 2 0 0 0,0 0 0 0 0,0 1-1 0 0,27 0 1 0 0,-36 3 18 0 0,1 1-1 0 0,-1 0 1 0 0,0 1-1 0 0,0 0 1 0 0,0 1-1 0 0,0 0 1 0 0,0 1-1 0 0,-1 0 1 0 0,14 8-1 0 0,-20-10-211 0 0,0 1 0 0 0,0 0-1 0 0,-1 0 1 0 0,1 1-1 0 0,-1 0 1 0 0,0-1-1 0 0,1 1 1 0 0,-2 1-1 0 0,1-1 1 0 0,0 1-1 0 0,-1-1 1 0 0,0 1 0 0 0,0 0-1 0 0,0 0 1 0 0,-1 0-1 0 0,0 1 1 0 0,0-1-1 0 0,0 1 1 0 0,-1-1-1 0 0,1 1 1 0 0,0 10-1 0 0,-2-9-78 0 0,0 1 0 0 0,0-1 0 0 0,-1 1 0 0 0,0-1 0 0 0,-1 1 0 0 0,1-1 0 0 0,-1 0 0 0 0,-1 0 0 0 0,1 0-1 0 0,-1 0 1 0 0,-1 0 0 0 0,1-1 0 0 0,-1 1 0 0 0,0-1 0 0 0,-6 7 0 0 0,-5 4 47 0 0,-1 0 0 0 0,0-1 0 0 0,-32 23 0 0 0,29-25-88 0 0,-2 0-1 0 0,0-2 1 0 0,-1 0 0 0 0,0-1-1 0 0,-25 8 1 0 0,-120 30-1294 0 0,131-41 985 0 0,0-1 0 0 0,0-1 0 0 0,-47 0-1 0 0,67-6 210 0 0,-1 0 0 0 0,1-1 0 0 0,-1-1 0 0 0,1 0 0 0 0,0-2 0 0 0,0 0 0 0 0,0 0 0 0 0,0-1 0 0 0,-24-12 0 0 0,38 16 109 0 0,1 0 3 0 0,0 1-1 0 0,0 0 1 0 0,1-1-1 0 0,-1 1 1 0 0,0-1-1 0 0,1 1 1 0 0,-1-1-1 0 0,0 1 1 0 0,1-1-1 0 0,-1 1 1 0 0,1-1-1 0 0,-1 0 0 0 0,1 1 1 0 0,-1-1-1 0 0,1 0 1 0 0,-1 1-1 0 0,0-3 1166 0 0,12 8-690 0 0,19 11-235 0 0,-1 0 0 0 0,-1 2 0 0 0,0 1-1 0 0,32 29 1 0 0,-28-19 164 0 0,-1 1 1 0 0,-2 1-1 0 0,-1 2 0 0 0,27 41 1 0 0,-48-63-379 0 0,-3-4-75 0 0,1-1 1 0 0,-1 0-1 0 0,1 0 1 0 0,0-1-1 0 0,1 1 1 0 0,10 8-1 0 0,-13-13-51 0 0,-1 1 0 0 0,1-1 0 0 0,-1 1 0 0 0,1-1 0 0 0,0 0 0 0 0,0 0 0 0 0,-1 0 0 0 0,1 0 0 0 0,0-1 0 0 0,0 1 0 0 0,0-1 0 0 0,0 0 0 0 0,0 1 0 0 0,5-2 0 0 0,-5 1-273 0 0,0 0-1 0 0,0-1 1 0 0,0 0-1 0 0,0 0 1 0 0,0 0-1 0 0,0 0 1 0 0,0 0-1 0 0,-1 0 1 0 0,1-1-1 0 0,0 1 1 0 0,-1-1-1 0 0,0 1 1 0 0,5-5 0 0 0,0-1-1070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5063 0 0,'-5'0'191'0'0,"-1"0"-155"0"0,0 0 0 0 0,-1 0 0 0 0,1 1 0 0 0,-1 0 0 0 0,-9 2-1 0 0,14-2 249 0 0,0 0-1 0 0,0 0 0 0 0,0 0 0 0 0,0 0 0 0 0,0 0 0 0 0,0 1 0 0 0,0-1 1 0 0,1 0-1 0 0,-1 1 0 0 0,1 0 0 0 0,-1-1 0 0 0,1 1 0 0 0,-1 0 0 0 0,1 0 0 0 0,0 0 1 0 0,0 0-1 0 0,0 0 0 0 0,0 0 0 0 0,0 0 0 0 0,0 3 0 0 0,-3 8 914 0 0,0 0-1 0 0,2 0 0 0 0,-1 0 0 0 0,2 1 1 0 0,-1 13-1 0 0,3-7-587 0 0,0 0 1 0 0,7 36-1 0 0,0-19-497 0 0,3-1 1 0 0,1-1 0 0 0,19 40-1 0 0,-9-29 122 0 0,2-1-1 0 0,36 47 0 0 0,67 78 572 0 0,-65-90-198 0 0,-21-29-168 0 0,30 41 716 0 0,-62-78-882 0 0,0 0 1 0 0,-1 1-1 0 0,-1 0 1 0 0,11 29-1 0 0,-16-37-194 0 0,-1-1 0 0 0,1 0 0 0 0,-1 0 0 0 0,-1 1 0 0 0,1-1-1 0 0,-1 0 1 0 0,0 1 0 0 0,0-1 0 0 0,-1 0 0 0 0,0 1 0 0 0,-2 9-1 0 0,1-9-7 0 0,-1-1 0 0 0,0 1 0 0 0,0-1 0 0 0,-1 1 0 0 0,0-1 0 0 0,0 0-1 0 0,0 0 1 0 0,-1-1 0 0 0,-10 10 0 0 0,-5 3 77 0 0,0-1 1 0 0,-1-2-1 0 0,-30 17 0 0 0,-74 35 14 0 0,76-42-205 0 0,-10 4-381 0 0,-19 11-767 0 0,29-13-2505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85 3223 0 0,'2'0'240'0'0,"6"-4"85"0"0,-1 0 0 0 0,0 0 0 0 0,13-10 0 0 0,35-37 9125 0 0,-53 49-9241 0 0,6-4 5761 0 0,-11 16-4880 0 0,-12 15-1314 0 0,-19 27 407 0 0,4-9 64 0 0,-29 59 0 0 0,2 1-341 0 0,34-63-12 0 0,-33 74 0 0 0,49-95-77 0 0,0 1 1 0 0,-5 29 0 0 0,9-9-2426 0 0,3-29 733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97 250 7831 0 0,'-2'0'356'0'0,"-12"3"136"0"0,0 1 0 0 0,0 0 0 0 0,-21 10 3412 0 0,18 1 383 0 0,19-14-3974 0 0,2 2-234 0 0,0-1-1 0 0,0 0 1 0 0,0 0-1 0 0,1 0 1 0 0,-1-1-1 0 0,1 1 0 0 0,-1-1 1 0 0,1 0-1 0 0,0 0 1 0 0,-1-1-1 0 0,1 1 1 0 0,0-1-1 0 0,-1 0 1 0 0,7-1-1 0 0,10-2 299 0 0,39-9-1 0 0,-52 10-306 0 0,143-47 1173 0 0,-17 4-22 0 0,19 9-288 0 0,-123 31-711 0 0,0 1 0 0 0,1 2 0 0 0,39 2 0 0 0,13 1-211 0 0,-78 0-20 0 0,18-4-35 0 0,-19 3 44 0 0,0-1 1 0 0,0 1 0 0 0,0-1-1 0 0,0 0 1 0 0,-1-1-1 0 0,1 1 1 0 0,0-1 0 0 0,-1 1-1 0 0,6-4 1 0 0,0-1-46 0 0,-1 1-223 0 0,0 0 0 0 0,0-1 0 0 0,0-1 0 0 0,0 1 0 0 0,-1-1 0 0 0,0 0-1 0 0,-1-1 1 0 0,0 0 0 0 0,0 0 0 0 0,0 0 0 0 0,-1-1 0 0 0,0 1 0 0 0,5-17 0 0 0,-6 13-1455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28 259 6447 0 0,'0'0'298'0'0,"-2"-1"-10"0"0,-5-4-188 0 0,-6-6 717 0 0,12 8-222 0 0,0 1 51 0 0,1 2-431 0 0,-1-1 0 0 0,1 1-1 0 0,0-1 1 0 0,-1 0 0 0 0,1 1-1 0 0,0-1 1 0 0,0 1-1 0 0,-1-1 1 0 0,1 1 0 0 0,0-1-1 0 0,0 0 1 0 0,0 1 0 0 0,0-1-1 0 0,0 0 1 0 0,0 1 0 0 0,0-1-1 0 0,0 1 1 0 0,0-6 4380 0 0,11-3-2503 0 0,-3 4-1618 0 0,0 1 0 0 0,0-1 0 0 0,1 2 0 0 0,-1-1-1 0 0,16-4 1 0 0,49-8 1003 0 0,-43 11-1079 0 0,177-42 1026 0 0,66-12-912 0 0,-271 58-513 0 0,139-26-1666 0 0,-46 5-3290 0 0,-75 16 3329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316 899 13647 0 0,'0'0'2219'0'0,"1"-1"-1400"0"0,2-5-500 0 0,1 1 1 0 0,-1-1-1 0 0,1 1 1 0 0,1 0-1 0 0,-1 0 1 0 0,1 1 0 0 0,0-1-1 0 0,0 1 1 0 0,9-6-1 0 0,10-9 63 0 0,-1-3-248 0 0,-1-1 0 0 0,36-48 0 0 0,28-59-1 0 0,-50 70-99 0 0,-2-1 1 0 0,-4-2 0 0 0,31-87-1 0 0,-54 129-101 0 0,-1 0 0 0 0,-1-1-1 0 0,3-26 1 0 0,-7 40-6 0 0,0 0-1 0 0,-1-1 0 0 0,0 1 1 0 0,-1-1-1 0 0,0 1 1 0 0,0 0-1 0 0,-1 0 1 0 0,0-1-1 0 0,0 1 0 0 0,-1 0 1 0 0,-5-11-1 0 0,7 18 69 0 0,1-1 1 0 0,-1 1-1 0 0,0 0 0 0 0,0-1 1 0 0,0 1-1 0 0,0 0 0 0 0,0 0 1 0 0,0 0-1 0 0,0 0 0 0 0,-1 0 0 0 0,1 0 1 0 0,0 0-1 0 0,0 0 0 0 0,-1 0 1 0 0,1 0-1 0 0,-1 1 0 0 0,1-1 1 0 0,-1 0-1 0 0,1 1 0 0 0,-1 0 0 0 0,1-1 1 0 0,-1 1-1 0 0,1 0 0 0 0,-1 0 1 0 0,1 0-1 0 0,-1 0 0 0 0,0 0 1 0 0,1 0-1 0 0,-1 0 0 0 0,1 0 0 0 0,-1 1 1 0 0,1-1-1 0 0,-1 0 0 0 0,1 1 1 0 0,-1 0-1 0 0,-1 0 0 0 0,-2 2 7 0 0,-1 0 0 0 0,1 0-1 0 0,0 0 1 0 0,0 1 0 0 0,0 0 0 0 0,1 0-1 0 0,-9 9 1 0 0,0 3-2 0 0,1 1 0 0 0,1 0 0 0 0,0 1 0 0 0,1 1 0 0 0,-7 19 0 0 0,-33 101 0 0 0,46-127 0 0 0,-41 133 132 0 0,-117 314 102 0 0,67-278-199 0 0,-14-8 10 0 0,16-27 75 0 0,89-140-113 0 0,2-2 13 0 0,0 0 0 0 0,-1-1 0 0 0,2 1 0 0 0,-1 0 0 0 0,0 1 0 0 0,1-1 0 0 0,-2 5 1 0 0,3-7-95 0 0,1-4-1178 0 0,5-5 44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3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9671 0 0,'0'0'8522'0'0,"3"0"-6096"0"0,180-31 2627 0 0,1-17-4032 0 0,-41 11-611 0 0,-122 32-617 0 0,59-13-156 0 0,-27 11-4314 0 0,-41 6-3388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429 119 6447 0 0,'0'0'499'0'0,"-14"-6"1109"0"0,-5 4 2086 0 0,2 0 4001 0 0,24 4-7567 0 0,1-1-1 0 0,-1 0 0 0 0,1 0 0 0 0,0 0 1 0 0,0-1-1 0 0,-1 0 0 0 0,1-1 1 0 0,11-1-1 0 0,64-17 295 0 0,-79 18-406 0 0,66-19 59 0 0,211-48 250 0 0,-270 66-371 0 0,0 1-1 0 0,0 1 1 0 0,0-1 0 0 0,17 3-1 0 0,-26-2-59 0 0,-2 1-149 0 0,-1 1 238 0 0,1-1 0 0 0,0 0 0 0 0,-1 1 0 0 0,0-1 0 0 0,1 0-1 0 0,-1 0 1 0 0,0 0 0 0 0,1 0 0 0 0,-1 1 0 0 0,0-1 0 0 0,0 0 0 0 0,0 0 0 0 0,0-1 0 0 0,0 1 0 0 0,0 0 0 0 0,0 0-1 0 0,0 0 1 0 0,-2 0 0 0 0,-24 13-129 0 0,-54 23 98 0 0,1 3 0 0 0,-116 77 0 0 0,83-39 41 0 0,-105 77-28 0 0,164-112 24 0 0,-90 90 0 0 0,135-124 11 0 0,5-6 0 0 0,1 1 0 0 0,-1 0 0 0 0,1 1 0 0 0,0-1 0 0 0,0 1 0 0 0,-4 6 0 0 0,3-2-12 0 0,23-14 271 0 0,4 0 148 0 0,1 1 0 0 0,-1 2 0 0 0,1 0 0 0 0,45 3-1 0 0,-20 0 137 0 0,41 1 98 0 0,36 0-238 0 0,-102-3-389 0 0,0-1 0 0 0,0-1-1 0 0,28-8 1 0 0,-25 4-25 0 0,0-1-1 0 0,-1-1 1 0 0,0-1 0 0 0,33-18 0 0 0,-51 24-381 0 0,13-9 258 0 0,-20 12-71 0 0,0 1 1 0 0,-1-1 0 0 0,1 1-1 0 0,0-1 1 0 0,0 0-1 0 0,-1 0 1 0 0,1 0 0 0 0,0 1-1 0 0,-1-1 1 0 0,1 0 0 0 0,-1 0-1 0 0,1 0 1 0 0,-1 0-1 0 0,1 0 1 0 0,-1 0 0 0 0,0 0-1 0 0,1 0 1 0 0,-1-2 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79 9215 0 0,'6'-9'352'0'0,"0"-1"0"0"0,0 1-1 0 0,7-19 1 0 0,-2 5 9283 0 0,-6 37-9537 0 0,-4-6-88 0 0,0 1 0 0 0,0-1 0 0 0,-1 0 0 0 0,0 1 0 0 0,0-1 0 0 0,-3 12 0 0 0,-12 51 51 0 0,13-63-60 0 0,-23 84 43 0 0,-4-2-1 0 0,-53 115 1 0 0,67-174 0 0 0,-6 13-24 0 0,2 1 0 0 0,-14 49 0 0 0,25-66 1 0 0,-8 34 11 0 0,15-52-92 0 0,-1 0 0 0 0,-1-1 0 0 0,0 1-1 0 0,0-1 1 0 0,-1 0 0 0 0,0 0 0 0 0,0-1 0 0 0,-1 1 0 0 0,-1-1-1 0 0,1 0 1 0 0,-1 0 0 0 0,0 0 0 0 0,-1-1 0 0 0,-8 7 0 0 0,13-12-321 0 0,0 0 0 0 0,0-1 1 0 0,0 1-1 0 0,0-1 1 0 0,0 0-1 0 0,-1 0 0 0 0,1 0 1 0 0,-4 1-1 0 0,5-2 270 0 0,0 0 0 0 0,1 0-1 0 0,-1 0 1 0 0,1-1-1 0 0,-1 1 1 0 0,1 0 0 0 0,-1-1-1 0 0,1 1 1 0 0,0 0 0 0 0,-1-1-1 0 0,1 1 1 0 0,-1-1 0 0 0,1 1-1 0 0,0 0 1 0 0,-1-1-1 0 0,1 1 1 0 0,0-1 0 0 0,-1 1-1 0 0,1-1 1 0 0,0 1 0 0 0,0-1-1 0 0,0 0 1 0 0,-1 1-1 0 0,1-1 1 0 0,0 1 0 0 0,0-1-1 0 0,0 1 1 0 0,0-1 0 0 0,0 0-1 0 0,0 0 1 0 0,0-19-1726 0 0,1 6 148 0 0,3 0-1933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 8287 0 0,'0'0'382'0'0,"-2"0"-8"0"0,-6 0 5409 0 0,50-3-1989 0 0,26-12-2387 0 0,-42 10-824 0 0,166-47 1532 0 0,-4 1-181 0 0,-135 41-1497 0 0,62-3 0 0 0,3 1-1443 0 0,-95 8-246 0 0,0 0-1 0 0,28-10 1 0 0,-28 5-479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 2303 0 0,'1'-7'19288'0'0,"-124"295"-16992"0"0,102-246-2575 0 0,6-16-6842 0 0,10-16 25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0,'0'0'8296'0'0,"9"11"-8536"0"0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40 16527 0 0,'0'0'1499'0'0,"0"-2"-1098"0"0,0 1-250 0 0,1-1 0 0 0,-1 1-1 0 0,0 0 1 0 0,0 0 0 0 0,0-1-1 0 0,0 1 1 0 0,0 0 0 0 0,0-1 0 0 0,0 1-1 0 0,-1 0 1 0 0,1 0 0 0 0,0-1-1 0 0,-1 1 1 0 0,1 0 0 0 0,-1 0 0 0 0,1 0-1 0 0,-1 0 1 0 0,0-1 0 0 0,1 1-1 0 0,-1 0 1 0 0,0 0 0 0 0,0 0 0 0 0,0 1-1 0 0,-1-3 1 0 0,0 2-53 0 0,0 0 0 0 0,0 0-1 0 0,0 1 1 0 0,0-1 0 0 0,-1 0 0 0 0,1 1 0 0 0,0-1-1 0 0,0 1 1 0 0,-1 0 0 0 0,1-1 0 0 0,0 1-1 0 0,0 0 1 0 0,-1 0 0 0 0,-1 1 0 0 0,-16 2 79 0 0,0 1 1 0 0,1 1-1 0 0,-22 9 1 0 0,11-4-111 0 0,-81 30-186 0 0,99-34 91 0 0,0 0 0 0 0,0 0 0 0 0,1 1 0 0 0,0 1 0 0 0,0 0 0 0 0,-18 18 0 0 0,26-22-113 0 0,-1 1 0 0 0,1-1 0 0 0,0 1 0 0 0,-3 6 0 0 0,5-9-103 0 0,2-1-4 0 0,1 2 174 0 0,-1 0 0 0 0,2 0 1 0 0,-1 0-1 0 0,0-1 0 0 0,0 1 0 0 0,1-1 0 0 0,-1 0 0 0 0,1 1 0 0 0,0-1 0 0 0,5 3 0 0 0,35 16-265 0 0,-14-8 323 0 0,9 6-3 0 0,34 19-25 0 0,-62-32 44 0 0,1 1 0 0 0,-1 1 0 0 0,-1 0-1 0 0,13 12 1 0 0,-19-17 8 0 0,-1 0 1 0 0,0 0-1 0 0,1 0 0 0 0,-1 0 0 0 0,0 0 0 0 0,-1 0 1 0 0,1 1-1 0 0,-1-1 0 0 0,1 1 0 0 0,-1-1 0 0 0,0 1 1 0 0,0 0-1 0 0,0-1 0 0 0,-1 1 0 0 0,0 0 0 0 0,1 0 0 0 0,-1-1 1 0 0,-1 5-1 0 0,0-3 49 0 0,1-1-1 0 0,-2 1 1 0 0,1-1 0 0 0,0 1 0 0 0,-1-1 0 0 0,0 0 0 0 0,0 0-1 0 0,0 0 1 0 0,0 0 0 0 0,-1 0 0 0 0,0 0 0 0 0,0-1 0 0 0,0 1-1 0 0,-5 4 1 0 0,0-1-34 0 0,-1-1 1 0 0,0 1-1 0 0,-1-1 1 0 0,1-1-1 0 0,-1 0 0 0 0,0 0 1 0 0,-1-1-1 0 0,-15 5 0 0 0,-10 0 40 0 0,-43 5 0 0 0,72-13-63 0 0,-7 1-33 0 0,-1-1 1 0 0,0-1-1 0 0,0 0 0 0 0,1-1 0 0 0,-1-1 1 0 0,-17-3-1 0 0,28 3-89 0 0,1 1 1 0 0,-1 0-1 0 0,0-1 1 0 0,0 0-1 0 0,1 0 1 0 0,-1 0-1 0 0,-4-4 1 0 0,-5-4-5652 0 0,4 2-1133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90 343 5063 0 0,'0'0'390'0'0,"-1"2"90"0"0,-7 36 6535 0 0,-3 1-3631 0 0,-8 46-1245 0 0,18-83-1515 0 0,-2 7 632 0 0,-2-14-1151 0 0,1-1-1 0 0,-1 0 0 0 0,1 0 1 0 0,0 0-1 0 0,0-1 0 0 0,1 0 1 0 0,0 1-1 0 0,0-1 1 0 0,1 0-1 0 0,0 0 0 0 0,0 0 1 0 0,-2-14-1 0 0,3 12 5 0 0,1-1 0 0 0,-1 0 0 0 0,1 1 0 0 0,1-1 1 0 0,0 0-1 0 0,0 1 0 0 0,1-1 0 0 0,0 1 0 0 0,6-14 0 0 0,-1 6-55 0 0,0 0-1 0 0,2 1 1 0 0,0 0 0 0 0,1 0-1 0 0,1 1 1 0 0,0 0 0 0 0,1 1-1 0 0,0 0 1 0 0,1 1 0 0 0,1 1-1 0 0,0 0 1 0 0,1 0 0 0 0,0 2-1 0 0,0 0 1 0 0,1 0 0 0 0,25-9-1 0 0,-11 6 56 0 0,1 2 0 0 0,0 2 0 0 0,54-10 1 0 0,98-1-851 0 0,-153 21-700 0 0,-18 2-5508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128 347 5063 0 0,'0'0'15346'0'0,"0"2"-14718"0"0,1 3-529 0 0,-1 0 1 0 0,0 0-1 0 0,0 0 1 0 0,-1 0-1 0 0,1 0 1 0 0,-1 0-1 0 0,0 0 1 0 0,-1 0 0 0 0,1-1-1 0 0,-1 1 1 0 0,-3 6-1 0 0,-5 7 694 0 0,-18 26-1 0 0,3-5-329 0 0,21-31-471 0 0,-7 10-231 0 0,1 1 0 0 0,1 0-1 0 0,-9 25 1 0 0,18-42-796 0 0</inkml:trace>
  <inkml:trace contextRef="#ctx0" brushRef="#br0" timeOffset="1">265 40 1375 0 0,'0'0'128'0'0,"5"-9"-128"0"0,0-2 0 0 0,3 4 0 0 0,-1 1 1064 0 0,2 3 192 0 0,0-1 40 0 0,3 4 8 0 0,3 2-840 0 0,10 3-168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738 118 6447 0 0,'0'0'3880'0'0,"10"-6"126"0"0,2-5-3550 0 0,-10 10-271 0 0,-1 0 60 0 0,1-1-114 0 0,0 0-1 0 0,0-1 0 0 0,0 1 1 0 0,0 0-1 0 0,-1-1 1 0 0,1 0-1 0 0,-1 1 0 0 0,0-1 1 0 0,1 0-1 0 0,-1 0 1 0 0,0 0-1 0 0,-1 0 0 0 0,1 0 1 0 0,0-6-1 0 0,-1 7-39 0 0,0 0-1 0 0,0 0 1 0 0,0 0-1 0 0,-1 0 1 0 0,1 1 0 0 0,0-1-1 0 0,-1 0 1 0 0,0 0-1 0 0,1 0 1 0 0,-1 0-1 0 0,0 0 1 0 0,0 1-1 0 0,0-1 1 0 0,0 0 0 0 0,-1 1-1 0 0,1-1 1 0 0,0 1-1 0 0,-1-1 1 0 0,1 1-1 0 0,0 0 1 0 0,-1 0 0 0 0,0-1-1 0 0,1 1 1 0 0,-4-1-1 0 0,0 0-35 0 0,0 0 1 0 0,0 0-1 0 0,0 1 0 0 0,0 0 0 0 0,0 0 1 0 0,0 0-1 0 0,0 1 0 0 0,0-1 0 0 0,0 1 1 0 0,0 1-1 0 0,0-1 0 0 0,-1 1 0 0 0,1 0 1 0 0,0 0-1 0 0,0 0 0 0 0,-6 3 0 0 0,-1 0-43 0 0,-1 2 0 0 0,0 0-1 0 0,1 0 1 0 0,-22 15 0 0 0,27-16 46 0 0,1 0 0 0 0,-1 0 0 0 0,1 1 0 0 0,0 0 0 0 0,0 0 0 0 0,1 0 0 0 0,-1 1 0 0 0,1 0 0 0 0,1 0 0 0 0,0 0 0 0 0,0 0 0 0 0,0 1 0 0 0,1 0 0 0 0,0 0 0 0 0,0 0 0 0 0,-2 14 0 0 0,4-18-29 0 0,0 4 64 0 0,0 1 1 0 0,0 0-1 0 0,1-1 1 0 0,2 13-1 0 0,-1-18-13 0 0,-1-2-79 0 0,1 0-1 0 0,-1 0 1 0 0,1-1-1 0 0,-1 1 1 0 0,1 0-1 0 0,-1 0 1 0 0,1-1-1 0 0,0 1 1 0 0,-1 0-1 0 0,1-1 1 0 0,0 1-1 0 0,0-1 1 0 0,0 1-1 0 0,-1-1 1 0 0,1 1 0 0 0,0-1-1 0 0,0 0 1 0 0,0 1-1 0 0,0-1 1 0 0,0 0-1 0 0,0 0 1 0 0,0 1-1 0 0,0-1 1 0 0,-1 0-1 0 0,1 0 1 0 0,0 0-1 0 0,2 0 1 0 0,0 0 0 0 0,1-1-1 0 0,0 1 0 0 0,0 0 0 0 0,0-1 0 0 0,0 0 0 0 0,0 0 0 0 0,-1 0 0 0 0,1 0 0 0 0,0 0 0 0 0,0-1 0 0 0,-1 0 0 0 0,1 0 0 0 0,-1 0 0 0 0,0 0 0 0 0,1 0 0 0 0,-1-1 0 0 0,3-3 0 0 0,6-5 0 0 0,0-1 0 0 0,13-19 0 0 0,-17 19-437 0 0,-15 20 194 0 0,-13 29-114 0 0,1 1 0 0 0,-25 79 1 0 0,15-36-303 0 0,-16 31-113 0 0,-37 102 273 0 0,-135 306 1315 0 0,205-498-509 0 0,0-1 0 0 0,-2 0-1 0 0,-26 31 1 0 0,38-50-195 0 0,0 0 0 0 0,0 0 0 0 0,0 0 0 0 0,-1 0 0 0 0,1-1 0 0 0,-4 3 0 0 0,1-1 85 0 0,3-2-158 0 0,1-1 0 0 0,0 1 0 0 0,0 0 0 0 0,0-1 0 0 0,-1 0-1 0 0,1 1 1 0 0,0-1 0 0 0,0 0 0 0 0,-1 1 0 0 0,1-1 0 0 0,0 0 0 0 0,-1 0 0 0 0,1 0-1 0 0,0 0 1 0 0,0 0 0 0 0,-1-1 0 0 0,1 1 0 0 0,0 0 0 0 0,-1-1 0 0 0,1 1 0 0 0,0-1-1 0 0,0 1 1 0 0,-3-2 0 0 0,2 1-7 0 0,-1-1 0 0 0,1 1-1 0 0,0-1 1 0 0,0 0 0 0 0,-1 0 0 0 0,1 0-1 0 0,0 0 1 0 0,-3-5 0 0 0,2 2-48 0 0,0-1 1 0 0,1 1-1 0 0,-1-1 1 0 0,1 0-1 0 0,0 0 1 0 0,1 0-1 0 0,-2-9 1 0 0,-1-45-2264 0 0,4 51 1477 0 0,-1-13-6268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11519 0 0,'0'0'1308'0'0,"-8"2"124"0"0,3 2-1193 0 0,0 0 1 0 0,0 0-1 0 0,0 1 0 0 0,0-1 0 0 0,1 1 0 0 0,0 0 0 0 0,0 0 0 0 0,-6 12 1 0 0,7-14-191 0 0,-22 37 491 0 0,-28 63 1 0 0,-12 48 330 0 0,7 7-321 0 0,32-80-379 0 0,-66 132 1 0 0,-8-48-57 0 0,76-129-75 0 0,-1-1 1 0 0,-50 46 0 0 0,50-54-38 0 0,7-6 38 0 0,-30 22 1 0 0,47-39 224 0 0,7-14-19 0 0,-2 7-219 0 0,0-1 0 0 0,0 1 1 0 0,1 0-1 0 0,-1 1 0 0 0,1-1 1 0 0,10-7-1 0 0,38-28-26 0 0,-28 23-85 0 0,-9 6 39 0 0,13-12-78 0 0,2 2 0 0 0,1 1 0 0 0,43-22 0 0 0,-73 42 130 0 0,-1 0 0 0 0,1 0 1 0 0,-1 1-1 0 0,1-1 0 0 0,0 0 0 0 0,-1 1 0 0 0,1 0 0 0 0,0-1 0 0 0,0 1 1 0 0,-1 0-1 0 0,1 0 0 0 0,0 0 0 0 0,0 0 0 0 0,-1 0 0 0 0,1 0 0 0 0,0 0 0 0 0,-1 1 1 0 0,1-1-1 0 0,0 1 0 0 0,-1-1 0 0 0,1 1 0 0 0,0 0 0 0 0,1 1 0 0 0,-1-1 31 0 0,-1 1-1 0 0,1-1 0 0 0,-1 1 0 0 0,0 0 0 0 0,0 0 1 0 0,1 0-1 0 0,-1 0 0 0 0,0 0 0 0 0,-1 0 0 0 0,1 0 0 0 0,0 0 1 0 0,-1 0-1 0 0,1 1 0 0 0,-1-1 0 0 0,1 0 0 0 0,-1 0 1 0 0,0 4-1 0 0,0 17 264 0 0,-5 37-1 0 0,2-35-177 0 0,1 30 1 0 0,2-47-163 0 0,0 0 0 0 0,1 0-1 0 0,1 0 1 0 0,-1-1 0 0 0,1 1 0 0 0,0 0 0 0 0,1-1 0 0 0,3 8 0 0 0,-5-12-278 0 0,1 2 346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73 17711 0 0,'13'-19'674'0'0,"0"2"1"0"0,20-19 1944 0 0,-34 38-1976 0 0,-88 198-77 0 0,71-157-535 0 0,-220 616-31 0 0,186-431-391 0 0,51-222 274 0 0,0-1-1 0 0,1 1 1 0 0,0 0-1 0 0,0 0 1 0 0,1 7-1 0 0,-1-11-347 0 0,6-18-5102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5 125 11519 0 0,'0'0'887'0'0,"-5"7"4789"0"0,11-4-5421 0 0,-1 0 0 0 0,0-1 0 0 0,1 0 0 0 0,-1 0-1 0 0,1 0 1 0 0,0 0 0 0 0,0-1 0 0 0,-1 0 0 0 0,1 0 0 0 0,0-1 0 0 0,7 1 0 0 0,14-2 352 0 0,31-3 0 0 0,-34 1-268 0 0,77-10 751 0 0,127-35 0 0 0,-93 18-821 0 0,-51 10-202 0 0,48-8-3471 0 0,-107 24-4531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3679 0 0,'2'0'5936'0'0,"73"-10"2278"0"0,1 3-5291 0 0,93-12-1213 0 0,39-25-39 0 0,-3 0-729 0 0,2 17-811 0 0,-186 26-299 0 0,26-2-80 0 0,-44 3 26 0 0,1 1 1 0 0,0-1-1 0 0,0 0 1 0 0,-1 1 0 0 0,1 0-1 0 0,0 0 1 0 0,-1 0-1 0 0,1 1 1 0 0,4 1-1 0 0,-6 0-1432 0 0,3 4-68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7831 0 0,'0'0'1070'0'0,"2"-2"299"0"0,8-7-39 0 0,0 1 1 0 0,1 0-1 0 0,-1 1 1 0 0,1 0-1 0 0,22-10 0 0 0,66-22 118 0 0,-78 32-757 0 0,-7 2-402 0 0,-1 1-1 0 0,1 0 1 0 0,0 2-1 0 0,-1-1 0 0 0,24 0 1 0 0,-20 3-190 0 0,-12 0-76 0 0,19 3 16 0 0,3-1 60 0 0,-7-2-2396 0 0,-7 1-3502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37 13591 0 0,'2'-8'231'0'0,"-2"7"-159"0"0,0-1-1 0 0,0 1 1 0 0,1-1-1 0 0,-1 1 1 0 0,1 0 0 0 0,-1-1-1 0 0,1 1 1 0 0,-1-1-1 0 0,1 1 1 0 0,0 0 0 0 0,0-1-1 0 0,-1 1 1 0 0,1 0-1 0 0,0 0 1 0 0,0 0 0 0 0,2-2-1 0 0,-3 3 94 0 0,1-1 1 0 0,-1 1-1 0 0,1 0 0 0 0,-1-1 0 0 0,1 1 0 0 0,-1 0 1 0 0,1-1-1 0 0,-1 1 0 0 0,1 0 0 0 0,0 0 0 0 0,-1-1 0 0 0,1 1 1 0 0,-1 0-1 0 0,1 0 0 0 0,0 0 0 0 0,-1 0 0 0 0,1 0 1 0 0,0 0-1 0 0,0 0 0 0 0,-1 0-129 0 0,1 0 0 0 0,-1 0 0 0 0,0 1 0 0 0,0-1 0 0 0,1 0 0 0 0,-1 0 0 0 0,0 1 1 0 0,1-1-1 0 0,-1 0 0 0 0,0 1 0 0 0,0-1 0 0 0,0 0 0 0 0,1 1 0 0 0,-1-1 0 0 0,0 0 0 0 0,0 1 0 0 0,0-1 0 0 0,0 0 0 0 0,0 1 0 0 0,1-1 0 0 0,-1 0 1 0 0,0 1-1 0 0,-1 22 13 0 0,1-22 131 0 0,-5 24 386 0 0,-2 0 1 0 0,-17 44-1 0 0,15-45-350 0 0,-72 157 952 0 0,-15-7-571 0 0,57-106-435 0 0,-77 120 77 0 0,52-88-215 0 0,13-20 2 0 0,4-8 9 0 0,4 1 1 0 0,-35 80-1 0 0,73-143-378 0 0,0-1 1 0 0,0 1-1 0 0,-7 8 0 0 0,10-16-1254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13 295 6447 0 0,'-12'0'12128'0'0,"29"-2"-11543"0"0,0 0-1 0 0,0-1 1 0 0,0-1-1 0 0,0-1 1 0 0,0 0-1 0 0,17-9 1 0 0,7-1 123 0 0,16-4-112 0 0,209-65 965 0 0,34 13-902 0 0,-100 30-3563 0 0,-125 23-1800 0 0,-44 6-2304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14 7831 0 0,'6'-7'810'0'0,"-1"0"3272"0"0,-6 29-2472 0 0,-1-1-1 0 0,0 1 1 0 0,-7 24 0 0 0,-23 64-1295 0 0,15-51 549 0 0,-12 37-526 0 0,-4-2 0 0 0,-4-1 0 0 0,-98 174 0 0 0,80-182-262 0 0,-4-4 1 0 0,-124 133 0 0 0,177-208-56 0 0,-11 12 49 0 0,13-17-41 0 0,8-11-17 0 0,9-13-96 0 0,1-1 0 0 0,2 2 0 0 0,0 0 0 0 0,1 1 0 0 0,38-36 0 0 0,-36 39 69 0 0,0 1 0 0 0,1 1 0 0 0,1 1 0 0 0,0 0-1 0 0,1 2 1 0 0,1 0 0 0 0,37-14 0 0 0,-57 26 29 0 0,-1 0 1 0 0,1 0-1 0 0,0 0 0 0 0,-1 1 1 0 0,1 0-1 0 0,0-1 1 0 0,-1 1-1 0 0,1 0 0 0 0,0 0 1 0 0,0 0-1 0 0,-1 1 1 0 0,1-1-1 0 0,2 1 0 0 0,-3 0 12 0 0,-1 0 0 0 0,1-1 0 0 0,-1 1-1 0 0,0 0 1 0 0,1 0 0 0 0,-1 0-1 0 0,0 0 1 0 0,0 0 0 0 0,1 1 0 0 0,-1-1-1 0 0,0 0 1 0 0,0 0 0 0 0,-1 1 0 0 0,1-1-1 0 0,0 1 1 0 0,0-1 0 0 0,-1 1 0 0 0,1-1-1 0 0,0 1 1 0 0,-1-1 0 0 0,0 1-1 0 0,1 3 1 0 0,1 5 27 0 0,-1 0 1 0 0,-1 0-1 0 0,1 1 0 0 0,-2-1 1 0 0,-1 11-1 0 0,-11 52 412 0 0,7-48-302 0 0,-4 42 1 0 0,10-63-323 0 0,-1 17-1953 0 0,1-21 1956 0 0,0 1 0 0 0,-1 0 1 0 0,1-1-1 0 0,0 1 0 0 0,1-1 0 0 0,-1 1 0 0 0,0-1 1 0 0,0 1-1 0 0,0-1 0 0 0,0 1 0 0 0,0-1 0 0 0,0 1 1 0 0,1-1-1 0 0,-1 1 0 0 0,0-1 0 0 0,0 1 0 0 0,1-1 1 0 0,-1 1-1 0 0,0-1 0 0 0,1 1 0 0 0,-1-1 0 0 0,0 0 1 0 0,1 1-1 0 0,-1-1 0 0 0,1 0 0 0 0,-1 1 0 0 0,1-1 1 0 0,0 1-1 0 0,9 0-6959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110 124 6911 0 0,'0'0'528'0'0,"1"2"-341"0"0,10 30 7614 0 0,-6-26-3837 0 0,-5-5-3888 0 0,0-1 0 0 0,0 1 0 0 0,1 0 1 0 0,-1-1-1 0 0,0 1 0 0 0,1-1 0 0 0,-1 1 1 0 0,0 0-1 0 0,1-1 0 0 0,-1 1 1 0 0,1-1-1 0 0,-1 0 0 0 0,1 1 0 0 0,-1-1 1 0 0,1 1-1 0 0,-1-1 0 0 0,1 0 0 0 0,-1 1 1 0 0,1-1-1 0 0,0 0 0 0 0,0 1 1 0 0,6-1 71 0 0,0 1 0 0 0,0-1 0 0 0,0-1 0 0 0,0 1 0 0 0,0-1 0 0 0,0-1 0 0 0,0 1 0 0 0,0-1 0 0 0,-1 0 0 0 0,1-1 1 0 0,0 1-1 0 0,-1-1 0 0 0,10-7 0 0 0,2-2 272 0 0,0-1 0 0 0,0-1 1 0 0,16-17-1 0 0,-29 27-523 0 0,0-1 0 0 0,-1 0 0 0 0,0 0 0 0 0,7-10 0 0 0,-10 13 67 0 0,0 0 0 0 0,0 0 0 0 0,0 0 0 0 0,0 0 0 0 0,-1 0 0 0 0,1 0 0 0 0,0-1 0 0 0,-1 1 0 0 0,0 0 0 0 0,1 0 0 0 0,-1 0 0 0 0,0-1 0 0 0,0 1 0 0 0,0 0 0 0 0,-1 0 0 0 0,1 0 0 0 0,-1-4 0 0 0,1 6 11 0 0,-1-1 0 0 0,1 1-1 0 0,-1 0 1 0 0,1 0 0 0 0,-1-1-1 0 0,1 1 1 0 0,0 0 0 0 0,-1 0-1 0 0,1 0 1 0 0,-1-1 0 0 0,1 1-1 0 0,-1 0 1 0 0,1 0 0 0 0,-1 0-1 0 0,1 0 1 0 0,-1 0 0 0 0,1 0-1 0 0,-1 0 1 0 0,1 0 0 0 0,-1 0-1 0 0,1 0 1 0 0,-2 1 0 0 0,-11 1-161 0 0,0 3 192 0 0,0 0 0 0 0,0 1 0 0 0,1 0 0 0 0,0 1 0 0 0,0 1 0 0 0,0 0-1 0 0,-16 14 1 0 0,2 3 254 0 0,-41 48-1 0 0,-8 25-29 0 0,65-83-198 0 0,1 1 0 0 0,1 0 0 0 0,0 0-1 0 0,-9 32 1 0 0,15-44-336 0 0,2 1 1 0 0,-1-1-1 0 0,0 0 0 0 0,1 1 0 0 0,0-1 0 0 0,-1 0 1 0 0,2 5-1 0 0,-1-7 6 0 0,0 0 0 0 0,1 0 1 0 0,-1 0-1 0 0,1-1 0 0 0,-1 1 1 0 0,1 0-1 0 0,0 0 0 0 0,0-1 1 0 0,-1 1-1 0 0,1 0 0 0 0,0-1 0 0 0,1 1 1 0 0,-1-1-1 0 0,0 1 0 0 0,0-1 1 0 0,0 0-1 0 0,1 0 0 0 0,2 3 1 0 0,8 2-6505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67 308 5527 0 0,'-46'45'1647'0'0,"26"-24"10368"0"0,33-29-10277 0 0,86-60 696 0 0,-65 43-2248 0 0,104-88 249 0 0,-49 36-390 0 0,-86 75-39 0 0,57-44 65 0 0,-50 39-40 0 0,-1 1-1 0 0,2 1 1 0 0,-1-1-1 0 0,14-4 0 0 0,-23 10-17 0 0,0 0-1 0 0,0 0 1 0 0,0-1-1 0 0,0 1 1 0 0,-1 0-1 0 0,1 0 0 0 0,0 0 1 0 0,0 0-1 0 0,0 1 1 0 0,0-1-1 0 0,0 0 1 0 0,-1 0-1 0 0,1 0 0 0 0,0 1 1 0 0,0-1-1 0 0,0 0 1 0 0,-1 1-1 0 0,1-1 0 0 0,0 1 1 0 0,-1-1-1 0 0,1 1 1 0 0,0-1-1 0 0,-1 1 1 0 0,1-1-1 0 0,0 1 0 0 0,-1 0 1 0 0,1-1-1 0 0,-1 1 1 0 0,1 0-1 0 0,-1-1 1 0 0,0 1-1 0 0,1 0 0 0 0,0 1 1 0 0,0 2 51 0 0,1 0 0 0 0,-1 0 0 0 0,0 0 0 0 0,0 0 0 0 0,1 6 0 0 0,2 22-60 0 0,-1 4 16 0 0,3-1 0 0 0,17 63 0 0 0,-18-77-20 0 0,0-6-74 0 0,-2-11-117 0 0,1-2 24 0 0,-2-1-66 0 0,-1 0-1 0 0,1 1 1 0 0,-1-1 0 0 0,1 0-1 0 0,-1-1 1 0 0,1 1-1 0 0,0 0 1 0 0,-1 0-1 0 0,1-1 1 0 0,0 1 0 0 0,0-1-1 0 0,0 0 1 0 0,-1 1-1 0 0,1-1 1 0 0,0 0 0 0 0,0 0-1 0 0,3 0 1 0 0,7-5-830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4751 0 0,'0'0'5856'0'0,"2"1"-5002"0"0,0 2-534 0 0,0 1 0 0 0,0 0-1 0 0,0-1 1 0 0,0 1 0 0 0,0 0 0 0 0,-1 0 0 0 0,1 0 0 0 0,-1 0 0 0 0,0 0 0 0 0,-1 0 0 0 0,1 0 0 0 0,-1 1 0 0 0,1-1 0 0 0,-1 0 0 0 0,0 0 0 0 0,-1 0 0 0 0,-1 8 0 0 0,-2 5 169 0 0,0 0 0 0 0,-1-1 0 0 0,-9 18 0 0 0,9-20-219 0 0,-203 418 1819 0 0,187-394-2094 0 0,2 2 0 0 0,-23 65-1 0 0,41-103-98 0 0,12-5-344 0 0,-6 1 164 0 0,0-1-1 0 0,0 0 1 0 0,0 0 0 0 0,-1 0-1 0 0,0 0 1 0 0,1-1 0 0 0,-1 0-1 0 0,0 0 1 0 0,5-7 0 0 0,-7 9 34 0 0,11-14-1185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185 444 2303 0 0,'0'0'1039'0'0,"-2"1"-130"0"0,-3 3-232 0 0,-1 0-1 0 0,1 0 0 0 0,1 1 0 0 0,-1 0 1 0 0,-4 5-1 0 0,4-3-48 0 0,-1-1 0 0 0,-11 10 0 0 0,15-14-347 0 0,-1 1 1 0 0,1-1 0 0 0,-1 1 0 0 0,1-1-1 0 0,0 1 1 0 0,-3 6 0 0 0,-4 5 662 0 0,-32 29 1872 0 0,28-29-2287 0 0,11-13-277 0 0,2-1-219 0 0,0 0 0 0 0,0 1 0 0 0,0-1-1 0 0,0 1 1 0 0,0-1 0 0 0,-1 0 0 0 0,1 0 0 0 0,0 1 0 0 0,0-1 0 0 0,-1 0 0 0 0,1 1 0 0 0,0-1 0 0 0,0 0-1 0 0,-1 0 1 0 0,1 1 0 0 0,0-1 0 0 0,-1 0 0 0 0,1 0 0 0 0,0 0 0 0 0,-1 1 0 0 0,1-1 0 0 0,0 0 0 0 0,-1 0-1 0 0,1 0 1 0 0,0 0 0 0 0,-1 0 0 0 0,1 0 0 0 0,0 0 0 0 0,-1 0 0 0 0,1 0 0 0 0,-1 0 0 0 0,-11-1 1505 0 0,11-1-1485 0 0,-1 1 0 0 0,1 0 0 0 0,0-1 0 0 0,-1 0 0 0 0,1 1 0 0 0,0-1 0 0 0,0 0 0 0 0,0 0 0 0 0,0 1 0 0 0,1-1 0 0 0,-1 0 0 0 0,0 0 0 0 0,1 0 0 0 0,-1 0 1 0 0,1 0-1 0 0,0 0 0 0 0,0-4 0 0 0,-1-4-9 0 0,2 0 1 0 0,1-13 0 0 0,-2 17-40 0 0,3-14-5 0 0,0 0 0 0 0,1 0 0 0 0,1 1 0 0 0,8-21 0 0 0,-8 28 0 0 0,0 0 0 0 0,1 0 0 0 0,1 0 0 0 0,0 1 0 0 0,0-1 0 0 0,2 2 0 0 0,9-12 0 0 0,5 0 0 0 0,1 1 0 0 0,0 1-1 0 0,2 1 1 0 0,32-18 0 0 0,117-53 17 0 0,-131 71 257 0 0,0 3-1 0 0,1 2 1 0 0,0 1 0 0 0,58-8-1 0 0,-73 17-36 0 0,1 2-1 0 0,-1 0 0 0 0,42 4 0 0 0,-67-2-212 0 0,0 1 0 0 0,0 0-1 0 0,0 0 1 0 0,0 0 0 0 0,-1 0-1 0 0,1 1 1 0 0,0 0 0 0 0,-1 0-1 0 0,1 0 1 0 0,-1 0 0 0 0,6 5-1 0 0,-1 0-12 0 0,-4 4-11 0 0,-5-9 5 0 0,1 0 0 0 0,-1 1-1 0 0,0-1 1 0 0,0 1 0 0 0,-1-1-1 0 0,1 1 1 0 0,0-1 0 0 0,-1 0 0 0 0,1 1-1 0 0,-1-1 1 0 0,0 0 0 0 0,0 1-1 0 0,0-1 1 0 0,0 0 0 0 0,0 0 0 0 0,-2 3-1 0 0,-4 5 35 0 0,0-1 0 0 0,-10 10 0 0 0,10-11-25 0 0,-14 15 8 0 0,-57 67 73 0 0,-117 137-31 0 0,86-122 58 0 0,92-91 33 0 0,-1-1-1 0 0,0 0 1 0 0,0-2 0 0 0,-39 18 0 0 0,52-26-146 0 0,-1-1 0 0 0,1 0 0 0 0,-1-1-1 0 0,0 1 1 0 0,1-1 0 0 0,-1 0 0 0 0,0-1 0 0 0,1 1-1 0 0,-1-1 1 0 0,0 0 0 0 0,0-1 0 0 0,0 1 0 0 0,1-1-1 0 0,-1 0 1 0 0,0-1 0 0 0,1 1 0 0 0,-1-1 0 0 0,1 0-1 0 0,-1-1 1 0 0,1 1 0 0 0,0-1 0 0 0,0 0 0 0 0,0 0-1 0 0,1-1 1 0 0,-1 1 0 0 0,1-1 0 0 0,0 0 0 0 0,0 0-1 0 0,0-1 1 0 0,0 1 0 0 0,1-1 0 0 0,-1 0 0 0 0,1 1-1 0 0,-3-9 1 0 0,-18-36-1246 0 0,23 49 1195 0 0,1-1 0 0 0,-1 0 0 0 0,1 1 0 0 0,-1-1 0 0 0,1 1 0 0 0,-1-1 0 0 0,0 1 0 0 0,1 0 0 0 0,-1-1 0 0 0,0 1 0 0 0,1 0 0 0 0,-1-1 0 0 0,0 1 0 0 0,1 0 0 0 0,-1 0 0 0 0,0-1 0 0 0,0 1 0 0 0,1 0 0 0 0,-1 0 1 0 0,0 0-1 0 0,0 0 0 0 0,1 0 0 0 0,-1 0 0 0 0,0 0 0 0 0,0 0 0 0 0,1 1 0 0 0,-1-1 0 0 0,0 0 0 0 0,0 0 0 0 0,1 0 0 0 0,-1 1 0 0 0,0-1 0 0 0,1 1 0 0 0,-1-1 0 0 0,0 0 0 0 0,1 1 0 0 0,-1-1 0 0 0,1 1 0 0 0,-2 0 0 0 0,1 1-69 0 0,-1-1 0 0 0,1 1 0 0 0,-1-1-1 0 0,1 1 1 0 0,0 0 0 0 0,0 0 0 0 0,-1 0 0 0 0,1 0-1 0 0,0 0 1 0 0,1 0 0 0 0,-1 0 0 0 0,0 0 0 0 0,1 0-1 0 0,-1 0 1 0 0,0 3 0 0 0,4 12-5315 0 0,2-4-809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6911 0 0,'0'0'8906'0'0,"2"-1"-8324"0"0,70-28 2013 0 0,16-6-1032 0 0,-58 26-1131 0 0,1 2 0 0 0,64-7 1 0 0,14-1-288 0 0,-64 1-1973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3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74 2759 0 0,'-2'0'207'0'0,"-1"1"1045"0"0,0 0 0 0 0,0-1-1 0 0,0 1 1 0 0,0 0 0 0 0,0 0-1 0 0,0 1 1 0 0,-3 1 0 0 0,1 0 2685 0 0,5-3-3826 0 0,-1 0 0 0 0,1 0 0 0 0,-1 1 0 0 0,1-1 0 0 0,0 0 0 0 0,0 1 1 0 0,-1-1-1 0 0,1 0 0 0 0,0 1 0 0 0,0-1 0 0 0,-1 0 0 0 0,1 1 0 0 0,0-1 1 0 0,0 1-1 0 0,0-1 0 0 0,0 0 0 0 0,-1 1 0 0 0,1-1 0 0 0,0 1 0 0 0,0-1 1 0 0,0 1-1 0 0,0-1 0 0 0,0 0 0 0 0,0 1 0 0 0,0-1 0 0 0,0 1 0 0 0,0-1 1 0 0,0 0-1 0 0,1 1 0 0 0,-1-1 0 0 0,0 1 0 0 0,0-1 0 0 0,0 1 0 0 0,1 0-23 0 0,-1 0 0 0 0,0 0 0 0 0,0 0 0 0 0,1-1 0 0 0,-1 1 0 0 0,1 0 0 0 0,-1 0 0 0 0,1 0 0 0 0,-1-1 0 0 0,1 1 0 0 0,-1 0 0 0 0,1 0 0 0 0,0-1 0 0 0,-1 1 0 0 0,1-1 0 0 0,0 1 0 0 0,0-1 0 0 0,1 2 0 0 0,6 0 113 0 0,0 0 1 0 0,0 0-1 0 0,1-1 0 0 0,-1 0 0 0 0,1 0 1 0 0,-1-1-1 0 0,13-1 0 0 0,57-10 369 0 0,-22-2-169 0 0,89-32 0 0 0,-58 15-263 0 0,-67 24-441 0 0,-10 2-247 0 0,0 1 0 0 0,1 0 1 0 0,-1 0-1 0 0,0 1 0 0 0,13 0 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516 164 4143 0 0,'0'0'319'0'0,"1"2"9"0"0,0-1 34 0 0,0 1-1 0 0,0 0 0 0 0,-1 0 1 0 0,1 0-1 0 0,0-1 1 0 0,-1 1-1 0 0,1 0 0 0 0,-1 0 1 0 0,0 0-1 0 0,0 0 1 0 0,1 0-1 0 0,-1 0 1 0 0,0 0-1 0 0,-1 0 0 0 0,1 0 1 0 0,0 0-1 0 0,-1 0 1 0 0,1 0-1 0 0,-2 2 0 0 0,-1 4 677 0 0,0 0-1 0 0,-1 0 0 0 0,-6 8 0 0 0,5-8-126 0 0,4-7 218 0 0,-5 3 2723 0 0,11-17-3777 0 0,32-73 494 0 0,-33 77-562 0 0,0-1-1 0 0,-1 0 0 0 0,1 0 1 0 0,1-15-1 0 0,-4 20-3 0 0,0-1 0 0 0,0 1 0 0 0,-1 0 0 0 0,0 0 0 0 0,0 0 0 0 0,0-1 0 0 0,-1 1-1 0 0,0 0 1 0 0,0 0 0 0 0,-3-9 0 0 0,3 11-16 0 0,-1 1-1 0 0,1 0 1 0 0,0 0 0 0 0,-1 1-1 0 0,0-1 1 0 0,1 0-1 0 0,-1 0 1 0 0,0 1 0 0 0,0-1-1 0 0,0 1 1 0 0,0 0 0 0 0,0 0-1 0 0,0-1 1 0 0,0 1-1 0 0,-1 0 1 0 0,1 1 0 0 0,0-1-1 0 0,-1 0 1 0 0,1 1 0 0 0,0-1-1 0 0,-1 1 1 0 0,1 0-1 0 0,-1 0 1 0 0,1 0 0 0 0,0 0-1 0 0,-5 0 1 0 0,-2 1-48 0 0,1 1 0 0 0,-1-1 0 0 0,0 1-1 0 0,0 1 1 0 0,-16 6 0 0 0,3 2-9 0 0,-1 2 0 0 0,1 0-1 0 0,-32 26 1 0 0,-54 57 47 0 0,83-70 23 0 0,1 0 0 0 0,1 2 0 0 0,1 0 0 0 0,2 1 0 0 0,1 2 0 0 0,-22 44 0 0 0,39-69 0 0 0,-1 0 0 0 0,1 0 0 0 0,0 0 0 0 0,1 0 0 0 0,-1 0 0 0 0,1 0 0 0 0,1 0 0 0 0,-1 1 0 0 0,1 6 0 0 0,0-11 0 0 0,0 0 0 0 0,1 0 0 0 0,-1 0 0 0 0,0 0 0 0 0,1 0 0 0 0,0-1 0 0 0,-1 1 0 0 0,1 0 0 0 0,0 0 0 0 0,0-1 0 0 0,0 1 0 0 0,0 0 0 0 0,0-1 0 0 0,0 1 0 0 0,1-1 0 0 0,-1 0 0 0 0,0 1 0 0 0,1-1 0 0 0,-1 0 0 0 0,1 0 0 0 0,-1 0 0 0 0,1 0 0 0 0,0 0 0 0 0,-1 0 0 0 0,1 0 0 0 0,0-1 0 0 0,0 1 0 0 0,0 0 0 0 0,-1-1 0 0 0,1 0 0 0 0,0 1 0 0 0,0-1 0 0 0,3 0 0 0 0,7 0 0 0 0,-1 0 0 0 0,1-1 0 0 0,0 0 0 0 0,0 0 0 0 0,0-2 0 0 0,0 1 0 0 0,-1-2 0 0 0,15-5 0 0 0,12-7 0 0 0,36-22 0 0 0,-74 38 0 0 0,34-18 12 0 0,59-42-1 0 0,-84 52 1 0 0,0 1-1 0 0,0-1 0 0 0,-1-1 1 0 0,0 0-1 0 0,0 0 0 0 0,-1 0 1 0 0,-1-1-1 0 0,1 0 0 0 0,-1 0 1 0 0,6-16-1 0 0,-10 21 21 0 0,-1 2-12 0 0,0 0 1 0 0,1 0 0 0 0,-1-1-1 0 0,-1 1 1 0 0,1 0 0 0 0,0-5-1 0 0,-1 7 765 0 0,-1 1-778 0 0,0 0-1 0 0,0 1 0 0 0,0-1 0 0 0,0 1 1 0 0,0-1-1 0 0,1 0 0 0 0,-1 1 0 0 0,0 0 0 0 0,0-1 1 0 0,0 1-1 0 0,0 0 0 0 0,1-1 0 0 0,-1 1 0 0 0,0 0 1 0 0,0 1-1 0 0,-10 13 57 0 0,1 2-92 0 0,1-1 0 0 0,1 1 0 0 0,0 0-1 0 0,1 1 1 0 0,1 0 0 0 0,1 0 0 0 0,-4 24 0 0 0,8-40-93 0 0,1 1-1 0 0,0 0 1 0 0,-1 0 0 0 0,1 0 0 0 0,1 0 0 0 0,-1 0-1 0 0,0 0 1 0 0,1 0 0 0 0,-1 0 0 0 0,1 0 0 0 0,0-1-1 0 0,0 1 1 0 0,0 0 0 0 0,0 0 0 0 0,1-1 0 0 0,-1 1-1 0 0,1-1 1 0 0,-1 1 0 0 0,1-1 0 0 0,0 0 0 0 0,0 1-1 0 0,0-1 1 0 0,0 0 0 0 0,0 0 0 0 0,5 2 0 0 0,9 5-1756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11951 0 0,'0'0'1083'0'0,"3"2"-891"0"0,0 1 13 0 0,1 1 0 0 0,-1 0 0 0 0,0 0 0 0 0,0 0 0 0 0,0 1 0 0 0,-1-1 0 0 0,1 0 0 0 0,-1 1 0 0 0,0 0 0 0 0,-1-1 0 0 0,1 1 0 0 0,-1 0 0 0 0,0 0 0 0 0,0 0 0 0 0,0 0 0 0 0,-1 0 0 0 0,0 0 0 0 0,0 0 0 0 0,0 0 0 0 0,0 0 0 0 0,-1 0 0 0 0,-2 8 0 0 0,-42 152 2275 0 0,43-160-2423 0 0,-3 17 46 0 0,4-18-47 0 0,-2 2-35 0 0,2-4-69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68 584 9671 0 0,'0'0'748'0'0,"-1"1"-492"0"0,-2 4 14 0 0,2-4 122 0 0,0 1 1 0 0,0-1 0 0 0,0 0-1 0 0,0 0 1 0 0,0 0 0 0 0,0 0-1 0 0,0 0 1 0 0,-1 0 0 0 0,1 0-1 0 0,0 0 1 0 0,-1 0 0 0 0,1 0-1 0 0,-1-1 1 0 0,1 1 0 0 0,-1 0-1 0 0,1-1 1 0 0,-3 1 0 0 0,3-1-224 0 0,0 0 1 0 0,0 0-1 0 0,0 0 1 0 0,0 0-1 0 0,0-1 1 0 0,0 1-1 0 0,0 0 1 0 0,0-1-1 0 0,0 1 1 0 0,0 0-1 0 0,0-1 1 0 0,0 1-1 0 0,0-1 1 0 0,0 0-1 0 0,0 1 1 0 0,0-1-1 0 0,0 0 1 0 0,-1-1-1 0 0,0-1-19 0 0,0 0 0 0 0,0 1 1 0 0,0-1-1 0 0,0 0 0 0 0,1-1 0 0 0,-1 1 0 0 0,1 0 0 0 0,0 0 0 0 0,0 0 1 0 0,0-1-1 0 0,0 1 0 0 0,1-1 0 0 0,-1-4 0 0 0,2-8 47 0 0,0 1-1 0 0,1-1 1 0 0,1 0 0 0 0,1 1 0 0 0,0 0-1 0 0,1-1 1 0 0,0 2 0 0 0,1-1-1 0 0,14-23 1 0 0,-8 18-168 0 0,1 0 1 0 0,1 1 0 0 0,1 0-1 0 0,0 2 1 0 0,35-31-1 0 0,-12 16-100 0 0,1 2 0 0 0,2 1 0 0 0,73-37-1 0 0,-88 54-359 0 0,1 0-1 0 0,0 2 0 0 0,0 1 0 0 0,1 1 1 0 0,0 1-1 0 0,1 1 0 0 0,48-2 0 0 0,-34 9-2687 0 0,-16 3-1949 0 0,-7-1-806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202 224 1375 0 0,'0'0'4435'0'0,"9"6"2724"0"0,5-4-3952 0 0,27 1 0 0 0,45-5-872 0 0,-72 1-2102 0 0,-1-1-1 0 0,1-1 1 0 0,0 0 0 0 0,18-8-1 0 0,51-24 435 0 0,-65 26-584 0 0,33-21 1 0 0,-46 26-104 0 0,1 0 1 0 0,0-1-1 0 0,-1 0 1 0 0,0 1-1 0 0,0-2 1 0 0,0 1 0 0 0,-1-1-1 0 0,0 1 1 0 0,4-7-1 0 0,-7 10-5 0 0,-1 0 0 0 0,1 0 0 0 0,0 0 0 0 0,-1 0 0 0 0,0 1 0 0 0,1-1 0 0 0,-1 0 0 0 0,0 0 0 0 0,0 0 0 0 0,0 0 0 0 0,0 0 0 0 0,0 0 0 0 0,0 0 0 0 0,-1 0 0 0 0,1 0 0 0 0,-1 0 0 0 0,1 0 0 0 0,-1 1 0 0 0,0-1 0 0 0,0 0 0 0 0,0 0-1 0 0,0 1 1 0 0,0-1 0 0 0,0 0 0 0 0,0 1 0 0 0,0-1 0 0 0,-1 1 0 0 0,1 0 0 0 0,0-1 0 0 0,-1 1 0 0 0,1 0 0 0 0,-4-2 0 0 0,0 0-79 0 0,1 0 0 0 0,-1 0 0 0 0,0 1 0 0 0,0-1 0 0 0,0 1 0 0 0,-1 0 0 0 0,1 1 0 0 0,0-1 0 0 0,-1 1 0 0 0,-7-1 0 0 0,-1 2-27 0 0,1 1 0 0 0,-1 0 0 0 0,0 1 0 0 0,1 1 0 0 0,-1 0 0 0 0,1 0 0 0 0,0 1 0 0 0,-18 9 1 0 0,8-2-122 0 0,1 1 1 0 0,0 1 0 0 0,-34 25 0 0 0,22-10 439 0 0,1 1 0 0 0,1 2 0 0 0,2 1 0 0 0,1 1 0 0 0,2 2 0 0 0,1 1 0 0 0,-29 52 0 0 0,49-77-147 0 0,1 0 0 0 0,0 1-1 0 0,1-1 1 0 0,0 1 0 0 0,-2 12-1 0 0,5-18-30 0 0,0 1 0 0 0,1-1 1 0 0,-1 1-1 0 0,1-1 0 0 0,0 1 0 0 0,1-1 0 0 0,-1 1 0 0 0,2-1 0 0 0,-1 1 0 0 0,0-1 0 0 0,3 7 1 0 0,-2-10-8 0 0,0-1 0 0 0,0 1 0 0 0,-1 0 1 0 0,2 0-1 0 0,-1-1 0 0 0,0 1 1 0 0,0-1-1 0 0,1 1 0 0 0,0-1 1 0 0,-1 0-1 0 0,1 0 0 0 0,0 0 1 0 0,0-1-1 0 0,0 1 0 0 0,0 0 1 0 0,0-1-1 0 0,0 0 0 0 0,6 1 0 0 0,0 1 11 0 0,0-1-1 0 0,0-1 0 0 0,0 0 1 0 0,0 0-1 0 0,16-1 0 0 0,-8-2-311 0 0,-1 0 0 0 0,1-1 0 0 0,30-10 0 0 0,-10 1-394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485 171 6911 0 0,'34'-12'210'0'0,"-16"6"4251"0"0,29-14-1 0 0,-42 17-3982 0 0,-1 1-1 0 0,1-1 0 0 0,-1 0 0 0 0,1-1 0 0 0,-1 1 0 0 0,0-1 1 0 0,-1 0-1 0 0,1 0 0 0 0,-1 0 0 0 0,5-7 0 0 0,-7 10-395 0 0,0-1 0 0 0,-1 0 1 0 0,1 1-1 0 0,-1-1 0 0 0,1 0 0 0 0,-1 0 0 0 0,0 1 0 0 0,0-1 0 0 0,0 0 0 0 0,0 0 1 0 0,0 0-1 0 0,0 1 0 0 0,0-1 0 0 0,-1 0 0 0 0,1 0 0 0 0,-1 1 0 0 0,1-1 0 0 0,-1-2 1 0 0,-1 1-37 0 0,1 0 1 0 0,-1-1 0 0 0,0 1 0 0 0,0 0 0 0 0,0 0 0 0 0,0 0 0 0 0,-3-4 0 0 0,2 5-45 0 0,0-1 0 0 0,0 1 1 0 0,0 0-1 0 0,-1 0 0 0 0,1 0 0 0 0,-1 0 0 0 0,1 1 0 0 0,-1-1 0 0 0,1 1 1 0 0,-1 0-1 0 0,0 0 0 0 0,0 0 0 0 0,0 0 0 0 0,1 1 0 0 0,-1 0 0 0 0,0-1 1 0 0,0 1-1 0 0,0 1 0 0 0,0-1 0 0 0,0 1 0 0 0,0-1 0 0 0,1 1 0 0 0,-1 0 1 0 0,0 1-1 0 0,1-1 0 0 0,-1 0 0 0 0,-6 5 0 0 0,-49 24-6 0 0,-116 65-34 0 0,137-72 35 0 0,0 3 1 0 0,-46 40 0 0 0,68-51 40 0 0,0 1 1 0 0,-20 25-1 0 0,30-33-25 0 0,0 0 0 0 0,1 0 0 0 0,0 1-1 0 0,0 0 1 0 0,1 0 0 0 0,1 0-1 0 0,-6 18 1 0 0,8-25-12 0 0,1 1-1 0 0,-1-1 1 0 0,1 0-1 0 0,0 1 1 0 0,0-1 0 0 0,0 0-1 0 0,0 1 1 0 0,0-1-1 0 0,0 1 1 0 0,1-1-1 0 0,-1 0 1 0 0,1 1-1 0 0,0-1 1 0 0,-1 0 0 0 0,1 1-1 0 0,0-1 1 0 0,0 0-1 0 0,1 0 1 0 0,-1 0-1 0 0,0 0 1 0 0,1 0-1 0 0,-1 0 1 0 0,1 0 0 0 0,0-1-1 0 0,-1 1 1 0 0,1-1-1 0 0,0 1 1 0 0,0-1-1 0 0,0 1 1 0 0,0-1 0 0 0,0 0-1 0 0,1 0 1 0 0,-1 0-1 0 0,0 0 1 0 0,5 1-1 0 0,3 0-30 0 0,1 1 0 0 0,0-2 0 0 0,0 1 0 0 0,-1-2 0 0 0,1 1 0 0 0,17-2-1 0 0,-6-2-68 0 0,0 0-1 0 0,-1-1 0 0 0,0-2 0 0 0,0 0 0 0 0,0-1 0 0 0,-1-1 0 0 0,0 0 0 0 0,-1-2 0 0 0,1-1 1 0 0,-2 0-1 0 0,0-1 0 0 0,20-17 0 0 0,-15 10-188 0 0,-8 8 138 0 0,0-1-1 0 0,-1-1 0 0 0,17-20 0 0 0,-45 49 1442 0 0,-12 16-955 0 0,18-19-199 0 0,-24 41 241 0 0,29-49-366 0 0,1 1 0 0 0,0-1 0 0 0,0 0 1 0 0,0 1-1 0 0,1 0 0 0 0,0-1 0 0 0,0 1 0 0 0,-1 7 0 0 0,2-11-135 0 0,11 4-6385 0 0,2-2-668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76 5983 0 0,'6'-6'8263'0'0,"-9"4"-8034"0"0,0 0-1 0 0,-1 0 1 0 0,1 1 0 0 0,0 0-1 0 0,-1 0 1 0 0,1 0-1 0 0,-1 0 1 0 0,0 0 0 0 0,1 1-1 0 0,-1-1 1 0 0,1 1 0 0 0,-1 0-1 0 0,0 0 1 0 0,1 0 0 0 0,-1 1-1 0 0,-6 1 1 0 0,-2 1-28 0 0,0 0 0 0 0,0 1 1 0 0,-19 9-1 0 0,11-3 10 0 0,0 0 1 0 0,0 2-1 0 0,2 0 1 0 0,-1 2-1 0 0,1-1 0 0 0,-20 22 1 0 0,35-32-206 0 0,0 1 0 0 0,0 0-1 0 0,1-1 1 0 0,-1 1 0 0 0,1 0 0 0 0,-1 0 0 0 0,1 1 0 0 0,1-1-1 0 0,-1 0 1 0 0,0 1 0 0 0,1-1 0 0 0,-1 10 0 0 0,1-12 6 0 0,1 0 0 0 0,0 1 0 0 0,1-1 0 0 0,-1 0 0 0 0,0 1 0 0 0,1-1 0 0 0,-1 0 0 0 0,1 1 0 0 0,0-1 0 0 0,0 0 0 0 0,-1 0 0 0 0,2 0 0 0 0,-1 0 0 0 0,0 0 0 0 0,0 0 0 0 0,1 0 0 0 0,-1 0 0 0 0,1 0 0 0 0,-1 0 0 0 0,1-1 0 0 0,0 1 0 0 0,0-1 0 0 0,-1 1 0 0 0,1-1 0 0 0,0 0 0 0 0,0 0 0 0 0,3 1 0 0 0,1 1 67 0 0,1-1 0 0 0,0 1 0 0 0,0-2 0 0 0,0 1 0 0 0,0-1 0 0 0,0 0 1 0 0,0 0-1 0 0,0-1 0 0 0,0 0 0 0 0,0-1 0 0 0,1 1 0 0 0,-1-1 0 0 0,0 0 0 0 0,0-1 0 0 0,0 0 1 0 0,-1 0-1 0 0,1-1 0 0 0,0 1 0 0 0,11-8 0 0 0,-10 5-60 0 0,1 0 1 0 0,-1 0-1 0 0,0-1 1 0 0,0 0-1 0 0,-1 0 0 0 0,0-1 1 0 0,0 0-1 0 0,-1 0 1 0 0,0-1-1 0 0,0 0 1 0 0,0 0-1 0 0,-1 0 0 0 0,0-1 1 0 0,3-9-1 0 0,-5 9-126 0 0,0-1-1 0 0,-1 1 1 0 0,0 0-1 0 0,-1-1 1 0 0,0 1-1 0 0,-1-1 1 0 0,0 0-1 0 0,0 1 1 0 0,-2-11-1 0 0,1 12-459 0 0,-1 0 0 0 0,0 1 0 0 0,0-1 0 0 0,-1 0 0 0 0,0 1 0 0 0,-6-13 0 0 0,2 9-749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589 634 5983 0 0,'0'-1'12574'0'0,"2"-7"-11289"0"0,0-7-445 0 0,-1 10-628 0 0,-1 0 0 0 0,1 0 0 0 0,0 0 1 0 0,1 0-1 0 0,-1 0 0 0 0,3-4 0 0 0,19-34 562 0 0,10-18-604 0 0,33-85-1 0 0,-36 63-467 0 0,21-92 0 0 0,-48 163 214 0 0,-1 2-88 0 0,0 1 0 0 0,0-1-1 0 0,0-10 1 0 0,-2 18 4 0 0,-4 3-18 0 0,1 0 159 0 0,0 0-1 0 0,0 0 1 0 0,0 0-1 0 0,0 1 1 0 0,0-1 0 0 0,1 1-1 0 0,-1 0 1 0 0,0 0-1 0 0,1 0 1 0 0,-1 0-1 0 0,1 0 1 0 0,0 0 0 0 0,-3 4-1 0 0,0-1-10 0 0,-33 34 1 0 0,3 1 0 0 0,1 1-1 0 0,2 2 1 0 0,-26 47 0 0 0,-91 196 343 0 0,42-30 92 0 0,74-171-300 0 0,16-44-128 0 0,-2-1 0 0 0,-1-2 1 0 0,-2 0-1 0 0,-1-1 0 0 0,-2-1 0 0 0,-2-1 0 0 0,-43 44 1 0 0,12-21-2574 0 0,59-68-3012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15863 0 0,'0'0'2286'0'0,"1"2"-1666"0"0,3 0-428 0 0,-1 1 1 0 0,1-1-1 0 0,-1 0 1 0 0,1 0-1 0 0,0 0 1 0 0,-1-1-1 0 0,1 1 1 0 0,0-1 0 0 0,0 0-1 0 0,0 0 1 0 0,1 0-1 0 0,-1-1 1 0 0,5 1-1 0 0,9-1 516 0 0,30-1 0 0 0,26-9 362 0 0,103-25-1 0 0,-62 10-838 0 0,-12 3-1509 0 0,-59 12-5372 0 0,-19 2-801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286 211 1839 0 0,'0'0'10034'0'0,"1"0"-9149"0"0,13-2 54 0 0,0 1 1 0 0,0-2 0 0 0,20-6-1 0 0,-12 3-553 0 0,177-35 1711 0 0,32-9-1195 0 0,-43-8-806 0 0,-78 22-62 0 0,-99 32-47 0 0,-9 4-62 0 0,-12 9-435 0 0,-167 133 228 0 0,19-32-71 0 0,-10-15-237 0 0,74-42 429 0 0,17-7 161 0 0,-81 62 0 0 0,120-80 0 0 0,0-2 0 0 0,-2-2 0 0 0,0-1 0 0 0,-53 20 0 0 0,60-29 96 0 0,31-14 1008 0 0,14 5-598 0 0,-4-2-361 0 0,0-1 0 0 0,1 0 1 0 0,0-1-1 0 0,-1 0 1 0 0,17 0-1 0 0,46-6 354 0 0,-64 4-424 0 0,222-38 1384 0 0,-52 7-966 0 0,-67 20-490 0 0,-40 6-641 0 0,-68 6 364 0 0,3 0-88 0 0,9-3-5949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7 152 5063 0 0,'-7'-1'9634'0'0,"203"-47"-4903"0"0,-88 24-4088 0 0,278-48 1332 0 0,-385 72-1984 0 0,62-6 135 0 0,-55 6-300 0 0,-1 0 0 0 0,1 0 0 0 0,0 1-1 0 0,0 0 1 0 0,12 4 0 0 0,-18-5-306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1 3223 0 0,'0'0'143'0'0,"-1"1"-3"0"0,-30 19 4530 0 0,-1-1-1 0 0,-42 18 1 0 0,20-10-4570 0 0,-179 102 724 0 0,171-96-898 0 0,-71 34-721 0 0,100-52 650 0 0,0-2 0 0 0,-42 10 0 0 0,-73 5 142 0 0,125-25 40 0 0,-1-2 0 0 0,1 0 0 0 0,-1-2 0 0 0,-32-5 0 0 0,55 6-28 0 0,-1 0 0 0 0,1 0 1 0 0,-1 0-1 0 0,1-1 0 0 0,0 1 1 0 0,-1-1-1 0 0,1 1 1 0 0,0-1-1 0 0,-1 0 0 0 0,1 1 1 0 0,0-1-1 0 0,0 0 0 0 0,-1 0 1 0 0,1 0-1 0 0,0 0 1 0 0,0 0-1 0 0,0 0 0 0 0,-1-1 1 0 0,2 1-3 0 0,0 0 1 0 0,-1 0-1 0 0,1 0 1 0 0,0 0-1 0 0,0 0 1 0 0,0 0-1 0 0,0 0 1 0 0,0 1-1 0 0,0-1 0 0 0,0 0 1 0 0,0 0-1 0 0,1 0 1 0 0,-1 0-1 0 0,0 0 1 0 0,0 0-1 0 0,1 0 1 0 0,-1 0-1 0 0,0 1 1 0 0,1-1-1 0 0,-1 0 1 0 0,1 0-1 0 0,-1 0 1 0 0,1 1-1 0 0,0-1 1 0 0,-1 0-1 0 0,1 1 1 0 0,0-1-1 0 0,-1 1 1 0 0,2-2-1 0 0,5-3 46 0 0,-1 0-1 0 0,1 1 0 0 0,0 0 1 0 0,0 0-1 0 0,0 0 0 0 0,1 1 1 0 0,-1 0-1 0 0,15-3 1 0 0,3 0 344 0 0,37-4 0 0 0,-3 5 303 0 0,-1 3 1 0 0,112 9 0 0 0,-84 4 263 0 0,112 29 0 0 0,-134-19-964 0 0,-43-14 0 0 0,1 0 0 0 0,23 4 0 0 0,-37-10-90 0 0,0 0 0 0 0,1 0 1 0 0,-1-1-1 0 0,15-2 0 0 0,-21 1-189 0 0,8-3-458 0 0,-1-1-464 0 0,0 0-317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92 4607 0 0,'-36'4'708'0'0,"9"-2"2377"0"0,2 5 7345 0 0,39-6-9986 0 0,0-1 1 0 0,0 0 0 0 0,0 0-1 0 0,26-6 1 0 0,54-17 259 0 0,-63 15-470 0 0,37-11-57 0 0,129-28 286 0 0,-168 45-2989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13591 0 0,'0'0'2819'0'0,"3"-1"-2084"0"0,3 0-556 0 0,-1-1 1 0 0,1 0 0 0 0,-1 0-1 0 0,1-1 1 0 0,-1 0 0 0 0,0 1-1 0 0,6-6 1 0 0,0 1-25 0 0,7-1-2190 0 0,-13 8 501 0 0,-2 0-72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15463 0 0,'0'0'1400'0'0,"2"0"-1154"0"0,84-21 4667 0 0,-57 13-4224 0 0,0 1 0 0 0,32-4-1 0 0,-24 7-973 0 0,44-2-4691 0 0,-63 6-2004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7367 0 0,'0'0'7430'0'0,"-9"1"-5553"0"0,5-1-1684 0 0,0 1 0 0 0,1 0 0 0 0,-1 1 1 0 0,0-1-1 0 0,1 0 0 0 0,-1 1 0 0 0,1 0 0 0 0,0 0 0 0 0,-1 0 1 0 0,1 0-1 0 0,0 1 0 0 0,0-1 0 0 0,-3 4 0 0 0,-3 5 206 0 0,0-1 0 0 0,-10 16 0 0 0,-161 263 1552 0 0,-55 132-1734 0 0,218-389-1622 0 0,16-30 586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2759 0 0,'-1'1'8994'0'0,"-27"29"377"0"0,0 0-5842 0 0,-67 67-4720 0 0,80-80 806 0 0,3-4-3107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53 5527 0 0,'13'-8'-167'0'0,"16"-11"2913"0"0,-19 12 232 0 0,1 1 1 0 0,13-5 0 0 0,-24 11-2802 0 0,1 0 0 0 0,-1-1 0 0 0,0 1 0 0 0,1 0 0 0 0,-1 0 0 0 0,1 0 0 0 0,-1 0 0 0 0,1 0 0 0 0,-1-1 0 0 0,1 1 0 0 0,-1 0 0 0 0,1 0 0 0 0,-1 0 0 0 0,1 0 0 0 0,-1 1 0 0 0,0-1-1 0 0,1 0 1 0 0,-1 0 0 0 0,1 0 0 0 0,-1 0 0 0 0,1 0 0 0 0,0 1 0 0 0,-1-1-136 0 0,0 1 0 0 0,1-1 1 0 0,-1 0-1 0 0,0 1 0 0 0,0-1 0 0 0,1 1 0 0 0,-1-1 0 0 0,0 0 0 0 0,0 1 0 0 0,0-1 0 0 0,1 1 0 0 0,-1-1 0 0 0,0 1 0 0 0,0-1 0 0 0,0 1 0 0 0,0-1 0 0 0,0 1 0 0 0,0 0 0 0 0,0 1-54 0 0,-1 0 0 0 0,1-1-1 0 0,0 1 1 0 0,-1 0 0 0 0,1 0-1 0 0,-1 0 1 0 0,0 0 0 0 0,0 0 0 0 0,-1 2-1 0 0,-4 4 20 0 0,-1 0 0 0 0,-1-1 0 0 0,-13 11 0 0 0,-2 3-6 0 0,-184 153-94 0 0,87-78 52 0 0,100-79 39 0 0,6-7-5 0 0,2 0-1 0 0,0 1 0 0 0,0 1 0 0 0,1 0 1 0 0,0 0-1 0 0,-11 19 0 0 0,20-29 8 0 0,1 0 0 0 0,1 0 0 0 0,-1 0-1 0 0,0 0 1 0 0,0 0 0 0 0,1 0 0 0 0,-1 0 0 0 0,0 4 0 0 0,2 9-53 0 0,2-11 63 0 0,-1-2-5 0 0,1 2 22 0 0,0 0-1 0 0,0 0 0 0 0,1-1 1 0 0,0 1-1 0 0,-1-1 0 0 0,1 0 1 0 0,1 0-1 0 0,-1 0 0 0 0,0-1 1 0 0,1 1-1 0 0,-1-1 0 0 0,9 3 1 0 0,6 1 278 0 0,36 7-1 0 0,-50-12-236 0 0,13 1 148 0 0,1 0 0 0 0,0-1 0 0 0,0 0 0 0 0,0-2 0 0 0,27-3 0 0 0,-7-3 208 0 0,59-18-1 0 0,-33 4-39 0 0,111-51-1 0 0,-141 55-530 0 0,-2-2-1 0 0,0-2 1 0 0,-1 0-1 0 0,49-44 1 0 0,-78 61 29 0 0,1 1 1 0 0,-1-1-1 0 0,0 0 1 0 0,0 0 0 0 0,4-8-1 0 0,-6 10-113 0 0,-20-12-305 0 0,13 12 522 0 0,0 0 1 0 0,0 0-1 0 0,0 1 1 0 0,0 0-1 0 0,-1 0 1 0 0,1 0-1 0 0,0 1 1 0 0,-1 0-1 0 0,1 0 0 0 0,0 0 1 0 0,-1 1-1 0 0,1 0 1 0 0,0 0-1 0 0,0 1 1 0 0,-1 0-1 0 0,-8 4 1 0 0,1 0 2 0 0,0 1 0 0 0,1 0 0 0 0,0 1 0 0 0,0 0 0 0 0,-21 20 0 0 0,25-20 16 0 0,1 0 0 0 0,0 1 0 0 0,0 0 0 0 0,1 0-1 0 0,-8 14 1 0 0,13-19-28 0 0,0 0 0 0 0,0 0 0 0 0,0 0 0 0 0,0 0 0 0 0,1 0 0 0 0,0 0 0 0 0,0 0 0 0 0,0 1 0 0 0,0-1 0 0 0,0 0 0 0 0,1 1 0 0 0,0-1 0 0 0,0 0 0 0 0,0 1 0 0 0,1-1 0 0 0,-1 0 0 0 0,2 5 0 0 0,-1-7-836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9671 0 0,'0'0'11348'0'0,"-1"2"-10657"0"0,-20 23 645 0 0,14-18-1054 0 0,1 0 1 0 0,-9 14 0 0 0,-19 28-128 0 0,-1-1 0 0 0,-77 80 0 0 0,17-35-155 0 0,61-60 0 0 0,27-26 0 0 0,4 2 11 0 0,4-8-7 0 0,0 0 0 0 0,-1 1 1 0 0,1-1-1 0 0,0 0 1 0 0,-1 0-1 0 0,1 0 0 0 0,0 0 1 0 0,0 0-1 0 0,0 0 0 0 0,0 0 1 0 0,0 0-1 0 0,0 0 0 0 0,0-1 1 0 0,0 1-1 0 0,0 0 0 0 0,0-1 1 0 0,1 1-1 0 0,-1-1 0 0 0,0 1 1 0 0,0-1-1 0 0,2 1 0 0 0,29 5 71 0 0,-12-5-2 0 0,1-1-1 0 0,0-1 1 0 0,-1-1-1 0 0,22-5 1 0 0,-21 3-24 0 0,4 0-113 0 0,1-2 0 0 0,-1 0 0 0 0,-1-2 0 0 0,1-1 0 0 0,-1 0-1 0 0,-1-2 1 0 0,32-20 0 0 0,-53 30-220 0 0,0 0 0 0 0,0-1 1 0 0,0 1-1 0 0,-1-1 0 0 0,1 1 0 0 0,-1-1 0 0 0,1 0 0 0 0,-1 0 0 0 0,2-2 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11519 0 0,'-1'2'8999'0'0,"-32"78"-7494"0"0,-36 78 959 0 0,-3-34-2400 0 0,47-86-22 0 0,3 0-1 0 0,-26 60 0 0 0,42-85-30 0 0,2 1-1 0 0,0-1 1 0 0,-3 19-1 0 0,6-28-30 0 0,1-1-1 0 0,-1 1 0 0 0,1-1 0 0 0,0 1 1 0 0,0-1-1 0 0,0 1 0 0 0,1-1 1 0 0,-1 1-1 0 0,1-1 0 0 0,0 0 1 0 0,0 1-1 0 0,0-1 0 0 0,0 0 0 0 0,0 0 1 0 0,1 1-1 0 0,0-1 0 0 0,-1 0 1 0 0,1 0-1 0 0,3 2 0 0 0,-3-3-233 0 0,0-1-1 0 0,0 1 0 0 0,0-1 1 0 0,1 0-1 0 0,-1 0 1 0 0,0 0-1 0 0,1 0 0 0 0,-1-1 1 0 0,1 1-1 0 0,-1-1 1 0 0,1 1-1 0 0,-1-1 0 0 0,1 0 1 0 0,0 0-1 0 0,-1 0 1 0 0,1 0-1 0 0,2-1 1 0 0,9-2-7020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4:5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33 18455 0 0,'0'0'846'0'0,"1"-1"-17"0"0,38-26 824 0 0,-38 26-1209 0 0,10-1 54 0 0,-3 0 161 0 0,-8 2-650 0 0,0 1 1 0 0,0-1 0 0 0,0 0 0 0 0,0 0 0 0 0,0 1 0 0 0,0-1 0 0 0,0 0 0 0 0,0 0 0 0 0,0 1 0 0 0,0-1 0 0 0,0 0 0 0 0,0 0 0 0 0,0 1-1 0 0,0-1 1 0 0,0 0 0 0 0,0 0 0 0 0,0 1 0 0 0,0-1 0 0 0,0 0 0 0 0,-1 0 0 0 0,1 1 0 0 0,0-1 0 0 0,0 0 0 0 0,0 0 0 0 0,0 1 0 0 0,-1-1 0 0 0,1 0-1 0 0,0 0 1 0 0,0 0 0 0 0,0 0 0 0 0,-1 0 0 0 0,1 1 0 0 0,-4 3-17 0 0,0 0-1 0 0,0 0 1 0 0,-1-1 0 0 0,1 1-1 0 0,-1-1 1 0 0,0 0 0 0 0,0 0-1 0 0,0-1 1 0 0,-7 4-1 0 0,-9 1-57 0 0,-23 6 0 0 0,20-6 28 0 0,-74 20-349 0 0,-153 23 0 0 0,246-50 323 0 0,1 1 0 0 0,-1-1 0 0 0,0 1 0 0 0,0-1 1 0 0,1-1-1 0 0,-1 1 0 0 0,0-1 0 0 0,0 0 0 0 0,1 0 0 0 0,-1 0 0 0 0,1 0 1 0 0,-1-1-1 0 0,-7-4 0 0 0,11 5-220 0 0,-11 12-3206 0 0,-3 5 3668 0 0,0 1 0 0 0,1 0 0 0 0,-19 33 0 0 0,1-4 348 0 0,3-8-51 0 0,13-18-33 0 0,1 1-1 0 0,-20 34 1 0 0,35-54-430 0 0,-1 0 1 0 0,1 0 0 0 0,-1 0-1 0 0,1 0 1 0 0,-1 1 0 0 0,1-1-1 0 0,0 0 1 0 0,-1 0 0 0 0,1 0-1 0 0,0 0 1 0 0,0 0 0 0 0,0 1-1 0 0,0-1 1 0 0,0 0 0 0 0,0 0-1 0 0,0 0 1 0 0,0 1 0 0 0,1-1-1 0 0,-1 0 1 0 0,0 0 0 0 0,2 2-1 0 0,-1-1 3 0 0,0-1 0 0 0,0 0 0 0 0,0 0-1 0 0,0 0 1 0 0,0 0 0 0 0,0 0-1 0 0,1 0 1 0 0,-1 0 0 0 0,0 0-1 0 0,1-1 1 0 0,-1 1 0 0 0,1 0 0 0 0,-1-1-1 0 0,3 1 1 0 0,6 1 14 0 0,-1 0 0 0 0,1-1 1 0 0,0 0-1 0 0,12-1 0 0 0,-18 0-43 0 0,23-2-227 0 0,0 0 0 0 0,41-10 0 0 0,-47 7 106 0 0,1 1 0 0 0,-1 1 1 0 0,1 1-1 0 0,0 1 0 0 0,24 1 1 0 0,-40 1 154 0 0,1 0 1 0 0,-1 0-1 0 0,0 0 1 0 0,0 1-1 0 0,0 0 1 0 0,0 0-1 0 0,0 1 1 0 0,8 4-1 0 0,-10-4 63 0 0,0 0-1 0 0,-1 0 0 0 0,1 0 0 0 0,-1 0 0 0 0,0 0 0 0 0,0 1 0 0 0,0 0 1 0 0,0-1-1 0 0,-1 1 0 0 0,0 0 0 0 0,1 0 0 0 0,1 7 0 0 0,1 3 159 0 0,0 0 0 0 0,-1-1 0 0 0,-1 2 0 0 0,0-1 0 0 0,-1 0 0 0 0,-1 0 0 0 0,0 1 0 0 0,-1-1 0 0 0,0 0 0 0 0,-1 1 0 0 0,-6 26 0 0 0,5-36-148 0 0,0-1 0 0 0,0 1 1 0 0,0-1-1 0 0,0 0 0 0 0,-1 1 0 0 0,0-1 0 0 0,0-1 1 0 0,0 1-1 0 0,-1 0 0 0 0,1-1 0 0 0,-1 0 0 0 0,-7 6 0 0 0,-3 0 113 0 0,0 0 0 0 0,-22 10-1 0 0,19-11-185 0 0,-1 0 0 0 0,0-1-1 0 0,0-1 1 0 0,-1-1 0 0 0,0-1-1 0 0,-32 4 1 0 0,41-8-16 0 0,0 1 0 0 0,1-2 1 0 0,-1 1-1 0 0,0-1 0 0 0,0-1 0 0 0,1 0 0 0 0,-1 0 1 0 0,1-1-1 0 0,0 0 0 0 0,0 0 0 0 0,0-1 0 0 0,0 0 1 0 0,0-1-1 0 0,1 0 0 0 0,-9-7 0 0 0,14 9-123 0 0,0 0-1 0 0,0 0 0 0 0,0 0 1 0 0,1-1-1 0 0,-1 1 1 0 0,1-1-1 0 0,-1 0 1 0 0,1 1-1 0 0,1-1 0 0 0,-1 0 1 0 0,0 0-1 0 0,0-5 1 0 0,-7-13-629 0 0,3 13-761 0 0,-4 1-328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51 349 4143 0 0,'0'0'659'0'0,"5"-7"2162"0"0,8-5 6566 0 0,-13 13-9023 0 0,1 3-257 0 0,0 0 1 0 0,0 0-1 0 0,-1 0 1 0 0,0 0-1 0 0,0 1 0 0 0,0-1 1 0 0,0 0-1 0 0,-1 0 1 0 0,-1 7-1 0 0,-14 40 525 0 0,12-40-467 0 0,-42 123 208 0 0,45-130-330 0 0,0 3-14 0 0,1-5 63 0 0,10-24 233 0 0,7-24 143 0 0,74-173 972 0 0,-81 202-1341 0 0,0 1 1 0 0,1 0-1 0 0,1 0 0 0 0,1 1 1 0 0,0 1-1 0 0,0 0 0 0 0,2 1 1 0 0,0 0-1 0 0,0 1 0 0 0,21-12 1 0 0,-11 9 87 0 0,0 2 1 0 0,0 1 0 0 0,1 1 0 0 0,0 2 0 0 0,1 0 0 0 0,42-7 0 0 0,-12 4 74 0 0,47-7 7 0 0,-8 5-720 0 0,-94 14-82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18255 0 0,'0'0'2034'0'0,"-1"1"-1545"0"0,-91 122 3201 0 0,-42 69-3236 0 0,98-139-669 0 0,6-4-3391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6535 0 0,'0'0'704'0'0,"10"3"-704"0"0,1 3 0 0 0,-2 3 0 0 0,0 3 184 0 0,0 3 16 0 0,0-1 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13359 0 0,'0'0'8056'0'0,"0"-12"-7024"0"0,5 2-2296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833 112 7831 0 0,'0'0'1012'0'0,"2"-1"59"0"0,1-1-665 0 0,0 0-1 0 0,1-1 1 0 0,-1 0-1 0 0,0 0 1 0 0,-1 0 0 0 0,1 0-1 0 0,0 0 1 0 0,-1 0 0 0 0,0-1-1 0 0,0 1 1 0 0,0-1-1 0 0,0 1 1 0 0,0-1 0 0 0,-1 0-1 0 0,1 0 1 0 0,-1 0-1 0 0,0 0 1 0 0,0 0 0 0 0,-1 0-1 0 0,1 0 1 0 0,-1 0 0 0 0,0-5-1 0 0,0 8-348 0 0,0 0 0 0 0,0 0 0 0 0,-1 0 0 0 0,1 0 0 0 0,0 0 0 0 0,-1 0 0 0 0,1 0 0 0 0,-1 0 0 0 0,1 0 0 0 0,-1 0 0 0 0,1 0 0 0 0,-1 0 0 0 0,0 0 0 0 0,1 0 0 0 0,-1 0 0 0 0,0 0 0 0 0,0 1 0 0 0,0-1-1 0 0,0 0 1 0 0,1 0 0 0 0,-1 1 0 0 0,0-1 0 0 0,0 1 0 0 0,0-1 0 0 0,0 1 0 0 0,-2-1 0 0 0,0 0-11 0 0,1 0 0 0 0,0 1 1 0 0,0-1-1 0 0,-1 1 0 0 0,1 0 0 0 0,0-1 0 0 0,0 1 1 0 0,-1 0-1 0 0,1 0 0 0 0,0 1 0 0 0,-5 0 0 0 0,-13 7-15 0 0,1 1 0 0 0,0 1-1 0 0,0 0 1 0 0,1 2 0 0 0,-27 21-1 0 0,-50 45-30 0 0,78-63 32 0 0,1 1 0 0 0,1 1 0 0 0,-18 26 0 0 0,24-30-7 0 0,1-2-3 0 0,0 1 1 0 0,0 0-1 0 0,1 1 0 0 0,1-1 1 0 0,0 1-1 0 0,-5 18 1 0 0,9-17-13 0 0,2-13-9 0 0,0-1-1 0 0,0 0 1 0 0,0 1-1 0 0,0-1 1 0 0,0 1-1 0 0,1-1 1 0 0,-1 1-1 0 0,0-1 1 0 0,0 0-1 0 0,0 1 0 0 0,0-1 1 0 0,1 1-1 0 0,-1-1 1 0 0,0 0-1 0 0,0 1 1 0 0,1-1-1 0 0,-1 0 1 0 0,0 1-1 0 0,1-1 1 0 0,-1 0-1 0 0,1 1 1 0 0,1 0 2 0 0,1 0 1 0 0,-1 0 0 0 0,1-1-1 0 0,0 1 1 0 0,0-1-1 0 0,-1 1 1 0 0,1-1-1 0 0,0 0 1 0 0,0 0-1 0 0,-1 0 1 0 0,1 0 0 0 0,0-1-1 0 0,0 1 1 0 0,-1-1-1 0 0,1 1 1 0 0,4-3-1 0 0,4-1-28 0 0,0 0-1 0 0,15-9 1 0 0,-11 4-50 0 0,-1 0 0 0 0,0 0 0 0 0,-1-2 0 0 0,0 1 0 0 0,19-21 0 0 0,-15 10-13 0 0,0 0-1 0 0,23-39 1 0 0,-39 58 8 0 0,-19 17-512 0 0,1 1 472 0 0,2 0-1 0 0,0 1 1 0 0,0 1 0 0 0,2 0-1 0 0,-12 20 1 0 0,-48 100-158 0 0,48-83 89 0 0,-34 108 0 0 0,2 61-1794 0 0,49-186 1644 0 0,-2-1 1 0 0,-2-1 0 0 0,-1 0-1 0 0,-19 34 1 0 0,24-55 563 0 0,0-1 1 0 0,-1 0-1 0 0,-1 0 1 0 0,0-1-1 0 0,-1-1 0 0 0,-1 0 1 0 0,0 0-1 0 0,0-1 1 0 0,-1 0-1 0 0,0-1 1 0 0,-25 14-1 0 0,25-17 77 0 0,0-1 0 0 0,-22 7-1 0 0,30-11-192 0 0,0-1 0 0 0,0 0 0 0 0,0 0 0 0 0,1 0 0 0 0,-1-1 0 0 0,0 0 0 0 0,0 0 0 0 0,0 0 0 0 0,0 0-1 0 0,0-1 1 0 0,-5-1 0 0 0,8 1-70 0 0,0 1 0 0 0,0-1 0 0 0,0 0 0 0 0,1 0 0 0 0,-1 0 0 0 0,0 0-1 0 0,1 0 1 0 0,-1 0 0 0 0,1 0 0 0 0,-1-1 0 0 0,1 1 0 0 0,0-1 0 0 0,-1 1 0 0 0,1-1 0 0 0,0 1 0 0 0,0-1-1 0 0,0 0 1 0 0,-1-2 0 0 0,-4-16-1275 0 0,5 1-3291 0 0,2-8-2033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9215 0 0,'0'0'707'0'0,"-9"1"-134"0"0,6 0-64 0 0,0 0-1 0 0,0 1 0 0 0,-1 0 0 0 0,1-1 1 0 0,1 1-1 0 0,-1 1 0 0 0,0-1 1 0 0,0 0-1 0 0,1 1 0 0 0,0-1 0 0 0,-1 1 1 0 0,1-1-1 0 0,-3 6 0 0 0,-3 5 459 0 0,-10 25-1 0 0,13-27-1051 0 0,-8 20 226 0 0,2 0 1 0 0,1 1-1 0 0,-8 45 0 0 0,-8 101 760 0 0,0 2-419 0 0,13-117-491 0 0,-27 80 0 0 0,31-119 4 0 0,0-2 0 0 0,-1 1 0 0 0,-2-1 0 0 0,0-1 0 0 0,-1 0 0 0 0,-25 30 0 0 0,31-44 3 0 0,1 0 0 0 0,-1-1 0 0 0,0 0 0 0 0,0-1 0 0 0,-1 1 1 0 0,-10 5-1 0 0,15-10 14 0 0,1 1 0 0 0,-1-1 0 0 0,0 0 0 0 0,0 0 0 0 0,0 0 0 0 0,0 0 0 0 0,0 0 0 0 0,0 0 0 0 0,0-1 0 0 0,0 1 0 0 0,-1-1 0 0 0,1 0 0 0 0,0 0 0 0 0,0-1 0 0 0,0 1 1 0 0,0 0-1 0 0,0-1 0 0 0,0 0 0 0 0,0 0 0 0 0,0 0 0 0 0,-5-2 0 0 0,7 3-3 0 0,0-1-1 0 0,1 0 1 0 0,-1 0 0 0 0,0 0 0 0 0,0 0-1 0 0,0 0 1 0 0,0 0 0 0 0,1 0 0 0 0,-1 0-1 0 0,0 0 1 0 0,1 0 0 0 0,-1 0 0 0 0,1 0-1 0 0,-1 0 1 0 0,1 0 0 0 0,0-1 0 0 0,-1 1 0 0 0,1 0-1 0 0,0 0 1 0 0,0-1 0 0 0,0 1 0 0 0,0 0-1 0 0,0 0 1 0 0,0-1 0 0 0,0 1 0 0 0,1 0-1 0 0,-1 0 1 0 0,0 0 0 0 0,1-1 0 0 0,-1 1-1 0 0,0 0 1 0 0,1 0 0 0 0,1-2 0 0 0,0-2 15 0 0,1 0 0 0 0,0 0 1 0 0,0 1-1 0 0,0-1 0 0 0,0 1 1 0 0,5-5-1 0 0,19-15-13 0 0,0 2 0 0 0,54-33-1 0 0,-46 32-117 0 0,46-26-259 0 0,-70 43 337 0 0,-1 2-1 0 0,1-1 1 0 0,-1 1 0 0 0,1 1 0 0 0,0 0 0 0 0,14-2 0 0 0,-23 5 44 0 0,-1 0 0 0 0,1 0 1 0 0,-1 0-1 0 0,1 0 1 0 0,-1 0-1 0 0,1 0 1 0 0,-1 0-1 0 0,0 0 1 0 0,1 1-1 0 0,-1-1 1 0 0,1 0-1 0 0,-1 1 1 0 0,0 0-1 0 0,1-1 1 0 0,-1 1-1 0 0,0 0 1 0 0,1-1-1 0 0,-1 1 1 0 0,0 0-1 0 0,0 0 1 0 0,2 1-1 0 0,-2 0 16 0 0,0 0 0 0 0,1 0 0 0 0,-1 1 0 0 0,0-1 0 0 0,0 0 0 0 0,-1 0 0 0 0,1 0 0 0 0,0 1 0 0 0,-1-1 0 0 0,1 0 0 0 0,-1 1 0 0 0,0 2 0 0 0,0 7 107 0 0,0 0 1 0 0,-1 0-1 0 0,-1 1 1 0 0,-3 12-1 0 0,4-21-99 0 0,-9 44 224 0 0,-17 95-1537 0 0,27-140 143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56 9215 0 0,'57'-55'10105'0'0,"-50"57"-8804"0"0,-6-1-1221 0 0,0-1 1 0 0,0 1 0 0 0,0 0 0 0 0,0 0 0 0 0,-1 0 0 0 0,1 0 0 0 0,0 0-1 0 0,0 0 1 0 0,-1 0 0 0 0,1 0 0 0 0,-1 0 0 0 0,1 0 0 0 0,-1 0 0 0 0,1 0-1 0 0,-1 1 1 0 0,0-1 0 0 0,0 0 0 0 0,1 0 0 0 0,-1 0 0 0 0,0 1 0 0 0,0-1-1 0 0,0 0 1 0 0,0 0 0 0 0,-1 2 0 0 0,-5 33 362 0 0,5-30-296 0 0,-28 96 754 0 0,-46 106-1 0 0,11-31-627 0 0,-20 56-215 0 0,33-96-116 0 0,42-110-52 0 0,-7 16-838 0 0,-15 63 0 0 0,31-103 540 0 0,-2 3 268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12895 0 0,'1'2'5251'0'0,"26"26"614"0"0,-22-24-5335 0 0,1 0-1 0 0,-1 0 1 0 0,10 5 0 0 0,-10-6-445 0 0,0-1 0 0 0,1 0 0 0 0,-1 0 1 0 0,0-1-1 0 0,1 1 0 0 0,-1-1 0 0 0,1 0 1 0 0,-1-1-1 0 0,1 0 0 0 0,-1 1 0 0 0,1-2 1 0 0,5 0-1 0 0,253-55 381 0 0,-110 19-307 0 0,54-19-1892 0 0,-115 30-907 0 0,-78 20-5955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50 7831 0 0,'2'-1'603'0'0,"9"-7"8698"0"0,-28 19-5279 0 0,9-5-5274 0 0,-6 4 1783 0 0,0 0-1 0 0,-16 17 1 0 0,-4 3-86 0 0,28-25-363 0 0,0 1-1 0 0,0 0 1 0 0,0 1 0 0 0,1-1-1 0 0,0 1 1 0 0,0 0 0 0 0,0 0 0 0 0,1 0-1 0 0,-4 10 1 0 0,-2 4 100 0 0,5-11-55 0 0,0 0 1 0 0,1 0-1 0 0,-5 16 0 0 0,7-21-88 0 0,0 2 28 0 0,0 1 0 0 0,1 0-1 0 0,0 0 1 0 0,-1 15 0 0 0,2-21-59 0 0,1 0-1 0 0,-1 0 0 0 0,0 0 1 0 0,0 0-1 0 0,1 0 1 0 0,0 0-1 0 0,-1 0 1 0 0,1 0-1 0 0,0 0 1 0 0,0 0-1 0 0,0 0 0 0 0,0 0 1 0 0,0-1-1 0 0,0 1 1 0 0,1 0-1 0 0,-1-1 1 0 0,1 1-1 0 0,-1-1 1 0 0,1 1-1 0 0,-1-1 0 0 0,1 0 1 0 0,0 0-1 0 0,3 2 1 0 0,0 0 12 0 0,-1-1 0 0 0,1-1 0 0 0,0 1 0 0 0,0-1 0 0 0,0 0 0 0 0,0 0 0 0 0,0 0-1 0 0,0-1 1 0 0,0 0 0 0 0,0 0 0 0 0,0 0 0 0 0,0 0 0 0 0,0-1 0 0 0,0 0 0 0 0,0 0 0 0 0,5-2 0 0 0,-1 0 6 0 0,-1-1 1 0 0,1 0-1 0 0,-1 0 0 0 0,0-1 1 0 0,0 0-1 0 0,-1 0 0 0 0,1-1 0 0 0,6-7 1 0 0,-6 5-4 0 0,0 0-1 0 0,-1-1 1 0 0,0 0 0 0 0,0-1 0 0 0,-1 0-1 0 0,-1 0 1 0 0,1 0 0 0 0,-2 0-1 0 0,1-1 1 0 0,4-19 0 0 0,-6 17-33 0 0,0 0 0 0 0,-1 0-1 0 0,-1-1 1 0 0,0 1 0 0 0,-1-1 0 0 0,0 1 0 0 0,-1-1 0 0 0,-5-24-1 0 0,5 31-66 0 0,-1-1-1 0 0,-1 1 0 0 0,1 0 1 0 0,-6-9-1 0 0,7 13-20 0 0,0 1 1 0 0,-1 0 0 0 0,1 0-1 0 0,-1 0 1 0 0,0-1-1 0 0,1 1 1 0 0,-1 1-1 0 0,0-1 1 0 0,0 0-1 0 0,0 0 1 0 0,-1 1-1 0 0,1-1 1 0 0,0 1-1 0 0,0 0 1 0 0,-4-2-1 0 0,5 3-275 0 0,-3 0-1235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654 680 8287 0 0,'-4'16'14819'0'0,"4"-16"-14665"0"0,12-4 1657 0 0,17-13-1860 0 0,3-5 321 0 0,-1-2 0 0 0,-1-2 1 0 0,52-55-1 0 0,-40 32-448 0 0,57-88 0 0 0,-87 116 49 0 0,0-1 1 0 0,-1 0-1 0 0,12-33 0 0 0,-18 40-12 0 0,0-1 0 0 0,-1 1 0 0 0,-1-1-1 0 0,-1 0 1 0 0,0 0 0 0 0,-1-20 0 0 0,-1 30 36 0 0,0 0 0 0 0,-1 0 0 0 0,0 1 1 0 0,0-1-1 0 0,-1 0 0 0 0,1 0 0 0 0,-1 1 1 0 0,-5-11-1 0 0,6 14 70 0 0,0 1 1 0 0,0-1 0 0 0,0 1-1 0 0,0-1 1 0 0,-1 1-1 0 0,1-1 1 0 0,0 1-1 0 0,0 0 1 0 0,-1 0 0 0 0,1 0-1 0 0,-1 0 1 0 0,1 0-1 0 0,-1 0 1 0 0,0 0 0 0 0,1 0-1 0 0,-1 0 1 0 0,0 1-1 0 0,1-1 1 0 0,-1 1 0 0 0,0-1-1 0 0,0 1 1 0 0,0 0-1 0 0,1 0 1 0 0,-1 0-1 0 0,0 0 1 0 0,0 0 0 0 0,0 0-1 0 0,1 0 1 0 0,-1 1-1 0 0,0-1 1 0 0,0 0 0 0 0,-2 2-1 0 0,-7 2-25 0 0,0 1 0 0 0,1 1 0 0 0,-1-1 0 0 0,1 2 0 0 0,1-1 0 0 0,-17 15 0 0 0,-49 54-20 0 0,73-73 76 0 0,-40 47 137 0 0,1 2 0 0 0,3 2 1 0 0,3 1-1 0 0,1 2 1 0 0,3 1-1 0 0,3 1 0 0 0,2 2 1 0 0,-24 84-1 0 0,-78 273 1402 0 0,120-390-1347 0 0,-2-1-1 0 0,-1 1 1 0 0,-1-2-1 0 0,-1 1 1 0 0,-1-2-1 0 0,-1 0 1 0 0,-36 43-1 0 0,14-27-472 0 0,-1-1 0 0 0,-2-2-1 0 0,-72 51 1 0 0,75-58-234 0 0,35-29 217 0 0,28-10-1300 0 0,-14 1 1063 0 0,-1 1 0 0 0,1-1 1 0 0,-2-1-1 0 0,1 0 1 0 0,15-18-1 0 0,2-9-5278 0 0,-13 11-13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90 10135 0 0,'-9'2'1050'0'0,"0"-1"-1136"0"0,0 1 1353 0 0,0-1 0 0 0,0 1-1 0 0,0 1 1 0 0,1 0 0 0 0,-1 0 0 0 0,0 0 0 0 0,1 1 0 0 0,-12 8 1623 0 0,53-4-1640 0 0,-17-6-952 0 0,0-1 0 0 0,0-1 1 0 0,26-3-1 0 0,48-13 208 0 0,-57 9-356 0 0,204-40 234 0 0,-128 15-817 0 0,-14 3-103 0 0,-89 27 546 0 0,1 1-3347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529 134 4143 0 0,'-2'1'319'0'0,"-21"17"94"0"0,-18 4 5485 0 0,26-15-3293 0 0,6 0 3542 0 0,34-15-3929 0 0,106-48 46 0 0,149-43-753 0 0,-255 92-1493 0 0,-10 3-24 0 0,26-10 0 0 0,-39 14-50 0 0,-3 1-677 0 0,-4 9 702 0 0,0 0 0 0 0,-1 0 0 0 0,0 0 0 0 0,0-1 0 0 0,-13 15 0 0 0,-46 41-186 0 0,39-41 188 0 0,-309 259 29 0 0,259-223 0 0 0,-83 60 31 0 0,-5 4 2 0 0,144-108-33 0 0,-38 33 0 0 0,51-42 11 0 0,10-9 15 0 0,-1 1 0 0 0,1-1 0 0 0,0 0 0 0 0,-1 1 1 0 0,7-2-1 0 0,3-2 42 0 0,20-12 130 0 0,1 3-1 0 0,1 0 1 0 0,0 2 0 0 0,50-10-1 0 0,150-7 931 0 0,-154 27-705 0 0,-58 3-349 0 0,1-2-1 0 0,0 0 1 0 0,-1-1-1 0 0,1-1 1 0 0,28-9-1 0 0,-43 9-93 0 0,-7 3-66 0 0,-1 0 0 0 0,1 0 1 0 0,-1 0-1 0 0,1-1 0 0 0,0 1 0 0 0,-1 0 0 0 0,1 0 1 0 0,-1-1-1 0 0,1 1 0 0 0,-1-1 0 0 0,1 1 0 0 0,-1 0 1 0 0,1-1-1 0 0,-1 1 0 0 0,1-1 0 0 0,-1 1 0 0 0,0-1 1 0 0,1 1-1 0 0,-1-1 0 0 0,0 1 0 0 0,0-1 0 0 0,1 1 1 0 0,-1-1-1 0 0,0 0 0 0 0,0 1 0 0 0,0-1 0 0 0,1 1 1 0 0,-1-1-1 0 0,0 0 0 0 0,0 0 0 0 0,-1-7-1234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9 133 15807 0 0,'0'0'727'0'0,"-1"0"-22"0"0,-7-2 3635 0 0,11 2-3604 0 0,98-2 1555 0 0,-61 3-1794 0 0,67-7 1108 0 0,161-27 0 0 0,-215 25-1463 0 0,-25 3-469 0 0,-1-2-1 0 0,1 0 0 0 0,-2-2 1 0 0,1 0-1 0 0,33-19 1 0 0,-47 20-1550 0 0,-1-1-4482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72 10247 0 0,'0'0'466'0'0,"4"-7"162"0"0,8-20-357 0 0,-9 20 931 0 0,0 0-1 0 0,1 0 1 0 0,6-9 4251 0 0,-11 26-5241 0 0,0 1 1 0 0,0 0-1 0 0,-2 0 0 0 0,1 0 1 0 0,-1-1-1 0 0,-1 1 0 0 0,1-1 1 0 0,-8 13-1 0 0,-3 3-166 0 0,-31 44 1 0 0,25-44-281 0 0,-33 35 0 0 0,37-46-1698 0 0,-23 19 0 0 0,38-33 1231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30 584 3679 0 0,'0'0'284'0'0,"-1"2"-186"0"0,-18 31 2418 0 0,18-31-1695 0 0,-1 0-315 0 0,1 0-1 0 0,0 1 1 0 0,0-1 0 0 0,0 1-1 0 0,0-1 1 0 0,0 0 0 0 0,0 5-1 0 0,2-5-175 0 0,0 0-1 0 0,0 0 1 0 0,0-1-1 0 0,0 1 1 0 0,0 0-1 0 0,1-1 0 0 0,-1 1 1 0 0,0-1-1 0 0,1 1 1 0 0,-1-1-1 0 0,1 0 1 0 0,0 0-1 0 0,-1 0 0 0 0,1 0 1 0 0,0 0-1 0 0,0 0 1 0 0,-1 0-1 0 0,4 1 1 0 0,-1-2-129 0 0,-1 1 0 0 0,0-1 0 0 0,0 0 0 0 0,0 0 1 0 0,0 0-1 0 0,0 0 0 0 0,1-1 0 0 0,-1 1 0 0 0,0-1 0 0 0,5-2 1 0 0,5-2-2 0 0,0-2 0 0 0,0 1-1 0 0,-1-1 1 0 0,14-11 0 0 0,-26 18-182 0 0,164-137 471 0 0,-74 57-453 0 0,-58 52-28 0 0,-1-2 0 0 0,-1-1 1 0 0,-2-1-1 0 0,35-53 0 0 0,-61 83-77 0 0,-14 13-660 0 0,-1 1 701 0 0,2 1 0 0 0,-1 0 0 0 0,2 1 0 0 0,-12 19 0 0 0,-6 8-34 0 0,11-17 59 0 0,2 1 0 0 0,1 0 0 0 0,-22 53 0 0 0,34-73 14 0 0,1 0 0 0 0,-1 0 0 0 0,1 0 0 0 0,0 0 0 0 0,0 0 0 0 0,0 1 0 0 0,1-1 0 0 0,0 0-1 0 0,0 1 1 0 0,1-1 0 0 0,-1 0 0 0 0,1 0 0 0 0,0 1 0 0 0,0-1 0 0 0,4 8 0 0 0,-5-12-4 0 0,1 0 1 0 0,-1 0-1 0 0,1 0 1 0 0,-1 0-1 0 0,1 0 1 0 0,0 0-1 0 0,0-1 1 0 0,-1 1-1 0 0,1 0 0 0 0,0 0 1 0 0,0-1-1 0 0,0 1 1 0 0,-1-1-1 0 0,1 1 1 0 0,0 0-1 0 0,2 0 1 0 0,1 1 18 0 0,0 0 11 0 0,0 1 0 0 0,1-1 0 0 0,-1 0 0 0 0,1 0 0 0 0,-1-1-1 0 0,1 1 1 0 0,0-1 0 0 0,0 0 0 0 0,-1 0 0 0 0,1-1 0 0 0,0 1 0 0 0,0-1 0 0 0,0 0-1 0 0,0 0 1 0 0,0-1 0 0 0,0 0 0 0 0,-1 1 0 0 0,1-2 0 0 0,0 1 0 0 0,0 0 0 0 0,5-4-1 0 0,7-3 78 0 0,0-1 0 0 0,-1-1-1 0 0,0-1 1 0 0,17-14 0 0 0,-17 12-113 0 0,202-169 106 0 0,-212 177-107 0 0,124-115 0 0 0,-110 101-10 0 0,-1-1-1 0 0,0-1 1 0 0,-2 0 0 0 0,0-2-1 0 0,-2 0 1 0 0,0 0 0 0 0,17-42-1 0 0,-31 62-588 0 0,-3 5 250 0 0,-9 12 157 0 0,-15 24 122 0 0,-90 139-399 0 0,96-149 449 0 0,1 2 1 0 0,1 1 0 0 0,-20 48-1 0 0,32-64 55 0 0,1 0 1 0 0,-3 19-1 0 0,7-27-7 0 0,0 0 1 0 0,0 0-1 0 0,1 1 1 0 0,0-1-1 0 0,0 0 1 0 0,2 13 0 0 0,-1-15 92 0 0,0-1 0 0 0,1 1 0 0 0,-1-1 0 0 0,1 1 0 0 0,0-1 0 0 0,0 0 1 0 0,1 0-1 0 0,-1 0 0 0 0,1 0 0 0 0,0 0 0 0 0,0 0 0 0 0,0-1 1 0 0,1 0-1 0 0,-1 1 0 0 0,1-1 0 0 0,6 4 0 0 0,-5-4-48 0 0,0-1 0 0 0,0 1 0 0 0,1-1 0 0 0,-1 0 0 0 0,1-1 0 0 0,-1 1 0 0 0,1-1 0 0 0,-1 0 0 0 0,1 0 0 0 0,0-1 0 0 0,-1 0 0 0 0,12 0-1 0 0,7-4 114 0 0,0-1 0 0 0,23-7-1 0 0,-24 5-471 0 0,40-5 1 0 0,-50 8-1715 0 0,-10 4 77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42 1839 0 0,'3'-4'156'0'0,"0"-1"0"0"0,0 0 0 0 0,4-15 17151 0 0,-15 15-16292 0 0,6 5-840 0 0,-1-1 0 0 0,0 0 0 0 0,0 1 1 0 0,0 0-1 0 0,0 0 0 0 0,0 0 1 0 0,0 0-1 0 0,0 0 0 0 0,0 0 1 0 0,1 1-1 0 0,-6 1 0 0 0,-33 11 394 0 0,32-9-464 0 0,-152 66 400 0 0,144-62-531 0 0,-20 9-420 0 0,2 1-1 0 0,-55 36 1 0 0,86-51 196 0 0,0 0 0 0 0,0 0 0 0 0,1 1 1 0 0,-1-1-1 0 0,1 1 0 0 0,0 0 0 0 0,0-1 0 0 0,1 2 1 0 0,-1-1-1 0 0,1 0 0 0 0,-1 0 0 0 0,2 1 0 0 0,-4 7 1 0 0,5-10 240 0 0,0 1 0 0 0,0-1 1 0 0,0 1-1 0 0,0-1 0 0 0,0 1 1 0 0,1-1-1 0 0,-1 0 0 0 0,1 1 1 0 0,0-1-1 0 0,0 1 1 0 0,0-1-1 0 0,0 0 0 0 0,0 0 1 0 0,0 0-1 0 0,0 1 0 0 0,1-1 1 0 0,-1 0-1 0 0,3 2 0 0 0,1 1 53 0 0,0 0-1 0 0,0 0 0 0 0,1-1 0 0 0,-1 0 0 0 0,7 4 0 0 0,20 8 145 0 0,0-1-1 0 0,58 18 0 0 0,-34-13 123 0 0,-36-12-178 0 0,9 2 286 0 0,44 23-1 0 0,-73-33-400 0 0,1 1 0 0 0,0-1 0 0 0,-1 0 0 0 0,1 1 0 0 0,0-1 0 0 0,-1 0 0 0 0,1 1 0 0 0,-1-1 0 0 0,1 0 0 0 0,-1 1 0 0 0,1-1 0 0 0,-1 1 0 0 0,1-1 0 0 0,-1 1 0 0 0,1-1 0 0 0,-1 1 0 0 0,0 0-1 0 0,1-1 1 0 0,-1 1 0 0 0,0-1 0 0 0,1 1 0 0 0,-1 0 0 0 0,0-1 0 0 0,0 1 0 0 0,0 0 0 0 0,1-1 0 0 0,-1 1 0 0 0,0 0 0 0 0,0-1 0 0 0,0 1 0 0 0,0 0 0 0 0,0 0 0 0 0,-1-1 0 0 0,1 1 0 0 0,0 0 0 0 0,0-1 0 0 0,0 1 0 0 0,0 0 0 0 0,-1-1 0 0 0,1 1 0 0 0,0-1 0 0 0,-1 1 0 0 0,1 0 0 0 0,0-1 0 0 0,-1 1 0 0 0,1-1 0 0 0,-1 1 0 0 0,1-1 0 0 0,-1 1 0 0 0,1-1 0 0 0,-2 1 0 0 0,-1 2 47 0 0,-1 0 0 0 0,0 0 0 0 0,0-1 0 0 0,0 0 0 0 0,-9 4-1 0 0,-4 0 3 0 0,0-1-1 0 0,0 0 0 0 0,-1-1 1 0 0,-24 1-1 0 0,-76 1 362 0 0,46-5-318 0 0,17 3-534 0 0,-110-10 1 0 0,164 6 362 0 0,1 0 1 0 0,-1 0-1 0 0,0 0 1 0 0,0 0-1 0 0,0 0 1 0 0,0 0-1 0 0,1 0 1 0 0,-1-1-1 0 0,0 1 1 0 0,0 0-1 0 0,0-1 0 0 0,1 1 1 0 0,-1 0-1 0 0,0-1 1 0 0,1 1-1 0 0,-1-1 1 0 0,0 1-1 0 0,1-1 1 0 0,-1 1-1 0 0,0-1 1 0 0,1 0-1 0 0,-1 1 1 0 0,0-2-1 0 0,1 1-97 0 0,0 0 0 0 0,1 1 0 0 0,-1-1 0 0 0,0 0-1 0 0,0 0 1 0 0,0 0 0 0 0,1 0 0 0 0,-1 0 0 0 0,0 0 0 0 0,1 0 0 0 0,-1 1-1 0 0,1-1 1 0 0,-1 0 0 0 0,1 0 0 0 0,-1 0 0 0 0,1 1 0 0 0,-1-1 0 0 0,1 0 0 0 0,0 1-1 0 0,1-2 1 0 0,13-12-6293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8751 0 0,'0'0'794'0'0,"-6"5"-636"0"0,-5 6 306 0 0,0 0 1 0 0,1 1-1 0 0,0 0 0 0 0,0 1 0 0 0,1 0 0 0 0,1 0 0 0 0,-9 21 0 0 0,-39 109 5597 0 0,26-58-4467 0 0,0-11-1525 0 0,-4-2 0 0 0,-3-1 0 0 0,-3-2-1 0 0,-82 109 1 0 0,-81 66 6 0 0,180-212-530 0 0,22-31-135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4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148 139 4143 0 0,'0'0'191'0'0,"-1"1"-11"0"0,-11 17-1268 0 0,-3 16 6747 0 0,13-30-4480 0 0,1 0 0 0 0,0 1 1 0 0,0 0-1 0 0,1-1 0 0 0,-1 9 0 0 0,5 8 248 0 0,-3-19-1024 0 0,10 7 536 0 0,-8-7-831 0 0,0-1 1 0 0,0 1 0 0 0,0 0 0 0 0,1-1-1 0 0,-1 0 1 0 0,0 0 0 0 0,1 0 0 0 0,-1 0 0 0 0,1 0-1 0 0,-1-1 1 0 0,1 1 0 0 0,-1-1 0 0 0,1 0-1 0 0,-1 0 1 0 0,1-1 0 0 0,6 0 0 0 0,5-3 207 0 0,0 1 1 0 0,23-10-1 0 0,-26 8-201 0 0,39-14 304 0 0,54-28 0 0 0,-87 38-389 0 0,0-2-1 0 0,-1 0 1 0 0,0-1-1 0 0,0 0 1 0 0,-2-2 0 0 0,18-18-1 0 0,-30 29-29 0 0,0-1 0 0 0,0 1 0 0 0,-1-1 0 0 0,0 0 0 0 0,0 0 0 0 0,0 0 0 0 0,0 0 0 0 0,0-1 0 0 0,0-3 0 0 0,-2 7 0 0 0,1 0 0 0 0,-1 0 0 0 0,0-1 0 0 0,0 1 0 0 0,0 0 0 0 0,0 0 0 0 0,1 0 0 0 0,-2 0 0 0 0,1 0 0 0 0,0-1 0 0 0,0 1 0 0 0,0 0 0 0 0,0 0 0 0 0,-1 0 0 0 0,1 0 0 0 0,-1 0 0 0 0,1 0 0 0 0,-1 0 0 0 0,1 0 0 0 0,-1 0 0 0 0,1 0 0 0 0,-1 0 0 0 0,0 0 0 0 0,0 0 0 0 0,1 1 0 0 0,-1-1 0 0 0,0 0 0 0 0,0 0 0 0 0,0 1 0 0 0,0-1 0 0 0,0 0 0 0 0,0 1 0 0 0,0-1 0 0 0,0 1 0 0 0,0 0 0 0 0,0-1 0 0 0,0 1 0 0 0,0 0 0 0 0,-3-1 0 0 0,0 1-2 0 0,0-1-1 0 0,0 1 1 0 0,0 1 0 0 0,0-1-1 0 0,0 0 1 0 0,0 1 0 0 0,0 0-1 0 0,-7 2 1 0 0,-33 14-83 0 0,31-11 55 0 0,-38 18-13 0 0,2 2 0 0 0,0 2 0 0 0,2 2-1 0 0,-74 61 1 0 0,101-74 43 0 0,1 1 0 0 0,0 0 0 0 0,1 2 0 0 0,1 0 0 0 0,-26 40 0 0 0,41-58 0 0 0,1 1 0 0 0,-1-1 0 0 0,1 1 0 0 0,0 0 0 0 0,0 0 0 0 0,0-1 0 0 0,0 1 0 0 0,1 0 0 0 0,-1 0 0 0 0,1 0 0 0 0,-1 0 0 0 0,1 0 0 0 0,0 0 0 0 0,0 0 0 0 0,1 0 0 0 0,-1 0 0 0 0,1 0 0 0 0,-1 0 0 0 0,1 0 0 0 0,2 5 0 0 0,-1-5 0 0 0,0 1 0 0 0,0-1 0 0 0,1 1 0 0 0,0-1 0 0 0,-1 0 0 0 0,1 0 0 0 0,0 0 0 0 0,1-1 0 0 0,-1 1 0 0 0,0-1 0 0 0,1 1 0 0 0,-1-1 0 0 0,1 0 0 0 0,5 2 0 0 0,5 1 1 0 0,-1-1-1 0 0,1 0 1 0 0,0 0 0 0 0,20 1-1 0 0,59 0-104 0 0,-45-9-1290 0 0,-24 0-1900 0 0,25-10-1 0 0,-25 8 1235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20 8751 0 0,'38'-13'2180'0'0,"-13"7"7174"0"0,-27 7-9018 0 0,-25 16 9 0 0,-1-2 0 0 0,0-1 1 0 0,-49 18-1 0 0,40-18 126 0 0,-64 35-1 0 0,94-44-490 0 0,0 0-1 0 0,0 1 1 0 0,-9 9 0 0 0,16-14 11 0 0,-1 0 1 0 0,0 0-1 0 0,0 0 1 0 0,1 1-1 0 0,-1-1 0 0 0,1 0 1 0 0,-1 0-1 0 0,1 1 1 0 0,0-1-1 0 0,0 0 1 0 0,-1 1-1 0 0,1-1 1 0 0,0 1-1 0 0,0-1 0 0 0,0 0 1 0 0,0 1-1 0 0,1-1 1 0 0,-1 0-1 0 0,0 1 1 0 0,0-1-1 0 0,1 2 0 0 0,1 1-23 0 0,-1 1 0 0 0,1-1-1 0 0,0 0 1 0 0,4 7-1 0 0,31 39 42 0 0,-24-33 5 0 0,0 0 1 0 0,-1 0-1 0 0,13 28 1 0 0,-26-44 13 0 0,-1 0 0 0 0,1 0 0 0 0,0 1 0 0 0,-1-1 1 0 0,1 0-1 0 0,-1 0 0 0 0,0 0 0 0 0,-1 0 0 0 0,-75 28 298 0 0,56-22-285 0 0,-57 15-655 0 0,68-20 197 0 0,-1 0 0 0 0,0 0-1 0 0,1-1 1 0 0,-23-1 0 0 0,28-1-63 0 0,20-25-10355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58 1839 0 0,'1'-1'134'0'0,"19"-19"13229"0"0,-18 12-10874 0 0,-2 7-2340 0 0,0 0 0 0 0,-1-1 0 0 0,1 1 0 0 0,0 0 0 0 0,0 0 0 0 0,0 0 1 0 0,-1 0-1 0 0,1 0 0 0 0,-1 0 0 0 0,1 0 0 0 0,-1 0 0 0 0,1 0 1 0 0,-1 0-1 0 0,1 0 0 0 0,-1 0 0 0 0,0 1 0 0 0,1-1 0 0 0,-1 0 1 0 0,0 0-1 0 0,0 1 0 0 0,0-1 0 0 0,0 0 0 0 0,0 1 0 0 0,0-1 0 0 0,0 1 1 0 0,0-1-1 0 0,0 1 0 0 0,0-1 0 0 0,0 1 0 0 0,0 0 0 0 0,0 0 1 0 0,0-1-1 0 0,-2 1 0 0 0,-2-1 15 0 0,0 1 0 0 0,-1-1 0 0 0,1 1-1 0 0,0 0 1 0 0,-11 1 0 0 0,-10 3-213 0 0,1 0 0 0 0,0 2 0 0 0,0 1 0 0 0,-29 12 0 0 0,43-14-79 0 0,2 0 0 0 0,-1 1 1 0 0,1 0-1 0 0,-17 15 0 0 0,22-18 75 0 0,0 1-1 0 0,0 0 0 0 0,1 0 1 0 0,-1 0-1 0 0,1 1 0 0 0,0 0 1 0 0,0-1-1 0 0,1 1 0 0 0,0 0 1 0 0,-1 0-1 0 0,2 0 0 0 0,-3 7 1 0 0,2-2 40 0 0,1 1 0 0 0,0 0 0 0 0,1 0 0 0 0,0 0 0 0 0,0 0 0 0 0,1 0 0 0 0,1-1 0 0 0,0 1 0 0 0,0 0 0 0 0,1-1 0 0 0,0 1 0 0 0,1-1 0 0 0,0 0 0 0 0,1 0 1 0 0,0-1-1 0 0,7 10 0 0 0,-5-8 27 0 0,1-1 0 0 0,1 0 1 0 0,-1 0-1 0 0,2-1 0 0 0,-1-1 1 0 0,1 1-1 0 0,1-2 0 0 0,-1 1 1 0 0,1-1-1 0 0,1-1 0 0 0,-1 0 1 0 0,1-1-1 0 0,0 0 0 0 0,15 4 0 0 0,-25-8 457 0 0,-2 1-429 0 0,-1 0 1 0 0,0 0-1 0 0,-1 0 0 0 0,1 0 0 0 0,0 0 1 0 0,0-1-1 0 0,-1 1 0 0 0,1 0 0 0 0,-1-1 1 0 0,0 1-1 0 0,1-1 0 0 0,-4 2 0 0 0,-14 11 59 0 0,-1-2 0 0 0,-1-1-1 0 0,0 0 1 0 0,0-2-1 0 0,-1 0 1 0 0,0-1 0 0 0,0-2-1 0 0,-32 6 1 0 0,45-10-129 0 0,0-1 0 0 0,0 0 1 0 0,0-1-1 0 0,0 0 0 0 0,-1 0 0 0 0,1-1 0 0 0,0-1 1 0 0,0 1-1 0 0,-15-6 0 0 0,18 5-1394 0 0,-1-1-1 0 0,1 0 0 0 0,0 0 1 0 0,-10-7-1 0 0,3-1-5813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 10135 0 0,'0'0'464'0'0,"1"-1"-9"0"0,4-1-379 0 0,-1 1 0 0 0,0-1 0 0 0,1 1 0 0 0,-1 0 0 0 0,0 0 0 0 0,1 1 0 0 0,-1 0 0 0 0,10 0 0 0 0,18 3 4843 0 0,-30-3-4792 0 0,-1 0-1 0 0,0 1 1 0 0,0-1 0 0 0,1 1 0 0 0,-1-1 0 0 0,0 1 0 0 0,0-1 0 0 0,0 1 0 0 0,0 0 0 0 0,1-1 0 0 0,-1 1 0 0 0,0 0 0 0 0,0 0 0 0 0,0 0 0 0 0,-1 0 0 0 0,1 0 0 0 0,0 0 0 0 0,0 0 0 0 0,0 0 0 0 0,-1 0 0 0 0,1 1 0 0 0,-1-1 0 0 0,1 0 0 0 0,-1 0-1 0 0,1 0 1 0 0,-1 1 0 0 0,0-1 0 0 0,1 0 0 0 0,-1 1 0 0 0,0-1 0 0 0,0 3 0 0 0,0 1-23 0 0,0 0 0 0 0,-1 1 0 0 0,1-1-1 0 0,-1 1 1 0 0,0-1 0 0 0,-3 6 0 0 0,-20 58 666 0 0,-4-1 0 0 0,-51 90 1 0 0,-90 118-57 0 0,89-162-608 0 0,-26 43-28 0 0,86-124-140 0 0,1 1 1 0 0,-26 70 0 0 0,27-55-2887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11975 0 0,'0'0'1083'0'0,"1"0"-891"0"0,122-6 6897 0 0,-14 0-4706 0 0,129-24 0 0 0,103-43-1840 0 0,-333 72-1027 0 0,10-4-291 0 0,-8-1-2799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17047 0 0,'0'0'779'0'0,"-1"2"-15"0"0,-15 25-401 0 0,2 0 0 0 0,-11 31 0 0 0,4-10 549 0 0,-161 349 1869 0 0,127-266-2675 0 0,-15 32-15 0 0,58-137-105 0 0,-2-1 1 0 0,-1-1-1 0 0,-1-1 0 0 0,-22 25 0 0 0,25-35-27 0 0,0-1-1 0 0,-26 19 0 0 0,30-26 42 0 0,0-5 0 0 0,8 0 0 0 0,0-1 0 0 0,0 1 0 0 0,0-1 0 0 0,0 1 0 0 0,0-1 0 0 0,0 0 0 0 0,0 1 0 0 0,0-1 0 0 0,0 0 0 0 0,0 0 0 0 0,0 0 0 0 0,1 0 0 0 0,-1 0 0 0 0,0 0 0 0 0,1 0 0 0 0,-1 0 0 0 0,1 0 0 0 0,-1 0 0 0 0,1 0 0 0 0,-1 0 0 0 0,1 0 0 0 0,0-1 0 0 0,0 1 0 0 0,-1 0 0 0 0,1 0 0 0 0,0 0 0 0 0,0-1 0 0 0,0 1 0 0 0,0 0 0 0 0,0 0 0 0 0,1 0 0 0 0,-1-1 0 0 0,0 1 0 0 0,1 0 0 0 0,-1 0 0 0 0,1-1 0 0 0,1-4 0 0 0,0 0 0 0 0,0 0 0 0 0,1 1 0 0 0,0 0 0 0 0,5-10 0 0 0,0 6-4 0 0,1-1 0 0 0,0 1 0 0 0,0 0 0 0 0,0 1 0 0 0,1 0 0 0 0,0 0 1 0 0,1 1-1 0 0,12-6 0 0 0,15-6-15 0 0,43-14 1 0 0,-79 32 18 0 0,-1 0 0 0 0,11-4 10 0 0,0 1 0 0 0,0 0 0 0 0,0 0 1 0 0,1 1-1 0 0,-1 1 0 0 0,16-2 0 0 0,-27 5 6 0 0,1-1 0 0 0,-1 0 0 0 0,1 0 1 0 0,-1 1-1 0 0,0-1 0 0 0,1 0 0 0 0,-1 1 1 0 0,1-1-1 0 0,-1 1 0 0 0,0 0 0 0 0,0 0 1 0 0,1-1-1 0 0,-1 1 0 0 0,0 0 0 0 0,0 0 1 0 0,0 0-1 0 0,0 0 0 0 0,0 0 0 0 0,0 0 0 0 0,0 0 1 0 0,0 1-1 0 0,-1-1 0 0 0,1 0 0 0 0,0 0 1 0 0,-1 1-1 0 0,1-1 0 0 0,-1 0 0 0 0,1 1 1 0 0,-1-1-1 0 0,0 1 0 0 0,1-1 0 0 0,-1 1 0 0 0,0 0 1 0 0,1 6 67 0 0,-1-1-1 0 0,0 0 1 0 0,0 0 0 0 0,0 0 0 0 0,-3 10-1 0 0,-26 99 665 0 0,2-15-832 0 0,20-60-1908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15 15775 0 0,'0'0'2186'0'0,"2"0"-1673"0"0,12-3 515 0 0,0 0 0 0 0,15-5 0 0 0,-27 7-406 0 0,-13 2-609 0 0,0 0 0 0 0,0 1-1 0 0,0 0 1 0 0,1 0-1 0 0,-1 1 1 0 0,0 1-1 0 0,1 0 1 0 0,0 0-1 0 0,0 1 1 0 0,0 0-1 0 0,-13 10 1 0 0,-9 9 261 0 0,-53 50 1 0 0,65-55-80 0 0,7-7 32 0 0,1 0 1 0 0,-18 23-1 0 0,27-31-176 0 0,0 0-1 0 0,1 1 1 0 0,-1-1 0 0 0,1 1 0 0 0,0-1 0 0 0,0 1 0 0 0,0 0-1 0 0,1-1 1 0 0,0 1 0 0 0,0 0 0 0 0,0 0 0 0 0,0 0 0 0 0,1 9-1 0 0,0-12-32 0 0,0-1-1 0 0,0 0 1 0 0,0 1-1 0 0,1-1 1 0 0,-1 0-1 0 0,0 1 1 0 0,1-1-1 0 0,-1 0 0 0 0,1 1 1 0 0,-1-1-1 0 0,1 0 1 0 0,0 0-1 0 0,0 0 1 0 0,-1 1-1 0 0,1-1 0 0 0,0 0 1 0 0,0 0-1 0 0,0 0 1 0 0,0 0-1 0 0,2 1 1 0 0,-1-1 2 0 0,1 0 1 0 0,-1 0 0 0 0,0 0-1 0 0,1 0 1 0 0,-1-1 0 0 0,1 1 0 0 0,-1-1-1 0 0,1 1 1 0 0,-1-1 0 0 0,5 0-1 0 0,5-1-32 0 0,0 0-1 0 0,-1-1 0 0 0,22-6 1 0 0,-30 7-18 0 0,24-7-1836 0 0,24-12 1 0 0,-43 17 932 0 0,23-10-6586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5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61 233 14999 0 0,'0'0'687'0'0,"-1"1"-16"0"0,-59 82 5743 0 0,62-83-5871 0 0,9-3-274 0 0,-1 0 0 0 0,0 0 1 0 0,0-1-1 0 0,0-1 0 0 0,0 0 0 0 0,16-11 1 0 0,6-2-6 0 0,64-36 42 0 0,59-30-265 0 0,-130 72-34 0 0,175-74 39 0 0,-178 78-46 0 0,25-6 0 0 0,-47 14 0 0 0,1 0 0 0 0,0-1 0 0 0,-1 1 0 0 0,1 0 0 0 0,0 0 0 0 0,-1 0 0 0 0,1 0 0 0 0,0 0 0 0 0,-1 0 0 0 0,1 0 0 0 0,0 0 0 0 0,-1 0 0 0 0,1 0 0 0 0,0 0 0 0 0,0 1 0 0 0,0 0 1 0 0,-1-1-1 0 0,1 1 1 0 0,-1-1 0 0 0,1 1-1 0 0,-1 0 1 0 0,1 0 0 0 0,-1-1-1 0 0,0 1 1 0 0,1 0-1 0 0,-1 0 1 0 0,0-1 0 0 0,0 1-1 0 0,1 0 1 0 0,-1 0 0 0 0,0 0-1 0 0,0-1 1 0 0,0 1-1 0 0,0 0 1 0 0,0 0 0 0 0,0 0-1 0 0,0-1 1 0 0,-1 1 0 0 0,1 0-1 0 0,0 0 1 0 0,0-1-1 0 0,-1 2 1 0 0,-9 22 58 0 0,-22 35 167 0 0,11-21-45 0 0,1 0 1 0 0,-15 45 0 0 0,28-63-151 0 0,0 0 1 0 0,2 0 0 0 0,0 1-1 0 0,2-1 1 0 0,-3 30 0 0 0,6-45-50 0 0,0 1 0 0 0,0-1 0 0 0,1 1 0 0 0,0-1 0 0 0,0 1 0 0 0,0-1 0 0 0,0 0 0 0 0,1 0 0 0 0,0 1 0 0 0,0-1 1 0 0,0 0-1 0 0,1-1 0 0 0,-1 1 0 0 0,1 0 0 0 0,0-1 0 0 0,1 1 0 0 0,-1-1 0 0 0,1 0 0 0 0,0 0 0 0 0,0-1 0 0 0,0 1 0 0 0,0-1 1 0 0,1 0-1 0 0,-1 0 0 0 0,10 4 0 0 0,-7-4-305 0 0,0 0-1 0 0,0 0 1 0 0,0-1 0 0 0,10 2 0 0 0,9-1-632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 0 0,'-10'1'19849'0'0,"10"0"-19488"0"0,2 7 1476 0 0,1-5-1952 0 0,-1 0 1 0 0,0-1 0 0 0,1 1-1 0 0,-1-1 1 0 0,5 4-1 0 0,2-1 197 0 0,-1-1 0 0 0,1 0-1 0 0,0 0 1 0 0,0 0 0 0 0,0-1 0 0 0,17 3-1 0 0,62 5 195 0 0,-46-7-244 0 0,136 6 94 0 0,-28-3 29 0 0,-132-5-136 0 0,-1 0 0 0 0,1 1 0 0 0,23 8 0 0 0,-10-2-16 0 0,-17-6-3 0 0,-3 0-12 0 0,-9-2-49 0 0,-5 16-174 0 0,1-12 199 0 0,0-1 0 0 0,-1 1 0 0 0,0-1 0 0 0,0 0 1 0 0,0 1-1 0 0,-1-1 0 0 0,1-1 0 0 0,-1 1 0 0 0,-5 4 0 0 0,-7 4-82 0 0,-19 11 0 0 0,19-13 85 0 0,-84 46 33 0 0,44-27 0 0 0,-251 126 269 0 0,283-144-246 0 0,22-10 396 0 0,5 1-330 0 0,6 1-45 0 0,-3 0-4 0 0,0-1 0 0 0,1 1-1 0 0,-1-2 1 0 0,1 1-1 0 0,-1-1 1 0 0,1 0-1 0 0,0 0 1 0 0,0-1 0 0 0,8 0-1 0 0,52-5-3983 0 0,-65 5 2400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13 10911 0 0,'4'-3'167'0'0,"15"-6"3877"0"0,-19 10-3912 0 0,0 0 0 0 0,-1 0-1 0 0,1 1 1 0 0,-1-1 0 0 0,1 0 0 0 0,-1 0 0 0 0,1 0-1 0 0,-1 0 1 0 0,0 0 0 0 0,1 0 0 0 0,-1 0 0 0 0,0 0-1 0 0,0 0 1 0 0,0 0 0 0 0,0 0 0 0 0,0 0 0 0 0,0 0-1 0 0,-2 0 1 0 0,-22 13 393 0 0,-1 0-155 0 0,0 1 0 0 0,-27 22 0 0 0,9-6 56 0 0,-4 1-18 0 0,-221 133 528 0 0,-92 4-856 0 0,301-149-202 0 0,-18 7-20 0 0,69-24 142 0 0,1 1 0 0 0,-31 21 32 0 0,33-21-24 0 0,0 0 1 0 0,0 0 0 0 0,-1-1-1 0 0,-12 6 1 0 0,-79 27 200 0 0,95-35-161 0 0,-4 1-25 0 0,0-2 8 0 0,0 1 0 0 0,0-1 1 0 0,-10-1-1 0 0,-7 1-39 0 0,8 0 8 0 0,0 0 0 0 0,-28-3 0 0 0,36 3 0 0 0,2 1 12 0 0,5-1 126 0 0,2-1-82 0 0,97-88 559 0 0,-7-3-604 0 0,-69 68-45 0 0,-2 0 0 0 0,0-2 0 0 0,16-29 0 0 0,-32 47 30 0 0,-2 4-3 0 0,0 1 1 0 0,0-1 0 0 0,1 1 0 0 0,-1-1 0 0 0,1 1 0 0 0,-1 0 0 0 0,1 0-1 0 0,5-4 1 0 0,-6 6 1 0 0,0 0 0 0 0,0 0 0 0 0,-1 0 0 0 0,1 0 1 0 0,0 0-1 0 0,0 1 0 0 0,0-1 0 0 0,0 1 0 0 0,0-1 0 0 0,0 1 0 0 0,1 0 0 0 0,-1-1 0 0 0,0 1 0 0 0,0 0 0 0 0,0 1 0 0 0,4-1 0 0 0,-6 0 5 0 0,3 1 0 0 0,1 0 0 0 0,-1 0 0 0 0,0 0 0 0 0,0 0 0 0 0,0 0 0 0 0,1 0 0 0 0,-1 1 0 0 0,-1 0 0 0 0,1-1 0 0 0,0 1 0 0 0,0 0 0 0 0,2 3 0 0 0,5 3 0 0 0,-4-4 4 0 0,-1 1 0 0 0,0-1-1 0 0,0 1 1 0 0,-1 0 0 0 0,1 0 0 0 0,-1 0-1 0 0,0 1 1 0 0,5 8 0 0 0,2 3 15 0 0,-2-1 169 0 0,-1 0 0 0 0,13 32 0 0 0,-15-32 6 0 0,1 0 1 0 0,1 0-1 0 0,12 20 1 0 0,-13-27-112 0 0,0 1 1 0 0,0-1-1 0 0,1 0 0 0 0,1 0 1 0 0,-1-1-1 0 0,1 0 1 0 0,1-1-1 0 0,-1 0 0 0 0,1-1 1 0 0,0 1-1 0 0,1-2 1 0 0,0 0-1 0 0,0 0 0 0 0,0-1 1 0 0,0 0-1 0 0,0-1 1 0 0,19 3-1 0 0,1-2 32 0 0,0-1 0 0 0,0-2 0 0 0,0-2 1 0 0,0 0-1 0 0,56-11 0 0 0,-50 7-56 0 0,-29 5-44 0 0,1-1-1 0 0,-1 0 1 0 0,11-3-1 0 0,-15 2-12 0 0,-3 1 4 0 0,0 1 0 0 0,0 0-1 0 0,1-1 1 0 0,-1 1 0 0 0,0 0 0 0 0,1-1-1 0 0,-1 1 1 0 0,0 0 0 0 0,1 0-1 0 0,-1 0 1 0 0,3 1 0 0 0,-2-1 31 0 0,-8-4-1259 0 0,-1 0-963 0 0,-2-6-5084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 1839 0 0,'-13'7'235'0'0,"0"0"-1"0"0,-24 20 0 0 0,14-7 7195 0 0,22-19-7278 0 0,1-1 0 0 0,0 0 0 0 0,0 0 0 0 0,0 0 0 0 0,-1 1 0 0 0,1-1 0 0 0,0 0 0 0 0,0 0 0 0 0,0 1-1 0 0,-1-1 1 0 0,1 0 0 0 0,0 0 0 0 0,0 1 0 0 0,0-1 0 0 0,0 0 0 0 0,0 1 0 0 0,0-1 0 0 0,0 0 0 0 0,0 1 0 0 0,0-1-1 0 0,0 0 1 0 0,0 0 0 0 0,0 1 0 0 0,0-1 0 0 0,0 0 0 0 0,0 1 0 0 0,0-1 0 0 0,0 0 0 0 0,0 1 0 0 0,0-1-1 0 0,0 0 1 0 0,0 0 0 0 0,1 1 0 0 0,-1-1 0 0 0,0 0 0 0 0,0 0 0 0 0,0 1 0 0 0,1-1 0 0 0,-1 0 0 0 0,9 6 831 0 0,-1-4-654 0 0,1 0 0 0 0,-1-1 0 0 0,1 0 0 0 0,-1 0 0 0 0,1-1 0 0 0,-1 0 0 0 0,1-1 0 0 0,10-1 0 0 0,34-10 578 0 0,60-20 1 0 0,-66 17-626 0 0,85-15-1 0 0,-123 28-466 0 0,-7 2-90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12695 0 0,'0'0'3414'0'0,"2"1"-2290"0"0,37 9 991 0 0,1-1 0 0 0,41 4 1 0 0,-38-7-1616 0 0,-32-5-417 0 0,0-1-1 0 0,-1 0 1 0 0,1-1-1 0 0,11-1 1 0 0,5-1 0 0 0,-3 0-376 0 0,0 0-1 0 0,0-2 0 0 0,0-1 1 0 0,24-9-1 0 0,-39 10-208 0 0,5-1-3498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3679 0 0,'-1'2'6130'0'0,"-9"17"-764"0"0,-12 28 374 0 0,20-43-5515 0 0,1 0 0 0 0,-1 0 0 0 0,1 0 0 0 0,1 0 0 0 0,-1 1 0 0 0,1-1 1 0 0,-1 0-1 0 0,1 0 0 0 0,1 8 0 0 0,-1-10-19 0 0,7 10 356 0 0,-7-12-590 0 0,1 1 1 0 0,0-1-1 0 0,-1 1 1 0 0,1 0-1 0 0,-1-1 1 0 0,1 1-1 0 0,-1 0 1 0 0,1 0-1 0 0,-1-1 1 0 0,1 1-1 0 0,-1 0 1 0 0,0 0-1 0 0,0 0 1 0 0,1 0-1 0 0,-1-1 1 0 0,0 1-1 0 0,0 0 1 0 0,0 0-1 0 0,0 0 1 0 0,0 0-1 0 0,0 0 1 0 0,0 0-1 0 0,0 1 1 0 0,-1 0-732 0 0,-4 7 517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70 5983 0 0,'2'-1'464'0'0,"20"-24"11512"0"0,-191 151-9981 0 0,139-99-1493 0 0,0 1 0 0 0,2 2 1 0 0,-29 40-1 0 0,42-49-167 0 0,-15 33-1 0 0,22-39-238 0 0,8-14-93 0 0,-3 4 14 0 0,1-1 1 0 0,-1 1-1 0 0,1 0 1 0 0,0 0-1 0 0,1 0 1 0 0,-1 0 0 0 0,0 8-1 0 0,2-13-16 0 0,0 1-1 0 0,0-1 1 0 0,-1 0-1 0 0,1 1 1 0 0,0-1 0 0 0,0 1-1 0 0,0-1 1 0 0,1 0-1 0 0,-1 1 1 0 0,0-1-1 0 0,0 0 1 0 0,0 1 0 0 0,0-1-1 0 0,0 1 1 0 0,0-1-1 0 0,1 0 1 0 0,-1 1-1 0 0,0-1 1 0 0,0 0 0 0 0,1 1-1 0 0,0 0 5 0 0,0 0 0 0 0,1-1 0 0 0,-1 1 0 0 0,1-1 0 0 0,-1 1 0 0 0,1-1 0 0 0,-1 1 0 0 0,0-1 0 0 0,1 0 0 0 0,0 0 0 0 0,-1 1 0 0 0,1-1 0 0 0,-1 0-1 0 0,1-1 1 0 0,-1 1 0 0 0,1 0 0 0 0,-1 0 0 0 0,2-1 0 0 0,30-9 128 0 0,-27 8-101 0 0,64-27 115 0 0,-1-2 0 0 0,89-55 0 0 0,-141 76-155 0 0,0-1 1 0 0,0-1-1 0 0,-1-1 0 0 0,-1 0 0 0 0,0-1 1 0 0,14-18-1 0 0,-23 26-22 0 0,-2 0-1 0 0,1-1 1 0 0,-1 0-1 0 0,0 1 1 0 0,0-1-1 0 0,-1-1 1 0 0,0 1-1 0 0,0 0 1 0 0,-1-1-1 0 0,1 1 1 0 0,-2-1-1 0 0,1 0 1 0 0,-1 0-1 0 0,-1 0 1 0 0,1 0-1 0 0,-1 1 1 0 0,0-1-1 0 0,-3-14 1 0 0,2 19 3 0 0,0 0 1 0 0,0 0 0 0 0,0 0-1 0 0,-1 0 1 0 0,1 0-1 0 0,-1 0 1 0 0,0 0-1 0 0,1 0 1 0 0,-1 1 0 0 0,-1-1-1 0 0,1 0 1 0 0,0 1-1 0 0,0 0 1 0 0,-1 0-1 0 0,0 0 1 0 0,1 0 0 0 0,-1 0-1 0 0,0 0 1 0 0,0 1-1 0 0,0-1 1 0 0,0 1 0 0 0,0 0-1 0 0,0 0 1 0 0,0 0-1 0 0,-1 0 1 0 0,1 1-1 0 0,0-1 1 0 0,-7 1 0 0 0,6-1-18 0 0,0 1 0 0 0,-1 0 1 0 0,1 1-1 0 0,-1-1 0 0 0,1 1 1 0 0,0 0-1 0 0,0 0 0 0 0,-1 0 1 0 0,1 0-1 0 0,0 1 0 0 0,0 0 1 0 0,0-1-1 0 0,0 2 0 0 0,1-1 1 0 0,-1 0-1 0 0,0 1 0 0 0,1 0 1 0 0,0-1-1 0 0,-1 1 0 0 0,1 1 1 0 0,-4 4-1 0 0,5-5-258 0 0,1 0-1 0 0,-1 0 1 0 0,0 0-1 0 0,1 0 0 0 0,0 1 1 0 0,0-1-1 0 0,0 0 1 0 0,0 1-1 0 0,0-1 1 0 0,0 5-1 0 0,1 8-1417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1 7367 0 0,'13'-1'11878'0'0,"-13"1"-11639"0"0,-13 13 7122 0 0,4-6-10383 0 0,-7 2 3080 0 0,0-2 0 0 0,0 1-1 0 0,0-2 1 0 0,-1 0 0 0 0,-25 4-1 0 0,-89 10 48 0 0,103-17-175 0 0,-81 8-540 0 0,-145-4-1 0 0,217-7 378 0 0,17 0-122 0 0,-29-2-1 0 0,10 0-2282 0 0,51-6 1948 0 0,-7 4 565 0 0,7-2-30 0 0,0 1 1 0 0,0 0-1 0 0,0 0 0 0 0,1 2 1 0 0,0 0-1 0 0,18-3 0 0 0,-22 5 166 0 0,-7 0 141 0 0,-2 4-100 0 0,-1 0 1 0 0,1-1 0 0 0,-1 1-1 0 0,0-1 1 0 0,1 1-1 0 0,-1-1 1 0 0,-1 1 0 0 0,1-1-1 0 0,0 0 1 0 0,0 1-1 0 0,-1-1 1 0 0,1 0 0 0 0,-1 0-1 0 0,-4 4 1 0 0,-4 3 182 0 0,-18 14 1 0 0,14-12-25 0 0,-48 38 496 0 0,-44 39 295 0 0,95-78-668 0 0,-16 21 1602 0 0,62-33-1712 0 0,57-10-1 0 0,-57 7-545 0 0,58-3 0 0 0,-67 8 26 0 0,0 1-1 0 0,0 1 1 0 0,33 8 0 0 0,-46-7 248 0 0,-1 0 0 0 0,-1 1 0 0 0,1 1 0 0 0,-1 0 1 0 0,1 0-1 0 0,-1 1 0 0 0,-1 1 0 0 0,1 0 0 0 0,9 8 0 0 0,1 3 76 0 0,-11-10 18 0 0,1 0-1 0 0,-1 1 0 0 0,-1 0 1 0 0,0 1-1 0 0,0 0 0 0 0,-1 1 0 0 0,14 21 1 0 0,-19-25 83 0 0,0 0 0 0 0,0 0 1 0 0,3 14-1 0 0,-6-20-14 0 0,-6 22 335 0 0,4-17-390 0 0,-1-1-1 0 0,0 1 1 0 0,0-1-1 0 0,-1 0 1 0 0,0 0-1 0 0,0-1 1 0 0,0 1-1 0 0,0-1 1 0 0,-1 0-1 0 0,1 0 1 0 0,-1 0-1 0 0,0-1 1 0 0,0 0-1 0 0,-7 4 1 0 0,-10 3 65 0 0,0 0-1 0 0,-30 8 1 0 0,34-12-61 0 0,1-1-31 0 0,-40 15 272 0 0,-1-2 0 0 0,-100 15 0 0 0,153-32-265 0 0,0-2 0 0 0,0 1 0 0 0,0 0 0 0 0,0-1 1 0 0,-7-2-1 0 0,3 1 47 0 0,8 2 393 0 0,2-1-656 0 0,20-14-795 0 0,-20 15 187 0 0,1-1-30 0 0,23-5-3037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12607 0 0,'0'0'1143'0'0,"-2"2"-940"0"0,-22 28 754 0 0,2 1 1 0 0,-27 48 0 0 0,39-59-858 0 0,0 1-1 0 0,2 0 1 0 0,-8 26 0 0 0,-8 68 86 0 0,21-100-162 0 0,0 0-1 0 0,-8 21 0 0 0,10-32-39 0 0,-1 1 1 0 0,0-1-1 0 0,0 0 0 0 0,-1 1 0 0 0,0-1 1 0 0,1-1-1 0 0,-1 1 0 0 0,0 0 0 0 0,-1-1 1 0 0,1 1-1 0 0,-1-1 0 0 0,-3 3 1 0 0,-15 9-192 0 0,-53 33-2682 0 0,57-39-2317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65 115 8287 0 0,'-48'0'1131'0'0,"46"0"126"0"0,0 0 427 0 0,-10-2 7627 0 0,14 2-8719 0 0,30 0 133 0 0,165-3 950 0 0,-110-3-1219 0 0,139-28 0 0 0,-152 18-363 0 0,103-20 288 0 0,-130 28-265 0 0,85-1-1 0 0,-123 8-151 0 0,0 1 1 0 0,0 1-1 0 0,1 0 0 0 0,-1 0 1 0 0,0 1-1 0 0,0 0 0 0 0,0 0 0 0 0,13 6 1 0 0,-21-8 15 0 0,0 1 1 0 0,-1-1 0 0 0,0 1-1 0 0,1-1 1 0 0,-1 1-1 0 0,1-1 1 0 0,-1 1-1 0 0,1-1 1 0 0,-1 1 0 0 0,0-1-1 0 0,0 1 1 0 0,1-1-1 0 0,-1 1 1 0 0,0-1 0 0 0,0 1-1 0 0,1 0 1 0 0,-1-1-1 0 0,0 1 1 0 0,0 0 0 0 0,0-1-1 0 0,0 2 1 0 0,0-2-80 0 0,0 1-10 0 0,0 0-1 0 0,1 0 0 0 0,-1 0 1 0 0,0-1-1 0 0,0 1 1 0 0,0 0-1 0 0,0 0 0 0 0,0 0 1 0 0,-1 0-1 0 0,1 0 0 0 0,0 0 1 0 0,0-1-1 0 0,0 1 0 0 0,-1 0 1 0 0,1 0-1 0 0,0 0 0 0 0,-1-1 1 0 0,0 2-1 0 0,-1 2-301 0 0,-5 13-2266 0 0,-3-2-4849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11055 0 0,'0'0'852'0'0,"3"-1"-560"0"0,6 0 205 0 0,1 1-1 0 0,0 0 1 0 0,0 0-1 0 0,-1 1 0 0 0,14 2 1 0 0,12 2 967 0 0,378 16 4172 0 0,-360-19-5220 0 0,37-1 39 0 0,0-4 0 0 0,-1-4 1 0 0,115-24-1 0 0,-91 5-845 0 0,-2-4 1 0 0,118-50-1 0 0,-114 27-3061 0 0,-71 29-3885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351 907 14079 0 0,'0'0'1276'0'0,"2"-1"-922"0"0,165-147 5484 0 0,-139 119-5653 0 0,-1 0 0 0 0,-2-2 0 0 0,37-56 0 0 0,-5-16-548 0 0,72-174 0 0 0,-118 247-120 0 0,-1 0 1 0 0,-2 0 0 0 0,8-54-1 0 0,-16 83 469 0 0,0 0 0 0 0,0 0 0 0 0,0 0 0 0 0,0 0 0 0 0,1 0 0 0 0,-1 0 0 0 0,0 0 0 0 0,-1 0-1 0 0,1 0 1 0 0,0 0 0 0 0,0 0 0 0 0,0 0 0 0 0,-1 0 0 0 0,1 0 0 0 0,0 0 0 0 0,-1 0 0 0 0,1 1 0 0 0,-1-1 0 0 0,1 0-1 0 0,-1 0 1 0 0,1 0 0 0 0,-1 0 0 0 0,1 1 0 0 0,-1-1 0 0 0,0 0 0 0 0,0 0 0 0 0,-1 1 2 0 0,1-1 0 0 0,-1 1 0 0 0,1-1 0 0 0,0 1 0 0 0,-1 0 0 0 0,1 0 0 0 0,0 0 0 0 0,-1 0 0 0 0,1 0 0 0 0,-1 0 0 0 0,1 0 0 0 0,0 0 0 0 0,-1 1 0 0 0,1-1 0 0 0,0 1 0 0 0,-1-1 0 0 0,1 1 0 0 0,-2 0 0 0 0,-18 11-58 0 0,1 0 1 0 0,0 1-1 0 0,1 1 0 0 0,-27 26 0 0 0,37-33 51 0 0,-19 20-5 0 0,1 1 1 0 0,1 1-1 0 0,1 1 0 0 0,2 1 0 0 0,-20 35 0 0 0,-85 177 292 0 0,71-127-51 0 0,40-79-126 0 0,1 1 0 0 0,-18 66 1 0 0,-8 81 1012 0 0,24-96-168 0 0,12-68-819 0 0,0-1 0 0 0,-2 0 0 0 0,0 0 1 0 0,-1-1-1 0 0,0 0 0 0 0,-2 0 0 0 0,0-1 0 0 0,-2-1 0 0 0,0 0 0 0 0,-28 28 0 0 0,2-5-179 0 0,-23 24-216 0 0,61-62-123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0 730 8495 0 0,'0'0'4312'0'0,"3"1"-3608"0"0,1 1-306 0 0,1-1 0 0 0,0 0 0 0 0,0 0 0 0 0,0-1 0 0 0,1 1 0 0 0,-1-1 0 0 0,0 0 0 0 0,0-1 0 0 0,0 1 0 0 0,0-1 0 0 0,0 0 0 0 0,0 0 0 0 0,0-1 0 0 0,-1 1 0 0 0,10-5 0 0 0,-5 1-185 0 0,0 0-1 0 0,0 0 1 0 0,0-1-1 0 0,0-1 1 0 0,-1 1 0 0 0,14-15-1 0 0,104-133 42 0 0,-3 2-44 0 0,-71 97-38 0 0,67-76 435 0 0,-121 135-594 0 0,0-1 1 0 0,0 1-1 0 0,1-1 0 0 0,-3 8 1 0 0,-1 4-4 0 0,-59 109-10 0 0,38-78 0 0 0,-20 51 0 0 0,42-87-7 0 0,1-1 0 0 0,0 1 0 0 0,0 0 0 0 0,1 0 0 0 0,1-1-1 0 0,0 1 1 0 0,0 1 0 0 0,1 13 0 0 0,3-9 7 0 0,-2-12 10 0 0,0 0 0 0 0,1 0 1 0 0,-1 0-1 0 0,1-1 0 0 0,-1 1 0 0 0,1-1 0 0 0,0 1 0 0 0,0-1 0 0 0,0 1 1 0 0,0-1-1 0 0,1 0 0 0 0,-1 0 0 0 0,5 3 0 0 0,-2-2 35 0 0,1 0 0 0 0,-1-1 1 0 0,1 0-1 0 0,-1 0 0 0 0,1 0 0 0 0,10 2 0 0 0,-3-2 26 0 0,-1-1-1 0 0,1 0 1 0 0,-1-1-1 0 0,1-1 1 0 0,-1 0 0 0 0,17-3-1 0 0,-17 1-57 0 0,0-1 0 0 0,0 0 0 0 0,0-1 1 0 0,0-1-1 0 0,-1 0 0 0 0,0 0 0 0 0,0-1 0 0 0,12-10 0 0 0,10-11 32 0 0,31-33 0 0 0,-59 56-45 0 0,57-57 0 0 0,-3-3 0 0 0,84-121 0 0 0,-118 150-61 0 0,23-38-268 0 0,-41 62 275 0 0,-1 0-1 0 0,0-1 0 0 0,-1 0 0 0 0,4-16 0 0 0,-8 27-81 0 0,-3 4-225 0 0,-11 12 301 0 0,1 0 0 0 0,1 1 1 0 0,-12 20-1 0 0,-27 54 56 0 0,34-60 0 0 0,-74 146 4 0 0,84-163 13 0 0,1 0 0 0 0,0 0 0 0 0,1 1 1 0 0,0 0-1 0 0,1 0 0 0 0,1 0 0 0 0,0 0 0 0 0,0 14 0 0 0,2-21 18 0 0,0 1 0 0 0,1 0 0 0 0,0-1 0 0 0,0 1-1 0 0,1-1 1 0 0,-1 1 0 0 0,2-1 0 0 0,-1 0 0 0 0,0 0 0 0 0,1 0 0 0 0,0 0-1 0 0,1 0 1 0 0,-1-1 0 0 0,1 1 0 0 0,0-1 0 0 0,1 0 0 0 0,8 9-1 0 0,27 19 227 0 0,67 46 0 0 0,-98-74-215 0 0,-8-4-97 0 0,1 0 0 0 0,-1 0 0 0 0,0-1 0 0 0,1 1 0 0 0,-1 0 0 0 0,1-1 0 0 0,-1 1-1 0 0,1-1 1 0 0,-1 0 0 0 0,1 1 0 0 0,-1-1 0 0 0,1 0 0 0 0,0 0 0 0 0,-1 0 0 0 0,1 0 0 0 0,-1 0-1 0 0,1 0 1 0 0,0-1 0 0 0,-1 1 0 0 0,1-1 0 0 0,-1 1 0 0 0,3-2 0 0 0,-1 1-239 0 0,7-4-566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15631 0 0,'0'0'3856'0'0,"4"1"-3097"0"0,26 0 254 0 0,1 0 1 0 0,49-7-1 0 0,63-16 36 0 0,-103 15-736 0 0,217-52-2386 0 0,-228 50 769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403 195 5983 0 0,'-13'-3'789'0'0,"-10"-1"-874"0"0,13 4 4063 0 0,-2 1 3818 0 0,38 1-6974 0 0,-6 0-604 0 0,7-3 135 0 0,1-1 0 0 0,44-10 0 0 0,53-19 327 0 0,-94 22-529 0 0,161-45 527 0 0,35-11-57 0 0,-222 64-614 0 0,15-5 27 0 0,41-5-1 0 0,-45 11-34 0 0,-16 0 0 0 0,0 0 0 0 0,0 0 0 0 0,0 0 0 0 0,0 0 0 0 0,0 0 0 0 0,0 0 0 0 0,1 0 0 0 0,-1 0 0 0 0,0-1 0 0 0,0 1 0 0 0,0 0-1 0 0,0 0 1 0 0,0 0 0 0 0,0 0 0 0 0,0 0 0 0 0,0 0 0 0 0,0 0 0 0 0,0 0 0 0 0,0 0 0 0 0,1 1 0 0 0,-1-1 0 0 0,0 0 0 0 0,0 0 0 0 0,0 0 0 0 0,0 0 0 0 0,0 0 0 0 0,0 0 0 0 0,0 0 0 0 0,0 0 0 0 0,0 0-1 0 0,0 0 1 0 0,0 0 0 0 0,0 0 0 0 0,0 0 0 0 0,1 0 0 0 0,-1 0 0 0 0,0 0 0 0 0,0 0 0 0 0,0 0 0 0 0,0 0 0 0 0,0 1 0 0 0,0-1 0 0 0,0 0 0 0 0,0 0 0 0 0,0 0 0 0 0,0 0 0 0 0,0 0 0 0 0,0 0-1 0 0,0 0 1 0 0,0 0 0 0 0,0 0 0 0 0,0 0 0 0 0,0 0 0 0 0,0 1 0 0 0,0-1 0 0 0,0 0 0 0 0,0 0 0 0 0,0 0 0 0 0,0 0 0 0 0,0 0 0 0 0,0 0 0 0 0,0 0 0 0 0,0 0 0 0 0,0 0 0 0 0,0 0 0 0 0,-1 1-1 0 0,0 2-25 0 0,0 0-1 0 0,0 0 0 0 0,-1 0 0 0 0,0 0 1 0 0,1 0-1 0 0,-1 0 0 0 0,0 0 0 0 0,0 0 1 0 0,-1-1-1 0 0,1 1 0 0 0,-1-1 0 0 0,1 0 1 0 0,-6 4-1 0 0,-7 4-92 0 0,-23 12-1 0 0,21-12 59 0 0,-298 178-580 0 0,165-105 642 0 0,61-35 0 0 0,-155 93 0 0 0,194-112 0 0 0,2 1 0 0 0,-80 67 0 0 0,57-40 11 0 0,72-57-10 0 0,-1 0 0 0 0,0 0 0 0 0,0 0 0 0 0,0 0-1 0 0,0 0 1 0 0,0 0 0 0 0,0 0 0 0 0,0 0 0 0 0,0 0 0 0 0,0 0 0 0 0,0 0 0 0 0,0 0 0 0 0,0 0 0 0 0,0 0 0 0 0,0 0 0 0 0,0 0 0 0 0,1 0 0 0 0,-1 0-1 0 0,0 0 1 0 0,0 0 0 0 0,0 0 0 0 0,0 0 0 0 0,0 0 0 0 0,0 0 0 0 0,0 0 0 0 0,0 0 0 0 0,0 0 0 0 0,0 0 0 0 0,0 0 0 0 0,0 0 0 0 0,0 1-1 0 0,0-1 1 0 0,0 0 0 0 0,0 0 0 0 0,0 0 0 0 0,0 0 0 0 0,0 0 0 0 0,0 0 0 0 0,0 0 0 0 0,0 0 0 0 0,0 0 0 0 0,0 0 0 0 0,0 0 0 0 0,0 0-1 0 0,0 0 1 0 0,0 0 0 0 0,0 1 0 0 0,0-1 0 0 0,0 0 0 0 0,0 0 0 0 0,0 0 0 0 0,0 0 0 0 0,0 0 0 0 0,0 0 0 0 0,0 0 0 0 0,0 0 0 0 0,0 0 0 0 0,0 0-1 0 0,0 0 1 0 0,0 0 0 0 0,-1 0 0 0 0,7 2 34 0 0,-1 0-1 0 0,1-1 0 0 0,-1 1 1 0 0,1-1-1 0 0,0 0 0 0 0,-1-1 1 0 0,1 0-1 0 0,7 0 1 0 0,50-7 361 0 0,-27 2-138 0 0,336-35 2190 0 0,-125 16-1744 0 0,-158 21-704 0 0,-77 4-11 0 0,-10-1-47 0 0,11 7-650 0 0,-13-7 684 0 0,-1 0 0 0 0,1 0 1 0 0,0 1-1 0 0,0-1 1 0 0,0 0-1 0 0,0 0 0 0 0,0 0 1 0 0,0 1-1 0 0,-1-1 0 0 0,1 0 1 0 0,0 0-1 0 0,0 0 0 0 0,0 1 1 0 0,0-1-1 0 0,0 0 0 0 0,0 0 1 0 0,0 1-1 0 0,0-1 1 0 0,0 0-1 0 0,0 0 0 0 0,0 0 1 0 0,0 1-1 0 0,0-1 0 0 0,0 0 1 0 0,0 0-1 0 0,0 1 0 0 0,0-1 1 0 0,0 1-23 0 0,1-1 0 0 0,-1 1 1 0 0,0-1-1 0 0,0 1 0 0 0,0-1 1 0 0,0 1-1 0 0,0-1 0 0 0,0 1 0 0 0,0-1 1 0 0,0 1-1 0 0,0-1 0 0 0,0 1 1 0 0,-1-1-1 0 0,1 1 0 0 0,0-1 1 0 0,0 1-1 0 0,0-1 0 0 0,-1 1 1 0 0,1-1-1 0 0,-1 2-341 0 0,1-1 230 0 0,0-1-1 0 0,0 1 1 0 0,0 0 0 0 0,-1-1 0 0 0,1 1 0 0 0,0-1 0 0 0,-1 1 0 0 0,1-1 0 0 0,0 1 0 0 0,-1 0 0 0 0,1-1 0 0 0,-1 0 0 0 0,1 1 0 0 0,-1-1-1 0 0,1 1 1 0 0,-1-1 0 0 0,0 1 0 0 0,-8 5-1691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0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3223 0 0,'1'-2'240'0'0,"0"0"342"0"0,1 0 0 0 0,-1 0 0 0 0,1-1 0 0 0,0 1 0 0 0,0 0 0 0 0,0 1 0 0 0,0-1 0 0 0,0 0 0 0 0,0 0 0 0 0,0 1 0 0 0,0-1 0 0 0,1 1-1 0 0,-1 0 1 0 0,1 0 0 0 0,-1 0 0 0 0,1 0 0 0 0,-1 0 0 0 0,1 0 0 0 0,4 0 0 0 0,6-1 371 0 0,0 1-1 0 0,25 1 1 0 0,-20 0-779 0 0,70 1 1533 0 0,90-2 779 0 0,-69-3-2010 0 0,0-6 1 0 0,-1-4-1 0 0,196-53 0 0 0,-286 62-1369 0 0,27-13 0 0 0,-21 5-978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6447 0 0,'0'0'12303'0'0,"1"2"-11779"0"0,0 3-378 0 0,-1 0 0 0 0,1 0 0 0 0,-1-1 1 0 0,0 1-1 0 0,0 0 0 0 0,-1 0 0 0 0,1-1 0 0 0,-1 1 0 0 0,0 0 1 0 0,-1-1-1 0 0,1 1 0 0 0,-3 4 0 0 0,-5 10 231 0 0,-16 28-1 0 0,7-15-165 0 0,1-1-257 0 0,-2 0-1 0 0,-24 30 1 0 0,17-22-2528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 9671 0 0,'0'0'4066'0'0,"-2"-1"-2386"0"0,-3 0-1364 0 0,0 0-1 0 0,0 1 1 0 0,0 0 0 0 0,1-1 0 0 0,-1 1 0 0 0,0 1 0 0 0,0-1 0 0 0,0 1 0 0 0,0 0 0 0 0,-8 3 0 0 0,-7 3 2 0 0,-24 12 1 0 0,6-3 143 0 0,-2 2-62 0 0,-39 23 0 0 0,5-2-202 0 0,-23 12-57 0 0,97-51-140 0 0,0 0-1 0 0,0 0 1 0 0,0 0 0 0 0,0 0 0 0 0,0 0-1 0 0,0 0 1 0 0,0 0 0 0 0,-1 0 0 0 0,1 0-1 0 0,0 1 1 0 0,0-1 0 0 0,0 0 0 0 0,0 0-1 0 0,0 0 1 0 0,0 0 0 0 0,0 0 0 0 0,0 0-1 0 0,0 0 1 0 0,0 0 0 0 0,0 0 0 0 0,0 0-1 0 0,0 0 1 0 0,-1 0 0 0 0,1 0 0 0 0,0 0-1 0 0,0 0 1 0 0,0 1 0 0 0,0-1 0 0 0,0 0-1 0 0,0 0 1 0 0,0 0 0 0 0,0 0 0 0 0,0 0-1 0 0,0 0 1 0 0,0 0 0 0 0,0 0 0 0 0,0 0-1 0 0,0 0 1 0 0,0 1 0 0 0,0-1 0 0 0,0 0-1 0 0,0 0 1 0 0,0 0 0 0 0,0 0 0 0 0,0 0-1 0 0,0 0 1 0 0,0 0 0 0 0,0 0-1 0 0,0 0 1 0 0,1 0 0 0 0,-1 1 0 0 0,0-1-1 0 0,0 0 1 0 0,0 0 0 0 0,0 0 0 0 0,0 0 0 0 0,2 3-2 0 0,0 0 1 0 0,0 0 0 0 0,0-1-1 0 0,0 1 1 0 0,1-1 0 0 0,-1 1-1 0 0,1-1 1 0 0,0 0 0 0 0,0 0-1 0 0,0 0 1 0 0,0 0 0 0 0,0 0-1 0 0,0-1 1 0 0,5 2 0 0 0,8 3-43 0 0,31 6 0 0 0,-10-3 0 0 0,-9 0 33 0 0,-1 1 0 0 0,-1 0 0 0 0,0 3 0 0 0,-1 0 0 0 0,0 1 0 0 0,-1 1 0 0 0,30 25 0 0 0,-35-22 10 0 0,-17-14 0 0 0,9 10 81 0 0,-10-11-23 0 0,0-1 2 0 0,0 0 133 0 0,-2 1-1 0 0,-1 0-136 0 0,1 0-1 0 0,0 0 0 0 0,-1 0 0 0 0,0 0 1 0 0,0 0-1 0 0,0 0 0 0 0,0-1 1 0 0,0 1-1 0 0,0 0 0 0 0,-1-1 1 0 0,1 0-1 0 0,-1 0 0 0 0,0 0 1 0 0,0 0-1 0 0,0 0 0 0 0,-6 3 1 0 0,-3 0 105 0 0,-1-1 1 0 0,-1 0-1 0 0,-13 3 0 0 0,1-1 5 0 0,-15 3 194 0 0,-74 7 0 0 0,-3-9-288 0 0,110-7-45 0 0,7 0-88 0 0,-1 0 1 0 0,1 0-1 0 0,0 0 1 0 0,-1 0-1 0 0,1 0 1 0 0,0 0-1 0 0,-1 0 0 0 0,1 0 1 0 0,0 0-1 0 0,0-1 1 0 0,-1 1-1 0 0,1 0 1 0 0,0-1-1 0 0,0 0 1 0 0,0 1-1 0 0,-3-2 0 0 0,3 1-344 0 0,6-14-2512 0 0,3-1 1562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85 6911 0 0,'17'-17'528'0'0,"-7"8"-227"0"0,-1 0 0 0 0,2 0 0 0 0,-1 1 0 0 0,1 0 0 0 0,0 1 0 0 0,21-11 6413 0 0,-30 35-5078 0 0,-1-15-1579 0 0,-1 1 1 0 0,1 0-1 0 0,-1 0 1 0 0,0-1 0 0 0,0 1-1 0 0,0 0 1 0 0,-1 4-1 0 0,-3 8 132 0 0,-1 1 0 0 0,0 0 0 0 0,-11 21-1 0 0,-27 45 11 0 0,14-30-50 0 0,-46 98 177 0 0,-34 65-51 0 0,-15-10-143 0 0,108-182-126 0 0,-207 292 72 0 0,164-226-462 0 0,53-78 306 0 0,0 0 1 0 0,1 0-1 0 0,0 1 0 0 0,1-1 1 0 0,1 1-1 0 0,-4 17 0 0 0,7-27-407 0 0,1 0-694 0 0,7 7-293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218 112 1375 0 0,'-5'13'535'0'0,"-2"0"-1"0"0,-15 25 0 0 0,14-25 4620 0 0,-12 23-1 0 0,20-35-4900 0 0,0 1 0 0 0,-1-1 0 0 0,1 1 0 0 0,0-1 0 0 0,0 1 0 0 0,0-1 0 0 0,0 1 0 0 0,0 0 0 0 0,0-1 0 0 0,0 1 0 0 0,1-1 0 0 0,-1 0 0 0 0,1 1 0 0 0,-1-1 0 0 0,1 1 0 0 0,0 1 0 0 0,0-2-133 0 0,0 1-59 0 0,-1-1 0 0 0,1 0 0 0 0,0 0 0 0 0,0 1 0 0 0,0-1 0 0 0,-1 0 0 0 0,1 0 0 0 0,0 0 0 0 0,1 0 0 0 0,-1 0 0 0 0,0 0 0 0 0,0-1 0 0 0,0 1 0 0 0,1 0 0 0 0,-1-1 0 0 0,0 1 0 0 0,3 0 0 0 0,21 5 314 0 0,-14-6-318 0 0,0 0 0 0 0,0 0-1 0 0,0-1 1 0 0,0-1 0 0 0,0 0-1 0 0,-1 0 1 0 0,1-1 0 0 0,16-7-1 0 0,6-4-23 0 0,39-24-1 0 0,-53 27-15 0 0,1-2-1 0 0,-2 0 1 0 0,0-1 0 0 0,0-1 0 0 0,-2-1-1 0 0,16-18 1 0 0,-30 31-17 0 0,1 1 0 0 0,-1-1 0 0 0,0 0 0 0 0,0 0 0 0 0,0 0 0 0 0,0-1 0 0 0,-1 1 0 0 0,1 0 0 0 0,-1-1 0 0 0,0 1 0 0 0,0-1 0 0 0,1-5 0 0 0,-2 9 0 0 0,0-1 0 0 0,0 0 0 0 0,0 0 0 0 0,0 0 0 0 0,0 0 0 0 0,0 0 0 0 0,0 0 0 0 0,-1 1 0 0 0,1-1 0 0 0,0 0 0 0 0,-1 0 0 0 0,1 0 0 0 0,-1 0 0 0 0,-1-2-22 0 0,0 1 0 0 0,0-1 1 0 0,0 1-1 0 0,-1 0 0 0 0,1 0 0 0 0,-1 0 0 0 0,1 1 0 0 0,-1-1 0 0 0,1 0 0 0 0,-1 1 1 0 0,0 0-1 0 0,0 0 0 0 0,0 0 0 0 0,0 0 0 0 0,0 0 0 0 0,0 0 0 0 0,0 1 0 0 0,0-1 1 0 0,0 1-1 0 0,0 0 0 0 0,0 0 0 0 0,-7 1 0 0 0,-5 1-152 0 0,-1 0 1 0 0,0 1-1 0 0,-17 7 1 0 0,26-8 138 0 0,-199 74-965 0 0,184-66 964 0 0,-1 2-1 0 0,2 0 0 0 0,-29 21 1 0 0,38-24 37 0 0,1 1 0 0 0,0 0 1 0 0,0 1-1 0 0,1-1 0 0 0,1 2 1 0 0,0 0-1 0 0,-8 13 0 0 0,14-21 8 0 0,1 1-1 0 0,0-1 1 0 0,0 1-1 0 0,0 0 1 0 0,0 0-1 0 0,1-1 1 0 0,0 1 0 0 0,0 0-1 0 0,0 0 1 0 0,1 0-1 0 0,-1 0 1 0 0,1 0-1 0 0,1 0 1 0 0,-1 1-1 0 0,2 5 1 0 0,-1-7 19 0 0,0 0 1 0 0,1 1-1 0 0,0-1 1 0 0,0 0-1 0 0,0 0 0 0 0,0 0 1 0 0,0-1-1 0 0,1 1 1 0 0,0 0-1 0 0,0-1 0 0 0,0 0 1 0 0,0 0-1 0 0,0 0 1 0 0,1 0-1 0 0,-1 0 0 0 0,1 0 1 0 0,6 2-1 0 0,4 2 67 0 0,0-1 0 0 0,0 0 0 0 0,0-1-1 0 0,1-1 1 0 0,22 4 0 0 0,-3-3 89 0 0,47 1-1 0 0,-18-8-1455 0 0,-34-1-5088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408 722 5983 0 0,'0'0'542'0'0,"2"1"-446"0"0,21 23 9621 0 0,-20-24-9194 0 0,0 1-445 0 0,-1-1 0 0 0,1 0 0 0 0,0 0 0 0 0,0-1 0 0 0,0 1 0 0 0,0 0 0 0 0,-1-1 0 0 0,1 0 0 0 0,0 1 0 0 0,-1-1 0 0 0,1-1 0 0 0,0 1 0 0 0,-1 0 0 0 0,1 0 0 0 0,-1-1 0 0 0,0 1 0 0 0,1-1 0 0 0,2-2 0 0 0,7-7 265 0 0,-1 0 0 0 0,12-15 1 0 0,-8 9-90 0 0,25-27-118 0 0,-3-3 1 0 0,-2-1-1 0 0,-2-1 0 0 0,26-54 1 0 0,-48 84-135 0 0,7-14-10 0 0,-1-1 0 0 0,-1 0 0 0 0,12-40 0 0 0,-23 57-219 0 0,-1 0 1 0 0,3-33-1 0 0,-7 43 114 0 0,1-1 0 0 0,-1 1 1 0 0,-1-1-1 0 0,0 1 0 0 0,0-1 0 0 0,0 1 1 0 0,-1 0-1 0 0,0 0 0 0 0,-4-10 0 0 0,6 16 99 0 0,-1 0 0 0 0,1 1 0 0 0,-1-1 0 0 0,0 0 1 0 0,1 0-1 0 0,-1 0 0 0 0,0 1 0 0 0,0-1 0 0 0,1 0 0 0 0,-1 1 0 0 0,0-1 0 0 0,0 0 0 0 0,0 1 0 0 0,0-1 0 0 0,0 1 0 0 0,0 0 0 0 0,0-1 0 0 0,0 1 1 0 0,0 0-1 0 0,0 0 0 0 0,0-1 0 0 0,0 1 0 0 0,0 0 0 0 0,0 0 0 0 0,0 0 0 0 0,0 0 0 0 0,0 0 0 0 0,0 0 0 0 0,0 1 0 0 0,0-1 0 0 0,0 0 0 0 0,0 1 0 0 0,0-1 1 0 0,0 0-1 0 0,0 1 0 0 0,-2 0 0 0 0,-4 2-31 0 0,1 1 1 0 0,-1 0-1 0 0,-10 8 1 0 0,16-11 36 0 0,-20 15 16 0 0,1 1-1 0 0,2 1 1 0 0,-1 1 0 0 0,-30 41 0 0 0,17-13 109 0 0,-32 62 0 0 0,10 4 261 0 0,-47 140 0 0 0,44-90 341 0 0,-49 123 136 0 0,93-258-829 0 0,-2-1 1 0 0,-1-1 0 0 0,-1 0 0 0 0,-29 34 0 0 0,31-45-370 0 0,0 0 0 0 0,-27 19 0 0 0,39-31 107 0 0,1-1 1 0 0,-1 0-1 0 0,0-1 1 0 0,0 1-1 0 0,-1 0 1 0 0,1-1-1 0 0,0 0 1 0 0,-1 0-1 0 0,1 0 1 0 0,-5 1-1 0 0,-7-1-1612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10591 0 0,'0'0'819'0'0,"3"2"-534"0"0,4 4 228 0 0,1 0 0 0 0,0-1 0 0 0,0 0-1 0 0,0 0 1 0 0,1-1 0 0 0,0 0-1 0 0,14 5 1 0 0,-8-5 2 0 0,-1-1 0 0 0,1 0 0 0 0,0-1-1 0 0,22 0 1 0 0,20-2 506 0 0,1-3-1 0 0,0-3 1 0 0,73-16-1 0 0,67-33-2634 0 0,-164 43 422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22 3679 0 0,'5'-4'113'0'0,"8"-13"11338"0"0,-35 43-9912 0 0,-26 25 0 0 0,-13 14-397 0 0,17-10-455 0 0,2 2 0 0 0,3 2-1 0 0,-53 107 1 0 0,-25 93-426 0 0,28-57-206 0 0,13-34-82 0 0,66-143-1581 0 0,-27 46-1 0 0,28-60-4780 0 0</inkml:trace>
  <inkml:trace contextRef="#ctx0" brushRef="#br0" timeOffset="1">1 792 13735 0 0,'0'0'1246'0'0,"1"3"-1028"0"0,1 0-104 0 0,0 1 0 0 0,-1-1 0 0 0,2 1 0 0 0,-1-1 0 0 0,0 0 0 0 0,1 0 0 0 0,-1 0 0 0 0,1 0 0 0 0,0-1 0 0 0,0 1 0 0 0,0-1 0 0 0,1 1 0 0 0,4 1 0 0 0,-2-1 137 0 0,0 0 0 0 0,1-1 0 0 0,-1 1 0 0 0,1-2 0 0 0,-1 1 0 0 0,1-1 0 0 0,8 1 0 0 0,5-1 304 0 0,1-2 0 0 0,-1 0 1 0 0,1-1-1 0 0,27-7 0 0 0,390-118 895 0 0,-407 117-2111 0 0,-3 1-388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9215 0 0,'0'0'8563'0'0,"0"2"-8262"0"0,-2 6-247 0 0,-1-1 0 0 0,0 0 0 0 0,0 0 0 0 0,-1 0 1 0 0,0 0-1 0 0,0 0 0 0 0,-1-1 0 0 0,-5 8 0 0 0,-13 17-42 0 0,23-30-11 0 0,-11 17 115 0 0,0 1 0 0 0,2 0 0 0 0,-13 34-1 0 0,20-47-56 0 0,1 0 0 0 0,0 0-1 0 0,0 0 1 0 0,0 0-1 0 0,1 0 1 0 0,0 0 0 0 0,0 0-1 0 0,1 6 1 0 0,-1-9-14 0 0,1 0 1 0 0,0 1-1 0 0,0-1 1 0 0,0 0-1 0 0,0 0 1 0 0,1 0-1 0 0,-1 0 1 0 0,1 0-1 0 0,0 0 1 0 0,0 0-1 0 0,0 0 1 0 0,0-1-1 0 0,0 1 1 0 0,1-1-1 0 0,2 3 1 0 0,0-2 85 0 0,-1 0 0 0 0,0-1-1 0 0,1 0 1 0 0,0 0 0 0 0,-1 0 0 0 0,1 0 0 0 0,0-1 0 0 0,0 1 0 0 0,0-1-1 0 0,0-1 1 0 0,0 1 0 0 0,0-1 0 0 0,0 0 0 0 0,8 0 0 0 0,-5-1 68 0 0,0 0 0 0 0,0 0 0 0 0,0-1 1 0 0,0 1-1 0 0,0-2 0 0 0,0 1 0 0 0,0-1 1 0 0,8-5-1 0 0,-9 4-110 0 0,-1 0 0 0 0,1 0 0 0 0,-1 0 0 0 0,0-1-1 0 0,-1 0 1 0 0,1 0 0 0 0,-1-1 0 0 0,0 1 0 0 0,8-14 0 0 0,-11 16-64 0 0,7-9 100 0 0,-2-1 1 0 0,11-24-1 0 0,-16 34-128 0 0,-1 0 0 0 0,0 0 1 0 0,0 0-1 0 0,0-1 0 0 0,0 1 0 0 0,-1 0 0 0 0,1-1 0 0 0,-1 1 0 0 0,0 0 1 0 0,0-1-1 0 0,0 1 0 0 0,0-1 0 0 0,-1 1 0 0 0,0 0 0 0 0,1-1 0 0 0,-1 1 1 0 0,0 0-1 0 0,-2-4 0 0 0,2 5-31 0 0,0 1 0 0 0,-1-1 0 0 0,1 1 0 0 0,0-1-1 0 0,-1 1 1 0 0,1 0 0 0 0,-1 0 0 0 0,0 0 0 0 0,1 0 0 0 0,-1 0 0 0 0,0 0 0 0 0,0 0 0 0 0,1 0 0 0 0,-1 1 0 0 0,0-1 0 0 0,0 1 0 0 0,0-1 0 0 0,0 1 0 0 0,0 0 0 0 0,-3-1 0 0 0,-5 1-259 0 0,-1 0 0 0 0,-17 3 0 0 0,13-2-132 0 0,-14-1-2561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8 10535 0 0,'0'0'1259'0'0,"-2"-1"-550"0"0,-7 1-347 0 0,1 0-1 0 0,-1 0 1 0 0,1 0-1 0 0,0 1 1 0 0,-1 1-1 0 0,1-1 1 0 0,0 1-1 0 0,0 1 0 0 0,0 0 1 0 0,0 0-1 0 0,-10 5 1 0 0,-11 8 137 0 0,-43 32 1 0 0,38-25-69 0 0,-74 55 87 0 0,87-61-427 0 0,1 1 1 0 0,-35 39-1 0 0,52-53-68 0 0,0 0-1 0 0,0 0 1 0 0,1 0-1 0 0,0 0 1 0 0,0 0-1 0 0,-2 6 1 0 0,4-9-2 0 0,0 1 0 0 0,0-1 0 0 0,0 1 0 0 0,0-1 1 0 0,1 1-1 0 0,-1-1 0 0 0,0 1 0 0 0,1-1 0 0 0,-1 1 1 0 0,1-1-1 0 0,0 1 0 0 0,0-1 0 0 0,-1 0 1 0 0,1 1-1 0 0,0-1 0 0 0,0 0 0 0 0,0 0 0 0 0,0 0 1 0 0,0 1-1 0 0,1-1 0 0 0,1 1 0 0 0,2 2 25 0 0,0-1 0 0 0,0 0-1 0 0,0 0 1 0 0,0 0 0 0 0,1-1 0 0 0,-1 0-1 0 0,1 0 1 0 0,0 0 0 0 0,0-1 0 0 0,-1 1-1 0 0,1-1 1 0 0,8 0 0 0 0,8 0 130 0 0,42-4 0 0 0,-61 3-165 0 0,21-2 63 0 0,0-2 1 0 0,0 0 0 0 0,0-1 0 0 0,37-14 0 0 0,-48 14-59 0 0,-1-1-1 0 0,1 0 1 0 0,-1 0 0 0 0,-1-1-1 0 0,1-1 1 0 0,-1 0-1 0 0,0 0 1 0 0,-1-1 0 0 0,16-18-1 0 0,-23 24-14 0 0,0 0 0 0 0,-1-1-1 0 0,0 1 1 0 0,0-1 0 0 0,0 0 0 0 0,0 0 0 0 0,0 0-1 0 0,-1 0 1 0 0,1 0 0 0 0,-1 0 0 0 0,0 0-1 0 0,-1-1 1 0 0,1 1 0 0 0,-1 0 0 0 0,0-8-1 0 0,-1 5-15 0 0,0 1 0 0 0,0 0 0 0 0,-1-1-1 0 0,0 1 1 0 0,0 0 0 0 0,0 0 0 0 0,-1 0 0 0 0,0 1-1 0 0,-7-11 1 0 0,2 5-177 0 0,0 1 0 0 0,-15-14 0 0 0,14 15-524 0 0,0-1 0 0 0,-10-14 0 0 0,11 11-3809 0 0,4 0-1414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587 778 9671 0 0,'0'0'748'0'0,"-1"2"-288"0"0,-5 8 1022 0 0,0-1 0 0 0,-1 0 0 0 0,-10 11 2091 0 0,31-42-2194 0 0,-4 6-1071 0 0,32-46-53 0 0,-3-2 0 0 0,-3-2 1 0 0,52-129-1 0 0,-61 121-1121 0 0,24-108 0 0 0,-42 147 586 0 0,-4 16-159 0 0,-1 0-1 0 0,-1-1 1 0 0,3-34 0 0 0,-19 59 243 0 0,7-1 182 0 0,1-1 0 0 0,0 1 1 0 0,0 0-1 0 0,0 1 0 0 0,1-1 0 0 0,-5 6 1 0 0,-24 33 19 0 0,14-14 67 0 0,1 1 0 0 0,-14 33 0 0 0,-23 67 262 0 0,-2 5-17 0 0,8-30-115 0 0,-123 231 346 0 0,156-309-490 0 0,-153 232 1298 0 0,125-199-1076 0 0,-75 106 214 0 0,108-148-405 0 0,1 1 0 0 0,-14 32 0 0 0,21-40-53 0 0,2-9-157 0 0,14-39-8737 0 0,-4 11 3375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12439 0 0,'0'0'958'0'0,"1"2"-414"0"0,0 1-309 0 0,-1-1-1 0 0,1 0 1 0 0,0 0 0 0 0,0 0 0 0 0,0 0 0 0 0,0 0 0 0 0,0-1 0 0 0,0 1 0 0 0,0 0 0 0 0,1 0-1 0 0,-1-1 1 0 0,1 1 0 0 0,-1-1 0 0 0,1 1 0 0 0,0-1 0 0 0,3 2 0 0 0,-2-1-1 0 0,1 0 0 0 0,0 0 0 0 0,0-1 0 0 0,0 0 0 0 0,0 1 0 0 0,0-1 0 0 0,0-1 0 0 0,6 1 0 0 0,7 0 112 0 0,0-2 0 0 0,1 0 0 0 0,23-5 0 0 0,-30 4-195 0 0,296-62 1967 0 0,-19 2-1695 0 0,-254 55-1218 0 0,17-2-1000 0 0,-18 7-4432 0 0,-14 3-377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453 263 11255 0 0,'-2'2'515'0'0,"-44"34"2532"0"0,56-39-1735 0 0,-5 2-1070 0 0,142-49 2966 0 0,-30 9-2145 0 0,57-18-93 0 0,-93 31-559 0 0,132-31 161 0 0,4 17-128 0 0,-216 41-444 0 0,12-1 1 0 0,19-5-4 0 0,-2-1-7 0 0,-41 24-50 0 0,-3-5 45 0 0,0 0-1 0 0,0 0 1 0 0,-1-1-1 0 0,-24 11 1 0 0,9-4 20 0 0,-150 82-243 0 0,-67 40-356 0 0,116-57 446 0 0,-76 44-144 0 0,199-121 290 0 0,-316 188-1308 0 0,127-69 1249 0 0,193-121 104 0 0,-3 2-10 0 0,5-4 752 0 0,23 0-441 0 0,-13-1-222 0 0,0 0 0 0 0,0 0 0 0 0,11-1 0 0 0,128-34 1011 0 0,-40 7-543 0 0,-33 13-215 0 0,0 3 0 0 0,1 4 1 0 0,100 1-1 0 0,-165 7-344 0 0,0 1 0 0 0,0 0 0 0 0,0 0-1 0 0,-1 1 1 0 0,1 0 0 0 0,-1 1 0 0 0,1 0 0 0 0,12 6-1 0 0,-12-3-32 0 0,-10-5-2 0 0,1-1 0 0 0,-1 1 0 0 0,1-1 0 0 0,-1 1 1 0 0,1-1-1 0 0,-1 1 0 0 0,1 0 0 0 0,-1-1 0 0 0,0 1 0 0 0,1 0 0 0 0,-1-1 1 0 0,0 1-1 0 0,0 0 0 0 0,0-1 0 0 0,1 1 0 0 0,-1 0 0 0 0,0-1 1 0 0,0 1-1 0 0,0 1 0 0 0,0-1-10 0 0,0 0 5 0 0,0-1 0 0 0,0 1 0 0 0,0 0 0 0 0,0-1 0 0 0,0 1 0 0 0,0 0 0 0 0,0-1 0 0 0,0 1 0 0 0,0 0 0 0 0,-1-1 0 0 0,1 1-1 0 0,0 0 1 0 0,0-1 0 0 0,-1 1 0 0 0,1 0 0 0 0,0-1 0 0 0,-1 1 0 0 0,1-1 0 0 0,0 1 0 0 0,-1-1 0 0 0,1 1 0 0 0,-1 0 0 0 0,-1 0-22 0 0,0 2-141 0 0,-1 1 0 0 0,0-2-1 0 0,0 1 1 0 0,0 0-1 0 0,0-1 1 0 0,0 1-1 0 0,-1-1 1 0 0,1 0-1 0 0,-1 0 1 0 0,0 0 0 0 0,1-1-1 0 0,-1 1 1 0 0,0-1-1 0 0,-5 1 1 0 0,9-1 63 0 0,-1-1 0 0 0,1 0 1 0 0,-1 0-1 0 0,0 0 0 0 0,1 0 1 0 0,-1 0-1 0 0,1 0 0 0 0,-1 0 1 0 0,1 0-1 0 0,-1 0 0 0 0,0 0 0 0 0,1 0 1 0 0,-1 0-1 0 0,1 0 0 0 0,-1 0 1 0 0,1 0-1 0 0,-2-1 0 0 0,1 1-341 0 0,-1-1-1206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10135 0 0,'0'0'778'0'0,"2"-2"-506"0"0,0-1 68 0 0,0 1 1 0 0,1-1 0 0 0,-1 0-1 0 0,1 1 1 0 0,0 0 0 0 0,0 0-1 0 0,0-1 1 0 0,0 2 0 0 0,0-1-1 0 0,1 0 1 0 0,-1 1 0 0 0,0-1-1 0 0,1 1 1 0 0,-1 0 0 0 0,5-1-1 0 0,58-9 1817 0 0,81-4 0 0 0,-45 7-816 0 0,26-12-266 0 0,-75 10-522 0 0,104-4 0 0 0,-147 14-659 0 0,0 1-1 0 0,0 0 0 0 0,0 1 1 0 0,18 5-1 0 0,15 10-7532 0 0,-28-10 619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33 11887 0 0,'104'-32'6436'0'0,"-113"44"-5812"0"0,-3 1-431 0 0,-1 0 1 0 0,0-2-1 0 0,0 1 0 0 0,-1-2 0 0 0,-17 10 0 0 0,-81 40 432 0 0,38-23-403 0 0,24-11-278 0 0,-2-3 1 0 0,-95 30 0 0 0,-114 10-1726 0 0,243-59 1706 0 0,0 0 1 0 0,0-2 0 0 0,0 0-1 0 0,0-1 1 0 0,-36-3-1 0 0,40-2 75 0 0,4-3 0 0 0,10 5 6 0 0,-1 1 0 0 0,1 0 0 0 0,-1-1-1 0 0,1 1 1 0 0,0 0 0 0 0,0-1 0 0 0,0 1-1 0 0,0 0 1 0 0,0-1 0 0 0,0 1 0 0 0,0 0-1 0 0,0-1 1 0 0,1 1 0 0 0,-1 0 0 0 0,0-1 0 0 0,1 1-1 0 0,-1 0 1 0 0,1-1 0 0 0,0 1 0 0 0,-1 0-1 0 0,1 0 1 0 0,0 0 0 0 0,0 0 0 0 0,-1 0-1 0 0,1 0 1 0 0,0 0 0 0 0,0 0 0 0 0,2-2 0 0 0,3-1 36 0 0,-1-1 0 0 0,1 1 0 0 0,-1 0 1 0 0,9-3-1 0 0,10-5 81 0 0,1 1 1 0 0,0 2-1 0 0,1 0 0 0 0,0 2 1 0 0,0 1-1 0 0,0 1 0 0 0,1 1 1 0 0,0 2-1 0 0,0 0 0 0 0,0 2 1 0 0,0 1-1 0 0,-1 1 0 0 0,33 6 1 0 0,-41-2 109 0 0,-1 0 1 0 0,0 1 0 0 0,0 1 0 0 0,0 0 0 0 0,22 16 0 0 0,29 14 316 0 0,-58-34-502 0 0,0 1 1 0 0,1-2-1 0 0,-1 1 0 0 0,1-2 1 0 0,12 3-1 0 0,4-3-31 0 0,0-1 0 0 0,-1-2 0 0 0,50-6 0 0 0,21-12-4322 0 0,-61 11 1448 0 0,-20 4 1362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12 109 3679 0 0,'-11'-4'12687'0'0,"11"3"-12558"0"0,0-1-1 0 0,1 1 1 0 0,-1 0 0 0 0,0-1 0 0 0,1 1 0 0 0,-1 0-1 0 0,1-1 1 0 0,-1 1 0 0 0,1 0 0 0 0,0 0 0 0 0,0 0-1 0 0,-1 0 1 0 0,1-1 0 0 0,0 1 0 0 0,0 0-1 0 0,0 0 1 0 0,0 1 0 0 0,0-1 0 0 0,0 0 0 0 0,1 0-1 0 0,-1 0 1 0 0,0 1 0 0 0,0-1 0 0 0,3 0-1 0 0,3-2 57 0 0,0 0-1 0 0,0 1 1 0 0,10-2-1 0 0,-14 4-36 0 0,303-56 1951 0 0,-297 55-2154 0 0,72-7-1342 0 0,-79 8 658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4143 0 0,'0'0'14112'0'0,"3"0"-12533"0"0,110-17 1248 0 0,15-1-1249 0 0,51 8-890 0 0,-125 9-3486 0 0,-6-1-3106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10135 0 0,'0'0'778'0'0,"-2"2"-293"0"0,-8 15 2145 0 0,-25 29 1 0 0,20-28-1570 0 0,-17 28 1 0 0,-92 164 1754 0 0,97-166-2576 0 0,-2-2 1 0 0,-41 46 0 0 0,13-18-143 0 0,33-41-50 0 0,11-15-46 0 0,1 1-1 0 0,-16 26 1 0 0,22-31-30 0 0,5-7-121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13847 0 0,'0'0'631'0'0,"2"-1"-8"0"0,9-3-398 0 0,11-2 343 0 0,-16 6 3055 0 0,1 9-2493 0 0,-6-7-1078 0 0,-1-1-1 0 0,1 0 1 0 0,-1 1-1 0 0,0-1 1 0 0,0 1-1 0 0,1-1 0 0 0,-1 1 1 0 0,0-1-1 0 0,0 1 1 0 0,-1-1-1 0 0,1 1 1 0 0,0-1-1 0 0,0 1 1 0 0,-1-1-1 0 0,1 1 1 0 0,-1-1-1 0 0,0 3 1 0 0,0-3 28 0 0,-8 27 266 0 0,-2 3-517 0 0,9-22-141 0 0,1-6-22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57 6879 0 0,'8'-8'301'0'0,"5"-3"113"0"0,-1 0 1 0 0,12-15 8675 0 0,-29 51-7022 0 0,-15 74-1958 0 0,-3-2-1 0 0,-59 151 0 0 0,5-85-95 0 0,46-103 36 0 0,-4-2-72 0 0,25-43-192 0 0,0 0-1 0 0,-8 19 1 0 0,17-32-195 0 0,0 9-441 0 0,15-5-9850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48 9671 0 0,'43'-32'1031'0'0,"-16"17"8304"0"0,-26 18-9158 0 0,-1-1-165 0 0,0 0 1 0 0,1 1-1 0 0,-1-1 1 0 0,-1 1-1 0 0,1-1 1 0 0,0 1-1 0 0,-1-1 1 0 0,1 1-1 0 0,-1-1 1 0 0,1 0-1 0 0,-1 1 1 0 0,0-1-1 0 0,0 0 1 0 0,0 0-1 0 0,-1 0 1 0 0,1 0-1 0 0,0 0 1 0 0,-3 2-1 0 0,-3 6 8 0 0,-2-1-1 0 0,-13 12 1 0 0,12-12-11 0 0,-11 7-9 0 0,0 0 0 0 0,-27 15 0 0 0,2-1 0 0 0,-99 60-135 0 0,59-38 28 0 0,27-17 42 0 0,22-15 18 0 0,-43 34 1 0 0,77-52 46 0 0,1 0 0 0 0,0 0 0 0 0,0 1 0 0 0,0-1 0 0 0,0 1 0 0 0,0-1 0 0 0,0 1 0 0 0,0-1 0 0 0,1 1 0 0 0,-1 0 0 0 0,1 0 0 0 0,0 0 0 0 0,0 0 0 0 0,0 0 0 0 0,0 4 0 0 0,-1 7 0 0 0,3-9 20 0 0,0 0 0 0 0,0 1 1 0 0,0-1-1 0 0,0 0 0 0 0,1 0 0 0 0,0 0 0 0 0,0 0 0 0 0,0-1 1 0 0,1 1-1 0 0,0-1 0 0 0,0 1 0 0 0,0-1 0 0 0,0 0 0 0 0,0 0 0 0 0,1 0 1 0 0,0 0-1 0 0,7 5 0 0 0,2 0 63 0 0,1 0-1 0 0,-1-1 1 0 0,1-1 0 0 0,25 10-1 0 0,-27-14-22 0 0,-1 1 1 0 0,0-2-1 0 0,0 0 0 0 0,1 0 0 0 0,-1-1 0 0 0,16 0 0 0 0,-2-2 220 0 0,45-6-1 0 0,-25-3 13 0 0,-2-2 1 0 0,0-1-1 0 0,0-3 0 0 0,45-23 0 0 0,-75 33-254 0 0,0 0-1 0 0,0-2 0 0 0,-1 0 1 0 0,17-13-1 0 0,-24 16-25 0 0,1 0 0 0 0,-1-1 0 0 0,0 0 0 0 0,0 1 0 0 0,-1-1 0 0 0,0-1 0 0 0,0 1 0 0 0,0-1 0 0 0,-1 0 0 0 0,3-9 0 0 0,-1-3-24 0 0,-6 13-24 0 0,-1 3-3 0 0,1-2 3 0 0,0 0-1 0 0,0 0 0 0 0,-1 0 1 0 0,0 1-1 0 0,0-1 0 0 0,0 1 0 0 0,0-1 1 0 0,-5-5-1 0 0,4 8-28 0 0,0 0 1 0 0,-1 0-1 0 0,1 1 0 0 0,-1-1 1 0 0,1 1-1 0 0,-1-1 1 0 0,1 1-1 0 0,-1 1 0 0 0,0-1 1 0 0,-5 0-1 0 0,1 1-4 0 0,0 0 0 0 0,0 1-1 0 0,0 0 1 0 0,0 0 0 0 0,0 1 0 0 0,-12 3-1 0 0,-9 3-37 0 0,19-6 98 0 0,1 1-1 0 0,-1 0 0 0 0,1 0 1 0 0,-12 7-1 0 0,16-7 8 0 0,-1 0 1 0 0,1 0-1 0 0,0 0 0 0 0,1 1 0 0 0,-1 0 0 0 0,1 0 1 0 0,-1 0-1 0 0,-5 7 0 0 0,3 2-10 0 0,2 1-49 0 0,5-8-388 0 0,0 0 0 0 0,0 0 0 0 0,0 0 0 0 0,1 0 0 0 0,1 7 1 0 0,-2-11-986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 3679 0 0,'4'-3'16802'0'0,"-5"17"-13965"0"0,-4 11-5379 0 0,1-12 4051 0 0,-11 17-1419 0 0,-2-1 0 0 0,-25 34 0 0 0,-47 50 190 0 0,64-81-260 0 0,-3-4-22 0 0,17-18 6 0 0,1 0 0 0 0,-12 14 1 0 0,21-22 49 0 0,4-3 18 0 0,89-27 7 0 0,-71 21-79 0 0,1 1 0 0 0,-1 1 0 0 0,26-2 0 0 0,56-13 0 0 0,-91 17-17 0 0,-10 3-65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 5527 0 0,'0'-11'12110'0'0,"-3"13"-11560"0"0,-4 4-260 0 0,0 1 0 0 0,0 0 1 0 0,0 0-1 0 0,0 0 0 0 0,-8 16 0 0 0,-25 46 413 0 0,0 1-348 0 0,-9-1-219 0 0,-31 50 13 0 0,18-20 71 0 0,-39 71 163 0 0,89-143-431 0 0,11-25-476 0 0,1-1 365 0 0,1 0 0 0 0,-1-1 1 0 0,1 1-1 0 0,0-1 0 0 0,-1 1 0 0 0,1-1 1 0 0,-1 1-1 0 0,1-1 0 0 0,0 1 0 0 0,0-1 1 0 0,-1 1-1 0 0,1-1 0 0 0,0 0 0 0 0,1 1 1 0 0,-2-1-108 0 0,14 1-6550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20 9215 0 0,'2'-1'422'0'0,"0"-2"-275"0"0,1 0-13 0 0,23-9 9461 0 0,-25 12-9273 0 0,-6 9 1705 0 0,-16 14-1841 0 0,6-12 66 0 0,0-1-1 0 0,-1-1 1 0 0,-1-1-1 0 0,-30 12 1 0 0,-76 17-165 0 0,36-12-49 0 0,30-4-53 0 0,-32 9-1 0 0,75-26-92 0 0,0-1 1 0 0,-1 0-1 0 0,1-1 0 0 0,-18 0 1 0 0,32-2 69 0 0,-1 0 0 0 0,0 0 0 0 0,0 0 0 0 0,0-1 0 0 0,0 1 0 0 0,1 0 1 0 0,-1 0-1 0 0,0 0 0 0 0,0-1 0 0 0,0 1 0 0 0,1-1 0 0 0,-1 1 0 0 0,0 0 0 0 0,1-1 0 0 0,-1 1 1 0 0,0-1-1 0 0,1 0 0 0 0,-1 1 0 0 0,1-1 0 0 0,-1 1 0 0 0,0-1 0 0 0,1 0 0 0 0,0 1 0 0 0,-1-1 1 0 0,1 0-1 0 0,-1 0 0 0 0,1 1 0 0 0,0-1 0 0 0,0 0 0 0 0,-1 0 0 0 0,1-1 0 0 0,-1-2-79 0 0,1-1-1 0 0,-1 1 0 0 0,1 0 1 0 0,1-8-1 0 0,-1 9-26 0 0,2-11-319 0 0,1 0 0 0 0,0 0 1 0 0,1 0-1 0 0,1 0 1 0 0,0 1-1 0 0,10-18 0 0 0,4-14-320 0 0,-18 43 922 0 0,-4 4 66 0 0,-7 5-63 0 0,0 2 0 0 0,0 0-1 0 0,1 0 1 0 0,0 0 0 0 0,-13 19-1 0 0,-36 61 342 0 0,46-70-392 0 0,-10 16 360 0 0,2 1-1 0 0,2 1 0 0 0,1 1 1 0 0,-15 51-1 0 0,31-87-404 0 0,1-1 0 0 0,0 1-1 0 0,-1-1 1 0 0,1 1 0 0 0,0-1 0 0 0,0 1-1 0 0,0-1 1 0 0,0 1 0 0 0,1 0 0 0 0,0 2-1 0 0,0 3 144 0 0,11 0 43 0 0,-9-7-207 0 0,-1-1 1 0 0,1 1-1 0 0,-1-1 0 0 0,0 1 0 0 0,1 0 1 0 0,-1 0-1 0 0,5 0 0 0 0,18-2 49 0 0,-5-2-239 0 0,-1 0-1 0 0,1 1 1 0 0,-1 1-1 0 0,29 0 0 0 0,-16 4-1181 0 0,47 10 0 0 0,-49-4 465 0 0,-17-1 866 0 0,-8-3 110 0 0,0 1 0 0 0,-1 0-1 0 0,1 0 1 0 0,-1 0 0 0 0,0 0-1 0 0,0 1 1 0 0,0-1 0 0 0,-1 1 0 0 0,5 12-1 0 0,-3-5 243 0 0,-1-1 0 0 0,0 1-1 0 0,3 24 1 0 0,-7-32-250 0 0,0 0 0 0 0,-1-1 0 0 0,1 1 0 0 0,-1-1 0 0 0,0 1 0 0 0,0 0 0 0 0,-1-1 0 0 0,0 0 0 0 0,1 1 0 0 0,-4 4-1 0 0,1-1 74 0 0,-2 7 97 0 0,-1-1 1 0 0,0 0-1 0 0,-11 15 0 0 0,13-24-235 0 0,1 0 0 0 0,0 0-1 0 0,-1 0 1 0 0,0 0 0 0 0,0-1-1 0 0,-1 0 1 0 0,1 0 0 0 0,-1 0-1 0 0,-12 5 1 0 0,2-2-21 0 0,-1-1 0 0 0,0-1-1 0 0,0 0 1 0 0,-24 3 0 0 0,-72 2 2 0 0,25-2 121 0 0,62-7 30 0 0,-28 0 0 0 0,29-1-403 0 0,23 0-720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52 5063 0 0,'12'-6'243'0'0,"0"-1"-1"0"0,0 1 0 0 0,1 1 0 0 0,-1 0 0 0 0,18-4 0 0 0,10-1 4147 0 0,-27 6-1928 0 0,-12 19-1522 0 0,-1-12-866 0 0,-1 1 1 0 0,0-1 0 0 0,1 0 0 0 0,-1 1 0 0 0,-1-1-1 0 0,1 0 1 0 0,0 0 0 0 0,-1 0 0 0 0,1 0-1 0 0,-1 0 1 0 0,0 0 0 0 0,0-1 0 0 0,-5 6 0 0 0,-2 1 249 0 0,-1-1 1 0 0,-14 11 0 0 0,10-8 30 0 0,-122 91 1894 0 0,3-2-1704 0 0,23-18-576 0 0,85-61 32 0 0,1 1 0 0 0,1 1 0 0 0,-24 30 0 0 0,-50 84 0 0 0,90-127 12 0 0,1 1-1 0 0,0 0 1 0 0,1 0 0 0 0,0 0-1 0 0,1 1 1 0 0,0 0-1 0 0,-3 17 1 0 0,6-24 30 0 0,1 0-1 0 0,-1 0 1 0 0,1 1 0 0 0,0-1 0 0 0,1 0-1 0 0,-1 0 1 0 0,1 0 0 0 0,0 0 0 0 0,0 0-1 0 0,0 0 1 0 0,1 0 0 0 0,0 0 0 0 0,0 0-1 0 0,0-1 1 0 0,1 1 0 0 0,-1-1 0 0 0,1 0-1 0 0,0 1 1 0 0,0-1 0 0 0,5 4 0 0 0,9 7 157 0 0,1 0 1 0 0,1-1-1 0 0,0-1 1 0 0,0-1-1 0 0,1-1 1 0 0,1-1-1 0 0,0-1 1 0 0,0 0-1 0 0,1-2 1 0 0,30 7-1 0 0,-43-11-186 0 0,-5-2-13 0 0,0 0 0 0 0,1 0 0 0 0,-1 0 0 0 0,0-1-1 0 0,0 1 1 0 0,1-1 0 0 0,6-1 0 0 0,5 0-13 0 0,-4-2-171 0 0,-9 2-501 0 0,-1 0-195 0 0,10-6-1205 0 0,-3-1-2329 0 0,-2-3-1773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9671 0 0,'0'0'11247'0'0,"0"3"-10774"0"0,-1 8-307 0 0,-2 0 0 0 0,1-1-1 0 0,-1 1 1 0 0,-1-1 0 0 0,0 0-1 0 0,-9 18 1 0 0,2-3-38 0 0,-17 38-66 0 0,-3-2 1 0 0,-68 102-1 0 0,88-150-2507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0,'0'0'1296'0'0,"0"14"-640"0"0,0 0 104 0 0,0 1 16 0 0,4-1-6888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0,'1'3'12856'0'0,"2"2"-12449"0"0,-1 1 0 0 0,0 0-1 0 0,-1-1 1 0 0,0 1 0 0 0,0 0-1 0 0,1 7 1 0 0,-2-8-258 0 0,-1-1 0 0 0,1 1-1 0 0,-1 0 1 0 0,1 0 0 0 0,-4 8 0 0 0,-2 11 58 0 0,5-22-676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276 173 11519 0 0,'0'0'887'0'0,"2"-1"-583"0"0,5 0 499 0 0,0-1 0 0 0,0 1 0 0 0,0 1 0 0 0,-1-1 1 0 0,1 1-1 0 0,10 1 0 0 0,44 9 748 0 0,-46-7-1314 0 0,1 0-1 0 0,1-1 1 0 0,24 1 0 0 0,-34-4-186 0 0,7 1-1 0 0,0-1 0 0 0,0 0-1 0 0,0-1 1 0 0,22-6 0 0 0,-36 7-46 0 0,1 1 0 0 0,0 0 0 0 0,0-1-1 0 0,0 1 1 0 0,0-1 0 0 0,0 1 0 0 0,0-1 0 0 0,0 1 0 0 0,-1-1 0 0 0,1 0 0 0 0,0 1 0 0 0,0-2 0 0 0,2-1-2 0 0,11-11-2 0 0,-12 10-3 0 0,0-1-4 0 0,3-5-124 0 0,0 0 1 0 0,0 0 0 0 0,-2-1 0 0 0,1 1 0 0 0,-1-1 0 0 0,-1 0 0 0 0,0 0-1 0 0,0 0 1 0 0,0-20 0 0 0,-2 31 88 0 0,0-1-1 0 0,-1 0 0 0 0,1 0 1 0 0,0 1-1 0 0,0-1 1 0 0,0 0-1 0 0,-1 1 1 0 0,1-1-1 0 0,0 0 0 0 0,-1 1 1 0 0,1-1-1 0 0,0 1 1 0 0,-1-1-1 0 0,1 0 1 0 0,-1 1-1 0 0,1-1 0 0 0,-1 1 1 0 0,1-1-1 0 0,-1 1 1 0 0,0 0-1 0 0,1-1 1 0 0,-1 1-1 0 0,0 0 0 0 0,1-1 1 0 0,-1 1-1 0 0,0 0 1 0 0,1-1-1 0 0,-1 1 0 0 0,0 0 1 0 0,1 0-1 0 0,-1 0 1 0 0,0 0-1 0 0,0 0 1 0 0,1 0-1 0 0,-2 0 0 0 0,-25 2-264 0 0,-5 5 192 0 0,1 1-1 0 0,-1 2 1 0 0,1 1 0 0 0,1 2-1 0 0,0 1 1 0 0,-45 28-1 0 0,48-22 37 0 0,1 1-1 0 0,-43 44 1 0 0,65-61 77 0 0,-40 44 178 0 0,-43 60 0 0 0,72-89-118 0 0,1 1-1 0 0,0 1 1 0 0,2 0 0 0 0,-11 26-1 0 0,21-44 17 0 0,1 1-1 0 0,0-1 0 0 0,0 1 1 0 0,0 0-1 0 0,0-1 0 0 0,1 1 1 0 0,-1 0-1 0 0,1 0 0 0 0,0-1 1 0 0,0 1-1 0 0,1 0 0 0 0,-1 0 1 0 0,1-1-1 0 0,-1 1 0 0 0,1 0 1 0 0,0-1-1 0 0,1 1 0 0 0,-1-1 1 0 0,1 1-1 0 0,-1-1 0 0 0,1 0 1 0 0,0 1-1 0 0,0-1 0 0 0,1 0 1 0 0,-1 0-1 0 0,1-1 0 0 0,-1 1 1 0 0,1 0-1 0 0,0-1 0 0 0,0 1 1 0 0,0-1-1 0 0,0 0 0 0 0,0 0 1 0 0,1-1-1 0 0,-1 1 0 0 0,6 2 1 0 0,7 1 147 0 0,1-1 1 0 0,0 0 0 0 0,0-1 0 0 0,0 0 0 0 0,1-2 0 0 0,-1 0 0 0 0,29-2 0 0 0,-3-3-16 0 0,80-19 0 0 0,-95 15-1255 0 0,0-2-1 0 0,45-21 0 0 0,-47 19-6006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0,'0'0'887'0'0,"3"0"-583"0"0,36 4 778 0 0,-4-1 7533 0 0,-29 22-8887 0 0,-6-23-84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 14191 0 0,'0'-13'1519'0'0,"-6"34"2653"0"0,-20 68-4367 0 0,-8 41 614 0 0,-101 247 0 0 0,115-332-352 0 0,-48 109-25 0 0,49-105 136 0 0,-15 60 1 0 0,31-93-92 0 0,1 1 0 0 0,0-1 0 0 0,1 0-1 0 0,2 20 1 0 0,-1-10-22 0 0,-1-23-22 0 0,1-1-116 0 0,-1 0 0 0 0,1 0 0 0 0,-1 0 0 0 0,0 0 1 0 0,0 0-1 0 0,0-1 0 0 0,0 1 0 0 0,0 0 0 0 0,0-1 1 0 0,-1 1-1 0 0,1 0 0 0 0,-3 1 0 0 0,3-2-114 0 0,0-1-1 0 0,0 1 1 0 0,0-1-1 0 0,0 1 1 0 0,0-1-1 0 0,-1 0 1 0 0,1 1-1 0 0,0-1 1 0 0,0 0-1 0 0,0 0 1 0 0,-1 0-1 0 0,-1 0 1 0 0,-3-4-2827 0 0,1-2 1478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74 170 11887 0 0,'0'0'547'0'0,"2"3"-11"0"0,1 0-416 0 0,-1-1-107 0 0,0 0 0 0 0,-1 0 0 0 0,0 0 0 0 0,1 0 0 0 0,-1 0 0 0 0,0 0 0 0 0,0 0 0 0 0,0 0 0 0 0,0 1 0 0 0,0-1 0 0 0,0 0 0 0 0,0 5 0 0 0,0-3 216 0 0,-1 0-1 0 0,1 0 0 0 0,-1 0 1 0 0,0 1-1 0 0,0-1 1 0 0,0 0-1 0 0,-1 0 0 0 0,1 0 1 0 0,-1 0-1 0 0,0 0 1 0 0,0 0-1 0 0,-1 0 0 0 0,-1 6 1 0 0,-1-3 173 0 0,1-1-1 0 0,-1 1 1 0 0,0-1 0 0 0,0 1 0 0 0,-1-1 0 0 0,-7 7 0 0 0,-16 19 705 0 0,6-5-629 0 0,20-25-406 0 0,3-4-6 0 0,3-9-67 0 0,0 1 0 0 0,1-1 1 0 0,0 1-1 0 0,0 0 1 0 0,1 1-1 0 0,10-13 1 0 0,49-52-355 0 0,-58 67 320 0 0,22-21-116 0 0,2 1-1 0 0,42-29 1 0 0,-60 46 104 0 0,10-6-147 0 0,1 0 0 0 0,35-17 0 0 0,-47 28 169 0 0,1-1 0 0 0,-1 2 1 0 0,1-1-1 0 0,1 2 0 0 0,-1 0 0 0 0,0 0 1 0 0,16 0-1 0 0,-20 3 108 0 0,-1 1 0 0 0,1 0 0 0 0,0 0 0 0 0,0 1 0 0 0,-1 0 0 0 0,1 1 0 0 0,-1 0 0 0 0,1 0 0 0 0,-1 1 0 0 0,0 0 0 0 0,-1 0 1 0 0,1 1-1 0 0,-1 0 0 0 0,0 0 0 0 0,0 0 0 0 0,0 1 0 0 0,-1 0 0 0 0,1 1 0 0 0,-2 0 0 0 0,1 0 0 0 0,-1 0 0 0 0,0 0 0 0 0,6 13 0 0 0,-10-18-55 0 0,-1 0-1 0 0,1 0 1 0 0,-1 0 0 0 0,1 1-1 0 0,-1-1 1 0 0,0 0-1 0 0,0 0 1 0 0,0 0 0 0 0,0 1-1 0 0,0-1 1 0 0,-2 4-1 0 0,-6 23 154 0 0,-2-4-24 0 0,-2-1 0 0 0,-20 31 0 0 0,18-33-113 0 0,2 2 0 0 0,-12 27 0 0 0,23-49-160 0 0,1-2 106 0 0,-1 0 1 0 0,1 1-1 0 0,0-1 1 0 0,0 0-1 0 0,0 0 0 0 0,0 1 1 0 0,0-1-1 0 0,-1 0 1 0 0,1 0-1 0 0,0 1 1 0 0,0-1-1 0 0,0 0 1 0 0,0 0-1 0 0,0 1 1 0 0,0-1-1 0 0,0 0 0 0 0,0 1 1 0 0,0-1-1 0 0,0 0 1 0 0,0 0-1 0 0,0 1 1 0 0,0-1-1 0 0,0 0 1 0 0,1 1-1 0 0,-1-1 0 0 0,0 0-11 0 0,0 1 0 0 0,0-1 0 0 0,0 0-1 0 0,0 0 1 0 0,0 1 0 0 0,0-1 0 0 0,0 0-1 0 0,1 1 1 0 0,-1-1 0 0 0,0 0-1 0 0,0 0 1 0 0,0 1 0 0 0,-1-1 0 0 0,1 0-1 0 0,0 0 1 0 0,0 1 0 0 0,0-1 0 0 0,0 0-1 0 0,0 1 1 0 0,0-1 0 0 0,0 0 0 0 0,0 0-1 0 0,-1 1 1 0 0,1-1 0 0 0,0 0 0 0 0,1 3-1399 0 0,5 9-422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94 14367 0 0,'0'0'1306'0'0,"-1"-1"-1077"0"0,-3-1-120 0 0,0 1 0 0 0,0 0 0 0 0,0 0 0 0 0,0 0 1 0 0,0 1-1 0 0,0-1 0 0 0,0 1 0 0 0,0 0 0 0 0,-1 0 0 0 0,1 0 0 0 0,0 1 1 0 0,0-1-1 0 0,0 1 0 0 0,-4 1 0 0 0,-2 2 258 0 0,1 0 0 0 0,-1 0 0 0 0,-15 11-1 0 0,7-4-182 0 0,7-4-114 0 0,0 1 1 0 0,0 0-1 0 0,1 0 0 0 0,0 1 1 0 0,1 0-1 0 0,0 1 0 0 0,0 0 1 0 0,1 1-1 0 0,0 0 0 0 0,1 0 1 0 0,-10 19-1 0 0,15-24-53 0 0,0 0 1 0 0,0 0-1 0 0,-1 10 0 0 0,2 1-31 0 0,2-11 30 0 0,0-1 1 0 0,0 1 0 0 0,1-1 0 0 0,-1 0 0 0 0,1 0 0 0 0,1 0-1 0 0,-1 0 1 0 0,1 0 0 0 0,-1 0 0 0 0,1-1 0 0 0,1 1 0 0 0,-1-1-1 0 0,1 0 1 0 0,0 0 0 0 0,0 0 0 0 0,0 0 0 0 0,0-1 0 0 0,0 0-1 0 0,1 0 1 0 0,0 0 0 0 0,-1 0 0 0 0,1-1 0 0 0,0 0 0 0 0,1 0 0 0 0,-1 0-1 0 0,6 1 1 0 0,-1-1 57 0 0,0 0-1 0 0,0 0 1 0 0,0-2-1 0 0,0 1 0 0 0,12-2 1 0 0,-18 1-29 0 0,-1 0-1 0 0,0-1 1 0 0,0 0 0 0 0,0 1 0 0 0,0-1 0 0 0,0 0-1 0 0,0-1 1 0 0,0 1 0 0 0,-1 0 0 0 0,1-1 0 0 0,0 0-1 0 0,-1 1 1 0 0,1-1 0 0 0,-1 0 0 0 0,1-1 0 0 0,-1 1-1 0 0,0 0 1 0 0,0-1 0 0 0,0 1 0 0 0,2-5 0 0 0,1-3 97 0 0,0 0 0 0 0,-2 0 0 0 0,1 0 0 0 0,-1 0 0 0 0,-1-1 0 0 0,1 1 0 0 0,-2-1 0 0 0,1-21 0 0 0,-2 1 19 0 0,-8-55-1 0 0,-6-1-688 0 0,-1 28-3698 0 0,12 48 2679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24 13847 0 0,'17'-22'1492'0'0,"-16"20"-1336"0"0,-3 4-92 0 0,-10 9 83 0 0,1 0-1 0 0,0 1 1 0 0,1 0-1 0 0,0 1 0 0 0,-9 16 1 0 0,-39 77 692 0 0,40-69-566 0 0,-145 258 1440 0 0,59-115-905 0 0,-22 42-506 0 0,116-200-271 0 0,1 1 0 0 0,1 1 1 0 0,0 0-1 0 0,-6 43 1 0 0,11-55-103 0 0,0 3-1438 0 0,-1 1-4392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8287 0 0,'0'0'1231'0'0,"-2"3"704"0"0,-1 3-479 0 0,0 0 0 0 0,0 0 0 0 0,0 0 0 0 0,-2 11 0 0 0,0 12 629 0 0,6-26-1962 0 0,0 0 0 0 0,0 0 0 0 0,-1-1 1 0 0,1 1-1 0 0,1 0 0 0 0,-1-1 0 0 0,0 1 1 0 0,1-1-1 0 0,-1 1 0 0 0,1-1 0 0 0,0 0 0 0 0,0 0 1 0 0,0 0-1 0 0,0 0 0 0 0,0 0 0 0 0,4 3 0 0 0,-1-3 35 0 0,-1 1 0 0 0,0-1 0 0 0,1 0 0 0 0,-1 0-1 0 0,1-1 1 0 0,0 1 0 0 0,0-1 0 0 0,-1 0-1 0 0,1 0 1 0 0,8 0 0 0 0,8-1 270 0 0,24-2 1 0 0,-32 1-247 0 0,145-22 904 0 0,-95 11-812 0 0,209-41 437 0 0,-148 35-919 0 0,-121 18-24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5983 0 0,'0'0'930'0'0,"-1"2"595"0"0,-33 69 6819 0 0,5-6-6151 0 0,19-45-1527 0 0,-9 34-1 0 0,9-26-412 0 0,9-25-244 0 0,1-1-1 0 0,-1 0 1 0 0,1 0-1 0 0,-1 1 1 0 0,1-1-1 0 0,0 0 1 0 0,0 1-1 0 0,0-1 1 0 0,1 4-1 0 0,0 2 7 0 0,-1-1-38 0 0,1 0 0 0 0,-1 1 0 0 0,1-1 0 0 0,1-1 0 0 0,-1 1 0 0 0,1 0 0 0 0,1 0 0 0 0,2 6 0 0 0,0 0-235 0 0,-4-11-789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3223 0 0,'0'-1'11651'0'0,"2"-7"-11159"0"0,0 1-1 0 0,1-1 1 0 0,0 1-1 0 0,0 0 1 0 0,0 0 0 0 0,1 0-1 0 0,0 0 1 0 0,6-6-1 0 0,5-7 210 0 0,22-22 1 0 0,-15 20-548 0 0,1 2 1 0 0,1 0 0 0 0,1 1-1 0 0,49-27 1 0 0,-39 28-12 0 0,0 1 0 0 0,2 2 1 0 0,50-14-1 0 0,-37 18-67 0 0,-49 11-66 0 0,0 0-1 0 0,-1 0 0 0 0,1 0 1 0 0,-1 1-1 0 0,1-1 1 0 0,0 0-1 0 0,-1 0 0 0 0,1 0 1 0 0,-1 1-1 0 0,1-1 1 0 0,-1 0-1 0 0,1 1 0 0 0,-1-1 1 0 0,1 0-1 0 0,-1 1 1 0 0,1-1-1 0 0,-1 1 0 0 0,1-1 1 0 0,-1 1-1 0 0,0-1 1 0 0,1 1-1 0 0,-1 0 0 0 0,1 0 30 0 0,1 1 13 0 0,0 1-1 0 0,0-1 1 0 0,-1 0 0 0 0,1 1-1 0 0,-1 0 1 0 0,0-1 0 0 0,0 1-1 0 0,0 0 1 0 0,0 0 0 0 0,0 0 0 0 0,0-1-1 0 0,-1 1 1 0 0,1 5 0 0 0,0 5 45 0 0,-3 24 0 0 0,1-18 22 0 0,0 14-19 0 0,-1-5-52 0 0,4 43 1 0 0,-2-64-51 0 0,1 1 0 0 0,1 0 0 0 0,-1 0 1 0 0,1-1-1 0 0,1 1 0 0 0,0-1 0 0 0,0 1 0 0 0,0-1 1 0 0,9 13-1 0 0,-10-17-10 0 0,0-1 0 0 0,0 0 0 0 0,1 1 0 0 0,-1-1 1 0 0,0 0-1 0 0,1-1 0 0 0,0 1 0 0 0,-1 0 0 0 0,1-1 0 0 0,0 1 0 0 0,0-1 1 0 0,6 2-1 0 0,13 2-1470 0 0,-1-3-4141 0 0,-3-2-1409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6447 0 0,'0'0'586'0'0,"1"4"-144"0"0,1 5 438 0 0,-1 0 0 0 0,0 0 0 0 0,-1 0 0 0 0,0 1 0 0 0,0-1 0 0 0,-1 0 0 0 0,0 0 0 0 0,-1 0 0 0 0,0 0 0 0 0,-5 13 0 0 0,-5 12 161 0 0,-23 43-1 0 0,34-75-1021 0 0,-86 160 1240 0 0,62-118-1111 0 0,-85 146 189 0 0,94-168-366 0 0,14-20-87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6447 0 0,'7'-10'506'0'0,"-1"0"0"0"0,2 0 0 0 0,-1 0 0 0 0,1 1 0 0 0,0 1 0 0 0,1-1 0 0 0,0 1 0 0 0,1 1-1 0 0,-1-1 1 0 0,2 2 0 0 0,15-9 0 0 0,11-3 1154 0 0,1 3 0 0 0,42-13 0 0 0,-36 14-2479 0 0,235-84 2611 0 0,-244 85-1329 0 0,0 2 0 0 0,1 2-1 0 0,-1 1 1 0 0,55-5 0 0 0,-82 13-329 0 0,-1-1 1 0 0,0 1 0 0 0,1 1-1 0 0,-1 0 1 0 0,0 0 0 0 0,1 0-1 0 0,11 5 1 0 0,-17-6-107 0 0,1 1 0 0 0,-1 0 0 0 0,0 0 0 0 0,0 0 0 0 0,-1 1-1 0 0,1-1 1 0 0,0 0 0 0 0,0 1 0 0 0,-1-1 0 0 0,1 1 0 0 0,0 0 0 0 0,-1-1 0 0 0,0 1 0 0 0,1 0 0 0 0,-1 0-1 0 0,0 0 1 0 0,0 0 0 0 0,0 0 0 0 0,0 0 0 0 0,0 0 0 0 0,-1 0 0 0 0,1 0 0 0 0,-1 1 0 0 0,1-1 0 0 0,-1 0-1 0 0,0 0 1 0 0,0 1 0 0 0,0 3 0 0 0,-1 0-13 0 0,0 1 0 0 0,0-1 0 0 0,-1 1 1 0 0,0-1-1 0 0,0 0 0 0 0,-1 1 0 0 0,1-1 0 0 0,-7 8 0 0 0,-32 47 15 0 0,34-51-20 0 0,-23 27 8 0 0,-1-1 0 0 0,-1-1-1 0 0,-71 58 1 0 0,35-42-51 0 0,-96 55-1 0 0,147-96-26 0 0,1-1 0 0 0,-1-1 1 0 0,0-1-1 0 0,-1 0 0 0 0,0-1 0 0 0,0-1 0 0 0,0-1 0 0 0,-23 3 0 0 0,38-7 48 0 0,0 1 0 0 0,-1-1 0 0 0,1 0 0 0 0,0 0 0 0 0,-1-1-1 0 0,1 1 1 0 0,0-1 0 0 0,0 1 0 0 0,0-1 0 0 0,-1 0 0 0 0,1 0-1 0 0,0-1 1 0 0,0 1 0 0 0,0 0 0 0 0,1-1 0 0 0,-6-4 0 0 0,0-1-24 0 0,1-1 0 0 0,0 0 0 0 0,1 0 1 0 0,-9-15-1 0 0,7 11-21 0 0,8 12 50 0 0,0-1 0 0 0,-1 1 0 0 0,1-1 0 0 0,0 1 0 0 0,0-1 0 0 0,-1 1 0 0 0,1-1 1 0 0,0 1-1 0 0,-1 0 0 0 0,1-1 0 0 0,-1 1 0 0 0,1 0 0 0 0,-1-1 0 0 0,1 1 0 0 0,0 0 0 0 0,-1-1 0 0 0,1 1 0 0 0,-1 0 0 0 0,1 0 1 0 0,-2-1-1 0 0,2 2-4 0 0,0-1 1 0 0,-1 0 0 0 0,1 0-1 0 0,0 0 1 0 0,-1 0-1 0 0,1 1 1 0 0,0-1 0 0 0,0 0-1 0 0,-1 0 1 0 0,1 1-1 0 0,0-1 1 0 0,0 0 0 0 0,0 0-1 0 0,-1 1 1 0 0,1-1 0 0 0,0 0-1 0 0,0 1 1 0 0,0-1-1 0 0,0 0 1 0 0,0 1 0 0 0,0-1-1 0 0,0 0 1 0 0,-1 1 0 0 0,0 23-331 0 0,2-16 370 0 0,1-1-1 0 0,0 0 0 0 0,0 0 0 0 0,0 0 1 0 0,1 0-1 0 0,0 0 0 0 0,0 0 1 0 0,1-1-1 0 0,0 1 0 0 0,0-1 1 0 0,0 0-1 0 0,1 0 0 0 0,0-1 1 0 0,0 1-1 0 0,12 8 0 0 0,5 3 189 0 0,1-1 0 0 0,47 24-1 0 0,-55-32-172 0 0,91 43 825 0 0,-61-31-371 0 0,71 44-1 0 0,-104-55-467 0 0,-10-7-79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7831 0 0,'0'0'706'0'0,"1"3"-296"0"0,1 3 117 0 0,-1-1 0 0 0,0 1-1 0 0,-1 0 1 0 0,0 0-1 0 0,1-1 1 0 0,-2 1 0 0 0,1 0-1 0 0,-1 0 1 0 0,0-1-1 0 0,0 1 1 0 0,0 0 0 0 0,-4 7-1 0 0,-4 11 544 0 0,-18 35 1 0 0,16-38-1016 0 0,-33 70 1865 0 0,-58 171 1 0 0,99-250-1887 0 0,-1 0 0 0 0,0 0 0 0 0,-1 0 0 0 0,-1 0 0 0 0,-7 11-1 0 0,11-20-70 0 0,0 0-1 0 0,0 0 0 0 0,0 0 0 0 0,-1-1 1 0 0,1 1-1 0 0,-1-1 0 0 0,0 0 0 0 0,0 0 1 0 0,0 0-1 0 0,0 0 0 0 0,0 0 0 0 0,0-1 1 0 0,0 1-1 0 0,0-1 0 0 0,-1 0 0 0 0,1 0 1 0 0,0 0-1 0 0,-1 0 0 0 0,1-1 0 0 0,-1 1 0 0 0,1-1 1 0 0,-1 0-1 0 0,-4 0 0 0 0,6-1-486 0 0,0 1 0 0 0,0 0 0 0 0,0-1-1 0 0,0 1 1 0 0,0-1 0 0 0,0 0 0 0 0,0 0 0 0 0,0 0-1 0 0,0 0 1 0 0,0 0 0 0 0,1 0 0 0 0,-3-1 0 0 0,-9-10-5654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215 215 4607 0 0,'0'-2'354'0'0,"1"-1"-265"0"0,-1 1 1 0 0,1 0-1 0 0,-1-1 1 0 0,1 1-1 0 0,-1 0 0 0 0,0-1 1 0 0,0 1-1 0 0,0-1 1 0 0,-1 1-1 0 0,1 0 1 0 0,0-1-1 0 0,-1 1 0 0 0,0-3 1 0 0,-1 3 560 0 0,1-1 0 0 0,0 1 1 0 0,-1-1-1 0 0,1 1 0 0 0,-1-1 1 0 0,0 1-1 0 0,0 0 0 0 0,0 0 0 0 0,0 0 1 0 0,-5-4 1467 0 0,9 5-1617 0 0,6-5-261 0 0,1 1-1 0 0,0 0 1 0 0,0 1-1 0 0,1 0 1 0 0,-1 0-1 0 0,1 1 1 0 0,0 0-1 0 0,15-2 1 0 0,29-9 163 0 0,27-19-203 0 0,36-10-24 0 0,-102 38-6 0 0,1 1 1 0 0,0 1 0 0 0,0 0 0 0 0,0 2 0 0 0,26-1 0 0 0,-38 2-88 0 0,1 1 0 0 0,-1-1-1 0 0,0 1 1 0 0,1 0 0 0 0,-1 0-1 0 0,0 0 1 0 0,0 0 0 0 0,0 1-1 0 0,0 0 1 0 0,0-1 0 0 0,0 2-1 0 0,0-1 1 0 0,-1 0 0 0 0,1 1-1 0 0,-1 0 1 0 0,1 0 0 0 0,-1 0 0 0 0,5 6-1 0 0,-5-4-6 0 0,1 0 0 0 0,-1 1 0 0 0,0-1 0 0 0,-1 1 1 0 0,1 0-1 0 0,-1 0 0 0 0,0 0 0 0 0,-1 0 0 0 0,0 1 0 0 0,0-1 0 0 0,0 0 0 0 0,0 8 0 0 0,0 5-2 0 0,-1 0 0 0 0,-1 0 0 0 0,-1 0 0 0 0,0-1-1 0 0,-1 1 1 0 0,-2-1 0 0 0,1 0 0 0 0,-2 0 0 0 0,-14 30 0 0 0,16-41-60 0 0,0 0 1 0 0,-1-1 0 0 0,0 0-1 0 0,0 0 1 0 0,-1 0-1 0 0,1-1 1 0 0,-1 0 0 0 0,-1 0-1 0 0,1 0 1 0 0,-1-1-1 0 0,1 0 1 0 0,-1 0 0 0 0,-1 0-1 0 0,1-1 1 0 0,0 0-1 0 0,-1-1 1 0 0,1 0 0 0 0,-14 3-1 0 0,-382 46-915 0 0,379-48 839 0 0,-28 5-100 0 0,-60 0-1 0 0,105-7 163 0 0,13 3 0 0 0,13 3 0 0 0,2-4 27 0 0,1 0 0 0 0,21 1-1 0 0,-19-3 54 0 0,32 6-1 0 0,-45-5 97 0 0,1 1 0 0 0,-1 0 0 0 0,0 1-1 0 0,0 0 1 0 0,-1 0 0 0 0,1 1 0 0 0,-1 1 0 0 0,0 0 0 0 0,-1 0 0 0 0,1 1 0 0 0,-1 0 0 0 0,0 1 0 0 0,-1 0 0 0 0,10 11-1 0 0,35 54 558 0 0,-37-48-590 0 0,29 33 0 0 0,-36-50-126 0 0,1 1 0 0 0,-1-1 0 0 0,2 0 0 0 0,-1-1 0 0 0,1 0 0 0 0,0-1 0 0 0,13 5 0 0 0,11 4 39 0 0,38 10 0 0 0,-47-17-44 0 0,33 5 0 0 0,-50-12-27 0 0,0 0 0 0 0,1 0 0 0 0,-1-1 0 0 0,1 0 0 0 0,-1 0 0 0 0,0-1 0 0 0,11-3 0 0 0,-19 4-49 0 0,-1 0 0 0 0,1 0-1 0 0,-1 0 1 0 0,1 0 0 0 0,-1 0 0 0 0,1 0-1 0 0,-1 0 1 0 0,1-1 0 0 0,0 1 0 0 0,-1 0-1 0 0,1 0 1 0 0,-1-1 0 0 0,0 1 0 0 0,1 0-1 0 0,-1 0 1 0 0,1-1 0 0 0,-1 1 0 0 0,1-1-1 0 0,-1 1 1 0 0,0 0 0 0 0,1-1 0 0 0,-1 1-1 0 0,0-1 1 0 0,1 1 0 0 0,-1-1 0 0 0,0 1-1 0 0,0-1 1 0 0,1 1 0 0 0,-1-1 0 0 0,0 1-1 0 0,0-1 1 0 0,0 1 0 0 0,0-1 0 0 0,0 1-1 0 0,0-1 1 0 0,0 0 0 0 0,0 1 0 0 0,0-1-1 0 0,0 1 1 0 0,0-1 0 0 0,0 1 0 0 0,0-1-1 0 0,0 0 1 0 0,-1-1-204 0 0,0 1 1 0 0,0-1-1 0 0,0 1 1 0 0,0-1-1 0 0,0 1 0 0 0,0-1 1 0 0,-1 1-1 0 0,1 0 0 0 0,0-1 1 0 0,-1 1-1 0 0,-1-1 1 0 0,-12-7-1639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280 242 1839 0 0,'0'1'7430'0'0,"-1"6"-5532"0"0,-1 0 0 0 0,0 0 0 0 0,0 0 0 0 0,-4 6 0 0 0,-16 25 1706 0 0,-35 31-3000 0 0,39-50 436 0 0,-119 132-264 0 0,132-146-809 0 0,0 0 0 0 0,1 1 0 0 0,0 0 0 0 0,0 0 0 0 0,-6 11-1 0 0,9-15-234 0 0,15-1-2097 0 0,3-2-207 0 0,4-3-4632 0 0</inkml:trace>
  <inkml:trace contextRef="#ctx0" brushRef="#br0" timeOffset="1">550 1 6911 0 0,'0'0'5368'0'0,"-9"2"-160"0"0,1 3-4456 0 0,3 6-656 0 0,3 0-24 0 0,4-1-1080 0 0,2 1 432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8287 0 0,'0'0'756'0'0,"1"-2"-622"0"0,-1 0 178 0 0,1 0 0 0 0,0 0 0 0 0,0 0 0 0 0,0 0 0 0 0,0 0 0 0 0,1 0 0 0 0,-1 1 1 0 0,0-1-1 0 0,1 0 0 0 0,-1 1 0 0 0,1-1 0 0 0,0 1 0 0 0,1-2 0 0 0,2 0 399 0 0,-1 1-1 0 0,1-1 0 0 0,0 1 1 0 0,8-2-1 0 0,24-9 679 0 0,1 3 1 0 0,0 1-1 0 0,67-7 0 0 0,-68 12-1263 0 0,39-10-1 0 0,-29 4-860 0 0,-22 8-2125 0 0,-13 2 1172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13847 0 0,'0'0'631'0'0,"3"1"-8"0"0,1 1-596 0 0,1 1 1 0 0,-1 0 0 0 0,0 0 0 0 0,0 0-1 0 0,0 0 1 0 0,0 1 0 0 0,-1 0 0 0 0,1 0-1 0 0,-1 0 1 0 0,0 0 0 0 0,5 8 0 0 0,2 9 131 0 0,13 29 1 0 0,-15-31-18 0 0,12 29 128 0 0,3-2-1 0 0,2 0 1 0 0,2-2-1 0 0,1-1 1 0 0,57 65 0 0 0,46 26 797 0 0,-1 0 86 0 0,-100-99-747 0 0,-1 1 0 0 0,25 40 0 0 0,-46-63-222 0 0,0 0-1 0 0,-1 1 0 0 0,-1 0 1 0 0,0 0-1 0 0,5 20 1 0 0,-9-28-77 0 0,-1 0 1 0 0,0 1 0 0 0,0-1 0 0 0,-1 1-1 0 0,0-1 1 0 0,0 1 0 0 0,0-1-1 0 0,-1 1 1 0 0,0-1 0 0 0,0 1 0 0 0,-1-1-1 0 0,1 0 1 0 0,-1 0 0 0 0,-1 0-1 0 0,-3 7 1 0 0,-2 1 16 0 0,-2 0 0 0 0,1 0-1 0 0,-2-1 1 0 0,0-1 0 0 0,0 0 0 0 0,-1 0 0 0 0,-1-1-1 0 0,-17 12 1 0 0,-16 7 327 0 0,-56 28 0 0 0,12-18-553 0 0,21-11-27 0 0,64-27-64 0 0,1 0-1 0 0,0 0 0 0 0,0 1 1 0 0,0-1-1 0 0,0 1 0 0 0,1 0 1 0 0,-1 0-1 0 0,1 0 0 0 0,0 1 1 0 0,-3 3-1 0 0,4-5-1212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43 7367 0 0,'2'-2'334'0'0,"5"-9"-1"0"0,-2-3-213 0 0,-5 14 179 0 0,0-1-1 0 0,0 0 1 0 0,0 1 0 0 0,1-1-1 0 0,-1 1 1 0 0,0-1 0 0 0,0 1-1 0 0,0-1 1 0 0,0 1 0 0 0,0-1 0 0 0,0 0-1 0 0,0 1 1 0 0,-1-1 0 0 0,1 1-1 0 0,0-1 1 0 0,0 1 0 0 0,0-1-1 0 0,0 1 1 0 0,-1-1 0 0 0,1 1-1 0 0,0-1 1 0 0,-1 1 0 0 0,1-1-1 0 0,-1 0 1 0 0,0 1-213 0 0,1-1 1 0 0,-1 1-1 0 0,1 0 0 0 0,-1 0 0 0 0,0 0 1 0 0,1 0-1 0 0,-1 0 0 0 0,0-1 0 0 0,1 1 1 0 0,-1 0-1 0 0,0 0 0 0 0,1 1 1 0 0,-1-1-1 0 0,0 0 0 0 0,1 0 0 0 0,-1 0 1 0 0,0 1-1 0 0,-3 0-108 0 0,1 0 1 0 0,-1 1-1 0 0,1-1 1 0 0,0 1-1 0 0,0 0 1 0 0,-4 3-1 0 0,-1 3 176 0 0,0 0-1 0 0,1 0 0 0 0,0 0 1 0 0,0 1-1 0 0,-5 10 0 0 0,-25 51 480 0 0,20-36-460 0 0,-264 487 405 0 0,247-466-706 0 0,-1-2 0 0 0,-3-1 0 0 0,-47 47 0 0 0,61-68-348 0 0,0 1 0 0 0,2 1 0 0 0,-29 59 0 0 0,42-76-754 0 0,0-3-60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8751 0 0,'0'0'1052'0'0,"3"0"-289"0"0,130-6 3472 0 0,6-1-2859 0 0,131-44 2115 0 0,-101 14-1744 0 0,-117 28-1377 0 0,67-2 0 0 0,-29 14-1935 0 0,-68-2 54 0 0,6 0-5449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9 15175 0 0,'13'-7'695'0'0,"-10"5"-18"0"0,0 3-435 0 0,-1 1-220 0 0,0-1 0 0 0,0 0 0 0 0,1 1 0 0 0,-1-1 0 0 0,0 1 0 0 0,0 0 0 0 0,0 0 0 0 0,-1 0 0 0 0,1 0 0 0 0,0 0 0 0 0,-1 0 0 0 0,1 0 0 0 0,-1 1 0 0 0,0-1 0 0 0,2 4 0 0 0,-2-1 58 0 0,1 0-1 0 0,-1-1 1 0 0,0 2 0 0 0,-1-1 0 0 0,1 0-1 0 0,-1 0 1 0 0,0 8 0 0 0,-2 2 117 0 0,0 1 1 0 0,-1-1 0 0 0,-1 0-1 0 0,-8 21 1 0 0,-6 6 210 0 0,-2-1 0 0 0,-2-1 0 0 0,-40 55 0 0 0,8-11-22 0 0,-133 213-20 0 0,103-172-323 0 0,23-38-22 0 0,37-49-21 0 0,-3-1 0 0 0,-1-1 0 0 0,-1-2 0 0 0,-44 40 0 0 0,65-68-27 0 0,-1 1 0 0 0,0-1-1 0 0,-11 6 1 0 0,17-11-40 0 0,9-11-50 0 0,0 1 79 0 0,0-1 1 0 0,1 1-1 0 0,15-16 1 0 0,39-31-59 0 0,-27 26 25 0 0,-30 26 68 0 0,54-45-10 0 0,-50 43 15 0 0,1 0 0 0 0,-1 1 0 0 0,1 0 1 0 0,0 1-1 0 0,15-6 0 0 0,-9 7 53 0 0,0 7 17 0 0,-13-3-69 0 0,0 0 0 0 0,0 0 0 0 0,0 1 1 0 0,0-1-1 0 0,-1 1 0 0 0,1-1 0 0 0,0 1 1 0 0,-1 0-1 0 0,0-1 0 0 0,1 1 0 0 0,-1 0 0 0 0,0 0 1 0 0,0 0-1 0 0,0 0 0 0 0,0 0 0 0 0,0 0 1 0 0,0 1-1 0 0,-1-1 0 0 0,1 0 0 0 0,-1 0 1 0 0,0 0-1 0 0,1 1 0 0 0,-1-1 0 0 0,0 3 1 0 0,-1 5 6 0 0,1 1 0 0 0,-1-1 0 0 0,0 0 0 0 0,-4 10 1 0 0,-5 17 41 0 0,5-21-19 0 0,1 0-1 0 0,-5 31 0 0 0,9-44-60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115 161 14599 0 0,'0'0'1320'0'0,"2"-1"-1082"0"0,0-2-218 0 0,0 0-22 0 0,13-7 122 0 0,-5 5 625 0 0,1 0 1 0 0,-1 0-1 0 0,20-5 0 0 0,-22 8-379 0 0,1 0 0 0 0,-1-1 0 0 0,0-1 1 0 0,0 1-1 0 0,0-1 0 0 0,14-10 0 0 0,-3 3 169 0 0,-16 9-505 0 0,1 0 0 0 0,-1 0 0 0 0,1 0-1 0 0,-1 0 1 0 0,0-1 0 0 0,0 1 0 0 0,5-5-1 0 0,-2-2-18 0 0,-2-2-11 0 0,-4 2 0 0 0,0 7-4 0 0,-1 1 1 0 0,1 0-1 0 0,-1 0 0 0 0,1-1 0 0 0,-1 1 0 0 0,1 0 0 0 0,-1 0 1 0 0,0 0-1 0 0,0-1 0 0 0,1 1 0 0 0,-1 0 0 0 0,0 0 1 0 0,0 0-1 0 0,0 0 0 0 0,0 1 0 0 0,0-1 0 0 0,0 0 0 0 0,-1 0 1 0 0,1 0-1 0 0,0 1 0 0 0,-2-1 0 0 0,2 0-9 0 0,-1 1-1 0 0,0 0 0 0 0,0-1 1 0 0,0 1-1 0 0,0 0 1 0 0,0 0-1 0 0,0 1 1 0 0,0-1-1 0 0,0 0 0 0 0,0 1 1 0 0,0-1-1 0 0,0 1 1 0 0,-2 0-1 0 0,-3 2-32 0 0,0 1-1 0 0,-1 0 0 0 0,2 0 1 0 0,-1 1-1 0 0,0 0 1 0 0,-6 6-1 0 0,-131 132-241 0 0,133-131 288 0 0,0 0 0 0 0,2 1 0 0 0,-1 0 0 0 0,2 1 0 0 0,0 0 0 0 0,-12 30 0 0 0,17-28 0 0 0,4-14-4 0 0,-1 0 0 0 0,1 0 1 0 0,-1 0-1 0 0,1 0 0 0 0,0 0 0 0 0,0 0 0 0 0,0-1 0 0 0,0 1 0 0 0,0 0 0 0 0,1-1 1 0 0,-1 1-1 0 0,0-1 0 0 0,1 1 0 0 0,-1-1 0 0 0,1 1 0 0 0,-1-1 0 0 0,1 0 0 0 0,0 0 0 0 0,-1 0 1 0 0,1 0-1 0 0,0 0 0 0 0,0 0 0 0 0,0-1 0 0 0,0 1 0 0 0,2 0 0 0 0,26 6-1406 0 0,-3-5-3377 0 0,1-1-1851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41 344 9671 0 0,'0'0'875'0'0,"-2"1"-719"0"0,-21 8 4009 0 0,22-9-3958 0 0,0 0-1 0 0,0-1 1 0 0,1 1-1 0 0,-1 0 1 0 0,0-1-1 0 0,0 1 1 0 0,1 0-1 0 0,-1-1 0 0 0,0 1 1 0 0,0-1-1 0 0,1 0 1 0 0,-1 1-1 0 0,1-1 1 0 0,-1 1-1 0 0,1-1 1 0 0,-1 0-1 0 0,1 1 1 0 0,-1-1-1 0 0,1 0 1 0 0,-1 0-1 0 0,1 1 1 0 0,0-1-1 0 0,-1 0 0 0 0,1 0 1 0 0,0-1-1 0 0,0 0-50 0 0,0 0-1 0 0,0 0 0 0 0,0 0 1 0 0,0 0-1 0 0,1 0 0 0 0,-1 0 1 0 0,1 0-1 0 0,0 0 1 0 0,-1 0-1 0 0,3-3 0 0 0,2-3 19 0 0,1-1-1 0 0,-1 1 0 0 0,12-12 1 0 0,8-4-67 0 0,0 1 0 0 0,2 1 0 0 0,1 1 1 0 0,0 2-1 0 0,1 0 0 0 0,1 2 0 0 0,39-16 0 0 0,-11 6-107 0 0,-27 11 0 0 0,0 2 0 0 0,37-11 0 0 0,-41 18 3 0 0,-23 7 5 0 0,-2 0 48 0 0,6 12 181 0 0,-7-7-203 0 0,-1 1-1 0 0,1 0 1 0 0,-1 0-1 0 0,0 0 1 0 0,-1 0 0 0 0,1 0-1 0 0,-3 7 1 0 0,-13 45 132 0 0,5-17-158 0 0,7-31 13 0 0,3-5-17 0 0,0-1 1 0 0,0 1 0 0 0,0 0-1 0 0,0 0 1 0 0,1-1 0 0 0,0 9-1 0 0,-1-7-89 0 0,1 1-1 0 0,1-1 1 0 0,-1 1 0 0 0,1-1-1 0 0,0 1 1 0 0,0-1 0 0 0,1 0-1 0 0,0 0 1 0 0,0 1 0 0 0,0-1-1 0 0,6 9 1 0 0,8 7-2108 0 0,-14-20 636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7367 0 0,'0'0'334'0'0,"-1"3"-1"0"0,-27 99 1353 0 0,9-27 2819 0 0,7-39-3193 0 0,-2 0 0 0 0,-24 44 0 0 0,-44 64-857 0 0,63-113-222 0 0,-18 27-169 0 0,-16 28 12 0 0,5-3-59 0 0,21-38-121 0 0,24-40-403 0 0,-1 0-1 0 0,0 0 1 0 0,0 0 0 0 0,-7 6 0 0 0,10-9-481 0 0,-4-20-3664 0 0,2 2 3005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55 612 8607 0 0,'0'0'396'0'0,"-2"1"-12"0"0,-7 2-244 0 0,0 0-12 0 0,7-3 454 0 0,-6 1 296 0 0,7-1-457 0 0,-1 0-1 0 0,0 0 1 0 0,0 0 0 0 0,0 0 0 0 0,0 0-1 0 0,0-1 1 0 0,0 1 0 0 0,0 0 0 0 0,0-1-1 0 0,-2 0 1 0 0,3 0 3 0 0,1-2-25 0 0,1-2-294 0 0,0 0 0 0 0,0 0 0 0 0,1 0 0 0 0,-1 1-1 0 0,1-1 1 0 0,0 0 0 0 0,6-7 0 0 0,23-32 371 0 0,-10 16-310 0 0,13-20 128 0 0,2 1 0 0 0,2 1-1 0 0,2 3 1 0 0,2 1 0 0 0,1 2-1 0 0,53-36 1 0 0,22 2 259 0 0,-95 62-411 0 0,1 1 0 0 0,1 1-1 0 0,31-9 1 0 0,-25 11 42 0 0,1 1 0 0 0,33-3 0 0 0,-54 9-143 0 0,0 1 0 0 0,0 0 0 0 0,0 0 0 0 0,0 1 1 0 0,0 0-1 0 0,0 1 0 0 0,-1 0 0 0 0,1 1 0 0 0,17 7 0 0 0,-25-9-39 0 0,1 1 0 0 0,-1 0 1 0 0,1 1-1 0 0,-1-1 0 0 0,0 0 1 0 0,0 1-1 0 0,0 0 0 0 0,0-1 1 0 0,-1 1-1 0 0,1 0 0 0 0,-1 1 1 0 0,1-1-1 0 0,-1 0 0 0 0,0 1 1 0 0,0-1-1 0 0,-1 1 0 0 0,1-1 1 0 0,-1 1-1 0 0,0 0 0 0 0,0 0 1 0 0,0 0-1 0 0,0 0 0 0 0,-1 0 1 0 0,1 4-1 0 0,-1 3-3 0 0,-1 0 1 0 0,1-1-1 0 0,-2 1 0 0 0,0-1 1 0 0,0 1-1 0 0,0-1 1 0 0,-9 19-1 0 0,5-14 32 0 0,-2-1 1 0 0,0 1-1 0 0,-18 24 0 0 0,-37 37 47 0 0,36-45-70 0 0,-8 6 21 0 0,-2-2 0 0 0,-1-2 1 0 0,-75 50-1 0 0,6-16 24 0 0,87-57-35 0 0,-1 0 0 0 0,0-2-1 0 0,-33 10 1 0 0,46-16 9 0 0,0-1 0 0 0,1 0 1 0 0,-1-1-1 0 0,-8 0 0 0 0,14 0-10 0 0,2-3-46 0 0,1 0-128 0 0,0-1-1 0 0,0 1 1 0 0,1-1 0 0 0,-1 1-1 0 0,1 0 1 0 0,0-1 0 0 0,4-5-1 0 0,12-12-6175 0 0,-6 8-227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25 3223 0 0,'-2'2'240'0'0,"-20"12"891"0"0,-2 1 11898 0 0,24-15-13008 0 0,0 0 1 0 0,1 0-1 0 0,-1 0 0 0 0,0 0 0 0 0,0 0 0 0 0,1 0 1 0 0,-1 0-1 0 0,0 0 0 0 0,0 0 0 0 0,1 0 0 0 0,-1 0 1 0 0,0 0-1 0 0,0 1 0 0 0,1-1 0 0 0,-1 0 0 0 0,0 0 1 0 0,0 0-1 0 0,0 0 0 0 0,1 0 0 0 0,-1 1 0 0 0,0-1 1 0 0,0 0-1 0 0,0 0 0 0 0,0 0 0 0 0,1 1 0 0 0,-1-1 1 0 0,0 0-1 0 0,0 0 0 0 0,0 1 0 0 0,0-1 0 0 0,0 1 2 0 0,1-1 0 0 0,-1 0 0 0 0,0 1 0 0 0,0-1 0 0 0,0 1 0 0 0,1-1 0 0 0,-1 0 0 0 0,0 1 0 0 0,1-1 0 0 0,-1 0 0 0 0,0 1 0 0 0,1-1-1 0 0,-1 0 1 0 0,0 0 0 0 0,1 1 0 0 0,-1-1 0 0 0,1 0 0 0 0,-1 0 0 0 0,0 0 0 0 0,1 0 0 0 0,-1 1 0 0 0,1-1 0 0 0,-1 0 0 0 0,1 0 0 0 0,-1 0 0 0 0,0 0 0 0 0,1 0-1 0 0,-1 0 1 0 0,1 0 0 0 0,0 0 0 0 0,36-3 634 0 0,0-1 0 0 0,0-1-1 0 0,38-12 1 0 0,67-9 35 0 0,-122 23-764 0 0,108-6-2177 0 0,-125 9 267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10591 0 0,'0'0'4242'0'0,"3"0"-2524"0"0,5 0-1249 0 0,1-1 0 0 0,0-1 1 0 0,-1 1-1 0 0,1-1 0 0 0,-1-1 0 0 0,0 1 0 0 0,15-8 0 0 0,-3 2 57 0 0,-8 3-323 0 0,27-10 703 0 0,76-19-1 0 0,-89 30-1972 0 0,0 1-1 0 0,41-1 1 0 0,-46 4-6096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 1839 0 0,'-1'1'134'0'0,"-9"23"240"0"0,-12 12 4924 0 0,14-25-3222 0 0,1 0-1 0 0,1 1 1 0 0,-7 16-1 0 0,11-22-1816 0 0,0 0 0 0 0,1 1-1 0 0,0-1 1 0 0,0 1 0 0 0,1-1-1 0 0,0 1 1 0 0,0 0 0 0 0,0-1-1 0 0,1 1 1 0 0,0-1 0 0 0,0 1-1 0 0,1-1 1 0 0,0 0 0 0 0,0 1-1 0 0,0-1 1 0 0,1 0 0 0 0,5 9-1 0 0,-3-9-115 0 0,-1 0 0 0 0,1-1 0 0 0,0 0 0 0 0,1 0 0 0 0,6 5-1 0 0,-7-6-51 0 0,-3-2-49 0 0,0-1-1 0 0,1 0 0 0 0,-1 1 1 0 0,0-1-1 0 0,1 0 1 0 0,-1 0-1 0 0,1-1 0 0 0,0 1 1 0 0,-1 0-1 0 0,5-1 1 0 0,4 3 78 0 0,-5-2-91 0 0,-1 0-1 0 0,1 0 1 0 0,0-1-1 0 0,0 0 1 0 0,0 0-1 0 0,0 0 0 0 0,0 0 1 0 0,0-1-1 0 0,-1 0 1 0 0,1 0-1 0 0,0-1 1 0 0,0 0-1 0 0,-1 0 1 0 0,1 0-1 0 0,-1 0 1 0 0,0-1-1 0 0,0 0 1 0 0,0 0-1 0 0,0-1 1 0 0,0 1-1 0 0,-1-1 1 0 0,1 0-1 0 0,-1 0 0 0 0,0-1 1 0 0,0 1-1 0 0,-1-1 1 0 0,1 0-1 0 0,-1 0 1 0 0,0 0-1 0 0,-1 0 1 0 0,1 0-1 0 0,-1-1 1 0 0,3-9-1 0 0,-3 7-23 0 0,6-17 65 0 0,6-41-1 0 0,-13 59-61 0 0,0 0 1 0 0,-1 1 0 0 0,0-1 0 0 0,0 0-1 0 0,0 0 1 0 0,-1 1 0 0 0,0-1-1 0 0,0 0 1 0 0,-1 1 0 0 0,0-1-1 0 0,-3-9 1 0 0,4 15-20 0 0,0-1-1 0 0,0 1 0 0 0,0-1 1 0 0,0 1-1 0 0,0-1 1 0 0,0 1-1 0 0,-1-1 0 0 0,1 1 1 0 0,0 0-1 0 0,-1 0 1 0 0,1 0-1 0 0,-1 0 0 0 0,1 0 1 0 0,-1 0-1 0 0,1 0 1 0 0,-1 0-1 0 0,0 1 0 0 0,-1-1 1 0 0,0 0-39 0 0,-1 0 0 0 0,1 1 0 0 0,0 0 0 0 0,-1 0 0 0 0,1 0 0 0 0,0 0 0 0 0,-1 0 0 0 0,1 1 0 0 0,-4 0 0 0 0,-3 2-95 0 0,0 1-1 0 0,0-1 1 0 0,1 2 0 0 0,-1-1-1 0 0,-10 9 1 0 0,2-5-341 0 0,15-7 324 0 0,0 1 1 0 0,1-1 0 0 0,-1 0-1 0 0,0 1 1 0 0,1 0 0 0 0,-4 2-1 0 0,5-3-274 0 0,27-24-5834 0 0,-8 9 488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448 263 2759 0 0,'0'0'464'0'0,"0"2"908"0"0,9 24 10648 0 0,5-31-10900 0 0,-8-2-965 0 0,0 0 1 0 0,-1-1-1 0 0,0 1 0 0 0,0-1 1 0 0,-1 0-1 0 0,0 0 0 0 0,-1-1 0 0 0,1 1 1 0 0,-2-1-1 0 0,1 1 0 0 0,1-15 0 0 0,-1 7-114 0 0,-2 1-1 0 0,1-1 0 0 0,-2 0 0 0 0,0 0 0 0 0,-5-30 0 0 0,0 25-41 0 0,3 17-3 0 0,-1 1-7 0 0,-6-8-69 0 0,8 9 65 0 0,-1 1-1 0 0,-1 0 1 0 0,1 0 0 0 0,0 0-1 0 0,0 0 1 0 0,0 0-1 0 0,0 0 1 0 0,-1 0 0 0 0,1 1-1 0 0,0-1 1 0 0,-1 1-1 0 0,1 0 1 0 0,0-1 0 0 0,-1 1-1 0 0,1 0 1 0 0,-1 0 0 0 0,1 1-1 0 0,0-1 1 0 0,-1 1-1 0 0,1-1 1 0 0,0 1 0 0 0,-4 1-1 0 0,-5 2-71 0 0,-1 1 1 0 0,1 0-1 0 0,-12 8 1 0 0,14-8 50 0 0,-30 17-18 0 0,1 2 0 0 0,1 2 0 0 0,1 1 0 0 0,2 2 0 0 0,1 1 0 0 0,1 2 0 0 0,-46 59 0 0 0,70-81 57 0 0,1 1-1 0 0,1 0 0 0 0,0 1 1 0 0,0-1-1 0 0,1 1 0 0 0,0 0 1 0 0,-3 16-1 0 0,7-23 0 0 0,-1 0-1 0 0,2 0 1 0 0,-1 0-1 0 0,0 1 1 0 0,1-1 0 0 0,0 0-1 0 0,0 0 1 0 0,1 1 0 0 0,-1-1-1 0 0,1 0 1 0 0,0 0 0 0 0,1 1-1 0 0,-1-1 1 0 0,1 0 0 0 0,0-1-1 0 0,0 1 1 0 0,1 0 0 0 0,-1 0-1 0 0,1-1 1 0 0,4 5 0 0 0,-5-7 4 0 0,0 1 1 0 0,1-1-1 0 0,0 1 1 0 0,0-1-1 0 0,0 0 1 0 0,0 0-1 0 0,0-1 1 0 0,0 1-1 0 0,0-1 1 0 0,0 1-1 0 0,1-1 1 0 0,3 1-1 0 0,-1-1 7 0 0,0 0-1 0 0,0 0 1 0 0,1-1-1 0 0,-1 1 1 0 0,1-1-1 0 0,6-2 1 0 0,5-1 29 0 0,0 0-1 0 0,-1-2 1 0 0,30-11-1 0 0,-27 8-18 0 0,-1-1 0 0 0,1 0 1 0 0,-2-2-1 0 0,0 0 0 0 0,0-1 0 0 0,-1-1 0 0 0,-1-1 0 0 0,22-22 0 0 0,-27 26-64 0 0,-2-1 1 0 0,1 0-1 0 0,-1 0 0 0 0,-1-1 0 0 0,0 0 0 0 0,-1-1 1 0 0,0 1-1 0 0,-1-1 0 0 0,6-17 0 0 0,-9 23 83 0 0,-1-1-1 0 0,0 0 1 0 0,-1 1 0 0 0,2-17-1 0 0,-3 22 271 0 0,-5 2-135 0 0,5 0-173 0 0,0 0 0 0 0,0 0 0 0 0,-1 0 0 0 0,1 0 0 0 0,0 0 0 0 0,0 0 0 0 0,0 0 0 0 0,-1-1 1 0 0,1 1-1 0 0,0 0 0 0 0,0 0 0 0 0,-1 0 0 0 0,1 0 0 0 0,0 0 0 0 0,0 0 0 0 0,-1 0 0 0 0,1 0 0 0 0,0 0 0 0 0,0 1 0 0 0,-1-1 1 0 0,1 0-1 0 0,0 0 0 0 0,0 0 0 0 0,0 0 0 0 0,-1 0 0 0 0,1 0 0 0 0,0 0 0 0 0,0 0 0 0 0,-1 1 0 0 0,1-1 0 0 0,0 0 1 0 0,0 0-1 0 0,0 0 0 0 0,0 1 0 0 0,0-1 0 0 0,-1 0 0 0 0,1 0 0 0 0,0 0 0 0 0,0 1 0 0 0,-10 12 55 0 0,1 0-1 0 0,0 1 0 0 0,1 0 1 0 0,1 1-1 0 0,0 0 0 0 0,-4 16 1 0 0,8-24-312 0 0,1 0 0 0 0,0 1 1 0 0,1-1-1 0 0,0 1 1 0 0,0-1-1 0 0,0 1 0 0 0,1-1 1 0 0,0 1-1 0 0,1-1 1 0 0,0 1-1 0 0,0 0 0 0 0,0-1 1 0 0,1 0-1 0 0,0 1 1 0 0,5 9-1 0 0,3 2-5662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69 670 15951 0 0,'0'0'730'0'0,"-3"0"-14"0"0,-23-5-434 0 0,8-2 80 0 0,15 3-89 0 0,1 1-54 0 0,0 0-26 0 0,0 0 1 0 0,0 0-1 0 0,1 0 1 0 0,-1 0-1 0 0,1-1 1 0 0,-1 1 0 0 0,1-1-1 0 0,0 1 1 0 0,0-1-1 0 0,1 0 1 0 0,-1 1-1 0 0,1-1 1 0 0,0 1 0 0 0,0-1-1 0 0,0 0 1 0 0,0 1-1 0 0,1-1 1 0 0,1-6-1 0 0,1-3 87 0 0,1 1 0 0 0,0 0-1 0 0,0 1 1 0 0,9-14-1 0 0,5-8-56 0 0,1 0-1 0 0,2 2 1 0 0,1 1-1 0 0,1 0 1 0 0,2 2-1 0 0,29-27 1 0 0,21-17-246 0 0,31-28-802 0 0,-80 78-1209 0 0,1 1 0 0 0,37-22-1 0 0,-50 35 403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187 171 12439 0 0,'0'0'958'0'0,"-2"1"-625"0"0,-16 14 4875 0 0,21-14-5075 0 0,1 1-69 0 0,1 0-1 0 0,-1 0 1 0 0,1-1-1 0 0,-1 0 1 0 0,1 0 0 0 0,-1 0-1 0 0,1-1 1 0 0,0 0-1 0 0,-1 0 1 0 0,1 0-1 0 0,0 0 1 0 0,-1 0 0 0 0,1-1-1 0 0,7-2 1 0 0,9-3 384 0 0,39-17 1 0 0,-32 12-172 0 0,36-15-45 0 0,93-51 0 0 0,-147 72-233 0 0,-7 3 0 0 0,0 1 1 0 0,0-1-1 0 0,0 0 0 0 0,-1 1 0 0 0,1-1 0 0 0,-1 0 0 0 0,1-1 0 0 0,-1 1 0 0 0,0 0 0 0 0,0-1 1 0 0,0 1-1 0 0,0-1 0 0 0,2-3 0 0 0,-3 4-64 0 0,-10-5-22 0 0,6 6 78 0 0,0 1 1 0 0,0-1-1 0 0,0 0 1 0 0,1 1-1 0 0,-1-1 1 0 0,0 1-1 0 0,0 0 1 0 0,0 0-1 0 0,0 0 1 0 0,-5 1-1 0 0,-33 9-49 0 0,21-5 39 0 0,-14 5-37 0 0,0 1 0 0 0,1 2-1 0 0,0 0 1 0 0,-39 24 0 0 0,-117 86-321 0 0,176-114 374 0 0,1 1 1 0 0,-1 0-1 0 0,2 1 1 0 0,-1 0 0 0 0,1 1-1 0 0,-14 22 1 0 0,21-29 2 0 0,1 0 0 0 0,1 1 0 0 0,-1 0 1 0 0,1-1-1 0 0,-1 1 0 0 0,2 0 0 0 0,-1 0 0 0 0,-1 10 1 0 0,3-11-1 0 0,0-1 0 0 0,0 1 0 0 0,0 0 0 0 0,1-1 0 0 0,-1 0 0 0 0,1 1 0 0 0,0-1 0 0 0,0 1 1 0 0,1-1-1 0 0,-1 0 0 0 0,1 0 0 0 0,0 0 0 0 0,3 5 0 0 0,-3-6-103 0 0,1 0-1 0 0,0 1 0 0 0,0-1 1 0 0,0 0-1 0 0,0 0 0 0 0,0-1 1 0 0,1 1-1 0 0,-1-1 0 0 0,1 0 1 0 0,-1 0-1 0 0,1 0 0 0 0,0 0 1 0 0,0 0-1 0 0,7 1 1 0 0,2 0-1026 0 0,0 0 0 0 0,1-1 1 0 0,16 1-1 0 0,-3-2-5138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89 12959 0 0,'0'0'595'0'0,"-1"-2"-18"0"0,-37-59 5129 0 0,38 47-4816 0 0,0 14-876 0 0,0-1 0 0 0,0 1 0 0 0,0 0 0 0 0,0-1 0 0 0,0 1 0 0 0,0-1 0 0 0,0 1 0 0 0,0 0 0 0 0,0-1 0 0 0,0 1 0 0 0,0-1 0 0 0,0 1 0 0 0,0 0 0 0 0,0-1 0 0 0,-1 1 0 0 0,1 0 0 0 0,0-1 0 0 0,0 1 0 0 0,0-1 0 0 0,-1 1 0 0 0,1 0 0 0 0,0 0 0 0 0,0-1 0 0 0,-1 1 0 0 0,1 0 0 0 0,0-1 0 0 0,-1 1 0 0 0,1 0-1 0 0,0 0 1 0 0,-1 0 0 0 0,1-1 0 0 0,-1 1 0 0 0,0 0-7 0 0,-1 0-1 0 0,1 0 1 0 0,0 0-1 0 0,0 0 0 0 0,-1 0 1 0 0,1 0-1 0 0,0 0 1 0 0,-1 0-1 0 0,1 1 1 0 0,-2 0-1 0 0,-5 2-21 0 0,-1 1 1 0 0,-10 6-1 0 0,-11 8-30 0 0,2 2 0 0 0,-33 28 0 0 0,-48 54-32 0 0,33-31 164 0 0,69-64-61 0 0,-50 48 163 0 0,52-48-145 0 0,-1-1-1 0 0,1 1 1 0 0,0 0 0 0 0,1 0 0 0 0,0 1 0 0 0,0-1-1 0 0,-3 10 1 0 0,6-16-38 0 0,1 0 1 0 0,0 0-1 0 0,0 1 0 0 0,-1-1 0 0 0,1 0 1 0 0,0 0-1 0 0,0 1 0 0 0,0-1 0 0 0,0 0 1 0 0,0 1-1 0 0,0-1 0 0 0,1 0 0 0 0,-1 0 1 0 0,0 1-1 0 0,1-1 0 0 0,-1 0 0 0 0,1 0 1 0 0,0 2-1 0 0,10 9 66 0 0,-7-10-63 0 0,0 0 1 0 0,1-1 0 0 0,-1 1-1 0 0,0-1 1 0 0,1 0 0 0 0,-1 0-1 0 0,1 0 1 0 0,0-1 0 0 0,-1 1-1 0 0,1-1 1 0 0,-1 0-1 0 0,6-1 1 0 0,2 0 8 0 0,0-1 1 0 0,1-1-1 0 0,15-4 1 0 0,-5-1-175 0 0,0-1 0 0 0,0-2 1 0 0,-1 0-1 0 0,0-1 1 0 0,-1-1-1 0 0,-1-1 0 0 0,0-1 1 0 0,-1-1-1 0 0,26-26 1 0 0,-36 31 32 0 0,0 1 0 0 0,-1-1 1 0 0,-1 0-1 0 0,0-1 0 0 0,10-22 1 0 0,-16 32 594 0 0,-8 12-135 0 0,3-6-268 0 0,-4 7 45 0 0,-24 30 276 0 0,-32 55 0 0 0,59-87-375 0 0,1 0 0 0 0,0 0 0 0 0,0 0 0 0 0,1 1 1 0 0,1-1-1 0 0,-4 18 0 0 0,6-12-51 0 0,1-14-28 0 0,-1 0 0 0 0,0 0 0 0 0,1 0 0 0 0,-1 1 0 0 0,1-1 0 0 0,0 0 0 0 0,-1 0 0 0 0,1 0 0 0 0,0 0 0 0 0,0 0 0 0 0,-1 0 0 0 0,1 0 0 0 0,0-1 0 0 0,0 1 0 0 0,0 0 0 0 0,0 0 0 0 0,0-1 0 0 0,0 1 0 0 0,2 0 0 0 0,16 5-5094 0 0,-2-6-1360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3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18 295 3223 0 0,'0'0'1479'0'0,"0"3"-160"0"0,-1 19 2033 0 0,-7 36 1 0 0,5-42-2702 0 0,1 0 1 0 0,0 0-1 0 0,1 0 1 0 0,0 0-1 0 0,2 0 0 0 0,2 17 1 0 0,-2-25-517 0 0,1-1 0 0 0,-1 0 1 0 0,2 1-1 0 0,-1-1 0 0 0,1 0 0 0 0,0 0 1 0 0,1 0-1 0 0,4 7 0 0 0,-7-13-89 0 0,0-1-1 0 0,-1 1 1 0 0,1-1-1 0 0,0 1 1 0 0,0-1-1 0 0,-1 1 0 0 0,1-1 1 0 0,0 1-1 0 0,0-1 1 0 0,0 0-1 0 0,0 1 1 0 0,-1-1-1 0 0,1 0 1 0 0,0 0-1 0 0,0 0 1 0 0,0 0-1 0 0,0 0 1 0 0,0 0-1 0 0,0 0 1 0 0,0 0-1 0 0,0 0 0 0 0,0 0 1 0 0,-1 0-1 0 0,3-1 1 0 0,18-8 563 0 0,-19 7-547 0 0,1 0 0 0 0,-1 0 0 0 0,0-1 1 0 0,0 1-1 0 0,0-1 0 0 0,0 1 0 0 0,-1-1 1 0 0,1 1-1 0 0,0-1 0 0 0,-1 0 0 0 0,0 0 1 0 0,0 0-1 0 0,0 0 0 0 0,0 0 0 0 0,0 0 1 0 0,-1 0-1 0 0,1 0 0 0 0,-1 0 0 0 0,0-4 1 0 0,0-5 52 0 0,0 0 1 0 0,-1-1 0 0 0,-3-18-1 0 0,-1 4 70 0 0,-3-57 0 0 0,8 74-144 0 0,1 0 0 0 0,0 0 0 0 0,0-1 0 0 0,0 1 0 0 0,2 0 0 0 0,-1 0 0 0 0,1 0 0 0 0,8-16 0 0 0,-8 21-36 0 0,0 0 0 0 0,1 0 1 0 0,-1 0-1 0 0,1 1 0 0 0,1-1 0 0 0,-1 1 0 0 0,1 0 0 0 0,-1 0 0 0 0,1 1 1 0 0,0-1-1 0 0,0 1 0 0 0,1 0 0 0 0,6-2 0 0 0,10-5-84 0 0,46-11 0 0 0,-60 19 46 0 0,126-36-144 0 0,193-46 100 0 0,-303 79 89 0 0,-7 0-76 0 0,24-1 0 0 0,-38 6-617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 15263 0 0,'0'0'696'0'0,"-2"-1"-13"0"0,-7-3-440 0 0,-3 5-130 0 0,8 1 47 0 0,0 0 0 0 0,0 0 0 0 0,1 1 0 0 0,-1-1 0 0 0,1 1 0 0 0,-1 0 0 0 0,1 0 0 0 0,0 0 0 0 0,0 0 0 0 0,-4 6 0 0 0,-2 5 363 0 0,-12 20 1 0 0,15-21-327 0 0,0 0 1 0 0,0 0 0 0 0,2 1 0 0 0,-1-1 0 0 0,2 1-1 0 0,0 0 1 0 0,-2 16 0 0 0,3 2 19 0 0,1 1 1 0 0,4 33-1 0 0,-3-61-302 0 0,0-1 0 0 0,0 1 0 0 0,-1-1 0 0 0,0 1 0 0 0,0-1 0 0 0,-2 8 1 0 0,2-10-1290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853 126 1839 0 0,'-1'-3'134'0'0,"-6"-7"998"0"0,-1-1 1 0 0,0 1 0 0 0,0 0-1 0 0,-1 1 1 0 0,0 0 0 0 0,-1 0 0 0 0,0 1-1 0 0,0 0 1 0 0,-15-8 0 0 0,18 12-508 0 0,1 1 0 0 0,-1 0-1 0 0,0 0 1 0 0,0 1 0 0 0,0 0 0 0 0,-1 0 0 0 0,1 1 0 0 0,0 0 0 0 0,-13-1 0 0 0,14 2-689 0 0,0 1 0 0 0,0 0 0 0 0,0-1 0 0 0,0 2 0 0 0,0-1 0 0 0,0 1 0 0 0,-10 4 0 0 0,3 0 125 0 0,0 1 0 0 0,0 1 1 0 0,0 0-1 0 0,1 1 0 0 0,0 0 0 0 0,1 0 1 0 0,0 1-1 0 0,-14 18 0 0 0,21-24-54 0 0,0 2-1 0 0,0-1 1 0 0,0 1-1 0 0,1-1 1 0 0,0 1-1 0 0,0 0 0 0 0,0 0 1 0 0,1 0-1 0 0,0 0 1 0 0,0 1-1 0 0,0-1 1 0 0,1 1-1 0 0,0-1 0 0 0,0 1 1 0 0,1-1-1 0 0,0 1 1 0 0,0-1-1 0 0,1 1 1 0 0,-1 0-1 0 0,1-1 0 0 0,3 10 1 0 0,-2-13-1 0 0,-1 0 0 0 0,1 0-1 0 0,-1 0 1 0 0,1 0 0 0 0,0-1 0 0 0,0 1 0 0 0,0 0 0 0 0,1-1-1 0 0,-1 0 1 0 0,0 1 0 0 0,1-1 0 0 0,0 0 0 0 0,-1-1 0 0 0,1 1-1 0 0,0 0 1 0 0,0-1 0 0 0,0 1 0 0 0,0-1 0 0 0,0 0 0 0 0,1 0 0 0 0,3 1-1 0 0,-1-1 10 0 0,1 0-1 0 0,-1 0 1 0 0,1 0-1 0 0,0-1 1 0 0,-1 0-1 0 0,1 0 1 0 0,-1-1-1 0 0,1 0 1 0 0,0 0-1 0 0,5-2 1 0 0,-6 1-10 0 0,0 0 0 0 0,-1 0 1 0 0,1 0-1 0 0,-1-1 0 0 0,0 0 0 0 0,0 0 1 0 0,0-1-1 0 0,0 1 0 0 0,0-1 1 0 0,6-6-1 0 0,-9 6-5 0 0,1 1-1 0 0,0-1 1 0 0,-1 0 0 0 0,0 0-1 0 0,0 1 1 0 0,0-1 0 0 0,0-1-1 0 0,-1 1 1 0 0,0 0 0 0 0,1 0-1 0 0,-1-1 1 0 0,-1 1 0 0 0,1 0-1 0 0,-1-9 1 0 0,0-2 54 0 0,-2 5-44 0 0,2 10-10 0 0,0 0 0 0 0,0-1 0 0 0,0 1 0 0 0,0 0 0 0 0,-1 0 0 0 0,1-1 0 0 0,0 1 0 0 0,0 0 0 0 0,0-1 0 0 0,-1 1 0 0 0,1 0 0 0 0,0 0 0 0 0,0-1 0 0 0,0 1 0 0 0,-1 0 0 0 0,1 0 0 0 0,0 0 0 0 0,-1-1 0 0 0,1 1 0 0 0,0 0 0 0 0,0 0 0 0 0,-1 0 0 0 0,1 0 0 0 0,0 0 0 0 0,-1-1 0 0 0,-1 2-4 0 0,0-1-1 0 0,0 1 0 0 0,0-1 1 0 0,0 1-1 0 0,0-1 1 0 0,0 1-1 0 0,1 0 1 0 0,-1 0-1 0 0,0 0 0 0 0,1 0 1 0 0,-1 0-1 0 0,0 0 1 0 0,1 1-1 0 0,0-1 1 0 0,-1 1-1 0 0,1-1 0 0 0,0 1 1 0 0,-1-1-1 0 0,1 1 1 0 0,-1 2-1 0 0,-4 5-17 0 0,1 0 0 0 0,-7 15 0 0 0,0 6-4 0 0,-127 275-779 0 0,104-238 352 0 0,-90 186-345 0 0,8 47 3361 0 0,64-159-538 0 0,48-128-1757 0 0,0-3-18 0 0,1 1 1 0 0,1-1 0 0 0,-1 1 0 0 0,2-1-1 0 0,0 1 1 0 0,-2 17 0 0 0,4-26-206 0 0,0 10-1049 0 0,1-25 712 0 0,0 0 0 0 0,-1 0 0 0 0,-1 0 0 0 0,-1 0 0 0 0,1 0 0 0 0,-7-22-1 0 0,-32-74-1490 0 0,25 73-2062 0 0,-13-48 0 0 0,22 55-1349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22 8751 0 0,'3'-1'674'0'0,"1"-2"-516"0"0,1 1 0 0 0,0 0 0 0 0,0 0-1 0 0,8-2 1 0 0,22-3 4326 0 0,-33 7-2872 0 0,0 2-809 0 0,0-1-737 0 0,0 1 1 0 0,0-1 0 0 0,0 1-1 0 0,0 0 1 0 0,-1 0 0 0 0,1 0 0 0 0,-1 0-1 0 0,1 0 1 0 0,-1 0 0 0 0,0 0 0 0 0,0 0-1 0 0,0 1 1 0 0,0-1 0 0 0,0 0 0 0 0,0 1-1 0 0,0 4 1 0 0,-1-3-24 0 0,0 1 0 0 0,0-1 0 0 0,0 1 0 0 0,0-1 0 0 0,-1 1 0 0 0,0-1 0 0 0,0 1-1 0 0,-3 6 1 0 0,-3 6 55 0 0,0-2 0 0 0,-2 1 0 0 0,-18 26 0 0 0,2-7 91 0 0,-113 176 1156 0 0,88-121-754 0 0,-42 103 0 0 0,39-77-532 0 0,43-98-39 0 0,-1-2 0 0 0,0 1 0 0 0,-1-2-1 0 0,-18 21 1 0 0,28-35 248 0 0,3-3-196 0 0,22-37 5 0 0,1 1 1 0 0,31-36-1 0 0,-36 48-77 0 0,2-1-94 0 0,32-33 0 0 0,-42 49 63 0 0,0 2-1 0 0,0-1 1 0 0,1 1 0 0 0,0 1-1 0 0,24-12 1 0 0,-23 15 31 0 0,1 5 0 0 0,2 6 0 0 0,-1 3 0 0 0,-10-3 30 0 0,1 0 0 0 0,-1 1 0 0 0,0-1 0 0 0,0 1 0 0 0,0 0 0 0 0,6 15-1 0 0,-1 1 96 0 0,7 26 0 0 0,17 73 152 0 0,-33-121-408 0 0,-1 2-224 0 0,1 1 0 0 0,0 0 0 0 0,0-1 0 0 0,0 1 0 0 0,4 6 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24 2303 0 0,'1'-2'102'0'0,"0"0"-52"0"0,6-17 16444 0 0,-9 21-16089 0 0,-25 45 405 0 0,-33 78 0 0 0,-10 58 437 0 0,70-183-1246 0 0,-69 196 845 0 0,55-160-831 0 0,3-3-2 0 0,-2-2 0 0 0,-1 0 0 0 0,-25 42 0 0 0,18-38-93 0 0,20-34 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58 14479 0 0,'-7'-6'263'0'0,"1"1"0"0"0,-2 0-1 0 0,1 0 1 0 0,-1 1 0 0 0,-12-5-1 0 0,3 3-171 0 0,9 8 4778 0 0,9 0-4792 0 0,-1 0 0 0 0,0 0 0 0 0,1 0 0 0 0,-1 0 0 0 0,1 0 0 0 0,0 0 0 0 0,-1 0 0 0 0,1 0 0 0 0,0 0 0 0 0,0 0 0 0 0,0-1 0 0 0,1 1 0 0 0,-1 0 0 0 0,0-1 0 0 0,1 1 0 0 0,-1-1-1 0 0,1 1 1 0 0,-1-1 0 0 0,1 0 0 0 0,0 1 0 0 0,0-1 0 0 0,-1 0 0 0 0,1 0 0 0 0,3 1 0 0 0,2 1 92 0 0,1 0-1 0 0,0-1 1 0 0,0 1-1 0 0,14 1 1 0 0,40 2 357 0 0,0-3-1 0 0,101-7 1 0 0,0-13-199 0 0,-130 11-760 0 0,-1-2-1 0 0,60-22 1 0 0,-70 20-1758 0 0,-5-1-5877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 6911 0 0,'0'0'315'0'0,"-2"0"-7"0"0,-5 1-199 0 0,6-1 230 0 0,0 0-1 0 0,0 0 1 0 0,-1 1-1 0 0,1-1 1 0 0,0 0-1 0 0,0 1 0 0 0,0-1 1 0 0,0 1-1 0 0,-1-1 1 0 0,1 1-1 0 0,0-1 1 0 0,-8 9 7969 0 0,9-8-8271 0 0,0-1 1 0 0,0 1 0 0 0,0 0 0 0 0,1-1 0 0 0,-1 1 0 0 0,0 0 0 0 0,0-1 0 0 0,1 1 0 0 0,-1 0 0 0 0,1-1 0 0 0,-1 1-1 0 0,0-1 1 0 0,1 1 0 0 0,-1-1 0 0 0,1 1 0 0 0,-1-1 0 0 0,1 1 0 0 0,0-1 0 0 0,-1 1 0 0 0,1-1 0 0 0,-1 0 0 0 0,1 1-1 0 0,0-1 1 0 0,-1 0 0 0 0,1 0 0 0 0,0 1 0 0 0,-1-1 0 0 0,1 0 0 0 0,0 0 0 0 0,0 0 0 0 0,-1 0 0 0 0,1 0 0 0 0,1 0 0 0 0,24-1 1 0 0,-1-4-490 0 0,0-1 1 0 0,0-2 0 0 0,30-12-1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1375 0 0,'0'0'12590'0'0,"-3"1"-12116"0"0,-8 2-317 0 0,0 1 0 0 0,0 0-1 0 0,0 1 1 0 0,-19 13 0 0 0,-41 31-314 0 0,52-35 154 0 0,3-2-39 0 0,-50 39-387 0 0,59-45 394 0 0,0 1 1 0 0,1-1-1 0 0,-1 1 1 0 0,2 1-1 0 0,-1-1 1 0 0,-7 14-1 0 0,8-7 163 0 0,4-11-59 0 0,1-1 0 0 0,0 0 0 0 0,0 1 0 0 0,0-1 0 0 0,0 1-1 0 0,0-1 1 0 0,0 0 0 0 0,0 1 0 0 0,1-1 0 0 0,-1 1 0 0 0,1-1 0 0 0,0 0 0 0 0,0 0 0 0 0,1 3 0 0 0,0-1 47 0 0,0 0-1 0 0,1 0 1 0 0,0 0 0 0 0,0-1 0 0 0,0 1 0 0 0,0-1-1 0 0,4 3 1 0 0,1 1 102 0 0,1-1-1 0 0,-1-1 1 0 0,1 1-1 0 0,1-2 1 0 0,-1 1-1 0 0,11 3 1 0 0,-9-5-50 0 0,1 0 1 0 0,-1-1-1 0 0,1 0 1 0 0,0 0-1 0 0,0-2 1 0 0,0 1-1 0 0,0-1 1 0 0,0-1-1 0 0,0 0 1 0 0,-1-1 0 0 0,1 0-1 0 0,13-5 1 0 0,-17 5-114 0 0,0-1 1 0 0,0 0-1 0 0,-1 0 1 0 0,1-1-1 0 0,-1 0 1 0 0,0 0 0 0 0,0-1-1 0 0,0 0 1 0 0,-1 0-1 0 0,0-1 1 0 0,0 0-1 0 0,0 0 1 0 0,0 0-1 0 0,-1 0 1 0 0,0-1 0 0 0,-1 0-1 0 0,1 0 1 0 0,3-10-1 0 0,-6 11-61 0 0,0 0 0 0 0,0 0-1 0 0,-1-1 1 0 0,0 1 0 0 0,0 0-1 0 0,0-1 1 0 0,-1 1 0 0 0,0-1 0 0 0,0 1-1 0 0,-1-1 1 0 0,1 1 0 0 0,-2-1-1 0 0,1 1 1 0 0,-1 0 0 0 0,0-1 0 0 0,-4-9-1 0 0,2 9-318 0 0,0 0 0 0 0,0-1 0 0 0,0 2 0 0 0,-1-1 0 0 0,-8-9 0 0 0,8 11-755 0 0,-1-1 1 0 0,0 1-1 0 0,0 0 1 0 0,-1 0-1 0 0,-11-6 1 0 0,-2 2-4403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715 502 4607 0 0,'-53'30'228'0'0,"5"-2"2480"0"0,23-16 8059 0 0,25-15-10250 0 0,0-3-329 0 0,1 1 0 0 0,0-1-1 0 0,0 0 1 0 0,0 1 0 0 0,1-1-1 0 0,0 1 1 0 0,4-10 0 0 0,25-39 692 0 0,-19 34-716 0 0,25-39 118 0 0,11-20-68 0 0,-27 41-165 0 0,30-60 10 0 0,-46 86-62 0 0,0-1-1 0 0,-1 1 1 0 0,-1-1-1 0 0,0 0 1 0 0,0 0-1 0 0,0-15 0 0 0,-3 26-34 0 0,1-1-1 0 0,-2 0 0 0 0,1 1 1 0 0,0-1-1 0 0,0 1 0 0 0,-1-1 1 0 0,1 0-1 0 0,-1 1 0 0 0,0-1 1 0 0,0 1-1 0 0,0 0 0 0 0,0-1 1 0 0,0 1-1 0 0,-1 0 0 0 0,1 0 1 0 0,0-1-1 0 0,-1 1 0 0 0,0 0 1 0 0,0 1-1 0 0,1-1 0 0 0,-1 0 1 0 0,-3-1-1 0 0,3 2-16 0 0,0-1-1 0 0,0 1 1 0 0,0 1-1 0 0,0-1 1 0 0,0 0 0 0 0,-1 0-1 0 0,1 1 1 0 0,0 0 0 0 0,-1-1-1 0 0,1 1 1 0 0,0 0 0 0 0,-1 0-1 0 0,1 0 1 0 0,0 0 0 0 0,-1 1-1 0 0,1-1 1 0 0,0 0 0 0 0,0 1-1 0 0,-1 0 1 0 0,1 0 0 0 0,0-1-1 0 0,0 1 1 0 0,0 0 0 0 0,-4 3-1 0 0,-4 4 1 0 0,-1-1 0 0 0,1 2 0 0 0,1-1-1 0 0,-1 2 1 0 0,2-1 0 0 0,-1 1 0 0 0,1 0 0 0 0,-6 12 0 0 0,-48 95-448 0 0,48-87 470 0 0,-92 204 581 0 0,11-24-24 0 0,21-21-344 0 0,35-79-176 0 0,31-92-75 0 0,-1 0 0 0 0,-1 0 1 0 0,0 0-1 0 0,-2-2 0 0 0,0 1 0 0 0,0-1 0 0 0,-2-1 0 0 0,0-1 0 0 0,0 1 0 0 0,-1-2 1 0 0,-1 0-1 0 0,-34 20 0 0 0,46-30-5 0 0,-1-1 0 0 0,0 0-1 0 0,0 0 1 0 0,-1 0 0 0 0,1 0 0 0 0,0-1 0 0 0,0 0 0 0 0,-1 0 0 0 0,-5 0 0 0 0,7-2-1400 0 0,-5-5-4574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16671 0 0,'0'0'1512'0'0,"3"1"-1197"0"0,7 2-166 0 0,0-2 0 0 0,0 1 0 0 0,0-1 0 0 0,0-1 0 0 0,0 1 0 0 0,-1-2 0 0 0,1 1 0 0 0,12-4 0 0 0,84-22 1062 0 0,-55 12-600 0 0,-35 10-559 0 0,175-40 1996 0 0,-145 36-3081 0 0,0 2-1 0 0,58 0 1 0 0,-89 6-701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157 193 2759 0 0,'0'0'1827'0'0,"2"-1"-70"0"0,79-18 4046 0 0,3 1-3643 0 0,55-12-593 0 0,-46 8-955 0 0,148-37 462 0 0,-241 58-1073 0 0,43-11 232 0 0,0 1-1 0 0,74-8 1 0 0,-115 18-418 0 0,-56 20-446 0 0,17-5 831 0 0,-17 4-138 0 0,2 2 0 0 0,-60 32 1 0 0,79-34-40 0 0,2 2-1 0 0,0 0 1 0 0,1 2 0 0 0,-37 36 0 0 0,-110 131-804 0 0,-13 11-127 0 0,178-190 878 0 0,1 0 1 0 0,-1 0-1 0 0,-1-1 1 0 0,0-1-1 0 0,0 0 1 0 0,-25 11-1 0 0,26-13 30 0 0,4-1-16 0 0,7-3 572 0 0,3-2-302 0 0,12 4 40 0 0,1 0 0 0 0,-1-2 0 0 0,1 0 0 0 0,0 0 0 0 0,25-2 0 0 0,80-10 1116 0 0,-79 5-964 0 0,210-34 1624 0 0,-57 7-1266 0 0,-179 30-811 0 0,-12 2-121 0 0,-9 6-3158 0 0,-13 9-854 0 0,8-9-1771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15343 0 0,'0'0'1394'0'0,"2"-1"-1150"0"0,22-8 241 0 0,0 2 0 0 0,1 1 1 0 0,0 1-1 0 0,40-3 1 0 0,-5 0 375 0 0,49-10 530 0 0,-19 2-163 0 0,113-5 0 0 0,-172 19-1160 0 0,-19 1-382 0 0,0 0 0 0 0,1 1 0 0 0,-1 0 0 0 0,18 3 0 0 0,-21-1-377 0 0,0-1 0 0 0,1 0 0 0 0,9-1 0 0 0,-4-1-552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4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8287 0 0,'0'0'3648'0'0,"-1"2"-2120"0"0,-1 9-776 0 0,-2 0 0 0 0,1 0 0 0 0,-1 0-1 0 0,-1-1 1 0 0,0 0 0 0 0,-10 16 0 0 0,-7 14 159 0 0,-14 40-285 0 0,24-56-563 0 0,11-18-62 0 0,-12 35-1243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6447 0 0,'0'0'576'0'0,"-11"7"-464"0"0,2 2-112 0 0,0 4-1888 0 0,2 3-408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56 8751 0 0,'0'0'674'0'0,"-1"-2"-438"0"0,-7-14-444 0 0,7 13 837 0 0,-1 1 0 0 0,0-1 0 0 0,0 0-1 0 0,-1 1 1 0 0,1 0 0 0 0,0-1-1 0 0,-1 1 1 0 0,1 0 0 0 0,-1 0 0 0 0,0 0-1 0 0,0 1 1 0 0,-5-3 0 0 0,-14-2 102 0 0,16 5-599 0 0,0 1 0 0 0,1 0 0 0 0,-1 1 1 0 0,0-1-1 0 0,1 1 0 0 0,-1 0 0 0 0,0 1 0 0 0,1-1 0 0 0,-1 1 1 0 0,-8 4-1 0 0,-6 5-11 0 0,-26 17 1 0 0,25-15-154 0 0,-79 54-344 0 0,81-50 60 0 0,18-16 176 0 0,-8 10-257 0 0,6-5 320 0 0,3-6 68 0 0,0 1 1 0 0,-1-1-1 0 0,1 0 0 0 0,0 1 0 0 0,0-1 0 0 0,-1 0 1 0 0,1 1-1 0 0,0-1 0 0 0,0 0 0 0 0,0 1 1 0 0,0-1-1 0 0,-1 0 0 0 0,1 1 0 0 0,0-1 0 0 0,0 1 1 0 0,0-1-1 0 0,0 0 0 0 0,0 1 0 0 0,0-1 1 0 0,0 1-1 0 0,0-1 0 0 0,0 0 0 0 0,0 1 0 0 0,1-1 1 0 0,-1 0-1 0 0,0 1 0 0 0,0 0 0 0 0,1 2-5 0 0,1 0 0 0 0,-1 1 1 0 0,1-1-1 0 0,0 0 0 0 0,0 0 0 0 0,0 0 0 0 0,1 0 0 0 0,-1 0 0 0 0,1 0 1 0 0,-1-1-1 0 0,1 1 0 0 0,0-1 0 0 0,0 0 0 0 0,0 1 0 0 0,0-2 0 0 0,6 4 0 0 0,9 3 25 0 0,0 0 0 0 0,18 5 0 0 0,-20-8-34 0 0,44 13-35 0 0,-38-12 59 0 0,0 1 1 0 0,33 14-1 0 0,5 14 207 0 0,-58-33-163 0 0,1 0 0 0 0,0 1-1 0 0,-1-1 1 0 0,1 1-1 0 0,-1 0 1 0 0,0 0 0 0 0,0-1-1 0 0,0 2 1 0 0,0-1 0 0 0,-1 0-1 0 0,1 0 1 0 0,-1 0 0 0 0,0 1-1 0 0,0-1 1 0 0,0 1 0 0 0,0-1-1 0 0,0 6 1 0 0,0-3 29 0 0,-1 0 0 0 0,1 0 0 0 0,-1-1 0 0 0,-1 1 0 0 0,1 0 0 0 0,-1 0 0 0 0,0-1 0 0 0,0 1 0 0 0,-4 10 0 0 0,2-10-38 0 0,0-1-1 0 0,-1 0 1 0 0,1 1 0 0 0,-1-1-1 0 0,0-1 1 0 0,-1 1-1 0 0,1-1 1 0 0,-1 1-1 0 0,0-1 1 0 0,0 0 0 0 0,0-1-1 0 0,0 1 1 0 0,-1-1-1 0 0,1 0 1 0 0,-9 3-1 0 0,-1-1 0 0 0,0 0 0 0 0,-1-1-1 0 0,1 0 1 0 0,-32 3 0 0 0,29-6 4 0 0,0-1 0 0 0,0-1 0 0 0,0 0 0 0 0,-20-5 0 0 0,-69-19 241 0 0,30 5-90 0 0,51 13-259 0 0,24 7-288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783 331 7543 0 0,'0'0'682'0'0,"2"-2"-561"0"0,4-2 253 0 0,-1 0 0 0 0,0-1 0 0 0,-1 0 0 0 0,1 0 0 0 0,-1 0-1 0 0,0-1 1 0 0,-1 1 0 0 0,1-1 0 0 0,3-8 0 0 0,-5 10-237 0 0,0-1 1 0 0,0 0-1 0 0,-1 0 0 0 0,1 0 1 0 0,-1 0-1 0 0,0 0 0 0 0,0 0 1 0 0,-1 0-1 0 0,1 0 0 0 0,-1-1 0 0 0,0 1 1 0 0,-1 0-1 0 0,0-6 0 0 0,-3-3 65 0 0,-1-8 119 0 0,-13-33 0 0 0,7 22 152 0 0,9 25-292 0 0,-1 0-1 0 0,0 0 1 0 0,0 0 0 0 0,-6-10-1 0 0,7 16-153 0 0,-1 0-1 0 0,1 1 0 0 0,0-1 1 0 0,-1 0-1 0 0,1 1 1 0 0,0 0-1 0 0,-1-1 0 0 0,0 1 1 0 0,1 0-1 0 0,-1 0 1 0 0,0 0-1 0 0,0 1 0 0 0,1-1 1 0 0,-7 0-1 0 0,-1 1-46 0 0,-1 0 0 0 0,0 0 1 0 0,0 1-1 0 0,0 1 0 0 0,1 0 0 0 0,-1 0 0 0 0,1 1 0 0 0,-1 0 0 0 0,1 1 0 0 0,0 0 0 0 0,0 1 0 0 0,1 0 1 0 0,-1 0-1 0 0,1 1 0 0 0,-12 10 0 0 0,0 2 157 0 0,0 0-1 0 0,2 2 1 0 0,0 0 0 0 0,-30 43 0 0 0,42-52-76 0 0,0 0 1 0 0,0 0-1 0 0,1 1 1 0 0,1 0-1 0 0,0 0 1 0 0,1 1 0 0 0,-6 22-1 0 0,9-29-38 0 0,0-1 0 0 0,0 0 0 0 0,1 1 0 0 0,0-1 0 0 0,0 1 0 0 0,0-1 0 0 0,1 0 0 0 0,-1 1 0 0 0,1-1 0 0 0,1 1 0 0 0,-1-1-1 0 0,1 0 1 0 0,0 0 0 0 0,0 0 0 0 0,0 0 0 0 0,1 0 0 0 0,-1 0 0 0 0,1-1 0 0 0,1 1 0 0 0,-1-1 0 0 0,6 6 0 0 0,-5-7 23 0 0,1 0 1 0 0,-1 0-1 0 0,1 0 0 0 0,0 0 1 0 0,0-1-1 0 0,0 1 0 0 0,0-1 0 0 0,1-1 1 0 0,-1 1-1 0 0,0-1 0 0 0,1 0 1 0 0,-1 0-1 0 0,1 0 0 0 0,0-1 1 0 0,10 0-1 0 0,-3-1 19 0 0,1-1 0 0 0,0 0 0 0 0,0-1 1 0 0,-1 0-1 0 0,17-6 0 0 0,96-45 125 0 0,-110 46-239 0 0,-1-1 0 0 0,1-1 0 0 0,-2 0 0 0 0,1-1 0 0 0,19-19 0 0 0,-29 24-10 0 0,0 1 1 0 0,-1-1 0 0 0,0 0-1 0 0,6-9 1 0 0,-9 12 31 0 0,0 1 1 0 0,0 0-1 0 0,0-1 1 0 0,0 1-1 0 0,0-1 0 0 0,0 1 1 0 0,-1-1-1 0 0,1 0 1 0 0,-1 1-1 0 0,0-1 0 0 0,0 0 1 0 0,0 1-1 0 0,0-1 1 0 0,0 0-1 0 0,-1-3 1 0 0,-3-3-10 0 0,2 8 33 0 0,1-1 0 0 0,0 1 0 0 0,-1 0 1 0 0,1 0-1 0 0,0 0 0 0 0,-1 1 0 0 0,1-1 1 0 0,-1 0-1 0 0,0 1 0 0 0,1-1 0 0 0,-1 0 1 0 0,1 1-1 0 0,-1 0 0 0 0,-2-1 0 0 0,4 1 3 0 0,-4 0 17 0 0,-1-1 0 0 0,1 1-1 0 0,0 1 1 0 0,-1-1 0 0 0,1 0 0 0 0,0 1-1 0 0,-1 0 1 0 0,1 0 0 0 0,0 0 0 0 0,0 1-1 0 0,-6 2 1 0 0,2 0 11 0 0,0 0 1 0 0,0 1-1 0 0,0 0 1 0 0,-10 8-1 0 0,11-6 24 0 0,-1 1 0 0 0,1 0 1 0 0,0 0-1 0 0,1 1 0 0 0,0-1 1 0 0,1 1-1 0 0,0 1 0 0 0,-7 16 0 0 0,-1 9 89 0 0,-10 41-1 0 0,18-54-118 0 0,-16 50-44 0 0,-2-2 0 0 0,-59 125 0 0 0,60-154-57 0 0,-88 180-348 0 0,83-160 442 0 0,-31 108 1 0 0,28-33 235 0 0,4-14-174 0 0,24-117-52 0 0,1 0 0 0 0,-1 0 0 0 0,0 0 0 0 0,0 0 0 0 0,0 0 0 0 0,-1 0 0 0 0,0 0 0 0 0,0-1 0 0 0,0 1 0 0 0,0-1 0 0 0,-1 0 0 0 0,-7 6 0 0 0,9-8 39 0 0,0 0 1 0 0,-1-1-1 0 0,1 0 1 0 0,-1 0 0 0 0,1 0-1 0 0,-1 0 1 0 0,1 0-1 0 0,-1 0 1 0 0,1 0 0 0 0,-1-1-1 0 0,0 1 1 0 0,1-1-1 0 0,-1 0 1 0 0,0 0 0 0 0,0 0-1 0 0,1 0 1 0 0,-1-1-1 0 0,0 1 1 0 0,1-1-1 0 0,-1 1 1 0 0,0-1 0 0 0,1 0-1 0 0,-1 0 1 0 0,1 0-1 0 0,-1 0 1 0 0,1-1 0 0 0,-3-1-1 0 0,-2-2 49 0 0,1 0 0 0 0,-1 0 0 0 0,1 0 0 0 0,0-1-1 0 0,1 0 1 0 0,0 0 0 0 0,0-1 0 0 0,0 0 0 0 0,1 1 0 0 0,-7-14-1 0 0,1-3-30 0 0,0 0-1 0 0,-7-31 0 0 0,10 27-193 0 0,1 0-1 0 0,1-1 0 0 0,2 1 1 0 0,1-1-1 0 0,2-52 0 0 0,2 55-2976 0 0,9-42 0 0 0,4 7-3742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6447 0 0,'0'0'884'0'0,"2"2"248"0"0,3 9-176 0 0,0 1 0 0 0,0-1-1 0 0,-1 1 1 0 0,-1 0-1 0 0,0 0 1 0 0,-1 0 0 0 0,0 1-1 0 0,0-1 1 0 0,-2 0 0 0 0,0 22-1 0 0,6-52 619 0 0,0 0-1 0 0,13-24 0 0 0,31-61-1877 0 0,-36 76 284 0 0,1 1 0 0 0,2 0 0 0 0,1 1 0 0 0,0 1 0 0 0,2 1 0 0 0,1 0 0 0 0,26-21 0 0 0,-30 29-142 0 0,0 1 0 0 0,1 2 0 0 0,0-1 0 0 0,39-18 0 0 0,-46 26-241 0 0,1 1 0 0 0,-1 0 1 0 0,1 0-1 0 0,0 1 0 0 0,0 1 1 0 0,0 0-1 0 0,0 1 0 0 0,0 0 1 0 0,0 1-1 0 0,20 1 0 0 0,-28 0-93 0 0,0 0-1 0 0,-1 0 0 0 0,1 1 1 0 0,0-1-1 0 0,0 1 0 0 0,-1-1 1 0 0,6 5-1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1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6447 0 0,'0'0'499'0'0,"-1"0"-328"0"0,-30 8 2637 0 0,11 1 12138 0 0,25-11-15015 0 0,0 2-1 0 0,-1-1 1 0 0,1 0 0 0 0,8 1-1 0 0,-8 0-39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185 176 6911 0 0,'0'0'528'0'0,"0"3"-48"0"0,0-1 105 0 0,0 0 1 0 0,0 0-1 0 0,0 0 0 0 0,1 0 0 0 0,-1 0 0 0 0,1 0 0 0 0,-1 0 0 0 0,1 0 0 0 0,0 0 1 0 0,0 0-1 0 0,0 0 0 0 0,0 0 0 0 0,0-1 0 0 0,2 3 0 0 0,-2-2-471 0 0,1-1 0 0 0,-1 1 1 0 0,1-1-1 0 0,0 0 0 0 0,-1 0 0 0 0,1 0 0 0 0,0 0 0 0 0,0 0 0 0 0,0 0 0 0 0,0 0 1 0 0,0 0-1 0 0,0-1 0 0 0,0 1 0 0 0,0-1 0 0 0,0 1 0 0 0,1-1 0 0 0,-1 0 0 0 0,0 0 1 0 0,0 0-1 0 0,0 0 0 0 0,0 0 0 0 0,0-1 0 0 0,3 0 0 0 0,38-8 1093 0 0,76-25-1 0 0,-103 27-1182 0 0,0 1-1 0 0,0-2 1 0 0,-1 0-1 0 0,0-1 1 0 0,-1-1-1 0 0,1 0 1 0 0,20-20 0 0 0,-32 27-78 0 0,0 0 0 0 0,-1 0 0 0 0,1-1 0 0 0,-1 0 0 0 0,0 1 0 0 0,0-1 0 0 0,0 0 0 0 0,0 0 0 0 0,0 0 0 0 0,-1 0 0 0 0,0 0 0 0 0,1-5 0 0 0,-2 8 40 0 0,0 0 0 0 0,0 1 0 0 0,0-1 0 0 0,-1 0 0 0 0,1 1 0 0 0,0-1 0 0 0,0 0 0 0 0,-1 1 0 0 0,1-1 0 0 0,0 0 0 0 0,-1 1 0 0 0,1-1 0 0 0,0 1 0 0 0,-1-1 0 0 0,1 1 0 0 0,-1-1 0 0 0,1 1 0 0 0,-1-1 0 0 0,1 1 0 0 0,-1-1 0 0 0,0 1 0 0 0,-1-1-30 0 0,-2-2-15 0 0,0 0 0 0 0,-1 0 0 0 0,1 0 0 0 0,-1 1 0 0 0,0 0 0 0 0,1 0 0 0 0,-1 0 0 0 0,0 1 0 0 0,0-1 0 0 0,-1 1 0 0 0,1 0 0 0 0,0 1 0 0 0,0-1 0 0 0,0 1 0 0 0,-1 0 0 0 0,-9 2 0 0 0,-4 0-54 0 0,0 1 0 0 0,0 2 0 0 0,-22 7 1 0 0,14-2 53 0 0,0 1 1 0 0,1 1 0 0 0,-49 32 0 0 0,-64 61 241 0 0,131-97-165 0 0,-1 0-1 0 0,1 0 0 0 0,0 1 1 0 0,1 0-1 0 0,0 0 0 0 0,0 1 1 0 0,-9 18-1 0 0,14-25-14 0 0,1 0-1 0 0,0 1 1 0 0,-1-1 0 0 0,1 0-1 0 0,0 1 1 0 0,1-1 0 0 0,-1 1-1 0 0,0-1 1 0 0,1 1 0 0 0,0-1-1 0 0,0 1 1 0 0,0 0 0 0 0,0-1-1 0 0,1 1 1 0 0,0-1 0 0 0,-1 1-1 0 0,1-1 1 0 0,0 1 0 0 0,1-1-1 0 0,-1 0 1 0 0,0 0 0 0 0,1 1-1 0 0,0-1 1 0 0,0 0 0 0 0,0 0-1 0 0,0-1 1 0 0,0 1 0 0 0,1 0-1 0 0,3 2 1 0 0,0 1 14 0 0,1-1 1 0 0,0-1-1 0 0,0 1 1 0 0,1-1-1 0 0,-1 0 1 0 0,13 4-1 0 0,15 2-1192 0 0,-1-2-3485 0 0,-5-4-1350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48 8751 0 0,'0'-2'399'0'0,"10"-19"6317"0"0,-19 9-3753 0 0,5 10-2923 0 0,-1 0 0 0 0,1 0 0 0 0,-1 1 0 0 0,1-1 1 0 0,-1 1-1 0 0,0 0 0 0 0,0 1 0 0 0,1-1 1 0 0,-1 1-1 0 0,0 0 0 0 0,0 0 0 0 0,0 1 1 0 0,-9 1-1 0 0,-6 2 4 0 0,1 2 0 0 0,-21 8 0 0 0,22-8-30 0 0,-107 43 44 0 0,107-41-59 0 0,1 1 0 0 0,0 1 0 0 0,1 0 0 0 0,-29 24 0 0 0,41-30 2 0 0,0 0 0 0 0,0 1 0 0 0,1-1 0 0 0,-1 1 1 0 0,1 0-1 0 0,0-1 0 0 0,1 1 0 0 0,-1 1 0 0 0,-2 6 0 0 0,-2 11 81 0 0,7-18-66 0 0,0 0-1 0 0,0-3-6 0 0,0-1 1 0 0,0 1-1 0 0,0-1 0 0 0,0 1 0 0 0,0-1 0 0 0,0 1 0 0 0,1-1 1 0 0,-1 0-1 0 0,0 1 0 0 0,1-1 0 0 0,-1 1 0 0 0,1-1 1 0 0,0 0-1 0 0,-1 1 0 0 0,1-1 0 0 0,0 0 0 0 0,0 0 0 0 0,0 0 1 0 0,0 1-1 0 0,0-1 0 0 0,0 0 0 0 0,0 0 0 0 0,0 0 0 0 0,0-1 1 0 0,0 1-1 0 0,1 0 0 0 0,-1 0 0 0 0,2 0 0 0 0,1 0 16 0 0,0 1 0 0 0,0-1 0 0 0,0 0 0 0 0,0-1-1 0 0,0 1 1 0 0,0-1 0 0 0,1 0 0 0 0,6 0 0 0 0,9-2 37 0 0,-1-1 0 0 0,0-1 0 0 0,0-1 0 0 0,0 0 0 0 0,0-2 0 0 0,-1 0 0 0 0,23-12 0 0 0,-20 7-84 0 0,-2 0 0 0 0,1-1 1 0 0,-1 0-1 0 0,-1-2 0 0 0,30-31 0 0 0,-44 42 640 0 0,-3 5-235 0 0,-7 12-104 0 0,-13 20-103 0 0,11-21-141 0 0,1 0 0 0 0,0 1 0 0 0,1-1 0 0 0,0 1 0 0 0,1 0 0 0 0,-6 25 0 0 0,9-18-167 0 0,4-16 31 0 0,-1-2 9 0 0,0 1-291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11 14279 0 0,'0'0'1103'0'0,"-2"-1"-720"0"0,-1-1-309 0 0,-1 1 0 0 0,1-1 0 0 0,-1 1 0 0 0,1 0 0 0 0,-1 0 0 0 0,1 0 0 0 0,-1 1 0 0 0,0-1 0 0 0,0 1 0 0 0,1 0 0 0 0,-1 0 0 0 0,0 0 0 0 0,1 1 0 0 0,-1-1 0 0 0,0 1 0 0 0,1 0 0 0 0,-1 0 0 0 0,1 0 0 0 0,-1 0 0 0 0,-3 3 0 0 0,-15 6 146 0 0,1 1 1 0 0,1 1-1 0 0,0 1 0 0 0,0 1 0 0 0,1 0 0 0 0,1 2 0 0 0,1 0 0 0 0,-31 37 0 0 0,17-14 159 0 0,3 1-1 0 0,1 2 1 0 0,-28 58-1 0 0,-50 138 192 0 0,-22 40 5 0 0,120-263-584 0 0,-82 137-831 0 0,77-135 699 0 0,0-2-1 0 0,0 1 1 0 0,-2-1 0 0 0,0-1-1 0 0,0 0 1 0 0,-28 18 0 0 0,41-30-382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96 12439 0 0,'-6'-1'97'0'0,"1"0"-1"0"0,-1 0 1 0 0,0 1-1 0 0,1 0 1 0 0,-1 0-1 0 0,0 0 1 0 0,0 1-1 0 0,1-1 1 0 0,-1 1-1 0 0,1 1 1 0 0,-1-1-1 0 0,1 1 1 0 0,-1 0-1 0 0,1 0 1 0 0,-10 6 5807 0 0,38 0-5152 0 0,-17-6-643 0 0,-1 0 1 0 0,0-1-1 0 0,1 1 0 0 0,-1-1 1 0 0,7 1-1 0 0,40-2 1029 0 0,71-7 0 0 0,-93 5-918 0 0,67-7 524 0 0,132-30 0 0 0,132-24-2420 0 0,-326 58-1327 0 0,-19 3-1327 0 0,2 0-2653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12439 0 0,'0'0'958'0'0,"1"2"-625"0"0,4 4 135 0 0,0 0 0 0 0,0 0-1 0 0,0-1 1 0 0,1 1 0 0 0,0-1 0 0 0,0-1-1 0 0,1 1 1 0 0,-1-1 0 0 0,1 0 0 0 0,0 0 0 0 0,0-1-1 0 0,11 4 1 0 0,-1-2-216 0 0,0-2 0 0 0,0 0 0 0 0,0-1 0 0 0,0-1-1 0 0,22-1 1 0 0,-27 0-108 0 0,0-2 0 0 0,0 1-1 0 0,-1-1 1 0 0,1-1-1 0 0,-1 0 1 0 0,0 0 0 0 0,1-1-1 0 0,15-9 1 0 0,-8 1-216 0 0,-16 9-25 0 0,-1 2-111 0 0,-2-1-16 0 0,0 1 178 0 0,0 1 0 0 0,0-1 0 0 0,-1 0 0 0 0,1 1 0 0 0,0-1 0 0 0,0 0 0 0 0,0 1 0 0 0,0-1-1 0 0,-1 1 1 0 0,1-1 0 0 0,0 0 0 0 0,-1 1 0 0 0,1-1 0 0 0,-1 1 0 0 0,1-1 0 0 0,0 1 0 0 0,-1-1 0 0 0,1 1 0 0 0,-1-1 0 0 0,1 1 0 0 0,-2-1 0 0 0,0 0-37 0 0,0 0 1 0 0,0 0-1 0 0,0 0 0 0 0,0 0 0 0 0,0 1 1 0 0,0-1-1 0 0,-3 0 0 0 0,-5 0-182 0 0,0 0 0 0 0,-14 2 0 0 0,21-1 179 0 0,-19 1-187 0 0,0 2 0 0 0,0 0 0 0 0,0 2 0 0 0,-34 11 0 0 0,22-3 311 0 0,1 1-1 0 0,-34 19 1 0 0,55-26 68 0 0,-1 1 1 0 0,1 0 0 0 0,0 1-1 0 0,1 0 1 0 0,-20 22-1 0 0,27-26-48 0 0,-1 0-1 0 0,1 0 1 0 0,0 1-1 0 0,1 0 1 0 0,-1 0-1 0 0,1 0 0 0 0,0 0 1 0 0,1 0-1 0 0,0 0 1 0 0,0 1-1 0 0,0 0 1 0 0,1-1-1 0 0,-1 1 1 0 0,1 10-1 0 0,1-16-52 0 0,0 0-1 0 0,0 0 1 0 0,0 0-1 0 0,0 0 0 0 0,1 0 1 0 0,-1 0-1 0 0,0 0 1 0 0,0 0-1 0 0,1 0 1 0 0,-1 0-1 0 0,1 0 1 0 0,-1 0-1 0 0,1 0 1 0 0,0 0-1 0 0,0 2 0 0 0,2 1 9 0 0,-1-1-87 0 0,1 0 0 0 0,-1 0-1 0 0,1 0 1 0 0,-1 0 0 0 0,1 0 0 0 0,0 0-1 0 0,0-1 1 0 0,0 0 0 0 0,0 1 0 0 0,1-1 0 0 0,-1 0-1 0 0,0-1 1 0 0,1 1 0 0 0,0 0 0 0 0,-1-1-1 0 0,1 0 1 0 0,0 0 0 0 0,4 1 0 0 0,16 3-6508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167 539 5063 0 0,'0'0'390'0'0,"-2"0"136"0"0,-7 0 1657 0 0,0-1 0 0 0,0 0-1 0 0,1-1 1 0 0,-15-4 0 0 0,12 2-1224 0 0,-1 0 0 0 0,1-1 0 0 0,0 0 0 0 0,0-1 0 0 0,-16-11 0 0 0,25 16-877 0 0,0-1 0 0 0,0 0-1 0 0,0 1 1 0 0,1-1 0 0 0,-1 0 0 0 0,1 0-1 0 0,-1 0 1 0 0,1-1 0 0 0,-1 1 0 0 0,1 0-1 0 0,0 0 1 0 0,0-1 0 0 0,0 1-1 0 0,1-1 1 0 0,-1 1 0 0 0,1-1 0 0 0,-1 1-1 0 0,1-1 1 0 0,0 1 0 0 0,0-1 0 0 0,0 1-1 0 0,0-1 1 0 0,0 0 0 0 0,0 1 0 0 0,1-1-1 0 0,-1 1 1 0 0,1-1 0 0 0,0 1 0 0 0,0 0-1 0 0,1-4 1 0 0,2-2 62 0 0,0-1 0 0 0,1 1 0 0 0,0 0 0 0 0,0 1 0 0 0,1-1 0 0 0,0 1 0 0 0,7-7-1 0 0,4-2-44 0 0,0 2-1 0 0,1 0 1 0 0,33-19-1 0 0,64-26-33 0 0,-56 36-104 0 0,75-20 0 0 0,49-18-80 0 0,-172 56 16 0 0,34-16-107 0 0,-41 18-62 0 0,0 1 1 0 0,0 0-1 0 0,-1-1 0 0 0,1 0 0 0 0,-1 0 1 0 0,1 0-1 0 0,-1 0 0 0 0,3-5 0 0 0,3-9-2817 0 0,-7 12 2460 0 0,-1 1-1289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21 6447 0 0,'2'-1'298'0'0,"20"-10"90"0"0,-11 6-187 0 0,-8 4 347 0 0,0 1-1 0 0,-1-1 1 0 0,1 1 0 0 0,0-1-1 0 0,-1 1 1 0 0,1 0 0 0 0,3 0-1 0 0,-2 0 84 0 0,-2 0 940 0 0,-1 3-914 0 0,0 3-474 0 0,-1 0 0 0 0,0 0 0 0 0,0-1 0 0 0,-1 1 0 0 0,0 0 1 0 0,0 0-1 0 0,0-1 0 0 0,0 1 0 0 0,-1-1 0 0 0,0 1 0 0 0,-3 6 0 0 0,-7 11 395 0 0,-15 26 0 0 0,-107 140 916 0 0,36-54-965 0 0,-104 214-141 0 0,180-307-383 0 0,-68 102-163 0 0,54-89-285 0 0,24-34-88 0 0,11-20-354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15343 0 0,'0'0'1394'0'0,"0"2"-1150"0"0,0 0-186 0 0,0 0 0 0 0,0-1 0 0 0,0 1 0 0 0,1-1 0 0 0,-1 1 0 0 0,0-1 0 0 0,1 1 0 0 0,0-1 0 0 0,-1 1 0 0 0,1-1 0 0 0,0 1 0 0 0,-1-1 0 0 0,1 0 0 0 0,0 0 0 0 0,0 1 0 0 0,0-1 0 0 0,1 1 0 0 0,1 0 80 0 0,0 0 0 0 0,-1 0 1 0 0,1 0-1 0 0,0 0 1 0 0,0-1-1 0 0,0 1 1 0 0,5 1-1 0 0,5 1 378 0 0,0-1 1 0 0,0-1-1 0 0,16 1 0 0 0,-28-3-482 0 0,155 2 2311 0 0,-79-3-1843 0 0,106-5-52 0 0,-93-5-2570 0 0,0-9-5194 0 0,-54 10 795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11519 0 0,'0'0'2178'0'0,"1"3"-1120"0"0,0 1-793 0 0,-1 0-1 0 0,0 1 0 0 0,0-1 1 0 0,0 0-1 0 0,0 1 0 0 0,-1-1 1 0 0,0 0-1 0 0,1 0 0 0 0,-4 7 1 0 0,-16 40 398 0 0,15-40-518 0 0,-29 56 986 0 0,-55 82 0 0 0,37-66-657 0 0,-242 403 366 0 0,183-279-709 0 0,97-174-46 0 0,15-32-13 0 0,3-6 80 0 0,12-17 282 0 0,18-30 180 0 0,-17 26-701 0 0,2 1 0 0 0,0 0 0 0 0,45-41 0 0 0,-50 53 38 0 0,0 1-1 0 0,1 1 1 0 0,1 0-1 0 0,0 1 1 0 0,1 1-1 0 0,-1 0 1 0 0,32-11-1 0 0,-45 19 41 0 0,1 0 1 0 0,-1 0-1 0 0,0 1 0 0 0,1-1 0 0 0,-1 1 1 0 0,0 0-1 0 0,1 0 0 0 0,-1 0 0 0 0,0 0 1 0 0,1 0-1 0 0,-1 1 0 0 0,1-1 0 0 0,-1 1 1 0 0,0 0-1 0 0,0 0 0 0 0,0 0 0 0 0,1 1 1 0 0,-1-1-1 0 0,0 1 0 0 0,-1 0 0 0 0,1-1 1 0 0,4 5-1 0 0,-6-6 13 0 0,-1 1 0 0 0,1 0 0 0 0,0-1 0 0 0,-1 1 1 0 0,1 0-1 0 0,-1 0 0 0 0,1-1 0 0 0,-1 1 0 0 0,1 0 0 0 0,-1 0 0 0 0,0 0 1 0 0,1 0-1 0 0,-1 0 0 0 0,0 0 0 0 0,0 0 0 0 0,1 1 0 0 0,-1 2 11 0 0,2 1 15 0 0,-1-1 0 0 0,-1 1-1 0 0,1 0 1 0 0,-1 0 0 0 0,0-1 0 0 0,0 1 0 0 0,0 0-1 0 0,-2 7 1 0 0,2-8-23 0 0,0-1 1 0 0,-1 1-1 0 0,0 0 0 0 0,0-1 0 0 0,0 1 1 0 0,0-1-1 0 0,0 1 0 0 0,-1-1 1 0 0,-2 4-1 0 0,-1 3 0 0 0,-29 66 121 0 0,33-74-131 0 0,-8 19 10 0 0,3-16-242 0 0,-1 3-630 0 0,-3 0-4924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27 10623 0 0,'0'0'1260'0'0,"-1"-1"-586"0"0,0-1-503 0 0,0 0 0 0 0,0 1 0 0 0,0-1 0 0 0,0 1 1 0 0,0 0-1 0 0,0-1 0 0 0,0 1 0 0 0,-1 0 1 0 0,1-1-1 0 0,0 1 0 0 0,-1 0 0 0 0,1 0 0 0 0,-1 0 1 0 0,0 0-1 0 0,1 1 0 0 0,-4-2 0 0 0,1 1 15 0 0,0 0-1 0 0,-1 0 1 0 0,1 1-1 0 0,0-1 1 0 0,0 1-1 0 0,-8 1 1 0 0,2 0-31 0 0,1 0 1 0 0,-1 1-1 0 0,1 1 0 0 0,-1 0 1 0 0,1 0-1 0 0,0 1 0 0 0,1 0 1 0 0,-1 0-1 0 0,1 1 0 0 0,-1 0 1 0 0,1 0-1 0 0,1 1 0 0 0,-1 0 1 0 0,-11 12-1 0 0,9-6-63 0 0,0-1-1 0 0,1 1 0 0 0,0 1 1 0 0,1-1-1 0 0,0 1 1 0 0,1 1-1 0 0,1 0 1 0 0,-9 25-1 0 0,13-32-33 0 0,0 1-1 0 0,0-1 1 0 0,1 1-1 0 0,0 0 1 0 0,1 0-1 0 0,0-1 0 0 0,0 1 1 0 0,1 0-1 0 0,1 10 1 0 0,-1-16-32 0 0,-1-1 0 0 0,1 1 1 0 0,0-1-1 0 0,-1 1 0 0 0,1-1 0 0 0,0 1 1 0 0,0-1-1 0 0,0 1 0 0 0,0-1 1 0 0,0 0-1 0 0,1 1 0 0 0,-1-1 0 0 0,0 0 1 0 0,0 0-1 0 0,1 0 0 0 0,-1 0 0 0 0,1 0 1 0 0,-1 0-1 0 0,1 0 0 0 0,-1-1 1 0 0,1 1-1 0 0,0 0 0 0 0,-1-1 0 0 0,1 1 1 0 0,0-1-1 0 0,-1 0 0 0 0,4 1 0 0 0,0-1 53 0 0,1 0-1 0 0,-1 0 0 0 0,0-1 0 0 0,1 1 1 0 0,-1-1-1 0 0,0 0 0 0 0,7-2 0 0 0,-1-1-2 0 0,0-1 0 0 0,-1 1 0 0 0,0-2-1 0 0,0 1 1 0 0,0-1 0 0 0,-1-1 0 0 0,0 0-1 0 0,10-9 1 0 0,-8 4-60 0 0,0 0 0 0 0,-1 0 1 0 0,0-1-1 0 0,-1-1 0 0 0,9-17 0 0 0,-13 20 9 0 0,-18 18-172 0 0,5-2 133 0 0,1 0-1 0 0,0 1 0 0 0,0 0 0 0 0,1 0 0 0 0,-1 0 0 0 0,1 1 0 0 0,1 0 0 0 0,-1 0 0 0 0,-5 11 0 0 0,5-7-81 0 0,5-9-4 0 0,0 0-1178 0 0,1 1 725 0 0,-1 2 186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6 753 8839 0 0,'0'0'400'0'0,"-1"2"0"0"0,-4 13-203 0 0,6-11-325 0 0,-1 2 1831 0 0,0-6-1612 0 0,1 1-1 0 0,-1-1 0 0 0,1 1 0 0 0,-1 0 1 0 0,1-1-1 0 0,0 1 0 0 0,-1-1 1 0 0,1 1-1 0 0,-1-1 0 0 0,1 1 0 0 0,0-1 1 0 0,-1 0-1 0 0,1 1 0 0 0,0-1 1 0 0,-1 0-1 0 0,1 0 0 0 0,0 1 0 0 0,0-1 1 0 0,-1 0-1 0 0,1 0 0 0 0,0 0 1 0 0,0 0-1 0 0,0 0 0 0 0,-1 0 0 0 0,1 0 1 0 0,0 0-1 0 0,0 0 0 0 0,-1 0 1 0 0,1 0-1 0 0,1-1 0 0 0,24-5 962 0 0,-15 1-718 0 0,1-1 0 0 0,-1 0 0 0 0,0-1 0 0 0,-1 0-1 0 0,11-8 1 0 0,46-46 695 0 0,138-147 486 0 0,-163 164-1429 0 0,-32 34-69 0 0,21-21 126 0 0,-2-1 0 0 0,-1-2 0 0 0,39-60 1 0 0,-66 93-78 0 0,-10 3-2 0 0,5 0-67 0 0,1 0 1 0 0,-1 0-1 0 0,0 1 0 0 0,1-1 0 0 0,0 1 1 0 0,-1 0-1 0 0,1 0 0 0 0,0 0 0 0 0,-3 5 1 0 0,-24 36-38 0 0,21-30 35 0 0,-123 222-59 0 0,124-221 23 0 0,1 1 0 0 0,0 0 0 0 0,1 0 0 0 0,1 1 0 0 0,-5 25 0 0 0,8-21-12 0 0,4-16 35 0 0,1-3 5 0 0,-3-1 12 0 0,1 0 1 0 0,1 1-1 0 0,-1-1 1 0 0,0 0-1 0 0,0 1 1 0 0,0-1-1 0 0,1 0 1 0 0,-1 0 0 0 0,0 0-1 0 0,1 0 1 0 0,-1 0-1 0 0,1-1 1 0 0,-1 1-1 0 0,1 0 1 0 0,0-1 0 0 0,-1 1-1 0 0,1-1 1 0 0,-1 1-1 0 0,1-1 1 0 0,0 0-1 0 0,0 0 1 0 0,-1 0-1 0 0,1 0 1 0 0,0 0 0 0 0,-1 0-1 0 0,4-1 1 0 0,5 0 29 0 0,0-2 1 0 0,0 1-1 0 0,13-7 1 0 0,-11 5 36 0 0,80-31 407 0 0,140-76 0 0 0,-201 93-449 0 0,-1 0-1 0 0,-1-2 0 0 0,-1-1 1 0 0,38-37-1 0 0,-48 40 3 0 0,-2 0 0 0 0,0-1 0 0 0,-1 0 0 0 0,-1-2-1 0 0,-1 0 1 0 0,0 0 0 0 0,11-28 0 0 0,-16 24-283 0 0,0 1 0 0 0,-2-1 0 0 0,-1-1 0 0 0,0 1-1 0 0,-2-1 1 0 0,-1-49 0 0 0,-2 74 33 0 0,-6 8-526 0 0,-6 9 663 0 0,1 1 1 0 0,0 0 0 0 0,2 1-1 0 0,0 0 1 0 0,-13 36 0 0 0,-4 9 66 0 0,-32 49 20 0 0,31-62 11 0 0,-41 103 0 0 0,66-146 34 0 0,-1 0 1 0 0,2 1 0 0 0,-1-1 0 0 0,1 1 0 0 0,0-1 0 0 0,1 1 0 0 0,0-1 0 0 0,0 1 0 0 0,0-1 0 0 0,1 1-1 0 0,0-1 1 0 0,3 9 0 0 0,-2-11 24 0 0,-1-1 0 0 0,1 1 0 0 0,0-1 0 0 0,1 1 0 0 0,-1-1-1 0 0,1 0 1 0 0,0 1 0 0 0,0-1 0 0 0,0-1 0 0 0,1 1 0 0 0,0 0 0 0 0,-1-1-1 0 0,1 0 1 0 0,0 0 0 0 0,0 0 0 0 0,1 0 0 0 0,-1-1 0 0 0,9 4 0 0 0,1-1 152 0 0,1 0 1 0 0,-1-2-1 0 0,1 0 1 0 0,23 3 0 0 0,13 1 44 0 0,-49-7-339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6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3 169 8375 0 0,'0'0'382'0'0,"2"0"-6"0"0,21 0-222 0 0,7 2 3374 0 0,-29 1-2290 0 0,0 2-770 0 0,-1 1 1 0 0,0 0-1 0 0,0 0 1 0 0,0 0-1 0 0,0 0 1 0 0,-1 0-1 0 0,0 0 1 0 0,-1-1 0 0 0,1 1-1 0 0,-1 0 1 0 0,-3 7-1 0 0,-3 4-59 0 0,0 1 0 0 0,-13 17 0 0 0,18-30-293 0 0,-3 3-41 0 0,5-6 1035 0 0,12-8-466 0 0,-6 2-545 0 0,1-1 0 0 0,-1 0 0 0 0,0-1 0 0 0,0 1 0 0 0,6-10 0 0 0,9-10 6 0 0,-10 14-100 0 0,22-23-2 0 0,1 1-1 0 0,40-29 1 0 0,-53 48-5 0 0,1 1 0 0 0,0 1 0 0 0,32-13-1 0 0,72-19-132 0 0,-124 44 137 0 0,13-5-3 0 0,1 2 1 0 0,0 0 0 0 0,22-2-1 0 0,-35 5 530 0 0,-2 2-322 0 0,0 4-167 0 0,-1 0 0 0 0,0 0-1 0 0,0 0 1 0 0,-1-1 0 0 0,0 1-1 0 0,0-1 1 0 0,0 1 0 0 0,0-1 0 0 0,-1 0-1 0 0,-5 8 1 0 0,-7 9-12 0 0,-20 21 0 0 0,19-23-13 0 0,-10 12 25 0 0,9-14-21 0 0,2 1 0 0 0,0 1 0 0 0,1 1 0 0 0,-20 39 0 0 0,30-43 39 0 0,4-15-42 0 0,0 0-1 0 0,0 0 0 0 0,0 1 1 0 0,1-1-1 0 0,-1 0 0 0 0,1 0 1 0 0,-1 0-1 0 0,1 0 0 0 0,0 0 1 0 0,0 0-1 0 0,0 0 0 0 0,0 0 1 0 0,0 0-1 0 0,0 0 0 0 0,1 0 0 0 0,-1 0 1 0 0,1-1-1 0 0,-1 1 0 0 0,1-1 1 0 0,0 1-1 0 0,0-1 0 0 0,-1 1 1 0 0,1-1-1 0 0,0 0 0 0 0,0 0 1 0 0,0 0-1 0 0,0 0 0 0 0,4 0 1 0 0,6 3 133 0 0,0 0 0 0 0,0-1 1 0 0,24 2-1 0 0,-24-3-25 0 0,21 1 82 0 0,1 0 1 0 0,0-3 0 0 0,36-3-1 0 0,99-22-434 0 0,-55 4-5226 0 0,-112 21 3955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1295 0 5063 0 0,'0'0'10306'0'0,"-2"0"-9869"0"0,-6 0-125 0 0,1 1 0 0 0,-1-1 1 0 0,1 1-1 0 0,-15 4 0 0 0,-40 18 112 0 0,-84 43 0 0 0,95-41-432 0 0,38-19 8 0 0,-223 114 0 0 0,46-16-386 0 0,143-81 187 0 0,0-3-1 0 0,-61 17 0 0 0,52-20 16 0 0,-38 10-1483 0 0,79-23 1315 0 0,1-2 0 0 0,0 0 0 0 0,-1-1 0 0 0,-22 0 0 0 0,28-2 625 0 0,0-1 1 0 0,1 1-1 0 0,-1-1 0 0 0,1-1 0 0 0,0 0 0 0 0,0 0 1 0 0,0 0-1 0 0,0-1 0 0 0,-11-7 0 0 0,17 10 1239 0 0,2-1-1912 0 0,1-8 300 0 0,1-3 80 0 0,3-1 20 0 0,1 1 0 0 0,2 4 0 0 0,34-28 0 0 0,56-52-358 0 0,-79 73 177 0 0,37-25-1 0 0,-34 27 127 0 0,-9 6 45 0 0,0 1 1 0 0,20-8-1 0 0,-12 5-25 0 0,-14 6 36 0 0,1 1-1 0 0,-1 0 1 0 0,0 0-1 0 0,12-2 0 0 0,-11 4 12 0 0,-6 0 325 0 0,0 2-213 0 0,-1 0-99 0 0,1 0 1 0 0,-1 0-1 0 0,0 0 1 0 0,0 0-1 0 0,0 0 1 0 0,0 0 0 0 0,0 1-1 0 0,0-1 1 0 0,0 0-1 0 0,-1 0 1 0 0,1 1-1 0 0,0-1 1 0 0,-1 0-1 0 0,1 1 1 0 0,-1-1-1 0 0,0 1 1 0 0,1-1-1 0 0,-1 1 1 0 0,0-1-1 0 0,0 1 1 0 0,0-1-1 0 0,0 1 1 0 0,0-1-1 0 0,0 1 1 0 0,0 1-1 0 0,-2 6 3 0 0,1-1 0 0 0,-1 1 0 0 0,-4 10-1 0 0,3-8 26 0 0,2-10-48 0 0,1 0 0 0 0,0 0 0 0 0,0-1 0 0 0,-1 1 0 0 0,1 0 0 0 0,0 0 0 0 0,-1-1 1 0 0,1 1-1 0 0,0 0 0 0 0,-1-1 0 0 0,1 1 0 0 0,-1 0 0 0 0,-1 0 0 0 0,1 1-4 0 0,-1 0-1 0 0,1 0 1 0 0,0 0-1 0 0,-1-1 1 0 0,1 1-1 0 0,0 0 1 0 0,0 1-1 0 0,0-1 1 0 0,0 0-1 0 0,0 3 1 0 0,0 0 42 0 0,0 8-33 0 0,2 2-10 0 0,-1-11 0 0 0,2 1 0 0 0,9 13 0 0 0,-5-11 31 0 0,-1-1-1 0 0,2 1 1 0 0,-1-1-1 0 0,1-1 0 0 0,0 1 1 0 0,0-1-1 0 0,0 0 1 0 0,1 0-1 0 0,-1-1 0 0 0,1 0 1 0 0,14 4-1 0 0,10 3 764 0 0,55 10 1 0 0,-73-18-517 0 0,20 4 174 0 0,26 6 204 0 0,-58-12-648 0 0,7 1 28 0 0,1 1 0 0 0,0-1 0 0 0,0 0 0 0 0,0-1 0 0 0,0-1 0 0 0,19 0 0 0 0,18-2 28 0 0,-41 2-63 0 0,18-4 62 0 0,-8 0-22 0 0,-13 1-285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5983 0 0,'0'0'464'0'0,"-2"1"-305"0"0,-11 11 6788 0 0,13-12-6784 0 0,0 0 1 0 0,0 0-1 0 0,0 0 1 0 0,0 1-1 0 0,0-1 1 0 0,0 0-1 0 0,0 2 1473 0 0,1-2-1473 0 0,7 4 3415 0 0,9-2-4543 0 0,1-1 1360 0 0,0-1 0 0 0,-1-1 0 0 0,31-5 1 0 0,-28 3-186 0 0,0 1 1 0 0,34 0 0 0 0,3 9-342 0 0,-26-4-501 0 0,-29-3 343 0 0,1 0-110 0 0,3 0-97 0 0,0 0-2898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0,'0'0'11616'0'0,"2"2"-10200"0"0,2 1-1232 0 0,-1-1-1 0 0,0 0 1 0 0,1 1 0 0 0,0-1-1 0 0,-1 0 1 0 0,1-1-1 0 0,0 1 1 0 0,0-1 0 0 0,0 0-1 0 0,0 0 1 0 0,0 0-1 0 0,0 0 1 0 0,0-1 0 0 0,6 1-1 0 0,11-1 455 0 0,36-4-1 0 0,-24 1-148 0 0,83-8 824 0 0,-113 11-1112 0 0,-6 1-1531 0 0,-42 18-3830 0 0,32-16-798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12295 0 0,'0'0'2859'0'0,"0"2"-2020"0"0,-30 138 3702 0 0,30-137-4797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357 112 9215 0 0,'0'0'4832'0'0,"-2"0"-3602"0"0,-7 3-963 0 0,0-1 0 0 0,-1 2 0 0 0,1-1 0 0 0,0 1 1 0 0,-10 7-1 0 0,-5 2-109 0 0,-132 73 523 0 0,95-42-492 0 0,54-38-163 0 0,0 0 0 0 0,1 0 1 0 0,0 1-1 0 0,0 0 1 0 0,-10 15-1 0 0,15-20 38 0 0,1 1 56 0 0,0 0-79 0 0,0-1 0 0 0,1 1 0 0 0,-1 0 0 0 0,0-1 0 0 0,1 1 0 0 0,0-1 0 0 0,-1 1 1 0 0,1-1-1 0 0,0 1 0 0 0,1-1 0 0 0,-1 1 0 0 0,0-1 0 0 0,1 0 0 0 0,-1 0 0 0 0,2 3 0 0 0,2-1 29 0 0,0-1 0 0 0,0 1 0 0 0,0-1-1 0 0,0 0 1 0 0,1 0 0 0 0,-1 0 0 0 0,1-1-1 0 0,-1 0 1 0 0,1 0 0 0 0,0 0 0 0 0,0-1 0 0 0,0 0-1 0 0,8 1 1 0 0,11-1 114 0 0,47-2 1 0 0,-58 0-137 0 0,5 0-25 0 0,1-1 0 0 0,0-1 0 0 0,-1-1 0 0 0,0 0 1 0 0,0-2-1 0 0,0 0 0 0 0,23-12 0 0 0,-33 14-21 0 0,0-1 0 0 0,-1 0 0 0 0,0 0 0 0 0,0-1 0 0 0,-1 0 0 0 0,1 0 0 0 0,-1-1 0 0 0,-1 0 0 0 0,1-1 0 0 0,-1 1 0 0 0,0-1 0 0 0,-1 0-1 0 0,0 0 1 0 0,0-1 0 0 0,-1 0 0 0 0,6-17 0 0 0,-7 15-30 0 0,0-1-1 0 0,-1 1 1 0 0,0-1-1 0 0,-1 0 1 0 0,0 0-1 0 0,-1 0 0 0 0,0 1 1 0 0,-3-15-1 0 0,2 17-90 0 0,-1 1-1 0 0,0 0 1 0 0,0 0-1 0 0,-1 0 1 0 0,0 1-1 0 0,0-1 1 0 0,-1 1-1 0 0,0-1 1 0 0,0 1-1 0 0,-1 0 1 0 0,0 1-1 0 0,-9-10 1 0 0,1 4 20 0 0,9 12 104 0 0,2 0-17 0 0,0 0-34 0 0,0 0-1 0 0,0 0 1 0 0,0 0-1 0 0,0 1 1 0 0,0-1-1 0 0,0 0 1 0 0,0 1-1 0 0,0 0 1 0 0,0-1-1 0 0,0 1 1 0 0,0 0-1 0 0,-2 1 1 0 0,4-1 38 0 0,-2 0-288 0 0,0 0 0 0 0,1 0 0 0 0,-1 0 0 0 0,1 1 0 0 0,-1-1 0 0 0,1 1 0 0 0,0-1-1 0 0,-1 1 1 0 0,1 0 0 0 0,0-1 0 0 0,0 1 0 0 0,-1 3 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1375 0 0,'60'4'98'0'0,"-43"-4"3631"0"0,1 1 5188 0 0,-14 2-7192 0 0,-4-3-1670 0 0,1 0 0 0 0,-1 1 0 0 0,0-1 0 0 0,0 0 0 0 0,1 0 0 0 0,-1 0 0 0 0,0 0 0 0 0,0 0 0 0 0,1 0 0 0 0,-1 0 0 0 0,0 0 0 0 0,0 0 0 0 0,0 0 0 0 0,1 1 0 0 0,-1-1 0 0 0,0 0 0 0 0,0 0 0 0 0,0 0 0 0 0,1 0 1 0 0,-1 1-1 0 0,0-1 0 0 0,0 0 0 0 0,0 0 0 0 0,0 0 0 0 0,1 1 0 0 0,-1-1 0 0 0,0 0 0 0 0,0 0 0 0 0,0 1 0 0 0,0-1 0 0 0,0 0 0 0 0,0 0 0 0 0,0 1 0 0 0,0-1 0 0 0,0 0 0 0 0,0 0 0 0 0,0 1 0 0 0,0 1 32 0 0,-1 0-1 0 0,1 0 1 0 0,-1 1 0 0 0,0-1-1 0 0,1 0 1 0 0,-1 0 0 0 0,0 0-1 0 0,0 0 1 0 0,-1 0-1 0 0,1-1 1 0 0,0 1 0 0 0,-1 0-1 0 0,-2 2 1 0 0,1-1 30 0 0,-1 1 1 0 0,0-1-1 0 0,0-1 0 0 0,0 1 1 0 0,-9 3-1 0 0,-4 1 66 0 0,0-1 0 0 0,-27 6 0 0 0,32-9-125 0 0,-18 4-49 0 0,-291 61 154 0 0,287-65-341 0 0,1-2 0 0 0,-1-1 1 0 0,1-1-1 0 0,-38-7 0 0 0,69 7 85 0 0,2-1-893 0 0,0 0 884 0 0,1-1 1 0 0,-1 1-1 0 0,1-1 0 0 0,0 1 0 0 0,0-1 1 0 0,0 1-1 0 0,0-1 0 0 0,1 1 0 0 0,-1 0 1 0 0,1 0-1 0 0,-1 0 0 0 0,1 0 0 0 0,0 0 1 0 0,-1 0-1 0 0,5-3 0 0 0,-4 3-36 0 0,-8 3 64 0 0,0-1 92 0 0,0 1-1 0 0,0 0 1 0 0,0 1-1 0 0,0 0 0 0 0,1-1 1 0 0,-7 4-1 0 0,-39 22 60 0 0,35-18 36 0 0,7-5-32 0 0,1 1 0 0 0,0 0 0 0 0,0 0 0 0 0,0 1 0 0 0,1 0 0 0 0,0 1 0 0 0,0-1 0 0 0,0 1 0 0 0,1 1 0 0 0,0-1 0 0 0,1 1 0 0 0,0 0 0 0 0,0 0 0 0 0,0 1 0 0 0,-3 10 0 0 0,7-17 233 0 0,1 12 192 0 0,1-11-316 0 0,2 1-149 0 0,-1-1 0 0 0,1 1 0 0 0,0-1 1 0 0,-1 1-1 0 0,2-1 0 0 0,-1 0 1 0 0,0 0-1 0 0,1 0 0 0 0,-1 0 1 0 0,1-1-1 0 0,0 0 0 0 0,-1 1 0 0 0,1-1 1 0 0,1-1-1 0 0,-1 1 0 0 0,0-1 1 0 0,0 1-1 0 0,0-1 0 0 0,1 0 1 0 0,-1-1-1 0 0,7 1 0 0 0,11 1-157 0 0,-1-2 1 0 0,1-1-1 0 0,26-3 0 0 0,-28 2 9 0 0,66-11-721 0 0,-56 7 445 0 0,0 1 1 0 0,35 0-1 0 0,-54 5 436 0 0,-1 1 0 0 0,1 0 1 0 0,-1 1-1 0 0,1 0 0 0 0,-1 0 0 0 0,0 1 0 0 0,0 1 0 0 0,0 0 0 0 0,0 0 0 0 0,0 1 1 0 0,-1 0-1 0 0,0 0 0 0 0,0 1 0 0 0,-1 0 0 0 0,1 1 0 0 0,-1 0 0 0 0,-1 0 0 0 0,13 16 1 0 0,-17-21 19 0 0,-1 1 1 0 0,0 0 0 0 0,0 0 0 0 0,0 0 0 0 0,0 0 0 0 0,0 1 0 0 0,0-1-1 0 0,-1 0 1 0 0,0 1 0 0 0,0-1 0 0 0,0 1 0 0 0,0-1 0 0 0,0 1-1 0 0,-1 0 1 0 0,1-1 0 0 0,-1 1 0 0 0,0 0 0 0 0,0 0 0 0 0,-1-1 0 0 0,1 1-1 0 0,-1-1 1 0 0,-1 6 0 0 0,1-2-42 0 0,-1 0 1 0 0,1 0-1 0 0,-2 0 0 0 0,1 0 0 0 0,-1 0 1 0 0,0 0-1 0 0,0-1 0 0 0,0 1 0 0 0,-1-1 1 0 0,0 0-1 0 0,-1 0 0 0 0,1-1 0 0 0,-1 1 0 0 0,0-1 1 0 0,-1 0-1 0 0,-10 8 0 0 0,14-11-26 0 0,-1 0-1 0 0,0 0 1 0 0,1 0 0 0 0,-1 0-1 0 0,0-1 1 0 0,0 1 0 0 0,0-1-1 0 0,0 0 1 0 0,0 0-1 0 0,0 0 1 0 0,0 0 0 0 0,0 0-1 0 0,0-1 1 0 0,-5 1 0 0 0,-7 1 13 0 0,-17 4 153 0 0,0-1-1 0 0,-42 0 1 0 0,-66-6 81 0 0,20-2-29 0 0,118 3-323 0 0,5-1-942 0 0,16-8-711 0 0,28-8 0 0 0,-18 8 48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7:1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0,'0'0'528'0'0,"2"0"-92"0"0,0 0-521 0 0,2-1 1192 0 0,-1 1 0 0 0,1 1 0 0 0,-1-1 0 0 0,1 0 0 0 0,0 1 0 0 0,-1 0 0 0 0,1 0-1 0 0,-1 0 1 0 0,4 1 0 0 0,-4 1-644 0 0,0-1-1 0 0,-1 1 1 0 0,1 0-1 0 0,-1 0 1 0 0,0 0-1 0 0,0 1 1 0 0,2 2-1 0 0,-3-3 38 0 0,-1-1-152 0 0,3 22-1778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1839 0 0,'0'0'2724'0'0,"10"-7"5964"0"0,7 1-1364 0 0,-17 15-7133 0 0,-1-1 0 0 0,0 1 1 0 0,0 0-1 0 0,-1-1 0 0 0,0 0 0 0 0,-1 1 0 0 0,-6 13 0 0 0,-3 3 95 0 0,-18 25 1 0 0,-11 21-274 0 0,36-62-476 0 0,5-7-185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537 665 4143 0 0,'0'0'319'0'0,"-1"2"-210"0"0,-4 4 465 0 0,1 0 0 0 0,-1 0 0 0 0,0 0 0 0 0,-19 12 8382 0 0,27-27-8646 0 0,2-1 0 0 0,0 1 0 0 0,0 0 0 0 0,0 0 0 0 0,1 0 0 0 0,0 1 0 0 0,11-11 0 0 0,11-17-64 0 0,101-160 121 0 0,-97 142-613 0 0,43-101-1 0 0,-70 142 49 0 0,0 1-1 0 0,-1-1 0 0 0,-1-1 1 0 0,0 1-1 0 0,1-19 0 0 0,-4 29 156 0 0,1-1 0 0 0,-1 0 0 0 0,0 0-1 0 0,0 1 1 0 0,-1-1 0 0 0,1 0 0 0 0,-1 1 0 0 0,0-1-1 0 0,0 1 1 0 0,0-1 0 0 0,0 1 0 0 0,-1-1 0 0 0,1 1-1 0 0,-1 0 1 0 0,0-1 0 0 0,0 1 0 0 0,0 0 0 0 0,0 0-1 0 0,-1 1 1 0 0,1-1 0 0 0,-1 0 0 0 0,0 1 0 0 0,0-1-1 0 0,-5-2 1 0 0,7 4 44 0 0,-1 0 0 0 0,1 1 0 0 0,-1-1 0 0 0,0 1 0 0 0,1 0 0 0 0,-1-1 0 0 0,0 1 0 0 0,1 0 0 0 0,-1 0 0 0 0,0 0 0 0 0,1 0 0 0 0,-1 0 0 0 0,0 0 0 0 0,0 1 0 0 0,1-1 0 0 0,-1 0 0 0 0,1 1 0 0 0,-1 0 0 0 0,0-1 0 0 0,1 1 0 0 0,-1 0 0 0 0,1 0 0 0 0,-1 0 0 0 0,1-1 0 0 0,0 2 0 0 0,-1-1 0 0 0,1 0 0 0 0,0 0 0 0 0,0 0 0 0 0,0 1 0 0 0,-2 1 0 0 0,-2 4 6 0 0,0 1-1 0 0,0-1 0 0 0,1 0 1 0 0,-7 16-1 0 0,-143 320 1313 0 0,62-140 164 0 0,78-171-1213 0 0,-107 233 1037 0 0,-14-8-912 0 0,36-114-281 0 0,19-33 62 0 0,63-78-422 0 0,16-31-52 0 0,3-2-770 0 0,7-2-328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22 7831 0 0,'0'0'706'0'0,"0"-18"9555"0"0,0 18-10203 0 0,0 0 0 0 0,0 0-1 0 0,0-1 1 0 0,0 1 0 0 0,-1 0 0 0 0,1 0 0 0 0,0-1 0 0 0,0 1 0 0 0,0 0 0 0 0,0 0-1 0 0,0 0 1 0 0,-1 0 0 0 0,1-1 0 0 0,0 1 0 0 0,0 0 0 0 0,0 0 0 0 0,-1 0-1 0 0,1 0 1 0 0,0 0 0 0 0,0-1 0 0 0,0 1 0 0 0,-1 0 0 0 0,1 0 0 0 0,0 0 0 0 0,0 0-1 0 0,-1 0 1 0 0,1 0 0 0 0,0 0 0 0 0,0 0 0 0 0,-1 0 0 0 0,1 0 0 0 0,0 0 0 0 0,-1 0-1 0 0,-11 4 365 0 0,8-2-434 0 0,1 0 1 0 0,0 0 0 0 0,0 0 0 0 0,0 0-1 0 0,-4 5 1 0 0,-43 56 72 0 0,21-26-60 0 0,0-2 0 0 0,-3-1-1 0 0,-35 31 1 0 0,27-32-9 0 0,-29 23-372 0 0,-78 50 0 0 0,110-81 72 0 0,59-29 726 0 0,-13 4-272 0 0,-2-1-67 0 0,50-7 633 0 0,72-2 0 0 0,-103 9-632 0 0,1 0 1 0 0,0-2 0 0 0,-1-1-1 0 0,1-2 1 0 0,-1 0-1 0 0,41-16 1 0 0,-48 14-59 0 0,2-1-2 0 0,0 1 0 0 0,1 2 0 0 0,34-7 0 0 0,-54 12-89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14279 0 0,'2'0'1103'0'0,"46"6"-229"0"0,-7-1 769 0 0,33-2 780 0 0,116-11 0 0 0,72-27-1649 0 0,-217 25-2137 0 0,-28 4-202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34 311 1839 0 0,'0'0'83'0'0,"0"2"-6"0"0,-2 41 6686 0 0,-1 7-3408 0 0,-2 35-747 0 0,1-28-1670 0 0,2-47-759 0 0,1 1 0 0 0,-1-1-1 0 0,-1 1 1 0 0,0-1 0 0 0,-5 13-1 0 0,7-21 944 0 0,1-4-812 0 0,2-22-48 0 0,1 1-1 0 0,1-1 0 0 0,1 1 1 0 0,1-1-1 0 0,1 1 0 0 0,11-25 1 0 0,0 11-259 0 0,1 1 1 0 0,2 0 0 0 0,35-46-1 0 0,-40 61-42 0 0,1 1 0 0 0,1 0 1 0 0,1 2-1 0 0,0 0 0 0 0,33-22 0 0 0,-23 20 159 0 0,0 2 1 0 0,2 1-1 0 0,53-21 0 0 0,-78 36-55 0 0,0 0-1 0 0,0 0 0 0 0,0 0 1 0 0,-1 1-1 0 0,2-1 1 0 0,-1 1-1 0 0,0 1 0 0 0,0-1 1 0 0,7 2-1 0 0,-2 2-64 0 0,-8 0-60 0 0,1-1-1 0 0,-1 1 0 0 0,0-1 1 0 0,-1 1-1 0 0,1 0 1 0 0,0 0-1 0 0,-1 0 1 0 0,0 1-1 0 0,0-1 1 0 0,4 7-1 0 0,0 1-1047 0 0,-2-4-358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204 154 4607 0 0,'1'1'5531'0'0,"3"2"-4887"0"0,-1 0 0 0 0,1 0 0 0 0,0-1 0 0 0,0 1-1 0 0,0-1 1 0 0,0 0 0 0 0,1 0 0 0 0,8 2 0 0 0,41 8 2523 0 0,-34-8-2573 0 0,-15-4-541 0 0,0 1 0 0 0,-1-1 0 0 0,1 0 0 0 0,0 0-1 0 0,0-1 1 0 0,-1 1 0 0 0,1-1 0 0 0,0 0 0 0 0,-1 0 0 0 0,1-1 0 0 0,-1 1 0 0 0,1-1 0 0 0,-1 0 0 0 0,0 0 0 0 0,1-1-1 0 0,-1 1 1 0 0,0-1 0 0 0,-1 0 0 0 0,1 0 0 0 0,0 0 0 0 0,-1 0 0 0 0,4-5 0 0 0,-1 1-60 0 0,0-1 0 0 0,-1 1-1 0 0,1-1 1 0 0,-2 0 0 0 0,1-1 0 0 0,-1 1 0 0 0,0-1 0 0 0,-1 0-1 0 0,5-18 1 0 0,-7 25-54 0 0,-1 0 0 0 0,1-1-1 0 0,-1 1 1 0 0,0-1 0 0 0,0 1 0 0 0,0-1-1 0 0,0 1 1 0 0,0-1 0 0 0,0 1-1 0 0,-1 0 1 0 0,1-1 0 0 0,-1 1 0 0 0,0-1-1 0 0,0 1 1 0 0,-1-3 0 0 0,1 4 9 0 0,0 0 0 0 0,0 0 0 0 0,0 0 0 0 0,0 0 0 0 0,0 0 0 0 0,-1 0 0 0 0,1 0 0 0 0,0 0 0 0 0,-1 0 0 0 0,1 1 0 0 0,-1-1 0 0 0,1 1 0 0 0,-1-1 0 0 0,1 1 0 0 0,-1-1 0 0 0,1 1 0 0 0,-1 0 0 0 0,1 0 0 0 0,-1 0 0 0 0,1 0 0 0 0,-1 0 0 0 0,0 0 0 0 0,1 0 0 0 0,-3 1 0 0 0,-11 1-158 0 0,0 1 0 0 0,0 1 0 0 0,1 0 0 0 0,-24 11 0 0 0,12-3 98 0 0,-38 25 0 0 0,30-14 253 0 0,2 2 1 0 0,1 1 0 0 0,1 1 0 0 0,1 2-1 0 0,-26 32 1 0 0,50-55-88 0 0,1 0 0 0 0,0-1 1 0 0,0 2-1 0 0,0-1 0 0 0,1 0 0 0 0,0 1 0 0 0,0 0 0 0 0,1 0 0 0 0,-4 13 0 0 0,6-16-21 0 0,-1-1 0 0 0,1 0 0 0 0,0 1 0 0 0,0-1-1 0 0,1 1 1 0 0,-1-1 0 0 0,0 1 0 0 0,1-1 0 0 0,0 1 0 0 0,0-1-1 0 0,0 0 1 0 0,0 0 0 0 0,1 1 0 0 0,-1-1 0 0 0,1 0-1 0 0,0 0 1 0 0,0 0 0 0 0,0-1 0 0 0,0 1 0 0 0,0 0 0 0 0,1-1-1 0 0,3 4 1 0 0,2 0 32 0 0,1 0 0 0 0,-1-1-1 0 0,1 0 1 0 0,0 0 0 0 0,0-1 0 0 0,0-1 0 0 0,1 1-1 0 0,0-1 1 0 0,-1-1 0 0 0,1 0 0 0 0,10 1-1 0 0,8 0-452 0 0,0-2 0 0 0,49-3-1 0 0,-40-1-319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 15175 0 0,'0'0'1372'0'0,"-8"3"-1104"0"0,-3 2-122 0 0,1 1-1 0 0,-1 0 0 0 0,1 0 1 0 0,0 1-1 0 0,1 1 0 0 0,0-1 0 0 0,0 2 1 0 0,0-1-1 0 0,-13 18 0 0 0,-3 9 712 0 0,-29 52-1 0 0,50-79-831 0 0,-55 106 500 0 0,-45 123 0 0 0,61-134-462 0 0,-210 565 332 0 0,233-611-182 0 0,-29 68 1203 0 0,43-110-1085 0 0,0 0-1 0 0,-11 15 1 0 0,0 2 1293 0 0,16-45-1448 0 0,3-6-307 0 0,2 1-1 0 0,0 0 0 0 0,1 0 1 0 0,15-33-1 0 0,-4 8-98 0 0,14-52-1869 0 0,-13 38 78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10591 0 0,'0'0'472'0'0,"-9"-7"96"0"0,-2 0-456 0 0,2 2-112 0 0,2 1 5832 0 0,16 11-6472 0 0,4 2-160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44 7367 0 0,'0'0'7236'0'0,"2"2"-6701"0"0,0 0-399 0 0,1 1 1 0 0,-1-1 0 0 0,1 0-1 0 0,0 0 1 0 0,0 0-1 0 0,0 0 1 0 0,0 0-1 0 0,1-1 1 0 0,-1 1-1 0 0,0-1 1 0 0,1 0-1 0 0,-1 0 1 0 0,1 0-1 0 0,-1 0 1 0 0,1-1 0 0 0,5 1-1 0 0,8-1 306 0 0,0 0-1 0 0,21-3 1 0 0,-23 1-195 0 0,-5 2-242 0 0,0-2 0 0 0,0 0-1 0 0,0 0 1 0 0,0-1 0 0 0,0 0 0 0 0,0 0-1 0 0,-1-1 1 0 0,1-1 0 0 0,-1 0-1 0 0,12-8 1 0 0,-20 12-250 0 0,-1 0-238 0 0,0 0 476 0 0,0 0 0 0 0,0 0 0 0 0,0 0 1 0 0,0 0-1 0 0,0 1 0 0 0,0-1 0 0 0,0 0 0 0 0,0 0 0 0 0,0 0 0 0 0,-1 1 0 0 0,1-1 0 0 0,0 0 0 0 0,-1 0 0 0 0,1 0 0 0 0,0 1 1 0 0,-1-1-1 0 0,1 0 0 0 0,-1 1 0 0 0,1-1 0 0 0,-1 0 0 0 0,1 1 0 0 0,-1-1 0 0 0,0 1 0 0 0,1-1 0 0 0,-1 1 0 0 0,0-1 0 0 0,1 1 0 0 0,-1-1 1 0 0,0 1-1 0 0,1 0 0 0 0,-1-1 0 0 0,-1 1 0 0 0,-1-1 11 0 0,1 1 1 0 0,-1 0-1 0 0,1 0 1 0 0,-1 0-1 0 0,1 1 1 0 0,-1-1-1 0 0,-3 1 1 0 0,2 0-14 0 0,-10 3 115 0 0,1 0 0 0 0,-1 1 0 0 0,1 1 0 0 0,0 0 0 0 0,1 1 0 0 0,-1 0 0 0 0,-12 10 0 0 0,-5 3 110 0 0,-7 3-56 0 0,0 2 0 0 0,2 1 0 0 0,1 2 0 0 0,-46 49 0 0 0,75-71-151 0 0,0 0 1 0 0,0 0-1 0 0,1 0 1 0 0,0 1-1 0 0,-5 10 1 0 0,7-14-5 0 0,1 0 0 0 0,0 0 1 0 0,0 1-1 0 0,0-1 1 0 0,0 0-1 0 0,1 1 0 0 0,-1-1 1 0 0,1 1-1 0 0,0-1 0 0 0,0 1 1 0 0,0-1-1 0 0,0 1 0 0 0,1-1 1 0 0,0 5-1 0 0,0-6-12 0 0,0 0 1 0 0,0 0-1 0 0,0 0 0 0 0,1 0 1 0 0,-1 0-1 0 0,1-1 0 0 0,-1 1 0 0 0,1 0 1 0 0,-1-1-1 0 0,1 1 0 0 0,0-1 1 0 0,0 0-1 0 0,-1 0 0 0 0,1 1 0 0 0,0-1 1 0 0,0 0-1 0 0,0-1 0 0 0,1 1 1 0 0,-1 0-1 0 0,0-1 0 0 0,4 2 0 0 0,4 0-264 0 0,1-1-1 0 0,-1 0 0 0 0,13 0 1 0 0,14-4-883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497 798 6447 0 0,'0'0'586'0'0,"-2"0"-486"0"0,-3-1 46 0 0,0 1 0 0 0,1 0 0 0 0,-1 1 0 0 0,0-1 1 0 0,0 1-1 0 0,0 0 0 0 0,0 0 0 0 0,-7 3 0 0 0,-42 18 4673 0 0,38-14-3371 0 0,-31 13 1077 0 0,-55 35 0 0 0,77-40-2130 0 0,1 1-1 0 0,0 2 1 0 0,-34 34-1 0 0,43-38-177 0 0,1 1 0 0 0,0 0-1 0 0,-13 23 1 0 0,24-34-203 0 0,0 0-1 0 0,0-1 1 0 0,1 1 0 0 0,-1 1 0 0 0,1-1 0 0 0,1 0-1 0 0,-1 0 1 0 0,1 1 0 0 0,0-1 0 0 0,0 1-1 0 0,0-1 1 0 0,1 1 0 0 0,0-1 0 0 0,0 1-1 0 0,0 0 1 0 0,1-1 0 0 0,1 9 0 0 0,0-10-11 0 0,0 0 0 0 0,0 0 1 0 0,0 0-1 0 0,1 0 0 0 0,-1 0 1 0 0,1 0-1 0 0,0-1 0 0 0,0 0 1 0 0,0 1-1 0 0,0-1 0 0 0,1 0 1 0 0,-1 0-1 0 0,1-1 0 0 0,0 1 1 0 0,0-1-1 0 0,0 0 0 0 0,0 0 1 0 0,0 0-1 0 0,5 1 0 0 0,5 2 8 0 0,0-2-1 0 0,0 1 0 0 0,1-2 0 0 0,23 2 0 0 0,-7-2-746 0 0,45-2 0 0 0,-67-1 504 0 0,1 0 0 0 0,-1-1 1 0 0,1 0-1 0 0,-1 0 0 0 0,0-1 1 0 0,0 0-1 0 0,0 0 0 0 0,0-1 1 0 0,9-6-1 0 0,2-4-1531 0 0</inkml:trace>
  <inkml:trace contextRef="#ctx0" brushRef="#br0" timeOffset="1">1486 12 12895 0 0,'-1'-1'49'0'0,"0"-1"-1"0"0,0 1 1 0 0,-1 0-1 0 0,1 0 1 0 0,0 1-1 0 0,-1-1 1 0 0,1 0-1 0 0,-1 0 1 0 0,1 1-1 0 0,-1-1 1 0 0,1 1-1 0 0,-1-1 1 0 0,1 1-1 0 0,-1 0 1 0 0,0-1-1 0 0,1 1 1 0 0,-1 0-1 0 0,1 0 1 0 0,-1 0-1 0 0,0 0 1 0 0,1 0-1 0 0,-1 1 1 0 0,1-1-1 0 0,-1 0 1 0 0,0 1-1 0 0,1-1 1 0 0,-1 1-1 0 0,1 0 1 0 0,-1 0-1 0 0,1-1 1 0 0,0 1-1 0 0,-2 1 1 0 0,-5 3 313 0 0,0 1 1 0 0,1-1-1 0 0,0 1 1 0 0,-10 11 0 0 0,-8 11 626 0 0,2 1 0 0 0,1 1 0 0 0,-28 50 0 0 0,-43 104 151 0 0,89-177-1074 0 0,-73 178 583 0 0,-8 16-317 0 0,20-68-235 0 0,-119 250 225 0 0,176-362-445 0 0,7-19 22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45 134 15319 0 0,'-1'0'698'0'0,"-3"2"-602"0"0,1 0 0 0 0,0 0 1 0 0,-1 1-1 0 0,1-1 0 0 0,0 1 0 0 0,0 0 1 0 0,1 0-1 0 0,-1 0 0 0 0,0 0 1 0 0,-2 4-1 0 0,-1 1 402 0 0,6-7-393 0 0,-1 0 0 0 0,1-1 0 0 0,0 1 1 0 0,0 0-1 0 0,0 0 0 0 0,0-1 0 0 0,0 1 0 0 0,0 0 0 0 0,0-1 1 0 0,0 1-1 0 0,0 0 0 0 0,0 0 0 0 0,0-1 0 0 0,1 1 0 0 0,-1 0 1 0 0,0-1-1 0 0,0 1 0 0 0,1 0 0 0 0,-1-1 0 0 0,0 1 0 0 0,1 0 1 0 0,-1-1-1 0 0,1 1 0 0 0,-1-1 0 0 0,1 1 0 0 0,-1-1 0 0 0,1 1 1 0 0,-1-1-1 0 0,1 1 0 0 0,1 0 0 0 0,-2-1-173 0 0,3 2 184 0 0,0 1 0 0 0,0-2 0 0 0,1 1-1 0 0,-1 0 1 0 0,0-1 0 0 0,1 1 0 0 0,-1-1 0 0 0,1 0 0 0 0,-1 0 0 0 0,1 0 0 0 0,0-1 0 0 0,-1 1 0 0 0,1-1-1 0 0,0 0 1 0 0,5 0 0 0 0,9-2 369 0 0,35-7-1 0 0,-29 4-170 0 0,88-14 435 0 0,213-68 1 0 0,-129 14-1301 0 0,-162 64-799 0 0,-14 3-5188 0 0,-9 3-770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 6447 0 0,'0'0'586'0'0,"-11"-3"7427"0"0,10 9-7926 0 0,0-1 0 0 0,0 1 0 0 0,-1 0 0 0 0,1 0 0 0 0,-1-1 0 0 0,-1 1 0 0 0,-3 6 0 0 0,-2 8 50 0 0,-67 167 1002 0 0,24-62-276 0 0,-2-7-659 0 0,-4-2 0 0 0,-77 113 0 0 0,117-200-1544 0 0,16-27-456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16 11831 0 0,'0'0'1075'0'0,"-13"-9"-862"0"0,10 8-48 0 0,0 0-1 0 0,1 0 1 0 0,-1 0-1 0 0,0 0 1 0 0,0 1-1 0 0,0-1 1 0 0,0 1-1 0 0,0 0 0 0 0,0 0 1 0 0,0 0-1 0 0,0 0 1 0 0,0 0-1 0 0,0 1 1 0 0,-5 1-1 0 0,3 0 48 0 0,1-1-1 0 0,-1 2 1 0 0,0-1-1 0 0,1 1 1 0 0,-1 0-1 0 0,1 0 1 0 0,-7 6-1 0 0,-2 3 48 0 0,2 1 1 0 0,-1 0-1 0 0,2 1 0 0 0,-10 16 0 0 0,-21 41 534 0 0,-51 123 0 0 0,56-115-402 0 0,-79 187 644 0 0,22 9-582 0 0,79-217-383 0 0,7-26-4 0 0,-1-1 0 0 0,-2 0 0 0 0,-23 50-1 0 0,32-79-159 0 0,0 0 0 0 0,0 0 0 0 0,0-1-1 0 0,0 1 1 0 0,-1 0 0 0 0,1-1 0 0 0,-1 1-1 0 0,1-1 1 0 0,-1 1 0 0 0,0-1 0 0 0,1 0-1 0 0,-5 2 1 0 0,5-3-53 0 0,0 0-1 0 0,0 0 1 0 0,1 0-1 0 0,-1 0 1 0 0,0-1 0 0 0,0 1-1 0 0,0 0 1 0 0,0-1-1 0 0,0 1 1 0 0,1 0-1 0 0,-1-1 1 0 0,0 1 0 0 0,0-1-1 0 0,1 1 1 0 0,-1-1-1 0 0,0 0 1 0 0,1 1-1 0 0,-1-1 1 0 0,0 0 0 0 0,0 0-1 0 0,-5-11-1584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2759 0 0,'0'0'19437'0'0,"2"1"-19098"0"0,3 2-220 0 0,-1-1 0 0 0,1 0 0 0 0,0 0 0 0 0,1 0 0 0 0,-1 0-1 0 0,0-1 1 0 0,0 0 0 0 0,1 0 0 0 0,-1-1 0 0 0,1 1 0 0 0,-1-1 0 0 0,0-1 0 0 0,9 0-1 0 0,9-2 245 0 0,41-12 0 0 0,-56 13-317 0 0,58-16 273 0 0,2-1 111 0 0,100-15 1 0 0,-155 32-388 0 0,2 0-8 0 0,25 0 0 0 0,-37 2-118 0 0,-1 1 0 0 0,0-1-1 0 0,1 0 1 0 0,-1 1 0 0 0,0 0 0 0 0,0-1-1 0 0,1 1 1 0 0,-1 0 0 0 0,0 0-1 0 0,2 2 1 0 0,-2-2-34 0 0,0 0-1 0 0,0 0 1 0 0,0 0-1 0 0,-1 0 1 0 0,1-1 0 0 0,0 1-1 0 0,0-1 1 0 0,0 1-1 0 0,1-1 1 0 0,-1 1 0 0 0,0-1-1 0 0,3 0 1 0 0,3-1-362 0 0,-6 0-173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5983 0 0,'0'0'464'0'0,"-1"2"42"0"0,1 1-59 0 0,0-1-1 0 0,0 1 1 0 0,0-1 0 0 0,0 0 0 0 0,0 1-1 0 0,0-1 1 0 0,1 1 0 0 0,-1-1 0 0 0,1 0 0 0 0,-1 1-1 0 0,1-1 1 0 0,0 0 0 0 0,0 0 0 0 0,0 1 0 0 0,0-1-1 0 0,0 0 1 0 0,1 0 0 0 0,-1 0 0 0 0,1 0 0 0 0,-1-1-1 0 0,4 4 1 0 0,-2-3-225 0 0,0 0 1 0 0,1 1-1 0 0,-1-1 0 0 0,1-1 0 0 0,-1 1 0 0 0,1-1 0 0 0,0 1 1 0 0,0-1-1 0 0,0 0 0 0 0,0 0 0 0 0,0-1 0 0 0,0 1 0 0 0,4-1 1 0 0,13 0 198 0 0,0-2 1 0 0,0-1 0 0 0,-1 0 0 0 0,1-1 0 0 0,21-8-1 0 0,33-7 136 0 0,30-3-1331 0 0,-62 12-2985 0 0,-27 7-3041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 5983 0 0,'0'0'464'0'0,"-1"-1"-8"0"0,-12-10 7308 0 0,9 12-7597 0 0,0 1 0 0 0,0 0 0 0 0,0 0 0 0 0,0 0 0 0 0,0 0-1 0 0,0 0 1 0 0,1 1 0 0 0,-1-1 0 0 0,1 1 0 0 0,0 0 0 0 0,0 0-1 0 0,0 1 1 0 0,0-1 0 0 0,1 1 0 0 0,-1-1 0 0 0,1 1 0 0 0,-3 6 0 0 0,-5 9 88 0 0,2 0 0 0 0,-8 27 0 0 0,15-43-156 0 0,-6 17 468 0 0,-6 33-1 0 0,12-46-435 0 0,0 0 1 0 0,0-1-1 0 0,1 1 0 0 0,0 0 1 0 0,0 0-1 0 0,1-1 0 0 0,0 1 1 0 0,3 13-1 0 0,-4-19-90 0 0,1 0 0 0 0,0 0 0 0 0,0 1 0 0 0,-1-1 0 0 0,1 0 0 0 0,0 0 0 0 0,0 0 0 0 0,0 0 0 0 0,0 0 0 0 0,0-1 0 0 0,1 1 0 0 0,-1 0 0 0 0,0 0 0 0 0,0-1 0 0 0,0 1 0 0 0,1 0 0 0 0,-1-1 0 0 0,0 0 0 0 0,1 1 0 0 0,-1-1 0 0 0,0 0-1 0 0,3 1 1 0 0,0-1 42 0 0,0 1-1 0 0,0-1 0 0 0,0 0 0 0 0,0 0 0 0 0,0-1 0 0 0,5 0 0 0 0,-2-1-41 0 0,-1 0 0 0 0,0-1 0 0 0,1 0 0 0 0,-1 0 0 0 0,0 0 0 0 0,0-1 0 0 0,-1 0 0 0 0,1 0-1 0 0,-1-1 1 0 0,0 1 0 0 0,0-1 0 0 0,5-6 0 0 0,-2 1 28 0 0,0-1-1 0 0,-1 1 1 0 0,0-1 0 0 0,-1-1-1 0 0,8-19 1 0 0,-11 25-99 0 0,0-1 0 0 0,-1 0 1 0 0,-1 0-1 0 0,1 0 0 0 0,-1 0 0 0 0,0 0 0 0 0,0 0 0 0 0,-1 0 1 0 0,0 0-1 0 0,-1 0 0 0 0,1-1 0 0 0,-1 1 0 0 0,-1 0 0 0 0,1 0 1 0 0,-1 0-1 0 0,0 1 0 0 0,-1-1 0 0 0,0 0 0 0 0,0 1 0 0 0,-5-8 0 0 0,-3 2-704 0 0,10 11 362 0 0,-4-3-276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3 2303 0 0,'0'0'9175'0'0,"-2"0"-8446"0"0,-1-1-518 0 0,-1 0-1 0 0,1 1 1 0 0,-1-1-1 0 0,1 1 1 0 0,0 0-1 0 0,-1 0 1 0 0,1 1-1 0 0,-1-1 1 0 0,1 1-1 0 0,0-1 1 0 0,-5 3-1 0 0,-41 15 818 0 0,24-7-678 0 0,-53 16 124 0 0,29-11-320 0 0,-78 38 0 0 0,-328 224-77 0 0,406-246-80 0 0,35-23 3 0 0,1 1 0 0 0,0 1 0 0 0,-19 19 0 0 0,31-29 0 0 0,1-1 0 0 0,-1 1 0 0 0,1-1 0 0 0,-1 1 0 0 0,1-1 0 0 0,0 0 0 0 0,-1 1 0 0 0,1-1 0 0 0,0 1 0 0 0,-1-1 0 0 0,1 1 0 0 0,0-1 0 0 0,0 1 0 0 0,0-1 0 0 0,-1 1 0 0 0,1-1 0 0 0,0 1 0 0 0,0 0 0 0 0,0 0 0 0 0,1 0 0 0 0,-1 0 0 0 0,1 0 0 0 0,0-1 0 0 0,-1 1 0 0 0,1 0 0 0 0,0-1 0 0 0,-1 1 0 0 0,1 0 0 0 0,0-1 0 0 0,0 1 0 0 0,0-1 0 0 0,0 1 0 0 0,0-1 0 0 0,-1 0 0 0 0,1 1 0 0 0,0-1 0 0 0,0 0 0 0 0,0 0 0 0 0,0 1 0 0 0,0-1 0 0 0,0 0 0 0 0,0 0 0 0 0,1 0 0 0 0,28 0 0 0 0,-10-2 22 0 0,0-2 0 0 0,-1 0 1 0 0,29-11-1 0 0,-25 7-23 0 0,48-8 1 0 0,-45 13 0 0 0,1 1 0 0 0,-1 2 0 0 0,1 1 0 0 0,-1 1 0 0 0,1 1 0 0 0,32 8 0 0 0,-20-1 0 0 0,0 2 0 0 0,-1 2 0 0 0,52 26 0 0 0,-79-35 8 0 0,0 2-1 0 0,-1-1 1 0 0,0 1 0 0 0,0 1-1 0 0,11 11 1 0 0,-17-15 4 0 0,0 0 0 0 0,-1 0 1 0 0,1 0-1 0 0,-1 1 0 0 0,0 0 0 0 0,0-1 1 0 0,0 1-1 0 0,0 0 0 0 0,-1 1 1 0 0,0-1-1 0 0,0 0 0 0 0,-1 1 0 0 0,2 9 1 0 0,-3-10 54 0 0,0-1 1 0 0,0 1-1 0 0,-1-1 1 0 0,0 1-1 0 0,0-1 1 0 0,0 1-1 0 0,-1-1 1 0 0,1 1-1 0 0,-1-1 1 0 0,0 0-1 0 0,-4 5 1 0 0,0 2 128 0 0,-2 0 0 0 0,-15 17 0 0 0,3-8 45 0 0,-32 25 0 0 0,24-22-123 0 0,-12 7-31 0 0,-2-1-1 0 0,-1-2 0 0 0,-66 31 1 0 0,85-46-6 0 0,-1-1 1 0 0,0-1-1 0 0,-1-1 1 0 0,1-2-1 0 0,-2 0 1 0 0,1-2 0 0 0,-1-1-1 0 0,-33 1 1 0 0,44-5-40 0 0,1 0 0 0 0,0-2 0 0 0,0 1-1 0 0,0-2 1 0 0,0 0 0 0 0,0-1 0 0 0,0 0 0 0 0,1-1 0 0 0,0-1 0 0 0,0 0 0 0 0,0-1 0 0 0,1-1 0 0 0,0 0-1 0 0,1 0 1 0 0,-1-1 0 0 0,-10-11 0 0 0,16 12-78 0 0,0 0 0 0 0,0-1 1 0 0,1 0-1 0 0,-8-14 0 0 0,9 15 7 0 0,4 6-64 0 0,27 10-3952 0 0,-14-5 1030 0 0,8 3-2888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 5527 0 0,'0'0'800'0'0,"-8"3"2032"0"0,-29 7 1816 0 0,29-7-4285 0 0,1 0-1 0 0,0 0 1 0 0,1 1-1 0 0,-1 0 0 0 0,-10 7 1 0 0,11-7-262 0 0,1 1 0 0 0,0 0 0 0 0,-1 0 0 0 0,2 0 0 0 0,-1 0 0 0 0,0 1 0 0 0,1 0 0 0 0,0 0 0 0 0,1 0 0 0 0,-1 0 0 0 0,1 1-1 0 0,0-1 1 0 0,1 1 0 0 0,0 0 0 0 0,0-1 0 0 0,0 1 0 0 0,-1 13 0 0 0,1-3-33 0 0,1-1 0 0 0,1 1 0 0 0,0-1 0 0 0,2 0 0 0 0,-1 1 0 0 0,2-1 0 0 0,0 0 0 0 0,1 0 0 0 0,8 20 0 0 0,-9-30-2 0 0,-1-1-1 0 0,1 0 1 0 0,1 0-1 0 0,-1 0 1 0 0,1 0-1 0 0,0 0 1 0 0,0-1-1 0 0,0 1 1 0 0,1-1-1 0 0,5 4 0 0 0,-8-6-37 0 0,1 0-1 0 0,0 0 0 0 0,0-1 1 0 0,0 1-1 0 0,1-1 0 0 0,-1 0 1 0 0,0 0-1 0 0,0 0 0 0 0,1 0 1 0 0,-1 0-1 0 0,0-1 0 0 0,1 1 1 0 0,-1-1-1 0 0,1 0 0 0 0,-1 0 1 0 0,1-1-1 0 0,-1 1 0 0 0,1-1 1 0 0,3 0-1 0 0,4-3 53 0 0,0-1 0 0 0,0 0 0 0 0,-1-1 0 0 0,1 0 0 0 0,-1 0 0 0 0,-1-1 0 0 0,1 0 0 0 0,-1-1 0 0 0,-1 0 0 0 0,1-1 0 0 0,10-13 0 0 0,-3 1-30 0 0,-1 0 0 0 0,-1-1 0 0 0,-1-1 0 0 0,12-28 1 0 0,-22 44-55 0 0,0 0 0 0 0,0 0 0 0 0,-1-1 0 0 0,0 1 1 0 0,-1 0-1 0 0,0-1 0 0 0,0 1 0 0 0,0-10 0 0 0,-1 14-31 0 0,0 1 0 0 0,0 0 0 0 0,-1-1 0 0 0,1 1 0 0 0,-1-1 0 0 0,1 1-1 0 0,-1 0 1 0 0,0 0 0 0 0,0-1 0 0 0,0 1 0 0 0,0 0 0 0 0,0 0 0 0 0,-1 0 0 0 0,1 0-1 0 0,-1 0 1 0 0,1 0 0 0 0,-1 0 0 0 0,0 1 0 0 0,0-1 0 0 0,1 1 0 0 0,-1-1 0 0 0,0 1-1 0 0,0 0 1 0 0,-1-1 0 0 0,1 1 0 0 0,0 0 0 0 0,0 0 0 0 0,-1 1 0 0 0,-2-2 0 0 0,-10-1-308 0 0,-1 0 1 0 0,0 1 0 0 0,0 1 0 0 0,-17 1 0 0 0,19 0 76 0 0,1 0-1 0 0,-1-1 1 0 0,0 0-1 0 0,1-1 1 0 0,0-1-1 0 0,-15-4 1 0 0,26 6 184 0 0,1 1 1 0 0,-1-1 0 0 0,1 0 0 0 0,0 1 0 0 0,-1-1 0 0 0,1 0 0 0 0,0 0 0 0 0,0 0 0 0 0,-1 0-1 0 0,1 0 1 0 0,0 0 0 0 0,0 0 0 0 0,0 0 0 0 0,0 0 0 0 0,0 0 0 0 0,0-1 0 0 0,1 1-1 0 0,-1 0 1 0 0,0-1 0 0 0,1 1 0 0 0,-1-1 0 0 0,1 1 0 0 0,-1-1 0 0 0,1 1 0 0 0,0-1 0 0 0,-1 1-1 0 0,1-1 1 0 0,0 1 0 0 0,0-1 0 0 0,0-1 0 0 0,3-11-1362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3679 0 0,'0'0'9592'0'0,"0"3"-9412"0"0,0 0-113 0 0,1 0-1 0 0,0 1 0 0 0,0-1 1 0 0,0 0-1 0 0,0 0 0 0 0,0 0 1 0 0,1 0-1 0 0,-1 0 0 0 0,1 0 1 0 0,0 0-1 0 0,0-1 0 0 0,0 1 1 0 0,2 2-1 0 0,1-1 5 0 0,0 1 1 0 0,0-1-1 0 0,0 0 0 0 0,1 0 1 0 0,-1-1-1 0 0,7 3 0 0 0,5 3-49 0 0,15 7 135 0 0,38 24-1 0 0,-61-34-134 0 0,-1 0 1 0 0,0 1-1 0 0,0-1 1 0 0,-1 2-1 0 0,0-1 1 0 0,0 1 0 0 0,0 0-1 0 0,-1 0 1 0 0,5 11-1 0 0,-8-13-21 0 0,2 0 7 0 0,-2 1 1 0 0,1 0-1 0 0,-1 1 0 0 0,0-1 0 0 0,-1 1 0 0 0,0-1 1 0 0,0 1-1 0 0,1 8 0 0 0,0 5 40 0 0,-3-18-48 0 0,1 1 1 0 0,0-1-1 0 0,-1 0 1 0 0,0 1 0 0 0,0-1-1 0 0,0 0 1 0 0,0 1-1 0 0,0-1 1 0 0,-2 6-1 0 0,-1 0 16 0 0,-1 0 0 0 0,0 0-1 0 0,0 0 1 0 0,0-1-1 0 0,-1 0 1 0 0,-1 0 0 0 0,1 0-1 0 0,-1 0 1 0 0,0-1 0 0 0,-1 0-1 0 0,0 0 1 0 0,-9 6-1 0 0,-9 5 68 0 0,0-1-1 0 0,-41 20 0 0 0,53-31-72 0 0,-93 62 151 0 0,68-42 98 0 0,36-25-33 0 0,17-6-10236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6447 0 0,'0'0'298'0'0,"-1"1"-10"0"0,-5 3-141 0 0,0 0 0 0 0,1 1 0 0 0,0-1 0 0 0,0 1 0 0 0,0 1 0 0 0,0-1 0 0 0,1 1 0 0 0,-5 7 0 0 0,-28 55 3320 0 0,27-46-3140 0 0,-11 24 646 0 0,-17 59-1 0 0,12-31-316 0 0,-81 194 882 0 0,76-202-1230 0 0,-75 119 0 0 0,-49 25 149 0 0,130-178-666 0 0,24-30-97 0 0,-1 0-938 0 0,-4 5 606 0 0,5-5-88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9327 0 0,'0'0'430'0'0,"3"-1"-14"0"0,140-25 2751 0 0,36-8 1027 0 0,65-31-2849 0 0,-147 36-2674 0 0,-77 22-62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4607 0 0,'-1'1'354'0'0,"-7"5"197"0"0,0 1 1 0 0,1-1 0 0 0,1 2 0 0 0,-1-1-1 0 0,-9 16 1 0 0,-24 47 4366 0 0,23-38-4073 0 0,-96 184 1432 0 0,81-145-1986 0 0,-27 85 0 0 0,36-91-88 0 0,-3-1 1 0 0,-60 110-1 0 0,60-130 21 0 0,-1-1 0 0 0,-2-2 0 0 0,-2-1 0 0 0,-41 41 0 0 0,70-78-159 0 0,1-2-22 0 0,-1 0 0 0 0,1 1 0 0 0,0-1-1 0 0,-1 0 1 0 0,1 1 0 0 0,-1-1 0 0 0,1 0-1 0 0,-1 0 1 0 0,1 0 0 0 0,-1 0 0 0 0,0-1 0 0 0,0 1-1 0 0,1 0 1 0 0,-3 0 0 0 0,4-3-8 0 0,-1 1-1 0 0,1 0 1 0 0,0-1 0 0 0,0 1-1 0 0,0-1 1 0 0,0 1 0 0 0,0-1-1 0 0,0 1 1 0 0,1-1 0 0 0,0-2-1 0 0,2-6-13 0 0,1 0 0 0 0,0 1-1 0 0,1-1 1 0 0,11-17 0 0 0,30-34-383 0 0,-32 43 156 0 0,2 0 55 0 0,0 1 0 0 0,1 0 0 0 0,1 1 0 0 0,0 0 0 0 0,1 2 0 0 0,1 0 0 0 0,0 1 0 0 0,1 2 0 0 0,0 0 0 0 0,1 1 0 0 0,0 0 0 0 0,1 2-1 0 0,0 1 1 0 0,0 1 0 0 0,0 1 0 0 0,32-3 0 0 0,26 3 2343 0 0,-80 5-2162 0 0,0 0-1 0 0,0 0 0 0 0,0 1 1 0 0,0-1-1 0 0,-1 0 0 0 0,1 0 1 0 0,0 1-1 0 0,0-1 0 0 0,0 1 1 0 0,-1-1-1 0 0,1 1 0 0 0,0-1 1 0 0,0 1-1 0 0,-1-1 0 0 0,1 1 1 0 0,0 0-1 0 0,-1-1 1 0 0,1 1-1 0 0,-1 0 0 0 0,1-1 1 0 0,-1 1-1 0 0,1 0 0 0 0,-1 0 1 0 0,0 0-1 0 0,1 1 0 0 0,4 21 223 0 0,-5-16-209 0 0,0-1 0 0 0,0 1-1 0 0,-1-1 1 0 0,0 1 0 0 0,-1-1 0 0 0,1 0 0 0 0,-4 8 0 0 0,-20 42 210 0 0,17-41-184 0 0,-12 24 90 0 0,-38 52 0 0 0,25-43-266 0 0,30-42-602 0 0,-1 1 0 0 0,1-1 0 0 0,-4 11 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167 109 6911 0 0,'0'0'528'0'0,"0"3"-1"0"0,0 12 4470 0 0,4 28 1575 0 0,-3-42-6469 0 0,1 0-1 0 0,-1 1 1 0 0,1-1-1 0 0,-1 0 1 0 0,1 0-1 0 0,-1 0 1 0 0,1 0 0 0 0,0 0-1 0 0,-1-1 1 0 0,4 2-1 0 0,-1-1-37 0 0,0-1 1 0 0,0 1-1 0 0,0-1 0 0 0,0 0 0 0 0,0 0 0 0 0,0 0 1 0 0,0 0-1 0 0,0-1 0 0 0,0 0 0 0 0,0 0 1 0 0,0 0-1 0 0,7-3 0 0 0,6-3-40 0 0,23-13 1 0 0,-36 17-21 0 0,8-4-145 0 0,0 0-1 0 0,0-1 1 0 0,19-17 0 0 0,-28 23 87 0 0,-1-1 0 0 0,1 1 0 0 0,-1-1 0 0 0,1 1 0 0 0,-1-1 0 0 0,0 0 1 0 0,0 0-1 0 0,0 0 0 0 0,-1 0 0 0 0,1 0 0 0 0,-1-1 0 0 0,1 1 0 0 0,-1 0 0 0 0,0-1 0 0 0,0 1 1 0 0,-1-1-1 0 0,1 1 0 0 0,-1-1 0 0 0,0 1 0 0 0,0-7 0 0 0,0 9 34 0 0,0 0 1 0 0,-1-1-1 0 0,1 1 0 0 0,-1 0 0 0 0,1-1 0 0 0,-1 1 0 0 0,1 0 1 0 0,-1 0-1 0 0,0-1 0 0 0,1 1 0 0 0,-1 0 0 0 0,0 0 1 0 0,0 0-1 0 0,0 0 0 0 0,0 0 0 0 0,0 0 0 0 0,0 0 0 0 0,0 0 1 0 0,-1 1-1 0 0,1-1 0 0 0,0 0 0 0 0,0 1 0 0 0,-1-1 0 0 0,1 1 1 0 0,0-1-1 0 0,0 1 0 0 0,-1-1 0 0 0,1 1 0 0 0,-1 0 1 0 0,1 0-1 0 0,0 0 0 0 0,-1 0 0 0 0,1 0 0 0 0,-1 0 0 0 0,-1 1 1 0 0,-5 0-50 0 0,0 0 0 0 0,0 1 1 0 0,0 0-1 0 0,-13 6 0 0 0,-2 2 87 0 0,1 1 1 0 0,0 1-1 0 0,0 0 0 0 0,1 2 0 0 0,1 1 0 0 0,-29 26 0 0 0,34-26 0 0 0,1 0 0 0 0,0 1 0 0 0,1 1 0 0 0,0 0 0 0 0,1 1 0 0 0,2 0-1 0 0,0 1 1 0 0,-9 21 0 0 0,15-28 12 0 0,0 0 0 0 0,1 0-1 0 0,-3 19 1 0 0,5-25-15 0 0,1 0 0 0 0,0 0 1 0 0,-1 0-1 0 0,2 1 0 0 0,-1-1 0 0 0,1 0 1 0 0,0 0-1 0 0,0 0 0 0 0,3 7 1 0 0,-3-11 3 0 0,0 0 0 0 0,0 0 0 0 0,0 0 1 0 0,1 0-1 0 0,-1 0 0 0 0,1 0 1 0 0,-1 0-1 0 0,1 0 0 0 0,0 0 1 0 0,-1-1-1 0 0,1 1 0 0 0,0-1 0 0 0,0 1 1 0 0,4 1-1 0 0,-2-1 15 0 0,0 0 0 0 0,0-1-1 0 0,0 0 1 0 0,1 0 0 0 0,-1 0-1 0 0,0 0 1 0 0,8 0 0 0 0,4-1 76 0 0,0-1 0 0 0,0 0-1 0 0,23-6 1 0 0,-31 6-70 0 0,122-26 449 0 0,-75 10-6433 0 0,-37 10-532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7367 0 0,'0'0'568'0'0,"-1"2"-373"0"0,-4 6 851 0 0,0 1 0 0 0,-10 9-1 0 0,-7 13 2214 0 0,10-11-2731 0 0,-17 28 470 0 0,-36 80 0 0 0,-145 394 727 0 0,153-394-1812 0 0,44-104 23 0 0,0 0 0 0 0,-2 0-1 0 0,-18 22 1 0 0,0-15-28 0 0,31-29-4 0 0,4-5-1521 0 0,5-11-2474 0 0,8-5-1301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18 720 8719 0 0,'-4'8'794'0'0,"3"-3"-678"0"0,1-3-100 0 0,-1 0-1 0 0,1-1 1 0 0,-1 1 0 0 0,0-1 0 0 0,1 1-1 0 0,-1-1 1 0 0,0 0 0 0 0,0 1 0 0 0,0-1-1 0 0,-4 11 9030 0 0,5-12-8845 0 0,12-1 1818 0 0,18-10-1564 0 0,-19 4-84 0 0,-1 0 0 0 0,1-1 0 0 0,-2 0-1 0 0,16-17 1 0 0,31-43 251 0 0,-24 28-387 0 0,185-265 14 0 0,-188 261-261 0 0,-28 42-62 0 0,-8 11-429 0 0,-17 24 415 0 0,2 2-1 0 0,1 0 1 0 0,-20 46-1 0 0,23-45 80 0 0,17-33 10 0 0,-6 11 0 0 0,0 0 0 0 0,2 0 0 0 0,-6 17 0 0 0,10-28 0 0 0,1 0 0 0 0,-1 0 0 0 0,0 0 0 0 0,1 0 0 0 0,-1 0 0 0 0,1 0 0 0 0,0 0 0 0 0,0 0 0 0 0,0 0 0 0 0,1-1 0 0 0,-1 1 0 0 0,1 0 0 0 0,-1 0 0 0 0,1 0 0 0 0,0 0 0 0 0,0 0 0 0 0,0-1 0 0 0,1 1 0 0 0,-1 0 0 0 0,1-1 0 0 0,-1 1 0 0 0,1-1 0 0 0,3 4 0 0 0,-3-5 9 0 0,1 1 0 0 0,0 0 0 0 0,0-1-1 0 0,0 1 1 0 0,0-1 0 0 0,0 0 0 0 0,1 0 0 0 0,-1 0-1 0 0,0-1 1 0 0,0 1 0 0 0,1-1 0 0 0,-1 1 0 0 0,0-1-1 0 0,1 0 1 0 0,-1-1 0 0 0,0 1 0 0 0,1 0 0 0 0,-1-1-1 0 0,5-1 1 0 0,4-1 51 0 0,1-1 0 0 0,-1-1 0 0 0,19-9 0 0 0,1-3-37 0 0,-1-2-1 0 0,0-1 1 0 0,31-28-1 0 0,77-79-285 0 0,-129 118 227 0 0,24-25-160 0 0,60-75-1 0 0,-78 87 183 0 0,0-1-1 0 0,-2-1 0 0 0,-1-1 0 0 0,19-48 0 0 0,-29 65-9 0 0,-2 6 14 0 0,0 0-1 0 0,0-1 1 0 0,0 1-1 0 0,-1-1 1 0 0,1 0-1 0 0,0 1 0 0 0,-1-1 1 0 0,0 1-1 0 0,0-1 1 0 0,0 0-1 0 0,0-4 0 0 0,-10 10-102 0 0,6-1 98 0 0,0 0 1 0 0,0 1-1 0 0,1 0 0 0 0,-1-1 0 0 0,1 1 0 0 0,0 1 0 0 0,0-1 1 0 0,-4 7-1 0 0,-20 33-40 0 0,12-17 11 0 0,-31 44 33 0 0,22-36 11 0 0,2 0-1 0 0,2 1 1 0 0,-31 71 0 0 0,50-102 2 0 0,-7 17-4 0 0,1 1-1 0 0,1 0 0 0 0,-3 27 1 0 0,8-44 7 0 0,0 1 0 0 0,1 0 1 0 0,0-1-1 0 0,0 1 0 0 0,0 0 0 0 0,1-1 0 0 0,0 1 1 0 0,0 0-1 0 0,0-1 0 0 0,1 1 0 0 0,-1-1 0 0 0,1 0 1 0 0,1 0-1 0 0,-1 1 0 0 0,1-1 0 0 0,0-1 0 0 0,0 1 1 0 0,5 6-1 0 0,-3-6 10 0 0,0 0 0 0 0,0-1-1 0 0,1 0 1 0 0,-1 0 0 0 0,1 0 0 0 0,0 0 0 0 0,0-1 0 0 0,0 0 0 0 0,0 0-1 0 0,1-1 1 0 0,-1 1 0 0 0,1-1 0 0 0,0-1 0 0 0,-1 0 0 0 0,1 1 0 0 0,0-2 0 0 0,9 1-1 0 0,-9-2-680 0 0,0 1 0 0 0,-1-1 0 0 0,1 0 0 0 0,0-1-1 0 0,-1 0 1 0 0,11-3 0 0 0,-7 0-6157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133 424 6447 0 0,'-1'0'298'0'0,"-12"7"391"0"0,0 0 0 0 0,-15 12 0 0 0,13-9 2421 0 0,8-5-1901 0 0,5-4-1066 0 0,1 1-1 0 0,-1 0 0 0 0,0-1 0 0 0,0 0 0 0 0,0 0 1 0 0,-1 1-1 0 0,1-1 0 0 0,0 0 0 0 0,0-1 0 0 0,-1 1 1 0 0,1 0-1 0 0,0-1 0 0 0,-1 1 0 0 0,1-1 0 0 0,0 0 0 0 0,-1 1 1 0 0,1-1-1 0 0,-1 0 0 0 0,-2-1 0 0 0,4 1-114 0 0,1-1 1 0 0,-1 1-1 0 0,1-1 0 0 0,-1 1 0 0 0,1-1 0 0 0,-1 1 0 0 0,1 0 0 0 0,-1-1 1 0 0,1 0-1 0 0,-1 1 0 0 0,1-1 0 0 0,0 1 0 0 0,-1-1 0 0 0,1 1 0 0 0,0-1 1 0 0,0 0-1 0 0,-1 1 0 0 0,1-1 0 0 0,0 0 0 0 0,0 1 0 0 0,0-1 0 0 0,0 0 1 0 0,0 0-1 0 0,0-17 200 0 0,1 8-175 0 0,1 0 0 0 0,0 0-1 0 0,1 0 1 0 0,0 0 0 0 0,0 1-1 0 0,1-1 1 0 0,11-17 0 0 0,-3 7 6 0 0,2 0 1 0 0,20-24-1 0 0,-13 21-1 0 0,0 2 0 0 0,1 1 1 0 0,1 0-1 0 0,35-22 0 0 0,-8 11 241 0 0,69-31 1 0 0,-97 52-197 0 0,1 0 1 0 0,0 2 0 0 0,0 1 0 0 0,1 0 0 0 0,0 2-1 0 0,29-3 1 0 0,-43 7-53 0 0,0 1 1 0 0,0 1-1 0 0,1 0 0 0 0,-1 0 1 0 0,0 1-1 0 0,0 1 0 0 0,0-1 0 0 0,-1 1 1 0 0,1 1-1 0 0,-1 0 0 0 0,1 1 1 0 0,15 9-1 0 0,-23-12-28 0 0,-1 0 1 0 0,1 1 0 0 0,0-1-1 0 0,-1 0 1 0 0,1 1-1 0 0,-1-1 1 0 0,0 1 0 0 0,0-1-1 0 0,0 1 1 0 0,0-1-1 0 0,0 1 1 0 0,0 5 0 0 0,-1-7-14 0 0,1 4 14 0 0,0 1-1 0 0,-1 0 0 0 0,0-1 1 0 0,0 1-1 0 0,0 0 0 0 0,-1 0 1 0 0,0-1-1 0 0,-3 12 1 0 0,-18 45 205 0 0,14-43-133 0 0,-3 11 128 0 0,-2 0-1 0 0,-30 48 0 0 0,33-62-147 0 0,-1-1 0 0 0,-1-1-1 0 0,0 0 1 0 0,-1-1 0 0 0,0 0-1 0 0,-23 16 1 0 0,-59 34 242 0 0,77-52-273 0 0,-1-2 0 0 0,0 0 1 0 0,-30 9-1 0 0,22-10-83 0 0,1-1 1 0 0,-1-1 0 0 0,0-2-1 0 0,-30 2 1 0 0,55-6-201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92 5527 0 0,'-2'9'12992'0'0,"13"-9"-12718"0"0,0-1-1 0 0,-1-1 1 0 0,1 0-1 0 0,-1 0 1 0 0,20-7-1 0 0,50-26 192 0 0,5-2-821 0 0,-67 31-794 0 0,0 2-3468 0 0,-2 1-1612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1839 0 0,'7'-6'14116'0'0,"-5"8"-14002"0"0,0 0 0 0 0,0 0 0 0 0,0 1 0 0 0,0-1 0 0 0,-1 0 0 0 0,1 1 0 0 0,-1-1 0 0 0,0 1 0 0 0,0 0 0 0 0,0-1 0 0 0,0 1 0 0 0,0 0 0 0 0,0 4 0 0 0,4 44 510 0 0,-3-24-192 0 0,4 21 38 0 0,-3-1 0 0 0,-1 1 0 0 0,-7 59 0 0 0,-4-51-214 0 0,9-55 419 0 0,0-3-500 0 0,-1-5-143 0 0,1 0 0 0 0,0 0 1 0 0,1 0-1 0 0,-1 0 0 0 0,2 0 1 0 0,-1 0-1 0 0,1 0 0 0 0,0 0 1 0 0,0 1-1 0 0,0-1 0 0 0,1 1 1 0 0,0-1-1 0 0,1 1 0 0 0,7-11 1 0 0,7-7 143 0 0,1 1 0 0 0,27-26-1 0 0,-25 27-141 0 0,19-16-34 0 0,1 1 0 0 0,1 2 0 0 0,2 2 0 0 0,2 2 0 0 0,59-30 0 0 0,-86 51-256 0 0,-1 0 0 0 0,1 2-1 0 0,1 0 1 0 0,24-5 0 0 0,-27 11-500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79 4143 0 0,'1'-9'371'0'0,"0"6"-331"0"0,-1-1 0 0 0,1 0-1 0 0,-1 0 1 0 0,0 1 0 0 0,-1-8 0 0 0,0 9 629 0 0,1-1 0 0 0,-1 1 0 0 0,1-1 0 0 0,-1 1 0 0 0,0 0 0 0 0,0-1 0 0 0,0 1 0 0 0,0 0 0 0 0,-1 0 1 0 0,1 0-1 0 0,0 0 0 0 0,-1 0 0 0 0,0 0 0 0 0,1 0 0 0 0,-4-2 0 0 0,2 3-614 0 0,1 0 0 0 0,-1 1 1 0 0,0-1-1 0 0,0 1 0 0 0,0-1 0 0 0,0 1 1 0 0,1 0-1 0 0,-1 0 0 0 0,0 0 0 0 0,0 1 1 0 0,0-1-1 0 0,0 1 0 0 0,-4 1 0 0 0,-4 2-11 0 0,1 0-1 0 0,-15 8 0 0 0,1 0-45 0 0,16-7 2 0 0,0-1 0 0 0,0 1 0 0 0,-11 10 0 0 0,-14 8 0 0 0,-1 0 18 0 0,-33 26 0 0 0,31-21 208 0 0,25-20-31 0 0,0 1 0 0 0,1 0 0 0 0,-16 19 0 0 0,23-24-77 0 0,-1 0 0 0 0,1 1 0 0 0,0 0 1 0 0,1 0-1 0 0,-1 0 0 0 0,1 0 0 0 0,0 0 0 0 0,0 0 1 0 0,0 0-1 0 0,1 1 0 0 0,-2 10 0 0 0,3-15-88 0 0,0 0 0 0 0,0 1 0 0 0,0-1 0 0 0,0 1 0 0 0,0-1 0 0 0,0 0 0 0 0,1 1 0 0 0,-1-1 0 0 0,0 0 0 0 0,1 1 0 0 0,-1-1 0 0 0,1 0 0 0 0,0 1 0 0 0,-1-1 0 0 0,1 0 0 0 0,0 0 0 0 0,0 0 0 0 0,0 0-1 0 0,1 2 1 0 0,0-2 16 0 0,0 1 0 0 0,0-1 0 0 0,0 0 0 0 0,0 0-1 0 0,0 0 1 0 0,1 0 0 0 0,-1 0 0 0 0,0 0-1 0 0,0 0 1 0 0,5 0 0 0 0,0 0 40 0 0,0-1 1 0 0,0 0-1 0 0,0 0 1 0 0,0 0-1 0 0,0-1 1 0 0,13-2-1 0 0,-6-1-32 0 0,-1 0 0 0 0,1-1 0 0 0,-1-1 0 0 0,0 0 0 0 0,0 0 0 0 0,-1-1 0 0 0,12-9 0 0 0,-18 10-79 0 0,-4 5-106 0 0,-4 2-1285 0 0,2-1 1406 0 0,0 1 0 0 0,-1-1 0 0 0,1 0-1 0 0,0 0 1 0 0,0 1 0 0 0,0-1 0 0 0,0 0 0 0 0,0 0 0 0 0,0 0-1 0 0,0 1 1 0 0,0-1 0 0 0,0 0 0 0 0,0 0 0 0 0,0 1 0 0 0,0-1-1 0 0,0 0 1 0 0,0 0 0 0 0,0 1 0 0 0,0-1 0 0 0,0 0 0 0 0,0 0 0 0 0,0 0-1 0 0,0 1 1 0 0,0-1 0 0 0,0 0 0 0 0,1 0 0 0 0,-1 0 0 0 0,0 1-1 0 0,0-1 1 0 0,0 0 0 0 0,1 0 0 0 0,11 5-172 0 0,20-2-1633 0 0,-14-5-3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7831 0 0,'-1'2'7364'0'0,"-37"52"-3800"0"0,-2 3-3540 0 0,3 7 136 0 0,-45 108 1 0 0,-13 78 33 0 0,69-178-129 0 0,23-65-115 0 0,-9 27-922 0 0,1 0 0 0 0,-10 47 0 0 0,19-66-874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7367 0 0,'0'0'2094'0'0,"-1"2"-629"0"0,-4 15 988 0 0,-16 28-1 0 0,-2 8-1322 0 0,-17 75 403 0 0,35-109-1372 0 0,2 0-1 0 0,0 1 1 0 0,1-1-1 0 0,1 38 1 0 0,1-55-94 0 0,1 1 0 0 0,-1-1 1 0 0,1 1-1 0 0,-1-1 1 0 0,1 0-1 0 0,0 1 0 0 0,0-1 1 0 0,0 0-1 0 0,0 0 0 0 0,2 3 1 0 0,-2-4 320 0 0,10-3 413 0 0,-5 0-655 0 0,1-1 1 0 0,0 1-1 0 0,-1-1 0 0 0,1-1 0 0 0,-1 1 0 0 0,0-1 0 0 0,0 0 0 0 0,0 0 1 0 0,9-10-1 0 0,5-6-41 0 0,20-28 1 0 0,-22 26-26 0 0,10-10-301 0 0,56-50 0 0 0,-43 48-2559 0 0,2 2-3723 0 0,-23 18 775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41 102 6447 0 0,'0'0'298'0'0,"0"2"-10"0"0,-5 30 117 0 0,7-10 8616 0 0,0-22-8097 0 0,5 1-575 0 0,0-1-1 0 0,0 0 0 0 0,0-1 0 0 0,0 0 1 0 0,0 0-1 0 0,7-2 0 0 0,44-15 493 0 0,-34 10-576 0 0,22-8-97 0 0,76-39 0 0 0,-108 47-305 0 0,27-17 0 0 0,-41 25 113 0 0,0-1 1 0 0,1 1-1 0 0,-1 0 1 0 0,0 0-1 0 0,1 0 1 0 0,-1-1-1 0 0,0 1 1 0 0,1 0 0 0 0,-1 0-1 0 0,0-1 1 0 0,0 1-1 0 0,1 0 1 0 0,-1-1-1 0 0,0 1 1 0 0,0 0-1 0 0,0-1 1 0 0,1 1 0 0 0,-1 0-1 0 0,0-1 1 0 0,0 1-1 0 0,0-1 1 0 0,0 1-1 0 0,0 0 1 0 0,0-1-1 0 0,0 1 1 0 0,0 0 0 0 0,0-1-1 0 0,0 1 1 0 0,0-1-1 0 0,0 1 1 0 0,0 0-1 0 0,0-1 1 0 0,0 1-1 0 0,0-1 1 0 0,0 1 0 0 0,0 0-1 0 0,-1-1 1 0 0,1 1-1 0 0,0 0 1 0 0,0-1-1 0 0,0 1 1 0 0,-1 0-1 0 0,1-1 1 0 0,0 1 0 0 0,0 0-1 0 0,-1-1 1 0 0,1 1-1 0 0,0 0 1 0 0,-1 0-1 0 0,1 0 1 0 0,0-1-1 0 0,-1 1 1 0 0,1 0 0 0 0,0 0-1 0 0,-1 0 1 0 0,1 0-1 0 0,0-1 1 0 0,-1 1-1 0 0,0 0 1 0 0,-1-1 0 0 0,-1 0-1 0 0,1 1 1 0 0,-1-1-1 0 0,1 0 1 0 0,-1 1-1 0 0,-5-1 1 0 0,-2 3-9 0 0,0-1 1 0 0,0 2-1 0 0,0-1 0 0 0,0 1 1 0 0,1 1-1 0 0,-1 0 0 0 0,1 0 1 0 0,0 1-1 0 0,0 0 0 0 0,-13 10 1 0 0,-2 4 81 0 0,0 1-1 0 0,-24 28 1 0 0,26-25 155 0 0,1 2 1 0 0,1 0-1 0 0,-18 32 0 0 0,29-42-102 0 0,0 1 0 0 0,1 0 0 0 0,1 1 0 0 0,1 0 0 0 0,0 0-1 0 0,1 0 1 0 0,-3 21 0 0 0,7-32-68 0 0,1 0-1 0 0,-1 0 0 0 0,1 0 0 0 0,0 0 1 0 0,1 0-1 0 0,-1 0 0 0 0,3 9 1 0 0,-2-12-22 0 0,0-1 0 0 0,0 0 1 0 0,0 1-1 0 0,0-1 0 0 0,0 0 1 0 0,0 0-1 0 0,1 0 0 0 0,-1 0 1 0 0,1 0-1 0 0,-1 0 0 0 0,1 0 1 0 0,0 0-1 0 0,0-1 0 0 0,0 1 1 0 0,0-1-1 0 0,0 1 1 0 0,0-1-1 0 0,0 0 0 0 0,0 0 1 0 0,5 2-1 0 0,0-1 23 0 0,1 0 1 0 0,0 0 0 0 0,0-1-1 0 0,0 0 1 0 0,0-1-1 0 0,0 1 1 0 0,0-2 0 0 0,0 1-1 0 0,0-1 1 0 0,0 0-1 0 0,12-4 1 0 0,7-3-24 0 0,-1-1-1 0 0,25-13 1 0 0,-37 15-65 0 0,24-13-425 0 0,-13 5-3103 0 0,-18 11 1305 0 0,13-9-4397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404 252 3679 0 0,'0'0'1630'0'0,"2"1"-236"0"0,7 0 5926 0 0,-9-2-6942 0 0,7-13-204 0 0,0 0 1 0 0,1 0 0 0 0,0 1-1 0 0,1 1 1 0 0,0-1 0 0 0,18-17-1 0 0,-20 23-99 0 0,-1 0 0 0 0,0 0-1 0 0,-1-1 1 0 0,1 1-1 0 0,5-14 1 0 0,-10 19-69 0 0,0 1 0 0 0,0-1 0 0 0,0 0-1 0 0,-1 0 1 0 0,1 0 0 0 0,-1 0 0 0 0,1 0 0 0 0,-1 0 0 0 0,0 0-1 0 0,0 0 1 0 0,0 0 0 0 0,0 0 0 0 0,0 0 0 0 0,0 1-1 0 0,-1-1 1 0 0,1 0 0 0 0,-1 0 0 0 0,1 0 0 0 0,-1 0 0 0 0,1 0-1 0 0,-1 0 1 0 0,0 1 0 0 0,0-1 0 0 0,0 0 0 0 0,0 1-1 0 0,-1-1 1 0 0,1 0 0 0 0,0 1 0 0 0,-1 0 0 0 0,1-1 0 0 0,0 1-1 0 0,-3-1 1 0 0,-1-2-39 0 0,1 1 0 0 0,-2 0 1 0 0,1 0-1 0 0,0 1 0 0 0,0 0 0 0 0,-1 0 0 0 0,1 0 0 0 0,-1 0 0 0 0,0 1 0 0 0,-9-1 0 0 0,5 1-26 0 0,0 1-1 0 0,0 0 1 0 0,0 1-1 0 0,0 0 1 0 0,-16 4-1 0 0,-3 4-21 0 0,1 1 0 0 0,0 2 1 0 0,-28 15-1 0 0,37-17 126 0 0,0 1 1 0 0,1 2 0 0 0,0-1-1 0 0,1 2 1 0 0,0 1 0 0 0,1 0-1 0 0,1 1 1 0 0,0 0 0 0 0,1 1-1 0 0,1 1 1 0 0,-18 32 0 0 0,28-44 55 0 0,0 0 1 0 0,1 0 0 0 0,-1 0 0 0 0,1 0-1 0 0,0 1 1 0 0,1-1 0 0 0,0 1 0 0 0,0-1-1 0 0,0 1 1 0 0,1-1 0 0 0,0 1 0 0 0,1 13-1 0 0,0-16-23 0 0,0-1-1 0 0,0 1 0 0 0,0 0 0 0 0,0 0 1 0 0,1-1-1 0 0,-1 1 0 0 0,1-1 1 0 0,0 1-1 0 0,0-1 0 0 0,1 0 0 0 0,-1 0 1 0 0,0 0-1 0 0,1 0 0 0 0,0 0 0 0 0,0 0 1 0 0,0-1-1 0 0,0 1 0 0 0,0-1 0 0 0,0 0 1 0 0,1 0-1 0 0,-1 0 0 0 0,7 2 1 0 0,-2-2-7 0 0,-1 0 1 0 0,1-1 0 0 0,-1 0 0 0 0,1 0 0 0 0,-1 0-1 0 0,1-1 1 0 0,0 0 0 0 0,-1-1 0 0 0,1 0 0 0 0,-1 0 0 0 0,1-1-1 0 0,-1 1 1 0 0,13-6 0 0 0,5-3 52 0 0,-1-1 1 0 0,37-22-1 0 0,-38 19-408 0 0,0 0-1 0 0,-1-1 1 0 0,-1-2-1 0 0,0 0 1 0 0,32-35 0 0 0,-52 51 331 0 0,7-10-1080 0 0,-8 8 113 0 0,-7 4 516 0 0,2 1 379 0 0,0 1 0 0 0,0 0 0 0 0,0 1 0 0 0,1-1-1 0 0,-1 1 1 0 0,1 0 0 0 0,0 0 0 0 0,0 0 0 0 0,0 0 0 0 0,1 1 0 0 0,-1-1-1 0 0,-4 9 1 0 0,2-2 99 0 0,1 0 0 0 0,0 0 0 0 0,0 0 0 0 0,-5 23 0 0 0,9-31-122 0 0,1-2-35 0 0,0 0-1 0 0,-1 0 1 0 0,1 0-1 0 0,0 0 1 0 0,0 1-1 0 0,-1-1 1 0 0,1 0 0 0 0,0 0-1 0 0,0 0 1 0 0,0 0-1 0 0,0 0 1 0 0,1 0 0 0 0,-1 0-1 0 0,0 0 1 0 0,1 2-1 0 0,3 4-728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4607 0 0,'-1'1'354'0'0,"-6"0"21"0"0,1 2 1 0 0,0-1-1 0 0,0 1 0 0 0,0-1 1 0 0,-11 8-1 0 0,-27 23 5895 0 0,17-10-5101 0 0,1 2 0 0 0,1 0 0 0 0,2 2 0 0 0,-32 45 0 0 0,-68 128-192 0 0,120-194-899 0 0,-21 37 57 0 0,-194 321-208 0 0,209-350-282 0 0,-16 22 147 0 0,7-14-3003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4607 0 0,'1'-4'49'0'0,"0"0"-9"0"0,1 0 0 0 0,-1 0 0 0 0,1 0 0 0 0,0 0 0 0 0,0 0 0 0 0,0 1 0 0 0,1-1 0 0 0,0 1 0 0 0,-1-1 0 0 0,6-4-1 0 0,11-8 365 0 0,-8 5 944 0 0,1 1 0 0 0,20-13 0 0 0,-4 6-713 0 0,2 2 0 0 0,0 2-1 0 0,0 0 1 0 0,2 2 0 0 0,-1 1-1 0 0,1 2 1 0 0,0 1 0 0 0,1 2-1 0 0,0 1 1 0 0,35 0 0 0 0,-54 4-439 0 0,-1 1 0 0 0,0 0 1 0 0,1 1-1 0 0,-1 0 1 0 0,13 5-1 0 0,-22-6-140 0 0,0 0-1 0 0,1 1 1 0 0,-1 0 0 0 0,0-1-1 0 0,0 2 1 0 0,0-1 0 0 0,-1 0-1 0 0,1 1 1 0 0,0 0 0 0 0,-1-1-1 0 0,0 1 1 0 0,0 1 0 0 0,0-1-1 0 0,0 0 1 0 0,0 1 0 0 0,0 0-1 0 0,-1-1 1 0 0,3 7 0 0 0,-4-7-18 0 0,0 0 1 0 0,0 0 0 0 0,-1 0 0 0 0,0 0-1 0 0,1 0 1 0 0,-1 0 0 0 0,0 0 0 0 0,0 0-1 0 0,-1 0 1 0 0,1 0 0 0 0,-1 0 0 0 0,1 0-1 0 0,-1 0 1 0 0,0 0 0 0 0,0-1 0 0 0,0 1-1 0 0,-1 0 1 0 0,1-1 0 0 0,-1 1 0 0 0,1 0-1 0 0,-1-1 1 0 0,-2 3 0 0 0,-5 6 179 0 0,-1 0-1 0 0,0-1 1 0 0,-16 12 0 0 0,14-12-6 0 0,-38 30 276 0 0,-60 38-1 0 0,-61 26-402 0 0,55-35-417 0 0,103-61-44 0 0,-1-1 1 0 0,-15 5-1 0 0,23-10 63 0 0,5-1-979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5063 0 0,'0'2'8186'0'0,"1"4"-7541"0"0,-1 1 0 0 0,0 0 1 0 0,0 0-1 0 0,0 0 1 0 0,-1-1-1 0 0,0 1 0 0 0,-2 8 1 0 0,-18 49 465 0 0,14-45-886 0 0,-9 35 1 0 0,15-48-206 0 0,-1 6 53 0 0,0 0 0 0 0,0 0 0 0 0,1 0 0 0 0,1 14 0 0 0,0-24-56 0 0,0 1 1 0 0,0 0-1 0 0,1-1 0 0 0,-1 1 0 0 0,1-1 0 0 0,0 1 1 0 0,-1 0-1 0 0,1-1 0 0 0,1 0 0 0 0,-1 1 1 0 0,0-1-1 0 0,0 0 0 0 0,1 1 0 0 0,-1-1 1 0 0,1 0-1 0 0,0 0 0 0 0,0 0 0 0 0,-1 0 1 0 0,1-1-1 0 0,1 1 0 0 0,-1 0 0 0 0,0-1 0 0 0,0 0 1 0 0,0 1-1 0 0,3 0 0 0 0,4 1 94 0 0,0 0 0 0 0,0 0 0 0 0,0-1 0 0 0,0 0 0 0 0,0 0 0 0 0,0-1 0 0 0,1-1 0 0 0,-1 0 1 0 0,0 0-1 0 0,1 0 0 0 0,-1-1 0 0 0,0-1 0 0 0,0 0 0 0 0,0 0 0 0 0,0 0 0 0 0,0-1 0 0 0,0-1 0 0 0,-1 0 0 0 0,1 0 0 0 0,-1 0 0 0 0,0-1 0 0 0,0 0 0 0 0,-1-1 0 0 0,8-7 0 0 0,-12 11-87 0 0,-1 0-1 0 0,0-1 1 0 0,0 0-1 0 0,0 1 1 0 0,0-1-1 0 0,0 0 1 0 0,0 0-1 0 0,-1 0 1 0 0,0 0-1 0 0,1 0 1 0 0,-1 0-1 0 0,0-1 1 0 0,-1 1-1 0 0,1 0 1 0 0,-1-1-1 0 0,1 1 1 0 0,-1 0-1 0 0,0-1 1 0 0,0 1-1 0 0,0 0 1 0 0,-1-1-1 0 0,1 1 1 0 0,-1 0-1 0 0,0-1 1 0 0,0 1-1 0 0,0 0 1 0 0,0 0-1 0 0,0 0 1 0 0,-1 0-1 0 0,0 0 1 0 0,1 0-1 0 0,-1 0 1 0 0,0 1-1 0 0,0-1 1 0 0,-1 0-1 0 0,1 1 1 0 0,0 0-1 0 0,-1-1 1 0 0,0 1-1 0 0,1 0 1 0 0,-1 1-1 0 0,0-1 1 0 0,0 0-1 0 0,0 1 1 0 0,0-1-1 0 0,0 1 1 0 0,-4-1-1 0 0,-21-3-276 0 0,-4-3-383 0 0,30 8 598 0 0,0-1 0 0 0,0 0 0 0 0,0 0 1 0 0,0 0-1 0 0,0 0 0 0 0,0 0 0 0 0,1 0 1 0 0,-1-1-1 0 0,1 1 0 0 0,-1-1 1 0 0,1 1-1 0 0,-3-4 0 0 0,3 4-311 0 0,1-16-1432 0 0,0 16 1366 0 0,2-6-2601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5983 0 0,'1'0'464'0'0,"0"0"-341"0"0,0 0 0 0 0,0 0 0 0 0,0 0 0 0 0,0 0 0 0 0,0 0 0 0 0,0 0 0 0 0,0 0 0 0 0,-1 1 0 0 0,1-1 0 0 0,0 1 0 0 0,0-1 0 0 0,0 0 0 0 0,0 1-1 0 0,-1-1 1 0 0,1 1 0 0 0,0-1 0 0 0,-1 1 0 0 0,1 0 0 0 0,0-1 0 0 0,-1 1 0 0 0,1 0 0 0 0,-1-1 0 0 0,1 1 0 0 0,-1 0 0 0 0,1 0 0 0 0,0 1 0 0 0,3 19 4338 0 0,-4-19-4439 0 0,0 4 473 0 0,0 0 0 0 0,0 1 1 0 0,-1-1-1 0 0,0 0 0 0 0,0 1 1 0 0,-1-1-1 0 0,0 0 0 0 0,-2 7 0 0 0,-5 7-17 0 0,-11 19 0 0 0,-93 141 1743 0 0,55-91-1594 0 0,-297 402 549 0 0,305-427-1201 0 0,-32 40-3463 0 0,81-102 2356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5063 0 0,'24'-26'1212'0'0,"1"0"0"0"0,2 2 0 0 0,29-22 0 0 0,-40 33-494 0 0,16-11 385 0 0,1 1 1 0 0,51-26 0 0 0,78-24 1179 0 0,-143 65-1898 0 0,-1 2-1 0 0,1 0 1 0 0,1 1-1 0 0,-1 1 1 0 0,0 1-1 0 0,1 1 1 0 0,0 1-1 0 0,20 1 1 0 0,-31 0-208 0 0,0 1 0 0 0,0 1 0 0 0,-1 0 0 0 0,1 0 0 0 0,-1 0 0 0 0,1 1 0 0 0,-1 1 1 0 0,14 7-1 0 0,-17-7-142 0 0,1 0 0 0 0,0 0 0 0 0,-1 0 0 0 0,0 1 1 0 0,0 0-1 0 0,0 0 0 0 0,-1 1 0 0 0,0-1 0 0 0,0 1 1 0 0,0 0-1 0 0,0 0 0 0 0,2 9 0 0 0,-4-11-4 0 0,0 1 0 0 0,0 0 0 0 0,-1 0-1 0 0,0 0 1 0 0,0 0 0 0 0,0-1 0 0 0,-1 1 0 0 0,1 0-1 0 0,-1 0 1 0 0,0 0 0 0 0,-1 0 0 0 0,-1 8 0 0 0,0-6 35 0 0,0 0 1 0 0,0 0 0 0 0,-1 0-1 0 0,0-1 1 0 0,0 1 0 0 0,-1-1-1 0 0,-8 11 1 0 0,-3 0 92 0 0,0-1 0 0 0,-1 0-1 0 0,-1-1 1 0 0,-29 20 0 0 0,6-8-104 0 0,0-1-1 0 0,-1-2 0 0 0,-2-2 1 0 0,-64 24-1 0 0,29-18-573 0 0,-84 19-1 0 0,161-47 409 0 0,0 1-1 0 0,0-1 1 0 0,-1 0-1 0 0,1 1 1 0 0,0-1-1 0 0,-1 0 0 0 0,1 0 1 0 0,0 0-1 0 0,0 0 1 0 0,-1 0-1 0 0,1 0 0 0 0,0 0 1 0 0,-1 0-1 0 0,1-1 1 0 0,0 1-1 0 0,0 0 0 0 0,0-1 1 0 0,-1 1-1 0 0,1-1 1 0 0,0 1-1 0 0,0-1 0 0 0,-2-1 1 0 0,3-1-1329 0 0,3-8-51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78 571 9815 0 0,'0'2'448'0'0,"-1"3"-169"0"0,-4 20 58 0 0,-6 1 6039 0 0,10-25-5344 0 0,-9 1 1359 0 0,8-2-2306 0 0,0 0 0 0 0,0 0 1 0 0,0 0-1 0 0,0-1 0 0 0,0 1 1 0 0,0 0-1 0 0,0-1 0 0 0,0 0 1 0 0,0 1-1 0 0,0-1 0 0 0,0 0 0 0 0,1 0 1 0 0,-1 0-1 0 0,0 0 0 0 0,1 0 1 0 0,-1 0-1 0 0,1-1 0 0 0,-1 1 0 0 0,1-1 1 0 0,-1 1-1 0 0,1-1 0 0 0,0 1 1 0 0,0-1-1 0 0,0 0 0 0 0,0 1 1 0 0,0-1-1 0 0,0 0 0 0 0,0 0 0 0 0,1 0 1 0 0,-1 0-1 0 0,0 0 0 0 0,1 1 1 0 0,-1-5-1 0 0,1-1-12 0 0,-1 0 1 0 0,1-1-1 0 0,0 1 1 0 0,1 0-1 0 0,0 0 1 0 0,0-1-1 0 0,0 1 1 0 0,4-9-1 0 0,5-12-5 0 0,2 0 1 0 0,0 0-1 0 0,2 1 0 0 0,1 1 0 0 0,1 1 0 0 0,2 0 1 0 0,0 1-1 0 0,31-31 0 0 0,-13 19-72 0 0,2 3-1 0 0,1 1 1 0 0,1 2 0 0 0,57-32-1 0 0,-80 52 12 0 0,0 1-1 0 0,1 0 1 0 0,33-10-1 0 0,-45 17-92 0 0,1 0 0 0 0,-1 1 0 0 0,1 0 0 0 0,0 0 0 0 0,-1 0 0 0 0,1 1 0 0 0,0 0 0 0 0,0 0 0 0 0,0 1 0 0 0,-1 0 0 0 0,1 0 0 0 0,0 0 0 0 0,-1 1 0 0 0,11 4 0 0 0,-14-4-236 0 0,0-1-1 0 0,0 1 0 0 0,-1 0 1 0 0,1 0-1 0 0,0 0 1 0 0,-1 1-1 0 0,2 1 1 0 0,9 12-5435 0 0,-4-4-826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268 130 8287 0 0,'0'0'639'0'0,"2"-1"-415"0"0,16-4 443 0 0,-3 0 1891 0 0,22-9 3274 0 0,-50 14-5289 0 0,6 1-495 0 0,0 0 0 0 0,0 1 0 0 0,0-1 1 0 0,1 2-1 0 0,-1-1 0 0 0,1 1 0 0 0,-1 0 0 0 0,-10 6 0 0 0,-47 38 303 0 0,48-35-230 0 0,-8 7 52 0 0,1 1-1 0 0,-38 40 0 0 0,53-51-128 0 0,0 1-1 0 0,1 1 1 0 0,0-1-1 0 0,0 1 1 0 0,1 0-1 0 0,1 1 1 0 0,0 0-1 0 0,0-1 1 0 0,-3 19-1 0 0,7-27-1 0 0,1 0 0 0 0,-1-1-1 0 0,1 1 1 0 0,0 0 0 0 0,0 0-1 0 0,0 0 1 0 0,1-1 0 0 0,-1 1 0 0 0,1 0-1 0 0,-1 0 1 0 0,1-1 0 0 0,0 1-1 0 0,0 0 1 0 0,0-1 0 0 0,0 1 0 0 0,1-1-1 0 0,-1 1 1 0 0,1-1 0 0 0,0 0-1 0 0,-1 0 1 0 0,1 1 0 0 0,0-1 0 0 0,0 0-1 0 0,0-1 1 0 0,0 1 0 0 0,1 0-1 0 0,-1-1 1 0 0,4 3 0 0 0,-2-2 27 0 0,1 0 1 0 0,0 0-1 0 0,0 0 1 0 0,-1 0 0 0 0,1-1-1 0 0,0 0 1 0 0,0 0-1 0 0,0 0 1 0 0,1 0 0 0 0,-1-1-1 0 0,0 0 1 0 0,0 0-1 0 0,0 0 1 0 0,9-3-1 0 0,-5 1-37 0 0,-1-1 0 0 0,0-1 0 0 0,0 1 0 0 0,-1-1 0 0 0,1-1 0 0 0,-1 1 0 0 0,0-1 0 0 0,0-1 0 0 0,0 1 0 0 0,-1-1 0 0 0,11-13 0 0 0,3-6 52 0 0,30-51 1 0 0,-43 64-70 0 0,12-19 29 0 0,-1-2 0 0 0,15-37 0 0 0,-28 56-277 0 0,0 1 0 0 0,-1-1 0 0 0,0 0 0 0 0,-2-1 0 0 0,1 1 0 0 0,-2 0 0 0 0,0-1 0 0 0,-1-20 0 0 0,0 31-412 0 0,-1-1 0 0 0,-1 0-1 0 0,1 1 1 0 0,0-1 0 0 0,-1 1-1 0 0,-3-6 1 0 0,-11 19-1790 0 0,7-3-1209 0 0,0 2-1048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49 8287 0 0,'0'0'7535'0'0,"-1"-2"-7144"0"0,-5-11 106 0 0,6 12-288 0 0,-2-1-1 0 0,1 0-155 0 0,-1-1-1 0 0,0 1 0 0 0,-1-1 0 0 0,1 1 1 0 0,0 0-1 0 0,-1 0 0 0 0,1 0 1 0 0,-1 1-1 0 0,0-1 0 0 0,1 1 1 0 0,-1-1-1 0 0,0 1 0 0 0,0 0 1 0 0,0 0-1 0 0,0 0 0 0 0,0 0 0 0 0,0 0 1 0 0,0 1-1 0 0,0 0 0 0 0,0-1 1 0 0,0 1-1 0 0,-1 0 0 0 0,1 1 1 0 0,0-1-1 0 0,-5 2 0 0 0,-9 2-54 0 0,1 1-1 0 0,1 1 1 0 0,-1 1 0 0 0,1 0-1 0 0,-22 14 1 0 0,1 2 266 0 0,-32 30 0 0 0,47-35 25 0 0,0 1 0 0 0,-34 41 0 0 0,45-46-151 0 0,0 0-1 0 0,0 0 1 0 0,1 1 0 0 0,1 1 0 0 0,-12 30 0 0 0,15-25 137 0 0,5-19-94 0 0,20 8 405 0 0,-14-9-533 0 0,0 0 0 0 0,0 0 0 0 0,0-1 0 0 0,0 0 0 0 0,0-1 0 0 0,1 1 1 0 0,-2-1-1 0 0,1 0 0 0 0,0 0 0 0 0,0-1 0 0 0,0 0 0 0 0,10-5 0 0 0,6-4-41 0 0,37-23 0 0 0,-32 17-124 0 0,80-54-422 0 0,-86 55 446 0 0,0-1 0 0 0,33-35 0 0 0,-49 45 58 0 0,-4 6 84 0 0,-27 41 210 0 0,22-33-225 0 0,1 1 1 0 0,0 0 0 0 0,1 0 0 0 0,0 1 0 0 0,0-1 0 0 0,-1 12 0 0 0,3-16-141 0 0,0-1 0 0 0,0 1 0 0 0,1-1 1 0 0,-1 1-1 0 0,1-1 0 0 0,-1 0 0 0 0,1 1 0 0 0,0-1 1 0 0,1 0-1 0 0,-1 0 0 0 0,0 1 0 0 0,1-1 0 0 0,0 0 1 0 0,-1 0-1 0 0,1-1 0 0 0,1 1 0 0 0,-1 0 0 0 0,4 3 1 0 0,6 4-1638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40 10423 0 0,'65'-40'8934'0'0,"-66"43"-8820"0"0,1-1 0 0 0,-1 0 0 0 0,0 0 0 0 0,0 0 1 0 0,0 1-1 0 0,0-1 0 0 0,0 0 0 0 0,0 0 0 0 0,-1 0 1 0 0,-1 2-1 0 0,-1 1 72 0 0,-32 42 354 0 0,-52 55 0 0 0,53-64-428 0 0,-3 2-1 0 0,1 0 174 0 0,-37 51-1 0 0,72-87-252 0 0,-1 0-1 0 0,1 0 1 0 0,-1 0 0 0 0,1 0-1 0 0,1 0 1 0 0,-1 0-1 0 0,0 1 1 0 0,1-1 0 0 0,0 1-1 0 0,-1 5 1 0 0,2-8-15 0 0,0-1 1 0 0,0 1 0 0 0,1 0 0 0 0,-1 0-1 0 0,0 0 1 0 0,0 0 0 0 0,1 0-1 0 0,0 0 1 0 0,-1 0 0 0 0,1-1-1 0 0,0 1 1 0 0,0 0 0 0 0,0 0-1 0 0,0-1 1 0 0,0 1 0 0 0,0-1 0 0 0,0 1-1 0 0,0-1 1 0 0,1 1 0 0 0,-1-1-1 0 0,1 0 1 0 0,-1 1 0 0 0,1-1-1 0 0,-1 0 1 0 0,1 0 0 0 0,2 1-1 0 0,4 1 24 0 0,0 1-1 0 0,0-2 0 0 0,1 1 1 0 0,-1-1-1 0 0,1 0 0 0 0,9 1 1 0 0,3-2 65 0 0,31 0 0 0 0,-30-2-825 0 0,-1-1-1 0 0,1-1 1 0 0,-1 0 0 0 0,0-2 0 0 0,32-12-1 0 0,-25 5-1012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9671 0 0,'0'0'748'0'0,"-1"0"-492"0"0,-4 0 112 0 0,0 0-1 0 0,1 1 1 0 0,-1 0-1 0 0,1 0 1 0 0,-1 1-1 0 0,1-1 1 0 0,-1 1-1 0 0,1 0 0 0 0,-7 4 1 0 0,-6 4 1939 0 0,-15 14 0 0 0,12-9-1956 0 0,1-1-150 0 0,0 2 1 0 0,2 0-1 0 0,0 1 0 0 0,1 1 1 0 0,0 1-1 0 0,-13 21 0 0 0,-69 129 973 0 0,72-122-993 0 0,-87 168 515 0 0,-122 205 801 0 0,213-386-1081 0 0,-2 0-1 0 0,-51 54 0 0 0,74-87-134 0 0,13-14-164 0 0,50-55-492 0 0,4 4 0 0 0,122-95 0 0 0,-171 146 206 0 0,0 2-1 0 0,1 0 0 0 0,0 0 1 0 0,24-8-1 0 0,-35 17 183 0 0,-5 2 414 0 0,-1 1-259 0 0,1 3-123 0 0,0 0-1 0 0,0 0 1 0 0,-1 0-1 0 0,1 0 1 0 0,-1 0-1 0 0,0 1 0 0 0,0-1 1 0 0,0 0-1 0 0,-1 1 1 0 0,0-1-1 0 0,0 0 1 0 0,0 1-1 0 0,0-1 1 0 0,-2 7-1 0 0,-1 9 104 0 0,-14 38 0 0 0,5-15 9 0 0,8-27-92 0 0,0 1 0 0 0,2 0-1 0 0,0 1 1 0 0,0 22 0 0 0,3-33-53 0 0,-1 0-1 0 0,1-1 1 0 0,0 1 0 0 0,1-1 0 0 0,0 1-1 0 0,0-1 1 0 0,0 0 0 0 0,1 0 0 0 0,0 0-1 0 0,0 0 1 0 0,0 0 0 0 0,1 0 0 0 0,0-1-1 0 0,6 7 1 0 0,-7-8 3 0 0,1-1 0 0 0,-1 0 0 0 0,0 0 0 0 0,1 0 0 0 0,0-1 0 0 0,-1 1 0 0 0,1-1 0 0 0,0 0 0 0 0,0 0 0 0 0,0 0 0 0 0,1-1-1 0 0,-1 1 1 0 0,6 0 0 0 0,-2-1-346 0 0,0 0 0 0 0,0-1 0 0 0,0 0-1 0 0,0 0 1 0 0,-1-1 0 0 0,15-3 0 0 0,3-1-8308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9759 0 0,'0'0'744'0'0,"-3"1"-404"0"0,2-1-289 0 0,0 0 0 0 0,0 0-1 0 0,0 0 1 0 0,0 0-1 0 0,0 0 1 0 0,1 1-1 0 0,-1-1 1 0 0,0 0 0 0 0,0 1-1 0 0,0-1 1 0 0,0 1-1 0 0,1-1 1 0 0,-1 1 0 0 0,0-1-1 0 0,0 1 1 0 0,1-1-1 0 0,-1 1 1 0 0,-1 1 0 0 0,-6 18 1523 0 0,5-13-1187 0 0,-8 22 1247 0 0,-19 35 0 0 0,10-29-1505 0 0,0-2 0 0 0,-3-1 0 0 0,-1 0 0 0 0,-29 29 0 0 0,32-33 19 0 0,-3 3-2369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3679 0 0,'0'0'328'0'0,"-5"10"-264"0"0,1 3-64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4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28 5983 0 0,'0'-1'464'0'0,"0"0"-163"0"0,-1-1 0 0 0,1 1 0 0 0,-1 0 0 0 0,1-1-1 0 0,-1 1 1 0 0,0 0 0 0 0,1-1 0 0 0,-1 1 0 0 0,0 0-1 0 0,0 0 1 0 0,0 0 0 0 0,0 0 0 0 0,0 0-1 0 0,0 0 1 0 0,0 0 0 0 0,-1 0 0 0 0,1 0 0 0 0,0 0-1 0 0,-1 1 1 0 0,1-1 0 0 0,0 0 0 0 0,-1 1 0 0 0,1-1-1 0 0,0 1 1 0 0,-1 0 0 0 0,1-1 0 0 0,-1 1-1 0 0,1 0 1 0 0,-1 0 0 0 0,1 0 0 0 0,-1 0 0 0 0,1 0-1 0 0,-2 0 1 0 0,-4 1 58 0 0,1 0 0 0 0,0 0 0 0 0,0 1 0 0 0,0 0-1 0 0,-10 4 1 0 0,-3 3-258 0 0,8-5-98 0 0,0 0 0 0 0,1 1 0 0 0,0 1 0 0 0,0-1 0 0 0,1 2 0 0 0,-1-1 0 0 0,-9 11 1 0 0,-78 96-2742 0 0,89-101 2716 0 0,0 0-1 0 0,-9 21 0 0 0,12-24 19 0 0,5-7 4 0 0,-1-1 0 0 0,0 0 0 0 0,0 0 0 0 0,1 1 0 0 0,-1-1 0 0 0,1 0 0 0 0,-1 1 0 0 0,1-1 0 0 0,-1 0 0 0 0,1 1 0 0 0,0-1 0 0 0,0 1 0 0 0,0-1 0 0 0,0 1 0 0 0,0-1 0 0 0,0 0 0 0 0,0 3 0 0 0,1 0 0 0 0,2 5-13 0 0,-2-8 1 0 0,1 1 1 0 0,0 0-1 0 0,0-1 1 0 0,0 1-1 0 0,0-1 1 0 0,0 0-1 0 0,0 1 0 0 0,0-1 1 0 0,0 0-1 0 0,0 0 1 0 0,0-1-1 0 0,1 1 1 0 0,-1 0-1 0 0,0-1 1 0 0,1 1-1 0 0,-1-1 0 0 0,0 0 1 0 0,4 0-1 0 0,6 1-85 0 0,1-2 0 0 0,13-1 0 0 0,-24 2 85 0 0,24-3-151 0 0,60-4-551 0 0,-76 7 631 0 0,0 0 0 0 0,-1 0 1 0 0,1 2-1 0 0,0-1 1 0 0,-1 1-1 0 0,16 5 0 0 0,-23-6 114 0 0,1 0 1 0 0,-1 0-1 0 0,0 0 0 0 0,1 0 0 0 0,-1 1 0 0 0,0-1 0 0 0,0 1 1 0 0,0-1-1 0 0,0 1 0 0 0,0 0 0 0 0,0 0 0 0 0,-1 0 0 0 0,1 0 1 0 0,0 0-1 0 0,-1 0 0 0 0,1 0 0 0 0,-1 1 0 0 0,0-1 0 0 0,0 0 1 0 0,0 1-1 0 0,1 2 0 0 0,-2-2 73 0 0,0 0-1 0 0,0 0 1 0 0,0-1 0 0 0,0 1 0 0 0,0 0-1 0 0,0-1 1 0 0,-1 1 0 0 0,1 0 0 0 0,-1-1-1 0 0,0 1 1 0 0,0-1 0 0 0,0 1-1 0 0,0-1 1 0 0,0 1 0 0 0,0-1 0 0 0,-1 0-1 0 0,1 1 1 0 0,-1-1 0 0 0,0 0 0 0 0,-2 2-1 0 0,-6 5 134 0 0,0 0-1 0 0,0 0 1 0 0,-1-1-1 0 0,0-1 1 0 0,-1 0-1 0 0,0-1 1 0 0,-15 7-1 0 0,4-4-59 0 0,0-1 0 0 0,-1-1 0 0 0,-27 5 0 0 0,-40 0 102 0 0,80-11-280 0 0,0-1 0 0 0,0 0 0 0 0,0-1-1 0 0,0 0 1 0 0,0-1 0 0 0,-14-4 0 0 0,22 6-44 0 0,1-1 1 0 0,-1 0 0 0 0,1 0-1 0 0,-1-1 1 0 0,1 1 0 0 0,0 0-1 0 0,0-1 1 0 0,-1 1-1 0 0,1-1 1 0 0,0 0 0 0 0,-3-3-1 0 0,4 3-143 0 0,1 1 0 0 0,-1 0 0 0 0,0 0 1 0 0,0-1-1 0 0,1 1 0 0 0,-1 0 0 0 0,1-1 0 0 0,-1 1 0 0 0,1-3 0 0 0,-1 3-285 0 0,1-1-1 0 0,0 1 1 0 0,0-1-1 0 0,1 1 1 0 0,-1-1-1 0 0,0 1 1 0 0,0-1-1 0 0,1 1 1 0 0,-1-1-1 0 0,1-1 1 0 0,4-8-4826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1839 0 0,'23'-42'581'0'0,"-11"20"3552"0"0,19-27 0 0 0,-30 48-3997 0 0,-1 0 0 0 0,1 1 0 0 0,0-1 1 0 0,-1 1-1 0 0,1-1 0 0 0,0 1 0 0 0,0-1 0 0 0,-1 1 0 0 0,1 0 1 0 0,0-1-1 0 0,0 1 0 0 0,0 0 0 0 0,0 0 0 0 0,-1 0 0 0 0,1-1 0 0 0,0 1 1 0 0,0 0-1 0 0,0 0 0 0 0,0 0 0 0 0,0 0 0 0 0,0 0 0 0 0,-1 1 1 0 0,1-1-1 0 0,0 0 0 0 0,0 0 0 0 0,1 1 0 0 0,0-1 13 0 0,-1 1-1 0 0,1 0 0 0 0,0-1 1 0 0,-1 1-1 0 0,1 0 1 0 0,-1 0-1 0 0,1 0 1 0 0,-1 0-1 0 0,1 0 0 0 0,-1 0 1 0 0,2 3-1 0 0,-1 1 27 0 0,0 0-1 0 0,0 1 0 0 0,0-1 1 0 0,-1 1-1 0 0,0 0 0 0 0,0-1 1 0 0,-1 1-1 0 0,0 11 0 0 0,1-8 20 0 0,1 59 465 0 0,-1-19-111 0 0,14 95 1 0 0,-9-113-422 0 0,-5-23-103 0 0,-1-6 1348 0 0,1-4-1058 0 0,26-45 656 0 0,-10 17-749 0 0,36-50 0 0 0,102-118-221 0 0,-67 100-95 0 0,-86 97-26 0 0,1 0-741 0 0,3 1-2308 0 0,1 3 1226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13247 0 0,'0'0'1327'0'0,"0"0"-1325"0"0,0 0 1 0 0,0 0-1 0 0,1 0 1 0 0,-1 0-1 0 0,0 0 1 0 0,0 1-1 0 0,0-1 0 0 0,0 0 1 0 0,0 0-1 0 0,1 0 1 0 0,-1 0-1 0 0,0 0 0 0 0,0 0 1 0 0,0 0-1 0 0,0 0 1 0 0,0 0-1 0 0,0 0 1 0 0,1 1-1 0 0,-1-1 0 0 0,0 0 1 0 0,0 0-1 0 0,0 0 1 0 0,0 0-1 0 0,0 0 1 0 0,0 1-1 0 0,0-1 0 0 0,0 0 1 0 0,0 0-1 0 0,0 0 1 0 0,0 0-1 0 0,0 0 1 0 0,0 1-1 0 0,0-1 0 0 0,0 0 1 0 0,0 0-1 0 0,0 0 1 0 0,0 0-1 0 0,0 1 1 0 0,0-1-1 0 0,0 0 0 0 0,0 0 1 0 0,0 0-1 0 0,0 0 1 0 0,0 0-1 0 0,0 1 1 0 0,0-1-1 0 0,0 0 0 0 0,0 0 1 0 0,-1 0-1 0 0,0 9 67 0 0,0-1-1 0 0,-1 0 0 0 0,-1 0 0 0 0,1 0 1 0 0,-1 0-1 0 0,-4 8 0 0 0,-3 7 166 0 0,-54 155 1888 0 0,-64 159-44 0 0,83-233-1600 0 0,-107 181-1 0 0,126-244-431 0 0,-52 76 137 0 0,8-23-264 0 0,69-92-22 0 0,2-5-2159 0 0,5-11 1068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13 144 11055 0 0,'0'0'506'0'0,"-1"1"-10"0"0,0 0-440 0 0,0 1 0 0 0,0-1 0 0 0,0 0 0 0 0,0 0 0 0 0,0 1 0 0 0,0-1 0 0 0,1 0 0 0 0,-1 1 0 0 0,0-1 0 0 0,1 0 0 0 0,-1 1 1 0 0,1-1-1 0 0,-1 1 0 0 0,1-1 0 0 0,0 1 0 0 0,0 0 0 0 0,0-1 0 0 0,0 1 0 0 0,0-1 0 0 0,0 1 0 0 0,0-1 0 0 0,0 1 0 0 0,1-1 0 0 0,-1 1 0 0 0,0-1 1 0 0,1 1-1 0 0,0-1 0 0 0,-1 1 0 0 0,1-1 0 0 0,0 0 0 0 0,-1 1 0 0 0,1-1 0 0 0,2 2 0 0 0,-1 0 312 0 0,1 0 0 0 0,0 0 0 0 0,0 0 0 0 0,0 0 0 0 0,1 0 0 0 0,-1-1-1 0 0,0 0 1 0 0,1 1 0 0 0,0-1 0 0 0,-1-1 0 0 0,9 4 0 0 0,-1-3-92 0 0,-1 1 1 0 0,1-2-1 0 0,0 0 0 0 0,-1 0 0 0 0,1-1 1 0 0,13-1-1 0 0,67-12 582 0 0,-69 9-675 0 0,71-16 371 0 0,-1-3 1 0 0,162-64-1 0 0,-199 65-980 0 0,2 2 0 0 0,104-23 0 0 0,-157 42 208 0 0,0 0 1 0 0,0 1-1 0 0,0 0 1 0 0,0-1-1 0 0,0 2 1 0 0,-1-1-1 0 0,5 1 1 0 0,-7-1 126 0 0,-1 0 1 0 0,0 0-1 0 0,1 0 1 0 0,-1 1-1 0 0,0-1 0 0 0,1 0 1 0 0,-1 0-1 0 0,0 1 1 0 0,1-1-1 0 0,-1 0 1 0 0,0 0-1 0 0,0 1 1 0 0,0-1-1 0 0,1 0 0 0 0,-1 1 1 0 0,0-1-1 0 0,0 0 1 0 0,0 1-1 0 0,1-1 1 0 0,-1 0-1 0 0,0 1 0 0 0,0-1 1 0 0,0 0-1 0 0,0 1 1 0 0,0-1-1 0 0,0 1 1 0 0,0-1-1 0 0,0 0 0 0 0,0 1 1 0 0,0 0-1 0 0,-2 10-2040 0 0,-5 2-3529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63 5063 0 0,'70'-43'1326'0'0,"-36"23"9462"0"0,-45 30-9430 0 0,-11 8-1036 0 0,2 0-1 0 0,0 2 0 0 0,1 0 1 0 0,1 2-1 0 0,1 0 0 0 0,2 0 1 0 0,-15 28-1 0 0,27-44-319 0 0,0 1 0 0 0,0 0 0 0 0,1 0 0 0 0,0 0 0 0 0,1 0 0 0 0,-1 0 1 0 0,1 0-1 0 0,1 1 0 0 0,-1-1 0 0 0,1 0 0 0 0,1 0 0 0 0,-1 1 0 0 0,1-1 0 0 0,0 0 0 0 0,4 11 1 0 0,-3-13 26 0 0,0 1 1 0 0,0 0 0 0 0,1-1 0 0 0,0 0-1 0 0,0 1 1 0 0,0-1 0 0 0,0-1 0 0 0,1 1 0 0 0,0 0-1 0 0,0-1 1 0 0,0 0 0 0 0,1 1 0 0 0,-1-2-1 0 0,1 1 1 0 0,0-1 0 0 0,0 1 0 0 0,0-1 0 0 0,1-1-1 0 0,5 3 1 0 0,-6-3 31 0 0,1 0 0 0 0,-1 0 0 0 0,1-1 0 0 0,0 0 0 0 0,-1 0-1 0 0,1 0 1 0 0,0-1 0 0 0,0 0 0 0 0,0 0 0 0 0,-1 0 0 0 0,1-1 0 0 0,0 0-1 0 0,-1 0 1 0 0,1 0 0 0 0,0-1 0 0 0,-1 0 0 0 0,1 0 0 0 0,-1 0 0 0 0,8-5-1 0 0,-6 2-19 0 0,0 0-1 0 0,-1-1 0 0 0,1 1 0 0 0,-1-1 0 0 0,-1 0 0 0 0,1-1 0 0 0,-1 0 0 0 0,0 0 0 0 0,4-8 0 0 0,6-12 40 0 0,11-31 0 0 0,-26 58-79 0 0,8-19-24 0 0,0 0 0 0 0,-2 0 0 0 0,0-1 0 0 0,-2 1 0 0 0,0-1 0 0 0,1-28-1 0 0,-4 45-13 0 0,-1 1-1 0 0,0 0 1 0 0,0 0-1 0 0,0 0 0 0 0,-1 0 1 0 0,1 0-1 0 0,0 0 1 0 0,-1-1-1 0 0,1 1 1 0 0,-1 0-1 0 0,0 0 0 0 0,0 0 1 0 0,0 1-1 0 0,0-1 1 0 0,0 0-1 0 0,0 0 0 0 0,0 0 1 0 0,0 1-1 0 0,-1-1 1 0 0,1 1-1 0 0,-1-1 0 0 0,1 1 1 0 0,-3-2-1 0 0,1 2-14 0 0,1-1-1 0 0,-1 1 0 0 0,1 0 1 0 0,-1 1-1 0 0,1-1 1 0 0,-1 0-1 0 0,0 1 0 0 0,0-1 1 0 0,1 1-1 0 0,-1 0 0 0 0,0 0 1 0 0,1 0-1 0 0,-1 0 1 0 0,0 1-1 0 0,0-1 0 0 0,1 1 1 0 0,-4 1-1 0 0,-20 7-451 0 0,-42 21-1 0 0,11-4-2602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12751 0 0,'0'0'2466'0'0,"-1"3"-1882"0"0,-11 17 120 0 0,4-7-400 0 0,0 2-1 0 0,-8 20 0 0 0,-63 228 1315 0 0,27-80-1216 0 0,30-108-343 0 0,-37 104 30 0 0,48-153-87 0 0,-1 0-1 0 0,-1-1 1 0 0,-1-1 0 0 0,-29 38-1 0 0,-86 97-101 0 0,127-157-122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8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18 685 2759 0 0,'0'0'3000'0'0,"1"-2"-1486"0"0,0-1-1246 0 0,0 0 0 0 0,-1 0 1 0 0,1 0-1 0 0,-1 1 0 0 0,1-1 1 0 0,-1 0-1 0 0,0 0 0 0 0,0 0 0 0 0,-1 0 1 0 0,1 0-1 0 0,-1-3 0 0 0,-10-34 1717 0 0,5 23-1743 0 0,5 12-137 0 0,0-1-1 0 0,0 0 0 0 0,1 1 1 0 0,0-1-1 0 0,0 0 1 0 0,0 1-1 0 0,0-1 0 0 0,1 0 1 0 0,2-7-1 0 0,1-2 94 0 0,11-29 0 0 0,-3 21 68 0 0,0 0 1 0 0,18-25-1 0 0,-14 24-59 0 0,1-3-82 0 0,2 2 0 0 0,1 1 0 0 0,1 0 0 0 0,1 1 0 0 0,1 1 0 0 0,1 2 0 0 0,0 0 0 0 0,2 2 0 0 0,0 0 0 0 0,1 2 0 0 0,49-22 0 0 0,-40 22 418 0 0,2 1 1 0 0,64-18-1 0 0,-88 30-336 0 0,0 1 0 0 0,0 0 0 0 0,0 1 0 0 0,24 1 0 0 0,-29 1-158 0 0,-1 0-1 0 0,1 1 1 0 0,-1 0-1 0 0,1 0 1 0 0,-1 1-1 0 0,0-1 1 0 0,0 2 0 0 0,13 7-1 0 0,-16-8-41 0 0,-1 0 0 0 0,0 1 0 0 0,1 0-1 0 0,-1 0 1 0 0,0 0 0 0 0,-1 0 0 0 0,1 1-1 0 0,-1-1 1 0 0,0 1 0 0 0,4 8 0 0 0,-5-9-1 0 0,-1 0 0 0 0,0-1 0 0 0,0 1 0 0 0,-1 0 0 0 0,1-1 1 0 0,-1 1-1 0 0,0 6 0 0 0,0-1-2 0 0,0 1-4 0 0,0 0 0 0 0,-1-1-1 0 0,0 1 1 0 0,-1-1 0 0 0,0 1 0 0 0,-1-1-1 0 0,1 0 1 0 0,-2 0 0 0 0,0 0 0 0 0,0 0-1 0 0,0-1 1 0 0,-6 9 0 0 0,-10 13 6 0 0,-45 50-1 0 0,51-64 1 0 0,-12 14 45 0 0,0-1 0 0 0,-2-1 1 0 0,-59 46-1 0 0,61-56-38 0 0,-1-1 0 0 0,-1-2 0 0 0,-33 14-1 0 0,48-23 21 0 0,0-2-1 0 0,0 0 0 0 0,0 0 0 0 0,0-1 0 0 0,-1-1 0 0 0,1 0 1 0 0,-1-1-1 0 0,1 0 0 0 0,-27-3 0 0 0,34 1-17 0 0,0-1 1 0 0,0 1-1 0 0,0-1 0 0 0,1 0 0 0 0,-1 0 1 0 0,0-1-1 0 0,1 0 0 0 0,0 0 0 0 0,0 0 1 0 0,0-1-1 0 0,0 1 0 0 0,0-1 0 0 0,1-1 1 0 0,0 1-1 0 0,-1 0 0 0 0,2-1 0 0 0,-1 0 0 0 0,0 0 1 0 0,1 0-1 0 0,-3-6 0 0 0,5 9-172 0 0,2 0-367 0 0,1-2 412 0 0,21 1-10839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94 10943 0 0,'17'-14'419'0'0,"1"2"0"0"0,0 0 0 0 0,29-13 0 0 0,-38 20 44 0 0,44-21 4672 0 0,-52 37-4865 0 0,-2-3-110 0 0,-1-1 0 0 0,0 1 0 0 0,0-1 0 0 0,-1 0 0 0 0,1 0 0 0 0,-2 0 0 0 0,1 0 0 0 0,-1-1 0 0 0,-8 12 0 0 0,-23 28 266 0 0,-75 93-79 0 0,79-103-291 0 0,-63 54 1 0 0,-134 111-927 0 0,217-191 646 0 0,6-5 72 0 0,-1 0 0 0 0,1-1 0 0 0,-1 0 0 0 0,-1 0 0 0 0,1 0 0 0 0,-12 5 0 0 0,10-6 164 0 0,7-2 952 0 0,22-5-516 0 0,136-26 1546 0 0,-126 27-1730 0 0,-1 1-1 0 0,1 1 1 0 0,36 5-1 0 0,-48-2-133 0 0,175 12 1265 0 0,-179-14-1340 0 0,46 3 109 0 0,-43-1-257 0 0,-16-2-23 0 0,-3 11-8393 0 0,-2 0 1483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1 5527 0 0,'-2'0'4171'0'0,"-33"16"1051"0"0,-17 17-3764 0 0,24-15-1141 0 0,-44 28-242 0 0,-63 37-22 0 0,-54 13-53 0 0,66-34 0 0 0,-59 24 3 0 0,48-23-18 0 0,95-46 0 0 0,-1-1 0 0 0,-1-2 0 0 0,-57 12 0 0 0,26-17 15 0 0,72-9 0 0 0,0 0 0 0 0,-1 1 0 0 0,1-1 0 0 0,0 0 0 0 0,0 0 0 0 0,-1 0 0 0 0,1 0 0 0 0,0 0 0 0 0,-1 0 0 0 0,1 0 0 0 0,0 0 0 0 0,0 0 0 0 0,-1 0 0 0 0,1 0 0 0 0,0 0 0 0 0,0 0 0 0 0,-1 0 0 0 0,1 0 0 0 0,0 0 0 0 0,-1 0 0 0 0,1 0 0 0 0,0 0 0 0 0,0 0 0 0 0,-1-1 0 0 0,1 1 0 0 0,0 0 0 0 0,0 0 0 0 0,0 0 0 0 0,-1 0 0 0 0,1 0 0 0 0,0-1 0 0 0,0 1 0 0 0,0 0 0 0 0,-1 0 0 0 0,1-1 0 0 0,0 1 0 0 0,0 0 0 0 0,0 0 0 0 0,0 0 0 0 0,0-1 0 0 0,0 1 0 0 0,-1 0 0 0 0,1-1 0 0 0,0 1 0 0 0,0 0 0 0 0,0 0 0 0 0,0-1 0 0 0,0 1 0 0 0,0 0 0 0 0,0-1 0 0 0,4-9 0 0 0,-4 10 0 0 0,33-64 64 0 0,10-25 54 0 0,-43 88-118 0 0,6-14 32 0 0,0 0 0 0 0,1 1 0 0 0,0-1 0 0 0,10-12 0 0 0,-12 20 53 0 0,1 1 1 0 0,0 1-1 0 0,1-1 1 0 0,-1 1-1 0 0,1 0 1 0 0,0 1-1 0 0,1-1 1 0 0,-1 1-1 0 0,1 1 1 0 0,10-5 0 0 0,3 1 153 0 0,1 1 0 0 0,37-6 0 0 0,-49 11-163 0 0,0-1 0 0 0,0 2 0 0 0,1-1 0 0 0,-1 2 0 0 0,11 1 0 0 0,-16-2-50 0 0,0 1-1 0 0,-1 0 1 0 0,1 0 0 0 0,-1 1 0 0 0,0 0-1 0 0,1-1 1 0 0,-1 2 0 0 0,0-1 0 0 0,0 0-1 0 0,0 1 1 0 0,0-1 0 0 0,-1 1-1 0 0,6 5 1 0 0,21 27 789 0 0,30 46 0 0 0,-10-12-125 0 0,-46-64-649 0 0,1 1 1 0 0,0-1-1 0 0,0 0 0 0 0,0 0 1 0 0,1-1-1 0 0,-1 0 0 0 0,1 1 1 0 0,0-2-1 0 0,1 1 0 0 0,-1-1 0 0 0,8 3 1 0 0,-5-3 19 0 0,-1-1 0 0 0,1 0 1 0 0,0 0-1 0 0,0-1 1 0 0,1 0-1 0 0,-1-1 0 0 0,0 0 1 0 0,10-1-1 0 0,118-21 467 0 0,-94 13-254 0 0,0 2 1 0 0,60-1 0 0 0,-92 8-205 0 0,-1 0 1 0 0,1 1-1 0 0,-1 1 0 0 0,14 3 0 0 0,-20-4-65 0 0,1 1-1 0 0,-1-1 0 0 0,0 1 1 0 0,0 0-1 0 0,0 0 0 0 0,0 0 1 0 0,0 1-1 0 0,0-1 1 0 0,-1 1-1 0 0,1 0 0 0 0,-1 0 1 0 0,5 5-1 0 0,-3 0 8 0 0,2 9 51 0 0,-7-15-54 0 0,0 0 51 0 0,2-2-53 0 0,0 0 0 0 0,0-1-1 0 0,0 1 1 0 0,0-1 0 0 0,0 1-1 0 0,0-1 1 0 0,0 0 0 0 0,-1 1 0 0 0,1-1-1 0 0,0 0 1 0 0,-1 0 0 0 0,1-1-1 0 0,0 1 1 0 0,-1 0 0 0 0,1 0 0 0 0,-1-1-1 0 0,0 1 1 0 0,3-4 0 0 0,-1 0-367 0 0,1 0 1 0 0,-1 0 0 0 0,0 0-1 0 0,3-9 1 0 0,-6 12-617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439 174 2303 0 0,'2'2'10746'0'0,"19"19"-6957"0"0,-20-20-2914 0 0,18-9-229 0 0,-16 7-592 0 0,-1-1 1 0 0,0 0-1 0 0,1 0 0 0 0,-1-1 1 0 0,0 1-1 0 0,0 0 0 0 0,0-1 0 0 0,-1 1 1 0 0,1-1-1 0 0,-1 0 0 0 0,1 1 0 0 0,-1-1 1 0 0,0 0-1 0 0,0 0 0 0 0,0 0 0 0 0,1-4 1 0 0,-1-1 7 0 0,1 0-1 0 0,-1 0 1 0 0,-1 0 0 0 0,0-16 0 0 0,0 19-86 0 0,-1 0-1 0 0,0 1 1 0 0,0-1-1 0 0,0 0 1 0 0,-1 0-1 0 0,0 1 1 0 0,0-1 0 0 0,0 1-1 0 0,0-1 1 0 0,-1 1-1 0 0,-4-6 1 0 0,5 7-17 0 0,1 1 1 0 0,-1 0-1 0 0,0 0 0 0 0,0 0 1 0 0,0 1-1 0 0,-1-1 1 0 0,1 0-1 0 0,0 1 0 0 0,-1-1 1 0 0,1 1-1 0 0,-1 0 1 0 0,1 0-1 0 0,-1 0 0 0 0,0 0 1 0 0,1 0-1 0 0,-1 1 1 0 0,0-1-1 0 0,0 1 0 0 0,1 0 1 0 0,-1 0-1 0 0,-6 0 1 0 0,-7 3-53 0 0,-1 0 0 0 0,1 1 1 0 0,-1 1-1 0 0,1 1 0 0 0,1 0 1 0 0,-1 2-1 0 0,1-1 0 0 0,-24 17 1 0 0,3 3 296 0 0,1 1 0 0 0,-34 35 0 0 0,49-44 82 0 0,1 2 1 0 0,-20 27-1 0 0,32-39-185 0 0,2 0 0 0 0,-1 0 0 0 0,1 1 0 0 0,0 0 0 0 0,1 0 0 0 0,0 0 0 0 0,1 0 0 0 0,-4 19 0 0 0,6-27-71 0 0,1 1-1 0 0,0-1 1 0 0,-1 0 0 0 0,1 1-1 0 0,0-1 1 0 0,0 1-1 0 0,1-1 1 0 0,-1 1-1 0 0,0-1 1 0 0,1 0 0 0 0,0 1-1 0 0,-1-1 1 0 0,1 0-1 0 0,0 0 1 0 0,0 1 0 0 0,0-1-1 0 0,1 0 1 0 0,-1 0-1 0 0,3 3 1 0 0,-2-4 6 0 0,0 1 0 0 0,0 0 0 0 0,1-1 0 0 0,-1 1 0 0 0,0-1 0 0 0,1 0 1 0 0,-1 0-1 0 0,1 0 0 0 0,0 0 0 0 0,-1 0 0 0 0,1-1 0 0 0,0 1 0 0 0,-1-1 0 0 0,1 0 0 0 0,0 0 0 0 0,-1 0 0 0 0,5 0 1 0 0,2-1 62 0 0,1 0 0 0 0,-1-1 0 0 0,0 0 0 0 0,0-1 0 0 0,0 0 0 0 0,16-7 1 0 0,49-32 198 0 0,-53 30-228 0 0,-6 2-232 0 0,-1 1 0 0 0,0-2-1 0 0,0 1 1 0 0,-1-2 0 0 0,-1 0-1 0 0,19-22 1 0 0,-30 33 85 0 0,-1 3-358 0 0,-1 7 417 0 0,0-5 18 0 0,0 1 1 0 0,1-1-1 0 0,0 1 0 0 0,0-1 1 0 0,1 6-1 0 0,-1-8-8 0 0,0 0-423 0 0,0 1 0 0 0,1 0-1 0 0,-1 0 1 0 0,0-1 0 0 0,1 1-1 0 0,0 0 1 0 0,0 0 0 0 0,-1-1-1 0 0,2 1 1 0 0,-1-1 0 0 0,0 1-1 0 0,0-1 1 0 0,3 3 0 0 0,2 2-5827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28 310 14887 0 0,'0'0'1350'0'0,"-8"-1"-1000"0"0,7 0-240 0 0,0 1 0 0 0,0 0-1 0 0,0-1 1 0 0,0 1 0 0 0,0-1 0 0 0,0 1-1 0 0,0-1 1 0 0,0 1 0 0 0,0-1-1 0 0,0 0 1 0 0,1 0 0 0 0,-1 1 0 0 0,0-1-1 0 0,0 0 1 0 0,1 0 0 0 0,-1 0-1 0 0,0 0 1 0 0,1 0 0 0 0,-1 0 0 0 0,1 0-1 0 0,-1 0 1 0 0,1 0 0 0 0,-1-1-1 0 0,1 0-29 0 0,0 0 0 0 0,0-1 0 0 0,0 1-1 0 0,0 0 1 0 0,0 0 0 0 0,0 0-1 0 0,1 0 1 0 0,-1 0 0 0 0,1 0-1 0 0,0 0 1 0 0,1-3 0 0 0,2-4-40 0 0,1 1 1 0 0,0 1-1 0 0,0-1 1 0 0,11-11-1 0 0,7-6-117 0 0,1 2 0 0 0,2 0 0 0 0,46-31 0 0 0,-50 40-54 0 0,0 0 1 0 0,1 2-1 0 0,1 1 0 0 0,0 0 1 0 0,32-8-1 0 0,-53 18 136 0 0,0 0-1 0 0,0 0 1 0 0,0 1-1 0 0,0-1 0 0 0,0 1 1 0 0,0 0-1 0 0,0 0 1 0 0,0 0-1 0 0,0 0 1 0 0,0 0-1 0 0,0 1 1 0 0,0 0-1 0 0,4 0 0 0 0,-5 0 19 0 0,0 1-1 0 0,0-1 0 0 0,-1 0 0 0 0,1 1 0 0 0,0-1 1 0 0,0 1-1 0 0,-1-1 0 0 0,1 1 0 0 0,-1 0 0 0 0,1-1 1 0 0,-1 1-1 0 0,0 0 0 0 0,0 0 0 0 0,0 0 0 0 0,0 0 1 0 0,0 0-1 0 0,0 1 0 0 0,0 1 0 0 0,1 5 41 0 0,1 0-1 0 0,-2-1 0 0 0,1 1 1 0 0,-1 0-1 0 0,-1 1 1 0 0,1-1-1 0 0,-2 9 1 0 0,-12 63 700 0 0,1-3-390 0 0,13-58-626 0 0,0-18-730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210 402 8751 0 0,'-2'0'4586'0'0,"-34"-2"685"0"0,20 0-4384 0 0,-24-7 1 0 0,28 7-699 0 0,0-2 0 0 0,1 0 0 0 0,-1 0 0 0 0,-17-10 0 0 0,26 12-183 0 0,0 0 1 0 0,0 1-1 0 0,1-1 1 0 0,-1-1-1 0 0,1 1 1 0 0,0 0-1 0 0,-1-1 1 0 0,1 1-1 0 0,0-1 0 0 0,0 1 1 0 0,1-1-1 0 0,-1 0 1 0 0,0 0-1 0 0,1 0 1 0 0,0 0-1 0 0,0 0 1 0 0,0 0-1 0 0,0 0 1 0 0,0-1-1 0 0,0 1 1 0 0,1 0-1 0 0,0-6 1 0 0,0-1-12 0 0,1 0 0 0 0,1 1 0 0 0,0-1 0 0 0,0 1 0 0 0,1 0 1 0 0,0 0-1 0 0,1 0 0 0 0,0 0 0 0 0,0 0 0 0 0,11-15 1 0 0,-4 8-58 0 0,2 0 0 0 0,0 0 1 0 0,0 1-1 0 0,20-17 0 0 0,-21 23 59 0 0,0 1 0 0 0,0-1 0 0 0,1 2-1 0 0,0 0 1 0 0,1 0 0 0 0,-1 1 0 0 0,1 1-1 0 0,29-7 1 0 0,-25 8 90 0 0,0 1-1 0 0,0 1 1 0 0,1 0 0 0 0,-1 2-1 0 0,1 0 1 0 0,33 5 0 0 0,-43-4 6 0 0,0 1 1 0 0,0 1 0 0 0,0-1 0 0 0,-1 2 0 0 0,1-1 0 0 0,-1 1 0 0 0,0 0 0 0 0,0 1 0 0 0,0 0 0 0 0,0 0 0 0 0,-1 1 0 0 0,10 9 0 0 0,-14-11-76 0 0,1-1 0 0 0,-2 1 0 0 0,1 0 0 0 0,0-1 0 0 0,-1 1-1 0 0,1 1 1 0 0,-1-1 0 0 0,-1 0 0 0 0,1 0 0 0 0,0 1 0 0 0,-1-1 0 0 0,0 1 0 0 0,0-1 0 0 0,0 1 0 0 0,-1-1 0 0 0,1 1 0 0 0,-1 0 0 0 0,0-1 0 0 0,-1 1 0 0 0,1 0 0 0 0,-1-1 0 0 0,0 1 0 0 0,0-1 0 0 0,0 1 0 0 0,-1-1 0 0 0,-2 6 0 0 0,-1 1-12 0 0,0-1-1 0 0,-1 0 1 0 0,-1 0-1 0 0,1 0 1 0 0,-2 0-1 0 0,1-1 1 0 0,-16 14-1 0 0,9-12 74 0 0,1 0 0 0 0,-2-1 0 0 0,0 0 0 0 0,-26 12 0 0 0,15-10-461 0 0,-2-1 0 0 0,-30 7 0 0 0,-55 6-4193 0 0,104-22 3482 0 0,1-1 1 0 0,-16-1-1 0 0,7-1-571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4607 0 0,'0'2'7954'0'0,"-11"20"-4276"0"0,-14 13-2944 0 0,22-31-441 0 0,-12 15 398 0 0,-37 55 814 0 0,45-64-1364 0 0,2 0 0 0 0,0 1 0 0 0,0 0 0 0 0,1 0 0 0 0,-5 19 1 0 0,8-27-109 0 0,0 0 0 0 0,1 0 0 0 0,0 0 0 0 0,-1 0 0 0 0,1 0 0 0 0,0 0 0 0 0,0 0 0 0 0,1 0 0 0 0,-1 0 0 0 0,1 0 1 0 0,-1 0-1 0 0,1 0 0 0 0,0 0 0 0 0,0-1 0 0 0,0 1 0 0 0,0 0 0 0 0,1 0 0 0 0,-1-1 0 0 0,1 1 0 0 0,0-1 0 0 0,2 4 0 0 0,-1-4 2 0 0,0 1-1 0 0,0-1 1 0 0,1 0 0 0 0,-1 0-1 0 0,0 0 1 0 0,1 0-1 0 0,-1 0 1 0 0,1-1-1 0 0,0 0 1 0 0,0 0-1 0 0,-1 0 1 0 0,1 0-1 0 0,0 0 1 0 0,0-1-1 0 0,0 0 1 0 0,5 0-1 0 0,19 1 9 0 0,11-1 56 0 0,50-6-1 0 0,-76 5-90 0 0,-7 0 0 0 0,-1 1 0 0 0,0-1 0 0 0,1 0 0 0 0,-1 0 0 0 0,0-1 0 0 0,0 1 0 0 0,9-5 0 0 0,-1-4 5 0 0,-12 4 13 0 0,-1 3-12 0 0,1 0-7 0 0,-1-1-1 0 0,1 0 1 0 0,-1 1-1 0 0,0-1 1 0 0,0 0-1 0 0,-1 0 1 0 0,1 1-1 0 0,-1-1 1 0 0,0 0-1 0 0,-1-3 1 0 0,-15-38-2 0 0,11 31 4 0 0,-55-115 103 0 0,48 104-96 0 0,12 23-35 0 0,0-1 0 0 0,-1 1 1 0 0,1 0-1 0 0,-1 0 0 0 0,0 0 1 0 0,1 1-1 0 0,-1-1 0 0 0,0 0 1 0 0,0 1-1 0 0,0-1 0 0 0,0 1 1 0 0,-4-2-1 0 0,6 2-3 0 0,0 1 0 0 0,-1 0 0 0 0,1 0 0 0 0,0 0 0 0 0,-1 0 0 0 0,1 0 0 0 0,0 0 0 0 0,-1 0 0 0 0,1-1 0 0 0,-1 1 0 0 0,1 0 1 0 0,0 0-1 0 0,-1 0 0 0 0,1 0 0 0 0,0 1 0 0 0,-1-1 0 0 0,1 0 0 0 0,0 0 0 0 0,-1 0 0 0 0,1 0 0 0 0,0 0 0 0 0,-1 0 0 0 0,1 1 0 0 0,0-1 0 0 0,-1 0 0 0 0,1 0 0 0 0,0 0 0 0 0,-1 1 0 0 0,1-1 0 0 0,0 0 0 0 0,0 0 0 0 0,-1 1 0 0 0,1-1 0 0 0,0 0 0 0 0,0 1 0 0 0,0-1 0 0 0,-1 0 0 0 0,1 1 0 0 0,0 0 0 0 0,-3 13-1968 0 0,5-2 819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149 116 6911 0 0,'46'-56'1018'0'0,"-17"18"3434"0"0,-14 17 1622 0 0,-22 26-1775 0 0,-34 26-4230 0 0,15-7-65 0 0,-28 31-1 0 0,11-9-109 0 0,38-42 125 0 0,0 2-161 0 0,-1-1-1 0 0,1 1 1 0 0,0 0-1 0 0,0 0 1 0 0,-5 10-1 0 0,9-15 54 0 0,8 18-239 0 0,-4-16 298 0 0,0 1 0 0 0,0-1-1 0 0,0 0 1 0 0,1 0 0 0 0,-1 0-1 0 0,1 0 1 0 0,0-1 0 0 0,0 1-1 0 0,6 2 1 0 0,42 15-438 0 0,-15-7 303 0 0,-31-10 164 0 0,1 0-7 0 0,0 0-1 0 0,1 1 0 0 0,-1-1 0 0 0,-1 2 1 0 0,13 9-1 0 0,-4-2 41 0 0,-8-7 178 0 0,-1 1 0 0 0,10 11 1 0 0,-13-13-141 0 0,-1-1 0 0 0,1 1 0 0 0,-1 0 0 0 0,0 1 0 0 0,-1-1 0 0 0,1 0 0 0 0,-1 1 0 0 0,1-1 0 0 0,-2 0 0 0 0,1 1 0 0 0,0-1 0 0 0,-1 1 0 0 0,0 0 0 0 0,0-1 0 0 0,0 1 0 0 0,0-1 0 0 0,-1 1 0 0 0,0-1 0 0 0,0 1 0 0 0,0-1 0 0 0,0 1 0 0 0,-3 4 0 0 0,2-4-49 0 0,1-1 0 0 0,-1 0-1 0 0,-1 0 1 0 0,1 0 0 0 0,-1 0-1 0 0,1 0 1 0 0,-1-1-1 0 0,0 1 1 0 0,-1-1 0 0 0,1 0-1 0 0,0 0 1 0 0,-1 0 0 0 0,0 0-1 0 0,0-1 1 0 0,0 1-1 0 0,0-1 1 0 0,0 0 0 0 0,0 0-1 0 0,0-1 1 0 0,-1 1 0 0 0,1-1-1 0 0,-6 1 1 0 0,0-1-18 0 0,0 0 0 0 0,0-1 1 0 0,0-1-1 0 0,0 1 0 0 0,0-2 1 0 0,0 1-1 0 0,0-2 0 0 0,0 1 1 0 0,1-1-1 0 0,-1 0 0 0 0,1-1 0 0 0,0 0 1 0 0,0-1-1 0 0,0 0 0 0 0,1 0 1 0 0,0-1-1 0 0,0 0 0 0 0,-12-12 0 0 0,19 17-416 0 0,-4-6-3176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74 9215 0 0,'46'-74'7406'0'0,"-47"75"-7348"0"0,-1 0 0 0 0,1 0 1 0 0,-1 0-1 0 0,1 0 0 0 0,0 1 1 0 0,-1-1-1 0 0,1 0 1 0 0,0 1-1 0 0,0-1 0 0 0,0 1 1 0 0,0-1-1 0 0,-1 3 1 0 0,1-3-10 0 0,-20 38 141 0 0,-31 79 1 0 0,39-86-42 0 0,-4 11 2 0 0,-102 234 698 0 0,112-263-812 0 0,-92 213 612 0 0,70-133-315 0 0,19-57-239 0 0,7-26-87 0 0,2-8-118 0 0,1 0 0 0 0,-1-1-1 0 0,0 1 1 0 0,0-1 0 0 0,0 1 0 0 0,0-1-1 0 0,0 1 1 0 0,-3 3 0 0 0,-3 1-1117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607 863 9671 0 0,'0'0'6039'0'0,"6"-4"-5480"0"0,0-4-315 0 0,0-1 1 0 0,-1 1 0 0 0,1-1-1 0 0,-2 0 1 0 0,8-18 0 0 0,-3 5-120 0 0,35-62 44 0 0,63-92-1 0 0,-64 111-97 0 0,83-133 2 0 0,-96 144-409 0 0,43-102 0 0 0,-64 128 210 0 0,-9 28 124 0 0,0-1 0 0 0,0 1 0 0 0,0 0 0 0 0,0 0 0 0 0,1 0 0 0 0,-1 0 0 0 0,0 0 0 0 0,0 0 0 0 0,0-1 0 0 0,0 1 0 0 0,0 0 0 0 0,0 0 0 0 0,0 0 0 0 0,0 0 0 0 0,0 0 0 0 0,0-1 0 0 0,0 1 1 0 0,0 0-1 0 0,0 0 0 0 0,-1 0 0 0 0,1 0 0 0 0,0 0 0 0 0,0 0 0 0 0,0-1 0 0 0,0 1 0 0 0,0 0 0 0 0,0 0 0 0 0,0 0 0 0 0,0 0 0 0 0,0 0 0 0 0,0 0 0 0 0,0 0 0 0 0,-1-1 0 0 0,1 1 0 0 0,0 0 1 0 0,0 0-1 0 0,0 0 0 0 0,0 0 0 0 0,0 0 0 0 0,0 0 0 0 0,-1 0 0 0 0,1 0 0 0 0,0 0 0 0 0,0 0 0 0 0,0 0 0 0 0,0 0 0 0 0,0 0 0 0 0,0 0 0 0 0,-1 0 0 0 0,1 0 0 0 0,0 0 0 0 0,0 0 0 0 0,0 0 1 0 0,0 0-1 0 0,0 0 0 0 0,-1 0 0 0 0,1 0 0 0 0,0 0 0 0 0,0 0 0 0 0,-7 3-16 0 0,7-3 13 0 0,-12 8-13 0 0,1 0 0 0 0,0 0 0 0 0,0 1 1 0 0,-9 10-1 0 0,-38 44-65 0 0,51-54 81 0 0,-50 57 8 0 0,3 2-1 0 0,3 3 0 0 0,-76 141 1 0 0,119-196 19 0 0,-64 133 268 0 0,53-104-23 0 0,-18 66 0 0 0,2 34 343 0 0,-6 22-93 0 0,29-128-475 0 0,-2 0 0 0 0,-22 44 0 0 0,8-32-2 0 0,-2-1 1 0 0,-3-2-1 0 0,-2 0 0 0 0,-71 74 0 0 0,78-96-13 0 0,-61 45 0 0 0,87-69-30 0 0,0-1 0 0 0,0 0-1 0 0,0 1 1 0 0,-1-1 0 0 0,1 0 0 0 0,-5 2-1 0 0,-6 2-11 0 0,12-5-60 0 0,0-1-46 0 0,0 0 83 0 0,1 0-1 0 0,-1 0 0 0 0,1-1 0 0 0,-1 1 0 0 0,1 0 1 0 0,0 0-1 0 0,-1-1 0 0 0,1 1 0 0 0,0 0 0 0 0,0-1 0 0 0,0 1 1 0 0,0 0-1 0 0,0 0 0 0 0,0-1 0 0 0,1-1 0 0 0,3-20-379 0 0,1 10-107 0 0,0 1-1 0 0,0-1 0 0 0,2 1 1 0 0,7-12-1 0 0,-5 9-16 0 0,7-11-453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4143 0 0,'2'0'12907'0'0,"11"4"-12334"0"0,0-1 1 0 0,0-1-1 0 0,0 0 1 0 0,1-1-1 0 0,-1 0 1 0 0,1-1-1 0 0,23-3 1 0 0,95-23 912 0 0,-128 25-1436 0 0,87-25 783 0 0,129-55 1 0 0,10-4-5886 0 0,-208 78-2258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427 142 6911 0 0,'25'-19'737'0'0,"36"-36"-1"0"0,-51 44 1439 0 0,-1 0-1 0 0,0 0 1 0 0,8-14 0 0 0,-17 24-1293 0 0,1 1-864 0 0,-1 0 0 0 0,0 0 0 0 0,0-1 0 0 0,0 1 0 0 0,0 0 0 0 0,0 0 1 0 0,0 0-1 0 0,0-1 0 0 0,0 1 0 0 0,0 0 0 0 0,0 0 0 0 0,0 0 0 0 0,0 0 0 0 0,0-1 1 0 0,0 1-1 0 0,0 0 0 0 0,0 0 0 0 0,0 0 0 0 0,0-1 0 0 0,0 1 0 0 0,0 0 1 0 0,0 0-1 0 0,0 0 0 0 0,0-1 0 0 0,0 1 0 0 0,0 0 0 0 0,-1 0 0 0 0,1 0 0 0 0,0 0 1 0 0,0 0-1 0 0,0-1 0 0 0,0 1 0 0 0,0 0 0 0 0,0 0 0 0 0,-1 0 0 0 0,1 0 1 0 0,0 0-1 0 0,0 0 0 0 0,0 0 0 0 0,0-1 0 0 0,-1 1 0 0 0,1 0 0 0 0,0 0 0 0 0,0 0 1 0 0,0 0-1 0 0,-1 0 0 0 0,1 0 0 0 0,0 0 0 0 0,0 0 0 0 0,0 0 0 0 0,0 0 1 0 0,-1 0-1 0 0,1 0 0 0 0,-11-2 341 0 0,-3 4-242 0 0,0 0 0 0 0,0 1 0 0 0,-1 1-1 0 0,-20 8 1 0 0,-56 28-168 0 0,38-15 78 0 0,25-12 21 0 0,1 1-1 0 0,1 1 0 0 0,0 2 1 0 0,1 0-1 0 0,1 2 0 0 0,1 0 1 0 0,0 2-1 0 0,2 0 0 0 0,-38 49 1 0 0,56-66 15 0 0,0 0 1 0 0,1 0 0 0 0,-1 0 0 0 0,1 0 0 0 0,-1 1 0 0 0,1-1 0 0 0,1 1 0 0 0,-1 0-1 0 0,1-1 1 0 0,-2 9 0 0 0,3-12-45 0 0,0 0-1 0 0,1-1 1 0 0,-1 1 0 0 0,0 0-1 0 0,1 0 1 0 0,-1-1 0 0 0,0 1-1 0 0,1 0 1 0 0,-1 0 0 0 0,1-1-1 0 0,-1 1 1 0 0,1 0 0 0 0,-1-1-1 0 0,1 1 1 0 0,0-1 0 0 0,-1 1-1 0 0,1-1 1 0 0,0 1 0 0 0,-1-1-1 0 0,1 1 1 0 0,0-1-1 0 0,0 0 1 0 0,1 1 0 0 0,17 5 140 0 0,-12-6-116 0 0,1 0 0 0 0,-1 0 1 0 0,1 0-1 0 0,-1-1 0 0 0,1 0 1 0 0,-1-1-1 0 0,14-4 0 0 0,49-23 75 0 0,-55 21-88 0 0,36-15-278 0 0,-1-3-1 0 0,74-51 0 0 0,-103 63 30 0 0,-20 13 123 0 0,-2 2-66 0 0,-19 21 158 0 0,15-16 47 0 0,0-1-1 0 0,0 1 1 0 0,0 0-1 0 0,0 0 1 0 0,1 0 0 0 0,-5 11-1 0 0,6-11-29 0 0,1-3-7 0 0,1 0 0 0 0,0-1 0 0 0,0 1 0 0 0,1 0 0 0 0,-1-1 0 0 0,0 1 0 0 0,0 5 1 0 0,1-8-15 0 0,0 1 1 0 0,1-1 0 0 0,-1 1 0 0 0,0-1 0 0 0,0 1 0 0 0,0-1 0 0 0,0 1 0 0 0,0-1 0 0 0,1 1 0 0 0,-1-1 0 0 0,0 1 0 0 0,0-1 0 0 0,1 0 0 0 0,-1 1 0 0 0,0-1 0 0 0,1 1 0 0 0,-1-1 0 0 0,1 0 0 0 0,-1 1 0 0 0,0-1-1 0 0,1 0 1 0 0,-1 0 0 0 0,2 1 0 0 0,8 4-113 0 0,-7-4-31 0 0,-1 0 0 0 0,1 0 0 0 0,0-1-1 0 0,-1 1 1 0 0,1-1 0 0 0,-1 0 0 0 0,1 0 0 0 0,0 0-1 0 0,2 0 1 0 0,13-3-1393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 11975 0 0,'0'0'6747'0'0,"1"0"-6443"0"0,-1-1 1 0 0,1 1-1 0 0,-1-1 1 0 0,1 1-1 0 0,0 0 0 0 0,-1-1 1 0 0,1 1-1 0 0,-1 0 1 0 0,1-1-1 0 0,0 1 0 0 0,-1 0 1 0 0,1 0-1 0 0,0 0 1 0 0,-1 0-1 0 0,2 0 0 0 0,0 1-248 0 0,0 1-1 0 0,-1 0 0 0 0,1 0 0 0 0,0-1 0 0 0,-1 1 1 0 0,1 1-1 0 0,-1-1 0 0 0,0 0 0 0 0,1 0 0 0 0,-1 0 0 0 0,0 1 1 0 0,-1-1-1 0 0,1 0 0 0 0,0 1 0 0 0,-1-1 0 0 0,1 1 1 0 0,-1-1-1 0 0,0 1 0 0 0,1-1 0 0 0,-1 1 0 0 0,-1 4 0 0 0,0 7 9 0 0,0 0-1 0 0,-6 21 1 0 0,7-34-54 0 0,-3 11-84 0 0,-1 0-1 0 0,0 0 1 0 0,0-1-1 0 0,-1 0 1 0 0,-12 19-1 0 0,13-23-936 0 0,-1-1 1 0 0,1 0-1 0 0,-1 0 0 0 0,0 0 0 0 0,-12 9 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14799 0 0,'0'0'1343'0'0,"-1"2"-1104"0"0,-70 137 1624 0 0,50-95-1620 0 0,-44 103 921 0 0,5-12-22 0 0,-69 122 661 0 0,8-16-985 0 0,95-187-716 0 0,-20 62 1 0 0,43-108-94 0 0,3-6-8 0 0,-1 0 0 0 0,0 0 0 0 0,1 1 0 0 0,-1-1 0 0 0,1 0 0 0 0,0 1 0 0 0,-1-1 0 0 0,1 0 0 0 0,0 1 0 0 0,1-1 0 0 0,-1 1 0 0 0,0-1 0 0 0,2 4 0 0 0,-2-5-37 0 0,0-1 1 0 0,1 0 0 0 0,-1 0-1 0 0,0 1 1 0 0,1-1-1 0 0,-1 0 1 0 0,1 0 0 0 0,-1 1-1 0 0,1-1 1 0 0,-1 0 0 0 0,0 0-1 0 0,1 0 1 0 0,-1 0-1 0 0,1 0 1 0 0,-1 0 0 0 0,1 0-1 0 0,-1 0 1 0 0,1 0-1 0 0,-1 0 1 0 0,1 0 0 0 0,-1 0-1 0 0,0 0 1 0 0,2 0-1 0 0,-2 0-56 0 0,12-3-1041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28 14655 0 0,'0'-3'59'0'0,"0"1"112"0"0,1 0-1 0 0,-1 0 1 0 0,0 0 0 0 0,0 0-1 0 0,0 0 1 0 0,-1 0 0 0 0,1 0-1 0 0,-1-3 1 0 0,1 5-169 0 0,-1-1 0 0 0,1 1 1 0 0,-1 0-1 0 0,0-1 0 0 0,1 1 0 0 0,-1 0 1 0 0,1 0-1 0 0,-1-1 0 0 0,0 1 0 0 0,1 0 0 0 0,-1 0 1 0 0,0 0-1 0 0,1 0 0 0 0,-1 0 0 0 0,0 0 1 0 0,1 0-1 0 0,-1 0 0 0 0,0 0 0 0 0,1 0 1 0 0,-1 0-1 0 0,0 0 0 0 0,1 0 0 0 0,-1 0 0 0 0,0 1 1 0 0,0 0-1 0 0,-13 7 46 0 0,13-8-47 0 0,-5 6 82 0 0,-1 0 1 0 0,1 0-1 0 0,0 1 1 0 0,0 0 0 0 0,1 0-1 0 0,-8 12 1 0 0,-23 52 500 0 0,30-58-440 0 0,-163 374 2552 0 0,46-98-1750 0 0,-18-8-631 0 0,14-61-167 0 0,121-212-1068 0 0,1 0-1 0 0,-2 0 1 0 0,-11 12 0 0 0,14-16 472 0 0,1-1 1 0 0,-1 0 0 0 0,0 0 0 0 0,0 0 0 0 0,-1-1 0 0 0,1 1-1 0 0,0-1 1 0 0,-1 0 0 0 0,-7 2 0 0 0,2-2-1136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16 251 13359 0 0,'-13'-4'1027'0'0,"10"3"378"0"0,15-3 861 0 0,8-1-1407 0 0,177-51 1616 0 0,48-10-1126 0 0,-82 24-669 0 0,16-4 25 0 0,-131 37-885 0 0,85-7-1 0 0,-123 15-334 0 0,-1 1 0 0 0,1 0-1 0 0,0 0 1 0 0,-1 1 0 0 0,19 4 0 0 0,-14 0-2039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0,'0'0'2414'0'0,"0"2"-924"0"0,1 2-1199 0 0,0 0 0 0 0,-1 0-1 0 0,0 0 1 0 0,0 0 0 0 0,0 0 0 0 0,0 0-1 0 0,-1-1 1 0 0,1 1 0 0 0,-1 0-1 0 0,0 0 1 0 0,0 0 0 0 0,-1-1 0 0 0,1 1-1 0 0,-3 3 1 0 0,-3 8-140 0 0,-2-2 0 0 0,-11 16-1 0 0,6-9 245 0 0,-37 48 271 0 0,29-40-115 0 0,1 0 1 0 0,-30 58-1 0 0,45-76-356 0 0,1 0 32 0 0,1 0 0 0 0,-5 13 0 0 0,8-20-122 0 0,1 0 0 0 0,-1 0 0 0 0,1 0 0 0 0,-1 0 0 0 0,1 0-1 0 0,0 0 1 0 0,0-1 0 0 0,0 1 0 0 0,0 0 0 0 0,1 0 0 0 0,-1 0-1 0 0,1 0 1 0 0,1 3 0 0 0,-1-5-58 0 0,0 0 0 0 0,0 0-1 0 0,0 0 1 0 0,0 0 0 0 0,0 0-1 0 0,0 0 1 0 0,0 0 0 0 0,0 0-1 0 0,0 0 1 0 0,1-1 0 0 0,-1 1-1 0 0,0-1 1 0 0,0 1 0 0 0,3 0-1 0 0,1 1 238 0 0,27 7 193 0 0,9 1-119 0 0,-39-10-361 0 0,0 1 0 0 0,1-1 0 0 0,-1 1 0 0 0,0-1-1 0 0,0 0 1 0 0,0 0 0 0 0,0 0 0 0 0,0 0 0 0 0,0 0 0 0 0,1-1 0 0 0,-1 1 0 0 0,0-1 0 0 0,0 1 0 0 0,0-1 0 0 0,0 0 0 0 0,0 0 0 0 0,0 0 0 0 0,3-2 0 0 0,-2 1 12 0 0,1-1 1 0 0,-1 0 0 0 0,0 0 0 0 0,-1 0 0 0 0,1-1 0 0 0,3-4-1 0 0,0-2-2 0 0,0-1-1 0 0,0 0 1 0 0,-1 0-1 0 0,-1 0 1 0 0,0-1-1 0 0,3-12 0 0 0,11-72 24 0 0,-18 94-30 0 0,4-21-223 0 0,-1 0 0 0 0,-1-1 0 0 0,-1 1 0 0 0,-4-40 0 0 0,3 61-221 0 0,-2 2-61 0 0,-4 1 121 0 0,1 0 0 0 0,-1 0 0 0 0,1 1 1 0 0,-1 0-1 0 0,1 0 0 0 0,0 0 0 0 0,-1 0 0 0 0,1 1 0 0 0,0 0 0 0 0,0 0 0 0 0,-6 6 1 0 0,-7 3-6611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99 374 13303 0 0,'0'0'1495'0'0,"0"2"-1067"0"0,-2 33 1480 0 0,-2 1 1 0 0,-14 54-1 0 0,13-69-1721 0 0,4-12-97 0 0,-7 26-7 0 0,4-22-65 0 0,0-11 31 0 0,3-2-8 0 0,1 0-30 0 0,-1 1 0 0 0,1-1 0 0 0,-1 0 0 0 0,1 1 0 0 0,-1-1 0 0 0,1 0 0 0 0,-1 0 0 0 0,1 1 0 0 0,-1-1 0 0 0,0 0 0 0 0,1 0 0 0 0,-1 0 0 0 0,1 0 1 0 0,-1 0-1 0 0,1 0 0 0 0,-1 0 0 0 0,0 0 0 0 0,1 0 0 0 0,-1 0 0 0 0,1 0 0 0 0,-1 0 0 0 0,1-1 0 0 0,-1 1 0 0 0,0 0 0 0 0,0-1 0 0 0,-12-6 129 0 0,13 7-139 0 0,-2-2 27 0 0,0-1-1 0 0,-1 1 0 0 0,1-1 1 0 0,1 1-1 0 0,-1-1 1 0 0,0 1-1 0 0,1-1 0 0 0,-1 0 1 0 0,1 0-1 0 0,0 0 1 0 0,0 0-1 0 0,0 0 0 0 0,0 0 1 0 0,0 0-1 0 0,1 0 1 0 0,0 0-1 0 0,-1-1 0 0 0,1 1 1 0 0,0 0-1 0 0,1-6 1 0 0,0-3 65 0 0,1 0-1 0 0,0 0 1 0 0,1 0 0 0 0,4-12 0 0 0,2-5-67 0 0,2 1 1 0 0,1 1-1 0 0,1 0 0 0 0,2 1 1 0 0,0 0-1 0 0,2 1 0 0 0,1 1 0 0 0,0 0 1 0 0,2 2-1 0 0,1 0 0 0 0,1 1 1 0 0,0 1-1 0 0,49-32 0 0 0,-66 49-26 0 0,107-61 8 0 0,-100 58-25 0 0,-1 1 0 0 0,1 1 0 0 0,0 0 0 0 0,0 0 0 0 0,1 1 0 0 0,-1 1 0 0 0,24-2 0 0 0,-34 4-95 0 0,-1 0-1 0 0,0 0 0 0 0,0 1 1 0 0,0-1-1 0 0,0 0 1 0 0,0 1-1 0 0,0-1 1 0 0,0 1-1 0 0,0-1 0 0 0,0 1 1 0 0,0 0-1 0 0,0-1 1 0 0,0 1-1 0 0,0 0 1 0 0,0 0-1 0 0,0 0 0 0 0,-1 0 1 0 0,1 0-1 0 0,0-1 1 0 0,0 3-1 0 0,4 6-1451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8951 0 0,'0'0'1783'0'0,"-1"2"-874"0"0,-12 13 1816 0 0,10-12-2402 0 0,1-1-1 0 0,0 1 1 0 0,0 0 0 0 0,0 0 0 0 0,0 0-1 0 0,0-1 1 0 0,-2 6 0 0 0,2 1-131 0 0,0 0 1 0 0,1 0 0 0 0,0 0-1 0 0,1 0 1 0 0,0 0-1 0 0,0 0 1 0 0,1 0 0 0 0,3 18-1 0 0,-2-11-58 0 0,1 31 0 0 0,-5-20-62 0 0,-1-1 0 0 0,-2 0 0 0 0,-14 51 0 0 0,-37 74 121 0 0,48-132-156 0 0,-34 74 300 0 0,27-63-171 0 0,1 0 1 0 0,2 1-1 0 0,-15 54 0 0 0,26-79-94 0 0,0 4-170 0 0,1-10 61 0 0,0 0 0 0 0,0 0 0 0 0,0 1 1 0 0,0-1-1 0 0,1 0 0 0 0,-1 0 1 0 0,0 0-1 0 0,0 0 0 0 0,0 0 0 0 0,0 1 1 0 0,0-1-1 0 0,0 0 0 0 0,1 0 1 0 0,-1 0-1 0 0,0 0 0 0 0,0 0 0 0 0,0 0 1 0 0,0 0-1 0 0,1 0 0 0 0,-1 1 1 0 0,0-1-1 0 0,0 0 0 0 0,0 0 1 0 0,1 0-1 0 0,-1 0 0 0 0,0 0 0 0 0,0 0 1 0 0,0 0-1 0 0,1 0 0 0 0,-1 0 1 0 0,0 0-1 0 0,0 0 0 0 0,0 0 0 0 0,0 0 1 0 0,1 0-1 0 0,-1-1 0 0 0,0 1 1 0 0,7-1-435 0 0,7-6-629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253 234 5983 0 0,'-4'-6'13635'0'0,"24"3"-11756"0"0,-5 1-1406 0 0,22 1 1 0 0,-23 2-344 0 0,25-4-1 0 0,-26 1-100 0 0,0 0-1 0 0,-1-1 0 0 0,1-1 1 0 0,20-8-1 0 0,-29 10-31 0 0,-1 1 0 0 0,0-1-1 0 0,0 1 1 0 0,0-1 0 0 0,-1 0-1 0 0,1-1 1 0 0,0 1 0 0 0,-1 0-1 0 0,1-1 1 0 0,-1 1 0 0 0,0-1-1 0 0,0 0 1 0 0,0 0 0 0 0,0 1 0 0 0,0-1-1 0 0,-1-1 1 0 0,1 1 0 0 0,-1 0-1 0 0,0 0 1 0 0,0 0 0 0 0,0-1-1 0 0,0 1 1 0 0,0-6 0 0 0,-1 4-40 0 0,0 0 0 0 0,0 0 0 0 0,-1 0 0 0 0,0 0 0 0 0,1 0 0 0 0,-2 1 0 0 0,1-1 0 0 0,0 0 0 0 0,-1 0 0 0 0,0 1 0 0 0,0-1 0 0 0,0 1 0 0 0,-1-1 0 0 0,0 1 0 0 0,0 0 0 0 0,0 0 0 0 0,0 0 0 0 0,0 1 1 0 0,-1-1-1 0 0,1 1 0 0 0,-1-1 0 0 0,0 1 0 0 0,0 1 0 0 0,-1-1 0 0 0,-4-2 0 0 0,3 2-8 0 0,0 0 0 0 0,0 0 0 0 0,-1 1 0 0 0,1 0 0 0 0,0 1 0 0 0,-1-1 1 0 0,0 1-1 0 0,1 0 0 0 0,-1 1 0 0 0,1 0 0 0 0,-1 0 0 0 0,0 0 0 0 0,1 1 0 0 0,-1 0 0 0 0,1 0 1 0 0,-1 1-1 0 0,1-1 0 0 0,-11 6 0 0 0,-9 6 104 0 0,1 1-1 0 0,0 2 1 0 0,1 0 0 0 0,1 2-1 0 0,1 0 1 0 0,1 2 0 0 0,0 0-1 0 0,1 2 1 0 0,-31 43 0 0 0,44-55 36 0 0,1 2 0 0 0,0-1 0 0 0,0 1 0 0 0,1 0 1 0 0,0 0-1 0 0,1 0 0 0 0,1 1 0 0 0,0-1 0 0 0,0 1 1 0 0,2 0-1 0 0,-2 19 0 0 0,3-24-50 0 0,1 0 0 0 0,0 0 0 0 0,0 0 1 0 0,0 0-1 0 0,1 0 0 0 0,0 0 0 0 0,1-1 0 0 0,5 13 0 0 0,-6-15-12 0 0,1 0-1 0 0,1 0 1 0 0,-1 0-1 0 0,1 0 1 0 0,0 0-1 0 0,0-1 0 0 0,0 0 1 0 0,1 0-1 0 0,-1 0 1 0 0,1 0-1 0 0,0-1 1 0 0,8 5-1 0 0,-5-5 4 0 0,0 1-1 0 0,1-2 1 0 0,-1 1-1 0 0,1-1 1 0 0,-1 0-1 0 0,1-1 1 0 0,-1 0-1 0 0,1 0 1 0 0,0-1-1 0 0,0 0 1 0 0,-1-1-1 0 0,1 0 1 0 0,0 0-1 0 0,9-3 1 0 0,7-3-516 0 0,-1-1 0 0 0,0-1 1 0 0,36-18-1 0 0,-39 16-980 0 0,1-1-64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73 2303 0 0,'1'-1'167'0'0,"3"-6"76"0"0,0 0 0 0 0,0 0-1 0 0,3-11 1 0 0,-2 1 7878 0 0,-5 16-7896 0 0,0 1 0 0 0,0-1 0 0 0,0 1 0 0 0,0-1 0 0 0,0 1 0 0 0,0-1 0 0 0,0 1 0 0 0,-1-1 0 0 0,1 1 0 0 0,0-1 0 0 0,0 1 0 0 0,0 0 0 0 0,-1-1 0 0 0,1 1 0 0 0,0-1 0 0 0,0 1 0 0 0,-1-1 0 0 0,1 1 0 0 0,0 0 0 0 0,-1-1 0 0 0,1 1 0 0 0,0 0 0 0 0,-1-1 0 0 0,1 1 0 0 0,-1 0 0 0 0,1 0 0 0 0,-1-1 0 0 0,-12-3 1087 0 0,10 4-1166 0 0,0 0 0 0 0,-1 1 0 0 0,1-1 0 0 0,0 1 1 0 0,-1-1-1 0 0,1 1 0 0 0,0 0 0 0 0,0 1 0 0 0,0-1 0 0 0,0 0 0 0 0,0 1 1 0 0,0 0-1 0 0,0 0 0 0 0,-3 2 0 0 0,-6 6 313 0 0,-19 19 0 0 0,26-23-321 0 0,-9 8-65 0 0,1 2-1 0 0,0 0 1 0 0,1 0 0 0 0,-17 34-1 0 0,-27 77 182 0 0,-96 209 143 0 0,46-111-178 0 0,15-4-222 0 0,46-108-19 0 0,-21 90 311 0 0,43-122-81 0 0,20-70-160 0 0,-31 94 247 0 0,26-82 10 0 0,-2 0 0 0 0,-16 29-1 0 0,25-51 95 0 0,-4-12-144 0 0,2-1-207 0 0,0 0 0 0 0,2 1-1 0 0,-1-1 1 0 0,1 0 0 0 0,1-1 0 0 0,3-23 0 0 0,-2 14-99 0 0,24-377-3936 0 0,-20 323 2326 0 0,1-1-30 0 0,3-3-5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 14279 0 0,'0'0'1272'0'0,"-4"-8"-1016"0"0,-1 1-256 0 0,-2 2 0 0 0,-2 1 976 0 0,0 4 144 0 0,-2 2 32 0 0,0 0 8 0 0,-1 1-944 0 0,-1 3-216 0 0,2 3 0 0 0,1 0 0 0 0,1 0-504 0 0,1 3-80 0 0,1 4-24 0 0,2-1-6944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0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210 260 10135 0 0,'0'-5'204'0'0,"-1"1"-1"0"0,1-1 0 0 0,0 0 0 0 0,1-7 0 0 0,0 7 555 0 0,-1 0 1 0 0,1 0-1 0 0,1 1 0 0 0,-1-1 0 0 0,1 0 0 0 0,0 1 0 0 0,0 0 0 0 0,0-1 1 0 0,1 1-1 0 0,-1 0 0 0 0,1 0 0 0 0,0 0 0 0 0,5-5 0 0 0,-5 7-705 0 0,0-1 0 0 0,0 1 0 0 0,0 0-1 0 0,0 0 1 0 0,4-2 0 0 0,88-31 492 0 0,-32 12-586 0 0,-53 19-33 0 0,0 0 0 0 0,-1-1 0 0 0,12-8 0 0 0,-17 10 35 0 0,0 0 0 0 0,0 0 1 0 0,0 0-1 0 0,-1-1 0 0 0,1 1 1 0 0,-1-1-1 0 0,0 0 0 0 0,0 0 1 0 0,3-5-1 0 0,-4 2-14 0 0,-2 6 52 0 0,0 1 1 0 0,0-1-1 0 0,0 1 0 0 0,0-1 1 0 0,0 1-1 0 0,0-1 1 0 0,0 1-1 0 0,0-1 0 0 0,0 1 1 0 0,0-1-1 0 0,0 1 1 0 0,0-1-1 0 0,0 1 0 0 0,-1-1 1 0 0,1 1-1 0 0,0-1 1 0 0,0 1-1 0 0,-1 0 0 0 0,1-1 1 0 0,0 1-1 0 0,-1-1 1 0 0,-4 0 2 0 0,5 1-2 0 0,-5-1 0 0 0,0 0 0 0 0,0 0 0 0 0,0 1 0 0 0,0 0 0 0 0,-1 0 0 0 0,1 0 0 0 0,0 1 0 0 0,0-1 0 0 0,0 1 0 0 0,-10 4 0 0 0,-5 2 0 0 0,-25 12 0 0 0,39-17 0 0 0,-34 18 110 0 0,0 2 0 0 0,2 1 1 0 0,0 2-1 0 0,-52 45 0 0 0,72-53-39 0 0,0 0 0 0 0,-23 29 0 0 0,36-39-58 0 0,0-1 0 0 0,0 1 0 0 0,1 1 1 0 0,0-1-1 0 0,0 1 0 0 0,1 0 0 0 0,0 0 1 0 0,0 0-1 0 0,1 0 0 0 0,-3 15 0 0 0,4-19-5 0 0,1 0 0 0 0,0-1-1 0 0,0 1 1 0 0,1-1 0 0 0,-1 1-1 0 0,0-1 1 0 0,1 1-1 0 0,0-1 1 0 0,0 0 0 0 0,0 1-1 0 0,0-1 1 0 0,1 0 0 0 0,-1 0-1 0 0,1 1 1 0 0,0-1-1 0 0,0 0 1 0 0,0-1 0 0 0,0 1-1 0 0,1 0 1 0 0,-1-1-1 0 0,1 1 1 0 0,4 3 0 0 0,-2-3-243 0 0,0 0 0 0 0,-1 0 0 0 0,1-1 0 0 0,1 1 0 0 0,8 2 0 0 0,-6-3-1245 0 0,1 0 0 0 0,-1-1 0 0 0,12 1 0 0 0,9 0-5235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76 14367 0 0,'6'-4'110'0'0,"-4"2"-16"0"0,0 1 0 0 0,0 0-1 0 0,0-1 1 0 0,0 0 0 0 0,0 1-1 0 0,-1-1 1 0 0,1 0 0 0 0,-1 0-1 0 0,1 0 1 0 0,-1 0 0 0 0,0 0 0 0 0,0 0-1 0 0,0 0 1 0 0,0 0 0 0 0,0 0-1 0 0,1-5 1 0 0,-1 6 205 0 0,-1-1 0 0 0,0 0 0 0 0,1 1-1 0 0,-1-1 1 0 0,0 0 0 0 0,0 0 0 0 0,0 1 0 0 0,0-1 0 0 0,-1 0 0 0 0,1 1-1 0 0,0-1 1 0 0,-1 0 0 0 0,1 0 0 0 0,-1 1 0 0 0,0-1 0 0 0,1 1 0 0 0,-1-1-1 0 0,0 1 1 0 0,-2-4 1143 0 0,-2 6-1370 0 0,0-1 0 0 0,0 1-1 0 0,0 0 1 0 0,0 0 0 0 0,0 0 0 0 0,0 1 0 0 0,0 0 0 0 0,0 0-1 0 0,0 0 1 0 0,-7 6 0 0 0,-4 3 297 0 0,-22 20 0 0 0,29-23-344 0 0,-19 15-25 0 0,2 2 0 0 0,1 0 0 0 0,1 2 0 0 0,1 1 0 0 0,1 1 0 0 0,-18 32 0 0 0,37-56 0 0 0,0 0 0 0 0,1 0 0 0 0,0 0 0 0 0,0 1 0 0 0,1-1 0 0 0,-1 0 0 0 0,1 1 0 0 0,-1 9 0 0 0,2-12 0 0 0,0-1 0 0 0,1 0 0 0 0,-1 0 0 0 0,0 1 0 0 0,1-1 0 0 0,-1 0 0 0 0,1 0 0 0 0,-1 0 0 0 0,1 0 0 0 0,0 1 0 0 0,0-1 0 0 0,0 0 0 0 0,0 0 0 0 0,1-1 0 0 0,-1 1 0 0 0,0 0 0 0 0,1 0 0 0 0,-1-1 0 0 0,1 1 0 0 0,0-1 0 0 0,0 1 0 0 0,-1-1 0 0 0,1 1 0 0 0,2 0 0 0 0,3 1 0 0 0,-1-1 0 0 0,0 1 0 0 0,1-1 0 0 0,-1-1 0 0 0,1 1-1 0 0,-1-1 1 0 0,1 0 0 0 0,0-1 0 0 0,0 1 0 0 0,-1-1 0 0 0,1-1 0 0 0,0 1 0 0 0,0-1 0 0 0,6-2-1 0 0,14-3-17 0 0,-1-2 0 0 0,28-12 0 0 0,-43 16 5 0 0,28-11-728 0 0,-1-2 0 0 0,0-2 0 0 0,-1-1 0 0 0,41-31 0 0 0,-46 26-1053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9215 0 0,'-2'1'2788'0'0,"-4"5"-1721"0"0,-1 1 0 0 0,1-1-1 0 0,0 1 1 0 0,1 0 0 0 0,-1 0 0 0 0,-4 10-1 0 0,-25 51-29 0 0,23-41-291 0 0,-129 316 2088 0 0,77-158-2363 0 0,-88 249-254 0 0,137-392-233 0 0,2-5 9 0 0,-31 65 1 0 0,41-97-318 0 0,0 0 1 0 0,1-1-1 0 0,-2 1 0 0 0,1 0 1 0 0,0-1-1 0 0,-1 0 1 0 0,0 0-1 0 0,0 0 0 0 0,-8 6 1 0 0,4-16-3814 0 0,2-3 2571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129 113 11975 0 0,'-5'0'165'0'0,"-1"-1"0"0"0,1 1 0 0 0,-1-1-1 0 0,1 2 1 0 0,0-1 0 0 0,-1 0 0 0 0,1 1-1 0 0,0 0 1 0 0,-1 1 0 0 0,1-1 0 0 0,0 1-1 0 0,0 0 1 0 0,0 0 0 0 0,-7 4 0 0 0,8-3 654 0 0,-1 0 1 0 0,1 1-1 0 0,0-1 1 0 0,0 1 0 0 0,0 0-1 0 0,1 0 1 0 0,-1 0 0 0 0,-5 9-1 0 0,9-12-769 0 0,0-1-1 0 0,0 1 1 0 0,-1-1-1 0 0,1 1 1 0 0,0-1 0 0 0,0 1-1 0 0,-1 0 1 0 0,1-1-1 0 0,0 1 1 0 0,0-1-1 0 0,0 1 1 0 0,0 0 0 0 0,0-1-1 0 0,0 1 1 0 0,0-1-1 0 0,0 1 1 0 0,0 0-1 0 0,0-1 1 0 0,1 1 0 0 0,-1-1-1 0 0,0 1 1 0 0,0-1-1 0 0,0 1 1 0 0,1 0-1 0 0,-1-1 1 0 0,0 1-1 0 0,1-1 1 0 0,-1 1 0 0 0,0-1-1 0 0,1 1 1 0 0,-1-1-1 0 0,1 0 1 0 0,-1 1-1 0 0,1-1 1 0 0,-1 0 0 0 0,1 1-1 0 0,-1-1 1 0 0,1 0-1 0 0,-1 1 1 0 0,1-1-1 0 0,-1 0 1 0 0,2 1 0 0 0,23 5 362 0 0,-11-4-266 0 0,0-2 0 0 0,0 0 0 0 0,0 0-1 0 0,27-6 1 0 0,54-16 177 0 0,-79 18-288 0 0,360-101 313 0 0,-292 81-319 0 0,-37 8-373 0 0,-32 10-90 0 0,0 1 1 0 0,1 0-1 0 0,20-3 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 9671 0 0,'0'0'875'0'0,"1"-2"-471"0"0,3-14 9869 0 0,-4 19-9859 0 0,0 10-125 0 0,-2 1 0 0 0,0 0 0 0 0,0-1 0 0 0,-1 0 0 0 0,-7 19 0 0 0,-30 65 458 0 0,38-93-706 0 0,-14 27 47 0 0,-1-2 0 0 0,-2 0 1 0 0,-37 44-1 0 0,54-71-89 0 0,1-1-128 0 0,3-9-1926 0 0,3-3 463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369 805 13415 0 0,'0'0'1216'0'0,"-8"4"2752"0"0,9-9-3751 0 0,-1 1 0 0 0,1 0-1 0 0,0 0 1 0 0,0 0-1 0 0,1 0 1 0 0,-1 0 0 0 0,1 0-1 0 0,4-6 1 0 0,21-33 381 0 0,-22 35-424 0 0,14-20 91 0 0,5-5-34 0 0,-2-2 0 0 0,21-44 0 0 0,-17 19-543 0 0,36-126 0 0 0,-53 149-126 0 0,-2 0 0 0 0,-1 0 0 0 0,-2-1 0 0 0,-2-72 0 0 0,-9 75-290 0 0,-11 43 401 0 0,12-3 316 0 0,1 0 1 0 0,-1 0-1 0 0,1 1 1 0 0,0 0-1 0 0,1 0 1 0 0,-1 0-1 0 0,1 1 1 0 0,1-1-1 0 0,-5 9 1 0 0,-2 5 40 0 0,-81 164 714 0 0,15 8 178 0 0,73-185-893 0 0,-86 248 850 0 0,-13 34-117 0 0,-27 16-365 0 0,85-170-322 0 0,43-132-84 0 0,-1 15-198 0 0,2-16-538 0 0,-9 0-5278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10135 0 0,'-4'1'9864'0'0,"15"2"-9651"0"0,-1-1-1 0 0,1 0 0 0 0,0-1 1 0 0,0 0-1 0 0,0-1 0 0 0,0 0 1 0 0,-1 0-1 0 0,21-4 0 0 0,91-26 386 0 0,-82 18-428 0 0,131-30 137 0 0,-125 32-266 0 0,21-11-1393 0 0,-49 19 557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81 11055 0 0,'1'-4'109'0'0,"3"-8"132"0"0,-1 0-1 0 0,2 1 0 0 0,-1 0 1 0 0,13-20 4248 0 0,-15 38-4358 0 0,0-1-1 0 0,0 0 0 0 0,0 1 0 0 0,-1-1 1 0 0,0 1-1 0 0,0-1 0 0 0,0 1 1 0 0,-1 0-1 0 0,0-1 0 0 0,-2 12 1 0 0,-1 2-81 0 0,-1 1 0 0 0,-6 20 0 0 0,-45 135 331 0 0,-13 47 816 0 0,17 14 88 0 0,14-60-960 0 0,32-161-215 0 0,0 1-499 0 0,3-6-4421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8287 0 0,'-14'13'749'0'0,"1"1"0"0"0,0 0-1 0 0,1 1 1 0 0,1 1-1 0 0,0 0 1 0 0,-10 22-1 0 0,-43 109 2778 0 0,21-43-3366 0 0,-61 105 236 0 0,-14 32-472 0 0,108-219-708 0 0,9-20 322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243 570 2759 0 0,'-57'45'470'0'0,"-84"50"9635"0"0,121-85-9313 0 0,18-9-55 0 0,-12-7 351 0 0,13 4-1001 0 0,0 0 0 0 0,0 0 0 0 0,0 0-1 0 0,0 0 1 0 0,0 0 0 0 0,1 0 0 0 0,-1 0 0 0 0,0 0-1 0 0,1-1 1 0 0,0 1 0 0 0,-1 0 0 0 0,1 0 0 0 0,0 0-1 0 0,0-4 1 0 0,6-34 642 0 0,-3 22-568 0 0,0 1-108 0 0,0 0 0 0 0,1 0 0 0 0,1 0 0 0 0,1 1 0 0 0,0 0 0 0 0,1 0-1 0 0,1 0 1 0 0,17-25 0 0 0,11-13 11 0 0,50-55-1 0 0,-59 79 13 0 0,2 0 1 0 0,64-49-1 0 0,-73 65 6 0 0,1 1-1 0 0,0 1 1 0 0,1 2-1 0 0,0 0 1 0 0,1 1-1 0 0,26-7 0 0 0,144-26 625 0 0,-168 38-638 0 0,-19 3-49 0 0,22-5 79 0 0,-1 2 0 0 0,1 1 0 0 0,0 0-1 0 0,51 4 1 0 0,-77-1-94 0 0,1 1 1 0 0,0-1-1 0 0,0 1 0 0 0,0 0 0 0 0,-1-1 0 0 0,1 1 1 0 0,0 0-1 0 0,-1 1 0 0 0,1-1 0 0 0,-1 0 0 0 0,1 1 1 0 0,-1-1-1 0 0,4 5 0 0 0,-4-5 1 0 0,-1 1 0 0 0,0 0 0 0 0,0-1 1 0 0,0 1-1 0 0,0 0 0 0 0,0 0 0 0 0,0 0 0 0 0,-1 0 0 0 0,1 0 0 0 0,-1 0 0 0 0,1 0 1 0 0,-1 0-1 0 0,0 0 0 0 0,0 0 0 0 0,0 0 0 0 0,0 0 0 0 0,0 0 0 0 0,0 0 0 0 0,-1 3 1 0 0,-1 5 50 0 0,-1-1 1 0 0,1 0-1 0 0,-2 0 1 0 0,1-1-1 0 0,-2 1 1 0 0,1-1-1 0 0,-1 0 1 0 0,-6 8-1 0 0,-49 59 567 0 0,59-74-616 0 0,-175 214 910 0 0,163-198-900 0 0,-2 0-1 0 0,1-1 0 0 0,-2-1 1 0 0,0-1-1 0 0,-1 0 0 0 0,0-1 0 0 0,-1 0 1 0 0,-1-2-1 0 0,-32 16 0 0 0,25-16 3 0 0,0-1-1 0 0,0-1 1 0 0,-1-2 0 0 0,0 0-1 0 0,0-2 1 0 0,0-1 0 0 0,-32 1-1 0 0,40-4-13 0 0,-22-3-1 0 0,36 2 2 0 0,0-1 0 0 0,1 0 0 0 0,-1 0 0 0 0,0 0 0 0 0,1-1 0 0 0,-1 1 0 0 0,0-1 0 0 0,1 0 0 0 0,0 0 0 0 0,-5-3 0 0 0,8 4-7 0 0,0 0 1 0 0,0 0-1 0 0,0 0 0 0 0,0 0 1 0 0,0 0-1 0 0,0 0 0 0 0,0 0 1 0 0,0-1-1 0 0,0 1 0 0 0,1 0 1 0 0,-1 0-1 0 0,0-1 0 0 0,1 1 1 0 0,-1 0-1 0 0,1-1 0 0 0,0 1 1 0 0,-1-1-1 0 0,1 1 0 0 0,0 0 1 0 0,0-3-1 0 0,0 2-27 0 0,0-1 1 0 0,1 1-1 0 0,-1-1 0 0 0,1 1 0 0 0,0 0 0 0 0,0-1 1 0 0,0 1-1 0 0,0 0 0 0 0,0 0 0 0 0,0 0 1 0 0,2-3-1 0 0,2 0-166 0 0,-1-1-1 0 0,1 1 1 0 0,0 0 0 0 0,1 0 0 0 0,-1 0-1 0 0,1 1 1 0 0,7-5 0 0 0,-9 7-407 0 0,1-1 1 0 0,-1 1-1 0 0,1 0 1 0 0,0 1-1 0 0,0-1 0 0 0,6 0 1 0 0,2 1-951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4607 0 0,'0'0'7426'0'0,"-3"-10"-2254"0"0,3 8-4974 0 0,0 1 0 0 0,1-1 0 0 0,-1 0 0 0 0,1 1 0 0 0,-1-1 0 0 0,1 1 0 0 0,0-1 0 0 0,0 1 0 0 0,-1-1 0 0 0,1 1 0 0 0,2-2-1 0 0,-3 3-139 0 0,1-1-1 0 0,-1 1 0 0 0,1 0 0 0 0,-1-1 0 0 0,1 1 0 0 0,0 0 0 0 0,-1 0 0 0 0,1 0 0 0 0,-1-1 0 0 0,1 1 0 0 0,0 0 0 0 0,-1 0 0 0 0,1 0 1 0 0,0 0-1 0 0,-1 0 0 0 0,1 0 0 0 0,0 0 0 0 0,-1 0 0 0 0,1 1 0 0 0,-1-1 0 0 0,1 0 0 0 0,0 0 0 0 0,-1 0 0 0 0,1 1 0 0 0,-1-1 0 0 0,1 0 1 0 0,-1 1-1 0 0,1-1 0 0 0,0 0 0 0 0,-1 1 0 0 0,0-1 0 0 0,1 1 0 0 0,-1-1 0 0 0,1 1 0 0 0,0 0 0 0 0,10 10 521 0 0,-1 0 0 0 0,17 23 0 0 0,-22-26-500 0 0,1 0-1 0 0,0 0 0 0 0,0-1 1 0 0,1 0-1 0 0,-1 0 1 0 0,2-1-1 0 0,-1 1 0 0 0,1-2 1 0 0,15 10-1 0 0,-6-8-57 0 0,0 0 0 0 0,1-1 0 0 0,0-1-1 0 0,0-1 1 0 0,23 3 0 0 0,95 2 162 0 0,-14-2-99 0 0,-114-6-85 0 0,4 0-19 0 0,1 1 0 0 0,0 0 0 0 0,-1 0 0 0 0,1 1 0 0 0,-1 1 0 0 0,0 0 0 0 0,14 7-1 0 0,-24-9-20 0 0,4 3 31 0 0,2 1 11 0 0,1-3-13 0 0,-8-2-59 0 0,-10 8-387 0 0,-10 6 459 0 0,-1 0 0 0 0,0-2 0 0 0,-25 13 0 0 0,-14 9 0 0 0,26-15 53 0 0,-1-1 0 0 0,-73 29-1 0 0,-78 12 219 0 0,91-31-188 0 0,86-27-6 0 0,1 1-1 0 0,0 0 1 0 0,0 1-1 0 0,0 0 1 0 0,1 0 0 0 0,-7 5-1 0 0,11-8 57 0 0,7 9 11 0 0,-1-7-161 0 0,0 0 0 0 0,-1 0 0 0 0,1-1 0 0 0,0 0 0 0 0,1 0 0 0 0,-1 0 0 0 0,0 0 0 0 0,1-1 0 0 0,-1 0 0 0 0,0 0 0 0 0,1 0 0 0 0,0 0 0 0 0,5 0 0 0 0,-2-1-424 0 0,-1-1 0 0 0,1 0 0 0 0,0 0 1 0 0,0-1-1 0 0,0 0 0 0 0,-1 0 0 0 0,9-4 0 0 0,-4 2-969 0 0,-1-1-316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1256 1 3679 0 0,'13'3'13438'0'0,"-29"8"-12046"0"0,-6 4-747 0 0,1 0 1 0 0,-21 20 0 0 0,17-14-481 0 0,0-2 0 0 0,-50 29 0 0 0,35-23-107 0 0,-17 9-31 0 0,-2-3 0 0 0,-1-3-1 0 0,-1-2 1 0 0,-105 29 0 0 0,-218 44 111 0 0,339-89-107 0 0,28-5-2 0 0,-1-1 1 0 0,0 0-1 0 0,0-2 1 0 0,0 0 0 0 0,-32-1-1 0 0,41-3-29 0 0,-4-3-39 0 0,11 0 11 0 0,1 3 11 0 0,0 0 0 0 0,0 0-1 0 0,0 0 1 0 0,0-1 0 0 0,1 1-1 0 0,-1 0 1 0 0,1-1-1 0 0,-1 1 1 0 0,1-1-1 0 0,0 1 1 0 0,-1 0 0 0 0,1-1-1 0 0,1 1 1 0 0,-1-1-1 0 0,0 1 1 0 0,0 0 0 0 0,1-1-1 0 0,0 1 1 0 0,-1-1-1 0 0,1 1 1 0 0,0 0 0 0 0,2-4-1 0 0,2-3-31 0 0,1-1 1 0 0,1 1-1 0 0,10-13 0 0 0,-6 8 26 0 0,68-75-308 0 0,-51 59 238 0 0,-24 25 92 0 0,0 0 1 0 0,0 1-1 0 0,1 0 0 0 0,-1 0 1 0 0,1 0-1 0 0,0 0 1 0 0,0 1-1 0 0,1 0 1 0 0,-1 0-1 0 0,1 0 0 0 0,-1 1 1 0 0,1 0-1 0 0,0 0 1 0 0,0 0-1 0 0,0 1 0 0 0,0 0 1 0 0,7-1-1 0 0,-12 2 9 0 0,1 0 0 0 0,-1 0 0 0 0,1 0 0 0 0,-1 0 0 0 0,1 0 0 0 0,-1 0 0 0 0,1 0 0 0 0,-1 0 0 0 0,1 1 0 0 0,-1-1 0 0 0,1 1 0 0 0,-1-1 0 0 0,1 1 0 0 0,-1 0 0 0 0,0-1 0 0 0,1 1 1 0 0,0 1-1 0 0,3 1 39 0 0,3 2 73 0 0,-1-1-1 0 0,1 1 1 0 0,-1 1-1 0 0,0-1 1 0 0,0 1-1 0 0,11 13 1 0 0,31 47 469 0 0,-36-45-291 0 0,28 31-1 0 0,-28-39-214 0 0,0 1 0 0 0,0-2-1 0 0,2 0 1 0 0,-1-1-1 0 0,1 0 1 0 0,1-1-1 0 0,0-1 1 0 0,0-1-1 0 0,1 0 1 0 0,26 9-1 0 0,-30-14 87 0 0,0-1-1 0 0,0 0 1 0 0,1-1 0 0 0,-1 0-1 0 0,23-3 1 0 0,67-11 652 0 0,-98 12-808 0 0,16-3 56 0 0,-8 1 7 0 0,0 1 0 0 0,1 0 0 0 0,-1 1 0 0 0,0 0 0 0 0,1 1 0 0 0,24 3 0 0 0,-27 0-76 0 0,2 4-115 0 0,-10-3-103 0 0,-2 1 104 0 0,0-4 39 0 0,0 0 0 0 0,0 0-1 0 0,-1 0 1 0 0,1 0-1 0 0,0 0 1 0 0,0-1-1 0 0,0 1 1 0 0,0 0-1 0 0,0 0 1 0 0,0-1 0 0 0,1 1-1 0 0,0 0-65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1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21367 0 0,'0'0'488'0'0,"1"0"67"0"0,3-2-384 0 0,0 0 1 0 0,0 0 0 0 0,-1 1-1 0 0,1-1 1 0 0,0 1 0 0 0,1 0-1 0 0,6-1 1 0 0,-5 1 2852 0 0,-5 53-2816 0 0,-1-51-252 0 0,-1 0-1 0 0,1 0 0 0 0,0 0 1 0 0,1 1-1 0 0,-1-1 1 0 0,0 0-1 0 0,0 0 1 0 0,0 0-1 0 0,1 0 0 0 0,-1 0 1 0 0,0 0-1 0 0,1 1 1 0 0,-1-1-1 0 0,1 0 1 0 0,-1 0-1 0 0,1 0 1 0 0,0 0-1 0 0,-1-1 0 0 0,1 1 1 0 0,0 0-1 0 0,0 0 1 0 0,0 0-1 0 0,0-1 1 0 0,1 2-1 0 0,2 1-308 0 0,5 4-444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6447 0 0,'0'0'9964'0'0,"0"2"-9641"0"0,0 2-200 0 0,1 1 0 0 0,-2 0 0 0 0,1 0 0 0 0,0 0 0 0 0,-1-1 0 0 0,0 1 0 0 0,-2 6 0 0 0,-13 37 336 0 0,9-29-293 0 0,-76 179 728 0 0,63-152-821 0 0,-4 0-19 0 0,-1-2 1 0 0,-2 0-1 0 0,-46 55 0 0 0,38-59 21 0 0,34-38-134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9215 0 0,'0'0'4832'0'0,"0"2"-3565"0"0,0 0-1150 0 0,0 0-1 0 0,0 0 1 0 0,1 0-1 0 0,-1 0 1 0 0,0 0 0 0 0,1 0-1 0 0,0 0 1 0 0,-1 0-1 0 0,1 0 1 0 0,0 0 0 0 0,0-1-1 0 0,0 1 1 0 0,0 0 0 0 0,0 0-1 0 0,3 2 1 0 0,-1-1 30 0 0,0-1 0 0 0,0 1 0 0 0,1-1 0 0 0,-1 1 1 0 0,1-1-1 0 0,-1 0 0 0 0,7 2 0 0 0,1 0 88 0 0,0-1 1 0 0,0-1-1 0 0,0 1 0 0 0,0-2 0 0 0,13 1 1 0 0,18-1 241 0 0,1-2 1 0 0,-1-2-1 0 0,57-12 1 0 0,125-38 518 0 0,-42 2-683 0 0,140-36-231 0 0,-318 86-131 0 0,85-16-1551 0 0,-77 15 944 0 0,1 1 0 0 0,-1 0 0 0 0,1 2 0 0 0,23 2 0 0 0,-26 0-2396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2303 0 0,'-1'1'503'0'0,"-46"80"10485"0"0,-22 44-7625 0 0,31-54-1725 0 0,-172 293 750 0 0,180-309-2380 0 0,4-3 20 0 0,-60 84 0 0 0,75-121-32 0 0,-1-1 0 0 0,0 0 0 0 0,-22 19 0 0 0,33-32-70 0 0,-9-16-292 0 0,10 11 353 0 0,0 0 0 0 0,0 0 0 0 0,0-1 0 0 0,0 1 0 0 0,1 0 0 0 0,-1 0 0 0 0,1 0 0 0 0,0-1 0 0 0,1 1 0 0 0,-1 0 0 0 0,1 0 0 0 0,2-4 0 0 0,4-7-64 0 0,17-23 0 0 0,-20 30 72 0 0,8-9 0 0 0,2 0 0 0 0,-1 1-1 0 0,2 1 1 0 0,0 0 0 0 0,1 2-1 0 0,0 0 1 0 0,1 0 0 0 0,0 2-1 0 0,21-10 1 0 0,-27 16 0 0 0,0 0-1 0 0,0 1 1 0 0,0 0 0 0 0,0 1 0 0 0,1 0 0 0 0,0 1-1 0 0,-1 1 1 0 0,1 0 0 0 0,0 0 0 0 0,0 1-1 0 0,19 3 1 0 0,-30-2 20 0 0,0 0 0 0 0,0 0 0 0 0,-1 1 0 0 0,1-1 0 0 0,0 0 0 0 0,0 1 0 0 0,-1-1-1 0 0,1 1 1 0 0,-1 0 0 0 0,1-1 0 0 0,-1 1 0 0 0,0 0 0 0 0,1 0 0 0 0,-1 0 0 0 0,0 0 0 0 0,1 2 0 0 0,0 2 49 0 0,0 0 0 0 0,0 0 1 0 0,-1 0-1 0 0,0 0 1 0 0,0 0-1 0 0,0 0 1 0 0,-1 0-1 0 0,1 0 1 0 0,-2 7-1 0 0,-1 10 282 0 0,-7 25 0 0 0,1 3-9 0 0,3-21-290 0 0,3-22-303 0 0,0 1 0 0 0,1-1 0 0 0,1 0 0 0 0,-1 0 0 0 0,1 0 0 0 0,1 12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7367 0 0,'0'0'568'0'0,"-1"3"-373"0"0,-7 20 4551 0 0,-16 37 0 0 0,-40 60-2123 0 0,50-94-2130 0 0,11-21-956 0 0,-15 30 1455 0 0,17-33-1905 0 0,0 1 0 0 0,0 0 0 0 0,1 0 0 0 0,-1 0 0 0 0,1-1 0 0 0,-1 5 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10591 0 0,'0'2'4384'0'0,"-1"3"-3847"0"0,-1 1 0 0 0,0-1 1 0 0,1 0-1 0 0,-2 0 0 0 0,1 0 0 0 0,-1-1 0 0 0,1 1 0 0 0,-1 0 0 0 0,-6 6 0 0 0,-6 5-73 0 0,-17 17-1 0 0,7-8 207 0 0,-3 3-303 0 0,-2 3-237 0 0,-45 58 0 0 0,69-76-764 0 0,6-13 590 0 0,0 0 0 0 0,0 1 0 0 0,0-1 0 0 0,0 0 0 0 0,0 0 0 0 0,0 1 0 0 0,0-1 0 0 0,0 0 0 0 0,0 0 0 0 0,0 1-1 0 0,0-1 1 0 0,0 0 0 0 0,0 0 0 0 0,0 1 0 0 0,0-1 0 0 0,0 0 0 0 0,1 0 0 0 0,-1 1 0 0 0,0-1 0 0 0,0 0 0 0 0,0 0 0 0 0,0 0 0 0 0,1 1 0 0 0,-1-1 0 0 0,0 0-1 0 0,0 0 1 0 0,2 1-175 0 0,0 0-1 0 0,0-1 0 0 0,0 0 0 0 0,0 1 1 0 0,0-1-1 0 0,0 0 0 0 0,0 0 0 0 0,4 0 1 0 0,8 0 507 0 0,-8 1-286 0 0,0 0 1 0 0,0 0-1 0 0,0 0 1 0 0,-1 1 0 0 0,1 0-1 0 0,-1 0 1 0 0,1 0-1 0 0,-1 1 1 0 0,0 0 0 0 0,0 0-1 0 0,0 0 1 0 0,0 0-1 0 0,-1 1 1 0 0,1 0 0 0 0,-1 0-1 0 0,0 0 1 0 0,0 1-1 0 0,-1-1 1 0 0,1 1 0 0 0,3 6-1 0 0,28 42 949 0 0,-26-42-644 0 0,0 1 0 0 0,-2 1 0 0 0,1-1-1 0 0,-1 1 1 0 0,9 26 0 0 0,-15-36-223 0 0,0 1 1 0 0,-1 0-1 0 0,1-1 0 0 0,-1 1 0 0 0,0 0 1 0 0,0-1-1 0 0,0 1 0 0 0,-1 0 0 0 0,1-1 1 0 0,-1 1-1 0 0,0-1 0 0 0,0 1 0 0 0,0-1 1 0 0,-1 1-1 0 0,1-1 0 0 0,-1 0 0 0 0,0 1 1 0 0,1-1-1 0 0,-5 5 0 0 0,2-4-2 0 0,0 1-1 0 0,0-1 1 0 0,0 0-1 0 0,0 0 1 0 0,-1-1-1 0 0,0 1 0 0 0,0-1 1 0 0,0 0-1 0 0,0 0 1 0 0,0-1-1 0 0,-9 4 1 0 0,0-2-65 0 0,0 0 1 0 0,-1-1-1 0 0,1-1 1 0 0,0 0-1 0 0,-1-1 1 0 0,1 0-1 0 0,-1-1 1 0 0,1-1-1 0 0,-1-1 1 0 0,1 0-1 0 0,0 0 1 0 0,0-2-1 0 0,0 1 1 0 0,0-2-1 0 0,0 0 1 0 0,-14-8-1 0 0,25 11-211 0 0,0 1-1 0 0,1-1 1 0 0,-1 0 0 0 0,0 0-1 0 0,1 0 1 0 0,0-1 0 0 0,0 1-1 0 0,-3-4 1 0 0,-3-9-1553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13791 0 0,'0'0'1247'0'0,"3"1"-928"0"0,8 0 73 0 0,-1 0 1 0 0,1-1 0 0 0,0 0 0 0 0,-1-1 0 0 0,1 0-1 0 0,-1-1 1 0 0,1 0 0 0 0,18-6 0 0 0,84-38 1730 0 0,-80 31-1443 0 0,-24 11-509 0 0,0 0 31 0 0,0 0 0 0 0,0 0 0 0 0,1 0 1 0 0,0 1-1 0 0,0 1 0 0 0,0 0 0 0 0,12-1 0 0 0,-21 3-203 0 0,0-1-1 0 0,0 1 0 0 0,1 0 1 0 0,-1 0-1 0 0,0 0 1 0 0,0 0-1 0 0,1 1 0 0 0,-1-1 1 0 0,0 0-1 0 0,0 0 1 0 0,0 1-1 0 0,0-1 0 0 0,1 0 1 0 0,-1 1-1 0 0,0 0 1 0 0,0-1-1 0 0,0 1 1 0 0,1 0-1 0 0,1 1-41 0 0,7 2-1076 0 0,0 0 0 0 0,17 4-1 0 0,-6-6-5130 0 0,-9-2 287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 11055 0 0,'-1'-2'6759'0'0,"1"2"-6626"0"0,0-1 0 0 0,0 1 0 0 0,-1 0 0 0 0,1 0 1 0 0,0-1-1 0 0,0 1 0 0 0,0 0 0 0 0,-1 0 0 0 0,1 0 0 0 0,0-1 0 0 0,0 1 1 0 0,-1 0-1 0 0,1 0 0 0 0,0 0 0 0 0,0-1 0 0 0,-1 1 0 0 0,1 0 0 0 0,0 0 1 0 0,0 0-1 0 0,-1 0 0 0 0,1 0 0 0 0,0 0 0 0 0,-1 0 0 0 0,0 0 0 0 0,-5 8 852 0 0,-11 28-952 0 0,-16 49 1 0 0,0 0-37 0 0,-2 0-4 0 0,17-37-75 0 0,-3-1 0 0 0,-27 45 0 0 0,46-90-194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10943 0 0,'0'0'1184'0'0,"13"-9"-1184"0"0,-1 0 0 0 0,3 0 0 0 0,1 0 368 0 0,0-2 48 0 0,2 4 16 0 0,-2 0 0 0 0,2 2-32 0 0,0 1-8 0 0,-2 1 0 0 0,-1-1 96 0 0,1 8-424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33 7367 0 0,'8'-27'11162'0'0,"-25"24"-9527"0"0,16 2-1537 0 0,-1 1 1 0 0,0-1 0 0 0,0 1 0 0 0,0 0-1 0 0,0-1 1 0 0,0 1 0 0 0,0 0 0 0 0,0 0-1 0 0,0 0 1 0 0,-2 1 0 0 0,-2 1 115 0 0,0-1 0 0 0,0 1 0 0 0,0 1 0 0 0,1-1 0 0 0,-1 1 0 0 0,1 0 1 0 0,-7 5-1 0 0,-34 30 214 0 0,25-19-340 0 0,-22 20-88 0 0,-19 16 0 0 0,-19 9-112 0 0,80-63 86 0 0,0-1-1 0 0,1 1 1 0 0,-1 0 0 0 0,0 0-1 0 0,0 0 1 0 0,1 0 0 0 0,-1 0-1 0 0,0 1 1 0 0,1-1-1 0 0,-1 0 1 0 0,1 0 0 0 0,0 0-1 0 0,-1 0 1 0 0,1 1 0 0 0,0-1-1 0 0,0 0 1 0 0,-1 0-1 0 0,1 1 1 0 0,0-1 0 0 0,0 0-1 0 0,1 2 1 0 0,-1-2 34 0 0,0 0-24 0 0,0 0-1 0 0,0 0 1 0 0,0 0-1 0 0,1 0 1 0 0,-1-1-1 0 0,0 1 1 0 0,1 0-1 0 0,-1 0 1 0 0,0 0 0 0 0,1-1-1 0 0,-1 1 1 0 0,1 0-1 0 0,-1 0 1 0 0,1-1-1 0 0,-1 1 1 0 0,1 0-1 0 0,0-1 1 0 0,-1 1-1 0 0,2 0 1 0 0,0 1-36 0 0,5 3-21 0 0,1 1 1 0 0,0-2 0 0 0,0 1-1 0 0,0-1 1 0 0,0 0-1 0 0,0-1 1 0 0,1 0 0 0 0,15 4-1 0 0,-8-2 14 0 0,70 16-47 0 0,16 5 58 0 0,-91-22 48 0 0,1 0 1 0 0,-1 1-1 0 0,0 1 0 0 0,0-1 1 0 0,0 2-1 0 0,11 9 0 0 0,-19-14 1 0 0,0 0 0 0 0,-1 1 0 0 0,1-1 0 0 0,-1 1 0 0 0,1-1 0 0 0,-1 1 0 0 0,0 0 0 0 0,-1 0 0 0 0,1 0 0 0 0,0 1 0 0 0,-1-1 0 0 0,0 0 0 0 0,1 0 0 0 0,0 7 0 0 0,-2-8 21 0 0,0 0 0 0 0,0 0-1 0 0,0 0 1 0 0,0 0 0 0 0,0 0 0 0 0,0 0 0 0 0,-1 0 0 0 0,1-1 0 0 0,-1 1 0 0 0,1 0-1 0 0,-1 0 1 0 0,0 0 0 0 0,0 0 0 0 0,1 0 0 0 0,-1-1 0 0 0,-1 1 0 0 0,1 0 0 0 0,0-1-1 0 0,0 1 1 0 0,-1-1 0 0 0,1 1 0 0 0,-1-1 0 0 0,1 0 0 0 0,-1 0 0 0 0,1 0 0 0 0,-4 2-1 0 0,-8 4 134 0 0,-1 0 0 0 0,0 0 0 0 0,-1-2 0 0 0,-15 5 0 0 0,-61 10 988 0 0,24-6-762 0 0,-82 15-317 0 0,127-25-173 0 0,0-2-1 0 0,-32 1 1 0 0,43-6-546 0 0,13-12-10354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170 225 6447 0 0,'0'0'499'0'0,"-2"1"-328"0"0,1-1 218 0 0,0 0 0 0 0,1 1-1 0 0,-1-1 1 0 0,0 0 0 0 0,1 1 0 0 0,-1-1 0 0 0,0 1 0 0 0,1-1 0 0 0,-1 0 0 0 0,1 1 0 0 0,-1-1 0 0 0,1 1 0 0 0,-1 0 0 0 0,1-1 0 0 0,0 1-1 0 0,-1-1 1 0 0,1 1 0 0 0,0 0 0 0 0,-1-1 0 0 0,1 1 0 0 0,0 0 0 0 0,0-1 0 0 0,-1 2 0 0 0,1-1-180 0 0,0 0 0 0 0,0 0 1 0 0,0 1-1 0 0,1-1 0 0 0,-1 0 1 0 0,0 0-1 0 0,0 0 0 0 0,1 0 1 0 0,-1 0-1 0 0,1 1 0 0 0,-1-1 1 0 0,1 0-1 0 0,0 1 0 0 0,2 1-71 0 0,-1 0 0 0 0,1 1 0 0 0,-1-2 0 0 0,1 1 0 0 0,0 0 0 0 0,0 0 0 0 0,0-1 0 0 0,7 4 0 0 0,-3-3-25 0 0,0 0-1 0 0,-1-1 1 0 0,1 1 0 0 0,0-2-1 0 0,0 1 1 0 0,0-1 0 0 0,1 0-1 0 0,9 0 1 0 0,1-2-9 0 0,-1 0 0 0 0,24-4-1 0 0,-18 0-175 0 0,-1 0 0 0 0,0-1 0 0 0,0-2-1 0 0,-1 0 1 0 0,0-2 0 0 0,0 0-1 0 0,-1-1 1 0 0,24-18 0 0 0,-38 25-22 0 0,0-1 1 0 0,-1 1-1 0 0,0-2 0 0 0,0 1 1 0 0,0 0-1 0 0,-1-1 1 0 0,0 0-1 0 0,0 0 1 0 0,0 0-1 0 0,-1 0 0 0 0,0-1 1 0 0,3-8-1 0 0,-5 12 22 0 0,0-1 0 0 0,0 0 0 0 0,0 0 0 0 0,0 0 0 0 0,-1 0 0 0 0,0 0 0 0 0,0 0 0 0 0,0 0-1 0 0,0 0 1 0 0,0 0 0 0 0,-1 0 0 0 0,0 0 0 0 0,0 0 0 0 0,0 0 0 0 0,0 1 0 0 0,-1-1 0 0 0,0 0 0 0 0,1 1 0 0 0,-1-1 0 0 0,0 1-1 0 0,-1-1 1 0 0,1 1 0 0 0,-4-4 0 0 0,2 4-46 0 0,1 0-1 0 0,-1 1 0 0 0,1-1 1 0 0,-1 1-1 0 0,0 0 1 0 0,0 0-1 0 0,0 0 1 0 0,0 0-1 0 0,-1 1 0 0 0,1 0 1 0 0,0 0-1 0 0,-1 0 1 0 0,-8-1-1 0 0,-1 1-183 0 0,0 1 0 0 0,0 0-1 0 0,-16 3 1 0 0,11 0 277 0 0,0 1 1 0 0,0 1-1 0 0,0 0 0 0 0,1 2 1 0 0,0 0-1 0 0,0 1 1 0 0,1 1-1 0 0,-18 12 0 0 0,-11 10 407 0 0,-64 57-1 0 0,97-77-275 0 0,1 1 1 0 0,0 1-1 0 0,0-1 0 0 0,1 2 0 0 0,1-1 0 0 0,0 2 0 0 0,-12 23 0 0 0,18-30 17 0 0,1 0 0 0 0,0 0-1 0 0,0 1 1 0 0,1-1 0 0 0,0 1-1 0 0,0 0 1 0 0,1 0 0 0 0,0-1-1 0 0,1 1 1 0 0,0 0 0 0 0,0 0-1 0 0,1 0 1 0 0,0 0 0 0 0,1-1 0 0 0,0 1-1 0 0,4 12 1 0 0,-4-15-25 0 0,1 0 1 0 0,0-1 0 0 0,0 1-1 0 0,0 0 1 0 0,0-1-1 0 0,1 0 1 0 0,0 0-1 0 0,0 0 1 0 0,1 0-1 0 0,-1-1 1 0 0,1 0-1 0 0,0 0 1 0 0,0 0 0 0 0,1 0-1 0 0,-1-1 1 0 0,1 0-1 0 0,-1 0 1 0 0,1 0-1 0 0,0-1 1 0 0,0 0-1 0 0,0 0 1 0 0,1-1-1 0 0,9 2 1 0 0,5 0 92 0 0,1-2 0 0 0,0-1 0 0 0,-1 0 1 0 0,1-2-1 0 0,35-6 0 0 0,-6-1-421 0 0,54-9 437 0 0,-37 2-7280 0 0,-50 10 450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666 267 7367 0 0,'14'-18'1206'0'0,"0"1"-1"0"0,1 0 0 0 0,22-19 0 0 0,-8 7 176 0 0,-21 21-1154 0 0,0-1 0 0 0,0 0 1 0 0,8-14-1 0 0,-13 18 13 0 0,0-1 1 0 0,0 1-1 0 0,-1-1 0 0 0,1 1 0 0 0,-2-1 0 0 0,1 0 0 0 0,0 1 0 0 0,0-11 0 0 0,-2 15-186 0 0,0-1 1 0 0,1 1-1 0 0,-2-1 0 0 0,1 1 0 0 0,0-1 1 0 0,0 0-1 0 0,0 1 0 0 0,-1 0 0 0 0,1-1 0 0 0,-1 1 1 0 0,1-1-1 0 0,-1 1 0 0 0,0-1 0 0 0,1 1 1 0 0,-1 0-1 0 0,0 0 0 0 0,0-1 0 0 0,0 1 0 0 0,0 0 1 0 0,0 0-1 0 0,0 0 0 0 0,0 0 0 0 0,0 0 1 0 0,-1 0-1 0 0,1 0 0 0 0,0 0 0 0 0,-1 1 0 0 0,1-1 1 0 0,0 0-1 0 0,-1 1 0 0 0,1-1 0 0 0,-1 1 0 0 0,1 0 1 0 0,-3-1-1 0 0,-1 0 8 0 0,0 1 0 0 0,1-1-1 0 0,-1 1 1 0 0,0 0 0 0 0,0 0 0 0 0,0 1 0 0 0,0-1 0 0 0,0 1-1 0 0,-8 3 1 0 0,-3 2-47 0 0,1 1-1 0 0,-1 1 0 0 0,-24 16 0 0 0,-41 36 17 0 0,45-31-27 0 0,-9 7-6 0 0,3 2-1 0 0,0 2 0 0 0,-42 54 1 0 0,80-89-12 0 0,-1 1 1 0 0,1 0 0 0 0,-6 13-1 0 0,9-19 14 0 0,1 1 0 0 0,-1-1 0 0 0,1 1 0 0 0,0 0 0 0 0,0-1 0 0 0,-1 1 0 0 0,1-1 0 0 0,0 1 0 0 0,0 0 0 0 0,0-1 0 0 0,0 1 0 0 0,0 0 0 0 0,0-1 0 0 0,0 1 0 0 0,0-1 0 0 0,0 1 0 0 0,0 0 0 0 0,0-1 0 0 0,0 1 0 0 0,1 1 0 0 0,0-1 0 0 0,0 0 0 0 0,0 0 0 0 0,1 0 0 0 0,-1 0 0 0 0,0 0 0 0 0,1 0 0 0 0,-1 0 0 0 0,1-1 0 0 0,-1 1 0 0 0,1 0 0 0 0,0-1 0 0 0,-1 0 0 0 0,1 1 0 0 0,-1-1 0 0 0,1 0 0 0 0,0 1 0 0 0,2-1 0 0 0,3 0 0 0 0,0 0 0 0 0,0 0 0 0 0,9-2 0 0 0,0-1 9 0 0,1-1 1 0 0,-1-1-1 0 0,-1 0 0 0 0,19-9 1 0 0,60-35 60 0 0,-53 26-59 0 0,-7 4-11 0 0,7-3-175 0 0,75-29 0 0 0,-122 61 56 0 0,-84 69 206 0 0,24-19 217 0 0,-43 43 201 0 0,83-76-348 0 0,1 1-1 0 0,-21 32 0 0 0,-68 116 220 0 0,66-107-340 0 0,-14 17 9 0 0,-49 96-1 0 0,96-153-45 0 0,0 0-1 0 0,3 2 1 0 0,0-1-1 0 0,2 1 1 0 0,1 1-1 0 0,2 0 1 0 0,-5 53 0 0 0,11-80-7 0 0,1 0 0 0 0,0 0 0 0 0,0-1 1 0 0,1 1-1 0 0,0 0 0 0 0,0 0 0 0 0,0-1 1 0 0,0 1-1 0 0,1-1 0 0 0,-1 1 1 0 0,1-1-1 0 0,0 0 0 0 0,1 1 0 0 0,4 6 1 0 0,-5-9 16 0 0,0 0 1 0 0,0 0-1 0 0,0 0 0 0 0,0 0 1 0 0,1 0-1 0 0,-1 0 1 0 0,1-1-1 0 0,-1 1 1 0 0,1-1-1 0 0,0 0 0 0 0,-1 1 1 0 0,1-1-1 0 0,0 0 1 0 0,0-1-1 0 0,0 1 1 0 0,0 0-1 0 0,0-1 0 0 0,0 0 1 0 0,0 0-1 0 0,0 0 1 0 0,0 0-1 0 0,0 0 1 0 0,-1 0-1 0 0,5-2 1 0 0,9-2 52 0 0,-1 0 1 0 0,-1-2 0 0 0,1 1 0 0 0,16-10 0 0 0,53-35 141 0 0,-38 17-1050 0 0,-1-2 1 0 0,54-55-1 0 0,-70 62-145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 12151 0 0,'0'0'1098'0'0,"-1"-6"2802"0"0,-3 7-3812 0 0,1 0 1 0 0,-1 0 0 0 0,1 1-1 0 0,0-1 1 0 0,0 1 0 0 0,0 0-1 0 0,0 0 1 0 0,0 0 0 0 0,0 0-1 0 0,0 1 1 0 0,1-1 0 0 0,-1 1-1 0 0,-3 5 1 0 0,-4 5 72 0 0,-14 26 1 0 0,15-23 44 0 0,-14 28 508 0 0,-26 70 0 0 0,45-103-595 0 0,-4 7 138 0 0,2 0 0 0 0,0 1 0 0 0,1 0-1 0 0,1 0 1 0 0,-2 20 0 0 0,6-37-214 0 0,0 0 0 0 0,0 0 0 0 0,0 0-1 0 0,0 1 1 0 0,0-1 0 0 0,0 0 0 0 0,1 0 0 0 0,-1 0-1 0 0,1 0 1 0 0,-1 0 0 0 0,1 0 0 0 0,0 0 0 0 0,0 0 0 0 0,0 0-1 0 0,0 0 1 0 0,0-1 0 0 0,0 1 0 0 0,2 2 0 0 0,-2-3-13 0 0,1 0 0 0 0,0 0 0 0 0,-1 0 0 0 0,1 0 0 0 0,0-1 0 0 0,0 1 0 0 0,-1 0 0 0 0,1-1 0 0 0,0 1 1 0 0,0-1-1 0 0,0 0 0 0 0,0 1 0 0 0,0-1 0 0 0,0 0 0 0 0,-1 0 0 0 0,1 0 0 0 0,0-1 0 0 0,0 1 0 0 0,0 0 0 0 0,3-2 0 0 0,8-1 43 0 0,1-2 0 0 0,-1 0 0 0 0,1-1-1 0 0,-1 0 1 0 0,-1-1 0 0 0,1 0 0 0 0,13-11-1 0 0,-5 2-47 0 0,-1-1 1 0 0,-1-1-1 0 0,19-22 0 0 0,-11 5-1467 0 0,41-68 0 0 0,-41 58-1468 0 0,-5 15-3310 0 0,-10 17 962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178 463 8751 0 0,'0'0'674'0'0,"0"2"-438"0"0,-3 17 1866 0 0,-1-1 0 0 0,-1-1 0 0 0,-1 1 0 0 0,-12 27 0 0 0,-41 65 1385 0 0,39-76-3486 0 0,2 1-1 0 0,-22 55 0 0 0,36-79-3558 0 0</inkml:trace>
  <inkml:trace contextRef="#ctx0" brushRef="#br0" timeOffset="1">460 16 8751 0 0,'0'0'384'0'0,"2"-9"88"0"0,-4 2-376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9 114 14479 0 0,'0'0'1314'0'0,"0"2"-1078"0"0,-5 130 1446 0 0,1 48 1406 0 0,10-36-2528 0 0,-6-141-496 0 0,1 5-37 0 0,-1-7 104 0 0,1-4-82 0 0,-1 0 0 0 0,1 0 0 0 0,0 0 0 0 0,0 0 0 0 0,0-1 0 0 0,2-4 0 0 0,2-3 40 0 0,7-18-42 0 0,1 0 1 0 0,1 1 0 0 0,2 0 0 0 0,1 1 0 0 0,1 1 0 0 0,23-26 0 0 0,15-11 94 0 0,67-58-1 0 0,-101 101-143 0 0,0 1 0 0 0,1 1-1 0 0,1 1 1 0 0,1 1 0 0 0,0 1-1 0 0,30-13 1 0 0,-51 26-19 0 0,1 0 0 0 0,0 1 0 0 0,1-1 0 0 0,9 0 0 0 0,-14 2-158 0 0,1-1-1 0 0,0 1 0 0 0,0 0 0 0 0,0 1 0 0 0,0-1 1 0 0,0 0-1 0 0,0 0 0 0 0,-1 1 0 0 0,1-1 0 0 0,0 1 1 0 0,0 0-1 0 0,0-1 0 0 0,-1 1 0 0 0,1 0 0 0 0,0 0 1 0 0,2 2-1 0 0,4 6-1435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338 195 8751 0 0,'20'-94'1837'0'0,"-17"75"1619"0"0,-1-24 1 0 0,-5 6-1313 0 0,3 36-1940 0 0,-2 1-63 0 0,-2-1-118 0 0,1 1-1 0 0,-1 0 1 0 0,0 0 0 0 0,0 1 0 0 0,0-1-1 0 0,1 1 1 0 0,-1 0 0 0 0,0 0-1 0 0,1 0 1 0 0,-1 0 0 0 0,1 1 0 0 0,-1 0-1 0 0,1-1 1 0 0,0 1 0 0 0,0 0 0 0 0,-5 5-1 0 0,-7 4 4 0 0,1 2 0 0 0,-13 14-1 0 0,24-23-12 0 0,-26 25 27 0 0,-22 24 7 0 0,-77 103-1 0 0,125-152 1 0 0,0 0 0 0 0,0 1-1 0 0,0 0 1 0 0,1-1 0 0 0,0 1-1 0 0,0 0 1 0 0,0 0 0 0 0,1 0-1 0 0,-1 0 1 0 0,1 0 0 0 0,0 8-1 0 0,1-13-37 0 0,0 1 0 0 0,0-1 0 0 0,1 1 0 0 0,-1 0 0 0 0,0-1 0 0 0,1 1 0 0 0,-1-1 0 0 0,0 1 0 0 0,1-1 0 0 0,-1 1 0 0 0,1-1 0 0 0,-1 1 0 0 0,1-1 0 0 0,-1 0 0 0 0,1 1 0 0 0,-1-1 0 0 0,1 0 0 0 0,0 1 0 0 0,0-1 0 0 0,1 1 9 0 0,1 1-13 0 0,1 0 1 0 0,0 0 0 0 0,1-1-1 0 0,-1 1 1 0 0,0-1 0 0 0,0 0-1 0 0,1 0 1 0 0,-1-1 0 0 0,0 1-1 0 0,1-1 1 0 0,-1 0 0 0 0,0 0-1 0 0,1 0 1 0 0,-1-1 0 0 0,6-1-1 0 0,10-2 28 0 0,37-14 0 0 0,-50 16-35 0 0,141-58-681 0 0,-118 47 366 0 0,-28 12 157 0 0,-11 11-840 0 0,-5 3 941 0 0,0 1-1 0 0,2 1 1 0 0,0 0-1 0 0,1 1 0 0 0,-12 21 1 0 0,18-27 77 0 0,1-5-5 0 0,1 1-1 0 0,0 0 0 0 0,1 0 1 0 0,-1 0-1 0 0,1 0 0 0 0,1 0 1 0 0,-3 12-1 0 0,5-7-109 0 0,0-10 52 0 0,-1 0 0 0 0,1-1 0 0 0,0 1 1 0 0,-1-1-1 0 0,1 1 0 0 0,0-1 0 0 0,0 1 0 0 0,-1-1 0 0 0,1 0 0 0 0,0 1 1 0 0,0-1-1 0 0,0 0 0 0 0,0 1 0 0 0,-1-1 0 0 0,1 0 0 0 0,0 0 1 0 0,0 0-1 0 0,0 0 0 0 0,0 0 0 0 0,0 0 0 0 0,0 0 0 0 0,0 0 1 0 0,-1 0-1 0 0,1 0 0 0 0,0-1 0 0 0,1 1 0 0 0,17-6-695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17879 0 0,'-2'1'407'0'0,"-2"0"-271"0"0,0 0-1 0 0,0 0 1 0 0,0 1 0 0 0,0 0-1 0 0,0 0 1 0 0,1 0 0 0 0,-1 0-1 0 0,1 0 1 0 0,-1 1 0 0 0,-4 4-1 0 0,-5 6-117 0 0,-13 17 0 0 0,16-19 7 0 0,-24 31 181 0 0,2 1 0 0 0,3 1 0 0 0,1 1 0 0 0,-34 77 0 0 0,-66 208 1511 0 0,48-111-1208 0 0,-7-26-677 0 0,63-147 96 0 0,-2-2 0 0 0,-35 46 0 0 0,58-86-255 0 0,-1 1 0 0 0,0-1 0 0 0,0 1 0 0 0,-7 3 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13303 0 0,'0'0'1202'0'0,"3"0"-988"0"0,23-2 1107 0 0,-18 4 221 0 0,-5-1-1593 0 0,-2 0 145 0 0,0 0 0 0 0,0 0 0 0 0,0 0 0 0 0,0 0 0 0 0,0 0 0 0 0,0 0 0 0 0,0 0 0 0 0,-1 0 0 0 0,1 1 0 0 0,-1-1-1 0 0,1 0 1 0 0,-1 0 0 0 0,1 1 0 0 0,-1-1 0 0 0,0 0 0 0 0,1 1 0 0 0,-1-1 0 0 0,0 3 0 0 0,0-2 93 0 0,2 4-64 0 0,-2 1 0 0 0,1 0 0 0 0,-1 0 0 0 0,0 0 0 0 0,-1 0 0 0 0,1 0 0 0 0,-3 9 0 0 0,-2 2 652 0 0,-11 25 1 0 0,8-23-452 0 0,1 0 1 0 0,1 0-1 0 0,-5 24 0 0 0,9-29-313 0 0,1-2-65 0 0,7-4-398 0 0,6-2-6927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 11975 0 0,'-1'3'923'0'0,"-11"60"876"0"0,11-56-1114 0 0,0 0 0 0 0,1 0 0 0 0,0 0 0 0 0,0 0 0 0 0,1 0 0 0 0,-1 0 0 0 0,4 9 0 0 0,-4-14-565 0 0,1-1 1 0 0,-1 1-1 0 0,1 0 1 0 0,0-1 0 0 0,-1 0-1 0 0,1 1 1 0 0,0-1 0 0 0,0 1-1 0 0,0-1 1 0 0,0 0 0 0 0,1 0-1 0 0,-1 1 1 0 0,0-1 0 0 0,0 0-1 0 0,1 0 1 0 0,-1 0-1 0 0,0-1 1 0 0,1 1 0 0 0,1 1-1 0 0,0-1 23 0 0,0 0-1 0 0,0-1 0 0 0,0 1 0 0 0,0-1 0 0 0,0 1 0 0 0,0-1 0 0 0,0 0 1 0 0,0 0-1 0 0,5-1 0 0 0,2-1 65 0 0,0 0 0 0 0,0-1 0 0 0,0-1 0 0 0,0 1 1 0 0,10-6-1 0 0,1-3-139 0 0,-1 0 1 0 0,0-1-1 0 0,-1 0 1 0 0,0-2-1 0 0,-1-1 1 0 0,-1 0-1 0 0,0-1 1 0 0,-1 0-1 0 0,-1-2 1 0 0,17-27-1 0 0,-28 41-186 0 0,-1-1 0 0 0,-1 0 0 0 0,1 0 0 0 0,2-11 0 0 0,-5 16 88 0 0,1 0 0 0 0,-1 0 0 0 0,0 0 0 0 0,0-1 0 0 0,0 1-1 0 0,0 0 1 0 0,0 0 0 0 0,0 0 0 0 0,0 0 0 0 0,0 0 0 0 0,-1-1 0 0 0,1 1 0 0 0,0 0-1 0 0,-1-2 1 0 0,0 3 19 0 0,1-1 0 0 0,-1 1 0 0 0,1-1 0 0 0,-1 1-1 0 0,0-1 1 0 0,1 1 0 0 0,-1-1 0 0 0,0 1 0 0 0,1 0-1 0 0,-1-1 1 0 0,0 1 0 0 0,1 0 0 0 0,-1 0 0 0 0,0 0-1 0 0,1-1 1 0 0,-1 1 0 0 0,0 0 0 0 0,0 0 0 0 0,1 0-1 0 0,-1 0 1 0 0,0 0 0 0 0,1 0 0 0 0,-1 1 0 0 0,0-1 0 0 0,0 0-1 0 0,0 1 1 0 0,-7 1-99 0 0,1 0 0 0 0,0 1 0 0 0,0 0 0 0 0,0 0 0 0 0,0 0 0 0 0,1 1 0 0 0,-11 8 0 0 0,1 1-101 0 0,-23 22-1 0 0,-5 11 199 0 0,3 1-1 0 0,-50 73 0 0 0,81-106 23 0 0,-2 4 36 0 0,-17 33 0 0 0,26-46-63 0 0,1 0 0 0 0,0 0-1 0 0,0 0 1 0 0,1 0 0 0 0,-1 0 0 0 0,1 0 0 0 0,0 0 0 0 0,1 1-1 0 0,-1-1 1 0 0,1 0 0 0 0,0 1 0 0 0,1 6 0 0 0,0-9-169 0 0,-1-1-1 0 0,1 0 1 0 0,0 0 0 0 0,-1 0 0 0 0,1 0-1 0 0,0-1 1 0 0,0 1 0 0 0,0 0 0 0 0,0 0-1 0 0,0 0 1 0 0,1-1 0 0 0,-1 1 0 0 0,4 2 0 0 0,8 6-1375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22 272 11231 0 0,'0'0'514'0'0,"-1"1"-12"0"0,-6 10-1929 0 0,-6 8 9803 0 0,23-34-5921 0 0,7-8-1639 0 0,2 2-1 0 0,43-38 1 0 0,-57 54-804 0 0,27-20 7 0 0,2 0 1 0 0,0 2-1 0 0,1 2 1 0 0,73-33-1 0 0,-97 49-14 0 0,42-16-16 0 0,-49 19 17 0 0,0 1 1 0 0,0 0-1 0 0,0 1 0 0 0,0-1 1 0 0,0 0-1 0 0,0 1 1 0 0,0 0-1 0 0,0 0 0 0 0,0 0 1 0 0,8 2-1 0 0,-12-2 0 0 0,1 1 1 0 0,-1-1-1 0 0,0 0 0 0 0,1 1 0 0 0,-1-1 0 0 0,1 0 1 0 0,-1 1-1 0 0,1-1 0 0 0,-1 1 0 0 0,0-1 0 0 0,1 0 1 0 0,-1 1-1 0 0,0-1 0 0 0,0 1 0 0 0,1-1 0 0 0,-1 1 1 0 0,0-1-1 0 0,0 1 0 0 0,0 0 0 0 0,1-1 0 0 0,-1 1 1 0 0,0-1-1 0 0,0 1 0 0 0,0 0 0 0 0,0 15 97 0 0,-1-16-86 0 0,-2 18 117 0 0,-1-1 0 0 0,0 0 0 0 0,-2 0 0 0 0,0 0 1 0 0,-10 19-1 0 0,-7 17 210 0 0,17-35-283 0 0,-7 30 0 0 0,11-41-53 0 0,1 0 0 0 0,0 1-1 0 0,1-1 1 0 0,-1 1 0 0 0,2 0 0 0 0,-1-1-1 0 0,2 8 1 0 0,-2-13-115 0 0,1 0 0 0 0,-1 0 0 0 0,1-1 0 0 0,0 1 0 0 0,0 0 0 0 0,0 0 0 0 0,0-1 0 0 0,0 1 0 0 0,0-1 0 0 0,0 1 0 0 0,0-1 0 0 0,0 1 0 0 0,1-1 0 0 0,-1 0 0 0 0,1 1 0 0 0,-1-1 0 0 0,1 0 0 0 0,-1 0 0 0 0,1 0 0 0 0,0 0 0 0 0,-1-1 0 0 0,4 2 0 0 0,-1-1-218 0 0,0 0 1 0 0,0 0-1 0 0,0 0 0 0 0,0-1 1 0 0,0 1-1 0 0,0-1 0 0 0,0 0 1 0 0,0-1-1 0 0,7 0 0 0 0,3-2-1255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14743 0 0,'0'0'5819'0'0,"0"2"-4491"0"0,-1 25-814 0 0,-1 1 1 0 0,-11 50-1 0 0,-22 55 217 0 0,29-111-644 0 0,-116 316 266 0 0,-25-10 17 0 0,106-240-345 0 0,-79 216-36 0 0,119-302-370 0 0,6-11-5395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76 12439 0 0,'-1'1'958'0'0,"-15"2"-632"0"0,13-2 74 0 0,0-1 1 0 0,0 1 0 0 0,0-1 0 0 0,0 1-1 0 0,0 0 1 0 0,0 0 0 0 0,0 1-1 0 0,1-1 1 0 0,-5 3 0 0 0,-13 16 8256 0 0,23-19-8400 0 0,6 3-221 0 0,1 0-1 0 0,-1-1 1 0 0,1-1-1 0 0,0 1 0 0 0,0-2 1 0 0,0 1-1 0 0,0-1 0 0 0,11-1 1 0 0,87-6 258 0 0,-86 3-280 0 0,57-8 14 0 0,126-34 0 0 0,-125 24-20 0 0,1-4-646 0 0,-47 11-6950 0 0,-19 7-634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86 9671 0 0,'14'-32'961'0'0,"-10"26"-305"0"0,-1-1 0 0 0,1 0 0 0 0,-2 0-1 0 0,5-15 1772 0 0,-7 22-2363 0 0,0 0 0 0 0,0-1-1 0 0,0 1 1 0 0,-1 0 0 0 0,1 0 0 0 0,0 0 0 0 0,0-1-1 0 0,0 1 1 0 0,0 0 0 0 0,0 0 0 0 0,0 0 0 0 0,-1-1 0 0 0,1 1-1 0 0,0 0 1 0 0,0 0 0 0 0,0 0 0 0 0,-1 0 0 0 0,1 0-1 0 0,0 0 1 0 0,0-1 0 0 0,0 1 0 0 0,-1 0 0 0 0,1 0-1 0 0,0 0 1 0 0,0 0 0 0 0,-1 0 0 0 0,1 0 0 0 0,0 0 0 0 0,0 0-1 0 0,0 0 1 0 0,-1 0 0 0 0,1 0 0 0 0,0 0 0 0 0,0 0-1 0 0,-1 0 1 0 0,1 0 0 0 0,0 0 0 0 0,-10 3 84 0 0,7-2-88 0 0,-1 2-1 0 0,1-1 1 0 0,-1 0 0 0 0,1 1-1 0 0,0-1 1 0 0,0 1 0 0 0,0 0-1 0 0,-3 5 1 0 0,-20 29 219 0 0,23-32-239 0 0,-344 596 1896 0 0,55 13-1368 0 0,233-483-469 0 0,52-114-110 0 0,-6 13-106 0 0,-1 0 0 0 0,-1-1 1 0 0,-1-1-1 0 0,-23 28 0 0 0,23-39-2947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2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91 10135 0 0,'-9'3'481'0'0,"0"0"-180"0"0,-1 0 0 0 0,1 1-1 0 0,-10 5 1 0 0,17-8-26 0 0,0 0 1 0 0,1 0-1 0 0,-1 0 0 0 0,0 0 1 0 0,1 1-1 0 0,-1-1 0 0 0,1 0 1 0 0,0 1-1 0 0,-1-1 0 0 0,1 1 0 0 0,0-1 1 0 0,0 1-1 0 0,0-1 0 0 0,0 1 1 0 0,0 0-1 0 0,0 0 0 0 0,1-1 1 0 0,-1 1-1 0 0,0 0 0 0 0,1 0 1 0 0,0 0-1 0 0,-1 3 0 0 0,1-4-213 0 0,0 0 0 0 0,0 0 0 0 0,1 0 0 0 0,-1 0 0 0 0,0 0 0 0 0,1 0 0 0 0,-1 0 0 0 0,0 0 0 0 0,1 0 0 0 0,-1 0 0 0 0,1 0 0 0 0,0 0-1 0 0,-1 0 1 0 0,1 0 0 0 0,0-1 0 0 0,0 1 0 0 0,-1 0 0 0 0,1 0 0 0 0,0-1 0 0 0,0 1 0 0 0,0 0 0 0 0,0-1 0 0 0,0 1 0 0 0,0-1 0 0 0,0 0 0 0 0,0 1 0 0 0,0-1 0 0 0,0 0 0 0 0,0 1 0 0 0,0-1-1 0 0,0 0 1 0 0,2 0 0 0 0,4 1 124 0 0,1 0 0 0 0,-1-1-1 0 0,12-1 1 0 0,-16 1-107 0 0,69-8 1008 0 0,123-30 1 0 0,-147 27-905 0 0,127-31 208 0 0,145-28-274 0 0,-279 65-1049 0 0,-2 4-4760 0 0,-9 4-1736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3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13247 0 0,'0'0'1195'0'0,"0"0"-1056"0"0,1 0 1 0 0,0 1 0 0 0,-1-1-1 0 0,1 1 1 0 0,-1 0-1 0 0,1-1 1 0 0,-1 1-1 0 0,1-1 1 0 0,-1 1-1 0 0,0 0 1 0 0,1-1-1 0 0,-1 1 1 0 0,1 1-1 0 0,-2 4 156 0 0,0 1-1 0 0,0-1 1 0 0,0 0-1 0 0,-1 0 1 0 0,0 0-1 0 0,0 0 1 0 0,-1 0-1 0 0,1 0 1 0 0,-7 9-1 0 0,-37 50 388 0 0,43-62-611 0 0,-66 82 663 0 0,-42 56 177 0 0,111-141-909 0 0,-26 43 435 0 0,25-39-396 0 0,-1-1 0 0 0,1 0 0 0 0,0 1 0 0 0,-1 0 0 0 0,1-1 1 0 0,1 1-1 0 0,-1 0 0 0 0,1-1 0 0 0,-1 1 0 0 0,1 0 0 0 0,0 4 0 0 0,1-6-28 0 0,-1-1 1 0 0,0 0-1 0 0,1 0 1 0 0,-1 0-1 0 0,1 0 1 0 0,0 0-1 0 0,-1 1 1 0 0,1-1-1 0 0,0 0 1 0 0,0 0-1 0 0,-1 0 1 0 0,1-1-1 0 0,0 1 1 0 0,0 0-1 0 0,0 0 1 0 0,0 0-1 0 0,0-1 1 0 0,0 1-1 0 0,0 0 1 0 0,0-1-1 0 0,1 1 1 0 0,-1-1-1 0 0,0 1 1 0 0,0-1-1 0 0,0 0 0 0 0,1 0 1 0 0,-1 1-1 0 0,0-1 1 0 0,2 0-1 0 0,4 0 53 0 0,0 1-1 0 0,0-1 0 0 0,14-2 0 0 0,-3-2 15 0 0,-1 1 0 0 0,1-2 0 0 0,-1-1 0 0 0,23-9 0 0 0,64-38 103 0 0,-70 35-122 0 0,34-26 0 0 0,-58 36-48 0 0,-1 1 0 0 0,1-1 0 0 0,-2 0 0 0 0,1-1-1 0 0,-1 0 1 0 0,-1 0 0 0 0,13-20 0 0 0,-18 26-14 0 0,-1-1 0 0 0,1 0-1 0 0,-1 1 1 0 0,1-1 0 0 0,-1 0-1 0 0,0 0 1 0 0,0 1 0 0 0,-1-1-1 0 0,1 0 1 0 0,-1 0 0 0 0,0 0 0 0 0,0 0-1 0 0,0 0 1 0 0,-1 0 0 0 0,1 0-1 0 0,-1 0 1 0 0,0 1 0 0 0,0-1-1 0 0,0 0 1 0 0,-1 1 0 0 0,1-1 0 0 0,-1 0-1 0 0,0 1 1 0 0,0 0 0 0 0,0-1-1 0 0,0 1 1 0 0,-1 0 0 0 0,1 0-1 0 0,-1 0 1 0 0,0 1 0 0 0,0-1 0 0 0,0 0-1 0 0,0 1 1 0 0,0 0 0 0 0,-1 0-1 0 0,1 0 1 0 0,-6-2 0 0 0,-4-1-229 0 0,0 0 0 0 0,-1 1 0 0 0,-19-4 0 0 0,21 6-1063 0 0,-1-1-1 0 0,1 0 1 0 0,0-1 0 0 0,-20-9-1 0 0,23 8-438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4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304 175 4143 0 0,'0'0'191'0'0,"-1"0"-11"0"0,-16 5 2400 0 0,33-8 7892 0 0,6-2-5347 0 0,104-27-4738 0 0,176-62-106 0 0,-191 62-220 0 0,-100 28-58 0 0,0 1 0 0 0,0 1-1 0 0,16-2 1 0 0,-12 6-4 0 0,-13 1-7 0 0,-2-2 4 0 0,1-1 0 0 0,-1 1 1 0 0,0-1 0 0 0,0 1-1 0 0,0-1 1 0 0,0 1-1 0 0,0 0 1 0 0,1-1 0 0 0,-1 1-1 0 0,0-1 1 0 0,0 1 0 0 0,0 0-1 0 0,-1-1 1 0 0,1 1-1 0 0,0-1 1 0 0,0 1 0 0 0,0 0-1 0 0,0-1 1 0 0,0 1-1 0 0,-1-1 1 0 0,1 1 0 0 0,-1 1-9 0 0,-2 7-28 0 0,0 0-1 0 0,-1 0 1 0 0,0-1 0 0 0,-1 1-1 0 0,0-1 1 0 0,-6 9 0 0 0,-4 2-67 0 0,-21 22 0 0 0,16-22 38 0 0,0 0-1 0 0,-2-1 1 0 0,0-1 0 0 0,-1-1-1 0 0,-33 17 1 0 0,-82 43-908 0 0,97-51 599 0 0,1 2-1 0 0,-41 37 1 0 0,-67 70 225 0 0,17-12 58 0 0,28-41 106 0 0,97-78 65 0 0,5-2 677 0 0,3-2-561 0 0,66-16 813 0 0,1 3 1 0 0,83-6-1 0 0,-49 7-443 0 0,18-1-117 0 0,-43 3-224 0 0,-49 6-187 0 0,48-2 0 0 0,-76 7-57 0 0,-1 0 0 0 0,1 0-1 0 0,-1 0 1 0 0,0 0 0 0 0,1 0 0 0 0,-1 0 0 0 0,1-1-1 0 0,-1 1 1 0 0,0 0 0 0 0,1 1 0 0 0,-1-1-1 0 0,1 0 1 0 0,-1 0 0 0 0,1 0 0 0 0,-1 0 0 0 0,0 0-1 0 0,1 0 1 0 0,-1 0 0 0 0,1 1 0 0 0,-1-1-1 0 0,0 0 1 0 0,1 0 0 0 0,-1 0 0 0 0,0 1 0 0 0,1-1-1 0 0,-1 0 1 0 0,0 1 0 0 0,0-1 0 0 0,1 0-1 0 0,-1 1 1 0 0,0-1 0 0 0,0 0 0 0 0,1 1 0 0 0,-1-1-1 0 0,0 0 1 0 0,0 1 0 0 0,0-1 0 0 0,0 1-1 0 0,1-1 1 0 0,-1 0 0 0 0,0 1 0 0 0,0-1-1 0 0,0 1 1 0 0,0-1 0 0 0,0 0 0 0 0,0 1 0 0 0,0-1-1 0 0,0 1 1 0 0,-1 0 0 0 0,-10 19-1105 0 0,7-14 720 0 0,3-5-204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4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 8751 0 0,'-2'0'674'0'0,"-23"-10"4580"0"0,21 1 1185 0 0,10 6-6141 0 0,0 0 0 0 0,-1 0 0 0 0,1 0 1 0 0,0 1-1 0 0,1 0 0 0 0,-1 0 0 0 0,7-1 0 0 0,48-4 1090 0 0,-12 2-757 0 0,285-31 305 0 0,-129 6-4395 0 0,-169 23 1875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10 5527 0 0,'1'-1'423'0'0,"0"0"-118"0"0,0 0-1 0 0,1 0 0 0 0,-1 1 1 0 0,0-1-1 0 0,0 0 1 0 0,0 1-1 0 0,1-1 1 0 0,-1 0-1 0 0,0 1 1 0 0,1 0-1 0 0,-1-1 1 0 0,0 1-1 0 0,1 0 0 0 0,-1 0 1 0 0,0 0-1 0 0,1 0 1 0 0,-1 0-1 0 0,1 0 1 0 0,-1 0-1 0 0,0 0 1 0 0,1 0-1 0 0,1 1 1 0 0,-2 0-143 0 0,0-1 1 0 0,-1 0-1 0 0,1 1 0 0 0,0-1 1 0 0,-1 1-1 0 0,1-1 1 0 0,0 1-1 0 0,-1-1 1 0 0,1 1-1 0 0,-1 0 0 0 0,1-1 1 0 0,-1 1-1 0 0,1 0 1 0 0,-1-1-1 0 0,1 1 1 0 0,-1 0-1 0 0,0-1 1 0 0,0 1-1 0 0,1 0 0 0 0,-1 0 1 0 0,0 0-1 0 0,0-1 1 0 0,0 1-1 0 0,0 0 1 0 0,0 0-1 0 0,0 0 1 0 0,0-1-1 0 0,0 1 0 0 0,0 1 1 0 0,-4 13 121 0 0,-1-1 0 0 0,-1 0 0 0 0,0 0 0 0 0,-15 25 0 0 0,2-5 5 0 0,-276 505 695 0 0,15-76-845 0 0,227-383-61 0 0,24-38-480 0 0,27-40 55 0 0,0 1 318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9671 0 0,'0'0'1246'0'0,"3"-9"1702"0"0,-2 6-2472 0 0,1 0 0 0 0,0 1 0 0 0,0-1 0 0 0,0 0 0 0 0,0 0 0 0 0,0 1 0 0 0,1-1 0 0 0,-1 1 0 0 0,1 0 0 0 0,4-3 0 0 0,0 0-92 0 0,0 1 0 0 0,0 0 1 0 0,9-3-1 0 0,-15 6-168 0 0,2 0-216 0 0,-1 0 0 0 0,1 0 0 0 0,0 1 1 0 0,-1-1-1 0 0,1 1 0 0 0,3-1 0 0 0,20 3-4449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446 159 8751 0 0,'0'0'12010'0'0,"1"-2"-11605"0"0,7-65 319 0 0,-8 59-646 0 0,0 0 1 0 0,0 0-1 0 0,0-1 1 0 0,-1 1-1 0 0,-1 0 1 0 0,-2-11-1 0 0,3 18-84 0 0,0-1 0 0 0,0 1 1 0 0,0-1-1 0 0,0 1 0 0 0,0 0 0 0 0,-1-1 0 0 0,1 1 0 0 0,0 0 0 0 0,-1 0 1 0 0,1 0-1 0 0,-1 0 0 0 0,1 0 0 0 0,-1 0 0 0 0,1 0 0 0 0,-1 0 1 0 0,0 1-1 0 0,1-1 0 0 0,-1 0 0 0 0,0 1 0 0 0,0 0 0 0 0,0-1 0 0 0,1 1 1 0 0,-1 0-1 0 0,0 0 0 0 0,0 0 0 0 0,-2 0 0 0 0,-6 1-48 0 0,0-1-1 0 0,0 1 1 0 0,-12 3-1 0 0,-2 2 21 0 0,1 1 0 0 0,-1 0 0 0 0,1 2 0 0 0,1 1 0 0 0,0 0 0 0 0,-24 17 0 0 0,30-17 117 0 0,0 1-1 0 0,2 1 0 0 0,-1 0 1 0 0,1 0-1 0 0,1 2 1 0 0,1 0-1 0 0,0 0 1 0 0,-17 26-1 0 0,25-31 8 0 0,0-1 0 0 0,0 0 1 0 0,1 1-1 0 0,0 0 0 0 0,0 0 0 0 0,1 0 0 0 0,0 0 0 0 0,1 0 0 0 0,-1 17 1 0 0,2-22-50 0 0,0 0 0 0 0,1 0 1 0 0,-1 1-1 0 0,1-1 1 0 0,0 0-1 0 0,0 0 1 0 0,0 0-1 0 0,1 0 1 0 0,0 0-1 0 0,2 5 1 0 0,-2-7-21 0 0,0 1 1 0 0,0-1-1 0 0,0 0 1 0 0,0 1 0 0 0,0-1-1 0 0,0 0 1 0 0,0-1 0 0 0,1 1-1 0 0,-1 0 1 0 0,1-1 0 0 0,0 1-1 0 0,-1-1 1 0 0,1 0 0 0 0,0 0-1 0 0,0 0 1 0 0,3 1-1 0 0,-1-1-18 0 0,0 0-1 0 0,1-1 1 0 0,-1 1-1 0 0,1-1 1 0 0,-1 0-1 0 0,1-1 1 0 0,-1 1-1 0 0,0-1 1 0 0,1 0-1 0 0,-1-1 1 0 0,6-1-1 0 0,8-5-1714 0 0,29-15 0 0 0,-25 11-1345 0 0,-9 4 1037 0 0,0 0-18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3 238 5983 0 0,'0'0'464'0'0,"6"11"1519"0"0,-5-6-1143 0 0,0 1 0 0 0,0-1 0 0 0,-1 0 1 0 0,1 1-1 0 0,-1-1 0 0 0,-1 1 0 0 0,1-1 0 0 0,-2 6 0 0 0,2-10-402 0 0,-6 7 4107 0 0,5-11-4498 0 0,0 0 0 0 0,1 0 0 0 0,-1 0 0 0 0,1 0 0 0 0,-1 0 0 0 0,1 0 0 0 0,0 0 0 0 0,0 0 0 0 0,0 0 0 0 0,1-1 0 0 0,-1 1 0 0 0,1 0 0 0 0,0 0 0 0 0,-1 0 0 0 0,3-4 0 0 0,3-8-36 0 0,13-23 0 0 0,-18 36-5 0 0,8-14-4 0 0,1 1 1 0 0,1 0-1 0 0,0 1 1 0 0,0 0-1 0 0,2 1 1 0 0,0 0-1 0 0,0 1 1 0 0,18-12-1 0 0,-19 15 12 0 0,1 1-1 0 0,0 0 1 0 0,0 1 0 0 0,1 1-1 0 0,-1 0 1 0 0,2 0-1 0 0,-1 2 1 0 0,0 0 0 0 0,1 0-1 0 0,17-1 1 0 0,-27 5 68 0 0,1-1 1 0 0,-1 1 0 0 0,0 1-1 0 0,0-1 1 0 0,0 1 0 0 0,0 0-1 0 0,1 0 1 0 0,-1 0 0 0 0,0 1-1 0 0,-1-1 1 0 0,1 1-1 0 0,0 1 1 0 0,0-1 0 0 0,-1 1-1 0 0,7 4 1 0 0,-8-4-30 0 0,0 0 0 0 0,0 0 0 0 0,0 0 0 0 0,0 1 0 0 0,0-1 0 0 0,-1 1 0 0 0,0-1 0 0 0,1 1 0 0 0,-1 0 0 0 0,-1 0 0 0 0,1 0 0 0 0,0 0 0 0 0,-1 0 0 0 0,0 0 0 0 0,0 1 0 0 0,0-1 0 0 0,-1 0 0 0 0,1 9 0 0 0,-2-6-16 0 0,1 0-1 0 0,-1 1 0 0 0,0-1 1 0 0,0 0-1 0 0,-1 0 1 0 0,0 0-1 0 0,0 0 1 0 0,-1-1-1 0 0,-4 10 0 0 0,-3 0-291 0 0,0 0 0 0 0,-15 17 0 0 0,7-10-948 0 0,-9 18-2377 0 0,22-30 1812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240 390 7831 0 0,'0'0'14095'0'0,"-5"17"-12593"0"0,3-15-1483 0 0,-1 0-1 0 0,0-1 1 0 0,0 1-1 0 0,0-1 1 0 0,0 0-1 0 0,0 0 0 0 0,0 0 1 0 0,-1-1-1 0 0,1 1 1 0 0,0 0-1 0 0,0-1 0 0 0,-5 0 1 0 0,-5 0 100 0 0,-24-4 1 0 0,23 2-100 0 0,5 0-20 0 0,0 1 0 0 0,0-1 0 0 0,0 0 0 0 0,0-1 0 0 0,0 0 0 0 0,1 0 0 0 0,0-1 0 0 0,-1 0 0 0 0,1-1 0 0 0,0 0 0 0 0,-12-10 0 0 0,19 14-2 0 0,0-1 0 0 0,0 1-1 0 0,0 0 1 0 0,0-1 0 0 0,0 1 0 0 0,0-1-1 0 0,0 0 1 0 0,1 1 0 0 0,-1-1 0 0 0,0 0-1 0 0,1 1 1 0 0,0-1 0 0 0,-1 0 0 0 0,1 1-1 0 0,0-4 1 0 0,0 1-10 0 0,0 0 0 0 0,0 0 0 0 0,1 0 0 0 0,0 1 0 0 0,0-1 0 0 0,2-6 0 0 0,1 0-21 0 0,0 0-1 0 0,1 1 0 0 0,0 0 1 0 0,10-12-1 0 0,6-4-104 0 0,1 1 0 0 0,1 1-1 0 0,1 2 1 0 0,1 0 0 0 0,0 1-1 0 0,50-27 1 0 0,-58 37 94 0 0,0 1 0 0 0,1 1 0 0 0,-1 0 1 0 0,2 2-1 0 0,-1 0 0 0 0,33-6 0 0 0,-38 10 68 0 0,0 1 1 0 0,0 0-1 0 0,0 0 1 0 0,0 2 0 0 0,0 0-1 0 0,0 0 1 0 0,0 1-1 0 0,0 1 1 0 0,0 0-1 0 0,22 8 1 0 0,-30-8 2 0 0,0-1 1 0 0,-1 0 0 0 0,1 1-1 0 0,-1 0 1 0 0,1 0 0 0 0,-1 0-1 0 0,0 1 1 0 0,-1-1 0 0 0,1 1-1 0 0,6 8 1 0 0,-8-9-13 0 0,0 0 0 0 0,-1 0 0 0 0,1 0 0 0 0,-1 0 0 0 0,1 0 0 0 0,-1 1 0 0 0,0-1 0 0 0,-1 0-1 0 0,1 1 1 0 0,0-1 0 0 0,-1 1 0 0 0,0-1 0 0 0,0 0 0 0 0,0 1 0 0 0,0-1 0 0 0,0 1 0 0 0,-2 4 0 0 0,-1 2 33 0 0,0-1 0 0 0,-1 1 0 0 0,0-1 0 0 0,0 0 0 0 0,-1-1 0 0 0,-1 1 0 0 0,1-1 0 0 0,-1 0 0 0 0,0 0 0 0 0,-1-1 0 0 0,0 0 0 0 0,-11 9 0 0 0,-11 7 48 0 0,0-2-1 0 0,-35 18 1 0 0,49-30-119 0 0,-19 10-196 0 0,-2-2 0 0 0,0-2 0 0 0,0-1-1 0 0,-44 11 1 0 0,38-16-348 0 0,39-8 428 0 0,-1 0-1 0 0,0-1 1 0 0,1 0 0 0 0,-1 0 0 0 0,0 0-1 0 0,1 0 1 0 0,-1 0 0 0 0,0-1-1 0 0,-4-1 1 0 0,8 2 31 0 0,-1 0-1 0 0,0-1 1 0 0,1 1-1 0 0,-1 0 0 0 0,0-1 1 0 0,1 1-1 0 0,-1-1 1 0 0,1 1-1 0 0,-1-1 1 0 0,1 1-1 0 0,-1-1 1 0 0,1 0-1 0 0,-1 1 0 0 0,1-1 1 0 0,0 1-1 0 0,-1-1 1 0 0,1 0-1 0 0,0 0 1 0 0,-1 1-1 0 0,1-1 1 0 0,0 0-1 0 0,0 1 0 0 0,0-2 1 0 0,-1-12-1383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35 6447 0 0,'9'-7'135'0'0,"-7"5"-51"0"0,1 0 0 0 0,-1 0 0 0 0,0 0 0 0 0,0 0 0 0 0,0 0 0 0 0,0-1 0 0 0,-1 1 0 0 0,1-1 0 0 0,2-5 3540 0 0,-12 13-2677 0 0,1 0 1 0 0,0 1-1 0 0,1 0 1 0 0,0 0-1 0 0,-9 11 1 0 0,-26 39-573 0 0,35-47-39 0 0,-193 300 1760 0 0,29-42-1349 0 0,122-194 76 0 0,-59 125 0 0 0,97-177-781 0 0,-61 122-1077 0 0,68-139 518 0 0,1 0 0 0 0,-1-1 1 0 0,0 1-1 0 0,-6 5 0 0 0,6-6-168 0 0,-4 5-853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18887 0 0,'0'0'5127'0'0,"-1"1"-4694"0"0,-4 10-229 0 0,-1 0 0 0 0,-1-1 0 0 0,1 0 0 0 0,-10 10 0 0 0,-5 8-132 0 0,15-19-59 0 0,-37 58 101 0 0,37-57-134 0 0,2-1 1 0 0,-1 1-1 0 0,1 0 1 0 0,0 1-1 0 0,-2 11 0 0 0,6-21-72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5 280 7831 0 0,'0'0'603'0'0,"0"2"-396"0"0,-1 6-136 0 0,-3 14 13583 0 0,8-34-12949 0 0,2-2-586 0 0,0 0-1 0 0,1 1 1 0 0,1-1-1 0 0,0 2 1 0 0,1-1 0 0 0,0 1-1 0 0,1 1 1 0 0,18-18-1 0 0,10-5-342 0 0,52-34 1 0 0,-55 42 99 0 0,-27 20 75 0 0,0 1 0 0 0,1 0 0 0 0,-1 0 1 0 0,1 0-1 0 0,16-5 0 0 0,-23 9 71 0 0,0 1 1 0 0,0-1 0 0 0,-1 0-1 0 0,1 1 1 0 0,0 0 0 0 0,0-1-1 0 0,0 1 1 0 0,0 0-1 0 0,0 0 1 0 0,-1 0 0 0 0,1 1-1 0 0,0-1 1 0 0,0 0 0 0 0,0 0-1 0 0,0 1 1 0 0,0 0-1 0 0,-1-1 1 0 0,1 1 0 0 0,0 0-1 0 0,-1 0 1 0 0,1 0 0 0 0,0 0-1 0 0,-1 0 1 0 0,1 0 0 0 0,-1 0-1 0 0,1 0 1 0 0,-1 1-1 0 0,0-1 1 0 0,0 1 0 0 0,1-1-1 0 0,-1 1 1 0 0,0-1 0 0 0,0 1-1 0 0,-1-1 1 0 0,1 1-1 0 0,1 3 1 0 0,1 5 90 0 0,0 0 1 0 0,0 1-1 0 0,-1 0 0 0 0,-1-1 0 0 0,0 1 0 0 0,0 0 1 0 0,-2 16-1 0 0,-2 5 59 0 0,-9 40 1 0 0,-3-18-1824 0 0,9-35-1413 0 0,2-8-4536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86 10591 0 0,'41'-34'2553'0'0,"-31"27"-890"0"0,-1 0 1 0 0,0-1 0 0 0,0 0 0 0 0,10-14 2077 0 0,-23 23-3709 0 0,0 0 0 0 0,0 0 0 0 0,0 0 0 0 0,0 1 0 0 0,0-1-1 0 0,0 1 1 0 0,0 0 0 0 0,1 0 0 0 0,-7 5 0 0 0,1-1-39 0 0,-35 21-31 0 0,2 3 0 0 0,1 1-1 0 0,2 2 1 0 0,-64 69-1 0 0,98-96 34 0 0,0-1-1 0 0,0 1 0 0 0,1 0 0 0 0,-1 0 0 0 0,1 1 0 0 0,1-1 0 0 0,-1 1 0 0 0,-2 7 0 0 0,6-13 7 0 0,0-1-1 0 0,0 1 1 0 0,-1-1 0 0 0,1 1-1 0 0,0 0 1 0 0,0-1 0 0 0,0 1-1 0 0,0-1 1 0 0,0 1 0 0 0,0-1-1 0 0,0 1 1 0 0,0-1 0 0 0,0 1-1 0 0,0 0 1 0 0,0-1 0 0 0,1 1-1 0 0,-1 0 1 0 0,1 0 4 0 0,0 0 1 0 0,0 0-1 0 0,0 0 0 0 0,0 0 0 0 0,1-1 1 0 0,-1 1-1 0 0,0 0 0 0 0,0-1 0 0 0,1 1 0 0 0,-1-1 1 0 0,0 1-1 0 0,1-1 0 0 0,-1 1 0 0 0,0-1 1 0 0,1 0-1 0 0,-1 0 0 0 0,0 0 0 0 0,1 0 1 0 0,-1 0-1 0 0,1 0 0 0 0,-1 0 0 0 0,0 0 1 0 0,1 0-1 0 0,-1-1 0 0 0,1 1 0 0 0,1-1 0 0 0,6-2 27 0 0,0 0 0 0 0,13-6-1 0 0,-12 4-18 0 0,0 0 1 0 0,0-1-1 0 0,0 0 0 0 0,-1-1 0 0 0,0 0 0 0 0,9-10 0 0 0,-12 12-65 0 0,-1-1-1 0 0,0 0 0 0 0,-1 0 0 0 0,1 0 1 0 0,-1 0-1 0 0,0-1 0 0 0,-1 0 0 0 0,0 0 1 0 0,0 0-1 0 0,2-8 0 0 0,-4 13-51 0 0,-3 2 49 0 0,1 0-1 0 0,-1-1 1 0 0,1 1-1 0 0,-1 0 1 0 0,1 0 0 0 0,-1 0-1 0 0,1 0 1 0 0,0 0-1 0 0,-1 0 1 0 0,1 0 0 0 0,-1 0-1 0 0,1 1 1 0 0,-3 0-1 0 0,3-1 8 0 0,-5 2-64 0 0,0 0 0 0 0,0 0-1 0 0,0 0 1 0 0,1 1 0 0 0,-1 0 0 0 0,1 0 0 0 0,-6 4-1 0 0,-34 31-214 0 0,30-25 216 0 0,-3 4 56 0 0,2-1 0 0 0,-1 2-1 0 0,2 0 1 0 0,1 1 0 0 0,-21 34-1 0 0,19-23-343 0 0,1 1 0 0 0,1 0 0 0 0,-12 44 0 0 0,5 10-303 0 0,4 0 0 0 0,-8 104 0 0 0,16-88 2379 0 0,-16 97 2097 0 0,20-174-3420 0 0,0-1-1 0 0,-2 0 1 0 0,-1 0-1 0 0,-1-1 1 0 0,-1 0 0 0 0,-17 27-1 0 0,17-33-140 0 0,-1 0 1 0 0,-1 0-1 0 0,-1-1 0 0 0,0-1 0 0 0,-20 17 0 0 0,22-22-41 0 0,-1 0-1 0 0,0-1 1 0 0,-1-1 0 0 0,0 0-1 0 0,0 0 1 0 0,-1-2-1 0 0,-23 8 1 0 0,20-8-48 0 0,-26 7 120 0 0,39-12-301 0 0,0 1 0 0 0,0-1 0 0 0,0 1 0 0 0,0-1 1 0 0,0-1-1 0 0,0 1 0 0 0,0 0 0 0 0,-6-2 0 0 0,9 1-23 0 0,0 0 1 0 0,0 1-1 0 0,0-1 0 0 0,0 0 1 0 0,0 1-1 0 0,0-1 0 0 0,0 0 1 0 0,0 0-1 0 0,1 0 0 0 0,-1 0 1 0 0,0 0-1 0 0,0 0 0 0 0,1 0 1 0 0,-1 0-1 0 0,1 0 0 0 0,-1 0 0 0 0,1-1 1 0 0,-1 1-1 0 0,1 0 0 0 0,0 0 1 0 0,0 0-1 0 0,-1-1 0 0 0,1 1 1 0 0,0 0-1 0 0,0 0 0 0 0,0 0 1 0 0,0-1-1 0 0,1-1 0 0 0,-1-4-521 0 0,1-1 0 0 0,0 1-1 0 0,3-10 1 0 0,5-13-891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5063 0 0,'-1'2'8891'0'0,"-9"21"-5128"0"0,-20 33 1 0 0,-46 59-3264 0 0,58-89-194 0 0,8-11-1061 0 0,-24 25 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45 222 5527 0 0,'0'0'423'0'0,"-1"1"-278"0"0,-23 14 2191 0 0,22-14-1088 0 0,0 0 0 0 0,0-1 0 0 0,0 1 0 0 0,0 0-1 0 0,0-1 1 0 0,0 1 0 0 0,-3-1 0 0 0,11-9-321 0 0,3-2-814 0 0,1 1 0 0 0,0 0 1 0 0,1 0-1 0 0,14-9 0 0 0,52-30-174 0 0,-33 22-58 0 0,-29 17 70 0 0,99-57-176 0 0,-105 62 337 0 0,0 1 0 0 0,1 1 1 0 0,19-5-1 0 0,-27 8 73 0 0,1 1-165 0 0,-1 1 0 0 0,0 0-1 0 0,1 0 1 0 0,-1-1 0 0 0,0 2 0 0 0,0-1 0 0 0,0 0-1 0 0,-1 0 1 0 0,1 1 0 0 0,0-1 0 0 0,-1 0-1 0 0,1 1 1 0 0,-1 0 0 0 0,2 4 0 0 0,1 6-15 0 0,5 26 0 0 0,-3-15 8 0 0,12 44-23 0 0,-14-47-44 0 0,5 34 1 0 0,-7-38 24 0 0,0 0 0 0 0,1 0 1 0 0,9 25-1 0 0,-8-32-21 0 0,9 21-1045 0 0,-5-18-72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16351 0 0,'-1'1'752'0'0,"-7"4"-595"0"0,1 1-1 0 0,0-1 0 0 0,1 1 0 0 0,-1 0 1 0 0,1 1-1 0 0,1-1 0 0 0,-10 14 1 0 0,-30 60 668 0 0,32-56-293 0 0,-18 37 650 0 0,-34 102 0 0 0,-9 71-133 0 0,29-83-793 0 0,33-116-183 0 0,-1-1-1 0 0,-1-1 0 0 0,-2 0 0 0 0,-22 34 0 0 0,26-50-236 0 0,0 0 0 0 0,-1 0-1 0 0,-1-1 1 0 0,-1 0 0 0 0,0-2 0 0 0,-1 0 0 0 0,0 0-1 0 0,-26 15 1 0 0,41-29-90 0 0,1 1 160 0 0,0-1 0 0 0,0 0 0 0 0,-1 0 0 0 0,1 1 0 0 0,0-1 0 0 0,0 0 0 0 0,-1 0 1 0 0,1 0-1 0 0,0 1 0 0 0,-1-1 0 0 0,1 0 0 0 0,0 0 0 0 0,-1 0 0 0 0,1 0 0 0 0,0 0 0 0 0,-1 0 0 0 0,1 0 1 0 0,0 0-1 0 0,-1 0 0 0 0,1 0 0 0 0,-1 0 0 0 0,1 0 0 0 0,-1 0 0 0 0,-5-4-1654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2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10135 0 0,'2'-1'3108'0'0,"24"-26"3966"0"0,-12 13-8261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7367 0 0,'1'-2'5943'0'0,"3"0"-5222"0"0,0 0 0 0 0,0 1 0 0 0,0-1 0 0 0,0 1 0 0 0,0 0 0 0 0,0 0 0 0 0,0 0 0 0 0,0 0 0 0 0,0 1 0 0 0,7-1 0 0 0,47 4 122 0 0,-33 0 88 0 0,28-2-83 0 0,0-2-1 0 0,88-12 0 0 0,103-33-368 0 0,-118 20-433 0 0,-22 10-769 0 0,-38 7-6745 0 0,-33 4-232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10135 0 0,'0'0'919'0'0,"-1"1"-759"0"0,-5 5 259 0 0,0-1 0 0 0,1 1 0 0 0,0 0 0 0 0,0 0 1 0 0,-7 12-1 0 0,-18 40 3966 0 0,19-37-3449 0 0,-78 176 1743 0 0,35-72-2073 0 0,-1 0-252 0 0,-116 225-124 0 0,156-328-215 0 0,0-1 0 0 0,-2 0 0 0 0,0-1 0 0 0,-27 24 0 0 0,43-43-8 0 0,0 0 0 0 0,0 0 0 0 0,0 0 0 0 0,0 0 0 0 0,-1 0 0 0 0,1 0 1 0 0,0 0-1 0 0,-1 0 0 0 0,1-1 0 0 0,-1 1 0 0 0,1 0 0 0 0,-1-1 0 0 0,1 1 0 0 0,-1-1 0 0 0,1 0 1 0 0,-1 1-1 0 0,-2-1 0 0 0,3 0-6 0 0,1-1 0 0 0,0 1 1 0 0,0 0-1 0 0,0-1 0 0 0,-1 1 1 0 0,1 0-1 0 0,0-1 0 0 0,0 1 0 0 0,0-1 1 0 0,0 1-1 0 0,0 0 0 0 0,0-1 0 0 0,0 1 1 0 0,0-1-1 0 0,0 1 0 0 0,0 0 1 0 0,0-1-1 0 0,0 1 0 0 0,0-1 0 0 0,0 1 1 0 0,0 0-1 0 0,0-1 0 0 0,0 1 1 0 0,0-1-1 0 0,0 1 0 0 0,1-1 0 0 0,3-11 18 0 0,1 1-23 0 0,1-1 1 0 0,0 1-1 0 0,1 1 0 0 0,11-14 0 0 0,36-37-55 0 0,-47 53 48 0 0,-3 4-6 0 0,74-74-306 0 0,-69 70 261 0 0,1 1 0 0 0,-1 0 0 0 0,2 0 0 0 0,-1 1 1 0 0,0 0-1 0 0,1 1 0 0 0,13-5 0 0 0,-22 10 78 0 0,0-1-1 0 0,0 0 1 0 0,1 0-1 0 0,-1 1 1 0 0,0 0 0 0 0,0-1-1 0 0,1 1 1 0 0,-1 0-1 0 0,1 0 1 0 0,-1 0-1 0 0,0 0 1 0 0,1 1 0 0 0,-1-1-1 0 0,0 1 1 0 0,0-1-1 0 0,1 1 1 0 0,-1 0 0 0 0,0 0-1 0 0,0 0 1 0 0,0 0-1 0 0,0 0 1 0 0,0 0-1 0 0,0 1 1 0 0,0-1 0 0 0,0 1-1 0 0,-1-1 1 0 0,1 1-1 0 0,0 0 1 0 0,-1 0-1 0 0,1-1 1 0 0,-1 1 0 0 0,0 0-1 0 0,0 0 1 0 0,0 0-1 0 0,0 1 1 0 0,0-1-1 0 0,0 0 1 0 0,0 0 0 0 0,-1 1-1 0 0,1-1 1 0 0,-1 0-1 0 0,0 0 1 0 0,1 4-1 0 0,-1 10 165 0 0,0-1 0 0 0,-1 0-1 0 0,-1 0 1 0 0,0 0-1 0 0,-1 0 1 0 0,-7 24 0 0 0,4-19-87 0 0,1 1 0 0 0,-3 29-1 0 0,8-49-327 0 0,-1 12 405 0 0,5-6-3047 0 0,3-3 738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98 13359 0 0,'0'0'1210'0'0,"2"0"-996"0"0,4-1 239 0 0,73-14 4756 0 0,-70 13-5082 0 0,0-1 1 0 0,-1 0-1 0 0,0-1 0 0 0,0 1 0 0 0,0-2 1 0 0,0 1-1 0 0,9-8 0 0 0,15-16-236 0 0,-31 27 56 0 0,-1 1 0 0 0,1-1-1 0 0,-1 0 1 0 0,1 1 0 0 0,-1-1 0 0 0,1 0 0 0 0,-1 1 0 0 0,0-1 0 0 0,1 0-1 0 0,-1 0 1 0 0,0 1 0 0 0,0-1 0 0 0,1 0 0 0 0,-1 0 0 0 0,0 1 0 0 0,0-1-1 0 0,0-1 1 0 0,0 2 12 0 0,0-1 0 0 0,0 1 0 0 0,-1 0 0 0 0,1 0 0 0 0,0-1 0 0 0,0 1 0 0 0,-1 0 0 0 0,1 0 0 0 0,0 0 0 0 0,0-1 0 0 0,-1 1-1 0 0,1 0 1 0 0,0 0 0 0 0,-1 0 0 0 0,1 0 0 0 0,0 0 0 0 0,-1 0 0 0 0,1-1 0 0 0,0 1 0 0 0,-1 0 0 0 0,1 0 0 0 0,0 0 0 0 0,0 0 0 0 0,-1 0 0 0 0,1 0 0 0 0,0 0 0 0 0,-1 1 0 0 0,-4-1-136 0 0,1 1 1 0 0,-1 0 0 0 0,1 1 0 0 0,0-1 0 0 0,-5 2 0 0 0,-4 4 174 0 0,-1 1-1 0 0,2 0 1 0 0,-1 0-1 0 0,-13 12 1 0 0,-44 45 907 0 0,32-28-323 0 0,-18 15 404 0 0,-52 64 0 0 0,101-108-935 0 0,1 0 0 0 0,0 1 0 0 0,1 0 0 0 0,0 0 0 0 0,0 0 0 0 0,1 1 0 0 0,-4 11 0 0 0,7-18-40 0 0,0 0 1 0 0,1 0 0 0 0,-1 0-1 0 0,1 0 1 0 0,0 0-1 0 0,0 0 1 0 0,0 0 0 0 0,0 0-1 0 0,0 0 1 0 0,1 0-1 0 0,-1 0 1 0 0,3 4-1 0 0,-2-5 7 0 0,0 1-1 0 0,0-1 0 0 0,0 0 0 0 0,1 0 0 0 0,-1 0 0 0 0,1 0 0 0 0,-1-1 0 0 0,1 1 0 0 0,0 0 0 0 0,0-1 0 0 0,0 1 0 0 0,0-1 0 0 0,0 0 0 0 0,0 1 0 0 0,0-1 0 0 0,0 0 0 0 0,4 1 0 0 0,2 0 20 0 0,0 0-1 0 0,0 0 1 0 0,-1 0 0 0 0,1-1-1 0 0,0-1 1 0 0,9 1-1 0 0,51-6 151 0 0,-39 2-111 0 0,172-27-603 0 0,-194 29 7 0 0,0-1 1 0 0,0 0-1 0 0,0-1 0 0 0,9-3 1 0 0,-6 0-795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5527 0 0,'1'2'4323'0'0,"0"0"-3925"0"0,0 0 0 0 0,0 0-1 0 0,-1 0 1 0 0,1 0 0 0 0,0 0 0 0 0,-1 0 0 0 0,1 0-1 0 0,-1 0 1 0 0,0 0 0 0 0,0 0 0 0 0,0 0 0 0 0,0 4-1 0 0,-1-1-94 0 0,0 0 0 0 0,0-1 1 0 0,0 1-1 0 0,0 0 0 0 0,-3 4 0 0 0,-3 6 61 0 0,-1-1 1 0 0,-13 18-1 0 0,21-32-322 0 0,-181 244 1446 0 0,135-191-1472 0 0,-41 48-1169 0 0,81-94 682 0 0,5-6-10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122 387 2303 0 0,'2'-2'8519'0'0,"29"-43"-4140"0"0,7 3-3320 0 0,2 2 1 0 0,1 2 0 0 0,70-50-1 0 0,-82 68-836 0 0,1 2 0 0 0,0 0 0 0 0,1 3 0 0 0,1 0 0 0 0,1 2 0 0 0,61-15 1 0 0,-87 26-154 0 0,0 1 0 0 0,0 0 0 0 0,0 1 0 0 0,1 0 0 0 0,-1 0 0 0 0,0 0 0 0 0,0 1-1 0 0,1 0 1 0 0,7 2 0 0 0,-11-2-31 0 0,-1 0-1 0 0,0 1 0 0 0,1-1 0 0 0,-1 1 0 0 0,0 0 0 0 0,0-1 1 0 0,0 1-1 0 0,0 1 0 0 0,0-1 0 0 0,-1 0 0 0 0,1 1 0 0 0,-1-1 1 0 0,1 1-1 0 0,-1 0 0 0 0,0 0 0 0 0,0 0 0 0 0,0 0 0 0 0,0 0 1 0 0,-1 0-1 0 0,2 4 0 0 0,0 2-13 0 0,-1-1 1 0 0,-1 1-1 0 0,1 0 1 0 0,-1-1-1 0 0,-1 1 1 0 0,1 0-1 0 0,-2 0 1 0 0,1 0-1 0 0,-1-1 1 0 0,0 1-1 0 0,-1 0 1 0 0,0-1-1 0 0,-1 1 1 0 0,1-1-1 0 0,-2 0 0 0 0,-6 13 1 0 0,0-1 43 0 0,-2-1 1 0 0,0-1-1 0 0,-1 0 0 0 0,-1 0 1 0 0,-23 21-1 0 0,10-14-412 0 0,-1-1-1 0 0,-1-1 1 0 0,-2-1 0 0 0,0-2-1 0 0,-1-1 1 0 0,0-2-1 0 0,-2-1 1 0 0,0-1 0 0 0,-1-2-1 0 0,-47 11 1 0 0,59-18-30 0 0,0-2 0 0 0,0 0 0 0 0,0-1 0 0 0,-1-2 0 0 0,1 0 0 0 0,-1-2 0 0 0,1 0 0 0 0,0-2 1 0 0,-32-7-1 0 0,30 1 151 0 0,23 8 118 0 0,4-3 37 0 0,-2 4 73 0 0,1-1 0 0 0,-1 0 1 0 0,0 0-1 0 0,1 0 0 0 0,-1 0 1 0 0,1 1-1 0 0,-1-1 0 0 0,1 0 1 0 0,0 0-1 0 0,-1 1 0 0 0,1-1 1 0 0,0 1-1 0 0,-1-1 0 0 0,1 0 1 0 0,0 1-1 0 0,1-1 0 0 0,3-1 111 0 0,-1 0 1 0 0,1 0-1 0 0,-1 1 0 0 0,1 0 0 0 0,0 0 0 0 0,0 0 0 0 0,0 1 0 0 0,-1-1 1 0 0,1 1-1 0 0,0 0 0 0 0,0 1 0 0 0,0-1 0 0 0,0 1 0 0 0,-1 0 1 0 0,1 0-1 0 0,0 0 0 0 0,0 1 0 0 0,6 3 0 0 0,-3-2 43 0 0,-1 1 0 0 0,0 0-1 0 0,0 0 1 0 0,0 1 0 0 0,0 0-1 0 0,-1 0 1 0 0,0 1 0 0 0,0-1-1 0 0,0 1 1 0 0,6 9 0 0 0,32 59 731 0 0,-30-49-80 0 0,29 41-1 0 0,-37-58-695 0 0,1-1 1 0 0,-1 0-1 0 0,1 0 0 0 0,0-1 0 0 0,1 0 0 0 0,-1 0 0 0 0,1-1 0 0 0,1 0 1 0 0,10 5-1 0 0,14 3 101 0 0,39 10 0 0 0,-18-7-802 0 0,-52-15 228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5 18287 0 0,'0'-1'64'0'0,"1"1"0"0"0,-1 0 0 0 0,0 0 0 0 0,0-1 0 0 0,1 1 0 0 0,-1 0 1 0 0,0 0-1 0 0,0-1 0 0 0,1 1 0 0 0,-1 0 0 0 0,0 0 0 0 0,1 0 0 0 0,-1 0 0 0 0,0-1 0 0 0,1 1 0 0 0,-1 0 0 0 0,0 0 0 0 0,1 0 0 0 0,-1 0 0 0 0,0 0 0 0 0,1 0 0 0 0,-1 0 0 0 0,0 0 0 0 0,1 0 0 0 0,-1 0 0 0 0,0 0 0 0 0,1 0 0 0 0,-1 0 0 0 0,0 0 1 0 0,1 1-1 0 0,0 3 7 0 0,0 1 1 0 0,0 0 0 0 0,0 0-1 0 0,-1 0 1 0 0,0 0 0 0 0,0 0-1 0 0,0-1 1 0 0,-1 1 0 0 0,0 0-1 0 0,0 0 1 0 0,0 0 0 0 0,0-1 0 0 0,-4 9-1 0 0,-4 9 139 0 0,-19 32 0 0 0,23-46-171 0 0,-248 458 1309 0 0,193-363-2622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0 399 919 0 0,'3'-7'476'0'0,"0"-1"0"0"0,1 1 0 0 0,-1-1-1 0 0,1 1 1 0 0,1 0 0 0 0,-1 1 0 0 0,1-1-1 0 0,0 1 1 0 0,11-10 0 0 0,5-3 3211 0 0,34-23 1 0 0,-20 17-2271 0 0,14-10-504 0 0,2 3 0 0 0,0 1 0 0 0,2 4 0 0 0,99-38 0 0 0,-120 54-271 0 0,0 1 0 0 0,41-7 0 0 0,-60 14-382 0 0,0 2 0 0 0,0 0-1 0 0,0 0 1 0 0,-1 1 0 0 0,1 1 0 0 0,0 0-1 0 0,0 1 1 0 0,-1 0 0 0 0,14 4 0 0 0,-22-5-234 0 0,0 1 0 0 0,0 0-1 0 0,0 0 1 0 0,0 0 0 0 0,0 0 0 0 0,0 0 0 0 0,-1 1 0 0 0,1 0-1 0 0,-1-1 1 0 0,1 1 0 0 0,-1 1 0 0 0,0-1 0 0 0,-1 0 0 0 0,1 1 0 0 0,0-1-1 0 0,-1 1 1 0 0,0 0 0 0 0,0 0 0 0 0,0 0 0 0 0,0 0 0 0 0,-1 0-1 0 0,1 0 1 0 0,-1 1 0 0 0,0-1 0 0 0,-1 0 0 0 0,1 1 0 0 0,-1-1 0 0 0,0 1-1 0 0,0-1 1 0 0,0 5 0 0 0,-2 7 32 0 0,-1-1 1 0 0,0 0-1 0 0,-1 0 0 0 0,-1 0 1 0 0,0 0-1 0 0,-1 0 0 0 0,0-1 1 0 0,-1 0-1 0 0,-13 18 0 0 0,1-4 24 0 0,-2-2-1 0 0,0 0 0 0 0,-34 31 0 0 0,44-47-73 0 0,1 0-1 0 0,-2 0 1 0 0,1-2-1 0 0,-2 1 1 0 0,1-1-1 0 0,-1-1 1 0 0,0 0 0 0 0,0-1-1 0 0,-1 0 1 0 0,0-1-1 0 0,0-1 1 0 0,0 0-1 0 0,-1-1 1 0 0,-26 2-1 0 0,-45-2-325 0 0,42-3-114 0 0,-46 7 1 0 0,74-5 308 0 0,-6 0-150 0 0,1 2-1 0 0,-1 0 1 0 0,1 1 0 0 0,-39 15 0 0 0,54-17 62 0 0,-3 2 595 0 0,9-4-370 0 0,0-1 1 0 0,0 0 0 0 0,0 0 0 0 0,0 1-1 0 0,0-1 1 0 0,1 0 0 0 0,-1 1-1 0 0,0-1 1 0 0,0 0 0 0 0,0 0 0 0 0,1 0-1 0 0,-1 1 1 0 0,0-1 0 0 0,0 0-1 0 0,1 0 1 0 0,-1 0 0 0 0,0 0 0 0 0,0 1-1 0 0,1-1 1 0 0,-1 0 0 0 0,0 0 0 0 0,1 0-1 0 0,-1 0 1 0 0,0 0 0 0 0,1 0-1 0 0,-1 0 1 0 0,0 0 0 0 0,0 0 0 0 0,1 0-1 0 0,-1 0 1 0 0,0 0 0 0 0,1 0-1 0 0,15 3 128 0 0,-6-2-13 0 0,1 1-1 0 0,17 7 1 0 0,-25-8-107 0 0,0 1 0 0 0,0-1 1 0 0,0 1-1 0 0,0 0 0 0 0,0 0 0 0 0,0 0 0 0 0,-1 0 1 0 0,1 0-1 0 0,-1 0 0 0 0,0 1 0 0 0,1-1 1 0 0,-1 1-1 0 0,2 3 0 0 0,3 8 26 0 0,0 1-1 0 0,-1 0 0 0 0,-1 0 1 0 0,0 1-1 0 0,3 26 0 0 0,-5-27 18 0 0,0-1-1 0 0,1 1 1 0 0,0-1 0 0 0,1 0-1 0 0,1 0 1 0 0,13 23-1 0 0,-10-24-16 0 0,1 0 0 0 0,0-1 0 0 0,1 0 0 0 0,0 0 0 0 0,1-1 0 0 0,25 17 0 0 0,-14-14 108 0 0,0 0 0 0 0,1-2 0 0 0,34 12 0 0 0,-54-22-117 0 0,10 3 168 0 0,0 2 1 0 0,-1-1-1 0 0,23 16 1 0 0,-35-21-197 0 0,2 0 42 0 0,3 2-70 0 0,-5-3-119 0 0,11-1-1531 0 0,-6-4 121 0 0,0-3-77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29:5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10 15463 0 0,'0'0'2006'0'0,"-7"-8"-924"0"0,4 7-992 0 0,0 1 1 0 0,0-1-1 0 0,0 1 0 0 0,0 0 0 0 0,0 0 1 0 0,0 0-1 0 0,0 1 0 0 0,0-1 1 0 0,0 1-1 0 0,0-1 0 0 0,0 1 0 0 0,0 0 1 0 0,0 0-1 0 0,-4 2 0 0 0,-7 4 193 0 0,-19 12 0 0 0,-75 47-55 0 0,-119 96 0 0 0,186-127-239 0 0,2 1 0 0 0,-38 47 0 0 0,52-53 115 0 0,2 0 0 0 0,1 2 0 0 0,-29 58 0 0 0,44-75 29 0 0,1-1 0 0 0,0 1-1 0 0,1 0 1 0 0,1 0 0 0 0,0 1 0 0 0,1 0 0 0 0,1-1 0 0 0,0 1 0 0 0,1 20-1 0 0,2-27-32 0 0,-1 0-1 0 0,2-1 1 0 0,-1 1-1 0 0,1 0 0 0 0,0-1 1 0 0,1 0-1 0 0,0 1 1 0 0,0-1-1 0 0,1 0 0 0 0,0-1 1 0 0,0 1-1 0 0,1-1 1 0 0,0 0-1 0 0,0 0 0 0 0,1 0 1 0 0,0-1-1 0 0,0 1 1 0 0,10 6-1 0 0,-2-3 120 0 0,0 0 0 0 0,1-1 0 0 0,27 12 0 0 0,51 14 445 0 0,-77-30-576 0 0,-2 0-38 0 0,10 4 57 0 0,46 9-1 0 0,-68-18-81 0 0,8-6-2996 0 0,-6-1 346 0 0,0-3-5095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11055 0 0,'0'0'852'0'0,"2"1"-560"0"0,1 1 80 0 0,0 0-1 0 0,-1 0 0 0 0,1 0 1 0 0,0 0-1 0 0,-1 1 0 0 0,1-1 0 0 0,-1 1 1 0 0,0-1-1 0 0,0 1 0 0 0,0 0 1 0 0,0 0-1 0 0,-1 0 0 0 0,1 0 0 0 0,-1 0 1 0 0,0 0-1 0 0,1 1 0 0 0,-2-1 1 0 0,1 0-1 0 0,0 1 0 0 0,-1-1 1 0 0,1 1-1 0 0,-1 5 0 0 0,0 8 59 0 0,-1-1-1 0 0,0 0 0 0 0,-2 1 1 0 0,1-1-1 0 0,-2 0 0 0 0,-8 23 1 0 0,-44 92 432 0 0,33-82-631 0 0,-58 118 129 0 0,59-128-845 0 0,-1 0 0 0 0,-31 36 0 0 0,53-74-116 0 0,-3 5-472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8751 0 0,'0'0'4499'0'0,"4"-8"-722"0"0,5-16-2942 0 0,2 0 0 0 0,1 0 0 0 0,1 1 0 0 0,18-25 0 0 0,-13 24-792 0 0,1 1 0 0 0,1 1 0 0 0,0 0 0 0 0,2 2 0 0 0,1 1 0 0 0,32-23 0 0 0,-40 33-4 0 0,1 0 1 0 0,0 1-1 0 0,0 1 0 0 0,1 0 1 0 0,0 1-1 0 0,0 1 0 0 0,0 1 1 0 0,21-3-1 0 0,-27 5 69 0 0,-1 2 0 0 0,0-1 0 0 0,1 2 0 0 0,-1-1 1 0 0,1 2-1 0 0,16 3 0 0 0,-20-3-4 0 0,0 0 0 0 0,-1 0 0 0 0,1 1 0 0 0,-1 0 0 0 0,0 1 1 0 0,0-1-1 0 0,0 1 0 0 0,-1 0 0 0 0,1 0 0 0 0,8 10 0 0 0,-9-8-6 0 0,0 0 0 0 0,-1 1-1 0 0,1 0 1 0 0,-2 0 0 0 0,1 0 0 0 0,-1 0-1 0 0,0 1 1 0 0,0-1 0 0 0,-1 1 0 0 0,3 13 0 0 0,-3-10-11 0 0,-1-1 1 0 0,0 1-1 0 0,-1-1 1 0 0,0 1-1 0 0,0 0 1 0 0,-1-1 0 0 0,-4 18-1 0 0,3-22-50 0 0,0 1-1 0 0,-1-1 0 0 0,1 0 1 0 0,-1 0-1 0 0,0 0 1 0 0,-1-1-1 0 0,1 1 1 0 0,-1-1-1 0 0,-1 0 1 0 0,1 0-1 0 0,-1 0 0 0 0,-6 6 1 0 0,-4 0-14 0 0,-1 0 1 0 0,1-1 0 0 0,-21 9-1 0 0,-199 84-415 0 0,212-94 213 0 0,-1-2 0 0 0,1-1 0 0 0,-1-1 0 0 0,-1-1 0 0 0,1-1 0 0 0,0-1 0 0 0,-35-2 0 0 0,59 0 159 0 0,0 0-1 0 0,-1 1 1 0 0,1-1 0 0 0,-1 0-1 0 0,1 0 1 0 0,0 0 0 0 0,-1 0-1 0 0,1-1 1 0 0,-1 1 0 0 0,1 0-1 0 0,0 0 1 0 0,-1 0 0 0 0,1 0-1 0 0,-1 0 1 0 0,1 0 0 0 0,0-1-1 0 0,-1 1 1 0 0,1 0 0 0 0,0 0-1 0 0,-1 0 1 0 0,1-1-1 0 0,0 1 1 0 0,-1 0 0 0 0,1-1-1 0 0,0 1 1 0 0,0 0 0 0 0,-1-1-1 0 0,1 1 1 0 0,0 0 0 0 0,0-1-1 0 0,0 1 1 0 0,-1 0 0 0 0,1-1-1 0 0,0 1 1 0 0,0-1 0 0 0,0 1-1 0 0,0 0 1 0 0,0-1 0 0 0,0 1-1 0 0,0-1 1 0 0,0 1 0 0 0,0 0-1 0 0,0-1 1 0 0,0 1 0 0 0,0-1-1 0 0,0 1 1 0 0,0 0-1 0 0,0-1 1 0 0,0 1 0 0 0,0-1-1 0 0,1 1 1 0 0,-1-1 0 0 0,2-2-229 0 0,-1 1 0 0 0,1-1 0 0 0,-1 1 1 0 0,1-1-1 0 0,0 1 0 0 0,3-3 0 0 0,11-9-1563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3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1 580 2303 0 0,'0'0'1642'0'0,"-1"2"-52"0"0,1 5 327 0 0,1-6-1153 0 0,-1 1 1 0 0,0-1-1 0 0,1 0 1 0 0,4 6 5351 0 0,-3-5-5351 0 0,7 4-1342 0 0,-7-4 1285 0 0,11 3 541 0 0,-10-4-1184 0 0,0 0-1 0 0,0 0 1 0 0,0-1 0 0 0,0 1-1 0 0,0-1 1 0 0,0 1-1 0 0,0-1 1 0 0,0 0-1 0 0,0 0 1 0 0,0 0 0 0 0,0 0-1 0 0,1-1 1 0 0,-1 1-1 0 0,0-1 1 0 0,5-2 0 0 0,-5 1-55 0 0,8-5 48 0 0,0-1 1 0 0,-1 1-1 0 0,0-2 0 0 0,11-11 0 0 0,124-128 377 0 0,-114 119-416 0 0,-5 5 9 0 0,42-50-1 0 0,-45 46-28 0 0,-13 17 3 0 0,-1-2 0 0 0,0 1 0 0 0,0-1 1 0 0,-1 0-1 0 0,10-24 0 0 0,-17 35 60 0 0,-3 4 3 0 0,-10 10-77 0 0,1 1 0 0 0,0 1 0 0 0,1 0 0 0 0,1 0 0 0 0,-14 29 0 0 0,-1 0-57 0 0,14-27 51 0 0,2 1 0 0 0,0 0 0 0 0,1 0 0 0 0,0 0 1 0 0,-7 37-1 0 0,13-52 17 0 0,1 1 0 0 0,0 0 0 0 0,0 0 1 0 0,0 0-1 0 0,0-1 0 0 0,0 1 0 0 0,1 0 0 0 0,-1 0 0 0 0,1-1 1 0 0,0 1-1 0 0,0 0 0 0 0,1 3 0 0 0,5 4 1 0 0,-2-7 30 0 0,0 0 0 0 0,-1 0 1 0 0,1 0-1 0 0,0-1 0 0 0,0 0 0 0 0,0 0 0 0 0,1 0 0 0 0,-1 0 0 0 0,1-1 0 0 0,-1 0 0 0 0,1 0 0 0 0,-1 0 1 0 0,1-1-1 0 0,-1 0 0 0 0,7 0 0 0 0,2-1 144 0 0,0 0 0 0 0,-1-1 0 0 0,1-1 0 0 0,25-7 0 0 0,-9-2 26 0 0,-1-1 0 0 0,47-27 0 0 0,48-43 296 0 0,-90 58-508 0 0,-1-2 0 0 0,-1-1 0 0 0,-1-1 0 0 0,-1-2 0 0 0,-2-1 0 0 0,33-50 0 0 0,-54 71-76 0 0,-1-1-1 0 0,0 0 0 0 0,-1 0 1 0 0,0 0-1 0 0,-1-1 1 0 0,3-15-1 0 0,-6 27 17 0 0,-4-5-494 0 0,-11 18 278 0 0,0 1 0 0 0,-13 15 1 0 0,13-12-164 0 0,-24 19 1 0 0,27-26 448 0 0,0 1 1 0 0,1 1 0 0 0,0 0 0 0 0,1 0 0 0 0,0 1 0 0 0,0 0 0 0 0,1 1-1 0 0,-6 14 1 0 0,5-7 79 0 0,1 0 1 0 0,1 0-1 0 0,1 0 0 0 0,0 1 0 0 0,-2 21 0 0 0,8-37-56 0 0,-1-1 1 0 0,1 0-1 0 0,0 1 0 0 0,0-1 0 0 0,0 1 0 0 0,0-1 0 0 0,1 0 1 0 0,0 1-1 0 0,0-1 0 0 0,0 0 0 0 0,0 0 0 0 0,1 1 0 0 0,-1-1 1 0 0,1 0-1 0 0,0 0 0 0 0,1-1 0 0 0,-1 1 0 0 0,1 0 0 0 0,-1-1 1 0 0,1 0-1 0 0,0 1 0 0 0,0-1 0 0 0,1 0 0 0 0,-1 0 0 0 0,0-1 1 0 0,1 1-1 0 0,0-1 0 0 0,0 0 0 0 0,0 0 0 0 0,0 0 0 0 0,0 0 1 0 0,0-1-1 0 0,0 1 0 0 0,5 0 0 0 0,21 4 520 0 0,58 6-1 0 0,-76-11-458 0 0,-2-1-13 0 0,0 2-1 0 0,-1-1 0 0 0,14 4 0 0 0,-19-3-27 0 0,4 1-46 0 0,-6-2-65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 15807 0 0,'0'0'1432'0'0,"7"-4"-1152"0"0,-1-1 3198 0 0,-6 6-3156 0 0,1 2-270 0 0,-1-1-1 0 0,1 0 1 0 0,-1 1 0 0 0,0-1-1 0 0,0 1 1 0 0,0-1-1 0 0,-1 0 1 0 0,1 1 0 0 0,0-1-1 0 0,-1 0 1 0 0,0 1 0 0 0,1-1-1 0 0,-1 0 1 0 0,0 1-1 0 0,0-1 1 0 0,-3 3 0 0 0,-3 8 105 0 0,-14 17 0 0 0,15-22-80 0 0,-18 23 18 0 0,-1 0 0 0 0,-2-1 0 0 0,-1-2 0 0 0,-47 37 0 0 0,43-44-117 0 0,-1 0-1 0 0,-1-2 1 0 0,-50 20-1 0 0,82-38 22 0 0,-69 38-53 0 0,99-47 138 0 0,1 2 1 0 0,36-4 0 0 0,60 0 278 0 0,-28 4 165 0 0,70-1 465 0 0,-165 7-1105 0 0,-2 4-2199 0 0,0-1 1388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11 17015 0 0,'16'-11'6367'0'0,"-18"13"-6110"0"0,-13 14-121 0 0,-2 0 0 0 0,0-1 0 0 0,-33 22 0 0 0,14-14-118 0 0,-68 32 0 0 0,52-30 10 0 0,-27 15-62 0 0,-2-3 0 0 0,-1-5 0 0 0,-109 30 0 0 0,33-31 30 0 0,132-27-99 0 0,0-2 0 0 0,0-1 0 0 0,0-1-1 0 0,-31-5 1 0 0,53 5 48 0 0,0-1-1 0 0,0 0 1 0 0,1 1 0 0 0,-1-2-1 0 0,0 1 1 0 0,1 0-1 0 0,-1-1 1 0 0,0 0 0 0 0,1 0-1 0 0,0 0 1 0 0,-1 0-1 0 0,1 0 1 0 0,0-1 0 0 0,-3-2-1 0 0,4 2 15 0 0,0 1 0 0 0,1-1 0 0 0,-1 0 1 0 0,0 1-1 0 0,1-1 0 0 0,0 0 0 0 0,0 0 0 0 0,0 0 0 0 0,0 0 0 0 0,0 0 0 0 0,0 0 0 0 0,1 0 1 0 0,0 0-1 0 0,-1-1 0 0 0,1 1 0 0 0,0 0 0 0 0,1 0 0 0 0,0-4 0 0 0,-1 3 49 0 0,2-1 1 0 0,-1 0-1 0 0,0 0 0 0 0,1 1 0 0 0,0-1 1 0 0,0 1-1 0 0,1-1 0 0 0,-1 1 0 0 0,1 0 1 0 0,0 0-1 0 0,0 0 0 0 0,0 0 0 0 0,0 0 1 0 0,1 1-1 0 0,0 0 0 0 0,-1-1 0 0 0,1 1 1 0 0,0 1-1 0 0,1-1 0 0 0,-1 0 0 0 0,0 1 1 0 0,1 0-1 0 0,0 0 0 0 0,-1 1 0 0 0,1-1 1 0 0,0 1-1 0 0,0 0 0 0 0,0 0 0 0 0,-1 0 1 0 0,1 1-1 0 0,8 0 0 0 0,-2 1 112 0 0,0 1 0 0 0,0 0 0 0 0,0 0 0 0 0,-1 1 0 0 0,14 5 0 0 0,51 27 462 0 0,-50-22-358 0 0,41 14 1 0 0,-22-14-39 0 0,1-2 0 0 0,55 5 0 0 0,92 1 225 0 0,-181-16-387 0 0,0 0 46 0 0,1 1 0 0 0,-1 0 0 0 0,20 7 0 0 0,-30-9-62 0 0,0 0-1 0 0,-1 0 1 0 0,1 1 0 0 0,0-1-1 0 0,-1 0 1 0 0,1 1-1 0 0,0-1 1 0 0,-1 0 0 0 0,1 1-1 0 0,-1-1 1 0 0,1 0 0 0 0,-1 1-1 0 0,1-1 1 0 0,-1 1-1 0 0,1-1 1 0 0,-1 1 0 0 0,1 0-1 0 0,-1-1 1 0 0,0 1-1 0 0,1 0 1 0 0,0 0-40 0 0,0 0 1 0 0,-1 0-1 0 0,1 1 0 0 0,0-1 0 0 0,-1 0 1 0 0,1 0-1 0 0,-1 0 0 0 0,1 1 0 0 0,-1-1 1 0 0,0 0-1 0 0,0 1 0 0 0,1-1 0 0 0,-1 0 1 0 0,0 1-1 0 0,0-1 0 0 0,0 0 0 0 0,0 1 1 0 0,-1-1-1 0 0,1 0 0 0 0,0 0 0 0 0,-1 1 1 0 0,1-1-1 0 0,0 0 0 0 0,-1 1 0 0 0,0 0 1 0 0,0 1-49 0 0,0-2-416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14999 0 0,'0'0'687'0'0,"1"1"-16"0"0,37 83 260 0 0,-23-49 665 0 0,2 0 0 0 0,37 59 0 0 0,-30-62-734 0 0,2-1-1 0 0,48 46 0 0 0,68 44 585 0 0,-100-87-1105 0 0,-29-23-217 0 0,1 0 1 0 0,-2 1-1 0 0,0 1 0 0 0,21 27 1 0 0,-30-36-95 0 0,-1 0 0 0 0,1 0 0 0 0,-1 1 0 0 0,0-1 0 0 0,0 1 0 0 0,0 0 0 0 0,-1-1 0 0 0,1 1 0 0 0,-1 0 0 0 0,0 0 0 0 0,-1 0 0 0 0,1 0 0 0 0,-1-1 0 0 0,0 1 0 0 0,0 0 0 0 0,-1 0 0 0 0,1 0 0 0 0,-1 0 0 0 0,0 0 0 0 0,0 0 0 0 0,-1-1 0 0 0,-2 7 0 0 0,-2 0 18 0 0,0-1 0 0 0,0 1 0 0 0,-1-1 0 0 0,-1 0 0 0 0,-15 15 0 0 0,-50 41 67 0 0,44-41-81 0 0,-18 15 2 0 0,19-18-199 0 0,1 2-1 0 0,1 0 1 0 0,1 2-1 0 0,-22 29 1 0 0,46-54-541 0 0,-3 4 1427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297 341 5063 0 0,'0'0'390'0'0,"-1"2"-252"0"0,-4 11 2761 0 0,1 0-1 0 0,-5 25 0 0 0,3-9 4405 0 0,18-39-6869 0 0,-3 0-358 0 0,-1-1-1 0 0,0 1 1 0 0,-1-2 0 0 0,0 1-1 0 0,-1-1 1 0 0,10-25 0 0 0,-7 17-34 0 0,5-12 20 0 0,18-62 1 0 0,-28 78-80 0 0,0-1 1 0 0,-2 1-1 0 0,0-1 1 0 0,0 0-1 0 0,-3-32 0 0 0,1 47-6 0 0,0 0-1 0 0,0 0 0 0 0,0 0 0 0 0,-1-1 0 0 0,1 1 0 0 0,-1 0 1 0 0,0 0-1 0 0,1 0 0 0 0,-1 0 0 0 0,0 0 0 0 0,0 0 0 0 0,0 0 1 0 0,-1 0-1 0 0,1 1 0 0 0,0-1 0 0 0,-1 0 0 0 0,1 1 0 0 0,-1-1 1 0 0,-1-1-1 0 0,1 2 1 0 0,0 1 1 0 0,1-1-1 0 0,-1 0 1 0 0,0 1 0 0 0,0 0-1 0 0,1-1 1 0 0,-1 1-1 0 0,0 0 1 0 0,0 0 0 0 0,0 0-1 0 0,1 0 1 0 0,-1 0-1 0 0,0 0 1 0 0,0 1 0 0 0,0-1-1 0 0,1 1 1 0 0,-1-1-1 0 0,0 1 1 0 0,1 0-1 0 0,-1-1 1 0 0,0 1 0 0 0,1 0-1 0 0,-3 1 1 0 0,-12 9-81 0 0,0 0-1 0 0,1 1 1 0 0,0 1 0 0 0,0 0 0 0 0,2 1 0 0 0,0 0-1 0 0,-13 18 1 0 0,-71 120 73 0 0,81-125 15 0 0,-7 13 137 0 0,1 0 0 0 0,2 1 0 0 0,-16 48 0 0 0,34-85-81 0 0,1 0-1 0 0,0 0 1 0 0,0 0 0 0 0,0 1-1 0 0,1-1 1 0 0,-1 0-1 0 0,1 0 1 0 0,0 1 0 0 0,0-1-1 0 0,1 0 1 0 0,-1 0-1 0 0,1 0 1 0 0,0 1-1 0 0,0-1 1 0 0,0 0 0 0 0,1 0-1 0 0,-1 0 1 0 0,1 0-1 0 0,0-1 1 0 0,0 1 0 0 0,0 0-1 0 0,1-1 1 0 0,-1 0-1 0 0,1 1 1 0 0,0-1 0 0 0,5 4-1 0 0,-8-6-31 0 0,1-1 0 0 0,0 1 0 0 0,0-1 0 0 0,-1 0 0 0 0,1 1 0 0 0,0-1 0 0 0,0 0 0 0 0,0 0 1 0 0,-1 1-1 0 0,1-1 0 0 0,0 0 0 0 0,0 0 0 0 0,0 0 0 0 0,0 0 0 0 0,-1 0 0 0 0,1 0 0 0 0,0 0 0 0 0,1-1 0 0 0,1 1 8 0 0,4-1-9 0 0,0 0-1 0 0,-1 0 1 0 0,1 0-1 0 0,-1-1 1 0 0,1 0-1 0 0,-1 0 1 0 0,0-1-1 0 0,0 0 1 0 0,0 0-1 0 0,0 0 1 0 0,0-1-1 0 0,9-7 1 0 0,5-6-59 0 0,33-37 1 0 0,-41 41-14 0 0,0 1-13 0 0,0-1 0 0 0,-1 0-1 0 0,0-1 1 0 0,15-28 0 0 0,-20 32 61 0 0,-3 4-8 0 0,0 0 0 0 0,0-1 0 0 0,3-11 0 0 0,-41 142 24 0 0,35-120-140 0 0,0-1-1 0 0,-1 1 1 0 0,1 0 0 0 0,0-1-1 0 0,2 7 1 0 0,1 5-5638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10591 0 0,'0'0'9390'0'0,"1"-2"-8802"0"0,83-88 1350 0 0,21-26-1763 0 0,-75 79-109 0 0,-17 26-44 0 0,-12 11-18 0 0,-1-1 1 0 0,1 1-1 0 0,0-1 1 0 0,0 1-1 0 0,-1 0 1 0 0,1-1 0 0 0,0 1-1 0 0,0 0 1 0 0,-1 0-1 0 0,1-1 1 0 0,0 1-1 0 0,0 0 1 0 0,0 0-1 0 0,1 0 1 0 0,-1 1 11 0 0,1-1 1 0 0,0 1-1 0 0,-1 0 1 0 0,1 0-1 0 0,-1 0 0 0 0,1 0 1 0 0,-1 0-1 0 0,0 0 1 0 0,1 0-1 0 0,-1 0 0 0 0,0 0 1 0 0,0 1-1 0 0,1-1 1 0 0,-1 1-1 0 0,0-1 1 0 0,1 3-1 0 0,15 30 200 0 0,-13-26-155 0 0,6 17 168 0 0,0 1 1 0 0,-1 0-1 0 0,5 32 1 0 0,-10-40-205 0 0,-1 1 0 0 0,-1 0 1 0 0,0 0-1 0 0,-2 0 0 0 0,-2 25 0 0 0,2-41-310 0 0,-1 4 179 0 0,1-1-1338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275 323 5983 0 0,'0'0'464'0'0,"0"2"-305"0"0,2 3 354 0 0,-1-1 0 0 0,1 1 1 0 0,-1 0-1 0 0,-1-1 0 0 0,1 1 0 0 0,-1 0 0 0 0,1 0 1 0 0,-1 0-1 0 0,-1 5 0 0 0,0-8-313 0 0,1 0 1 0 0,-1 0-1 0 0,1 0 1 0 0,-1 0 0 0 0,0 0-1 0 0,0 0 1 0 0,0 0-1 0 0,0 0 1 0 0,0-1-1 0 0,0 1 1 0 0,-1 0-1 0 0,1-1 1 0 0,0 1-1 0 0,-1-1 1 0 0,1 1-1 0 0,-1-1 1 0 0,0 0-1 0 0,1 0 1 0 0,-1 0 0 0 0,0 0-1 0 0,0 0 1 0 0,0 0-1 0 0,0 0 1 0 0,-3 1-1 0 0,-3-1-23 0 0,-1 1 0 0 0,1-1 0 0 0,-1 0 0 0 0,1-1 0 0 0,0 0 0 0 0,-1 0 0 0 0,1-1-1 0 0,-1 0 1 0 0,1 0 0 0 0,0-1 0 0 0,0 0 0 0 0,0-1 0 0 0,0 0 0 0 0,0 0 0 0 0,0-1 0 0 0,1 1 0 0 0,-1-2-1 0 0,1 1 1 0 0,-7-7 0 0 0,8 7-99 0 0,0-1-1 0 0,0 0 0 0 0,0 0 0 0 0,1 0 1 0 0,0-1-1 0 0,0 0 0 0 0,0 0 1 0 0,1 0-1 0 0,0-1 0 0 0,0 0 1 0 0,0 0-1 0 0,1 0 0 0 0,0 0 0 0 0,1 0 1 0 0,-1 0-1 0 0,1-1 0 0 0,1 1 1 0 0,-1-1-1 0 0,2 1 0 0 0,-1-1 1 0 0,1-8-1 0 0,1 7-53 0 0,1 0-1 0 0,0 0 1 0 0,0 1 0 0 0,1-1-1 0 0,0 1 1 0 0,1-1 0 0 0,0 1-1 0 0,0 0 1 0 0,1 1 0 0 0,0-1 0 0 0,0 1-1 0 0,1 0 1 0 0,0 0 0 0 0,0 1-1 0 0,9-8 1 0 0,-2 3-25 0 0,0 1 0 0 0,1 0-1 0 0,-1 2 1 0 0,2-1 0 0 0,-1 2 0 0 0,1 0-1 0 0,24-8 1 0 0,-24 11 16 0 0,0 0 1 0 0,0 1-1 0 0,1 0 0 0 0,0 1 0 0 0,-1 1 1 0 0,1 1-1 0 0,0 0 0 0 0,-1 1 0 0 0,1 0 1 0 0,0 1-1 0 0,-1 1 0 0 0,0 1 0 0 0,23 8 0 0 0,-27-8 58 0 0,0 0-1 0 0,0 1 1 0 0,0 1-1 0 0,0 0 0 0 0,-1 0 1 0 0,0 1-1 0 0,13 12 1 0 0,-20-17-52 0 0,-1 1-1 0 0,1 0 1 0 0,-1-1 0 0 0,1 1 0 0 0,-1 0 0 0 0,0 0 0 0 0,0 1-1 0 0,0-1 1 0 0,0 0 0 0 0,-1 1 0 0 0,1-1 0 0 0,-1 1 0 0 0,0-1 0 0 0,0 1-1 0 0,0 0 1 0 0,-1-1 0 0 0,1 1 0 0 0,-1 0 0 0 0,0-1 0 0 0,0 1 0 0 0,0 0-1 0 0,0 0 1 0 0,-1-1 0 0 0,0 1 0 0 0,0 0 0 0 0,0-1 0 0 0,0 1 0 0 0,-2 3-1 0 0,-2 3 29 0 0,-1 0 0 0 0,0 0 0 0 0,0 0 0 0 0,-1-1 0 0 0,0 0 0 0 0,-10 8-1 0 0,-52 45-250 0 0,48-46-625 0 0,0 0 0 0 0,-26 14 0 0 0,40-26 286 0 0,-1 0 1 0 0,0 0 0 0 0,0-1-1 0 0,0 0 1 0 0,0 0 0 0 0,-1-1-1 0 0,1 0 1 0 0,-1-1 0 0 0,1 0 0 0 0,-14 0-1 0 0,4-3-883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90 1375 0 0,'5'-4'185'0'0,"-1"0"0"0"0,0 0 0 0 0,0-1 0 0 0,0 0 0 0 0,0 0 0 0 0,4-9-1 0 0,4-10 4471 0 0,-3-1 8592 0 0,-16 35-12451 0 0,1 6-647 0 0,0 0 0 0 0,1 0 0 0 0,0 0 0 0 0,-4 34 0 0 0,2-15-110 0 0,-14 76 8 0 0,-15 66 6 0 0,21-118-12 0 0,-22 57-1 0 0,19-69-541 0 0,-30 74 1651 0 0,38-100-4429 0 0,-22 34 0 0 0,20-37-3777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238 292 3223 0 0,'0'3'240'0'0,"-4"5"573"0"0,1 0 0 0 0,-1 0 1 0 0,0-1-1 0 0,0 1 0 0 0,-9 10 0 0 0,-5 10 2880 0 0,-22 35 713 0 0,-24 28-2578 0 0,13-20-1127 0 0,41-60-661 0 0,7-8-20 0 0,0 1-1 0 0,0 0 0 0 0,0 0 1 0 0,0-1-1 0 0,1 1 0 0 0,-4 7 1 0 0,10-33-111 0 0,5 1 14 0 0,1 1-1 0 0,1-1 0 0 0,0 2 1 0 0,24-30-1 0 0,-18 25 50 0 0,25-35 73 0 0,3 2 0 0 0,3 2-1 0 0,1 2 1 0 0,3 3 0 0 0,3 1 0 0 0,76-52 0 0 0,-117 92 191 0 0,0 0 0 0 0,27-12 0 0 0,-37 19-169 0 0,0 1-1 0 0,0-1 1 0 0,1 1-1 0 0,-1 0 1 0 0,0 0-1 0 0,0 0 0 0 0,1 1 1 0 0,-1-1-1 0 0,0 1 1 0 0,0 0-1 0 0,1 0 1 0 0,-1 1-1 0 0,0-1 1 0 0,1 1-1 0 0,-1 0 1 0 0,5 2-1 0 0,-7-2-29 0 0,0 0 0 0 0,-1 0 0 0 0,1 0 0 0 0,0 0 0 0 0,-1 0 0 0 0,1 1 0 0 0,-1-1 0 0 0,1 1 0 0 0,-1-1 0 0 0,1 1 0 0 0,-1-1 0 0 0,0 1 0 0 0,0 0 0 0 0,0 0 0 0 0,1 2 0 0 0,0 0 17 0 0,-1 0 0 0 0,0 0 1 0 0,0 0-1 0 0,0 0 0 0 0,0 1 1 0 0,0 7-1 0 0,-1 0 38 0 0,-1-1 0 0 0,0 0 0 0 0,-1 0 0 0 0,-5 20 0 0 0,-8 18 12 0 0,-3 1 0 0 0,-2-2 0 0 0,-1-1 0 0 0,-3 0 0 0 0,-46 66 0 0 0,48-84-105 0 0,12-17-167 0 0,1 1 1 0 0,-12 20-1 0 0,20-31-80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 11975 0 0,'0'0'1462'0'0,"-9"0"1188"0"0,4 0-2213 0 0,0 0-1 0 0,0 1 0 0 0,0-1 1 0 0,-1 1-1 0 0,1 0 0 0 0,0 1 1 0 0,0-1-1 0 0,0 1 0 0 0,0 0 1 0 0,-7 4-1 0 0,-5 3-125 0 0,-23 18 0 0 0,32-21-301 0 0,0 1 0 0 0,0 0 1 0 0,1 0-1 0 0,0 1 0 0 0,1 0 1 0 0,-1 0-1 0 0,1 1 0 0 0,1-1 1 0 0,0 1-1 0 0,0 1 0 0 0,-7 18 1 0 0,11-24-15 0 0,0 0-1 0 0,-1 0 1 0 0,1 0 0 0 0,1 1 0 0 0,-1-1 0 0 0,1 0-1 0 0,0 1 1 0 0,-1-1 0 0 0,2 0 0 0 0,-1 1 0 0 0,1-1 0 0 0,-1 0-1 0 0,1 0 1 0 0,0 1 0 0 0,1-1 0 0 0,-1 0 0 0 0,1 0-1 0 0,0 0 1 0 0,0 0 0 0 0,0-1 0 0 0,0 1 0 0 0,1 0 0 0 0,-1-1-1 0 0,1 1 1 0 0,0-1 0 0 0,0 0 0 0 0,0 0 0 0 0,1 0 0 0 0,-1-1-1 0 0,6 4 1 0 0,-1-1 62 0 0,0-1-1 0 0,0-1 1 0 0,0 0-1 0 0,0 0 1 0 0,0 0-1 0 0,1-1 1 0 0,-1-1-1 0 0,1 1 1 0 0,13 0-1 0 0,-15-2 30 0 0,0 0-1 0 0,0 0 1 0 0,0-1 0 0 0,0 0-1 0 0,-1 0 1 0 0,1 0 0 0 0,0-1-1 0 0,0 0 1 0 0,-1-1 0 0 0,1 1-1 0 0,-1-1 1 0 0,9-5-1 0 0,-11 4-61 0 0,0 1-1 0 0,0-1 0 0 0,-1 0 0 0 0,1-1 0 0 0,-1 1 1 0 0,0 0-1 0 0,0-1 0 0 0,0 0 0 0 0,0 0 0 0 0,-1 1 1 0 0,0-2-1 0 0,0 1 0 0 0,0 0 0 0 0,-1 0 0 0 0,0 0 1 0 0,0-1-1 0 0,0 1 0 0 0,0-8 0 0 0,-1 0-61 0 0,0 1-1 0 0,0 0 0 0 0,-1-1 1 0 0,-1 1-1 0 0,0 0 0 0 0,-1 0 1 0 0,-4-13-1 0 0,1 8-1509 0 0,-1 0-1 0 0,-17-28 1 0 0,16 34-335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51 9671 0 0,'6'-8'236'0'0,"0"0"-1"0"0,1 0 0 0 0,0 1 0 0 0,15-12 3352 0 0,-23 32-2405 0 0,-3 10-680 0 0,-2 0 0 0 0,0 0 1 0 0,-2-1-1 0 0,-17 35 0 0 0,3-3 101 0 0,-146 398 1204 0 0,114-293-1501 0 0,-52 136-106 0 0,80-235-192 0 0,-2 0-1 0 0,-65 99 1 0 0,84-146-270 0 0,-19 21-1 0 0,27-32-189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8287 0 0,'-5'2'11434'0'0,"37"6"-10603"0"0,59 6 0 0 0,3 1 169 0 0,-42-4-635 0 0,-34-7-280 0 0,38 4 1 0 0,-20-6-71 0 0,-6 0 23 0 0,0-1-1 0 0,41-4 1 0 0,-35-4-27 0 0,-23 3 7 0 0,0 1 0 0 0,21-1-1 0 0,-32 4-49 0 0,-1-1-1 0 0,0 1 1 0 0,0 0 0 0 0,0 0-1 0 0,1 0 1 0 0,-1 0-1 0 0,0 0 1 0 0,0 0 0 0 0,0 0-1 0 0,0 0 1 0 0,1 1-1 0 0,-1-1 1 0 0,0 0 0 0 0,2 2-1 0 0,-3-2-2 0 0,0 1 0 0 0,1 0 0 0 0,-1 0 0 0 0,0 0 0 0 0,0 0 0 0 0,0-1 0 0 0,0 1 0 0 0,0 0 0 0 0,0 0 0 0 0,0 0 0 0 0,0 0 0 0 0,0 0 0 0 0,0 0 0 0 0,0-1 0 0 0,-1 1-1 0 0,1 1 1 0 0,-1 1 27 0 0,0-1 39 0 0,-47 14-19 0 0,39-14-12 0 0,1 1 0 0 0,0 0 0 0 0,0 0-1 0 0,0 0 1 0 0,1 1 0 0 0,-14 9 0 0 0,-94 90 0 0 0,21-17 0 0 0,72-68 0 0 0,-12 9 0 0 0,-38 25 0 0 0,44-31 76 0 0,27-20 181 0 0,8 7-290 0 0,16-3-651 0 0,-5-5-5278 0 0,-5-1-796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85 16007 0 0,'-2'1'731'0'0,"-3"3"-613"0"0,-1-1-1 0 0,1 1 1 0 0,0 1-1 0 0,0-1 1 0 0,1 1 0 0 0,-1-1-1 0 0,1 1 1 0 0,0 0 0 0 0,0 1-1 0 0,1-1 1 0 0,0 1 0 0 0,-5 11-1 0 0,7-14 458 0 0,2-1 22 0 0,0 1-509 0 0,0-1 0 0 0,1 0 0 0 0,-1 0 0 0 0,1 0 0 0 0,0 0 0 0 0,-1 0 0 0 0,1 0 0 0 0,0 0 0 0 0,0-1 0 0 0,0 1 0 0 0,1 0 0 0 0,-1-1 0 0 0,0 0 0 0 0,0 0 0 0 0,1 1 0 0 0,-1-1 0 0 0,1-1 0 0 0,-1 1 0 0 0,1 0 0 0 0,-1-1 0 0 0,1 1 0 0 0,-1-1 0 0 0,5 1 0 0 0,19 0 254 0 0,-1-1 0 0 0,0 0-1 0 0,49-8 1 0 0,73-27 280 0 0,-38 2-307 0 0,102-27 235 0 0,3 15-696 0 0,-142 34-2571 0 0,-41 4 1062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13503 0 0,'0'0'620'0'0,"-2"1"-16"0"0,-6 4-497 0 0,0 1-1 0 0,1 0 1 0 0,0 1 0 0 0,0-1-1 0 0,0 1 1 0 0,1 1 0 0 0,-9 13-1 0 0,-34 64 1697 0 0,39-66-1476 0 0,-150 333 2876 0 0,124-266-2797 0 0,10-24-351 0 0,-97 221 288 0 0,-20-10-141 0 0,109-223-645 0 0,18-27-801 0 0,-14 29 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649 121 8287 0 0,'0'0'13752'0'0,"-8"-2"-13033"0"0,5 1-742 0 0,0-1 0 0 0,0 1 0 0 0,0 0 0 0 0,0-1-1 0 0,0 1 1 0 0,1-1 0 0 0,-1 0 0 0 0,0 0 0 0 0,1 0 0 0 0,0 0 0 0 0,-1 0 0 0 0,1-1 0 0 0,-2-2 0 0 0,1 0-136 0 0,0 0 0 0 0,0-1 1 0 0,1 1-1 0 0,-4-11 0 0 0,5 11 126 0 0,-1-1 0 0 0,0 1 0 0 0,0 0 0 0 0,-1 1 0 0 0,-3-7 0 0 0,4 9 30 0 0,-1 0-1 0 0,1 0 0 0 0,0 1 1 0 0,-1-1-1 0 0,1 1 1 0 0,-1 0-1 0 0,0 0 0 0 0,1 0 1 0 0,-1 0-1 0 0,0 0 1 0 0,0 0-1 0 0,1 1 0 0 0,-1-1 1 0 0,0 1-1 0 0,0 0 1 0 0,0 0-1 0 0,0 0 0 0 0,0 0 1 0 0,-5 1-1 0 0,-6 3-4 0 0,-1 1 0 0 0,1 0 1 0 0,0 1-1 0 0,0 1 0 0 0,0 0 0 0 0,1 0 0 0 0,-21 17 0 0 0,-79 75-50 0 0,91-78 55 0 0,-101 108 179 0 0,103-105-116 0 0,1 2 1 0 0,1 0-1 0 0,-22 45 1 0 0,36-62 6 0 0,0-1 0 0 0,1 1 1 0 0,0-1-1 0 0,0 1 0 0 0,-2 18 1 0 0,5-26-54 0 0,-1 1 1 0 0,1 0-1 0 0,0 0 1 0 0,0 0 0 0 0,0 0-1 0 0,0-1 1 0 0,0 1-1 0 0,1 0 1 0 0,-1 0 0 0 0,0 0-1 0 0,1-1 1 0 0,-1 1-1 0 0,1 0 1 0 0,0-1 0 0 0,0 1-1 0 0,-1 0 1 0 0,1-1-1 0 0,0 1 1 0 0,0-1-1 0 0,1 1 1 0 0,-1-1 0 0 0,0 0-1 0 0,0 1 1 0 0,1-1-1 0 0,-1 0 1 0 0,1 0 0 0 0,-1 0-1 0 0,1 0 1 0 0,-1 0-1 0 0,1 0 1 0 0,-1-1 0 0 0,1 1-1 0 0,0 0 1 0 0,0-1-1 0 0,-1 1 1 0 0,4 0-1 0 0,3-1 51 0 0,1 1-1 0 0,-1-1 0 0 0,0 0 0 0 0,1-1 0 0 0,-1 0 1 0 0,0 0-1 0 0,16-5 0 0 0,-3-1 67 0 0,35-16-1 0 0,-32 11-220 0 0,0-1 0 0 0,-1-1 0 0 0,0 0 0 0 0,-1-2 0 0 0,-1-1 0 0 0,-1-1 0 0 0,0 0 0 0 0,-2-2 0 0 0,29-37 0 0 0,-38 47 74 0 0,-6 5-2 0 0,1 0 1 0 0,-1 0 0 0 0,1 0 0 0 0,2-7-1 0 0,-25 31 156 0 0,4 5-70 0 0,2 0 0 0 0,1 1 1 0 0,-12 36-1 0 0,20-51-13 0 0,1-1 1 0 0,0 1-1 0 0,1 0 0 0 0,-2 13 0 0 0,4-19-295 0 0,0-1 0 0 0,0 1 0 0 0,0 0-1 0 0,0 0 1 0 0,1 0 0 0 0,1 5 0 0 0,-2-7-280 0 0,1 0 0 0 0,-1-1 0 0 0,1 1 1 0 0,0 0-1 0 0,0 0 0 0 0,0 0 0 0 0,0-1 0 0 0,1 1 1 0 0,-1-1-1 0 0,0 1 0 0 0,1-1 0 0 0,2 3 1 0 0,8 4-5799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0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5 362 1375 0 0,'0'0'18283'0'0,"-1"-1"-18025"0"0,0-1-1 0 0,0 0 1 0 0,1 1 0 0 0,-1-1 0 0 0,1 0 0 0 0,0 0-1 0 0,-1 0 1 0 0,1-2 0 0 0,9-13-13 0 0,0-1 1 0 0,1 1 0 0 0,1 1-1 0 0,0 0 1 0 0,19-19 0 0 0,-1 4-251 0 0,48-39 0 0 0,-42 44-2 0 0,1 1 0 0 0,47-24 1 0 0,-76 45 9 0 0,0 0 1 0 0,1 1 0 0 0,-1 0-1 0 0,1 0 1 0 0,15-3 0 0 0,-22 6 15 0 0,1 0 0 0 0,0-1 0 0 0,-1 1 1 0 0,1 0-1 0 0,0 0 0 0 0,-1 0 1 0 0,1 0-1 0 0,0 0 0 0 0,-1 1 1 0 0,1-1-1 0 0,0 0 0 0 0,-1 1 0 0 0,1-1 1 0 0,0 1-1 0 0,-1 0 0 0 0,1-1 1 0 0,-1 1-1 0 0,1 0 0 0 0,-1 0 1 0 0,0 0-1 0 0,1 0 0 0 0,-1 0 0 0 0,0 0 1 0 0,0 0-1 0 0,1 1 0 0 0,-1-1 1 0 0,0 0-1 0 0,0 1 0 0 0,0-1 1 0 0,-1 1-1 0 0,1-1 0 0 0,0 1 0 0 0,-1-1 1 0 0,2 3-1 0 0,0 5 45 0 0,-1-1 1 0 0,0 0-1 0 0,0 0 0 0 0,0 0 1 0 0,-1 1-1 0 0,0-1 1 0 0,-1 0-1 0 0,-2 15 0 0 0,-4 6 336 0 0,-11 31-1 0 0,2-9-201 0 0,11-33-213 0 0,2-12-7 0 0,1 1-1 0 0,0 0 1 0 0,0 0 0 0 0,1 0-1 0 0,0 0 1 0 0,1 0 0 0 0,-1 0-1 0 0,2 14 1 0 0,-1-20-170 0 0,0 0 1 0 0,1 0-1 0 0,-1 0 0 0 0,0 1 1 0 0,1-1-1 0 0,-1 0 0 0 0,1 0 1 0 0,0 0-1 0 0,-1 0 0 0 0,1 0 1 0 0,0 0-1 0 0,-1 0 0 0 0,1 0 1 0 0,0 0-1 0 0,0 0 0 0 0,2 1 0 0 0,4 2-1557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24 493 15919 0 0,'0'0'1446'0'0,"1"1"-1192"0"0,0 1-222 0 0,1-1 0 0 0,-1 1 0 0 0,0-1 0 0 0,1 0 1 0 0,-1 1-1 0 0,1-1 0 0 0,-1 0 0 0 0,1 0 0 0 0,0 0 0 0 0,-1-1 0 0 0,1 1 0 0 0,3 1 0 0 0,1 0 409 0 0,-5-1-89 0 0,1-1 1 0 0,-1 1-1 0 0,1 0 1 0 0,-1-1-1 0 0,1 0 1 0 0,-1 1-1 0 0,1-1 1 0 0,-1 0-1 0 0,1 0 1 0 0,-1 0 0 0 0,1 0-1 0 0,0 0 1 0 0,-1 0-1 0 0,1 0 1 0 0,-1 0-1 0 0,2-1 1 0 0,-1 0 617 0 0,-2 0-851 0 0,0-3-114 0 0,-1 0-1 0 0,1 1 1 0 0,-1-1 0 0 0,0 0-1 0 0,0 1 1 0 0,0-1 0 0 0,0 1-1 0 0,-4-7 1 0 0,-19-27 38 0 0,1 1-24 0 0,19 27-35 0 0,0 0 0 0 0,1 0 0 0 0,0 0 0 0 0,0 0 0 0 0,0 0-1 0 0,2-1 1 0 0,-1 0 0 0 0,1 1 0 0 0,0-1 0 0 0,1 0 0 0 0,0 1 0 0 0,2-12 0 0 0,0 9-36 0 0,1-1 1 0 0,0 1-1 0 0,0-1 1 0 0,2 1 0 0 0,-1 0-1 0 0,2 1 1 0 0,-1-1-1 0 0,13-18 1 0 0,-9 18-8 0 0,0 1 1 0 0,1-1-1 0 0,0 1 1 0 0,0 1-1 0 0,1 0 0 0 0,1 0 1 0 0,17-10-1 0 0,-19 13 37 0 0,0 2-1 0 0,1-1 1 0 0,0 1-1 0 0,0 1 0 0 0,0 0 1 0 0,0 1-1 0 0,1 0 1 0 0,-1 0-1 0 0,18 0 0 0 0,-18 2 22 0 0,-1 1 0 0 0,1 0-1 0 0,-1 1 1 0 0,0 0 0 0 0,1 0-1 0 0,-1 1 1 0 0,0 1 0 0 0,0 0-1 0 0,13 5 1 0 0,-18-5 50 0 0,0 0-1 0 0,1 0 1 0 0,-1 0 0 0 0,-1 0 0 0 0,1 1-1 0 0,0 0 1 0 0,-1 0 0 0 0,0 0 0 0 0,0 1-1 0 0,0-1 1 0 0,0 1 0 0 0,-1 0 0 0 0,0 0-1 0 0,0 0 1 0 0,0 1 0 0 0,0-1 0 0 0,2 9-1 0 0,-2 0 60 0 0,0 0 0 0 0,0 0 0 0 0,-2 0 0 0 0,1 0 0 0 0,-2 0 0 0 0,0 0 0 0 0,-1 0 0 0 0,0 0 0 0 0,-1 0-1 0 0,0 0 1 0 0,-1 0 0 0 0,-1 0 0 0 0,-8 19 0 0 0,7-23-115 0 0,0-1-1 0 0,0-1 1 0 0,-1 1-1 0 0,0-1 1 0 0,-1 0-1 0 0,0 0 1 0 0,0 0-1 0 0,-1-1 1 0 0,0 0-1 0 0,0-1 1 0 0,-1 0-1 0 0,1 0 1 0 0,-17 7 0 0 0,-4 1-537 0 0,-1-2 1 0 0,-1-1-1 0 0,-34 8 0 0 0,62-18 457 0 0,-14 4-563 0 0,-1 0 0 0 0,1-2 0 0 0,0 0 0 0 0,-1-1 1 0 0,-19 0-1 0 0,35-2 556 0 0,1 0 1 0 0,0 0-1 0 0,-1 0 0 0 0,1-1 1 0 0,0 1-1 0 0,-1 0 1 0 0,1-1-1 0 0,0 1 0 0 0,-1-1 1 0 0,1 1-1 0 0,0-1 1 0 0,0 0-1 0 0,0 0 0 0 0,-1 1 1 0 0,1-1-1 0 0,0 0 1 0 0,0 0-1 0 0,0 0 0 0 0,0 0 1 0 0,1 0-1 0 0,-1 0 1 0 0,0 0-1 0 0,0-1 0 0 0,1 1 1 0 0,-1 0-1 0 0,0 0 1 0 0,1-1-1 0 0,-1 1 0 0 0,1-2 1 0 0,-1 0-468 0 0,0-1 1 0 0,1 1-1 0 0,0-1 0 0 0,0 0 1 0 0,0 1-1 0 0,0-1 1 0 0,1 1-1 0 0,-1-1 1 0 0,1 1-1 0 0,1-5 0 0 0,5-13-4383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38 4607 0 0,'50'-38'15720'0'0,"-49"50"-14844"0"0,-3-3-770 0 0,-1-1 1 0 0,1 1-1 0 0,-1-1 0 0 0,-1 0 0 0 0,1 0 0 0 0,-1 0 0 0 0,-8 11 0 0 0,5-8-63 0 0,-97 161 211 0 0,-46 82-153 0 0,-51 218-1121 0 0,194-454 687 0 0,-4 8-4825 0 0,0-5-1694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4607 0 0,'0'2'4176'0'0,"-6"27"5190"0"0,-3 0-4003 0 0,-5 7-2774 0 0,-11 16-2902 0 0,-5 14 1040 0 0,22-46-715 0 0,0 1 0 0 0,1 1 0 0 0,1-1 0 0 0,1 1 0 0 0,-2 24 0 0 0,7-45-69 0 0,-1 1-1 0 0,1 0 1 0 0,0 0 0 0 0,0 0 0 0 0,0-1-1 0 0,0 1 1 0 0,1 0 0 0 0,-1 0-1 0 0,0 0 1 0 0,1-1 0 0 0,-1 1-1 0 0,1 0 1 0 0,0-1 0 0 0,0 1-1 0 0,-1 0 1 0 0,1-1 0 0 0,0 1-1 0 0,2 2 1 0 0,-1-3-85 0 0,-1-1 1 0 0,0 1-1 0 0,1 0 0 0 0,-1-1 0 0 0,1 1 1 0 0,-1-1-1 0 0,1 0 0 0 0,-1 1 0 0 0,0-1 1 0 0,1 0-1 0 0,0 0 0 0 0,-1 0 0 0 0,1 0 1 0 0,-1 0-1 0 0,1 0 0 0 0,-1-1 0 0 0,0 1 1 0 0,1 0-1 0 0,-1-1 0 0 0,1 1 0 0 0,-1-1 1 0 0,3-1-1 0 0,1 0-328 0 0,0 0 0 0 0,0-1 0 0 0,0 0 1 0 0,0-1-1 0 0,0 1 0 0 0,-1-1 0 0 0,1 1 0 0 0,-1-1 1 0 0,5-6-1 0 0,4-7-1224 0 0,13-22-1 0 0,-13 20 478 0 0,8-12-510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31 229 14335 0 0,'-1'3'662'0'0,"-8"15"6"0"0,5-11-540 0 0,0 0 0 0 0,1 1-1 0 0,-5 15 1 0 0,8-21-48 0 0,-1 0 1 0 0,1 1-1 0 0,0-1 0 0 0,0 1 1 0 0,0-1-1 0 0,0 1 0 0 0,0-1 1 0 0,0 0-1 0 0,1 1 0 0 0,-1-1 0 0 0,1 1 1 0 0,-1-1-1 0 0,1 0 0 0 0,0 0 1 0 0,0 1-1 0 0,0-1 0 0 0,0 0 1 0 0,3 3-1 0 0,20 12 5512 0 0,-23-19-5151 0 0,10-13 221 0 0,15-28-1 0 0,7-11-184 0 0,-10 23-539 0 0,2 1-1 0 0,1 0 1 0 0,1 2 0 0 0,47-37-1 0 0,-62 56-13 0 0,1 0 0 0 0,1 0 0 0 0,-1 2 0 0 0,19-9 0 0 0,-28 14 88 0 0,1 0 1 0 0,-1 1 0 0 0,0 0-1 0 0,0-1 1 0 0,1 2-1 0 0,-1-1 1 0 0,0 0 0 0 0,1 1-1 0 0,-1 0 1 0 0,1 0 0 0 0,-1 0-1 0 0,0 0 1 0 0,1 1-1 0 0,-1-1 1 0 0,1 1 0 0 0,-1 1-1 0 0,0-1 1 0 0,0 0-1 0 0,7 5 1 0 0,-8-5 30 0 0,-1 1-1 0 0,0 0 1 0 0,0 1 0 0 0,0-1-1 0 0,0 0 1 0 0,0 1 0 0 0,0-1-1 0 0,-1 1 1 0 0,1-1 0 0 0,-1 1-1 0 0,0 0 1 0 0,0-1 0 0 0,0 1 0 0 0,0 0-1 0 0,0 0 1 0 0,-1 0 0 0 0,1 0-1 0 0,-1 0 1 0 0,0 0 0 0 0,0 0-1 0 0,0 0 1 0 0,0 0 0 0 0,-1 4-1 0 0,-1 6 72 0 0,0 0 0 0 0,-1 0 0 0 0,-8 24 0 0 0,-4-3 59 0 0,-24 44 1 0 0,23-48-2304 0 0,-23 58 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76 12895 0 0,'0'0'998'0'0,"1"-1"-388"0"0,1-21 4496 0 0,-1-21 0 0 0,-1 41-4694 0 0,-1 1-241 0 0,0 0-166 0 0,0 1 0 0 0,0-1 0 0 0,0 0-1 0 0,0 1 1 0 0,0-1 0 0 0,-1 1 0 0 0,1-1 0 0 0,0 1 0 0 0,0 0 0 0 0,0-1 0 0 0,0 1 0 0 0,-1 0 0 0 0,1 0 0 0 0,0 0 0 0 0,0 0 0 0 0,-1 0 0 0 0,1 0-1 0 0,0 0 1 0 0,0 0 0 0 0,-1 0 0 0 0,1 1 0 0 0,0-1 0 0 0,0 0 0 0 0,0 1 0 0 0,-1-1 0 0 0,1 1 0 0 0,0-1 0 0 0,-1 2 0 0 0,0-1 1 0 0,-4 2-14 0 0,0 1 1 0 0,0-1-1 0 0,1 1 0 0 0,0 1 0 0 0,0-1 1 0 0,0 1-1 0 0,-8 9 0 0 0,-28 44-84 0 0,25-35 78 0 0,-4 7 14 0 0,-39 59-2 0 0,52-78 4 0 0,1 1 0 0 0,1 0 0 0 0,0 0 0 0 0,1 0 1 0 0,-6 26-1 0 0,10-37 55 0 0,1 0 12 0 0,2-1-59 0 0,-1 1-1 0 0,1-1 0 0 0,-1 0 0 0 0,0 0 0 0 0,1 0 0 0 0,-1 0 0 0 0,0-1 1 0 0,1 1-1 0 0,-1-1 0 0 0,0 1 0 0 0,1-1 0 0 0,-1 0 0 0 0,0 0 0 0 0,0 0 1 0 0,0 0-1 0 0,0 0 0 0 0,3-2 0 0 0,6-5 56 0 0,19-16 0 0 0,-21 17-36 0 0,11-10-62 0 0,-1 0 0 0 0,-1-1-1 0 0,0 0 1 0 0,-1-2 0 0 0,23-35-1 0 0,-36 47-166 0 0,-4 7-30 0 0,-2 2-530 0 0,-8 5 627 0 0,-1 0 1 0 0,1 1-1 0 0,0 1 1 0 0,1 0-1 0 0,0 0 1 0 0,0 1-1 0 0,0 0 1 0 0,1 0-1 0 0,1 1 1 0 0,-9 13-1 0 0,-6 15-225 0 0,-27 63 1 0 0,29-57 2 0 0,-267 697 1332 0 0,234-589 726 0 0,-72 253 1654 0 0,117-367-3346 0 0,2-9-333 0 0,-1-1 0 0 0,0 0 0 0 0,-20 43 0 0 0,27-69 4 0 0,-3-3-12 0 0,1 1 304 0 0,0 0 0 0 0,0-1 1 0 0,0 1-1 0 0,0-1 1 0 0,0 0-1 0 0,0 1 0 0 0,1-1 1 0 0,-1 0-1 0 0,0 0 1 0 0,0-1-1 0 0,0 1 1 0 0,1 0-1 0 0,-1 0 0 0 0,1-1 1 0 0,-1 1-1 0 0,1-1 1 0 0,0 1-1 0 0,-1-1 1 0 0,1 0-1 0 0,0 0 0 0 0,0 1 1 0 0,0-1-1 0 0,0 0 1 0 0,-1-3-1 0 0,-2-7 88 0 0,0-1 1 0 0,1 1-1 0 0,-3-15 0 0 0,3 9-11 0 0,-9-43 457 0 0,2 0 1 0 0,-2-88-1 0 0,12 95-1745 0 0,9-75 1 0 0,-6 108-243 0 0,1 1-65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 3679 0 0,'12'-6'18105'0'0,"-12"5"-18012"0"0,-2 17 1177 0 0,-6 21-1411 0 0,-40 89 916 0 0,41-111-1299 0 0,-1 1 1 0 0,0-2-1 0 0,-1 1 0 0 0,-1-1 1 0 0,-21 23-1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1 664 2759 0 0,'0'0'12628'0'0,"5"-6"-11089"0"0,7-4-1158 0 0,0 0 1 0 0,23-14-1 0 0,-20 14-253 0 0,26-21 0 0 0,-2-7 403 0 0,-1-1 0 0 0,-2-2 0 0 0,-2-2-1 0 0,-2-1 1 0 0,43-78 0 0 0,-65 104-457 0 0,2 0-1 0 0,21-27 0 0 0,-27 37-78 0 0,-4 6-79 0 0,-9 13-239 0 0,-18 27 253 0 0,3 2 0 0 0,1 0 0 0 0,-26 69 0 0 0,44-98 84 0 0,0 0 0 0 0,1 0 0 0 0,0 0-1 0 0,1 0 1 0 0,0 1 0 0 0,0-1 0 0 0,1 1 0 0 0,1-1 0 0 0,2 18-1 0 0,-1-24 12 0 0,-1 0-1 0 0,0 0 0 0 0,1 0 0 0 0,0 0 0 0 0,0 0 1 0 0,1 0-1 0 0,-1-1 0 0 0,1 1 0 0 0,7 7 1 0 0,-8-9-4 0 0,1 0 0 0 0,0 0 0 0 0,1-1 0 0 0,-1 0 0 0 0,0 1 0 0 0,1-1 0 0 0,-1 0 0 0 0,1 0 0 0 0,-1-1 0 0 0,1 1 0 0 0,0-1 0 0 0,0 0 0 0 0,0 0 0 0 0,6 1 0 0 0,3-1 29 0 0,0-1-1 0 0,0 0 0 0 0,0-1 1 0 0,0 0-1 0 0,0-1 0 0 0,0 0 1 0 0,0-1-1 0 0,0-1 0 0 0,0 0 1 0 0,-1 0-1 0 0,0-2 0 0 0,22-12 1 0 0,-5 0-27 0 0,-1-1 1 0 0,-1-1 0 0 0,46-45-1 0 0,-40 30 20 0 0,-1-2-1 0 0,44-66 1 0 0,-13-1-268 0 0,9-15-142 0 0,-47 84-385 0 0,-24 34 582 0 0,-1-1 82 0 0,7-4-93 0 0,-10 15 90 0 0,-10 15 53 0 0,-33 48 38 0 0,-4 6 0 0 0,38-56 51 0 0,1 0-1 0 0,0 1 1 0 0,2 0 0 0 0,-8 31-1 0 0,14-42 16 0 0,1 0-1 0 0,0 1 0 0 0,1-1 0 0 0,0 0 1 0 0,1 1-1 0 0,0-1 0 0 0,1 0 0 0 0,0 1 0 0 0,1-1 1 0 0,5 19-1 0 0,-4-23-57 0 0,40 148 80 0 0,-42-154-66 0 0,-1-1 1 0 0,0 1 0 0 0,1-1-1 0 0,0 1 1 0 0,-1-1 0 0 0,1 1-1 0 0,0-1 1 0 0,0 0-1 0 0,0 1 1 0 0,0-1 0 0 0,0 0-1 0 0,0 0 1 0 0,0 1 0 0 0,0-1-1 0 0,1 0 1 0 0,-1 0-1 0 0,0 0 1 0 0,1-1 0 0 0,-1 1-1 0 0,0 0 1 0 0,1 0-1 0 0,-1-1 1 0 0,1 1 0 0 0,0-1-1 0 0,-1 1 1 0 0,1-1 0 0 0,-1 0-1 0 0,1 1 1 0 0,0-1-1 0 0,-1 0 1 0 0,1 0 0 0 0,1-1-1 0 0,4 1-254 0 0,0 0 0 0 0,0-1 0 0 0,9-2 0 0 0,7-2-3637 0 0,-18 3 1905 0 0,9-1-4800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9071 0 0,'0'0'400'0'0,"0"9"80"0"0,-1 2-384 0 0,-1 0-96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128 273 10591 0 0,'-2'0'819'0'0,"-23"2"-913"0"0,14-1 1808 0 0,0 0 0 0 0,-19-2 0 0 0,27 1-1482 0 0,1 0 0 0 0,-1-1 0 0 0,1 1 1 0 0,0-1-1 0 0,-1 0 0 0 0,1 1 0 0 0,-1-1 1 0 0,1 0-1 0 0,0 0 0 0 0,0 0 0 0 0,0-1 0 0 0,-1 1 1 0 0,1-1-1 0 0,0 1 0 0 0,1-1 0 0 0,-1 0 1 0 0,-3-2-1 0 0,5 3-183 0 0,-1 0 1 0 0,0-1-1 0 0,1 1 0 0 0,-1 0 1 0 0,1 0-1 0 0,-1 0 1 0 0,1-1-1 0 0,0 1 1 0 0,-1 0-1 0 0,1-1 0 0 0,0 1 1 0 0,0 0-1 0 0,0-1 1 0 0,0 1-1 0 0,0 0 0 0 0,0 0 1 0 0,0-1-1 0 0,0 1 1 0 0,1 0-1 0 0,-1-1 0 0 0,0 1 1 0 0,1 0-1 0 0,-1 0 1 0 0,2-2-1 0 0,1-2 27 0 0,0-1 0 0 0,1 1 0 0 0,0 1 0 0 0,4-6-1 0 0,2-1-59 0 0,-3 3-18 0 0,0 0 0 0 0,1 1-1 0 0,0 0 1 0 0,0 0 0 0 0,17-10-1 0 0,50-22-46 0 0,-28 16 59 0 0,-26 11 105 0 0,0 1-1 0 0,1 1 1 0 0,1 2 0 0 0,0 0-1 0 0,33-7 1 0 0,-55 15-87 0 0,0-1 0 0 0,0 1 0 0 0,-1 0 0 0 0,1 0 0 0 0,0 0 0 0 0,0 0 0 0 0,-1 0 0 0 0,1 1 0 0 0,0-1 0 0 0,0 0 0 0 0,-1 0 0 0 0,1 0 0 0 0,0 1 0 0 0,0-1 0 0 0,-1 0 0 0 0,1 1-1 0 0,0-1 1 0 0,-1 0 0 0 0,1 1 0 0 0,0-1 0 0 0,-1 1 0 0 0,1-1 0 0 0,-1 1 0 0 0,1 0 0 0 0,0 1 18 0 0,0-1 0 0 0,0 1-1 0 0,0 0 1 0 0,-1-1 0 0 0,1 1 0 0 0,0 0-1 0 0,-1-1 1 0 0,0 1 0 0 0,1 0 0 0 0,-1 2-1 0 0,0 1 54 0 0,0 0-1 0 0,0 1 0 0 0,0-1 1 0 0,-1 0-1 0 0,0 0 0 0 0,-2 9 1 0 0,-2-1-20 0 0,1 0 0 0 0,1 1 0 0 0,0-1 0 0 0,0 1 0 0 0,2 0 0 0 0,0 0-1 0 0,0 0 1 0 0,2 14 0 0 0,-1-22-185 0 0,1 0-1 0 0,0-1 0 0 0,0 1 0 0 0,1-1 1 0 0,-1 1-1 0 0,1-1 0 0 0,0 1 0 0 0,1-1 0 0 0,-1 0 1 0 0,1 0-1 0 0,0 0 0 0 0,1-1 0 0 0,-1 1 1 0 0,1-1-1 0 0,0 1 0 0 0,0-1 0 0 0,0 0 0 0 0,0-1 1 0 0,1 1-1 0 0,-1-1 0 0 0,1 0 0 0 0,5 3 0 0 0,5 1-2307 0 0,1-2-5181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8751 0 0,'0'0'674'0'0,"-2"0"-438"0"0,-2 1-25 0 0,0-1 1 0 0,0 1 0 0 0,-1 0 0 0 0,1 1-1 0 0,0-1 1 0 0,0 1 0 0 0,0-1 0 0 0,0 1-1 0 0,-5 4 1 0 0,-36 25 3162 0 0,39-26-3164 0 0,-8 6 317 0 0,1 1-1 0 0,0 1 1 0 0,0 1 0 0 0,1 0 0 0 0,1 0-1 0 0,0 1 1 0 0,-11 22 0 0 0,-52 121 1011 0 0,62-129-1373 0 0,-27 70 122 0 0,-21 48-138 0 0,-74 108 39 0 0,-3-1-330 0 0,130-239-706 0 0,6-12-945 0 0,6-10 347 0 0,2-5 67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10135 0 0,'0'0'778'0'0,"0"2"-506"0"0,1 0 102 0 0,0 1 1 0 0,0 0-1 0 0,0-1 0 0 0,1 1 1 0 0,-1-1-1 0 0,1 1 1 0 0,-1-1-1 0 0,1 0 1 0 0,0 0-1 0 0,0 1 1 0 0,0-1-1 0 0,0 0 1 0 0,0-1-1 0 0,1 1 0 0 0,-1 0 1 0 0,0-1-1 0 0,1 1 1 0 0,-1-1-1 0 0,6 2 1 0 0,0 1 157 0 0,1-1 1 0 0,-1-1-1 0 0,1 1 1 0 0,-1-1-1 0 0,15 1 0 0 0,10-2 68 0 0,0-1-1 0 0,0-1 0 0 0,44-8 0 0 0,97-27 592 0 0,-153 31-1080 0 0,193-50 688 0 0,-166 39-1799 0 0,0-1 1 0 0,61-33-1 0 0,-83 36-1692 0 0,-1-2-4984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10135 0 0,'0'0'778'0'0,"-5"7"924"0"0,-1 1-239 0 0,2-1 1 0 0,-1 1-1 0 0,-6 17 0 0 0,2 0-514 0 0,-6 30 1 0 0,4-13 154 0 0,-98 281 1239 0 0,82-256-2268 0 0,-4 0 0 0 0,-65 103 0 0 0,65-127 37 0 0,-1-1 0 0 0,-62 61 0 0 0,88-97-93 0 0,0 0-1 0 0,0-1 1 0 0,0 0 0 0 0,0 0-1 0 0,-1 0 1 0 0,0-1 0 0 0,0 0-1 0 0,0 0 1 0 0,-15 5 0 0 0,22-9-17 0 0,0 0 0 0 0,-1-1 0 0 0,1 1 0 0 0,0 0 0 0 0,0 0 0 0 0,-1 0 0 0 0,1 0 0 0 0,0 0 0 0 0,0-1-1 0 0,0 1 1 0 0,-1 0 0 0 0,1 0 0 0 0,0 0 0 0 0,0-1 0 0 0,0 1 0 0 0,0 0 0 0 0,-1 0 0 0 0,1-1 0 0 0,0 1 0 0 0,0 0 0 0 0,0 0 0 0 0,0-1 0 0 0,0 1 0 0 0,0 0 0 0 0,0 0 0 0 0,0-1 0 0 0,0 1 0 0 0,0 0 0 0 0,0-1 0 0 0,0 1 0 0 0,0 0 0 0 0,0 0 0 0 0,0-1 0 0 0,0 1 0 0 0,0 0 0 0 0,0-1 0 0 0,2-11 38 0 0,1 4-61 0 0,1-1-1 0 0,1 1 0 0 0,-1 0 1 0 0,1 0-1 0 0,1 0 1 0 0,0 0-1 0 0,11-11 0 0 0,52-43-265 0 0,-47 44 208 0 0,1 1 1 0 0,25-14-1 0 0,-37 25 53 0 0,1 0 1 0 0,0 0-1 0 0,0 1 0 0 0,1 1 1 0 0,-1 0-1 0 0,20-4 0 0 0,-29 8 35 0 0,0-1 1 0 0,0 1-1 0 0,0 0 0 0 0,0 0 0 0 0,-1 0 1 0 0,1 0-1 0 0,0 1 0 0 0,0-1 0 0 0,0 1 0 0 0,-1 0 1 0 0,1-1-1 0 0,0 1 0 0 0,-1 1 0 0 0,1-1 1 0 0,0 0-1 0 0,-1 0 0 0 0,5 4 0 0 0,-5-2 22 0 0,1 0 0 0 0,0 0 0 0 0,-1 0-1 0 0,1 0 1 0 0,-1 0 0 0 0,0 1 0 0 0,0-1-1 0 0,0 1 1 0 0,0-1 0 0 0,-1 1 0 0 0,2 5-1 0 0,1 8 84 0 0,-1 0 0 0 0,-1 0-1 0 0,0 0 1 0 0,-2 27 0 0 0,0-43-114 0 0,0 3 20 0 0,2 15 9 0 0,-2-18-68 0 0,0-1 0 0 0,1 1-1 0 0,-1-1 1 0 0,0 1-1 0 0,1-1 1 0 0,-1 1-1 0 0,1-1 1 0 0,-1 1-1 0 0,1-1 1 0 0,-1 1-1 0 0,1-1 1 0 0,-1 1-1 0 0,1-1 1 0 0,-1 0-1 0 0,1 1 1 0 0,0-1-1 0 0,-1 0 1 0 0,1 0 0 0 0,-1 1-1 0 0,1-1 1 0 0,1 0-1 0 0,11 3-737 0 0,-9-3 467 0 0,1 0 0 0 0,-1 0 0 0 0,0-1 0 0 0,0 1 0 0 0,0-1-1 0 0,0 0 1 0 0,0 0 0 0 0,0 0 0 0 0,0-1 0 0 0,0 1 0 0 0,0-1 0 0 0,-1 0 0 0 0,6-4 0 0 0,8-3-1145 0 0,24-12-706 0 0,-2-4-14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120 128 12007 0 0,'0'0'547'0'0,"1"-1"-11"0"0,-1 0-522 0 0,1 1-1 0 0,-1-1 1 0 0,1 1 0 0 0,-1-1-1 0 0,0 0 1 0 0,1 1 0 0 0,-1-1-1 0 0,1 1 1 0 0,0 0 0 0 0,-1-1 0 0 0,1 1-1 0 0,-1-1 1 0 0,1 1 0 0 0,0 0-1 0 0,-1-1 1 0 0,1 1 0 0 0,0 0-1 0 0,-1 0 1 0 0,2-1 0 0 0,0 1 103 0 0,-1-1 800 0 0,1 2 307 0 0,5 1-342 0 0,1 0 1 0 0,-1 0-1 0 0,0 1 0 0 0,8 4 1 0 0,-8-3-447 0 0,1-1 0 0 0,0 0 0 0 0,0 0 0 0 0,9 1 0 0 0,-5-2-239 0 0,0 0 1 0 0,0-1-1 0 0,0-1 1 0 0,0 0-1 0 0,0-1 1 0 0,0 0-1 0 0,0 0 1 0 0,0-2-1 0 0,18-4 0 0 0,-21 4-161 0 0,1 0-1 0 0,-1-1 0 0 0,0 0 0 0 0,0 0 0 0 0,0-1 0 0 0,0 0 1 0 0,-1 0-1 0 0,0-1 0 0 0,0 0 0 0 0,11-12 0 0 0,-17 16-41 0 0,-1 0 0 0 0,1 0-1 0 0,-1 0 1 0 0,0-1 0 0 0,1 1 0 0 0,-1 0 0 0 0,0-1-1 0 0,0 1 1 0 0,0-1 0 0 0,-1 1 0 0 0,1-1 0 0 0,-1 0-1 0 0,1 1 1 0 0,-1-1 0 0 0,0-3 0 0 0,0 5-1 0 0,0-1 1 0 0,0 1-1 0 0,0-1 1 0 0,-1 1-1 0 0,1-1 1 0 0,0 1-1 0 0,-1-1 0 0 0,1 1 1 0 0,-1 0-1 0 0,0-1 1 0 0,1 1-1 0 0,-1 0 1 0 0,0-1-1 0 0,0 1 1 0 0,0 0-1 0 0,0 0 0 0 0,0 0 1 0 0,0 0-1 0 0,0 0 1 0 0,0 0-1 0 0,0 0 1 0 0,0 0-1 0 0,-1 0 1 0 0,1 0-1 0 0,0 1 1 0 0,0-1-1 0 0,-3 0 0 0 0,-2-1-46 0 0,0 1 0 0 0,0 0 0 0 0,-1 1-1 0 0,1 0 1 0 0,0 0 0 0 0,0 0 0 0 0,0 0-1 0 0,0 1 1 0 0,0 0 0 0 0,0 1 0 0 0,0-1-1 0 0,-8 4 1 0 0,-10 4-98 0 0,-36 21 1 0 0,46-23 139 0 0,-21 13 0 0 0,1 2 0 0 0,0 1 0 0 0,2 2 0 0 0,1 1 0 0 0,-31 33 0 0 0,55-52 51 0 0,2-1 0 0 0,-1 1 1 0 0,1 0-1 0 0,0 0 0 0 0,0 0 0 0 0,1 1 1 0 0,0-1-1 0 0,-3 10 0 0 0,6-14-34 0 0,0-1 0 0 0,0 1 0 0 0,1 0-1 0 0,-1 0 1 0 0,1 0 0 0 0,0-1 0 0 0,0 1 0 0 0,0 0 0 0 0,0 0 0 0 0,0 0-1 0 0,1-1 1 0 0,-1 1 0 0 0,1 0 0 0 0,0 0 0 0 0,0-1 0 0 0,0 1 0 0 0,0-1-1 0 0,0 1 1 0 0,0 0 0 0 0,1-1 0 0 0,-1 0 0 0 0,1 1 0 0 0,0-1 0 0 0,0 0-1 0 0,-1 0 1 0 0,1 0 0 0 0,1 0 0 0 0,2 2 0 0 0,2 0 6 0 0,0 1-1 0 0,1-1 1 0 0,-1 0 0 0 0,1-1 0 0 0,0 0-1 0 0,0 0 1 0 0,0-1 0 0 0,0 0 0 0 0,0 0 0 0 0,1-1-1 0 0,-1 0 1 0 0,1 0 0 0 0,8-1 0 0 0,13-2-585 0 0,1 0 0 0 0,35-9 1 0 0,-37 6-926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14 6911 0 0,'0'0'623'0'0,"2"-1"-514"0"0,-1 0 481 0 0,1-1 0 0 0,0 1 0 0 0,-1 0-1 0 0,1 0 1 0 0,0 0 0 0 0,0 0 0 0 0,-1 0-1 0 0,1 0 1 0 0,0 1 0 0 0,0-1 0 0 0,0 0-1 0 0,0 1 1 0 0,0 0 0 0 0,4-1-1 0 0,-5 1-429 0 0,0 0 0 0 0,0 1-1 0 0,0-1 1 0 0,1 0-1 0 0,-1 1 1 0 0,0-1-1 0 0,0 0 1 0 0,0 1-1 0 0,0 0 1 0 0,0-1-1 0 0,0 1 1 0 0,0-1-1 0 0,-1 1 1 0 0,1 0-1 0 0,0 0 1 0 0,0 0-1 0 0,0-1 1 0 0,-1 1 0 0 0,2 1-1 0 0,0 2 21 0 0,0 0 1 0 0,0 0-1 0 0,-1 0 0 0 0,1 1 1 0 0,-1-1-1 0 0,0 0 0 0 0,0 1 1 0 0,0-1-1 0 0,0 8 0 0 0,-1 2 132 0 0,-1 1 0 0 0,0-1 0 0 0,-1 0 0 0 0,-1 1 0 0 0,-5 18 0 0 0,-29 69 635 0 0,35-96-898 0 0,-19 44 84 0 0,-2-1-1 0 0,-2-1 1 0 0,-37 54 0 0 0,41-73-107 0 0,-2 0 1 0 0,-29 29-1 0 0,40-46-281 0 0,-1-1-1 0 0,1 0 0 0 0,-2-1 0 0 0,0-1 0 0 0,0 0 0 0 0,-30 14 0 0 0,25-19-906 0 0,19-4 808 0 0,-1 0 1 0 0,0 0-1 0 0,1 0 0 0 0,-1 0 1 0 0,0 0-1 0 0,1 0 1 0 0,-1-1-1 0 0,1 1 0 0 0,-1 0 1 0 0,0 0-1 0 0,1-1 1 0 0,-1 1-1 0 0,1 0 1 0 0,-1-1-1 0 0,1 1 0 0 0,-1 0 1 0 0,0-2-1 0 0,-3-6-6394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105 293 3223 0 0,'-5'6'16824'0'0,"23"-17"-16071"0"0,0 0-1 0 0,18-16 0 0 0,3-2-169 0 0,157-92 819 0 0,-153 99-1252 0 0,1 1-1 0 0,80-25 1 0 0,-115 44-138 0 0,0-1 0 0 0,1 1 0 0 0,0 1 0 0 0,-1 0 0 0 0,1 0 0 0 0,16 1 0 0 0,-24 0 0 0 0,1 0 1 0 0,0 1-1 0 0,0-1 1 0 0,0 1 0 0 0,-1 0-1 0 0,1 0 1 0 0,0 0-1 0 0,-1 0 1 0 0,1 0-1 0 0,0 0 1 0 0,-1 1-1 0 0,1-1 1 0 0,-1 1-1 0 0,0 0 1 0 0,0 0-1 0 0,0-1 1 0 0,0 2 0 0 0,0-1-1 0 0,0 0 1 0 0,0 0-1 0 0,0 0 1 0 0,-1 1-1 0 0,1-1 1 0 0,-1 1-1 0 0,0 0 1 0 0,1 3-1 0 0,0 1 2 0 0,0 0 0 0 0,-1 0 0 0 0,-1 1-1 0 0,1-1 1 0 0,-1 0 0 0 0,0 0-1 0 0,-1 1 1 0 0,0-1 0 0 0,0 0-1 0 0,0 0 1 0 0,-1 0 0 0 0,0 0 0 0 0,0 0-1 0 0,-1 0 1 0 0,0 0 0 0 0,0-1-1 0 0,-1 0 1 0 0,-3 7 0 0 0,-5 3 22 0 0,0 1 1 0 0,-1-2-1 0 0,0 0 0 0 0,-1 0 1 0 0,-21 15-1 0 0,13-13-217 0 0,0-2 0 0 0,0-1 0 0 0,-2 0 0 0 0,0-2 0 0 0,0-1 0 0 0,-1-1 0 0 0,-29 8 0 0 0,-6-2-659 0 0,-120 15 0 0 0,76-24-696 0 0,38-3 682 0 0,57-4 738 0 0,8 0 316 0 0,12 8 373 0 0,15 8 130 0 0,1-2 1 0 0,35 15 0 0 0,2 1 109 0 0,223 101 1596 0 0,-255-118-2300 0 0,0 2 0 0 0,-1 1 0 0 0,0 1-1 0 0,38 30 1 0 0,-62-41-137 0 0,-6-5-108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16959 0 0,'0'0'1536'0'0,"1"3"-1262"0"0,-1 4 22 0 0,1 0 1 0 0,-1 0-1 0 0,-1 1 1 0 0,0-1 0 0 0,0 0-1 0 0,0 0 1 0 0,-4 11 0 0 0,-21 52 1473 0 0,16-45-1454 0 0,-18 44 196 0 0,-2-2-1 0 0,-4-1 0 0 0,-44 65 1 0 0,40-81-443 0 0,-3-3 1 0 0,-52 50 0 0 0,85-89-93 0 0,6-7-139 0 0,12-12-4211 0 0,2-3 2666 0 0,1-2-48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8 444 9215 0 0,'0'0'707'0'0,"-4"-8"-438"0"0,3 6-73 0 0,1-1 0 0 0,-1 0 0 0 0,0 1 0 0 0,1-1 0 0 0,0 0 0 0 0,0 0 0 0 0,0 1 0 0 0,0-1-1 0 0,0 0 1 0 0,0 0 0 0 0,1 1 0 0 0,-1-1 0 0 0,1 0 0 0 0,0 1 0 0 0,0-1 0 0 0,0 1 0 0 0,0-1 0 0 0,0 1 0 0 0,1-1-1 0 0,-1 1 1 0 0,1 0 0 0 0,-1-1 0 0 0,4-2 0 0 0,5-6 1159 0 0,0 1 0 0 0,1 0 0 0 0,13-10 0 0 0,-21 18-1297 0 0,59-48 960 0 0,3 4-1 0 0,2 2 1 0 0,120-58 0 0 0,-46 46-733 0 0,-125 51-235 0 0,0 1 0 0 0,-1 0 0 0 0,1 1 0 0 0,1 1 0 0 0,-1 1 0 0 0,0 0 0 0 0,21 2 0 0 0,-32 0-35 0 0,0-1 0 0 0,0 1 1 0 0,0 0-1 0 0,0 1 0 0 0,0-1 0 0 0,0 1 0 0 0,-1 0 0 0 0,1 0 1 0 0,-1 0-1 0 0,1 1 0 0 0,-1-1 0 0 0,6 6 0 0 0,-8-6-6 0 0,0 0 0 0 0,0 1-1 0 0,0-1 1 0 0,0 0-1 0 0,-1 1 1 0 0,1 0 0 0 0,-1-1-1 0 0,1 1 1 0 0,-1 0-1 0 0,0 0 1 0 0,0-1 0 0 0,-1 1-1 0 0,1 0 1 0 0,0 0-1 0 0,-1 0 1 0 0,0 0 0 0 0,0 0-1 0 0,0 0 1 0 0,0 0 0 0 0,0 0-1 0 0,-2 6 1 0 0,0 1 20 0 0,-1 0 0 0 0,0 0 0 0 0,-1 0 0 0 0,0-1 0 0 0,0 1 1 0 0,-1-1-1 0 0,-1 0 0 0 0,-8 11 0 0 0,-57 63 113 0 0,70-82-138 0 0,-53 55 70 0 0,-77 61 0 0 0,98-92-66 0 0,-1-1 1 0 0,-1-1-1 0 0,-1-2 0 0 0,-42 18 0 0 0,62-33-146 0 0,-1 0 0 0 0,0-1 0 0 0,0-1 1 0 0,0 0-1 0 0,-1-2 0 0 0,-30 2 0 0 0,34-4-43 0 0,0 0 0 0 0,0-1 1 0 0,0-1-1 0 0,0 0 0 0 0,0-1 0 0 0,1-1 1 0 0,-1 0-1 0 0,-24-11 0 0 0,26 8-696 0 0,28 20 677 0 0,13 17 589 0 0,2-1 1 0 0,1-2 0 0 0,2-1-1 0 0,46 28 1 0 0,17 1-15 0 0,40 27 115 0 0,-127-76-487 0 0,-2 0 7 0 0,1 0 0 0 0,-1 1 1 0 0,0 0-1 0 0,-1 0 0 0 0,0 0 0 0 0,8 12 1 0 0,-9-11 31 0 0,-5-7-77 0 0,0 1 0 0 0,0-1-1 0 0,0 0 1 0 0,0 0 0 0 0,0 0-1 0 0,1 0 1 0 0,-1 0 0 0 0,0 0-1 0 0,0 0 1 0 0,1 0-1 0 0,-1-1 1 0 0,1 1 0 0 0,-1 0-1 0 0,0-1 1 0 0,1 1 0 0 0,-1-1-1 0 0,1 1 1 0 0,0-1-1 0 0,-1 0 1 0 0,1 0 0 0 0,-1 0-1 0 0,1 0 1 0 0,-1 0 0 0 0,1 0-1 0 0,-1 0 1 0 0,1 0 0 0 0,0-1-1 0 0,-1 1 1 0 0,3-2-1 0 0,-1 2-119 0 0,7-4-1239 0 0,0 1-401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18 398 11975 0 0,'0'0'923'0'0,"-12"-13"6558"0"0,12 12-7326 0 0,-1 0 0 0 0,0 0-1 0 0,1 0 1 0 0,-1-1 0 0 0,1 1-1 0 0,-1 0 1 0 0,1 0-1 0 0,0 0 1 0 0,-1 0 0 0 0,1 0-1 0 0,0-1 1 0 0,0 1 0 0 0,0 0-1 0 0,0 0 1 0 0,0 0 0 0 0,0-1-1 0 0,1-1 1 0 0,-1 0 26 0 0,1 1 1 0 0,0-1-1 0 0,0 0 0 0 0,1 0 1 0 0,-1 0-1 0 0,3-4 0 0 0,4-3 72 0 0,0 0-1 0 0,14-13 0 0 0,-18 19-101 0 0,29-27-78 0 0,1 2-1 0 0,1 2 1 0 0,61-36-1 0 0,123-54 104 0 0,-204 109-175 0 0,12-5-54 0 0,-27 13 52 0 0,1 0 1 0 0,-1-1-1 0 0,1 1 0 0 0,-1 0 1 0 0,1 0-1 0 0,-1-1 1 0 0,1 1-1 0 0,-1 0 1 0 0,1 0-1 0 0,-1 0 0 0 0,1 0 1 0 0,0 0-1 0 0,-1 0 1 0 0,1 0-1 0 0,-1 0 1 0 0,1 0-1 0 0,-1 0 0 0 0,1 0 1 0 0,-1 0-1 0 0,1 0 1 0 0,0 0-1 0 0,0 1 1 0 0,2 5 2 0 0,-2-6-2 0 0,10 17-64 0 0,-10-14 51 0 0,1-1-1 0 0,-1 0 1 0 0,-1 1 0 0 0,1-1-1 0 0,0 1 1 0 0,-1-1-1 0 0,1 1 1 0 0,-1 3 0 0 0,1 2-8 0 0,0-6 11 0 0,-1 1 1 0 0,1-1-1 0 0,-1 1 0 0 0,0-1 1 0 0,0 0-1 0 0,0 1 0 0 0,0-1 1 0 0,0 1-1 0 0,0-1 1 0 0,-1 1-1 0 0,1-1 0 0 0,-1 0 1 0 0,0 1-1 0 0,-1 2 0 0 0,-2 4-4 0 0,0 2-13 0 0,0-1 1 0 0,-1 1-1 0 0,-6 9 0 0 0,-1 2 2 0 0,-23 43 62 0 0,19-36 1 0 0,0 0 1 0 0,-19 55-1 0 0,34-82-36 0 0,1 0 0 0 0,-1 0 0 0 0,1 0 0 0 0,-1 1 0 0 0,1-1-1 0 0,0 0 1 0 0,-1 0 0 0 0,1 1 0 0 0,0-1 0 0 0,1 0 0 0 0,-1 1 0 0 0,0-1 0 0 0,1 0-1 0 0,-1 0 1 0 0,1 1 0 0 0,1 1 0 0 0,-1-2 0 0 0,0-1-1 0 0,0 0 0 0 0,0 1 1 0 0,0-1-1 0 0,1 0 1 0 0,-1 0-1 0 0,0 0 1 0 0,1 0-1 0 0,-1 0 1 0 0,1 0-1 0 0,-1 0 1 0 0,1 0-1 0 0,-1 0 0 0 0,1-1 1 0 0,0 1-1 0 0,-1-1 1 0 0,1 1-1 0 0,0-1 1 0 0,-1 0-1 0 0,1 0 1 0 0,3 0-1 0 0,14 1-1 0 0,0-2 0 0 0,0-1 0 0 0,22-4 0 0 0,-19 2 0 0 0,39-1 0 0 0,-37 4-7 0 0,-16 0-2 0 0,-1 1-1 0 0,1 0 0 0 0,-1 0 0 0 0,1 1 1 0 0,-1 0-1 0 0,1 0 0 0 0,-1 0 1 0 0,0 1-1 0 0,10 4 0 0 0,-15-5-531 0 0,5 3-2405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14479 0 0,'0'0'1314'0'0,"-2"1"-1020"0"0,-4 3-78 0 0,0 0 0 0 0,0 0 0 0 0,0 1 0 0 0,1 0 0 0 0,-1 0 0 0 0,1 0 0 0 0,0 1 0 0 0,1-1 0 0 0,-1 1 0 0 0,1 0 0 0 0,0 0 0 0 0,-6 14 0 0 0,6-11-78 0 0,1 0 1 0 0,-1 1-1 0 0,1-1 1 0 0,1 1-1 0 0,0-1 1 0 0,0 1-1 0 0,1 0 0 0 0,0 0 1 0 0,1 13-1 0 0,2-9 152 0 0,0-1-1 0 0,8 24 0 0 0,-9-35-231 0 0,0 0-1 0 0,-1-1 1 0 0,1 1-1 0 0,0 0 0 0 0,0-1 1 0 0,0 1-1 0 0,0 0 1 0 0,0-1-1 0 0,0 1 1 0 0,1-1-1 0 0,-1 0 1 0 0,0 1-1 0 0,1-1 1 0 0,-1 0-1 0 0,1 0 1 0 0,0 0-1 0 0,-1 0 0 0 0,3 1 1 0 0,-1-1 9 0 0,0 0 0 0 0,0 0 1 0 0,0-1-1 0 0,0 1 0 0 0,0-1 0 0 0,0 0 0 0 0,1 0 1 0 0,-1 0-1 0 0,0 0 0 0 0,3 0 0 0 0,5-3 1 0 0,-1 1-1 0 0,1-1 1 0 0,-1 0-1 0 0,0-1 1 0 0,12-6-1 0 0,-14 5-56 0 0,0 0 1 0 0,0 0-1 0 0,0 0 0 0 0,-1-1 0 0 0,9-9 1 0 0,-13 13-3 0 0,0-1 1 0 0,-1 0-1 0 0,1 0 0 0 0,-1 0 1 0 0,0 0-1 0 0,0 0 1 0 0,0-1-1 0 0,0 1 1 0 0,-1-1-1 0 0,1 1 1 0 0,-1-1-1 0 0,0 1 0 0 0,0-1 1 0 0,0 0-1 0 0,0-4 1 0 0,-1 6-7 0 0,0 1 0 0 0,-1 0 1 0 0,1 0-1 0 0,0 0 0 0 0,-1-1 1 0 0,1 1-1 0 0,-1 0 0 0 0,0 0 1 0 0,1 0-1 0 0,-1 0 0 0 0,0 0 1 0 0,0 0-1 0 0,1 0 0 0 0,-1 0 1 0 0,0 0-1 0 0,0 1 0 0 0,0-1 1 0 0,0 0-1 0 0,-2-1 0 0 0,-21-10 48 0 0,18 10-68 0 0,-1 0-1 0 0,1 1 1 0 0,-1-1 0 0 0,1 1-1 0 0,-10 0 1 0 0,4 0-66 0 0,0-1-1 0 0,-12-2 0 0 0,23 3-485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28 11687 0 0,'6'-6'195'0'0,"-4"3"-32"0"0,1 0 0 0 0,0 1 0 0 0,0-1-1 0 0,0 1 1 0 0,0 0 0 0 0,6-4 1925 0 0,-10 8-2007 0 0,1 0-1 0 0,-1 1 1 0 0,0-1-1 0 0,-1 0 0 0 0,1 0 1 0 0,0 0-1 0 0,-1 0 1 0 0,-1 2-1 0 0,0 0 35 0 0,-22 28 368 0 0,-34 34 1 0 0,-14 16-195 0 0,1 0 32 0 0,-11 6-259 0 0,12-16-42 0 0,57-56 43 0 0,-116 143 384 0 0,114-137-271 0 0,1 1-1 0 0,2 1 1 0 0,0 1 0 0 0,1-1-1 0 0,-12 38 1 0 0,22-56-79 0 0,1 1 0 0 0,-1-1 1 0 0,1 0-1 0 0,0 1 0 0 0,1-1 1 0 0,-1 1-1 0 0,1-1 0 0 0,1 1 1 0 0,-1-1-1 0 0,3 13 0 0 0,-1-14-23 0 0,-1-1 0 0 0,1 0 0 0 0,0 1 0 0 0,0-1 0 0 0,0 0 0 0 0,1 0 0 0 0,0 0 0 0 0,-1-1-1 0 0,1 1 1 0 0,1-1 0 0 0,-1 1 0 0 0,0-1 0 0 0,1 0 0 0 0,0 0 0 0 0,7 4 0 0 0,-1-2-11 0 0,0 0 1 0 0,0-1-1 0 0,0 0 1 0 0,1-1-1 0 0,-1 0 1 0 0,1 0-1 0 0,0-1 0 0 0,0-1 1 0 0,11 1-1 0 0,16-2 265 0 0,47-4 0 0 0,-59 2-297 0 0,8-2-3561 0 0,52-12 0 0 0,-71 12-3154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3679 0 0,'-15'4'392'0'0,"10"-2"755"0"0,1 0 0 0 0,-1 0 0 0 0,1 0-1 0 0,-1 1 1 0 0,1-1 0 0 0,-7 7-1 0 0,5-4-31 0 0,1 0 0 0 0,-1 1-1 0 0,-7 11 1 0 0,1 3-164 0 0,1-1 0 0 0,-10 24 0 0 0,7-13-450 0 0,-45 85 1211 0 0,-30 62-965 0 0,74-146-820 0 0,-80 158 359 0 0,75-154-810 0 0,-2 0-1 0 0,-2-2 1 0 0,-30 35 0 0 0,46-61-73 0 0,7-6-62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279 447 6911 0 0,'0'0'315'0'0,"-2"0"-7"0"0,-5 4-16 0 0,0 1 0 0 0,0-1 0 0 0,0 1 0 0 0,-10 10 0 0 0,3-3 1956 0 0,-46 37-591 0 0,59-48-1576 0 0,-1-1 1 0 0,1 1-1 0 0,0-1 0 0 0,0 1 0 0 0,-1-1 0 0 0,1 0 0 0 0,0 1 0 0 0,-1-1 0 0 0,1 0 0 0 0,0 0 0 0 0,-1 0 1 0 0,1 0-1 0 0,0 0 0 0 0,-1 0 0 0 0,1 0 0 0 0,-3-1 0 0 0,-23-8 2080 0 0,17 5-1889 0 0,2 2-76 0 0,0-1-1 0 0,0-1 1 0 0,0 1 0 0 0,0-1-1 0 0,0-1 1 0 0,1 1-1 0 0,-10-9 1 0 0,15 12-174 0 0,1-1 0 0 0,-1 0 1 0 0,0 1-1 0 0,0-1 0 0 0,1 0 0 0 0,-1 0 1 0 0,1 0-1 0 0,-1 0 0 0 0,1 0 0 0 0,0 0 1 0 0,0-1-1 0 0,0 1 0 0 0,0 0 0 0 0,0-1 1 0 0,1 1-1 0 0,-1 0 0 0 0,1-1 0 0 0,-1 1 0 0 0,1-1 1 0 0,0 1-1 0 0,0-1 0 0 0,0 1 0 0 0,0-1 1 0 0,1 1-1 0 0,-1-1 0 0 0,0 1 0 0 0,1 0 1 0 0,0-1-1 0 0,1-3 0 0 0,3-4 23 0 0,1 1-1 0 0,0-1 0 0 0,1 1 0 0 0,0 0 1 0 0,0 1-1 0 0,10-10 0 0 0,55-43-47 0 0,-52 45 16 0 0,22-16 125 0 0,1 1 0 0 0,1 2 0 0 0,2 3 0 0 0,0 1 0 0 0,2 2 1 0 0,0 2-1 0 0,2 3 0 0 0,0 2 0 0 0,1 1 0 0 0,73-9 0 0 0,-102 20 33 0 0,4 0 289 0 0,31 0 1 0 0,-50 3-385 0 0,0 1 0 0 0,0 1 1 0 0,-1-1-1 0 0,1 1 0 0 0,0 1 0 0 0,0-1 1 0 0,-1 1-1 0 0,1 0 0 0 0,10 6 0 0 0,-14-7-71 0 0,-1 0 0 0 0,1 1 0 0 0,-1 0 0 0 0,0-1-1 0 0,0 1 1 0 0,0 0 0 0 0,0 0 0 0 0,0 0-1 0 0,0 0 1 0 0,0 1 0 0 0,0-1 0 0 0,-1 0-1 0 0,0 1 1 0 0,1-1 0 0 0,-1 1 0 0 0,0 0-1 0 0,1 3 1 0 0,-1-2 6 0 0,0 1-1 0 0,-1-1 1 0 0,0 0-1 0 0,0 1 1 0 0,0-1-1 0 0,0 0 1 0 0,-1 1-1 0 0,1-1 1 0 0,-1 0-1 0 0,-2 6 1 0 0,-3 6 18 0 0,-1 0 0 0 0,0-1 0 0 0,-1 0 0 0 0,-16 22 0 0 0,5-10-30 0 0,-1-1 0 0 0,-1-1 0 0 0,-1-1-1 0 0,-2-1 1 0 0,0-1 0 0 0,-1-1 0 0 0,-2-1 0 0 0,0-2-1 0 0,-32 18 1 0 0,22-17-4 0 0,-2-2 0 0 0,0-1 0 0 0,0-2 0 0 0,-2-2-1 0 0,1-1 1 0 0,-71 8 0 0 0,97-18-20 0 0,-1 0 0 0 0,1-1 0 0 0,-1 0 0 0 0,-22-5 0 0 0,28 4-68 0 0,0-1 1 0 0,1 0-1 0 0,-1-1 0 0 0,1 0 0 0 0,0 0 0 0 0,-1-1 1 0 0,1 0-1 0 0,-11-8 0 0 0,18 11-121 0 0,14-2-1382 0 0,-5 2 1200 0 0,0 0 1 0 0,0 0 0 0 0,0 1 0 0 0,0 0-1 0 0,0 1 1 0 0,12 1 0 0 0,0 3-1196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0,'0'0'14679'0'0,"1"1"-14431"0"0,6 7-116 0 0,0-1 0 0 0,1 0 0 0 0,-1 0 0 0 0,1-1 0 0 0,1 0 0 0 0,-1-1 0 0 0,1 1 0 0 0,0-2 0 0 0,0 1 0 0 0,1-1 0 0 0,-1-1 1 0 0,18 5-1 0 0,11 0-10 0 0,0-2 0 0 0,40 2 0 0 0,-28-3 79 0 0,28 2 86 0 0,-34-5-114 0 0,0 3 1 0 0,54 13 0 0 0,-81-14-135 0 0,-15-3 8 0 0,11 8-8 0 0,-10-7-34 0 0,-1-1-4 0 0,-1 0 0 0 0,1 0 0 0 0,0 0 0 0 0,-1 0 0 0 0,1 0 0 0 0,-1 0 0 0 0,3 3 0 0 0,-5 0-30 0 0,-1-1-1 0 0,1 0 0 0 0,-1 1 0 0 0,0-1 0 0 0,0 0 0 0 0,0 0 0 0 0,0 0 1 0 0,-1 0-1 0 0,-3 3 0 0 0,-23 18 19 0 0,21-18 1 0 0,1-1-1 0 0,-2-1 1 0 0,-10 6-1 0 0,-10 5-11 0 0,-93 55 117 0 0,-159 66-1 0 0,260-127 69 0 0,1 0 0 0 0,0 1-1 0 0,-29 20 1 0 0,47-28-59 0 0,3-1-43 0 0,0-1-60 0 0,-1 1-1 0 0,0-1 1 0 0,1 1-1 0 0,-1 0 1 0 0,1-1-1 0 0,-1 1 1 0 0,1-1-1 0 0,-1 0 1 0 0,1 1-1 0 0,-1-1 0 0 0,1 1 1 0 0,0-1-1 0 0,-1 0 1 0 0,1 1-1 0 0,-1-1 1 0 0,1 0-1 0 0,0 0 1 0 0,-1 0-1 0 0,1 1 1 0 0,0-1-1 0 0,-1 0 1 0 0,1 0-1 0 0,0 0 0 0 0,0 0 1 0 0,0 0-1 0 0,2-1-1 0 0,40 5-26 0 0,-41-4-348 0 0,-1 0-1 0 0,1 0 0 0 0,-1 0 0 0 0,0 0 0 0 0,1 0 0 0 0,-1 0 0 0 0,1-1 0 0 0,-1 1 1 0 0,1-1-1 0 0,-1 1 0 0 0,0-1 0 0 0,1 1 0 0 0,-1-1 0 0 0,0 1 0 0 0,1-1 0 0 0,-1 0 0 0 0,0 0 1 0 0,0 0-1 0 0,0 0 0 0 0,0 0 0 0 0,0 0 0 0 0,1-1 0 0 0,0 0 132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1126 34 3223 0 0,'33'-7'-13'0'0,"-17"5"12596"0"0,-16 1-12373 0 0,1 0 0 0 0,0-1 0 0 0,-1 1 1 0 0,0 0-1 0 0,1 0 0 0 0,-1-1 0 0 0,0 1 1 0 0,0-1-1 0 0,1 1 0 0 0,-1 0 1 0 0,0-1-1 0 0,0 1 0 0 0,-1 0 0 0 0,1-1 1 0 0,0 1-1 0 0,-1-3 0 0 0,-4 4-189 0 0,1 1 0 0 0,-1 0 0 0 0,1 0 0 0 0,0 0-1 0 0,-1 0 1 0 0,1 1 0 0 0,0 0 0 0 0,0-1 0 0 0,-7 5 0 0 0,-35 27-32 0 0,34-24 59 0 0,-166 112-25 0 0,126-90-138 0 0,-88 38 1 0 0,-177 74-366 0 0,194-89 420 0 0,105-47 54 0 0,-23 6-1 0 0,-11 4 8 0 0,46-15-62 0 0,0 0 0 0 0,0-1 0 0 0,0 0 1 0 0,0 0-1 0 0,0-1 0 0 0,0 0 0 0 0,-1 0 0 0 0,1 0 0 0 0,0-1 0 0 0,0 1 0 0 0,0-2 0 0 0,-8-1 0 0 0,10 1 55 0 0,0 1 1 0 0,0-1-1 0 0,0 0 0 0 0,0-1 0 0 0,0 1 0 0 0,1-1 0 0 0,-1 0 1 0 0,1 1-1 0 0,0-1 0 0 0,-4-5 0 0 0,5 6-16 0 0,0 0 0 0 0,1 0 0 0 0,-1 0 0 0 0,1 0 0 0 0,0-1 0 0 0,0 1 0 0 0,0-1 0 0 0,0 1 0 0 0,0-1 0 0 0,0 1 0 0 0,1-1 0 0 0,-1 1 0 0 0,1-1 0 0 0,0 0 0 0 0,0-3 0 0 0,-1-4 12 0 0,1 9 7 0 0,0 0 0 0 0,-1 0 1 0 0,1 0-1 0 0,0-1 0 0 0,0 1 1 0 0,0 0-1 0 0,0 0 0 0 0,1 0 1 0 0,-1 0-1 0 0,0 0 1 0 0,0 0-1 0 0,1 0 0 0 0,-1 0 1 0 0,1 0-1 0 0,-1 0 0 0 0,1 0 1 0 0,-1 0-1 0 0,2-2 0 0 0,0 0 0 0 0,16-29-15 0 0,-11 19-112 0 0,-4 7 99 0 0,0 1 1 0 0,0 0-1 0 0,0 0 1 0 0,1 0 0 0 0,0 1-1 0 0,0-1 1 0 0,0 1-1 0 0,1 0 1 0 0,-1 0 0 0 0,1 0-1 0 0,0 0 1 0 0,5-2-1 0 0,3-2 119 0 0,-1 1 0 0 0,1 1 0 0 0,0 0 0 0 0,1 1 0 0 0,-1 0 0 0 0,1 1 0 0 0,0 1 0 0 0,24-3 0 0 0,-16 3 144 0 0,-1 1 0 0 0,1 2 0 0 0,39 3 0 0 0,-59-3-220 0 0,0 1 0 0 0,0-1-1 0 0,-1 1 1 0 0,1 0 0 0 0,0 0-1 0 0,0 0 1 0 0,-1 0 0 0 0,1 0-1 0 0,0 0 1 0 0,-1 1 0 0 0,1-1-1 0 0,-1 1 1 0 0,1-1 0 0 0,-1 1-1 0 0,0-1 1 0 0,0 1 0 0 0,0 0-1 0 0,0-1 1 0 0,0 1 0 0 0,0 0-1 0 0,1 2 1 0 0,0 3 139 0 0,1 1 0 0 0,-1 0-1 0 0,0 0 1 0 0,1 8 0 0 0,-2-6 19 0 0,1 0 0 0 0,0-1-1 0 0,1 1 1 0 0,5 14 0 0 0,-6-20-138 0 0,0-1 0 0 0,-1 1 0 0 0,2-1 0 0 0,-1 0 0 0 0,0 0 0 0 0,1 0 0 0 0,-1 0 0 0 0,1 0 0 0 0,0-1 0 0 0,0 1 0 0 0,0-1 0 0 0,0 1 0 0 0,0-1 0 0 0,0 0 0 0 0,5 2 0 0 0,4 0 66 0 0,0 0 0 0 0,0-1 0 0 0,0 0-1 0 0,1 0 1 0 0,19 0 0 0 0,66-2 110 0 0,-5-1-60 0 0,54 11 4 0 0,-137-10-88 0 0,-1 1 0 0 0,0 0 0 0 0,1 0 0 0 0,-1 1 0 0 0,13 6 0 0 0,-17-6-11 0 0,10 3 22 0 0,-13-4-64 0 0,-1-2-8 0 0,0 0 0 0 0,0 1 0 0 0,0-1 0 0 0,0 0-1 0 0,0 0 1 0 0,0 0 0 0 0,0 0 0 0 0,0 0-1 0 0,0 0 1 0 0,0 0 0 0 0,0 0 0 0 0,1 0 0 0 0,-1 0-1 0 0,1-1 1 0 0,0 1-546 0 0,9-2 1386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0,'0'0'667'0'0,"0"1"-547"0"0,0 4 289 0 0,-1 0 0 0 0,1 1-1 0 0,1-1 1 0 0,-1 0 0 0 0,1 0 0 0 0,0 0-1 0 0,0 0 1 0 0,0 0 0 0 0,1-1 0 0 0,-1 1 0 0 0,1 0-1 0 0,0-1 1 0 0,6 9 0 0 0,-1-1 365 0 0,1-1 1 0 0,0 1 0 0 0,19 19-1 0 0,-6-12-384 0 0,0-1-1 0 0,1-1 0 0 0,33 19 0 0 0,76 36 54 0 0,-128-70-431 0 0,47 23 156 0 0,-11-6-37 0 0,-1 1 1 0 0,54 38-1 0 0,-83-51-122 0 0,0 0 1 0 0,0 0-1 0 0,-1 1 0 0 0,0 1 0 0 0,0-1 0 0 0,-1 1 1 0 0,0 1-1 0 0,-1-1 0 0 0,0 1 0 0 0,0 0 0 0 0,-1 0 1 0 0,-1 1-1 0 0,1 0 0 0 0,3 15 0 0 0,-7-17 29 0 0,0 0 0 0 0,0 1-1 0 0,0-1 1 0 0,-2 1 0 0 0,1-1 0 0 0,-1 1 0 0 0,0-1-1 0 0,-1 0 1 0 0,0 0 0 0 0,-1 1 0 0 0,0-1-1 0 0,0-1 1 0 0,-1 1 0 0 0,0 0 0 0 0,0-1-1 0 0,-10 14 1 0 0,0-4 264 0 0,0 0 0 0 0,-1 0 0 0 0,-1-2 0 0 0,-1 0 0 0 0,-32 24-1 0 0,-10 4 774 0 0,-109 86 906 0 0,142-104-1886 0 0,24-25-60 0 0,33 6-1931 0 0,-30-7 1843 0 0,19-1-2811 0 0,-7-2-2436 0 0,0-2-1274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0:2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19639 0 0,'0'0'5343'0'0,"-1"2"-4902"0"0,-4 37 499 0 0,11-31-2584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51 1839 0 0,'1'-2'83'0'0,"28"-46"14353"0"0,-32 61-13309 0 0,-6 19-1197 0 0,-11 26 533 0 0,-37 120 120 0 0,-73 188-439 0 0,-30-11-4 0 0,125-280-134 0 0,4-14-267 0 0,-2-1 0 0 0,-58 78-1 0 0,88-135-199 0 0,-4 5 488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54 6447 0 0,'26'-39'1208'0'0,"-13"25"8454"0"0,-22 25-9505 0 0,-20 28 41 0 0,3 0 1 0 0,1 2-1 0 0,2 1 0 0 0,-32 79 1 0 0,-45 188 856 0 0,66-173-876 0 0,-9 26-32 0 0,-59 225-19 0 0,93-339-489 0 0,9-46 137 0 0,0 4-340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8751 0 0,'0'0'2230'0'0,"2"0"-780"0"0,10 0-724 0 0,0-1 0 0 0,0-1 0 0 0,-1 0 0 0 0,1-1-1 0 0,0 0 1 0 0,19-9 0 0 0,66-36 144 0 0,-71 34-261 0 0,19-10-59 0 0,80-40 747 0 0,-102 55-1193 0 0,-1 0 1 0 0,1 2-1 0 0,44-9 0 0 0,15-2-501 0 0,-32 6-2275 0 0,-39 10 1405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71 10535 0 0,'6'-12'560'0'0,"1"0"0"0"0,11-15 0 0 0,-1 8 4782 0 0,-18 29-5068 0 0,-15 46 586 0 0,-34 81 1 0 0,-9 27-726 0 0,31-61-95 0 0,-11 39 8 0 0,10-48-8 0 0,-3-8-232 0 0,17-61-136 0 0,12-21-263 0 0,0 0 0 0 0,0 1 0 0 0,1 0 0 0 0,-1-1 0 0 0,-2 10 0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 2759 0 0,'-1'-1'6975'0'0,"-4"1"-6751"0"0,1 0-1 0 0,-1 0 1 0 0,1 0 0 0 0,0 1-1 0 0,-1 0 1 0 0,1-1 0 0 0,0 2-1 0 0,-1-1 1 0 0,1 0 0 0 0,0 1-1 0 0,-5 2 1 0 0,-5 3 13 0 0,-26 18 1 0 0,20-10 95 0 0,0 2 0 0 0,1 0 1 0 0,1 1-1 0 0,-21 28 0 0 0,29-34-101 0 0,1 1-1 0 0,0 1 1 0 0,1 0-1 0 0,-7 16 1 0 0,12-23-143 0 0,1 0 1 0 0,0 0 0 0 0,0 0 0 0 0,0 0-1 0 0,0 0 1 0 0,1 0 0 0 0,1 0 0 0 0,-1 0 0 0 0,1 1-1 0 0,0-1 1 0 0,2 10 0 0 0,-2-15-60 0 0,1 1 0 0 0,0-1 1 0 0,-1 0-1 0 0,1 0 0 0 0,0 1 1 0 0,0-1-1 0 0,1 0 0 0 0,-1 0 0 0 0,0 0 1 0 0,1 0-1 0 0,-1 0 0 0 0,1-1 0 0 0,-1 1 1 0 0,1 0-1 0 0,0-1 0 0 0,0 1 0 0 0,0-1 1 0 0,0 1-1 0 0,0-1 0 0 0,0 0 1 0 0,0 0-1 0 0,0 0 0 0 0,0 0 0 0 0,1 0 1 0 0,-1-1-1 0 0,0 1 0 0 0,1-1 0 0 0,-1 1 1 0 0,0-1-1 0 0,5 0 0 0 0,3 0 110 0 0,-1-1 0 0 0,1 1 0 0 0,-1-2 0 0 0,1 1 0 0 0,-1-1-1 0 0,13-5 1 0 0,-4 1-11 0 0,1-2 0 0 0,-1 0 0 0 0,-1 0 0 0 0,1-2-1 0 0,-1 0 1 0 0,-1-1 0 0 0,16-14 0 0 0,-25 19-111 0 0,0 0 1 0 0,-1-1-1 0 0,0 1 0 0 0,0-1 0 0 0,-1 0 1 0 0,0-1-1 0 0,0 1 0 0 0,0-1 1 0 0,-1 0-1 0 0,-1 0 0 0 0,1 0 0 0 0,-1-1 1 0 0,0 1-1 0 0,-1-1 0 0 0,0 0 1 0 0,-1 0-1 0 0,1-15 0 0 0,-2 16-48 0 0,0 1 0 0 0,0 0 0 0 0,-1 0 0 0 0,0 0 0 0 0,-1 0 0 0 0,0 0 0 0 0,0 0 0 0 0,-5-11 1 0 0,5 14-28 0 0,0 1-1 0 0,0 0 1 0 0,0-1 0 0 0,-1 1 0 0 0,1 0 0 0 0,-1 0 0 0 0,1 1 0 0 0,-1-1 0 0 0,0 0 0 0 0,0 1 0 0 0,-1 0 0 0 0,1 0 0 0 0,0 0 0 0 0,-1 0 0 0 0,1 0 0 0 0,-1 1 0 0 0,-5-2 0 0 0,5 2 28 0 0,-1 0-1 0 0,1 1 1 0 0,0 0 0 0 0,0 0-1 0 0,0 0 1 0 0,-1 0-1 0 0,1 1 1 0 0,0 0-1 0 0,0-1 1 0 0,0 2 0 0 0,0-1-1 0 0,0 0 1 0 0,-5 3-1 0 0,-6 3-204 0 0,-26 18-1 0 0,28-18-143 0 0,7-3 25 0 0,0 0 0 0 0,0 0 0 0 0,-6 6 1 0 0,11-9-320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11975 0 0,'0'0'2315'0'0,"2"0"-1168"0"0,40-9 2214 0 0,-21 6-2940 0 0,27 1-1 0 0,-23 2-2192 0 0,-23 0 848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16847 0 0,'0'0'1522'0'0,"0"-2"-1149"0"0,0 1-279 0 0,0-1 0 0 0,0 1 1 0 0,0-1-1 0 0,0 1 0 0 0,0-1 1 0 0,1 1-1 0 0,-1-1 0 0 0,0 1 0 0 0,1 0 1 0 0,-1-1-1 0 0,1 1 0 0 0,-1 0 0 0 0,1-1 1 0 0,0 1-1 0 0,0 0 0 0 0,-1-1 1 0 0,1 1-1 0 0,0 0 0 0 0,0 0 0 0 0,2-2 1 0 0,4-3 266 0 0,0 1 1 0 0,11-8-1 0 0,-1 1-265 0 0,0 0-607 0 0,0 0 1 0 0,27-13-1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34 720 9615 0 0,'0'2'439'0'0,"-14"31"157"0"0,11-26-157 0 0,-1-1-1 0 0,2 1 1 0 0,-1-1 0 0 0,1 1-1 0 0,0 0 1 0 0,-1 10 0 0 0,3-15-195 0 0,-1 18 1891 0 0,2-19-2015 0 0,-1 0 0 0 0,0 0 0 0 0,0 0 0 0 0,0-1 0 0 0,1 1 0 0 0,-1 0 0 0 0,0 0 0 0 0,1 0 1 0 0,-1-1-1 0 0,1 1 0 0 0,-1 0 0 0 0,1-1 0 0 0,-1 1 0 0 0,1 0 0 0 0,-1-1 0 0 0,1 1 1 0 0,0-1-1 0 0,-1 1 0 0 0,2 0 0 0 0,-1-1-34 0 0,1 1 0 0 0,0 0-1 0 0,-1-1 1 0 0,1 1 0 0 0,0-1 0 0 0,0 0 0 0 0,-1 1 0 0 0,1-1-1 0 0,0 0 1 0 0,0 0 0 0 0,-1 0 0 0 0,1-1 0 0 0,0 1 0 0 0,0 0-1 0 0,2-1 1 0 0,24-10 414 0 0,-13 3-308 0 0,-1 0 0 0 0,-1-1 0 0 0,21-16 0 0 0,34-37 149 0 0,-54 49-274 0 0,105-97 100 0 0,113-115 170 0 0,-214 206-395 0 0,-1-2 0 0 0,20-31 0 0 0,-30 40 27 0 0,-1 1 0 0 0,0-1 0 0 0,-1 0 0 0 0,0 0-1 0 0,-1-1 1 0 0,5-21 0 0 0,-9 32-57 0 0,-2 3-120 0 0,0-1 184 0 0,-1 1 0 0 0,1 0 0 0 0,0 1 0 0 0,0-1 0 0 0,-1 0-1 0 0,1 1 1 0 0,0-1 0 0 0,0 1 0 0 0,1-1 0 0 0,-1 1 0 0 0,0 0 0 0 0,-3 4 0 0 0,1-2-15 0 0,-41 49-46 0 0,2 2 1 0 0,2 1-1 0 0,3 3 0 0 0,-36 71 0 0 0,64-110 85 0 0,-10 26 0 0 0,18-40 0 0 0,0 0 0 0 0,0 1 0 0 0,0-1 0 0 0,1 1 0 0 0,0-1 0 0 0,0 1 0 0 0,1-1 0 0 0,0 12 0 0 0,0-17 2 0 0,0 1 1 0 0,1-1-1 0 0,-1 0 0 0 0,0 0 0 0 0,1 0 1 0 0,-1 1-1 0 0,0-1 0 0 0,1 0 0 0 0,0 0 1 0 0,-1 0-1 0 0,1 0 0 0 0,0 0 0 0 0,-1 0 1 0 0,1 0-1 0 0,0 0 0 0 0,0 0 0 0 0,0 0 1 0 0,0 0-1 0 0,0-1 0 0 0,0 1 0 0 0,0 0 1 0 0,0-1-1 0 0,0 1 0 0 0,0-1 0 0 0,0 1 0 0 0,0-1 1 0 0,1 1-1 0 0,-1-1 0 0 0,0 0 0 0 0,0 1 1 0 0,0-1-1 0 0,1 0 0 0 0,-1 0 0 0 0,0 0 1 0 0,0 0-1 0 0,1 0 0 0 0,0-1 0 0 0,6 0 25 0 0,0 0-1 0 0,-1-1 1 0 0,1 0 0 0 0,11-5-1 0 0,-16 6-20 0 0,34-14 75 0 0,-2-2 0 0 0,1-2 0 0 0,-2-1 0 0 0,-1-1 0 0 0,0-2-1 0 0,44-42 1 0 0,1-10-62 0 0,77-98-1 0 0,-120 132 0 0 0,-3-2-1 0 0,50-83 1 0 0,-81 124-22 0 0,4-7-54 0 0,0 0 1 0 0,-1 0 0 0 0,0-1 0 0 0,5-18 0 0 0,-8 27-101 0 0,-11 12-995 0 0,-7 13 1034 0 0,1 1 1 0 0,0 0 0 0 0,-16 40-1 0 0,12-19 129 0 0,-16 61-1 0 0,23-60-9 0 0,-8 63 0 0 0,17-84 0 0 0,2 1 0 0 0,1 1 0 0 0,5 51 0 0 0,-4-74 3 0 0,1 0 1 0 0,0 0-1 0 0,0 0 0 0 0,1 0 0 0 0,-1-1 0 0 0,1 1 1 0 0,0 0-1 0 0,0-1 0 0 0,6 8 0 0 0,-7-10-2 0 0,0 0 1 0 0,1-1-1 0 0,0 1 0 0 0,-1 0 1 0 0,1-1-1 0 0,0 0 0 0 0,0 1 0 0 0,0-1 1 0 0,0 0-1 0 0,0 0 0 0 0,0 0 1 0 0,0 0-1 0 0,0 0 0 0 0,1-1 0 0 0,-1 1 1 0 0,0-1-1 0 0,0 1 0 0 0,1-1 1 0 0,-1 0-1 0 0,0 0 0 0 0,0 0 0 0 0,1 0 1 0 0,-1 0-1 0 0,3-1 0 0 0,5-1-564 0 0,1-1-1 0 0,-1-1 0 0 0,0 1 1 0 0,0-2-1 0 0,11-6 0 0 0,-3 3-1444 0 0,10-6-4050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 8287 0 0,'-2'1'639'0'0,"-23"7"7081"0"0,27-8-7187 0 0,11-1-301 0 0,-1-1 1 0 0,1 0-1 0 0,-1-1 0 0 0,20-7 0 0 0,16-4 91 0 0,296-46-187 0 0,-341 60-137 0 0,9-3-721 0 0,1 2 0 0 0,-1 0 0 0 0,0 0 0 0 0,1 1-1 0 0,-1 1 1 0 0,14 2 0 0 0,-13 0-1006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6 119 4143 0 0,'-6'3'14180'0'0,"14"-1"-13917"0"0,-1 0 0 0 0,0-1-1 0 0,1 1 1 0 0,-1-1 0 0 0,0-1-1 0 0,1 1 1 0 0,8-2 0 0 0,54-6 809 0 0,-67 7-1034 0 0,81-16 462 0 0,115-36-1 0 0,-22 3-1158 0 0,-144 44-967 0 0,-18 5-3904 0 0,-6 1-814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351 209 9935 0 0,'0'0'1804'0'0,"-5"-5"2048"0"0,5 1-3712 0 0,1 1 1 0 0,0 0-1 0 0,-1 0 0 0 0,1 0 0 0 0,0-1 1 0 0,1 1-1 0 0,-1 0 0 0 0,1 0 0 0 0,-1 0 1 0 0,1 1-1 0 0,0-1 0 0 0,0 0 0 0 0,0 1 0 0 0,0-1 1 0 0,1 1-1 0 0,-1 0 0 0 0,4-3 0 0 0,7-5 83 0 0,0 0 1 0 0,17-9-1 0 0,-19 12-129 0 0,18-11 84 0 0,1 2 0 0 0,1 1-1 0 0,35-12 1 0 0,-46 20-99 0 0,-1 2 0 0 0,1 0-1 0 0,0 1 1 0 0,0 1 0 0 0,1 1 0 0 0,29 0 0 0 0,-47 2-73 0 0,0 0 1 0 0,0 0-1 0 0,0 1 1 0 0,0-1-1 0 0,0 1 1 0 0,0 0-1 0 0,-1-1 1 0 0,1 1-1 0 0,0 0 1 0 0,0 1-1 0 0,-1-1 1 0 0,4 3-1 0 0,-5-3-3 0 0,0 0-1 0 0,0 0 1 0 0,0 0 0 0 0,0 0-1 0 0,0 0 1 0 0,0 1-1 0 0,-1-1 1 0 0,1 0-1 0 0,0 1 1 0 0,-1-1-1 0 0,1 0 1 0 0,-1 1 0 0 0,0-1-1 0 0,1 0 1 0 0,-1 1-1 0 0,0-1 1 0 0,0 1-1 0 0,0-1 1 0 0,0 1-1 0 0,0-1 1 0 0,0 1-1 0 0,0-1 1 0 0,-1 0 0 0 0,1 1-1 0 0,0-1 1 0 0,-2 3-1 0 0,0 2-15 0 0,-1 1 1 0 0,0-1-1 0 0,0 0 0 0 0,-1 0 0 0 0,1 0 1 0 0,-1 0-1 0 0,-1-1 0 0 0,1 1 0 0 0,-8 6 0 0 0,-8 6-136 0 0,-23 17-1 0 0,33-27 113 0 0,-218 142-901 0 0,180-121 820 0 0,-154 102-114 0 0,189-123 231 0 0,-35 22-47 0 0,2 1 1 0 0,-47 41-1 0 0,71-49 135 0 0,20-22 166 0 0,24 5 215 0 0,-7-6-277 0 0,-1-1 0 0 0,1 0-1 0 0,-1-1 1 0 0,27-8 0 0 0,-4 1 6 0 0,50-8 89 0 0,304-47 387 0 0,-318 59-624 0 0,-71 5-134 0 0,0 0-11 0 0,3-2-623 0 0,1 1 0 0 0,0-1 1 0 0,-1 0-1 0 0,11-6 1 0 0,-14 7 220 0 0,11-6-5813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1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17 2303 0 0,'-1'1'167'0'0,"-23"7"63"0"0,-13 6 4448 0 0,-33 13 929 0 0,55-23-3543 0 0,23-10 692 0 0,23-10-1474 0 0,-3 6-1140 0 0,0 0-1 0 0,0 2 0 0 0,1 2 1 0 0,0 0-1 0 0,0 2 0 0 0,1 1 1 0 0,-1 1-1 0 0,1 2 0 0 0,-1 1 1 0 0,55 9-1 0 0,-80-10-137 0 0,-1 1 1 0 0,0 0-1 0 0,1 0 1 0 0,-1 0-1 0 0,0 1 1 0 0,0-1-1 0 0,0 1 0 0 0,0-1 1 0 0,0 1-1 0 0,0 0 1 0 0,5 4-1 0 0,-2 4-4 0 0,-6-8 2 0 0,0 0-1 0 0,0-1 1 0 0,0 1 0 0 0,0 0-1 0 0,0 0 1 0 0,0 0 0 0 0,-1 0-1 0 0,1 0 1 0 0,-1-1-1 0 0,0 1 1 0 0,1 0 0 0 0,-1 0-1 0 0,0-1 1 0 0,0 1 0 0 0,0-1-1 0 0,0 1 1 0 0,-2 2 0 0 0,-2 2 9 0 0,0 0 0 0 0,0-1 1 0 0,-7 6-1 0 0,-5 1 2 0 0,0-1 0 0 0,0-1 0 0 0,-34 15 0 0 0,5-2-12 0 0,-186 94-169 0 0,151-75 104 0 0,74-37 54 0 0,19-1-97 0 0,7-2 104 0 0,0 0 0 0 0,1-1 0 0 0,25-3-1 0 0,-2 1 6 0 0,159 6-34 0 0,-163-1 24 0 0,-1 1 0 0 0,0 1 0 0 0,45 15 0 0 0,-80-21 44 0 0,1 1-1 0 0,-1 0 1 0 0,0 0-1 0 0,0 0 0 0 0,0 1 1 0 0,0-1-1 0 0,0 1 1 0 0,0 0-1 0 0,0 0 1 0 0,0 0-1 0 0,0 0 1 0 0,-1 0-1 0 0,1 1 1 0 0,-1-1-1 0 0,0 1 0 0 0,0-1 1 0 0,0 1-1 0 0,0 0 1 0 0,0 0-1 0 0,0 0 1 0 0,1 4-1 0 0,-3-5 7 0 0,0 0 0 0 0,0 1 0 0 0,0-1 0 0 0,0 1-1 0 0,-1-1 1 0 0,1 0 0 0 0,0 1 0 0 0,-1-1 0 0 0,0 0 0 0 0,0 1-1 0 0,1-1 1 0 0,-1 0 0 0 0,-2 2 0 0 0,1 2 50 0 0,-2 2-70 0 0,0-1 1 0 0,0 0 0 0 0,0 0 0 0 0,-1 0 0 0 0,0 0 0 0 0,-1-1 0 0 0,1 0 0 0 0,-1 0 0 0 0,0 0-1 0 0,-1-1 1 0 0,1 0 0 0 0,-1 0 0 0 0,-14 7 0 0 0,-5 1 8 0 0,-1 0-1 0 0,-43 12 1 0 0,22-11 70 0 0,-1-2 0 0 0,-84 9 0 0 0,120-18-89 0 0,8-2-27 0 0,1 0 0 0 0,-1 0 0 0 0,1 0 0 0 0,-1-1-1 0 0,0 0 1 0 0,0 0 0 0 0,-6 0 0 0 0,11 0-61 0 0,-1 0-1 0 0,1-1 0 0 0,-1 1 1 0 0,1 1-1 0 0,-1-1 1 0 0,1 0-1 0 0,-1 0 0 0 0,1 0 1 0 0,0 0-1 0 0,-1 0 0 0 0,1 0 1 0 0,-1 0-1 0 0,1 1 1 0 0,-1-1-1 0 0,1 0 0 0 0,0 0 1 0 0,-1 1-1 0 0,1-1 1 0 0,0 0-1 0 0,-1 0 0 0 0,1 1 1 0 0,0-1-1 0 0,-1 0 1 0 0,1 1-1 0 0,0-1 0 0 0,-1 1 1 0 0,1-1-1 0 0,0 0 1 0 0,0 1-1 0 0,0-1 0 0 0,-1 1 1 0 0,2 17-2154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72 101 4607 0 0,'0'0'354'0'0,"-15"-7"83"0"0,10 5 836 0 0,0 0 1 0 0,0 0-1 0 0,0 1 0 0 0,0 0 1 0 0,0 0-1 0 0,-9-1 0 0 0,9 18 190 0 0,2-3-1221 0 0,1 0 0 0 0,1 0 1 0 0,0 0-1 0 0,0 0 0 0 0,2-1 0 0 0,-1 1 0 0 0,5 20 1 0 0,26 89 1320 0 0,-5-32-961 0 0,-21-68-566 0 0,2 11 10 0 0,5 43 0 0 0,-11-67-25 0 0,-1-2 34 0 0,0-5 342 0 0,-1-13-306 0 0,1 0 0 0 0,1 0 0 0 0,0 0 1 0 0,0 0-1 0 0,1 0 0 0 0,1 0 0 0 0,-1 1 0 0 0,2-1 0 0 0,0 1 1 0 0,0 0-1 0 0,0 0 0 0 0,12-16 0 0 0,6-3-91 0 0,1 1 0 0 0,46-41 0 0 0,-17 18 0 0 0,16-15 0 0 0,118-89 0 0 0,-181 151-31 0 0,0 0 0 0 0,0 1 0 0 0,1-1 0 0 0,-1 1 0 0 0,1 1 0 0 0,0-1-1 0 0,-1 1 1 0 0,13-4 0 0 0,-17 7-11 0 0,0-1 0 0 0,0 0-1 0 0,-1 1 1 0 0,1-1 0 0 0,0 1-1 0 0,0-1 1 0 0,0 1 0 0 0,0-1 0 0 0,-1 1-1 0 0,1 0 1 0 0,0-1 0 0 0,-1 1-1 0 0,1 0 1 0 0,0 0 0 0 0,-1-1-1 0 0,1 1 1 0 0,-1 0 0 0 0,0 0 0 0 0,1 0-1 0 0,-1 0 1 0 0,1 0 0 0 0,-1 0-1 0 0,0-1 1 0 0,1 2 0 0 0,-1 3-294 0 0,1 0-1 0 0,0-1 1 0 0,-1 1 0 0 0,0 0-1 0 0,0 0 1 0 0,0-1 0 0 0,-2 9-1 0 0,-1 3-1467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325 125 6447 0 0,'10'-14'551'0'0,"17"-17"-1"0"0,-11 16 2009 0 0,0 1 0 0 0,2 0 0 0 0,35-22 1 0 0,-52 36-1334 0 0,-12 9-1072 0 0,-54 47-28 0 0,-2-3 0 0 0,-78 47 0 0 0,121-85-126 0 0,-31 29 0 0 0,51-37 0 0 0,10 1 0 0 0,-2-6 1 0 0,0 1-1 0 0,0-1 0 0 0,1 0 1 0 0,-1 0-1 0 0,0 0 1 0 0,1-1-1 0 0,8 2 0 0 0,37 4-50 0 0,-17-3-111 0 0,-28-3 133 0 0,141 28-937 0 0,-127-23 1034 0 0,-1 0 0 0 0,1 0 0 0 0,-1 2 0 0 0,0 0 0 0 0,23 16 1 0 0,-40-23 180 0 0,3 9 406 0 0,-4-9-615 0 0,1-1 0 0 0,-1 1 0 0 0,1 0 0 0 0,-1-1-1 0 0,0 1 1 0 0,0 0 0 0 0,1 0 0 0 0,-1 0 0 0 0,0-1 0 0 0,0 1-1 0 0,0 0 1 0 0,0 0 0 0 0,0 0 0 0 0,0-1 0 0 0,0 1 0 0 0,0 0 0 0 0,0 0-1 0 0,0 1 1 0 0,-2 4 24 0 0,-1 1 0 0 0,1 0 0 0 0,-1-1 0 0 0,0 0 0 0 0,-1 1 0 0 0,1-1 1 0 0,-1 0-1 0 0,-1-1 0 0 0,1 1 0 0 0,-1-1 0 0 0,0 0 0 0 0,0 0 0 0 0,0 0 0 0 0,-1-1 0 0 0,0 0 0 0 0,0 0 0 0 0,-8 4 0 0 0,-7 3-64 0 0,-1-1 1 0 0,-1-1-1 0 0,-44 11 0 0 0,34-12-1 0 0,-61 7 0 0 0,74-13 0 0 0,0-1 0 0 0,0-1 0 0 0,0-1 0 0 0,-29-6 0 0 0,21-1 48 0 0,27 8-116 0 0,0-1 0 0 0,0 1 1 0 0,0-1-1 0 0,0 1 0 0 0,0-1 1 0 0,1 0-1 0 0,-1 1 0 0 0,0-1 1 0 0,0 0-1 0 0,0 0 0 0 0,1 1 1 0 0,-1-1-1 0 0,0 0 0 0 0,1 0 1 0 0,-1 0-1 0 0,1 0 0 0 0,-1 0 1 0 0,1 0-1 0 0,-1 0 0 0 0,1 0 1 0 0,0 0-1 0 0,0 0 1 0 0,-1 0-1 0 0,1-2 0 0 0,1-4-840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5527 0 0,'16'-7'21285'0'0,"-16"12"-24210"0"0,6 23 3061 0 0,-3-17-136 0 0,2-2 0 0 0,1-2-57 0 0,-5-6-242 0 0,11 0-1074 0 0,-9 0 988 0 0,2-1 74 0 0,0-1-3573 0 0,4 0-2695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28 10623 0 0,'0'0'488'0'0,"1"-1"-12"0"0,1-1-475 0 0,0-1-1 0 0,-1 1 0 0 0,2 0 1 0 0,-1 0-1 0 0,0 0 0 0 0,3-2 1 0 0,7-6 4111 0 0,-14 26-3377 0 0,-7 33 90 0 0,-21 65 0 0 0,-26 44-181 0 0,26-73-464 0 0,3-10-56 0 0,-68 135 0 0 0,73-173-59 0 0,4-6-10 0 0,1 1 0 0 0,-24 62 0 0 0,38-83-103 0 0,2-9-262 0 0,14-5-1719 0 0,3-4-4134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61 11831 0 0,'5'-14'853'0'0,"4"-14"-408"0"0,-7 9 4371 0 0,-8 33-4364 0 0,1-5-338 0 0,-43 116 63 0 0,-3 6-19 0 0,-42 65 348 0 0,-2 6 269 0 0,16 5 209 0 0,67-160-800 0 0,2 1 0 0 0,2 0 0 0 0,-3 68 0 0 0,9-106-104 0 0,-1-2-19 0 0,3-7-111 0 0,0 0 0 0 0,-1 0 0 0 0,1-1-1 0 0,-1 1 1 0 0,1 0 0 0 0,0 0 0 0 0,-1-1-1 0 0,0 1 1 0 0,1 0 0 0 0,-1-1-1 0 0,1 1 1 0 0,-1 0 0 0 0,0-1 0 0 0,1 1-1 0 0,-1-1 1 0 0,0 1 0 0 0,0-1-1 0 0,1 0 1 0 0,-1 1 0 0 0,0-1 0 0 0,0 0-1 0 0,0 1 1 0 0,0-1 0 0 0,1 0-1 0 0,-1 0 1 0 0,0 0 0 0 0,0 0 0 0 0,0 0-1 0 0,0 0 1 0 0,-1 0 0 0 0,-10-4-6658 0 0,3-1 785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59 3679 0 0,'-34'14'-842'0'0,"24"-9"2281"0"0,0 0 1 0 0,0 1-1 0 0,-14 9 1 0 0,21-12-787 0 0,-1 0 1 0 0,1 0-1 0 0,0 0 1 0 0,0 0 0 0 0,1 0-1 0 0,-1 0 1 0 0,1 1-1 0 0,-1-1 1 0 0,-1 6-1 0 0,3-6-444 0 0,0-1 0 0 0,0 1 1 0 0,0-1-1 0 0,1 1 0 0 0,0-1 0 0 0,-1 1 0 0 0,1-1 0 0 0,0 1 1 0 0,0 0-1 0 0,0-1 0 0 0,0 1 0 0 0,1-1 0 0 0,-1 1 0 0 0,1-1 1 0 0,0 1-1 0 0,1 3 0 0 0,-1-3-168 0 0,1-1 0 0 0,-1 0 0 0 0,1 1 0 0 0,-1-1 0 0 0,1 0-1 0 0,0 0 1 0 0,0 0 0 0 0,0 0 0 0 0,0-1 0 0 0,0 1 0 0 0,0-1 0 0 0,0 1 0 0 0,1-1 0 0 0,-1 1 0 0 0,1-1 0 0 0,-1 0 0 0 0,1 0 0 0 0,-1-1 0 0 0,1 1 0 0 0,0 0-1 0 0,-1-1 1 0 0,1 1 0 0 0,4-1 0 0 0,3 0 53 0 0,-1 0 0 0 0,1 0 0 0 0,0-1 0 0 0,-1 0-1 0 0,15-4 1 0 0,7-4 206 0 0,1-1-1 0 0,31-16 0 0 0,58-34 60 0 0,-61 30-285 0 0,71-37-1787 0 0,-108 54 703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12439 0 0,'0'0'1484'0'0,"-1"2"-448"0"0,-15 57 3621 0 0,-8 20-3374 0 0,-22 33-283 0 0,-12 36-479 0 0,55-141-490 0 0,1 0-1 0 0,0 0 0 0 0,1 0 1 0 0,-1 0-1 0 0,1 8 0 0 0,1-14-78 0 0,-1 1 1 0 0,1-1-1 0 0,0 0 0 0 0,0 0 0 0 0,0 1 0 0 0,1-1 0 0 0,-1 0 1 0 0,0 0-1 0 0,0 0 0 0 0,1 1 0 0 0,-1-1 0 0 0,0 0 0 0 0,1 0 1 0 0,0 0-1 0 0,-1 0 0 0 0,1 0 0 0 0,-1 0 0 0 0,1 0 0 0 0,0 0 1 0 0,0 0-1 0 0,0 0 0 0 0,0 0 0 0 0,-1 0 0 0 0,1-1 0 0 0,0 1 1 0 0,0 0-1 0 0,0 0 0 0 0,1-1 0 0 0,-1 1 0 0 0,0-1 0 0 0,0 1 1 0 0,0-1-1 0 0,0 0 0 0 0,1 1 0 0 0,-1-1 0 0 0,0 0 0 0 0,2 0 1 0 0,11 1-923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8751 0 0,'0'0'674'0'0,"-11"-12"2547"0"0,10 11-2827 0 0,1-1-1 0 0,0 1 1 0 0,0 0-1 0 0,-1-1 1 0 0,1 1-1 0 0,0-1 1 0 0,0 1-1 0 0,1-1 1 0 0,-1 1 0 0 0,0 0-1 0 0,0-1 1 0 0,1 1-1 0 0,-1-1 1 0 0,1-1-1 0 0,0 2-226 0 0,0-1-1 0 0,0 1 0 0 0,0 0 1 0 0,0-1-1 0 0,0 1 1 0 0,0 0-1 0 0,0 0 0 0 0,1 0 1 0 0,-1 0-1 0 0,0 0 0 0 0,2-1 1 0 0,5-2-110 0 0,0 1 0 0 0,-1 0 1 0 0,1 0-1 0 0,14-2 1 0 0,-20 4-178 0 0,0 2-184 0 0,0-1 9 0 0,8 4-1972 0 0,-1 2 739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96 11519 0 0,'-2'0'887'0'0,"-2"0"-959"0"0,-30 1 1659 0 0,-1 3 3854 0 0,35-4-5384 0 0,0 0 1 0 0,0 0-1 0 0,0 0 1 0 0,-1 0-1 0 0,1 0 1 0 0,0 1-1 0 0,0-1 1 0 0,0 0-1 0 0,-1 0 1 0 0,1 0-1 0 0,0 0 1 0 0,0 0-1 0 0,-1 0 1 0 0,1 0-1 0 0,0 0 1 0 0,0 0-1 0 0,0-1 1 0 0,-1 1-1 0 0,1 0 1 0 0,0 0-1 0 0,0 0 1 0 0,0 0-1 0 0,-1 0 1 0 0,1 0-1 0 0,0 0 1 0 0,0 0-1 0 0,0-1 1 0 0,-1 1-1 0 0,1 0 1 0 0,0 0 0 0 0,0 0-1 0 0,0 0 1 0 0,0 0-1 0 0,0-1 1 0 0,-1 1-1 0 0,1 0 1 0 0,0 0-1 0 0,0 0 1 0 0,0-1-1 0 0,0 1 1 0 0,0 0-1 0 0,0 0 1 0 0,0-1-1 0 0,0 1 1 0 0,0 0-1 0 0,4-14 527 0 0,14-13-640 0 0,-10 19-361 0 0,0 1 0 0 0,0 1 0 0 0,1-1-1 0 0,12-5 1 0 0,-12 5-1066 0 0,6-1-5468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17 764 13903 0 0,'0'0'1262'0'0,"-1"1"-1037"0"0,-4 2-82 0 0,4-2 461 0 0,1-1-425 0 0,-1 0 0 0 0,1 1 0 0 0,0-1 0 0 0,0 0 0 0 0,0 0 0 0 0,-1 1 0 0 0,1-1 1 0 0,0 0-1 0 0,0 0 0 0 0,-1 0 0 0 0,1 1 0 0 0,0-1 0 0 0,0 0 0 0 0,-1 0 0 0 0,1 0 1 0 0,0 0-1 0 0,-1 0 0 0 0,1 0 0 0 0,0 1 0 0 0,0-1 0 0 0,-1 0 0 0 0,1 0 1 0 0,0 0-1 0 0,-1 0 0 0 0,0 0 0 0 0,0-7 1024 0 0,5-12-734 0 0,-1 11-287 0 0,1 0 1 0 0,0 0 0 0 0,1 0-1 0 0,0 1 1 0 0,10-13 0 0 0,34-32 204 0 0,-42 45-353 0 0,87-80 166 0 0,33-35-449 0 0,-82 76 168 0 0,-24 27 18 0 0,25-34 0 0 0,-45 52-1 0 0,-2 7-254 0 0,0 0 288 0 0,0-1 0 0 0,-1 1 0 0 0,0-1 0 0 0,0 1 0 0 0,-1-1 0 0 0,1 0 0 0 0,-5 7 0 0 0,-1 2-17 0 0,-32 64 19 0 0,-50 108-27 0 0,88-179 55 0 0,-1 0 0 0 0,1 1 0 0 0,0-1 0 0 0,1 0 0 0 0,0 1 0 0 0,-1 13 0 0 0,2-19 0 0 0,0-1 0 0 0,0 1 0 0 0,0 0 0 0 0,1 0 0 0 0,-1 0 0 0 0,0 0 0 0 0,1 0 0 0 0,0 0 0 0 0,-1-1 0 0 0,1 1 0 0 0,0 0 0 0 0,0 0 0 0 0,0-1 0 0 0,0 1 0 0 0,0-1 0 0 0,0 1 0 0 0,0-1 0 0 0,1 1 0 0 0,-1-1 0 0 0,0 0 0 0 0,1 1 0 0 0,-1-1 0 0 0,1 0 0 0 0,0 0 0 0 0,-1 0 0 0 0,1 0 0 0 0,0-1 0 0 0,0 1 0 0 0,-1 0 0 0 0,1-1 0 0 0,2 1 0 0 0,3 0 17 0 0,0 0-1 0 0,0-1 1 0 0,1 1 0 0 0,-1-2-1 0 0,0 1 1 0 0,0-1 0 0 0,-1 0-1 0 0,1 0 1 0 0,0-1 0 0 0,10-4-1 0 0,8-4 111 0 0,33-18 0 0 0,-44 21-108 0 0,43-25-8 0 0,-2-2-1 0 0,-2-2 1 0 0,-2-3 0 0 0,-1-2-1 0 0,61-65 1 0 0,-87 80-56 0 0,-1-2 0 0 0,-1-1 0 0 0,24-41 0 0 0,43-100-895 0 0,-56 92-672 0 0,-32 76 1440 0 0,-2 4-101 0 0,-85 138 186 0 0,86-139 87 0 0,-122 240 64 0 0,117-227-55 0 0,1-1 1 0 0,0 1-1 0 0,0 0 0 0 0,2 1 0 0 0,-1-1 0 0 0,1 25 0 0 0,2-33-1 0 0,0 1 0 0 0,1 0-1 0 0,0 0 1 0 0,1 0 0 0 0,-1-1-1 0 0,1 1 1 0 0,3 6 0 0 0,-3-9 8 0 0,0 0 1 0 0,0 0 0 0 0,0 0 0 0 0,1-1 0 0 0,-1 1-1 0 0,1-1 1 0 0,0 0 0 0 0,0 1 0 0 0,0-1-1 0 0,0-1 1 0 0,8 6 0 0 0,-1-2 44 0 0,0 0-1 0 0,1-1 1 0 0,0 0 0 0 0,0-1-1 0 0,0 0 1 0 0,0-1 0 0 0,1 0-1 0 0,19 2 1 0 0,-22-5-372 0 0,0 0 1 0 0,0 0-1 0 0,0 0 1 0 0,0-1-1 0 0,0 0 0 0 0,0-1 1 0 0,11-4-1 0 0,-4 0-1461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199 142 2759 0 0,'-64'8'1487'0'0,"43"-6"801"0"0,-1 0 0 0 0,1 2 1 0 0,0 1-1 0 0,-28 9 3311 0 0,92-9-4014 0 0,-15-8-1312 0 0,0-1 1 0 0,-1-2-1 0 0,39-12 0 0 0,-8 1-94 0 0,49-11-384 0 0,145-34 1208 0 0,6 20-6038 0 0,-231 40-1512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100 128 7831 0 0,'-18'4'644'0'0,"5"-1"101"0"0,1 0 0 0 0,0 0 0 0 0,0 2 0 0 0,-20 9 2883 0 0,80-11-592 0 0,108-22-491 0 0,-134 15-2354 0 0,45-11 380 0 0,104-35 0 0 0,-11 1 160 0 0,-127 41-518 0 0,1 1 0 0 0,62-3 0 0 0,-88 9-258 0 0,-1 1-1 0 0,0 1 0 0 0,0-1 1 0 0,0 1-1 0 0,7 2 1 0 0,-12-2-147 0 0,-13 22-5863 0 0,3-11 4175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 6911 0 0,'0'-9'623'0'0,"0"8"-533"0"0,0 0 1 0 0,-1 1-1 0 0,2-1 0 0 0,-1 0 0 0 0,0 0 1 0 0,0 0-1 0 0,0 1 0 0 0,0-1 1 0 0,11-11 10084 0 0,-9 18-10094 0 0,0 0 0 0 0,-1 0 0 0 0,1 0 0 0 0,-1 1 0 0 0,-1-1 0 0 0,1 1 0 0 0,-1-1 1 0 0,-1 0-1 0 0,1 1 0 0 0,-1-1 0 0 0,-2 9 0 0 0,-3 12 128 0 0,-14 35 0 0 0,13-40-48 0 0,-27 76 376 0 0,-42 140 426 0 0,65-197-864 0 0,3 1 0 0 0,1 0 1 0 0,-2 79-1 0 0,10-91-184 0 0,0 15 91 0 0,-5-17-4796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191 190 4143 0 0,'0'0'3014'0'0,"10"6"214"0"0,-10-5-2982 0 0,1-1 0 0 0,-1 1 1 0 0,0-1-1 0 0,1 1 0 0 0,-1 0 1 0 0,0-1-1 0 0,0 1 0 0 0,0-1 0 0 0,1 1 1 0 0,-1 0-1 0 0,0-1 0 0 0,0 1 1 0 0,0 0-1 0 0,0-1 0 0 0,0 1 1 0 0,0 0-1 0 0,0-1 0 0 0,0 1 0 0 0,0-1 1 0 0,-1 1-1 0 0,1 0 0 0 0,0-1 1 0 0,-1 2-1 0 0,-2 5-71 0 0,2-6 301 0 0,-15 20 1250 0 0,16-21-1704 0 0,0 0 0 0 0,0 1 1 0 0,0-1-1 0 0,0 0 1 0 0,-1 0-1 0 0,1 0 0 0 0,0 0 1 0 0,0 0-1 0 0,0 0 0 0 0,0 0 1 0 0,0 1-1 0 0,0-1 1 0 0,0 0-1 0 0,0 0 0 0 0,-1 0 1 0 0,1 0-1 0 0,0 0 1 0 0,0 0-1 0 0,0 0 0 0 0,0 0 1 0 0,0 0-1 0 0,0 0 1 0 0,-1 0-1 0 0,1 0 0 0 0,0 0 1 0 0,0 0-1 0 0,0 0 1 0 0,0 0-1 0 0,0 0 0 0 0,-1 0 1 0 0,1 0-1 0 0,0 0 1 0 0,0 0-1 0 0,0 0 0 0 0,0 0 1 0 0,0 0-1 0 0,-1 0 1 0 0,1 0-1 0 0,0 0 0 0 0,0 0 1 0 0,0 0-1 0 0,0 0 0 0 0,0 0 1 0 0,0 0-1 0 0,0-1 1 0 0,-1 1-1 0 0,1 0 0 0 0,0 0 1 0 0,0 0-1 0 0,0 0 1 0 0,0 0-1 0 0,0 0 0 0 0,0 0 1 0 0,0-1-1 0 0,1-10 352 0 0,11-14-125 0 0,-6 16-210 0 0,1 0 0 0 0,0 1 0 0 0,1 0 0 0 0,0 1 1 0 0,12-9-1 0 0,47-30-46 0 0,-61 42 11 0 0,17-10 72 0 0,1 1 0 0 0,1 1 1 0 0,0 1-1 0 0,1 1 0 0 0,0 1 0 0 0,0 1 0 0 0,1 2 0 0 0,0 1 0 0 0,48-4 1 0 0,-67 9 14 0 0,-1 0 0 0 0,0 0 0 0 0,1 1 1 0 0,-1 0-1 0 0,0 0 0 0 0,0 1 1 0 0,0 0-1 0 0,0 0 0 0 0,7 4 1 0 0,-12-5-75 0 0,0 0 1 0 0,0 0-1 0 0,-1 0 1 0 0,1 0-1 0 0,0 1 1 0 0,-1-1-1 0 0,1 0 1 0 0,0 1-1 0 0,-1-1 1 0 0,0 1-1 0 0,1 0 1 0 0,-1 0-1 0 0,0-1 1 0 0,0 1 0 0 0,0 0-1 0 0,0 0 1 0 0,0 0-1 0 0,0 0 1 0 0,-1 0-1 0 0,1 0 1 0 0,-1 0-1 0 0,1 0 1 0 0,-1 0-1 0 0,0 1 1 0 0,0-1-1 0 0,0 0 1 0 0,0 0-1 0 0,0 0 1 0 0,0 0-1 0 0,-1 0 1 0 0,1 0 0 0 0,-1 0-1 0 0,1 0 1 0 0,-3 4-1 0 0,0 1-4 0 0,0-1 0 0 0,0 0 0 0 0,-1 0 0 0 0,0 0 0 0 0,0 0 0 0 0,0 0 0 0 0,-8 7 0 0 0,-40 34 80 0 0,42-39-90 0 0,-62 49-149 0 0,-16 14-148 0 0,-245 241-5306 0 0,294-275 4775 0 0,-53 38 0 0 0,91-74 1589 0 0,1-3-665 0 0,1 1 0 0 0,-1-1 0 0 0,1 0 0 0 0,0 1 0 0 0,0-1 1 0 0,-1 1-1 0 0,1-1 0 0 0,0 1 0 0 0,0 0 0 0 0,1-1 0 0 0,-1 1 1 0 0,2-2-1 0 0,1-1 150 0 0,-1 0-140 0 0,0 0 0 0 0,0 0-1 0 0,1 0 1 0 0,0 1 0 0 0,0-1-1 0 0,0 1 1 0 0,0 0 0 0 0,0 0-1 0 0,1 0 1 0 0,-1 1 0 0 0,1 0 0 0 0,0 0-1 0 0,0 0 1 0 0,-1 0 0 0 0,1 1-1 0 0,0 0 1 0 0,1 0 0 0 0,-1 0-1 0 0,0 0 1 0 0,0 1 0 0 0,0 0-1 0 0,0 0 1 0 0,0 0 0 0 0,1 1-1 0 0,-1 0 1 0 0,5 1 0 0 0,128 30 2129 0 0,203 19 1 0 0,-277-49-2922 0 0,-44-2 287 0 0,-13-3-2709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238 176 12959 0 0,'0'0'4686'0'0,"1"-2"-4060"0"0,3-5-309 0 0,0 1 1 0 0,0 0-1 0 0,0 0 0 0 0,1 0 0 0 0,0 0 0 0 0,0 1 1 0 0,10-9-1 0 0,-4 6-24 0 0,1 0 0 0 0,0 0 0 0 0,19-8 0 0 0,4 1-77 0 0,1 3-1 0 0,39-10 0 0 0,-47 14-192 0 0,0 1 0 0 0,1 2 0 0 0,50-3 0 0 0,-78 8-24 0 0,1-1 0 0 0,0 1 0 0 0,0 0-1 0 0,-1 1 1 0 0,1-1 0 0 0,0 0 0 0 0,0 0-1 0 0,-1 1 1 0 0,1-1 0 0 0,0 1 0 0 0,-1-1 0 0 0,1 1-1 0 0,-1 0 1 0 0,1 0 0 0 0,-1 0 0 0 0,1 0-1 0 0,-1 0 1 0 0,1 0 0 0 0,-1 0 0 0 0,0 0 0 0 0,0 0-1 0 0,2 3 1 0 0,-2-3-1 0 0,0 1-1 0 0,-1 0 1 0 0,1 0-1 0 0,-1 0 1 0 0,0 0-1 0 0,0 0 1 0 0,0 0-1 0 0,1-1 1 0 0,-2 1-1 0 0,1 0 1 0 0,0 0-1 0 0,0 0 1 0 0,-1 0-1 0 0,1 0 1 0 0,-1 0 0 0 0,1 0-1 0 0,-1-1 1 0 0,0 1-1 0 0,1 0 1 0 0,-3 1-1 0 0,-4 10-31 0 0,0-1-1 0 0,-2 0 0 0 0,1 0 1 0 0,-1-1-1 0 0,-19 18 0 0 0,-61 45-11 0 0,59-50 52 0 0,-102 75-6 0 0,-67 57 0 0 0,152-113-2 0 0,17-17-43 0 0,2 0 1 0 0,-35 42-1 0 0,56-57 45 0 0,7-8 0 0 0,0 0 0 0 0,1 10 0 0 0,3-10 0 0 0,-3-2 0 0 0,8 4 0 0 0,-3-3 2 0 0,-1-1 0 0 0,1 0-1 0 0,0 0 1 0 0,0 0 0 0 0,0-1-1 0 0,0 0 1 0 0,-1 0 0 0 0,11-2-1 0 0,50-12 66 0 0,-28 5 14 0 0,138-21 452 0 0,-143 27-387 0 0,-1 1-1 0 0,43 2 1 0 0,16 0-6543 0 0,-75 0 13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7367 0 0,'0'0'8434'0'0,"1"1"-8376"0"0,4 1-33 0 0,-1-1 0 0 0,0 1 0 0 0,1-1 0 0 0,-1 0 1 0 0,1-1-1 0 0,-1 1 0 0 0,1-1 0 0 0,0 0 0 0 0,8-1 0 0 0,47-8 199 0 0,-28 3-159 0 0,-13 5-14 0 0,-1 0 0 0 0,1 1 0 0 0,25 4 0 0 0,19 0 49 0 0,50-13 74 0 0,-42 1-50 0 0,-47 5 144 0 0,29-6-1 0 0,13-3 108 0 0,214-22-167 0 0,-228 26-209 0 0,-30 4 82 0 0,0 1 0 0 0,0 0 1 0 0,0 2-1 0 0,31 2 1 0 0,9 7-64 0 0,43 4 19 0 0,-84-11-32 0 0,-1-1 0 0 0,1-1-1 0 0,25-4 1 0 0,42-14 80 0 0,-56 10-26 0 0,0 3 0 0 0,0 0-1 0 0,46 0 1 0 0,-24 5-1 0 0,82 3-52 0 0,-11-1 127 0 0,-66-2-138 0 0,-34 0 5 0 0,0-1 0 0 0,46-10 0 0 0,-56 9 19 0 0,0 2 0 0 0,1 0-1 0 0,27 2 1 0 0,-25 0 2 0 0,0-1 1 0 0,25-3-1 0 0,172-27 180 0 0,-201 29-169 0 0,1 1-1 0 0,0 1 1 0 0,0 0-1 0 0,-1 1 1 0 0,1 1 0 0 0,15 4-1 0 0,-13-2-31 0 0,1-1 0 0 0,1-1-1 0 0,23 0 1 0 0,19-1 18 0 0,-37 0-6 0 0,-1-1-1 0 0,1-2 1 0 0,46-6-1 0 0,38-10 62 0 0,-103 16-71 0 0,20-1 48 0 0,0 2 1 0 0,0 1-1 0 0,0 0 1 0 0,39 8-1 0 0,-21-2-41 0 0,-17-5 19 0 0,50-3 1 0 0,-25 0-22 0 0,95 8-7 0 0,-91-4 0 0 0,-23-3 75 0 0,0-1-1 0 0,-1-2 0 0 0,44-10 1 0 0,48-3 107 0 0,11 17-140 0 0,-45 1-20 0 0,27-10-22 0 0,0-1 0 0 0,-17 6 70 0 0,105-17-1 0 0,-165 16 1 0 0,49 3 1 0 0,26-3-63 0 0,-24 1 30 0 0,-35 3-12 0 0,244 1-36 0 0,-107 3 138 0 0,-45 4-83 0 0,2 0-16 0 0,147-26 235 0 0,-260 15-264 0 0,59 3 0 0 0,-54 2 0 0 0,-11 0 0 0 0,37-3 0 0 0,48-1 168 0 0,-14-3-139 0 0,149 0 86 0 0,47 22-115 0 0,-272-16 0 0 0,28 1 0 0 0,74-6 0 0 0,222-9 131 0 0,-316 13-123 0 0,163 5 109 0 0,-76-10-42 0 0,-44-1-25 0 0,42 0 78 0 0,62 10-118 0 0,81-2 44 0 0,-15-21 322 0 0,-125 12-293 0 0,-55 7 25 0 0,129-17 0 0 0,-52-1 311 0 0,126 9-262 0 0,-113-7-93 0 0,76-7 31 0 0,-90 7-35 0 0,1-4 4 0 0,-89 16 126 0 0,89 3 1 0 0,57 1-127 0 0,-74-13-42 0 0,-21 2 9 0 0,22 9-30 0 0,-67 3-7 0 0,-12 1 288 0 0,-25-1-55 0 0,-1-1 0 0 0,27-3 0 0 0,17-7-974 0 0,-28 3 1215 0 0,71-2 0 0 0,-14 10-455 0 0,146-6 38 0 0,-225 5-76 0 0,-8-1 5 0 0,-1 1-1 0 0,1-1 0 0 0,0 0 1 0 0,7-3-1 0 0,25-7 74 0 0,-20 5 22 0 0,-14 3-35 0 0,24-3 3 0 0,32 6 434 0 0,-33-1-488 0 0,0-1 1 0 0,53-10-1 0 0,-76 11 11 0 0,18-1-13 0 0,-21 1-56 0 0,22 4-57 0 0,-14-2 126 0 0,-4-1-13 0 0,-5 0-54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2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3897 7543 0 0,'0'0'3223'0'0,"2"1"-2918"0"0,20 6 1135 0 0,-20-6-1057 0 0,2-2-66 0 0,0 1 0 0 0,0 0 0 0 0,-1-1-1 0 0,1 0 1 0 0,5-2 0 0 0,-5 1-114 0 0,0 1 1 0 0,0 0-1 0 0,0 0 1 0 0,1 0-1 0 0,7 0 0 0 0,6 2 56 0 0,-10 0-157 0 0,0-1 0 0 0,0 0 0 0 0,12-2 0 0 0,52-10 917 0 0,-66 11-954 0 0,0 1-59 0 0,9 3 107 0 0,8 1-80 0 0,-18-3-26 0 0,0 0 0 0 0,0 0 0 0 0,0-1-1 0 0,0 1 1 0 0,9-2 0 0 0,14-3 102 0 0,-1-1 1 0 0,37-12-1 0 0,9-1-69 0 0,-22 5 14 0 0,-19 8-44 0 0,-18 3-10 0 0,0 0 0 0 0,0 0 0 0 0,9 0-1 0 0,-20 2 8 0 0,5-4 67 0 0,107-32 878 0 0,28 4-814 0 0,-121 29-132 0 0,86-20-6 0 0,-75 19 0 0 0,-24 3 0 0 0,-1 0 0 0 0,18-4 0 0 0,-7 0 0 0 0,1 0 0 0 0,22-1 0 0 0,-21 4 0 0 0,38-10 0 0 0,-4-4 0 0 0,86-27 64 0 0,-31 8 266 0 0,16-4-40 0 0,-97 32-235 0 0,-5 0 72 0 0,1 1 0 0 0,35-3 0 0 0,-37 6-99 0 0,-1 0 0 0 0,29-10 0 0 0,-16 4-21 0 0,-6 1 147 0 0,0-2 0 0 0,53-27 0 0 0,5-2 89 0 0,-9 2-172 0 0,119-30 174 0 0,-177 59-229 0 0,73-26 763 0 0,-34 14-569 0 0,-35 11-195 0 0,1-1 0 0 0,-2-1 0 0 0,1-2 0 0 0,21-15 0 0 0,-32 20-2 0 0,0 1 0 0 0,20-9 1 0 0,10-6 10 0 0,2-4 114 0 0,57-23 0 0 0,-62 30-37 0 0,48-32 0 0 0,9-4 245 0 0,0 15-203 0 0,-31 14-78 0 0,14-12 41 0 0,18-7 60 0 0,-13 2-7 0 0,-21 10-70 0 0,-2-1-13 0 0,135-76 496 0 0,-11 19-396 0 0,-115 53-112 0 0,-45 21-64 0 0,25-22 0 0 0,22-15 0 0 0,55-26 117 0 0,-48 29-194 0 0,29-25 77 0 0,-57 37 0 0 0,35-15 0 0 0,3-2 0 0 0,-61 36-10 0 0,-13 9 25 0 0,0 0 0 0 0,-1-1 0 0 0,-1-1-1 0 0,24-25 1 0 0,-19 16-15 0 0,38-34 0 0 0,-45 45 0 0 0,7-5 0 0 0,0 0 0 0 0,28-19 0 0 0,-34 27 0 0 0,22-21 0 0 0,-12 10 0 0 0,6-4 39 0 0,59-51 194 0 0,-68 55-197 0 0,1 2 0 0 0,41-26 0 0 0,-39 29 0 0 0,-1-2 0 0 0,36-32 0 0 0,-18 6-36 0 0,22-22 0 0 0,16-2 0 0 0,-52 44 64 0 0,23-25 0 0 0,22-20 69 0 0,-6 9-122 0 0,-39 31-11 0 0,39-30 0 0 0,-16 15 0 0 0,-26 21 0 0 0,-6 6 0 0 0,0-1 0 0 0,-1 0 0 0 0,16-20 0 0 0,-26 26 0 0 0,1 2 0 0 0,1-1 0 0 0,0 1 0 0 0,0 0 0 0 0,1 1 0 0 0,0-1 0 0 0,14-7 0 0 0,-9 5 0 0 0,1-1 0 0 0,24-24 0 0 0,-25 22 0 0 0,0 0 0 0 0,26-17 0 0 0,-26 20 17 0 0,17-14 0 0 0,10-8 13 0 0,-27 23-30 0 0,-2-1 0 0 0,16-15 0 0 0,-5 4 0 0 0,12-14 0 0 0,-26 26 0 0 0,-6 7 0 0 0,10-5 0 0 0,5-6 0 0 0,-5 5 2 0 0,-9 7-2 0 0,0 1-14 0 0,53-22-50 0 0,-24 10 66 0 0,39-20 0 0 0,11-8-2 0 0,-12 10 0 0 0,-46 20 0 0 0,47-24 0 0 0,-65 30 0 0 0,-1 1 0 0 0,1 0 0 0 0,0 0 0 0 0,9-2 0 0 0,15-6 0 0 0,-5 2-2 0 0,74-24-12 0 0,-15 5 14 0 0,-59 18 0 0 0,54-12 0 0 0,-2 4 0 0 0,-46 13 0 0 0,47-9-31 0 0,-52 11 10 0 0,41-12 1 0 0,-39 10 20 0 0,-26 4 0 0 0,13-4 0 0 0,-12 3 0 0 0,-2 1 0 0 0,0 0 0 0 0,0 1 0 0 0,0-1 0 0 0,0 1 0 0 0,0-1 0 0 0,0 1 0 0 0,0 0 0 0 0,0-1 0 0 0,4 1 0 0 0,34 0 0 0 0,-19 0 0 0 0,49 4 0 0 0,-47-6 0 0 0,-14 2-80 0 0,0 0-1 0 0,17 1 1 0 0,4 2 338 0 0,2 2-243 0 0,-10-2-15 0 0,1 1 0 0 0,11 6 0 0 0,-4-4 56 0 0,0-1 0 0 0,0-1 0 0 0,33-1 0 0 0,-36-1-180 0 0,44 7 0 0 0,-56-8 122 0 0,-14 0-1 0 0,24 10 61 0 0,-16-8-48 0 0,0 1-10 0 0,-1 0 1 0 0,15 9-1 0 0,-5-4 0 0 0,30 16 0 0 0,-25-19 0 0 0,-16-5 0 0 0,0 1 0 0 0,0 0 0 0 0,0 0 0 0 0,-1 0 0 0 0,13 8 0 0 0,-14-7 0 0 0,17 6 0 0 0,-20-8 2 0 0,8 2 19 0 0,-1 2-1 0 0,18 9 1 0 0,-19-9-21 0 0,-5-2 0 0 0,1-1 0 0 0,-1 0 0 0 0,1 0 0 0 0,0-1 0 0 0,7 3 0 0 0,21 9 0 0 0,79 31 0 0 0,-102-40 0 0 0,-1 0 0 0 0,0 0 0 0 0,0 1 0 0 0,11 9 0 0 0,11 8-105 0 0,-14-9 145 0 0,26 14 1 0 0,-24-18-27 0 0,21 14 36 0 0,-33-18-50 0 0,1-2 0 0 0,-1 1 0 0 0,13 5 0 0 0,15 7 0 0 0,20 13 0 0 0,15 9 0 0 0,-62-35 0 0 0,16 10 0 0 0,14 12 0 0 0,-5-1 0 0 0,21 10 0 0 0,-43-26 5 0 0,-1 1 0 0 0,10 9-1 0 0,-8-7 6 0 0,0-1 0 0 0,0 0 0 0 0,17 11-1 0 0,-21-16 1 0 0,-4-3-12 0 0,0 0-1 0 0,0 0 1 0 0,0 0-1 0 0,0 0 1 0 0,7 2-1 0 0,28 13-204 0 0,48 24 179 0 0,44 49 223 0 0,-95-65-384 0 0,53 32 461 0 0,-25-18-131 0 0,-46-27-141 0 0,4 2 0 0 0,29 24 0 0 0,-37-28 0 0 0,0 0 0 0 0,16 9 0 0 0,-2-3 0 0 0,14 15 26 0 0,-28-19-7 0 0,28 16 0 0 0,27 18-19 0 0,11 5 0 0 0,-11-3 64 0 0,-43-34-64 0 0,-12-6 5 0 0,-1 1 0 0 0,0 0 0 0 0,14 13 0 0 0,-13-11 6 0 0,-1 0 0 0 0,23 13 0 0 0,45 29 23 0 0,-9-4 7 0 0,32 21-41 0 0,-39-30 0 0 0,148 94 0 0 0,-182-115 0 0 0,1-1 0 0 0,1-1 0 0 0,0-2 0 0 0,41 13 0 0 0,-48-17 10 0 0,-1 0 1 0 0,-1 1-1 0 0,28 20 0 0 0,30 16 13 0 0,-10-9-23 0 0,28 14 0 0 0,-71-39 0 0 0,-1 1 0 0 0,46 34 0 0 0,-25-16 0 0 0,111 66 0 0 0,-113-79 0 0 0,-16-8 0 0 0,-9-1 0 0 0,-1 0 0 0 0,24 18 0 0 0,-21-14 0 0 0,39 19 0 0 0,-32-18 0 0 0,47 26 0 0 0,-68-37 0 0 0,0 1 0 0 0,16 13 0 0 0,-20-15 0 0 0,-2-1 0 0 0,1 0 0 0 0,0 0 0 0 0,1 0 0 0 0,-1 0 0 0 0,7 2 0 0 0,-2 0 0 0 0,9 5 0 0 0,79 36 0 0 0,-70-35 0 0 0,111 51 0 0 0,-123-55 0 0 0,32 11 0 0 0,24 5 0 0 0,-39-13 64 0 0,-27-8-64 0 0,19 10 0 0 0,-23-11 0 0 0,28 15 0 0 0,-8-6 0 0 0,-12-5 0 0 0,1-1 0 0 0,14 4 0 0 0,7 2 0 0 0,22 11 64 0 0,-24-9-64 0 0,-10-4 0 0 0,11 5 0 0 0,13 7 0 0 0,-38-16 0 0 0,-3-3 0 0 0,0 0 0 0 0,0 1 0 0 0,-1-1 0 0 0,1 0 0 0 0,0-1 0 0 0,0 1 0 0 0,0 0 0 0 0,0-1 0 0 0,0 1 0 0 0,4 0 0 0 0,15 5 0 0 0,2 1 0 0 0,-9-4 0 0 0,-7-1 0 0 0,-1 0 0 0 0,0 0 0 0 0,11 5 0 0 0,15 9 0 0 0,0-2 0 0 0,-20-8 0 0 0,-2-2 0 0 0,-1 0 0 0 0,1-1 0 0 0,11 2 0 0 0,-5-1 0 0 0,-7-2 0 0 0,0 1 0 0 0,0-1 0 0 0,0 2 0 0 0,9 3 0 0 0,0 2 0 0 0,12 2 0 0 0,-19-8 0 0 0,-2 2 0 0 0,40 13 0 0 0,-45-15 18 0 0,22 6 28 0 0,15 2-46 0 0,1-2 0 0 0,-27-4 0 0 0,-1-1 0 0 0,6 1 0 0 0,0-1 23 0 0,-11-2 4 0 0,30 12-13 0 0,-26-9-14 0 0,24 4 0 0 0,-15-4 0 0 0,-19-3 0 0 0,24 3 0 0 0,26 4 0 0 0,-46-9 10 0 0,28 7 33 0 0,-24-3-32 0 0,3 2-11 0 0,-14-6 0 0 0,39 6 0 0 0,-28-4 0 0 0,-1 1 0 0 0,5 2 0 0 0,11 1 0 0 0,-15-4 0 0 0,-1-2 0 0 0,1 2 0 0 0,-1 1 0 0 0,0 0 0 0 0,0-1 0 0 0,1 0 0 0 0,-1 0 12 0 0,1 1 47 0 0,-2-1-5 0 0,0 0-58 0 0,5 0-71 0 0,-11-3 84 0 0,29 5-5 0 0,-21-2-15 0 0,-2 0 11 0 0,1-2 0 0 0,0 2 0 0 0,0 0 0 0 0,-1 1 0 0 0,1 0 0 0 0,-5-1 0 0 0,-1 0 0 0 0,1-1 0 0 0,-1 1 0 0 0,1-1 0 0 0,9 2 0 0 0,-12-3 0 0 0,9 2 0 0 0,37 5 0 0 0,-38-5 0 0 0,0-2 0 0 0,0 2 0 0 0,-1-1 0 0 0,1 1 0 0 0,31 2 0 0 0,-21-2 0 0 0,12 1 0 0 0,-22-1 0 0 0,1 0 0 0 0,-1-1 0 0 0,0 1 0 0 0,0 0 0 0 0,4 0 0 0 0,-11-2 0 0 0,24 2 0 0 0,-7 1 0 0 0,-13-1 0 0 0,32 2 0 0 0,-29-4 0 0 0,1 0 0 0 0,0-1 0 0 0,-1 0 0 0 0,5-1 27 0 0,-10 2 0 0 0,18 0-17 0 0,-13 0-10 0 0,1 1 0 0 0,0 1 11 0 0,-2 0 18 0 0,-8-2-88 0 0,4 12-4820 0 0,-2-6-563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0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0,'0'0'12432'0'0,"1"1"-12036"0"0,2 1-332 0 0,0 0 1 0 0,0 0-1 0 0,-1 1 0 0 0,1-1 0 0 0,-1 1 0 0 0,0-1 0 0 0,0 1 0 0 0,0 0 1 0 0,0 0-1 0 0,0 0 0 0 0,-1 0 0 0 0,0 0 0 0 0,1 0 0 0 0,-1 1 0 0 0,1 5 0 0 0,1 4 107 0 0,-2 0-1 0 0,1 26 1 0 0,-2-24-9 0 0,4 24 1 0 0,-2-21-200 0 0,-1 0-1 0 0,0 0 1 0 0,-2 0 0 0 0,0-1-1 0 0,-6 34 1 0 0,7-47 8 0 0,0 0 0 0 0,0 0 0 0 0,0 0 0 0 0,1-1 0 0 0,-1 1 0 0 0,1 0 0 0 0,0 0 0 0 0,0 0 1 0 0,3 5-1 0 0,17 28-1077 0 0,-20-35 882 0 0,13 42-569 0 0,-12 11 578 0 0,-4-10 215 0 0,-2-28-3 0 0,2-12 7 0 0,1 1 1 0 0,0 0 0 0 0,-1 11 0 0 0,1-12 33 0 0,1-3-12 0 0,-1 1 1 0 0,1-1 0 0 0,0 0-1 0 0,0 0 1 0 0,0 1 0 0 0,0-1-1 0 0,1 0 1 0 0,-1 1 0 0 0,1-1-1 0 0,-1 0 1 0 0,1 0 0 0 0,0 1-1 0 0,2 3 1 0 0,1 0-1 0 0,7 16 1 0 0,-8-15-32 0 0,-1 0 1 0 0,-1 1-1 0 0,1-1 0 0 0,-1 0 0 0 0,0 0 0 0 0,-1 1 0 0 0,0-1 0 0 0,0 9 0 0 0,-1 0-4 0 0,1 0 11 0 0,0-5-94 0 0,0-1 0 0 0,2 15-1 0 0,-2-23-23 0 0,0 0-409 0 0,6 70-954 0 0,-5-43 1446 0 0,0-26 26 0 0,-1 0 0 0 0,0 0-1 0 0,1 0 1 0 0,-2 0 0 0 0,1 1-1 0 0,0-1 1 0 0,-1 0 0 0 0,1 0 0 0 0,-1 0-1 0 0,0 0 1 0 0,0 0 0 0 0,-3 6-1 0 0,3-6 86 0 0,0 0 0 0 0,0 0 0 0 0,0 0 0 0 0,0 0 0 0 0,0 0 0 0 0,1 0 0 0 0,-1 0 0 0 0,1 1 0 0 0,0-1 0 0 0,0 0 0 0 0,0 0 0 0 0,0 1 0 0 0,1-1 0 0 0,-1 0 0 0 0,2 5 0 0 0,-1-7 250 0 0,-1 0-322 0 0,0-1-1 0 0,0 0 0 0 0,0 0 0 0 0,0 0 0 0 0,0 1 1 0 0,0-1-1 0 0,0 0 0 0 0,0 0 0 0 0,0 0 0 0 0,0 1 1 0 0,0-1-1 0 0,0 0 0 0 0,0 0 0 0 0,0 0 0 0 0,0 1 1 0 0,0-1-1 0 0,0 0 0 0 0,0 0 0 0 0,0 0 0 0 0,1 0 1 0 0,-1 1-1 0 0,0-1 0 0 0,0 0 0 0 0,0 0 1 0 0,0 0-1 0 0,0 0 0 0 0,1 0 0 0 0,-1 1 0 0 0,0-1 1 0 0,0 0-1 0 0,0 0 0 0 0,1 0 0 0 0,-1 0 0 0 0,0 0 1 0 0,0 0-1 0 0,0 0 0 0 0,1 0 0 0 0,0 1 12 0 0,0-1-1 0 0,0 1 1 0 0,-1-1 0 0 0,1 1-1 0 0,0-1 1 0 0,0 1-1 0 0,0-1 1 0 0,-1 1 0 0 0,1 0-1 0 0,0 0 1 0 0,-1-1-1 0 0,1 1 1 0 0,0 0-1 0 0,-1 0 1 0 0,1 0 0 0 0,-1 0-1 0 0,1 0 1 0 0,-1-1-1 0 0,0 1 1 0 0,1 0 0 0 0,-1 0-1 0 0,0 0 1 0 0,0 1-1 0 0,1-1-13 0 0,-1 0 0 0 0,1 0 0 0 0,-1 0-1 0 0,0 0 1 0 0,1 0 0 0 0,-1 0 0 0 0,0 0 0 0 0,0 0 0 0 0,0 0-1 0 0,0 0 1 0 0,0 0 0 0 0,0 0 0 0 0,0 0 0 0 0,0 0-1 0 0,0 0 1 0 0,0-1 0 0 0,0 1 0 0 0,-1 2 0 0 0,0 0 9 0 0,0 1-20 0 0,1 0 1 0 0,-1 1 0 0 0,0-1 0 0 0,0 0 0 0 0,-1 0 0 0 0,1 0 0 0 0,-3 5-1 0 0,-1 0-90 0 0,2 0-1 0 0,-6 18 0 0 0,8-22 127 0 0,0-1 0 0 0,0 1 0 0 0,1-1 0 0 0,-1 1-1 0 0,1 0 1 0 0,0-1 0 0 0,0 1 0 0 0,2 8 0 0 0,-2-9 71 0 0,7 28-29 0 0,-3-11-70 0 0,-4-20 39 0 0,1 1-1 0 0,0 0 1 0 0,-1-1-1 0 0,1 1 1 0 0,0-1-1 0 0,0 1 1 0 0,0-1 0 0 0,0 0-1 0 0,1 2 1 0 0,-1-2 231 0 0,1 0-176 0 0,7 2-342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469 512 3223 0 0,'0'0'9124'0'0,"0"2"-8801"0"0,0 6-10 0 0,0-6 887 0 0,1-3-908 0 0,15-7 82 0 0,-1-2 0 0 0,0 0 0 0 0,-1 0-1 0 0,26-26 1 0 0,-16 11-249 0 0,35-46 0 0 0,-56 67-116 0 0,-1 0 0 0 0,1 0 0 0 0,-1-1-1 0 0,0 1 1 0 0,3-9 0 0 0,-3 6-9 0 0,-6 2 0 0 0,1 3-9 0 0,1 1-1 0 0,-1 0 1 0 0,1 0-1 0 0,-1 1 0 0 0,0-1 1 0 0,0 0-1 0 0,1 1 1 0 0,-1 0-1 0 0,0 0 1 0 0,0-1-1 0 0,0 2 1 0 0,1-1-1 0 0,-5 1 1 0 0,-38 8-137 0 0,43-9 145 0 0,-12 4-13 0 0,0 1-1 0 0,1 0 0 0 0,0 1 1 0 0,0 0-1 0 0,0 1 0 0 0,1 1 1 0 0,-15 11-1 0 0,0 1 24 0 0,-41 40-1 0 0,68-59 25 0 0,-1 0 0 0 0,0 0 0 0 0,0 0 0 0 0,0 0 0 0 0,1 0 0 0 0,-1 0 0 0 0,1 0 0 0 0,-1 0 0 0 0,1 0 0 0 0,-1 0 0 0 0,1 0 0 0 0,-1 0 0 0 0,1 0-1 0 0,0 0 1 0 0,0 1 0 0 0,0-1 0 0 0,0 0 0 0 0,-1 0 0 0 0,1 0 0 0 0,1 0 0 0 0,-1 1 0 0 0,0-1 0 0 0,0 0 0 0 0,0 0 0 0 0,1 0 0 0 0,-1 0 0 0 0,0 0 0 0 0,1 0 0 0 0,-1 0 0 0 0,1 0 0 0 0,-1 0 0 0 0,1 0-1 0 0,1 2 1 0 0,1 1 57 0 0,1 0-1 0 0,0 0 0 0 0,0 0 0 0 0,0 0 0 0 0,5 3 1 0 0,-5-4-62 0 0,-3-2 64 0 0,8 3 45 0 0,-8-4-128 0 0,0 1-1 0 0,0-1 1 0 0,0 1 0 0 0,0-1-1 0 0,-1 1 1 0 0,1-1-1 0 0,0 1 1 0 0,0-1 0 0 0,0 0-1 0 0,0 0 1 0 0,0 1-1 0 0,0-1 1 0 0,1 0 0 0 0,2 0-2 0 0,-2 1-8 0 0,0-1 0 0 0,0 0 0 0 0,0 0 0 0 0,-1 0 0 0 0,1 0-1 0 0,0 0 1 0 0,0-1 0 0 0,0 1 0 0 0,-1 0 0 0 0,1-1 0 0 0,0 0 0 0 0,0 1 0 0 0,2-2 0 0 0,-1 0-38 0 0,0 0 0 0 0,1 0 1 0 0,-1 0-1 0 0,0 0 1 0 0,0 0-1 0 0,0-1 1 0 0,0 1-1 0 0,-1-1 1 0 0,4-3-1 0 0,19-29-427 0 0,-25 34 458 0 0,6-6-10 0 0,-4 5 10 0 0,0-1 1 0 0,0 1-1 0 0,0-1 1 0 0,0 0 0 0 0,-1 0-1 0 0,0 1 1 0 0,2-5-1 0 0,-2 6 72 0 0,-15 13 188 0 0,6-4-178 0 0,5-4-53 0 0,-1-1 0 0 0,1 1 0 0 0,0-1 0 0 0,1 1 0 0 0,-1 0 0 0 0,1 0 0 0 0,0 0 0 0 0,-3 8 0 0 0,5-11-14 0 0,0-1 1 0 0,0 1-1 0 0,1 0 0 0 0,-1-1 1 0 0,0 1-1 0 0,1-1 0 0 0,-1 1 1 0 0,0 0-1 0 0,1-1 1 0 0,-1 1-1 0 0,1-1 0 0 0,-1 1 1 0 0,1-1-1 0 0,-1 1 0 0 0,1-1 1 0 0,-1 0-1 0 0,1 1 0 0 0,-1-1 1 0 0,1 0-1 0 0,1 1 1 0 0,2 1 39 0 0,1 0-1 0 0,0-1 1 0 0,0 1 0 0 0,0-1 0 0 0,0 0 0 0 0,0-1 0 0 0,0 1 0 0 0,0-1 0 0 0,0 0 0 0 0,1 0 0 0 0,6-2 0 0 0,3 0 123 0 0,-1-2-1 0 0,26-8 1 0 0,-32 8-156 0 0,0 0 0 0 0,-1-1 1 0 0,1 0-1 0 0,-1 0 1 0 0,0-1-1 0 0,0 0 1 0 0,-1 0-1 0 0,0-1 0 0 0,0 0 1 0 0,6-9-1 0 0,5-13 15 0 0,0-1 0 0 0,-3 0 0 0 0,0-1-1 0 0,12-42 1 0 0,-20 54-65 0 0,8-41 0 0 0,-12 50-36 0 0,-1 0-1 0 0,0-1 0 0 0,-1 1 1 0 0,0 0-1 0 0,-3-20 0 0 0,2 26 28 0 0,0 1-1 0 0,0 0 0 0 0,0-1 1 0 0,0 1-1 0 0,0 0 1 0 0,0 0-1 0 0,-1 0 0 0 0,0 0 1 0 0,0 0-1 0 0,1 1 1 0 0,-2-1-1 0 0,1 0 0 0 0,0 1 1 0 0,0 0-1 0 0,-1-1 1 0 0,-3-1-1 0 0,3 1-18 0 0,-1 1 1 0 0,0 0-1 0 0,0 0 0 0 0,-1 1 1 0 0,1-1-1 0 0,0 1 0 0 0,-1 0 1 0 0,1 0-1 0 0,0 0 0 0 0,-9 1 1 0 0,0 0-48 0 0,-1 1 0 0 0,1 0 0 0 0,0 1-1 0 0,0 1 1 0 0,0 0 0 0 0,0 1 0 0 0,-14 6 0 0 0,-18 9 57 0 0,1 2 1 0 0,1 2-1 0 0,1 2 0 0 0,1 2 0 0 0,2 1 0 0 0,0 2 0 0 0,-43 45 0 0 0,57-49 314 0 0,1 1 0 0 0,1 1 0 0 0,1 1-1 0 0,2 1 1 0 0,1 1 0 0 0,2 0 0 0 0,1 1 0 0 0,1 1-1 0 0,2 1 1 0 0,-14 52 0 0 0,21-62-37 0 0,2 0 1 0 0,0 1-1 0 0,0 45 0 0 0,4-61-177 0 0,1 0-1 0 0,0 0 1 0 0,0 0-1 0 0,0-1 1 0 0,1 1-1 0 0,0 0 1 0 0,1-1-1 0 0,0 0 1 0 0,1 1-1 0 0,-1-1 1 0 0,1-1-1 0 0,1 1 1 0 0,0-1-1 0 0,6 9 1 0 0,-7-12 2 0 0,0 0 1 0 0,1 0-1 0 0,-1 0 1 0 0,1-1-1 0 0,0 1 1 0 0,0-1-1 0 0,0 0 1 0 0,0-1-1 0 0,1 1 1 0 0,8 2-1 0 0,-4-3 31 0 0,-1 0 0 0 0,0 0 0 0 0,1-1 0 0 0,-1-1 0 0 0,19 0 0 0 0,-2-3 96 0 0,-1-1 1 0 0,0-1 0 0 0,47-16-1 0 0,294-114 537 0 0,-267 97-1104 0 0,-32 12-454 0 0,-24 6-3256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 12031 0 0,'0'0'1091'0'0,"-2"1"-899"0"0,-59 45 1772 0 0,-15 14-555 0 0,-84 63-477 0 0,76-62-896 0 0,-72 52-36 0 0,110-81-126 0 0,-1-3-1 0 0,-1-1 0 0 0,-53 21 1 0 0,66-38 106 0 0,0-1 1 0 0,0-1 0 0 0,-64 7-1 0 0,79-15 20 0 0,0-1 0 0 0,1-1 0 0 0,-1-1 0 0 0,1 0 0 0 0,-1-1 0 0 0,-25-8 0 0 0,40 9-5 0 0,-1 1 0 0 0,1-1 0 0 0,0-1 0 0 0,0 1 1 0 0,0-1-1 0 0,0 0 0 0 0,0 0 0 0 0,-7-6 0 0 0,11 8-14 0 0,-1-1 1 0 0,1 1-1 0 0,0 0 0 0 0,-1-1 1 0 0,1 1-1 0 0,0-1 1 0 0,0 1-1 0 0,0-1 0 0 0,1 1 1 0 0,-1-1-1 0 0,0 0 0 0 0,0 0 1 0 0,1 1-1 0 0,-1-1 1 0 0,1 0-1 0 0,0 0 0 0 0,0 1 1 0 0,-1-1-1 0 0,1 0 1 0 0,0 0-1 0 0,0 0 0 0 0,1 0 1 0 0,-1 1-1 0 0,0-1 1 0 0,1 0-1 0 0,-1 0 0 0 0,1 0 1 0 0,-1 1-1 0 0,2-4 1 0 0,2-1-62 0 0,0 0 1 0 0,0 0 0 0 0,1 0 0 0 0,0 0 0 0 0,-1 1-1 0 0,2 0 1 0 0,-1 0 0 0 0,1 0 0 0 0,7-4 0 0 0,10-6-77 0 0,28-12 1 0 0,-42 22 140 0 0,11-5-2 0 0,0 2-1 0 0,0 0 1 0 0,1 1-1 0 0,27-5 1 0 0,-32 9 141 0 0,-1 1 1 0 0,1 0-1 0 0,-1 1 1 0 0,1 1-1 0 0,-1 1 1 0 0,29 3-1 0 0,-38-2-48 0 0,1 0 1 0 0,-1 0-1 0 0,0 0 0 0 0,0 0 0 0 0,0 1 1 0 0,0 0-1 0 0,-1 0 0 0 0,1 1 0 0 0,-1 0 0 0 0,0 0 1 0 0,0 0-1 0 0,6 7 0 0 0,2 4 162 0 0,-1 0 0 0 0,17 30 0 0 0,-26-41-212 0 0,0 1 48 0 0,-1-1 1 0 0,1 1 0 0 0,0-1-1 0 0,1 0 1 0 0,-1 0-1 0 0,1 0 1 0 0,-1 0-1 0 0,1-1 1 0 0,1 1-1 0 0,-1-1 1 0 0,0 0-1 0 0,1 0 1 0 0,-1-1-1 0 0,1 1 1 0 0,0-1 0 0 0,0 0-1 0 0,0 0 1 0 0,0-1-1 0 0,0 1 1 0 0,10 0-1 0 0,10-1 100 0 0,-1-1-1 0 0,0-2 1 0 0,1 0-1 0 0,23-6 1 0 0,18-2-4 0 0,112 1-18 0 0,-177 9-210 0 0,-4 18-7826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8287 0 0,'0'0'9098'0'0,"2"0"-8445"0"0,21-2-165 0 0,0-1 0 0 0,0-1 0 0 0,26-8 0 0 0,-7 2-271 0 0,20-4 15 0 0,41-10 17 0 0,-84 21-346 0 0,1 1 1 0 0,0 0-1 0 0,24 2 1 0 0,-24 4-1223 0 0,-15-3-761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1375 0 0,'0'0'14738'0'0,"2"1"-13473"0"0,4 1-789 0 0,1 0 0 0 0,0-1 1 0 0,-1 1-1 0 0,1-1 0 0 0,0-1 0 0 0,0 1 0 0 0,0-1 1 0 0,0 0-1 0 0,10-2 0 0 0,10-3 212 0 0,30-9 1 0 0,9-1-135 0 0,124-14-2038 0 0,-140 24-2261 0 0,-34 3 1790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17 9215 0 0,'1'-1'707'0'0,"0"0"-1248"0"0,14-12 3374 0 0,-11 12 625 0 0,-7 10-2076 0 0,0-5-1227 0 0,0 1 0 0 0,0 0 0 0 0,-1-1 0 0 0,1 0 0 0 0,-1 0 0 0 0,0 0 0 0 0,-5 4 0 0 0,-34 23 502 0 0,28-21-485 0 0,-6 4-89 0 0,-2-1-1 0 0,1-2 0 0 0,-1 0 1 0 0,-42 13-1 0 0,-101 18 253 0 0,159-40-334 0 0,-132 22-239 0 0,111-21 142 0 0,-1-1-1 0 0,-55-4 0 0 0,79 1 7 0 0,-1 0 1 0 0,0 0-1 0 0,1 0 0 0 0,-1-1 0 0 0,-9-4 1 0 0,14 5-150 0 0,1 0-261 0 0,0-3 409 0 0,1 0 1 0 0,-1 1-1 0 0,1-1 1 0 0,0 1-1 0 0,0-1 0 0 0,0 1 1 0 0,1 0-1 0 0,-1-1 1 0 0,1 1-1 0 0,0 0 1 0 0,0 0-1 0 0,0 0 0 0 0,4-4 1 0 0,1-1-150 0 0,1 0 1 0 0,0 1-1 0 0,11-9 0 0 0,-18 15 24 0 0,-10 12-969 0 0,-150 210 2090 0 0,64-90-221 0 0,94-130-636 0 0,0 0-1 0 0,1-1 0 0 0,0 1 1 0 0,-1 0-1 0 0,1-1 0 0 0,-1 1 1 0 0,1 0-1 0 0,0-1 0 0 0,-1 1 1 0 0,1 0-1 0 0,0 0 0 0 0,0 0 1 0 0,0-1-1 0 0,0 1 0 0 0,-1 0 1 0 0,1 0-1 0 0,0 0 0 0 0,1 0-29 0 0,-1-1 0 0 0,0 0 1 0 0,0 1-1 0 0,0-1 0 0 0,1 0 0 0 0,-1 0 0 0 0,0 1 0 0 0,0-1 0 0 0,1 0 0 0 0,-1 0 0 0 0,0 0 0 0 0,1 1 0 0 0,-1-1 0 0 0,0 0 0 0 0,1 0 0 0 0,-1 0 0 0 0,0 0 0 0 0,1 0 0 0 0,-1 0 0 0 0,0 1 0 0 0,1-1 0 0 0,-1 0 0 0 0,0 0 0 0 0,1 0 0 0 0,-1 0 0 0 0,1 0 0 0 0,5-1 84 0 0,0 0 0 0 0,0 0 0 0 0,10-3 0 0 0,-2 1 86 0 0,11-2-98 0 0,1-2-1 0 0,28-11 1 0 0,30-8-190 0 0,-51 19 85 0 0,-1 2 0 0 0,0 1 0 0 0,1 1 0 0 0,0 2 0 0 0,0 1 0 0 0,-1 2-1 0 0,1 1 1 0 0,33 8 0 0 0,-37-5 74 0 0,88 21 117 0 0,-99-21 158 0 0,1 0 1 0 0,-1 1-1 0 0,34 18 0 0 0,-51-24-306 0 0,0 0 0 0 0,0-1 0 0 0,-1 1 0 0 0,1 0 1 0 0,0 0-1 0 0,0 0 0 0 0,-1 0 0 0 0,1 0 0 0 0,0 0 0 0 0,-1 0 0 0 0,1 0 0 0 0,-1 0 0 0 0,0 0 0 0 0,1 0 0 0 0,-1 0 0 0 0,0 1 0 0 0,1-1 0 0 0,-1 0 1 0 0,0 0-1 0 0,0 0 0 0 0,0 0 0 0 0,0 1 0 0 0,-1 1 0 0 0,1 0 8 0 0,0 0-1 0 0,-1 0 1 0 0,0 0 0 0 0,1 0 0 0 0,-1 0 0 0 0,0 0-1 0 0,-3 3 1 0 0,1-1 25 0 0,-1 0-1 0 0,0 0 1 0 0,0 0-1 0 0,0-1 1 0 0,-1 1-1 0 0,0-1 1 0 0,0 0-1 0 0,-10 5 1 0 0,-46 24 329 0 0,58-32-373 0 0,-55 23 193 0 0,-83 22 0 0 0,98-33-182 0 0,39-12-28 0 0,-32 11-6 0 0,-1-3 0 0 0,1-1 0 0 0,-44 4 0 0 0,75-11-252 0 0,9-3-1232 0 0,9-1-4096 0 0,-2 2-680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8751 0 0,'0'0'1108'0'0,"-1"1"-52"0"0,-69 112 6562 0 0,-31 52-6072 0 0,76-123-1251 0 0,-42 51-1 0 0,-36 31-13 0 0,77-94-211 0 0,12-13-24 0 0,14-16-142 0 0,1-1-219 0 0,2-1 115 0 0,0 0 0 0 0,0 0 0 0 0,-1 0 1 0 0,1 0-1 0 0,-1 0 0 0 0,1-1 0 0 0,2-1 0 0 0,12-9-1392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0,'0'0'12576'0'0,"1"20"-9236"0"0,-1-14-3076 0 0,1-4-162 0 0,-1 1 0 0 0,1-1 1 0 0,-1 0-1 0 0,1 0 0 0 0,0 0 1 0 0,-1 0-1 0 0,1 1 0 0 0,0-1 1 0 0,1 0-1 0 0,-1-1 0 0 0,0 1 0 0 0,1 0 1 0 0,-1 0-1 0 0,1 0 0 0 0,-1-1 1 0 0,1 1-1 0 0,2 1 0 0 0,13 16-210 0 0,-15-15-46 0 0,-2-2-133 0 0,1 0-1 0 0,0 0 62 0 0,0 3 163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 8495 0 0,'0'0'766'0'0,"-7"-3"-612"0"0,1 2-6 0 0,0 0-1 0 0,0 1 1 0 0,0 0-1 0 0,0 0 1 0 0,0 1-1 0 0,0-1 1 0 0,-10 4 0 0 0,-42 14 1366 0 0,52-16-1458 0 0,-15 5 981 0 0,-34 17-1 0 0,47-20-734 0 0,1 1-1 0 0,0 0 0 0 0,0 0 1 0 0,0 0-1 0 0,0 1 0 0 0,1 0 1 0 0,-9 10-1 0 0,13-12-199 0 0,0-1-1 0 0,0 1 1 0 0,0 0 0 0 0,0 0-1 0 0,0 0 1 0 0,1 0 0 0 0,-1 0-1 0 0,1 1 1 0 0,1-1 0 0 0,-1 0-1 0 0,0 1 1 0 0,1-1 0 0 0,0 0-1 0 0,0 1 1 0 0,0-1-1 0 0,1 5 1 0 0,1 1 174 0 0,0 0 1 0 0,0-1-1 0 0,1 1 0 0 0,0-1 0 0 0,8 16 0 0 0,-10-23 32 0 0,-1-1-291 0 0,1-1 0 0 0,-1 1-1 0 0,0-1 1 0 0,0 1 0 0 0,1-1 0 0 0,-1 0-1 0 0,0 1 1 0 0,1-1 0 0 0,-1 1 0 0 0,0-1-1 0 0,1 0 1 0 0,-1 1 0 0 0,1-1-1 0 0,-1 0 1 0 0,1 1 0 0 0,-1-1 0 0 0,0 0-1 0 0,1 0 1 0 0,-1 1 0 0 0,1-1 0 0 0,-1 0-1 0 0,1 0 1 0 0,0 0 0 0 0,-1 0-1 0 0,1 0 1 0 0,-1 0 0 0 0,2 0 0 0 0,13 1 306 0 0,-10-3-302 0 0,-1 0 0 0 0,1 1 0 0 0,-1-1-1 0 0,0-1 1 0 0,0 1 0 0 0,0-1 0 0 0,0 0 0 0 0,-1 1-1 0 0,1-2 1 0 0,-1 1 0 0 0,1 0 0 0 0,-1-1 0 0 0,0 1-1 0 0,3-6 1 0 0,4-7-170 0 0,-1 0 0 0 0,9-20-1 0 0,-16 30 70 0 0,15-42-471 0 0,-6 14-2 0 0,-10 32 377 0 0,-1 0-21 0 0,4-26-750 0 0,-4 26 586 0 0,-9 20-3995 0 0,7-7-655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5063 0 0,'0'0'232'0'0,"0"2"-13"0"0,-11 20 961 0 0,-16 11 6537 0 0,8-12-5578 0 0,1 2-1085 0 0,-28 39 54 0 0,41-55-1096 0 0,1 0 0 0 0,0 0 0 0 0,1 0 0 0 0,-1 1 0 0 0,2-1-1 0 0,-1 1 1 0 0,-1 9 0 0 0,4-15 12 0 0,0-1-1 0 0,1 1 1 0 0,-1 0 0 0 0,1 0-1 0 0,-1 0 1 0 0,1 0 0 0 0,0-1-1 0 0,0 1 1 0 0,0 0 0 0 0,0 0-1 0 0,0-1 1 0 0,0 1-1 0 0,0-1 1 0 0,0 1 0 0 0,1-1-1 0 0,-1 0 1 0 0,3 2 0 0 0,-1 0 16 0 0,1-1 1 0 0,0 0 0 0 0,0 0 0 0 0,0 0-1 0 0,0-1 1 0 0,0 0 0 0 0,0 1-1 0 0,0-1 1 0 0,1 0 0 0 0,-1-1 0 0 0,0 1-1 0 0,1-1 1 0 0,-1 0 0 0 0,0 0 0 0 0,7-1-1 0 0,-2 0-16 0 0,0-1 0 0 0,0 0-1 0 0,0 0 1 0 0,0-1 0 0 0,-1 0-1 0 0,13-6 1 0 0,-17 7-9 0 0,-1 0 0 0 0,0 0 1 0 0,1-1-1 0 0,-1 1 0 0 0,0-1 1 0 0,0 0-1 0 0,-1 0 0 0 0,1 0 0 0 0,-1 0 1 0 0,1 0-1 0 0,-1 0 0 0 0,0-1 1 0 0,0 1-1 0 0,0-1 0 0 0,-1 1 0 0 0,1-1 1 0 0,0-4-1 0 0,-1 5 4 0 0,0 0 1 0 0,-1 0-1 0 0,0 0 0 0 0,1 0 1 0 0,-1 0-1 0 0,0 0 0 0 0,-1-1 1 0 0,1 1-1 0 0,0 0 0 0 0,-1 0 1 0 0,0 0-1 0 0,0 0 0 0 0,0 0 1 0 0,0 0-1 0 0,0 1 0 0 0,0-1 1 0 0,-1 0-1 0 0,0 0 1 0 0,1 1-1 0 0,-1-1 0 0 0,0 1 1 0 0,-3-3-1 0 0,-22-24-1114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4143 0 0,'3'-1'8930'0'0,"3"-2"-8468"0"0,96-44 4180 0 0,-89 42-4406 0 0,0 1 0 0 0,1 0 1 0 0,0 1-1 0 0,-1 0 1 0 0,1 1-1 0 0,16 0 0 0 0,-16 4-129 0 0,-7-1-87 0 0,-2 1-20 0 0,-1-1 0 0 0,0 0 1 0 0,0 1-1 0 0,0 0 0 0 0,0 0 0 0 0,6 4 0 0 0,3 1 0 0 0,13 5 0 0 0,-14-12 0 0 0,-6-1 0 0 0,1-1-59 0 0,1 1 0 0 0,-1-1 0 0 0,0 0 0 0 0,-1 0-1 0 0,1-1 1 0 0,0 0 0 0 0,-1 0 0 0 0,1-1 0 0 0,-1 1 0 0 0,11-10-1 0 0,-6 6-134 0 0,20-12-1 0 0,-7 5-1627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1 919 0 0,'-1'2'4999'0'0,"-19"82"3319"0"0,16-57-7303 0 0,0 0 1 0 0,1 52-1 0 0,4-62-736 0 0,1-1 0 0 0,1 0 0 0 0,8 26 1 0 0,20 46 234 0 0,0 0-332 0 0,-27-76-179 0 0,-1-4 12 0 0,-1 0 1 0 0,-1-1-1 0 0,2 10 0 0 0,2 3-65 0 0,-4-19-1 0 0,0 1-172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0,'0'0'10071'0'0,"1"2"-9792"0"0,34 53 678 0 0,-34-53-1154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1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281 215 10567 0 0,'0'0'5674'0'0,"1"-1"-5166"0"0,4-8-288 0 0,0 0 0 0 0,0 0 0 0 0,-2 0 0 0 0,1-1 0 0 0,-1 1 0 0 0,0-1 1 0 0,-1 0-1 0 0,2-15 0 0 0,-4 20-223 0 0,0 0 1 0 0,0-1-1 0 0,0 1 0 0 0,0 0 1 0 0,-1-1-1 0 0,0 1 0 0 0,0 0 1 0 0,0 0-1 0 0,-1 0 0 0 0,0 0 1 0 0,0 0-1 0 0,0 0 0 0 0,-1 0 1 0 0,1 1-1 0 0,-1-1 0 0 0,0 1 1 0 0,-1 0-1 0 0,-4-5 0 0 0,6 7-37 0 0,0 0 1 0 0,0 1-1 0 0,0-1 0 0 0,-1 1 0 0 0,1 0 0 0 0,0 0 1 0 0,-1 0-1 0 0,1 0 0 0 0,-1 0 0 0 0,1 0 0 0 0,-1 1 1 0 0,0-1-1 0 0,1 1 0 0 0,-1-1 0 0 0,0 1 0 0 0,1 0 1 0 0,-1 0-1 0 0,0 1 0 0 0,1-1 0 0 0,-1 0 0 0 0,0 1 1 0 0,1 0-1 0 0,-4 1 0 0 0,-6 2-112 0 0,0 1 0 0 0,0 0 0 0 0,-16 9 0 0 0,23-10 117 0 0,-9 3 29 0 0,2 1-1 0 0,-1 1 1 0 0,1 0 0 0 0,1 1 0 0 0,0 0 0 0 0,0 1 0 0 0,1 0 0 0 0,0 0 0 0 0,1 1 0 0 0,-9 15 0 0 0,15-21 48 0 0,0-1 0 0 0,1 1 0 0 0,0 0 0 0 0,0 0 0 0 0,0 0 0 0 0,1 0 0 0 0,0 0 0 0 0,0 1 0 0 0,0-1 0 0 0,1 0 0 0 0,0 0 0 0 0,1 10 0 0 0,0-11-5 0 0,0 0-1 0 0,0-1 1 0 0,0 1 0 0 0,1-1 0 0 0,-1 1-1 0 0,1-1 1 0 0,0 0 0 0 0,0 0-1 0 0,1 1 1 0 0,-1-1 0 0 0,1-1-1 0 0,0 1 1 0 0,0 0 0 0 0,0-1-1 0 0,0 0 1 0 0,1 1 0 0 0,4 2 0 0 0,-5-4 17 0 0,-1-1 0 0 0,1 1 0 0 0,0-1 1 0 0,-1 1-1 0 0,1-1 0 0 0,0 0 1 0 0,0 0-1 0 0,0 0 0 0 0,0-1 1 0 0,0 1-1 0 0,0-1 0 0 0,0 0 0 0 0,0 0 1 0 0,6 0-1 0 0,-4-1 13 0 0,-1 0 0 0 0,0 0-1 0 0,1 0 1 0 0,-1-1 0 0 0,0 1 0 0 0,0-1-1 0 0,0 0 1 0 0,0 0 0 0 0,5-4 0 0 0,-1-1 4 0 0,0 1 0 0 0,0-2 1 0 0,-1 1-1 0 0,0-1 1 0 0,0 0-1 0 0,-1 0 0 0 0,10-18 1 0 0,-9 7-1 0 0,-6 16-25 0 0,0 0 0 0 0,0-1 0 0 0,1 1-1 0 0,-1 0 1 0 0,1 0 0 0 0,-1 0 0 0 0,1 0 0 0 0,0 0-1 0 0,0 1 1 0 0,0-1 0 0 0,0 0 0 0 0,3-1 0 0 0,3-1-28 0 0,5 2-19 0 0,-8 6-4 0 0,-4-2 1 0 0,1 0 1 0 0,0 0 0 0 0,-1 1 0 0 0,1-1 0 0 0,-1 1 0 0 0,1-1 0 0 0,-1 1 0 0 0,1 0 0 0 0,-1 0 0 0 0,0-1 0 0 0,0 1 0 0 0,0 0 0 0 0,0 0 0 0 0,0 0 0 0 0,0 0 0 0 0,0 0 1 0 0,-1 1-1 0 0,1-1 0 0 0,-1 0 0 0 0,1 3 0 0 0,0 6 38 0 0,0 1 0 0 0,-2 17 0 0 0,0-11 57 0 0,0 58-1 0 0,0-16 23 0 0,7 71 1 0 0,-1-84-1981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10479 0 0,'0'0'950'0'0,"-1"2"-782"0"0,-4 15 581 0 0,-1 2 200 0 0,0-1 1 0 0,-2 0 0 0 0,0 0-1 0 0,-13 22 1 0 0,11-24-790 0 0,1 1 0 0 0,1 1 0 0 0,-11 34 1 0 0,12-31-167 0 0,-1-1 1 0 0,-16 32 0 0 0,-17 23 5 0 0,38-71 10 0 0,1 1 0 0 0,-1-1 0 0 0,1 1 0 0 0,0 0 0 0 0,0 0 0 0 0,-2 7 0 0 0,4-10 29 0 0,0-1-1 0 0,-1 1 1 0 0,1-1-1 0 0,0 1 1 0 0,0 0 0 0 0,0-1-1 0 0,0 1 1 0 0,0-1 0 0 0,0 1-1 0 0,1 0 1 0 0,-1-1 0 0 0,1 1-1 0 0,-1-1 1 0 0,1 1 0 0 0,-1-1-1 0 0,1 1 1 0 0,0-1 0 0 0,0 0-1 0 0,-1 1 1 0 0,1-1 0 0 0,0 0-1 0 0,0 1 1 0 0,0-1 0 0 0,3 2-1 0 0,5 3 176 0 0,-1-1 0 0 0,1 0 0 0 0,1 0 0 0 0,-1-1 0 0 0,1 0 0 0 0,-1 0 0 0 0,1-1 0 0 0,0-1 0 0 0,1 0 0 0 0,15 2 0 0 0,11-2 58 0 0,57-3-1 0 0,-89 1-244 0 0,13-2 90 0 0,0-2 1 0 0,-1 1-1 0 0,1-2 0 0 0,-1-1 0 0 0,24-10 0 0 0,-13 5 20 0 0,8-4 279 0 0,68-39 0 0 0,-98 51-352 0 0,14-9 126 0 0,21-17 0 0 0,-35 25-175 0 0,-1-1 1 0 0,0 0-1 0 0,0 0 1 0 0,0-1-1 0 0,0 1 1 0 0,-1-1 0 0 0,7-13-1 0 0,-10 17-45 0 0,0 0 0 0 0,0-1 0 0 0,0 1 0 0 0,-1 0 0 0 0,1-1-1 0 0,-1 1 1 0 0,0-1 0 0 0,1 1 0 0 0,-1-1 0 0 0,0 1 0 0 0,-1-1 0 0 0,1 1-1 0 0,0-1 1 0 0,-1 1 0 0 0,1 0 0 0 0,-1-1 0 0 0,0 1 0 0 0,0-1 0 0 0,0 1 0 0 0,0 0-1 0 0,0 0 1 0 0,0 0 0 0 0,-3-4 0 0 0,1 3-10 0 0,1 0 0 0 0,-1 0 0 0 0,0 0 0 0 0,0 0 0 0 0,0 0 0 0 0,0 1 0 0 0,-1 0 0 0 0,1 0-1 0 0,0 0 1 0 0,-1 0 0 0 0,0 0 0 0 0,1 0 0 0 0,-9-1 0 0 0,5 2 18 0 0,0 0 0 0 0,0 0-1 0 0,0 1 1 0 0,-1 0 0 0 0,1 0 0 0 0,0 1-1 0 0,0 0 1 0 0,0 0 0 0 0,0 0 0 0 0,0 1-1 0 0,0 0 1 0 0,-9 4 0 0 0,13-4 15 0 0,0-1 0 0 0,0 1 0 0 0,0-1-1 0 0,1 1 1 0 0,-1 0 0 0 0,0 0 0 0 0,1 0 0 0 0,-1 1 0 0 0,1-1 0 0 0,0 0-1 0 0,0 1 1 0 0,0 0 0 0 0,0-1 0 0 0,0 1 0 0 0,0 0 0 0 0,1 0 0 0 0,-1 0 0 0 0,1 0-1 0 0,0 0 1 0 0,0 0 0 0 0,0 1 0 0 0,1-1 0 0 0,-1 0 0 0 0,1 1 0 0 0,-1-1 0 0 0,1 0-1 0 0,0 0 1 0 0,1 7 0 0 0,5 19-64 0 0,1 0 0 0 0,1 0 0 0 0,1-1-1 0 0,21 42 1 0 0,-15-43-2038 0 0,-14-25 978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6991 0 0,'0'0'5240'0'0,"1"1"-4904"0"0,3 5-46 0 0,0 1-1 0 0,-1-1 1 0 0,1 1-1 0 0,-1-1 0 0 0,4 15 1 0 0,7 38 349 0 0,-8-17-306 0 0,2 84 0 0 0,-8-90-279 0 0,6 46-27 0 0,4 0 0 0 0,24 101-1 0 0,-30-158-9 0 0,-1 0 0 0 0,-2 0 0 0 0,-1 35 0 0 0,-1-30-20 0 0,5 52 0 0 0,-2-72 6 0 0,-1 0 0 0 0,2 0 0 0 0,0 0 0 0 0,0 0 0 0 0,0-1 0 0 0,2 1-1 0 0,-1-1 1 0 0,11 17 0 0 0,23 36 621 0 0,-35-58-547 0 0,-1 0-53 0 0,-3 11 15 0 0,1-12-43 0 0,0 0 0 0 0,-1 0 0 0 0,1 0 1 0 0,-1 0-1 0 0,0 0 0 0 0,0 0 0 0 0,0-1 0 0 0,0 1 0 0 0,0 0 0 0 0,-1-1 0 0 0,1 1 0 0 0,-1 0 0 0 0,0-1 0 0 0,0 0 0 0 0,0 1 0 0 0,0-1 0 0 0,0 0 1 0 0,-4 3-1 0 0,5-5-664 0 0,4-2 259 0 0,8-10 109 0 0,17-15-33 0 0,6-3-295 0 0,-13 16 308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0,'0'0'8651'0'0,"2"0"-7972"0"0,-1 0-420 0 0,0 0 0 0 0,0 0 0 0 0,0 0 0 0 0,0 0 0 0 0,0 0 0 0 0,0 0 0 0 0,0 0 0 0 0,0 0 0 0 0,0 1 0 0 0,0-1 0 0 0,0 0 0 0 0,0 1 0 0 0,0-1 0 0 0,0 1 0 0 0,0-1 0 0 0,0 1 0 0 0,0-1 0 0 0,0 1 0 0 0,0 0 0 0 0,1 1 0 0 0,0 0-95 0 0,0 1 0 0 0,0 0 0 0 0,0-1 1 0 0,-1 1-1 0 0,1 0 0 0 0,-1 0 0 0 0,2 3 0 0 0,1 7-58 0 0,0-1 1 0 0,2 21 0 0 0,8 54 350 0 0,20 105 420 0 0,-32-182-827 0 0,0-4-28 0 0,-1 0-1 0 0,0 0 0 0 0,0-1 1 0 0,-1 1-1 0 0,1 0 1 0 0,-2 7-1 0 0,1-12-310 0 0,0 6-561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0,'2'1'5108'0'0,"22"10"1410"0"0,-23-10-5698 0 0,12 4 572 0 0,27 15 756 0 0,-38-19-1911 0 0,-1 0-190 0 0,0 0 0 0 0,0 0-1 0 0,0 0 1 0 0,0 0 0 0 0,0 0 0 0 0,0 0 0 0 0,0 1 0 0 0,0-1 0 0 0,0 0 0 0 0,-1 1-1 0 0,1-1 1 0 0,-1 0 0 0 0,1 1 0 0 0,-1-1 0 0 0,1 1 0 0 0,-1-1 0 0 0,0 0-1 0 0,1 1 1 0 0,-1 2 0 0 0,-3 4 65 0 0,-1 3-546 0 0,2-5-4494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20 11831 0 0,'0'0'1075'0'0,"0"-2"-883"0"0,1-16 1384 0 0,2 24 1209 0 0,1 19-1454 0 0,-5 1-1295 0 0,-1-1 0 0 0,-1 0 0 0 0,-1 1 1 0 0,-12 37-1 0 0,12-48-32 0 0,-43 143-4 0 0,1-6 0 0 0,25-85-42 0 0,-2-1 0 0 0,-39 74 0 0 0,50-117-309 0 0,0-1 1 0 0,-26 35 0 0 0,28-46-1811 0 0,5-4 1411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231 203 8751 0 0,'0'0'1059'0'0,"10"-2"2816"0"0,15-5-2401 0 0,-23 7-1258 0 0,4-7 760 0 0,-5-2-857 0 0,-1 0-1 0 0,0-1 1 0 0,0 1-1 0 0,0 0 1 0 0,-1 0-1 0 0,-1 0 1 0 0,0 0-1 0 0,0 0 1 0 0,0 0-1 0 0,-1 0 1 0 0,-1 0-1 0 0,1 1 1 0 0,-1 0-1 0 0,-1 0 1 0 0,0 0 0 0 0,0 0-1 0 0,-12-13 1 0 0,16 19-135 0 0,-1 1 0 0 0,0-1 0 0 0,0 1 0 0 0,0-1 1 0 0,0 1-1 0 0,0 0 0 0 0,0 0 0 0 0,0 0 1 0 0,0 0-1 0 0,-1 0 0 0 0,1 0 0 0 0,0 1 0 0 0,-1-1 1 0 0,1 1-1 0 0,0 0 0 0 0,-1-1 0 0 0,1 1 1 0 0,0 0-1 0 0,-1 1 0 0 0,1-1 0 0 0,-1 0 0 0 0,1 1 1 0 0,0-1-1 0 0,-1 1 0 0 0,1-1 0 0 0,0 1 1 0 0,0 0-1 0 0,0 0 0 0 0,-1 0 0 0 0,-2 3 0 0 0,-6 3 209 0 0,0 1-1 0 0,1 0 0 0 0,0 1 0 0 0,-12 13 0 0 0,12-12-49 0 0,1 0-466 0 0,0-1-1 0 0,1 2 0 0 0,0-1 0 0 0,-11 19 1 0 0,16-22 323 0 0,-1 0 0 0 0,2 0 0 0 0,-1 0 0 0 0,1 0 0 0 0,0 0 0 0 0,0 0 1 0 0,1 0-1 0 0,0 1 0 0 0,-1 9 0 0 0,3-15 25 0 0,0 0 0 0 0,-1 0 0 0 0,1-1 1 0 0,0 1-1 0 0,0 0 0 0 0,0-1 0 0 0,0 1 0 0 0,0 0 1 0 0,0-1-1 0 0,0 0 0 0 0,1 1 0 0 0,-1-1 0 0 0,1 0 1 0 0,-1 0-1 0 0,1 1 0 0 0,-1-1 0 0 0,1 0 0 0 0,2 1 1 0 0,1 0 44 0 0,-1 0 0 0 0,1 0 0 0 0,0 0 0 0 0,0-1 0 0 0,0 1 0 0 0,0-1 0 0 0,0 0 0 0 0,0-1 1 0 0,0 1-1 0 0,1-1 0 0 0,-1 0 0 0 0,0-1 0 0 0,0 1 0 0 0,7-2 0 0 0,-2 0-2 0 0,0-1 0 0 0,0 0 0 0 0,0-1 0 0 0,-1 0-1 0 0,1 0 1 0 0,9-6 0 0 0,-16 7-65 0 0,1 0-1 0 0,0 0 1 0 0,-1 0-1 0 0,1 0 0 0 0,3-6 1 0 0,-6 8 69 0 0,0-1-4 0 0,4-5-68 0 0,0-2-53 0 0,-2 2 57 0 0,-3 29 210 0 0,0-10-140 0 0,0 21 194 0 0,-1 0-69 0 0,2 1 0 0 0,1-1 1 0 0,9 44-1 0 0,5-1-432 0 0,-16-75-124 0 0,1 5 633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2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10135 0 0,'0'0'7075'0'0,"0"2"-6651"0"0,-1 2-273 0 0,1 1 0 0 0,-1-1 1 0 0,0 1-1 0 0,0-1 0 0 0,-1 0 1 0 0,1 1-1 0 0,-1-1 0 0 0,0 0 0 0 0,-4 6 1 0 0,-27 38 272 0 0,21-32-340 0 0,-11 14-84 0 0,13-17 0 0 0,1 0 0 0 0,-1 0 0 0 0,2 1 0 0 0,-10 22 0 0 0,-32 128 182 0 0,25-73-108 0 0,21-77-74 0 0,1 1 0 0 0,0 0 0 0 0,0 15 0 0 0,3-15 0 0 0,4-11 0 0 0,-3-3 0 0 0,2 1 12 0 0,-1 1 0 0 0,1-1-1 0 0,0 0 1 0 0,0 0 0 0 0,0 0 0 0 0,0 0-1 0 0,0 0 1 0 0,0-1 0 0 0,0 1-1 0 0,0-1 1 0 0,1 0 0 0 0,-1 0 0 0 0,5 1-1 0 0,4-1 82 0 0,0 1-1 0 0,18-2 0 0 0,-7 1-19 0 0,-8-1 12 0 0,0-1 1 0 0,0-1-1 0 0,0 0 1 0 0,0 0-1 0 0,26-9 1 0 0,70-33 176 0 0,-84 33-185 0 0,-15 6-51 0 0,-1 0 0 0 0,0-1 0 0 0,0 0 0 0 0,0-1 0 0 0,-1 0 0 0 0,0 0 0 0 0,0-1 0 0 0,11-12 0 0 0,-9-3-26 0 0,-11 22-4 0 0,-1 0-1 0 0,0-1 1 0 0,1 1 0 0 0,-1-1-1 0 0,0 1 1 0 0,0 0 0 0 0,0-1-1 0 0,0 1 1 0 0,0 0 0 0 0,0-1-1 0 0,0 1 1 0 0,0 0 0 0 0,-1-1-1 0 0,1 1 1 0 0,-1 0 0 0 0,1-1-1 0 0,-1 1 1 0 0,1 0 0 0 0,-2-2-1 0 0,2 2-5 0 0,-1 0 2 0 0,1 0 0 0 0,-1 0-1 0 0,0 0 1 0 0,1-1 0 0 0,-1 1 0 0 0,0 0 0 0 0,0 0 0 0 0,0 0-1 0 0,0 0 1 0 0,0 0 0 0 0,0 0 0 0 0,0 0 0 0 0,0 1 0 0 0,0-1-1 0 0,0 0 1 0 0,0 0 0 0 0,-1 1 0 0 0,1-1 0 0 0,0 1 0 0 0,-2-1-1 0 0,-2-1-7 0 0,-8-5-49 0 0,8 5 65 0 0,1 0 0 0 0,-1-1-1 0 0,1 2 1 0 0,-1-1 0 0 0,0 0-1 0 0,-5 0 1 0 0,9 2-2 0 0,0-1 0 0 0,0 1 0 0 0,0 0 0 0 0,0 0 0 0 0,0 0 0 0 0,0 0-1 0 0,0 0 1 0 0,0 0 0 0 0,0 0 0 0 0,0 0 0 0 0,0 0 0 0 0,0 0 0 0 0,0 0 0 0 0,0 1 0 0 0,0-1-1 0 0,0 0 1 0 0,0 1 0 0 0,1-1 0 0 0,-1 1 0 0 0,0-1 0 0 0,0 1 0 0 0,0-1 0 0 0,0 1 0 0 0,1-1-1 0 0,-1 1 1 0 0,0 0 0 0 0,1 0 0 0 0,-1-1 0 0 0,0 1 0 0 0,1 0 0 0 0,-1 1 0 0 0,-2 1-3 0 0,-8 14 9 0 0,0-1 0 0 0,1 2-1 0 0,0-1 1 0 0,-7 23 0 0 0,-24 78 34 0 0,39-112-36 0 0,0 0-248 0 0,0 0 0 0 0,0 1 1 0 0,0-1-1 0 0,1 1 0 0 0,0-1 0 0 0,0 1 0 0 0,1 0 1 0 0,0 11-1 0 0,0-17-569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0,'0'0'696'0'0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4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1839 0 0,'0'0'176'0'0,"13"-9"-176"0"0,-1 0 320 0 0,-3 2 800 0 0,0-2-944 0 0,0 2-1608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4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1839 0 0,'0'0'3530'0'0,"-2"2"-3954"0"0,1 1 401 0 0,-9 11-118 0 0,8-12 219 0 0,0 1 117 0 0,-1-1 0 0 0,1 0 0 0 0,-1 1 0 0 0,0-1 0 0 0,0 0-1 0 0,-5 3 1 0 0,-7 5 543 0 0,-4 5-556 0 0,-1 0 0 0 0,-1-1 0 0 0,0-1 0 0 0,-1-1 0 0 0,-37 15 0 0 0,57-26 860 0 0,9-13-716 0 0,-1 5-326 0 0,0 0 0 0 0,0 0 0 0 0,1 1 0 0 0,0 0 0 0 0,0 1 0 0 0,1 0 0 0 0,13-8 0 0 0,-18 12-244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 5151 0 0,'0'0'234'0'0,"1"-2"-10"0"0,2 1-219 0 0,-1 0 1 0 0,0-1-1 0 0,1 0 1 0 0,-1 1 0 0 0,0-1-1 0 0,0 0 1 0 0,0 0-1 0 0,3-5 1 0 0,-1 2 108 0 0,-2 3 488 0 0,-1 1 184 0 0,3-4-1059 0 0,5-12 10448 0 0,-9 17-10135 0 0,-1-1 0 0 0,1 1-1 0 0,0 0 1 0 0,0-1 0 0 0,0 1-1 0 0,-1-1 1 0 0,1 1 0 0 0,0-1-1 0 0,0 1 1 0 0,0-1 0 0 0,0 1-1 0 0,0-1 1 0 0,0 1 0 0 0,0-1-1 0 0,0 1 1 0 0,0-1 0 0 0,0 1-1 0 0,0-1 1 0 0,0 1 0 0 0,1-1-1 0 0,-1 0 1 0 0,2-6 1311 0 0,-4 25-1141 0 0,-1 1 0 0 0,-1-1 0 0 0,-11 32 0 0 0,13-42-163 0 0,0 1 1 0 0,1 0-1 0 0,0 0 0 0 0,0 0 1 0 0,1 0-1 0 0,0 0 0 0 0,1 0 0 0 0,0-1 1 0 0,0 1-1 0 0,3 9 0 0 0,-1-7-36 0 0,0-1 42 0 0,7 6 120 0 0,-9-14-129 0 0,0-1-1 0 0,0 0 0 0 0,0 1 0 0 0,0-1 1 0 0,0 1-1 0 0,0-1 0 0 0,-1 1 1 0 0,1-1-1 0 0,0 1 0 0 0,-1-1 1 0 0,1 1-1 0 0,-1 2 0 0 0,0 4-12 0 0,0-1 0 0 0,-1 0-1 0 0,0 0 1 0 0,0 0 0 0 0,-1 0-1 0 0,0 0 1 0 0,0 0 0 0 0,-1 0-1 0 0,-3 6 1 0 0,5-10 774 0 0,0-1-732 0 0,-8 22 75 0 0,-14 19-1 0 0,18-34-82 0 0,4-8 305 0 0,5-2-337 0 0,-1 0 1 0 0,1 0-1 0 0,0-1 1 0 0,-1 1-1 0 0,0-1 1 0 0,1 0-1 0 0,-1 0 1 0 0,0 0-1 0 0,4-4 1 0 0,-3 3 28 0 0,3-5 439 0 0,-4 5-1593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4607 0 0,'0'0'15595'0'0,"3"0"-15391"0"0,20-5 321 0 0,-20 5-410 0 0,7-2 44 0 0,-9 1-133 0 0,2 0 58 0 0,-1 1-26 0 0,29-1 172 0 0,-20 0-153 0 0,0 0-1 0 0,0-1 0 0 0,0 0 1 0 0,0-1-1 0 0,0 0 1 0 0,0 0-1 0 0,13-7 1 0 0,19-6 38 0 0,-30 11-102 0 0,1 2-13 0 0,-3 3-12 0 0,-7 3-52 0 0,1 4-49 0 0,-4-6-90 0 0,3-2-367 0 0,0 0 222 0 0,-1 0 1 0 0,1 0-1 0 0,0-1 0 0 0,0 0 1 0 0,-1 0-1 0 0,1 0 1 0 0,-1 0-1 0 0,0 0 0 0 0,0-1 1 0 0,1 1-1 0 0,-2-1 1 0 0,4-3-1 0 0,7-8-5915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32 9871 0 0,'0'0'898'0'0,"1"-2"-618"0"0,14-28 6414 0 0,-20 55-6195 0 0,1-7-206 0 0,-2 5-198 0 0,-1-1 0 0 0,-1 0 0 0 0,-1-1 0 0 0,-2 1 0 0 0,0-2 0 0 0,0 0 0 0 0,-21 27 0 0 0,17-26-95 0 0,8-12 0 0 0,4-3 0 0 0,12-7 12 0 0,13-4 76 0 0,-10 2 61 0 0,0 1 0 0 0,0 0 0 0 0,17 0 0 0 0,-17 2-82 0 0,34 7-54 0 0,-40-5-13 0 0,-5-1 0 0 0,1 0 0 0 0,0-1 0 0 0,0 1 0 0 0,-1-1 0 0 0,1 1 0 0 0,0-1 0 0 0,0 0 0 0 0,0 0 0 0 0,0 0 0 0 0,0 0 0 0 0,2 0 0 0 0,10-1 0 0 0,0 0 0 0 0,-3-2-42 0 0,-9 2-184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4607 0 0,'0'0'5730'0'0,"-2"2"-3993"0"0,-4 7-1168 0 0,0 0 1 0 0,1 0-1 0 0,0 0 1 0 0,0 0-1 0 0,1 1 1 0 0,1 0-1 0 0,-6 19 1 0 0,0 17-29 0 0,-17 68-209 0 0,16-78-268 0 0,5-17 56 0 0,-8 19 0 0 0,-4 15 303 0 0,14-40-182 0 0,-1 0-1 0 0,0 0 0 0 0,-9 17 0 0 0,-27 54 843 0 0,38-81-1040 0 0,-1 6-22 0 0,0 0 3 0 0,3-7-113 0 0,16-3-5735 0 0,0-2-394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9671 0 0,'0'0'10774'0'0,"-1"2"-10437"0"0,-1 0-233 0 0,0 1 0 0 0,1 0 0 0 0,-1 0 0 0 0,1 0 0 0 0,0 0 0 0 0,0 0 0 0 0,0 0 0 0 0,0 0-1 0 0,0 6 1 0 0,-4 8-96 0 0,5-12 48 0 0,1 4-71 0 0,0-6-124 0 0,-2 1-406 0 0,1 0 214 0 0,-1 0-1 0 0,0 1 1 0 0,-3 6 0 0 0,3-9-307 0 0,-3 10-1536 0 0,3-10 511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 10135 0 0,'0'0'778'0'0,"1"-1"-506"0"0,1-6 5098 0 0,-15 23-4348 0 0,7-3-908 0 0,0 0 1 0 0,1 1 0 0 0,1 0 0 0 0,-3 16 0 0 0,-2 5-83 0 0,-24 75 43 0 0,-5-1 0 0 0,-77 157-1 0 0,-5-2 2 0 0,100-206 152 0 0,2 1 0 0 0,-19 106 0 0 0,17-23-617 0 0,20-140-250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6447 0 0,'0'0'12923'0'0,"1"2"-12620"0"0,14 135 1215 0 0,-15-128-1448 0 0,0 1 0 0 0,-1 0 1 0 0,0-1-1 0 0,0 1 0 0 0,-1-1 0 0 0,-4 11 0 0 0,-21 55 409 0 0,21-61-433 0 0,5-11-46 0 0,-5 12 11 0 0,-6 5-110 0 0,12-19-87 0 0,-4 2 267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251 220 5527 0 0,'0'0'4283'0'0,"20"-6"3234"0"0,8-1-5667 0 0,-8-4-1723 0 0,-15 3-68 0 0,-4 5-55 0 0,1 0 16 0 0,-1 1-1 0 0,1 0 1 0 0,-1-1-1 0 0,0 1 0 0 0,0-1 1 0 0,0 1-1 0 0,-1-1 1 0 0,1 1-1 0 0,0-1 1 0 0,-1 1-1 0 0,0-1 1 0 0,0 0-1 0 0,0 1 1 0 0,0-1-1 0 0,0 0 0 0 0,0 1 1 0 0,0-1-1 0 0,-1 1 1 0 0,-1-6-1 0 0,0 0-24 0 0,0 2 15 0 0,0-1-1 0 0,0 1 1 0 0,0 0-1 0 0,-1 0 1 0 0,0 0-1 0 0,0 0 1 0 0,-1 0 0 0 0,-4-5-1 0 0,-5-5-644 0 0,-18-17-1 0 0,29 32 579 0 0,2 0 14 0 0,-1 0 0 0 0,0 0-1 0 0,0 0 1 0 0,0 1 0 0 0,1-1 0 0 0,-1 0 0 0 0,0 1 0 0 0,0-1-1 0 0,0 0 1 0 0,0 1 0 0 0,-1 0 0 0 0,1-1 0 0 0,0 1 0 0 0,0-1-1 0 0,0 1 1 0 0,0 0 0 0 0,0 0 0 0 0,0 0 0 0 0,-1 0-1 0 0,1 0 1 0 0,0 0 0 0 0,0 0 0 0 0,0 0 0 0 0,0 0 0 0 0,0 0-1 0 0,-2 1 1 0 0,-3 1 54 0 0,1 0-1 0 0,1 1 1 0 0,-1-1-1 0 0,0 1 0 0 0,1 0 1 0 0,-1 0-1 0 0,1 1 1 0 0,-5 4-1 0 0,-31 36 165 0 0,26-28-117 0 0,-62 78 692 0 0,68-84-694 0 0,1 1-1 0 0,1 0 0 0 0,0 0 1 0 0,0 1-1 0 0,1 0 0 0 0,1 0 1 0 0,-4 14-1 0 0,9-24-25 0 0,-1 0-1 0 0,1-1 1 0 0,0 1-1 0 0,0 0 1 0 0,0-1-1 0 0,0 1 1 0 0,0-1-1 0 0,0 1 1 0 0,0-1-1 0 0,0 0 1 0 0,1 1-1 0 0,-1-1 1 0 0,1 0-1 0 0,2 2 1 0 0,-3-3 5 0 0,0 1 18 0 0,1 0 1 0 0,0 0 0 0 0,0 0 0 0 0,0 0 0 0 0,0 0 0 0 0,0-1 0 0 0,0 1 0 0 0,0-1-1 0 0,0 0 1 0 0,0 1 0 0 0,1-1 0 0 0,-1 0 0 0 0,0 0 0 0 0,0 0 0 0 0,0-1-1 0 0,3 0 1 0 0,36-10 534 0 0,-31 7-449 0 0,7-3 10 0 0,0 0-1 0 0,-1-2 1 0 0,1 0-1 0 0,-1-1 0 0 0,22-19 1 0 0,-36 26-106 0 0,4-6-33 0 0,1-3-22 0 0,-2 2-62 0 0,-4 8-69 0 0,-1 4-876 0 0,-3 30 1138 0 0,0-1-1 0 0,-2 0 1 0 0,-10 35 0 0 0,-4 23 226 0 0,12-64-322 0 0,5-18 4 0 0,1-4-9 0 0,0 1-1 0 0,0 0 1 0 0,0-1-1 0 0,1 1 0 0 0,-1 0 1 0 0,1 6-1 0 0,-1-3 30 0 0,0 34 615 0 0,1-39-727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10623 0 0,'0'0'5078'0'0,"-1"3"-4676"0"0,-7 22 870 0 0,0 1 0 0 0,-7 49 0 0 0,15-72-1235 0 0,0 0-1 0 0,-1 0 0 0 0,1 0 0 0 0,0 0 1 0 0,1 0-1 0 0,-1 0 0 0 0,0 0 1 0 0,1 0-1 0 0,0 0 0 0 0,2 6 1 0 0,1 7 95 0 0,-2-9-481 0 0,-1-1 0 0 0,0 0 0 0 0,0 1 0 0 0,-1-1 0 0 0,0 1 1 0 0,0-1-1 0 0,-1 1 0 0 0,1-1 0 0 0,-1 0 0 0 0,-1 1 0 0 0,1-1 0 0 0,-1 0 0 0 0,-4 11 0 0 0,5-16-444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 13039 0 0,'0'0'1186'0'0,"1"-2"-978"0"0,7-12 266 0 0,-5 12 1487 0 0,-5 17 1913 0 0,1-5-4674 0 0,-10 75 1734 0 0,7-62-803 0 0,-2 13 110 0 0,1-9 43 0 0,1 1 0 0 0,0 42-1 0 0,5-66-235 0 0,1 7-36 0 0,0-1-1 0 0,0 1-614 0 0,0-1-7295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49 6911 0 0,'0'0'528'0'0,"-2"1"-341"0"0,-23 10 2655 0 0,18-8-1203 0 0,5-2-952 0 0,-6 6 5398 0 0,11-4-6033 0 0,0 0 0 0 0,0 0-1 0 0,1 0 1 0 0,0 0 0 0 0,-1-1 0 0 0,1 1-1 0 0,0-1 1 0 0,0 0 0 0 0,0 0 0 0 0,1-1-1 0 0,4 2 1 0 0,2 0 97 0 0,0-1 0 0 0,0 0-1 0 0,17 1 1 0 0,-17-4-68 0 0,0 0 0 0 0,0-1 1 0 0,-1 0-1 0 0,1 0 0 0 0,11-5 0 0 0,5-1 23 0 0,-2 0-46 0 0,-1 0-1 0 0,36-19 1 0 0,-34 14-20 0 0,44-14 0 0 0,-46 22-38 0 0,-19 5 0 0 0,7 3 0 0 0,-1 7 0 0 0,-10-9-6 0 0,0 1 0 0 0,-1 0 0 0 0,1-1-1 0 0,-1 1 1 0 0,1 0 0 0 0,-1 0 0 0 0,0-1-1 0 0,0 1 1 0 0,0 0 0 0 0,0 0 0 0 0,0 0 0 0 0,0-1-1 0 0,0 1 1 0 0,-1 0 0 0 0,1 0 0 0 0,0 0 0 0 0,-1-1-1 0 0,0 1 1 0 0,1 0 0 0 0,-1-1 0 0 0,-1 3-1 0 0,-2 4 4 0 0,0-1-1 0 0,-1-1 0 0 0,-7 10 0 0 0,-3 0 4 0 0,-24 21 0 0 0,-4 4 0 0 0,-56 53-332 0 0,69-67 200 0 0,-57 58 52 0 0,80-80 67 0 0,-3 4 21 0 0,1 0 0 0 0,-1 1 0 0 0,1 0 0 0 0,-13 21 0 0 0,19-28-16 0 0,-9 16 5 0 0,-2 9 3 0 0,13-25 0 0 0,0 1 0 0 0,-1-1 0 0 0,1 1 0 0 0,-1-1 0 0 0,0 0 0 0 0,0 0 0 0 0,-1 0 0 0 0,1 0 0 0 0,0 0 0 0 0,-6 3 0 0 0,0 2 0 0 0,4-3 7 0 0,1-3-1 0 0,1 0 0 0 0,0 0 0 0 0,-1 0 0 0 0,1 0 0 0 0,-1 0 0 0 0,0-1 0 0 0,0 1 0 0 0,0-1 0 0 0,1 0-1 0 0,-1 0 1 0 0,0 0 0 0 0,-4 1 0 0 0,1 0 28 0 0,-23 12 22 0 0,21-8 50 0 0,6-5 1198 0 0,5-1-1219 0 0,28-5 102 0 0,62-18 0 0 0,-4 0 51 0 0,-66 18-146 0 0,-14 2-59 0 0,-1 1 0 0 0,1 1 0 0 0,0-1 0 0 0,0 1 0 0 0,0 1-1 0 0,0 0 1 0 0,1 0 0 0 0,-1 1 0 0 0,0 0 0 0 0,0 0 0 0 0,-1 1-1 0 0,12 4 1 0 0,-6-1-17 0 0,-1 3-16 0 0,-1 1 0 0 0,0 0 0 0 0,1-2 0 0 0,-1-4-24 0 0,-1-2 81 0 0,-5-1-4228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3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7 111 1839 0 0,'-6'6'14297'0'0,"6"-5"-14128"0"0,10 3 1460 0 0,20-2-1381 0 0,-19-3 55 0 0,0-1 0 0 0,0 0 0 0 0,0-1 0 0 0,12-4 0 0 0,-11 3 298 0 0,0 0 1 0 0,18-2 0 0 0,-3 7 13 0 0,-4 1-365 0 0,-9-2-250 0 0,-1 0 0 0 0,0-2 1 0 0,1 1-1 0 0,-1-2 0 0 0,0 0 0 0 0,0 0 0 0 0,0-1 0 0 0,-1-1 0 0 0,14-6 0 0 0,59-37-1355 0 0,-57 31 37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 4143 0 0,'0'0'319'0'0,"-1"3"-19"0"0,-16 97 5529 0 0,16-81-5338 0 0,0-1 0 0 0,0 0 0 0 0,4 31 0 0 0,9 42 510 0 0,-3-17 188 0 0,29 119 1 0 0,-27-149-908 0 0,-4-15-105 0 0,12 29-1 0 0,-12-42-103 0 0,-1-5 25 0 0,-5-9 512 0 0,2-4-383 0 0,1-1-189 0 0,0-1 0 0 0,-1 1 0 0 0,1-1 1 0 0,-1 0-1 0 0,1 0 0 0 0,-1 0 0 0 0,0-1 0 0 0,-1 1 1 0 0,1-1-1 0 0,-1 1 0 0 0,0-1 0 0 0,0 0 0 0 0,1-7 0 0 0,4-11 238 0 0,4-39-1 0 0,-8 43-243 0 0,-1 3-34 0 0,25-134-175 0 0,-19 116 114 0 0,1 0 0 0 0,19-42 0 0 0,-14 40-106 0 0,-14 35 93 0 0,4 15-95 0 0,9 59 152 0 0,9 35 168 0 0,-6-55 17 0 0,41 91 1 0 0,-47-123-80 0 0,2 0 0 0 0,0 0 0 0 0,1-1 0 0 0,1-1 0 0 0,1 0 0 0 0,31 29 0 0 0,-45-46-16 0 0,1 0 0 0 0,0 0 1 0 0,0-1-1 0 0,0 1 0 0 0,0-1 0 0 0,1 1 0 0 0,-1-1 0 0 0,4 2 0 0 0,-5-3-45 0 0,0 0 0 0 0,0 0 0 0 0,0 0 0 0 0,0 0 0 0 0,0 0 0 0 0,0 0 0 0 0,0-1 0 0 0,0 1 0 0 0,0 0 0 0 0,0-1 0 0 0,0 1 0 0 0,0 0 0 0 0,0-1 0 0 0,0 1 0 0 0,0-1 0 0 0,-1 1 0 0 0,1-1 0 0 0,0 0 0 0 0,0 1 0 0 0,-1-1 0 0 0,1 0 0 0 0,0 0 0 0 0,0-1 0 0 0,6-6 137 0 0,0-1 0 0 0,-1 0 0 0 0,0 0 1 0 0,-1-1-1 0 0,7-16 0 0 0,17-54 260 0 0,-23 59-330 0 0,79-214 310 0 0,35-122-2958 0 0,-109 313 874 0 0,-7 27-3793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136 148 9759 0 0,'-16'27'841'0'0,"8"-15"213"0"0,-10 22-1 0 0,17-32-7 0 0,2 0-862 0 0,-1 0 0 0 0,1 1 0 0 0,-1-1 0 0 0,1 0 0 0 0,0 0-1 0 0,-1 0 1 0 0,1 0 0 0 0,0 0 0 0 0,1 0 0 0 0,-1 0 0 0 0,0 0 0 0 0,1 0 0 0 0,-1-1 0 0 0,0 1 0 0 0,1 0 0 0 0,0-1 0 0 0,0 1 0 0 0,-1-1 0 0 0,1 0 0 0 0,0 0 0 0 0,4 2 0 0 0,0 1-34 0 0,0-1 0 0 0,0-1 1 0 0,0 1-1 0 0,1-1 0 0 0,0 0 0 0 0,6 1 0 0 0,-5-2-64 0 0,0-1-1 0 0,1 0 1 0 0,-1 0 0 0 0,0-1-1 0 0,0 0 1 0 0,0 0 0 0 0,0-1-1 0 0,0 0 1 0 0,0 0 0 0 0,8-4-1 0 0,-3 0 17 0 0,1-1 0 0 0,-1 0 0 0 0,0-1 0 0 0,19-14 0 0 0,-27 18-80 0 0,0-1-1 0 0,-1 1 0 0 0,0-1 1 0 0,0 0-1 0 0,0 0 1 0 0,0 0-1 0 0,-1-1 1 0 0,0 1-1 0 0,0-1 0 0 0,0 0 1 0 0,-1 0-1 0 0,0 0 1 0 0,0 0-1 0 0,0 0 0 0 0,1-11 1 0 0,-3 11-37 0 0,1 1 0 0 0,-1 0 1 0 0,0 0-1 0 0,0-1 0 0 0,-1 1 0 0 0,1 0 1 0 0,-1 0-1 0 0,-1 0 0 0 0,1 0 1 0 0,-1 0-1 0 0,1 0 0 0 0,-1 0 0 0 0,-1 0 1 0 0,1 1-1 0 0,-1-1 0 0 0,0 1 0 0 0,0-1 1 0 0,0 1-1 0 0,-6-6 0 0 0,6 8-13 0 0,1 0 1 0 0,0 0-1 0 0,-1 1 0 0 0,1-1 0 0 0,-1 1 0 0 0,1 0 1 0 0,-1-1-1 0 0,0 1 0 0 0,0 0 0 0 0,0 1 0 0 0,1-1 1 0 0,-1 0-1 0 0,0 1 0 0 0,0 0 0 0 0,0-1 1 0 0,0 1-1 0 0,0 1 0 0 0,0-1 0 0 0,0 0 0 0 0,0 1 1 0 0,0-1-1 0 0,0 1 0 0 0,1 0 0 0 0,-5 1 0 0 0,-5 3-43 0 0,1 0 0 0 0,-1 1 0 0 0,1 1 0 0 0,-12 9 0 0 0,1-1 48 0 0,1 2 1 0 0,1 1 0 0 0,0 0-1 0 0,2 2 1 0 0,0 0 0 0 0,1 1-1 0 0,1 1 1 0 0,0 0 0 0 0,2 1 0 0 0,-21 47-1 0 0,32-62 42 0 0,0 0 1 0 0,0 0-1 0 0,1 1 0 0 0,0-1 0 0 0,1 0 0 0 0,0 1 1 0 0,0-1-1 0 0,1 16 0 0 0,0-20 0 0 0,1 1 0 0 0,0-1 1 0 0,0 0-1 0 0,0 1 0 0 0,1-1 0 0 0,-1 0 0 0 0,1 0 1 0 0,0 0-1 0 0,0 0 0 0 0,0 0 0 0 0,1-1 0 0 0,-1 1 0 0 0,1 0 1 0 0,0-1-1 0 0,0 0 0 0 0,0 0 0 0 0,0 0 0 0 0,7 4 1 0 0,-3-2 12 0 0,0-1 0 0 0,0-1 0 0 0,1 1 0 0 0,0-1 0 0 0,-1-1 0 0 0,1 1 0 0 0,0-1 0 0 0,0-1 0 0 0,0 0 0 0 0,1 0 0 0 0,15 0 0 0 0,5-2-429 0 0,58-11-1 0 0,-84 11 323 0 0,49-9-4529 0 0,2-4-1620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12 323 3223 0 0,'1'2'240'0'0,"4"25"2362"0"0,1-1 0 0 0,1 0 0 0 0,21 44 3493 0 0,-33-87-5232 0 0,-10-25-739 0 0,7 25-11 0 0,2-1 0 0 0,0 0 0 0 0,1 0 0 0 0,1-1 0 0 0,1 1 0 0 0,0-1 0 0 0,0-19 0 0 0,3 29-79 0 0,-1-6-6 0 0,1-1 0 0 0,1 0 1 0 0,2-16-1 0 0,-2 27-28 0 0,0 1 0 0 0,0 0-1 0 0,0-1 1 0 0,0 1 0 0 0,1 0 0 0 0,0 0 0 0 0,0 0 0 0 0,0 0-1 0 0,0 0 1 0 0,1 1 0 0 0,-1-1 0 0 0,1 1 0 0 0,0 0 0 0 0,0-1-1 0 0,7-4 1 0 0,1 1-8 0 0,-1 1-1 0 0,1 0 1 0 0,0 0 0 0 0,1 1-1 0 0,-1 1 1 0 0,18-4 0 0 0,76-12-76 0 0,-68 15 74 0 0,-26 3-1 0 0,45-8-1955 0 0,-1 3 1 0 0,102-1-1 0 0,-140 9-3774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96 8263 0 0,'0'0'748'0'0,"-4"11"215"0"0,3-8-551 0 0,0 1 0 0 0,0 0 0 0 0,0-1 0 0 0,1 1 0 0 0,0-1-1 0 0,0 1 1 0 0,0 0 0 0 0,0-1 0 0 0,0 1 0 0 0,2 3 0 0 0,-2-5-289 0 0,0 0-1 0 0,1 0 1 0 0,0 0-1 0 0,-1 0 1 0 0,1 0-1 0 0,0 0 1 0 0,0-1-1 0 0,0 1 1 0 0,0 0-1 0 0,0-1 1 0 0,1 1-1 0 0,-1-1 1 0 0,0 1-1 0 0,1-1 1 0 0,-1 0-1 0 0,1 1 1 0 0,0-1-1 0 0,-1 0 1 0 0,1 0-1 0 0,3 2 1 0 0,3-1 41 0 0,-1 0-1 0 0,0-1 1 0 0,1 0-1 0 0,-1 0 1 0 0,1 0 0 0 0,-1-1-1 0 0,1 0 1 0 0,-1-1 0 0 0,1 1-1 0 0,-1-1 1 0 0,1-1-1 0 0,11-3 1 0 0,1-2 50 0 0,0 0 0 0 0,0-2 1 0 0,23-13-1 0 0,-26 12-102 0 0,23-17-1 0 0,-35 23-149 0 0,-1 1-1 0 0,0-1 1 0 0,0 0-1 0 0,0-1 1 0 0,0 1-1 0 0,0-1 1 0 0,-1 1-1 0 0,0-1 1 0 0,4-9 0 0 0,-6 13 2 0 0,-1 0 1 0 0,1 0 0 0 0,-1-1 0 0 0,1 1 0 0 0,-1 0 0 0 0,1 0 0 0 0,-1-1 0 0 0,0 1 0 0 0,0 0 0 0 0,0-1 0 0 0,0 1 0 0 0,0 0-1 0 0,0-1 1 0 0,0 1 0 0 0,0 0 0 0 0,0-1 0 0 0,-1 1 0 0 0,1 0 0 0 0,-1 0 0 0 0,1-1 0 0 0,-1 1 0 0 0,1 0 0 0 0,-1 0 0 0 0,1 0 0 0 0,-1-1-1 0 0,0 1 1 0 0,0 0 0 0 0,0 0 0 0 0,0 0 0 0 0,0 0 0 0 0,0 1 0 0 0,0-1 0 0 0,0 0 0 0 0,0 0 0 0 0,0 1 0 0 0,0-1 0 0 0,0 0-1 0 0,0 1 1 0 0,-1-1 0 0 0,1 1 0 0 0,0-1 0 0 0,-1 1 0 0 0,1 0 0 0 0,-2 0 0 0 0,-4-2-130 0 0,0 1 1 0 0,0 0 0 0 0,-1 1-1 0 0,1 0 1 0 0,0 0 0 0 0,-12 2-1 0 0,-1 1 97 0 0,1 2 0 0 0,0 0 0 0 0,0 2-1 0 0,-26 11 1 0 0,7 1-51 0 0,-36 25-1 0 0,58-34 193 0 0,0 0 1 0 0,1 2-1 0 0,0 0 0 0 0,1 1 0 0 0,1 0 1 0 0,0 1-1 0 0,0 0 0 0 0,2 1 0 0 0,0 1 0 0 0,-18 32 1 0 0,27-44-12 0 0,0 1 0 0 0,1-1-1 0 0,-1 1 1 0 0,1 0 0 0 0,0 0 0 0 0,1 0 0 0 0,-1-1 0 0 0,1 1 0 0 0,0 0 0 0 0,0 7 0 0 0,0-9-37 0 0,1-1-1 0 0,-1 0 0 0 0,1 1 1 0 0,0-1-1 0 0,-1 0 1 0 0,1 1-1 0 0,0-1 0 0 0,0 0 1 0 0,0 0-1 0 0,1 0 1 0 0,-1 1-1 0 0,1-2 0 0 0,-1 1 1 0 0,1 0-1 0 0,-1 0 0 0 0,1 0 1 0 0,0-1-1 0 0,0 1 1 0 0,0-1-1 0 0,0 1 0 0 0,0-1 1 0 0,3 2-1 0 0,6 1 56 0 0,1 0-1 0 0,-1-1 0 0 0,1 0 0 0 0,-1-1 1 0 0,1 0-1 0 0,0-1 0 0 0,0 0 1 0 0,24-2-1 0 0,1-3 61 0 0,56-13 0 0 0,-3-7-822 0 0,-51 11-4254 0 0,-9 2-1088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7367 0 0,'0'0'568'0'0,"3"-1"-96"0"0,7-2 701 0 0,0-1 0 0 0,0-1 0 0 0,0 1-1 0 0,-1-2 1 0 0,0 1 0 0 0,9-8 0 0 0,-2 3-329 0 0,19-11 1 0 0,-33 20-807 0 0,8-4 225 0 0,0 0 0 0 0,0 1 0 0 0,0 0 0 0 0,0 1 0 0 0,0 0 0 0 0,1 0 0 0 0,0 1 0 0 0,15-1 0 0 0,1 3 112 0 0,-14-1-449 0 0,0 1 0 0 0,1 0 0 0 0,-1 1 0 0 0,0 1 0 0 0,22 5 0 0 0,-22-3-1230 0 0,1 0-403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30 4607 0 0,'0'0'354'0'0,"-2"-8"147"0"0,0-2 6663 0 0,-1 1-2080 0 0,2 8-5068 0 0,-1 1 1 0 0,1 0 0 0 0,-1-1-1 0 0,1 1 1 0 0,0 0-1 0 0,-1 0 1 0 0,1 0-1 0 0,-1 0 1 0 0,1 0 0 0 0,-1 0-1 0 0,1 1 1 0 0,-1-1-1 0 0,1 0 1 0 0,0 1-1 0 0,-1-1 1 0 0,1 1 0 0 0,0-1-1 0 0,-1 1 1 0 0,1 0-1 0 0,0 0 1 0 0,0-1-1 0 0,-1 1 1 0 0,1 0-1 0 0,0 0 1 0 0,0 0 0 0 0,0 0-1 0 0,0 1 1 0 0,-1 0-1 0 0,-4 6 74 0 0,0 0 0 0 0,-10 17 0 0 0,15-23-73 0 0,-9 17 26 0 0,1 0 0 0 0,1 0 0 0 0,0 1 0 0 0,2 1 1 0 0,0-1-1 0 0,1 1 0 0 0,2 0 0 0 0,-3 42 0 0 0,5-26 95 0 0,2 0 0 0 0,1 0 0 0 0,3 0-1 0 0,10 48 1 0 0,-2-37 382 0 0,31 75-1 0 0,31 42 837 0 0,-65-143-1274 0 0,12 22 123 0 0,2-1 1 0 0,43 57-1 0 0,-47-70-97 0 0,-18-27-32 0 0,-14 5 12 0 0,10-7-77 0 0,0-1-1 0 0,-1 1 1 0 0,1-1-1 0 0,-1 1 1 0 0,1-1-1 0 0,0 0 1 0 0,-1 0-1 0 0,1 0 1 0 0,-1 0-1 0 0,1-1 1 0 0,-1 1-1 0 0,1 0 1 0 0,0-1-1 0 0,-1 0 1 0 0,1 0-1 0 0,0 0 1 0 0,-1 0-1 0 0,1 0 1 0 0,0 0-1 0 0,0 0 1 0 0,0 0-1 0 0,0-1 1 0 0,-2-2-1 0 0,-3-1 33 0 0,0-2-1 0 0,0 1 1 0 0,0-1 0 0 0,-10-14-1 0 0,3 0-38 0 0,2-1 0 0 0,0 0-1 0 0,1 0 1 0 0,1-1 0 0 0,-10-36-1 0 0,-2-34-1850 0 0,8 0-4531 0 0,9 42-180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5063 0 0,'-3'-7'528'0'0,"3"6"-401"0"0,0 1 0 0 0,-1-1-1 0 0,1 0 1 0 0,0 0-1 0 0,0 1 1 0 0,-1-1-1 0 0,1 0 1 0 0,0 0 0 0 0,0 1-1 0 0,0-1 1 0 0,0 0-1 0 0,0 0 1 0 0,0 0-1 0 0,0 1 1 0 0,0-1-1 0 0,1 0 1 0 0,-1 0 0 0 0,0 1-1 0 0,0-1 1 0 0,1 0-1 0 0,-1 1 1 0 0,0-1-1 0 0,1 0 1 0 0,-1 1 0 0 0,1-1-1 0 0,-1 0 1 0 0,1 1-1 0 0,-1-1 1 0 0,1 1-1 0 0,-1-1 1 0 0,2 0 0 0 0,0-1 700 0 0,0 0-78 0 0,0 0 1 0 0,1 0 0 0 0,-1 1-1 0 0,1-1 1 0 0,0 0 0 0 0,5-1 0 0 0,23-6 245 0 0,-14 6-1460 0 0,26 0 1 0 0,-35 2 319 0 0,0 1 0 0 0,0 0-1 0 0,0 0 1 0 0,0 1 0 0 0,0 0-1 0 0,0 0 1 0 0,-1 1 0 0 0,1 0-1 0 0,0 0 1 0 0,-1 1 0 0 0,8 3-1 0 0,1 5-150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133 109 6447 0 0,'0'0'586'0'0,"1"2"-486"0"0,-1-1 235 0 0,0 0 0 0 0,0 1 0 0 0,1-1 0 0 0,-1 0 0 0 0,1 0 0 0 0,-1 1 0 0 0,1-1 1 0 0,-1 0-1 0 0,1 0 0 0 0,0 0 0 0 0,0 0 0 0 0,0 0 0 0 0,-1 0 0 0 0,1 0 0 0 0,0 0 0 0 0,0 0 0 0 0,0 0 1 0 0,1 0-1 0 0,0 0 0 0 0,1 1-19 0 0,0-1-1 0 0,0 0 1 0 0,-1 0 0 0 0,1 0 0 0 0,0-1 0 0 0,0 1-1 0 0,0-1 1 0 0,4 1 0 0 0,5-1 254 0 0,0-1 0 0 0,0 0 1 0 0,16-4-1 0 0,86-23 1341 0 0,-113 27-2003 0 0,0 1 53 0 0,-1 0 1 0 0,1 0 0 0 0,-1 0-1 0 0,1 0 1 0 0,-1 0 0 0 0,1-1 0 0 0,-1 1-1 0 0,1 0 1 0 0,-1 0 0 0 0,1-1 0 0 0,-1 1-1 0 0,0 0 1 0 0,1-1 0 0 0,-1 1-1 0 0,0 0 1 0 0,1-1 0 0 0,-1 1 0 0 0,0-1-1 0 0,1 1 1 0 0,-1-1 0 0 0,0 1 0 0 0,0-1-1 0 0,1 1 1 0 0,-1-1 0 0 0,0 1-1 0 0,0-1 1 0 0,0 1 0 0 0,0-1 0 0 0,0 1-1 0 0,1-1 1 0 0,-1 1 0 0 0,0-1 0 0 0,-1 0-1 0 0,-1-19-1182 0 0,1 15 998 0 0,-1 0 0 0 0,0 1 0 0 0,0-1 1 0 0,-1 1-1 0 0,1 0 0 0 0,-1-1 0 0 0,0 1 0 0 0,0 0 1 0 0,0 1-1 0 0,-1-1 0 0 0,1 0 0 0 0,-7-3 0 0 0,8 5 189 0 0,-1 0 1 0 0,1 1-1 0 0,-1-1 0 0 0,0 1 0 0 0,0 0 0 0 0,1 0 0 0 0,-1 0 0 0 0,0 0 1 0 0,0 1-1 0 0,0-1 0 0 0,0 1 0 0 0,0 0 0 0 0,0 0 0 0 0,0 0 1 0 0,0 0-1 0 0,0 0 0 0 0,0 1 0 0 0,0-1 0 0 0,0 1 0 0 0,0 0 0 0 0,-5 2 1 0 0,-5 4 106 0 0,-1 0 1 0 0,2 1-1 0 0,-1 1 1 0 0,1 0-1 0 0,1 1 1 0 0,-14 14-1 0 0,10-10 11 0 0,-5 5 149 0 0,0 1-1 0 0,-25 36 0 0 0,37-45-121 0 0,1 0 1 0 0,0 0-1 0 0,1 1 1 0 0,0 0-1 0 0,1 0 0 0 0,0 0 1 0 0,-5 22-1 0 0,9-29-68 0 0,0-1-1 0 0,1 1 1 0 0,0-1-1 0 0,0 1 0 0 0,0-1 1 0 0,0 1-1 0 0,1-1 1 0 0,-1 1-1 0 0,1-1 1 0 0,0 1-1 0 0,1-1 0 0 0,2 7 1 0 0,-3-8-17 0 0,1 0-1 0 0,0 0 1 0 0,-1-1 0 0 0,1 1-1 0 0,0-1 1 0 0,1 0 0 0 0,-1 1 0 0 0,0-1-1 0 0,1 0 1 0 0,-1 0 0 0 0,1 0-1 0 0,-1 0 1 0 0,1-1 0 0 0,0 1-1 0 0,0-1 1 0 0,0 0 0 0 0,0 0 0 0 0,4 2-1 0 0,1-2 31 0 0,0 0 0 0 0,-1 0 0 0 0,1 0 0 0 0,0-1 0 0 0,-1 0 0 0 0,16-2 0 0 0,-3-2-2623 0 0,28-8 0 0 0,-15 1-3059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9215 0 0,'0'0'4898'0'0,"-2"0"-3606"0"0,-4 1-994 0 0,-1 0 1 0 0,1 0-1 0 0,0 0 1 0 0,0 1 0 0 0,0 0-1 0 0,0 0 1 0 0,0 0-1 0 0,-8 5 1 0 0,-2 2-15 0 0,-26 19 1 0 0,21-12-214 0 0,-1 1 1 0 0,2 2-1 0 0,1 0 1 0 0,0 1-1 0 0,-22 32 1 0 0,36-45-67 0 0,0 1 0 0 0,1-1 0 0 0,0 1 0 0 0,1 0 0 0 0,0 0 0 0 0,0 1 0 0 0,0-1 0 0 0,1 1 0 0 0,-1 14 0 0 0,2-20-2 0 0,1 0 0 0 0,0 0 0 0 0,0 0 0 0 0,0 0-1 0 0,0 0 1 0 0,1 0 0 0 0,-1 0 0 0 0,1 0 0 0 0,-1 0 0 0 0,1-1-1 0 0,0 1 1 0 0,1 0 0 0 0,-1 0 0 0 0,0-1 0 0 0,1 1 0 0 0,-1-1 0 0 0,1 1-1 0 0,0-1 1 0 0,0 1 0 0 0,0-1 0 0 0,0 0 0 0 0,0 0 0 0 0,0 0-1 0 0,1 0 1 0 0,-1-1 0 0 0,1 1 0 0 0,-1-1 0 0 0,1 1 0 0 0,0-1 0 0 0,0 0-1 0 0,3 1 1 0 0,6 2 51 0 0,0-2 0 0 0,0 0 1 0 0,1 0-1 0 0,-1-1 0 0 0,0 0 0 0 0,1-1 0 0 0,-1-1 0 0 0,15-2 0 0 0,-4-1-329 0 0,-1-1 0 0 0,0-1 0 0 0,33-13 0 0 0,-26 7-392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13647 0 0,'-2'1'628'0'0,"-4"2"-527"0"0,0 0-1 0 0,0 0 1 0 0,0 0-1 0 0,0 1 0 0 0,0 0 1 0 0,1 0-1 0 0,-1 1 1 0 0,1-1-1 0 0,-5 8 1 0 0,-7 8 340 0 0,-15 23 0 0 0,13-14-150 0 0,3 0 0 0 0,0 1 0 0 0,2 1 1 0 0,1 0-1 0 0,1 1 0 0 0,2 0 0 0 0,-10 56 0 0 0,-14 239 302 0 0,33-319-579 0 0,-5 66 97 0 0,-24 118-1 0 0,21-160-85 0 0,6-21-12 0 0,0-1 0 0 0,1 1 1 0 0,0-1-1 0 0,0 1 0 0 0,1 0 0 0 0,1 0 1 0 0,0 14-1 0 0,0-24-159 0 0,0 0 57 0 0,0 0 0 0 0,0 0-1 0 0,0-1 1 0 0,0 1 0 0 0,1 0-1 0 0,-1 0 1 0 0,0 0 0 0 0,0 0-1 0 0,1-1 1 0 0,-1 1 0 0 0,0 0-1 0 0,1 0 1 0 0,-1-1 0 0 0,1 1-1 0 0,-1 0 1 0 0,1-1 0 0 0,-1 1 0 0 0,1 0-1 0 0,-1-1 1 0 0,1 1 0 0 0,0-1-1 0 0,0 1 1 0 0,10-1-1074 0 0</inkml:trace>
  <inkml:trace contextRef="#ctx0" brushRef="#br0" timeOffset="1">0 812 5983 0 0,'0'0'464'0'0,"2"-1"104"0"0,15-2 4371 0 0,25-8-1 0 0,13-3-1836 0 0,500-56 883 0 0,-523 68-4617 0 0,0 2-1 0 0,0 1 1 0 0,35 7 0 0 0,-47-5-643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11311 0 0,'0'0'522'0'0,"-1"1"-13"0"0,0 6-617 0 0,-6 46 1704 0 0,7-47-1064 0 0,-1 0-1 0 0,1 0 1 0 0,1 0-1 0 0,-1 0 0 0 0,1 0 1 0 0,2 10-1 0 0,-2-15-427 0 0,0 1 0 0 0,0-1 0 0 0,-1 0 0 0 0,1 0 0 0 0,0 0 0 0 0,0 0 0 0 0,0 0 0 0 0,0 1 0 0 0,0-2 0 0 0,1 1 0 0 0,-1 0 0 0 0,0 0 0 0 0,0 0 0 0 0,1-1 0 0 0,-1 1 0 0 0,0 0 0 0 0,1-1 0 0 0,-1 1 0 0 0,1-1 0 0 0,0 1 0 0 0,3 0 141 0 0,-1 0-1 0 0,1-1 1 0 0,-1 1-1 0 0,10-1 1 0 0,-4-1 11 0 0,0-1 0 0 0,0 0 1 0 0,0 0-1 0 0,0-1 0 0 0,18-8 1 0 0,45-27 343 0 0,-72 38-594 0 0,40-26 157 0 0,-38 24-163 0 0,0-1 0 0 0,0 1 0 0 0,-1 0 0 0 0,1-1 0 0 0,-1 1 0 0 0,1-1 0 0 0,-1 0 0 0 0,0 0 0 0 0,0 0 0 0 0,0 0 0 0 0,1-4 0 0 0,-3 7-11 0 0,0-1 0 0 0,0 1 0 0 0,0-1 0 0 0,0 1 0 0 0,0 0-1 0 0,0-1 1 0 0,0 1 0 0 0,0-1 0 0 0,0 1 0 0 0,0 0-1 0 0,0-1 1 0 0,0 1 0 0 0,0-1 0 0 0,0 1 0 0 0,-1 0-1 0 0,1-1 1 0 0,0 1 0 0 0,0 0 0 0 0,0-1 0 0 0,-1 1-1 0 0,1 0 1 0 0,0-1 0 0 0,0 1 0 0 0,-1 0 0 0 0,1 0 0 0 0,0-1-1 0 0,-1 1 1 0 0,1 0 0 0 0,0 0 0 0 0,-1 0 0 0 0,1-1-1 0 0,-1 1 1 0 0,1 0 0 0 0,0 0 0 0 0,-1 0 0 0 0,1 0-1 0 0,0 0 1 0 0,-1 0 0 0 0,1 0 0 0 0,-1 0 0 0 0,1 0-1 0 0,0 0 1 0 0,-1 0 0 0 0,1 0 0 0 0,-1 0 0 0 0,1 0 0 0 0,-1 0-1 0 0,-22 2-501 0 0,9 2 310 0 0,-1 0-1 0 0,1 1 1 0 0,0 0 0 0 0,-13 8 0 0 0,-51 32-78 0 0,53-28 276 0 0,0 1 1 0 0,2 1 0 0 0,0 1-1 0 0,-37 42 1 0 0,56-57 6 0 0,0 0-1 0 0,0 0 1 0 0,1 0-1 0 0,0 0 1 0 0,-1 1-1 0 0,2-1 1 0 0,-3 7-1 0 0,4-11-4 0 0,1 0-1 0 0,-1 0 1 0 0,1 1-1 0 0,0-1 0 0 0,0 0 1 0 0,0 0-1 0 0,0 1 1 0 0,0-1-1 0 0,0 0 0 0 0,0 0 1 0 0,0 1-1 0 0,0-1 1 0 0,0 0-1 0 0,1 0 0 0 0,-1 0 1 0 0,0 1-1 0 0,1-1 1 0 0,-1 0-1 0 0,1 0 1 0 0,0 0-1 0 0,-1 0 0 0 0,1 0 1 0 0,0 0-1 0 0,-1 0 1 0 0,1 0-1 0 0,0 0 0 0 0,0 0 1 0 0,0 0-1 0 0,0-1 1 0 0,0 1-1 0 0,0 0 0 0 0,0-1 1 0 0,0 1-1 0 0,0 0 1 0 0,0-1-1 0 0,1 0 0 0 0,-1 1 1 0 0,0-1-1 0 0,0 0 1 0 0,0 1-1 0 0,2-1 1 0 0,3 1-242 0 0,1 0 0 0 0,-1 0 0 0 0,0 0 1 0 0,10-1-1 0 0,12-2-4559 0 0,0-1-1526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126 352 4607 0 0,'0'0'354'0'0,"2"1"-233"0"0,7 4-287 0 0,2 1 3643 0 0,13 7 10737 0 0,-46-12-13950 0 0,13-1-246 0 0,1-1 0 0 0,-1-1 1 0 0,1 0-1 0 0,-1 0 0 0 0,1 0 0 0 0,0-1 0 0 0,-1 0 0 0 0,1-1 0 0 0,1 0 0 0 0,-14-9 1 0 0,17 11-16 0 0,1-1 1 0 0,-1 0-1 0 0,1 0 1 0 0,0 0 0 0 0,0-1-1 0 0,0 1 1 0 0,0-1-1 0 0,0 0 1 0 0,1 1 0 0 0,0-1-1 0 0,0 0 1 0 0,0-1 0 0 0,0 1-1 0 0,1 0 1 0 0,-1 0-1 0 0,1-1 1 0 0,0 1 0 0 0,0-1-1 0 0,1 1 1 0 0,0-1 0 0 0,-1 1-1 0 0,2-7 1 0 0,0 3-10 0 0,0-1-1 0 0,1 1 1 0 0,0-1 0 0 0,0 1 0 0 0,1 0 0 0 0,0 0 0 0 0,1 0-1 0 0,-1 0 1 0 0,2 0 0 0 0,6-9 0 0 0,-3 7-24 0 0,0 0 1 0 0,1 0-1 0 0,0 1 1 0 0,0 1-1 0 0,1-1 0 0 0,17-9 1 0 0,-9 7-33 0 0,0 1 1 0 0,1 1-1 0 0,0 0 1 0 0,1 2-1 0 0,0 0 0 0 0,0 1 1 0 0,0 1-1 0 0,31-3 0 0 0,-39 7 43 0 0,0 0-1 0 0,1 1 1 0 0,-1 1-1 0 0,1 0 1 0 0,-1 1-1 0 0,0 0 1 0 0,1 0-1 0 0,-1 2 1 0 0,0 0-1 0 0,13 6 1 0 0,-20-8 8 0 0,1 1 0 0 0,-1 0 0 0 0,0 0 0 0 0,0 1 0 0 0,-1 0 0 0 0,1 0 0 0 0,-1 0 0 0 0,0 0 0 0 0,0 0 0 0 0,4 7 0 0 0,-6-7 7 0 0,1 0 0 0 0,-1 0 1 0 0,0 0-1 0 0,-1 1 1 0 0,1-1-1 0 0,-1 1 1 0 0,0 0-1 0 0,0-1 1 0 0,0 1-1 0 0,0 0 0 0 0,-1 0 1 0 0,0-1-1 0 0,0 1 1 0 0,-1 5-1 0 0,-1 1 13 0 0,0-1 1 0 0,-1 1-1 0 0,0 0 0 0 0,-1-1 1 0 0,0 1-1 0 0,0-1 0 0 0,-1-1 1 0 0,-1 1-1 0 0,0 0 0 0 0,0-1 1 0 0,-15 15-1 0 0,3-3 13 0 0,-2-2 1 0 0,0-1-1 0 0,-38 27 0 0 0,46-36-167 0 0,3-3-86 0 0,0 1 0 0 0,-13 6 1 0 0,19-12 81 0 0,1 0 0 0 0,0 0 0 0 0,0 0 0 0 0,-1 0 1 0 0,1-1-1 0 0,-1 1 0 0 0,1-1 0 0 0,-1 1 0 0 0,1-1 1 0 0,-1 0-1 0 0,1 0 0 0 0,-1 0 0 0 0,1 0 0 0 0,-1 0 1 0 0,-4-2-1 0 0,6 2 17 0 0,0-1 0 0 0,0 1 0 0 0,0-1 1 0 0,0 0-1 0 0,0 0 0 0 0,1 1 0 0 0,-1-1 0 0 0,0 0 0 0 0,0 0 0 0 0,0 0 1 0 0,1 0-1 0 0,-1 0 0 0 0,0 0 0 0 0,1 0 0 0 0,-1 0 0 0 0,1 0 1 0 0,0 0-1 0 0,-1 0 0 0 0,1-1 0 0 0,0 1 0 0 0,-1 0 0 0 0,1 0 0 0 0,0 0 1 0 0,0 0-1 0 0,0-3 0 0 0,1-13-1727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3679 0 0,'0'0'284'0'0,"-1"1"-186"0"0,-5 6 1110 0 0,0 0 0 0 0,0 1 0 0 0,1-1 0 0 0,0 1 1 0 0,0 1-1 0 0,-4 10 0 0 0,-8 26 4221 0 0,8-16-5046 0 0,-17 59 911 0 0,5 1 0 0 0,-12 100 0 0 0,30-161-1135 0 0,1 1-1 0 0,1 31 0 0 0,1-52-155 0 0,1 0 0 0 0,0 0 0 0 0,0 0 0 0 0,0-1 0 0 0,1 1-1 0 0,1 0 1 0 0,-1-1 0 0 0,1 0 0 0 0,0 1 0 0 0,1-1 0 0 0,0 0 0 0 0,8 10-1 0 0,4-3-741 0 0,-3-7-5009 0 0,-4-3-1226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4143 0 0,'0'0'319'0'0,"0"3"100"0"0,-1 42 4847 0 0,-11 71 0 0 0,-19 44-2964 0 0,-2 19-1024 0 0,17-72-820 0 0,-23 234 370 0 0,41-240-656 0 0,-1-93-170 0 0,-1-7-65 0 0,7-10-8041 0 0,0-5 2793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18 2303 0 0,'0'-1'102'0'0,"-2"-15"12891"0"0,-1 31-11056 0 0,-4 27-1100 0 0,-2 59 0 0 0,0 5-199 0 0,-15 88 338 0 0,2 322 0 0 0,42-323-546 0 0,-19-187-380 0 0,0 4 42 0 0,0-8 15 0 0,6-14-3642 0 0,0-1 1951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49 10535 0 0,'-2'2'482'0'0,"-15"14"116"0"0,10-10-556 0 0,0 0 0 0 0,1 0-1 0 0,-11 14 1 0 0,10-11 441 0 0,1 1 1 0 0,0-1-1 0 0,1 1 1 0 0,0 0-1 0 0,0 1 1 0 0,-5 16-1 0 0,9-23-421 0 0,0 1-1 0 0,0 0 1 0 0,0-1-1 0 0,0 1 1 0 0,1 0 0 0 0,-1 0-1 0 0,1-1 1 0 0,1 1-1 0 0,-1 0 1 0 0,1 0 0 0 0,-1 0-1 0 0,1-1 1 0 0,1 1-1 0 0,2 6 1 0 0,3 3-37 0 0,5-2 49 0 0,-8-9-13 0 0,1-1 1 0 0,0 1-1 0 0,0-1 1 0 0,0 1-1 0 0,0-1 1 0 0,0-1-1 0 0,0 1 1 0 0,1-1-1 0 0,-1 0 1 0 0,1 0-1 0 0,-1-1 1 0 0,1 1-1 0 0,-1-1 1 0 0,1-1-1 0 0,-1 1 1 0 0,1-1-1 0 0,-1 0 1 0 0,0 0-1 0 0,1 0 1 0 0,-1-1 0 0 0,5-2-1 0 0,1 0 83 0 0,-1 0 0 0 0,1-1 0 0 0,-1-1 0 0 0,0 1 0 0 0,-1-2 0 0 0,0 1 0 0 0,0-2 0 0 0,0 1 0 0 0,9-11 0 0 0,-14 13-74 0 0,-1 1 0 0 0,1 0 0 0 0,-1-1 0 0 0,0 0 0 0 0,0 1 1 0 0,-1-1-1 0 0,1-1 0 0 0,-1 1 0 0 0,0 0 0 0 0,-1 0 0 0 0,1-1 0 0 0,-1 1 0 0 0,0-1 1 0 0,0-10-1 0 0,-1 9 26 0 0,-1 1 1 0 0,0-1 0 0 0,0 1 0 0 0,-1 0-1 0 0,1-1 1 0 0,-1 1 0 0 0,-1 0-1 0 0,1 0 1 0 0,-1 0 0 0 0,0 0 0 0 0,0 0-1 0 0,-6-7 1 0 0,5 8-86 0 0,0 0 0 0 0,-1 0-1 0 0,1 1 1 0 0,-1 0 0 0 0,0-1 0 0 0,0 1-1 0 0,0 1 1 0 0,0-1 0 0 0,-1 1 0 0 0,1 0-1 0 0,-1 0 1 0 0,0 1 0 0 0,0-1 0 0 0,0 1-1 0 0,0 1 1 0 0,-7-2 0 0 0,-21 2-3755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69 15407 0 0,'-1'1'704'0'0,"-2"0"-438"0"0,1 1-189 0 0,-1 0-1 0 0,1 0 0 0 0,-1 0 1 0 0,1 0-1 0 0,0 0 0 0 0,-1 0 1 0 0,1 1-1 0 0,0-1 0 0 0,-2 4 1 0 0,3-5 276 0 0,1 0-303 0 0,1 0 0 0 0,-1-1-1 0 0,0 1 1 0 0,1-1 0 0 0,-1 1 0 0 0,0-1 0 0 0,1 1-1 0 0,-1-1 1 0 0,1 1 0 0 0,-1-1 0 0 0,1 1 0 0 0,-1-1-1 0 0,1 0 1 0 0,-1 1 0 0 0,1-1 0 0 0,0 0 0 0 0,-1 1-1 0 0,1-1 1 0 0,0 0 0 0 0,13 5 335 0 0,-7-3-222 0 0,1-1 0 0 0,-1 0-1 0 0,1 0 1 0 0,0-1 0 0 0,-1 0-1 0 0,1-1 1 0 0,13-2 0 0 0,55-15 523 0 0,-51 11-494 0 0,24-7 149 0 0,50-13 32 0 0,117-17 1 0 0,-187 42-1258 0 0,-27 2-152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4607 0 0,'0'0'208'0'0,"-2"0"-9"0"0,-6 2 1217 0 0,0 0 1 0 0,0 1-1 0 0,0 0 0 0 0,1 0 1 0 0,-14 8-1 0 0,10-4-464 0 0,1 0 1 0 0,-1 1-1 0 0,-9 10 1 0 0,-5 8-100 0 0,-36 48 0 0 0,55-67-702 0 0,-1 3 57 0 0,0 0-1 0 0,1 0 1 0 0,0 0-1 0 0,1 1 1 0 0,-8 18 0 0 0,12-24-112 0 0,-1 1 0 0 0,0 0 0 0 0,1 0 0 0 0,0 0 1 0 0,1 0-1 0 0,-1 0 0 0 0,1-1 0 0 0,0 1 0 0 0,1 0 0 0 0,-1 0 1 0 0,1 0-1 0 0,0 0 0 0 0,3 7 0 0 0,-3-10-66 0 0,0 0 1 0 0,0-1-1 0 0,0 1 0 0 0,1 0 1 0 0,0 0-1 0 0,-1-1 0 0 0,1 1 1 0 0,0-1-1 0 0,0 0 0 0 0,0 1 1 0 0,1-1-1 0 0,-1 0 0 0 0,0 0 0 0 0,1-1 1 0 0,3 3-1 0 0,-1-2 3 0 0,-1 0-1 0 0,1 0 0 0 0,-1-1 1 0 0,1 1-1 0 0,-1-1 1 0 0,1-1-1 0 0,0 1 1 0 0,0-1-1 0 0,5 1 1 0 0,6-2 28 0 0,-1-1 0 0 0,0 0 1 0 0,1-2-1 0 0,-1 1 0 0 0,15-7 0 0 0,-15 5-23 0 0,0-1 0 0 0,-1 0 0 0 0,0-1 0 0 0,0-1 0 0 0,15-11 0 0 0,-22 14-16 0 0,-1 0 1 0 0,0 0-1 0 0,0-1 0 0 0,0 0 1 0 0,-1 0-1 0 0,0 0 0 0 0,0-1 0 0 0,0 0 1 0 0,-1 0-1 0 0,0 0 0 0 0,-1 0 1 0 0,4-8-1 0 0,-5 7-29 0 0,0 0 1 0 0,-1 0-1 0 0,0 0 1 0 0,0 0-1 0 0,0 0 0 0 0,-1 0 1 0 0,-1 0-1 0 0,1 0 1 0 0,-1 0-1 0 0,0 0 0 0 0,-1 0 1 0 0,0 1-1 0 0,0-1 1 0 0,-6-12-1 0 0,7 19-43 0 0,0-1 0 0 0,0 1-1 0 0,0-1 1 0 0,0 1 0 0 0,0 0 0 0 0,0 0-1 0 0,-1 0 1 0 0,1 0 0 0 0,0 0 0 0 0,-1 0 0 0 0,1 0-1 0 0,-1 0 1 0 0,1 0 0 0 0,-1 0 0 0 0,0 1-1 0 0,1-1 1 0 0,-1 1 0 0 0,0-1 0 0 0,1 1-1 0 0,-1 0 1 0 0,0 0 0 0 0,1 0 0 0 0,-1 0-1 0 0,-3 0 1 0 0,0 0-555 0 0,-1 1-1 0 0,1 0 1 0 0,0 1 0 0 0,0-1 0 0 0,0 1-1 0 0,-10 5 1 0 0,5-2-1006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63 1375 0 0,'6'-9'60'0'0,"-4"5"9"0"0,0 1 0 0 0,1-1-1 0 0,-2 0 1 0 0,1 1 0 0 0,0-1 0 0 0,1-8 0 0 0,-3 11 252 0 0,1 1 0 0 0,-1-1 1 0 0,0 1-1 0 0,0-1 0 0 0,0 0 0 0 0,0 1 1 0 0,0-1-1 0 0,0 1 0 0 0,0-1 1 0 0,0 0-1 0 0,0 1 0 0 0,0-1 0 0 0,0 1 1 0 0,-1-1-1 0 0,1 1 0 0 0,0-1 1 0 0,0 0-1 0 0,0 1 0 0 0,-1-1 0 0 0,1 1 1 0 0,0-1-1 0 0,-1 1 0 0 0,1-1 1 0 0,-1 0-64 0 0,0 1 0 0 0,0-1 1 0 0,1 1-1 0 0,-1-1 0 0 0,0 1 0 0 0,0 0 1 0 0,0-1-1 0 0,0 1 0 0 0,0 0 1 0 0,0-1-1 0 0,1 1 0 0 0,-1 0 1 0 0,-1 0-1 0 0,-1 0-122 0 0,0 0 1 0 0,0 0-1 0 0,0 0 1 0 0,1 0 0 0 0,-1 1-1 0 0,0-1 1 0 0,0 1-1 0 0,-2 1 1 0 0,1 0-10 0 0,0 1 0 0 0,0-1 1 0 0,1 1-1 0 0,0 0 1 0 0,-1 0-1 0 0,1 0 0 0 0,0 0 1 0 0,1 1-1 0 0,-1-1 1 0 0,1 1-1 0 0,-1-1 0 0 0,1 1 1 0 0,0 0-1 0 0,0 0 1 0 0,1 0-1 0 0,-3 7 1 0 0,0 2 65 0 0,1 0 0 0 0,1 0 1 0 0,0 1-1 0 0,0 15 1 0 0,1-18-22 0 0,2 0 0 0 0,0 1 0 0 0,0-1 0 0 0,1 0 0 0 0,0 0 0 0 0,1 0 0 0 0,0 0 0 0 0,1 0 0 0 0,0 0 0 0 0,1-1 0 0 0,0 0 0 0 0,0 0 0 0 0,1 0 0 0 0,1-1 0 0 0,-1 0 0 0 0,15 15 0 0 0,-15-16-81 0 0,-5-6-64 0 0,1 0 0 0 0,0 0 0 0 0,0 0-1 0 0,-1 0 1 0 0,1 0 0 0 0,1 0 0 0 0,-1-1 0 0 0,0 1 0 0 0,0 0 0 0 0,4 1 0 0 0,-4-2-124 0 0,-1 0 0 0 0,1 0 1 0 0,0 0-1 0 0,0 0 1 0 0,0-1-1 0 0,0 1 1 0 0,4 0-1 0 0,8-2-4981 0 0,0-5-1397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57 346 7367 0 0,'-2'-1'5142'0'0,"-1"-4"-3968"0"0,-6-5 540 0 0,1-1 0 0 0,1 0 1 0 0,-8-14-1 0 0,12 20-1598 0 0,1 1 1 0 0,1-1 0 0 0,-1 0 0 0 0,1 0 0 0 0,0 0-1 0 0,0 0 1 0 0,0 0 0 0 0,1 0 0 0 0,0 0-1 0 0,0 0 1 0 0,0-1 0 0 0,1-4 0 0 0,1 0-47 0 0,0-1 1 0 0,1 1-1 0 0,1 0 1 0 0,-1 0-1 0 0,2 0 1 0 0,-1 1-1 0 0,1-1 1 0 0,1 1-1 0 0,-1 0 1 0 0,9-8-1 0 0,-5 6-65 0 0,0 0 0 0 0,1 1 0 0 0,1 0-1 0 0,0 1 1 0 0,0 1 0 0 0,1-1-1 0 0,12-6 1 0 0,-20 13-9 0 0,0 0-1 0 0,0 0 1 0 0,1 0 0 0 0,-1 1-1 0 0,0-1 1 0 0,1 1-1 0 0,-1 0 1 0 0,1 1 0 0 0,-1-1-1 0 0,1 1 1 0 0,-1-1 0 0 0,1 1-1 0 0,-1 1 1 0 0,1-1-1 0 0,-1 1 1 0 0,1-1 0 0 0,-1 1-1 0 0,1 0 1 0 0,-1 1-1 0 0,0-1 1 0 0,0 1 0 0 0,1 0-1 0 0,-1 0 1 0 0,0 0-1 0 0,-1 1 1 0 0,1 0 0 0 0,0-1-1 0 0,-1 1 1 0 0,1 0 0 0 0,4 6-1 0 0,46 59-49 0 0,-37-46 44 0 0,0-1 10 0 0,0 0 0 0 0,30 28 0 0 0,8 5-134 0 0,12 10-422 0 0,-56-55-214 0 0,0-2-34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141 977 2759 0 0,'3'1'207'0'0,"13"6"167"0"0,40 14 11761 0 0,-36-17-10380 0 0,-18-4-1655 0 0,0 0 1 0 0,-1-1-1 0 0,1 1 1 0 0,-1 0-1 0 0,0-1 1 0 0,1 0-1 0 0,-1 1 1 0 0,1-1-1 0 0,-1 0 1 0 0,0 0-1 0 0,1 0 1 0 0,-1 0-1 0 0,0 0 1 0 0,0 0-1 0 0,2-2 1 0 0,-2 2 51 0 0,5-6 72 0 0,0 1-1 0 0,0-2 1 0 0,-1 1 0 0 0,0 0-1 0 0,0-1 1 0 0,-1 0 0 0 0,0 0 0 0 0,-1 0-1 0 0,0-1 1 0 0,3-9 0 0 0,1-9 229 0 0,6-54 1 0 0,-8 1-340 0 0,-5-110 1 0 0,-3 65-382 0 0,3 117 232 0 0,-7-174-1328 0 0,5 163 1031 0 0,-1 0 0 0 0,-1 1-1 0 0,-1-1 1 0 0,0 0-1 0 0,-1 1 1 0 0,-1 0 0 0 0,-12-22-1 0 0,17 38 285 0 0,1-1-1 0 0,-1 1 1 0 0,0-1 0 0 0,1 1-1 0 0,-1-1 1 0 0,0 1-1 0 0,0 0 1 0 0,0 0 0 0 0,-1 0-1 0 0,1 0 1 0 0,0 1-1 0 0,-1-1 1 0 0,0 1 0 0 0,1-1-1 0 0,-1 1 1 0 0,0 0-1 0 0,1 0 1 0 0,-1 0 0 0 0,0 0-1 0 0,0 0 1 0 0,0 1-1 0 0,0-1 1 0 0,0 1 0 0 0,0 0-1 0 0,0 0 1 0 0,0 0-1 0 0,0 0 1 0 0,1 1 0 0 0,-1-1-1 0 0,0 1 1 0 0,0 0-1 0 0,0-1 1 0 0,0 1 0 0 0,0 0-1 0 0,1 1 1 0 0,-1-1-1 0 0,1 1 1 0 0,-1-1 0 0 0,1 1-1 0 0,-1 0 1 0 0,1-1-1 0 0,-3 5 1 0 0,-2 0 87 0 0,1 2 0 0 0,0-1 0 0 0,0 0 0 0 0,1 1 1 0 0,0 0-1 0 0,0 1 0 0 0,1-1 0 0 0,0 1 0 0 0,1-1 0 0 0,-1 1 1 0 0,-2 17-1 0 0,-1 8 316 0 0,-4 62 1 0 0,11-93-340 0 0,-1 202 310 0 0,17 0 198 0 0,3 98-58 0 0,-19-221-412 0 0,-2 205 436 0 0,1-259-386 0 0,-1-1 0 0 0,-1 1 0 0 0,-8 31 0 0 0,8-47-72 0 0,-1 0 0 0 0,0 0 0 0 0,-1-1 0 0 0,0 1 0 0 0,-1-1 0 0 0,0-1 0 0 0,-1 1 0 0 0,0-1 0 0 0,-12 14 0 0 0,14-19-267 0 0,1 0 0 0 0,0-1-1 0 0,-1 0 1 0 0,0 0 0 0 0,-8 6-1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9 208 12895 0 0,'-5'-5'1339'0'0,"2"0"774"0"0,13 8 15 0 0,-3-1-2055 0 0,0-1 1 0 0,1 1-1 0 0,-1-2 0 0 0,0 1 0 0 0,0-1 1 0 0,0 0-1 0 0,0-1 0 0 0,0 1 0 0 0,12-4 0 0 0,7-3 276 0 0,32-13-1 0 0,-22 7 3 0 0,140-38 1093 0 0,-80 23-1049 0 0,189-43-262 0 0,-254 66-487 0 0,-1 2 0 0 0,40 0-1 0 0,-52 3-2364 0 0,0 2-1 0 0,33 6 1 0 0,-30-2-2920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20 12031 0 0,'0'0'1091'0'0,"-6"-7"-878"0"0,4 6-122 0 0,0-1-1 0 0,0 1 1 0 0,0 0-1 0 0,0-1 1 0 0,-1 1-1 0 0,1 0 1 0 0,-1 1-1 0 0,1-1 1 0 0,0 0-1 0 0,-1 1 1 0 0,1-1-1 0 0,-1 1 1 0 0,0 0-1 0 0,1 0 1 0 0,-1 0-1 0 0,1 0 1 0 0,-1 0-1 0 0,1 0 1 0 0,-4 2-1 0 0,-4 0 404 0 0,0 0-1 0 0,0 1 1 0 0,-13 6-1 0 0,10-3-287 0 0,0 0 1 0 0,1 2-1 0 0,0-1 0 0 0,0 1 0 0 0,1 1 1 0 0,-18 18-1 0 0,2 2 179 0 0,-28 38 0 0 0,51-62-351 0 0,-4 6 39 0 0,0 1-1 0 0,-10 17 1 0 0,16-26-42 0 0,1 0-1 0 0,-1 0 0 0 0,1 0 1 0 0,0 0-1 0 0,0 0 1 0 0,0 0-1 0 0,1 0 1 0 0,-1 1-1 0 0,1-1 1 0 0,0 0-1 0 0,0 0 1 0 0,0 1-1 0 0,0-1 1 0 0,0 0-1 0 0,1 0 1 0 0,0 5-1 0 0,0-6-7 0 0,1 0-1 0 0,-1 0 1 0 0,0 0-1 0 0,1-1 1 0 0,-1 1-1 0 0,0-1 1 0 0,1 1-1 0 0,0-1 1 0 0,-1 1-1 0 0,1-1 1 0 0,0 0-1 0 0,0 0 1 0 0,0 0-1 0 0,0 0 1 0 0,0 0-1 0 0,0 0 1 0 0,0 0-1 0 0,0-1 1 0 0,0 1-1 0 0,0-1 1 0 0,0 0 0 0 0,1 0-1 0 0,1 1 1 0 0,5-1 32 0 0,0 1 0 0 0,0-1 0 0 0,0-1 0 0 0,11-1 0 0 0,-4-1 7 0 0,-1-1-1 0 0,1 0 1 0 0,22-10-1 0 0,-31 11-116 0 0,0 0 0 0 0,-1 0 0 0 0,1-1 0 0 0,-1 0 0 0 0,1-1 0 0 0,-1 1 0 0 0,-1-1 0 0 0,1 0 0 0 0,7-10 0 0 0,-11 13 24 0 0,-1 0-1 0 0,1 0 1 0 0,-1 0 0 0 0,0 0-1 0 0,0 0 1 0 0,0-1-1 0 0,0 1 1 0 0,0 0 0 0 0,-1-1-1 0 0,1 1 1 0 0,-1-1-1 0 0,1 1 1 0 0,-1-1 0 0 0,0 1-1 0 0,0 0 1 0 0,0-1-1 0 0,0 1 1 0 0,0-1 0 0 0,-1-2-1 0 0,-1-33-110 0 0,2 37 48 0 0,0 2-6 0 0,7 14-369 0 0,-2 0 0 0 0,5 17 0 0 0,-8-23-421 0 0,2 4-193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8 196 10135 0 0,'0'0'9447'0'0,"-1"1"-8886"0"0,0 2-494 0 0,0 0-1 0 0,0-1 1 0 0,0 1 0 0 0,1 0-1 0 0,-1-1 1 0 0,1 1-1 0 0,-1 0 1 0 0,1 0 0 0 0,0 0-1 0 0,0 0 1 0 0,0-1-1 0 0,0 1 1 0 0,1 0-1 0 0,-1 0 1 0 0,1 0 0 0 0,0-1-1 0 0,-1 1 1 0 0,3 4-1 0 0,4 7 114 0 0,-1-1 0 0 0,13 18 1 0 0,-10-16-36 0 0,75 128 555 0 0,-64-115-627 0 0,-18-27 519 0 0,15-9 139 0 0,-12 5-635 0 0,-1-1-1 0 0,0 0 1 0 0,0 0 0 0 0,0 0 0 0 0,-1-1 0 0 0,1 1-1 0 0,-1-1 1 0 0,0 0 0 0 0,3-7 0 0 0,3-9-7 0 0,6-22 1 0 0,-10 28-71 0 0,44-107-19 0 0,-38 100-129 0 0,1 0 0 0 0,1 0 1 0 0,20-23-1 0 0,26-23-1191 0 0,-50 59 901 0 0,1 0 0 0 0,1 0 0 0 0,0 1-1 0 0,19-11 1 0 0,-29 18 292 0 0,0 0 1 0 0,0 0-1 0 0,0 1 0 0 0,1-1 0 0 0,-1 1 0 0 0,0-1 1 0 0,0 1-1 0 0,1-1 0 0 0,-1 1 0 0 0,0 0 1 0 0,0 0-1 0 0,1 0 0 0 0,-1-1 0 0 0,0 1 0 0 0,1 0 1 0 0,-1 1-1 0 0,0-1 0 0 0,1 0 0 0 0,-1 0 1 0 0,0 0-1 0 0,0 1 0 0 0,1-1 0 0 0,-1 1 0 0 0,0-1 1 0 0,0 1-1 0 0,0-1 0 0 0,0 1 0 0 0,0 0 1 0 0,1 0-1 0 0,-1-1 0 0 0,0 1 0 0 0,-1 0 0 0 0,1 0 1 0 0,0 0-1 0 0,0 0 0 0 0,0 0 0 0 0,0 0 0 0 0,-1 0 1 0 0,1 1-1 0 0,-1-1 0 0 0,1 0 0 0 0,-1 0 1 0 0,1 0-1 0 0,-1 1 0 0 0,1 1 0 0 0,3 11-1537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 8751 0 0,'7'-5'910'0'0,"14"-10"390"0"0,11-6 10010 0 0,-34 21-11291 0 0,-1 1-1 0 0,1-1 1 0 0,0 1 0 0 0,-1 0 0 0 0,1 0-1 0 0,0 0 1 0 0,0 0 0 0 0,0 0-1 0 0,0 0 1 0 0,0 0 0 0 0,-3 3-1 0 0,-19 19 142 0 0,4 3-160 0 0,1 2 0 0 0,1 0 0 0 0,1 1 0 0 0,2 0 0 0 0,-16 45 0 0 0,28-67 1 0 0,0 1 0 0 0,1 0 0 0 0,0 0 0 0 0,0 0 0 0 0,1 0 0 0 0,0 0 0 0 0,0 0 0 0 0,1 0 0 0 0,0 0 0 0 0,1 0 0 0 0,1 12 0 0 0,-1-19 17 0 0,0 0 0 0 0,0 0 0 0 0,0 1 0 0 0,0-1 0 0 0,0 0 0 0 0,1 0-1 0 0,-1 0 1 0 0,0 0 0 0 0,0 0 0 0 0,1 0 0 0 0,-1-1 0 0 0,1 1 0 0 0,-1 0 0 0 0,1-1 0 0 0,-1 1-1 0 0,1-1 1 0 0,-1 1 0 0 0,3-1 0 0 0,1 0 9 0 0,-1 0 1 0 0,0 0-1 0 0,0 0 0 0 0,0-1 0 0 0,1 0 0 0 0,-1 1 1 0 0,0-2-1 0 0,0 1 0 0 0,0 0 0 0 0,-1-1 0 0 0,5-2 1 0 0,4-2 43 0 0,-1-1 0 0 0,14-10 0 0 0,-17 11-75 0 0,0-1 0 0 0,0 0 0 0 0,-1 0 0 0 0,0-1 0 0 0,0 0 0 0 0,-1 0 0 0 0,0-1 0 0 0,0 1 0 0 0,-1-1 0 0 0,0-1 0 0 0,0 1 0 0 0,-1-1 0 0 0,-1 1 0 0 0,0-1 0 0 0,0 0 0 0 0,-1-1 0 0 0,0 1 0 0 0,0 0 0 0 0,-2-1 0 0 0,1 1 0 0 0,-1 0 0 0 0,0-1 0 0 0,-1 1 0 0 0,-1-1 0 0 0,1 1 0 0 0,-2 0 0 0 0,1 0 0 0 0,-9-19 0 0 0,10 25-93 0 0,-1 1-1 0 0,1 0 0 0 0,-1-1 1 0 0,0 1-1 0 0,0 0 1 0 0,0 0-1 0 0,-4-4 0 0 0,5 6 49 0 0,-1 0 0 0 0,1 0 0 0 0,0 1 0 0 0,0-1 0 0 0,0 0 0 0 0,0 1-1 0 0,-1-1 1 0 0,1 1 0 0 0,0-1 0 0 0,-1 1 0 0 0,1 0 0 0 0,0 0 0 0 0,-1-1 0 0 0,1 1-1 0 0,0 0 1 0 0,-1 0 0 0 0,1 0 0 0 0,0 0 0 0 0,-1 1 0 0 0,1-1 0 0 0,0 0-1 0 0,-1 0 1 0 0,-1 2 0 0 0,-3 0-335 0 0,1 0-1 0 0,0 1 0 0 0,0 0 1 0 0,1 0-1 0 0,-1 0 0 0 0,0 0 1 0 0,1 1-1 0 0,0 0 1 0 0,0 0-1 0 0,0 0 0 0 0,0 0 1 0 0,1 1-1 0 0,-1-1 1 0 0,-2 8-1 0 0,5-11-686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0 561 14567 0 0,'0'0'1320'0'0,"0"1"-1082"0"0,0 8 3203 0 0,0-8-3316 0 0,0-1 1 0 0,0 1-1 0 0,0-1 0 0 0,1 0 1 0 0,-1 1-1 0 0,0-1 0 0 0,0 1 1 0 0,0-1-1 0 0,0 0 0 0 0,1 1 1 0 0,-1-1-1 0 0,0 1 0 0 0,0-1 1 0 0,1 0-1 0 0,-1 1 0 0 0,0-1 1 0 0,1 0-1 0 0,0 1 0 0 0,2-8 113 0 0,1-1 0 0 0,-1 0-1 0 0,0 1 1 0 0,0-1 0 0 0,-1 0-1 0 0,-1-1 1 0 0,2-12 0 0 0,2-3 148 0 0,0 1-272 0 0,2 1-1 0 0,0 0 0 0 0,1 0 1 0 0,1 1-1 0 0,1 0 1 0 0,1 0-1 0 0,1 1 1 0 0,1 1-1 0 0,1 0 0 0 0,0 1 1 0 0,1 0-1 0 0,1 1 1 0 0,33-26-1 0 0,-15 15-1015 0 0,1 1-1 0 0,2 2 1 0 0,0 1 0 0 0,69-30-1 0 0,-75 40-977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8287 0 0,'0'0'639'0'0,"-2"1"-415"0"0,-18 4 9355 0 0,27-9-8047 0 0,28-13-1391 0 0,55-18 1 0 0,-47 19-183 0 0,-39 14-403 0 0,7-2 679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2759 0 0,'0'0'126'0'0,"2"1"-5"0"0,-2-1-120 0 0,0 0-1 0 0,0 0 0 0 0,0 0 1 0 0,0 0-1 0 0,0 0 1 0 0,0 0-1 0 0,1 0 1 0 0,-1 0-1 0 0,0 0 1 0 0,0 0-1 0 0,0 0 0 0 0,0 0 1 0 0,0 0-1 0 0,0 0 1 0 0,0 0-1 0 0,0 0 1 0 0,0 0-1 0 0,0 0 1 0 0,0 0-1 0 0,0 0 0 0 0,0 0 1 0 0,1 0-1 0 0,-1 0 1 0 0,0 0-1 0 0,0 0 1 0 0,0 0-1 0 0,0 0 1 0 0,0 0-1 0 0,0 0 1 0 0,0 0-1 0 0,0 0 0 0 0,0 0 1 0 0,0 0-1 0 0,0 0 1 0 0,0 0-1 0 0,0 1 1 0 0,0-1-1 0 0,0 0 1 0 0,0 0-1 0 0,0 0 0 0 0,0 0 1 0 0,0 0-1 0 0,0 0 1 0 0,0 0-1 0 0,0 0 1 0 0,0 0-1 0 0,0 0 1 0 0,0 0-1 0 0,0 0 0 0 0,0 0 1 0 0,0 1-1 0 0,0-1 1 0 0,0 0-1 0 0,0 0 1 0 0,0 0-1 0 0,0 0 1 0 0,0 0-1 0 0,0 0 0 0 0,0 0 1 0 0,0 0-1 0 0,0 0 1 0 0,0 0-1 0 0,0 0 1 0 0,0 0-1 0 0,-7 5-6 0 0,-8 1 443 0 0,-54 21 8400 0 0,2 6-4811 0 0,48-22-3665 0 0,0 0 0 0 0,2 2 1 0 0,-1 0-1 0 0,-27 28 0 0 0,39-34-265 0 0,0 0-1 0 0,0 0 1 0 0,1 0 0 0 0,0 1-1 0 0,0-1 1 0 0,1 1 0 0 0,0 0-1 0 0,-3 10 1 0 0,6-15-61 0 0,0-1 0 0 0,0 0 1 0 0,1 1-1 0 0,-1-1 0 0 0,1 1 0 0 0,0-1 1 0 0,0 1-1 0 0,0 0 0 0 0,0-1 0 0 0,0 1 1 0 0,0-1-1 0 0,1 1 0 0 0,-1-1 0 0 0,1 1 1 0 0,0-1-1 0 0,-1 1 0 0 0,1-1 0 0 0,0 0 1 0 0,1 1-1 0 0,-1-1 0 0 0,0 0 0 0 0,1 0 1 0 0,-1 0-1 0 0,1 0 0 0 0,0 0 0 0 0,-1 0 1 0 0,1 0-1 0 0,0-1 0 0 0,0 1 0 0 0,0-1 1 0 0,0 1-1 0 0,5 1 0 0 0,-1 0 23 0 0,-1-1 0 0 0,1 0 0 0 0,0 0 0 0 0,0-1 0 0 0,0 0 0 0 0,0 0 0 0 0,0 0-1 0 0,0 0 1 0 0,1-1 0 0 0,-1 0 0 0 0,0-1 0 0 0,0 1 0 0 0,0-1 0 0 0,0 0 0 0 0,0-1 0 0 0,0 0 0 0 0,0 0-1 0 0,0 0 1 0 0,-1 0 0 0 0,7-4 0 0 0,-10 4-25 0 0,0 0 0 0 0,0 0-1 0 0,1 0 1 0 0,-1 0 0 0 0,0-1 0 0 0,-1 1 0 0 0,1-1-1 0 0,0 1 1 0 0,-1-1 0 0 0,1 0 0 0 0,-1 1-1 0 0,0-1 1 0 0,0 0 0 0 0,0 0 0 0 0,0-3-1 0 0,2-8 85 0 0,-1 1-1 0 0,1-15 0 0 0,-2 15-37 0 0,2-16-223 0 0,-3-41 0 0 0,-1 50-1833 0 0,-6-24 1 0 0,7 41-32 0 0,2-5-3943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301 772 2303 0 0,'1'-2'9291'0'0,"2"-9"-8041"0"0,1-1-1 0 0,0 1 1 0 0,11-21 0 0 0,3-5-316 0 0,-7 10-726 0 0,-2-1 0 0 0,0-1-1 0 0,-2 1 1 0 0,-1-1 0 0 0,-1 0-1 0 0,-2 0 1 0 0,-1-1 0 0 0,-1 1-1 0 0,-2-1 1 0 0,0 1 0 0 0,-11-54-1 0 0,-18-33-189 0 0,24 99-92 0 0,-1 0-1 0 0,0 0 0 0 0,-1 1 0 0 0,-16-24 0 0 0,21 36 39 0 0,1 0 0 0 0,-2 1-1 0 0,1-1 1 0 0,0 1 0 0 0,-1-1-1 0 0,1 1 1 0 0,-1 0 0 0 0,0 0-1 0 0,0 1 1 0 0,-6-4 0 0 0,8 5 20 0 0,-1 0 1 0 0,1 1 0 0 0,0-1-1 0 0,-1 0 1 0 0,1 1 0 0 0,-1 0-1 0 0,1-1 1 0 0,-1 1 0 0 0,1 0 0 0 0,-1 0-1 0 0,1 1 1 0 0,-1-1 0 0 0,1 0-1 0 0,0 1 1 0 0,-1-1 0 0 0,1 1-1 0 0,-1 0 1 0 0,1 0 0 0 0,0 0-1 0 0,0 0 1 0 0,-1 0 0 0 0,-1 2-1 0 0,-3 2-6 0 0,1 1 0 0 0,0-1 0 0 0,0 1 0 0 0,0 1 0 0 0,0-1-1 0 0,-4 8 1 0 0,-28 46-31 0 0,33-51 43 0 0,-7 15 3 0 0,0 0 0 0 0,2 0 0 0 0,1 1 0 0 0,-10 42 0 0 0,9-22-2 0 0,-6 84-1 0 0,13-69 100 0 0,3-1 0 0 0,2 1 0 0 0,18 101 0 0 0,11-45 316 0 0,-19-75-206 0 0,10 50-1 0 0,-20-77-165 0 0,-1-1 0 0 0,0 1-1 0 0,-1 0 1 0 0,0-1 0 0 0,-1 1-1 0 0,0 0 1 0 0,-7 25 0 0 0,-4-4 25 0 0,-1 0 0 0 0,-3-1 0 0 0,0 0 0 0 0,-26 37 0 0 0,41-69-167 0 0,-1-11-2810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6447 0 0,'2'0'2924'0'0,"26"1"2880"0"0,16-9-2885 0 0,-16 2-2424 0 0,417-79 2519 0 0,-445 85-3015 0 0,28-6 45 0 0,52-7 0 0 0,-69 13-859 0 0,0 0 1 0 0,13 2-1 0 0,-11-1-608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2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11631 0 0,'0'0'1054'0'0,"1"-1"-865"0"0,21-14 2674 0 0,-25 25-2049 0 0,-2 6-320 0 0,1 1 0 0 0,1 0 0 0 0,0 0-1 0 0,2 0 1 0 0,0 27 0 0 0,11 88 987 0 0,-8-116-1314 0 0,14 105 634 0 0,-5-53-291 0 0,2 130 0 0 0,-25-29-387 0 0,1-26-54 0 0,11-138-70 0 0,0-1-1 0 0,0 1 1 0 0,0 0-1 0 0,0-1 1 0 0,1 1-1 0 0,-1 0 1 0 0,1-1-1 0 0,3 8 1 0 0,-4-11-4 0 0,0-1-1 0 0,0 1 1 0 0,1-1 0 0 0,-1 0 0 0 0,0 1 0 0 0,0-1 0 0 0,1 1-1 0 0,-1-1 1 0 0,0 0 0 0 0,1 1 0 0 0,-1-1 0 0 0,0 0-1 0 0,1 1 1 0 0,-1-1 0 0 0,1 0 0 0 0,-1 0 0 0 0,1 1-1 0 0,1-1-25 0 0,0 1 0 0 0,0-1 0 0 0,0 0-1 0 0,0 0 1 0 0,0 0 0 0 0,1-1-1 0 0,-1 1 1 0 0,0 0 0 0 0,0-1-1 0 0,-1 1 1 0 0,1-1 0 0 0,0 0-1 0 0,0 0 1 0 0,0 1 0 0 0,0-1-1 0 0,0 0 1 0 0,-1-1 0 0 0,1 1 0 0 0,0 0-1 0 0,1-2 1 0 0,7-5-756 0 0,16-19 1 0 0,-22 22 282 0 0,17-19-1495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 6447 0 0,'0'0'499'0'0,"4"-12"8936"0"0,-7 24-3115 0 0,1-1-8467 0 0,-9 78 3465 0 0,5 1 0 0 0,5 103 0 0 0,29 178-1099 0 0,-21-309-172 0 0,-4 0-1 0 0,-7 121 1 0 0,2-172-11 0 0,0 23 44 0 0,2-33-275 0 0,5-10-3606 0 0,1-3-3875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17647 0 0,'0'0'2938'0'0,"1"2"-2394"0"0,2 2-394 0 0,-1 0 0 0 0,1 1 1 0 0,1-1-1 0 0,-1-1 0 0 0,1 1 1 0 0,-1 0-1 0 0,1-1 0 0 0,0 0 0 0 0,1 0 1 0 0,-1 0-1 0 0,0 0 0 0 0,1-1 1 0 0,0 1-1 0 0,-1-1 0 0 0,1-1 1 0 0,0 1-1 0 0,0-1 0 0 0,0 1 1 0 0,6 0-1 0 0,11-1 47 0 0,0-1 0 0 0,-1-1 0 0 0,1 0 0 0 0,34-8 0 0 0,-24 2-224 0 0,1-2-1 0 0,39-17 1 0 0,-9-3-2159 0 0,-36 15-3924 0 0,-26 13 5587 0 0,15-7-6473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10591 0 0,'0'-1'819'0'0,"0"0"-578"0"0,0 0 0 0 0,0 1 0 0 0,-1-1 0 0 0,1 0 0 0 0,0 1 0 0 0,0-1 0 0 0,0 1 1 0 0,0-1-1 0 0,0 0 0 0 0,1 1 0 0 0,-1-1 0 0 0,0 1 0 0 0,0-1 0 0 0,0 0 0 0 0,0 1 0 0 0,1-1 0 0 0,-1 1 0 0 0,0-1 0 0 0,1 1 0 0 0,-1-1 0 0 0,0 1 1 0 0,1-1-1 0 0,-1 1 0 0 0,6-5 4889 0 0,-1 16-4106 0 0,-2 1-920 0 0,-1 0 1 0 0,0 0-1 0 0,-1 1 1 0 0,0-1-1 0 0,-1 0 0 0 0,-1 0 1 0 0,-2 18-1 0 0,0 22 159 0 0,6 79 127 0 0,-1-104-363 0 0,2 0 0 0 0,12 49 0 0 0,-13-68-26 0 0,0-1 0 0 0,1 1 0 0 0,0-1 0 0 0,0 0 0 0 0,8 11 0 0 0,3 4-204 0 0,-14-21-19 0 0,1 0 8 0 0,-1 0-1 0 0,1-1 0 0 0,0 1 1 0 0,0-1-1 0 0,0 1 0 0 0,0-1 1 0 0,0 0-1 0 0,0 0 0 0 0,2 0 1 0 0,7-2-1637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13703 0 0,'0'0'1680'0'0,"-1"2"-1486"0"0,-3 14 20 0 0,1-1 0 0 0,1 1 0 0 0,0 0 0 0 0,2 0 1 0 0,-1 0-1 0 0,4 27 0 0 0,22 99 639 0 0,-12-82-599 0 0,21 154 444 0 0,-30-176-643 0 0,-2 0 1 0 0,-2 1 0 0 0,-6 62-1 0 0,2-81-226 0 0,-7 29-1 0 0,9-41-116 0 0,-1 0-1 0 0,0 0 0 0 0,-1 0 1 0 0,0 0-1 0 0,-9 13 1 0 0,12-20-454 0 0,-9 1-1886 0 0,-1-4-2432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6 356 3223 0 0,'0'-2'143'0'0,"-4"-32"-689"0"0,3 24 1935 0 0,1 1 1 0 0,0-1-1 0 0,2-10 0 0 0,-1 13-38 0 0,1-1-1 0 0,0 1 1 0 0,0 0 0 0 0,5-11-1 0 0,11-13 229 0 0,-4 10-1094 0 0,2 1 1 0 0,0 0-1 0 0,1 2 1 0 0,1 0-1 0 0,23-18 0 0 0,-33 29-451 0 0,2 0 0 0 0,-1 1 0 0 0,1 0 0 0 0,0 1 0 0 0,0 0 0 0 0,0 1-1 0 0,1 0 1 0 0,-1 0 0 0 0,1 1 0 0 0,0 1 0 0 0,0-1 0 0 0,0 2-1 0 0,23-1 1 0 0,-28 2-33 0 0,1 1-1 0 0,-1 0 0 0 0,1 0 1 0 0,-1 1-1 0 0,0-1 1 0 0,0 1-1 0 0,0 1 0 0 0,0-1 1 0 0,0 1-1 0 0,0 0 1 0 0,6 5-1 0 0,-4-2-2 0 0,0 0 1 0 0,0 1-1 0 0,-1 0 0 0 0,0 1 0 0 0,0 0 1 0 0,7 11-1 0 0,2 9 25 0 0,0 0 0 0 0,-2 1-1 0 0,14 43 1 0 0,-26-66 109 0 0,0 0-1 0 0,0 1 0 0 0,0-1 1 0 0,-1 1-1 0 0,0 0 1 0 0,0-1-1 0 0,-1 1 1 0 0,1 0-1 0 0,-3 13 0 0 0,1-16-79 0 0,1 0-1 0 0,-2 0 1 0 0,1 0-1 0 0,0-1 0 0 0,-1 1 1 0 0,0 0-1 0 0,0 0 0 0 0,0-1 1 0 0,0 1-1 0 0,0-1 0 0 0,-1 0 1 0 0,0 0-1 0 0,1 0 0 0 0,-1 0 1 0 0,0 0-1 0 0,-1 0 0 0 0,-4 2 1 0 0,-5 3-50 0 0,-1 0 0 0 0,-1-1 0 0 0,1 0 0 0 0,-1-2 1 0 0,0 0-1 0 0,-1 0 0 0 0,-18 2 0 0 0,14-3-56 0 0,1-2 0 0 0,-1-1 0 0 0,0 0 0 0 0,0-1 0 0 0,-27-5 0 0 0,44 5-3 0 0,-1 0 0 0 0,0-1 1 0 0,1 0-1 0 0,-1 0 0 0 0,1 0 0 0 0,0 0 0 0 0,-1 0 0 0 0,1-1 1 0 0,0 0-1 0 0,-5-2 0 0 0,8 3 22 0 0,0 1 1 0 0,0-1-1 0 0,0 1 1 0 0,0-1-1 0 0,0 1 0 0 0,0 0 1 0 0,0-1-1 0 0,0 1 1 0 0,0-1-1 0 0,0 1 1 0 0,0 0-1 0 0,0-1 0 0 0,0 1 1 0 0,0-1-1 0 0,0 1 1 0 0,1 0-1 0 0,-1-1 1 0 0,0 1-1 0 0,0-1 0 0 0,1 1 1 0 0,-1 0-1 0 0,0-1 1 0 0,0 1-1 0 0,1 0 1 0 0,6-9-1197 0 0,3 0-465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12751 0 0,'0'0'1158'0'0,"-1"1"-954"0"0,-3 6-159 0 0,-1 0 0 0 0,2 1 0 0 0,-7 14 0 0 0,2-1 412 0 0,-38 89 2103 0 0,-34 129-1 0 0,23-63-1663 0 0,-5 35-32 0 0,50-157-768 0 0,-9 108 0 0 0,21-152-280 0 0,-1 5-3158 0 0,10-11-10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43 10247 0 0,'18'-3'542'0'0,"-15"2"-490"0"0,1 1 0 0 0,-1-1 0 0 0,0 1 0 0 0,0-1-1 0 0,0 0 1 0 0,0 0 0 0 0,0 0 0 0 0,0-1 0 0 0,0 1 0 0 0,4-4-1 0 0,-1 2 471 0 0,1-1-1 0 0,-1 1 0 0 0,1 0 0 0 0,0 0 0 0 0,0 1 1 0 0,0 0-1 0 0,0 0 0 0 0,0 1 0 0 0,0 0 0 0 0,0 0 1 0 0,13 0 1095 0 0,-20 3-1488 0 0,0-1 0 0 0,0 1 1 0 0,0-1-1 0 0,-1 1 0 0 0,1-1 0 0 0,0 0 0 0 0,-1 1 1 0 0,1-1-1 0 0,-1 1 0 0 0,0 1 0 0 0,-5 6 120 0 0,0 0 0 0 0,0-1 0 0 0,0 0 0 0 0,-1-1-1 0 0,-14 13 1 0 0,-42 28 74 0 0,9-13-289 0 0,-65 31 0 0 0,38-23-312 0 0,26-14 78 0 0,31-17 50 0 0,1 0 1 0 0,0 2-1 0 0,1 0 0 0 0,0 2 1 0 0,-20 18-1 0 0,26-19 150 0 0,11-10 0 0 0,0-1 0 0 0,0 1 0 0 0,0 1 0 0 0,0-1 0 0 0,1 1 0 0 0,-1 0 0 0 0,2 0 0 0 0,-1 0 0 0 0,-3 8 0 0 0,6-12 8 0 0,0 1 0 0 0,0-1 0 0 0,1 0 0 0 0,-1 1 0 0 0,1-1 0 0 0,-1 1 0 0 0,1 0 0 0 0,0-1 0 0 0,0 1 0 0 0,0-1 0 0 0,0 1-1 0 0,0-1 1 0 0,0 1 0 0 0,1-1 0 0 0,-1 1 0 0 0,1-1 0 0 0,0 1 0 0 0,0-1 0 0 0,0 1 0 0 0,0-1 0 0 0,0 0 0 0 0,1 0 0 0 0,-1 1 0 0 0,1-1 0 0 0,-1 0 0 0 0,1 0 0 0 0,2 2 0 0 0,3 2 36 0 0,0 0 0 0 0,0-1 0 0 0,0 0 0 0 0,0-1 0 0 0,16 8 0 0 0,-1-1 140 0 0,1-1 0 0 0,0-1 1 0 0,1-1-1 0 0,-1 0 0 0 0,43 5 0 0 0,-21-10 131 0 0,0-2-1 0 0,57-6 0 0 0,-87 4-249 0 0,181-29 446 0 0,-147 21-467 0 0,-43 8-42 0 0,26-4 11 0 0,1-2 0 0 0,-1-1-1 0 0,44-18 1 0 0,-71 24-22 0 0,-1 0 0 0 0,1-1 1 0 0,-1 0-1 0 0,0 0 0 0 0,0 0 0 0 0,-1 0 0 0 0,1-1 0 0 0,0 1 0 0 0,-1-1 0 0 0,0 0 1 0 0,0 0-1 0 0,2-5 0 0 0,2-4-47 0 0,0 0 0 0 0,7-25 0 0 0,-11 30-61 0 0,-1-1 0 0 0,-1 1 0 0 0,0-1 0 0 0,0 1 0 0 0,-1-15-1 0 0,0 22 88 0 0,0 0 4 0 0,0-1 0 0 0,0 1 0 0 0,-1 0 0 0 0,1 0 0 0 0,0-1 0 0 0,-1 1 0 0 0,1 0 0 0 0,-1 0 0 0 0,1 0-1 0 0,-1 0 1 0 0,1 0 0 0 0,-1 0 0 0 0,0-1 0 0 0,1 2 0 0 0,-1-1 0 0 0,0 0 0 0 0,0 0 0 0 0,0 0 0 0 0,0 0 0 0 0,0 0 0 0 0,0 1 0 0 0,0-1 0 0 0,0 0-1 0 0,0 1 1 0 0,0-1 0 0 0,0 1 0 0 0,-1-1 0 0 0,1 1 0 0 0,0 0 0 0 0,-2-1 0 0 0,-3 0-17 0 0,0 0 0 0 0,0 1-1 0 0,1-1 1 0 0,-12 2 0 0 0,-38 7-210 0 0,17-2 186 0 0,16-3 67 0 0,0 1 0 0 0,1 2 0 0 0,0 0 0 0 0,-26 11 0 0 0,42-15 14 0 0,0 1 0 0 0,0 0 0 0 0,0 0 0 0 0,0 0 1 0 0,0 0-1 0 0,1 1 0 0 0,0 0 0 0 0,0 0 0 0 0,0 0 0 0 0,0 1 0 0 0,-3 5 0 0 0,4-7 23 0 0,2 0 0 0 0,-1 1 0 0 0,0-1-1 0 0,1 1 1 0 0,-1-1 0 0 0,1 1 0 0 0,0 0 0 0 0,0-1 0 0 0,0 1-1 0 0,1 0 1 0 0,-1 0 0 0 0,1 0 0 0 0,0 0 0 0 0,0 0 0 0 0,1-1 0 0 0,-1 1-1 0 0,2 6 1 0 0,2 5 106 0 0,-1-2-12 0 0,1-1 1 0 0,4 12-1 0 0,-6-20-107 0 0,0 1-1 0 0,1-1 0 0 0,-1 0 1 0 0,1 0-1 0 0,0 0 0 0 0,0-1 0 0 0,0 1 1 0 0,8 5-1 0 0,8 6-10 0 0,8-3-1576 0 0,2-6-3363 0 0,-13-6-2201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12895 0 0,'0'0'1152'0'0,"0"-8"-928"0"0,0 0-224 0 0,0-1 0 0 0,0 1 1680 0 0,-1 1 288 0 0,-1 0 2760 0 0,0 0-4344 0 0,-1 2 272 0 0,-6 7-2640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8751 0 0,'0'0'674'0'0,"12"0"5606"0"0,-10 2-5870 0 0,1-1 0 0 0,-1 1 0 0 0,1-1 0 0 0,-1 1 0 0 0,0 0 0 0 0,4 4 1106 0 0,-7-4-1094 0 0,0 5-219 0 0,-1 0 0 0 0,-1 0 0 0 0,1 1 0 0 0,-1-1 0 0 0,0-1 0 0 0,-6 11 0 0 0,-30 39 34 0 0,17-26-195 0 0,5-6-23 0 0,-12 17 251 0 0,2 1 0 0 0,-24 49 0 0 0,46-80-158 0 0,0 0 0 0 0,1 1 0 0 0,0-1 0 0 0,1 1 0 0 0,0-1-1 0 0,1 1 1 0 0,-1 20 0 0 0,3-30 15 0 0,11 6 187 0 0,-6-6-262 0 0,0 0-1 0 0,0 0 0 0 0,1 0 1 0 0,-1-1-1 0 0,0 0 0 0 0,1 0 1 0 0,-1 0-1 0 0,0 0 0 0 0,1-1 1 0 0,-1 0-1 0 0,1 0 0 0 0,9-2 1 0 0,6-2 60 0 0,39-12 0 0 0,-52 13-100 0 0,31-9 20 0 0,133-39-425 0 0,-125 43-2277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250 105 10591 0 0,'0'0'7226'0'0,"2"0"-6941"0"0,12 2-16 0 0,0-1 1 0 0,0-1-1 0 0,0 0 1 0 0,0-1-1 0 0,25-4 1 0 0,70-22 278 0 0,-56 12-330 0 0,17-4-28 0 0,32-9 51 0 0,-82 24-181 0 0,0 0 0 0 0,42-1-1 0 0,-17 9-77 0 0,-44-4-69 0 0,0 2-56 0 0,-1 1 139 0 0,0 0 0 0 0,-1 1 0 0 0,1-1 0 0 0,-1 0 0 0 0,1 0-1 0 0,-1 0 1 0 0,0 0 0 0 0,0 0 0 0 0,0 0 0 0 0,-1 0 0 0 0,1 0 0 0 0,-1 0 0 0 0,1 0-1 0 0,-1-1 1 0 0,0 1 0 0 0,-4 4 0 0 0,-6 6 9 0 0,-25 20 1 0 0,29-26-11 0 0,-91 67-5 0 0,-12 11-118 0 0,-1 4-50 0 0,59-50 162 0 0,-29 31-46 0 0,26-21 64 0 0,-51 43-5 0 0,-34 28 60 0 0,141-120-41 0 0,0 0 1 0 0,0 0-1 0 0,0 0 1 0 0,0 0-1 0 0,-1 0 1 0 0,1 0-1 0 0,0 0 1 0 0,0 0-1 0 0,0 0 1 0 0,0 0 0 0 0,0 1-1 0 0,-1-1 1 0 0,1 0-1 0 0,0 0 1 0 0,0 0-1 0 0,0 0 1 0 0,0 0-1 0 0,0 0 1 0 0,0 0-1 0 0,0 0 1 0 0,0 1 0 0 0,-1-1-1 0 0,1 0 1 0 0,0 0-1 0 0,0 0 1 0 0,0 0-1 0 0,0 0 1 0 0,0 0-1 0 0,0 1 1 0 0,0-1 0 0 0,0 0-1 0 0,0 0 1 0 0,0 0-1 0 0,0 0 1 0 0,0 0-1 0 0,0 1 1 0 0,0-1-1 0 0,0 0 1 0 0,0 0-1 0 0,0 0 1 0 0,0 0 0 0 0,0 0-1 0 0,0 1 1 0 0,0-1-1 0 0,0 0 1 0 0,0 0-1 0 0,0 0 1 0 0,0 0-1 0 0,1 0 1 0 0,-1 1-1 0 0,0-1 1 0 0,0 0 0 0 0,0 0-1 0 0,0 0 1 0 0,0 0-1 0 0,0 0 1 0 0,0 0-1 0 0,1 0 1 0 0,-1 0-1 0 0,0 0 1 0 0,14 1 224 0 0,21-5-169 0 0,-10-1 241 0 0,32-13-1 0 0,6-1 248 0 0,162-25 405 0 0,-70 16-491 0 0,-127 23-541 0 0,0 1 1 0 0,46 0-1 0 0,-72 4-494 0 0,-4 4-2541 0 0,1-3 2826 0 0,1 1 0 0 0,-1-1 0 0 0,1 1 1 0 0,0-1-1 0 0,0 1 0 0 0,-1 1 0 0 0,-2 11-1255 0 0,-3-4-1401 0 0,2-6 1389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12 177 3223 0 0,'0'0'143'0'0,"-1"-1"-3"0"0,-10-8 7749 0 0,24 0-4064 0 0,-6 4-3556 0 0,9-2 281 0 0,0 1 0 0 0,1 0 0 0 0,0 1 0 0 0,0 1 1 0 0,24-2-1 0 0,-2-1 27 0 0,251-52 2268 0 0,-271 54-3540 0 0,0-2-1 0 0,-1 0 0 0 0,22-11 0 0 0,-26 11-854 0 0,4-2-5042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2759 0 0,'-1'2'547'0'0,"-1"4"807"0"0,1-4-394 0 0,0 0 1 0 0,1 0 0 0 0,0 0-1 0 0,-1 0 1 0 0,1 0-1 0 0,0 0 1 0 0,0 0 0 0 0,0 4-1 0 0,0-5-935 0 0,1 1 1 0 0,-1-1-1 0 0,0 0 0 0 0,1 0 0 0 0,-1 0 0 0 0,1 0 0 0 0,-1 0 0 0 0,1 0 1 0 0,-1 0-1 0 0,2 2 0 0 0,15 14 366 0 0,-11-11-215 0 0,0 0-1 0 0,-1 0 0 0 0,1 0 1 0 0,4 8-1 0 0,-4-3 87 0 0,-1 0 0 0 0,-1 0 1 0 0,0 0-1 0 0,0 0 0 0 0,-1 1 0 0 0,0-1 0 0 0,-1 1 1 0 0,0 0-1 0 0,-1 23 0 0 0,-2 5 677 0 0,-11 65 1 0 0,3-35-349 0 0,3 0-121 0 0,2 0-1 0 0,8 105 1 0 0,-2-158-441 0 0,8 30-1 0 0,2 1 107 0 0,-11-44-81 0 0,1 5-65 0 0,2 2-253 0 0,-3-8 159 0 0,0 1 1 0 0,0-1-1 0 0,0 1 0 0 0,0-1 0 0 0,-1 1 0 0 0,1-1 0 0 0,-1 1 0 0 0,0-1 1 0 0,-1 1-1 0 0,1-1 0 0 0,0 1 0 0 0,-2 3 0 0 0,-1 9 105 0 0,-1-2 0 0 0,1-7 23 0 0,2-8-9 0 0,2-7-343 0 0,7-10-887 0 0,5-1-396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306 185 10535 0 0,'0'0'482'0'0,"1"1"-8"0"0,1 0-390 0 0,15 2 20 0 0,-10-2 343 0 0,0-1 0 0 0,1 0-1 0 0,-1-1 1 0 0,0 0 0 0 0,1 0-1 0 0,-1 0 1 0 0,10-4 0 0 0,-15 4-33 0 0,-2 1-358 0 0,1 0 1 0 0,-1 0-1 0 0,1-1 0 0 0,-1 1 0 0 0,1-1 0 0 0,-1 1 1 0 0,0 0-1 0 0,1-1 0 0 0,-1 1 0 0 0,0-1 0 0 0,1 1 0 0 0,-1-1 1 0 0,0 1-1 0 0,0-1 0 0 0,0 1 0 0 0,1-1 0 0 0,-1 1 1 0 0,0-1-1 0 0,0 1 0 0 0,0-1 0 0 0,0 1 0 0 0,0-1 0 0 0,0 1 1 0 0,0-1-1 0 0,0 0 0 0 0,1-15 478 0 0,-2 10-463 0 0,1 0-1 0 0,-1 0 1 0 0,-1 0-1 0 0,1 0 1 0 0,-1 0 0 0 0,0 1-1 0 0,-1-1 1 0 0,1 1 0 0 0,-1-1-1 0 0,0 1 1 0 0,-5-6 0 0 0,0 0 66 0 0,-1 0 1 0 0,0 1 0 0 0,0 0 0 0 0,-11-9 0 0 0,17 17-145 0 0,1 1 1 0 0,-1-1-1 0 0,0 0 0 0 0,1 0 0 0 0,-1 1 0 0 0,0 0 0 0 0,0 0 1 0 0,0-1-1 0 0,0 2 0 0 0,0-1 0 0 0,0 0 0 0 0,0 1 0 0 0,0-1 1 0 0,-5 1-1 0 0,3 0-18 0 0,0 1 0 0 0,0-1 0 0 0,0 1-1 0 0,0 0 1 0 0,0 1 0 0 0,0-1 0 0 0,0 1 0 0 0,-6 3 0 0 0,-2 3-29 0 0,0 1-1 0 0,0-1 0 0 0,1 2 1 0 0,0 0-1 0 0,-10 12 0 0 0,5-3 46 0 0,1 1 0 0 0,0 0 0 0 0,2 1 0 0 0,0 1 0 0 0,2 0 0 0 0,0 1 0 0 0,-11 32 0 0 0,21-48 66 0 0,-1-1-1 0 0,2 0 0 0 0,-1 1 0 0 0,1-1 1 0 0,0 1-1 0 0,-1 12 0 0 0,2-16-36 0 0,0-1 1 0 0,0 0-1 0 0,1 0 0 0 0,-1 1 0 0 0,1-1 1 0 0,-1 0-1 0 0,1 0 0 0 0,0 0 0 0 0,0 1 1 0 0,0-1-1 0 0,0 0 0 0 0,0 0 0 0 0,0 0 1 0 0,0-1-1 0 0,1 1 0 0 0,-1 0 0 0 0,1 0 1 0 0,-1-1-1 0 0,1 1 0 0 0,0-1 0 0 0,0 1 1 0 0,-1-1-1 0 0,4 2 0 0 0,0-1 27 0 0,-1 0 1 0 0,1 0-1 0 0,-1-1 0 0 0,1 1 0 0 0,0-1 1 0 0,-1 0-1 0 0,1 0 0 0 0,0-1 0 0 0,0 1 1 0 0,0-1-1 0 0,0 0 0 0 0,-1-1 0 0 0,1 1 1 0 0,0-1-1 0 0,0 0 0 0 0,0 0 0 0 0,-1-1 1 0 0,1 1-1 0 0,-1-1 0 0 0,1 0 0 0 0,-1 0 1 0 0,6-4-1 0 0,7-3 75 0 0,-7 4-70 0 0,1 0 1 0 0,-1-1 0 0 0,-1-1 0 0 0,1 0 0 0 0,15-14 0 0 0,0-5-41 0 0,-10 12-88 0 0,-1-1 0 0 0,18-24 0 0 0,-31 38 222 0 0,-6 29 131 0 0,1-7-202 0 0,1-2-17 0 0,2-13-47 0 0,0-1 0 0 0,0 0 0 0 0,0 1 0 0 0,1-1 0 0 0,0 7 0 0 0,4 1 1 0 0,4 8 0 0 0,-4-17-69 0 0,0-1-112 0 0,0 1-426 0 0,1 0 0 0 0,1 0 0 0 0,-1 0 0 0 0,10 5 0 0 0,-14-8 258 0 0,19 0-9905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3223 0 0,'1'2'8154'0'0,"1"5"-6609"0"0,1 4 5154 0 0,0-11-4427 0 0,0-10-2636 0 0,11-43 441 0 0,11-39 7 0 0,-21 82-135 0 0,0 0 0 0 0,0 0 1 0 0,1 0-1 0 0,1 1 0 0 0,0 0 1 0 0,11-14-1 0 0,-14 19 35 0 0,1 0-1 0 0,0 0 0 0 0,0 1 1 0 0,0-1-1 0 0,1 1 1 0 0,-1 0-1 0 0,1 1 0 0 0,0-1 1 0 0,0 1-1 0 0,0-1 1 0 0,0 2-1 0 0,8-3 0 0 0,-10 3 38 0 0,0 1-1 0 0,0-1 0 0 0,0 1 1 0 0,0 0-1 0 0,0 0 0 0 0,-1 0 0 0 0,1 0 1 0 0,0 1-1 0 0,0-1 0 0 0,0 1 1 0 0,0 0-1 0 0,-1 0 0 0 0,1 0 1 0 0,0 0-1 0 0,0 0 0 0 0,-1 0 1 0 0,1 1-1 0 0,-1 0 0 0 0,0-1 1 0 0,1 1-1 0 0,-1 0 0 0 0,0 0 1 0 0,0 0-1 0 0,3 5 0 0 0,2 2 23 0 0,-1 1 0 0 0,0-1 0 0 0,0 2 0 0 0,-1-1-1 0 0,3 12 1 0 0,15 57 498 0 0,-18-56-595 0 0,2 0 0 0 0,18 42 0 0 0,-24-62-119 0 0,0-1 12 0 0,0-1 1 0 0,-1 1-1 0 0,1-1 0 0 0,0 1 1 0 0,0-1-1 0 0,0 0 1 0 0,0 1-1 0 0,1-1 0 0 0,-1 0 1 0 0,2 1-1 0 0,4 4-1563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105 362 7831 0 0,'0'0'356'0'0,"2"2"-6"0"0,5 8-222 0 0,19 21 10805 0 0,-23-31-10190 0 0,-3 0-638 0 0,0 1 0 0 0,1-1 1 0 0,-1 0-1 0 0,0 0 1 0 0,1 0-1 0 0,-1 0 1 0 0,1 0-1 0 0,-1 0 1 0 0,0 0-1 0 0,1 0 0 0 0,-1 0 1 0 0,1 0-1 0 0,-1 0 1 0 0,1 0-1 0 0,-1 0 1 0 0,0 0-1 0 0,1-1 1 0 0,-1 1-1 0 0,0 0 1 0 0,1 0-1 0 0,-1 0 0 0 0,0 0 1 0 0,1-1-1 0 0,-1 1 1 0 0,0 0-1 0 0,1-1 1 0 0,-1 1-1 0 0,0 0 1 0 0,1-1-1 0 0,0 0-48 0 0,-1 0-1 0 0,0 0 1 0 0,1 0-1 0 0,-1 0 1 0 0,0 0-1 0 0,0 0 1 0 0,1 0-1 0 0,-1 0 1 0 0,0 0-1 0 0,0-1 1 0 0,0-1 0 0 0,-1 0-68 0 0,1 0 1 0 0,-1 0 0 0 0,1 0 0 0 0,-1 0 0 0 0,0 1 0 0 0,0-1 0 0 0,0 0 0 0 0,0 0-1 0 0,-1 1 1 0 0,-1-4 0 0 0,-10-8 33 0 0,0 0 1 0 0,-16-13-1 0 0,18 18-24 0 0,0-1 0 0 0,1 0 0 0 0,0 0 0 0 0,1-1 0 0 0,-9-14 0 0 0,14 17-43 0 0,1 0 0 0 0,0 0 0 0 0,1 0 0 0 0,-1 0-1 0 0,1-1 1 0 0,1 1 0 0 0,0-1 0 0 0,0 1 0 0 0,1-18 0 0 0,0 20 0 0 0,1 0 1 0 0,0 0 0 0 0,0 0-1 0 0,0 1 1 0 0,1-1-1 0 0,0 0 1 0 0,0 0-1 0 0,0 1 1 0 0,1-1 0 0 0,0 1-1 0 0,0 0 1 0 0,0 0-1 0 0,1 0 1 0 0,-1 0-1 0 0,1 1 1 0 0,8-8-1 0 0,-9 9 27 0 0,1 1 0 0 0,0-1 0 0 0,-1 1 0 0 0,1 0 0 0 0,0 0 0 0 0,0 0 0 0 0,0 0 0 0 0,0 1 0 0 0,1 0 0 0 0,-1 0 0 0 0,0 0 0 0 0,1 0 0 0 0,-1 1 0 0 0,0-1 0 0 0,1 1 0 0 0,-1 0 0 0 0,1 0 0 0 0,-1 1 0 0 0,0 0 0 0 0,1-1 0 0 0,-1 1 0 0 0,0 1 0 0 0,6 1 0 0 0,-1 1 24 0 0,-1 0 0 0 0,0 0 0 0 0,0 1 0 0 0,0 0 0 0 0,0 1 0 0 0,-1 0 0 0 0,0 0 0 0 0,8 9 0 0 0,4 6 149 0 0,22 34-1 0 0,-21-27-66 0 0,-13-19-37 0 0,14 22 94 0 0,-13-9-70 0 0,-7-17-63 0 0,-1 0-1 0 0,0 0 0 0 0,0-1 0 0 0,0 1 0 0 0,-1 0 0 0 0,0 0 0 0 0,0 0 0 0 0,0-1 0 0 0,0 1 0 0 0,-1 0 1 0 0,1-1-1 0 0,-5 9 0 0 0,2-7-48 0 0,0 1 1 0 0,1 0 0 0 0,-2-1-1 0 0,1 0 1 0 0,-1 0 0 0 0,0 0-1 0 0,-10 8 1 0 0,11-12-168 0 0,1 0 1 0 0,-1 0-1 0 0,0-1 0 0 0,1 0 0 0 0,-1 0 0 0 0,0 0 1 0 0,0 0-1 0 0,0 0 0 0 0,0-1 0 0 0,0 0 1 0 0,-7 0-1 0 0,8 0-209 0 0,0-1 0 0 0,0 1 0 0 0,0-1 0 0 0,0 0 0 0 0,-1 0 0 0 0,1 0 0 0 0,0 0 0 0 0,1-1 0 0 0,-1 1 0 0 0,-5-4 0 0 0,6 3-275 0 0,-9-5-5109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5983 0 0,'-1'2'464'0'0,"-8"10"111"0"0,1 1-1 0 0,0 0 1 0 0,1 1-1 0 0,0-1 1 0 0,1 1-1 0 0,0 1 0 0 0,2-1 1 0 0,-1 1-1 0 0,2 0 1 0 0,-3 22-1 0 0,1 16 648 0 0,4 91-1 0 0,1-17-321 0 0,-9-16-545 0 0,-1 12-38 0 0,9-117-162 0 0,1 0 1 0 0,0 0 0 0 0,0 0 0 0 0,1 0 0 0 0,0 0-1 0 0,0 0 1 0 0,0 0 0 0 0,0 0 0 0 0,1 0 0 0 0,0 0-1 0 0,1-1 1 0 0,-1 1 0 0 0,6 8 0 0 0,-7-13-219 0 0,-1-1 0 0 0,1 1 0 0 0,-1-1 0 0 0,1 0 0 0 0,0 1 0 0 0,-1-1-1 0 0,1 0 1 0 0,-1 1 0 0 0,1-1 0 0 0,0 0 0 0 0,-1 0 0 0 0,1 1 0 0 0,0-1 0 0 0,-1 0 0 0 0,1 0 0 0 0,0 0 0 0 0,0 0 0 0 0,-1 0 0 0 0,1 0 0 0 0,0 0 0 0 0,-1 0 0 0 0,1 0 0 0 0,0-1-1 0 0,-1 1 1 0 0,1 0 0 0 0,0 0 0 0 0,-1-1 0 0 0,1 1 0 0 0,-1 0 0 0 0,1-1 0 0 0,0 1 0 0 0,-1 0 0 0 0,1-1 0 0 0,7-5-6060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83 128 10591 0 0,'0'0'819'0'0,"2"0"-534"0"0,6-2 686 0 0,60-8 6618 0 0,-22 8-6211 0 0,-33 2-1186 0 0,-4 0-112 0 0,0 0 1 0 0,0 0 0 0 0,0-1 0 0 0,0-1 0 0 0,0 1 0 0 0,0-1-1 0 0,16-6 1 0 0,-22 7-81 0 0,12-7 0 0 0,-14 7-1 0 0,0 1 1 0 0,0-1 0 0 0,-1 1-1 0 0,1 0 1 0 0,-1 0-1 0 0,1-1 1 0 0,-1 1-1 0 0,1-1 1 0 0,-1 1-1 0 0,0 0 1 0 0,1-1-1 0 0,-1 1 1 0 0,1-1-1 0 0,-1 1 1 0 0,0-1-1 0 0,1 0 1 0 0,-1 1-1 0 0,0-1 1 0 0,0 1 0 0 0,1-1-1 0 0,-1 1 1 0 0,0-1-1 0 0,0 0 1 0 0,0 0-1 0 0,1-1-18 0 0,-1 0 0 0 0,1 0 0 0 0,-1 0 0 0 0,1 0 0 0 0,-1 0 0 0 0,0 0 0 0 0,0 0 0 0 0,0 0-1 0 0,0 0 1 0 0,0 0 0 0 0,0 0 0 0 0,-1 0 0 0 0,1 0 0 0 0,-1 0 0 0 0,1 0 0 0 0,-1 0 0 0 0,0 0 0 0 0,0 0 0 0 0,0 1 0 0 0,0-1 0 0 0,0 0-1 0 0,0 0 1 0 0,0 1 0 0 0,0-1 0 0 0,-1 1 0 0 0,1-1 0 0 0,-1 1 0 0 0,1 0 0 0 0,-4-3 0 0 0,2 2-36 0 0,-1-1 1 0 0,1 1-1 0 0,-1 0 1 0 0,1 0 0 0 0,-1 1-1 0 0,1-1 1 0 0,-1 1-1 0 0,0 0 1 0 0,0 0-1 0 0,0 0 1 0 0,0 0-1 0 0,0 0 1 0 0,0 1-1 0 0,-6 0 1 0 0,3 1-6 0 0,-1 1 0 0 0,1 0 1 0 0,-1 1-1 0 0,1-1 0 0 0,0 1 1 0 0,0 1-1 0 0,0-1 0 0 0,1 1 1 0 0,-13 9-1 0 0,6-2 28 0 0,0 1 0 0 0,0 0 1 0 0,-14 18-1 0 0,9-6 122 0 0,-29 46 0 0 0,40-59-27 0 0,2 0 1 0 0,-1 1 0 0 0,1 0 0 0 0,1 0 0 0 0,0 0 0 0 0,-4 24 0 0 0,8-33-60 0 0,-1 0 1 0 0,1 0 0 0 0,0-1 0 0 0,-1 1 0 0 0,1 0 0 0 0,1 0 0 0 0,-1-1 0 0 0,0 1 0 0 0,1 0 0 0 0,-1 0 0 0 0,1-1 0 0 0,0 1 0 0 0,0 0 0 0 0,0-1 0 0 0,0 1 0 0 0,0-1 0 0 0,1 1 0 0 0,-1-1 0 0 0,1 0 0 0 0,0 1 0 0 0,-1-1-1 0 0,1 0 1 0 0,0 0 0 0 0,0 0 0 0 0,1-1 0 0 0,-1 1 0 0 0,0 0 0 0 0,0-1 0 0 0,1 1 0 0 0,-1-1 0 0 0,1 0 0 0 0,-1 0 0 0 0,1 0 0 0 0,5 1 0 0 0,2 0-236 0 0,0 0 0 0 0,0-1 0 0 0,1 0 1 0 0,-1-1-1 0 0,0 0 0 0 0,0-1 0 0 0,18-2 0 0 0,0-2-733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56 252 9215 0 0,'0'0'831'0'0,"1"2"-686"0"0,3 6 1831 0 0,0-1 0 0 0,1 0-1 0 0,0 0 1 0 0,8 7 0 0 0,-12-13-1457 0 0,4 5 530 0 0,-7-7-148 0 0,-2 0-801 0 0,-1-1-67 0 0,0-1 0 0 0,0 1-1 0 0,0-1 1 0 0,1 0 0 0 0,-1 0-1 0 0,1 0 1 0 0,0-1 0 0 0,0 1-1 0 0,0-1 1 0 0,0 0 0 0 0,1 0 0 0 0,-1-1-1 0 0,1 1 1 0 0,0-1 0 0 0,1 1-1 0 0,-4-7 1 0 0,3 1 25 0 0,-1 0-1 0 0,1 0 1 0 0,1 0-1 0 0,0-1 1 0 0,0 1-1 0 0,1-1 1 0 0,1-15-1 0 0,0 13-94 0 0,0 0 0 0 0,5-24 0 0 0,-4 32 25 0 0,1-1-1 0 0,-1 1 0 0 0,1 0 1 0 0,0 0-1 0 0,0 0 0 0 0,1 0 1 0 0,-1 0-1 0 0,1 1 0 0 0,6-8 1 0 0,-7 11 9 0 0,-1-1 0 0 0,1 1 0 0 0,0-1 0 0 0,0 1 0 0 0,0 0 0 0 0,-1 0 0 0 0,1 0 0 0 0,1 0 0 0 0,-1 0 0 0 0,0 0 0 0 0,0 0 0 0 0,0 1 1 0 0,0-1-1 0 0,3 1 0 0 0,34-2-100 0 0,-18 2 58 0 0,10 0 30 0 0,0 2 0 0 0,0 1 0 0 0,0 1 0 0 0,41 11 0 0 0,-65-13 12 0 0,0 0 0 0 0,0 0 0 0 0,0 1 1 0 0,0 0-1 0 0,0 0 0 0 0,-1 0 0 0 0,0 1 0 0 0,1 0 0 0 0,-1 1 0 0 0,8 7 0 0 0,-12-10 2 0 0,0 1 0 0 0,0-1 0 0 0,0 1-1 0 0,0-1 1 0 0,-1 1 0 0 0,1 0 0 0 0,-1-1 0 0 0,1 1-1 0 0,-1 0 1 0 0,0 0 0 0 0,0 0 0 0 0,-1 0 0 0 0,1 0 0 0 0,-1 1-1 0 0,1-1 1 0 0,-1 0 0 0 0,0 0 0 0 0,0 0 0 0 0,0 0-1 0 0,-1 0 1 0 0,1 1 0 0 0,-1-1 0 0 0,1 0 0 0 0,-1 0 0 0 0,0 0-1 0 0,-3 5 1 0 0,-2 4 31 0 0,-1 0 0 0 0,0-1 0 0 0,0 1 0 0 0,-2-2 0 0 0,1 1 0 0 0,-1-1 0 0 0,-1-1 0 0 0,1 1 0 0 0,-16 9-1 0 0,0-1 43 0 0,0-1 0 0 0,-56 26 0 0 0,47-29-633 0 0,31-13 385 0 0,1-1 0 0 0,0 1 0 0 0,-1-1-1 0 0,1 0 1 0 0,0 0 0 0 0,-1 1-1 0 0,1-1 1 0 0,0-1 0 0 0,-1 1 0 0 0,1 0-1 0 0,0-1 1 0 0,-4 0 0 0 0,5 0-37 0 0,0 1-1 0 0,0-1 1 0 0,0 1 0 0 0,0-1 0 0 0,0 0 0 0 0,0 0 0 0 0,0 0-1 0 0,0 0 1 0 0,1 0 0 0 0,-1 0 0 0 0,0 0 0 0 0,1 0-1 0 0,-1 0 1 0 0,0 0 0 0 0,1 0 0 0 0,-1 0 0 0 0,0-2-1 0 0,-3-19-5476 0 0,4 7 819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9:5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0 741 10159 0 0,'0'0'5327'0'0,"2"-1"-4712"0"0,11-7-165 0 0,-2 0 1 0 0,1 0 0 0 0,-1-2 0 0 0,-1 1 0 0 0,14-16-1 0 0,18-16 135 0 0,-2 7-261 0 0,213-197 1049 0 0,-212 188-973 0 0,36-39 589 0 0,-92 94-1037 0 0,-15 16 0 0 0,4 3 9 0 0,2 0-1 0 0,-29 52 1 0 0,-28 76-32 0 0,77-150 64 0 0,0 0-1 0 0,1 0 1 0 0,0 0-1 0 0,1 1 1 0 0,0-1-1 0 0,0 1 1 0 0,0 17-1 0 0,2-24 8 0 0,0-1 0 0 0,0 1 0 0 0,0 0 0 0 0,0-1-1 0 0,1 1 1 0 0,-1-1 0 0 0,1 1 0 0 0,0-1 0 0 0,0 1 0 0 0,0-1 0 0 0,0 1 0 0 0,0-1 0 0 0,0 0-1 0 0,1 1 1 0 0,-1-1 0 0 0,1 0 0 0 0,0 0 0 0 0,-1 0 0 0 0,1 0 0 0 0,0 0 0 0 0,0-1-1 0 0,0 1 1 0 0,0 0 0 0 0,1-1 0 0 0,-1 0 0 0 0,0 1 0 0 0,0-1 0 0 0,1 0 0 0 0,-1 0 0 0 0,1-1-1 0 0,-1 1 1 0 0,6 1 0 0 0,-1-2 5 0 0,0 1-1 0 0,-1-1 0 0 0,1-1 1 0 0,0 1-1 0 0,0-1 1 0 0,-1 0-1 0 0,1-1 1 0 0,8-2-1 0 0,6-3 45 0 0,24-12-1 0 0,0-5-15 0 0,0-2 0 0 0,46-36 0 0 0,-23 14 15 0 0,-63 45-47 0 0,181-127 60 0 0,-148 100-53 0 0,0-2 0 0 0,53-59 1 0 0,-76 73 4 0 0,-1-1 0 0 0,0 0 0 0 0,-2-1 0 0 0,0-1 0 0 0,-1 1 0 0 0,-2-2 0 0 0,0 0 0 0 0,12-44 0 0 0,-19 52-13 0 0,-3 3 0 0 0,1 10-1 0 0,0 0 1 0 0,0 1-1 0 0,0-1 0 0 0,-1 1 1 0 0,1-1-1 0 0,0 1 0 0 0,0 0 1 0 0,0-1-1 0 0,-1 1 0 0 0,1-1 1 0 0,0 1-1 0 0,-1-1 0 0 0,1 1 1 0 0,0 0-1 0 0,-1-1 0 0 0,1 1 1 0 0,-1-1-1 0 0,0 1-2 0 0,0 0-1 0 0,0-1 0 0 0,-1 1 1 0 0,1 0-1 0 0,0 0 0 0 0,0 0 1 0 0,0 0-1 0 0,0 0 1 0 0,0 1-1 0 0,0-1 0 0 0,0 0 1 0 0,0 0-1 0 0,0 1 1 0 0,0-1-1 0 0,0 0 0 0 0,0 1 1 0 0,0-1-1 0 0,0 1 0 0 0,0 0 1 0 0,0-1-1 0 0,0 1 1 0 0,0 0-1 0 0,-1 0 0 0 0,-18 21-50 0 0,3 3-20 0 0,0 1 0 0 0,-19 44 0 0 0,3-6 63 0 0,-51 111-43 0 0,63-132 54 0 0,12-23 0 0 0,0 1 0 0 0,-9 30 0 0 0,13-33-7 0 0,0 0-31 0 0,0 1 0 0 0,-1 19 0 0 0,5-32 31 0 0,1-1-1 0 0,0 1 1 0 0,0-1 0 0 0,0 1 0 0 0,1 0-1 0 0,0-1 1 0 0,0 0 0 0 0,0 1 0 0 0,1-1 0 0 0,0 0-1 0 0,3 8 1 0 0,-3-10-20 0 0,0 0 0 0 0,0-1 0 0 0,0 1 0 0 0,0-1-1 0 0,0 1 1 0 0,1-1 0 0 0,-1 0 0 0 0,1 0 0 0 0,0 0 0 0 0,-1 0 0 0 0,1-1 0 0 0,0 1-1 0 0,0-1 1 0 0,0 1 0 0 0,0-1 0 0 0,1 0 0 0 0,-1-1 0 0 0,0 1 0 0 0,0 0-1 0 0,0-1 1 0 0,1 0 0 0 0,-1 1 0 0 0,6-2 0 0 0,1 1-148 0 0,1-1 1 0 0,-1 0-1 0 0,0-1 1 0 0,0 0-1 0 0,20-8 1 0 0,-26 9-1802 0 0,9-5-4718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5527 0 0,'0'0'8302'0'0,"1"3"-7658"0"0,1 4-357 0 0,0 1 1 0 0,0 0 0 0 0,-1-1 0 0 0,0 1 0 0 0,0 0 0 0 0,-1 15-1 0 0,-9 52 414 0 0,6-51-418 0 0,-4 42 610 0 0,5 113 0 0 0,2-133-446 0 0,-3 0 1 0 0,-1-1 0 0 0,-3 0 0 0 0,-1 0-1 0 0,-24 76 1 0 0,29-114-394 0 0,1 0 0 0 0,1 0-1 0 0,0 0 1 0 0,0 0 0 0 0,0 0 0 0 0,1 1 0 0 0,1 12-1 0 0,-1-18-53 0 0,0 0 0 0 0,0 0-1 0 0,1-1 1 0 0,-1 1 0 0 0,1 0 0 0 0,0-1-1 0 0,-1 1 1 0 0,1 0 0 0 0,0-1-1 0 0,0 1 1 0 0,0-1 0 0 0,0 0 0 0 0,0 1-1 0 0,1-1 1 0 0,1 2 0 0 0,-2-2-23 0 0,1 0 0 0 0,0 0 0 0 0,0 0 1 0 0,-1-1-1 0 0,1 1 0 0 0,0 0 0 0 0,0-1 1 0 0,0 0-1 0 0,0 1 0 0 0,0-1 0 0 0,-1 0 1 0 0,1 0-1 0 0,0 0 0 0 0,0 0 0 0 0,0 0 1 0 0,0-1-1 0 0,3 0 0 0 0,4-1-422 0 0,0-1 0 0 0,-1 0 0 0 0,11-6 0 0 0,-8 4-268 0 0,9-4-554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 4143 0 0,'0'0'319'0'0,"0"-1"16"0"0,-6-14 2593 0 0,2-4 9590 0 0,2 20-12470 0 0,1 0 0 0 0,1 0 0 0 0,-1 0 0 0 0,0 0 0 0 0,0 1 0 0 0,0-1 0 0 0,1 0 0 0 0,-1 1 0 0 0,0-1 0 0 0,1 0 0 0 0,0 1 0 0 0,-1-1 0 0 0,0 4 0 0 0,1 0 156 0 0,0 1 0 0 0,0 0 0 0 0,0-1 1 0 0,3 12-1 0 0,0 4 316 0 0,2 27 400 0 0,-2-30-704 0 0,1 26-1 0 0,-6-13-179 0 0,0 0-1 0 0,-12 51 1 0 0,14-81-308 0 0,1-3-1012 0 0,4-12-248 0 0,1-5-407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11 271 2303 0 0,'2'7'13368'0'0,"-6"-21"-10544"0"0,1 6-2236 0 0,1-1-434 0 0,0 0 0 0 0,1 0 0 0 0,1 0 0 0 0,-1 1-1 0 0,1-1 1 0 0,1 0 0 0 0,0 0 0 0 0,0 0 0 0 0,1 0 0 0 0,0 0-1 0 0,0 1 1 0 0,1-1 0 0 0,0 1 0 0 0,1-1 0 0 0,-1 1 0 0 0,2 0-1 0 0,-1 1 1 0 0,1-1 0 0 0,0 1 0 0 0,1 0 0 0 0,0 0-1 0 0,0 1 1 0 0,7-7 0 0 0,-6 7-151 0 0,-1 0 0 0 0,1 0 1 0 0,0 1-1 0 0,0-1 0 0 0,1 2 0 0 0,0-1 0 0 0,12-4 0 0 0,-17 8 21 0 0,1 0-1 0 0,0 0 1 0 0,-1 0-1 0 0,1 1 1 0 0,0-1-1 0 0,-1 1 1 0 0,1 0-1 0 0,0 0 1 0 0,0 0-1 0 0,-1 1 1 0 0,1 0-1 0 0,0-1 1 0 0,-1 1-1 0 0,1 0 1 0 0,0 1-1 0 0,-1-1 1 0 0,0 1-1 0 0,1-1 1 0 0,-1 1-1 0 0,4 3 1 0 0,1 1 4 0 0,0 0 0 0 0,-1 1-1 0 0,0-1 1 0 0,0 2 0 0 0,-1-1 0 0 0,7 11 0 0 0,30 52 163 0 0,-35-57-184 0 0,4 9-1369 0 0,23 29 0 0 0,-31-45 779 0 0,1 0 1 0 0,0-1-1 0 0,0 1 0 0 0,1-1 0 0 0,0-1 0 0 0,0 1 1 0 0,0-1-1 0 0,0 0 0 0 0,11 5 0 0 0,-6-5-5945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0,'0'0'1394'0'0,"0"2"-1150"0"0,17 84 1792 0 0,9 141 0 0 0,-18-138-1706 0 0,3 78-58 0 0,2 13-192 0 0,-7-126-62 0 0,17 69-1 0 0,-15-95 35 0 0,19 45 0 0 0,-27-72-111 0 0,0 0 0 0 0,1 0 0 0 0,-1-1 0 0 0,0 1 0 0 0,0 0 1 0 0,0 0-1 0 0,0 0 0 0 0,0-1 0 0 0,0 1 0 0 0,0 0 0 0 0,0 0 0 0 0,0-1 0 0 0,0 1 0 0 0,0 0 1 0 0,0 0-1 0 0,-1-1 0 0 0,1 1 0 0 0,0 0 0 0 0,0 0 0 0 0,-1-1 0 0 0,1 1 0 0 0,-1 0 0 0 0,1-1 1 0 0,-1 1-1 0 0,1 0 0 0 0,-1-1 0 0 0,1 1 0 0 0,-1-1 0 0 0,1 1 0 0 0,-1-1 0 0 0,0 1 0 0 0,1-1 1 0 0,-1 0-1 0 0,0 1 0 0 0,1-1 0 0 0,-1 0 0 0 0,0 1 0 0 0,0-1 0 0 0,1 0 0 0 0,-1 0 0 0 0,-1 1 1 0 0,-2 0-584 0 0,0 0 1 0 0,0-1 0 0 0,0 1-1 0 0,0-1 1 0 0,-8 0 0 0 0,-3-3-1193 0 0,0-3-134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 9215 0 0,'-1'1'6924'0'0,"-6"12"-6193"0"0,1-1 0 0 0,1 1-1 0 0,0 0 1 0 0,0 1 0 0 0,1-1-1 0 0,-2 18 1 0 0,6-30-687 0 0,0 1 0 0 0,0 0 0 0 0,0-1 0 0 0,0 1 0 0 0,0 0 0 0 0,1-1 0 0 0,-1 1 0 0 0,0 0 0 0 0,1-1 0 0 0,0 3 0 0 0,0-1 24 0 0,0-2 60 0 0,1 1-7 0 0,1-1-88 0 0,0 1 0 0 0,1-1-1 0 0,-1 0 1 0 0,1 0 0 0 0,-1 0-1 0 0,1 0 1 0 0,0-1 0 0 0,-1 0 0 0 0,1 1-1 0 0,0-1 1 0 0,-1 0 0 0 0,1-1-1 0 0,-1 1 1 0 0,1-1 0 0 0,0 1 0 0 0,6-3-1 0 0,8-3 80 0 0,33-15-1 0 0,-48 19-109 0 0,306-124 240 0 0,-237 100-166 0 0,34-11 116 0 0,-87 32-142 0 0,0 0-1 0 0,1 1 0 0 0,30-1 0 0 0,-24 7-568 0 0,-16 0-1363 0 0,1-1-4459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6911 0 0,'-7'-3'715'0'0,"6"2"-509"0"0,0 1 0 0 0,0-1 0 0 0,0 1 1 0 0,0-1-1 0 0,0 1 0 0 0,0-1 0 0 0,0 1 0 0 0,0 0 0 0 0,0-1 0 0 0,0 1 0 0 0,0 0 1 0 0,0 0-1 0 0,0 0 0 0 0,-1 0 0 0 0,1 0 0 0 0,0 0 0 0 0,0 0 0 0 0,0 0 0 0 0,0 1 1 0 0,0-1-1 0 0,0 0 0 0 0,0 1 0 0 0,0-1 0 0 0,0 0 0 0 0,0 1 0 0 0,0-1 0 0 0,0 1 1 0 0,0 0-1 0 0,0-1 0 0 0,1 1 0 0 0,-1 0 0 0 0,0-1 0 0 0,0 1 0 0 0,1 0 0 0 0,-1 0 1 0 0,0 0-1 0 0,1 0 0 0 0,-2 2 0 0 0,0 1 141 0 0,1 1-1 0 0,-1-1 1 0 0,1 1 0 0 0,-1-1-1 0 0,2 1 1 0 0,-2 5-1 0 0,2-9-432 0 0,-2 19 478 0 0,2 0 0 0 0,0-1 0 0 0,4 35 1 0 0,16 57 284 0 0,-8-53-361 0 0,-5-17-134 0 0,34 226 771 0 0,-37-228-834 0 0,-3 0 0 0 0,-1 0 0 0 0,-2 0 0 0 0,-12 73-1 0 0,10-98 17 0 0,0-1-1 0 0,0 0 1 0 0,-1 0-1 0 0,-1 0 1 0 0,-8 13-1 0 0,14-25 153 0 0,0-3-280 0 0,1 1 1 0 0,0-1 0 0 0,0 0-1 0 0,0 1 1 0 0,1-1-1 0 0,-1 1 1 0 0,0-1-1 0 0,4-2 1 0 0,0-1-66 0 0,52-71-694 0 0,-32 41-33 0 0,50-55 1 0 0,-73 88 772 0 0,1-1-1 0 0,0 0 0 0 0,0 1 1 0 0,0 0-1 0 0,0-1 1 0 0,0 1-1 0 0,0 1 1 0 0,0-1-1 0 0,1 0 0 0 0,-1 1 1 0 0,1-1-1 0 0,-1 1 1 0 0,5-1-1 0 0,2 5 37 0 0,-8-1 0 0 0,0 0 1 0 0,1 0-1 0 0,-1 0 0 0 0,-1 0 1 0 0,1 0-1 0 0,0 1 0 0 0,-1-1 1 0 0,1 1-1 0 0,-1-1 0 0 0,0 1 1 0 0,1 0-1 0 0,-1-1 0 0 0,-1 1 1 0 0,2 3-1 0 0,6 42 403 0 0,-4 3-25 0 0,-3-28-171 0 0,1 1-1 0 0,6 28 1 0 0,-6-45-259 0 0,-1-1 1 0 0,2 1-1 0 0,-1-1 1 0 0,1 0-1 0 0,-1 0 1 0 0,2 0-1 0 0,-1 0 1 0 0,1 0-1 0 0,0-1 1 0 0,0 1-1 0 0,0-1 1 0 0,8 6-1 0 0,-10-9-219 0 0,0 1 0 0 0,1-2 0 0 0,-1 1 0 0 0,1 0 1 0 0,0-1-1 0 0,0 1 0 0 0,0-1 0 0 0,-1 0 0 0 0,6 2 0 0 0,17 1-7012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51 8751 0 0,'3'-1'10552'0'0,"10"-7"-9218"0"0,-4 4-911 0 0,-3 1-277 0 0,0 0 0 0 0,0 0 0 0 0,11-8 1 0 0,0-4-75 0 0,-17 15-72 0 0,0 0 0 0 0,0 0 0 0 0,0 0 0 0 0,0 0 0 0 0,0 0 0 0 0,0 0 1 0 0,0 0-1 0 0,0 0 0 0 0,0 0 0 0 0,0 0 0 0 0,0 0 0 0 0,0 0 0 0 0,0 0 1 0 0,0 0-1 0 0,0 0 0 0 0,-1 0 0 0 0,1 0 0 0 0,0 0 0 0 0,0 0 1 0 0,0 0-1 0 0,0 0 0 0 0,0 0 0 0 0,0 0 0 0 0,0 0 0 0 0,0 0 0 0 0,0 0 1 0 0,0 0-1 0 0,0-1 0 0 0,0 1 0 0 0,0 0 0 0 0,0 0 0 0 0,0 0 1 0 0,0 0-1 0 0,0 0 0 0 0,0 0 0 0 0,0 0 0 0 0,0 0 0 0 0,0 0 0 0 0,0 0 1 0 0,0 0-1 0 0,0 0 0 0 0,0 0 0 0 0,0 0 0 0 0,0 0 0 0 0,0 0 1 0 0,0 0-1 0 0,0 0 0 0 0,0 0 0 0 0,0 0 0 0 0,0 0 0 0 0,0 0 0 0 0,0-1 1 0 0,0 1-1 0 0,0 0 0 0 0,0 0 0 0 0,0 0 0 0 0,0 0 0 0 0,0 0 0 0 0,0 0 1 0 0,0 0-1 0 0,0 0 0 0 0,0 0 0 0 0,0 0 0 0 0,0 0 0 0 0,0 0 1 0 0,0 0-1 0 0,0 0 0 0 0,0 0 0 0 0,0 0 0 0 0,-6 0 3 0 0,-7 3-6 0 0,-3 3 9 0 0,1 1 1 0 0,0 1-1 0 0,-25 16 0 0 0,-37 35 61 0 0,68-51-27 0 0,-50 44 199 0 0,51-45-169 0 0,1 1 1 0 0,0 0-1 0 0,1 0 0 0 0,0 1 0 0 0,-7 12 0 0 0,11-17-29 0 0,0 0 1 0 0,1 0-1 0 0,-1 0 0 0 0,1 1 0 0 0,0-1 1 0 0,0 0-1 0 0,1 1 0 0 0,-1-1 0 0 0,1 1 1 0 0,0-1-1 0 0,0 1 0 0 0,0-1 0 0 0,1 1 0 0 0,0-1 1 0 0,-1 1-1 0 0,2-1 0 0 0,-1 0 0 0 0,0 1 1 0 0,1-1-1 0 0,0 0 0 0 0,0 0 0 0 0,0 0 1 0 0,1 0-1 0 0,-1-1 0 0 0,1 1 0 0 0,4 4 1 0 0,5 5 98 0 0,0-2 0 0 0,1 1-1 0 0,0-2 1 0 0,1 0 0 0 0,24 14 0 0 0,-34-21-285 0 0,0 0 0 0 0,0-1-1 0 0,1 0 1 0 0,-1 1-1 0 0,1-2 1 0 0,-1 1 0 0 0,1 0-1 0 0,0-1 1 0 0,0 0-1 0 0,0 0 1 0 0,-1 0 0 0 0,1-1-1 0 0,0 0 1 0 0,0 0-1 0 0,0 0 1 0 0,6-1-1 0 0,5-2-1079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3679 0 0,'0'0'392'0'0,"0"-9"232"0"0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0,'0'0'232'0'0,"2"1"-13"0"0,2 1 616 0 0,0 1-1 0 0,0 0 1 0 0,0-1 0 0 0,0 1-1 0 0,0 1 1 0 0,-1-1 0 0 0,1 0-1 0 0,4 8 1 0 0,-3-5-114 0 0,-1 1 0 0 0,0 0 0 0 0,-1 0 0 0 0,6 14 0 0 0,-5-6-146 0 0,0-1 0 0 0,-1 0-1 0 0,0 1 1 0 0,-1 0 0 0 0,-1 21-1 0 0,-6 80 1073 0 0,-27 146-1 0 0,30-250-1672 0 0,1 1-45 0 0,-1 0 0 0 0,0 1-1 0 0,-1-1 1 0 0,-1-1 0 0 0,0 1-1 0 0,-11 22 1 0 0,14-34-305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2 295 10135 0 0,'0'0'778'0'0,"-1"-2"-310"0"0,1 0-192 0 0,0 0 1 0 0,0 0-1 0 0,0 0 1 0 0,0 0-1 0 0,0 0 1 0 0,1 0-1 0 0,-1-1 1 0 0,1 1 0 0 0,-1 0-1 0 0,1 0 1 0 0,0 0-1 0 0,0 0 1 0 0,0 1-1 0 0,0-1 1 0 0,0 0-1 0 0,0 0 1 0 0,1 0-1 0 0,-1 1 1 0 0,3-4-1 0 0,4-2 263 0 0,-1 1 0 0 0,1-1 0 0 0,9-4 0 0 0,-5 3-197 0 0,30-18 572 0 0,72-35 0 0 0,-75 42-745 0 0,166-67 408 0 0,-191 81-499 0 0,1 1-1 0 0,-1 1 0 0 0,19-3 1 0 0,-26 5 4 0 0,1 1 0 0 0,0 0 0 0 0,0 0 0 0 0,-1 0 0 0 0,1 1 1 0 0,0 0-1 0 0,14 5 0 0 0,-20-5-72 0 0,1 0 1 0 0,-1 0-1 0 0,1 0 1 0 0,-1 0-1 0 0,1 0 0 0 0,-1 1 1 0 0,0-1-1 0 0,0 1 1 0 0,0 0-1 0 0,0 0 0 0 0,0 0 1 0 0,0 0-1 0 0,0 0 1 0 0,-1 0-1 0 0,1 0 1 0 0,-1 0-1 0 0,2 4 0 0 0,-1-2-3 0 0,-1 0-1 0 0,0 0 0 0 0,0 0 0 0 0,0 0 0 0 0,-1 0 0 0 0,1 0 0 0 0,-1 0 0 0 0,0 1 0 0 0,0-1 1 0 0,-1 6-1 0 0,-2 2 7 0 0,0-1 0 0 0,0 1 0 0 0,-1-1 0 0 0,0 0 0 0 0,-1 0 0 0 0,-12 20 0 0 0,4-10 18 0 0,-1-1 0 0 0,-1-1 0 0 0,-1 0 0 0 0,-1-1 0 0 0,0-1 0 0 0,-2 0 0 0 0,-25 18 0 0 0,29-25-104 0 0,-1 0 0 0 0,0-1 0 0 0,-1-1 0 0 0,0 0 0 0 0,0-1 0 0 0,0-1 0 0 0,-1-1 1 0 0,0 0-1 0 0,0-1 0 0 0,-24 1 0 0 0,16-4-49 0 0,1-2-1 0 0,-46-7 1 0 0,-2 1-2 0 0,71 6 106 0 0,-1 1 0 0 0,0 0 0 0 0,0 0 0 0 0,1 0-1 0 0,-1 0 1 0 0,0 1 0 0 0,1-1 0 0 0,-1 1 0 0 0,0-1 0 0 0,1 1 0 0 0,-1 0-1 0 0,1 0 1 0 0,-1 0 0 0 0,1 1 0 0 0,-1-1 0 0 0,1 0 0 0 0,0 1 0 0 0,0 0-1 0 0,0-1 1 0 0,0 1 0 0 0,0 0 0 0 0,-4 4 0 0 0,3 3-25 0 0,4-6 61 0 0,-1-1 0 0 0,0 0-1 0 0,1 1 1 0 0,-1-1 0 0 0,1 0 0 0 0,0 0 0 0 0,0 1-1 0 0,0-1 1 0 0,0 0 0 0 0,0 0 0 0 0,0 0-1 0 0,0 0 1 0 0,1 0 0 0 0,-1-1 0 0 0,1 1 0 0 0,-1 0-1 0 0,1-1 1 0 0,0 1 0 0 0,3 2 0 0 0,4 2 95 0 0,0 1 1 0 0,18 8-1 0 0,4-2 37 0 0,1 0 0 0 0,0-2-1 0 0,63 12 1 0 0,-50-13 151 0 0,54 20 0 0 0,-85-25-92 0 0,1 1 1 0 0,-2 1 0 0 0,1 0 0 0 0,-1 1 0 0 0,0 1 0 0 0,-1 0 0 0 0,21 19 0 0 0,-9 1 54 0 0,-19-22-249 0 0,1 0-1 0 0,0 0 1 0 0,0-1 0 0 0,0 1-1 0 0,0-2 1 0 0,1 1 0 0 0,14 8-1 0 0,-20-13-78 0 0,0 0 0 0 0,0 0 0 0 0,1-1 0 0 0,-1 1 0 0 0,0 0 0 0 0,0-1 0 0 0,1 1 0 0 0,-1-1 0 0 0,0 1 0 0 0,1-1-1 0 0,-1 0 1 0 0,0 0 0 0 0,1 1 0 0 0,-1-1 0 0 0,1 0 0 0 0,-1 0 0 0 0,1-1 0 0 0,-1 1 0 0 0,0 0 0 0 0,1 0 0 0 0,-1-1 0 0 0,0 1-1 0 0,1 0 1 0 0,-1-1 0 0 0,0 0 0 0 0,1 1 0 0 0,1-2 0 0 0,0 0-95 0 0,8-5-1318 0 0,0-2-370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5063 0 0,'0'0'12350'0'0,"2"0"-11794"0"0,11 0-242 0 0,1 0 0 0 0,-1 0 0 0 0,0-2 0 0 0,0 1 0 0 0,24-8 0 0 0,-4 2-50 0 0,15-4-66 0 0,-35 7-405 0 0,1 1 1 0 0,0 0 0 0 0,-1 1-1 0 0,1 0 1 0 0,0 1-1 0 0,26 2 1 0 0,-29 0-1585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15119 0 0,'0'0'2428'0'0,"2"1"-1546"0"0,2 1-693 0 0,0 1 0 0 0,-1-1 0 0 0,1 1 1 0 0,-1 0-1 0 0,0 0 0 0 0,0 0 0 0 0,0 1 1 0 0,0-1-1 0 0,-1 1 0 0 0,1-1 0 0 0,-1 1 0 0 0,0 0 1 0 0,0 0-1 0 0,0 0 0 0 0,0 0 0 0 0,1 8 1 0 0,2 8 113 0 0,-1 1 0 0 0,2 28 0 0 0,-1-14 294 0 0,0 14 12 0 0,0 74 0 0 0,-5-71-482 0 0,12 94 0 0 0,-11-144-235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59 189 6911 0 0,'-8'-9'533'0'0,"0"1"-1"0"0,0 0 0 0 0,-14-12 1 0 0,21 20-323 0 0,0-1 1 0 0,0 0 0 0 0,0 1 0 0 0,0-1 0 0 0,1 0-1 0 0,-1 0 1 0 0,0 0 0 0 0,1 1 0 0 0,-1-1 0 0 0,0 0-1 0 0,1 0 1 0 0,-1 0 0 0 0,1 0 0 0 0,-1 0 0 0 0,1 0-1 0 0,0 0 1 0 0,-1-2 0 0 0,1 2-77 0 0,0 0-1 0 0,0 0 1 0 0,0 0 0 0 0,1 0-1 0 0,-1 1 1 0 0,0-1 0 0 0,0 0-1 0 0,1 0 1 0 0,-1 0 0 0 0,0 1-1 0 0,1-1 1 0 0,-1 0 0 0 0,1 0-1 0 0,-1 1 1 0 0,1-1-1 0 0,0 0 1 0 0,0 0 0 0 0,5-3 207 0 0,-1 0 0 0 0,0 1 0 0 0,1-1 0 0 0,0 2 1 0 0,6-4-1 0 0,-1 1-102 0 0,20-10 85 0 0,1 2-1 0 0,0 1 0 0 0,1 1 0 0 0,0 2 1 0 0,0 1-1 0 0,43-4 0 0 0,-55 10-71 0 0,0 1-1 0 0,0 0 0 0 0,0 2 1 0 0,0 1-1 0 0,0 0 1 0 0,0 1-1 0 0,0 2 1 0 0,-1 0-1 0 0,0 1 0 0 0,0 1 1 0 0,27 13-1 0 0,-41-16-160 0 0,1 0-1 0 0,-1 0 0 0 0,0 0 1 0 0,0 1-1 0 0,0 0 1 0 0,0 0-1 0 0,-1 1 0 0 0,0 0 1 0 0,0 0-1 0 0,0 0 1 0 0,-1 0-1 0 0,0 1 1 0 0,0-1-1 0 0,5 15 0 0 0,-7-15-58 0 0,-1-1 0 0 0,1 1 0 0 0,-1 0 0 0 0,0 0-1 0 0,-1 1 1 0 0,1-1 0 0 0,-1 0 0 0 0,0 0-1 0 0,-1 0 1 0 0,1 0 0 0 0,-1 0 0 0 0,-1 0 0 0 0,1 0-1 0 0,-1 0 1 0 0,0 0 0 0 0,0-1 0 0 0,-1 1 0 0 0,1-1-1 0 0,-5 7 1 0 0,-3 2 23 0 0,0 0 1 0 0,-1-1-1 0 0,-1 0 0 0 0,-15 13 0 0 0,-55 40-96 0 0,62-51-41 0 0,1 0-61 0 0,0-2-1 0 0,-1 0 0 0 0,-38 17 0 0 0,48-25 95 0 0,0-1 0 0 0,-1-1 0 0 0,1 0 0 0 0,-1 0 0 0 0,0-1 1 0 0,0-1-1 0 0,0 0 0 0 0,0 0 0 0 0,0-1 0 0 0,-14-1 0 0 0,-13-6 49 0 0,45 8 0 0 0,46 12 0 0 0,-4 7 641 0 0,56 32 0 0 0,3 2 330 0 0,87 38 1187 0 0,-101-46-1773 0 0,83 47-298 0 0,74 33 30 0 0,-232-118-526 0 0,40 10-1 0 0,-52-16 280 0 0,-1-1-1 0 0,1 0 0 0 0,0 0 1 0 0,0-1-1 0 0,0 0 0 0 0,0 0 1 0 0,0 0-1 0 0,0-1 0 0 0,12-3 1 0 0,-4-2-857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1409 12239 0 0,'0'0'1468'0'0,"-11"-4"2950"0"0,7 0-4090 0 0,0 1 0 0 0,0-1 0 0 0,0 0 0 0 0,1 0 0 0 0,0 0 0 0 0,0 0 0 0 0,0 0 1 0 0,0-1-1 0 0,0 0 0 0 0,1 1 0 0 0,0-1 0 0 0,0 0 0 0 0,0 0 0 0 0,-1-8 0 0 0,-2-11 270 0 0,-4-46 0 0 0,6 37-97 0 0,-26-142 485 0 0,3 29-663 0 0,-34-623-2652 0 0,60 764 2229 0 0,-1-9-453 0 0,1 1 0 0 0,0-1 0 0 0,1 1 0 0 0,1-1 1 0 0,6-25-1 0 0,-7 37-946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1375 0 0,'0'0'14775'0'0,"2"2"-14295"0"0,2 1-328 0 0,-1 1-1 0 0,0 0 1 0 0,0 1 0 0 0,0-1-1 0 0,-1 0 1 0 0,0 1 0 0 0,0-1 0 0 0,0 1-1 0 0,0 0 1 0 0,0 0 0 0 0,-1 0 0 0 0,0-1-1 0 0,1 11 1 0 0,0 11 512 0 0,-1 37-1 0 0,-1-42-490 0 0,0 65 773 0 0,-22 161 0 0 0,16-215-923 0 0,-1-1 0 0 0,-3 1 0 0 0,-13 32 0 0 0,22-62-394 0 0,0 0-561 0 0,-5 7-1517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37 458 3679 0 0,'2'-1'4467'0'0,"14"-18"1805"0"0,5-16-2834 0 0,-15 25-2828 0 0,1-1 0 0 0,9-13 0 0 0,50-46 411 0 0,118-99-1 0 0,-146 135-980 0 0,-22 20-41 0 0,1 1-1 0 0,26-16 1 0 0,-36 25 7 0 0,0 0-1 0 0,0 0 1 0 0,0 1 0 0 0,1 0 0 0 0,-1 1-1 0 0,1 0 1 0 0,0 0 0 0 0,0 0 0 0 0,15 0 0 0 0,-19 2 0 0 0,-1 1 1 0 0,1-1 0 0 0,-1 1 0 0 0,1 0 0 0 0,-1 0 0 0 0,0 0-1 0 0,1 1 1 0 0,-1-1 0 0 0,0 1 0 0 0,0-1 0 0 0,0 1 0 0 0,0 0 0 0 0,0 0-1 0 0,-1 1 1 0 0,1-1 0 0 0,0 1 0 0 0,-1-1 0 0 0,0 1 0 0 0,1 0 0 0 0,2 4-1 0 0,-1 1 21 0 0,1-1-1 0 0,-1 1 0 0 0,-1 0 1 0 0,1 0-1 0 0,-2 0 0 0 0,1 1 1 0 0,2 11-1 0 0,-4-7 0 0 0,0 0 0 0 0,0 0 0 0 0,-1 1 0 0 0,-1-1-1 0 0,0 0 1 0 0,-1 0 0 0 0,-1 0 0 0 0,0 0 0 0 0,0 0 0 0 0,-1 0 0 0 0,-1-1-1 0 0,0 1 1 0 0,-8 12 0 0 0,-1-1 27 0 0,0-2 0 0 0,-2 0 0 0 0,0-1 0 0 0,-1 0 0 0 0,-32 28 0 0 0,30-31-96 0 0,-1-1 0 0 0,-1-1 0 0 0,0-1 0 0 0,-1-1 0 0 0,-1-1 0 0 0,0-1 0 0 0,-1-1 0 0 0,-28 9 0 0 0,-198 50-1615 0 0,244-69 1606 0 0,6-1 34 0 0,-1 0 0 0 0,1 0 0 0 0,-1 0 0 0 0,1 0 1 0 0,-1 1-1 0 0,1-1 0 0 0,-1 0 0 0 0,1 0 0 0 0,-1 0 0 0 0,1 0 0 0 0,-1 1 1 0 0,1-1-1 0 0,-1 0 0 0 0,1 1 0 0 0,0-1 0 0 0,-1 0 0 0 0,1 1 0 0 0,0-1 1 0 0,-1 0-1 0 0,1 1 0 0 0,0-1 0 0 0,-1 1 0 0 0,1 0 6 0 0,0-1 1 0 0,0 0-1 0 0,0 1 0 0 0,0-1 1 0 0,1 0-1 0 0,-1 1 0 0 0,0-1 0 0 0,0 0 1 0 0,0 1-1 0 0,0-1 0 0 0,1 0 1 0 0,-1 1-1 0 0,0-1 0 0 0,0 0 0 0 0,1 1 1 0 0,-1-1-1 0 0,0 0 0 0 0,1 0 1 0 0,-1 0-1 0 0,0 1 0 0 0,1-1 0 0 0,21 10 92 0 0,27 4 495 0 0,54 8 0 0 0,-62-15-118 0 0,0 3-1 0 0,56 19 0 0 0,-70-17-330 0 0,0 1-1 0 0,0 0 0 0 0,-1 2 1 0 0,-1 2-1 0 0,-1 0 0 0 0,0 1 1 0 0,-1 2-1 0 0,20 21 0 0 0,-17-15 225 0 0,-25-28-442 0 0,2-1-39 0 0,-1 0 0 0 0,0 0 0 0 0,0 0 0 0 0,0 0 0 0 0,-1 0 0 0 0,1-1 0 0 0,-1 1 0 0 0,1 0 0 0 0,-1-1 0 0 0,0 1 1 0 0,0-1-1 0 0,-1 1 0 0 0,1-1 0 0 0,-1-5 0 0 0,1-9-1692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0,'0'0'1172'0'0,"2"0"-966"0"0,2 2 1 0 0,0 0 0 0 0,0-1 0 0 0,0 1 0 0 0,0 1 0 0 0,-1-1 0 0 0,1 0 0 0 0,-1 1 0 0 0,0 0 0 0 0,0 0 0 0 0,5 6 0 0 0,-3-3 61 0 0,0 1-1 0 0,0 0 0 0 0,-1 0 1 0 0,-1 0-1 0 0,4 9 0 0 0,1 7 417 0 0,-1 0 0 0 0,7 46 0 0 0,0 67 922 0 0,-8-55-979 0 0,-6-75-588 0 0,9 115 480 0 0,-9-101-505 0 0,0 1 0 0 0,-2-1 0 0 0,-8 40-1 0 0,5-49-474 0 0,5-11 346 0 0,0 0 1 0 0,-1 1 0 0 0,1-1-1 0 0,0 0 1 0 0,0 0 0 0 0,-1 1-1 0 0,1-1 1 0 0,0 0 0 0 0,-1 0-1 0 0,1 0 1 0 0,0 1-1 0 0,-1-1 1 0 0,1 0 0 0 0,0 0-1 0 0,-1 0 1 0 0,1 0 0 0 0,0 0-1 0 0,-1 0 1 0 0,1 0 0 0 0,0 0-1 0 0,-1 0 1 0 0,1 0 0 0 0,0 0-1 0 0,-1 0 1 0 0,1 0 0 0 0,0 0-1 0 0,-1 0 1 0 0,1 0 0 0 0,0 0-1 0 0,-1 0 1 0 0,1 0-1 0 0,0 0 1 0 0,-1-1 0 0 0,1 1-1 0 0,0 0 1 0 0,-1 0 0 0 0,1 0-1 0 0,0-1 1 0 0,-1 1 0 0 0,1 0-1 0 0,0 0 1 0 0,0-1 0 0 0,-1 0-1 0 0,-9-9-6421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6 380 1375 0 0,'0'-2'66'0'0,"-3"-25"-547"0"0,1 9 2186 0 0,2 8 3969 0 0,2 2 537 0 0,7-3-4317 0 0,-6 7-1077 0 0,12-13-222 0 0,1 0 1 0 0,1 1 0 0 0,1 1 0 0 0,0 1-1 0 0,28-17 1 0 0,16-14-232 0 0,60-42 84 0 0,-106 78-299 0 0,-1 0 0 0 0,2 2 0 0 0,-1 0 0 0 0,1 0 0 0 0,0 2 0 0 0,25-6 0 0 0,-37 10-111 0 0,-1 1 1 0 0,1-1-1 0 0,0 1 1 0 0,-1 0 0 0 0,1 0-1 0 0,0 0 1 0 0,-1 1-1 0 0,1-1 1 0 0,-1 1-1 0 0,1 0 1 0 0,-1 1-1 0 0,1-1 1 0 0,-1 1 0 0 0,0 0-1 0 0,0 0 1 0 0,0 0-1 0 0,0 0 1 0 0,0 1-1 0 0,0 0 1 0 0,0 0-1 0 0,-1 0 1 0 0,0 0-1 0 0,1 0 1 0 0,-1 1 0 0 0,0-1-1 0 0,-1 1 1 0 0,1 0-1 0 0,-1 0 1 0 0,1 0-1 0 0,-1 0 1 0 0,0 0-1 0 0,-1 1 1 0 0,1-1 0 0 0,-1 1-1 0 0,0-1 1 0 0,0 1-1 0 0,0-1 1 0 0,-1 1-1 0 0,0 0 1 0 0,1-1-1 0 0,-2 1 1 0 0,1 0-1 0 0,0-1 1 0 0,-1 1 0 0 0,-2 8-1 0 0,-2 2-21 0 0,-1 0-1 0 0,-1 0 1 0 0,0-1-1 0 0,-1 0 1 0 0,0 0-1 0 0,-1-1 1 0 0,-1 0-1 0 0,0 0 0 0 0,-14 13 1 0 0,-8 4-133 0 0,-2-1-1 0 0,-40 27 1 0 0,-71 41-689 0 0,127-86 720 0 0,-1-1 1 0 0,-1 0-1 0 0,1-2 1 0 0,-37 11-1 0 0,53-18 25 0 0,5 2 0 0 0,3 1 58 0 0,-1 1 0 0 0,1-1 0 0 0,-1 0 0 0 0,1 0-1 0 0,0 0 1 0 0,1-1 0 0 0,8 5 0 0 0,48 19 40 0 0,-35-16 50 0 0,82 27 360 0 0,-69-26-125 0 0,-1 2-1 0 0,56 29 0 0 0,-84-36-148 0 0,0 1 0 0 0,0 1 0 0 0,18 18 1 0 0,-18-16 39 0 0,0-1 1 0 0,22 15 0 0 0,-29-22-218 0 0,1-1 0 0 0,-1-1-1 0 0,0 1 1 0 0,1-1-1 0 0,-1 1 1 0 0,1-1-1 0 0,-1 0 1 0 0,1-1 0 0 0,0 1-1 0 0,-1-1 1 0 0,1 0-1 0 0,0 0 1 0 0,-1-1 0 0 0,6 0-1 0 0,-1-1-666 0 0,0 0 0 0 0,-1 0 0 0 0,1-1-1 0 0,-1 0 1 0 0,0 0 0 0 0,13-8 0 0 0,-8 3-7057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8 938 2303 0 0,'0'0'20208'0'0,"-4"-6"-19136"0"0,3 1-929 0 0,0 1 0 0 0,0-1 0 0 0,1 0 0 0 0,-1 1 0 0 0,1-1 0 0 0,0 0 0 0 0,1 1 0 0 0,-1-1 0 0 0,1 0 0 0 0,2-7 0 0 0,-1 3 24 0 0,15-59 634 0 0,2 0 1 0 0,37-83-1 0 0,-31 92-660 0 0,3 1-1 0 0,2 1 1 0 0,39-55 0 0 0,-39 72-435 0 0,59-66 0 0 0,-67 83-206 0 0,1 1-1 0 0,2 2 1 0 0,49-34-1 0 0,-66 50 95 0 0,-1 0-1 0 0,0 1 0 0 0,1 0 1 0 0,-1 0-1 0 0,1 0 0 0 0,0 1 1 0 0,9-1-1 0 0,-14 4-1287 0 0,5 3-60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59 1839 0 0,'1'-9'160'0'0,"5"-40"17350"0"0,-5 50-16949 0 0,3 4-455 0 0,-1-1 0 0 0,0 1-1 0 0,1 0 1 0 0,-2-1 0 0 0,1 2 0 0 0,-1-1 0 0 0,0 0 0 0 0,0 0-1 0 0,0 1 1 0 0,-1-1 0 0 0,1 1 0 0 0,-1-1 0 0 0,0 7-1 0 0,0 9 173 0 0,0 1 0 0 0,-3 24-1 0 0,-1-20-200 0 0,-1-1-1 0 0,-1 1 1 0 0,-1-1-1 0 0,-1-1 0 0 0,-15 34 1 0 0,-1-7 101 0 0,-41 66 0 0 0,53-98-420 0 0,0-1 0 0 0,-2 0 0 0 0,-17 18 0 0 0,29-34-276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103 323 9815 0 0,'-1'1'448'0'0,"-25"3"311"0"0,25-4-22 0 0,0 0-642 0 0,1 0-1 0 0,-1 0 0 0 0,1 0 0 0 0,0-1 1 0 0,-1 1-1 0 0,1 0 0 0 0,-1-1 0 0 0,1 1 1 0 0,0 0-1 0 0,-1-1 0 0 0,1 1 1 0 0,0 0-1 0 0,-1-1 0 0 0,1 1 0 0 0,0-1 1 0 0,0 1-1 0 0,-1 0 0 0 0,1-1 0 0 0,0 1 1 0 0,0-1-1 0 0,0 1 0 0 0,0-1 0 0 0,0 1 1 0 0,-1-1-1 0 0,1 1 0 0 0,0-1 1 0 0,0 1-1 0 0,0-1 0 0 0,0 1 0 0 0,0-1 1 0 0,1 1-1 0 0,-1-1 0 0 0,0 1 0 0 0,0-1 1 0 0,0 1-1 0 0,0-1 0 0 0,0 1 0 0 0,1-1 1 0 0,-1 1-1 0 0,0 0 0 0 0,0-1 1 0 0,1 1-1 0 0,-1-1 0 0 0,1 1 0 0 0,12-20 945 0 0,-13 19-992 0 0,12-12 424 0 0,0 1-1 0 0,1 0 0 0 0,20-14 1 0 0,3-5-51 0 0,1 0 132 0 0,66-44 0 0 0,-77 58-308 0 0,2 2 1 0 0,-1 1 0 0 0,49-17-1 0 0,-68 28-192 0 0,0 1 1 0 0,-1 0-1 0 0,1 0 0 0 0,1 1 0 0 0,-1 0 0 0 0,0 1 1 0 0,16 0-1 0 0,-21 0-45 0 0,-1 1 0 0 0,1-1 0 0 0,0 1 0 0 0,-1 0 0 0 0,1-1 0 0 0,-1 1 0 0 0,1 0 0 0 0,-1 1 1 0 0,1-1-1 0 0,-1 0 0 0 0,0 1 0 0 0,1-1 0 0 0,-1 1 0 0 0,0 0 0 0 0,0-1 0 0 0,0 1 0 0 0,0 0 0 0 0,-1 1 0 0 0,1-1 0 0 0,0 0 1 0 0,-1 0-1 0 0,0 1 0 0 0,1-1 0 0 0,-1 0 0 0 0,0 1 0 0 0,0 0 0 0 0,0 2 0 0 0,1 5 1 0 0,0 0 0 0 0,-1 0-1 0 0,-1 0 1 0 0,1 0 0 0 0,-1 0-1 0 0,-1 0 1 0 0,0 0 0 0 0,-1-1 0 0 0,0 1-1 0 0,0 0 1 0 0,-4 9 0 0 0,-6 15 69 0 0,-29 53 0 0 0,37-78-65 0 0,-3 4-16 0 0,-2 1 1 0 0,1-1 0 0 0,-2 0-1 0 0,0-1 1 0 0,0 0-1 0 0,-1 0 1 0 0,0-1-1 0 0,-1-1 1 0 0,-1 0 0 0 0,1 0-1 0 0,-2-2 1 0 0,1 1-1 0 0,-1-2 1 0 0,0 0-1 0 0,-16 6 1 0 0,-6-1-219 0 0,0-1 0 0 0,-1-2 0 0 0,-1-1 0 0 0,0-2 0 0 0,-40 1 0 0 0,61-6 148 0 0,1 0-49 0 0,0 0 0 0 0,-30 8 1 0 0,44-9 94 0 0,3 1 43 0 0,-1 0 1 0 0,1 0 0 0 0,-1 0-1 0 0,1 0 1 0 0,-1 0 0 0 0,1-1-1 0 0,-1 1 1 0 0,1 0-1 0 0,0 0 1 0 0,-1-1 0 0 0,1 1-1 0 0,0 0 1 0 0,0-1 0 0 0,-1 1-1 0 0,1 0 1 0 0,1 0 0 0 0,16 8 175 0 0,99 38 1170 0 0,-69-29-792 0 0,50 26 1 0 0,-37-11-107 0 0,72 52 0 0 0,-126-80-450 0 0,-1-1 0 0 0,-1 1-1 0 0,1-1 0 0 0,-1 1 0 0 0,-1 0 1 0 0,1 0-1 0 0,5 8 0 0 0,-5-6-47 0 0,-4-5-141 0 0,4-13-3219 0 0,1-3 837 0 0,2-2-4278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16703 0 0,'0'0'1512'0'0,"1"1"-1134"0"0,1 1-211 0 0,0 0 0 0 0,1 0 0 0 0,-1 0 1 0 0,0-1-1 0 0,1 1 0 0 0,-1-1 1 0 0,1 0-1 0 0,0 1 0 0 0,-1-1 0 0 0,1 0 1 0 0,0-1-1 0 0,0 1 0 0 0,0 0 1 0 0,0-1-1 0 0,0 0 0 0 0,-1 0 0 0 0,1 0 1 0 0,0 0-1 0 0,0 0 0 0 0,3-1 1 0 0,10-1 307 0 0,-1-1 0 0 0,22-6 0 0 0,-35 9-434 0 0,124-38 899 0 0,-70 18-8581 0 0,-39 14 377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11519 0 0,'0'0'1422'0'0,"2"1"-393"0"0,1 3-664 0 0,0 0-1 0 0,-1 0 1 0 0,1 0 0 0 0,-1 1 0 0 0,0-1-1 0 0,0 0 1 0 0,-1 1 0 0 0,1 0-1 0 0,-1-1 1 0 0,0 1 0 0 0,0 0 0 0 0,0 0-1 0 0,-1-1 1 0 0,0 11 0 0 0,0 8 135 0 0,-7 41 0 0 0,6-59-300 0 0,-4 28 330 0 0,-21 126 1040 0 0,19-133-1530 0 0,0 0 0 0 0,-1-1 1 0 0,-24 49-1 0 0,28-66-382 0 0,-1-1 0 0 0,1 0-1 0 0,-2 0 1 0 0,-6 8 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34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73 279 9671 0 0,'0'0'748'0'0,"1"-1"-492"0"0,1-7 446 0 0,1-1 0 0 0,0 1 0 0 0,1 0 0 0 0,-1 0 1 0 0,2 0-1 0 0,-1 1 0 0 0,1 0 0 0 0,0 0 0 0 0,1 0 0 0 0,0 0 0 0 0,10-8 0 0 0,10-9 527 0 0,43-28-1 0 0,-69 52-1227 0 0,22-16 270 0 0,1 2 0 0 0,0 1 0 0 0,1 1-1 0 0,29-10 1 0 0,-38 16-149 0 0,1 1-1 0 0,0 1 1 0 0,-1 1-1 0 0,1 0 1 0 0,0 1-1 0 0,0 0 1 0 0,1 2-1 0 0,17 1 1 0 0,-29-1-100 0 0,0 1 0 0 0,0 0 0 0 0,0 0 0 0 0,-1 0 1 0 0,1 0-1 0 0,0 1 0 0 0,-1 0 0 0 0,1 0 0 0 0,-1 1 1 0 0,1-1-1 0 0,4 5 0 0 0,-6-5-21 0 0,-1 0 0 0 0,0 0 0 0 0,0 1-1 0 0,0-1 1 0 0,0 1 0 0 0,0-1 0 0 0,0 1 0 0 0,-1 0 0 0 0,1-1 0 0 0,-1 1 0 0 0,0 0 0 0 0,0 0 0 0 0,0 0-1 0 0,0 0 1 0 0,0 0 0 0 0,-1 0 0 0 0,1 1 0 0 0,-1-1 0 0 0,0 3 0 0 0,-1 8 6 0 0,0 0 1 0 0,-1 1-1 0 0,-1-1 0 0 0,0-1 1 0 0,-1 1-1 0 0,0 0 1 0 0,-1-1-1 0 0,-10 19 0 0 0,2-7 6 0 0,-2-1 0 0 0,0 0-1 0 0,-24 27 1 0 0,16-26-77 0 0,-1 0 0 0 0,-1-2 0 0 0,0-1 0 0 0,-2-1 0 0 0,-1-2 0 0 0,0 0 0 0 0,-2-2 0 0 0,0-1 0 0 0,-43 17 0 0 0,48-24-42 0 0,-44 10 0 0 0,57-17 21 0 0,1 0-1 0 0,-1-1 1 0 0,1 0 0 0 0,-1 0-1 0 0,0-2 1 0 0,-14-1 0 0 0,25 2-85 0 0,13 0-555 0 0,3 4 781 0 0,-1 0-1 0 0,0 1 1 0 0,-1 0-1 0 0,1 1 1 0 0,20 13-1 0 0,-28-16-11 0 0,238 118 1803 0 0,-127-67-739 0 0,-70-36-788 0 0,55 14 0 0 0,-102-32-314 0 0,12 3 186 0 0,0 0-1 0 0,-1 1 1 0 0,1 0 0 0 0,16 9-1 0 0,-27-12-280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0:3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73 5039 0 0,'0'0'2766'0'0,"2"-1"-2484"0"0,32-11 3530 0 0,-31 11-2488 0 0,3-5-1209 0 0,0 1 2274 0 0,12-11-1517 0 0,-17 14-337 0 0,-2 2-779 0 0,-8 0 2988 0 0,4-2-2891 0 0,-13 1-7 0 0,16 1 262 0 0,4-1-38 0 0,9-5 2 0 0,3-1-12 0 0,-1 1-37 0 0,-3 1 30 0 0,-9 3 283 0 0,2 4-269 0 0,9 2-54 0 0,5-3-13 0 0,13-1 64 0 0,-14 0-64 0 0,0 0 0 0 0,0 0 0 0 0,0 1 0 0 0,0 0 0 0 0,4 2 0 0 0,-16-3 0 0 0,18-1 0 0 0,-6 1-10 0 0,-3-1-49 0 0,3-1-118 0 0,-13 1 95 0 0,-1 1 16 0 0,8-3 36 0 0,-8 3-50 0 0,1 0 0 0 0,6 1 75 0 0,-1 0 59 0 0,-6-1-72 0 0,16 8 323 0 0,-15-7-241 0 0,-2 0-10 0 0,7 7-44 0 0,-7 3 5 0 0,-1-6 60 0 0,-3 4 17 0 0,3-6-10 0 0,-1-1-15 0 0,1 10-54 0 0,2 0-30 0 0,-1-8-63 0 0,0 6 3 0 0,-1-8-19 0 0,0 1-2 0 0,0 10 18 0 0,0 2 64 0 0,-2 0 16 0 0,-3 0 0 0 0,1 0 12 0 0,0-3 48 0 0,4-7 11 0 0,1 4-4 0 0,-1-6 2 0 0,-3 11 60 0 0,1-12-65 0 0,-4 8 0 0 0,4-6 0 0 0,-3 8-10 0 0,-2 1-44 0 0,6-11-10 0 0,1-1 0 0 0,-1 0 0 0 0,0 1 0 0 0,0-1 0 0 0,0 0 0 0 0,0 0 0 0 0,0 0 0 0 0,0 1 0 0 0,0-1 0 0 0,-1 0 0 0 0,1-1 0 0 0,-2 2 0 0 0,-1 1 0 0 0,-7 6 0 0 0,0-2 0 0 0,-1-3 0 0 0,1 1 0 0 0,-4 2 30 0 0,13-6 45 0 0,-18 3 44 0 0,3 2-28 0 0,14-6-80 0 0,-12 0 15 0 0,2-1-26 0 0,-1 0 0 0 0,12 1 0 0 0,-2-2 0 0 0,-23-5 0 0 0,18 4 16 0 0,8 3-25 0 0,-1-1 95 0 0,0 0 0 0 0,0 1 0 0 0,0-1 0 0 0,0 1 0 0 0,0-1 0 0 0,0 1 0 0 0,-1 0 0 0 0,-2 0 1 0 0,-1 6-66 0 0,5-5 32 0 0,0 1 1 0 0,-3 8-44 0 0,1 3-10 0 0,1-3 20 0 0,1-8 969 0 0,-1-1-930 0 0,-7 4-60 0 0,1 0-69 0 0,6-3-19 0 0,0-1-131 0 0,-16 5 156 0 0,15-7 72 0 0,1 2 412 0 0,0-2-287 0 0,-19 1 663 0 0,19 1-681 0 0,1-3-48 0 0,-2-5-43 0 0,2 5 73 0 0,3 2-346 0 0,10-3 238 0 0,1 0 11 0 0,0-2 0 0 0,-2 1-12 0 0,-7 3-36 0 0,6 0 21 0 0,-2-1-33 0 0,2 2 6 0 0,19 6 20 0 0,-16-4 34 0 0,2 1-42 0 0,0-2 31 0 0,0-1 11 0 0,1 0 0 0 0,0 1 0 0 0,-2 2 0 0 0,0 0 0 0 0,1 0 0 0 0,0-1 0 0 0,1-2 12 0 0,17-3 115 0 0,-9 3-50 0 0,-10 0-24 0 0,0 2-42 0 0,0 2-11 0 0,-3 2 0 0 0,0 2-11 0 0,-2-1-26 0 0,-3-2 24 0 0,5 15-43 0 0,-1-5 43 0 0,-9-13 13 0 0,21 20 2 0 0,-20-20 3 0 0,-1-2-2 0 0,-1 0 0 0 0,1 1 1 0 0,-1-1-1 0 0,1 1 0 0 0,-1-1 0 0 0,1 1 1 0 0,-1 0-1 0 0,1-1 0 0 0,-1 1 0 0 0,0-1 1 0 0,0 1-1 0 0,1 0 0 0 0,-1-1 0 0 0,0 1 1 0 0,0 0-1 0 0,1 0 0 0 0,1 10 9 0 0,-1 1-12 0 0,0-1 0 0 0,-3 2 0 0 0,-3-1 0 0 0,-3-3 0 0 0,-3-1 0 0 0,-26 5 0 0 0,12-5 0 0 0,14-2 0 0 0,-1 0 0 0 0,-1 0 0 0 0,1-3 0 0 0,1 1 0 0 0,-1-3 0 0 0,3 0 11 0 0,5-2 31 0 0,-6 0-31 0 0,-3-1-11 0 0,1 2 0 0 0,5 1 0 0 0,-4 1 0 0 0,-1 6 0 0 0,3-3 0 0 0,0-1 0 0 0,0 1 0 0 0,-3-2 0 0 0,0 1 0 0 0,-1-2 0 0 0,1 2 0 0 0,0 1 0 0 0,2 2 0 0 0,0 0 0 0 0,1 1 0 0 0,0 0 0 0 0,-2 0 0 0 0,-1-3 0 0 0,0-3 0 0 0,-1-3 0 0 0,1-1 0 0 0,1 2 0 0 0,1-1-11 0 0,8 0-45 0 0,0 1-153 0 0,-6 0 181 0 0,6 0-47 0 0,-1 1-141 0 0,-19 1 139 0 0,18-2 53 0 0,-15 8-67 0 0,17-7 89 0 0,-7 3-9 0 0,-1 1 22 0 0,8-4 42 0 0,0-1 0 0 0,-7 1-31 0 0,7-1 8 0 0,29-12-8463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496 401 6911 0 0,'0'0'871'0'0,"2"2"-142"0"0,1 2-239 0 0,0-1-1 0 0,1 1 0 0 0,-1-1 0 0 0,1 1 0 0 0,0-1 1 0 0,0 0-1 0 0,0-1 0 0 0,0 1 0 0 0,1-1 0 0 0,-1 1 1 0 0,9 1-1 0 0,-11-3-386 0 0,1 0 0 0 0,0 0 0 0 0,1-1 0 0 0,-1 0-1 0 0,0 1 1 0 0,0-1 0 0 0,0 0 0 0 0,0-1 0 0 0,0 1 0 0 0,0 0 0 0 0,0-1 0 0 0,0 0 0 0 0,0 0 0 0 0,0 0 0 0 0,0 0 0 0 0,0 0 0 0 0,-1 0-1 0 0,1-1 1 0 0,0 1 0 0 0,3-4 0 0 0,0 0 35 0 0,12-9 466 0 0,24-24 0 0 0,-20 15-499 0 0,-1-1 1 0 0,0-1 0 0 0,31-53-1 0 0,-29 37-185 0 0,-2-1 0 0 0,19-53 0 0 0,-38 90 44 0 0,-1 2 21 0 0,0 1 0 0 0,-1-1 1 0 0,1 1-1 0 0,-1-1 1 0 0,1 1-1 0 0,-1-1 0 0 0,0 1 1 0 0,0-6-1 0 0,-1 8 3 0 0,0-1 0 0 0,0 0 0 0 0,0 0 0 0 0,0 0 0 0 0,0 0 0 0 0,0 1 1 0 0,0-1-1 0 0,0 0 0 0 0,0 1 0 0 0,0-1 0 0 0,0 1 0 0 0,-1-1 0 0 0,1 1 0 0 0,0 0 0 0 0,-2-1 0 0 0,3 1 10 0 0,-3 0 1 0 0,1-1 0 0 0,-1 1 0 0 0,0 0-1 0 0,0 0 1 0 0,0 0 0 0 0,0 1 0 0 0,0-1 0 0 0,0 1 0 0 0,1-1 0 0 0,-1 1 0 0 0,0 0-1 0 0,0 0 1 0 0,1 0 0 0 0,-1 0 0 0 0,-2 2 0 0 0,-7 4 107 0 0,-21 17 0 0 0,21-15-65 0 0,-59 47 46 0 0,-24 17-16 0 0,0-6-191 0 0,-167 157 0 0 0,223-186 39 0 0,3 2-1 0 0,-35 49 1 0 0,57-70 104 0 0,2 0 0 0 0,0 1-1 0 0,1 0 1 0 0,1 1 0 0 0,1 1 0 0 0,1-1 0 0 0,-8 35 0 0 0,14-46 42 0 0,1-1 1 0 0,0 1-1 0 0,0-1 0 0 0,1 1 1 0 0,0-1-1 0 0,1 1 1 0 0,0-1-1 0 0,1 1 0 0 0,0-1 1 0 0,0 0-1 0 0,1 0 1 0 0,5 14-1 0 0,-5-17-1 0 0,0-1 0 0 0,1 1 0 0 0,-1-1 1 0 0,1 1-1 0 0,0-1 0 0 0,0 0 0 0 0,1-1 0 0 0,0 1 0 0 0,-1-1 1 0 0,1 0-1 0 0,1 0 0 0 0,-1 0 0 0 0,1 0 0 0 0,-1-1 0 0 0,1 0 1 0 0,0-1-1 0 0,0 1 0 0 0,0-1 0 0 0,8 2 0 0 0,-1-2 82 0 0,0 0 0 0 0,1-1 0 0 0,0 0 0 0 0,-1-1 0 0 0,1 0 0 0 0,20-4 0 0 0,81-21 291 0 0,-115 25-437 0 0,45-15-1835 0 0,-37 12 491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75 7367 0 0,'4'-12'377'0'0,"0"-1"858"0"0,6-24 0 0 0,-10 37-1010 0 0,0 0 1 0 0,0-1-1 0 0,0 1 0 0 0,0-1 0 0 0,1 1 1 0 0,-1 0-1 0 0,0-1 0 0 0,0 1 1 0 0,0 0-1 0 0,0-1 0 0 0,0 1 1 0 0,0-1-1 0 0,0 1 0 0 0,0 0 0 0 0,-1-1 1 0 0,1 1-1 0 0,0 0 0 0 0,0-1 1 0 0,0 1-1 0 0,0-1 0 0 0,0 1 1 0 0,-1 0-1 0 0,1-1 0 0 0,0 1 0 0 0,0 0 1 0 0,-1 0-1 0 0,1-1 0 0 0,0 1 1 0 0,0 0-1 0 0,-1-1 0 0 0,1 1 1 0 0,0 0-1 0 0,-1 0 0 0 0,1-1 0 0 0,-1 1-121 0 0,-1 0-1 0 0,1 0 0 0 0,0 0 0 0 0,0 0 1 0 0,0 0-1 0 0,0 0 0 0 0,0 0 0 0 0,0 1 1 0 0,0-1-1 0 0,0 0 0 0 0,0 0 0 0 0,-1 1 1 0 0,-3 1-217 0 0,1 0 0 0 0,-1 0 0 0 0,1 0 0 0 0,-7 6 0 0 0,-128 137 123 0 0,131-135 63 0 0,0-1 0 0 0,1 1 0 0 0,0 0-1 0 0,0 1 1 0 0,1 0 0 0 0,1 0 0 0 0,0 0 0 0 0,0 0-1 0 0,-5 20 1 0 0,10-27-45 0 0,0 0 0 0 0,0-1 1 0 0,0 1-1 0 0,0-1 0 0 0,0 1 0 0 0,1-1 0 0 0,-1 1 0 0 0,1-1 0 0 0,0 1 0 0 0,0-1 0 0 0,0 0 0 0 0,4 7 1 0 0,-5-9-23 0 0,1 0 0 0 0,-1 0-1 0 0,1 0 1 0 0,-1 1 0 0 0,1-1 0 0 0,0 0 0 0 0,0 0 0 0 0,-1 0 0 0 0,1-1 0 0 0,0 1 0 0 0,0 0 0 0 0,0 0 0 0 0,0 0 0 0 0,0-1 0 0 0,0 1 0 0 0,0 0 0 0 0,1-1 0 0 0,-1 1 0 0 0,0-1 0 0 0,0 1 0 0 0,0-1 0 0 0,0 0 0 0 0,1 0 0 0 0,-1 1 0 0 0,0-1 0 0 0,0 0 0 0 0,1 0 0 0 0,-1 0 0 0 0,0 0-1 0 0,0 0 1 0 0,1-1 0 0 0,-1 1 0 0 0,0 0 0 0 0,0 0 0 0 0,1-1 0 0 0,-1 1 0 0 0,2-2 0 0 0,16-9 95 0 0,-1 0 1 0 0,0-1-1 0 0,-1-1 0 0 0,0-1 0 0 0,-1-1 1 0 0,18-21-1 0 0,-23 24-221 0 0,-1-1 1 0 0,-1 0 0 0 0,-1 0 0 0 0,0-1-1 0 0,0 0 1 0 0,-1 0 0 0 0,-1-1 0 0 0,-1 0-1 0 0,6-21 1 0 0,-10 32-120 0 0,0 0 0 0 0,-1-1 0 0 0,1 1 0 0 0,-1 0 0 0 0,0-1 0 0 0,0 1 0 0 0,-1 0 0 0 0,1-1 0 0 0,-1 1 0 0 0,0 0 0 0 0,-2-7 0 0 0,2 10-350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53 285 4143 0 0,'0'2'319'0'0,"-21"24"519"0"0,-1-3 5401 0 0,22-23-6171 0 0,0 1-1 0 0,-1-1 1 0 0,1 0 0 0 0,0 0-1 0 0,0 0 1 0 0,0 0-1 0 0,0 0 1 0 0,0 0 0 0 0,-1 0-1 0 0,1 1 1 0 0,0-1-1 0 0,0 0 1 0 0,0 0 0 0 0,0 0-1 0 0,-1 0 1 0 0,1 0-1 0 0,0 0 1 0 0,0 0-1 0 0,0 0 1 0 0,-1 0 0 0 0,1 0-1 0 0,0 0 1 0 0,0 0-1 0 0,0 0 1 0 0,0 0 0 0 0,-1 0-1 0 0,1 0 1 0 0,0 0-1 0 0,0 0 1 0 0,0 0-1 0 0,0 0 1 0 0,-1 0 0 0 0,1-1-1 0 0,0 1 1 0 0,0 0-1 0 0,0 0 1 0 0,0 0 0 0 0,-1 0-1 0 0,1 0 1 0 0,0 0-1 0 0,0-1 1 0 0,0 1-1 0 0,0 0 1 0 0,0 0 0 0 0,0 0-1 0 0,0 0 1 0 0,-1 0-1 0 0,1-1 1 0 0,0 1 0 0 0,0 0-1 0 0,0 0 1 0 0,0 0-1 0 0,0 0 1 0 0,0-1-1 0 0,0 1 1 0 0,0 0 0 0 0,-2-10 1045 0 0,3 4-1031 0 0,0 0 0 0 0,0 0 0 0 0,0 1 0 0 0,1-1 1 0 0,-1 0-1 0 0,2 1 0 0 0,-1-1 0 0 0,0 1 0 0 0,1-1 1 0 0,0 1-1 0 0,1 0 0 0 0,-1 0 0 0 0,5-4 0 0 0,6-8-30 0 0,2 1-1 0 0,18-16 1 0 0,5 0-177 0 0,1 1 1 0 0,1 2-1 0 0,82-42 0 0 0,-118 68 272 0 0,1 1-1 0 0,-1-1 0 0 0,1 1 1 0 0,9-2-1 0 0,-13 4-88 0 0,0-1 1 0 0,0 1-1 0 0,0 0 0 0 0,0 0 0 0 0,0 0 1 0 0,0 0-1 0 0,0 1 0 0 0,0-1 0 0 0,0 0 1 0 0,0 1-1 0 0,0-1 0 0 0,0 1 0 0 0,0 0 1 0 0,0 0-1 0 0,3 2 0 0 0,-3-2 3 0 0,-1 0-1 0 0,0 1 1 0 0,0-1-1 0 0,0 1 0 0 0,0-1 1 0 0,0 1-1 0 0,0-1 1 0 0,0 1-1 0 0,0 0 1 0 0,-1-1-1 0 0,1 1 0 0 0,-1 0 1 0 0,1 0-1 0 0,-1 2 1 0 0,1 0 56 0 0,1 5 5 0 0,-1 1 0 0 0,0-1 0 0 0,0 0 0 0 0,-1 0 0 0 0,0 1 1 0 0,-2 9-1 0 0,-12 57 267 0 0,11-60-345 0 0,-3 12 7 0 0,2-12-48 0 0,0 0-1 0 0,2 0 1 0 0,-1 19 0 0 0,3-33-111 0 0,10-1-3478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94 12959 0 0,'35'-25'1258'0'0,"-8"5"873"0"0,51-28 2382 0 0,-86 57-4305 0 0,-32 29-133 0 0,22-22-73 0 0,1 1 0 0 0,0 0-1 0 0,-21 31 1 0 0,10-13-234 0 0,27-34 160 0 0,3 1-217 0 0,-2-1 286 0 0,1-1 0 0 0,-1 1 0 0 0,0 0 0 0 0,0 0 1 0 0,1 0-1 0 0,-1-1 0 0 0,0 1 0 0 0,1 0 0 0 0,-1-1 0 0 0,1 1 1 0 0,-1 0-1 0 0,1-1 0 0 0,-1 1 0 0 0,1 0 0 0 0,0-1 0 0 0,-1 1 0 0 0,1-1 1 0 0,0 1-1 0 0,-1-1 0 0 0,1 0 0 0 0,1 1 0 0 0,5 4-13 0 0,0-1-1 0 0,1-1 0 0 0,14 6 1 0 0,10 4-35 0 0,-24-8 81 0 0,1-1 1 0 0,-1 1 0 0 0,0 1-1 0 0,0 0 1 0 0,0 0-1 0 0,7 7 1 0 0,-13-10-5 0 0,0-1 0 0 0,0 1 0 0 0,-1-1 0 0 0,1 1 0 0 0,-1-1 0 0 0,1 1 0 0 0,-1 0 0 0 0,0 0 0 0 0,0-1 0 0 0,0 1 0 0 0,0 0 0 0 0,-1 0 0 0 0,1 0 0 0 0,-1 0 0 0 0,1 0-1 0 0,-1 1 1 0 0,0-1 0 0 0,0 0 0 0 0,-1 0 0 0 0,1 0 0 0 0,-1 0 0 0 0,1 0 0 0 0,-2 3 0 0 0,-1 0 41 0 0,1-1 0 0 0,-1 1 1 0 0,0-1-1 0 0,0 1 0 0 0,-1-1 0 0 0,1 0 0 0 0,-1-1 0 0 0,0 1 0 0 0,-1 0 0 0 0,1-1 1 0 0,-7 5-1 0 0,-3 1 221 0 0,-1 0 0 0 0,-27 14-1 0 0,15-13-233 0 0,20-9-87 0 0,1 1-1 0 0,0-1 1 0 0,-11 7-1 0 0,-6 5-1098 0 0,0-2-1 0 0,-41 16 0 0 0,62-28 68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28 9215 0 0,'0'-1'707'0'0,"-16"-26"12163"0"0,11 38-11738 0 0,-9 51-969 0 0,-4 11-280 0 0,13-58-54 0 0,1 0-336 0 0,-1 0 0 0 0,-1-1 0 0 0,0 0 0 0 0,-1 0 0 0 0,-10 15 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205 290 6911 0 0,'0'0'623'0'0,"-1"2"-514"0"0,-4 6 344 0 0,0-1 0 0 0,0 0 0 0 0,-1-1 0 0 0,0 1 0 0 0,0-1 0 0 0,-13 9 0 0 0,2-3 2147 0 0,-33 18 0 0 0,48-28-2405 0 0,-1 0 0 0 0,0-1 1 0 0,0 0-1 0 0,-1 0 0 0 0,1 0 1 0 0,0 0-1 0 0,0 0 0 0 0,0 0 0 0 0,-1-1 1 0 0,1 0-1 0 0,0 0 0 0 0,-1 1 1 0 0,-4-2-1 0 0,6 0-131 0 0,1 1 0 0 0,-1-1 0 0 0,0 1 0 0 0,1-1 0 0 0,-1 0 1 0 0,1 0-1 0 0,-1 0 0 0 0,1 0 0 0 0,-1 0 0 0 0,1 0 0 0 0,-1 0 0 0 0,1 0 0 0 0,0-1 1 0 0,0 1-1 0 0,0-1 0 0 0,0 1 0 0 0,0-1 0 0 0,0 1 0 0 0,0-1 0 0 0,0 1 0 0 0,0-1 1 0 0,1 0-1 0 0,-1 1 0 0 0,1-1 0 0 0,-1 0 0 0 0,1-2 0 0 0,-2-6-3 0 0,1 0 0 0 0,0 0 0 0 0,1-1-1 0 0,0 1 1 0 0,1 0 0 0 0,0 0 0 0 0,0 0 0 0 0,1 0-1 0 0,1 0 1 0 0,-1 0 0 0 0,2 0 0 0 0,-1 0-1 0 0,1 1 1 0 0,8-12 0 0 0,-4 6-225 0 0,1 1 0 0 0,1 0 0 0 0,1 1 0 0 0,0 0 0 0 0,0 0 0 0 0,1 1 0 0 0,27-19 0 0 0,-24 20-59 0 0,1 0 0 0 0,0 2 0 0 0,0 0 0 0 0,1 1 0 0 0,0 0 0 0 0,27-7 0 0 0,-36 13 276 0 0,0 0 0 0 0,0 1 0 0 0,0 0 0 0 0,0 0 0 0 0,1 1 0 0 0,-1-1 0 0 0,0 2 0 0 0,0-1-1 0 0,0 1 1 0 0,0 1 0 0 0,0 0 0 0 0,0 0 0 0 0,0 0 0 0 0,0 1 0 0 0,-1 0 0 0 0,1 0 0 0 0,9 6 0 0 0,-13-5 32 0 0,1-1 0 0 0,0 0 0 0 0,-1 1 0 0 0,0 0 0 0 0,0 0 0 0 0,0 0 0 0 0,-1 1-1 0 0,1-1 1 0 0,-1 1 0 0 0,0 0 0 0 0,0 0 0 0 0,0 0 0 0 0,-1 0 0 0 0,0 1 0 0 0,0-1 0 0 0,0 1 0 0 0,-1-1-1 0 0,0 1 1 0 0,0-1 0 0 0,0 1 0 0 0,-1 0 0 0 0,0 0 0 0 0,0-1 0 0 0,0 1 0 0 0,-1 0 0 0 0,1-1 0 0 0,-1 1-1 0 0,-1 0 1 0 0,1-1 0 0 0,-3 7 0 0 0,-3 0-9 0 0,1 0 0 0 0,-1 0 0 0 0,-1-1 0 0 0,0 0 0 0 0,-1 0 0 0 0,0 0 0 0 0,-1-1 0 0 0,0-1 0 0 0,-21 16 0 0 0,-8 2-540 0 0,-67 32 0 0 0,55-31-434 0 0,49-27 847 0 0,-6 4-548 0 0,0-1 0 0 0,-1 0-1 0 0,0 0 1 0 0,-16 5 0 0 0,8-7-1400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1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11975 0 0,'0'0'923'0'0,"-2"1"-602"0"0,-32 29 1515 0 0,-48 51 0 0 0,-23 43-677 0 0,56-61-918 0 0,3 3 0 0 0,3 1 0 0 0,3 2-1 0 0,3 2 1 0 0,-48 131 0 0 0,65-136-273 0 0,-9 21 209 0 0,25-77-606 0 0,0-1 0 0 0,-1 0 0 0 0,0-1 0 0 0,0 1 0 0 0,-1-1 0 0 0,-13 15 0 0 0,16-22-942 0 0,-5 2-48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1 675 7367 0 0,'0'0'2299'0'0,"2"2"-603"0"0,1 0-1347 0 0,0 0 0 0 0,0 0 0 0 0,0 0 0 0 0,1-1 0 0 0,-1 0 0 0 0,0 1 1 0 0,1-1-1 0 0,-1 0 0 0 0,0 0 0 0 0,1-1 0 0 0,0 1 0 0 0,4-1 0 0 0,-2 0-106 0 0,0 0 0 0 0,1-1-1 0 0,-1 0 1 0 0,0 0 0 0 0,0 0 0 0 0,9-4 0 0 0,5-4 63 0 0,-1 0 1 0 0,0-2 0 0 0,20-14-1 0 0,-37 25-253 0 0,51-37 552 0 0,63-57 0 0 0,40-53-262 0 0,-133 125-256 0 0,16-17 2 0 0,43-56 0 0 0,-85 98-111 0 0,0-1 1 0 0,1 1-1 0 0,-1-1 1 0 0,-1 0-1 0 0,-3 2 1 0 0,-9 7 2 0 0,-18 16-2 0 0,2 1 1 0 0,1 2 0 0 0,1 2 0 0 0,2 0 0 0 0,1 2 0 0 0,1 1-1 0 0,2 1 1 0 0,-26 54 0 0 0,46-82 11 0 0,0 0 0 0 0,1 1-1 0 0,0-1 1 0 0,1 1 0 0 0,-3 15 0 0 0,5-22 8 0 0,0 0 0 0 0,0 1-1 0 0,0-1 1 0 0,0 0 0 0 0,0 0 0 0 0,1 1 0 0 0,-1-1 0 0 0,0 0 0 0 0,1 0 0 0 0,0 0 0 0 0,0 0 0 0 0,1 3-1 0 0,-1-4 3 0 0,0 0-1 0 0,0 1 0 0 0,0-1 1 0 0,0 0-1 0 0,0 0 0 0 0,0 0 0 0 0,0 0 1 0 0,0 0-1 0 0,1 0 0 0 0,-1-1 1 0 0,0 1-1 0 0,1 0 0 0 0,-1-1 0 0 0,1 1 1 0 0,-1-1-1 0 0,1 1 0 0 0,-1-1 1 0 0,1 0-1 0 0,2 1 0 0 0,3-1 10 0 0,-1 0 0 0 0,1 0 0 0 0,0-1 0 0 0,-1 1 0 0 0,1-1 0 0 0,10-4 0 0 0,39-15 145 0 0,-48 17-140 0 0,35-16 6 0 0,-1-1 0 0 0,-2-2 0 0 0,0-2 0 0 0,68-53 0 0 0,-49 27-34 0 0,-2-3 1 0 0,54-66-1 0 0,-82 86 222 0 0,-2-1 0 0 0,-2 0 0 0 0,-1-2 0 0 0,30-61 0 0 0,-46 73-77 0 0,-8 24-132 0 0,0 0 1 0 0,0-1-1 0 0,0 1 0 0 0,1 0 1 0 0,-1 0-1 0 0,0 0 0 0 0,0-1 0 0 0,0 1 1 0 0,0 0-1 0 0,0 0 0 0 0,0 0 1 0 0,0-1-1 0 0,0 1 0 0 0,0 0 0 0 0,0 0 1 0 0,0 0-1 0 0,0-1 0 0 0,0 1 0 0 0,0 0 1 0 0,0 0-1 0 0,0 0 0 0 0,-1-1 1 0 0,1 1-1 0 0,0 0 0 0 0,0 0 0 0 0,0 0 1 0 0,0 0-1 0 0,0-1 0 0 0,0 1 0 0 0,0 0 1 0 0,-1 0-1 0 0,1 0 0 0 0,0 0 1 0 0,0 0-1 0 0,0-1 0 0 0,0 1 0 0 0,-1 0 1 0 0,1 0-1 0 0,0 0 0 0 0,0 0 1 0 0,0 0-1 0 0,0 0 0 0 0,-1 0 0 0 0,1 0 1 0 0,0 0-1 0 0,0 0 0 0 0,-1 0 0 0 0,1 0 1 0 0,0 0-1 0 0,0 0 0 0 0,0 0 1 0 0,-1 0-1 0 0,1 0 0 0 0,-6 2-3 0 0,0 1-4 0 0,1 0 0 0 0,0 0 0 0 0,0 1-1 0 0,0 0 1 0 0,1 0 0 0 0,-1 0 0 0 0,1 0-1 0 0,-6 7 1 0 0,-27 42-76 0 0,0 9 11 0 0,3 1 1 0 0,3 2-1 0 0,3 0 0 0 0,3 2 0 0 0,-20 82 1 0 0,42-137 56 0 0,0 0 0 0 0,0 1 0 0 0,2 0 0 0 0,0 0 0 0 0,0 0 0 0 0,2 21 0 0 0,0-25 7 0 0,1 0 0 0 0,0-1 1 0 0,1 1-1 0 0,0 0 0 0 0,0-1 1 0 0,1 0-1 0 0,0 1 0 0 0,1-1 0 0 0,-1-1 1 0 0,1 1-1 0 0,10 10 0 0 0,-14-17-79 0 0,0 0 0 0 0,0 0 1 0 0,0 0-1 0 0,0 0 0 0 0,0 0 0 0 0,0 0 0 0 0,1 0 0 0 0,-1 0 0 0 0,0 0 0 0 0,1 0 1 0 0,-1-1-1 0 0,1 1 0 0 0,-1 0 0 0 0,1-1 0 0 0,-1 0 0 0 0,1 1 0 0 0,-1-1 0 0 0,3 0 1 0 0,6 1-1496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72 113 8287 0 0,'0'0'639'0'0,"1"1"-415"0"0,4 2 502 0 0,-1 0 0 0 0,0 0 0 0 0,0 1 0 0 0,0-1 1 0 0,0 1-1 0 0,-1 0 0 0 0,1 0 0 0 0,-1 0 0 0 0,0 1 0 0 0,0-1 0 0 0,2 7 0 0 0,-2-6-390 0 0,-1-1 0 0 0,1 1 0 0 0,0-1-1 0 0,0 0 1 0 0,0 0 0 0 0,0 0-1 0 0,1 0 1 0 0,-1 0 0 0 0,1-1-1 0 0,0 0 1 0 0,0 1 0 0 0,1-1-1 0 0,5 2 1 0 0,-6-3-247 0 0,0-1 0 0 0,0-1 0 0 0,0 1 0 0 0,0-1 0 0 0,0 1 0 0 0,0-1 0 0 0,1 0 0 0 0,-1-1 0 0 0,0 1 1 0 0,0-1-1 0 0,8-1 0 0 0,1-2 54 0 0,1-1 0 0 0,14-7 1 0 0,-13 5-117 0 0,0 0 1 0 0,-1-2 0 0 0,21-15-1 0 0,-30 21-117 0 0,-1-1-1 0 0,0 1 0 0 0,0-1 1 0 0,0 0-1 0 0,0 0 1 0 0,-1-1-1 0 0,0 1 1 0 0,0-1-1 0 0,0 1 1 0 0,0-1-1 0 0,-1 0 0 0 0,1 0 1 0 0,-1 0-1 0 0,1-7 1 0 0,-3 11 49 0 0,0 1 0 0 0,0-1 0 0 0,0 1 0 0 0,0-1 0 0 0,0 0 0 0 0,0 1 0 0 0,0-1 0 0 0,0 1 0 0 0,0-1 0 0 0,0 1 0 0 0,-1-1 0 0 0,1 1 0 0 0,0-1 0 0 0,0 1 0 0 0,-1-1 0 0 0,1 1 0 0 0,0-1 0 0 0,-1 1 0 0 0,1 0 0 0 0,0-1 0 0 0,-1 1 0 0 0,1-1 0 0 0,-1 1 0 0 0,1 0 0 0 0,-1-1 0 0 0,1 1 0 0 0,-1-1 0 0 0,-14-3-594 0 0,9 4 479 0 0,0 0 0 0 0,0 1 1 0 0,0-1-1 0 0,0 1 0 0 0,0 1 0 0 0,0-1 0 0 0,-8 4 0 0 0,-40 20-290 0 0,30-13 219 0 0,3-1 388 0 0,1 1 1 0 0,0 1-1 0 0,1 1 0 0 0,0 0 0 0 0,1 2 1 0 0,1 0-1 0 0,1 1 0 0 0,0 1 0 0 0,1 0 0 0 0,0 1 1 0 0,2 1-1 0 0,-21 40 0 0 0,31-55-117 0 0,1 1 1 0 0,0-1-1 0 0,0 0 0 0 0,1 1 1 0 0,-1-1-1 0 0,1 1 0 0 0,0-1 0 0 0,1 1 1 0 0,-1 6-1 0 0,1-10-29 0 0,1 1 0 0 0,-1-1 0 0 0,1 1-1 0 0,-1-1 1 0 0,1 0 0 0 0,0 0 0 0 0,0 1 0 0 0,0-1 0 0 0,0 0 0 0 0,0 0 0 0 0,0 0 0 0 0,1 0-1 0 0,-1 0 1 0 0,1 0 0 0 0,-1-1 0 0 0,1 1 0 0 0,0 0 0 0 0,0-1 0 0 0,-1 1 0 0 0,1-1-1 0 0,0 0 1 0 0,1 0 0 0 0,3 2 0 0 0,1 0-31 0 0,0 0-1 0 0,0-1 1 0 0,1 0 0 0 0,-1-1-1 0 0,0 0 1 0 0,1 0-1 0 0,-1 0 1 0 0,1-1 0 0 0,8-1-1 0 0,12-1-776 0 0,29-7-1 0 0,-52 8 557 0 0,134-28-6225 0 0,58-10-3502 0 0,-153 37 12910 0 0,-43 17 159 0 0,0-12-2850 0 0,-1-1 1 0 0,0 0-1 0 0,0 0 1 0 0,0 1 0 0 0,0-1-1 0 0,0 0 1 0 0,0 1-1 0 0,-1-1 1 0 0,1 0-1 0 0,-1 0 1 0 0,1 1-1 0 0,-3 3 1 0 0,0 2 399 0 0,-1 0 0 0 0,-1-1 0 0 0,0 1 0 0 0,0-1 0 0 0,0 0 1 0 0,-1 0-1 0 0,0 0 0 0 0,-8 6 0 0 0,12-12 128 0 0,-5 1 4224 0 0,6-6-4894 0 0,0 1 0 0 0,0 0-1 0 0,1-1 1 0 0,0 1-1 0 0,0 0 1 0 0,0-1 0 0 0,0 1-1 0 0,0 0 1 0 0,0-1-1 0 0,1 1 1 0 0,0 0 0 0 0,0-1-1 0 0,0 1 1 0 0,0 0-1 0 0,0 0 1 0 0,2-4-1 0 0,4-5 50 0 0,1 0 0 0 0,14-18 0 0 0,-9 13-135 0 0,8-9 13 0 0,36-34 0 0 0,-11 13 13 0 0,81-80-39 0 0,-99 102-15 0 0,2 1 0 0 0,56-33 0 0 0,-77 51-209 0 0,1 1 0 0 0,14-5-1 0 0,-21 9 124 0 0,0 0 0 0 0,0 0-1 0 0,-1 0 1 0 0,1 1 0 0 0,0 0-1 0 0,0-1 1 0 0,0 1-1 0 0,-1 0 1 0 0,1 0 0 0 0,0 0-1 0 0,0 1 1 0 0,0-1 0 0 0,0 1-1 0 0,2 0 1 0 0,-2 1-1353 0 0,5 4-59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551 104 11519 0 0,'23'-37'639'0'0,"-17"26"-430"0"0,0 1-1 0 0,9-12 0 0 0,7-2 4187 0 0,-23 26-3882 0 0,-106 185 2014 0 0,1 7-1158 0 0,-11 34-555 0 0,77-146-672 0 0,8-18-60 0 0,-30 59-16 0 0,61-120-68 0 0,-148 286-29 0 0,144-275-147 0 0,2-7-656 0 0,5-15 162 0 0,8-29-2068 0 0,-2 7-2785 0 0,-3 7 23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6911 0 0,'0'0'11556'0'0,"2"0"-10948"0"0,21 3 14 0 0,0-1 0 0 0,1-2 0 0 0,-1 0 1 0 0,0-1-1 0 0,1-2 0 0 0,39-9 0 0 0,294-66-298 0 0,-307 69-812 0 0,-12 2-350 0 0,8-1-1677 0 0,-16 0-2071 0 0,3-4-2030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0,'0'0'923'0'0,"-2"0"-427"0"0,-5 3-65 0 0,0 0 0 0 0,0 1-1 0 0,0 0 1 0 0,0 0 0 0 0,1 0 0 0 0,0 1 0 0 0,0 0 0 0 0,0 0 0 0 0,0 0-1 0 0,1 1 1 0 0,0 0 0 0 0,0 0 0 0 0,-6 10 0 0 0,-4 9-156 0 0,1 2 0 0 0,-13 33-1 0 0,14-29 242 0 0,-95 256 929 0 0,49-124-1252 0 0,39-110-180 0 0,-5 18 18 0 0,-68 130 0 0 0,69-163-63 0 0,21-34 28 0 0,0 0-1 0 0,0 0 0 0 0,-1 0 1 0 0,1 0-1 0 0,-1-1 1 0 0,-7 6-1 0 0,4-6 16 0 0,7-3-8 0 0,0-1 0 0 0,-1 1-1 0 0,1-1 1 0 0,-1 0 0 0 0,1 1 0 0 0,0-1 0 0 0,0 0 0 0 0,-1 1-1 0 0,1-1 1 0 0,0 0 0 0 0,0 0 0 0 0,0 1 0 0 0,0-1 0 0 0,0-1-1 0 0,0-3-8 0 0,0 0 0 0 0,1 0-1 0 0,-1 0 1 0 0,1 0-1 0 0,1 0 1 0 0,-1 0-1 0 0,1 0 1 0 0,3-8 0 0 0,21-35 10 0 0,-16 33-17 0 0,0 0 1 0 0,1 0-1 0 0,1 1 0 0 0,0 0 0 0 0,1 1 0 0 0,0 1 1 0 0,1 0-1 0 0,0 1 0 0 0,24-15 0 0 0,-34 25 36 0 0,-1-1 0 0 0,1 0 0 0 0,-1 1 0 0 0,1 0 0 0 0,-1-1 0 0 0,1 2 0 0 0,0-1 0 0 0,-1 0 0 0 0,1 1 0 0 0,0-1 0 0 0,0 1 0 0 0,0 0 0 0 0,-1 1 1 0 0,1-1-1 0 0,0 0 0 0 0,0 1 0 0 0,0 0 0 0 0,-1 0 0 0 0,1 0 0 0 0,-1 1 0 0 0,1-1 0 0 0,-1 1 0 0 0,1-1 0 0 0,-1 1 0 0 0,0 1 0 0 0,0-1 0 0 0,0 0 0 0 0,0 1 0 0 0,0-1 0 0 0,0 1 0 0 0,-1 0 0 0 0,1 0 0 0 0,-1 0 0 0 0,0 0 0 0 0,0 0 0 0 0,0 0 0 0 0,0 1 0 0 0,-1-1 0 0 0,1 1 0 0 0,0 5 0 0 0,0 0-7 0 0,0 1 0 0 0,-1-1-1 0 0,0 1 1 0 0,-1-1 0 0 0,0 1-1 0 0,-1-1 1 0 0,-2 15 0 0 0,-2 43-74 0 0,5-65-425 0 0,9 3-6879 0 0,2-3 699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194 142 4143 0 0,'0'0'882'0'0,"11"3"8015"0"0,0-1-7706 0 0,-1 1 0 0 0,1-1-1 0 0,0-1 1 0 0,0 0 0 0 0,12-1 0 0 0,-8-1-621 0 0,0-1 0 0 0,0 0 1 0 0,18-5-1 0 0,-8-1-440 0 0,-1-1 0 0 0,-1 0 1 0 0,0-2-1 0 0,28-17 0 0 0,-46 24-121 0 0,1 1-1 0 0,-1-2 0 0 0,0 1 1 0 0,-1 0-1 0 0,1-1 0 0 0,4-7 1 0 0,-2 1-100 0 0,-7 11 74 0 0,0-1-1 0 0,1 0 1 0 0,-1 0-1 0 0,0 0 1 0 0,0 1 0 0 0,0-1-1 0 0,0 0 1 0 0,1 0-1 0 0,-1 1 1 0 0,0-1 0 0 0,-1 0-1 0 0,1 0 1 0 0,0 0-1 0 0,0 1 1 0 0,0-1-1 0 0,0 0 1 0 0,-1 0 0 0 0,1 1-1 0 0,0-1 1 0 0,-1 0-1 0 0,1 0 1 0 0,0 1-1 0 0,-2-2 1 0 0,1 1-16 0 0,0 0 1 0 0,0 1-1 0 0,0-1 0 0 0,0 0 0 0 0,0 0 1 0 0,0 1-1 0 0,-1-1 0 0 0,1 1 1 0 0,0-1-1 0 0,0 1 0 0 0,-1-1 1 0 0,-1 1-1 0 0,-2-1-78 0 0,-1 1 1 0 0,1-1-1 0 0,0 1 1 0 0,0 1-1 0 0,0-1 0 0 0,-7 2 1 0 0,-2 2-116 0 0,0 0 0 0 0,0 1 1 0 0,1 1-1 0 0,-24 13 0 0 0,-49 36-405 0 0,64-39 491 0 0,-18 12 351 0 0,2 1 0 0 0,1 2 0 0 0,1 2 0 0 0,-40 47 0 0 0,38-28 287 0 0,34-47-454 0 0,1 0 0 0 0,1 1-1 0 0,-1-1 1 0 0,1 1 0 0 0,-1-1 0 0 0,2 1 0 0 0,-1 0 0 0 0,-1 8 0 0 0,3-12-33 0 0,0 0-1 0 0,0-1 1 0 0,0 1 0 0 0,0 0 0 0 0,0-1 0 0 0,0 1 0 0 0,1-1-1 0 0,-1 1 1 0 0,0 0 0 0 0,1-1 0 0 0,0 1 0 0 0,-1-1-1 0 0,1 1 1 0 0,0-1 0 0 0,-1 1 0 0 0,1-1 0 0 0,0 0 0 0 0,0 1-1 0 0,0-1 1 0 0,3 2 0 0 0,-2-1 1 0 0,1-1 1 0 0,-1 1-1 0 0,1 0 1 0 0,0-1-1 0 0,0 0 1 0 0,-1 0-1 0 0,1 0 0 0 0,0 0 1 0 0,0 0-1 0 0,4 0 1 0 0,6 1 16 0 0,0-2 0 0 0,-1 1 0 0 0,1-2 0 0 0,14-1 0 0 0,9-3-316 0 0,0-2 0 0 0,-1-1 0 0 0,0-2 1 0 0,0-1-1 0 0,33-17 0 0 0,-31 11-764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527 714 12695 0 0,'0'0'1150'0'0,"2"1"-946"0"0,16 9 676 0 0,-16-9-724 0 0,-1 1 0 0 0,1-1 0 0 0,0 0 0 0 0,-1 0 1 0 0,1 0-1 0 0,0 0 0 0 0,0 0 0 0 0,0-1 0 0 0,0 1 0 0 0,0 0 0 0 0,0-1 0 0 0,0 1 0 0 0,0-1 0 0 0,0 0 1 0 0,0 0-1 0 0,0 0 0 0 0,0 0 0 0 0,0 0 0 0 0,0 0 0 0 0,0 0 0 0 0,3-2 0 0 0,3-2 75 0 0,1 0 0 0 0,-1-1 1 0 0,0 0-1 0 0,0 0 0 0 0,-1-1 0 0 0,0 0 0 0 0,0-1 0 0 0,9-10 0 0 0,4-7 76 0 0,20-32 1 0 0,-23 27-295 0 0,0 0 1 0 0,-2-1-1 0 0,-1-1 1 0 0,16-51-1 0 0,-19 42-506 0 0,-2 0-1 0 0,-1-1 1 0 0,3-57-1 0 0,-10 77 68 0 0,-3-39 0 0 0,1 53 361 0 0,0 1 1 0 0,0-1-1 0 0,0 0 0 0 0,-1 1 0 0 0,0-1 0 0 0,-1 1 1 0 0,1 0-1 0 0,-1 0 0 0 0,-7-11 0 0 0,9 16 55 0 0,-1-1-1 0 0,1 0 1 0 0,-1 1 0 0 0,1-1-1 0 0,-1 1 1 0 0,0 0 0 0 0,0-1-1 0 0,0 1 1 0 0,0 0-1 0 0,0 0 1 0 0,0 0 0 0 0,0 1-1 0 0,0-1 1 0 0,0 0-1 0 0,0 1 1 0 0,0-1 0 0 0,0 1-1 0 0,-1 0 1 0 0,1 0-1 0 0,0 0 1 0 0,0 0 0 0 0,-1 0-1 0 0,1 0 1 0 0,0 1 0 0 0,0-1-1 0 0,0 1 1 0 0,0-1-1 0 0,0 1 1 0 0,0 0 0 0 0,-4 2-1 0 0,-2 1-7 0 0,0 0-1 0 0,0 1 0 0 0,0 0 1 0 0,1 0-1 0 0,0 1 1 0 0,-9 8-1 0 0,4 0 42 0 0,0 0-1 0 0,0 1 0 0 0,2 0 1 0 0,-16 30-1 0 0,-27 71 198 0 0,34-68-162 0 0,-23 97 1 0 0,5 55 108 0 0,28-147-70 0 0,-3 0-1 0 0,-2-1 0 0 0,-2-1 1 0 0,-3 0-1 0 0,-2-1 0 0 0,-2-1 1 0 0,-56 89-1 0 0,53-100-31 0 0,-2 0-1 0 0,-1-2 1 0 0,-39 37 0 0 0,32-35-66 0 0,28-28-120 0 0,-1 0 1 0 0,-1 0-1 0 0,1-1 0 0 0,-1-1 1 0 0,-1 1-1 0 0,0-2 1 0 0,-14 9-1 0 0,25-16 84 0 0,-1 1 0 0 0,1-1 0 0 0,0 0 0 0 0,0 0-1 0 0,0 0 1 0 0,-1 1 0 0 0,1-1 0 0 0,0 0 0 0 0,0 0 0 0 0,-1 0-1 0 0,1 0 1 0 0,0 0 0 0 0,0 0 0 0 0,-1 0 0 0 0,1 0 0 0 0,0 0-1 0 0,0 0 1 0 0,-1 0 0 0 0,1 1 0 0 0,0-2 0 0 0,-1 1 0 0 0,1 0-1 0 0,0 0 1 0 0,0 0 0 0 0,-1 0 0 0 0,1 0 0 0 0,0 0 0 0 0,0 0-1 0 0,-1 0 1 0 0,1 0 0 0 0,0 0 0 0 0,0 0 0 0 0,-1-1-1 0 0,1 1 1 0 0,0 0 0 0 0,0 0 0 0 0,0 0 0 0 0,-1-1 0 0 0,1 1-1 0 0,0 0 1 0 0,0 0 0 0 0,0 0 0 0 0,0-1 0 0 0,-1 1 0 0 0,1 0-1 0 0,0 0 1 0 0,0-1 0 0 0,0 1 0 0 0,0 0 0 0 0,0 0 0 0 0,0-1-1 0 0,0 1 1 0 0,0 0 0 0 0,0-1 0 0 0,0 1 0 0 0,0 0 0 0 0,0 0-1 0 0,0-1 1 0 0,0 1 0 0 0,0 0 0 0 0,0 0 0 0 0,0-1 0 0 0,0 1-1 0 0,0-1 1 0 0,2-11-691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11519 0 0,'0'0'2476'0'0,"2"1"-1096"0"0,3 1-1056 0 0,0 0-1 0 0,0 0 1 0 0,1-1 0 0 0,-1 1-1 0 0,0-1 1 0 0,1-1-1 0 0,-1 1 1 0 0,1-1-1 0 0,-1 0 1 0 0,0 0-1 0 0,1 0 1 0 0,5-2 0 0 0,15-2-50 0 0,29-9 1 0 0,-47 11-64 0 0,267-87 1318 0 0,-213 68-1380 0 0,72-15 0 0 0,-49 17-3604 0 0,-61 14 1404 0 0,-5 1-4213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10735 0 0,'0'0'496'0'0,"-2"9"158"0"0,2-6-508 0 0,-1 0 1 0 0,1 0 0 0 0,-1 0 0 0 0,0-1 0 0 0,0 1-1 0 0,0 0 1 0 0,0 0 0 0 0,0-1 0 0 0,-1 1 0 0 0,1-1-1 0 0,-1 1 1 0 0,0-1 0 0 0,0 0 0 0 0,1 0 0 0 0,-1 0-1 0 0,-1 0 1 0 0,-3 4 0 0 0,-1-1 365 0 0,-14 14 960 0 0,-25 15 0 0 0,26-20-1072 0 0,1 0 0 0 0,-23 24 0 0 0,27-22-194 0 0,0 0 0 0 0,1 1 0 0 0,-23 37 0 0 0,36-49-155 0 0,-1-1 0 0 0,0 0 1 0 0,1 1-1 0 0,0-1 0 0 0,-1 6 0 0 0,2-9-42 0 0,0 1 243 0 0,23 4 198 0 0,-12-6-351 0 0,0-1 0 0 0,0-1 0 0 0,0 0 1 0 0,0-1-1 0 0,0 0 0 0 0,-1 0 0 0 0,1-1 1 0 0,15-9-1 0 0,8-6 116 0 0,34-25 1 0 0,-58 37-182 0 0,0-1 1 0 0,-1 0 0 0 0,0 0 0 0 0,-1-1-1 0 0,15-18 1 0 0,-19 22-22 0 0,0-1 0 0 0,-1 0 0 0 0,1 0 0 0 0,-1 0 0 0 0,-1 0 1 0 0,1-1-1 0 0,-1 1 0 0 0,0 0 0 0 0,-1-1 0 0 0,0 0 0 0 0,0 1 0 0 0,1-9 0 0 0,-2 12-18 0 0,0 1-1 0 0,-1-1 1 0 0,1 1-1 0 0,0-1 1 0 0,-1 0-1 0 0,1 1 1 0 0,-1-1-1 0 0,0 1 1 0 0,0-1-1 0 0,0 1 1 0 0,0-1-1 0 0,0 1 1 0 0,-1 0-1 0 0,1 0 1 0 0,-1 0-1 0 0,-2-3 1 0 0,1 2-49 0 0,1 1 1 0 0,-1 0-1 0 0,0 0 0 0 0,0 0 0 0 0,0 0 1 0 0,-1 0-1 0 0,1 1 0 0 0,0 0 1 0 0,-1-1-1 0 0,-5 0 0 0 0,-6 0-489 0 0,0 0-1 0 0,-1 1 1 0 0,1 0-1 0 0,-24 3 0 0 0,31-1 161 0 0,-26 4-2764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 5527 0 0,'3'-4'361'0'0,"-2"2"-259"0"0,-2 2 457 0 0,-11 8 1852 0 0,-1 0 1 0 0,2 1-1 0 0,-12 11 1 0 0,-32 35 812 0 0,40-39-3276 0 0,-33 37 685 0 0,-72 102 0 0 0,-26 71-51 0 0,112-171-622 0 0,1 3-558 0 0,3 0 1 0 0,-34 94-1 0 0,58-130-693 0 0,6-20 21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11055 0 0,'6'-4'305'0'0,"-5"3"-245"0"0,0 1 1 0 0,1-1-1 0 0,-1 0 1 0 0,0 0-1 0 0,0 0 1 0 0,0 0-1 0 0,0 0 0 0 0,0-1 1 0 0,0 1-1 0 0,0 0 1 0 0,0 0-1 0 0,-1-1 1 0 0,1 1-1 0 0,0 0 0 0 0,-1-1 1 0 0,1-1-1 0 0,1-7 2270 0 0,-7 8 332 0 0,-11 9-1102 0 0,12-3-1440 0 0,-1 0 1 0 0,0 0-1 0 0,1 1 0 0 0,0-1 0 0 0,0 1 0 0 0,-5 9 0 0 0,-18 35 293 0 0,19-34-296 0 0,-92 210 616 0 0,18-38-594 0 0,58-139-12 0 0,-55 82 1 0 0,-93 116 74 0 0,151-213-324 0 0,20-32-508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8751 0 0,'0'0'674'0'0,"-13"3"281"0"0,8-2 2043 0 0,3-1-2508 0 0,-1 1-1 0 0,1 0 1 0 0,0 0 0 0 0,-1 0-1 0 0,1 0 1 0 0,0 1-1 0 0,0-1 1 0 0,0 1 0 0 0,0-1-1 0 0,0 1 1 0 0,0 0 0 0 0,-2 2-1 0 0,1 0-193 0 0,0 1 0 0 0,0-1 0 0 0,0 1-1 0 0,1-1 1 0 0,-4 9 0 0 0,1 4-532 0 0,0 0 1 0 0,-4 28-1 0 0,7-33 632 0 0,-1 4-416 0 0,1 1-1 0 0,1 1 0 0 0,0-1 1 0 0,2 0-1 0 0,-1 0 1 0 0,6 27-1 0 0,-5-42 21 0 0,-1 1 0 0 0,1 0 0 0 0,0-1 0 0 0,0 1 0 0 0,0 0 0 0 0,0-1 0 0 0,1 0 0 0 0,-1 1 0 0 0,4 3 0 0 0,-5-5 0 0 0,1 0 0 0 0,0 1 0 0 0,0-1 0 0 0,0 0 0 0 0,0 0 1 0 0,0 0-1 0 0,1 0 0 0 0,-1 0 0 0 0,0 0 0 0 0,0 0 0 0 0,1 0 0 0 0,-1-1 0 0 0,0 1 0 0 0,1 0 0 0 0,-1-1 0 0 0,1 1 0 0 0,-1-1 0 0 0,1 1 0 0 0,-1-1 0 0 0,1 0 0 0 0,-1 0 1 0 0,1 0-1 0 0,-1 0 0 0 0,1 0 0 0 0,1 0 0 0 0,4 0 9 0 0,2 0 4 0 0,1 0 0 0 0,0-1 0 0 0,-1 0 0 0 0,1-1 0 0 0,-1 1 0 0 0,0-2 0 0 0,1 0 0 0 0,-1 0 0 0 0,0 0 0 0 0,0-1 0 0 0,-1 0 0 0 0,17-11 0 0 0,-20 11-5 0 0,0 0-1 0 0,0 0 1 0 0,0 0 0 0 0,0-1-1 0 0,-1 1 1 0 0,0-1 0 0 0,0 0 0 0 0,0 0-1 0 0,0-1 1 0 0,-1 1 0 0 0,0-1-1 0 0,0 0 1 0 0,0 0 0 0 0,-1 0-1 0 0,0 0 1 0 0,0 0 0 0 0,-1 0-1 0 0,0-1 1 0 0,0 1 0 0 0,0-9 0 0 0,0-2-12 0 0,-1 1 146 0 0,0 0 0 0 0,0 0 0 0 0,-2 0 0 0 0,0 1 0 0 0,-8-32-1 0 0,9 45-380 0 0,0 0-1 0 0,0 0 0 0 0,-1 0 0 0 0,1 0 0 0 0,0 0 1 0 0,-1 0-1 0 0,0 0 0 0 0,1 1 0 0 0,-1-1 0 0 0,0 0 1 0 0,0 1-1 0 0,0-1 0 0 0,-2 0 0 0 0,-4-1-6664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10135 0 0,'0'0'8840'0'0,"-1"2"-8546"0"0,-54 91 818 0 0,21-24-979 0 0,12-29-83 0 0,3 0 0 0 0,2 1 1 0 0,-16 53-1 0 0,32-90-28 0 0,0 1 0 0 0,0 0-1 0 0,1 0 1 0 0,-1 0 0 0 0,1-1-1 0 0,0 1 1 0 0,1 0 0 0 0,-1 0-1 0 0,1 0 1 0 0,2 8 0 0 0,-3-12-19 0 0,1-1 0 0 0,-1 1 0 0 0,1 0 1 0 0,-1-1-1 0 0,1 1 0 0 0,-1-1 0 0 0,1 1 1 0 0,-1 0-1 0 0,1-1 0 0 0,0 0 0 0 0,-1 1 0 0 0,1-1 1 0 0,0 1-1 0 0,-1-1 0 0 0,1 0 0 0 0,0 1 0 0 0,-1-1 1 0 0,1 0-1 0 0,0 0 0 0 0,0 0 0 0 0,0 1 1 0 0,18 0 303 0 0,-15-1-280 0 0,1-1 62 0 0,0 0 0 0 0,0 0 0 0 0,1 0 0 0 0,-1-1 1 0 0,0 1-1 0 0,0-1 0 0 0,0 0 0 0 0,0-1 0 0 0,-1 1 0 0 0,1-1 0 0 0,-1 0 0 0 0,1 0 0 0 0,-1 0 0 0 0,0-1 0 0 0,0 0 0 0 0,5-6 0 0 0,-2 3 35 0 0,-1-1-1 0 0,0-1 1 0 0,0 1 0 0 0,-1-1-1 0 0,0 0 1 0 0,0 0-1 0 0,6-18 1 0 0,-5 3-268 0 0,-1-1 0 0 0,-1 1 0 0 0,-1-1 0 0 0,-2 0 0 0 0,0 0 0 0 0,-1 0 0 0 0,-2 0 0 0 0,-7-42 0 0 0,7 60-103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30 282 7367 0 0,'29'-63'10408'0'0,"-26"84"-9656"0"0,-8 4-261 0 0,-1 0 1 0 0,-10 28-1 0 0,7-27-164 0 0,2-1 1 0 0,-5 28-1 0 0,10-38-182 0 0,0-8 20 0 0,1 1-1 0 0,0 0 1 0 0,1-1 0 0 0,0 17-1 0 0,1-23 327 0 0,10-2 122 0 0,-3-1-491 0 0,-1-1 1 0 0,1-1-1 0 0,-1 0 0 0 0,1 0 0 0 0,-1 0 0 0 0,-1-1 1 0 0,10-7-1 0 0,6-5 52 0 0,21-14-35 0 0,43-44 1 0 0,-63 54-143 0 0,-16 13-12 0 0,-2 3-402 0 0,-6 14 201 0 0,-9 27 201 0 0,7-23 81 0 0,-1-1 0 0 0,2 0 1 0 0,-1 1-1 0 0,0 16 0 0 0,3-27-57 0 0,1-1-1 0 0,-1 0 0 0 0,0 1 1 0 0,1-1-1 0 0,-1 0 1 0 0,1 0-1 0 0,-1 0 1 0 0,1 0-1 0 0,-1 1 0 0 0,1-1 1 0 0,0 0-1 0 0,0 0 1 0 0,0 0-1 0 0,-1 0 0 0 0,3 1 1 0 0,13 11 160 0 0,-6-8-15 0 0,0-1 0 0 0,0 0 0 0 0,0 0 1 0 0,1-1-1 0 0,-1 0 0 0 0,21 2 0 0 0,42 8 84 0 0,-68-12-228 0 0,-3-1-10 0 0,0 0 0 0 0,-1 1 0 0 0,1-1 0 0 0,-1 0 0 0 0,1-1 1 0 0,0 1-1 0 0,-1 0 0 0 0,1 0 0 0 0,0-1 0 0 0,-1 1 0 0 0,1-1 0 0 0,-1 1 0 0 0,1-1 0 0 0,1-1 0 0 0,3-1 27 0 0,0 0 0 0 0,0 0 0 0 0,-1 0 0 0 0,1-1 0 0 0,-1 0 0 0 0,0 0 0 0 0,0 0 0 0 0,0-1 0 0 0,-1 1 0 0 0,1-1 0 0 0,4-8 0 0 0,5-8 231 0 0,19-37 0 0 0,-18 28-150 0 0,87-153 516 0 0,-35 63-2943 0 0,-65 116 1788 0 0,0 0 1 0 0,0 0-1 0 0,1 0 0 0 0,-1 0 0 0 0,1 1 0 0 0,0 0 0 0 0,0-1 0 0 0,0 1 0 0 0,1 0 0 0 0,-1 1 0 0 0,1-1 0 0 0,5-3 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 7367 0 0,'0'0'568'0'0,"1"-1"-373"0"0,7-14 11403 0 0,-12 25-8862 0 0,-2 2-3306 0 0,5-10 631 0 0,-5 9 280 0 0,1 0 0 0 0,0 0 0 0 0,0 1 0 0 0,1 0 1 0 0,1 0-1 0 0,-3 16 0 0 0,5-20-230 0 0,-1 0-1 0 0,0-1 0 0 0,-5 15 1 0 0,-7 22 87 0 0,12-37-2207 0 0,-3 4-5218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62 198 3223 0 0,'0'0'143'0'0,"0"2"-3"0"0,-8 15-190 0 0,-8 21 1652 0 0,8-12 4717 0 0,-9 13-747 0 0,16-37-4870 0 0,0 0-317 0 0,1-1-1 0 0,-1 1 1 0 0,0-1 0 0 0,0 1-1 0 0,0-1 1 0 0,0 0-1 0 0,-1 1 1 0 0,-1 1 0 0 0,61-92 1946 0 0,-27 48-2205 0 0,51-52 0 0 0,-65 76-97 0 0,0 2 0 0 0,2-1 0 0 0,0 2 1 0 0,0 0-1 0 0,29-14 0 0 0,-45 26-11 0 0,1 1 1 0 0,-1 0-1 0 0,0-1 0 0 0,0 1 0 0 0,1 0 1 0 0,-1 1-1 0 0,6-2 0 0 0,-8 2-8 0 0,1 0-1 0 0,-1 0 0 0 0,1 1 1 0 0,-1-1-1 0 0,0 0 1 0 0,1 0-1 0 0,-1 1 1 0 0,1-1-1 0 0,-1 1 0 0 0,0-1 1 0 0,1 1-1 0 0,-1 0 1 0 0,0-1-1 0 0,0 1 1 0 0,0 0-1 0 0,1 0 0 0 0,-1 0 1 0 0,0 0-1 0 0,0 0 1 0 0,1 2-1 0 0,-1-2-2 0 0,0 0-1 0 0,0 0 1 0 0,0 0-1 0 0,0 0 1 0 0,0 0-1 0 0,0 1 1 0 0,0-1 0 0 0,0 0-1 0 0,-1 1 1 0 0,1-1-1 0 0,0 0 1 0 0,-1 1-1 0 0,1-1 1 0 0,-1 1-1 0 0,0-1 1 0 0,0 0 0 0 0,1 1-1 0 0,-1-1 1 0 0,0 3-1 0 0,0 2 20 0 0,0 4-9 0 0,0-1 0 0 0,-1 1 0 0 0,0 0 0 0 0,0-1 0 0 0,-1 1 0 0 0,0-1 0 0 0,-6 15 0 0 0,3-4-6 0 0,-37 98-1534 0 0,41-100-1278 0 0,3-11-1828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6 9215 0 0,'0'0'2938'0'0,"-9"-6"3663"0"0,5 7-6426 0 0,0-1 0 0 0,0 1 1 0 0,0-1-1 0 0,0 1 0 0 0,0 0 0 0 0,0 1 1 0 0,0-1-1 0 0,0 1 0 0 0,1-1 0 0 0,-1 1 1 0 0,0 0-1 0 0,1 1 0 0 0,0-1 0 0 0,0 0 1 0 0,-1 1-1 0 0,1 0 0 0 0,1 0 0 0 0,-1 0 1 0 0,0 0-1 0 0,-3 5 0 0 0,-3 8-268 0 0,0-1 0 0 0,0 1 1 0 0,-8 25-1 0 0,5-13 309 0 0,-8 11-216 0 0,-5 10 0 0 0,21-38 0 0 0,1 0 0 0 0,3-2 11 0 0,0-8 107 0 0,1-1-112 0 0,0 0 0 0 0,1 0 0 0 0,-1-1 0 0 0,0 1 0 0 0,0-1 0 0 0,1 1 0 0 0,-1-1 0 0 0,0 1 0 0 0,0-1 0 0 0,0 0 0 0 0,0 1 0 0 0,0-1 0 0 0,0 0 0 0 0,0 0 0 0 0,0 0 0 0 0,1-2 0 0 0,15-19 96 0 0,-13 15-91 0 0,63-90-1500 0 0,-66 95 945 0 0,-3 3-323 0 0,-5 4 874 0 0,0-1-1 0 0,0 2 0 0 0,0-1 1 0 0,0 0-1 0 0,-7 10 1 0 0,-30 35 445 0 0,15-11-319 0 0,2 1 1 0 0,2 2-1 0 0,2 0 0 0 0,-34 87 1 0 0,-44 192 155 0 0,82-241 590 0 0,-14 116-1 0 0,15-64 603 0 0,5-39-1306 0 0,11-82-164 0 0,-1 1 1 0 0,0-1-1 0 0,-1 0 1 0 0,0 0-1 0 0,-1-1 1 0 0,-6 11-1 0 0,10-18 0 0 0,-1-1 0 0 0,1 0 0 0 0,0 0-1 0 0,-1 0 1 0 0,0 0 0 0 0,1 0 0 0 0,-1 0 0 0 0,0-1 0 0 0,0 1 0 0 0,0-1-1 0 0,0 1 1 0 0,-1-1 0 0 0,1 0 0 0 0,0 0 0 0 0,0 0 0 0 0,-1 0-1 0 0,1 0 1 0 0,-1 0 0 0 0,1-1 0 0 0,-1 1 0 0 0,1-1 0 0 0,-1 1 0 0 0,1-1-1 0 0,-1 0 1 0 0,1 0 0 0 0,-1 0 0 0 0,-2-1 0 0 0,1 0 12 0 0,0 0 1 0 0,1 0 0 0 0,-1-1-1 0 0,0 0 1 0 0,1 1 0 0 0,-1-1-1 0 0,1 0 1 0 0,0-1-1 0 0,0 1 1 0 0,0 0 0 0 0,0-1-1 0 0,0 0 1 0 0,0 0 0 0 0,1 0-1 0 0,-1 0 1 0 0,-3-6-1 0 0,1 0 4 0 0,0-1-1 0 0,1 1 0 0 0,0-1 0 0 0,0 0 0 0 0,1 0 1 0 0,1 0-1 0 0,0 0 0 0 0,0 0 0 0 0,1-1 0 0 0,0 1 0 0 0,1-16 1 0 0,1 4-590 0 0,2 1 1 0 0,1 0 0 0 0,0 0-1 0 0,12-33 1 0 0,-2 14-1478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156 304 5527 0 0,'7'-5'7043'0'0,"-12"11"-6615"0"0,0 1 0 0 0,1 0 0 0 0,-1 0 0 0 0,-6 14 0 0 0,0 1 285 0 0,4-7-253 0 0,0 1-1 0 0,1 0 1 0 0,1 0-1 0 0,0 1 1 0 0,-4 32 0 0 0,8-46-392 0 0,1 0 0 0 0,-1 0 0 0 0,0-1 0 0 0,0 1 0 0 0,-1 0 0 0 0,1-1 0 0 0,0 1 0 0 0,-1 0 0 0 0,0-1 1 0 0,1 0-1 0 0,-1 1 0 0 0,0-1 0 0 0,0 0 0 0 0,0 0 0 0 0,-1 0 0 0 0,1 0 0 0 0,-3 1 0 0 0,1 0-12 0 0,1-1-1 0 0,-1-1 0 0 0,0 1 0 0 0,0 0 0 0 0,0-1 0 0 0,0 0 1 0 0,0 0-1 0 0,0 0 0 0 0,0 0 0 0 0,0 0 0 0 0,-5-1 1 0 0,11-10 202 0 0,1 1-176 0 0,0 0-1 0 0,1-1 1 0 0,0 1-1 0 0,1 0 1 0 0,10-15-1 0 0,35-41 160 0 0,-26 35-105 0 0,26-34 123 0 0,62-76 4 0 0,-83 108-246 0 0,1 1 1 0 0,39-31-1 0 0,-51 47-30 0 0,-12 9-12 0 0,1 0 0 0 0,-1 1-1 0 0,1 0 1 0 0,0 0-1 0 0,14-7 1 0 0,-20 12 7 0 0,0 0 0 0 0,0 0 0 0 0,-1 0 1 0 0,1 0-1 0 0,0 0 0 0 0,0 0 0 0 0,-1 0 0 0 0,1 0 0 0 0,0 0 1 0 0,0 0-1 0 0,-1 0 0 0 0,1 1 0 0 0,0-1 0 0 0,0 0 1 0 0,-1 0-1 0 0,1 1 0 0 0,0-1 0 0 0,-1 1 0 0 0,1-1 0 0 0,0 0 1 0 0,-1 1-1 0 0,1-1 0 0 0,0 2 0 0 0,10 11-205 0 0,19 51-969 0 0,-29-63 912 0 0,31-1-4129 0 0,-21-2 3154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173 177 9215 0 0,'0'0'6266'0'0,"2"1"-5494"0"0,3 0-532 0 0,0 1 0 0 0,1-1 0 0 0,-1 0 0 0 0,1 0 0 0 0,-1-1 0 0 0,1 1 0 0 0,-1-1 1 0 0,1-1-1 0 0,8 0 0 0 0,-4 0-78 0 0,0-1 0 0 0,-1 0 0 0 0,1 0 0 0 0,-1-1 0 0 0,1 0 0 0 0,-1-1 0 0 0,10-5 0 0 0,-1-1-76 0 0,7-4 128 0 0,36-26 0 0 0,-55 35-278 0 0,0 0 0 0 0,0-1 1 0 0,0 1-1 0 0,0-1 0 0 0,-1-1 0 0 0,0 1 0 0 0,0-1 0 0 0,-1 0 1 0 0,0 0-1 0 0,4-8 0 0 0,-8 14-251 0 0,0 0 232 0 0,0 0 0 0 0,0-1-1 0 0,-1 1 1 0 0,1 0 0 0 0,0 0-1 0 0,-1 0 1 0 0,1 0 0 0 0,-1 0-1 0 0,1 0 1 0 0,-1 1 0 0 0,1-1-1 0 0,-1 0 1 0 0,-1-1 0 0 0,-4 1 11 0 0,0 1 1 0 0,0 0-1 0 0,0 0 1 0 0,0 1-1 0 0,0 0 1 0 0,0 0 0 0 0,0 0-1 0 0,0 1 1 0 0,0-1-1 0 0,0 2 1 0 0,-7 2 0 0 0,-6 5 24 0 0,-36 22 1 0 0,29-14 812 0 0,-41 35 0 0 0,7-4-344 0 0,14-11-853 0 0,24-20 250 0 0,-40 37 405 0 0,57-49-153 0 0,-1 0-1 0 0,1 0 1 0 0,0 1 0 0 0,0 0 0 0 0,1 0 0 0 0,0 0-1 0 0,-5 12 1 0 0,9-17-58 0 0,-1-1 1 0 0,1 1-1 0 0,-1 0 0 0 0,1-1 1 0 0,0 1-1 0 0,0 0 0 0 0,-1 0 0 0 0,1-1 1 0 0,1 1-1 0 0,-1 0 0 0 0,0 0 0 0 0,0-1 1 0 0,1 1-1 0 0,-1 0 0 0 0,1-1 0 0 0,-1 1 1 0 0,1 0-1 0 0,0-1 0 0 0,0 3 0 0 0,1-2-4 0 0,1 1 0 0 0,-1 0 0 0 0,0-1-1 0 0,1 1 1 0 0,-1-1 0 0 0,1 0 0 0 0,0 1-1 0 0,-1-1 1 0 0,5 2 0 0 0,2 0-27 0 0,1 1 0 0 0,-1-1-1 0 0,1-1 1 0 0,0 0 0 0 0,17 4 0 0 0,18-4-1262 0 0,-20-2-68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49 5063 0 0,'20'-27'451'0'0,"-19"26"-225"0"0,-1 0 0 0 0,1 1-1 0 0,0-1 1 0 0,-1 0 0 0 0,1 1 0 0 0,-1-1 0 0 0,1 0-1 0 0,-1 0 1 0 0,0 1 0 0 0,1-1 0 0 0,-1 0 0 0 0,0 0-1 0 0,0 0 1 0 0,1 0 0 0 0,-1 0 0 0 0,0 0-12 0 0,0 1 0 0 0,0 0 0 0 0,0-1 0 0 0,0 1 0 0 0,-1 0 0 0 0,1 0 0 0 0,0-1 0 0 0,-2-1 1713 0 0,2 2-1713 0 0,0 0 0 0 0,0-1 0 0 0,-1 1 0 0 0,1 0 0 0 0,0 0 0 0 0,-1 0 0 0 0,1 0 1 0 0,-1 0-1 0 0,-11-2 4544 0 0,7 2-5307 0 0,0 1 332 0 0,0 0 370 0 0,1 0 1 0 0,-1 0-1 0 0,0 0 1 0 0,1 1-1 0 0,0 0 1 0 0,-7 3-1 0 0,-28 20 362 0 0,31-20-431 0 0,-23 18 70 0 0,1 2 0 0 0,-35 37 0 0 0,33-32-160 0 0,-56 53-1105 0 0,87-83 1083 0 0,1 1-1 0 0,0-1 0 0 0,-1 0 1 0 0,1 1-1 0 0,0-1 1 0 0,0 1-1 0 0,-1-1 0 0 0,1 1 1 0 0,0-1-1 0 0,0 1 0 0 0,0-1 1 0 0,0 1-1 0 0,-1-1 1 0 0,1 0-1 0 0,0 1 0 0 0,0-1 1 0 0,0 1-1 0 0,0-1 1 0 0,0 1-1 0 0,0-1 0 0 0,0 1 1 0 0,0-1-1 0 0,1 1 1 0 0,-1-1-1 0 0,0 1 0 0 0,0-1 1 0 0,0 1-1 0 0,0-1 0 0 0,1 1 1 0 0,-1-1-1 0 0,0 1 1 0 0,0-1-1 0 0,1 0 0 0 0,-1 1 1 0 0,0-1-1 0 0,1 1 1 0 0,-1-1-1 0 0,1 0 0 0 0,-1 1 1 0 0,0-1-1 0 0,1 0 0 0 0,-1 0 1 0 0,1 1-1 0 0,-1-1 1 0 0,1 0-1 0 0,0 0 0 0 0,26 12-5 0 0,-25-11-35 0 0,44 11 60 0 0,-36-10 92 0 0,0 0 0 0 0,0 1 0 0 0,0 0-1 0 0,-1 1 1 0 0,16 8 0 0 0,-15-7 38 0 0,-1 1-1 0 0,-1 1 1 0 0,1-1-1 0 0,-1 1 1 0 0,10 11-1 0 0,-16-15-85 0 0,0-1 0 0 0,0 1-1 0 0,-1-1 1 0 0,1 1 0 0 0,0-1 0 0 0,-1 1-1 0 0,0 0 1 0 0,1 0 0 0 0,-1 0-1 0 0,0 0 1 0 0,-1 0 0 0 0,1 0-1 0 0,0 0 1 0 0,-1 0 0 0 0,0 0 0 0 0,0 0-1 0 0,0 0 1 0 0,0 1 0 0 0,0-1-1 0 0,0 0 1 0 0,-1 0 0 0 0,-1 4 0 0 0,1-5 6 0 0,0 0 1 0 0,-1 0-1 0 0,1 0 1 0 0,-1-1-1 0 0,0 1 1 0 0,1 0-1 0 0,-1-1 1 0 0,0 1-1 0 0,0-1 1 0 0,0 0 0 0 0,0 1-1 0 0,0-1 1 0 0,-3 1-1 0 0,-2 2 55 0 0,-3 1-13 0 0,0 0 0 0 0,0 0 0 0 0,0-1 0 0 0,-1-1 1 0 0,1 0-1 0 0,-1 0 0 0 0,-17 2 0 0 0,-81 1 80 0 0,74-5-166 0 0,11 0-156 0 0,-30 0-100 0 0,48-1-24 0 0,1 0 1 0 0,1-1 0 0 0,-1 0 0 0 0,0 0 0 0 0,0 0 0 0 0,0-1 0 0 0,0 1 0 0 0,-5-4 0 0 0,3 0-1794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 5527 0 0,'7'-7'11823'0'0,"-11"18"-11015"0"0,-20 44 759 0 0,17-40-1371 0 0,0 0 0 0 0,1 0-1 0 0,0 0 1 0 0,1 1 0 0 0,1-1-1 0 0,-3 20 1 0 0,6-25-185 0 0,1 0 0 0 0,0 1-1 0 0,0-1 1 0 0,1 0 0 0 0,3 16-1 0 0,2-10-9 0 0,-3-12 2 0 0,0-2 4 0 0,-1-1 43 0 0,-1 1 0 0 0,1 0 0 0 0,0-1 1 0 0,0 1-1 0 0,0-1 0 0 0,0 0 0 0 0,0 1 0 0 0,0-1 1 0 0,0 0-1 0 0,0 0 0 0 0,1-1 0 0 0,-1 1 0 0 0,0 0 1 0 0,0-1-1 0 0,1 1 0 0 0,-1-1 0 0 0,0 0 1 0 0,1 1-1 0 0,-1-1 0 0 0,1 0 0 0 0,-1-1 0 0 0,0 1 1 0 0,1 0-1 0 0,-1-1 0 0 0,4 0 0 0 0,5-3 237 0 0,1 0 0 0 0,-1-1-1 0 0,19-11 1 0 0,-17 9-89 0 0,2-2-156 0 0,0 0-1 0 0,-1-1 0 0 0,-1-1 0 0 0,0 0 0 0 0,0 0 0 0 0,-1-2 1 0 0,18-23-1 0 0,-28 33-162 0 0,0 0 1 0 0,0 0-1 0 0,0-1 1 0 0,-1 1-1 0 0,0-1 0 0 0,0 1 1 0 0,0-1-1 0 0,0 1 1 0 0,1-7-1 0 0,-2 5-511 0 0,1 1 0 0 0,0 0 0 0 0,0-1 0 0 0,1 1 0 0 0,2-7 1 0 0,1 2-995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5983 0 0,'9'-12'14574'0'0,"-17"23"-14558"0"0,0 0 1 0 0,1 1 0 0 0,0-1 0 0 0,0 2 0 0 0,-5 16 0 0 0,-20 71 49 0 0,10-28 81 0 0,-12 33 12 0 0,1-5-94 0 0,-62 135 0 0 0,89-224-151 0 0,-1 4-168 0 0,0 0 0 0 0,-6 16 1 0 0,13-29-142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7831 0 0,'-1'1'5648'0'0,"-5"17"-3559"0"0,3-9-1793 0 0,0-1 0 0 0,0 1-1 0 0,1 0 1 0 0,0 1 0 0 0,0-1 0 0 0,0 14 0 0 0,3-4-141 0 0,0 1 0 0 0,1 0 0 0 0,1-1 0 0 0,1 1 0 0 0,1-1-1 0 0,1 0 1 0 0,0 0 0 0 0,1-1 0 0 0,1 0 0 0 0,1 0 0 0 0,0-1-1 0 0,2 0 1 0 0,18 23 0 0 0,-18-24-45 0 0,-10-11-89 0 0,-1-1 0 0 0,3 1 2466 0 0,-5-11-1755 0 0,-7-28-731 0 0,9 22 14 0 0,1 0 0 0 0,0 1-1 0 0,1-1 1 0 0,0 0 0 0 0,0 1 0 0 0,1 0-1 0 0,1-1 1 0 0,0 1 0 0 0,1 1-1 0 0,10-19 1 0 0,-6 13-19 0 0,1 1 0 0 0,1 0 0 0 0,1 1 1 0 0,0 0-1 0 0,0 1 0 0 0,18-15 0 0 0,161-109-351 0 0,-157 114 355 0 0,-16 14-27 0 0,-14 9 4 0 0,-2 1-2 0 0,0-2-92 0 0,4 15-4596 0 0,0-2-1958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2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19 14743 0 0,'0'-2'1136'0'0,"12"-14"2074"0"0,-14 17-3006 0 0,-1 0 1 0 0,1 0 0 0 0,0 1 0 0 0,-1-1 0 0 0,1 1 0 0 0,-2 1 0 0 0,-2 3-119 0 0,0 0 0 0 0,1 1-1 0 0,0-1 1 0 0,0 1 0 0 0,-5 11 0 0 0,-18 40 374 0 0,14-26-235 0 0,-223 459 1202 0 0,124-239-1246 0 0,96-213-145 0 0,3-4-47 0 0,-10 45 0 0 0,17-55-82 0 0,6-14 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16783 0 0,'0'0'1522'0'0,"1"2"-1250"0"0,0 1-210 0 0,0 0 0 0 0,0-1 0 0 0,0 1 0 0 0,1-1 0 0 0,-1 1 0 0 0,1-1 0 0 0,-1 0 0 0 0,1 0 0 0 0,0 1 0 0 0,0-1 0 0 0,0-1 0 0 0,0 1 0 0 0,1 0 1 0 0,-1 0-1 0 0,0-1 0 0 0,1 1 0 0 0,-1-1 0 0 0,1 0 0 0 0,-1 0 0 0 0,1 0 0 0 0,0 0 0 0 0,0 0 0 0 0,-1 0 0 0 0,1-1 0 0 0,4 1 0 0 0,8 0 236 0 0,0 0-1 0 0,0-1 0 0 0,25-3 0 0 0,-27 2-173 0 0,40-5 562 0 0,97-24-1 0 0,49-28-515 0 0,-42 11-1739 0 0,-117 36-259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4143 0 0,'-1'1'6746'0'0,"-2"8"-4643"0"0,-2-1 0 0 0,1 0 0 0 0,-8 11 1 0 0,-37 40 508 0 0,32-40-2350 0 0,-19 26 0 0 0,17-19-156 0 0,12-17-103 0 0,1-1 1 0 0,-9 15-1 0 0,15-21-49 0 0,-1 0 1 0 0,1-1 0 0 0,-1 1-1 0 0,1 0 1 0 0,0 0-1 0 0,0 0 1 0 0,0 0-1 0 0,0 0 1 0 0,0 0-1 0 0,0 0 1 0 0,0 0 0 0 0,1 0-1 0 0,-1 0 1 0 0,1 0-1 0 0,-1 0 1 0 0,1 0-1 0 0,0 0 1 0 0,0 0 0 0 0,-1 0-1 0 0,2-1 1 0 0,-1 1-1 0 0,0 0 1 0 0,0-1-1 0 0,2 2 1 0 0,0 1 26 0 0,0-1 1 0 0,0 0-1 0 0,0 0 0 0 0,0 0 1 0 0,1 0-1 0 0,-1 0 0 0 0,1-1 1 0 0,0 1-1 0 0,7 2 0 0 0,33 10 81 0 0,-7-3 355 0 0,59 29 0 0 0,-89-37-207 0 0,-1 0-1 0 0,0 0 1 0 0,0 1 0 0 0,6 6-1 0 0,-11-10 358 0 0,0 1-561 0 0,-1 0 0 0 0,0 1 0 0 0,1-1 0 0 0,-1 0 1 0 0,0 0-1 0 0,0 1 0 0 0,-1-1 0 0 0,1 0 0 0 0,0 0 0 0 0,-1 1 1 0 0,0-1-1 0 0,1 0 0 0 0,-1 0 0 0 0,0 0 0 0 0,0 0 0 0 0,0 0 1 0 0,0 0-1 0 0,0 0 0 0 0,-1 0 0 0 0,1 0 0 0 0,0-1 0 0 0,-1 1 1 0 0,0 0-1 0 0,1-1 0 0 0,-1 0 0 0 0,0 1 0 0 0,0-1 0 0 0,0 0 1 0 0,-2 2-1 0 0,-7 3 27 0 0,-1-1 1 0 0,0 0 0 0 0,1 0-1 0 0,-14 2 1 0 0,11-3-26 0 0,-18 6-890 0 0,-47 8 0 0 0,67-16 563 0 0,0 0-1 0 0,-1-1 1 0 0,1-1 0 0 0,-1 0-1 0 0,1 0 1 0 0,-1-2 0 0 0,-13-2 0 0 0,10-1-1275 0 0,1-2-6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61 1375 0 0,'2'-1'107'0'0,"4"-2"169"0"0,-1-1-1 0 0,1 1 1 0 0,8-8 0 0 0,-9 6 2205 0 0,1 0-1 0 0,9-14 4020 0 0,-20 12-2755 0 0,2 6-3622 0 0,-1 0-1 0 0,1 1 1 0 0,0-1-1 0 0,-1 1 1 0 0,1 0 0 0 0,-1 0-1 0 0,1 0 1 0 0,-1 1-1 0 0,1-1 1 0 0,0 1-1 0 0,-1 0 1 0 0,1 0-1 0 0,0 0 1 0 0,0 0 0 0 0,-5 3-1 0 0,-9 5 123 0 0,-24 16-1 0 0,33-20-135 0 0,-16 12 101 0 0,2 1 1 0 0,0 1-1 0 0,1 1 1 0 0,1 1-1 0 0,1 0 1 0 0,-29 43-1 0 0,45-60-194 0 0,0 0-1 0 0,0 1 1 0 0,1-1 0 0 0,0 1-1 0 0,-1-1 1 0 0,1 1-1 0 0,1 0 1 0 0,-1 0-1 0 0,1 0 1 0 0,0 0 0 0 0,0 0-1 0 0,0 5 1 0 0,1-9-12 0 0,0-1 1 0 0,1 1-1 0 0,-1 0 1 0 0,0-1 0 0 0,1 1-1 0 0,-1-1 1 0 0,1 0-1 0 0,-1 1 1 0 0,0-1-1 0 0,1 1 1 0 0,-1-1-1 0 0,1 1 1 0 0,0-1-1 0 0,-1 0 1 0 0,1 0-1 0 0,-1 1 1 0 0,1-1 0 0 0,-1 0-1 0 0,1 0 1 0 0,0 1-1 0 0,-1-1 1 0 0,2 0-1 0 0,-1 0 9 0 0,3 1 0 0 0,0 0-1 0 0,0 0 1 0 0,0 0-1 0 0,0-1 1 0 0,0 1-1 0 0,0-1 1 0 0,0 0-1 0 0,0-1 1 0 0,0 1-1 0 0,0-1 1 0 0,8-1-1 0 0,4-4 85 0 0,25-10-1 0 0,-10 3-7 0 0,15-6-57 0 0,-1-3 0 0 0,51-31 0 0 0,-92 50-81 0 0,1-1-1 0 0,-1 1 1 0 0,0-1-1 0 0,5-5 1 0 0,-6 6-71 0 0,-3 2 66 0 0,-2-4 43 0 0,0 3 2 0 0,1 0 0 0 0,-1 0-1 0 0,0 0 1 0 0,1 0 0 0 0,-1 0-1 0 0,0 1 1 0 0,0-1 0 0 0,0 1 0 0 0,0-1-1 0 0,-1 1 1 0 0,1 0 0 0 0,0 0-1 0 0,-3-1 1 0 0,1 1-35 0 0,-19-10-233 0 0,19 10 117 0 0,1 0 0 0 0,0 0 0 0 0,0-1 0 0 0,0 1 0 0 0,0-1-1 0 0,0 0 1 0 0,-5-3 0 0 0,7 4-454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486 878 9215 0 0,'1'-2'707'0'0,"7"-4"5444"0"0,-1 2-5395 0 0,1-1-1 0 0,-1-1 1 0 0,0 0 0 0 0,8-7 0 0 0,-1 0-6 0 0,2-3-583 0 0,0 0 1 0 0,-1-2-1 0 0,0 0 1 0 0,-2 0-1 0 0,0-1 1 0 0,14-29 0 0 0,-3 0 288 0 0,26-82 0 0 0,-32 73-599 0 0,-3 0 1 0 0,-2-1-1 0 0,8-91 0 0 0,-20 133-18 0 0,-1 0-1 0 0,0 0 0 0 0,-3-22 0 0 0,2 33 105 0 0,0 0 0 0 0,0 0-1 0 0,0 0 1 0 0,-1 0-1 0 0,1 0 1 0 0,-1 0 0 0 0,0 0-1 0 0,-1 1 1 0 0,1-1-1 0 0,-1 1 1 0 0,0 0 0 0 0,0-1-1 0 0,-1 1 1 0 0,-3-4 0 0 0,5 7 42 0 0,1 0 0 0 0,-1 0 0 0 0,1 0 0 0 0,-1 0 0 0 0,0 0 1 0 0,1 0-1 0 0,-1 0 0 0 0,0 1 0 0 0,0-1 0 0 0,0 1 1 0 0,0-1-1 0 0,0 1 0 0 0,1 0 0 0 0,-1 0 0 0 0,0-1 1 0 0,0 1-1 0 0,-2 1 0 0 0,0-1-5 0 0,1 1 0 0 0,-1 0 0 0 0,1 0 1 0 0,0 0-1 0 0,-1 0 0 0 0,1 1 0 0 0,0-1 0 0 0,-6 5 0 0 0,3-1-3 0 0,-1 0-1 0 0,1 0 0 0 0,0 1 1 0 0,0 0-1 0 0,1 1 0 0 0,0-1 1 0 0,-6 9-1 0 0,-3 12 105 0 0,0-1 0 0 0,2 2 0 0 0,-9 31 0 0 0,-20 90 364 0 0,32-115-335 0 0,-33 193 614 0 0,4-13-58 0 0,29-180-633 0 0,-1 0 1 0 0,-2-1-1 0 0,0 0 0 0 0,-22 36 1 0 0,-1-12 1 0 0,-3-1 1 0 0,-2-2 0 0 0,-85 88-1 0 0,123-140-168 0 0,-14 14 98 0 0,-26 23 1 0 0,35-35-460 0 0,1 0 0 0 0,0 0 1 0 0,-10 4-1 0 0,13-6-355 0 0,-1-1 0 0 0,0 1-1 0 0,0-1 1 0 0,1 0 0 0 0,-1 0-1 0 0,0-1 1 0 0,-6 1 0 0 0,-1-2-5029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5 149 7831 0 0,'-5'-3'14539'0'0,"13"5"-14345"0"0,-1-1 0 0 0,1 0 1 0 0,0 0-1 0 0,-1-1 0 0 0,16 0 1 0 0,41-9 511 0 0,-37 5-493 0 0,15-5 75 0 0,57-19 1 0 0,-3 0-50 0 0,57-21-1685 0 0,-103 31 872 0 0,-26 12-2659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482 202 5983 0 0,'0'0'464'0'0,"1"-1"2"0"0,7-8 2662 0 0,0 1 0 0 0,7-13 1 0 0,-10 14-2155 0 0,0-1 1 0 0,-1 0-1 0 0,6-16 1 0 0,-8 20-901 0 0,-1 1 1 0 0,1-1 0 0 0,-1 0 0 0 0,-1 0 0 0 0,1 0 0 0 0,0 0-1 0 0,-1 0 1 0 0,0 0 0 0 0,0 0 0 0 0,0 0 0 0 0,0 0-1 0 0,-1 0 1 0 0,1 0 0 0 0,-1 0 0 0 0,0 0 0 0 0,0 1-1 0 0,-1-1 1 0 0,1 0 0 0 0,-1 1 0 0 0,0-1 0 0 0,0 0 0 0 0,0 1-1 0 0,-4-5 1 0 0,4 6-76 0 0,0 0 0 0 0,1 0 0 0 0,-1 1 0 0 0,0-1 0 0 0,0 1 0 0 0,0-1 0 0 0,-1 1 0 0 0,1 0 0 0 0,0 0 1 0 0,0 0-1 0 0,-1 0 0 0 0,1 0 0 0 0,0 1 0 0 0,-5-1 0 0 0,3 0-19 0 0,-1 1 0 0 0,1 0-1 0 0,0 0 1 0 0,-1 1 0 0 0,1-1 0 0 0,0 1 0 0 0,-8 2 0 0 0,-2 3-56 0 0,0 0 0 0 0,1 1 0 0 0,-22 13 0 0 0,34-19 75 0 0,-26 15-35 0 0,-131 88 30 0 0,128-82 101 0 0,1 1-1 0 0,1 2 1 0 0,-25 28-1 0 0,46-45-62 0 0,1 0 0 0 0,0 0 0 0 0,0 0 0 0 0,-5 11 0 0 0,10-17-31 0 0,0 0 0 0 0,0 1 0 0 0,0-1 0 0 0,0 0 0 0 0,0 0 1 0 0,1 1-1 0 0,-1-1 0 0 0,1 0 0 0 0,-1 1 0 0 0,1-1 0 0 0,0 0 0 0 0,0 1 0 0 0,0-1 1 0 0,0 1-1 0 0,0-1 0 0 0,1 0 0 0 0,-1 1 0 0 0,1-1 0 0 0,-1 0 0 0 0,1 0 0 0 0,0 1 1 0 0,0-1-1 0 0,2 3 0 0 0,-2-3 3 0 0,1-1 1 0 0,-1 0-1 0 0,1 0 0 0 0,0 1 1 0 0,-1-1-1 0 0,1 0 0 0 0,0 0 1 0 0,0-1-1 0 0,-1 1 0 0 0,1 0 1 0 0,0-1-1 0 0,0 1 0 0 0,0-1 1 0 0,0 1-1 0 0,0-1 0 0 0,0 0 1 0 0,0 0-1 0 0,0 0 0 0 0,0 0 1 0 0,0 0-1 0 0,4-1 0 0 0,6-1 28 0 0,-1-1 0 0 0,18-5-1 0 0,-19 5 12 0 0,16-5 33 0 0,-1-1-1 0 0,1-2 1 0 0,32-18 0 0 0,-48 23-72 0 0,131-83 45 0 0,-133 84-65 0 0,-7 4-59 0 0,-2 3 17 0 0,-23 40 93 0 0,14-28 111 0 0,-9 22-1 0 0,16-30-111 0 0,1-1-1 0 0,0 1 0 0 0,0 0 1 0 0,1 0-1 0 0,0 0 0 0 0,0 0 1 0 0,0 11-1 0 0,1-15-38 0 0,0 0-1 0 0,0 0 0 0 0,0 0 1 0 0,1-1-1 0 0,-1 1 0 0 0,1 0 1 0 0,0 0-1 0 0,-1-1 0 0 0,1 1 1 0 0,0 0-1 0 0,0-1 0 0 0,0 1 1 0 0,0-1-1 0 0,0 1 1 0 0,0-1-1 0 0,1 0 0 0 0,-1 1 1 0 0,0-1-1 0 0,1 0 0 0 0,-1 0 1 0 0,1 0-1 0 0,0 0 0 0 0,-1 0 1 0 0,1 0-1 0 0,-1 0 1 0 0,1-1-1 0 0,0 1 0 0 0,2 0 1 0 0,3 1-427 0 0,-1 0 1 0 0,1-1 0 0 0,0 0 0 0 0,0 0 0 0 0,0-1 0 0 0,8 0 0 0 0,10-1-6808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3 10591 0 0,'0'0'819'0'0,"-2"0"-310"0"0,0-1-230 0 0,1 1 1 0 0,-1-1-1 0 0,0 1 0 0 0,0 0 0 0 0,0 0 0 0 0,0 0 0 0 0,1 0 1 0 0,-1 0-1 0 0,0 0 0 0 0,0 0 0 0 0,0 1 0 0 0,0-1 1 0 0,1 1-1 0 0,-5 1 0 0 0,3-1 11 0 0,-1 1 1 0 0,1 0-1 0 0,-1 1 1 0 0,1-1-1 0 0,-1 1 1 0 0,-3 4-1 0 0,-4 5 46 0 0,1 0-1 0 0,-15 23 0 0 0,19-25-163 0 0,-119 201 1356 0 0,14 9-705 0 0,-28 51-461 0 0,-61 55-235 0 0,195-319-333 0 0,-1 1 1 0 0,0-1-1 0 0,-1 0 0 0 0,0 0 1 0 0,0 0-1 0 0,0-1 0 0 0,-1-1 1 0 0,0 1-1 0 0,0-1 0 0 0,0 0 1 0 0,-15 5-1 0 0,22-9-212 0 0,-11 3 470 0 0,11-4-326 0 0,1 0-1 0 0,0 0 1 0 0,-1 0-1 0 0,1 0 1 0 0,0 0-1 0 0,-1 0 1 0 0,1 0-1 0 0,0 0 0 0 0,-1 0 1 0 0,1 0-1 0 0,0 0 1 0 0,-1 0-1 0 0,1 0 1 0 0,0 0-1 0 0,-3-2-1646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 10591 0 0,'-1'1'819'0'0,"-1"0"-690"0"0,0 0 1 0 0,0 0-1 0 0,0 0 1 0 0,0 0-1 0 0,1 0 1 0 0,-1 0-1 0 0,0 1 1 0 0,1-1-1 0 0,-1 1 1 0 0,1-1-1 0 0,0 1 1 0 0,-1 0-1 0 0,1-1 0 0 0,0 1 1 0 0,0 0-1 0 0,0 0 1 0 0,-1 3-1 0 0,1-3 60 0 0,1-1-1 0 0,0 0 1 0 0,-1 1-1 0 0,1-1 1 0 0,0 1-1 0 0,0-1 1 0 0,0 1-1 0 0,0-1 1 0 0,1 1-1 0 0,-1-1 1 0 0,0 1-1 0 0,0-1 1 0 0,1 1-1 0 0,-1-1 1 0 0,1 0-1 0 0,0 1 1 0 0,-1-1-1 0 0,1 0 1 0 0,0 1-1 0 0,0-1 0 0 0,0 0 1 0 0,0 0-1 0 0,0 0 1 0 0,0 0-1 0 0,0 0 1 0 0,0 0-1 0 0,2 2 1 0 0,2 0 39 0 0,1 1 0 0 0,0-1 0 0 0,0-1 0 0 0,0 1 0 0 0,0-1 0 0 0,0 0 1 0 0,0 0-1 0 0,1-1 0 0 0,-1 1 0 0 0,10-1 0 0 0,9 1 475 0 0,33-3-1 0 0,-57 1-675 0 0,48-3 860 0 0,93-20 0 0 0,46-25 130 0 0,57-11-403 0 0,-111 35-1112 0 0,-132 24-90 0 0,-9 9-5299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1375 0 0,'1'-2'107'0'0,"18"-28"46"0"0,-5 8 4417 0 0,17-21 0 0 0,-25 36-2934 0 0,1 0 1 0 0,13-12-1 0 0,7 1-1167 0 0,-7 7 255 0 0,-18 10 616 0 0,-1 3-1240 0 0,1 0 0 0 0,-1 0-1 0 0,0 0 1 0 0,0 0 0 0 0,0 0 0 0 0,0 0 0 0 0,0 0 0 0 0,0 0 0 0 0,-1 1 0 0 0,1-1 0 0 0,-1 0 0 0 0,1 0 0 0 0,-1 1 0 0 0,0-1 0 0 0,0 0 0 0 0,0 4 0 0 0,-7 37 872 0 0,7-42-914 0 0,-5 21 357 0 0,1 0 1 0 0,1 0-1 0 0,1 1 0 0 0,1-1 0 0 0,3 43 1 0 0,-1-63-402 0 0,-1-1 0 0 0,1 1-1 0 0,-1-1 1 0 0,1 0 0 0 0,0 1 0 0 0,-1-1 0 0 0,1 0 0 0 0,0 1 0 0 0,0-1 0 0 0,0 0 0 0 0,0 0 0 0 0,0 0-1 0 0,0 0 1 0 0,0 0 0 0 0,0 0 0 0 0,1 0 0 0 0,-1 0 0 0 0,0-1 0 0 0,0 1 0 0 0,3 1 0 0 0,-2-1 3 0 0,1 0 0 0 0,-1 0 1 0 0,1-1-1 0 0,0 1 0 0 0,-1 0 1 0 0,1-1-1 0 0,0 0 0 0 0,0 0 1 0 0,4 0-1 0 0,0-1 5 0 0,0-1 0 0 0,0 0 0 0 0,0 0 0 0 0,-1 0-1 0 0,1-1 1 0 0,-1 0 0 0 0,12-8 0 0 0,-1 0-59 0 0,22-21 0 0 0,-30 23-55 0 0,0 0-1 0 0,8-11 0 0 0,-15 16 85 0 0,0 3-72 0 0,-10 22-258 0 0,7-15 365 0 0,-1 0 0 0 0,1-1-1 0 0,1 1 1 0 0,-1 0-1 0 0,1 0 1 0 0,-1 0 0 0 0,2 0-1 0 0,-1 0 1 0 0,1-1-1 0 0,0 1 1 0 0,0 0 0 0 0,3 9-1 0 0,-3-12-12 0 0,1 0 0 0 0,-1 0 0 0 0,1-1 1 0 0,-1 1-1 0 0,1 0 0 0 0,0-1 0 0 0,0 1 0 0 0,0-1 0 0 0,1 1 0 0 0,-1-1 0 0 0,0 0 1 0 0,1 0-1 0 0,-1 0 0 0 0,1-1 0 0 0,0 1 0 0 0,0 0 0 0 0,0-1 0 0 0,0 0 0 0 0,0 0 1 0 0,0 0-1 0 0,0 0 0 0 0,0 0 0 0 0,0 0 0 0 0,5 0 0 0 0,0-1 18 0 0,0 0 0 0 0,0-1 0 0 0,0 0 0 0 0,-1 0 0 0 0,1-1 0 0 0,0 1 0 0 0,-1-2 0 0 0,1 1 0 0 0,-1-1 0 0 0,0 0 0 0 0,11-7 1 0 0,0-1 16 0 0,0 0 0 0 0,32-29 0 0 0,-45 35-46 0 0,0 1 0 0 0,-1-1 0 0 0,1 0 1 0 0,-1-1-1 0 0,0 1 0 0 0,-1-1 0 0 0,1 1 0 0 0,-1-1 0 0 0,-1 0 0 0 0,1 0 0 0 0,2-11 1 0 0,-1-1 3 0 0,0 0 0 0 0,0-35 1 0 0,-3 45-8 0 0,0-8-361 0 0,2 0-1 0 0,0 0 0 0 0,0 1 1 0 0,1-1-1 0 0,11-25 0 0 0,-11 33 153 0 0,0 0 0 0 0,0 0 0 0 0,0 0-1 0 0,1 0 1 0 0,0 1 0 0 0,1 0-1 0 0,0 0 1 0 0,0 1 0 0 0,0 0-1 0 0,0 0 1 0 0,15-10 0 0 0,-21 16 88 0 0,1-1 1 0 0,-1 1-1 0 0,1 0 0 0 0,0-1 1 0 0,0 1-1 0 0,-1 0 1 0 0,1 0-1 0 0,0 0 0 0 0,-1-1 1 0 0,1 1-1 0 0,0 0 1 0 0,0 0-1 0 0,0 0 0 0 0,-1 0 1 0 0,1 0-1 0 0,0 0 0 0 0,0 0 1 0 0,-1 1-1 0 0,1-1 1 0 0,0 0-1 0 0,-1 0 0 0 0,1 1 1 0 0,0-1-1 0 0,-1 0 1 0 0,2 1-1 0 0,7 6-1774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43 12439 0 0,'7'-14'566'0'0,"-6"11"-6"0"0,0 2-363 0 0,25-23 8549 0 0,-26 25-8738 0 0,-1 1 0 0 0,0-1 0 0 0,1 0 0 0 0,-1 1-1 0 0,0-1 1 0 0,0 0 0 0 0,0 1 0 0 0,0-1 0 0 0,-1 2-1 0 0,-1 1-2 0 0,-63 74-93 0 0,7-10-4 0 0,58-65 44 0 0,1-2 48 0 0,0 0-1 0 0,0 0 1 0 0,0 0 0 0 0,0 0-1 0 0,0 0 1 0 0,1 0 0 0 0,-1 0-1 0 0,0 0 1 0 0,1 0 0 0 0,-1-1-1 0 0,0 1 1 0 0,1 0 0 0 0,-1 0-1 0 0,1 0 1 0 0,-1-1-1 0 0,1 1 1 0 0,0 0 0 0 0,-1 0-1 0 0,1-1 1 0 0,0 1 0 0 0,-1-1-1 0 0,1 1 1 0 0,0 0 0 0 0,0-1-1 0 0,-1 0 1 0 0,1 1 0 0 0,0-1-1 0 0,0 1 1 0 0,0-1-1 0 0,1 0 1 0 0,-1 1-1 0 0,165 59-223 0 0,-129-50 227 0 0,-21-6 62 0 0,0 0 0 0 0,-1 1-1 0 0,1 0 1 0 0,-1 2 0 0 0,25 13 0 0 0,-38-19-41 0 0,-1 0 0 0 0,0 0 0 0 0,1 0 1 0 0,-1 1-1 0 0,0-1 0 0 0,0 0 0 0 0,0 1 0 0 0,0-1 0 0 0,0 0 0 0 0,0 1 0 0 0,0-1 0 0 0,0 1 0 0 0,-1-1 1 0 0,1 1-1 0 0,-1 0 0 0 0,1-1 0 0 0,-1 1 0 0 0,1 0 0 0 0,-1-1 0 0 0,0 1 0 0 0,0 0 0 0 0,0 0 0 0 0,0-1 1 0 0,0 1-1 0 0,0 0 0 0 0,0-1 0 0 0,-1 1 0 0 0,1 0 0 0 0,-1-1 0 0 0,1 1 0 0 0,-2 2 0 0 0,0 0 7 0 0,0 0 1 0 0,0 0-1 0 0,0 0 0 0 0,-1-1 0 0 0,1 1 0 0 0,-1 0 0 0 0,0-1 0 0 0,0 0 0 0 0,-1 0 0 0 0,-5 5 0 0 0,1-3 32 0 0,0-1 0 0 0,0 0-1 0 0,0 0 1 0 0,-1 0-1 0 0,0-1 1 0 0,-10 2-1 0 0,-56 8 337 0 0,51-10-312 0 0,8-1-62 0 0,0-2 0 0 0,0 0 0 0 0,-22-3 0 0 0,20 1-18 0 0,7 1-568 0 0,1 0 1 0 0,-1-1-1 0 0,1-1 0 0 0,0 0 1 0 0,-19-7-1 0 0,17 3-7187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 12815 0 0,'0'0'1158'0'0,"-2"0"-954"0"0,-6 1 50 0 0,1 0 0 0 0,-1 0 0 0 0,0 1 0 0 0,1 0 1 0 0,0 0-1 0 0,0 1 0 0 0,-1 0 0 0 0,2 0 0 0 0,-1 1 1 0 0,0-1-1 0 0,1 1 0 0 0,-1 1 0 0 0,-7 6 0 0 0,1 0 183 0 0,1 1 0 0 0,0 1 0 0 0,0 0-1 0 0,-19 28 1 0 0,27-34-372 0 0,-1 1 0 0 0,1 0 0 0 0,0 0-1 0 0,1 0 1 0 0,0 0 0 0 0,0 0 0 0 0,1 1 0 0 0,0-1 0 0 0,1 1-1 0 0,-1 10 1 0 0,2-15-45 0 0,0 1-1 0 0,0-1 0 0 0,0 0 1 0 0,1 1-1 0 0,-1-1 0 0 0,1 0 0 0 0,0 0 1 0 0,1 0-1 0 0,-1 0 0 0 0,1 0 1 0 0,0 0-1 0 0,0 0 0 0 0,0 0 1 0 0,0-1-1 0 0,1 1 0 0 0,-1-1 1 0 0,1 1-1 0 0,0-1 0 0 0,0 0 1 0 0,0 0-1 0 0,0-1 0 0 0,7 5 1 0 0,-5-4 59 0 0,0-1 0 0 0,0 1 1 0 0,1-1-1 0 0,-1 0 1 0 0,1-1-1 0 0,-1 1 1 0 0,1-1-1 0 0,0 0 1 0 0,-1-1-1 0 0,1 1 1 0 0,0-1-1 0 0,0-1 1 0 0,0 1-1 0 0,-1-1 1 0 0,10-1-1 0 0,-2-2 98 0 0,0 1-1 0 0,-1-1 1 0 0,0-1-1 0 0,1 0 1 0 0,19-13-1 0 0,-24 14-106 0 0,-1-1 1 0 0,0-1-1 0 0,0 1 0 0 0,0-1 0 0 0,-1 0 0 0 0,0-1 1 0 0,0 0-1 0 0,-1 0 0 0 0,0 0 0 0 0,0 0 1 0 0,0-1-1 0 0,6-15 0 0 0,-9 18-51 0 0,0-1 1 0 0,-1 1-1 0 0,1-1 1 0 0,-1 0-1 0 0,0 1 0 0 0,-1-1 1 0 0,0 0-1 0 0,0 0 0 0 0,0 0 1 0 0,0 0-1 0 0,-1 1 1 0 0,0-1-1 0 0,0 0 0 0 0,0 0 1 0 0,-1 1-1 0 0,0-1 1 0 0,0 1-1 0 0,-1-1 0 0 0,1 1 1 0 0,-5-6-1 0 0,1 3-62 0 0,-1 0 1 0 0,0 0-1 0 0,-1 1 1 0 0,1 0-1 0 0,-1 1 0 0 0,-1-1 1 0 0,1 1-1 0 0,-18-8 1 0 0,1-1-399 0 0,24 14 339 0 0,0 0-1 0 0,0 0 1 0 0,-1 1 0 0 0,1-1-1 0 0,0 0 1 0 0,-1 1 0 0 0,1-1-1 0 0,0 1 1 0 0,-1-1 0 0 0,1 1-1 0 0,-1 0 1 0 0,1 0 0 0 0,-1 0-1 0 0,1 0 1 0 0,-3 0 0 0 0,3 0-470 0 0,0 0 1 0 0,0 1 0 0 0,0-1 0 0 0,0 1 0 0 0,0-1 0 0 0,0 1-1 0 0,0-1 1 0 0,0 1 0 0 0,1-1 0 0 0,-1 1 0 0 0,0 0 0 0 0,-1 0 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9 152 9215 0 0,'0'0'4594'0'0,"-1"-1"-3894"0"0,0 0 1 0 0,0 0-1 0 0,0 0 1 0 0,0 0-1 0 0,1-1 1 0 0,-1 1-1 0 0,0 0 1 0 0,1 0-1 0 0,-1-3 1 0 0,3 1-504 0 0,0 1 1 0 0,1-1 0 0 0,0 1-1 0 0,-1-1 1 0 0,1 1-1 0 0,0 0 1 0 0,0 0 0 0 0,1 0-1 0 0,-1 1 1 0 0,0-1-1 0 0,0 1 1 0 0,1 0-1 0 0,4-2 1 0 0,7 0 72 0 0,0 1 0 0 0,15-1 0 0 0,-2 0-6 0 0,74-14-78 0 0,143-43 1 0 0,-176 44-2376 0 0,-55 12 470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28 13735 0 0,'0'-2'630'0'0,"0"-2"-278"0"0,0 3-304 0 0,0-1 0 0 0,0 0 0 0 0,0 1 0 0 0,0-1 0 0 0,0 1 0 0 0,-1-1 0 0 0,1 0 0 0 0,-1 1 0 0 0,1-1 0 0 0,-1 1 0 0 0,-1-4 0 0 0,-8 11 778 0 0,6-3-678 0 0,0 0 1 0 0,0 1-1 0 0,1-1 0 0 0,-1 1 0 0 0,1 0 0 0 0,0 0 0 0 0,0 1 1 0 0,0-1-1 0 0,0 1 0 0 0,-2 5 0 0 0,-4 11 248 0 0,-6 22 0 0 0,10-29-210 0 0,-17 53 349 0 0,-87 228 441 0 0,48-151-892 0 0,-132 294 65 0 0,131-317-789 0 0,-92 134 0 0 0,146-244-430 0 0,-1-1 1 0 0,-11 11-1 0 0,19-20 213 0 0,-2-12-8469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47 161 14279 0 0,'-2'0'655'0'0,"0"0"-596"0"0,-1 0-1 0 0,1 1 1 0 0,-1-1 0 0 0,1 1 0 0 0,0 0-1 0 0,0 0 1 0 0,-1 0 0 0 0,1 0-1 0 0,0 0 1 0 0,0 0 0 0 0,0 1 0 0 0,0-1-1 0 0,0 1 1 0 0,-2 2 0 0 0,-6 4 1891 0 0,12-7-1857 0 0,-1 0 0 0 0,1 0 1 0 0,0 0-1 0 0,0 0 0 0 0,-1 0 1 0 0,1-1-1 0 0,0 1 0 0 0,0-1 1 0 0,0 1-1 0 0,2-1 0 0 0,19 3 296 0 0,-1-2-1 0 0,1 0 1 0 0,-1-2-1 0 0,34-5 1 0 0,-23 3-116 0 0,55-6 675 0 0,170-40 0 0 0,-207 36-690 0 0,190-49 828 0 0,-232 60-1069 0 0,253-51-2258 0 0,-261 53 1463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290 120 9559 0 0,'89'-56'1198'0'0,"-85"53"-788"0"0,-1 0 0 0 0,0 0 0 0 0,0 0 1 0 0,0 0-1 0 0,0-1 0 0 0,3-5 0 0 0,1-1 1035 0 0,-6 9-647 0 0,-14-15 1045 0 0,11 15-1774 0 0,-1-1-1 0 0,1 1 1 0 0,-1 0 0 0 0,1 1-1 0 0,-1-1 1 0 0,1 0 0 0 0,-1 1-1 0 0,1-1 1 0 0,-1 1 0 0 0,1 0-1 0 0,-1 0 1 0 0,-4 0 0 0 0,-34 7 326 0 0,35-6-355 0 0,-17 4 38 0 0,0 0-1 0 0,0 2 1 0 0,1 1-1 0 0,-32 16 1 0 0,39-16 18 0 0,1 0-1 0 0,0 1 1 0 0,0 1-1 0 0,1 1 0 0 0,1 0 1 0 0,-1 0-1 0 0,-10 15 1 0 0,15-17 82 0 0,1 0 1 0 0,0 1 0 0 0,1-1-1 0 0,-10 20 1 0 0,15-26-153 0 0,-1-1 0 0 0,1 0 0 0 0,1 1 1 0 0,-1-1-1 0 0,0 1 0 0 0,1-1 0 0 0,-1 1 0 0 0,1-1 1 0 0,0 1-1 0 0,-1-1 0 0 0,1 1 0 0 0,0-1 1 0 0,1 1-1 0 0,-1-1 0 0 0,0 1 0 0 0,1-1 0 0 0,0 1 1 0 0,-1-1-1 0 0,1 1 0 0 0,0-1 0 0 0,0 0 1 0 0,0 1-1 0 0,1-1 0 0 0,-1 0 0 0 0,1 0 1 0 0,-1 0-1 0 0,1 0 0 0 0,2 3 0 0 0,-1-4-8 0 0,-1 1 0 0 0,1-1 0 0 0,-1 1 0 0 0,1-1 0 0 0,0 0 0 0 0,0 0-1 0 0,-1 0 1 0 0,1 0 0 0 0,0-1 0 0 0,0 1 0 0 0,0-1 0 0 0,0 0 0 0 0,0 0 0 0 0,0 0 0 0 0,0 0-1 0 0,0 0 1 0 0,0-1 0 0 0,3 0 0 0 0,3-1 6 0 0,0 0 1 0 0,0-1-1 0 0,0 0 0 0 0,13-7 0 0 0,2-3-64 0 0,-1 0-1 0 0,-1-2 0 0 0,0 0 0 0 0,-1-1 0 0 0,32-32 0 0 0,-28 21 39 0 0,24-26-169 0 0,-48 52 70 0 0,8-8-177 0 0,-9 9 278 0 0,0 0 0 0 0,0 0-1 0 0,0 0 1 0 0,0 0 0 0 0,0 0 0 0 0,0 0 0 0 0,0 0-1 0 0,0 0 1 0 0,0 0 0 0 0,0-1 0 0 0,0 1-1 0 0,0 0 1 0 0,0 0 0 0 0,0 0 0 0 0,0 0-1 0 0,0 0 1 0 0,0 0 0 0 0,0 0 0 0 0,0 0-1 0 0,0 0 1 0 0,0 0 0 0 0,1 0 0 0 0,-1 0 0 0 0,0 0-1 0 0,0 0 1 0 0,0 0 0 0 0,0 0 0 0 0,0 0-1 0 0,0 0 1 0 0,0 0 0 0 0,0 0 0 0 0,0 0-1 0 0,0 0 1 0 0,0 0 0 0 0,0 0 0 0 0,0 0 0 0 0,1 0-1 0 0,-1 0 1 0 0,0 0 0 0 0,0 0 0 0 0,0 0-1 0 0,0 0 1 0 0,0 0 0 0 0,0 0 0 0 0,0 0-1 0 0,0 0 1 0 0,0 0 0 0 0,0 0 0 0 0,0 0-1 0 0,0 0 1 0 0,0 0 0 0 0,0 0 0 0 0,0 0 0 0 0,1 0-1 0 0,-1 0 1 0 0,0 0 0 0 0,0 0 0 0 0,0 1-1 0 0,0-1 1 0 0,0 0 0 0 0,0 0 0 0 0,0 0-1 0 0,-1 7-2 0 0,-3 8 19 0 0,-15 31 183 0 0,6-13-169 0 0,0 0-1 0 0,-11 51 1 0 0,23-83-109 0 0,1 0 0 0 0,0 1 0 0 0,0-1 0 0 0,-1 0 1 0 0,1 0-1 0 0,0 0 0 0 0,0 0 0 0 0,0 0 1 0 0,0 1-1 0 0,0-1 0 0 0,0 0 0 0 0,1 0 1 0 0,-1 0-1 0 0,0 0 0 0 0,1 0 0 0 0,-1 0 0 0 0,0 0 1 0 0,1 0-1 0 0,0 0 0 0 0,-1 0 0 0 0,1 0 1 0 0,-1 0-1 0 0,1 0 0 0 0,0 0 0 0 0,1 1 1 0 0,7 4-1576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15343 0 0,'1'-1'704'0'0,"8"-8"234"0"0,-4 3-385 0 0,0 1 0 0 0,0 0 0 0 0,13-9 4727 0 0,-17 16-5237 0 0,0-1-1 0 0,1 1 0 0 0,-1 0 0 0 0,0-1 0 0 0,-1 1 0 0 0,1 0 0 0 0,0 0 0 0 0,0 0 0 0 0,-1 0 1 0 0,1 0-1 0 0,0 2 0 0 0,-1 3-27 0 0,1 0-1 0 0,-1 0 1 0 0,0 0 0 0 0,0 0-1 0 0,-1 0 1 0 0,1 0 0 0 0,-3 8-1 0 0,-16 48 46 0 0,10-40-932 0 0,-1 0 0 0 0,-22 37 0 0 0,31-58 110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16583 0 0,'-2'0'762'0'0,"-11"8"-534"0"0,0 0 0 0 0,0 1 1 0 0,1 1-1 0 0,0-1 1 0 0,0 2-1 0 0,1 0 1 0 0,-13 16-1 0 0,4 0 361 0 0,1 0-1 0 0,-23 44 1 0 0,11-9 8 0 0,-33 95 0 0 0,-9 72-397 0 0,61-189-585 0 0,1 1 0 0 0,-10 83 0 0 0,20-114-189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2759 0 0,'7'0'357'0'0,"-3"1"2361"0"0,34 0 6577 0 0,3 1-5803 0 0,8 4-1572 0 0,3 2-526 0 0,62-1 1 0 0,-107-6-1388 0 0,-4-1-7 0 0,-1 0 0 0 0,1 0 0 0 0,-1 0 0 0 0,0 0 0 0 0,1 0 0 0 0,-1 0 0 0 0,1 0 0 0 0,-1-1 0 0 0,0 1 0 0 0,1-1 0 0 0,-1 0 0 0 0,0 0 0 0 0,0 0 0 0 0,0 0 0 0 0,1 0 0 0 0,-1 0 0 0 0,0-1 0 0 0,0 1 0 0 0,-1-1 0 0 0,1 1 0 0 0,0-1 0 0 0,2-3-1 0 0,-3 4-132 0 0,-1-1-161 0 0,0 0 260 0 0,0 1-1 0 0,0-1 1 0 0,0 0 0 0 0,0 1-1 0 0,-1-1 1 0 0,1 0 0 0 0,-1 1 0 0 0,1-1-1 0 0,-1 1 1 0 0,0-1 0 0 0,0 1-1 0 0,1-1 1 0 0,-1 1 0 0 0,0-1 0 0 0,0 1-1 0 0,-1 0 1 0 0,1-1 0 0 0,0 1-1 0 0,0 0 1 0 0,-1 0 0 0 0,1 0 0 0 0,0 0-1 0 0,-1 0 1 0 0,1 0 0 0 0,-1 0-1 0 0,1 1 1 0 0,-1-1 0 0 0,1 1 0 0 0,-1-1-1 0 0,0 1 1 0 0,1-1 0 0 0,-1 1-1 0 0,-3 0 1 0 0,-4 0 16 0 0,0 1-1 0 0,1 1 1 0 0,-1-1-1 0 0,0 1 1 0 0,1 1-1 0 0,-1 0 1 0 0,1 0-1 0 0,0 1 1 0 0,-1 0-1 0 0,2 0 1 0 0,-12 8 0 0 0,-1 3 169 0 0,2 0 0 0 0,-1 1 1 0 0,-15 19-1 0 0,29-30-99 0 0,0 0 1 0 0,1 1-1 0 0,0 0 0 0 0,0 0 0 0 0,-5 11 0 0 0,8-16-95 0 0,0 1-1 0 0,1-1 0 0 0,-1 1 0 0 0,1-1 0 0 0,-1 1 0 0 0,1-1 1 0 0,-1 1-1 0 0,1-1 0 0 0,0 1 0 0 0,0-1 0 0 0,-1 1 1 0 0,1 0-1 0 0,0-1 0 0 0,1 1 0 0 0,-1-1 0 0 0,0 1 0 0 0,0 0 1 0 0,1-1-1 0 0,-1 1 0 0 0,1-1 0 0 0,-1 1 0 0 0,1-1 0 0 0,0 1 1 0 0,-1-1-1 0 0,1 0 0 0 0,0 1 0 0 0,0-1 0 0 0,0 0 1 0 0,0 1-1 0 0,3 1 0 0 0,7 3-1359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140 362 14511 0 0,'0'0'5190'0'0,"-1"-2"-4508"0"0,-9-10-25 0 0,0-1-1 0 0,-1 2 0 0 0,-18-18 1 0 0,27 28-627 0 0,-15-14 100 0 0,9 8-176 0 0,0 1 0 0 0,1-2 0 0 0,0 1 0 0 0,-12-16 0 0 0,18 21 10 0 0,-1 0 1 0 0,1-1-1 0 0,0 0 0 0 0,0 1 1 0 0,0-1-1 0 0,0 0 0 0 0,0 1 0 0 0,1-1 1 0 0,-1 0-1 0 0,1 0 0 0 0,-1 1 1 0 0,1-1-1 0 0,0 0 0 0 0,0 0 0 0 0,1 0 1 0 0,-1 0-1 0 0,0 1 0 0 0,1-1 1 0 0,0 0-1 0 0,0 0 0 0 0,0 1 1 0 0,1-5-1 0 0,4-2-221 0 0,-1 0 0 0 0,2 0 0 0 0,-1 1 0 0 0,11-11 0 0 0,-4 4 21 0 0,-4 6 135 0 0,0 0 0 0 0,0 0 1 0 0,0 1-1 0 0,1 1 0 0 0,1-1 0 0 0,21-10 1 0 0,-24 14 138 0 0,0 0 0 0 0,0 1 0 0 0,1 0 0 0 0,0 0 0 0 0,-1 1 1 0 0,1 0-1 0 0,0 1 0 0 0,0 0 0 0 0,0 0 0 0 0,13 1 0 0 0,-8 1 251 0 0,0 0 0 0 0,0 1 1 0 0,0 1-1 0 0,0 0 0 0 0,0 1 0 0 0,24 10 0 0 0,-29-9-78 0 0,-1-1-1 0 0,1 1 0 0 0,-1 0 1 0 0,0 1-1 0 0,-1-1 1 0 0,10 10-1 0 0,-15-12-168 0 0,1 0 0 0 0,-1 0 0 0 0,0 0 0 0 0,0 0-1 0 0,-1 0 1 0 0,1 0 0 0 0,0 0 0 0 0,-1 0 0 0 0,0 1 0 0 0,0-1 0 0 0,0 1-1 0 0,0-1 1 0 0,-1 1 0 0 0,1-1 0 0 0,-1 1 0 0 0,0-1 0 0 0,0 1 0 0 0,0-1-1 0 0,0 1 1 0 0,-2 4 0 0 0,0 0-26 0 0,0 0 1 0 0,-1-1-1 0 0,0 1 1 0 0,0-1-1 0 0,-1 1 0 0 0,0-1 1 0 0,0-1-1 0 0,0 1 0 0 0,-1 0 1 0 0,-6 5-1 0 0,3-3-59 0 0,-1 0 0 0 0,0-1 0 0 0,0 0 1 0 0,-1-1-1 0 0,-20 12 0 0 0,-3 0-356 0 0,5-3-190 0 0,0-1 0 0 0,-1-2 0 0 0,-41 14 0 0 0,65-25 232 0 0,0-1-1 0 0,1 0 1 0 0,-1-1-1 0 0,0 1 1 0 0,0-1-1 0 0,0 0 1 0 0,-8-1-1 0 0,10 0-1826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51 9215 0 0,'81'-50'4786'0'0,"-81"51"-3553"0"0,0 2-1117 0 0,-1-1 1 0 0,1 1-1 0 0,-1-1 0 0 0,0 1 0 0 0,1-1 1 0 0,-1 1-1 0 0,0-1 0 0 0,0 0 1 0 0,-1 1-1 0 0,-1 1 0 0 0,-18 25 233 0 0,11-16-148 0 0,-12 17 16 0 0,-138 191 543 0 0,14 11 31 0 0,107-164-435 0 0,-22 38 264 0 0,48-81-396 0 0,2 1-1 0 0,-12 36 1 0 0,22-57-410 0 0,-1 0 0 0 0,1 1 0 0 0,0-1 0 0 0,0 10 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10191 0 0,'1'-2'464'0'0,"14"-17"3149"0"0,-16 24-1771 0 0,-7 17-364 0 0,-15 35-1419 0 0,20-49 441 0 0,-89 256 377 0 0,33-85-806 0 0,47-147-59 0 0,-66 173-264 0 0,71-186 211 0 0,-3 3-53 0 0,-11 38 0 0 0,19-46 27 0 0,1-12-30 0 0,14-1-406 0 0,-10-1 385 0 0,-1 0 0 0 0,0 0 0 0 0,1 0 0 0 0,-1 0 0 0 0,1 0 0 0 0,-1 0 0 0 0,1-1 0 0 0,-1 1-1 0 0,0-1 1 0 0,1 1 0 0 0,-1-1 0 0 0,0 0 0 0 0,4-2 0 0 0,-1-1-289 0 0,1 0 0 0 0,-1 0 0 0 0,0-1 0 0 0,0 1 0 0 0,0-1 0 0 0,4-6 0 0 0,-5 6 131 0 0,20-24-1338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18 10135 0 0,'0'0'778'0'0,"-1"-2"-338"0"0,-2-10 2260 0 0,2 12-2585 0 0,1 0 0 0 0,0-1 0 0 0,0 1-1 0 0,0 0 1 0 0,0 0 0 0 0,-1-1 0 0 0,1 1-1 0 0,0 0 1 0 0,0 0 0 0 0,-1 0-1 0 0,1 0 1 0 0,0 0 0 0 0,0-1 0 0 0,-1 1-1 0 0,1 0 1 0 0,0 0 0 0 0,0 0 0 0 0,-1 0-1 0 0,1 0 1 0 0,0 0 0 0 0,0 0 0 0 0,-1 0-1 0 0,1 0 1 0 0,-1 0 0 0 0,-1 1 4 0 0,0-1 1 0 0,1 1-1 0 0,-1 0 1 0 0,0 0-1 0 0,0 1 1 0 0,1-1-1 0 0,-1 0 1 0 0,0 0 0 0 0,1 1-1 0 0,-3 2 1 0 0,-36 40 345 0 0,-40 53 0 0 0,-2 18 923 0 0,-90 164-1 0 0,128-199-937 0 0,-154 299 565 0 0,99-185-855 0 0,90-175-399 0 0,9-18-59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3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11055 0 0,'-18'0'7867'0'0,"18"1"-7752"0"0,0-1 1 0 0,0 0-1 0 0,0 1 1 0 0,0-1-1 0 0,0 0 0 0 0,0 1 1 0 0,0-1-1 0 0,0 1 0 0 0,0-1 1 0 0,0 0-1 0 0,0 1 0 0 0,0-1 1 0 0,0 1-1 0 0,0-1 0 0 0,0 0 1 0 0,1 1-1 0 0,-1-1 0 0 0,0 0 1 0 0,0 1-1 0 0,0-1 0 0 0,0 1 1 0 0,1-1-1 0 0,-1 0 0 0 0,1 1 1 0 0,6 3 110 0 0,1 0 0 0 0,0-1 0 0 0,0 0 0 0 0,1 0 0 0 0,-1 0 0 0 0,1-1 0 0 0,-1-1 0 0 0,1 0 0 0 0,0 0 0 0 0,-1 0 0 0 0,1-1 0 0 0,0 0 0 0 0,11-2 0 0 0,19-3 72 0 0,141-24 377 0 0,-147 22-718 0 0,110-25-890 0 0,145-51 0 0 0,-240 67-3686 0 0,-31 10-2669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126 145 6911 0 0,'1'2'6112'0'0,"12"9"340"0"0,0-7-4076 0 0,-8-4-2145 0 0,0 0 0 0 0,0 0-1 0 0,-1-1 1 0 0,1 0-1 0 0,5-1 1 0 0,7-2-164 0 0,-1-1-1 0 0,-1-1 0 0 0,1 0 1 0 0,-1-1-1 0 0,0 0 1 0 0,0-2-1 0 0,-1 1 1 0 0,0-2-1 0 0,-1 0 1 0 0,0 0-1 0 0,23-25 0 0 0,-34 32-246 0 0,0 1-1 0 0,0-1 1 0 0,0 1-1 0 0,-1-1 1 0 0,1 0-1 0 0,-1 0 0 0 0,1 0 1 0 0,0-4-1 0 0,-2 7 112 0 0,0-1 0 0 0,0 1 1 0 0,0-1-1 0 0,0 1 0 0 0,0-1 0 0 0,0 1 0 0 0,-1-1 0 0 0,1 1 1 0 0,0-1-1 0 0,0 1 0 0 0,0 0 0 0 0,-1-1 0 0 0,1 1 0 0 0,0-1 1 0 0,-1 1-1 0 0,1 0 0 0 0,0-1 0 0 0,-1 1 0 0 0,1 0 0 0 0,0-1 1 0 0,-1 1-1 0 0,1 0 0 0 0,-1 0 0 0 0,1-1 0 0 0,0 1 0 0 0,-1 0 0 0 0,1 0 1 0 0,-1 0-1 0 0,1-1 0 0 0,-1 1 0 0 0,1 0 0 0 0,-1 0 0 0 0,1 0 1 0 0,-1 0-1 0 0,0 0 0 0 0,-17-1-959 0 0,3 4 918 0 0,1 0 0 0 0,-1 1-1 0 0,1 1 1 0 0,0 0 0 0 0,0 1 0 0 0,1 0 0 0 0,-24 15 0 0 0,-3 6 1008 0 0,-39 35-1 0 0,68-53-719 0 0,-6 4 209 0 0,1 2 0 0 0,-23 25 1 0 0,35-36-325 0 0,1 0 0 0 0,0 0 0 0 0,-1 1 0 0 0,2 0 0 0 0,-1 0 0 0 0,1-1 0 0 0,-1 2 1 0 0,1-1-1 0 0,0 0 0 0 0,1 0 0 0 0,0 1 0 0 0,0-1 0 0 0,0 0 0 0 0,0 1 0 0 0,1 7 0 0 0,0-10-64 0 0,0-1-1 0 0,0 0 1 0 0,1 0-1 0 0,0 0 0 0 0,-1 0 1 0 0,1 0-1 0 0,0 0 1 0 0,0 0-1 0 0,0 0 0 0 0,0 0 1 0 0,0 0-1 0 0,0 0 0 0 0,1-1 1 0 0,-1 1-1 0 0,1 0 1 0 0,-1-1-1 0 0,1 1 0 0 0,3 1 1 0 0,-2 0-237 0 0,1-1 1 0 0,0 0 0 0 0,0 0 0 0 0,0-1 0 0 0,0 1 0 0 0,0-1 0 0 0,0 0-1 0 0,7 1 1 0 0,9 0-995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4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21 8751 0 0,'2'-1'591'0'0,"-1"-1"-1"0"0,1 1 0 0 0,-1 0 0 0 0,0-1 0 0 0,1 1 0 0 0,-1-1 0 0 0,0 0 0 0 0,0 1 1 0 0,1-4-1 0 0,-2 5-491 0 0,0-1 1 0 0,0 1 0 0 0,0 0-1 0 0,-1 0 1 0 0,1 0 0 0 0,0-1-1 0 0,0 1 1 0 0,-1 0 0 0 0,1 0-1 0 0,0 0 1 0 0,0 0-1 0 0,0 0 1 0 0,-1 0 0 0 0,1 0-1 0 0,0 0 1 0 0,0-1 0 0 0,-1 1-1 0 0,1 0 1 0 0,0 0 0 0 0,-1 0-1 0 0,1 0 1 0 0,0 0 0 0 0,0 0-1 0 0,-1 0 1 0 0,1 1-1 0 0,0-1 1 0 0,0 0 0 0 0,-1 0-1 0 0,1 0 1 0 0,0 0 0 0 0,0 0-1 0 0,-1 0 1 0 0,1 0 0 0 0,0 0-1 0 0,0 1 1 0 0,0-1-1 0 0,-1 0 1 0 0,-31 16 1583 0 0,31-16-1679 0 0,-94 58 162 0 0,86-52-185 0 0,1 0-1 0 0,1 1 1 0 0,-1 0-1 0 0,1 0 1 0 0,0 0-1 0 0,1 1 1 0 0,0 0-1 0 0,-9 16 1 0 0,12-11-232 0 0,3-12 218 0 0,0 0-1 0 0,0 0 1 0 0,0-1 0 0 0,-1 1-1 0 0,1 0 1 0 0,0 0 0 0 0,0 0-1 0 0,0-1 1 0 0,-1 1 0 0 0,1 0-1 0 0,0-1 1 0 0,-1 1 0 0 0,0 1-1 0 0,9 5-270 0 0,2 2 241 0 0,0-1 0 0 0,0 0 0 0 0,19 9 0 0 0,-18-10 238 0 0,1 1-1 0 0,19 15 0 0 0,-28-19-54 0 0,1-1-1 0 0,-1 1 1 0 0,0-1-1 0 0,0 1 1 0 0,-1 0-1 0 0,1 0 1 0 0,-1 1-1 0 0,1-1 1 0 0,-1 0-1 0 0,-1 1 1 0 0,3 9 0 0 0,-3-9 2 0 0,0 1 0 0 0,0-1 0 0 0,-1 0 0 0 0,0 1 1 0 0,0-1-1 0 0,-1 0 0 0 0,1 1 0 0 0,-1-1 0 0 0,-1 0 0 0 0,1 1 1 0 0,0-1-1 0 0,-1 0 0 0 0,0 0 0 0 0,-1 0 0 0 0,1 0 1 0 0,-1-1-1 0 0,0 1 0 0 0,0-1 0 0 0,-4 5 0 0 0,3-4-112 0 0,0 0 0 0 0,-1-1 0 0 0,1 0 0 0 0,-1 0 0 0 0,0 0 0 0 0,0-1 0 0 0,0 0 0 0 0,0 0-1 0 0,-1 0 1 0 0,1 0 0 0 0,-1-1 0 0 0,0 0 0 0 0,1 0 0 0 0,-1-1 0 0 0,0 1 0 0 0,-11 0-1 0 0,1-2-229 0 0,-1-1-1 0 0,1 0 1 0 0,0-1-1 0 0,0-1 1 0 0,0 0-1 0 0,1-1 1 0 0,-1-1-1 0 0,1-1 0 0 0,0 0 1 0 0,0 0-1 0 0,-18-13 1 0 0,19 9-1011 0 0,1-3-3701 0 0,4-3-1360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4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31 13359 0 0,'0'-1'1027'0'0,"-8"-15"-988"0"0,2 3 4073 0 0,2 23-3534 0 0,-21 70 163 0 0,-42 89-1 0 0,-51 70 695 0 0,-154 199-400 0 0,258-418-1020 0 0,-30 49 63 0 0,39-60-70 0 0,0 0 0 0 0,1 0 0 0 0,1 1 0 0 0,-1-1 0 0 0,-3 20 0 0 0,7-28-44 0 0,0-1 1 0 0,0 1-1 0 0,0 0 0 0 0,0 0 1 0 0,0 0-1 0 0,0-1 0 0 0,0 1 1 0 0,0 0-1 0 0,0 0 0 0 0,1 0 1 0 0,-1-1-1 0 0,0 1 0 0 0,1 0 0 0 0,-1 0 1 0 0,0-1-1 0 0,1 1 0 0 0,-1 0 1 0 0,1-1-1 0 0,-1 1 0 0 0,1-1 1 0 0,-1 1-1 0 0,1 0 0 0 0,0-1 1 0 0,-1 1-1 0 0,1-1 0 0 0,0 0 0 0 0,-1 1 1 0 0,1-1-1 0 0,0 1 0 0 0,0-1 1 0 0,-1 0-1 0 0,1 0 0 0 0,0 1 1 0 0,0-1-1 0 0,-1 0 0 0 0,1 0 1 0 0,2 0-1 0 0,2 1-369 0 0,0-1-1 0 0,0 0 1 0 0,0 0 0 0 0,9-1 0 0 0,6-4-949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4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12895 0 0,'0'0'1547'0'0,"2"1"-435"0"0,3 2-489 0 0,1 0 0 0 0,-1-1 0 0 0,1 0 0 0 0,0 0 0 0 0,0-1 0 0 0,0 0 0 0 0,0 0 0 0 0,12 1 1 0 0,4-2 278 0 0,26-3 1 0 0,1-1 34 0 0,332-20 1117 0 0,0 0-285 0 0,-368 23-1902 0 0,39 2-1703 0 0,-48-1 1676 0 0,-1 0 0 0 0,0 1-1 0 0,0-1 1 0 0,0 1 0 0 0,0 0 0 0 0,0 0 0 0 0,0 0-1 0 0,0 0 1 0 0,0 1 0 0 0,0-1 0 0 0,-1 1-1 0 0,6 3 1 0 0,-8-2-1834 0 0,-6 6-344 0 0</inkml:trace>
  <inkml:trace contextRef="#ctx0" brushRef="#br0" timeOffset="1">873 532 21823 0 0,'0'0'3484'0'0,"-1"1"-2888"0"0,-5 6-126 0 0,3-3-507 0 0,0-1-1 0 0,0 0 1 0 0,1 1-1 0 0,-1 0 1 0 0,1 0 0 0 0,0 0-1 0 0,0 0 1 0 0,0 0 0 0 0,0 0-1 0 0,1 0 1 0 0,-2 9-1 0 0,2-4-2808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433 194 1375 0 0,'-1'2'107'0'0,"-3"1"206"0"0,0 0 0 0 0,0 0 0 0 0,0 0 1 0 0,0 0-1 0 0,-6 2 0 0 0,-7 2 3476 0 0,-21 7 1 0 0,7-3 4828 0 0,46-27-8219 0 0,-7 10-335 0 0,1 1 0 0 0,-1-1 0 0 0,1 2 1 0 0,0-1-1 0 0,0 1 0 0 0,1 0 0 0 0,18-4 1 0 0,-2 0 55 0 0,131-42 760 0 0,151-58 800 0 0,-289 102-1621 0 0,-1 1 1 0 0,2 0-1 0 0,28-2 0 0 0,-38 7-61 0 0,-10 0-1 0 0,1 0 0 0 0,-1 0 0 0 0,0 0 0 0 0,0 1 0 0 0,1-1 0 0 0,-1 0 0 0 0,0 1 0 0 0,0-1 0 0 0,1 0 0 0 0,-1 0 0 0 0,0 1 1 0 0,0-1-1 0 0,0 0 0 0 0,0 1 0 0 0,1-1 0 0 0,-1 0 0 0 0,0 1 0 0 0,0-1 0 0 0,0 0 0 0 0,0 1 0 0 0,0-1 0 0 0,0 1 0 0 0,0-1 0 0 0,0 0 0 0 0,0 1 0 0 0,0-1 0 0 0,0 0 1 0 0,0 1-1 0 0,0-1 0 0 0,-1 1 0 0 0,0 10-70 0 0,-1-6 60 0 0,0 0 0 0 0,0-1 0 0 0,0 1 1 0 0,-1-1-1 0 0,0 1 0 0 0,0-1 0 0 0,0 0 0 0 0,0 0 1 0 0,0 0-1 0 0,-6 4 0 0 0,-4 4-64 0 0,-24 16 0 0 0,-381 249-3787 0 0,151-102 802 0 0,70-22 2340 0 0,187-145 722 0 0,5-4 1 0 0,0 0 0 0 0,0 0 0 0 0,0 0 0 0 0,1 1 0 0 0,0 0 0 0 0,0 0 0 0 0,0 0 0 0 0,1 0 0 0 0,-1 1 0 0 0,-4 11 0 0 0,7-16 172 0 0,3 0-97 0 0,-1 0 0 0 0,1 0-1 0 0,0-1 1 0 0,-1 1 0 0 0,1-1-1 0 0,-1 1 1 0 0,1-1 0 0 0,0 0-1 0 0,2 0 1 0 0,-1 1 57 0 0,7-1 143 0 0,-1 1 0 0 0,1-2 0 0 0,-1 1 1 0 0,1-1-1 0 0,12-3 0 0 0,19-2 59 0 0,-20 3-50 0 0,0 0 0 0 0,34-11 0 0 0,-29 7 301 0 0,28-4 1 0 0,27 0 608 0 0,99-12 811 0 0,-164 22-1811 0 0,49-7 159 0 0,-63 8-419 0 0,0 0-139 0 0,0-1-31 0 0,1 1-8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11055 0 0,'0'0'852'0'0,"2"-1"-560"0"0,23-17 3418 0 0,50-27 0 0 0,36-3-377 0 0,-52 28-2257 0 0,114-22-1 0 0,-109 31-859 0 0,86-3 0 0 0,-131 14-1181 0 0,0 1-1 0 0,0 0 1 0 0,28 7 0 0 0,-30-4-950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5983 0 0,'0'0'2291'0'0,"2"-1"-428"0"0,48-10 3499 0 0,40-12-1876 0 0,-5-5-1475 0 0,-44 12-1307 0 0,1 3 1 0 0,1 1-1 0 0,56-8 1 0 0,-72 20-1660 0 0,-25 0-557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5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86 15775 0 0,'0'0'727'0'0,"-9"4"230"0"0,-7 0 2506 0 0,20-4-3263 0 0,0 1 0 0 0,-1-1 0 0 0,1 0 1 0 0,0 0-1 0 0,0 0 0 0 0,0-1 0 0 0,0 1 1 0 0,4-2-1 0 0,32-10 117 0 0,-36 11-250 0 0,60-23 185 0 0,49-16 82 0 0,-97 36-595 0 0,1 1 0 0 0,-1 0 0 0 0,0 1 0 0 0,1 0-1 0 0,19 2 1 0 0,-18 2-1252 0 0,-1 2-78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3679 0 0,'33'-58'1025'0'0,"-9"23"5808"0"0,-12 25 660 0 0,-4 19-7024 0 0,-7-8-448 0 0,0 1 0 0 0,0-1 0 0 0,-1 1 0 0 0,1-1 0 0 0,-1 1 0 0 0,1-1 0 0 0,-1 1 0 0 0,1-1 0 0 0,-1 1 0 0 0,0 0 0 0 0,0-1 0 0 0,0 1 0 0 0,0 0 0 0 0,0-1 0 0 0,0 1 0 0 0,-1 2 0 0 0,1-1 18 0 0,-3 14 78 0 0,-1 0-1 0 0,0 0 0 0 0,-1-1 1 0 0,-9 20-1 0 0,-1 2 86 0 0,-50 192 725 0 0,19-18-379 0 0,33-153-415 0 0,-27 98 19 0 0,29-124-279 0 0,-25 47-1 0 0,34-75 119 0 0,-8 14-174 0 0,10-18-19 0 0,-1 0 1 0 0,0 1 0 0 0,1-1-1 0 0,-1 0 1 0 0,0 0 0 0 0,1 0-1 0 0,-1 0 1 0 0,0-1-1 0 0,0 1 1 0 0,0 0 0 0 0,0 0-1 0 0,0 0 1 0 0,0-1 0 0 0,-1 2-1 0 0,1-4-559 0 0,0 0 0 0 0,0 0 0 0 0,1 0 0 0 0,-1 0 0 0 0,1-1-1 0 0,-1 1 1 0 0,1-3 0 0 0,-2-7-5210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1:5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1839 0 0,'0'0'15431'0'0,"2"-1"-14912"0"0,37-7 704 0 0,0-1 0 0 0,41-17 0 0 0,-30 9-577 0 0,-38 15-580 0 0,0-1 0 0 0,-1 2 0 0 0,1-1 0 0 0,14 2 0 0 0,-5-1-81 0 0,-14 1-139 0 0,-1 0-1 0 0,1 0 1 0 0,0 1-1 0 0,13 3 1 0 0,1 2-7064 0 0,-12-3 996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2:4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 4143 0 0,'0'0'319'0'0,"14"-15"12954"0"0,-15 21-13207 0 0,0-1 30 0 0,0 0 1 0 0,0 0-1 0 0,-1 0 1 0 0,1-1-1 0 0,-1 1 1 0 0,-3 6 0 0 0,-73 143 30 0 0,43-88-100 0 0,14-30-27 0 0,-5 11 0 0 0,6-13 66 0 0,8-15-3 0 0,-15 30 0 0 0,29-50-9 0 0,18-13 128 0 0,0 2 1 0 0,0 0-1 0 0,2 1 1 0 0,-1 2-1 0 0,1 0 1 0 0,0 1-1 0 0,1 1 1 0 0,39-7-1 0 0,57-10 508 0 0,-114 23-620 0 0,5 1 0 0 0,-6 1 4 0 0,5 1-79 0 0,-7-1-96 0 0,-2 0-33 0 0,0 0 101 0 0,0 0-1 0 0,0 0 1 0 0,1-1-1 0 0,-1 1 1 0 0,0 0-1 0 0,1 0 1 0 0,-1 0-1 0 0,1 0 1 0 0,-1-1-1 0 0,1 1 1 0 0,-1 0-1 0 0,2 1 1 0 0,-2-2-36 0 0,1 1 1 0 0,0 0 0 0 0,-1-1 0 0 0,1 1-1 0 0,-1 0 1 0 0,1 0 0 0 0,-1 0 0 0 0,0-1-1 0 0,1 1 1 0 0,-1 0 0 0 0,0 0 0 0 0,0 0-1 0 0,1 0 1 0 0,-1 0 0 0 0,0 0 0 0 0,0 0-1 0 0,0 1 1 0 0,-2 8-2120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2:5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 12031 0 0,'0'0'554'0'0,"0"-2"-17"0"0,0-7-241 0 0,0 7 261 0 0,-13 8 1543 0 0,7-1-1993 0 0,0 0 0 0 0,0 1 0 0 0,1 0 0 0 0,-1 0 0 0 0,2 1 0 0 0,-1-1 0 0 0,0 1 0 0 0,1 0 0 0 0,-5 11 0 0 0,-1 9 393 0 0,-11 39 0 0 0,6-18-275 0 0,-13 39-132 0 0,-28 78 161 0 0,48-141-104 0 0,-82 206 1454 0 0,74-194-1352 0 0,-43 91 464 0 0,33-82-548 0 0,16-25-197 0 0,8-15-3920 0 0,16-7 2287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2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9215 0 0,'2'-1'707'0'0,"25"-23"9370"0"0,-27 27-9505 0 0,1 5-402 0 0,-1-1 0 0 0,-1 0 0 0 0,1 0 0 0 0,-1 1-1 0 0,-1-1 1 0 0,1 0 0 0 0,-1 0 0 0 0,-5 12 0 0 0,-9 36 188 0 0,8-25-337 0 0,8-29-46 0 0,0-1 0 0 0,0 1 0 0 0,0-1 0 0 0,0 1-1 0 0,0 0 1 0 0,0-1 0 0 0,1 1 0 0 0,-1 0 0 0 0,0-1 0 0 0,0 1-1 0 0,1-1 1 0 0,-1 1 0 0 0,0-1 0 0 0,1 1 0 0 0,-1 0 0 0 0,1-1 0 0 0,-1 0-1 0 0,0 1 1 0 0,1-1 0 0 0,-1 1 0 0 0,2 0 0 0 0,-2-1-182 0 0,0 0 1 0 0,1 1-1 0 0,-1-1 1 0 0,1 0-1 0 0,-1 0 1 0 0,1 1-1 0 0,-1-1 1 0 0,1 0-1 0 0,-1 0 1 0 0,1 0-1 0 0,-1 0 1 0 0,1 0-1 0 0,-1 1 1 0 0,1-1-1 0 0,-1 0 1 0 0,1 0-1 0 0,-1 0 1 0 0,1 0-1 0 0,-1-1 1 0 0,1 1-1 0 0,-1 0 1 0 0,1 0-1 0 0,-1 0 1 0 0,1 0-1 0 0,0-1 1 0 0,12-4-7448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2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9671 0 0,'0'0'9639'0'0,"-1"2"-9424"0"0,-37 94 1013 0 0,19-43-790 0 0,-65 184 810 0 0,66-186-1004 0 0,-16 49-48 0 0,31-84-1590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2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324 247 4607 0 0,'0'0'4222'0'0,"7"10"-1916"0"0,-2-6-1677 0 0,0-1-1 0 0,1 0 1 0 0,-1 0 0 0 0,1-1-1 0 0,0 0 1 0 0,9 3-1 0 0,-13-5-368 0 0,0 1-17 0 0,1-1-167 0 0,0 0 0 0 0,0 0 1 0 0,0 0-1 0 0,0-1 0 0 0,0 1 1 0 0,-1-1-1 0 0,1 1 0 0 0,0-1 0 0 0,0 0 1 0 0,0 0-1 0 0,-1 0 0 0 0,1-1 0 0 0,-1 1 1 0 0,1-1-1 0 0,-1 1 0 0 0,1-1 0 0 0,-1 0 1 0 0,0 0-1 0 0,0 0 0 0 0,0 0 1 0 0,0 0-1 0 0,0 0 0 0 0,0-1 0 0 0,2-3 1 0 0,0-1-42 0 0,0 0 0 0 0,-1 1 1 0 0,1-2-1 0 0,-1 1 1 0 0,-1 0-1 0 0,1-1 0 0 0,-1 1 1 0 0,1-11-1 0 0,0-8-136 0 0,-2 0 0 0 0,-3-29-1 0 0,1 48 35 0 0,0 1 1 0 0,0 0-1 0 0,-1-1 0 0 0,0 1 0 0 0,0 0 0 0 0,-4-9 0 0 0,5 14 61 0 0,1 0 0 0 0,-1 0 0 0 0,1 1 0 0 0,-1-1 0 0 0,0 1 0 0 0,1-1 1 0 0,-1 0-1 0 0,0 1 0 0 0,1 0 0 0 0,-1-1 0 0 0,0 1 0 0 0,0-1 0 0 0,0 1 0 0 0,1 0 0 0 0,-1-1 0 0 0,0 1 0 0 0,0 0 0 0 0,0 0 0 0 0,0 0 0 0 0,1 0 0 0 0,-1 0 0 0 0,0 0 0 0 0,0 0 0 0 0,-1 0 0 0 0,-21 4-105 0 0,-6 7 110 0 0,0 1 0 0 0,0 1 0 0 0,-42 27 0 0 0,33-17 24 0 0,24-15-3 0 0,0 1 0 0 0,1 0 0 0 0,1 1 0 0 0,-1 1 0 0 0,2 0 0 0 0,-16 18 0 0 0,13-11 77 0 0,1 0-1 0 0,1 2 0 0 0,-20 39 0 0 0,27-48-30 0 0,-28 70 428 0 0,30-74-378 0 0,1 0 0 0 0,0 0 1 0 0,1 1-1 0 0,0-1 0 0 0,0 1 0 0 0,1-1 0 0 0,-1 0 0 0 0,2 1 0 0 0,0 9 1 0 0,0-16-69 0 0,-1 1 0 0 0,0-1 0 0 0,1 0 0 0 0,0 1 0 0 0,-1-1 0 0 0,1 0 0 0 0,0 0 0 0 0,0 0 0 0 0,0 1 0 0 0,-1-1 0 0 0,1 0 0 0 0,0 0 0 0 0,0 0 0 0 0,1 0 1 0 0,-1 0-1 0 0,0-1 0 0 0,0 1 0 0 0,0 0 0 0 0,1 0 0 0 0,-1-1 0 0 0,0 1 0 0 0,1-1 0 0 0,-1 1 0 0 0,0-1 0 0 0,1 0 0 0 0,-1 1 0 0 0,1-1 0 0 0,-1 0 0 0 0,1 0 0 0 0,-1 0 1 0 0,0 0-1 0 0,3-1 0 0 0,5 1 84 0 0,0-1 1 0 0,0-1-1 0 0,16-4 0 0 0,-21 5-57 0 0,24-9 47 0 0,-1-1 1 0 0,0-1-1 0 0,0-1 0 0 0,-2-1 0 0 0,34-25 0 0 0,-47 32-108 0 0,-1 0 0 0 0,-1-1 0 0 0,0-1 0 0 0,0 0 0 0 0,0 0 0 0 0,-1-1 0 0 0,-1 0-1 0 0,0 0 1 0 0,14-24 0 0 0,-19 28-27 0 0,-2 5-51 0 0,-7 13-14 0 0,-27 65 13 0 0,-68 176 646 0 0,57-141-98 0 0,7-19-348 0 0,30-74-255 0 0,-6 16 745 0 0,10-13-4434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31 263 2303 0 0,'0'0'8082'0'0,"0"2"-6896"0"0,-6 11-219 0 0,1 0 0 0 0,0 1 0 0 0,1 0 0 0 0,1-1-1 0 0,0 1 1 0 0,1 1 0 0 0,1-1 0 0 0,0 14 0 0 0,3-6-288 0 0,0-1 0 0 0,8 25 0 0 0,-10-45-77 0 0,-3-9-275 0 0,0 1-296 0 0,1 0 0 0 0,1-1 0 0 0,-1 1 0 0 0,1-1 0 0 0,1 1-1 0 0,-1-1 1 0 0,1 0 0 0 0,1-7 0 0 0,1-2 34 0 0,0 1-1 0 0,8-28 1 0 0,-3 25-66 0 0,0 0 0 0 0,1 1 0 0 0,16-29-1 0 0,40-47-22 0 0,-54 81 4 0 0,1 0 0 0 0,0 0 0 0 0,1 1 0 0 0,1 1 0 0 0,-1 0 0 0 0,2 0 0 0 0,-1 2 0 0 0,16-9 0 0 0,-21 14 12 0 0,-1 0 0 0 0,1 1-1 0 0,-1 0 1 0 0,1 1 0 0 0,0-1-1 0 0,0 1 1 0 0,0 1-1 0 0,0 0 1 0 0,0 0 0 0 0,0 0-1 0 0,0 1 1 0 0,0 1-1 0 0,1-1 1 0 0,-1 1 0 0 0,0 0-1 0 0,0 1 1 0 0,0 0 0 0 0,13 5-1 0 0,13 13-2908 0 0,-21-12 1698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14855 0 0,'0'0'5438'0'0,"-1"2"-4837"0"0,-7 23 376 0 0,-14 28 0 0 0,13-34-810 0 0,0 1 0 0 0,2 1-1 0 0,-6 22 1 0 0,10-24-510 0 0,0 0 0 0 0,-1 26 0 0 0,4-43-105 0 0,0 5-1745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429 214 1839 0 0,'2'-8'2948'0'0,"1"0"684"0"0,1-1-1 0 0,8-13 0 0 0,25-33-1844 0 0,-10 19-820 0 0,5-5-448 0 0,-8 13-119 0 0,-23 26-171 0 0,-2 2-219 0 0,0-1 0 0 0,0 1 0 0 0,0-1-1 0 0,0 1 1 0 0,0-1 0 0 0,0 1 0 0 0,0 0 0 0 0,0-1 0 0 0,0 1-1 0 0,0 0 1 0 0,0 0 0 0 0,0 0 0 0 0,0 0 0 0 0,0 0-1 0 0,0 0 1 0 0,-1 0 0 0 0,1 0 0 0 0,-2 1 0 0 0,-19 5 66 0 0,-3 3 31 0 0,1 2-1 0 0,1 1 1 0 0,0 1 0 0 0,-31 21 0 0 0,23-10-3 0 0,1 0 0 0 0,-37 40 1 0 0,66-63-104 0 0,-2 2-1 0 0,-1 1 1 0 0,0 0 0 0 0,1 0 0 0 0,0 0 0 0 0,0 0 0 0 0,0 1 0 0 0,0-1 0 0 0,1 1-1 0 0,0 0 1 0 0,-3 6 0 0 0,6-2-1 0 0,0-8-3 0 0,0 0 0 0 0,0 0 1 0 0,1 0-1 0 0,-1 0 0 0 0,0 0 0 0 0,0 0 0 0 0,1 0 0 0 0,-1 0 0 0 0,1-1 0 0 0,-1 1 0 0 0,1 0 0 0 0,-1-1 1 0 0,1 1-1 0 0,-1-1 0 0 0,1 0 0 0 0,-1 0 0 0 0,1 1 0 0 0,-1-1 0 0 0,1 0 0 0 0,0 0 0 0 0,2-1 1 0 0,4 1-25 0 0,-1-1 1 0 0,1-1-1 0 0,7-1 1 0 0,7-4-129 0 0,-1-1-1 0 0,0 0 1 0 0,-1-2 0 0 0,0 0 0 0 0,0-1-1 0 0,21-16 1 0 0,-30 17-156 0 0,-20 14-47 0 0,-19 13 327 0 0,18-7 62 0 0,1 0 0 0 0,0 0-1 0 0,0 1 1 0 0,2 0 0 0 0,-1 0 0 0 0,1 1-1 0 0,1 0 1 0 0,0 0 0 0 0,-5 15 0 0 0,-3 17-3 0 0,-12 59 0 0 0,-15 106-487 0 0,-20 84 1446 0 0,40-217 435 0 0,-4-2-1 0 0,-50 104 0 0 0,69-166-1306 0 0,-1 0 0 0 0,0-1 0 0 0,0 0 0 0 0,-12 12 0 0 0,19-22-112 0 0,0-1 1 0 0,0 0 0 0 0,-1 1-1 0 0,1-1 1 0 0,0 0 0 0 0,-1 1 0 0 0,1-1-1 0 0,0 0 1 0 0,-1 0 0 0 0,1 1-1 0 0,-1-1 1 0 0,1 0 0 0 0,0 0-1 0 0,-1 0 1 0 0,1 0 0 0 0,-1 0-1 0 0,1 1 1 0 0,0-1 0 0 0,-1 0-1 0 0,1 0 1 0 0,-1 0 0 0 0,1 0-1 0 0,-1 0 1 0 0,1 0 0 0 0,-1 0-1 0 0,1 0 1 0 0,0-1 0 0 0,-1 1-1 0 0,1 0 1 0 0,-1 0 0 0 0,1 0-1 0 0,0 0 1 0 0,-1 0 0 0 0,1-1-1 0 0,-1 1 1 0 0,1 0 0 0 0,0 0-1 0 0,-1-1 1 0 0,1 1 0 0 0,0 0-1 0 0,-1-1 1 0 0,1 1 0 0 0,0 0-1 0 0,0-1 1 0 0,-1 1 0 0 0,1 0-1 0 0,0-1 1 0 0,0 1 0 0 0,-1-1-1 0 0,-8-19 8 0 0,7 12-104 0 0,0 1-1 0 0,1 0 0 0 0,0-1 0 0 0,0 1 0 0 0,0 0 1 0 0,1-1-1 0 0,1 1 0 0 0,0-8 0 0 0,1 0-551 0 0,1 0 0 0 0,1 1 0 0 0,5-16 1 0 0,5-7-790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 2303 0 0,'0'-6'7010'0'0,"-6"14"-5827"0"0,4-5-245 0 0,-15 21 2057 0 0,-23 42-1 0 0,-28 80-915 0 0,-18 105-665 0 0,19 6-275 0 0,60-226-1130 0 0,-15 55 61 0 0,17-71-58 0 0,0-1 1 0 0,-1 1-1 0 0,-13 21 0 0 0,18-33-13 0 0,0-2 0 0 0,1 0 0 0 0,0-1 0 0 0,0 1 0 0 0,-1 0 0 0 0,1 0 0 0 0,-1-1 0 0 0,1 1 0 0 0,-1 0 0 0 0,1-1 0 0 0,-1 1-1 0 0,1 0 1 0 0,-1-1 0 0 0,0 1 0 0 0,1-1 0 0 0,-1 1 0 0 0,0-1 0 0 0,1 0 0 0 0,-1 1 0 0 0,0-1 0 0 0,0 1 0 0 0,-1-1 0 0 0,2 1-14 0 0,-1-1 0 0 0,1 0 0 0 0,-1 0-1 0 0,1 0 1 0 0,-1 1 0 0 0,1-1 0 0 0,0 0 0 0 0,-1 0 0 0 0,1 0-1 0 0,-1 0 1 0 0,1 0 0 0 0,-1 0 0 0 0,1 0 0 0 0,-1 0 0 0 0,1 0-1 0 0,-1 0 1 0 0,1 0 0 0 0,-1 0 0 0 0,1 0 0 0 0,-1 0 0 0 0,1 0-1 0 0,-1 0 1 0 0,1-1 0 0 0,-1 1 0 0 0,1 0 0 0 0,-1-1 0 0 0,0 1-14 0 0,0-1 1 0 0,0 0 0 0 0,1 0-1 0 0,-1 0 1 0 0,0 0 0 0 0,1 0-1 0 0,-1 0 1 0 0,1 0 0 0 0,-1 0-1 0 0,1 0 1 0 0,-1-1 0 0 0,0-3-88 0 0,0 0 0 0 0,0 0 1 0 0,0 1-1 0 0,0-10 0 0 0,2 2-8 0 0,0 0 0 0 0,0 0-1 0 0,1 0 1 0 0,1 0 0 0 0,0 1-1 0 0,9-22 1 0 0,-9 24 53 0 0,1 0-1 0 0,1 1 1 0 0,0-1 0 0 0,0 1-1 0 0,1 0 1 0 0,0 1-1 0 0,0-1 1 0 0,0 1 0 0 0,9-7-1 0 0,-8 9 127 0 0,-1 1 0 0 0,1 0-1 0 0,1 0 1 0 0,-1 0 0 0 0,0 1-1 0 0,1 0 1 0 0,0 1 0 0 0,-1-1-1 0 0,16-1 1 0 0,-10 2 51 0 0,-1 1-1 0 0,1 1 1 0 0,0 0 0 0 0,-1 1 0 0 0,22 3 0 0 0,-30-3-87 0 0,0 0 1 0 0,0 0 0 0 0,0 0-1 0 0,0 0 1 0 0,0 1 0 0 0,0 0-1 0 0,-1 0 1 0 0,1 0 0 0 0,-1 0-1 0 0,1 0 1 0 0,-1 1 0 0 0,0-1-1 0 0,0 1 1 0 0,0 0 0 0 0,0 0-1 0 0,0 0 1 0 0,-1 1 0 0 0,0-1-1 0 0,3 4 1 0 0,-2-1-1 0 0,-1 0-1 0 0,0 0 1 0 0,0 0 0 0 0,0 0-1 0 0,-1 0 1 0 0,0 0 0 0 0,0 1-1 0 0,-1-1 1 0 0,1 0 0 0 0,-1 1-1 0 0,-2 11 1 0 0,0-3 75 0 0,-1-1 0 0 0,0 0 0 0 0,-2 0 0 0 0,-6 16 1 0 0,-28 52 209 0 0,0-4-728 0 0,35-59-340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0,'0'0'19765'0'0,"0"2"-19434"0"0,6 52 674 0 0,-3-46-1270 0 0,-2-2-3861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8751 0 0,'0'0'399'0'0,"2"-2"-4"0"0,4-4-130 0 0,0 0 0 0 0,0 1 0 0 0,0 0 1 0 0,0 0-1 0 0,1 1 0 0 0,0-1 0 0 0,0 1 1 0 0,0 1-1 0 0,10-4 0 0 0,-1 2 1078 0 0,-1 0 1 0 0,1 1-1 0 0,29-3 0 0 0,-34 6-1047 0 0,28-3 861 0 0,-1 1-1 0 0,61 3 0 0 0,18 6-96 0 0,-42-10-3453 0 0,-56 0-4027 0 0,-4-1 541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13823 0 0,'0'0'1062'0'0,"-1"1"-529"0"0,-4 8 229 0 0,1 1-1 0 0,0-1 1 0 0,0 1 0 0 0,1 0-1 0 0,-2 12 1 0 0,-8 56-220 0 0,11-60-371 0 0,-42 227 1178 0 0,31-194-1102 0 0,-2-1-1 0 0,-37 84 1 0 0,-135 198 306 0 0,166-300-816 0 0,21-31 22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66 6447 0 0,'-10'-1'184'0'0,"1"1"-1"0"0,-1-1 0 0 0,0 1 1 0 0,1 1-1 0 0,-17 2 11934 0 0,86 4-9531 0 0,9-6-1644 0 0,0-3 0 0 0,80-13-1 0 0,270-38-197 0 0,-410 52-955 0 0,6-2-736 0 0,0 2 0 0 0,22 0 0 0 0,-24 3-7238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2303 0 0,'0'0'6582'0'0,"1"3"-5893"0"0,1 7-134 0 0,0 0 0 0 0,-1 1-1 0 0,0-1 1 0 0,-1 1 0 0 0,0-1-1 0 0,-1 1 1 0 0,-3 18 0 0 0,0 4-50 0 0,-28 208 479 0 0,-7 85 314 0 0,39-320-1281 0 0,0-6-5 0 0,0 35 34 0 0,0-34-43 0 0,0 0-1 0 0,0-1 1 0 0,0 1 0 0 0,1-1 0 0 0,-1 1 0 0 0,0-1-1 0 0,1 1 1 0 0,-1-1 0 0 0,0 1 0 0 0,1-1 0 0 0,-1 1-1 0 0,0-1 1 0 0,1 0 0 0 0,-1 1 0 0 0,1-1-1 0 0,-1 0 1 0 0,1 1 0 0 0,-1-1 0 0 0,1 0 0 0 0,-1 1-1 0 0,1-1 1 0 0,0 0 0 0 0,0 1 3 0 0,-1-1 0 0 0,1 1 0 0 0,0-1 0 0 0,0 0 0 0 0,-1 1 0 0 0,1-1 1 0 0,0 0-1 0 0,0 0 0 0 0,0 1 0 0 0,0-1 0 0 0,0 0 0 0 0,-1 0 0 0 0,1 0 0 0 0,0 0 0 0 0,0 0 0 0 0,0 0 1 0 0,0 0-1 0 0,0-1 0 0 0,0 1 0 0 0,-1 0 0 0 0,1 0 0 0 0,0-1 0 0 0,0 1 0 0 0,0 0 0 0 0,1-1 0 0 0,16-13 65 0 0,-4-1-19 0 0,0-1-1 0 0,-1 0 1 0 0,21-35-1 0 0,-8 10-9 0 0,0 3-30 0 0,1-3 27 0 0,2 2-1 0 0,43-47 1 0 0,-62 77-2 0 0,18-13 0 0 0,-16 14 41 0 0,-10 6 98 0 0,1 5-162 0 0,-1 0-1 0 0,1 0 1 0 0,-1 1-1 0 0,1-1 1 0 0,-1 1-1 0 0,0-1 1 0 0,-1 1 0 0 0,1 0-1 0 0,-1 0 1 0 0,0-1-1 0 0,1 1 1 0 0,-2 0-1 0 0,2 6 1 0 0,-1 4 13 0 0,-1-1 1 0 0,-2 24-1 0 0,1 8 35 0 0,1 54 17 0 0,-1-41-22 0 0,-6 43 589 0 0,7-100-594 0 0,0-1 1 0 0,0 1-1 0 0,-1-1 0 0 0,1 1 0 0 0,0-1 0 0 0,0 1 0 0 0,0-1 1 0 0,0 1-1 0 0,0-1 0 0 0,1 1 0 0 0,-1-1 0 0 0,0 1 0 0 0,0-1 1 0 0,0 1-1 0 0,0-1 0 0 0,0 1 0 0 0,1-1 0 0 0,-1 1 0 0 0,0-1 0 0 0,0 0 1 0 0,1 1-1 0 0,-1-1 0 0 0,0 1 0 0 0,1-1 0 0 0,-1 0 0 0 0,0 1 1 0 0,1-1-1 0 0,-1 0 0 0 0,2 1 0 0 0,-2-1-5 0 0,1 0-1 0 0,0 0 1 0 0,0 0 0 0 0,0 0-1 0 0,0-1 1 0 0,-1 1-1 0 0,1 0 1 0 0,0-1 0 0 0,0 1-1 0 0,0 0 1 0 0,-1-1 0 0 0,1 1-1 0 0,0-1 1 0 0,-1 1-1 0 0,1-1 1 0 0,0 0 0 0 0,-1 1-1 0 0,1-1 1 0 0,0-1 0 0 0,8-10 178 0 0,0 0 0 0 0,-1 0 0 0 0,-1-1 0 0 0,9-18 0 0 0,1-3-51 0 0,169-307 110 0 0,-48 101-33 0 0,-134 233-249 0 0,13-29-21 0 0,-16 35 7 0 0,-1 0-1 0 0,1 0 1 0 0,-1 0 0 0 0,1 0 0 0 0,0 0-1 0 0,0 0 1 0 0,0 1 0 0 0,-1-1 0 0 0,1 0 0 0 0,0 1-1 0 0,1-2 1 0 0,-1 2-20 0 0,0 0-1 0 0,-1-1 1 0 0,1 1 0 0 0,-1 0-1 0 0,1-1 1 0 0,-1 1 0 0 0,1-1-1 0 0,-1 1 1 0 0,0 0-1 0 0,1-1 1 0 0,-1 1 0 0 0,1-1-1 0 0,-1 1 1 0 0,0-1 0 0 0,0 0-1 0 0,1 1 1 0 0,-1-1 0 0 0,0 1-1 0 0,0-1 1 0 0,1 1 0 0 0,-1-2-1 0 0,14-3-1011 0 0,13 0-1269 0 0,-25 4 370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16 13271 0 0,'4'-13'606'0'0,"-3"10"1151"0"0,-2 7-1256 0 0,-72 248 1647 0 0,47-168-1874 0 0,-70 183-197 0 0,70-209-57 0 0,-2-2 1 0 0,-52 79-1 0 0,56-102-17 0 0,-2-1 0 0 0,-1-1-1 0 0,-52 45 1 0 0,75-71 10 0 0,-12 6 38 0 0,14-10 5 0 0,2-4 21 0 0,1-4-60 0 0,0 0 0 0 0,0 0-1 0 0,0-1 1 0 0,1 1-1 0 0,0 0 1 0 0,0 0 0 0 0,1 1-1 0 0,0-1 1 0 0,5-7 0 0 0,40-59 21 0 0,-30 47-35 0 0,22-27-3 0 0,3 1 0 0 0,60-56 0 0 0,-96 101 0 0 0,-1 0 0 0 0,1 1 0 0 0,1 0 0 0 0,-1 1 0 0 0,1-1 0 0 0,-1 2 0 0 0,2-1 0 0 0,8-3 0 0 0,3 1 1 0 0,-15 7 4 0 0,-2 1 7 0 0,0-1 22 0 0,1 0 1 0 0,-1 0-1 0 0,0 1 1 0 0,0-1-1 0 0,1 1 0 0 0,-1 0 1 0 0,0-1-1 0 0,0 2 1 0 0,0-1-1 0 0,0 0 1 0 0,0 1-1 0 0,0-1 1 0 0,0 1-1 0 0,3 2 1 0 0,-4-1-20 0 0,1 0 1 0 0,-2-1-1 0 0,1 1 1 0 0,0 0-1 0 0,0 0 1 0 0,-1 0-1 0 0,0 0 1 0 0,1 0-1 0 0,-1 0 1 0 0,0 0-1 0 0,-1 0 0 0 0,1 1 1 0 0,0-1-1 0 0,-1 0 1 0 0,0 1-1 0 0,0-1 1 0 0,0 6-1 0 0,-1 3 26 0 0,-1 1 0 0 0,0-1-1 0 0,-5 16 1 0 0,-66 208 210 0 0,67-223-219 0 0,-8 21-25 0 0,13-31-175 0 0,-1 3 246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370 110 5527 0 0,'0'0'13599'0'0,"-1"-8"-12946"0"0,0 3-601 0 0,2 0 0 0 0,-1 0 0 0 0,1 0 0 0 0,0 0 0 0 0,0 0 0 0 0,0 1 0 0 0,3-8 0 0 0,-2 8-62 0 0,-1 0-1 0 0,0 0 1 0 0,0 1 0 0 0,0-1 0 0 0,0 0 0 0 0,-1 0 0 0 0,1 0 0 0 0,-1 0 0 0 0,0-7 0 0 0,-1 9-67 0 0,-1-1-84 0 0,2 3 158 0 0,0 0 0 0 0,0 0-1 0 0,0 0 1 0 0,0-1 0 0 0,0 1-1 0 0,0 0 1 0 0,-1 0 0 0 0,1-1-1 0 0,0 1 1 0 0,0 0 0 0 0,0 0-1 0 0,0 0 1 0 0,0-1 0 0 0,0 1-1 0 0,-1 0 1 0 0,1 0-1 0 0,0 0 1 0 0,0 0 0 0 0,0 0-1 0 0,0-1 1 0 0,-1 1 0 0 0,1 0-1 0 0,0 0 1 0 0,0 0 0 0 0,-1 0-1 0 0,1 0 1 0 0,0 0 0 0 0,-1 0-1 0 0,-2-1-9 0 0,0 1-1 0 0,0 0 1 0 0,0 0 0 0 0,0 1-1 0 0,0-1 1 0 0,0 1-1 0 0,-1-1 1 0 0,1 1 0 0 0,0 0-1 0 0,0 0 1 0 0,1 0-1 0 0,-4 2 1 0 0,-36 21-40 0 0,36-20 35 0 0,-29 20-18 0 0,1 0 0 0 0,-58 57 0 0 0,74-62 140 0 0,0 1 0 0 0,1 0 0 0 0,1 1 1 0 0,2 1-1 0 0,-23 43 0 0 0,36-62-74 0 0,0-1 0 0 0,0 1 0 0 0,0 0-1 0 0,0 0 1 0 0,1 0 0 0 0,-1 0 0 0 0,1 0-1 0 0,0 5 1 0 0,0-7 29 0 0,2 1 6 0 0,0-1-54 0 0,0 0-1 0 0,0 0 0 0 0,0 0 1 0 0,0 0-1 0 0,0 0 0 0 0,0-1 1 0 0,0 1-1 0 0,0-1 1 0 0,1 1-1 0 0,-1-1 0 0 0,0 0 1 0 0,0 0-1 0 0,0 0 0 0 0,1 0 1 0 0,-1 0-1 0 0,0 0 1 0 0,4-2-1 0 0,6-1 35 0 0,0 0 0 0 0,13-6 0 0 0,-1 1 17 0 0,-1 5-62 0 0,-21 3-6 0 0,-1 0-1 0 0,0-1 1 0 0,1 1 0 0 0,-1 0-1 0 0,1 0 1 0 0,-1 0 0 0 0,1 0-1 0 0,-1 1 1 0 0,1-1 0 0 0,-1 0-1 0 0,0 0 1 0 0,1 1 0 0 0,-1-1-1 0 0,0 1 1 0 0,1 0 0 0 0,-1-1-1 0 0,0 1 1 0 0,0 0 0 0 0,1-1-1 0 0,-1 1 1 0 0,0 0-1 0 0,2 2 1 0 0,-2-1 2 0 0,0 1 0 0 0,0-1 0 0 0,0 1 0 0 0,0-1 0 0 0,0 1 0 0 0,-1 0 0 0 0,1-1 0 0 0,-1 1 0 0 0,0 3 0 0 0,3 11 2 0 0,-2-14-46 0 0,0-1-14 0 0,-1-1 0 0 0,1 0 0 0 0,-1 0 0 0 0,1 0 0 0 0,0 0 0 0 0,-1 0 0 0 0,1-1 0 0 0,0 1 0 0 0,0 0 0 0 0,0 0 0 0 0,0 0 0 0 0,-1-1 0 0 0,1 1 0 0 0,0 0 0 0 0,0-1 0 0 0,1 1 0 0 0,-1-1 0 0 0,0 1 0 0 0,0-1 0 0 0,0 1 0 0 0,0-1 0 0 0,0 0 0 0 0,0 0 0 0 0,1 1 0 0 0,1-1 0 0 0,-1 0-150 0 0,11-1-776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15695 0 0,'0'0'3104'0'0,"-1"2"-2652"0"0,-11 17-201 0 0,1 1 0 0 0,0 1 0 0 0,-8 26 0 0 0,-19 71 149 0 0,11-31-234 0 0,-106 264-61 0 0,64-176-104 0 0,50-127-565 0 0,-3-1 0 0 0,-1-1-1 0 0,-45 65 1 0 0,58-98-803 0 0,1-3-297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16759 0 0,'0'0'1514'0'0,"1"2"-1242"0"0,0 0-195 0 0,0 0 1 0 0,0 0 0 0 0,0 0 0 0 0,1 0 0 0 0,-1-1 0 0 0,1 1-1 0 0,0 0 1 0 0,-1-1 0 0 0,1 1 0 0 0,0-1 0 0 0,0 1 0 0 0,0-1-1 0 0,0 0 1 0 0,0 0 0 0 0,0 0 0 0 0,0 0 0 0 0,0 0 0 0 0,1 0 0 0 0,-1 0-1 0 0,0-1 1 0 0,1 0 0 0 0,3 1 0 0 0,6 0 311 0 0,0-1 0 0 0,0 0 0 0 0,17-3 1 0 0,-24 2-299 0 0,36-4 869 0 0,65-19-1 0 0,37-21-52 0 0,-104 32-709 0 0,22-6-609 0 0,-2-3-1 0 0,83-43 0 0 0,-128 58-1153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316 218 8319 0 0,'0'0'756'0'0,"5"-7"-557"0"0,10-12 1527 0 0,20-17 0 0 0,-20 20-393 0 0,22-27-1 0 0,-22 24-824 0 0,-11 15-384 0 0,-1 0 0 0 0,0 0 1 0 0,1-1-1 0 0,-2 1 1 0 0,1-1-1 0 0,0 0 1 0 0,-1 0-1 0 0,0 0 1 0 0,2-6-1 0 0,-4 9 4 0 0,0 1-21 0 0,-1-1-106 0 0,0 1 0 0 0,-1-1 0 0 0,1 0 0 0 0,0 1 0 0 0,-1-1 0 0 0,1 1 0 0 0,-1 0 0 0 0,1 0 0 0 0,-1-1 1 0 0,1 1-1 0 0,-1 0 0 0 0,0 0 0 0 0,0 0 0 0 0,1 1 0 0 0,-1-1 0 0 0,0 0 0 0 0,0 1 0 0 0,0-1 0 0 0,0 1 0 0 0,0 0 0 0 0,0-1 0 0 0,0 1 0 0 0,0 0 0 0 0,0 0 0 0 0,-3 1 0 0 0,-4-1-14 0 0,1 1 0 0 0,-1 0 0 0 0,0 1-1 0 0,-13 3 1 0 0,3 2-25 0 0,0 1 0 0 0,0 1-1 0 0,0 0 1 0 0,-17 13 0 0 0,-67 53 24 0 0,84-60 15 0 0,1-1-1 0 0,2 1 0 0 0,0 0 0 0 0,1 1 0 0 0,1 1 0 0 0,0 1 0 0 0,-13 22 0 0 0,25-38 11 0 0,1 0 0 0 0,0 0 0 0 0,0 0 0 0 0,0 0 0 0 0,0 0 0 0 0,1 0 0 0 0,-1 1 0 0 0,0-1 0 0 0,1 0 0 0 0,0 1 0 0 0,-1-1 0 0 0,1 0-1 0 0,0 0 1 0 0,0 1 0 0 0,0-1 0 0 0,1 0 0 0 0,-1 1 0 0 0,2 3 0 0 0,-1-4 16 0 0,0 1 0 0 0,0-1 0 0 0,1-1 0 0 0,-1 1 0 0 0,0 0 0 0 0,1 0 0 0 0,0 0 0 0 0,-1-1 0 0 0,1 1 0 0 0,0-1-1 0 0,0 1 1 0 0,0-1 0 0 0,0 0 0 0 0,0 0 0 0 0,0 0 0 0 0,0 0 0 0 0,0 0 0 0 0,1 0 0 0 0,1 0 0 0 0,1 0 28 0 0,-1 0 0 0 0,0-1 0 0 0,0 0 0 0 0,1 0 0 0 0,-1 0 0 0 0,0 0 0 0 0,1-1 1 0 0,-1 1-1 0 0,4-2 0 0 0,42-13 543 0 0,-42 12-486 0 0,24-8 43 0 0,-1-2 0 0 0,0-1-1 0 0,-2-2 1 0 0,1-1 0 0 0,28-22-1 0 0,-53 35-162 0 0,-4 4-2 0 0,1-1 1 0 0,-1 0-1 0 0,0 0 1 0 0,0 0-1 0 0,0 0 1 0 0,0 1-1 0 0,0-2 1 0 0,0 1-1 0 0,0 0 1 0 0,-1 0-1 0 0,1 0 1 0 0,0 0-1 0 0,0-1 1 0 0,0-1 0 0 0,0 2-59 0 0,-4 1 57 0 0,0 0 1 0 0,0 1 0 0 0,0-1 0 0 0,0 1 0 0 0,0 0 0 0 0,0 0 0 0 0,0 0 0 0 0,1 0 0 0 0,-1 0 0 0 0,0 1-1 0 0,1-1 1 0 0,-1 1 0 0 0,1 0 0 0 0,0 0 0 0 0,-4 3 0 0 0,-1 1-5 0 0,1 1 0 0 0,0 0 0 0 0,-9 13 0 0 0,10-13 15 0 0,3-4 0 0 0,0-1 0 0 0,0 1 0 0 0,0 0 0 0 0,0 0 0 0 0,1 0 0 0 0,0 0 0 0 0,0 0 0 0 0,0 1 0 0 0,-1 3 0 0 0,1 3-20 0 0,2-8-40 0 0,0 0 0 0 0,-1 0-1 0 0,1 0 1 0 0,0-1 0 0 0,1 1-1 0 0,-1 0 1 0 0,0-1 0 0 0,0 1-1 0 0,1-1 1 0 0,-1 0 0 0 0,1 1-1 0 0,-1-1 1 0 0,1 0-1 0 0,-1 0 1 0 0,1 0 0 0 0,0 0-1 0 0,0 0 1 0 0,-1 0 0 0 0,1 0-1 0 0,0-1 1 0 0,3 1 0 0 0,1 1-895 0 0,0-1 0 0 0,0 0 0 0 0,0 0 0 0 0,10 0 0 0 0,-12-1-1075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14 15863 0 0,'0'-1'68'0'0,"0"1"0"0"0,0-1 0 0 0,0 1 0 0 0,1-1 0 0 0,-1 1 0 0 0,0-1 0 0 0,0 1 0 0 0,0-1 0 0 0,0 0 0 0 0,0 1 0 0 0,0-1 0 0 0,0 1 0 0 0,0-1 0 0 0,0 1 0 0 0,0-1 0 0 0,-1 1-1 0 0,1-1 1 0 0,0 0 0 0 0,-1 0 0 0 0,1 1-54 0 0,0 0-1 0 0,-1-1 0 0 0,1 1 0 0 0,0 0 1 0 0,-1 0-1 0 0,1 0 0 0 0,-1 0 1 0 0,1-1-1 0 0,-1 1 0 0 0,1 0 0 0 0,-1 0 1 0 0,1 0-1 0 0,0 0 0 0 0,-1 0 0 0 0,1 0 1 0 0,-1 0-1 0 0,1 0 0 0 0,-1 0 1 0 0,1 0-1 0 0,-1 0 0 0 0,1 1 0 0 0,0-1 1 0 0,-1 0-1 0 0,1 0 0 0 0,-1 0 0 0 0,1 1 1 0 0,0-1-1 0 0,-1 0 0 0 0,-4 3 12 0 0,1-1-1 0 0,0 1 1 0 0,0 0 0 0 0,0 0-1 0 0,0 1 1 0 0,0-1-1 0 0,1 1 1 0 0,-4 4 0 0 0,-24 36 215 0 0,20-28-150 0 0,-10 18 253 0 0,1 1-1 0 0,-15 38 1 0 0,-26 77 86 0 0,60-148-430 0 0,-51 158 157 0 0,3-10-142 0 0,34-113-281 0 0,-36 68 0 0 0,44-92 177 0 0,-1-1 0 0 0,-1 0 0 0 0,0-1 0 0 0,0 0 0 0 0,-1 0 0 0 0,0-1 0 0 0,-1 0 0 0 0,0-1 0 0 0,-14 9 0 0 0,23-16 87 0 0,2-2 1 0 0,0 1 0 0 0,-1-1 0 0 0,1 0 0 0 0,-1 1 0 0 0,1-1 0 0 0,-1 1 0 0 0,1-1 0 0 0,-1 0 0 0 0,0 0 0 0 0,1 1 0 0 0,-1-1 0 0 0,1 0 0 0 0,-1 0 0 0 0,0 0-1 0 0,1 1 1 0 0,-1-1 0 0 0,1 0 0 0 0,-1 0 0 0 0,0 0 0 0 0,1 0 0 0 0,-1 0 0 0 0,0 0 0 0 0,1-1 0 0 0,-1 1 0 0 0,1 0 0 0 0,-1 0 0 0 0,0-1 0 0 0,-12-1-11 0 0,11-1 15 0 0,1 1-3 0 0,0 2 1 0 0,1 0 1 0 0,-1-1-1 0 0,1 1 0 0 0,-1 0 0 0 0,1-1 0 0 0,-1 1 0 0 0,1-1 1 0 0,-1 1-1 0 0,1-1 0 0 0,0 1 0 0 0,-1-1 0 0 0,1 1 1 0 0,0-1-1 0 0,-1 1 0 0 0,1-1 0 0 0,0 1 0 0 0,0-1 0 0 0,-1 0 1 0 0,1 1-1 0 0,0-1 0 0 0,0 0 0 0 0,0 1 0 0 0,0-1 1 0 0,0 1-1 0 0,0-1 0 0 0,0 0 0 0 0,0 1 0 0 0,0-2 1 0 0,1 1 4 0 0,-2-5 2 0 0,2 0 0 0 0,-1 0 1 0 0,1 0-1 0 0,0 0 0 0 0,0 1 1 0 0,0-1-1 0 0,1 0 0 0 0,0 1 0 0 0,0-1 1 0 0,0 1-1 0 0,1 0 0 0 0,5-8 1 0 0,4-5 7 0 0,30-33 0 0 0,-26 32-23 0 0,-4 7 8 0 0,0 0 0 0 0,24-17 0 0 0,-10 9 0 0 0,-16 12-2 0 0,0 1 1 0 0,0 0-1 0 0,0 1 0 0 0,1 0 0 0 0,0 0 0 0 0,1 1 1 0 0,-1 1-1 0 0,1 0 0 0 0,19-4 0 0 0,-26 7 12 0 0,1 0 0 0 0,0 1-1 0 0,0-1 1 0 0,-1 1 0 0 0,1 0 0 0 0,0 0 0 0 0,-1 1-1 0 0,1 0 1 0 0,0 0 0 0 0,-1 0 0 0 0,1 0-1 0 0,-1 1 1 0 0,1 0 0 0 0,-1 0 0 0 0,0 1-1 0 0,0 0 1 0 0,0-1 0 0 0,0 2 0 0 0,0-1 0 0 0,-1 0-1 0 0,1 1 1 0 0,5 7 0 0 0,-7-8 46 0 0,0 1-1 0 0,0 0 1 0 0,-1-1-1 0 0,0 1 1 0 0,0 0 0 0 0,0 0-1 0 0,0 0 1 0 0,0 1 0 0 0,-1-1-1 0 0,0 0 1 0 0,0 1 0 0 0,0-1-1 0 0,0 1 1 0 0,-1 4-1 0 0,0-3 32 0 0,-1 1-1 0 0,1-1 0 0 0,-1 0 1 0 0,-1 0-1 0 0,1 0 0 0 0,-1 0 1 0 0,0 0-1 0 0,0 0 0 0 0,-4 7 1 0 0,-1-1 26 0 0,-1 0 1 0 0,0-1-1 0 0,-1 0 0 0 0,0 0 1 0 0,0 0-1 0 0,-1-1 1 0 0,-1-1-1 0 0,-15 12 1 0 0,-109 63 57 0 0,20-12-188 0 0,103-64-97 0 0,1 0-1 0 0,-1-1 1 0 0,0 0-1 0 0,-1-1 1 0 0,1 0-1 0 0,-21 6 1 0 0,31-12-119 0 0,2-1-82 0 0,-1 1 290 0 0,1 0-1 0 0,0-1 0 0 0,0 1 0 0 0,0 0 1 0 0,-1-1-1 0 0,1 1 0 0 0,0 0 0 0 0,0-1 1 0 0,0 1-1 0 0,0-1 0 0 0,-1 1 0 0 0,1 0 1 0 0,0-1-1 0 0,0 1 0 0 0,0-1 0 0 0,0 1 1 0 0,0 0-1 0 0,0-1 0 0 0,0 1 0 0 0,0-1 1 0 0,0 1-1 0 0,1-1 0 0 0,0-11-361 0 0,0 9 97 0 0,1-1-1 0 0,-1 0 1 0 0,1 1-1 0 0,0-1 1 0 0,2-2-1 0 0,7-9-4064 0 0,1-1-1275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 6911 0 0,'0'0'623'0'0,"-2"0"-514"0"0,1-1-91 0 0,-14-3 242 0 0,13 4 322 0 0,-1 0-1 0 0,1 0 1 0 0,0 0 0 0 0,-1 1 0 0 0,1-1 0 0 0,0 1 0 0 0,0-1 0 0 0,-1 1 0 0 0,1 0-1 0 0,0-1 1 0 0,-3 3 0 0 0,1-1-245 0 0,0 1-1 0 0,0-1 1 0 0,0 1-1 0 0,-6 7 1 0 0,0 0-384 0 0,1 1 0 0 0,-13 20 0 0 0,-8 18 52 0 0,-33 71 0 0 0,60-113-9 0 0,0 1 0 0 0,0 0 0 0 0,1 0 0 0 0,0 0 0 0 0,0 0 0 0 0,1 0 0 0 0,-1 11 0 0 0,2-17 26 0 0,0 0 1 0 0,0-1-1 0 0,0 1 0 0 0,0 0 0 0 0,0 0 0 0 0,0 0 1 0 0,1-1-1 0 0,-1 1 0 0 0,1 0 0 0 0,-1-1 0 0 0,1 1 1 0 0,0 0-1 0 0,-1-1 0 0 0,1 1 0 0 0,0-1 0 0 0,0 1 1 0 0,0-1-1 0 0,0 1 0 0 0,1-1 0 0 0,-1 0 0 0 0,0 1 1 0 0,1-1-1 0 0,-1 0 0 0 0,0 0 0 0 0,1 0 0 0 0,-1 0 1 0 0,1 0-1 0 0,0 0 0 0 0,-1-1 0 0 0,1 1 0 0 0,0-1 1 0 0,-1 1-1 0 0,1-1 0 0 0,0 1 0 0 0,0-1 0 0 0,-1 0 1 0 0,1 0-1 0 0,0 0 0 0 0,2 0 0 0 0,3 0 120 0 0,1-1 0 0 0,-1-1-1 0 0,0 1 1 0 0,0-1 0 0 0,0 0-1 0 0,0 0 1 0 0,8-5 0 0 0,0 0 58 0 0,0-1 1 0 0,15-10-1 0 0,-24 13-176 0 0,0 1 0 0 0,0-1-1 0 0,-1 0 1 0 0,1-1 0 0 0,-1 1 0 0 0,0-1 0 0 0,-1 0-1 0 0,1 0 1 0 0,-1-1 0 0 0,-1 1 0 0 0,1-1 0 0 0,-1 0 0 0 0,0 0-1 0 0,-1 0 1 0 0,1 0 0 0 0,-1 0 0 0 0,-1-1 0 0 0,2-12-1 0 0,-3 9-4 0 0,0 0-1 0 0,0 0 0 0 0,-1 0 0 0 0,0 0 0 0 0,-1 1 1 0 0,0-1-1 0 0,-1 0 0 0 0,-1 1 0 0 0,1 0 1 0 0,-1 0-1 0 0,-1 0 0 0 0,-8-14 0 0 0,6 14-124 0 0,0 0-795 0 0,2 2-4288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14479 0 0,'0'0'1314'0'0,"0"3"-1078"0"0,1 8 121 0 0,-1-1 0 0 0,-1 1 0 0 0,0-1 0 0 0,0 1 0 0 0,-6 18 0 0 0,-21 55 2530 0 0,-1 5-1125 0 0,24-70-1537 0 0,-2 9-390 0 0,1-1 0 0 0,1 1 1 0 0,-1 31-1 0 0,6-56-455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15175 0 0,'0'0'1786'0'0,"-2"1"-1660"0"0,-23 23 219 0 0,14-15-129 0 0,1 1 1 0 0,-18 20 0 0 0,16-14-89 0 0,1 0-1 0 0,-18 34 1 0 0,27-46-98 0 0,0 0-1 0 0,0 0 1 0 0,0 1-1 0 0,1-1 1 0 0,0 1-1 0 0,0-1 1 0 0,0 1-1 0 0,0-1 1 0 0,1 1-1 0 0,0 0 1 0 0,-1-1-1 0 0,2 1 1 0 0,-1 0-1 0 0,1-1 1 0 0,-1 1-1 0 0,1-1 1 0 0,0 1-1 0 0,3 6 1 0 0,-2-10 36 0 0,-1 1 0 0 0,1-1 1 0 0,-1 0-1 0 0,1 0 0 0 0,0 0 1 0 0,-1 0-1 0 0,1 0 0 0 0,0-1 0 0 0,0 1 1 0 0,0-1-1 0 0,0 1 0 0 0,-1-1 0 0 0,1 1 1 0 0,0-1-1 0 0,0 0 0 0 0,3 0 1 0 0,41 1 1571 0 0,-31-1-1139 0 0,1 0 0 0 0,0 1-1 0 0,29 6 1 0 0,-42-6-496 0 0,-1-1 0 0 0,1 0 1 0 0,-1 0-1 0 0,1 0 0 0 0,-1 0 1 0 0,0 0-1 0 0,1-1 0 0 0,-1 1 1 0 0,1-1-1 0 0,-1 1 0 0 0,0-1 1 0 0,1 0-1 0 0,-1 0 0 0 0,0 0 1 0 0,0 0-1 0 0,1-1 0 0 0,1-1 0 0 0,6-4-57 0 0,0-1-1 0 0,10-10 1 0 0,-9 7-96 0 0,-2 3-202 0 0,77-71-3446 0 0,-52 42 2239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9671 0 0,'-1'2'6843'0'0,"-12"18"-5175"0"0,-14 31-1 0 0,-20 65-867 0 0,16-37-239 0 0,-196 483 204 0 0,103-307-783 0 0,99-206-30 0 0,7-13-38 0 0,-28 49-972 0 0,45-83 522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4607 0 0,'0'14'14365'0'0,"1"-12"-13831"0"0,4 4-1134 0 0,-2-4 728 0 0,-1 0 0 0 0,1-1-1 0 0,0 1 1 0 0,0 0 0 0 0,0-1 0 0 0,0 0 0 0 0,0 0-1 0 0,0 0 1 0 0,0 0 0 0 0,0 0 0 0 0,1 0 0 0 0,5 0 0 0 0,5-1 473 0 0,23-1 0 0 0,-26 0-388 0 0,41-4 748 0 0,86-21 1 0 0,-34 5-526 0 0,-8 3 25 0 0,4-1-3305 0 0,-98 19 1380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88 3679 0 0,'2'-6'10080'0'0,"-13"8"-9638"0"0,0 1-1 0 0,0 0 1 0 0,0 0 0 0 0,-15 8-1 0 0,-10 2 3166 0 0,37-15-3562 0 0,-1 1 0 0 0,1-1-1 0 0,0 0 1 0 0,0 1 0 0 0,0-1 0 0 0,0 1 0 0 0,0-1 0 0 0,0 1-1 0 0,0 0 1 0 0,1-1 0 0 0,-1 1 0 0 0,0 0 0 0 0,1 0-1 0 0,-1 0 1 0 0,1 0 0 0 0,1-1 0 0 0,5-4 50 0 0,3-3-56 0 0,1 2 0 0 0,-1-1 0 0 0,1 2 0 0 0,25-11 0 0 0,-12 6-18 0 0,-13 6 36 0 0,0 0 0 0 0,1 1-1 0 0,0 0 1 0 0,0 1 0 0 0,0 0-1 0 0,0 1 1 0 0,0 1 0 0 0,1 0-1 0 0,-1 1 1 0 0,0 0 0 0 0,25 4-1 0 0,-27-2-6 0 0,-1 0-1 0 0,1 1 1 0 0,-1 0 0 0 0,0 1-1 0 0,1 0 1 0 0,-2 1-1 0 0,1 0 1 0 0,-1 0 0 0 0,1 1-1 0 0,-2 0 1 0 0,1 1-1 0 0,-1 0 1 0 0,0 0 0 0 0,12 14-1 0 0,-14-15 115 0 0,3 6-59 0 0,-8-10 186 0 0,-3-1-277 0 0,1 0-1 0 0,-1 1 0 0 0,1-1 1 0 0,-1 0-1 0 0,1 0 0 0 0,-1 0 1 0 0,0 0-1 0 0,1 0 1 0 0,-4 1-1 0 0,4-2 8 0 0,-26 12 7 0 0,-1 1-7 0 0,-43 25-1 0 0,24-7-52 0 0,-72 62 0 0 0,114-87 47 0 0,4-5 54 0 0,-17-2-1 0 0,13 1-73 0 0,1 1-1 0 0,0 0 1 0 0,-1 1-1 0 0,1-1 0 0 0,0 1 1 0 0,0 0-1 0 0,0 0 1 0 0,0 0-1 0 0,0 0 1 0 0,0 1-1 0 0,1-1 1 0 0,-5 5-1 0 0,0 0-8 0 0,1 0-1 0 0,1 1 1 0 0,-1 0 0 0 0,-7 12-1 0 0,12-17 15 0 0,1-1 0 0 0,1-1 0 0 0,-1 1 0 0 0,0-1 0 0 0,1 1 0 0 0,-1-1 0 0 0,1 1 0 0 0,-1 0 0 0 0,1-1 0 0 0,0 1 0 0 0,0-1 0 0 0,0 3 0 0 0,-2 4 0 0 0,2-5 38 0 0,0 0 0 0 0,0-1 0 0 0,0 1 0 0 0,0 0 0 0 0,1 0 0 0 0,-1-1 0 0 0,1 1 1 0 0,0 0-1 0 0,0-1 0 0 0,0 1 0 0 0,0 0 0 0 0,0-1 0 0 0,0 1 0 0 0,1-1 0 0 0,-1 0 0 0 0,1 1 0 0 0,0-1 0 0 0,0 0 0 0 0,-1 0 0 0 0,1 0 0 0 0,1 0 0 0 0,-1-1 0 0 0,0 1 0 0 0,0 0 0 0 0,4 1 0 0 0,5 3 194 0 0,0 0 0 0 0,0 0 0 0 0,1-1 0 0 0,12 4 0 0 0,-23-9-226 0 0,0 0-1 0 0,0 0 1 0 0,0 1-1 0 0,0-1 1 0 0,-1 0-1 0 0,1 1 1 0 0,0-1-1 0 0,0 1 1 0 0,0-1-1 0 0,-1 1 1 0 0,1-1-1 0 0,0 1 1 0 0,-1-1-1 0 0,1 1 1 0 0,-1 0-1 0 0,1 0 1 0 0,-1-1-1 0 0,1 1 1 0 0,-1 0-1 0 0,1 0 1 0 0,-1-1-1 0 0,1 1 0 0 0,-1 0 1 0 0,0 0-1 0 0,0 0 1 0 0,1 0-1 0 0,-1 0 1 0 0,0 0-1 0 0,0-1 1 0 0,0 1-1 0 0,0 0 1 0 0,0 1-1 0 0,-1 4 31 0 0,-1 0 0 0 0,1 0 1 0 0,-1 0-1 0 0,-4 9 0 0 0,1-5-27 0 0,2-3-24 0 0,3-6-33 0 0,12 2 87 0 0,10 1-39 0 0,-8-6-2 0 0,-12-1 6 0 0,-1 2 5 0 0,0 0-41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5983 0 0,'0'0'9247'0'0,"2"0"-8600"0"0,94-28 2273 0 0,-82 25-2643 0 0,1 1 1 0 0,0 0 0 0 0,0 1 0 0 0,27 1 0 0 0,7 5-494 0 0,46 4-616 0 0,-76-9-2535 0 0,26-3 1 0 0,-30 1-1984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13935 0 0,'0'0'2859'0'0,"2"-1"-2124"0"0,243-78 2870 0 0,-226 73-3649 0 0,0 1 1 0 0,0 1-1 0 0,0 1 0 0 0,27-1 1 0 0,-35 4-1094 0 0,-1 1 0 0 0,21 3 0 0 0,-14 0-5313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89 5983 0 0,'4'-9'249'0'0,"0"1"0"0"0,1 0-1 0 0,0 0 1 0 0,11-13 0 0 0,-13 17 339 0 0,0 1 0 0 0,1 0-1 0 0,-1 0 1 0 0,1 0 0 0 0,0 0 0 0 0,-1 1 0 0 0,1-1 0 0 0,0 1 0 0 0,1 0 0 0 0,-1 0 0 0 0,7-2 0 0 0,-9 4 171 0 0,4 24 1037 0 0,-7-10-1596 0 0,-1 0 0 0 0,-1 0 1 0 0,0-1-1 0 0,-1 1 0 0 0,0-1 1 0 0,-1 1-1 0 0,-11 20 0 0 0,4-6 98 0 0,-97 185 982 0 0,-18-8-705 0 0,-19 33 56 0 0,-36 74-489 0 0,172-298-328 0 0,-3 5 7 0 0,9-9-2799 0 0,7-24 1379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14855 0 0,'0'0'2083'0'0,"3"-1"-1571"0"0,12-2-5 0 0,106-29 1879 0 0,188-57 764 0 0,6 21-4397 0 0,-293 63-286 0 0,-2-2-69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14279 0 0,'0'0'1103'0'0,"-1"1"-720"0"0,-32 36 924 0 0,3 1 0 0 0,-32 49 1 0 0,36-48-1020 0 0,-83 133 944 0 0,96-149-1096 0 0,-48 90 239 0 0,-48 128-1 0 0,70-151-323 0 0,14-34-95 0 0,-46 74 1 0 0,56-106-11 0 0,-2 0 1 0 0,-1-1-1 0 0,0-1 1 0 0,-2-1 0 0 0,-26 23-1 0 0,37-36-8 0 0,6-6 23 0 0,0 1 0 0 0,0 0-1 0 0,0-1 1 0 0,0 0 0 0 0,0 1 0 0 0,-1-1-1 0 0,1 0 1 0 0,-1-1 0 0 0,-5 3 0 0 0,9-4 33 0 0,0 0 0 0 0,-1 0 0 0 0,1 0 0 0 0,0-1 0 0 0,-1 1 0 0 0,1 0 0 0 0,0 0 0 0 0,0 0 0 0 0,-1 0 0 0 0,1-1 0 0 0,0 1 1 0 0,-1 0-1 0 0,1 0 0 0 0,0 0 0 0 0,0-1 0 0 0,0 1 0 0 0,-1 0 0 0 0,1 0 0 0 0,0-1 0 0 0,0 1 0 0 0,0 0 0 0 0,0-1 0 0 0,-1 1 0 0 0,1 0 1 0 0,0-1-1 0 0,0 1 0 0 0,0 0 0 0 0,0-1 0 0 0,0 1 0 0 0,0-1 0 0 0,-2-9-41 0 0,3 6 36 0 0,-1 0 0 0 0,1 0 0 0 0,0 0 0 0 0,0 0 0 0 0,0 0 0 0 0,0 1 0 0 0,1-1 0 0 0,0 0 0 0 0,0 1 0 0 0,0-1 1 0 0,0 1-1 0 0,4-5 0 0 0,5-6-79 0 0,20-18 0 0 0,-20 21 25 0 0,14-14-56 0 0,2 1-1 0 0,0 1 0 0 0,1 2 1 0 0,58-34-1 0 0,-79 51 148 0 0,0 1 0 0 0,0 0 0 0 0,1 0 0 0 0,-1 1 0 0 0,1 0 0 0 0,0 0 0 0 0,0 1 0 0 0,-1-1 0 0 0,1 2 0 0 0,9-1 0 0 0,-13 2-13 0 0,-1-1 0 0 0,1 1 0 0 0,-1-1 0 0 0,1 1 0 0 0,-1 0-1 0 0,1 0 1 0 0,-1 0 0 0 0,0 1 0 0 0,1-1 0 0 0,-1 1 0 0 0,0 0 0 0 0,0 0 0 0 0,0 0 0 0 0,0 0-1 0 0,0 1 1 0 0,-1-1 0 0 0,1 1 0 0 0,-1-1 0 0 0,0 1 0 0 0,1 0 0 0 0,-1 0 0 0 0,0 0-1 0 0,-1 0 1 0 0,3 5 0 0 0,-2-2 7 0 0,0 0 0 0 0,0 0 0 0 0,0 0 0 0 0,-1 1 0 0 0,0-1 0 0 0,0 0 0 0 0,-1 1 0 0 0,0-1 0 0 0,0 0 0 0 0,0 1 0 0 0,-2 9-1 0 0,-1-2 23 0 0,-1 0 0 0 0,0-1 0 0 0,-1 0-1 0 0,-7 16 1 0 0,2-8-79 0 0,1-1 0 0 0,-12 44 1 0 0,23-52-3055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84 13359 0 0,'0'0'1536'0'0,"1"2"-933"0"0,1 1-420 0 0,0 0 0 0 0,0-1 0 0 0,0 1 0 0 0,1-1 0 0 0,-1 0 0 0 0,1 0 0 0 0,-1 1 0 0 0,1-2 0 0 0,0 1 0 0 0,0 0 0 0 0,0 0 0 0 0,0-1 0 0 0,0 0 0 0 0,0 1 0 0 0,0-1 0 0 0,0-1 0 0 0,1 1 0 0 0,-1 0 0 0 0,0-1 0 0 0,0 1 0 0 0,1-1 0 0 0,-1 0 0 0 0,0 0 0 0 0,1 0 0 0 0,3-2 0 0 0,8-1 129 0 0,0 0 0 0 0,0-2-1 0 0,0 0 1 0 0,18-9-1 0 0,-3 2-94 0 0,-15 6-136 0 0,23-12 1 0 0,-34 16-105 0 0,-1 0 1 0 0,0 0 0 0 0,0 0-1 0 0,1 0 1 0 0,-2-1 0 0 0,1 1-1 0 0,0-1 1 0 0,0 0 0 0 0,-1 0-1 0 0,0 0 1 0 0,0 0 0 0 0,4-6-1 0 0,-6 9 13 0 0,0-1 0 0 0,0 1 0 0 0,0 0 0 0 0,0-1 0 0 0,0 1 0 0 0,0 0 0 0 0,0-1 1 0 0,0 1-1 0 0,-1 0 0 0 0,1-1 0 0 0,0 1 0 0 0,0 0 0 0 0,0-1 0 0 0,0 1 0 0 0,0 0 0 0 0,-1 0 0 0 0,1-1 0 0 0,0 1 0 0 0,0 0 0 0 0,0 0 0 0 0,-1-1 0 0 0,1 1 0 0 0,0 0 0 0 0,0 0 0 0 0,-1 0 0 0 0,1-1 0 0 0,0 1 0 0 0,0 0 0 0 0,-1 0 0 0 0,1 0 1 0 0,0 0-1 0 0,-1 0 0 0 0,-9-4-183 0 0,5 3 124 0 0,1 1 0 0 0,-1 0 0 0 0,1-1 0 0 0,-1 1 0 0 0,1 1 0 0 0,-1-1 0 0 0,1 1 0 0 0,-1 0-1 0 0,1 0 1 0 0,-1 0 0 0 0,-5 3 0 0 0,-5 3-227 0 0,-26 16-1 0 0,24-13 148 0 0,-7 5 140 0 0,0 1-1 0 0,1 1 0 0 0,1 1 1 0 0,0 1-1 0 0,2 1 1 0 0,0 1-1 0 0,1 1 1 0 0,1 0-1 0 0,2 1 0 0 0,-21 38 1 0 0,34-57 19 0 0,1 0 0 0 0,0 1 0 0 0,0-1 0 0 0,1 1 0 0 0,-1-1 0 0 0,1 1 0 0 0,0-1 0 0 0,0 1 1 0 0,1 0-1 0 0,-1 0 0 0 0,1 5 0 0 0,1-7 1 0 0,-1-1 1 0 0,1 1-1 0 0,-1-1 1 0 0,1 0-1 0 0,0 1 1 0 0,0-1-1 0 0,0 0 1 0 0,0 1-1 0 0,0-1 1 0 0,0 0-1 0 0,0 0 1 0 0,1 0-1 0 0,-1 0 1 0 0,1 0 0 0 0,0-1-1 0 0,0 1 1 0 0,-1 0-1 0 0,1-1 1 0 0,0 1-1 0 0,0-1 1 0 0,1 0-1 0 0,-1 1 1 0 0,2 0-1 0 0,4 1 40 0 0,1 0-1 0 0,-1-1 0 0 0,0 1 1 0 0,1-2-1 0 0,-1 1 1 0 0,1-1-1 0 0,0-1 0 0 0,-1 1 1 0 0,18-3-1 0 0,-10 0-413 0 0,1 0 0 0 0,0-2 0 0 0,-1 0 0 0 0,19-7 1 0 0,-13 2-632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7367 0 0,'0'-2'8095'0'0,"1"-3"-7591"0"0,1 0-1 0 0,0 0 1 0 0,0 0 0 0 0,0 1-1 0 0,1-1 1 0 0,-1 0 0 0 0,1 1-1 0 0,0 0 1 0 0,0 0 0 0 0,1 0-1 0 0,4-5 1 0 0,-6 6-163 0 0,-2 3-333 0 0,22-8 375 0 0,-21 8-634 0 0,8 0-6302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14655 0 0,'0'0'1328'0'0,"1"3"-994"0"0,0 0-209 0 0,0 0 0 0 0,0 1 0 0 0,0-1 0 0 0,-1 1 0 0 0,1-1 0 0 0,-1 1 0 0 0,0-1 0 0 0,0 1 1 0 0,0-1-1 0 0,0 1 0 0 0,-1-1 0 0 0,1 1 0 0 0,-1-1 0 0 0,0 0 0 0 0,0 1 0 0 0,-3 5 0 0 0,-3 7 226 0 0,-1 0 0 0 0,-10 16 0 0 0,13-24-298 0 0,-226 360 2647 0 0,168-269-2103 0 0,-8 16-181 0 0,-81 117-335 0 0,135-208-140 0 0,9-13-7 0 0,0 0 0 0 0,-1 0 0 0 0,0 0 0 0 0,-18 14 0 0 0,26-24-153 0 0,1-3-5 0 0,1-5-275 0 0,1 0 1 0 0,0 0-1 0 0,0 0 0 0 0,0 0 0 0 0,1 0 0 0 0,0 0 1 0 0,5-8-1 0 0,-3 5-635 0 0,12-23-5350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35 342 9215 0 0,'0'0'831'0'0,"-1"1"-686"0"0,-12 16 334 0 0,-2 2 5730 0 0,10-13-3141 0 0,5-11-2977 0 0,1 0-1 0 0,0 0 1 0 0,0-1 0 0 0,0 1-1 0 0,1 0 1 0 0,0 0-1 0 0,4-7 1 0 0,20-34 92 0 0,-7 21-191 0 0,1 0 0 0 0,1 1 0 0 0,1 1 0 0 0,1 1 0 0 0,1 2 0 0 0,1 0 0 0 0,1 1 0 0 0,1 1 0 0 0,35-17 0 0 0,-39 24 93 0 0,0 1 1 0 0,1 1-1 0 0,42-11 0 0 0,-52 17-21 0 0,0 0 0 0 0,1 1 0 0 0,-1 1 0 0 0,1 0 0 0 0,-1 1 0 0 0,1 1 0 0 0,27 4 1 0 0,-35-3 11 0 0,-1 0 1 0 0,0 0 0 0 0,0 1 0 0 0,0 0 0 0 0,0 0-1 0 0,0 0 1 0 0,-1 1 0 0 0,1-1 0 0 0,-1 1 0 0 0,0 1 0 0 0,0-1-1 0 0,-1 1 1 0 0,1 0 0 0 0,-1 0 0 0 0,0 0 0 0 0,4 8 0 0 0,-5-8-46 0 0,0 0 1 0 0,0 1 0 0 0,-1-1-1 0 0,0 1 1 0 0,0-1 0 0 0,0 1-1 0 0,-1 0 1 0 0,0 0 0 0 0,0 0-1 0 0,0 0 1 0 0,-1 0 0 0 0,0 0-1 0 0,0 0 1 0 0,0 0 0 0 0,-1 0-1 0 0,0 0 1 0 0,0-1 0 0 0,-3 8-1 0 0,-2 4 21 0 0,-2 0 1 0 0,-1-1-1 0 0,0 0 0 0 0,0-1 0 0 0,-2 0 0 0 0,0 0 0 0 0,-1-1 0 0 0,-16 16 0 0 0,-17 11-30 0 0,-55 39 0 0 0,92-74-8 0 0,-22 17 26 0 0,-1-2 0 0 0,-1-1 0 0 0,0-1 0 0 0,-55 23 0 0 0,83-41-109 0 0,0 1 0 0 0,-1-1 0 0 0,1 0 0 0 0,0 0 0 0 0,0-1 0 0 0,0 1 0 0 0,-1-1 0 0 0,1 0-1 0 0,0 0 1 0 0,0 0 0 0 0,0-1 0 0 0,-8-1 0 0 0,10 1 12 0 0,0 1-1 0 0,0-1 1 0 0,0 0 0 0 0,0 0-1 0 0,0 0 1 0 0,0 0 0 0 0,1-1-1 0 0,-1 1 1 0 0,0 0 0 0 0,1-1-1 0 0,-1 1 1 0 0,1-1-1 0 0,-1 0 1 0 0,1 1 0 0 0,0-1-1 0 0,0 0 1 0 0,0 0 0 0 0,0 0-1 0 0,0 1 1 0 0,0-1 0 0 0,1 0-1 0 0,-1 0 1 0 0,0-1 0 0 0,1 1-1 0 0,0 0 1 0 0,-1 0-1 0 0,1-3 1 0 0,0-7-1375 0 0,0-1-8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65 11807 0 0,'0'0'1560'0'0,"0"2"-1416"0"0,-4 12 733 0 0,-8 27 0 0 0,-2 1 251 0 0,7-13-298 0 0,2 0 1 0 0,-3 45 0 0 0,6 62 27 0 0,2-78-687 0 0,0-56 402 0 0,7-12-135 0 0,6-12-99 0 0,20-45 1 0 0,-10 17-241 0 0,-10 24-20 0 0,2 0 0 0 0,1 2 0 0 0,1 0 0 0 0,2 0-1 0 0,0 2 1 0 0,1 0 0 0 0,1 2 0 0 0,1 0 0 0 0,1 1 0 0 0,0 1 0 0 0,1 1-1 0 0,1 2 1 0 0,39-19 0 0 0,-55 29-965 0 0,0 1 0 0 0,1-1 0 0 0,0 2-1 0 0,0-1 1 0 0,0 1 0 0 0,0 1 0 0 0,0 0-1 0 0,19-2 1 0 0,-16 4-5514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55 3679 0 0,'0'0'284'0'0,"0"-2"-186"0"0,2-8-672 0 0,-2 7 2444 0 0,0-1 0 0 0,1 0-1 0 0,-1 0 1 0 0,-1-9 1987 0 0,-1 12-3155 0 0,1-1-589 0 0,-1 1 0 0 0,0 0 0 0 0,0-1 0 0 0,0 1 0 0 0,-1 0 0 0 0,1 0 0 0 0,0 0 0 0 0,0 0 0 0 0,-1 1 0 0 0,1-1 0 0 0,0 1 0 0 0,-1-1 0 0 0,1 1 0 0 0,0 0 0 0 0,-1 0 0 0 0,1 0 0 0 0,0 0 0 0 0,-1 0 0 0 0,1 0 0 0 0,-1 1 0 0 0,1-1 0 0 0,0 1 0 0 0,-3 1 0 0 0,-7 2 74 0 0,-1 1 1 0 0,1 0 0 0 0,-12 8 0 0 0,11-6-62 0 0,-13 7 38 0 0,0 1 1 0 0,2 2-1 0 0,-1 1 1 0 0,2 0 0 0 0,1 2-1 0 0,0 0 1 0 0,1 2-1 0 0,2 0 1 0 0,-24 34-1 0 0,41-53-95 0 0,0 1-1 0 0,0 0 1 0 0,0 0-1 0 0,0 0 1 0 0,0 0 0 0 0,-2 9-1 0 0,4-12-59 0 0,0-1 0 0 0,0 1 0 0 0,0-1 0 0 0,0 1 0 0 0,1-1 0 0 0,-1 1 0 0 0,0-1 0 0 0,0 1 0 0 0,0-1 0 0 0,0 1 0 0 0,1-1 0 0 0,-1 0 0 0 0,0 1 0 0 0,0-1 0 0 0,1 1 0 0 0,-1-1 0 0 0,0 1 0 0 0,1-1 0 0 0,-1 0 0 0 0,0 1 0 0 0,1-1 0 0 0,-1 0 0 0 0,1 1 0 0 0,-1-1 0 0 0,0 0 0 0 0,1 0 0 0 0,-1 1 0 0 0,1-1 0 0 0,-1 0 0 0 0,1 0 0 0 0,-1 0 0 0 0,1 0 0 0 0,-1 1 0 0 0,1-1 0 0 0,0 0 0 0 0,20 1 51 0 0,-20-1-44 0 0,9 0 19 0 0,-1-1 0 0 0,0-1 1 0 0,0 0-1 0 0,1 0 0 0 0,-2 0 0 0 0,1-1 0 0 0,0-1 0 0 0,9-4 0 0 0,5-4-1 0 0,35-25 0 0 0,-32 16-19 0 0,-15 12-40 0 0,-9 8-30 0 0,-3 2-43 0 0,-4 5 91 0 0,0 0-1 0 0,0 0 0 0 0,0 1 0 0 0,1 0 1 0 0,0 0-1 0 0,1 0 0 0 0,-1 0 0 0 0,1 1 1 0 0,1 0-1 0 0,-4 14 0 0 0,6-21 8 0 0,-1 0 0 0 0,1 0 0 0 0,0 0 0 0 0,0 1 0 0 0,0-1 0 0 0,1 0 0 0 0,-1 0 0 0 0,0 0 0 0 0,0 0 0 0 0,0 0 0 0 0,1 0 0 0 0,-1 0 0 0 0,1 1 0 0 0,-1-1 0 0 0,1 1 0 0 0,8 3 0 0 0,-7-4 0 0 0,1 0-93 0 0,1-1 0 0 0,-1 1-1 0 0,1 0 1 0 0,-1-1 0 0 0,0 0-1 0 0,1 0 1 0 0,-1 0 0 0 0,1 0-1 0 0,-1 0 1 0 0,1-1 0 0 0,-1 0-1 0 0,0 1 1 0 0,1-1 0 0 0,-1 0-1 0 0,0-1 1 0 0,4-1 0 0 0,14-7-769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13 16559 0 0,'3'-3'226'0'0,"-3"2"-110"0"0,1 0 0 0 0,0 0-1 0 0,-1 0 1 0 0,1 1 0 0 0,0-1-1 0 0,0 0 1 0 0,0 0 0 0 0,-1 1-1 0 0,1-1 1 0 0,2-1 627 0 0,-3 4-645 0 0,1 1 1 0 0,-1-1 0 0 0,0 0-1 0 0,0 0 1 0 0,-1 0-1 0 0,1 0 1 0 0,0 0 0 0 0,-1 1-1 0 0,0 1 1 0 0,1-2-28 0 0,-9 26 144 0 0,0-1-1 0 0,-2-1 1 0 0,-27 50-1 0 0,15-33-23 0 0,-127 236 262 0 0,44-86-424 0 0,90-161-1270 0 0,-22 55 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29 3223 0 0,'0'0'143'0'0,"0"9"26"0"0,-4 12 4471 0 0,0-1-1 0 0,-7 22 0 0 0,-4 17-2833 0 0,-2 7-752 0 0,11-43-684 0 0,0 0 0 0 0,-3 32 0 0 0,9-52-227 0 0,0 1 1 0 0,0-1-1 0 0,0 0 0 0 0,1 0 0 0 0,-1 1 1 0 0,2 3-1 0 0,-1-5-3 0 0,0-1-20 0 0,1-1-95 0 0,1 1 0 0 0,-1-1 0 0 0,0 1 0 0 0,1-1 0 0 0,-1 0 1 0 0,0 0-1 0 0,1 0 0 0 0,-1 0 0 0 0,1 0 0 0 0,-1-1 0 0 0,0 1 0 0 0,1-1 1 0 0,-1 1-1 0 0,0-1 0 0 0,0 0 0 0 0,1 0 0 0 0,-1 0 0 0 0,0 0 0 0 0,0 0 1 0 0,0 0-1 0 0,0-1 0 0 0,0 1 0 0 0,2-3 0 0 0,5-5 53 0 0,0 0 0 0 0,-1 0 0 0 0,10-13 0 0 0,-13 15-48 0 0,154-198 347 0 0,-141 181-549 0 0,-8 11-615 0 0,0 1 0 0 0,1 0-1 0 0,19-18 1 0 0,-17 20-765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94 206 7831 0 0,'0'0'603'0'0,"0"3"-48"0"0,1 2 1146 0 0,0 1 0 0 0,1 0 0 0 0,4 10 2309 0 0,-5-15-3819 0 0,-1 0 1 0 0,1 0-1 0 0,-1 0 0 0 0,1 0 1 0 0,-1 0-1 0 0,1 0 0 0 0,-1 0 1 0 0,1 0-1 0 0,0-1 1 0 0,0 1-1 0 0,-1 0 0 0 0,1-1 1 0 0,0 1-1 0 0,0 0 0 0 0,1 0 1 0 0,15 8 898 0 0,-14-8-1011 0 0,0 0-1 0 0,0 0 1 0 0,1-1 0 0 0,-1 1 0 0 0,0-1 0 0 0,0 0 0 0 0,1 0-1 0 0,-1 0 1 0 0,0 0 0 0 0,1-1 0 0 0,-1 1 0 0 0,0-1-1 0 0,0 0 1 0 0,0 0 0 0 0,0 0 0 0 0,0-1 0 0 0,3-1 0 0 0,6-3 22 0 0,-1 0 0 0 0,19-17 0 0 0,-26 20-91 0 0,15-14-1 0 0,0-1 0 0 0,-1 0-1 0 0,-1-2 1 0 0,-1 0 0 0 0,18-31 0 0 0,5-17-281 0 0,-39 68 261 0 0,1-1-1 0 0,-1 1 1 0 0,0 0 0 0 0,0 0-1 0 0,0-1 1 0 0,0 1-1 0 0,1 0 1 0 0,-1 0-1 0 0,0-1 1 0 0,0 1 0 0 0,0 0-1 0 0,0 0 1 0 0,0-1-1 0 0,0 1 1 0 0,0 0 0 0 0,0 0-1 0 0,0-1 1 0 0,0 1-1 0 0,0 0 1 0 0,0 0 0 0 0,0-1-1 0 0,0 1 1 0 0,0 0-1 0 0,0-1 1 0 0,0 1 0 0 0,0 0-1 0 0,0 0 1 0 0,0-1-1 0 0,0 1 1 0 0,0-1 0 0 0,-9 1-86 0 0,-10 8 75 0 0,3 1-7 0 0,1 1 0 0 0,0 0 0 0 0,1 2 0 0 0,-17 16 0 0 0,16-15 22 0 0,-15 14 7 0 0,-79 73 0 0 0,84-74 0 0 0,1 0 0 0 0,-22 32 0 0 0,40-48 8 0 0,0-1-1 0 0,0 1 1 0 0,1 1 0 0 0,1-1-1 0 0,0 1 1 0 0,0 0 0 0 0,-2 14-1 0 0,5-19-2 0 0,0 0 0 0 0,0 0 0 0 0,0 0 0 0 0,1 0 0 0 0,0 0-1 0 0,0 0 1 0 0,1 0 0 0 0,-1 0 0 0 0,1 0 0 0 0,1 0 0 0 0,-1 0-1 0 0,1 0 1 0 0,0 0 0 0 0,0 0 0 0 0,4 6 0 0 0,-3-9 6 0 0,0 0 0 0 0,0 1 0 0 0,0-2 0 0 0,0 1 0 0 0,0 0 0 0 0,1 0 0 0 0,-1-1 1 0 0,1 0-1 0 0,0 0 0 0 0,0 0 0 0 0,-1 0 0 0 0,1 0 0 0 0,0-1 0 0 0,1 0 0 0 0,-1 0 0 0 0,0 0 0 0 0,0 0 0 0 0,8 0 0 0 0,-2 0 14 0 0,0-1-1 0 0,0 0 0 0 0,-1-1 1 0 0,1 0-1 0 0,0-1 0 0 0,-1 0 1 0 0,13-4-1 0 0,0-3-769 0 0,26-14-1 0 0,-21 9-827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20071 0 0,'0'0'1960'0'0,"3"9"-1744"0"0,-1 2-216 0 0,-2-1 0 0 0,0 3 0 0 0,0 1 392 0 0,0 2 40 0 0,-2-3 8 0 0,-1 0 0 0 0,-3-1-328 0 0,3 2-112 0 0,1-5 72 0 0,-2-1-72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329 349 11167 0 0,'0'0'1016'0'0,"1"-1"-734"0"0,14-9 1037 0 0,-1-1 0 0 0,24-25 0 0 0,-16 15-684 0 0,2-1 283 0 0,36-45 1 0 0,-53 57-810 0 0,0 1 1 0 0,-1-1-1 0 0,0-1 0 0 0,0 1 0 0 0,-1-1 0 0 0,0 0 0 0 0,-1 0 0 0 0,3-14 1 0 0,-6 21-91 0 0,0 1 0 0 0,-1 0 0 0 0,1 0 0 0 0,-1 0 1 0 0,0 0-1 0 0,0-1 0 0 0,0 1 0 0 0,0 0 1 0 0,-1 0-1 0 0,1 0 0 0 0,-1-1 0 0 0,0 1 1 0 0,-2-4-1 0 0,2 5-14 0 0,0 1 0 0 0,0-1 0 0 0,0 1 0 0 0,-1-1 0 0 0,1 1-1 0 0,0-1 1 0 0,-1 1 0 0 0,1 0 0 0 0,-1-1 0 0 0,0 1 0 0 0,1 0 0 0 0,-1 0 0 0 0,0 0 0 0 0,0 1 0 0 0,0-1 0 0 0,0 0 0 0 0,0 1 0 0 0,1-1-1 0 0,-1 1 1 0 0,0-1 0 0 0,0 1 0 0 0,-3 0 0 0 0,-6 0-11 0 0,-1 0 0 0 0,1 1-1 0 0,-1 0 1 0 0,1 0 0 0 0,0 2-1 0 0,0-1 1 0 0,0 1 0 0 0,0 1 0 0 0,-14 6-1 0 0,-10 7-37 0 0,-45 31-1 0 0,51-29 27 0 0,2 0-1 0 0,1 2 0 0 0,-41 42 1 0 0,50-45 37 0 0,1 1 1 0 0,1 1-1 0 0,0 1 1 0 0,2 0-1 0 0,-18 36 1 0 0,28-50 18 0 0,0 0 0 0 0,1 0 0 0 0,0 0 0 0 0,0 0 0 0 0,-1 12 0 0 0,3-16-20 0 0,0 0 0 0 0,0 0-1 0 0,0 0 1 0 0,0 0 0 0 0,0 0 0 0 0,1 0 0 0 0,-1 0 0 0 0,1 0-1 0 0,0 0 1 0 0,0 0 0 0 0,0 0 0 0 0,0 0 0 0 0,0-1 0 0 0,1 1-1 0 0,2 4 1 0 0,-3-6 0 0 0,0 0-1 0 0,1 0 1 0 0,-1 0 0 0 0,1 0-1 0 0,-1 0 1 0 0,1-1-1 0 0,-1 1 1 0 0,1 0 0 0 0,0-1-1 0 0,-1 1 1 0 0,1-1-1 0 0,0 1 1 0 0,-1-1-1 0 0,1 0 1 0 0,0 0 0 0 0,-1 0-1 0 0,1 0 1 0 0,0 0-1 0 0,0 0 1 0 0,-1 0 0 0 0,3-1-1 0 0,6-1 103 0 0,0 0 1 0 0,13-5-1 0 0,-14 4-56 0 0,33-13 47 0 0,-1-1 0 0 0,0-3 0 0 0,55-35 0 0 0,-74 42-267 0 0,22-19 0 0 0,-37 26 113 0 0,0 1 0 0 0,-1-1 0 0 0,0 0 0 0 0,-1-1 0 0 0,1 1 0 0 0,-1-1 0 0 0,6-11 0 0 0,-8 11-21 0 0,-2 5-1 0 0,-3 3 49 0 0,1 0-1 0 0,-1 0 1 0 0,1 0 0 0 0,-1 0-1 0 0,1 0 1 0 0,-1 0 0 0 0,-1 2-1 0 0,0 0 16 0 0,1 1 0 0 0,0-1 0 0 0,0 1 0 0 0,0 0 0 0 0,0 0 0 0 0,0 0 0 0 0,1 0-1 0 0,0 0 1 0 0,0 0 0 0 0,0 0 0 0 0,0 4 0 0 0,-1 10 2 0 0,2 22 0 0 0,0-29-2 0 0,0-2-198 0 0,1 0 0 0 0,0 0 0 0 0,0-1 1 0 0,1 1-1 0 0,0 0 0 0 0,1-1 0 0 0,0 0 0 0 0,0 0 0 0 0,1 1 0 0 0,5 8 0 0 0,1-3-1741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1 557 13103 0 0,'0'0'1186'0'0,"0"-2"-788"0"0,0-14 92 0 0,2 0 1 0 0,0 0-1 0 0,0-1 0 0 0,2 1 0 0 0,0 1 1 0 0,1-1-1 0 0,0 1 0 0 0,14-26 0 0 0,-6 17 329 0 0,2 0-1 0 0,0 1 0 0 0,1 0 1 0 0,27-27-1 0 0,-41 48-818 0 0,121-124-775 0 0,-100 105 391 0 0,2 0-1 0 0,0 2 0 0 0,43-25 1 0 0,-50 35-1263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0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16639 0 0,'0'0'1512'0'0,"-1"1"-1245"0"0,-8 4 3647 0 0,24-13-3565 0 0,-8 3-279 0 0,75-36-3060 0 0,-70 33 1484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151 207 6911 0 0,'2'0'8690'0'0,"40"-15"-6347"0"0,53-26 1 0 0,-60 25-1963 0 0,-23 11-304 0 0,4-2-54 0 0,-1 0 1 0 0,0-1-1 0 0,-1-1 1 0 0,16-12-1 0 0,-29 20-25 0 0,0 1-1 0 0,0-1 1 0 0,0 0-1 0 0,0 1 0 0 0,0-1 1 0 0,0 0-1 0 0,-1 0 1 0 0,1 0-1 0 0,0 0 1 0 0,0 0-1 0 0,-1 0 1 0 0,1 0-1 0 0,-1 0 1 0 0,1 0-1 0 0,-1 0 0 0 0,1 0 1 0 0,-1 0-1 0 0,0 0 1 0 0,0-1-1 0 0,1 1 1 0 0,-1 0-1 0 0,0-2 1 0 0,0 0-4 0 0,1 1 6 0 0,-1 1 0 0 0,1 0 0 0 0,-1 0 0 0 0,0 1 0 0 0,0-1 0 0 0,0 0 0 0 0,1 0 0 0 0,-1 1 0 0 0,0-1 0 0 0,0 0 0 0 0,0 0 0 0 0,0 0 0 0 0,-1 1 0 0 0,1-1 0 0 0,0 0 0 0 0,0 0 0 0 0,0 0 0 0 0,-1 1 0 0 0,1-1 0 0 0,0 0 0 0 0,-1-1 0 0 0,0 1-6 0 0,1-1 1 0 0,-1 0-1 0 0,1 1 0 0 0,-1-1 1 0 0,0 0-1 0 0,0 1 0 0 0,0-1 0 0 0,0 1 1 0 0,0 0-1 0 0,0-1 0 0 0,0 1 1 0 0,0 0-1 0 0,-1-1 0 0 0,1 1 0 0 0,0 0 1 0 0,-1 0-1 0 0,1 0 0 0 0,-1 0 1 0 0,0 0-1 0 0,1 1 0 0 0,-1-1 0 0 0,1 0 1 0 0,-1 1-1 0 0,0-1 0 0 0,-2 0 1 0 0,0 1-8 0 0,1 0 1 0 0,0 0 0 0 0,0 0 0 0 0,-1 1 0 0 0,1-1 0 0 0,0 1 0 0 0,0-1 0 0 0,-1 1 0 0 0,1 0 0 0 0,0 0 0 0 0,0 1 0 0 0,0-1 0 0 0,-3 3 0 0 0,-34 23-27 0 0,2 1 0 0 0,1 2 0 0 0,2 2 0 0 0,-48 54 0 0 0,60-60 36 0 0,-27 38 0 0 0,42-51 19 0 0,1-1 1 0 0,-1 1 0 0 0,2 1-1 0 0,0-1 1 0 0,-8 27 0 0 0,13-36-8 0 0,0 0 1 0 0,0 0-1 0 0,1 0 1 0 0,-1 0-1 0 0,1 0 1 0 0,0 0-1 0 0,0 0 1 0 0,0 0-1 0 0,1 0 1 0 0,-1 0-1 0 0,1 0 1 0 0,0 0-1 0 0,2 5 1 0 0,-1-7-2 0 0,-1 1 0 0 0,0-1 0 0 0,1 0 0 0 0,0 0 0 0 0,0 1 0 0 0,-1-1 1 0 0,1-1-1 0 0,1 1 0 0 0,-1 0 0 0 0,0 0 0 0 0,0-1 0 0 0,0 1 0 0 0,1-1 1 0 0,-1 0-1 0 0,1 0 0 0 0,-1 1 0 0 0,1-2 0 0 0,0 1 0 0 0,-1 0 0 0 0,4 0 1 0 0,17 2 40 0 0,-1 0 1 0 0,0-2 0 0 0,1-1-1 0 0,-1 0 1 0 0,0-2 0 0 0,1-1-1 0 0,26-6 1 0 0,-11-1-835 0 0,-1-2 1 0 0,37-17 0 0 0,-63 24-1288 0 0,-1 0 0 0 0,14-9 1 0 0,-4-1-3348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262 248 1375 0 0,'0'0'66'0'0,"2"0"-8"0"0,10 0 2792 0 0,0-1-1 0 0,0-1 0 0 0,-1 0 1 0 0,17-6-1 0 0,-18 6-2181 0 0,-1-2 0 0 0,0 1 0 0 0,0-2 0 0 0,0 1 0 0 0,15-11 0 0 0,-20 12-635 0 0,0-1 0 0 0,0 0-1 0 0,0 0 1 0 0,-1 0 0 0 0,0-1 0 0 0,1 1 0 0 0,-2-1 0 0 0,1 1 0 0 0,0-1-1 0 0,-1 0 1 0 0,0 0 0 0 0,0 0 0 0 0,-1-1 0 0 0,1 1 0 0 0,-1 0 0 0 0,0 0 0 0 0,-1-1-1 0 0,1 1 1 0 0,-1-1 0 0 0,0 1 0 0 0,0-1 0 0 0,-1 1 0 0 0,0 0 0 0 0,0-1-1 0 0,0 1 1 0 0,0 0 0 0 0,-1 0 0 0 0,0 0 0 0 0,0 0 0 0 0,0 0 0 0 0,-1 0-1 0 0,0 0 1 0 0,-4-5 0 0 0,4 7-57 0 0,0 0 0 0 0,0 0 0 0 0,0 1 0 0 0,-1 0 0 0 0,1-1 0 0 0,-1 1 0 0 0,1 0 0 0 0,-1 1 0 0 0,0-1 0 0 0,0 1 0 0 0,0-1 0 0 0,0 1 0 0 0,0 0-1 0 0,0 1 1 0 0,0-1 0 0 0,0 1 0 0 0,0-1 0 0 0,0 1 0 0 0,0 1 0 0 0,0-1 0 0 0,-6 1 0 0 0,-1 1-62 0 0,0 0-1 0 0,1 1 1 0 0,-1 0-1 0 0,0 1 1 0 0,1 0-1 0 0,-18 10 1 0 0,7-2 49 0 0,1 2 1 0 0,0 0 0 0 0,1 2 0 0 0,0 0 0 0 0,2 1 0 0 0,0 0-1 0 0,-25 34 1 0 0,30-34 36 0 0,0 1 0 0 0,-14 27 0 0 0,22-37 0 0 0,0 1 0 0 0,1 0 0 0 0,0 0 0 0 0,1 0 0 0 0,-1 0 0 0 0,2 0 0 0 0,-1 0 0 0 0,1 11 0 0 0,1-19 1 0 0,0 1 0 0 0,0 0 0 0 0,0-1 1 0 0,0 1-1 0 0,0 0 0 0 0,0-1 0 0 0,1 1 0 0 0,-1 0 0 0 0,0-1 0 0 0,1 1 0 0 0,0-1 0 0 0,-1 1 0 0 0,1-1 0 0 0,0 1 1 0 0,0-1-1 0 0,0 1 0 0 0,0-1 0 0 0,0 0 0 0 0,0 1 0 0 0,0-1 0 0 0,1 0 0 0 0,-1 0 0 0 0,0 0 0 0 0,1 0 0 0 0,-1 0 1 0 0,0 0-1 0 0,1-1 0 0 0,-1 1 0 0 0,1 0 0 0 0,0-1 0 0 0,-1 1 0 0 0,1-1 0 0 0,-1 1 0 0 0,1-1 0 0 0,0 0 0 0 0,-1 0 1 0 0,1 1-1 0 0,0-1 0 0 0,2-1 0 0 0,3 1 18 0 0,1-1 0 0 0,-1 0 0 0 0,1-1 1 0 0,-1 1-1 0 0,0-1 0 0 0,0-1 0 0 0,12-5 1 0 0,4-4-40 0 0,-1-1 1 0 0,0-1 0 0 0,0 0 0 0 0,-2-2 0 0 0,0-1-1 0 0,-1-1 1 0 0,0 0 0 0 0,-2-1 0 0 0,18-25 0 0 0,-34 43 571 0 0,-2 3-504 0 0,0 0 1 0 0,0 0 0 0 0,0 0 0 0 0,1 0 0 0 0,-1 1 0 0 0,1-1-1 0 0,-1 4 1 0 0,0-3 3 0 0,0 4 31 0 0,1 0 0 0 0,-1 0 0 0 0,1 0 0 0 0,0 0 0 0 0,1 0 0 0 0,0 0 0 0 0,0 0 0 0 0,1-1 0 0 0,-1 1 0 0 0,1 0 0 0 0,1 0-1 0 0,-1-1 1 0 0,1 0 0 0 0,8 12 0 0 0,-4-6-83 0 0,1-1 0 0 0,1 0 0 0 0,0 0-1 0 0,0-1 1 0 0,1 0 0 0 0,19 14 0 0 0,0-5-1041 0 0,-28-18-25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2303 0 0,'0'2'2840'0'0,"0"3"-990"0"0,-1 1-1 0 0,1-1 1 0 0,-3 11-1 0 0,-9 15 1358 0 0,-22 31-2123 0 0,23-43-331 0 0,-66 118 1368 0 0,-19 31-884 0 0,-155 185 54 0 0,162-236-1270 0 0,41-47-221 0 0,47-68 96 0 0,11-8-2608 0 0,3-4 1264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64 4607 0 0,'0'0'354'0'0,"0"3"-233"0"0,0 14 713 0 0,0-3 3483 0 0,0 1 1 0 0,4 24 0 0 0,-4-37-3698 0 0,1-1-516 0 0,0 0 0 0 0,0 0 1 0 0,1 0-1 0 0,-1 0 1 0 0,0 0-1 0 0,0-1 1 0 0,1 1-1 0 0,-1 0 1 0 0,1-1-1 0 0,-1 1 1 0 0,0-1-1 0 0,1 1 1 0 0,1-1-1 0 0,4 2 28 0 0,0-2 0 0 0,1 1 0 0 0,-1-1 0 0 0,0 0 0 0 0,0 0 0 0 0,0-1 0 0 0,0 0-1 0 0,0 0 1 0 0,0-1 0 0 0,8-3 0 0 0,11-4-12 0 0,32-17-1 0 0,-27 11-57 0 0,-16 9-76 0 0,-1-2 0 0 0,1 0 1 0 0,-1 0-1 0 0,24-21 0 0 0,-37 29 3 0 0,0-1 0 0 0,0 0 0 0 0,0 0 0 0 0,0 0 0 0 0,0 0 0 0 0,0 0 0 0 0,-1 0 0 0 0,1 0 0 0 0,0 0 0 0 0,-1 0 1 0 0,1 0-1 0 0,-1 0 0 0 0,1 0 0 0 0,-1 0 0 0 0,1-1 0 0 0,-1 1 0 0 0,0 0 0 0 0,1 0 0 0 0,-1-2 0 0 0,0 2-4 0 0,-1 0 0 0 0,1 1-1 0 0,0-1 1 0 0,-1 0 0 0 0,1 0-1 0 0,0 0 1 0 0,-1 1 0 0 0,1-1 0 0 0,-1 0-1 0 0,1 0 1 0 0,-1 1 0 0 0,1-1-1 0 0,-1 0 1 0 0,0 1 0 0 0,1-1 0 0 0,-1 1-1 0 0,0-1 1 0 0,0 1 0 0 0,-1-2-1 0 0,-2 0-38 0 0,0 0 0 0 0,-1 1 0 0 0,1-1 0 0 0,-1 1 0 0 0,1 0-1 0 0,-1 0 1 0 0,1 1 0 0 0,-8-1 0 0 0,-1 2 0 0 0,1 0 0 0 0,-1 1 0 0 0,0 0 0 0 0,1 1 0 0 0,0 0 0 0 0,0 1 0 0 0,0 1 0 0 0,-21 10 0 0 0,-5 7 66 0 0,-43 32-1 0 0,61-40-27 0 0,-14 10 16 0 0,1 2 0 0 0,1 2 0 0 0,-53 58 0 0 0,81-81 0 0 0,-1 1 0 0 0,2-1 1 0 0,-1 1-1 0 0,0 0 0 0 0,1 0 0 0 0,0 0 0 0 0,1 1 0 0 0,-1-1 0 0 0,-1 9 1 0 0,4-13-2 0 0,-1 0 1 0 0,1 0-1 0 0,0 0 1 0 0,0 0-1 0 0,0 0 1 0 0,0 0-1 0 0,0 0 1 0 0,0 0-1 0 0,1 0 1 0 0,-1 0-1 0 0,0-1 1 0 0,1 1-1 0 0,0 0 1 0 0,-1 0 0 0 0,1 0-1 0 0,0 0 1 0 0,0-1-1 0 0,0 1 1 0 0,0 0-1 0 0,0-1 1 0 0,1 1-1 0 0,-1-1 1 0 0,0 0-1 0 0,1 1 1 0 0,-1-1-1 0 0,1 0 1 0 0,0 0-1 0 0,-1 0 1 0 0,1 0-1 0 0,0 0 1 0 0,-1 0 0 0 0,1 0-1 0 0,0 0 1 0 0,0-1-1 0 0,0 1 1 0 0,2 0-1 0 0,5 1-69 0 0,0-1 0 0 0,0 1-1 0 0,0-1 1 0 0,0-1 0 0 0,15 0 0 0 0,46-10-1947 0 0,-34 3 799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466 605 10591 0 0,'0'0'1330'0'0,"0"2"-132"0"0,0 4-103 0 0,-1 0-1 0 0,1 0 0 0 0,-1 0 1 0 0,-4 11 1391 0 0,8-14-1851 0 0,-3-3-617 0 0,0 0 1 0 0,0 0-1 0 0,0 1 0 0 0,0-1 1 0 0,0 0-1 0 0,1 0 1 0 0,-1 0-1 0 0,0 0 0 0 0,0 1 1 0 0,0-1-1 0 0,0 0 0 0 0,0 0 1 0 0,1 0-1 0 0,-1 0 1 0 0,0 0-1 0 0,0 0 0 0 0,0 0 1 0 0,1 1-1 0 0,-1-1 0 0 0,0 0 1 0 0,0 0-1 0 0,0 0 0 0 0,1 0 1 0 0,-1 0-1 0 0,0 0 1 0 0,0 0-1 0 0,0 0 0 0 0,1 0 1 0 0,-1 0-1 0 0,0 0 0 0 0,0 0 1 0 0,0 0-1 0 0,1 0 0 0 0,-1 0 1 0 0,0 0-1 0 0,7-2 110 0 0,-1 1-1 0 0,0-1 1 0 0,0 0 0 0 0,0-1-1 0 0,-1 1 1 0 0,1-1-1 0 0,0 0 1 0 0,-1-1-1 0 0,0 1 1 0 0,0-1 0 0 0,6-5-1 0 0,9-10 107 0 0,22-27 1 0 0,-31 34-212 0 0,21-25-77 0 0,-2-2 1 0 0,-1 0-1 0 0,-2-2 1 0 0,-2-1-1 0 0,-1-1 1 0 0,17-46-1 0 0,-36 75-32 0 0,-1 0-1 0 0,0 0 1 0 0,-1-1-1 0 0,3-25 1 0 0,-6 34-28 0 0,1 0 1 0 0,-1 0 0 0 0,-1 0 0 0 0,1 0 0 0 0,-1 0 0 0 0,0 0 0 0 0,0 1 0 0 0,-1-1 0 0 0,0 0 0 0 0,0 0 0 0 0,0 1 0 0 0,0-1 0 0 0,-1 1 0 0 0,-5-7 0 0 0,7 11 50 0 0,0-1 0 0 0,-1 1 0 0 0,1-1 0 0 0,-1 1 0 0 0,1-1-1 0 0,-1 1 1 0 0,1 0 0 0 0,-1 0 0 0 0,0 0 0 0 0,0 0 0 0 0,0 0 0 0 0,0 0-1 0 0,1 1 1 0 0,-1-1 0 0 0,0 1 0 0 0,-3-1 0 0 0,1 0 10 0 0,1 1 0 0 0,-1 0 1 0 0,0 0-1 0 0,1 1 0 0 0,-1-1 0 0 0,0 1 1 0 0,1 0-1 0 0,-6 1 0 0 0,0 2 28 0 0,1 0-1 0 0,0 0 0 0 0,0 0 0 0 0,0 1 1 0 0,1 0-1 0 0,-12 10 0 0 0,2 2 26 0 0,1 0 0 0 0,0 1-1 0 0,2 0 1 0 0,-17 29 0 0 0,-40 88 167 0 0,-30 140 1028 0 0,76-200-820 0 0,-5 11 31 0 0,-5-1 0 0 0,-3-2 0 0 0,-51 83 0 0 0,72-138-417 0 0,0-2 0 0 0,-2 0 0 0 0,-2-1 1 0 0,0 0-1 0 0,-46 39 0 0 0,67-64-69 0 0,-1 1 1 0 0,1-1-1 0 0,-1 1 0 0 0,1-1 1 0 0,-1 1-1 0 0,1-1 1 0 0,-1 1-1 0 0,0-1 0 0 0,1 0 1 0 0,-1 0-1 0 0,1 1 1 0 0,-1-1-1 0 0,0 0 0 0 0,0 0 1 0 0,1 0-1 0 0,-1 1 1 0 0,0-1-1 0 0,1 0 0 0 0,-1 0 1 0 0,0 0-1 0 0,1 0 1 0 0,-1 0-1 0 0,0-1 0 0 0,0 1 1 0 0,1 0-1 0 0,-1 0 1 0 0,0 0-1 0 0,1-1 0 0 0,-1 1 1 0 0,-1-1-1 0 0,1 0-598 0 0,-1-1 0 0 0,1 1-1 0 0,0-1 1 0 0,-1 0 0 0 0,1 1-1 0 0,0-1 1 0 0,0 0 0 0 0,0 0 0 0 0,-1-2-1 0 0,-3-8-4989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18 132 4143 0 0,'-18'-15'16318'0'0,"20"15"-15772"0"0,173-39 2539 0 0,-13 1-2514 0 0,-147 36-506 0 0,138-26-2219 0 0,-114 19 915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16327 0 0,'0'0'1476'0'0,"-1"1"-1145"0"0,-10 5-3 0 0,1 0 0 0 0,0 1 0 0 0,1 0 0 0 0,-1 1-1 0 0,-14 15 1 0 0,-38 52 918 0 0,59-71-1170 0 0,-30 41 480 0 0,2 1-1 0 0,-30 60 0 0 0,-38 106-136 0 0,48-78-283 0 0,2-6-59 0 0,36-97-106 0 0,-2 0 1 0 0,-20 28-1 0 0,-9 7-1290 0 0,43-65 786 0 0</inkml:trace>
  <inkml:trace contextRef="#ctx0" brushRef="#br0" timeOffset="1">28 599 10591 0 0,'-6'3'871'0'0,"4"-2"-752"0"0,0 0 0 0 0,1 0-1 0 0,-1 0 1 0 0,1 0 0 0 0,-1 0-1 0 0,1 0 1 0 0,0 0-1 0 0,-1 1 1 0 0,1-1 0 0 0,0 0-1 0 0,0 1 1 0 0,0-1 0 0 0,0 1-1 0 0,-1 1 1 0 0,2-2 86 0 0,0 0-1 0 0,0 0 1 0 0,0 1 0 0 0,1-1-1 0 0,-1 0 1 0 0,1 0 0 0 0,-1 0-1 0 0,1 0 1 0 0,-1 0 0 0 0,1 0-1 0 0,-1 0 1 0 0,1 0 0 0 0,0 0-1 0 0,0 0 1 0 0,-1 0 0 0 0,1-1 0 0 0,0 1-1 0 0,0 0 1 0 0,0 0 0 0 0,0-1-1 0 0,0 1 1 0 0,0-1 0 0 0,0 1-1 0 0,0-1 1 0 0,0 1 0 0 0,0-1-1 0 0,0 1 1 0 0,0-1 0 0 0,1 0-1 0 0,-1 0 1 0 0,2 0 0 0 0,4 2-2 0 0,1-2 1 0 0,0 1 0 0 0,11-1 0 0 0,-16 0 19 0 0,71-5 982 0 0,0-3 1 0 0,124-30-1 0 0,140-59-1005 0 0,-301 86-124 0 0,-31 9-339 0 0,96-29-407 0 0,-59 21-5858 0 0,-22 5-894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6447 0 0,'0'0'4968'0'0,"-11"5"-1668"0"0,-6 6-2105 0 0,0 1 0 0 0,1 1-1 0 0,-29 29 1 0 0,-37 54-267 0 0,65-73-623 0 0,-20 39-1 0 0,35-58-239 0 0,0-1 0 0 0,0 1 0 0 0,0 0 0 0 0,1-1 0 0 0,0 1 1 0 0,0 0-1 0 0,0 0 0 0 0,0 0 0 0 0,0 0 0 0 0,1 0 0 0 0,0 5 0 0 0,0-8-29 0 0,0 1 1 0 0,0-1 0 0 0,1 1-1 0 0,-1 0 1 0 0,1-1 0 0 0,-1 1-1 0 0,1-1 1 0 0,0 0-1 0 0,-1 1 1 0 0,1-1 0 0 0,0 1-1 0 0,0-1 1 0 0,0 0 0 0 0,0 0-1 0 0,0 0 1 0 0,0 1-1 0 0,1-1 1 0 0,-1 0 0 0 0,0 0-1 0 0,0-1 1 0 0,1 1 0 0 0,-1 0-1 0 0,1 0 1 0 0,-1-1-1 0 0,1 1 1 0 0,-1 0 0 0 0,1-1-1 0 0,-1 0 1 0 0,1 1 0 0 0,1-1-1 0 0,3 1-2 0 0,0-1 0 0 0,-1 0 0 0 0,1 0 0 0 0,-1 0 0 0 0,1-1 0 0 0,-1 0 0 0 0,1 0 0 0 0,-1 0 0 0 0,1-1 0 0 0,-1 0 0 0 0,0 0 0 0 0,5-3 0 0 0,5-2 15 0 0,-1-1 1 0 0,25-18 0 0 0,-33 21-52 0 0,1-1-1 0 0,-1 0 1 0 0,0 0 0 0 0,0 0 0 0 0,-1 0 0 0 0,0-1-1 0 0,0 0 1 0 0,0 0 0 0 0,-1-1 0 0 0,0 1 0 0 0,-1-1-1 0 0,0 0 1 0 0,0 0 0 0 0,0 0 0 0 0,-1 0-1 0 0,0 0 1 0 0,-1-1 0 0 0,0 1 0 0 0,0-1 0 0 0,-1 1-1 0 0,0 0 1 0 0,0-1 0 0 0,-1 1 0 0 0,0-1 0 0 0,0 1-1 0 0,-1 0 1 0 0,-1-1 0 0 0,-4-12 0 0 0,5 17 13 0 0,0 1-1 0 0,0 0 1 0 0,0 0 0 0 0,0 0-1 0 0,0 0 1 0 0,0 0 0 0 0,-6-4 0 0 0,-7-2-1284 0 0,14 9 750 0 0,-1 0 0 0 0,1-1 0 0 0,0 1 1 0 0,-1 0-1 0 0,1 0 0 0 0,-1 0 0 0 0,1 0 1 0 0,0 0-1 0 0,-1 0 0 0 0,-1 1 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522 689 11519 0 0,'0'0'8088'0'0,"1"-2"-7316"0"0,21-31 665 0 0,73-103-201 0 0,-67 100-1231 0 0,-2-2-1 0 0,40-79 1 0 0,-37 55-7 0 0,26-86 1 0 0,-52 140-6 0 0,11-41-191 0 0,-13 45 176 0 0,-1 0 0 0 0,1 0 1 0 0,-1 0-1 0 0,1 0 1 0 0,-1 0-1 0 0,-1 0 1 0 0,1-1-1 0 0,-1 1 0 0 0,-1-6 1 0 0,2 10 9 0 0,0-1 0 0 0,-1 0-1 0 0,1 0 1 0 0,0 1 0 0 0,-1-1 0 0 0,1 0 0 0 0,-1 1 0 0 0,1-1-1 0 0,-1 0 1 0 0,1 1 0 0 0,-1-1 0 0 0,0 1 0 0 0,1-1 0 0 0,-1 1 0 0 0,0-1-1 0 0,1 1 1 0 0,-1 0 0 0 0,0-1 0 0 0,0 1 0 0 0,1 0 0 0 0,-1-1 0 0 0,0 1-1 0 0,0 0 1 0 0,1 0 0 0 0,-1 0 0 0 0,0 0 0 0 0,0 0 0 0 0,0 0-1 0 0,0 0 1 0 0,1 0 0 0 0,-1 0 0 0 0,0 0 0 0 0,0 0 0 0 0,0 0 0 0 0,1 1-1 0 0,-2 0 1 0 0,-3 0-29 0 0,0 1 0 0 0,1 0-1 0 0,-1 0 1 0 0,-6 5 0 0 0,-7 6-20 0 0,2 1 0 0 0,0 0 0 0 0,-27 31 0 0 0,29-29 62 0 0,-34 39 50 0 0,2 3 0 0 0,3 1-1 0 0,3 3 1 0 0,2 1-1 0 0,-55 129 1 0 0,77-151 62 0 0,-17 72-1 0 0,1 44-7 0 0,2-10 69 0 0,26-132-113 0 0,-1 0 0 0 0,-1 0 1 0 0,0-1-1 0 0,0 0 0 0 0,-2 0 0 0 0,-9 15 0 0 0,-62 72 301 0 0,52-69-264 0 0,-17 19 63 0 0,-31 41-121 0 0,74-91-210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47 128 4607 0 0,'0'0'354'0'0,"-5"-7"36"0"0,4 5-44 0 0,0 1 0 0 0,0 0 0 0 0,-1 0 0 0 0,1 0-1 0 0,0 0 1 0 0,0 0 0 0 0,-1 0 0 0 0,1 0-1 0 0,-1 0 1 0 0,1 0 0 0 0,-1 1 0 0 0,1-1 0 0 0,-1 0-1 0 0,-2 1 1 0 0,-14-2 10001 0 0,32 14-8960 0 0,-9-10-1223 0 0,0-1 0 0 0,0 0 0 0 0,0 0 0 0 0,0 0 0 0 0,0 0 0 0 0,0-1 0 0 0,0 0-1 0 0,10-1 1 0 0,41-7 372 0 0,-55 8-533 0 0,188-51 511 0 0,-88 21-459 0 0,-22 5-1588 0 0,-57 16 658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3679 0 0,'0'0'8718'0'0,"1"2"-8260"0"0,3 10 820 0 0,-3-10-925 0 0,12 18 688 0 0,-12-19-689 0 0,1 0 0 0 0,1 0-220 0 0,-1 1 0 0 0,0-2-1 0 0,1 1 1 0 0,-1 0-1 0 0,1 0 1 0 0,-1-1 0 0 0,1 1-1 0 0,0-1 1 0 0,-1 0 0 0 0,1 0-1 0 0,-1 0 1 0 0,1 0 0 0 0,0-1-1 0 0,4 0 1 0 0,6-4 201 0 0,0-1 1 0 0,-1 0-1 0 0,1-1 0 0 0,19-14 1 0 0,45-40 328 0 0,-66 51-603 0 0,30-29 130 0 0,-2-1 0 0 0,37-50 1 0 0,-32 37-47 0 0,25-34 12 0 0,-59 73-145 0 0,-1-1 0 0 0,-1 0 1 0 0,0 0-1 0 0,8-24 0 0 0,-15 31-10 0 0,-5 7 0 0 0,-3 5 0 0 0,2 1-3 0 0,-1-1-1 0 0,1 1 1 0 0,0 0 0 0 0,0 1-1 0 0,0-1 1 0 0,1 1-1 0 0,-7 10 1 0 0,-21 46-111 0 0,0 5 27 0 0,-22 50-102 0 0,44-94 175 0 0,2 1 0 0 0,1 1 1 0 0,-5 26-1 0 0,12-47 17 0 0,-1 1 0 0 0,1-1-1 0 0,-1 0 1 0 0,1 1 0 0 0,1-1 0 0 0,-1 1-1 0 0,1-1 1 0 0,-1 0 0 0 0,1 1-1 0 0,0-1 1 0 0,1 0 0 0 0,-1 0 0 0 0,1 0-1 0 0,3 7 1 0 0,-3-8-2 0 0,0-1 1 0 0,1 1-1 0 0,-1 0 0 0 0,1-1 0 0 0,-1 1 0 0 0,1-1 1 0 0,0 0-1 0 0,-1 0 0 0 0,1 0 0 0 0,0 0 0 0 0,0 0 1 0 0,1-1-1 0 0,-1 1 0 0 0,0-1 0 0 0,0 0 1 0 0,1 0-1 0 0,-1 0 0 0 0,7 0 0 0 0,-3 0 15 0 0,0-1 0 0 0,0 0 0 0 0,0-1 0 0 0,-1 0 0 0 0,1 0 0 0 0,0 0 0 0 0,0-1 0 0 0,-1 0 1 0 0,1 0-1 0 0,-1 0 0 0 0,11-6 0 0 0,5-5 30 0 0,38-28 0 0 0,-38 25-32 0 0,134-103 44 0 0,-123 90-60 0 0,-1-1 1 0 0,42-52-1 0 0,128-213 2 0 0,-196 286 0 0 0,-1 0 0 0 0,0 0 0 0 0,0 0 0 0 0,-1-1 0 0 0,3-11 0 0 0,-5 8 0 0 0,-3 3-12 0 0,-9 15-61 0 0,2 2 18 0 0,0 0 1 0 0,0 0-1 0 0,1 1 0 0 0,0 0 1 0 0,-7 11-1 0 0,-26 46-340 0 0,24-36 155 0 0,-5 9 35 0 0,1 2 0 0 0,-20 58-1 0 0,34-78 207 0 0,1 1-1 0 0,1 0 1 0 0,0 1-1 0 0,2-1 0 0 0,0 40 1 0 0,3-52 45 0 0,0 0-1 0 0,0 0 1 0 0,1 0 0 0 0,1 0-1 0 0,-1 0 1 0 0,1 0 0 0 0,1-1-1 0 0,0 0 1 0 0,0 1 0 0 0,9 13 0 0 0,-1-12 128 0 0,-9-8-142 0 0,11 6 67 0 0,18 0-11 0 0,-12-5-62 0 0,-14-6-5 0 0,-3 1-15 0 0,4 0-605 0 0,-1 0 0 0 0,0-1 0 0 0,0 0 0 0 0,0 0 0 0 0,0-1 0 0 0,6-5 0 0 0,-9 7-896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2759 0 0,'0'0'14415'0'0,"2"1"-13726"0"0,5 0-181 0 0,0 0 0 0 0,1 0 0 0 0,-1 0-1 0 0,0-1 1 0 0,0 0 0 0 0,1 0 0 0 0,-1-1 0 0 0,9-1 0 0 0,-7 0-178 0 0,1 1 1 0 0,-1 1 0 0 0,0-1-1 0 0,1 1 1 0 0,9 2 0 0 0,-7 1-277 0 0,-8-2-47 0 0,-1-1 0 0 0,1 1 1 0 0,0 0-1 0 0,-1-1 1 0 0,1 0-1 0 0,0 0 1 0 0,0 0-1 0 0,-1-1 1 0 0,1 1-1 0 0,0-1 0 0 0,-1 0 1 0 0,1 0-1 0 0,-1 0 1 0 0,6-2-1 0 0,25-11-2246 0 0,-1-2 0 0 0,46-28 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10135 0 0,'0'0'7196'0'0,"-1"1"-6617"0"0,-11 17 182 0 0,0 0-1 0 0,-10 21 1 0 0,-1 3-243 0 0,-28 50 77 0 0,-20 30-474 0 0,62-108-135 0 0,-2 0 0 0 0,1-1-1 0 0,-2 0 1 0 0,-22 20 0 0 0,25-26-69 0 0,0 0 0 0 0,0 0 1 0 0,-1-1-1 0 0,0 0 0 0 0,-1-1 0 0 0,1 0 0 0 0,-22 6 1 0 0,25-9 54 0 0,25-7 62 0 0,0-1 0 0 0,-1-1 0 0 0,32-17 0 0 0,-11 5-17 0 0,7 0 242 0 0,93-26-1 0 0,-127 42-206 0 0,-3 1-21 0 0,0 0 0 0 0,1 1 0 0 0,16-1 0 0 0,-16 1-52 0 0,-7 1-86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4143 0 0,'0'0'319'0'0,"-1"0"-210"0"0,-10 4 860 0 0,6-2 364 0 0,0 0 1 0 0,0 0-1 0 0,0 0 1 0 0,0 1-1 0 0,1-1 0 0 0,-7 6 1 0 0,2 0-807 0 0,-1 1 0 0 0,1 0-1 0 0,1 0 1 0 0,0 1 0 0 0,0 0 0 0 0,1 0 0 0 0,0 1-1 0 0,-10 20 1 0 0,-7 16 182 0 0,-5 11-298 0 0,-9 22 393 0 0,-72 115 0 0 0,61-111-260 0 0,44-76-520 0 0,-48 87 451 0 0,43-75-364 0 0,1 1 0 0 0,-11 37 0 0 0,14-18-3425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0,'0'0'1406'0'0,"1"1"-21"0"0,15 0 3224 0 0,-13-1-4310 0 0,0 0 1 0 0,0 0 0 0 0,0 1-1 0 0,-1-1 1 0 0,1 1 0 0 0,0-1-1 0 0,-1 1 1 0 0,1 0 0 0 0,0 0-1 0 0,-1 0 1 0 0,1 1 0 0 0,-1-1-1 0 0,1 0 1 0 0,2 4 0 0 0,-3-4-269 0 0,0 1 0 0 0,-1 0 1 0 0,1 0-1 0 0,-1 0 0 0 0,0 0 0 0 0,0 1 1 0 0,0-1-1 0 0,0 0 0 0 0,0 0 0 0 0,0 1 1 0 0,-1-1-1 0 0,1 1 0 0 0,-1-1 0 0 0,1 4 1 0 0,0-3-7 0 0,-1-1-81 0 0,0 4-353 0 0,0-1-3460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 4607 0 0,'5'-5'6595'0'0,"-7"37"1369"0"0,1-24-7837 0 0,0 0 0 0 0,-1 0 0 0 0,0-1 0 0 0,0 1 0 0 0,-1 0 0 0 0,-6 12 0 0 0,-78 129 1437 0 0,29-53-1048 0 0,0 0-245 0 0,27-47-218 0 0,2 2 0 0 0,-30 71 0 0 0,55-112-183 0 0,4-9-600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266 288 14943 0 0,'0'0'1358'0'0,"10"-4"-281"0"0,-9 4-1030 0 0,28-11 844 0 0,-1-2 0 0 0,0 0 0 0 0,29-20 0 0 0,-42 22-850 0 0,1 0 0 0 0,22-24 0 0 0,-32 29-40 0 0,-1 1 0 0 0,0-1-1 0 0,-1 0 1 0 0,1-1 0 0 0,-1 1-1 0 0,-1-1 1 0 0,1 0 0 0 0,-1 0-1 0 0,4-13 1 0 0,-6 18-9 0 0,0-1 0 0 0,-1 1-1 0 0,1 0 1 0 0,-1-1 0 0 0,0 1 0 0 0,0-1-1 0 0,0 1 1 0 0,0 0 0 0 0,0-1 0 0 0,0 1-1 0 0,-1 0 1 0 0,1-1 0 0 0,-1 1 0 0 0,1 0-1 0 0,-1-1 1 0 0,0 1 0 0 0,0 0 0 0 0,0 0-1 0 0,0 0 1 0 0,-1 0 0 0 0,1 0 0 0 0,-1 0-1 0 0,1 0 1 0 0,-1 0 0 0 0,1 1 0 0 0,-1-1-1 0 0,0 0 1 0 0,0 1 0 0 0,0 0 0 0 0,0-1-1 0 0,0 1 1 0 0,0 0 0 0 0,0 0 0 0 0,0 0-1 0 0,-1 0 1 0 0,-3-1 0 0 0,-3 0-35 0 0,0 0 1 0 0,0 0-1 0 0,-1 1 1 0 0,1 0-1 0 0,0 1 1 0 0,-1 0-1 0 0,1 1 1 0 0,-11 1-1 0 0,-7 3 28 0 0,0 2-1 0 0,0 0 1 0 0,1 2 0 0 0,0 1-1 0 0,1 1 1 0 0,0 1-1 0 0,1 1 1 0 0,0 1 0 0 0,1 1-1 0 0,0 2 1 0 0,2 0 0 0 0,-37 37-1 0 0,53-48 24 0 0,0 0-1 0 0,1-1 1 0 0,0 1-1 0 0,0 1 0 0 0,0-1 1 0 0,1 1-1 0 0,0-1 1 0 0,0 1-1 0 0,-3 12 1 0 0,5-16-1 0 0,1-1 0 0 0,0 1 1 0 0,-1 0-1 0 0,1-1 1 0 0,0 1-1 0 0,0 0 0 0 0,0-1 1 0 0,0 1-1 0 0,1-1 0 0 0,-1 1 1 0 0,1 0-1 0 0,0-1 1 0 0,-1 1-1 0 0,1-1 0 0 0,0 0 1 0 0,1 1-1 0 0,-1-1 1 0 0,0 0-1 0 0,1 1 0 0 0,-1-1 1 0 0,1 0-1 0 0,0 0 0 0 0,-1 0 1 0 0,1-1-1 0 0,0 1 1 0 0,0 0-1 0 0,0-1 0 0 0,1 1 1 0 0,3 1-1 0 0,1 1 8 0 0,1-1 0 0 0,-1 0 0 0 0,1-1 0 0 0,0 0 0 0 0,0 0 0 0 0,0 0 0 0 0,12 0 0 0 0,4-1 33 0 0,30-3 0 0 0,-34 1-68 0 0,1-2 0 0 0,0 0 0 0 0,30-9 1 0 0,-43 9 14 0 0,-1 1 1 0 0,1-1-1 0 0,-1 0 1 0 0,1-1-1 0 0,-1 0 1 0 0,-1 0-1 0 0,1 0 1 0 0,0-1 0 0 0,-1 0-1 0 0,0-1 1 0 0,0 1-1 0 0,6-9 1442 0 0,-13 16-1377 0 0,-25 44 322 0 0,-36 93 0 0 0,-6 57 936 0 0,35-98-1055 0 0,16-49-160 0 0,-15 75 0 0 0,30-115-77 0 0,-1-2-219 0 0,3-5-542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6447 0 0,'0'0'7976'0'0,"-1"2"-6789"0"0,-39 94 2765 0 0,-70 149-2603 0 0,34-97-1340 0 0,-18 34-178 0 0,39-94-88 0 0,48-77-60 0 0,-1-1 1 0 0,-1-1-1 0 0,1 1 0 0 0,-2-1 0 0 0,1-1 0 0 0,-12 8 1 0 0,12-10-1559 0 0,1-4-4152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28 469 12151 0 0,'0'0'1098'0'0,"-4"-8"-797"0"0,0 1 263 0 0,0 0 1 0 0,0-1-1 0 0,1 1 1 0 0,-4-14-1 0 0,7 18-468 0 0,-1-1 0 0 0,1 0 0 0 0,-1 1 1 0 0,1-1-1 0 0,0 1 0 0 0,1-1 0 0 0,-1 0 0 0 0,1 1 0 0 0,-1-1 0 0 0,1 1 0 0 0,0-1 1 0 0,0 1-1 0 0,2-5 0 0 0,3-3-20 0 0,1-1 1 0 0,-1 1 0 0 0,2 0-1 0 0,0 1 1 0 0,0-1 0 0 0,15-13-1 0 0,63-50-20 0 0,-81 70-55 0 0,18-13 3 0 0,1 1-1 0 0,1 1 0 0 0,37-17 0 0 0,83-25 512 0 0,-9 17 491 0 0,-116 36-761 0 0,1 1 0 0 0,-1 0 1 0 0,1 2-1 0 0,37 1 0 0 0,-51 1-167 0 0,-1 0-1 0 0,1 0 1 0 0,-1 0-1 0 0,0 1 1 0 0,1 0-1 0 0,-1 1 0 0 0,0-1 1 0 0,0 1-1 0 0,0 0 1 0 0,-1 1-1 0 0,11 7 1 0 0,-13-9-40 0 0,-1 0 0 0 0,1 1 1 0 0,-1 0-1 0 0,1-1 0 0 0,-1 1 0 0 0,0 0 1 0 0,0 0-1 0 0,0 0 0 0 0,-1 0 0 0 0,1 0 1 0 0,-1 1-1 0 0,0-1 0 0 0,1 0 1 0 0,-2 1-1 0 0,1-1 0 0 0,0 1 0 0 0,-1-1 1 0 0,1 1-1 0 0,-1-1 0 0 0,0 1 0 0 0,0 0 1 0 0,-1-1-1 0 0,0 5 0 0 0,-2 4 50 0 0,0-1 0 0 0,-1 0-1 0 0,-1 0 1 0 0,0 0 0 0 0,0-1-1 0 0,-1 1 1 0 0,0-1 0 0 0,-9 10-1 0 0,-66 71 339 0 0,71-81-412 0 0,-6 7 0 0 0,-1 0-1 0 0,-1-1 0 0 0,0-2 1 0 0,-1 1-1 0 0,-1-2 0 0 0,0-1 1 0 0,-33 15-1 0 0,20-15-261 0 0,-1-1 0 0 0,0-2 0 0 0,-1-2 0 0 0,-62 6 0 0 0,49-11-636 0 0,43-2 538 0 0,0 0 0 0 0,0 0 0 0 0,1-1 1 0 0,-1 0-1 0 0,0 0 0 0 0,0 0 0 0 0,-6-3 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 13359 0 0,'-2'-1'1027'0'0,"2"1"-990"0"0,-1 0 1 0 0,0-1-1 0 0,0 1 0 0 0,1 0 1 0 0,-1 0-1 0 0,0 0 0 0 0,0 0 0 0 0,0-1 1 0 0,1 1-1 0 0,-1 0 0 0 0,0 0 1 0 0,0 1-1 0 0,1-1 0 0 0,-1 0 1 0 0,0 0-1 0 0,0 0 0 0 0,0 0 1 0 0,1 1-1 0 0,-1-1 0 0 0,0 0 1 0 0,1 1-1 0 0,-1-1 0 0 0,0 1 0 0 0,1-1 1 0 0,-1 0-1 0 0,0 1 0 0 0,1 0 1 0 0,-1-1-1 0 0,1 1 0 0 0,-1-1 1 0 0,1 1-1 0 0,-1 0 0 0 0,1-1 1 0 0,-1 2-1 0 0,0 0 245 0 0,-7 8 507 0 0,2 1-1 0 0,-1 0 1 0 0,1 0 0 0 0,1 1-1 0 0,-7 19 1 0 0,-12 66-221 0 0,18-74-318 0 0,-17 86 130 0 0,-18 69-265 0 0,29-136-129 0 0,-2 0 1 0 0,-22 45-1 0 0,16-46-569 0 0,-3-1 1 0 0,-1-2-1 0 0,-2 0 0 0 0,-2-2 1 0 0,-62 64-1 0 0,82-92-3978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43 100 11887 0 0,'0'0'1083'0'0,"0"2"-891"0"0,-1 16 1141 0 0,-1 1-1 0 0,-2 0 1 0 0,-7 28 0 0 0,-1 1 60 0 0,8-28-804 0 0,0 0 0 0 0,0 24-1 0 0,4-37-511 0 0,0-1-1 0 0,0 1 0 0 0,1-1 0 0 0,-1 0 1 0 0,2 1-1 0 0,-1-1 0 0 0,1 0 0 0 0,0 0 0 0 0,0 0 1 0 0,0 0-1 0 0,4 6 0 0 0,-5-11-53 0 0,0 0 0 0 0,0 1-1 0 0,0-1 1 0 0,1 0 0 0 0,-1 0 0 0 0,0 0 0 0 0,1 0-1 0 0,-1 0 1 0 0,0 0 0 0 0,1-1 0 0 0,-1 1-1 0 0,1 0 1 0 0,-1-1 0 0 0,1 1 0 0 0,-1-1 0 0 0,1 1-1 0 0,0-1 1 0 0,-1 0 0 0 0,1 0 0 0 0,2 1-1 0 0,0-1 39 0 0,0 0 1 0 0,0-1-1 0 0,-1 1 0 0 0,1-1 0 0 0,0 1 0 0 0,-1-1 0 0 0,6-2 0 0 0,-2-1 19 0 0,0 0 1 0 0,0 0 0 0 0,-1 0-1 0 0,1-1 1 0 0,-1 0 0 0 0,8-8 0 0 0,31-38 248 0 0,-32 35-238 0 0,37-41-22 0 0,37-47 341 0 0,-75 88-983 0 0,0-1 0 0 0,-2 0 1 0 0,0-1-1 0 0,11-29 0 0 0,-11 15-1904 0 0,-7 19 803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4607 0 0,'-1'2'2706'0'0,"0"6"-1035"0"0,-1-1 1 0 0,0 0 0 0 0,0 1 0 0 0,-6 11-1 0 0,2-7-714 0 0,-1 0-1 0 0,-8 11 0 0 0,-57 63-223 0 0,66-80-393 0 0,-70 66-101 0 0,-3 2-252 0 0,43-37-399 0 0,-2-1 0 0 0,-1-2 0 0 0,-2-2 0 0 0,-2-1 0 0 0,-46 25 0 0 0,82-53 308 0 0,1 0-1 0 0,-1 0 0 0 0,-11 3 1 0 0,-5 1-18 0 0,21-6 181 0 0,2-1-33 0 0,0 0-1 0 0,-1 0 1 0 0,1 0 0 0 0,0 0-1 0 0,-1 0 1 0 0,1 0 0 0 0,0 0-1 0 0,-1 0 1 0 0,1 0 0 0 0,0 0 0 0 0,-1 0-1 0 0,1 0 1 0 0,0 0 0 0 0,-1 0-1 0 0,1 0 1 0 0,0 0 0 0 0,-1 0-1 0 0,1 0 1 0 0,0 0 0 0 0,0 1 0 0 0,-1-1-1 0 0,1 0 1 0 0,0 0 0 0 0,0 0-1 0 0,-1 1 1 0 0,1-1 0 0 0,0 0-1 0 0,0 0 1 0 0,-1 1 0 0 0,1-1-1 0 0,7 7 1914 0 0,17 3-769 0 0,-7-8-1039 0 0,-1 0-1 0 0,1-1 1 0 0,19-1-1 0 0,6 0 108 0 0,14 0 576 0 0,0-2 1 0 0,93-17-1 0 0,-129 15-646 0 0,29-8 1 0 0,-45 10-132 0 0,-3 2-13 0 0,16-1 20 0 0,-15 1-133 0 0,-1 2-2 0 0,0 2-183 0 0,0 0-1 0 0,-1 0 1 0 0,1 1-1 0 0,-1-1 1 0 0,0 0-1 0 0,0 0 1 0 0,-1 5-1 0 0,0-7-483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288 159 7831 0 0,'51'-50'1129'0'0,"-35"35"2032"0"0,26-29 1 0 0,-8 9 1107 0 0,-19 21-1278 0 0,-26 23-2831 0 0,-98 100-23 0 0,48-45-98 0 0,40-43-147 0 0,-1 1-278 0 0,-28 33 0 0 0,50-54 328 0 0,0 0-1 0 0,-1 0 1 0 0,1 1-1 0 0,0-1 1 0 0,-1 0 0 0 0,1 0-1 0 0,0 0 1 0 0,0 0-1 0 0,0 0 1 0 0,0 0-1 0 0,0 1 1 0 0,0-1 0 0 0,1 0-1 0 0,-1 0 1 0 0,0 0-1 0 0,0 0 1 0 0,1 0 0 0 0,-1 0-1 0 0,1 0 1 0 0,-1 0-1 0 0,1 0 1 0 0,-1 0-1 0 0,1 0 1 0 0,0 0 0 0 0,-1 0-1 0 0,1 0 1 0 0,0 0-1 0 0,1 0 1 0 0,0 2-53 0 0,1 0 0 0 0,0 0 1 0 0,0-1-1 0 0,-1 1 0 0 0,1-1 1 0 0,1 0-1 0 0,3 2 0 0 0,9 3 142 0 0,-1 0-1 0 0,0 1 0 0 0,24 17 1 0 0,-30-19 172 0 0,-1 1 1 0 0,-1 0 0 0 0,1 0-1 0 0,-1 0 1 0 0,0 1 0 0 0,0 1-1 0 0,6 10 1 0 0,-11-14-44 0 0,1 0-1 0 0,-1-1 1 0 0,-1 1 0 0 0,1 0 0 0 0,-1 0-1 0 0,0 0 1 0 0,0 1 0 0 0,0-1 0 0 0,-1 0-1 0 0,1 7 1 0 0,-1-11 144 0 0,-1 1-3 0 0,-2 2-197 0 0,1 0-1 0 0,-1-1 1 0 0,0 1-1 0 0,0 0 1 0 0,0-1-1 0 0,-1 0 0 0 0,1 0 1 0 0,-1 0-1 0 0,0 0 1 0 0,1-1-1 0 0,-1 1 0 0 0,0-1 1 0 0,-7 3-1 0 0,-8 2 47 0 0,-36 10 0 0 0,38-12-106 0 0,-193 45-1017 0 0,210-50 921 0 0,-1 0 1 0 0,0 0-1 0 0,1 1 0 0 0,-1-1 0 0 0,0 0 0 0 0,1 0 1 0 0,-1 0-1 0 0,0 0 0 0 0,0 0 0 0 0,1 0 0 0 0,-1 0 1 0 0,0-1-1 0 0,1 1 0 0 0,-1 0 0 0 0,0 0 0 0 0,1 0 1 0 0,-1-1-1 0 0,0 1 0 0 0,1 0 0 0 0,-2-1 1 0 0,2 0 10 0 0,0 1 0 0 0,0-1 0 0 0,0 1 0 0 0,-1 0 0 0 0,1-1 0 0 0,0 1 0 0 0,0-1 0 0 0,0 1 0 0 0,0-1 0 0 0,0 1 0 0 0,0-1 0 0 0,0 1 0 0 0,0-1 0 0 0,0 1 0 0 0,0 0 0 0 0,0-1 0 0 0,0 1 0 0 0,1-1 0 0 0,-1 1 1 0 0,0-1-1 0 0,0 1 0 0 0,1-1 0 0 0,1-3-438 0 0,0 0 1 0 0,1 0 0 0 0,0 1-1 0 0,6-7 1 0 0,15-5-1781 0 0,-22 15 1778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335 178 6535 0 0,'0'0'832'0'0,"1"1"-104"0"0,28 41 8240 0 0,-28-42-8715 0 0,-1 1 0 0 0,0 0 1 0 0,1 0-1 0 0,-1-1 0 0 0,0 1 0 0 0,1 0 0 0 0,-1-1 0 0 0,1 1 0 0 0,-1-1 0 0 0,1 1 1 0 0,0 0-1 0 0,0 0 0 0 0,2-1-160 0 0,0-1-1 0 0,0 1 1 0 0,-1 0 0 0 0,1-1 0 0 0,0 0-1 0 0,-1 1 1 0 0,1-1 0 0 0,0 0 0 0 0,-1-1-1 0 0,1 1 1 0 0,-1 0 0 0 0,0-1 0 0 0,5-3-1 0 0,-3 2-39 0 0,0-1 0 0 0,0-1 0 0 0,0 1 0 0 0,0-1 0 0 0,-1 1 0 0 0,4-8 0 0 0,0-1-55 0 0,-1-1 1 0 0,0 1-1 0 0,-1-2 1 0 0,5-19-1 0 0,-4-6-88 0 0,-5 37 41 0 0,-1 0 1 0 0,0-1-1 0 0,0 1 1 0 0,-1 0-1 0 0,1 0 0 0 0,-1-1 1 0 0,0 1-1 0 0,1 0 1 0 0,-4-6-1 0 0,4 8 27 0 0,-1 1-1 0 0,1-1 0 0 0,-1 0 1 0 0,0 1-1 0 0,1-1 1 0 0,-1 0-1 0 0,0 1 1 0 0,0-1-1 0 0,1 1 1 0 0,-1-1-1 0 0,0 1 0 0 0,0 0 1 0 0,0-1-1 0 0,0 1 1 0 0,0 0-1 0 0,1-1 1 0 0,-1 1-1 0 0,0 0 0 0 0,-1 0 1 0 0,-17-1-287 0 0,9 2 200 0 0,0 1 0 0 0,0 0 0 0 0,1 0 0 0 0,-1 1 0 0 0,1 0 0 0 0,0 0 0 0 0,-14 8 0 0 0,-60 40-222 0 0,57-34 305 0 0,-3 3 70 0 0,0 1 0 0 0,1 2 0 0 0,1 1 1 0 0,1 0-1 0 0,2 2 0 0 0,-29 39 0 0 0,49-61-24 0 0,1 1-1 0 0,0 0 1 0 0,1 0-1 0 0,-1 0 1 0 0,1 0-1 0 0,0 0 1 0 0,0 0-1 0 0,0 1 1 0 0,1-1-1 0 0,0 1 1 0 0,0-1-1 0 0,1 1 1 0 0,-1 9 0 0 0,1-11-1 0 0,1 0 0 0 0,0-1 0 0 0,-1 1 1 0 0,1-1-1 0 0,1 1 0 0 0,-1-1 1 0 0,0 1-1 0 0,1-1 0 0 0,-1 0 1 0 0,1 0-1 0 0,0 0 0 0 0,0 0 0 0 0,1 0 1 0 0,-1 0-1 0 0,0 0 0 0 0,1-1 1 0 0,0 1-1 0 0,0-1 0 0 0,-1 0 1 0 0,1 0-1 0 0,1 0 0 0 0,3 2 1 0 0,-2-1 7 0 0,1-1 0 0 0,-1 0 0 0 0,1 0 0 0 0,-1 0 1 0 0,1-1-1 0 0,0 1 0 0 0,0-1 0 0 0,0-1 0 0 0,0 1 1 0 0,11-2-1 0 0,-8 0-5 0 0,0 0 0 0 0,0-1-1 0 0,0 0 1 0 0,0-1 0 0 0,0 0 0 0 0,10-5 0 0 0,7-5 20 0 0,-1-2-1 0 0,-1-1 1 0 0,32-26-1 0 0,-29 18-23 0 0,-2-2 0 0 0,0 0 0 0 0,37-53 0 0 0,-33 40-26 0 0,-29 39 8 0 0,0 0 0 0 0,0 1 0 0 0,0-1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0,0-1 0 0 0,0 1 0 0 0,0 0 0 0 0,0 0 0 0 0,-1 7 0 0 0,-3 10 0 0 0,4-16-4 0 0,-25 89 59 0 0,23-80-147 0 0,1 1 0 0 0,0-1 0 0 0,0 0 0 0 0,1 1 0 0 0,0-1 0 0 0,4 21 0 0 0,1-15-1074 0 0,2-2-3591 0 0,0-2-1543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2 582 7831 0 0,'0'0'8966'0'0,"0"-2"-8033"0"0,-1-2-635 0 0,1 0 0 0 0,0-1 1 0 0,0 1-1 0 0,0-1 0 0 0,1 1 0 0 0,0 0 0 0 0,0-1 1 0 0,0 1-1 0 0,3-8 0 0 0,18-38 1022 0 0,-22 50-1314 0 0,34-66 986 0 0,50-76 1 0 0,-66 116-1380 0 0,83-110 1635 0 0,-86 121-2130 0 0,31-28 1 0 0,-34 34-832 0 0,0 1 0 0 0,0 0 0 0 0,23-11 0 0 0,-18 12-5293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138 227 17015 0 0,'0'0'3019'0'0,"2"0"-2382"0"0,23-6 67 0 0,0-2 0 0 0,0-1 1 0 0,-1 0-1 0 0,27-16 0 0 0,-43 21-649 0 0,25-13 36 0 0,1-3-1 0 0,33-25 1 0 0,-56 36-198 0 0,0 0 0 0 0,-1 0 0 0 0,-1-1-1 0 0,14-17 1 0 0,-22 27 92 0 0,-1 0 0 0 0,0-1 0 0 0,0 1 0 0 0,0 0 0 0 0,0-1 0 0 0,1 1 0 0 0,-1 0 0 0 0,0-1 0 0 0,0 1 0 0 0,0 0 0 0 0,0-1 0 0 0,0 1 0 0 0,0 0 0 0 0,0-1 0 0 0,0 1 0 0 0,0-1 0 0 0,0 1 0 0 0,0 0 0 0 0,0-1 0 0 0,0 1 0 0 0,0 0 0 0 0,0-1 0 0 0,0 1 0 0 0,-1 0 0 0 0,1-1 0 0 0,0 1 0 0 0,0 0 0 0 0,0-1 0 0 0,0 1 0 0 0,-1 0 0 0 0,1-1 0 0 0,0 1 0 0 0,0 0 0 0 0,-1 0 0 0 0,1-1 0 0 0,0 1 0 0 0,-1 0 0 0 0,1 0 0 0 0,-14-6-303 0 0,9 5 243 0 0,0 1 0 0 0,0 0 0 0 0,0 0 0 0 0,0 1 0 0 0,0-1 0 0 0,0 1 0 0 0,-9 3 0 0 0,-37 14-152 0 0,35-11 220 0 0,-19 7 52 0 0,1 2 0 0 0,0 2 0 0 0,1 0 0 0 0,1 3 0 0 0,1 0 0 0 0,1 3 0 0 0,-40 38 0 0 0,63-55-31 0 0,0 0 0 0 0,1 1 0 0 0,0 0 0 0 0,0 0 0 0 0,0 1 0 0 0,1 0 0 0 0,1-1 0 0 0,-7 18-1 0 0,9-22-8 0 0,1 1 0 0 0,0-1 0 0 0,0 1-1 0 0,0 0 1 0 0,1 0 0 0 0,0-1 0 0 0,0 1-1 0 0,0 0 1 0 0,0 0 0 0 0,1-1 0 0 0,-1 1-1 0 0,1 0 1 0 0,0-1 0 0 0,1 1 0 0 0,-1-1-1 0 0,1 1 1 0 0,0-1 0 0 0,0 0 0 0 0,1 0-1 0 0,3 6 1 0 0,-1-4-311 0 0,0-1 1 0 0,0 1-1 0 0,0-1 1 0 0,1 0-1 0 0,0-1 0 0 0,0 0 1 0 0,0 0-1 0 0,10 6 0 0 0,0-3-1597 0 0,-1-1 0 0 0,28 8 0 0 0,-20-9-4309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296 110 10423 0 0,'55'-26'1062'0'0,"-33"17"-324"0"0,22-14 0 0 0,-37 19 345 0 0,0-1 0 0 0,0 0 0 0 0,10-10 0 0 0,-16 14-474 0 0,-1 1-556 0 0,0-1 0 0 0,1 1 0 0 0,-1 0-1 0 0,0-1 1 0 0,1 1 0 0 0,-1 0 0 0 0,0-1 0 0 0,0 1 0 0 0,1-1 0 0 0,-1 1 0 0 0,0-1-1 0 0,0 1 1 0 0,0-1 0 0 0,1 1 0 0 0,-1-1 0 0 0,0 1 0 0 0,0-1 0 0 0,0 1 0 0 0,0-1-1 0 0,0 1 1 0 0,0-1 0 0 0,0 1 0 0 0,0-1 0 0 0,0 1 0 0 0,0-1 0 0 0,-1 1 0 0 0,1 0-1 0 0,0-1 1 0 0,0 1 0 0 0,0-1 0 0 0,-1 1 0 0 0,1-1 0 0 0,0 1 0 0 0,0-1 0 0 0,-1 1-1 0 0,1 0 1 0 0,0-1 0 0 0,-1 1 0 0 0,1 0 0 0 0,0-1 0 0 0,-1 1 0 0 0,1 0 0 0 0,-2-1 0 0 0,0 0 5 0 0,0 1 1 0 0,-1-1 0 0 0,1 1 0 0 0,0-1-1 0 0,-1 1 1 0 0,1 0 0 0 0,-1 0 0 0 0,1 0 0 0 0,0 0-1 0 0,-1 1 1 0 0,1-1 0 0 0,-1 1 0 0 0,-2 0-1 0 0,-31 14 231 0 0,33-14-263 0 0,-14 8 65 0 0,0 2-1 0 0,0-1 1 0 0,-24 23 0 0 0,2-3-41 0 0,0-1-13 0 0,1 1 0 0 0,2 2 0 0 0,-35 38 0 0 0,63-61-28 0 0,0 1 0 0 0,1-1 0 0 0,0 1 0 0 0,0 0 0 0 0,1 1 0 0 0,1 0 0 0 0,-8 20 0 0 0,11-19-9 0 0,2-11 0 0 0,1 0 0 0 0,-1-1 0 0 0,0 1 0 0 0,0 0 0 0 0,0-1 0 0 0,0 1 0 0 0,1 0 0 0 0,-1-1 0 0 0,0 1 0 0 0,0-1 0 0 0,1 1 0 0 0,-1 0 0 0 0,1-1 0 0 0,0 1 0 0 0,1 1 0 0 0,0-1 0 0 0,0 1 0 0 0,0-1 0 0 0,0 0 0 0 0,1 0 1 0 0,-1 0-1 0 0,0-1 0 0 0,1 1 0 0 0,-1 0 0 0 0,0-1 0 0 0,1 1 0 0 0,-1-1 0 0 0,1 0 0 0 0,-1 0 0 0 0,1 0 0 0 0,-1 0 0 0 0,5-1 0 0 0,5-1-4 0 0,0-1-1 0 0,13-4 0 0 0,3-2-88 0 0,-1-2 0 0 0,43-23 0 0 0,45-37-96 0 0,-93 57 182 0 0,-7 0 98 0 0,-14 13 370 0 0,-6 16-114 0 0,-15 25 164 0 0,13-26-346 0 0,0 0-1 0 0,-7 23 1 0 0,14-34-182 0 0,-1-1 0 0 0,1 0 0 0 0,-1 0 0 0 0,1 0 0 0 0,0 0 1 0 0,-1 0-1 0 0,1 1 0 0 0,0-1 0 0 0,1 0 0 0 0,-1 0 0 0 0,0 0 0 0 0,1 0 0 0 0,-1 0 0 0 0,1 1 0 0 0,-1-1 0 0 0,1 0 0 0 0,0 0 0 0 0,0 0 0 0 0,0-1 0 0 0,0 1 1 0 0,0 0-1 0 0,1 0 0 0 0,-1 0 0 0 0,0-1 0 0 0,1 1 0 0 0,0-1 0 0 0,-1 1 0 0 0,1-1 0 0 0,0 0 0 0 0,-1 1 0 0 0,5 1 0 0 0,1 0-493 0 0,0 0-1 0 0,0-1 0 0 0,1 1 0 0 0,-1-1 0 0 0,1-1 1 0 0,0 1-1 0 0,13 0 0 0 0,9-2-6413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10623 0 0,'0'0'1844'0'0,"-1"3"-1069"0"0,-4 19 296 0 0,-1-1 1 0 0,-14 35-1 0 0,-24 42 271 0 0,40-92-1279 0 0,-216 384 1152 0 0,184-331-1158 0 0,5-10-32 0 0,2-3 95 0 0,-29 63 1 0 0,55-104-144 0 0,-1 1-177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57 561 11687 0 0,'-3'2'532'0'0,"-1"1"-391"0"0,0 0 1 0 0,1 0-1 0 0,-1 1 0 0 0,-4 5 0 0 0,-22 23 3173 0 0,30-34-3258 0 0,1 0 0 0 0,-1 0 0 0 0,1 0 0 0 0,0 1 0 0 0,0-1 0 0 0,0 0 0 0 0,0 1 0 0 0,1-3 0 0 0,2-4 4 0 0,141-268 2336 0 0,-124 244-2330 0 0,1 0-1 0 0,2 2 0 0 0,1 0 1 0 0,1 2-1 0 0,44-37 0 0 0,-55 53-34 0 0,1-1 0 0 0,0 2-1 0 0,0 0 1 0 0,1 1 0 0 0,1 1-1 0 0,0 1 1 0 0,24-9 0 0 0,-38 16-26 0 0,1 0 0 0 0,0-1 0 0 0,-1 1 0 0 0,1 1 0 0 0,0-1 0 0 0,0 1 0 0 0,0 0 0 0 0,0 0 0 0 0,-1 0 0 0 0,1 1 0 0 0,0 0 0 0 0,0 0 0 0 0,-1 0 0 0 0,1 0 0 0 0,0 1 0 0 0,-1 0 0 0 0,1 0 0 0 0,-1 0 0 0 0,0 0 0 0 0,0 1 0 0 0,0 0 0 0 0,0 0 0 0 0,0 0 0 0 0,0 0 0 0 0,-1 0 0 0 0,0 1 1 0 0,1-1-1 0 0,-1 1 0 0 0,-1 0 0 0 0,1 0 0 0 0,0 0 0 0 0,-1 1 0 0 0,0-1 0 0 0,0 1 0 0 0,2 8 0 0 0,-1-1 13 0 0,0 0 0 0 0,-1 0 1 0 0,0 0-1 0 0,-2 1 0 0 0,1-1 1 0 0,-1 0-1 0 0,-1 0 0 0 0,0 1 1 0 0,-1-1-1 0 0,-4 18 0 0 0,-7 14 75 0 0,-25 59 1 0 0,37-99-90 0 0,-11 26 35 0 0,-2 0 0 0 0,-18 31 0 0 0,25-50-29 0 0,0-1 1 0 0,-1 0 0 0 0,0 0-1 0 0,0-1 1 0 0,-1 0 0 0 0,0 0 0 0 0,0-1-1 0 0,-21 13 1 0 0,9-9-2 0 0,-1-2 0 0 0,-1 0 0 0 0,1-1 0 0 0,-2-1 0 0 0,1-1 0 0 0,-1-1 0 0 0,0-2 0 0 0,0 0 0 0 0,0-1 0 0 0,-1-2 0 0 0,1 0 0 0 0,-28-3 1 0 0,51 1-12 0 0,-32-4 26 0 0,31 4-32 0 0,1 1 0 0 0,-1-1 1 0 0,0 1-1 0 0,1-1 0 0 0,-1 1 0 0 0,0-1 0 0 0,1 0 0 0 0,-1 0 1 0 0,1 0-1 0 0,-1 0 0 0 0,1 0 0 0 0,0 0 0 0 0,0-1 0 0 0,-1 1 1 0 0,1 0-1 0 0,-1-2 0 0 0,1 2-97 0 0,1 0 0 0 0,0 0 0 0 0,0 0 0 0 0,0 0 0 0 0,0 0 0 0 0,0 0 1 0 0,0 0-1 0 0,0-1 0 0 0,0 1 0 0 0,0 0 0 0 0,1 0 0 0 0,-1 0 0 0 0,0 1 0 0 0,0-1 0 0 0,1 0 1 0 0,-1 0-1 0 0,1 0 0 0 0,-1 0 0 0 0,1 0 0 0 0,-1 0 0 0 0,1 0 0 0 0,0 1 0 0 0,-1-1 0 0 0,1 0 0 0 0,0 1 1 0 0,1-2-1 0 0,0 0-494 0 0,9-12-5721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99 1375 0 0,'-9'-2'128'0'0,"4"2"1028"0"0,-1-1-1 0 0,0 1 0 0 0,1 0 0 0 0,-1 1 0 0 0,0-1 0 0 0,-7 3 0 0 0,-11 0 1737 0 0,5 0-1050 0 0,16-1 473 0 0,12-1-1555 0 0,7-1-370 0 0,-1-1 0 0 0,1-1 0 0 0,26-7 0 0 0,46-19 544 0 0,-21 6-659 0 0,39-17-1865 0 0,-82 31-60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7367 0 0,'0'2'5667'0'0,"1"73"-1806"0"0,-9 236-746 0 0,7-289-3080 0 0,1-11-22 0 0,-1-1 0 0 0,0 1 1 0 0,0-1-1 0 0,-1 0 0 0 0,-1 0 1 0 0,-6 19-1 0 0,4-20 30 0 0,-1 0-22 0 0,2-3 36 0 0,3-5 539 0 0,7-12-209 0 0,8-13-299 0 0,2 0-1 0 0,0 1 1 0 0,1 1 0 0 0,2 1 0 0 0,22-21-1 0 0,113-89-90 0 0,-96 85 29 0 0,-42 33-50 0 0,37-31-603 0 0,90-57 0 0 0,-121 90-703 0 0,-6 5-4115 0 0,-6 3-486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320 108 3223 0 0,'2'-7'288'0'0,"3"-13"779"0"0,7-8 5958 0 0,-2 2-1531 0 0,-5 10-5500 0 0,-5 15 320 0 0,-1 0-297 0 0,1 0 1 0 0,-1 0 0 0 0,0 0-1 0 0,0 0 1 0 0,0 1 0 0 0,0-1-1 0 0,0 0 1 0 0,0 1 0 0 0,0-1 0 0 0,-1 0-1 0 0,-1 1-17 0 0,0 0-1 0 0,0 0 1 0 0,1 0-1 0 0,-1 0 1 0 0,0 0-1 0 0,0 1 1 0 0,0-1-1 0 0,0 1 1 0 0,1 0-1 0 0,-5 2 1 0 0,-30 14-89 0 0,27-11 39 0 0,-11 5 22 0 0,0 2-1 0 0,2 1 1 0 0,-1 0-1 0 0,2 1 1 0 0,0 2 0 0 0,1-1-1 0 0,1 2 1 0 0,-26 35-1 0 0,26-32 65 0 0,5-6 35 0 0,-13 21 0 0 0,21-31 6 0 0,1 0 0 0 0,0-1-1 0 0,0 1 1 0 0,0 0-1 0 0,0 0 1 0 0,1 0 0 0 0,0 0-1 0 0,0 0 1 0 0,0 9-1 0 0,1-13-46 0 0,0 1 1 0 0,0 0-1 0 0,0 0 0 0 0,0-1 0 0 0,0 1 0 0 0,1 0 0 0 0,-1 0 1 0 0,0-1-1 0 0,1 1 0 0 0,0 0 0 0 0,-1-1 0 0 0,1 1 0 0 0,0-1 1 0 0,0 1-1 0 0,0-1 0 0 0,0 1 0 0 0,0-1 0 0 0,0 1 0 0 0,0-1 1 0 0,2 2-1 0 0,-1-2-1 0 0,0 0-1 0 0,0 0 1 0 0,0 0 0 0 0,0-1 0 0 0,0 1 0 0 0,0 0-1 0 0,0-1 1 0 0,0 0 0 0 0,0 1 0 0 0,1-1 0 0 0,-1 0 0 0 0,0 0-1 0 0,0 0 1 0 0,3 0 0 0 0,6-2 50 0 0,0-1 0 0 0,0 0 0 0 0,0 0 0 0 0,18-8 1 0 0,52-26 31 0 0,-69 30-171 0 0,-1 1 0 0 0,0-2-1 0 0,0 1 1 0 0,15-15 0 0 0,-24 20 0 0 0,2-3 60 0 0,-4 4 60 0 0,-1 1-47 0 0,-1 1 1 0 0,0 0-1 0 0,1 0 0 0 0,-1 1 0 0 0,1-1 0 0 0,-1 0 1 0 0,-1 3-1 0 0,0-1 13 0 0,-1 0-10 0 0,2-2-3 0 0,1 0 1 0 0,-1 0-1 0 0,1 1 0 0 0,0-1 0 0 0,0 0 0 0 0,-1 1 1 0 0,1-1-1 0 0,0 0 0 0 0,0 1 0 0 0,0 0 1 0 0,0-1-1 0 0,-1 3 0 0 0,2 9-302 0 0,4-8-971 0 0,5 1 377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0 714 3679 0 0,'0'0'2799'0'0,"1"2"-1462"0"0,0 0-884 0 0,0 0 0 0 0,0 0 0 0 0,0-1 0 0 0,0 1 0 0 0,1 0 0 0 0,-1 0 0 0 0,1 0 0 0 0,-1-1 0 0 0,1 1 0 0 0,-1-1-1 0 0,1 0 1 0 0,0 1 0 0 0,2 0 0 0 0,-1 0-135 0 0,0-1-1 0 0,0 0 0 0 0,0 0 0 0 0,0 0 1 0 0,0 0-1 0 0,0 0 0 0 0,0-1 1 0 0,5 1-1 0 0,-2-1-123 0 0,0 0 1 0 0,-1-1-1 0 0,1 0 0 0 0,-1 1 1 0 0,1-2-1 0 0,-1 1 0 0 0,1-1 1 0 0,-1 0-1 0 0,0 0 1 0 0,8-5-1 0 0,11-8 348 0 0,-1-2 0 0 0,35-34-1 0 0,-17 13-201 0 0,13-9-242 0 0,-3-2 0 0 0,-3-3 0 0 0,47-63 0 0 0,-61 72-85 0 0,28-42-14 0 0,-55 73-13 0 0,-30 27-153 0 0,9 1 146 0 0,0 0 1 0 0,2 1-1 0 0,0 0 0 0 0,1 1 1 0 0,-12 24-1 0 0,8-14 14 0 0,-2 5-11 0 0,-23 59 0 0 0,33-73 11 0 0,1 0 0 0 0,1 0 0 0 0,1 1-1 0 0,-3 36 1 0 0,7-51 7 0 0,0 0 0 0 0,0 0 0 0 0,0 1 0 0 0,1-1 0 0 0,0 0 0 0 0,0 0 0 0 0,0 0 0 0 0,1 0 0 0 0,-1 0 0 0 0,1 0 0 0 0,5 8 0 0 0,-6-11 0 0 0,1 0 0 0 0,-1 0 0 0 0,1 0 0 0 0,0 0 0 0 0,0 0 0 0 0,0 0 0 0 0,0 0 0 0 0,0 0 0 0 0,1-1 0 0 0,-1 1 0 0 0,1-1 0 0 0,-1 0 0 0 0,1 0 0 0 0,-1 0 0 0 0,1 0 0 0 0,-1 0 0 0 0,1 0 0 0 0,0-1 0 0 0,-1 1 0 0 0,1-1 0 0 0,0 0 0 0 0,0 0 0 0 0,4 0 0 0 0,2-1 0 0 0,-1 0 0 0 0,0-1 0 0 0,1 0 0 0 0,-1-1 0 0 0,0 1 0 0 0,0-1 0 0 0,14-8 0 0 0,50-36 0 0 0,-59 38 0 0 0,39-31 22 0 0,-2-2-1 0 0,67-75 0 0 0,58-72-21 0 0,-151 161 16 0 0,27-41 0 0 0,-42 54-9 0 0,0-1-1 0 0,0 0 0 0 0,-2 0 1 0 0,11-31-1 0 0,-17 43-25 0 0,0 0 0 0 0,-1 0 0 0 0,1-1-1 0 0,0 1 1 0 0,-1-1 0 0 0,0 1 0 0 0,0 0 0 0 0,-1-1-1 0 0,0-4 1 0 0,1 8-77 0 0,-2 0 16 0 0,-5-3 47 0 0,6 2-47 0 0,-2 2 20 0 0,1 1 45 0 0,0-1 0 0 0,0 0 0 0 0,0 0 1 0 0,0 1-1 0 0,1-1 0 0 0,-1 1 0 0 0,0-1 0 0 0,0 1 0 0 0,0 0 0 0 0,0 0 1 0 0,0 0-1 0 0,1 0 0 0 0,-1 0 0 0 0,0 0 0 0 0,1 0 0 0 0,-1 1 1 0 0,-1 1-1 0 0,-1 2 0 0 0,1-1 1 0 0,0 1-1 0 0,0 0 0 0 0,0 0 1 0 0,-3 8-1 0 0,-61 169-170 0 0,21-47 162 0 0,27-88 16 0 0,-37 103-180 0 0,44-113 109 0 0,2 0 0 0 0,-6 42 0 0 0,14-67 75 0 0,1-1 0 0 0,0 1 0 0 0,1 0 0 0 0,0-1 0 0 0,0 1 0 0 0,1 0 0 0 0,5 21 0 0 0,2-14-61 0 0,-5-16 41 0 0,0-2-24 0 0,-3 0 10 0 0,0-1 1 0 0,1 1 0 0 0,-1-1 0 0 0,1 1 0 0 0,-1-1-1 0 0,1 1 1 0 0,0-1 0 0 0,-1 0 0 0 0,1 1 0 0 0,-1-1-1 0 0,1 0 1 0 0,0 0 0 0 0,-1 1 0 0 0,1-1 0 0 0,0 0 0 0 0,-1 0-1 0 0,1 0 1 0 0,0 0 0 0 0,0 0 0 0 0,2 1-94 0 0,10-1-350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42 14223 0 0,'52'-42'3674'0'0,"-53"44"-3519"0"0,0 0 1 0 0,0 0 0 0 0,0 0 0 0 0,0 0 0 0 0,1 0 0 0 0,-1 0-1 0 0,0 4 1 0 0,-3 5 11 0 0,-47 88 710 0 0,13-27-473 0 0,-62 140 55 0 0,1 0-358 0 0,-79 124-2150 0 0,170-317 417 0 0,3-6-2504 0 0,0-1-1607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10591 0 0,'0'0'3572'0'0,"1"2"-2994"0"0,-1 1-385 0 0,1 1 0 0 0,-1 0 1 0 0,1 0-1 0 0,-1 0 1 0 0,-1-1-1 0 0,1 1 1 0 0,0 0-1 0 0,-1 0 0 0 0,0-1 1 0 0,-2 8-1 0 0,-18 41 1359 0 0,6-16-845 0 0,-30 107 877 0 0,41-132-1461 0 0,1 0 0 0 0,1 0-1 0 0,-1 0 1 0 0,0 14 0 0 0,3-24 42 0 0,0 0-122 0 0,0-1 0 0 0,1 1 0 0 0,-1-1 0 0 0,0 1 0 0 0,0-1 0 0 0,0 1-1 0 0,1-1 1 0 0,-1 1 0 0 0,0-1 0 0 0,1 0 0 0 0,-1 1 0 0 0,0-1 0 0 0,1 0 0 0 0,-1 1 0 0 0,0-1 0 0 0,1 0 0 0 0,-1 1 0 0 0,1-1 0 0 0,5 2 3 0 0,1-1-1 0 0,-1 0 1 0 0,1-1 0 0 0,-1 0-1 0 0,1 0 1 0 0,0 0 0 0 0,-1-1-1 0 0,1 0 1 0 0,-1 0 0 0 0,1 0-1 0 0,-1-1 1 0 0,0 0 0 0 0,0 0-1 0 0,0-1 1 0 0,0 0 0 0 0,8-5-1 0 0,7-5 119 0 0,0-1-1 0 0,-2-1 0 0 0,19-19 0 0 0,-13 11-1319 0 0,0-1 0 0 0,-2-2-1 0 0,37-51 1 0 0,-51 62-691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3679 0 0,'0'0'284'0'0,"1"1"-186"0"0,1 2 608 0 0,-1-1 1 0 0,1 1 0 0 0,0-1-1 0 0,0 1 1 0 0,1-1-1 0 0,-1 0 1 0 0,0 0 0 0 0,1 0-1 0 0,-1 0 1 0 0,1 0-1 0 0,0-1 1 0 0,5 3 0 0 0,-3-2-115 0 0,-1 0 0 0 0,1-1 1 0 0,0 0-1 0 0,0 0 1 0 0,0-1-1 0 0,0 1 0 0 0,7-1 1 0 0,6-2 115 0 0,-1 0-1 0 0,1-1 1 0 0,27-9 0 0 0,-43 11-664 0 0,14-4 28 0 0,1 0 1 0 0,-1-2 0 0 0,31-16 0 0 0,-40 19-128 0 0,-1 0 0 0 0,1-1 1 0 0,-1 0-1 0 0,0 0 0 0 0,0 0 0 0 0,0-1 1 0 0,-1 0-1 0 0,0 0 0 0 0,0 0 1 0 0,0-1-1 0 0,3-7 0 0 0,-3-4-91 0 0,-5 18 143 0 0,0-1 0 0 0,1 0 0 0 0,-1 1 0 0 0,0-1 0 0 0,0 0 0 0 0,0 1 0 0 0,-1-1 0 0 0,1 0 0 0 0,0 0 0 0 0,0 1 0 0 0,0-1 0 0 0,0 0 0 0 0,-1 1 1 0 0,1-1-1 0 0,0 0 0 0 0,-1 1 0 0 0,1-1 0 0 0,0 1 0 0 0,-1-1 0 0 0,1 0 0 0 0,-1 1 0 0 0,1-1 0 0 0,-1 1 0 0 0,1-1 0 0 0,-1 1 0 0 0,1 0 0 0 0,-1-1 1 0 0,1 1-1 0 0,-1-1 0 0 0,0 1 0 0 0,0-1 0 0 0,-1 0-15 0 0,0 0-10 0 0,0 0 1 0 0,0 0 0 0 0,0 0 0 0 0,0 1-1 0 0,-1-1 1 0 0,1 0 0 0 0,0 1 0 0 0,0-1 0 0 0,-1 1-1 0 0,1 0 1 0 0,0 0 0 0 0,0 0 0 0 0,-1 0 0 0 0,1 0-1 0 0,0 0 1 0 0,0 1 0 0 0,-1-1 0 0 0,1 1 0 0 0,0-1-1 0 0,0 1 1 0 0,0 0 0 0 0,0 0 0 0 0,0 0-1 0 0,0 0 1 0 0,-4 3 0 0 0,-5 3-14 0 0,1 1-1 0 0,0 0 1 0 0,-11 11-1 0 0,20-17 34 0 0,-28 26 63 0 0,2 2 0 0 0,-42 60 0 0 0,52-65 59 0 0,2 1-1 0 0,1 0 0 0 0,1 1 1 0 0,-14 43-1 0 0,25-64-84 0 0,-2 6 37 0 0,-5 25 1 0 0,9-35-62 0 0,-1 1 1 0 0,1 0-1 0 0,0-1 1 0 0,0 1 0 0 0,0 0-1 0 0,0-1 1 0 0,0 1-1 0 0,1 0 1 0 0,-1-1-1 0 0,1 1 1 0 0,0 0 0 0 0,-1-1-1 0 0,1 1 1 0 0,0-1-1 0 0,3 4 1 0 0,-3-4 7 0 0,1-1-1 0 0,0 1 1 0 0,0-1 0 0 0,0 0 0 0 0,0 0 0 0 0,0 1-1 0 0,0-1 1 0 0,0-1 0 0 0,0 1 0 0 0,0 0 0 0 0,1 0-1 0 0,-1-1 1 0 0,0 0 0 0 0,0 1 0 0 0,1-1-1 0 0,-1 0 1 0 0,0 0 0 0 0,1 0 0 0 0,-1 0 0 0 0,3-1-1 0 0,8 0 59 0 0,-1-2 0 0 0,16-3 0 0 0,-27 6-65 0 0,119-43 237 0 0,-30 10-230 0 0,-31 13-1924 0 0,-44 16 892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81 6447 0 0,'1'-1'499'0'0,"20"-28"8697"0"0,-23 28-8724 0 0,0 1-428 0 0,-1 0 1 0 0,1 0-1 0 0,-1 1 1 0 0,1-1 0 0 0,-1 0-1 0 0,1 1 1 0 0,-1 0-1 0 0,1-1 1 0 0,0 1-1 0 0,-1 0 1 0 0,1 0-1 0 0,0 1 1 0 0,-3 1-1 0 0,-31 23 157 0 0,22-16-128 0 0,-15 12 94 0 0,0 1-1 0 0,2 1 1 0 0,-33 37-1 0 0,48-47-15 0 0,1 0 0 0 0,0 1 1 0 0,1 1-1 0 0,1 0 0 0 0,0 0 0 0 0,1 1 0 0 0,1 0 1 0 0,-7 26-1 0 0,13-39-79 0 0,0-1 0 0 0,0 1-1 0 0,0 0 1 0 0,1 0 0 0 0,0-1 0 0 0,0 1 0 0 0,0 0 0 0 0,0 0 0 0 0,1 0 0 0 0,-1-1-1 0 0,1 1 1 0 0,0 0 0 0 0,0-1 0 0 0,1 1 0 0 0,-1-1 0 0 0,1 1 0 0 0,-1-1-1 0 0,1 1 1 0 0,4 4 0 0 0,-1-6 248 0 0,3 0-212 0 0,0 0-1 0 0,1-1 1 0 0,-1-1-1 0 0,1 1 1 0 0,0-1-1 0 0,-1 0 1 0 0,1-1-1 0 0,9-2 1 0 0,-4-1-3 0 0,0 1 0 0 0,0-2 1 0 0,-1 0-1 0 0,18-10 1 0 0,-4 2-4 0 0,-1-2 0 0 0,0-1-1 0 0,-1 0 1 0 0,39-37 0 0 0,-55 45-157 0 0,-1-1 0 0 0,-1 0 0 0 0,1 0-1 0 0,-1-1 1 0 0,-1 0 0 0 0,7-15 0 0 0,-9 18-79 0 0,-1-1 0 0 0,0 0-1 0 0,-1-1 1 0 0,0 1 0 0 0,0 0 0 0 0,-1-1 0 0 0,0 1 0 0 0,-1-1-1 0 0,0-15 1 0 0,-1 17-5 0 0,-1 1 0 0 0,1-1 0 0 0,-1 1 0 0 0,0 0 0 0 0,-1 0-1 0 0,1 0 1 0 0,-1 0 0 0 0,0 1 0 0 0,-1-1 0 0 0,1 1 0 0 0,-1-1 0 0 0,0 1 0 0 0,-1 1 0 0 0,-5-7-1 0 0,-3-1-397 0 0,-1 1-1 0 0,0 0 1 0 0,-28-15-1 0 0,40 24-21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340 756 14079 0 0,'0'0'2087'0'0,"2"-2"-1468"0"0,137-177 3176 0 0,-83 101-3614 0 0,70-135 1 0 0,-78 108-271 0 0,-43 93-60 0 0,-1-1-1 0 0,-1 1 0 0 0,0-1 0 0 0,-1 1 0 0 0,0-1 1 0 0,0-24-1 0 0,-2 33 66 0 0,0 1 1 0 0,0 0 0 0 0,-1-1-1 0 0,0 1 1 0 0,1 0-1 0 0,-1 0 1 0 0,0-1 0 0 0,-1 1-1 0 0,1 0 1 0 0,-1 0-1 0 0,1 0 1 0 0,-1 0-1 0 0,0 1 1 0 0,-4-6 0 0 0,4 6 36 0 0,1 1 0 0 0,-1 0 0 0 0,0-1 0 0 0,0 1 0 0 0,1 0 0 0 0,-1 0 0 0 0,0 0 0 0 0,0 0 0 0 0,0 1 0 0 0,0-1 0 0 0,0 0 0 0 0,0 1 0 0 0,0-1 0 0 0,0 1 0 0 0,-1 0 0 0 0,1 0 0 0 0,0 0 0 0 0,0 0 0 0 0,0 0 0 0 0,0 0 0 0 0,0 1 0 0 0,0-1 1 0 0,0 0-1 0 0,-4 2 0 0 0,-2 2 37 0 0,0 0 0 0 0,0 0 0 0 0,0 0 0 0 0,0 1 0 0 0,0 0 0 0 0,1 1 0 0 0,0 0 0 0 0,0 0 0 0 0,1 0 0 0 0,0 1 0 0 0,-8 11 0 0 0,-5 9 300 0 0,-28 52 0 0 0,14-11 51 0 0,2 0 1 0 0,3 2 0 0 0,4 1-1 0 0,2 1 1 0 0,4 1 0 0 0,3 1-1 0 0,-6 77 1 0 0,15-87-272 0 0,-19 143 325 0 0,19-176-345 0 0,-2 1-1 0 0,-1-2 1 0 0,-1 1 0 0 0,-20 41-1 0 0,16-45-97 0 0,-2-1 1 0 0,-2-1-1 0 0,0 0 0 0 0,-1-2 0 0 0,-39 38 1 0 0,53-56-224 0 0,0 0 1 0 0,-1 0 0 0 0,0 0-1 0 0,0-1 1 0 0,-1 1 0 0 0,-12 5 0 0 0,19-10 173 0 0,0 0 1 0 0,-1 0 0 0 0,1 0 0 0 0,0 0 0 0 0,-1 0 0 0 0,1 0 0 0 0,0 0 0 0 0,-1 0-1 0 0,1 0 1 0 0,0 0 0 0 0,-1 0 0 0 0,1 0 0 0 0,0 0 0 0 0,0 0 0 0 0,-1 0-1 0 0,1 0 1 0 0,0-1 0 0 0,-1 1 0 0 0,1 0 0 0 0,0 0 0 0 0,0 0 0 0 0,-1-1 0 0 0,1 1-1 0 0,0 0 1 0 0,0 0 0 0 0,-1-1 0 0 0,1 1 0 0 0,-6-9-6394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11975 0 0,'0'0'923'0'0,"2"1"-384"0"0,9 1 286 0 0,0 0 0 0 0,1 0 0 0 0,-1-1 0 0 0,1-1 0 0 0,-1 0 0 0 0,1 0 1 0 0,17-3-1 0 0,82-22 592 0 0,-92 20-1077 0 0,133-45 798 0 0,-101 31-1369 0 0,0 2 1 0 0,56-9 0 0 0,-79 23-2335 0 0,-26 3 1231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 4607 0 0,'4'-12'15494'0'0,"-2"15"-15430"0"0,0 0 0 0 0,0 1 0 0 0,-1 0 1 0 0,1-1-1 0 0,-1 1 0 0 0,0 0 1 0 0,0 0-1 0 0,-1 0 0 0 0,1 0 1 0 0,-1 0-1 0 0,0 0 0 0 0,0-1 0 0 0,0 1 1 0 0,0 0-1 0 0,-1 0 0 0 0,-1 4 1 0 0,-2 9-57 0 0,-1-1 1 0 0,-10 24-1 0 0,8-23 28 0 0,-118 244-36 0 0,55-145 0 0 0,61-102-12 0 0,29-40-20 0 0,28-26-1 0 0,-36 40 34 0 0,1 1 0 0 0,-1 1 0 0 0,2 0-1 0 0,-1 1 1 0 0,20-10 0 0 0,-32 18-4 0 0,66-28 282 0 0,-59 26-245 0 0,1 1 0 0 0,0-1 0 0 0,0 1 0 0 0,0 1 0 0 0,17-1 0 0 0,-24 2-53 0 0,-1-1 0 0 0,1 1 0 0 0,-1 0 1 0 0,1 0-1 0 0,0 1 0 0 0,-1-1 0 0 0,1 0 0 0 0,0 0 0 0 0,-1 1 0 0 0,1-1 0 0 0,-1 1 0 0 0,1-1 0 0 0,-1 1 0 0 0,1 0 0 0 0,-1 0 1 0 0,0-1-1 0 0,1 1 0 0 0,1 2 0 0 0,6 3-910 0 0,-9-6 1013 0 0,8 4-1278 0 0,3 0-4053 0 0,0-4-788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6447 0 0,'0'0'8599'0'0,"0"2"-7419"0"0,-7 37 839 0 0,-18 62 1 0 0,-123 251-1578 0 0,105-261-344 0 0,-17 26 179 0 0,36-71-137 0 0,1 0 1 0 0,-24 68-1 0 0,42-92-233 0 0,5-20-400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2759 0 0,'7'-5'19636'0'0,"-7"10"-19438"0"0,0 1 1 0 0,-1 0-1 0 0,1 0 0 0 0,-1-1 1 0 0,0 1-1 0 0,-1-1 0 0 0,-3 9 1 0 0,-2 12 193 0 0,-1 17-295 0 0,8-42-352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11055 0 0,'0'0'852'0'0,"-1"2"-560"0"0,-53 167 7706 0 0,-42 84-5916 0 0,84-222-1681 0 0,-48 110-153 0 0,21-52-378 0 0,36-82-34 0 0,1-1 1 0 0,-1 0 0 0 0,0 0-1 0 0,-1 0 1 0 0,0 0-1 0 0,0 0 1 0 0,0-1 0 0 0,-9 9-1 0 0,12-13-410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11055 0 0,'0'0'2368'0'0,"-2"1"-1041"0"0,-3 1-949 0 0,3-2-216 0 0,1 0 0 0 0,-1 1 0 0 0,1-1 0 0 0,-1 0 0 0 0,1 1 0 0 0,-1 0 0 0 0,1-1 0 0 0,0 1 0 0 0,-1 0 0 0 0,-1 2 0 0 0,0 0-19 0 0,1 0 0 0 0,-1 1 0 0 0,1-1 0 0 0,0 1 0 0 0,0-1 0 0 0,-3 8 0 0 0,-4 14-143 0 0,1 0 0 0 0,1 0 0 0 0,1 1 0 0 0,2-1 0 0 0,0 1 0 0 0,1 30 0 0 0,2-50-3 0 0,1-4-2 0 0,0-1 1 0 0,0 1-1 0 0,0 0 1 0 0,0-1 0 0 0,0 1-1 0 0,0-1 1 0 0,0 1-1 0 0,1 2 1 0 0,16 26-25 0 0,-8-18 29 0 0,2-4 0 0 0,-8-7 13 0 0,0 0 0 0 0,0 0-1 0 0,0 0 1 0 0,0 0 0 0 0,0-1 0 0 0,0 0-1 0 0,0 0 1 0 0,1 1 0 0 0,-1-2 0 0 0,0 1-1 0 0,0 0 1 0 0,0-1 0 0 0,0 1 0 0 0,4-2-1 0 0,6-2 170 0 0,23-11 0 0 0,-31 13-143 0 0,6-4 64 0 0,0 0 0 0 0,0 0 0 0 0,-1-1 0 0 0,0 0 1 0 0,0-1-1 0 0,12-11 0 0 0,-16 12 0 0 0,0 0 0 0 0,0 0-1 0 0,-1 0 1 0 0,0 0 0 0 0,0-1 0 0 0,0 0 0 0 0,-1 0 0 0 0,-1 0-1 0 0,5-12 1 0 0,-7 16-102 0 0,-1 1 0 0 0,1-1-1 0 0,-1 0 1 0 0,0 1 0 0 0,1-1-1 0 0,-2 0 1 0 0,1 0 0 0 0,0 1-1 0 0,-1-1 1 0 0,1 0 0 0 0,-1 1-1 0 0,0-1 1 0 0,-1 1 0 0 0,1-1-1 0 0,0 1 1 0 0,-1 0 0 0 0,0-1-1 0 0,0 1 1 0 0,0 0 0 0 0,0 0-1 0 0,0 0 1 0 0,-1 0 0 0 0,1 1-1 0 0,-1-1 1 0 0,0 1 0 0 0,0-1-1 0 0,0 1 1 0 0,0 0 0 0 0,0 0-1 0 0,0 0 1 0 0,-1 1 0 0 0,1-1-1 0 0,0 1 1 0 0,-1 0 0 0 0,1 0-1 0 0,-1 0 1 0 0,-6-1 0 0 0,-8 0-755 0 0,-1 0 0 0 0,0 1 0 0 0,1 0 0 0 0,-34 5 0 0 0,50-4-710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454 199 10303 0 0,'0'0'1442'0'0,"1"1"-1276"0"0,11 10 394 0 0,-11-10-134 0 0,0 0 12 0 0,27 17 3010 0 0,-27-18-3041 0 0,7 1 1276 0 0,-7 0-1594 0 0,-1-1 0 0 0,1 0 0 0 0,-1 0 1 0 0,1 0-1 0 0,-1 0 0 0 0,1 0 0 0 0,-1 0 0 0 0,1 0 0 0 0,-1 0 1 0 0,1 0-1 0 0,0 0 0 0 0,-1 0 0 0 0,1-1 0 0 0,-1 1 0 0 0,1 0 1 0 0,-1 0-1 0 0,1-1 0 0 0,2 0-25 0 0,-1-1 1 0 0,1 0-1 0 0,-1 0 1 0 0,0 0-1 0 0,0 0 1 0 0,0 0-1 0 0,0 0 1 0 0,0-1-1 0 0,0 1 1 0 0,-1-1-1 0 0,1 1 1 0 0,-1-1-1 0 0,1 0 1 0 0,-1 1-1 0 0,0-1 1 0 0,1-5 0 0 0,1-5-57 0 0,0-1 0 0 0,1-18 0 0 0,-3 17 35 0 0,5-67-158 0 0,-6 81 72 0 0,0-1 1 0 0,0 1-1 0 0,0 0 0 0 0,0 0 0 0 0,0 0 0 0 0,0 0 0 0 0,0 0 1 0 0,0 0-1 0 0,0 0 0 0 0,-1-1 0 0 0,1 1 0 0 0,0 0 0 0 0,-1 0 1 0 0,1 0-1 0 0,-1 0 0 0 0,1 0 0 0 0,-1 0 0 0 0,0 0 1 0 0,1 1-1 0 0,-1-1 0 0 0,0 0 0 0 0,0 0 0 0 0,0 0 0 0 0,1 1 1 0 0,-1-1-1 0 0,0 0 0 0 0,0 1 0 0 0,0-1 0 0 0,0 1 0 0 0,0-1 1 0 0,0 1-1 0 0,0-1 0 0 0,0 1 0 0 0,0 0 0 0 0,0 0 1 0 0,-1-1-1 0 0,1 1 0 0 0,0 0 0 0 0,0 0 0 0 0,0 0 0 0 0,0 0 1 0 0,-2 1-1 0 0,-5 0-213 0 0,1 0 1 0 0,0 1 0 0 0,-1 0-1 0 0,1 1 1 0 0,-7 3-1 0 0,5-2 108 0 0,-36 16-71 0 0,0 1 0 0 0,2 3 0 0 0,1 2 0 0 0,-68 53 0 0 0,-34 52 728 0 0,139-125-413 0 0,-1-1-1 0 0,1 1 0 0 0,0 1 1 0 0,1-1-1 0 0,-1 1 1 0 0,1 0-1 0 0,-3 7 0 0 0,6-12-57 0 0,1 0 0 0 0,-1-1 0 0 0,0 1-1 0 0,1 0 1 0 0,-1 0 0 0 0,1-1-1 0 0,0 1 1 0 0,0 0 0 0 0,0 0-1 0 0,-1 0 1 0 0,2-1 0 0 0,-1 1-1 0 0,0 0 1 0 0,0 0 0 0 0,0 0-1 0 0,1-1 1 0 0,-1 1 0 0 0,1 0-1 0 0,0 0 1 0 0,-1-1 0 0 0,1 1-1 0 0,0 0 1 0 0,0-1 0 0 0,0 1-1 0 0,0-1 1 0 0,0 1 0 0 0,0-1-1 0 0,1 0 1 0 0,-1 1 0 0 0,0-1 0 0 0,1 0-1 0 0,-1 0 1 0 0,1 0 0 0 0,-1 0-1 0 0,1 0 1 0 0,2 1 0 0 0,2 0 103 0 0,0 0 1 0 0,0 1 0 0 0,1-2 0 0 0,-1 1 0 0 0,0-1-1 0 0,1 0 1 0 0,8 0 0 0 0,49-3 725 0 0,-53 2-712 0 0,25-3 101 0 0,54-10 1 0 0,-78 11-217 0 0,1-1 0 0 0,-1-1 0 0 0,-1 0 0 0 0,1-1 1 0 0,-1 0-1 0 0,1-1 0 0 0,-2 0 0 0 0,13-8 0 0 0,-19 10-52 0 0,1 0-1 0 0,0 0 0 0 0,-1 0 1 0 0,0-1-1 0 0,0 1 0 0 0,0-1 1 0 0,-1 0-1 0 0,4-6 0 0 0,-6 7 4 0 0,1 1 0 0 0,-1-1-1 0 0,0 1 1 0 0,0-1 0 0 0,0 0-1 0 0,0 1 1 0 0,-1-1-1 0 0,0 0 1 0 0,1 0 0 0 0,-1 1-1 0 0,-1-1 1 0 0,1 0-1 0 0,-1 0 1 0 0,1 1 0 0 0,-1-1-1 0 0,-2-6 1 0 0,0 4-81 0 0,3 5 18 0 0,2 3-14 0 0,0-1 74 0 0,0 1 0 0 0,1 0 0 0 0,-1 0 0 0 0,-1 0 1 0 0,1 0-1 0 0,0 0 0 0 0,0 1 0 0 0,-1-1 0 0 0,3 5 0 0 0,-2-2 12 0 0,-1-1 0 0 0,1 1-1 0 0,-1-1 1 0 0,0 1 0 0 0,0 0-1 0 0,0-1 1 0 0,-1 1 0 0 0,1 0-1 0 0,-1 0 1 0 0,-1 0 0 0 0,1-1-1 0 0,-2 9 1 0 0,-2 7 9 0 0,-11 31 0 0 0,14-49-7 0 0,-19 48 346 0 0,-2-1 0 0 0,-56 88 0 0 0,43-81 52 0 0,-27 47 189 0 0,52-84-446 0 0,1 0-1 0 0,1 1 1 0 0,-9 33 0 0 0,16-52 111 0 0,0 6-1376 0 0,7-12-3139 0 0,2-5-2886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3:5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9215 0 0,'0'0'831'0'0,"-6"-18"6701"0"0,8 11-6848 0 0,-1 4-472 0 0,0 6 199 0 0,-1-1-582 0 0,2-3-1381 0 0,7-1 628 0 0,1-1-11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39 2303 0 0,'2'-2'102'0'0,"1"1"-47"0"0,0-2-5 0 0,12-29 13185 0 0,-15 35-12670 0 0,-17 71 1218 0 0,-7 33-443 0 0,7-31-976 0 0,-3-1 0 0 0,-33 82 0 0 0,-54 115-168 0 0,74-199-173 0 0,-71 112 0 0 0,85-156-105 0 0,-1-2-1 0 0,-39 42 0 0 0,49-60 83 0 0,0-4 0 0 0,9-5 65 0 0,0 1 0 0 0,0-1 0 0 0,0 0 0 0 0,1 0 1 0 0,-1 0-1 0 0,0 1 0 0 0,0-1 0 0 0,0 0 0 0 0,0 0 0 0 0,0 0 0 0 0,0 0 0 0 0,0 0 0 0 0,1-1 0 0 0,-1 1 0 0 0,0 0 0 0 0,0 0 0 0 0,0-1 0 0 0,0 1 1 0 0,0 0-1 0 0,1-1 0 0 0,-1 1 0 0 0,0-1 0 0 0,0 1 0 0 0,1-1 0 0 0,-1 1 0 0 0,0-1 0 0 0,1 1 0 0 0,-1-1 0 0 0,1 0 0 0 0,-1 0 0 0 0,1 1 1 0 0,-1-1-1 0 0,1 0 0 0 0,-1 0 0 0 0,0-1 0 0 0,0-6-48 0 0,1 7-17 0 0,1 0 0 0 0,-1 1 0 0 0,0-1 0 0 0,1 0 0 0 0,-1 0 0 0 0,0 0 0 0 0,1 0 0 0 0,-1 1 0 0 0,1-1 0 0 0,0 0 0 0 0,-1 0 0 0 0,2 0 0 0 0,3-3-4 0 0,0 0 0 0 0,1 0 0 0 0,-1 1 0 0 0,1-1 0 0 0,11-3 0 0 0,36-11-32 0 0,-36 12 32 0 0,36-14 2 0 0,58-30 0 0 0,26-11 85 0 0,-116 53-36 0 0,1 2 1 0 0,-1 0 0 0 0,1 1 0 0 0,39-3-1 0 0,-56 8-61 0 0,1-1 0 0 0,0 1 0 0 0,0 1 0 0 0,0-1 0 0 0,0 1 0 0 0,0 0 0 0 0,0 0-1 0 0,-1 1 1 0 0,7 2 0 0 0,1 5-53 0 0,-4 4 13 0 0,-1 17-39 0 0,-7-27 83 0 0,-1-1-1 0 0,0 0 0 0 0,0 1 0 0 0,0-1 1 0 0,0 1-1 0 0,0-1 0 0 0,-1 0 0 0 0,1 1 0 0 0,-1-1 0 0 0,0 0 0 0 0,-1 5 0 0 0,0-1-26 0 0,-2 5-30 0 0,3-9 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63 2759 0 0,'2'-1'126'0'0,"1"1"-79"0"0,26-32 13007 0 0,-39 35-12891 0 0,0 1 1 0 0,0 0-1 0 0,0 1 1 0 0,1 0-1 0 0,-1 1 1 0 0,1-1-1 0 0,1 2 1 0 0,-1-1 0 0 0,1 1-1 0 0,0 1 1 0 0,1-1-1 0 0,-13 17 1 0 0,0 4 79 0 0,1 1 0 0 0,-27 54 1 0 0,40-71-190 0 0,0 0 0 0 0,1 0-1 0 0,0 1 1 0 0,1 0 0 0 0,0 0 0 0 0,1 0 0 0 0,-2 22 0 0 0,5-34-38 0 0,0 1 0 0 0,0-1 0 0 0,0 0 0 0 0,1 1 0 0 0,-1-1 0 0 0,0 1 1 0 0,1-1-1 0 0,-1 0 0 0 0,1 0 0 0 0,-1 1 0 0 0,1-1 0 0 0,-1 0 0 0 0,1 0 1 0 0,0 1-1 0 0,0-1 0 0 0,0 0 0 0 0,0 0 0 0 0,0 0 0 0 0,0 0 1 0 0,0 0-1 0 0,0-1 0 0 0,0 1 0 0 0,0 0 0 0 0,0 0 0 0 0,0-1 0 0 0,1 1 1 0 0,-1 0-1 0 0,1 0 0 0 0,1-1-1 0 0,0 1 1 0 0,-1 0-1 0 0,1-1 1 0 0,0 1-1 0 0,0-1 1 0 0,-1 0 0 0 0,1 0-1 0 0,0 0 1 0 0,0 0-1 0 0,-1-1 1 0 0,6 0-1 0 0,1-3 18 0 0,0 0-1 0 0,0 0 0 0 0,0 0 1 0 0,-1-1-1 0 0,1-1 0 0 0,-1 1 0 0 0,-1-1 1 0 0,10-9-1 0 0,1-3 7 0 0,31-40-1 0 0,-36 40-77 0 0,0 1 0 0 0,-1-2 0 0 0,18-38 0 0 0,-28 51 25 0 0,1-1 0 0 0,-1 0 0 0 0,0-1 1 0 0,-1 1-1 0 0,0 0 0 0 0,1-13 1 0 0,-2 15 3 0 0,0 1 0 0 0,-1-1 0 0 0,1 1 0 0 0,-1-1 0 0 0,0 1 0 0 0,0 0 0 0 0,-1-1 0 0 0,1 1 0 0 0,-1 0 0 0 0,0 0 0 0 0,0 0 0 0 0,-3-4 0 0 0,0 3-89 0 0,0 0 1 0 0,1 0-1 0 0,-1 0 1 0 0,-1 1-1 0 0,1 0 1 0 0,-1 0-1 0 0,-9-4 1 0 0,8 4-108 0 0,6 3-34 0 0,-7-8-2672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65 11975 0 0,'0'-3'547'0'0,"0"-1"-304"0"0,-3-25 263 0 0,2 27-297 0 0,1 1 0 0 0,0 0-1 0 0,0-1 1 0 0,-1 1 0 0 0,1 0-1 0 0,-1 0 1 0 0,1-1-1 0 0,-1 1 1 0 0,1 0 0 0 0,-1 0-1 0 0,0 0 1 0 0,1 0 0 0 0,-1-1-1 0 0,0 1 1 0 0,0 0 0 0 0,0 1-1 0 0,0-1 1 0 0,0 0 0 0 0,0 0-1 0 0,0 0 1 0 0,-2 0 0 0 0,1 0-50 0 0,1 0 0 0 0,-1 1 1 0 0,0 0-1 0 0,0-1 1 0 0,0 1-1 0 0,0 0 1 0 0,0 0-1 0 0,0 0 0 0 0,0 0 1 0 0,0 0-1 0 0,0 0 1 0 0,-4 2-1 0 0,-2 0-75 0 0,0 1 0 0 0,0 0-1 0 0,0 1 1 0 0,0 0 0 0 0,-11 7 0 0 0,9-4-66 0 0,-1 0 1 0 0,1 0 0 0 0,0 1 0 0 0,1 0 0 0 0,0 1 0 0 0,0 0 0 0 0,1 0 0 0 0,-14 21 0 0 0,10-11-29 0 0,1 0-1 0 0,1 1 0 0 0,1 0 1 0 0,-9 27-1 0 0,11-22 4 0 0,2-11 8 0 0,1 0 0 0 0,0 1 0 0 0,1 0 0 0 0,1 0 0 0 0,0 0 0 0 0,1 17 0 0 0,4-8 132 0 0,-2-21-97 0 0,0 0 152 0 0,-1-3-130 0 0,0 1-30 0 0,0-1-1 0 0,1 1 1 0 0,-1 0-1 0 0,0 0 1 0 0,0-1-1 0 0,1 1 0 0 0,-1 0 1 0 0,0-1-1 0 0,1 1 1 0 0,-1 0-1 0 0,1-1 1 0 0,-1 1-1 0 0,1-1 0 0 0,-1 1 1 0 0,1 0-1 0 0,-1-1 1 0 0,2 1-1 0 0,1-1 33 0 0,0 0-1 0 0,0-1 1 0 0,-1 1 0 0 0,1-1-1 0 0,0 0 1 0 0,0 0 0 0 0,-1 0-1 0 0,1 0 1 0 0,0-1 0 0 0,3-1-1 0 0,27-22 422 0 0,-20 14-350 0 0,14-12-81 0 0,-2 0 0 0 0,0-2 0 0 0,-2-1 0 0 0,-1 0 0 0 0,20-32 0 0 0,-41 56-209 0 0,0-12-827 0 0,-1 12 898 0 0,-1 0 0 0 0,0 0 1 0 0,0 1-1 0 0,0-1 0 0 0,0 0 0 0 0,0 1 1 0 0,-1-1-1 0 0,1 1 0 0 0,0-1 0 0 0,-1 1 1 0 0,1 0-1 0 0,-1-1 0 0 0,1 1 0 0 0,-1 0 1 0 0,0 0-1 0 0,1 0 0 0 0,-1 0 0 0 0,0 0 1 0 0,0 1-1 0 0,0-1 0 0 0,-3 0 0 0 0,-6-2-296 0 0,0 1-1 0 0,-21-1 1 0 0,6 0-143 0 0,-27-7-167 0 0,64 1 548 0 0,28-6-250 0 0,-14 8 172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8287 0 0,'0'0'756'0'0,"-1"1"-622"0"0,-10 17 854 0 0,1-1 0 0 0,0 1 1 0 0,1 1-1 0 0,1-1 0 0 0,-7 25 1 0 0,0-2 730 0 0,-117 278 1610 0 0,62-153-2742 0 0,-2-2-514 0 0,49-120-866 0 0,-42 66 1 0 0,58-101 100 0 0,1 0 1 0 0,-1 0 0 0 0,-1 0-1 0 0,0-1 1 0 0,0 0-1 0 0,-16 12 1 0 0,7-11-844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5983 0 0,'3'-5'464'0'0,"0"-1"-1"0"0,1 0 0 0 0,-1 1 1 0 0,1 0-1 0 0,0 0 1 0 0,1 0-1 0 0,-1 1 0 0 0,1-1 1 0 0,0 1-1 0 0,0 0 0 0 0,1 1 1 0 0,7-5-1 0 0,4 0 1961 0 0,0 1 0 0 0,34-10-1 0 0,18-6-1332 0 0,0-5 102 0 0,-28 13-492 0 0,42-23 0 0 0,91-66 301 0 0,-129 73-1154 0 0,69-62 0 0 0,-101 81-698 0 0,17-21 1 0 0,-15 12-859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11519 0 0,'0'0'887'0'0,"2"1"-583"0"0,8 5 1021 0 0,-1 1-1 0 0,0-1 1 0 0,-1 1-1 0 0,0 1 1 0 0,0 0-1 0 0,9 12 1 0 0,9 13-520 0 0,-22-29-790 0 0,-1 0-1 0 0,1 0 1 0 0,0 0 0 0 0,0 0-1 0 0,0-1 1 0 0,1 1 0 0 0,-1-1-1 0 0,1 0 1 0 0,0 0 0 0 0,0-1-1 0 0,0 1 1 0 0,0-1 0 0 0,0 0-1 0 0,1-1 1 0 0,-1 1 0 0 0,0-1-1 0 0,1 0 1 0 0,-1-1 0 0 0,1 1-1 0 0,0-1 1 0 0,-1 0 0 0 0,11-1-1 0 0,-14 0-7 0 0,40-5-6757 0 0,-16-2-296 0 0</inkml:trace>
  <inkml:trace contextRef="#ctx0" brushRef="#br0" timeOffset="1">709 1 10591 0 0,'0'0'9460'0'0,"-1"1"-8456"0"0,-4 4-793 0 0,-1 2 0 0 0,1-1 0 0 0,0 1 0 0 0,0-1-1 0 0,1 1 1 0 0,0 1 0 0 0,0-1 0 0 0,-2 8 0 0 0,-10 17 55 0 0,4-11-187 0 0,1 1-1 0 0,1 1 0 0 0,1 0 1 0 0,-8 28-1 0 0,12-32-2411 0 0,5-17 1378 0 0,9-11-2873 0 0,-7 6 3380 0 0,10-12-1056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15031 0 0,'0'0'2090'0'0,"1"-2"-1585"0"0,3-3-217 0 0,8-8 43 0 0,-1-2-1 0 0,0 1 1 0 0,-1-2 0 0 0,11-20-1 0 0,-4 0 127 0 0,27-39 0 0 0,-35 61-438 0 0,1 0 1 0 0,0 1-1 0 0,20-20 1 0 0,-25 28 61 0 0,0 1 1 0 0,0-1-1 0 0,0 1 1 0 0,1 0 0 0 0,0 0-1 0 0,0 1 1 0 0,0 0-1 0 0,0 0 1 0 0,0 0 0 0 0,1 1-1 0 0,9-2 1 0 0,-14 3 283 0 0,8 7 239 0 0,-8-4-556 0 0,0 1-1 0 0,0-1 0 0 0,0 1 1 0 0,-1-1-1 0 0,1 1 1 0 0,-1 0-1 0 0,1-1 0 0 0,-1 1 1 0 0,0 0-1 0 0,0 0 1 0 0,0 0-1 0 0,-1 0 0 0 0,1 0 1 0 0,-1 0-1 0 0,1 6 1 0 0,-1 4 77 0 0,0 1 0 0 0,-2 15 1 0 0,2-27-169 0 0,-5 85 708 0 0,5-76-1315 0 0,1 0 0 0 0,0 0 0 0 0,1 0 0 0 0,0 0 0 0 0,6 18 1 0 0,-4-18-6797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449 114 6911 0 0,'0'0'315'0'0,"-2"-9"102"0"0,-1-6-1337 0 0,-3-9 5870 0 0,-1-3 2511 0 0,4 9-5962 0 0,3 17-1390 0 0,-1-1 0 0 0,1 1 0 0 0,0 0 0 0 0,-1-1 0 0 0,1 1 0 0 0,-1 0 0 0 0,1 0-1 0 0,-1-1 1 0 0,1 1 0 0 0,-1 0 0 0 0,0 0 0 0 0,-1-2 0 0 0,2 3-91 0 0,-1 0-1 0 0,1-1 1 0 0,0 1-1 0 0,-1 0 0 0 0,1 0 1 0 0,0 0-1 0 0,-1-1 0 0 0,1 1 1 0 0,-1 0-1 0 0,1 0 0 0 0,-1 0 1 0 0,1 0-1 0 0,0 0 0 0 0,-1 0 1 0 0,1 0-1 0 0,-1 0 0 0 0,1 0 1 0 0,-1 0-1 0 0,1 0 0 0 0,-1 0 1 0 0,1 0-1 0 0,0 0 1 0 0,-1 0-1 0 0,0 1 0 0 0,-2 0-23 0 0,1 1 1 0 0,-1 0-1 0 0,1-1 0 0 0,0 1 1 0 0,-1 0-1 0 0,1 1 0 0 0,0-1 0 0 0,0 0 1 0 0,-2 4-1 0 0,-11 15-20 0 0,0 0 1 0 0,2 1-1 0 0,0 1 1 0 0,2 0-1 0 0,0 1 1 0 0,-11 37-1 0 0,21-57 25 0 0,0 1 0 0 0,0 0-1 0 0,0 0 1 0 0,0 0 0 0 0,1 0 0 0 0,0 0 0 0 0,0 0-1 0 0,0 0 1 0 0,1 0 0 0 0,0 0 0 0 0,1 8-1 0 0,-1-12-6 0 0,-1-1-1 0 0,1 1 0 0 0,-1-1 0 0 0,1 1 0 0 0,-1-1 0 0 0,1 1 1 0 0,-1-1-1 0 0,1 1 0 0 0,-1-1 0 0 0,1 1 0 0 0,-1-1 0 0 0,1 0 1 0 0,0 1-1 0 0,-1-1 0 0 0,1 0 0 0 0,0 0 0 0 0,-1 0 0 0 0,1 1 1 0 0,0-1-1 0 0,0 0 0 0 0,-1 0 0 0 0,1 0 0 0 0,0 0 0 0 0,-1 0 1 0 0,2 0-1 0 0,16-3-91 0 0,-14 1 26 0 0,1 0 1 0 0,-1 0-1 0 0,0-1 0 0 0,0 0 0 0 0,0 1 1 0 0,0-1-1 0 0,-1 0 0 0 0,1-1 0 0 0,-1 1 1 0 0,0-1-1 0 0,6-7 0 0 0,-7 8-12 0 0,0-1 0 0 0,-1 1 0 0 0,1 0 0 0 0,0-1-1 0 0,-1 1 1 0 0,0-1 0 0 0,0 0 0 0 0,0 1 0 0 0,0-1 0 0 0,-1 0-1 0 0,1 0 1 0 0,-1 0 0 0 0,0 1 0 0 0,0-1 0 0 0,-1 0 0 0 0,1 0-1 0 0,-2-4 1 0 0,1 9 82 0 0,-1-1 0 0 0,1 1-1 0 0,-1 0 1 0 0,1-1 0 0 0,0 1 0 0 0,-1 0-1 0 0,1 0 1 0 0,0 0 0 0 0,-2 2 0 0 0,-2 2-25 0 0,-1 1 0 0 0,2 0 0 0 0,-1 0 0 0 0,0 0 0 0 0,1 0 0 0 0,0 1 0 0 0,1 0 0 0 0,-5 10 0 0 0,0 8-20 0 0,-7 30 1 0 0,-4 11-17 0 0,19-66 65 0 0,-76 222-78 0 0,58-159 48 0 0,-16 101-1 0 0,27-95 91 0 0,2 0 0 0 0,4 0-1 0 0,10 92 1 0 0,-6-117 574 0 0,-2 60-1 0 0,-2-85-177 0 0,-1 0 0 0 0,-1 1-1 0 0,-1-1 1 0 0,-1 0 0 0 0,-9 26-1 0 0,-7 16 1076 0 0,-3 7 855 0 0,22-65-2317 0 0,1 0-1 0 0,-1-1 1 0 0,1 1-1 0 0,-1 0 1 0 0,0-1-1 0 0,0 1 1 0 0,0-1-1 0 0,-1 0 1 0 0,1 0-1 0 0,0 1 1 0 0,-1-1-1 0 0,-5 3 1 0 0,7-5-61 0 0,0 1-1 0 0,0-1 1 0 0,0 1 0 0 0,-1-1 0 0 0,1 1 0 0 0,0-1 0 0 0,-1 0-1 0 0,1 0 1 0 0,0 1 0 0 0,0-1 0 0 0,-1 0 0 0 0,1 0 0 0 0,0 0 0 0 0,-1-1-1 0 0,1 1 1 0 0,0 0 0 0 0,0 0 0 0 0,-1-1 0 0 0,1 1 0 0 0,0 0 0 0 0,0-1-1 0 0,-1 0 1 0 0,1 1 0 0 0,0-1 0 0 0,0 0 0 0 0,0 1 0 0 0,0-1 0 0 0,0 0-1 0 0,0 0 1 0 0,0 0 0 0 0,0 0 0 0 0,0 0 0 0 0,-1-2 0 0 0,1 2-4 0 0,1-1 0 0 0,-1 1 0 0 0,1 0 0 0 0,-1-1 0 0 0,1 1 0 0 0,-1 0 1 0 0,1-1-1 0 0,0 1 0 0 0,-1-1 0 0 0,1 1 0 0 0,0-1 0 0 0,0 1 0 0 0,0-1 0 0 0,0 1 0 0 0,1-3 1 0 0,6-23-36 0 0,-5 21-15 0 0,12-29-904 0 0,0 0 0 0 0,22-35 0 0 0,-2 5-1215 0 0,-14 20 244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 3223 0 0,'1'-2'240'0'0,"23"-20"13744"0"0,-36 42-13789 0 0,-19 40-1 0 0,6-10-151 0 0,-175 356-43 0 0,112-222 0 0 0,83-171 51 0 0,-8 20-1256 0 0,15-34 735 0 0,12 0-10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325 183 11055 0 0,'0'0'1306'0'0,"2"1"-638"0"0,2-1 39 0 0,1 0 1 0 0,-1 0 0 0 0,0-1-1 0 0,7-1 1 0 0,2 1 1268 0 0,-11 0-1848 0 0,1 0 0 0 0,-1-1 0 0 0,0 1 0 0 0,0 0 0 0 0,0-1 0 0 0,0 1 0 0 0,0-1 0 0 0,0 0 0 0 0,-1 0 0 0 0,3-2 0 0 0,-1 0-68 0 0,-1 0-1 0 0,0 0 1 0 0,0 0 0 0 0,-1 0-1 0 0,1-1 1 0 0,-1 1-1 0 0,0 0 1 0 0,0-1-1 0 0,0 1 1 0 0,-1-1 0 0 0,1 1-1 0 0,-1-1 1 0 0,0 1-1 0 0,0 0 1 0 0,-2-10 0 0 0,1 9-59 0 0,0 0 1 0 0,-1-1-1 0 0,1 1 1 0 0,-1 0 0 0 0,0 0-1 0 0,0 0 1 0 0,-1 0-1 0 0,1 0 1 0 0,-1 1 0 0 0,0-1-1 0 0,-1 1 1 0 0,1 0 0 0 0,-5-5-1 0 0,6 8-3 0 0,1 0-1 0 0,-1 0 1 0 0,0-1-1 0 0,0 1 1 0 0,0 1-1 0 0,0-1 1 0 0,0 0-1 0 0,0 0 1 0 0,0 1-1 0 0,0-1 1 0 0,0 1-1 0 0,0-1 1 0 0,0 1-1 0 0,0 0 1 0 0,0 0-1 0 0,0 0 1 0 0,0 0-1 0 0,0 1 1 0 0,0-1-1 0 0,0 0 1 0 0,-1 1-1 0 0,1-1 1 0 0,-2 2-1 0 0,-5 2-58 0 0,0 0 0 0 0,0 1 0 0 0,-14 10 0 0 0,10-7-3 0 0,-12 9 42 0 0,1 0-1 0 0,0 2 1 0 0,1 0 0 0 0,2 2-1 0 0,0 1 1 0 0,1 0-1 0 0,1 1 1 0 0,1 2 0 0 0,-27 48-1 0 0,42-67 23 0 0,0 0 0 0 0,1 0 0 0 0,0 0-1 0 0,0 0 1 0 0,-2 9 0 0 0,4-14 0 0 0,0 0 0 0 0,0 1 0 0 0,0-1 1 0 0,0 1-1 0 0,0-1 0 0 0,0 1 0 0 0,0-1 0 0 0,0 1 0 0 0,1-1 0 0 0,-1 0 1 0 0,0 1-1 0 0,1-1 0 0 0,0 2 0 0 0,0-2 1 0 0,-1-1-1 0 0,1 1 1 0 0,0 0-1 0 0,-1-1 1 0 0,1 1 0 0 0,0 0-1 0 0,-1-1 1 0 0,1 1-1 0 0,0-1 1 0 0,0 1 0 0 0,0-1-1 0 0,-1 0 1 0 0,1 1-1 0 0,0-1 1 0 0,0 0 0 0 0,0 1-1 0 0,0-1 1 0 0,0 0-1 0 0,0 0 1 0 0,0 0 0 0 0,0 0-1 0 0,1 0 1 0 0,4 0 15 0 0,-1-1 1 0 0,0 0-1 0 0,1 0 0 0 0,-1 0 1 0 0,0 0-1 0 0,1-1 1 0 0,4-3-1 0 0,36-18 56 0 0,-33 15-52 0 0,30-18-52 0 0,-2-1 0 0 0,47-41 0 0 0,-78 60 16 0 0,-9 6-44 0 0,-2 15 60 0 0,0-1 92 0 0,-1 1 0 0 0,-1-1-1 0 0,0 0 1 0 0,-6 15 0 0 0,3-10 152 0 0,-6 30 1 0 0,11-42-225 0 0,0 0 1 0 0,1 0-1 0 0,0 0 1 0 0,0 0 0 0 0,1 10-1 0 0,-1-14-61 0 0,0 0 0 0 0,1 0 0 0 0,-1 0-1 0 0,0 0 1 0 0,1 0 0 0 0,-1 0 0 0 0,0 0-1 0 0,1 0 1 0 0,-1 0 0 0 0,1 0 0 0 0,0 0-1 0 0,-1 0 1 0 0,1 0 0 0 0,0-1 0 0 0,0 1-1 0 0,-1 0 1 0 0,1 0 0 0 0,0-1 0 0 0,0 1-1 0 0,0 0 1 0 0,0-1 0 0 0,0 1 0 0 0,0-1-1 0 0,0 1 1 0 0,0-1 0 0 0,0 0 0 0 0,0 1-1 0 0,0-1 1 0 0,0 0 0 0 0,0 0 0 0 0,0 0-1 0 0,2 0 1 0 0,13-2-4860 0 0,2-2-1638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23 9215 0 0,'1'-2'707'0'0,"3"-18"5200"0"0,-7 24-2818 0 0,-6 15-1550 0 0,-13 28-1942 0 0,-115 311 1675 0 0,23-57-1011 0 0,114-300-264 0 0,-80 189 223 0 0,57-142-831 0 0,-53 83 0 0 0,56-108-2789 0 0,13-17-2975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 10591 0 0,'0'0'964'0'0,"-1"1"-794"0"0,1 0 23 0 0,-1 0 0 0 0,1 0 0 0 0,-1 0 1 0 0,1-1-1 0 0,0 1 0 0 0,-1 0 0 0 0,1 0 1 0 0,0 0-1 0 0,-1 0 0 0 0,1 0 0 0 0,0 0 1 0 0,0 0-1 0 0,0 0 0 0 0,0 0 0 0 0,0-1 1 0 0,0 1-1 0 0,0 0 0 0 0,0 0 0 0 0,0 0 1 0 0,0 0-1 0 0,1 0 0 0 0,-1 0 0 0 0,0 0 0 0 0,1 0 1 0 0,-1 0-1 0 0,1-1 0 0 0,-1 1 0 0 0,1 0 1 0 0,-1 0-1 0 0,1 0 0 0 0,-1-1 0 0 0,1 1 1 0 0,0 0-1 0 0,-1-1 0 0 0,1 1 0 0 0,0-1 1 0 0,0 1-1 0 0,-1-1 0 0 0,1 1 0 0 0,0-1 1 0 0,0 1-1 0 0,0-1 0 0 0,0 0 0 0 0,0 1 1 0 0,0-1-1 0 0,1 0 0 0 0,-1 1-239 0 0,9 2 328 0 0,0-1 1 0 0,0 0 0 0 0,0 0-1 0 0,0-1 1 0 0,1 0 0 0 0,-1-1 0 0 0,13-1-1 0 0,72-12 118 0 0,-50 4-219 0 0,62-22 0 0 0,42-24-38 0 0,1-1-3503 0 0,-117 45-4136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9671 0 0,'0'0'748'0'0,"0"1"-492"0"0,-12 13 887 0 0,6-7-299 0 0,1-1 1 0 0,0 1-1 0 0,1 0 0 0 0,-5 9 0 0 0,-85 234 3601 0 0,39-95-3602 0 0,51-144-793 0 0,-220 525 618 0 0,194-476-534 0 0,-3-2 1 0 0,-3-1-1 0 0,-80 98 1 0 0,99-139-463 0 0,16-15 16 0 0,1-6-148 0 0,0 1 0 0 0,1-1-1 0 0,-1 1 1 0 0,3-8 0 0 0,3-10-1399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70 136 1839 0 0,'-10'5'534'0'0,"1"1"-1"0"0,-15 9 1 0 0,7 3 4721 0 0,16-17-4194 0 0,-1 1 1 0 0,1 0-1 0 0,0 0 1 0 0,0 0-1 0 0,0 0 1 0 0,1 1-1 0 0,-1-1 1 0 0,0 3 0 0 0,1-4-920 0 0,0 1 1 0 0,1-1-1 0 0,-1 1 1 0 0,1-1-1 0 0,-1 0 1 0 0,1 0-1 0 0,0 1 1 0 0,-1-1-1 0 0,1 0 1 0 0,0 0-1 0 0,0 0 1 0 0,0 0-1 0 0,0 0 1 0 0,0 0 0 0 0,0 0-1 0 0,0 0 1 0 0,0 0-1 0 0,0 0 1 0 0,2 0-1 0 0,2 2-24 0 0,0 0-1 0 0,1 0 0 0 0,-1-1 1 0 0,1 0-1 0 0,-1 0 1 0 0,1-1-1 0 0,0 1 1 0 0,0-1-1 0 0,0 0 1 0 0,6-1-1 0 0,11 1 264 0 0,29-4 0 0 0,-44 3-311 0 0,34-5 212 0 0,0-1 0 0 0,55-15 1 0 0,80-36 254 0 0,98-40-49 0 0,-212 76-991 0 0,-21 8-1602 0 0,-1-2-5124 0 0,-24 8 626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13823 0 0,'0'0'2432'0'0,"-1"2"-1372"0"0,-68 139 3127 0 0,-30 76-2371 0 0,32-55-1259 0 0,-61 139-273 0 0,105-257-259 0 0,-1-2 0 0 0,-3-1 0 0 0,-1 0 0 0 0,-60 65 0 0 0,81-100-3 0 0,6-5 2 0 0,2-3-194 0 0,7-14-31 0 0,0 1 0 0 0,1 0 0 0 0,0 0 0 0 0,1 1 0 0 0,16-18 0 0 0,-6 12 35 0 0,-1 1-1 0 0,40-30 1 0 0,-56 47 228 0 0,1-1 1 0 0,0 1-1 0 0,1-1 0 0 0,-1 1 1 0 0,0 0-1 0 0,0 1 0 0 0,1-1 1 0 0,-1 1-1 0 0,1-1 0 0 0,0 2 1 0 0,8-2-1 0 0,-12 2-23 0 0,1 0-1 0 0,0 0 1 0 0,-1 0-1 0 0,1 1 1 0 0,0-1-1 0 0,-1 1 1 0 0,1-1 0 0 0,-1 1-1 0 0,1-1 1 0 0,0 1-1 0 0,-1 0 1 0 0,0 0-1 0 0,1 0 1 0 0,-1 0-1 0 0,1 0 1 0 0,-1 0 0 0 0,0 0-1 0 0,0 0 1 0 0,0 0-1 0 0,0 1 1 0 0,0-1-1 0 0,0 0 1 0 0,0 1-1 0 0,0-1 1 0 0,0 1 0 0 0,0-1-1 0 0,-1 1 1 0 0,1-1-1 0 0,-1 1 1 0 0,1 0-1 0 0,-1-1 1 0 0,0 1-1 0 0,1 0 1 0 0,-1-1 0 0 0,0 4-1 0 0,0 11 143 0 0,0 1-1 0 0,-1-1 1 0 0,-1 1 0 0 0,0-1-1 0 0,-6 22 1 0 0,3-15 2 0 0,-4 39 1 0 0,11-33-619 0 0,8-26-1129 0 0,-7-3 1392 0 0,-1-1 0 0 0,0 1-1 0 0,0 0 1 0 0,0-1 0 0 0,0 1 0 0 0,0-1 0 0 0,0 0-1 0 0,0 0 1 0 0,0 0 0 0 0,0 0 0 0 0,0 0 0 0 0,2-2-1 0 0,24-20-1817 0 0,-21 18 1357 0 0,9-12-1429 0 0,0 1 1 0 0,25-36-1 0 0,-32 40 1175 0 0,11-13-1127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5063 0 0,'1'2'7940'0'0,"4"26"-3089"0"0,-3-17-3448 0 0,0-1 0 0 0,6 21 0 0 0,-7-29-1289 0 0,0 0-1 0 0,0 1 1 0 0,0-1-1 0 0,1 0 1 0 0,-1 0-1 0 0,0 0 1 0 0,1 0-1 0 0,-1 0 1 0 0,1 0 0 0 0,0 0-1 0 0,-1-1 1 0 0,1 1-1 0 0,0-1 1 0 0,0 1-1 0 0,0-1 1 0 0,0 1-1 0 0,1-1 1 0 0,1 1-1 0 0,5 1-14 0 0,-1-1-1 0 0,1 1 0 0 0,0-2 0 0 0,0 1 1 0 0,0-1-1 0 0,0 0 0 0 0,0-1 0 0 0,0 0 0 0 0,0-1 1 0 0,0 0-1 0 0,9-2 0 0 0,-3 0-92 0 0,-1-1-1 0 0,1 0 1 0 0,-1-2 0 0 0,-1 1-1 0 0,1-2 1 0 0,-1 0 0 0 0,0 0-1 0 0,0-1 1 0 0,-1-1 0 0 0,0 0-1 0 0,-1 0 1 0 0,0-1 0 0 0,0-1-1 0 0,-1 0 1 0 0,12-17 0 0 0,-22 27-11 0 0,1 1 0 0 0,-1 0 0 0 0,0 0 0 0 0,0 0 0 0 0,0-1 1 0 0,1 1-1 0 0,-1 0 0 0 0,0-1 0 0 0,0 1 0 0 0,0 0 0 0 0,0 0 0 0 0,0-1 1 0 0,1 1-1 0 0,-1 0 0 0 0,0-1 0 0 0,0 1 0 0 0,0 0 0 0 0,0-1 0 0 0,0 1 1 0 0,0 0-1 0 0,0-1 0 0 0,0 1 0 0 0,0 0 0 0 0,0 0 0 0 0,0-1 0 0 0,-7 0-239 0 0,-10 7 12 0 0,-4 6 143 0 0,0 1 0 0 0,1 0 0 0 0,1 2 0 0 0,-22 20 0 0 0,16-13 54 0 0,-39 38 183 0 0,55-50-107 0 0,0 0 0 0 0,1 0 0 0 0,0 1 0 0 0,-10 18 0 0 0,16-24-13 0 0,0-1 0 0 0,0 1 0 0 0,0 0 0 0 0,1 0 0 0 0,0 0 0 0 0,-1 0 0 0 0,2 0 0 0 0,-1 0 0 0 0,1 0 0 0 0,-1 0 0 0 0,2 0 0 0 0,-1 0 0 0 0,0 1 0 0 0,1-1 0 0 0,0 0 0 0 0,2 5 0 0 0,-2-6-16 0 0,1 0 1 0 0,0-1-1 0 0,-1 1 1 0 0,1-1-1 0 0,1 1 1 0 0,-1-1-1 0 0,0 0 1 0 0,1 0-1 0 0,0 0 1 0 0,0 0-1 0 0,0 0 1 0 0,0-1-1 0 0,0 1 1 0 0,0-1-1 0 0,1 0 0 0 0,-1 0 1 0 0,1 0-1 0 0,-1-1 1 0 0,1 1-1 0 0,7 1 1 0 0,8 2-197 0 0,0-2 0 0 0,0 0 0 0 0,1-1 0 0 0,-1 0 0 0 0,0-2 0 0 0,36-4 0 0 0,-44 2-7187 0 0,-2-1 107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397 135 1375 0 0,'-1'1'107'0'0,"-13"4"1360"0"0,0 1-1 0 0,-15 2 1 0 0,-22 9 3074 0 0,42-12-3332 0 0,-15 4-35 0 0,10-5 7250 0 0,84-16-8093 0 0,83-26 0 0 0,66-33 579 0 0,-49 15-585 0 0,-159 52-356 0 0,-6 2-23 0 0,0 0 1 0 0,1 1-1 0 0,-1 0 1 0 0,1 0 0 0 0,8-1-1 0 0,-20 15-225 0 0,1-6 227 0 0,0-1-1 0 0,-1 0 1 0 0,1 0-1 0 0,-1-1 1 0 0,-12 10-1 0 0,-39 21-62 0 0,23-15 72 0 0,-94 61-126 0 0,-116 80 58 0 0,130-70 112 0 0,-35 24-13 0 0,117-96-36 0 0,19-13 46 0 0,1 1 0 0 0,-1 0-1 0 0,2 0 1 0 0,-1 1 0 0 0,1 1 0 0 0,-11 13 0 0 0,21-22 144 0 0,13 4 158 0 0,-6-4-223 0 0,-1 1 0 0 0,1-1 0 0 0,-1 0-1 0 0,1 0 1 0 0,0-1 0 0 0,0 0 0 0 0,-1 0-1 0 0,8-1 1 0 0,47-11 476 0 0,-14 3-214 0 0,197-20 685 0 0,-119 15-724 0 0,-12-2-1402 0 0,-110 16 697 0 0,19-2-3628 0 0,-14 1 2785 0 0,11-3-3808 0 0,-1-4 3345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54 116 5983 0 0,'-28'3'526'0'0,"2"-1"12548"0"0,37-4-12783 0 0,0-1 0 0 0,0-1-1 0 0,0 1 1 0 0,0-2 0 0 0,11-6 0 0 0,12-4 236 0 0,13-3 50 0 0,2 2 1 0 0,50-10-1 0 0,-65 19-198 0 0,0 2 0 0 0,0 2 0 0 0,68 1 0 0 0,-42 6-708 0 0,-30 0-304 0 0,0-2-1 0 0,0-2 1 0 0,39-4-1 0 0,-45 0-1319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13559 0 0,'0'0'7488'0'0,"2"0"-7166"0"0,10-7-128 0 0,0 1 1 0 0,0 1 0 0 0,0 1-1 0 0,1-1 1 0 0,24-3 0 0 0,70-6-275 0 0,-65 10-58 0 0,52-7-2494 0 0,-63 7 1240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93 10423 0 0,'16'-23'570'0'0,"-10"16"-375"0"0,-1-1 0 0 0,1 0 0 0 0,-2 0 0 0 0,1 0 0 0 0,-1-1 0 0 0,4-13 2751 0 0,-17 25-1568 0 0,5-2-1207 0 0,-1 2 0 0 0,1-1 0 0 0,0 0 0 0 0,0 1 0 0 0,0 0 0 0 0,0 0 0 0 0,1 0 0 0 0,-1 1 0 0 0,1-1-1 0 0,-4 5 1 0 0,-4 7 163 0 0,-12 19-1 0 0,3 0-260 0 0,1 1 1 0 0,2 0-1 0 0,-17 53 1 0 0,-24 118 325 0 0,-12 28-159 0 0,59-202-239 0 0,-60 145 34 0 0,55-143-28 0 0,-1 0 0 0 0,-2-2 0 0 0,-26 35 0 0 0,-29 32-191 0 0,-31 42-256 0 0,103-139 103 0 0,7-13-3491 0 0,3-3-1831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13359 0 0,'-1'0'1027'0'0,"-7"4"-609"0"0,0 1 1 0 0,0 0-1 0 0,0 0 0 0 0,1 0 0 0 0,0 1 1 0 0,0 0-1 0 0,-9 10 0 0 0,-41 53 2366 0 0,52-63-2906 0 0,-36 51 643 0 0,-56 102 1 0 0,-15 71-64 0 0,64-134-390 0 0,-3-2 0 0 0,-5-2 0 0 0,-96 122 0 0 0,130-187-207 0 0,-1 0 0 0 0,-1-2 0 0 0,-46 36 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17 195 12895 0 0,'-7'-4'1339'0'0,"-2"-1"2236"0"0,9 3-3446 0 0,0 1 0 0 0,0-1 0 0 0,1 1 0 0 0,-1 0 1 0 0,1-1-1 0 0,-1 1 0 0 0,1 0 0 0 0,-1-1 0 0 0,1 1 1 0 0,0 0-1 0 0,0-1 0 0 0,-1 1 0 0 0,1 0 0 0 0,0 0 1 0 0,0 0-1 0 0,0 0 0 0 0,0 0 0 0 0,0 0 0 0 0,1 0 1 0 0,-1 0-1 0 0,0 0 0 0 0,3-1 0 0 0,3-1-47 0 0,0 0 0 0 0,0 0 0 0 0,9-2 0 0 0,-9 3 117 0 0,171-48 908 0 0,-86 25-746 0 0,132-26 120 0 0,-179 44-1573 0 0,-1 2 0 0 0,1 2-1 0 0,51 4 1 0 0,-27 1-2645 0 0,-36-2 1826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55 6447 0 0,'-3'-3'236'0'0,"0"-1"0"0"0,0 1 0 0 0,0-1 0 0 0,-1 1-1 0 0,-3-3 1 0 0,1 2 694 0 0,-1 0 1 0 0,1 0-1 0 0,-1 1 1 0 0,1 0-1 0 0,-1 0 0 0 0,0 0 1 0 0,0 1-1 0 0,0 0 1 0 0,-12-1-1 0 0,-8 4-942 0 0,13 2 395 0 0,0 1 0 0 0,1 0 0 0 0,-1 1 0 0 0,1 1 1 0 0,-25 14-1 0 0,20-9-128 0 0,0 2 0 0 0,0 0 0 0 0,-18 19 0 0 0,24-21-5 0 0,1 2 0 0 0,0-1 1 0 0,0 1-1 0 0,-8 16 1 0 0,16-25-169 0 0,0 1 1 0 0,0 0-1 0 0,1 0 1 0 0,0 0-1 0 0,0 0 1 0 0,0 0-1 0 0,1 0 1 0 0,0 1-1 0 0,0-1 1 0 0,0 1-1 0 0,0-1 1 0 0,1 1-1 0 0,0-1 1 0 0,0 0-1 0 0,0 1 1 0 0,2 7-1 0 0,-1-12-64 0 0,0 1 1 0 0,-1 0-1 0 0,1 0 0 0 0,0-1 0 0 0,0 1 1 0 0,0 0-1 0 0,0-1 0 0 0,1 1 0 0 0,-1-1 1 0 0,0 1-1 0 0,1-1 0 0 0,-1 0 0 0 0,1 0 1 0 0,-1 1-1 0 0,1-1 0 0 0,-1 0 0 0 0,1 0 1 0 0,0-1-1 0 0,0 1 0 0 0,-1 0 0 0 0,1 0 1 0 0,0-1-1 0 0,0 1 0 0 0,0-1 0 0 0,0 0 1 0 0,0 1-1 0 0,0-1 0 0 0,0 0 0 0 0,3-1 1 0 0,6 1 49 0 0,-1-1 0 0 0,1 0 0 0 0,20-6 1 0 0,-31 7-66 0 0,29-8-10 0 0,-2 0 1 0 0,1-2-1 0 0,49-26 0 0 0,-69 31-174 0 0,-6 4 2 0 0,-4 3-266 0 0,-69 60-676 0 0,70-61 842 0 0,12 1-3705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5 8287 0 0,'5'-4'9251'0'0,"-6"20"-7940"0"0,0-1-1 0 0,-1 1 1 0 0,-6 20 0 0 0,-16 50-1133 0 0,16-63 229 0 0,-127 324 328 0 0,111-293-736 0 0,-11 25-619 0 0,-72 121 0 0 0,84-165 250 0 0,-1-1 0 0 0,-2-1 0 0 0,0-2 0 0 0,-3 0 0 0 0,-47 40 1 0 0,55-54 341 0 0,10-7 1 0 0,-1 0 1 0 0,0-1-1 0 0,-1 0 0 0 0,0-1 0 0 0,-15 7 1 0 0,26-14 22 0 0,0-1 0 0 0,0 1 0 0 0,0 0 0 0 0,0-1 0 0 0,0 1 0 0 0,0-1 0 0 0,0 0 1 0 0,0 1-1 0 0,0-1 0 0 0,-1 0 0 0 0,1 0 0 0 0,0-1 0 0 0,0 1 0 0 0,0 0 0 0 0,0-1 0 0 0,0 1 1 0 0,0-1-1 0 0,0 0 0 0 0,0 1 0 0 0,0-1 0 0 0,0 0 0 0 0,0 0 0 0 0,0 0 0 0 0,-2-3 1 0 0,2 3-1 0 0,1-1 1 0 0,-1 0 0 0 0,1 0-1 0 0,-1 0 1 0 0,1 0-1 0 0,0 0 1 0 0,0-1 0 0 0,0 1-1 0 0,0 0 1 0 0,0 0 0 0 0,1-1-1 0 0,-1 1 1 0 0,1 0 0 0 0,-1-1-1 0 0,1 1 1 0 0,0 0 0 0 0,0-1-1 0 0,0 1 1 0 0,0-1 0 0 0,1 1-1 0 0,0-4 1 0 0,2-9-18 0 0,2 1 1 0 0,0-1-1 0 0,0 1 0 0 0,2 0 1 0 0,0 0-1 0 0,0 0 0 0 0,1 1 1 0 0,1 0-1 0 0,0 1 1 0 0,1 0-1 0 0,0 0 0 0 0,0 1 1 0 0,15-11-1 0 0,-7 8-51 0 0,0 0 0 0 0,0 1-1 0 0,1 1 1 0 0,1 1 0 0 0,0 1 0 0 0,0 0 0 0 0,1 2-1 0 0,30-9 1 0 0,-43 15 139 0 0,0 0-1 0 0,-1 1 1 0 0,1 0 0 0 0,0 0-1 0 0,-1 1 1 0 0,1 0-1 0 0,0 0 1 0 0,14 3 0 0 0,-16-1 58 0 0,-1-1 1 0 0,1 1 0 0 0,-1 1 0 0 0,0-1 0 0 0,1 0 0 0 0,-1 1 0 0 0,-1 0 0 0 0,1 1 0 0 0,0-1 0 0 0,-1 1-1 0 0,1 0 1 0 0,5 6 0 0 0,7 11 185 0 0,0 0 0 0 0,-2 0 0 0 0,0 1 1 0 0,-2 1-1 0 0,12 27 0 0 0,-22-44-275 0 0,-1 1 0 0 0,0-1 0 0 0,0 1 0 0 0,-1 0 1 0 0,1-1-1 0 0,-1 1 0 0 0,-1 0 0 0 0,0 8 0 0 0,0-11-9 0 0,0-1-1 0 0,0 1 1 0 0,-1-1-1 0 0,0 1 1 0 0,0-1 0 0 0,0 1-1 0 0,0-1 1 0 0,0 1-1 0 0,-1-1 1 0 0,1 0 0 0 0,-1 0-1 0 0,0 1 1 0 0,0-1-1 0 0,0-1 1 0 0,-1 1 0 0 0,1 0-1 0 0,-3 2 1 0 0,-8 5 51 0 0,-1 0 1 0 0,0-2 0 0 0,0 1 0 0 0,0-2-1 0 0,-31 12 1 0 0,-79 18 318 0 0,123-37-397 0 0,-4 2 0 0 0,-44 11-96 0 0,-2-1 0 0 0,-73 6 0 0 0,123-18 57 0 0,0 1-1 0 0,0-1 0 0 0,0 0 1 0 0,0 0-1 0 0,0 0 1 0 0,0 0-1 0 0,1 0 1 0 0,-1 0-1 0 0,0-1 0 0 0,0 1 1 0 0,0 0-1 0 0,0 0 1 0 0,0-1-1 0 0,0 1 1 0 0,0-1-1 0 0,0 1 1 0 0,1-1-1 0 0,-1 1 0 0 0,0-1 1 0 0,0 1-1 0 0,-1-2 1 0 0,2 1-39 0 0,0 0 0 0 0,0 1 1 0 0,0-1-1 0 0,0 0 0 0 0,0 0 1 0 0,0 0-1 0 0,0 0 1 0 0,0 0-1 0 0,0 1 0 0 0,0-1 1 0 0,0 0-1 0 0,0 0 0 0 0,1 0 1 0 0,-1 0-1 0 0,0 1 0 0 0,1-1 1 0 0,-1 0-1 0 0,1 0 0 0 0,-1 1 1 0 0,1-1-1 0 0,-1 0 0 0 0,1 1 1 0 0,-1-1-1 0 0,1 0 0 0 0,1 0 1 0 0,8-10-1271 0 0,21-16 0 0 0,2 1-507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15663 0 0,'0'0'1207'0'0,"-1"2"-788"0"0,-12 21 1286 0 0,-20 46 1 0 0,12-22-276 0 0,-76 189 870 0 0,65-153-1916 0 0,15-40-219 0 0,-66 159 291 0 0,57-146-418 0 0,-51 81 0 0 0,42-86-183 0 0,-42 50-1 0 0,61-82-245 0 0,-1-1 0 0 0,-2-1 0 0 0,1 0 0 0 0,-2-1 0 0 0,-31 19 0 0 0,29-24-2857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15719 0 0,'0'0'1424'0'0,"2"2"-1172"0"0,10 10-405 0 0,-7-6 971 0 0,0 0 1 0 0,1-1 0 0 0,10 8 0 0 0,-13-11-615 0 0,-1-1 0 0 0,1 1 0 0 0,0-1 0 0 0,0 0 0 0 0,0 0 1 0 0,0 0-1 0 0,0 0 0 0 0,0 0 0 0 0,0-1 0 0 0,0 1 1 0 0,0-1-1 0 0,0 0 0 0 0,3 0 0 0 0,30-4 332 0 0,-2-1 0 0 0,1-2 0 0 0,-1-1 0 0 0,44-16 0 0 0,-63 18-585 0 0,0 0-1 0 0,20-12 1 0 0,-30 16-22 0 0,0-1 0 0 0,-1 0 0 0 0,1 0 0 0 0,-1-1 0 0 0,0 1 1 0 0,0-1-1 0 0,0 0 0 0 0,-1 0 0 0 0,1-1 0 0 0,4-6 0 0 0,-8 10 61 0 0,0 1 1 0 0,0 0-1 0 0,0-1 0 0 0,0 1 1 0 0,0 0-1 0 0,0-1 0 0 0,0 1 1 0 0,0-1-1 0 0,0 1 0 0 0,0 0 0 0 0,0-1 1 0 0,0 1-1 0 0,0 0 0 0 0,0-1 1 0 0,0 1-1 0 0,0 0 0 0 0,0-1 1 0 0,0 1-1 0 0,0 0 0 0 0,-1-1 0 0 0,1 1 1 0 0,0 0-1 0 0,0-1 0 0 0,0 1 1 0 0,-1 0-1 0 0,1 0 0 0 0,0-1 0 0 0,-1 1 1 0 0,1 0-1 0 0,0 0 0 0 0,0-1 1 0 0,-1 1-1 0 0,1 0 0 0 0,0 0 1 0 0,-1 0-1 0 0,0-1 0 0 0,-12-3-295 0 0,4 4 164 0 0,0 1 0 0 0,0 0 0 0 0,0 0 0 0 0,0 0-1 0 0,0 1 1 0 0,-17 7 0 0 0,3 0-157 0 0,-31 16 0 0 0,34-13 358 0 0,0 1 0 0 0,1 0 0 0 0,0 1 0 0 0,1 2 0 0 0,1 0 0 0 0,0 0 0 0 0,2 2 0 0 0,-1 0 0 0 0,2 0 0 0 0,-20 36 0 0 0,28-43 21 0 0,0 1 0 0 0,1 0 0 0 0,1 0-1 0 0,-4 17 1 0 0,7-25-47 0 0,0 0-1 0 0,0 1 0 0 0,0-1 1 0 0,1 1-1 0 0,0-1 0 0 0,0 0 1 0 0,0 1-1 0 0,1-1 0 0 0,-1 1 1 0 0,1-1-1 0 0,0 0 0 0 0,0 1 1 0 0,1-1-1 0 0,-1 0 0 0 0,1 0 0 0 0,2 5 1 0 0,-1-6-4 0 0,-1 0 1 0 0,1 0-1 0 0,0 0 0 0 0,0-1 1 0 0,0 1-1 0 0,0-1 1 0 0,0 0-1 0 0,0 1 1 0 0,1-1-1 0 0,-1-1 0 0 0,1 1 1 0 0,0 0-1 0 0,-1-1 1 0 0,1 0-1 0 0,0 0 0 0 0,6 1 1 0 0,6 0 40 0 0,0 0 1 0 0,29-2-1 0 0,-26 0-46 0 0,3 0-322 0 0,-1 0 0 0 0,1-1 0 0 0,-1-1 0 0 0,1-2 0 0 0,-1 0 0 0 0,29-9 0 0 0,-36 6-1643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4143 0 0,'0'0'191'0'0,"3"-3"1694"0"0,23-8 16468 0 0,-22 11-18456 0 0,1 0 0 0 0,-1 1 0 0 0,0-1-1 0 0,0 1 1 0 0,0 0 0 0 0,6 2-1 0 0,16 9-5644 0 0,-10-3 3574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 3679 0 0,'-17'3'334'0'0,"-25"4"1060"0"0,15-5 14034 0 0,40-7-14091 0 0,11-6-494 0 0,34-10 0 0 0,-56 21-983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253 366 1375 0 0,'0'0'8942'0'0,"2"1"-8074"0"0,1-1-684 0 0,0 1 1 0 0,-1-1 0 0 0,1 0 0 0 0,-1 0 0 0 0,1 0-1 0 0,-1 0 1 0 0,1 0 0 0 0,-1 0 0 0 0,1-1 0 0 0,-1 1-1 0 0,1-1 1 0 0,-1 0 0 0 0,1 0 0 0 0,-1 0-1 0 0,0 0 1 0 0,1 0 0 0 0,-1 0 0 0 0,0-1 0 0 0,0 1-1 0 0,0-1 1 0 0,0 1 0 0 0,2-3 0 0 0,5-6 345 0 0,0 0-1 0 0,0 0 1 0 0,8-14 0 0 0,-1 1 51 0 0,-1 5-185 0 0,56-82 1748 0 0,-64 90-1950 0 0,-1-1-1 0 0,-1 0 1 0 0,0 0-1 0 0,0-1 1 0 0,-1 0-1 0 0,0 0 1 0 0,3-21-1 0 0,-7 32-196 0 0,0-1 0 0 0,0 1-1 0 0,0-1 1 0 0,0 1 0 0 0,0-1 0 0 0,0 1-1 0 0,0-1 1 0 0,0 1 0 0 0,-1-1-1 0 0,1 1 1 0 0,0-1 0 0 0,-1 1 0 0 0,1-1-1 0 0,-1 1 1 0 0,0 0 0 0 0,1-1 0 0 0,-1 1-1 0 0,0 0 1 0 0,0 0 0 0 0,0-1-1 0 0,-2 0 1 0 0,1 0-21 0 0,1 1-1 0 0,-1 0 1 0 0,-1 0-1 0 0,1 0 0 0 0,0 0 1 0 0,0 0-1 0 0,0 0 1 0 0,-1 1-1 0 0,1-1 1 0 0,0 1-1 0 0,0-1 1 0 0,-5 1-1 0 0,-2 0-43 0 0,0 1-1 0 0,-1-1 1 0 0,1 2-1 0 0,0-1 1 0 0,0 1-1 0 0,-10 4 1 0 0,-18 10 43 0 0,1 0 1 0 0,-64 43-1 0 0,73-42 186 0 0,2 1 0 0 0,-35 31 1 0 0,48-38-61 0 0,0 2 0 0 0,1 0 0 0 0,0 0 0 0 0,1 1 1 0 0,0 0-1 0 0,-8 17 0 0 0,16-26-81 0 0,-1 0-1 0 0,1 0 0 0 0,0 1 1 0 0,1-1-1 0 0,0 1 1 0 0,-1-1-1 0 0,1 1 1 0 0,1-1-1 0 0,-1 1 1 0 0,1-1-1 0 0,0 1 1 0 0,1-1-1 0 0,-1 1 0 0 0,1 0 1 0 0,0-1-1 0 0,3 10 1 0 0,-2-11-26 0 0,0 0-1 0 0,0 0 1 0 0,0 0 0 0 0,0 0 0 0 0,1 0-1 0 0,0-1 1 0 0,0 1 0 0 0,0-1 0 0 0,0 0 0 0 0,0 0-1 0 0,1 0 1 0 0,-1 0 0 0 0,1 0 0 0 0,0-1-1 0 0,0 1 1 0 0,0-1 0 0 0,0 0 0 0 0,0 0 0 0 0,0-1-1 0 0,9 3 1 0 0,-10-4-17 0 0,1 1 0 0 0,0-1 0 0 0,-1 0 0 0 0,1 0 0 0 0,0 0 0 0 0,-1-1 0 0 0,1 1-1 0 0,0-1 1 0 0,-1 0 0 0 0,1 0 0 0 0,-1 0 0 0 0,0-1 0 0 0,1 1 0 0 0,-1-1 0 0 0,0 0 0 0 0,0 0 0 0 0,0 0 0 0 0,0 0-1 0 0,0 0 1 0 0,0-1 0 0 0,4-4 0 0 0,5-6-86 0 0,-2 1 0 0 0,0-1 0 0 0,13-23 0 0 0,-9 13 191 0 0,2 1-1 0 0,33-39 0 0 0,-40 51-54 0 0,1 1 0 0 0,-1 1 0 0 0,1 0 1 0 0,1 0-1 0 0,-1 1 0 0 0,1 0 0 0 0,1 1 0 0 0,15-7 0 0 0,-15 9-27 0 0,-11 4 0 0 0,0 0-1 0 0,-1 0 0 0 0,1 0 1 0 0,-1 0-1 0 0,1 0 0 0 0,-1 0 1 0 0,1-1-1 0 0,-1 1 1 0 0,1 1-1 0 0,0-1 0 0 0,-1 0 1 0 0,1 0-1 0 0,-1 0 0 0 0,1 0 1 0 0,-1 0-1 0 0,2 1 0 0 0,-1 0-1 0 0,0 0-1 0 0,0 1 0 0 0,0-1 0 0 0,0 1 0 0 0,-1-1 0 0 0,1 1 0 0 0,0-1 0 0 0,-1 1 0 0 0,1 0 0 0 0,-1-1 1 0 0,1 1-1 0 0,-1 0 0 0 0,0-1 0 0 0,0 1 0 0 0,0 0 0 0 0,0-1 0 0 0,0 1 0 0 0,0 0 0 0 0,-1 2 0 0 0,-5 35 19 0 0,0-16-451 0 0,1-6 897 0 0,-3 26 1 0 0,7-12-2185 0 0,7 0-3774 0 0,-1-18-1139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0 627 8287 0 0,'1'-1'11955'0'0,"5"-6"-11458"0"0,0-1-1 0 0,-1 0 1 0 0,-1 0 0 0 0,1 0-1 0 0,-1-1 1 0 0,-1 1 0 0 0,1-1 0 0 0,1-10-1 0 0,8-17 31 0 0,4 0-375 0 0,1 1-1 0 0,1 0 1 0 0,2 1-1 0 0,33-39 1 0 0,113-115-331 0 0,-160 181-24 0 0,51-49-207 0 0,-51 51-250 0 0,-1 0 0 0 0,1 0 1 0 0,0 1-1 0 0,0 0 0 0 0,1 0 1 0 0,-1 1-1 0 0,13-4 0 0 0,-3 3-6716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8751 0 0,'0'0'13739'0'0,"-1"2"-13519"0"0,-4 9-40 0 0,0 0 0 0 0,0 0 0 0 0,-1 0 0 0 0,-13 17 0 0 0,-2 4 196 0 0,16-24-324 0 0,-35 59 549 0 0,-47 105-1 0 0,74-141-503 0 0,2 0 1 0 0,-9 43-1 0 0,17-58-68 0 0,0-1-1 0 0,2 0 1 0 0,0 1-1 0 0,0 0 1 0 0,2-1-1 0 0,0 1 1 0 0,3 17-1 0 0,3-15-5105 0 0,-2-3-1940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 3679 0 0,'-21'23'382'0'0,"11"-9"431"0"0,9-11-213 0 0,1 0-45 0 0,0-1-170 0 0,0-1 1 0 0,0 1-1 0 0,1 0 0 0 0,-1 0 1 0 0,0-1-1 0 0,1 1 1 0 0,-1-1-1 0 0,1 1 1 0 0,0 0-1 0 0,-1-1 0 0 0,1 1 1 0 0,0-1-1 0 0,0 1 1 0 0,0-1-1 0 0,2 3 0 0 0,-2-3 106 0 0,1 1-330 0 0,0 0 0 0 0,-1 0 0 0 0,1 0 0 0 0,0 0 0 0 0,1-1 1 0 0,-1 1-1 0 0,0-1 0 0 0,0 0 0 0 0,1 1 0 0 0,-1-1 0 0 0,1 0 0 0 0,-1 0 0 0 0,1-1 0 0 0,-1 1 0 0 0,1 0 0 0 0,0-1 1 0 0,-1 0-1 0 0,5 1 0 0 0,6-1 374 0 0,0-1-1 0 0,21-3 1 0 0,-21 2-183 0 0,34-6 412 0 0,-1-3 0 0 0,-1-1 0 0 0,51-22 1 0 0,25-7 21 0 0,-114 38-774 0 0,1 2-1 0 0,-1-1 1 0 0,1 1 0 0 0,15-1-1 0 0,-22 2-113 0 0,1 0 0 0 0,-1 0-1 0 0,1 0 1 0 0,-1 0 0 0 0,0 0-1 0 0,1 0 1 0 0,-1 1 0 0 0,1-1-1 0 0,-1 0 1 0 0,0 1-1 0 0,1-1 1 0 0,-1 1 0 0 0,0 0-1 0 0,1-1 1 0 0,-1 1 0 0 0,0 0-1 0 0,0 0 1 0 0,0 0 0 0 0,0 0-1 0 0,0 0 1 0 0,0 0 0 0 0,0 0-1 0 0,0 0 1 0 0,0 0-1 0 0,0 0 1 0 0,-1 0 0 0 0,1 1-1 0 0,0-1 1 0 0,-1 0 0 0 0,1 1-1 0 0,-1-1 1 0 0,1 0 0 0 0,-1 1-1 0 0,0 1 1 0 0,1 12-1241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95 102 15807 0 0,'0'0'1432'0'0,"8"11"-297"0"0,-4-8-820 0 0,1 0-1 0 0,-1 0 1 0 0,1 0 0 0 0,0-1 0 0 0,0 0-1 0 0,1 0 1 0 0,-1 0 0 0 0,0 0-1 0 0,1-1 1 0 0,-1 0 0 0 0,1 0 0 0 0,-1-1-1 0 0,1 1 1 0 0,-1-1 0 0 0,11-1-1 0 0,7-2 103 0 0,0-1 0 0 0,34-11-1 0 0,-32 9-279 0 0,-11 2-133 0 0,-1-1-1 0 0,1 0 0 0 0,-1 0 1 0 0,22-13-1 0 0,-28 13-170 0 0,0 1 0 0 0,0-2 0 0 0,0 1 0 0 0,-1-1 0 0 0,1 0 0 0 0,-2 0 0 0 0,1-1 0 0 0,-1 1 0 0 0,6-9 0 0 0,-11 13-186 0 0,-6 0-608 0 0,6 2 949 0 0,-1-1 0 0 0,1 1 1 0 0,-1 0-1 0 0,1 0 0 0 0,-1-1 0 0 0,1 1 0 0 0,0 0 0 0 0,-1 0 0 0 0,0 0 0 0 0,1 0 0 0 0,-1 0 0 0 0,1 0 1 0 0,-1-1-1 0 0,1 1 0 0 0,-1 0 0 0 0,1 0 0 0 0,-1 1 0 0 0,1-1 0 0 0,-2 0 0 0 0,-12 4-103 0 0,0 0-1 0 0,0 2 0 0 0,1-1 1 0 0,0 2-1 0 0,-18 11 1 0 0,-60 46 82 0 0,74-51 15 0 0,-9 7 14 0 0,-95 76 170 0 0,106-82-100 0 0,0 1 1 0 0,2 0-1 0 0,-1 1 0 0 0,2 0 1 0 0,-15 25-1 0 0,25-37-50 0 0,0 0-1 0 0,0-1 0 0 0,0 1 1 0 0,1 0-1 0 0,0 0 0 0 0,0 0 1 0 0,0 0-1 0 0,0 0 0 0 0,1 1 1 0 0,-1-1-1 0 0,1 0 0 0 0,0 0 1 0 0,0 0-1 0 0,1 0 0 0 0,0 6 1 0 0,0-7-18 0 0,0 0 0 0 0,0 0 1 0 0,0-1-1 0 0,1 1 1 0 0,-1 0-1 0 0,1-1 0 0 0,-1 1 1 0 0,1-1-1 0 0,0 0 1 0 0,0 1-1 0 0,0-1 1 0 0,0 0-1 0 0,1 0 0 0 0,-1 0 1 0 0,0-1-1 0 0,1 1 1 0 0,-1 0-1 0 0,1-1 1 0 0,0 0-1 0 0,-1 1 0 0 0,7 0 1 0 0,-3 0 5 0 0,0-1 1 0 0,0 0-1 0 0,0 0 1 0 0,1 0-1 0 0,-1-1 1 0 0,0 0-1 0 0,0 0 0 0 0,7-2 1 0 0,24-5-1257 0 0,-12 1-2363 0 0,-18 4 1938 0 0,16-4-4830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70 7367 0 0,'0'0'568'0'0,"1"-1"-373"0"0,66-47 9737 0 0,-42 29-5395 0 0,-45 18-4090 0 0,11 3-436 0 0,1 0 0 0 0,0 0-1 0 0,0 1 1 0 0,0 0 0 0 0,-13 7 0 0 0,-38 26 44 0 0,33-19-46 0 0,-2 0 8 0 0,-112 74 383 0 0,120-76-334 0 0,1 1 1 0 0,0 0-1 0 0,1 2 1 0 0,-25 31-1 0 0,41-46-61 0 0,-1 1 0 0 0,1 0 0 0 0,0 0 0 0 0,-3 6-1 0 0,4-9 5 0 0,1 0 0 0 0,-1 0 0 0 0,1 0 0 0 0,0 0 0 0 0,-1 1-1 0 0,1-1 1 0 0,0 0 0 0 0,0 0 0 0 0,0 0 0 0 0,0 0-1 0 0,0 2 1 0 0,4 1 6 0 0,-3-3-2 0 0,0 0-12 0 0,1 1 0 0 0,0-1 0 0 0,-1 1 0 0 0,1-1 0 0 0,0 0 0 0 0,0 0 0 0 0,0 0 0 0 0,0 0 0 0 0,0 0 0 0 0,0-1 0 0 0,0 1 0 0 0,0 0 0 0 0,0-1 0 0 0,1 0 0 0 0,-1 1 0 0 0,0-1 0 0 0,3 0 0 0 0,5-1-14 0 0,0 0 0 0 0,16-3-1 0 0,-8 1-67 0 0,-6 0-47 0 0,0 0 1 0 0,0 0-1 0 0,0-2 0 0 0,-1 1 1 0 0,1-1-1 0 0,17-11 0 0 0,0-3-546 0 0,32-26-1 0 0,-56 41 788 0 0,0 0 0 0 0,0-1-1 0 0,0 0 1 0 0,0 0 0 0 0,-1 0-1 0 0,0 0 1 0 0,6-10 0 0 0,-5 33 378 0 0,-3-13-390 0 0,1 5 70 0 0,1 1 0 0 0,-1-1 0 0 0,2-1 0 0 0,-1 1 1 0 0,2-1-1 0 0,5 10 0 0 0,-8-15-331 0 0,1 0 1 0 0,-1 0 0 0 0,1 0-1 0 0,0-1 1 0 0,8 7 0 0 0,-8-8-472 0 0,-1 0 1 0 0,0 0-1 0 0,1 0 1 0 0,-1-1-1 0 0,1 0 1 0 0,0 0 0 0 0,-1 0-1 0 0,1 0 1 0 0,4 1-1 0 0,10-2-6745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52 8287 0 0,'7'-12'602'0'0,"-3"5"-174"0"0,0-1 0 0 0,1 1 0 0 0,9-11 5678 0 0,-15 25-5802 0 0,1-1 0 0 0,-1 1 0 0 0,0-1 0 0 0,-1 0 0 0 0,1 0 0 0 0,-5 9-1 0 0,-18 37 485 0 0,6-16-244 0 0,-49 122 109 0 0,-69 148 659 0 0,11-69-1270 0 0,44-85-20 0 0,-31 43 42 0 0,103-181-539 0 0,-2 0 0 0 0,0-1 0 0 0,0 0 0 0 0,-1 0 0 0 0,-19 14 0 0 0,21-20-1096 0 0,1-4-56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131 171 16671 0 0,'0'0'1512'0'0,"2"0"-1245"0"0,64 16 2881 0 0,-53-14-3081 0 0,0-1 0 0 0,0-1 1 0 0,-1 0-1 0 0,1 0 0 0 0,0-2 1 0 0,0 1-1 0 0,0-2 0 0 0,-1 1 1 0 0,1-2-1 0 0,11-4 0 0 0,-14 4-202 0 0,0 0 1 0 0,0-1-1 0 0,-1 0 0 0 0,0-1 1 0 0,0 0-1 0 0,0 0 0 0 0,-1-1 1 0 0,0 0-1 0 0,0 0 0 0 0,-1 0 1 0 0,0-1-1 0 0,9-14 0 0 0,-14 19 86 0 0,0 0 0 0 0,-1 0 0 0 0,1 0 0 0 0,-1 0 0 0 0,0 0 0 0 0,0 0 0 0 0,0 0-1 0 0,0-1 1 0 0,-1 1 0 0 0,1 0 0 0 0,-1-1 0 0 0,0-4 0 0 0,0 6 34 0 0,0 1-1 0 0,-1 0 1 0 0,1-1 0 0 0,0 1 0 0 0,-1 0-1 0 0,1-1 1 0 0,-1 1 0 0 0,0 0-1 0 0,1 0 1 0 0,-1-1 0 0 0,0 1 0 0 0,0 0-1 0 0,0 0 1 0 0,0 0 0 0 0,0 0-1 0 0,0 0 1 0 0,0 0 0 0 0,0 0 0 0 0,0 0-1 0 0,0 1 1 0 0,0-1 0 0 0,-1 0-1 0 0,1 1 1 0 0,0-1 0 0 0,0 1 0 0 0,-1-1-1 0 0,1 1 1 0 0,0 0 0 0 0,-1-1-1 0 0,1 1 1 0 0,-1 0 0 0 0,-1 0 0 0 0,-5 0-56 0 0,0 0 0 0 0,-1 0-1 0 0,1 1 1 0 0,0 0 0 0 0,-1 1 0 0 0,1 0 0 0 0,0 0 0 0 0,0 0 0 0 0,0 1 0 0 0,-9 5 0 0 0,-11 7-230 0 0,-35 24 1 0 0,55-33 237 0 0,-15 9 183 0 0,1 1 0 0 0,1 0 1 0 0,1 2-1 0 0,0 1 0 0 0,2 1 0 0 0,0 0 0 0 0,1 1 0 0 0,1 1 0 0 0,1 0 0 0 0,0 2 0 0 0,-11 27 1 0 0,22-43-51 0 0,1 0 1 0 0,-1 1 0 0 0,2 0-1 0 0,-1-1 1 0 0,1 1 0 0 0,1 0 0 0 0,-1 11-1 0 0,1-18-47 0 0,1 0 0 0 0,0 0-1 0 0,1 0 1 0 0,-1 0 0 0 0,0 1-1 0 0,1-1 1 0 0,-1 0 0 0 0,1 0-1 0 0,0 0 1 0 0,-1 0 0 0 0,1 0-1 0 0,0 0 1 0 0,0 0-1 0 0,0 0 1 0 0,1-1 0 0 0,-1 1-1 0 0,0 0 1 0 0,1-1 0 0 0,-1 1-1 0 0,1-1 1 0 0,0 1 0 0 0,-1-1-1 0 0,1 1 1 0 0,0-1 0 0 0,0 0-1 0 0,0 0 1 0 0,0 0 0 0 0,0 0-1 0 0,0-1 1 0 0,0 1 0 0 0,0 0-1 0 0,0-1 1 0 0,0 1 0 0 0,3-1-1 0 0,11 2-113 0 0,-1-1-1 0 0,1-1 1 0 0,0-1-1 0 0,-1 0 1 0 0,1-1-1 0 0,-1 0 1 0 0,21-7-1 0 0,3-3-1587 0 0,56-24 0 0 0,-26 3 57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576 728 3679 0 0,'-37'62'1702'0'0,"2"-3"6863"0"0,22-36-5182 0 0,15-23-3057 0 0,0 0-284 0 0,0 0 0 0 0,0 0-1 0 0,0 0 1 0 0,-1-1 0 0 0,1 1-1 0 0,0-1 1 0 0,0 1 0 0 0,0-1-1 0 0,-1 1 1 0 0,1-1 0 0 0,0 0 0 0 0,-1 0-1 0 0,1 0 1 0 0,-1 0 0 0 0,1 0-1 0 0,-1 0 1 0 0,3-2 0 0 0,24-27 240 0 0,-26 26-244 0 0,39-47 74 0 0,-3-2 0 0 0,42-78-1 0 0,41-128-766 0 0,-71 112-708 0 0,-44 126 951 0 0,-1-1-1 0 0,-2 0 0 0 0,0 0 0 0 0,0-42 0 0 0,-3 62 407 0 0,0 0-1 0 0,0 1 0 0 0,0-1 0 0 0,-1 0 0 0 0,1 1 1 0 0,0-1-1 0 0,-1 1 0 0 0,1-1 0 0 0,-1 1 1 0 0,1-1-1 0 0,-1 1 0 0 0,0-1 0 0 0,0 1 1 0 0,0-1-1 0 0,0 1 0 0 0,0 0 0 0 0,-2-2 0 0 0,3 2 40 0 0,-1 1-1 0 0,0-1 0 0 0,0 1 1 0 0,0 0-1 0 0,0-1 0 0 0,0 1 1 0 0,0 0-1 0 0,0 0 0 0 0,0 0 1 0 0,0 0-1 0 0,0 0 0 0 0,0 0 1 0 0,0 0-1 0 0,0 0 0 0 0,0 0 1 0 0,0 1-1 0 0,0-1 0 0 0,0 0 1 0 0,0 0-1 0 0,1 1 0 0 0,-1-1 1 0 0,0 1-1 0 0,0-1 0 0 0,0 1 1 0 0,0-1-1 0 0,1 1 0 0 0,-1 0 1 0 0,0-1-1 0 0,-1 2 0 0 0,-5 5 273 0 0,-1 1 0 0 0,1 0 0 0 0,0 0-1 0 0,1 0 1 0 0,-11 18 0 0 0,-21 50 827 0 0,34-66-993 0 0,-140 358 2674 0 0,74-176-2439 0 0,-123 253-208 0 0,148-364-22 0 0,-62 84-1 0 0,68-115-204 0 0,-58 58 1 0 0,21-26-3415 0 0,76-111-5217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6 132 7367 0 0,'0'0'568'0'0,"-1"1"-373"0"0,-3 21 442 0 0,4-19-190 0 0,0-1-1 0 0,0 0 1 0 0,0 0 0 0 0,0 0-1 0 0,1 1 1 0 0,-1-1 0 0 0,1 0-1 0 0,-1 0 1 0 0,1 0 0 0 0,0 0-1 0 0,0 0 1 0 0,0 0 0 0 0,0 0-1 0 0,0 0 1 0 0,2 3 0 0 0,0-3-174 0 0,-1 0 1 0 0,0 0-1 0 0,0-1 0 0 0,1 1 1 0 0,-1 0-1 0 0,1-1 0 0 0,-1 1 1 0 0,1-1-1 0 0,-1 0 0 0 0,1 0 1 0 0,0 0-1 0 0,0 0 0 0 0,4 0 1 0 0,6 1 149 0 0,1-1 1 0 0,-1 0 0 0 0,1-1 0 0 0,0 0 0 0 0,25-5 0 0 0,69-20 727 0 0,-75 17-808 0 0,215-68 618 0 0,-85 15-3069 0 0,-116 42-3464 0 0,-2-3-1768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17711 0 0,'0'0'1603'0'0,"-1"1"-1318"0"0,-39 100 460 0 0,-169 396 2387 0 0,79-257-2783 0 0,65-125-315 0 0,45-77-9 0 0,-150 257-81 0 0,164-287-27 0 0,-30 45-13 0 0,32-47-122 0 0,0-2 1 0 0,-1 1-1 0 0,1 0 0 0 0,-1-1 0 0 0,0 0 1 0 0,0 0-1 0 0,-9 5 0 0 0,13-8-322 0 0,-10 3 19 0 0,-4-12-12374 0 0</inkml:trace>
  <inkml:trace contextRef="#ctx0" brushRef="#br0" timeOffset="1">6 963 17479 0 0,'0'0'1580'0'0,"-1"1"-1371"0"0,1-1 0 0 0,0 0 0 0 0,-1 1 0 0 0,1-1 0 0 0,-1 1 0 0 0,1-1 0 0 0,0 1 0 0 0,-1 0 0 0 0,1-1 0 0 0,0 1 0 0 0,0-1 0 0 0,-1 1 0 0 0,1-1 0 0 0,0 1 0 0 0,0 0 0 0 0,0 1-99 0 0,0 0-1 0 0,1 0 1 0 0,-1 0-1 0 0,1-1 1 0 0,0 1 0 0 0,-1 0-1 0 0,1 0 1 0 0,0-1-1 0 0,0 1 1 0 0,0-1-1 0 0,0 1 1 0 0,0-1 0 0 0,1 1-1 0 0,-1-1 1 0 0,0 0-1 0 0,1 1 1 0 0,2 1-1 0 0,-1-1-6 0 0,0-1 0 0 0,1 1-1 0 0,-1 0 1 0 0,1-1 0 0 0,-1 0-1 0 0,1 0 1 0 0,-1 0-1 0 0,6 0 1 0 0,6 0 27 0 0,-1 0 1 0 0,0-1-1 0 0,25-4 0 0 0,307-70-83 0 0,-238 47-1480 0 0,-87 22 305 0 0,0 0-1 0 0,1 2 1 0 0,-1 1 0 0 0,29 0 0 0 0,-26 4-890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7367 0 0,'0'0'7828'0'0,"-1"1"-6769"0"0,-66 56 2358 0 0,-27 36-964 0 0,83-81-2269 0 0,1 1 1 0 0,1 1-1 0 0,0-1 1 0 0,0 1-1 0 0,2 1 1 0 0,-7 16-1 0 0,12-26-105 0 0,1-1-1 0 0,0 1 0 0 0,0-1 1 0 0,0 1-1 0 0,0 0 0 0 0,1-1 1 0 0,0 1-1 0 0,0 0 0 0 0,1 5 1 0 0,-1-9-46 0 0,0 1 1 0 0,0-1-1 0 0,0 0 0 0 0,1 1 1 0 0,-1-1-1 0 0,1 1 1 0 0,-1-1-1 0 0,1 0 0 0 0,0 1 1 0 0,0-1-1 0 0,-1 0 0 0 0,1 0 1 0 0,0 1-1 0 0,0-1 1 0 0,0 0-1 0 0,0 0 0 0 0,0 0 1 0 0,0 0-1 0 0,1 0 0 0 0,-1-1 1 0 0,0 1-1 0 0,0 0 1 0 0,1 0-1 0 0,-1-1 0 0 0,1 1 1 0 0,-1-1-1 0 0,0 1 1 0 0,1-1-1 0 0,-1 0 0 0 0,1 1 1 0 0,-1-1-1 0 0,2 0 0 0 0,11-1 69 0 0,0 0-1 0 0,0 0 1 0 0,0-2-1 0 0,0 0 1 0 0,0 0-1 0 0,-1-1 1 0 0,1-1-1 0 0,13-7 1 0 0,-14 6-63 0 0,0-1 1 0 0,-1-1 0 0 0,0 0 0 0 0,0-1-1 0 0,0 0 1 0 0,18-19 0 0 0,-25 22-70 0 0,1-1-1 0 0,-1 1 1 0 0,0-1 0 0 0,-1 0 0 0 0,0 0-1 0 0,0 0 1 0 0,0 0 0 0 0,-1-1 0 0 0,0 0-1 0 0,0 0 1 0 0,-1 0 0 0 0,0 0 0 0 0,1-12-1 0 0,-3 13-253 0 0,-1 0-1 0 0,1 0 0 0 0,-2 0 0 0 0,1 0 0 0 0,-1 0 0 0 0,0 1 0 0 0,0-1 1 0 0,-1 0-1 0 0,0 1 0 0 0,-6-10 0 0 0,3 4-747 0 0,5 11 243 0 0,-2-6-2155 0 0,1-1 1301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671 827 15199 0 0,'0'0'696'0'0,"-4"-8"230"0"0,-7-7-733 0 0,10 13 9 0 0,-1 0-1 0 0,1 0 1 0 0,-1 1 0 0 0,1-1-1 0 0,0 0 1 0 0,-1 0 0 0 0,1 0 0 0 0,0 0-1 0 0,1 0 1 0 0,-1-1 0 0 0,0 1-1 0 0,0 0 1 0 0,1 0 0 0 0,0-1-1 0 0,-1 1 1 0 0,1 0 0 0 0,0-1-1 0 0,0 1 1 0 0,0 0 0 0 0,0 0 0 0 0,0-1-1 0 0,1 1 1 0 0,-1 0 0 0 0,1-1-1 0 0,0 1 1 0 0,-1 0 0 0 0,1 0-1 0 0,1-2 1 0 0,14-29 122 0 0,2 1 0 0 0,27-38 0 0 0,-15 24-176 0 0,116-203-439 0 0,-75 123 142 0 0,-57 103-313 0 0,-1 0-1 0 0,-1-1 1 0 0,-2-1-1 0 0,0 0 1 0 0,9-37 0 0 0,-19 61 116 0 0,-3 2 312 0 0,1-1-1 0 0,-1 1 0 0 0,1 1 1 0 0,0-1-1 0 0,-1 0 0 0 0,1 0 1 0 0,0 1-1 0 0,0 0 0 0 0,0-1 1 0 0,0 1-1 0 0,-3 3 0 0 0,0 0 1 0 0,-18 17 82 0 0,1 1 0 0 0,1 1 0 0 0,-19 27 1 0 0,-50 85 545 0 0,75-110-515 0 0,-81 134 681 0 0,7 5 0 0 0,-83 219 0 0 0,161-357-668 0 0,-79 212 680 0 0,71-184-667 0 0,-3-1 0 0 0,-41 76 0 0 0,52-111-127 0 0,-1-1 0 0 0,0 0 0 0 0,-2-1 0 0 0,0 0 1 0 0,0-1-1 0 0,-2-1 0 0 0,-20 17 0 0 0,30-28-62 0 0,0-1 1 0 0,0 1-1 0 0,0-1 0 0 0,-1-1 1 0 0,1 1-1 0 0,-13 2 0 0 0,16-4-150 0 0,-1 0 0 0 0,0-1-1 0 0,0 1 1 0 0,0-1-1 0 0,1 0 1 0 0,-1 0-1 0 0,0 0 1 0 0,0 0 0 0 0,0-1-1 0 0,0 1 1 0 0,0-1-1 0 0,-6-3 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3679 0 0,'0'0'16242'0'0,"2"0"-15500"0"0,37-2 242 0 0,-1-3-1 0 0,0-1 1 0 0,47-13-1 0 0,-18 3-373 0 0,86-21 1077 0 0,-150 36-1486 0 0,1 0-630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 9671 0 0,'0'0'748'0'0,"-7"-3"-464"0"0,5 2-210 0 0,-1-1-1 0 0,1 1 1 0 0,0 0 0 0 0,0 1-1 0 0,0-1 1 0 0,-1 0-1 0 0,1 1 1 0 0,-1-1-1 0 0,1 1 1 0 0,0-1-1 0 0,-1 1 1 0 0,1 0 0 0 0,-1 0-1 0 0,1 1 1 0 0,0-1-1 0 0,-1 0 1 0 0,1 1-1 0 0,-4 1 1 0 0,2-1 205 0 0,1 1 1 0 0,-1 0-1 0 0,1 0 1 0 0,0 0-1 0 0,0 0 1 0 0,0 1-1 0 0,0-1 1 0 0,0 1-1 0 0,1 0 1 0 0,-5 5-1 0 0,0 4 467 0 0,0 0-1 0 0,0 0 0 0 0,1 0 1 0 0,1 1-1 0 0,-7 21 0 0 0,6-16-745 0 0,2-1 0 0 0,0 1 0 0 0,0 0 0 0 0,2 1 0 0 0,0-1 0 0 0,1 24 0 0 0,2-38 1 0 0,-1 1 0 0 0,1-1 0 0 0,0 1 0 0 0,1-1-1 0 0,-1 0 1 0 0,1 0 0 0 0,-1 0 0 0 0,2 0 0 0 0,-1 0 0 0 0,0 0 0 0 0,1 0-1 0 0,-1 0 1 0 0,1-1 0 0 0,0 1 0 0 0,4 2 0 0 0,-4-3 2 0 0,-1-1 0 0 0,1-1 0 0 0,0 1 0 0 0,0 0 0 0 0,-1 0 0 0 0,1-1 0 0 0,1 0 0 0 0,-1 0 0 0 0,0 0 0 0 0,0 0 0 0 0,0 0 0 0 0,1 0 0 0 0,-1-1 0 0 0,0 0 0 0 0,0 1 0 0 0,1-1 0 0 0,-1-1 0 0 0,0 1 0 0 0,1 0 0 0 0,-1-1 0 0 0,4 0 0 0 0,2-2 35 0 0,1-1 0 0 0,-1 0 1 0 0,1 0-1 0 0,-1-1 0 0 0,-1 0 0 0 0,1 0 0 0 0,-1-1 0 0 0,1 0 0 0 0,-2 0 1 0 0,13-14-1 0 0,-16 16-25 0 0,0 0 0 0 0,-1 0 0 0 0,1-1 0 0 0,-1 0 1 0 0,0 1-1 0 0,-1-1 0 0 0,1 0 0 0 0,-1-1 0 0 0,0 1 0 0 0,0 0 1 0 0,-1 0-1 0 0,1-1 0 0 0,-1 1 0 0 0,0-1 0 0 0,-1 0 0 0 0,1 1 1 0 0,-1-1-1 0 0,0 1 0 0 0,-1-1 0 0 0,-1-9 0 0 0,-4-3 28 0 0,0 0 0 0 0,-1 0 0 0 0,-1 1 0 0 0,-1 0 0 0 0,-20-29 0 0 0,28 45-233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13447 0 0,'0'0'4884'0'0,"7"-4"-3777"0"0,-4 2-951 0 0,0 0 0 0 0,0 0 0 0 0,1 0 0 0 0,-1 1 0 0 0,0 0 0 0 0,1-1 0 0 0,-1 1 0 0 0,1 0 0 0 0,4 0 0 0 0,35-2 441 0 0,-32 3-526 0 0,0 0 0 0 0,17-4 1 0 0,7-5 261 0 0,56-25 1 0 0,-56 20-281 0 0,52-14 0 0 0,-81 26-250 0 0,0 1 81 0 0,0-1 1 0 0,0 1-1 0 0,8 0 1 0 0,-11 1-511 0 0,0 0 0 0 0,-1 0 0 0 0,1 1 1 0 0,0-1-1 0 0,-1 1 0 0 0,1-1 0 0 0,2 2 1 0 0,10 4-1341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8 112 7831 0 0,'-7'3'7827'0'0,"21"0"-3997"0"0,10-5-2979 0 0,-13 1-225 0 0,56-8 1163 0 0,93-23 0 0 0,-49 1-1017 0 0,60-12-1376 0 0,-167 43-545 0 0,5 0-46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315 285 2759 0 0,'0'0'126'0'0,"-2"1"-5"0"0,-26 7 15599 0 0,33-13-13744 0 0,87-52-215 0 0,55-17-727 0 0,-59 32-564 0 0,79-34 194 0 0,-144 67-611 0 0,1 1 0 0 0,0 2 0 0 0,1 0 0 0 0,0 1 0 0 0,33-1-1 0 0,-45 6-51 0 0,1 1-1 0 0,20 4 0 0 0,-30-4-3 0 0,-4-1 0 0 0,0 1-1 0 0,1-1 1 0 0,-1 1 0 0 0,0 0-1 0 0,0-1 1 0 0,1 1 0 0 0,-1-1 0 0 0,0 1-1 0 0,0 0 1 0 0,0-1 0 0 0,0 1 0 0 0,0 0-1 0 0,0-1 1 0 0,0 1 0 0 0,0 0-1 0 0,0-1 1 0 0,0 1 0 0 0,-1 0 0 0 0,1 0-2 0 0,-1 4-4 0 0,0 0 0 0 0,0 0 0 0 0,0 0 0 0 0,-1 0 0 0 0,0 0 0 0 0,0 0 0 0 0,0 0 0 0 0,0-1 0 0 0,-7 9 1 0 0,-3 4-35 0 0,-16 16 0 0 0,21-26 21 0 0,-92 94-369 0 0,49-53 243 0 0,2-2-193 0 0,-3-2 0 0 0,-109 70 0 0 0,-126 51-432 0 0,203-115 711 0 0,-84 66 0 0 0,155-109 62 0 0,12-7 0 0 0,0 0 0 0 0,0 0 0 0 0,0 0 0 0 0,0 0 0 0 0,0 0 0 0 0,0 0 0 0 0,0 0 0 0 0,0 0 0 0 0,-1 0 1 0 0,1 0-1 0 0,0 0 0 0 0,0 0 0 0 0,0 0 0 0 0,0 0 0 0 0,0 0 0 0 0,0 0 0 0 0,0 0 0 0 0,0 0 0 0 0,0 0 0 0 0,0 0 0 0 0,0 0 0 0 0,0 0 0 0 0,0 0 0 0 0,-1 0 0 0 0,1 1 0 0 0,0-1 0 0 0,0 0 0 0 0,0 0 0 0 0,0 0 0 0 0,0 0 0 0 0,0 0 0 0 0,0 0 0 0 0,0 0 0 0 0,0 0 0 0 0,0 0 1 0 0,0 0-1 0 0,0 0 0 0 0,0 0 0 0 0,0 0 0 0 0,0 0 0 0 0,0 0 0 0 0,0 1 0 0 0,0-1 0 0 0,0 0 0 0 0,0 0 0 0 0,0 0 0 0 0,0 0 0 0 0,0 0 0 0 0,0 0 0 0 0,0 0 0 0 0,0 0 0 0 0,0 0 0 0 0,0 0 0 0 0,0 0 0 0 0,0 0 0 0 0,0 0 0 0 0,0 0 0 0 0,0 1 0 0 0,0-1 0 0 0,0 0 0 0 0,0 0 0 0 0,0 0 1 0 0,0 0-1 0 0,0 0 0 0 0,0 0 0 0 0,0 0 0 0 0,1 0 0 0 0,6 0 19 0 0,10-3 50 0 0,70-17 383 0 0,115-24 461 0 0,147-10 647 0 0,-305 48-1468 0 0,-20 2-12 0 0,38-2 0 0 0,-46 12-602 0 0,-3 1-3939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78 9671 0 0,'7'-10'317'0'0,"1"0"-1"0"0,0 0 1 0 0,1 1-1 0 0,12-10 0 0 0,8 0 8932 0 0,-36 27-8500 0 0,-18 16-137 0 0,-50 39 0 0 0,37-32-398 0 0,-97 70-72 0 0,74-57-106 0 0,-79 73 0 0 0,95-73-48 0 0,3 2 0 0 0,-38 54 1 0 0,63-77 45 0 0,2 1 1 0 0,0 0 0 0 0,2 2-1 0 0,1-1 1 0 0,1 1 0 0 0,-15 52-1 0 0,24-70 26 0 0,1 0 0 0 0,-1 0 0 0 0,2 0-1 0 0,-1 0 1 0 0,1 0 0 0 0,0 0 0 0 0,1 0 0 0 0,0 0-1 0 0,0 0 1 0 0,0 0 0 0 0,5 10 0 0 0,-4-12 14 0 0,1 1 0 0 0,0-1 1 0 0,1 0-1 0 0,-1 0 1 0 0,1-1-1 0 0,0 1 1 0 0,1-1-1 0 0,-1 0 1 0 0,1 0-1 0 0,0 0 0 0 0,0-1 1 0 0,1 1-1 0 0,9 5 1 0 0,-6-4-39 0 0,1-1 0 0 0,1 0-1 0 0,-1 0 1 0 0,1-1 0 0 0,0-1 0 0 0,0 1 0 0 0,0-2 0 0 0,0 1 0 0 0,0-2 0 0 0,1 1 0 0 0,11-1-1 0 0,-21-2-138 0 0,0 1-1 0 0,1 0 1 0 0,-1 0-1 0 0,0-1 1 0 0,0 1-1 0 0,1-1 0 0 0,-1 0 1 0 0,0 0-1 0 0,0 0 1 0 0,0 0-1 0 0,0 0 1 0 0,3-2-1 0 0,11-13-3539 0 0,-9 7-3822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255 232 1375 0 0,'2'0'575'0'0,"22"0"8713"0"0,-3-6-3603 0 0,-17 3-5208 0 0,1 1-1 0 0,-1-1 1 0 0,0 0-1 0 0,0 0 1 0 0,0-1-1 0 0,0 1 1 0 0,3-5-1 0 0,3-5-450 0 0,0 0 0 0 0,-1 0 0 0 0,13-30 0 0 0,-20 39-3 0 0,0 0 0 0 0,0-1-1 0 0,-1 1 1 0 0,0-1 0 0 0,0 1 0 0 0,0-1-1 0 0,0 0 1 0 0,-1 1 0 0 0,0-1 0 0 0,0 0-1 0 0,0 1 1 0 0,0-1 0 0 0,-1 0 0 0 0,-2-8-1 0 0,3 11-24 0 0,-1 0 0 0 0,0 0 0 0 0,0 0 0 0 0,0 0 0 0 0,0 0-1 0 0,0 0 1 0 0,0 0 0 0 0,0 0 0 0 0,-1 0 0 0 0,1 1 0 0 0,-1-1 0 0 0,0 1 0 0 0,1-1-1 0 0,-1 1 1 0 0,0-1 0 0 0,0 1 0 0 0,0 0 0 0 0,0 0 0 0 0,0 0 0 0 0,0 0-1 0 0,0 0 1 0 0,0 1 0 0 0,0-1 0 0 0,0 0 0 0 0,0 1 0 0 0,-1 0 0 0 0,1-1 0 0 0,0 1-1 0 0,0 0 1 0 0,-1 0 0 0 0,1 0 0 0 0,-3 1 0 0 0,-5 1-83 0 0,0 0 0 0 0,0 1 0 0 0,0 0 0 0 0,1 0 0 0 0,-1 1 1 0 0,1 0-1 0 0,-13 8 0 0 0,1 2-140 0 0,-36 29 0 0 0,39-28 207 0 0,1 1 1 0 0,0 1 0 0 0,1 0-1 0 0,1 2 1 0 0,1-1 0 0 0,1 2-1 0 0,0 0 1 0 0,1 0 0 0 0,-11 29-1 0 0,21-43 26 0 0,0 0-1 0 0,0 0 1 0 0,1 0 0 0 0,0 0-1 0 0,0 0 1 0 0,0 0 0 0 0,1 1-1 0 0,0-1 1 0 0,1 12-1 0 0,-1-16 13 0 0,1 0-1 0 0,-1 0 0 0 0,1 0 0 0 0,0 0 0 0 0,0 0 0 0 0,-1 0 1 0 0,1 0-1 0 0,0 0 0 0 0,1-1 0 0 0,-1 1 0 0 0,0 0 0 0 0,0 0 0 0 0,1-1 1 0 0,-1 1-1 0 0,1-1 0 0 0,-1 1 0 0 0,1-1 0 0 0,0 0 0 0 0,0 0 1 0 0,-1 0-1 0 0,1 0 0 0 0,0 0 0 0 0,0 0 0 0 0,0 0 0 0 0,0 0 1 0 0,0-1-1 0 0,0 1 0 0 0,1-1 0 0 0,-1 0 0 0 0,0 1 0 0 0,3-1 1 0 0,2 0 45 0 0,0-1 0 0 0,0 1 0 0 0,0-1 0 0 0,0-1 0 0 0,0 1 1 0 0,0-1-1 0 0,-1 0 0 0 0,1-1 0 0 0,7-3 0 0 0,6-4 43 0 0,30-21 1 0 0,-32 19-91 0 0,0-1 0 0 0,-2 0 0 0 0,1-2 0 0 0,-1 1 0 0 0,-1-2 0 0 0,18-24 0 0 0,-32 39-94 0 0,-6 21-1833 0 0,5-19 466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19 556 6447 0 0,'0'0'499'0'0,"-1"-2"-328"0"0,-1-1 872 0 0,0 0 1 0 0,0-1 0 0 0,0 1-1 0 0,0-1 1 0 0,1 0-1 0 0,-1 1 1 0 0,1-1 0 0 0,0 0-1 0 0,0 0 1 0 0,0-5 0 0 0,0 2-319 0 0,1 1 1 0 0,0-1 0 0 0,1 1 0 0 0,-1-1 0 0 0,4-11 0 0 0,-1 5-485 0 0,2-1 0 0 0,0 1 0 0 0,0 1 0 0 0,2-1 0 0 0,10-16 0 0 0,15-16-118 0 0,2 1 0 0 0,72-72 0 0 0,-13 30-3673 0 0,-78 74 2235 0 0,0 1-1 0 0,1 0 1 0 0,0 1 0 0 0,29-12 0 0 0,-30 16-5023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140 108 13647 0 0,'0'0'1239'0'0,"1"2"-1022"0"0,1 0 82 0 0,0 1 0 0 0,1-1 1 0 0,-1 1-1 0 0,1-1 0 0 0,-1 0 0 0 0,1 0 0 0 0,0 0 0 0 0,0 0 0 0 0,0 0 0 0 0,0-1 0 0 0,0 1 0 0 0,6 1 0 0 0,-3-2 26 0 0,-1 0 1 0 0,1 0-1 0 0,-1-1 0 0 0,1 0 0 0 0,-1 0 0 0 0,1 0 0 0 0,8-2 1 0 0,5-2-30 0 0,-1 0 1 0 0,0-2-1 0 0,0 0 1 0 0,-1 0 0 0 0,24-14-1 0 0,-33 15-277 0 0,0 0-1 0 0,0 0 0 0 0,-1-1 0 0 0,1-1 0 0 0,-1 1 0 0 0,9-13 0 0 0,-15 18-38 0 0,0 1 0 0 0,0-1 0 0 0,-1 0 0 0 0,1 0 0 0 0,-1 0 0 0 0,1 0 0 0 0,-1 0 0 0 0,1 0 0 0 0,-1 0 0 0 0,1 0 0 0 0,-1 0 1 0 0,0 0-1 0 0,1 0 0 0 0,-1 0 0 0 0,0 0 0 0 0,0 0 0 0 0,0 0 0 0 0,0 0 0 0 0,0 0 0 0 0,0-1 0 0 0,0 1 0 0 0,0 0 0 0 0,-1 0 0 0 0,0-2 0 0 0,1 2-39 0 0,-1 1-1 0 0,0-1 1 0 0,1 0 0 0 0,-1 0-1 0 0,0 0 1 0 0,0 0 0 0 0,0 1-1 0 0,0-1 1 0 0,0 0 0 0 0,0 1 0 0 0,0-1-1 0 0,0 0 1 0 0,0 1 0 0 0,0 0-1 0 0,0-1 1 0 0,0 1 0 0 0,0 0-1 0 0,-1-1 1 0 0,1 1 0 0 0,0 0-1 0 0,-2 0 1 0 0,-12 0-243 0 0,0 0 0 0 0,0 1 0 0 0,0 1 0 0 0,0 0 0 0 0,1 1 0 0 0,-1 1 0 0 0,1 0 0 0 0,0 1 0 0 0,0 0 0 0 0,-22 13 0 0 0,15-6 344 0 0,-1 2 0 0 0,2 0 0 0 0,0 1 0 0 0,1 1 1 0 0,-27 28-1 0 0,45-42-25 0 0,-14 13 308 0 0,2 0-1 0 0,-17 26 1 0 0,27-37-265 0 0,0 0 0 0 0,1 0-1 0 0,0 0 1 0 0,0 0-1 0 0,0 1 1 0 0,0-1 0 0 0,1 1-1 0 0,0-1 1 0 0,0 1 0 0 0,0 0-1 0 0,0-1 1 0 0,1 1 0 0 0,0 0-1 0 0,0-1 1 0 0,0 1 0 0 0,2 9-1 0 0,-1-12-45 0 0,0 1 0 0 0,0-1 0 0 0,0 0-1 0 0,1 1 1 0 0,-1-1 0 0 0,1 0 0 0 0,-1 0 0 0 0,1 0-1 0 0,0 0 1 0 0,0 0 0 0 0,0-1 0 0 0,0 1 0 0 0,0 0-1 0 0,1-1 1 0 0,-1 0 0 0 0,0 1 0 0 0,1-1 0 0 0,-1 0 0 0 0,1 0-1 0 0,-1 0 1 0 0,1-1 0 0 0,-1 1 0 0 0,5 0 0 0 0,4 1-133 0 0,1-1 1 0 0,-1 0 0 0 0,24-1 0 0 0,-12-2-1063 0 0,30-7 1 0 0,-12 1-5422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262 122 4143 0 0,'2'-1'191'0'0,"42"-50"994"0"0,-21 22 3206 0 0,2 3 3689 0 0,-24 25-7887 0 0,-1 0 1 0 0,1 1 0 0 0,0-1-1 0 0,-1 1 1 0 0,1-1-1 0 0,0 0 1 0 0,-1 0 0 0 0,1 1-1 0 0,-1-1 1 0 0,1 0-1 0 0,-1 0 1 0 0,1 0 0 0 0,-1 0-1 0 0,1 1 1 0 0,-1-3-1 0 0,0 3-122 0 0,-1 0 0 0 0,1 0 0 0 0,-1 0 0 0 0,1 0 0 0 0,-1 0 0 0 0,1 0-1 0 0,-1 0 1 0 0,1 0 0 0 0,-1 0 0 0 0,0 0 0 0 0,1 0 0 0 0,-1 0 0 0 0,1 0 0 0 0,-1 0-1 0 0,1 1 1 0 0,-1-1 0 0 0,1 0 0 0 0,-1 1 0 0 0,-33 18 79 0 0,-231 208-367 0 0,258-221 259 0 0,1 0 0 0 0,-1 0 0 0 0,1 1 0 0 0,1-1 0 0 0,-1 1 0 0 0,1 1 0 0 0,-8 13 0 0 0,13-18 31 0 0,0-2-71 0 0,0-1 0 0 0,0 1 0 0 0,0-1-1 0 0,0 1 1 0 0,0-1 0 0 0,0 1 0 0 0,0-1-1 0 0,0 0 1 0 0,0 1 0 0 0,1-1 0 0 0,-1 1-1 0 0,0-1 1 0 0,0 0 0 0 0,0 1 0 0 0,1-1-1 0 0,-1 1 1 0 0,0-1 0 0 0,1 0 0 0 0,-1 1-1 0 0,0-1 1 0 0,1 0 0 0 0,-1 0-1 0 0,0 1 1 0 0,1-1 0 0 0,-1 0 0 0 0,1 0-1 0 0,-1 1 1 0 0,0-1 0 0 0,1 0 0 0 0,-1 0-1 0 0,1 0 1 0 0,-1 0 0 0 0,1 0 0 0 0,-1 0-1 0 0,1 0 1 0 0,-1 0 0 0 0,1 0 0 0 0,0 0 6 0 0,5 1-11 0 0,1 0 0 0 0,-1-1 0 0 0,0 0 0 0 0,0 0 0 0 0,0-1 1 0 0,0 1-1 0 0,0-1 0 0 0,0 0 0 0 0,0-1 0 0 0,7-2 0 0 0,9-5-146 0 0,27-14 0 0 0,-24 10-5 0 0,-9 5 58 0 0,21-15-1 0 0,4-2 67 0 0,-39 24 116 0 0,-3 3 10 0 0,1 1-91 0 0,-3 9 99 0 0,2 0-1 0 0,-1 0 1 0 0,2 0 0 0 0,0 16-1 0 0,0-24-81 0 0,1-1 1 0 0,-1 1-1 0 0,1-1 0 0 0,0 1 1 0 0,0-1-1 0 0,1 0 0 0 0,-1 1 1 0 0,0-1-1 0 0,1 0 0 0 0,0 0 0 0 0,0 0 1 0 0,0 0-1 0 0,0 0 0 0 0,0 0 1 0 0,1-1-1 0 0,-1 1 0 0 0,1-1 1 0 0,0 0-1 0 0,5 4 0 0 0,9 5-564 0 0,32 13 0 0 0,-42-21 64 0 0,1 0 0 0 0,0-1 0 0 0,1 1 0 0 0,-1-2 0 0 0,0 1 0 0 0,16 0 0 0 0,-8-2-6444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31 13935 0 0,'6'-5'149'0'0,"-2"2"88"0"0,-1 0 1 0 0,0 0 0 0 0,1-1 0 0 0,-1 1-1 0 0,3-6 1 0 0,-5 8 494 0 0,-1 3-303 0 0,-5 14-214 0 0,0 1 0 0 0,-1-1-1 0 0,0-1 1 0 0,-2 1 0 0 0,-16 25-1 0 0,1 1 169 0 0,-25 53 375 0 0,-105 184 540 0 0,70-152-964 0 0,-121 199-131 0 0,192-307-269 0 0,11-17-222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99 15087 0 0,'0'0'1366'0'0,"9"2"-1100"0"0,9 1 341 0 0,0-1 0 0 0,0-1 0 0 0,0-1 0 0 0,0 0 0 0 0,1-2 0 0 0,-1 0 0 0 0,27-7 0 0 0,-42 9-657 0 0,0-1-1 0 0,0 0 0 0 0,0-1 1 0 0,0 1-1 0 0,0 0 0 0 0,0-1 1 0 0,0 0-1 0 0,-1 1 0 0 0,1-1 1 0 0,0 0-1 0 0,-1 0 1 0 0,0-1-1 0 0,1 1 0 0 0,-1-1 1 0 0,2-3-1 0 0,-3 5-1 0 0,0 0-1 0 0,0-1 1 0 0,-1 1 0 0 0,1-1-1 0 0,-1 1 1 0 0,1-1-1 0 0,-1 1 1 0 0,1-1 0 0 0,-1 0-1 0 0,0 1 1 0 0,0-1 0 0 0,0 1-1 0 0,0-1 1 0 0,0 1-1 0 0,0-1 1 0 0,0 0 0 0 0,-1 1-1 0 0,1-1 1 0 0,0 1-1 0 0,-1-1 1 0 0,0 1 0 0 0,1-1-1 0 0,-1 1 1 0 0,0 0 0 0 0,1-1-1 0 0,-1 1 1 0 0,0 0-1 0 0,0-1 1 0 0,0 1 0 0 0,0 0-1 0 0,-1 0 1 0 0,-1-2 0 0 0,1 1-9 0 0,0 1 1 0 0,0-1-1 0 0,0 1 1 0 0,-1 0 0 0 0,1 0-1 0 0,0 0 1 0 0,-1 0 0 0 0,1 0-1 0 0,0 0 1 0 0,-1 1 0 0 0,1-1-1 0 0,-1 1 1 0 0,1 0-1 0 0,-1-1 1 0 0,1 1 0 0 0,-1 0-1 0 0,1 1 1 0 0,-1-1 0 0 0,1 0-1 0 0,-1 1 1 0 0,1-1 0 0 0,0 1-1 0 0,-4 1 1 0 0,-5 3 52 0 0,1-1 1 0 0,0 2-1 0 0,-17 11 1 0 0,18-11 50 0 0,-15 9 231 0 0,2 2 0 0 0,0 0 1 0 0,-20 22-1 0 0,32-29-156 0 0,1 0-1 0 0,0 1 1 0 0,0 1 0 0 0,1-1-1 0 0,0 1 1 0 0,1 0 0 0 0,-10 26-1 0 0,16-34-87 0 0,-1 1 0 0 0,1-1 0 0 0,0 1 0 0 0,0-1 0 0 0,1 1 0 0 0,-1-1 0 0 0,1 1 0 0 0,0 0 0 0 0,1-1-1 0 0,0 7 1 0 0,0-8-15 0 0,-1-1-1 0 0,1 0 0 0 0,0 1 0 0 0,0-1 1 0 0,0 0-1 0 0,0 0 0 0 0,0 0 0 0 0,1 0 1 0 0,-1 0-1 0 0,0 0 0 0 0,1 0 0 0 0,0 0 1 0 0,-1 0-1 0 0,1-1 0 0 0,0 1 0 0 0,0-1 1 0 0,0 1-1 0 0,0-1 0 0 0,0 0 0 0 0,1 1 1 0 0,2 0-1 0 0,1 0 3 0 0,1 0 0 0 0,-1 0 0 0 0,1-1 1 0 0,0 0-1 0 0,-1 0 0 0 0,1-1 0 0 0,0 1 0 0 0,10-2 1 0 0,-2-1-249 0 0,1-1 0 0 0,22-6 1 0 0,-3-2-588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0,'0'0'16992'0'0,"1"1"-16705"0"0,4 1-279 0 0,-1 0-234 0 0,0 0 1 0 0,-1 0-1 0 0,1 0 0 0 0,0 0 1 0 0,-1 1-1 0 0,0-1 0 0 0,1 1 1 0 0,3 5-1 0 0,1 2-1862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396 562 13359 0 0,'0'0'1210'0'0,"1"1"-996"0"0,4 2 623 0 0,0 0-1 0 0,0 0 1 0 0,0-1 0 0 0,1 1-1 0 0,-1-1 1 0 0,9 2-1 0 0,-11-4-704 0 0,0 0 0 0 0,0 0-1 0 0,0 0 1 0 0,0 0 0 0 0,0 0 0 0 0,0 0-1 0 0,0-1 1 0 0,-1 0 0 0 0,1 1 0 0 0,0-1-1 0 0,0 0 1 0 0,0-1 0 0 0,-1 1 0 0 0,1 0-1 0 0,3-3 1 0 0,9-7-49 0 0,0 0 0 0 0,-1-1 1 0 0,0-1-1 0 0,-1 0 0 0 0,-1 0 0 0 0,0-2 0 0 0,0 1 0 0 0,10-21 1 0 0,0-2-211 0 0,-2-2 1 0 0,20-56-1 0 0,-29 66-198 0 0,12-56-1 0 0,-20 71 131 0 0,-1 0 1 0 0,0-1-1 0 0,-2 1 1 0 0,1-1-1 0 0,-2 1 1 0 0,-2-17-1 0 0,3 28 135 0 0,0 1 0 0 0,-1-1 1 0 0,1 1-1 0 0,-1-1 0 0 0,0 1 0 0 0,0 0 0 0 0,0-1 0 0 0,0 1 0 0 0,0 0 0 0 0,0 0 0 0 0,-2-3 1 0 0,2 4-125 0 0,-12 7-140 0 0,7-2 305 0 0,0 0 0 0 0,0 1 0 0 0,0 0 1 0 0,0-1-1 0 0,1 2 0 0 0,-6 6 0 0 0,-26 37 28 0 0,32-43 10 0 0,-23 37 236 0 0,2 1 1 0 0,-29 65-1 0 0,-30 99 668 0 0,23-48-355 0 0,15-55-336 0 0,-79 133 1 0 0,-6-20-284 0 0,126-209-180 0 0,0 0-1 0 0,0-1 0 0 0,-13 13 0 0 0,0-5-6138 0 0,10-12-154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8751 0 0,'1'1'4611'0'0,"1"2"-4241"0"0,-1-1 1 0 0,1 0-1 0 0,0-1 1 0 0,0 1-1 0 0,0 0 1 0 0,0 0-1 0 0,0-1 1 0 0,0 1-1 0 0,1-1 1 0 0,-1 0-1 0 0,0 1 1 0 0,4 0-1 0 0,0 0-2 0 0,0-1-1 0 0,0 1 1 0 0,0-1-1 0 0,12 1 1 0 0,2-2 84 0 0,1-1-1 0 0,23-4 1 0 0,-43 5-449 0 0,92-16 826 0 0,102-33 0 0 0,-70 16-2524 0 0,-74 20-5947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33 12439 0 0,'3'-7'232'0'0,"-3"5"-150"0"0,1 0-1 0 0,0 0 1 0 0,-1 1-1 0 0,1-1 1 0 0,0 1-1 0 0,0-1 1 0 0,0 1-1 0 0,0-1 1 0 0,0 1-1 0 0,1 0 1 0 0,-1-1-1 0 0,0 1 1 0 0,1 0-1 0 0,-1 0 1 0 0,3-2-1 0 0,-3 2 1046 0 0,1 13 1908 0 0,-4-2-2653 0 0,1-1 0 0 0,-2 1 0 0 0,1-1 1 0 0,-1 1-1 0 0,0-1 0 0 0,-1 0 1 0 0,0 0-1 0 0,-7 10 0 0 0,-6 17 223 0 0,-19 49-329 0 0,-179 406 2217 0 0,170-387-3008 0 0,-7 17-779 0 0,39-97 936 0 0,0 0 0 0 0,-29 39 0 0 0,39-60-241 0 0,0 1-1 0 0,0-1 0 0 0,0 0 0 0 0,-1 0 0 0 0,-6 5 0 0 0</inkml:trace>
  <inkml:trace contextRef="#ctx0" brushRef="#br0" timeOffset="1">43 693 17215 0 0,'-5'-4'153'0'0,"3"3"-5"0"0,0 0-1 0 0,0 0 0 0 0,0 0 1 0 0,0 0-1 0 0,0 0 0 0 0,0 0 1 0 0,0 0-1 0 0,0 1 0 0 0,0-1 1 0 0,0 0-1 0 0,0 1 1 0 0,-1 0-1 0 0,1 0 0 0 0,0 0 1 0 0,-5 0 2861 0 0,9 1-2710 0 0,11 4-122 0 0,-1 0-1 0 0,1-1 0 0 0,0 0 1 0 0,0-1-1 0 0,0-1 1 0 0,0 0-1 0 0,0 0 0 0 0,20-1 1 0 0,112-13 92 0 0,-87 5-235 0 0,18 0 7 0 0,71-8-485 0 0,-15-2-2949 0 0,-90 12 1610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142 180 2303 0 0,'1'-1'167'0'0,"5"-8"-2107"0"0,3-3 5287 0 0,4-9 14146 0 0,-24 34-17744 0 0,-31 33 1373 0 0,-29 37-125 0 0,64-74-892 0 0,1 0 0 0 0,1 1 0 0 0,0-1 0 0 0,0 1 1 0 0,0 0-1 0 0,2 1 0 0 0,-6 18 0 0 0,9-28-88 0 0,-1 1 1 0 0,1 0-1 0 0,0 0 1 0 0,-1 0-1 0 0,1 0 0 0 0,0 0 1 0 0,0 0-1 0 0,0-1 0 0 0,1 1 1 0 0,-1 0-1 0 0,0 0 0 0 0,1 0 1 0 0,-1 0-1 0 0,1 0 0 0 0,0-1 1 0 0,-1 1-1 0 0,1 0 0 0 0,0-1 1 0 0,0 1-1 0 0,0 0 0 0 0,2 1 1 0 0,-1-1 8 0 0,0 0-1 0 0,1-1 1 0 0,-1 1 0 0 0,0-1 0 0 0,1 0 0 0 0,-1 0 0 0 0,1 0 0 0 0,-1 0-1 0 0,1 0 1 0 0,-1 0 0 0 0,1-1 0 0 0,0 1 0 0 0,3-1 0 0 0,6 1 35 0 0,0-1 1 0 0,-1-1-1 0 0,1 0 0 0 0,0-1 1 0 0,18-5-1 0 0,-19 4-13 0 0,0-1-1 0 0,0-1 1 0 0,-1 0-1 0 0,1 0 0 0 0,-1-1 1 0 0,-1 0-1 0 0,1-1 1 0 0,-1 0-1 0 0,0 0 1 0 0,-1-1-1 0 0,0 0 1 0 0,0-1-1 0 0,-1 0 1 0 0,8-11-1 0 0,-8 9 5 0 0,0 0 1 0 0,-1 0-1 0 0,0-1 0 0 0,-1 1 1 0 0,-1-1-1 0 0,0-1 0 0 0,0 1 1 0 0,-1 0-1 0 0,-1-1 0 0 0,0 0 0 0 0,0 0 1 0 0,-2-21-1 0 0,0 27-348 0 0,-1 0 1 0 0,0 0-1 0 0,-1 0 0 0 0,1 0 1 0 0,-1 1-1 0 0,-1-1 0 0 0,1 1 1 0 0,-1-1-1 0 0,-1 1 0 0 0,1 0 1 0 0,-1 0-1 0 0,0 0 0 0 0,0 0 1 0 0,-1 1-1 0 0,1 0 0 0 0,-1 0 1 0 0,0 0-1 0 0,-1 0 0 0 0,1 1 1 0 0,-11-6-1 0 0,7 6-1311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642 656 9215 0 0,'-50'46'2060'0'0,"28"-28"5983"0"0,32-27-6516 0 0,22-18-220 0 0,35-39 0 0 0,-55 52-1210 0 0,-1 1 0 0 0,-1-2-1 0 0,0 1 1 0 0,-1-2 0 0 0,13-27-1 0 0,3-21 52 0 0,-2-2 0 0 0,15-76 0 0 0,-35 128-180 0 0,16-86-632 0 0,-17 84 377 0 0,0 0-1 0 0,-2 0 1 0 0,0 0 0 0 0,-2-20 0 0 0,2 35 248 0 0,0 0 0 0 0,0 0 0 0 0,-1 0-1 0 0,1 0 1 0 0,0 1 0 0 0,0-1 0 0 0,0 0 0 0 0,-1 0-1 0 0,1 0 1 0 0,0 1 0 0 0,-1-1 0 0 0,1 0 0 0 0,0 1-1 0 0,-1-1 1 0 0,1 0 0 0 0,-1 1 0 0 0,1-1 0 0 0,-1 0-1 0 0,0 0 1 0 0,0 1 15 0 0,0 0-1 0 0,0 0 1 0 0,0 0-1 0 0,1 0 0 0 0,-1 0 1 0 0,0 0-1 0 0,0 0 1 0 0,1 0-1 0 0,-1 0 1 0 0,0 1-1 0 0,0-1 1 0 0,1 0-1 0 0,-1 1 1 0 0,0-1-1 0 0,1 0 0 0 0,-1 1 1 0 0,0-1-1 0 0,1 1 1 0 0,-1-1-1 0 0,0 1 1 0 0,0 0-1 0 0,-3 2-20 0 0,0 1 0 0 0,0 0-1 0 0,0 1 1 0 0,1-1 0 0 0,-1 1 0 0 0,1-1 0 0 0,-4 8-1 0 0,-17 40 28 0 0,15-30 101 0 0,-130 327 1524 0 0,132-331-1521 0 0,-249 587 1583 0 0,254-600-1666 0 0,-16 35 18 0 0,-1-1 1 0 0,-2-1-1 0 0,-2-1 0 0 0,-1 0 1 0 0,-31 34-1 0 0,-32 23-647 0 0,68-76-72 0 0,-1-1 0 0 0,-40 28 0 0 0,39-34-240 0 0,20-11 494 0 0,5-13-1640 0 0,4-2-4442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72 19375 0 0,'-4'-2'140'0'0,"-1"1"1"0"0,1-1-1 0 0,-1 1 0 0 0,1 1 1 0 0,-1-1-1 0 0,0 1 0 0 0,1-1 0 0 0,-1 1 1 0 0,1 0-1 0 0,-1 1 0 0 0,0-1 0 0 0,1 1 1 0 0,-1 0-1 0 0,-4 2 0 0 0,-22 8 3299 0 0,33-11-3191 0 0,8 3-144 0 0,0-1 0 0 0,1 0 0 0 0,-1-1 0 0 0,1 0 0 0 0,-1-1 0 0 0,1 0 0 0 0,13-2 1 0 0,77-15 138 0 0,-93 16-218 0 0,109-27 40 0 0,58-10-3159 0 0,-165 35 725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53 5527 0 0,'-2'1'423'0'0,"-15"8"-229"0"0,-17 12 14493 0 0,69-24-14014 0 0,0-1 0 0 0,-1-1 0 0 0,0-2-1 0 0,35-11 1 0 0,46-10-249 0 0,-82 21-549 0 0,23-3 120 0 0,-50 9-986 0 0,0 1 1 0 0,1 0-1 0 0,10 2 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12895 0 0,'0'0'8674'0'0,"1"1"-8293"0"0,1 2-363 0 0,0-1 1 0 0,0 1-1 0 0,0 0 1 0 0,-1-1-1 0 0,0 1 1 0 0,1 0-1 0 0,-1 0 1 0 0,0 0 0 0 0,0 0-1 0 0,-1 0 1 0 0,1 0-1 0 0,-1 0 1 0 0,1 1-1 0 0,-1-1 1 0 0,0 6-1 0 0,-1-3 31 0 0,0-1 0 0 0,-1 1 0 0 0,1 0 0 0 0,-1-1 0 0 0,0 1 0 0 0,0-1 0 0 0,-1 0 0 0 0,-3 6 0 0 0,-4 4 67 0 0,0 0-1 0 0,-2-1 0 0 0,0-1 0 0 0,-23 21 0 0 0,-32 17-12 0 0,4-3 7 0 0,49-37-78 0 0,9-7-7 0 0,0 0 0 0 0,0 0 0 0 0,1 0 0 0 0,0 0 0 0 0,-7 9 0 0 0,21-10 28 0 0,5-2-43 0 0,0-1 0 0 0,0 0 1 0 0,0-1-1 0 0,-1-1 0 0 0,20-4 0 0 0,-18 3-7 0 0,66-16-3 0 0,-21 4 0 0 0,-38 9 3 0 0,40-17 0 0 0,-18 6-41 0 0,-18 13-4274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1375 0 0,'0'0'16750'0'0,"0"3"-16064"0"0,1 18-341 0 0,0 0-1 0 0,-2-1 1 0 0,0 1-1 0 0,-1 0 1 0 0,-1 0-1 0 0,-1-1 1 0 0,-1 1 0 0 0,-1-1-1 0 0,-1 0 1 0 0,-13 29-1 0 0,-14 17-149 0 0,-68 101 0 0 0,71-119 261 0 0,-103 169 211 0 0,120-196-958 0 0,-17 41 0 0 0,30-60-726 0 0,7 7-1723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1839 0 0,'1'2'18707'0'0,"0"0"-18487"0"0,0 1 0 0 0,0-1 1 0 0,0 1-1 0 0,0-1 0 0 0,0 1 1 0 0,-1-1-1 0 0,1 1 0 0 0,-1 0 1 0 0,0 0-1 0 0,0-1 0 0 0,0 5 1 0 0,-6 32 1025 0 0,4-29-1157 0 0,1-1 0 0 0,-2 15 0 0 0,5 12-2646 0 0,7-32-958 0 0,0-1-3381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5983 0 0,'0'-2'12409'0'0,"4"-7"-11116"0"0,1-7-1385 0 0,-4 15-715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12895 0 0,'0'0'1172'0'0,"-1"2"-966"0"0,-45 98 8651 0 0,4 2-6131 0 0,-47 104-2498 0 0,47-115-232 0 0,37-76-227 0 0,0 0 0 0 0,0 1 0 0 0,2-1 1 0 0,-3 21-1 0 0,6-29 40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286 262 7831 0 0,'0'0'2240'0'0,"10"4"2454"0"0,1-2-4319 0 0,-6-1-172 0 0,1 1 1 0 0,-1-1 0 0 0,1-1-1 0 0,0 1 1 0 0,-1-1-1 0 0,1 0 1 0 0,0-1 0 0 0,-1 1-1 0 0,1-1 1 0 0,0 0 0 0 0,9-3-1 0 0,-5-1 13 0 0,0 1 0 0 0,-1-1 0 0 0,0-1 0 0 0,0 1 0 0 0,0-1 0 0 0,-1-1 0 0 0,0 0 0 0 0,0 0 0 0 0,12-15 0 0 0,-17 19-132 0 0,0-1 0 0 0,-1-1-1 0 0,1 1 1 0 0,-1 0 0 0 0,0-1-1 0 0,0 1 1 0 0,0-1 0 0 0,0 1-1 0 0,-1-1 1 0 0,0 0 0 0 0,0 0-1 0 0,0 0 1 0 0,-1 0 0 0 0,1 0-1 0 0,-1 0 1 0 0,0 0 0 0 0,-1 0-1 0 0,1 1 1 0 0,-1-1 0 0 0,0 0-1 0 0,0 0 1 0 0,-1 0 0 0 0,-1-4-1 0 0,0 4-186 0 0,0 0 1 0 0,0 0-1 0 0,0 0 0 0 0,0 0 1 0 0,-1 1-1 0 0,0 0 0 0 0,0-1 0 0 0,0 2 1 0 0,0-1-1 0 0,-1 0 0 0 0,1 1 1 0 0,-1 0-1 0 0,0 0 0 0 0,0 0 0 0 0,0 0 1 0 0,-1 1-1 0 0,1 0 0 0 0,-1 0 1 0 0,1 1-1 0 0,-1-1 0 0 0,1 1 0 0 0,-1 0 1 0 0,0 1-1 0 0,-7-1 0 0 0,2 3-3 0 0,0 0 0 0 0,0 1 0 0 0,0 0 0 0 0,0 0 0 0 0,0 1 0 0 0,1 1 0 0 0,0 0 0 0 0,0 0-1 0 0,0 1 1 0 0,0 0 0 0 0,1 1 0 0 0,0 0 0 0 0,1 0 0 0 0,-1 1 0 0 0,-7 10 0 0 0,-25 28 1131 0 0,-58 85-1 0 0,84-107-668 0 0,-17 36 1 0 0,27-52-291 0 0,2 2 1 0 0,-1-1 0 0 0,1 0-1 0 0,0 1 1 0 0,1-1-1 0 0,0 1 1 0 0,0 15 0 0 0,2-23-58 0 0,0-1 0 0 0,0 0 1 0 0,0 1-1 0 0,0-1 1 0 0,0 0-1 0 0,0 1 1 0 0,0-1-1 0 0,1 0 1 0 0,-1 1-1 0 0,1-1 0 0 0,-1 0 1 0 0,1 0-1 0 0,-1 1 1 0 0,1-1-1 0 0,0 0 1 0 0,-1 0-1 0 0,1 0 0 0 0,0 0 1 0 0,0 0-1 0 0,0 0 1 0 0,1 1-1 0 0,0-1 6 0 0,0 0-1 0 0,-1-1 0 0 0,1 1 0 0 0,-1-1 1 0 0,1 1-1 0 0,0-1 0 0 0,0 1 1 0 0,-1-1-1 0 0,1 0 0 0 0,0 0 0 0 0,0 0 1 0 0,-1 0-1 0 0,1 0 0 0 0,2-1 1 0 0,4 0 32 0 0,0-1 0 0 0,0 0 0 0 0,-1-1 0 0 0,1 0 1 0 0,10-6-1 0 0,6-5 6 0 0,-1-1 0 0 0,-1-1-1 0 0,-1-1 1 0 0,33-33 0 0 0,36-30 47 0 0,-89 79-47 0 0,-2 11 101 0 0,-1 1-1 0 0,0-1 0 0 0,-1 0 1 0 0,0 0-1 0 0,-1 0 0 0 0,0 0 1 0 0,-9 16-1 0 0,0 0 156 0 0,-28 60 522 0 0,-16 36-18 0 0,53-112-782 0 0,-4 10 30 0 0,1 1 1 0 0,-8 40-1 0 0,13-50-27 0 0,2-3-11 0 0,3 4-76 0 0,0-5-652 0 0,0 1 0 0 0,0-1 0 0 0,0 0 1 0 0,6 9-1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9671 0 0,'-9'0'1004'0'0,"0"0"6590"0"0,11 1-7274 0 0,7 4-179 0 0,0-1 1 0 0,-1 1 0 0 0,1 0 0 0 0,-1 1-1 0 0,0 0 1 0 0,-1 1 0 0 0,0-1 0 0 0,8 9 0 0 0,-2 2 319 0 0,0 0 0 0 0,19 33 1 0 0,-3-1 654 0 0,1-1 1 0 0,72 85 0 0 0,-14-30 687 0 0,-75-85-1426 0 0,-1 0 0 0 0,-1 1 0 0 0,-1 0 1 0 0,10 25-1 0 0,-18-39-337 0 0,0 0 1 0 0,-1 0-1 0 0,0-1 0 0 0,0 1 1 0 0,0 0-1 0 0,-1 1 1 0 0,0-1-1 0 0,0 0 1 0 0,0 0-1 0 0,0 0 0 0 0,-3 8 1 0 0,2-6-18 0 0,-2 0-1 0 0,1 0 1 0 0,-1 0 0 0 0,0-1 0 0 0,0 1 0 0 0,-1-1-1 0 0,-6 8 1 0 0,-5 5-5 0 0,-1-1 0 0 0,-2-1-1 0 0,-33 27 1 0 0,41-36 1 0 0,-128 108-185 0 0,120-103-94 0 0,0-1-1 0 0,-1-1 1 0 0,-28 13 0 0 0,23-12-223 0 0,23-12-292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0,'0'0'3288'0'0,"11"5"-3168"0"0,1-1-24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0,'0'0'-488'0'0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2303 0 0,'-56'20'224'0'0,"-38"12"6635"0"0,-21-4 6845 0 0,116-27-13388 0 0,7 1-176 0 0,-1-1 1 0 0,1 1 0 0 0,-1-2-1 0 0,1 1 1 0 0,-1-1-1 0 0,1 0 1 0 0,-1 0 0 0 0,10-3-1 0 0,61-14 701 0 0,-72 16-797 0 0,48-14 291 0 0,-23 6-265 0 0,1 0 1 0 0,1 2-1 0 0,-1 2 1 0 0,38-2-1 0 0,-57 11-371 0 0,-4-1-4820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76 6911 0 0,'5'-9'732'0'0,"16"-12"-595"0"0,-4 9 5684 0 0,27-17 0 0 0,-44 29-5699 0 0,1-1 1 0 0,0 1-1 0 0,-1-1 1 0 0,1 1-1 0 0,0 0 1 0 0,-1-1-1 0 0,1 1 1 0 0,0 0-1 0 0,0 0 1 0 0,-1-1-1 0 0,1 1 0 0 0,0 0 1 0 0,0 0-1 0 0,-1 0 1 0 0,1 0-1 0 0,0 0 1 0 0,0 0-1 0 0,0 0 1 0 0,-1 0-1 0 0,1 0 1 0 0,0 0-1 0 0,1 1 1 0 0,-1 0-74 0 0,-1-1 0 0 0,1 1-1 0 0,-1-1 1 0 0,1 1 0 0 0,-1-1 0 0 0,1 1 0 0 0,-1 0 0 0 0,1-1 0 0 0,-1 1 0 0 0,0 0 0 0 0,1 0 0 0 0,-1-1 0 0 0,0 1 0 0 0,0 0 0 0 0,1 0 0 0 0,-1-1 0 0 0,0 3 0 0 0,0 1-26 0 0,1 0 0 0 0,-1 0-1 0 0,0 0 1 0 0,-1 0 0 0 0,1 0-1 0 0,-3 7 1 0 0,-1 1 2 0 0,-1 0 0 0 0,0-1-1 0 0,-1 1 1 0 0,-1-1 0 0 0,-9 12 0 0 0,-44 51 145 0 0,24-32-129 0 0,16-17-48 0 0,-96 129-169 0 0,73-84-225 0 0,42-69 321 0 0,3-1-117 0 0,1 1 193 0 0,-2-1 3 0 0,-1 1 1 0 0,1-1 0 0 0,-1 0-1 0 0,1 0 1 0 0,-1 0 0 0 0,1 0-1 0 0,-1 0 1 0 0,1 0 0 0 0,-1 0-1 0 0,1 0 1 0 0,-1 0 0 0 0,1 0-1 0 0,-1 0 1 0 0,1 0 0 0 0,-1 0-1 0 0,1 0 1 0 0,-1 0 0 0 0,1 0-1 0 0,0-1 1 0 0,12-4 0 0 0,-7 3 14 0 0,-1 0-1 0 0,1-1 1 0 0,8-5 0 0 0,15-7 176 0 0,-4 7 153 0 0,1 0 0 0 0,46-5-1 0 0,54 0 510 0 0,39-6-2606 0 0,-163 19 1184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 13991 0 0,'-11'-11'1520'0'0,"6"6"2596"0"0,-2 11-3018 0 0,5-4-1004 0 0,0 1 1 0 0,1 0-1 0 0,-1-1 1 0 0,1 1-1 0 0,-1 0 1 0 0,1 0 0 0 0,0 0-1 0 0,0 0 1 0 0,1 0-1 0 0,-2 5 1 0 0,-1 33 2 0 0,3-32-32 0 0,-1 23 41 0 0,-2-1 0 0 0,0 1 0 0 0,-2-1 0 0 0,-2 0 0 0 0,-18 54 0 0 0,-11-3 162 0 0,-4-2 0 0 0,-72 109 0 0 0,88-151-149 0 0,5-11 81 0 0,2 0 1 0 0,-21 48-1 0 0,35-69-202 0 0,1 0-1 0 0,0 1 1 0 0,0-1-1 0 0,1 1 1 0 0,-2 11-1 0 0,3-17-48 0 0,0 1 1 0 0,0-1-1 0 0,0 0 0 0 0,0 0 0 0 0,0 1 1 0 0,0-1-1 0 0,0 0 0 0 0,1 0 1 0 0,-1 1-1 0 0,0-1 0 0 0,1 0 0 0 0,-1 0 1 0 0,1 0-1 0 0,-1 0 0 0 0,1 0 0 0 0,0 1 1 0 0,-1-1-1 0 0,1 0 0 0 0,0 0 1 0 0,0-1-1 0 0,0 1 0 0 0,0 0 0 0 0,0 0 1 0 0,0 0-1 0 0,0-1 0 0 0,0 1 0 0 0,0 0 1 0 0,0-1-1 0 0,0 1 0 0 0,0-1 1 0 0,1 1-1 0 0,-1-1 0 0 0,0 0 0 0 0,0 1 1 0 0,3-1-1 0 0,10 1-1274 0 0,2-4-61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9671 0 0,'0'0'440'0'0,"1"-1"-5"0"0,17-8 8750 0 0,-16 10-8912 0 0,-1-1-1 0 0,0 1 1 0 0,1-1 0 0 0,-1 1-1 0 0,0 0 1 0 0,0-1 0 0 0,0 1-1 0 0,1 0 1 0 0,-1 0-1 0 0,0 0 1 0 0,0 0 0 0 0,0 0-1 0 0,0 0 1 0 0,0 0-1 0 0,-1 0 1 0 0,1 1 0 0 0,0-1-1 0 0,-1 0 1 0 0,2 3-1 0 0,-1-1-157 0 0,-1 0 0 0 0,1 0-1 0 0,-1-1 1 0 0,1 1-1 0 0,-1 0 1 0 0,0 0-1 0 0,0 0 1 0 0,0 0-1 0 0,-1 4 1 0 0,-2 5-324 0 0,-1 1-1 0 0,0-1 1 0 0,-8 18-1 0 0,11-28 343 0 0,-16 26-1017 0 0,16-27 299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9671 0 0,'0'2'8892'0'0,"-10"39"-4652"0"0,-15 23-3516 0 0,18-47-323 0 0,-161 331 329 0 0,140-294-672 0 0,-25 71 1 0 0,50-116-61 0 0,-6 24 43 0 0,8-32-180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31 609 5063 0 0,'0'0'390'0'0,"-2"2"-252"0"0,-1 3 616 0 0,-1 0-1 0 0,1 0 0 0 0,0 0 1 0 0,0 0-1 0 0,1 1 0 0 0,-1-1 1 0 0,1 1-1 0 0,1 0 0 0 0,-1 0 1 0 0,-1 8-1 0 0,3-11-85 0 0,1-1-48 0 0,4 8-11 0 0,-4-7-39 0 0,-1-3-548 0 0,1 0 0 0 0,-1 0 0 0 0,0 0 1 0 0,1 0-1 0 0,-1 0 0 0 0,0 0 0 0 0,0 0 1 0 0,1 0-1 0 0,-1 0 0 0 0,0 0 1 0 0,1 0-1 0 0,-1 0 0 0 0,0 1 0 0 0,0-1 1 0 0,1 0-1 0 0,-1 0 0 0 0,0 0 0 0 0,0 0 1 0 0,1 1-1 0 0,-1-1 0 0 0,0 0 0 0 0,0 0 1 0 0,1 1-1 0 0,-1-1 0 0 0,0 1 0 0 0,1-1 6 0 0,-1 1 0 0 0,0-1 0 0 0,1 1 0 0 0,-1-1 0 0 0,1 1 0 0 0,0-1 0 0 0,-1 1 0 0 0,1-1 0 0 0,-1 1 0 0 0,1-1-1 0 0,0 0 1 0 0,-1 1 0 0 0,1-1 0 0 0,0 0 0 0 0,-1 0 0 0 0,2 1 0 0 0,2 0 44 0 0,1 0-1 0 0,-1-1 1 0 0,0 1 0 0 0,1-1-1 0 0,-1 0 1 0 0,0 0 0 0 0,1 0-1 0 0,-1-1 1 0 0,0 1 0 0 0,0-1-1 0 0,6-2 1 0 0,-3 1 19 0 0,0-1 0 0 0,0-1 1 0 0,0 1-1 0 0,0-1 0 0 0,11-8 0 0 0,2-6 45 0 0,0 0 1 0 0,30-37-1 0 0,-37 40-129 0 0,71-78 52 0 0,56-67 20 0 0,7-28 47 0 0,-137 169-74 0 0,-120 210-165 0 0,97-166 112 0 0,-66 143 1 0 0,75-158-6 0 0,1 0-1 0 0,-1 0 0 0 0,2 1 1 0 0,-1-1-1 0 0,-1 21 0 0 0,4-28 6 0 0,0-1 0 0 0,0 1-1 0 0,0-1 1 0 0,1 1 0 0 0,-1-1 0 0 0,1 1-1 0 0,-1-1 1 0 0,1 0 0 0 0,0 1 0 0 0,0-1-1 0 0,0 0 1 0 0,0 1 0 0 0,0-1 0 0 0,0 0-1 0 0,1 0 1 0 0,-1 0 0 0 0,1 0 0 0 0,-1 0-1 0 0,1 0 1 0 0,0-1 0 0 0,0 1 0 0 0,0 0-1 0 0,0-1 1 0 0,0 1 0 0 0,0-1 0 0 0,0 0-1 0 0,0 0 1 0 0,1 0 0 0 0,-1 0 0 0 0,0 0-1 0 0,4 0 1 0 0,4 1 12 0 0,1 0 0 0 0,0-1 1 0 0,-1 0-1 0 0,1 0 0 0 0,0-1 0 0 0,0-1 0 0 0,12-2 0 0 0,2-1 55 0 0,47-15-1 0 0,-48 10 12 0 0,0-1 0 0 0,-1-1-1 0 0,0-2 1 0 0,-1 0 0 0 0,32-24-1 0 0,-42 26-39 0 0,0-1-1 0 0,-1 0 1 0 0,0-1 0 0 0,-1 0-1 0 0,13-21 1 0 0,1-1-1 0 0,31-43 170 0 0,-3-4-1 0 0,46-99 0 0 0,-88 164-205 0 0,7-19-10 0 0,-17 34-46 0 0,-5 23-75 0 0,1-10 114 0 0,0 0 0 0 0,-1 0 0 0 0,0 0 0 0 0,-10 13 0 0 0,3-3-63 0 0,-41 58-219 0 0,5-8 208 0 0,33-46 91 0 0,2 1 0 0 0,0 0 0 0 0,2 1 0 0 0,1 0 0 0 0,1 0 0 0 0,1 1 0 0 0,2 1 0 0 0,-3 29 0 0 0,8-53 10 0 0,1 0 0 0 0,0 0 0 0 0,0 0 0 0 0,0 0 0 0 0,1 0 0 0 0,-1 0 0 0 0,1 0 0 0 0,1 0 0 0 0,-1-1 0 0 0,1 1 0 0 0,-1 0 0 0 0,1-1 0 0 0,1 1 0 0 0,-1-1 0 0 0,1 0 1 0 0,-1 1-1 0 0,1-1 0 0 0,0-1 0 0 0,1 1 0 0 0,-1 0 0 0 0,1-1 0 0 0,-1 0 0 0 0,1 1 0 0 0,0-1 0 0 0,0-1 0 0 0,1 1 0 0 0,-1-1 0 0 0,0 0 0 0 0,1 0 0 0 0,0 0 0 0 0,-1 0 0 0 0,7 1 0 0 0,6 1 32 0 0,-6-2-3 0 0,0 1-1 0 0,0 1 1 0 0,15 7 0 0 0,-17-7 32 0 0,-1 1-6 0 0,-5-3-11 0 0,3 3-56 0 0,-4-3-63 0 0,5 2-1171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244 389 12671 0 0,'0'0'1143'0'0,"2"1"-823"0"0,5 2 320 0 0,1 0 0 0 0,0 0 1 0 0,0-1-1 0 0,0 0 0 0 0,0 0 1 0 0,0-1-1 0 0,0 0 0 0 0,0 0 0 0 0,1-1 1 0 0,11-1-1 0 0,-13 0-469 0 0,0 1 0 0 0,-1-2 0 0 0,1 1 0 0 0,-1-1 0 0 0,1 0-1 0 0,-1 0 1 0 0,0-1 0 0 0,0 0 0 0 0,0 0 0 0 0,0 0 0 0 0,0-1 0 0 0,-1 0 0 0 0,9-8 0 0 0,-10 8-73 0 0,-1-1 0 0 0,1 1 0 0 0,-1-1 0 0 0,-1 0 0 0 0,1 0 0 0 0,-1-1 0 0 0,0 1 0 0 0,0 0 0 0 0,0-1 0 0 0,-1 0 0 0 0,1 1 0 0 0,-2-1 0 0 0,1 0 0 0 0,0 1 0 0 0,-2-11 0 0 0,1-1-66 0 0,-1 0 0 0 0,-2 1 0 0 0,1-1 0 0 0,-6-17 0 0 0,6 27-26 0 0,-4-15-292 0 0,-1 1 0 0 0,-10-23 0 0 0,15 38 121 0 0,-1 1-1 0 0,0-1 1 0 0,0 1 0 0 0,-1 0-1 0 0,1 0 1 0 0,-1 0 0 0 0,0 0-1 0 0,-1 1 1 0 0,1 0 0 0 0,-1 0-1 0 0,0 0 1 0 0,-8-5 0 0 0,9 7 104 0 0,0 1 1 0 0,0-1 0 0 0,0 1 0 0 0,-1 0 0 0 0,1 0 0 0 0,0 1 0 0 0,0-1 0 0 0,0 1-1 0 0,-1 0 1 0 0,1 0 0 0 0,0 1 0 0 0,0-1 0 0 0,0 1 0 0 0,-1 0 0 0 0,1 0 0 0 0,0 0-1 0 0,-6 3 1 0 0,-3 1-12 0 0,0 2 0 0 0,1-1-1 0 0,0 1 1 0 0,-12 9 0 0 0,7-2 59 0 0,0 0 1 0 0,2 1-1 0 0,-1 0 1 0 0,2 1 0 0 0,-24 34-1 0 0,20-23 103 0 0,2 2-1 0 0,0-1 1 0 0,-13 40 0 0 0,25-59-30 0 0,1-1 0 0 0,1 1 1 0 0,0 0-1 0 0,0 0 1 0 0,0 1-1 0 0,1-1 1 0 0,1 18-1 0 0,0-24-39 0 0,0 0-1 0 0,0-1 0 0 0,1 1 1 0 0,-1-1-1 0 0,1 1 0 0 0,-1-1 1 0 0,1 0-1 0 0,0 1 0 0 0,0-1 1 0 0,0 0-1 0 0,1 1 0 0 0,-1-1 1 0 0,0 0-1 0 0,1 0 0 0 0,-1 0 0 0 0,1 0 1 0 0,0 0-1 0 0,0-1 0 0 0,0 1 1 0 0,0 0-1 0 0,0-1 0 0 0,0 1 1 0 0,0-1-1 0 0,0 0 0 0 0,1 0 1 0 0,-1 0-1 0 0,0 0 0 0 0,1 0 1 0 0,-1 0-1 0 0,1-1 0 0 0,-1 1 1 0 0,1-1-1 0 0,2 1 0 0 0,6-1 79 0 0,-1 0-1 0 0,0-1 1 0 0,0 0-1 0 0,1 0 1 0 0,-1-1-1 0 0,0 0 1 0 0,0-1-1 0 0,-1 0 0 0 0,1-1 1 0 0,9-4-1 0 0,6-5 23 0 0,0-1-1 0 0,31-24 0 0 0,-40 27-72 0 0,0-2-1 0 0,-2 0 1 0 0,1 0 0 0 0,-2-2-1 0 0,0 1 1 0 0,0-2-1 0 0,-1 0 1 0 0,-1 0 0 0 0,10-20-1 0 0,-50 85 174 0 0,-8 32 24 0 0,-24 57 104 0 0,51-112-297 0 0,2 0-1 0 0,1 0 1 0 0,-6 43-1 0 0,8-25 38 0 0,-2-1 0 0 0,-20 71 0 0 0,24-101 32 0 0,0 0-682 0 0,1-8-3299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37 11951 0 0,'8'-7'347'0'0,"1"2"-1"0"0,0-1 0 0 0,1 2 0 0 0,-1-1 0 0 0,16-4 5098 0 0,-25 10-4952 0 0,0 3-361 0 0,0 0-1 0 0,0-1 1 0 0,-1 1 0 0 0,1 0 0 0 0,-1-1 0 0 0,0 1-1 0 0,0-1 1 0 0,0 1 0 0 0,0-1 0 0 0,-1 1 0 0 0,1-1-1 0 0,-1 0 1 0 0,0 0 0 0 0,0 0 0 0 0,0 0 0 0 0,0 0-1 0 0,-4 3 1 0 0,-5 7 73 0 0,-2 0-1 0 0,-16 12 1 0 0,-207 143-9 0 0,137-102-402 0 0,-78 50-845 0 0,95-64 528 0 0,-79 45-349 0 0,94-63 656 0 0,55-27 59 0 0,7-5 44 0 0,0 1 0 0 0,0 0-1 0 0,0 1 1 0 0,-5 4-1 0 0,9-8 33 0 0,4 2 138 0 0,1-1 1 0 0,-1 0 0 0 0,0 0 0 0 0,1 0 0 0 0,-1 0 0 0 0,1-1 0 0 0,-1 1 0 0 0,1-1 0 0 0,0 0-1 0 0,3 0 1 0 0,-6 0-22 0 0,6-1 240 0 0,0 0 0 0 0,-1 0 1 0 0,1-1-1 0 0,0 1 1 0 0,-1-1-1 0 0,1-1 1 0 0,-1 1-1 0 0,9-6 1 0 0,9-3 479 0 0,-22 10-624 0 0,10 0 113 0 0,0 1-114 0 0,0 1-1 0 0,-1 0 1 0 0,1 1 0 0 0,-1 0-1 0 0,1 1 1 0 0,17 7 0 0 0,-11-4 6 0 0,23 4 0 0 0,33 2 212 0 0,146 5 1 0 0,-212-17-327 0 0,205-4 272 0 0,-204 4-255 0 0,-3 0-20 0 0,0-1 0 0 0,0 0 0 0 0,0 0 0 0 0,0 0 0 0 0,9-4 0 0 0,-7 3-96 0 0,-5 0 10 0 0,3 0 18 0 0,-5 1-131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9215 0 0,'0'0'15613'0'0,"-1"11"-14886"0"0,-5 14-388 0 0,3-11-151 0 0,0 1-1 0 0,-9 19 0 0 0,12-32-288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36 14711 0 0,'0'0'672'0'0,"5"-7"230"0"0,8-7-720 0 0,-1-1 5957 0 0,-13 17-5975 0 0,-13 18-115 0 0,-1-1-1 0 0,-1 0 1 0 0,-35 31 0 0 0,3-2 1 0 0,-9 11-33 0 0,-58 67 123 0 0,103-111 39 0 0,-18 29-1 0 0,27-40-195 0 0,1 1 0 0 0,-1 0 0 0 0,1 0 0 0 0,0-1 0 0 0,1 2 0 0 0,-1-1 0 0 0,1 0 1 0 0,0 0-1 0 0,0 0 0 0 0,0 1 0 0 0,1 5 0 0 0,0-9 24 0 0,1 1 0 0 0,-1-1 0 0 0,1 0 0 0 0,0 0-1 0 0,-1 1 1 0 0,1-1 0 0 0,0 0 0 0 0,1 0 0 0 0,-1 0 0 0 0,0 0 0 0 0,1 0 0 0 0,-1 0 0 0 0,1-1 0 0 0,-1 1 0 0 0,1 0 0 0 0,0-1 0 0 0,0 1 0 0 0,0-1-1 0 0,0 0 1 0 0,0 1 0 0 0,3 0 0 0 0,3 2 22 0 0,-1-1 0 0 0,1 0 0 0 0,0 0 0 0 0,13 2 0 0 0,-7-2-12 0 0,0-1 0 0 0,0-1 0 0 0,0 0-1 0 0,0 0 1 0 0,0-1 0 0 0,0-1 0 0 0,0-1-1 0 0,0 0 1 0 0,0 0 0 0 0,15-6 0 0 0,-18 4-4 0 0,0 0 1 0 0,-1-1-1 0 0,0 0 1 0 0,0-1-1 0 0,-1 0 1 0 0,1 0-1 0 0,-1-1 1 0 0,-1-1-1 0 0,1 1 1 0 0,-1-1-1 0 0,-1 0 1 0 0,1-1-1 0 0,6-11 0 0 0,2-4 56 0 0,-2 0 0 0 0,0-1 0 0 0,15-41-1 0 0,-24 54-84 0 0,-1-1 0 0 0,0 0-1 0 0,-1 0 1 0 0,-1-1-1 0 0,0 1 1 0 0,0-1-1 0 0,-2 1 1 0 0,0-1 0 0 0,-2-20-1 0 0,1 28-104 0 0,0 0 0 0 0,-1 0 0 0 0,0 1 0 0 0,0-1 0 0 0,-1 0 1 0 0,1 1-1 0 0,-1 0 0 0 0,0-1 0 0 0,-1 1 0 0 0,1 0 0 0 0,-6-5 0 0 0,7 7 32 0 0,0 1-1 0 0,-1 0 1 0 0,1 0-1 0 0,0 0 1 0 0,-1 0-1 0 0,0 0 1 0 0,1 1 0 0 0,-1-1-1 0 0,0 1 1 0 0,0-1-1 0 0,0 1 1 0 0,0 0-1 0 0,0 0 1 0 0,0 1 0 0 0,0-1-1 0 0,0 0 1 0 0,0 1-1 0 0,0 0 1 0 0,-1 0-1 0 0,1 0 1 0 0,0 0 0 0 0,-6 1-1 0 0,8 0 66 0 0,-1-1-1 0 0,1 1 0 0 0,0-1 1 0 0,-1 1-1 0 0,1-1 0 0 0,0 1 1 0 0,0 0-1 0 0,0 0 0 0 0,-1-1 1 0 0,1 1-1 0 0,0 0 1 0 0,0 0-1 0 0,0 0 0 0 0,0 0 1 0 0,1 1-1 0 0,-1-1 0 0 0,0 0 1 0 0,0 0-1 0 0,1 0 0 0 0,-2 3 1 0 0,1 1-761 0 0,-1 0 0 0 0,1 0 0 0 0,0 0 0 0 0,0 6 0 0 0,0-5-1439 0 0,-1 10-3766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51 14279 0 0,'43'-50'9688'0'0,"-44"51"-9672"0"0,0 1-1 0 0,0 0 1 0 0,0-1 0 0 0,0 1-1 0 0,-1-1 1 0 0,1 1 0 0 0,0-1-1 0 0,-1 0 1 0 0,-2 2 0 0 0,0 1-5 0 0,-147 125-560 0 0,101-89 177 0 0,-73 72 1 0 0,109-96 369 0 0,0 1 1 0 0,-15 21-1 0 0,24-29 50 0 0,0-1 0 0 0,1 1 1 0 0,0 0-1 0 0,0 1 0 0 0,1-1 0 0 0,0 1 0 0 0,-2 10 0 0 0,5-18-31 0 0,-1 1-1 0 0,1-1 0 0 0,0 1 1 0 0,0-1-1 0 0,0 1 0 0 0,0 0 1 0 0,0-1-1 0 0,0 1 0 0 0,1-1 1 0 0,-1 1-1 0 0,1 0 1 0 0,0-1-1 0 0,0 0 0 0 0,0 1 1 0 0,0-1-1 0 0,0 1 0 0 0,0-1 1 0 0,3 3-1 0 0,-1-2 10 0 0,-1 0-1 0 0,1-1 1 0 0,0 0-1 0 0,0 0 1 0 0,0 1 0 0 0,0-2-1 0 0,0 1 1 0 0,1 0-1 0 0,-1-1 1 0 0,0 1-1 0 0,8 1 1 0 0,1-1 44 0 0,0 0 1 0 0,0-1 0 0 0,1 0-1 0 0,-1-1 1 0 0,0 0 0 0 0,24-3-1 0 0,-12-2 25 0 0,0-1 0 0 0,-1 0 0 0 0,0-2-1 0 0,0 0 1 0 0,40-22 0 0 0,-31 11 33 0 0,0-2 0 0 0,-1 0-1 0 0,30-29 1 0 0,-53 43-107 0 0,-1-1 0 0 0,0 1 0 0 0,0-2 0 0 0,0 1 0 0 0,-1-1 0 0 0,-1 1 0 0 0,0-2 0 0 0,0 1 0 0 0,0-1 0 0 0,-2 1 1 0 0,1-1-1 0 0,-1 0 0 0 0,3-13 0 0 0,-5 16-64 0 0,0 0 0 0 0,-1 0 0 0 0,1 0 0 0 0,-1 0 0 0 0,0-1 0 0 0,-1 1 0 0 0,0 0 0 0 0,0 0 0 0 0,0 0 0 0 0,-1 1 0 0 0,0-1 0 0 0,-1 0 0 0 0,1 1 0 0 0,-1-1 0 0 0,0 1 0 0 0,-1 0 0 0 0,0 0 0 0 0,0 0 0 0 0,0 0 0 0 0,-7-7 0 0 0,7 10-33 0 0,0 0 0 0 0,0 0 0 0 0,0 0 1 0 0,0 0-1 0 0,0 0 0 0 0,-1 1 0 0 0,1 0 0 0 0,-1 0 0 0 0,1 0 0 0 0,-1 1 0 0 0,0-1 1 0 0,0 1-1 0 0,0 0 0 0 0,0 1 0 0 0,0-1 0 0 0,0 1 0 0 0,0 0 0 0 0,-8 1 0 0 0,-6 2-214 0 0,1 0-1 0 0,-1 2 0 0 0,-28 10 0 0 0,19-6 25 0 0,4 3-62 0 0,13-5 29 0 0,10-7 93 0 0,16 4-2247 0 0,0-2 1338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 4607 0 0,'9'-3'12318'0'0,"-6"12"-10866"0"0,-2-9-1409 0 0,-1 1 0 0 0,1 0 0 0 0,-1 0 1 0 0,1-1-1 0 0,-1 1 0 0 0,0 0 1 0 0,1 0-1 0 0,-1-1 0 0 0,0 1 0 0 0,0 0 1 0 0,0 0-1 0 0,1 0 0 0 0,-1-1 1 0 0,0 2-1 0 0,-1 3 131 0 0,0-1 0 0 0,0 1-1 0 0,-1-1 1 0 0,1 0 0 0 0,-1 1 0 0 0,0-1 0 0 0,-4 7 0 0 0,-21 26 535 0 0,8-16-541 0 0,0-2-1 0 0,-2 0 1 0 0,-23 16 0 0 0,-25 24-146 0 0,59-49 4 0 0,0 0 0 0 0,1 1 0 0 0,0 0 1 0 0,-10 17-1 0 0,12-18 53 0 0,1 1 1 0 0,1 0-1 0 0,0 1 0 0 0,0-1 1 0 0,1 1-1 0 0,1 0 0 0 0,0 0 0 0 0,0 0 1 0 0,-1 24-1 0 0,4-32-55 0 0,-1 4 18 0 0,0 1 0 0 0,1 0 0 0 0,0-1-1 0 0,1 1 1 0 0,0 0 0 0 0,0-1 0 0 0,1 1-1 0 0,5 14 1 0 0,-6-22-18 0 0,0 0-1 0 0,1 1 1 0 0,-1-1-1 0 0,0 0 1 0 0,1 0 0 0 0,0 0-1 0 0,-1 0 1 0 0,1 0-1 0 0,-1-1 1 0 0,1 1 0 0 0,0 0-1 0 0,0-1 1 0 0,-1 1-1 0 0,5-1 1 0 0,-5 1-1 0 0,8 0 54 0 0,-1 0-1 0 0,1-1 1 0 0,-1 0-1 0 0,1 0 1 0 0,0-1 0 0 0,-1 0-1 0 0,1 0 1 0 0,-1-1-1 0 0,1 0 1 0 0,13-6-1 0 0,3-2 80 0 0,0-2 1 0 0,24-14-1 0 0,-42 22-151 0 0,22-12 85 0 0,-1-1 0 0 0,-1-1 1 0 0,0-1-1 0 0,24-24 0 0 0,-45 37-72 0 0,0 0 1 0 0,0-1-1 0 0,-1 1 0 0 0,1-1 1 0 0,-1 0-1 0 0,-1-1 0 0 0,0 1 0 0 0,0-1 1 0 0,0 0-1 0 0,-1 0 0 0 0,0 0 1 0 0,-1 0-1 0 0,0-1 0 0 0,0 1 0 0 0,-1-1 1 0 0,0 1-1 0 0,0-1 0 0 0,-1 0 1 0 0,0 1-1 0 0,-2-15 0 0 0,-1 8-152 0 0,0 0 0 0 0,-1 0 0 0 0,-8-20 0 0 0,8 27 48 0 0,1 0 0 0 0,-1 1 0 0 0,0-1 0 0 0,-1 1 0 0 0,0 0 0 0 0,0 0 0 0 0,-11-10 0 0 0,13 15-40 0 0,1 0 0 0 0,-1 1 1 0 0,1 0-1 0 0,-1-1 0 0 0,0 1 0 0 0,1 0 0 0 0,-1 0 0 0 0,0 0 0 0 0,0 1 0 0 0,0-1 1 0 0,0 1-1 0 0,1-1 0 0 0,-1 1 0 0 0,0 0 0 0 0,0 0 0 0 0,0 0 0 0 0,0 1 0 0 0,0-1 1 0 0,0 1-1 0 0,0 0 0 0 0,0-1 0 0 0,1 1 0 0 0,-1 0 0 0 0,0 1 0 0 0,1-1 0 0 0,-1 0 1 0 0,0 1-1 0 0,1 0 0 0 0,0-1 0 0 0,-1 1 0 0 0,-2 4 0 0 0,1 1-1401 0 0,4-6 646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4:4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300 211 7367 0 0,'-2'1'568'0'0,"-13"6"1556"0"0,-28 18 0 0 0,0 0 5882 0 0,44-30-7833 0 0,-1 0 1 0 0,1 1-1 0 0,0-1 1 0 0,1 1-1 0 0,-1-1 1 0 0,1 1-1 0 0,0 0 1 0 0,0 0 0 0 0,0-1-1 0 0,1 1 1 0 0,-1 1-1 0 0,1-1 1 0 0,0 0-1 0 0,5-4 1 0 0,7-7 4 0 0,30-24 1 0 0,-41 35-81 0 0,22-16 159 0 0,1 1 0 0 0,1 2 1 0 0,40-21-1 0 0,-47 29-45 0 0,0 1 1 0 0,0 0-1 0 0,0 2 1 0 0,1 0 0 0 0,41-5-1 0 0,-56 11-86 0 0,1-1 0 0 0,-1 2-1 0 0,1-1 1 0 0,-1 1 0 0 0,15 3 0 0 0,-21-4-115 0 0,0 1-1 0 0,0-1 1 0 0,0 0 0 0 0,0 1 0 0 0,0-1 0 0 0,0 1-1 0 0,0-1 1 0 0,-1 1 0 0 0,1-1 0 0 0,0 1 0 0 0,0 0 0 0 0,0-1-1 0 0,-1 1 1 0 0,1 0 0 0 0,0 0 0 0 0,-1 0 0 0 0,1-1-1 0 0,-1 1 1 0 0,1 0 0 0 0,-1 0 0 0 0,1 0 0 0 0,-1 0-1 0 0,0 0 1 0 0,1 0 0 0 0,-1 0 0 0 0,0 0 0 0 0,0 0 0 0 0,0 0-1 0 0,1 0 1 0 0,-1 0 0 0 0,0 0 0 0 0,-1 0 0 0 0,1 0-1 0 0,0 0 1 0 0,0 0 0 0 0,0 0 0 0 0,-1 2 0 0 0,0 1-11 0 0,-1 1 0 0 0,0-1 1 0 0,1 0-1 0 0,-1 0 0 0 0,-1 0 1 0 0,-4 7-1 0 0,-15 15 1 0 0,-38 34 0 0 0,10-10-24 0 0,-121 121-773 0 0,25-25-35 0 0,118-118 687 0 0,-2-1 0 0 0,-1-1 0 0 0,-54 35 0 0 0,73-53 144 0 0,-14 10 0 0 0,26-18 1 0 0,-1 0 1 0 0,1 0-1 0 0,-1 0 0 0 0,1 0 1 0 0,-1 0-1 0 0,1 1 0 0 0,0-1 0 0 0,-1 0 1 0 0,1 0-1 0 0,-1 1 0 0 0,1-1 0 0 0,0 0 1 0 0,-1 1-1 0 0,1-1 0 0 0,0 0 1 0 0,0 1-1 0 0,-1-1 0 0 0,1 1 0 0 0,0-1 1 0 0,0 0-1 0 0,-1 1 0 0 0,1-1 1 0 0,0 1-1 0 0,0-1 0 0 0,0 0 0 0 0,0 1 1 0 0,0-1-1 0 0,0 1 0 0 0,0-1 1 0 0,0 1-1 0 0,0-1 0 0 0,0 1 0 0 0,0-1 1 0 0,0 1-1 0 0,0-1 0 0 0,0 1 0 0 0,0-1 1 0 0,0 0-1 0 0,0 1 0 0 0,1-1 1 0 0,-1 1-1 0 0,0-1 0 0 0,0 0 0 0 0,0 1 1 0 0,1-1-1 0 0,-1 1 0 0 0,0-1 1 0 0,1 0-1 0 0,-1 1 0 0 0,14 9 127 0 0,-8-8-72 0 0,0 0 0 0 0,1-1 0 0 0,-1 0-1 0 0,0 0 1 0 0,1 0 0 0 0,-1-1 0 0 0,7 1 0 0 0,48-6 255 0 0,-44 3-213 0 0,82-9 340 0 0,119-10 748 0 0,-128 15-101 0 0,98 8 1 0 0,-179-3-1055 0 0,-6 1-28 0 0,0-1 0 0 0,0 1-1 0 0,0 0 1 0 0,0 0 0 0 0,0 1 0 0 0,0-1-1 0 0,3 1 1 0 0,27 6-19 0 0,-22-4-496 0 0,0 1-1 0 0,19 8 1 0 0,-29-11-308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13159 0 0,'0'-1'598'0'0,"1"-18"204"0"0,2-2 2912 0 0,-2 19-2449 0 0,2-20 5476 0 0,-2 20-6688 0 0,16-21 33 0 0,-9 12-33 0 0,-3 2 11 0 0,-3 8-25 0 0,-4 3-103 0 0,-4 5-21 0 0,0 1 0 0 0,1 0 0 0 0,0 0 1 0 0,0 1-1 0 0,1-1 0 0 0,0 1 0 0 0,0 0 0 0 0,1 0 1 0 0,-2 10-1 0 0,4-18-249 0 0,1-1 1 0 0,0 1 0 0 0,0 0-1 0 0,0-1 1 0 0,0 1 0 0 0,0 0-1 0 0,0-1 1 0 0,0 1-1 0 0,0 0 1 0 0,1-1 0 0 0,-1 1-1 0 0,0 0 1 0 0,0-1 0 0 0,0 1-1 0 0,1 0 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3223 0 0,'0'0'554'0'0,"2"-2"1114"0"0,64-58 17694 0 0,-69 60-19190 0 0,-1 2-119 0 0,-24 12 63 0 0,17-6-60 0 0,4-1-34 0 0,5-6-1 0 0,-10 0-344 0 0,-2 10-490 0 0,13-10 296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0,'2'1'240'0'0,"22"8"11971"0"0,-16-2-8328 0 0,-8-6-3510 0 0,1 0-1 0 0,0 0 1 0 0,-1 0-1 0 0,1 0 1 0 0,0 0-1 0 0,0 0 1 0 0,0-1 0 0 0,0 1-1 0 0,0 0 1 0 0,2 1-1 0 0,0 0 174 0 0,-2-2-520 0 0,-1 0-1 0 0,0 1 0 0 0,0-1 1 0 0,0 0-1 0 0,0 0 0 0 0,1 1 1 0 0,-1-1-1 0 0,0 0 0 0 0,0 0 1 0 0,0 0-1 0 0,1 1 0 0 0,-1-1 1 0 0,0 0-1 0 0,0 0 0 0 0,1 0 1 0 0,-1 0-1 0 0,0 0 1 0 0,0 1-1 0 0,1-1 0 0 0,-1 0 1 0 0,0 0-1 0 0,0 0 0 0 0,1 0 1 0 0,-1 0-1 0 0,0 0 0 0 0,1 0 1 0 0,-1 0-1 0 0,0 0 0 0 0,0 0 1 0 0,1 0-1 0 0,-1 0 0 0 0,0 0 1 0 0,1-1-1 0 0,9-3 217 0 0,0-1 0 0 0,0-1 1 0 0,0 0-1 0 0,16-13 0 0 0,-24 17-213 0 0,13-12 43 0 0,-16 16-72 0 0,-1 0 1 0 0,1-1 0 0 0,0 1-1 0 0,0 0 1 0 0,0 0-1 0 0,0 0 1 0 0,0 0-1 0 0,0 0 1 0 0,0 4-1 0 0,-1 5-57 0 0,2-11 45 0 0,0 1 0 0 0,0 0 0 0 0,0-1 0 0 0,0 1 0 0 0,1 0 0 0 0,-1-1 0 0 0,0 1 0 0 0,0-1 0 0 0,1 1 0 0 0,-1-1 1 0 0,0 1-1 0 0,1 0 0 0 0,-1-1 0 0 0,0 1 0 0 0,1-1 0 0 0,-1 0 0 0 0,1 1 0 0 0,-1-1 0 0 0,1 1 0 0 0,-1-1 0 0 0,1 0 0 0 0,-1 1 0 0 0,1-1 0 0 0,-1 0 0 0 0,1 1 0 0 0,0-1 0 0 0,-1 0 0 0 0,1 0 0 0 0,-1 0 0 0 0,1 1 0 0 0,0-1 0 0 0,-1 0 0 0 0,1 0 0 0 0,0 0 0 0 0,-1 0 0 0 0,2 0 0 0 0,22-1-785 0 0,-8-4-1342 0 0,-1-3-6174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5063 0 0,'0'0'232'0'0,"-2"0"-13"0"0,-36 6 256 0 0,-1 0 9367 0 0,60-4-8802 0 0,-14-3-817 0 0,-1 1 0 0 0,1 0 0 0 0,-1 1 0 0 0,0 0 0 0 0,1 0-1 0 0,-1 0 1 0 0,0 0 0 0 0,0 1 0 0 0,0 0 0 0 0,0 1 0 0 0,0-1 0 0 0,-1 1-1 0 0,7 4 1 0 0,5 3 180 0 0,0-2 0 0 0,0 0-1 0 0,1 0 1 0 0,35 9 0 0 0,-25-9-230 0 0,20 5-114 0 0,1-3 0 0 0,62 6 0 0 0,-57-9 3 0 0,81 20 0 0 0,-4 17-62 0 0,-121-41 0 0 0,1 0-11 0 0,-9-3-42 0 0,-47 14-91 0 0,28-11 144 0 0,1 1 0 0 0,0 1 0 0 0,-25 11 0 0 0,-44 26 0 0 0,3-1 0 0 0,29-17 0 0 0,-191 75 0 0 0,241-98 0 0 0,-3 0 0 0 0,1 1 0 0 0,-1 0 0 0 0,1 0 0 0 0,0 0 0 0 0,0 1 0 0 0,0 0 0 0 0,0 0 0 0 0,0 0 0 0 0,1 0 0 0 0,-1 1 0 0 0,1 0 0 0 0,0 0 0 0 0,0 0 0 0 0,1 0 0 0 0,-1 1 0 0 0,-5 9 0 0 0,8-13 109 0 0,-3 11-847 0 0,4-12 714 0 0,0 0-1 0 0,0 1 0 0 0,0-1 1 0 0,0 0-1 0 0,0 0 0 0 0,0 0 1 0 0,0 1-1 0 0,0-1 0 0 0,1 0 1 0 0,-1 0-1 0 0,0 1 1 0 0,0-1-1 0 0,0 0 0 0 0,0 0 1 0 0,1 0-1 0 0,-1 0 0 0 0,0 1 1 0 0,0-1-1 0 0,0 0 0 0 0,1 0 1 0 0,-1 0-1 0 0,0 0 0 0 0,0 0 1 0 0,1 0-1 0 0,-1 0 0 0 0,0 0 1 0 0,0 1-1 0 0,1-1 1 0 0,-1 0-1 0 0,0 0 0 0 0,0 0 1 0 0,1 0-1 0 0,-1 0 0 0 0,0 0 1 0 0,0 0-1 0 0,1-1 0 0 0,-1 1 1 0 0,0 0-1 0 0,0 0 0 0 0,1 0 1 0 0,-1 0-1 0 0,9-1-133 0 0,-1-1 0 0 0,1 0 0 0 0,12-5 0 0 0,0 1-1746 0 0,-9 2-4624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1 919 0 0,'0'3'10088'0'0,"-1"12"-9363"0"0,-1 0-1 0 0,0 0 0 0 0,-1 0 0 0 0,0-1 1 0 0,-1 1-1 0 0,-1-1 0 0 0,0 0 1 0 0,-13 24-1 0 0,-23 48 552 0 0,-43 85-296 0 0,73-149-946 0 0,-72 138 277 0 0,35-70-240 0 0,23-44-16 0 0,0-1-109 0 0,23-43-270 0 0,5-5-1276 0 0,12-12-2905 0 0,7-7-1418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176 372 9327 0 0,'-33'26'896'0'0,"-37"32"-37"0"0,35-22 2113 0 0,34-34-2691 0 0,-5 0 240 0 0,5-1-464 0 0,1-1 0 0 0,-1 0 0 0 0,1 1 1 0 0,-1-1-1 0 0,1 0 0 0 0,-1 1 0 0 0,1-1 1 0 0,-1 0-1 0 0,0 0 0 0 0,1 0 0 0 0,-1 1 0 0 0,1-1 1 0 0,-1 0-1 0 0,0 0 0 0 0,1 0 0 0 0,-1 0 1 0 0,-1 0-1 0 0,1-1 11 0 0,0 1 1 0 0,0-1-1 0 0,0 0 1 0 0,0 1-1 0 0,0-1 1 0 0,0 0-1 0 0,0 0 0 0 0,0 1 1 0 0,0-1-1 0 0,0 0 1 0 0,0 0-1 0 0,0 0 1 0 0,1 0-1 0 0,-1 0 0 0 0,0 0 1 0 0,1-1-1 0 0,-1 1 1 0 0,1 0-1 0 0,-1 0 1 0 0,1 0-1 0 0,0-1 0 0 0,-1 1 1 0 0,1 0-1 0 0,0 0 1 0 0,0-1-1 0 0,0 1 1 0 0,0 0-1 0 0,0-2 0 0 0,0-4 159 0 0,0 0-1 0 0,0 0 1 0 0,3-12 0 0 0,2 0-82 0 0,1-1 0 0 0,1 1 1 0 0,0 0-1 0 0,1 1 0 0 0,19-31 1 0 0,-6 16-142 0 0,2 1 1 0 0,28-29 0 0 0,-38 46 12 0 0,1 1-1 0 0,0 1 0 0 0,1 0 1 0 0,0 0-1 0 0,1 2 1 0 0,0 0-1 0 0,1 1 0 0 0,1 1 1 0 0,-1 0-1 0 0,1 1 1 0 0,1 1-1 0 0,-1 1 0 0 0,1 1 1 0 0,0 0-1 0 0,1 1 1 0 0,-1 1-1 0 0,1 1 0 0 0,-1 1 1 0 0,40 3-1 0 0,-47-1 24 0 0,-1 1 0 0 0,1 0 0 0 0,0 0 0 0 0,-1 1 1 0 0,0 1-1 0 0,19 8 0 0 0,-24-9-29 0 0,-1 0 1 0 0,1 1 0 0 0,-1 0-1 0 0,0 0 1 0 0,0 0 0 0 0,0 1-1 0 0,0-1 1 0 0,-1 1 0 0 0,1 0-1 0 0,-1 1 1 0 0,-1-1 0 0 0,1 1 0 0 0,4 8-1 0 0,-4-3-2 0 0,1 0 0 0 0,-2 0 0 0 0,1 1-1 0 0,-1-1 1 0 0,-1 1 0 0 0,0-1 0 0 0,0 20-1 0 0,-2-24 11 0 0,0 1 0 0 0,-1 0 0 0 0,0-1 0 0 0,0 1 0 0 0,0-1 0 0 0,-1 1 0 0 0,0-1 0 0 0,-1 0 0 0 0,0 0-1 0 0,0 0 1 0 0,0 0 0 0 0,-9 12 0 0 0,-4 2 98 0 0,-2-1 1 0 0,0-1-1 0 0,-28 24 0 0 0,-68 43 438 0 0,90-69-531 0 0,-26 17-58 0 0,-1-2 1 0 0,-97 45-1 0 0,121-66-163 0 0,-46 14-1 0 0,71-25 70 0 0,3-1-914 0 0,24-18-4924 0 0,-3 3-138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158 114 5527 0 0,'0'0'423'0'0,"-3"1"-278"0"0,-20 6 669 0 0,19-5-23 0 0,1 0 1 0 0,-1 0 0 0 0,0 0-1 0 0,1 1 1 0 0,-1-1 0 0 0,1 1-1 0 0,0 0 1 0 0,0 0 0 0 0,0 0-1 0 0,-4 6 1 0 0,-5 11-706 0 0,1 2 589 0 0,2 0 0 0 0,1 1 0 0 0,0 1 0 0 0,-7 39 0 0 0,-6 100 908 0 0,21-155-1521 0 0,-5 39 210 0 0,3 72-1 0 0,4-106-216 0 0,0-3 15 0 0,-1-8 318 0 0,0-8-333 0 0,-1 1 1 0 0,2-1-1 0 0,-1 1 0 0 0,1 0 1 0 0,-1 0-1 0 0,4-6 0 0 0,1-5 66 0 0,5-13-8 0 0,2 1 0 0 0,0 1 0 0 0,2 0 0 0 0,1 1 0 0 0,1 1 0 0 0,25-28 0 0 0,30-29 31 0 0,96-84 1 0 0,19 22-81 0 0,-177 138-92 0 0,-1 0 0 0 0,15-6 0 0 0,-22 11-40 0 0,-4 11-1277 0 0,0-5 986 0 0,-1-1 1 0 0,1 1 0 0 0,-1-1-1 0 0,0 0 1 0 0,0 0 0 0 0,0 0-1 0 0,-5 5 1 0 0,3-4-79 0 0,-10 13-778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402 116 14223 0 0,'0'-8'298'0'0,"0"0"0"0"0,0 1 0 0 0,-1-1 0 0 0,0 0 1 0 0,-1 1-1 0 0,1-1 0 0 0,-2 1 0 0 0,1 0 0 0 0,-1 0 0 0 0,0-1 0 0 0,0 2 0 0 0,-8-13 0 0 0,10 17 267 0 0,1 2-552 0 0,0-1-1 0 0,0 1 0 0 0,0 0 1 0 0,0 0-1 0 0,0 0 0 0 0,0-1 0 0 0,0 1 1 0 0,-1 0-1 0 0,1 0 0 0 0,0-1 1 0 0,0 1-1 0 0,0 0 0 0 0,0 0 1 0 0,0 0-1 0 0,0-1 0 0 0,0 1 1 0 0,-1 0-1 0 0,1 0 0 0 0,0 0 1 0 0,0 0-1 0 0,0-1 0 0 0,0 1 1 0 0,-1 0-1 0 0,1 0 0 0 0,0 0 1 0 0,0 0-1 0 0,0 0 0 0 0,-1 0 1 0 0,1 0-1 0 0,0 0 0 0 0,0 0 1 0 0,-1-1-1 0 0,1 1 0 0 0,0 0 1 0 0,-12 2 257 0 0,-9 6-196 0 0,1 5-245 0 0,0 2 0 0 0,-35 33-1 0 0,1 0-64 0 0,35-33 201 0 0,-66 56-227 0 0,73-60 403 0 0,0 2-1 0 0,0 0 1 0 0,1 0 0 0 0,-12 20-1 0 0,22-31-82 0 0,-1 1 0 0 0,1-1-1 0 0,0 0 1 0 0,0 0 0 0 0,1 1-1 0 0,-1-1 1 0 0,0 1 0 0 0,1-1-1 0 0,-1 1 1 0 0,1-1 0 0 0,0 1 0 0 0,0-1-1 0 0,0 1 1 0 0,0-1 0 0 0,0 1-1 0 0,1-1 1 0 0,-1 1 0 0 0,1-1-1 0 0,0 0 1 0 0,-1 1 0 0 0,3 3 0 0 0,-2-4 71 0 0,11 2 73 0 0,-9-3-171 0 0,0 0-14 0 0,0 0 1 0 0,1-1-1 0 0,-1 1 0 0 0,1-1 0 0 0,-1 0 1 0 0,0 0-1 0 0,1 0 0 0 0,-1 0 0 0 0,1 0 1 0 0,-1-1-1 0 0,1 0 0 0 0,-1 0 0 0 0,0 0 1 0 0,1 0-1 0 0,-1 0 0 0 0,0 0 0 0 0,3-3 1 0 0,7-4 43 0 0,0 0 0 0 0,20-17 1 0 0,-6 3-50 0 0,30-24 41 0 0,-57 46-53 0 0,1-1 0 0 0,-1 1 0 0 0,0 0 0 0 0,0-1 0 0 0,1 1 0 0 0,-1 0 0 0 0,0 0 0 0 0,1-1 0 0 0,-1 1 0 0 0,0 0 0 0 0,1 0 0 0 0,-1 0 0 0 0,0-1 0 0 0,1 1 0 0 0,-1 0 0 0 0,1 0 0 0 0,-1 0 0 0 0,0 0 0 0 0,1 0 0 0 0,-1 0 0 0 0,1 0 0 0 0,0 0 0 0 0,0 0 0 0 0,0 4 0 0 0,-2 17 0 0 0,0-3-3 0 0,0-10-39 0 0,0 1 1 0 0,1 0-1 0 0,0 0 0 0 0,1 0 1 0 0,0 0-1 0 0,2 9 1 0 0,-3-16-694 0 0,2 0-232 0 0,6 6-37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79 16127 0 0,'64'-79'3792'0'0,"-65"81"-3148"0"0,-33 55-43 0 0,-27 51-246 0 0,-21 80-108 0 0,-24 51-146 0 0,-13-13 180 0 0,-13 28-2955 0 0,131-253 1313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6447 0 0,'0'0'586'0'0,"0"2"-156"0"0,1 8 2278 0 0,0-1-1 0 0,-1 17 0 0 0,-7 20 799 0 0,-19 45-2990 0 0,11-45 255 0 0,-1 4-658 0 0,-10 38 139 0 0,25-86 680 0 0,4-3-855 0 0,0-1-1 0 0,0 1 1 0 0,-1 0-1 0 0,1-1 1 0 0,-1 1-1 0 0,1-1 0 0 0,-1 0 1 0 0,0 0-1 0 0,0 0 1 0 0,1 0-1 0 0,-1 0 1 0 0,1-3-1 0 0,3 0 59 0 0,63-77 463 0 0,-29 33-545 0 0,-7 10-281 0 0,25-29-805 0 0,-14 26-7270 0 0,-33 32 2291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2759 0 0,'2'1'207'0'0,"6"4"748"0"0,1 0 0 0 0,-1 0-1 0 0,1-1 1 0 0,0 0 0 0 0,0 0 0 0 0,1-1 0 0 0,-1 0-1 0 0,1-1 1 0 0,0 0 0 0 0,-1 0 0 0 0,1-1-1 0 0,0-1 1 0 0,0 0 0 0 0,0 0 0 0 0,0 0 0 0 0,14-4-1 0 0,-14 2-628 0 0,0-1 0 0 0,0 0 0 0 0,-1-1-1 0 0,0 0 1 0 0,1-1 0 0 0,8-5 0 0 0,-11 6-295 0 0,0 0 1 0 0,0-1-1 0 0,0 0 1 0 0,-1-1-1 0 0,0 1 1 0 0,0-1-1 0 0,0 0 1 0 0,0 0 0 0 0,-1-1-1 0 0,0 0 1 0 0,-1 0-1 0 0,1 0 1 0 0,3-9-1 0 0,6-24-463 0 0,-13 38 223 0 0,-7-7-262 0 0,6 9 443 0 0,-1-1-1 0 0,0 0 1 0 0,1 1-1 0 0,-1-1 1 0 0,0 1-1 0 0,0-1 1 0 0,0 1-1 0 0,0-1 1 0 0,0 1-1 0 0,0 0 1 0 0,1-1-1 0 0,-1 1 1 0 0,0 0-1 0 0,0 0 1 0 0,0 0-1 0 0,0 0 1 0 0,0 0-1 0 0,0 0 1 0 0,0 0-1 0 0,0 0 1 0 0,0 0-1 0 0,0 0 1 0 0,0 0-1 0 0,0 1 1 0 0,0-1-1 0 0,-1 1 1 0 0,-26 12-423 0 0,24-11 381 0 0,-19 12 56 0 0,0 0 0 0 0,1 1 0 0 0,1 1 1 0 0,-34 35-1 0 0,42-38 69 0 0,1 1 0 0 0,0 1 0 0 0,1 0 0 0 0,0 0-1 0 0,2 1 1 0 0,0 1 0 0 0,-12 28 0 0 0,19-40-43 0 0,1-1-1 0 0,0 1 1 0 0,0 0-1 0 0,0-1 1 0 0,0 1 0 0 0,1 0-1 0 0,0-1 1 0 0,0 1-1 0 0,0 0 1 0 0,0 0-1 0 0,1 0 1 0 0,0-1 0 0 0,0 1-1 0 0,0-1 1 0 0,0 1-1 0 0,1 0 1 0 0,3 5-1 0 0,-3-6 0 0 0,0-1 0 0 0,1 1-1 0 0,-1-1 1 0 0,1 1-1 0 0,0-1 1 0 0,0 0 0 0 0,1 0-1 0 0,-1-1 1 0 0,0 1-1 0 0,1-1 1 0 0,0 1-1 0 0,-1-1 1 0 0,1 0 0 0 0,0 0-1 0 0,0-1 1 0 0,0 1-1 0 0,0-1 1 0 0,1 0 0 0 0,4 1-1 0 0,5 0-61 0 0,1-1 0 0 0,-1 0 0 0 0,0-1 0 0 0,0-1 0 0 0,0 0 0 0 0,21-4 0 0 0,-26 2-767 0 0,1 0 0 0 0,0 0 0 0 0,8-4 0 0 0,-4 0-5301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1839 0 0,'0'0'18104'0'0,"0"1"-17840"0"0,0 5-155 0 0,1 0-1 0 0,-2 0 1 0 0,1 0-1 0 0,-1 0 1 0 0,0 0-1 0 0,0-1 1 0 0,0 1-1 0 0,-1 0 1 0 0,0-1-1 0 0,0 1 1 0 0,-1-1-1 0 0,-5 10 1 0 0,-5 5 173 0 0,-28 36 0 0 0,20-32-231 0 0,-1-1 1 0 0,-1 0 0 0 0,-41 29-1 0 0,-85 48-22 0 0,32-23-191 0 0,67-42 46 0 0,-78 42 0 0 0,120-74 95 0 0,7-2-80 0 0,17-13-185 0 0,-8 6 335 0 0,-1 1 0 0 0,1-1 0 0 0,0 2 0 0 0,1-1 0 0 0,-1 1 0 0 0,1 0 0 0 0,0 1 0 0 0,0 0 0 0 0,0 1 1 0 0,0 0-1 0 0,0 0 0 0 0,1 1 0 0 0,-1 0 0 0 0,0 0 0 0 0,1 1 0 0 0,-1 0 0 0 0,15 3 0 0 0,54 12 548 0 0,32 4 98 0 0,-89-17-567 0 0,0 0 0 0 0,0-2 1 0 0,28-2-1 0 0,-7-5 36 0 0,0-2-1 0 0,0-1 1 0 0,50-20 0 0 0,-90 29-155 0 0,-1 1 22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288 153 12151 0 0,'-82'25'1411'0'0,"46"-17"5125"0"0,48-16-5796 0 0,11-5-365 0 0,30-13-1 0 0,-14 8-312 0 0,24-11 174 0 0,1 4 1 0 0,93-25 0 0 0,-153 49-229 0 0,12-3 200 0 0,0 0 0 0 0,19-2 0 0 0,-31 6-159 0 0,0-1 1 0 0,0 1-1 0 0,0 0 1 0 0,-1 0-1 0 0,1 0 1 0 0,0 1-1 0 0,-1-1 1 0 0,1 1-1 0 0,0 0 1 0 0,-1 0-1 0 0,1 1 1 0 0,-1-1 0 0 0,1 0-1 0 0,-1 1 1 0 0,5 3-1 0 0,-7-4-46 0 0,-1-1-1 0 0,1 1 1 0 0,-1 0-1 0 0,1 0 1 0 0,-1 0-1 0 0,1 0 0 0 0,-1-1 1 0 0,0 1-1 0 0,0 0 1 0 0,1 0-1 0 0,-1 0 1 0 0,0 0-1 0 0,0 0 1 0 0,0 0-1 0 0,0 0 1 0 0,0 0-1 0 0,0 0 1 0 0,0 0-1 0 0,0 0 1 0 0,-1 1-1 0 0,-4 18 26 0 0,1-11-24 0 0,0 0 0 0 0,-1-1 0 0 0,0 0 0 0 0,0 0 0 0 0,-11 12-1 0 0,-36 34 28 0 0,15-17-38 0 0,5-6-275 0 0,-1-2 0 0 0,-2-1 1 0 0,-71 44-1 0 0,12-19-220 0 0,51-30 69 0 0,-43 31 0 0 0,40-23 120 0 0,30-22 313 0 0,1 1 1 0 0,1 1-1 0 0,-1 0 1 0 0,2 1-1 0 0,-21 21 1 0 0,34-32 29 0 0,0-1 0 0 0,-1 0 0 0 0,1 1 0 0 0,0-1 0 0 0,0 0 0 0 0,-1 1 1 0 0,1-1-1 0 0,0 0 0 0 0,0 1 0 0 0,-1-1 0 0 0,1 1 0 0 0,0-1 1 0 0,0 1-1 0 0,0-1 0 0 0,0 0 0 0 0,0 1 0 0 0,0-1 0 0 0,0 1 0 0 0,0-1 1 0 0,0 1-1 0 0,0-1 0 0 0,0 1 0 0 0,0-1 0 0 0,0 0 0 0 0,0 1 1 0 0,0-1-1 0 0,0 1 0 0 0,1-1 0 0 0,-1 1 0 0 0,1 0-6 0 0,0 0-1 0 0,-1-1 1 0 0,1 1-1 0 0,0 0 1 0 0,0-1-1 0 0,0 1 1 0 0,0-1-1 0 0,-1 0 1 0 0,1 1-1 0 0,0-1 1 0 0,0 0-1 0 0,0 1 1 0 0,1-1 0 0 0,2 1 24 0 0,0-1 1 0 0,0 1 0 0 0,0-1 0 0 0,0 0 0 0 0,0 0 0 0 0,6-1-1 0 0,159-43 1200 0 0,-108 30-771 0 0,107-17 1053 0 0,-150 29-1338 0 0,1 2 0 0 0,0 0-1 0 0,-1 1 1 0 0,1 1 0 0 0,29 6 0 0 0,-5 0-242 0 0,-41-8-62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12 3679 0 0,'17'-12'14680'0'0,"-18"14"-14445"0"0,-7 9-9 0 0,0-2 1 0 0,0 1-1 0 0,-1-1 0 0 0,0 0 1 0 0,0-1-1 0 0,-1 0 0 0 0,-17 11 1 0 0,-17 15 38 0 0,-63 68-99 0 0,35-30-163 0 0,43-44 66 0 0,1 1 0 0 0,1 2 0 0 0,2 0 0 0 0,1 2 0 0 0,2 0 0 0 0,1 2 0 0 0,-27 63 0 0 0,43-86 15 0 0,1 1 0 0 0,0 0 0 0 0,1 0 0 0 0,0 0 0 0 0,2 0 0 0 0,-1 1 0 0 0,1-1 0 0 0,1 1 0 0 0,1-1 0 0 0,0 1 0 0 0,4 17 0 0 0,-3-19 26 0 0,1-1 1 0 0,1 0-1 0 0,-1 0 1 0 0,2-1-1 0 0,0 1 0 0 0,0-1 1 0 0,1 0-1 0 0,0-1 1 0 0,1 1-1 0 0,0-1 0 0 0,0 0 1 0 0,1-1-1 0 0,14 13 0 0 0,-19-18-62 0 0,11 5 92 0 0,-12-6-110 0 0,0 0-15 0 0,12-1 164 0 0,-12-1-290 0 0,0 0-1 0 0,0-1 1 0 0,0 1-1 0 0,0 0 0 0 0,0-1 1 0 0,0 0-1 0 0,0 1 1 0 0,0-1-1 0 0,0 0 0 0 0,0 0 1 0 0,0 0-1 0 0,-1 0 0 0 0,3-2 1 0 0,5-5-828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56 5063 0 0,'0'0'743'0'0,"2"-1"388"0"0,14-9 1719 0 0,-6 3-2058 0 0,1 1 0 0 0,0 0 0 0 0,0 0 0 0 0,1 1 0 0 0,-1 0 0 0 0,22-5 2167 0 0,-62 36-1511 0 0,-23 4-1180 0 0,0-2 0 0 0,-84 31 0 0 0,30-14-232 0 0,103-44-33 0 0,-16 8 49 0 0,-17 10 0 0 0,32-16-44 0 0,0-1-1 0 0,0 1 1 0 0,0 0-1 0 0,0 0 1 0 0,0 1-1 0 0,1-1 0 0 0,-1 1 1 0 0,1 0-1 0 0,0 0 1 0 0,-3 4-1 0 0,3-1-27 0 0,15 1-282 0 0,-1-4 50 0 0,-5 0-1008 0 0,2-3-603 0 0,4-1 688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21511 0 0,'0'0'2389'0'0,"0"2"-2107"0"0,-3 9 13 0 0,-1 0 0 0 0,0 0 1 0 0,0 0-1 0 0,-1 0 0 0 0,-9 15 1 0 0,-9 19-899 0 0,22-43 283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 2759 0 0,'4'-8'11406'0'0,"-5"8"-10848"0"0,-1 0 0 0 0,1 0 0 0 0,-1 1 0 0 0,1-1 0 0 0,-1 1 0 0 0,1-1 0 0 0,-1 1 0 0 0,1-1 0 0 0,-3 3 1 0 0,-21 16-720 0 0,18-13 671 0 0,-24 22-456 0 0,1 1 0 0 0,-46 60 0 0 0,-39 75 144 0 0,113-161-190 0 0,-9 13 250 0 0,-9 21 0 0 0,18-33-145 0 0,0 0 0 0 0,0 0 0 0 0,1 0 0 0 0,-1 0 0 0 0,1 0 0 0 0,0 0 0 0 0,1 1 0 0 0,-1-1 0 0 0,1 0 0 0 0,0 0 0 0 0,0 7 0 0 0,1-9-44 0 0,0 0-1 0 0,0-1 0 0 0,1 1 1 0 0,-1 0-1 0 0,0 0 1 0 0,1-1-1 0 0,-1 1 1 0 0,1-1-1 0 0,0 1 1 0 0,-1-1-1 0 0,1 0 0 0 0,0 0 1 0 0,0 0-1 0 0,0 0 1 0 0,0 0-1 0 0,0 0 1 0 0,3 1-1 0 0,0-1 11 0 0,1 0 0 0 0,0 0-1 0 0,0 0 1 0 0,0 0 0 0 0,0-1-1 0 0,0 0 1 0 0,0 0 0 0 0,0-1 0 0 0,-1 0-1 0 0,1 0 1 0 0,0 0 0 0 0,9-3 0 0 0,1-2-14 0 0,0-1 0 0 0,30-16 0 0 0,-39 19-61 0 0,-1 0 0 0 0,1-1 0 0 0,-1 0 1 0 0,0 0-1 0 0,-1 0 0 0 0,1 0 0 0 0,-1-1 1 0 0,0 0-1 0 0,-1 0 0 0 0,1-1 0 0 0,-1 1 1 0 0,0-1-1 0 0,-1 0 0 0 0,4-9 0 0 0,-3 5-69 0 0,-1-1 0 0 0,-1 1-1 0 0,0-1 1 0 0,0 1 0 0 0,-1-1 0 0 0,0 0-1 0 0,-1 1 1 0 0,-3-22 0 0 0,-1 4-643 0 0,-10-43 1 0 0,10 58-1021 0 0,-1-1 1 0 0,-10-19 0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89 6911 0 0,'32'-32'928'0'0,"-22"22"2074"0"0,1 0-1 0 0,-1 0 1 0 0,25-16 3868 0 0,-44 36-6508 0 0,-49 47-287 0 0,-86 91 61 0 0,127-129-136 0 0,1 1 0 0 0,1 1 0 0 0,1 1 0 0 0,-21 42 0 0 0,32-59 1 0 0,1 0 0 0 0,0 1 0 0 0,0-1 0 0 0,0 1 0 0 0,1-1 0 0 0,0 1 0 0 0,0-1 0 0 0,1 1 0 0 0,-1 0 0 0 0,1 0-1 0 0,0-1 1 0 0,1 1 0 0 0,-1 0 0 0 0,1-1 0 0 0,0 1 0 0 0,4 10 0 0 0,-4-13 23 0 0,0-1 0 0 0,0 1 0 0 0,1-1 0 0 0,-1 1 0 0 0,1-1 0 0 0,-1 1 0 0 0,1-1 0 0 0,4 4 0 0 0,2 0 40 0 0,-3-5-56 0 0,-1 0 0 0 0,1 0 0 0 0,-1 0 0 0 0,1-1 0 0 0,0 0 0 0 0,-1 1 0 0 0,1-2 0 0 0,-1 1 0 0 0,8-2 0 0 0,1 0 8 0 0,0-1 0 0 0,13-5 0 0 0,-8 1-50 0 0,0 0-1 0 0,0-2 1 0 0,0 0-1 0 0,-1-1 0 0 0,-1-1 1 0 0,0 0-1 0 0,0-1 1 0 0,-1-1-1 0 0,26-28 1 0 0,-33 32 15 0 0,-1 0 0 0 0,0-1 0 0 0,0 1 0 0 0,-1-1 0 0 0,-1-1 0 0 0,0 1 0 0 0,0-1 0 0 0,-1 0 0 0 0,0 0 0 0 0,-1 0 0 0 0,0 0 0 0 0,-1-1 0 0 0,0 1 0 0 0,-1-1 0 0 0,0 0 0 0 0,-1 1 0 0 0,0-1-1 0 0,-3-12 1 0 0,2 17-57 0 0,0 1 0 0 0,-1 0 0 0 0,0 0 0 0 0,0 0 0 0 0,-6-11 0 0 0,6 14-70 0 0,0 0-1 0 0,0 0 0 0 0,0 0 0 0 0,0 0 0 0 0,-1 0 0 0 0,1 1 0 0 0,-1-1 0 0 0,0 1 1 0 0,1-1-1 0 0,-1 1 0 0 0,-4-2 0 0 0,6 3-697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59 7831 0 0,'0'0'12738'0'0,"-2"1"-12405"0"0,-13 6-194 0 0,0 0 1 0 0,0 2-1 0 0,1 0 1 0 0,-24 19-1 0 0,20-13-139 0 0,1 1 0 0 0,1 1 0 0 0,0 0 0 0 0,-17 25 0 0 0,-45 82 0 0 0,71-112 0 0 0,0 1 0 0 0,1 1 0 0 0,1-1 0 0 0,-6 24 0 0 0,10-35 24 0 0,1 0-1 0 0,0 0 1 0 0,0 1-1 0 0,0-1 1 0 0,0 0-1 0 0,0 0 1 0 0,1 1 0 0 0,-1-1-1 0 0,1 0 1 0 0,-1 0-1 0 0,1 0 1 0 0,0 0-1 0 0,0 1 1 0 0,0-1-1 0 0,0 0 1 0 0,0-1-1 0 0,0 1 1 0 0,0 0 0 0 0,1 0-1 0 0,-1 0 1 0 0,1-1-1 0 0,0 1 1 0 0,-1-1-1 0 0,1 1 1 0 0,0-1-1 0 0,0 0 1 0 0,0 1-1 0 0,3 0 1 0 0,1 1 72 0 0,-1 0 1 0 0,1 0-1 0 0,0-1 0 0 0,0 0 0 0 0,0 0 1 0 0,0-1-1 0 0,1 0 0 0 0,-1 0 0 0 0,8 0 0 0 0,0-1 3 0 0,-1-2 0 0 0,1 1-1 0 0,-1-2 1 0 0,0 0-1 0 0,0-1 1 0 0,0 0 0 0 0,0 0-1 0 0,-1-2 1 0 0,21-11-1 0 0,-14 5-25 0 0,0 0 0 0 0,-1-1 0 0 0,-1-1 0 0 0,0-1 0 0 0,17-19 0 0 0,-29 27-66 0 0,1 0-1 0 0,-1 0 1 0 0,0 0-1 0 0,-1-1 1 0 0,0 1-1 0 0,0-1 1 0 0,-1 0-1 0 0,1 0 0 0 0,-2-1 1 0 0,1 1-1 0 0,-1-1 1 0 0,1-11-1 0 0,-2 8-79 0 0,-1-1-1 0 0,0 0 0 0 0,0 1 1 0 0,-1-1-1 0 0,-1 0 0 0 0,0 1 1 0 0,-7-22-1 0 0,4 20-304 0 0,0-1 0 0 0,-1 1 0 0 0,-9-17-1 0 0,11 25 47 0 0,-1 0-1 0 0,1-1 0 0 0,-1 1 0 0 0,0 1 0 0 0,-1-1 0 0 0,1 1 0 0 0,-1 0 0 0 0,-9-6 0 0 0,14 9-7 0 0,-2 0 120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198 170 1839 0 0,'-9'3'602'0'0,"-25"12"9722"0"0,21-8-8225 0 0,-1-1 0 0 0,-20 5 1695 0 0,38-16-2840 0 0,6-6-777 0 0,1 2-1 0 0,0-1 0 0 0,0 1 1 0 0,0 1-1 0 0,1 0 0 0 0,19-9 1 0 0,3-3-121 0 0,86-49 261 0 0,-102 60-178 0 0,0 2 0 0 0,0 0 0 0 0,1 0 0 0 0,0 2 0 0 0,21-3-1 0 0,-36 7-94 0 0,-1 1 30 0 0,0-1 0 0 0,0 1-1 0 0,0 0 1 0 0,0 0 0 0 0,-1 0 0 0 0,5 0-1 0 0,-7 0-54 0 0,1 0 1 0 0,0 1-1 0 0,-1-1 0 0 0,1 0 0 0 0,-1 0 0 0 0,1 1 1 0 0,-1-1-1 0 0,1 0 0 0 0,-1 1 0 0 0,1-1 0 0 0,-1 0 0 0 0,0 1 1 0 0,1-1-1 0 0,-1 0 0 0 0,1 1 0 0 0,-1-1 0 0 0,0 1 1 0 0,1-1-1 0 0,-1 1 0 0 0,0-1 0 0 0,0 1 0 0 0,1-1 1 0 0,-1 1-1 0 0,0-1 0 0 0,0 1 0 0 0,0 0 0 0 0,0-1 0 0 0,0 1 1 0 0,0-1-1 0 0,0 1 0 0 0,0-1 0 0 0,0 1 0 0 0,0 0 1 0 0,0-1-1 0 0,0 1 0 0 0,0-1 0 0 0,0 1 0 0 0,-1 0 0 0 0,0 5 4 0 0,-1-1-1 0 0,1 0 0 0 0,-2 0 0 0 0,1 0 0 0 0,0 0 0 0 0,-7 8 0 0 0,-22 28 49 0 0,19-26-42 0 0,-161 180 35 0 0,133-153-175 0 0,-74 64-327 0 0,85-81 326 0 0,-46 42 25 0 0,73-65 81 0 0,-1 0-1 0 0,1 0 0 0 0,0 1 1 0 0,0-1-1 0 0,0 1 1 0 0,0 0-1 0 0,0 0 1 0 0,1-1-1 0 0,-1 1 1 0 0,-1 5-1 0 0,3-8 8 0 0,0 0 1 0 0,0 1-1 0 0,0-1 0 0 0,0 0 1 0 0,-1 1-1 0 0,1-1 0 0 0,0 0 1 0 0,0 1-1 0 0,0-1 0 0 0,0 0 0 0 0,0 1 1 0 0,0-1-1 0 0,1 1 0 0 0,-1-1 1 0 0,0 0-1 0 0,0 1 0 0 0,0-1 1 0 0,0 0-1 0 0,0 1 0 0 0,0-1 0 0 0,0 0 1 0 0,1 0-1 0 0,-1 1 0 0 0,0-1 1 0 0,0 0-1 0 0,1 1 0 0 0,-1-1 1 0 0,0 0-1 0 0,0 0 0 0 0,1 1 0 0 0,-1-1 1 0 0,0 0-1 0 0,0 0 0 0 0,1 0 1 0 0,-1 0-1 0 0,0 1 0 0 0,1-1 1 0 0,-1 0-1 0 0,0 0 0 0 0,1 0 0 0 0,3 2 25 0 0,-1 0-1 0 0,1-1 0 0 0,-1 1 1 0 0,1-1-1 0 0,0 0 1 0 0,0 0-1 0 0,-1-1 0 0 0,1 1 1 0 0,0-1-1 0 0,0 0 0 0 0,0 0 1 0 0,5 0-1 0 0,7-2 223 0 0,25-5 0 0 0,-40 7-239 0 0,100-32 436 0 0,-78 24-307 0 0,-1 0 0 0 0,1 1 1 0 0,1 2-1 0 0,39-6 0 0 0,-41 11-781 0 0,1 0-1 0 0,32 5 0 0 0,-53-5-106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 12439 0 0,'0'0'566'0'0,"-2"-1"-6"0"0,1 1-539 0 0,-1 0-1 0 0,1-1 1 0 0,0 1 0 0 0,-1 0 0 0 0,1 0 0 0 0,0 0 0 0 0,-1 0 0 0 0,1 0-1 0 0,0 1 1 0 0,-1-1 0 0 0,1 0 0 0 0,0 1 0 0 0,-1-1 0 0 0,1 1 0 0 0,0-1 0 0 0,0 1-1 0 0,0-1 1 0 0,-1 1 0 0 0,1 0 0 0 0,0 0 0 0 0,0-1 0 0 0,-1 3 0 0 0,0-1 151 0 0,1-1 0 0 0,0 1 0 0 0,0 0 0 0 0,0 0 0 0 0,0 1 0 0 0,0-1 0 0 0,0 0 0 0 0,1 0 0 0 0,-1 0 0 0 0,1 0 1 0 0,0 1-1 0 0,-1 2 0 0 0,1 4 211 0 0,0-1 0 0 0,1 0 0 0 0,0 1 0 0 0,0-1 0 0 0,1 1 0 0 0,3 10 0 0 0,16 32 344 0 0,1-2 0 0 0,47 75 0 0 0,3 3 336 0 0,-58-98-604 0 0,-2-1-1 0 0,15 51 1 0 0,-21-54-135 0 0,-1 0-1 0 0,-1 1 1 0 0,-1-1 0 0 0,-1 1-1 0 0,-2 0 1 0 0,0-1-1 0 0,-5 29 1 0 0,0-24-27 0 0,-2 0 0 0 0,0 0 1 0 0,-2-1-1 0 0,-1 0 0 0 0,-22 44 0 0 0,-101 159 236 0 0,25-49-683 0 0,43-71-3021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13559 0 0,'0'0'1231'0'0,"2"-1"-928"0"0,7-1 287 0 0,0 0 0 0 0,0-1 0 0 0,10-5 0 0 0,22-8 459 0 0,44-1-439 0 0,109-7-1 0 0,-155 20-924 0 0,-4 3-911 0 0,-20 2-3957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11055 0 0,'1'-1'4867'0'0,"2"-4"-3895"0"0,0 0 0 0 0,1 1 1 0 0,0-1-1 0 0,0 1 0 0 0,8-8 0 0 0,-6 8-555 0 0,0-1-1 0 0,1 1 0 0 0,-1 1 0 0 0,10-5 0 0 0,-7 4-373 0 0,1 1-1 0 0,0 0 0 0 0,0 0 1 0 0,0 1-1 0 0,0 1 0 0 0,0 0 1 0 0,13 0-1 0 0,9-1-1042 0 0,0-1 0 0 0,-1-2 0 0 0,58-15 0 0 0,-64 13-552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5527 0 0,'0'0'15772'0'0,"-8"15"-14108"0"0,6-13-1547 0 0,-9 18 26 0 0,8-14-160 0 0,3-4-63 0 0,10-7-248 0 0,8-8 85 0 0,-1 2 46 0 0,-13 8 119 0 0,-4 6 17 0 0,-98 130 1284 0 0,98-132-1350 0 0,1-2-87 0 0,0 1 0 0 0,1-1 0 0 0,-1 0 0 0 0,0 0 0 0 0,0 1-1 0 0,1-1 1 0 0,-1 0 0 0 0,0 0 0 0 0,0 0 0 0 0,0 0 0 0 0,0-1 0 0 0,1 0 0 0 0,0-1-176 0 0,9-9-801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10135 0 0,'0'-6'8960'0'0,"-7"8"-8868"0"0,0 2 1 0 0,1-1-1 0 0,0 1 0 0 0,0-1 1 0 0,0 2-1 0 0,0-1 0 0 0,0 1 0 0 0,1 0 1 0 0,-5 5-1 0 0,-41 55-13 0 0,49-63-73 0 0,-27 40 10 0 0,3 0 0 0 0,2 1 0 0 0,-27 65 0 0 0,48-101-1 0 0,1 0 0 0 0,0 0-1 0 0,0 0 1 0 0,0 0 0 0 0,1 1 0 0 0,0-1-1 0 0,1 0 1 0 0,0 1 0 0 0,0-1 0 0 0,2 15-1 0 0,-2-18 47 0 0,1-1-1 0 0,0 0 0 0 0,0 1 1 0 0,0-1-1 0 0,1 0 1 0 0,-1 1-1 0 0,1-1 0 0 0,0 0 1 0 0,-1 0-1 0 0,1 0 1 0 0,1 0-1 0 0,-1-1 0 0 0,0 1 1 0 0,1-1-1 0 0,-1 1 1 0 0,1-1-1 0 0,0 0 0 0 0,0 0 1 0 0,0 0-1 0 0,0 0 1 0 0,0 0-1 0 0,0-1 0 0 0,0 1 1 0 0,7 1-1 0 0,-5-2-35 0 0,0 0-1 0 0,0 0 1 0 0,1-1 0 0 0,-1 1-1 0 0,0-1 1 0 0,0 0-1 0 0,1-1 1 0 0,-1 1 0 0 0,0-1-1 0 0,0 0 1 0 0,8-2-1 0 0,-5 0 48 0 0,0-1-1 0 0,-1 1 0 0 0,0-1 0 0 0,1 0 1 0 0,-1-1-1 0 0,11-9 0 0 0,-7 4 4 0 0,-1 0 1 0 0,0-1-1 0 0,0 0 0 0 0,-1-1 1 0 0,-1 0-1 0 0,0 0 0 0 0,-1-1 1 0 0,7-14-1 0 0,-7 9-139 0 0,0-2 0 0 0,-2 1 0 0 0,0-1 0 0 0,-1 0 0 0 0,0 0-1 0 0,-2 0 1 0 0,-1 0 0 0 0,0 0 0 0 0,-2 0 0 0 0,-5-39 0 0 0,6 55-49 0 0,-1 0 0 0 0,0 0 1 0 0,0 0-1 0 0,-1 0 0 0 0,1 1 1 0 0,-1-1-1 0 0,0 1 0 0 0,0-1 1 0 0,0 1-1 0 0,0-1 0 0 0,0 1 1 0 0,-6-5-1 0 0,7 7 35 0 0,0 0-1 0 0,-1 0 1 0 0,1 0 0 0 0,-1 0 0 0 0,1 0 0 0 0,-1 0-1 0 0,0 1 1 0 0,1-1 0 0 0,-1 0 0 0 0,0 1 0 0 0,1 0-1 0 0,-1-1 1 0 0,0 1 0 0 0,0 0 0 0 0,0 0 0 0 0,1 0-1 0 0,-1 0 1 0 0,0 0 0 0 0,0 0 0 0 0,1 1 0 0 0,-1-1-1 0 0,0 0 1 0 0,0 1 0 0 0,1 0 0 0 0,-1-1 0 0 0,1 1-1 0 0,-1 0 1 0 0,0 0 0 0 0,1 0 0 0 0,-2 1 0 0 0,-25 19-1936 0 0,14-4-2987 0 0,6-6-54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0 715 3223 0 0,'0'0'8499'0'0,"2"1"-7460"0"0,1 0-848 0 0,1 0 0 0 0,-1 1 1 0 0,1-1-1 0 0,-1-1 0 0 0,1 1 1 0 0,-1 0-1 0 0,1-1 1 0 0,-1 0-1 0 0,1 0 0 0 0,0 0 1 0 0,-1 0-1 0 0,1-1 0 0 0,-1 1 1 0 0,1-1-1 0 0,0 0 0 0 0,-1 0 1 0 0,0 0-1 0 0,1 0 1 0 0,-1-1-1 0 0,0 1 0 0 0,5-4 1 0 0,6-5 158 0 0,0 0 0 0 0,-1 0 0 0 0,18-19 0 0 0,-13 13-274 0 0,28-29 90 0 0,-2-2 0 0 0,44-60-1 0 0,61-116 186 0 0,-140 205-195 0 0,11-25 0 0 0,-20 40 389 0 0,-5 8-426 0 0,-7 11-143 0 0,-12 20 24 0 0,-39 78 0 0 0,52-88 0 0 0,0 1 0 0 0,1 0 0 0 0,2 1 0 0 0,-5 29 0 0 0,11-46 0 0 0,0 0 0 0 0,1 0 0 0 0,1 1 0 0 0,0-1 0 0 0,0 1 0 0 0,1-1 0 0 0,3 15 0 0 0,-3-22 0 0 0,1 0 0 0 0,-1 0 0 0 0,0 1 0 0 0,1-1 0 0 0,0 0 0 0 0,0 0 0 0 0,0-1 0 0 0,1 1 0 0 0,-1 0 0 0 0,1-1 0 0 0,0 0 0 0 0,0 1 0 0 0,0-1 0 0 0,0 0 0 0 0,0 0 0 0 0,1-1 0 0 0,0 1 0 0 0,-1-1 0 0 0,1 0 0 0 0,0 0 0 0 0,7 3 0 0 0,-4-3 0 0 0,0-1 0 0 0,0 1 0 0 0,0-1 0 0 0,0-1 0 0 0,0 1 0 0 0,0-1 0 0 0,1 0 0 0 0,-1-1 0 0 0,0 0 0 0 0,0 0 0 0 0,0 0 0 0 0,11-5 0 0 0,-5 2 0 0 0,-1-1 0 0 0,1 0 0 0 0,-1-2 0 0 0,0 1 0 0 0,19-15 0 0 0,7-11 25 0 0,-1-2-1 0 0,61-74 1 0 0,-38 40-24 0 0,26-26 238 0 0,107-154-1 0 0,-179 222-227 0 0,-24 24 42 0 0,6 3-59 0 0,-1 0 1 0 0,0 0-1 0 0,1 0 0 0 0,0 1 0 0 0,-1 0 0 0 0,1 0 0 0 0,0 0 0 0 0,0 0 1 0 0,0 1-1 0 0,0 0 0 0 0,0-1 0 0 0,0 2 0 0 0,-5 5 0 0 0,-1 1-1 0 0,1 2-1 0 0,0-1 1 0 0,-8 15-1 0 0,1 2-62 0 0,2 0 0 0 0,-16 47 0 0 0,14-33 40 0 0,-1 1 30 0 0,2 0 0 0 0,-12 62 0 0 0,15-24 0 0 0,11-69 0 0 0,1 0 0 0 0,0 0 0 0 0,0 1 0 0 0,5 18 0 0 0,-5-27 0 0 0,0-3 0 0 0,0 0 0 0 0,0 1 0 0 0,0-1 0 0 0,0 0 0 0 0,1 0 0 0 0,-1 0 0 0 0,0 0 0 0 0,1 0 0 0 0,-1 0 0 0 0,1 0 0 0 0,-1 0 0 0 0,1 0 0 0 0,0 0 0 0 0,1 2 0 0 0,-1 0-43 0 0,0-1 0 0 0,1 1 0 0 0,-1-1 0 0 0,1 0 1 0 0,0 1-1 0 0,0-1 0 0 0,0 0 0 0 0,0 0 0 0 0,0 0 0 0 0,0 0 0 0 0,1-1 0 0 0,-1 1 0 0 0,1 0 0 0 0,-1-1 0 0 0,1 0 0 0 0,-1 0 0 0 0,1 0 0 0 0,0 0 0 0 0,5 1 1 0 0,2 0-924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16183 0 0,'0'0'1794'0'0,"-2"1"-1402"0"0,-28 19 469 0 0,1 1 1 0 0,-51 47 0 0 0,-43 62-817 0 0,105-109-45 0 0,1 1 0 0 0,0 1 0 0 0,2 0 0 0 0,1 1 0 0 0,1 0 0 0 0,-13 34 0 0 0,25-54 17 0 0,0-1 0 0 0,0 1-1 0 0,0-1 1 0 0,1 1 0 0 0,-1 0-1 0 0,1-1 1 0 0,0 1 0 0 0,0 0-1 0 0,0-1 1 0 0,0 1 0 0 0,1 0 0 0 0,-1-1-1 0 0,1 1 1 0 0,0-1 0 0 0,2 5-1 0 0,-2-6 21 0 0,0 0 0 0 0,0 0-1 0 0,0 0 1 0 0,1 0-1 0 0,-1 0 1 0 0,1 0 0 0 0,0 0-1 0 0,-1-1 1 0 0,1 1 0 0 0,0-1-1 0 0,0 1 1 0 0,0-1-1 0 0,0 0 1 0 0,0 0 0 0 0,0 1-1 0 0,0-2 1 0 0,1 1 0 0 0,-1 0-1 0 0,0 0 1 0 0,1-1-1 0 0,-1 1 1 0 0,0-1 0 0 0,1 0-1 0 0,2 1 1 0 0,5-2 56 0 0,0 1 1 0 0,1-1-1 0 0,-1-1 0 0 0,0 0 1 0 0,-1 0-1 0 0,1-1 0 0 0,0 0 1 0 0,-1-1-1 0 0,1 0 0 0 0,-1 0 1 0 0,16-11-1 0 0,-10 5-51 0 0,1-2-1 0 0,-1 0 1 0 0,-1 0-1 0 0,0-2 1 0 0,16-20-1 0 0,-22 24-39 0 0,-1-1 0 0 0,0 0 0 0 0,0 0 0 0 0,-1 0 0 0 0,-1-1 0 0 0,0 0-1 0 0,-1 0 1 0 0,0 0 0 0 0,4-25 0 0 0,-5 13-455 0 0,-1-1-1 0 0,-1 1 1 0 0,-1-1 0 0 0,-4-30-1 0 0,3 42 40 0 0,-3-20-772 0 0,4 31 1008 0 0,0 0 0 0 0,-1 0-1 0 0,1 0 1 0 0,-1 0 0 0 0,0 0 0 0 0,0 0 0 0 0,0 0 0 0 0,0 0 0 0 0,0 0-1 0 0,-3-3 1 0 0,3 4-96 0 0,0 1 0 0 0,-1-1-1 0 0,1 1 1 0 0,-1 0 0 0 0,1-1-1 0 0,-1 1 1 0 0,1 0 0 0 0,-3 0-1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30 12439 0 0,'9'-5'8919'0'0,"-19"11"-8729"0"0,0 1-1 0 0,0 0 1 0 0,1 0 0 0 0,1 1-1 0 0,-1 0 1 0 0,-12 16 0 0 0,-6 5-149 0 0,11-12-88 0 0,0 2 0 0 0,2 0 0 0 0,0 0 0 0 0,1 2 0 0 0,1-1 0 0 0,1 2 0 0 0,-10 26 0 0 0,6-18 50 0 0,9-18 8 0 0,-9 23 1 0 0,14-32 22 0 0,0 0 0 0 0,0 1 0 0 0,1 0 0 0 0,-1-1 0 0 0,1 1 0 0 0,-1-1 0 0 0,1 1 0 0 0,0-1 0 0 0,1 1 1 0 0,-1 0-1 0 0,2 4 0 0 0,-2-5 7 0 0,1-1 1 0 0,0 0-1 0 0,0 0 1 0 0,0 0-1 0 0,0 0 1 0 0,1 0-1 0 0,-1 0 1 0 0,1-1 0 0 0,-1 1-1 0 0,1 0 1 0 0,0-1-1 0 0,-1 1 1 0 0,1-1-1 0 0,0 1 1 0 0,0-1-1 0 0,0 0 1 0 0,0 0-1 0 0,0 0 1 0 0,0 0-1 0 0,0 0 1 0 0,1 0-1 0 0,-1-1 1 0 0,0 1-1 0 0,0-1 1 0 0,1 0-1 0 0,1 1 1 0 0,7 0 39 0 0,0-1 0 0 0,0 0-1 0 0,0-1 1 0 0,11-1 0 0 0,-10 0-53 0 0,-1 0 1 0 0,1-1-1 0 0,-1 0 1 0 0,0-1-1 0 0,0 0 0 0 0,-1-1 1 0 0,1 0-1 0 0,-1-1 0 0 0,0 0 1 0 0,14-11-1 0 0,-18 12-15 0 0,0-1-1 0 0,0 1 1 0 0,0-1 0 0 0,-1 0-1 0 0,0-1 1 0 0,0 1 0 0 0,-1-1-1 0 0,1 0 1 0 0,-2 0 0 0 0,1-1-1 0 0,-1 1 1 0 0,0-1 0 0 0,0 0-1 0 0,-1 0 1 0 0,2-13 0 0 0,-2 1-51 0 0,-1 0 1 0 0,-2 0 0 0 0,0 0-1 0 0,0 0 1 0 0,-2 0 0 0 0,-1 1-1 0 0,0-1 1 0 0,-2 1 0 0 0,0 0-1 0 0,-16-35 1 0 0,20 52-49 0 0,1-1 0 0 0,-1 1 0 0 0,1-1 0 0 0,-1 1 0 0 0,0-1 0 0 0,0 1 0 0 0,0 0 0 0 0,0 0 0 0 0,0 0 0 0 0,0 0 0 0 0,-1 0 0 0 0,-2-1 0 0 0,3 2-434 0 0,0 0 0 0 0,1 1 0 0 0,-1-1 0 0 0,0 1 0 0 0,0-1 0 0 0,1 1 1 0 0,-1 0-1 0 0,-2 0 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19 19231 0 0,'3'-15'884'0'0,"-3"12"1129"0"0,-1 3-1894 0 0,-1 0 0 0 0,0 0 0 0 0,1 1 0 0 0,-1-1 0 0 0,1 1 0 0 0,-1-1 0 0 0,1 1 0 0 0,-3 1 0 0 0,0 2-88 0 0,0 0 0 0 0,0 0 0 0 0,0 0 1 0 0,1 0-1 0 0,0 1 0 0 0,0-1 0 0 0,-4 9 0 0 0,-14 37 230 0 0,11-24-211 0 0,-82 167-50 0 0,82-174-15 0 0,-2-1 0 0 0,1 0 0 0 0,-2-1 0 0 0,-1 0 0 0 0,0-1-1 0 0,-1-1 1 0 0,0 0 0 0 0,-33 23 0 0 0,42-34 26 0 0,5-3 57 0 0,23-7 341 0 0,2-1-301 0 0,107-29-19 0 0,-114 32-2 0 0,0 2 0 0 0,0 0 0 0 0,0 1 1 0 0,1 1-1 0 0,33 4 0 0 0,-37-3 75 0 0,-13 0-159 0 0,1-1 0 0 0,-1 0 1 0 0,0 0-1 0 0,0 0 0 0 0,0 1 1 0 0,0-1-1 0 0,0 0 0 0 0,0 1 1 0 0,0-1-1 0 0,0 1 0 0 0,0-1 0 0 0,1 1 1 0 0,7 5 44 0 0,17 7-1264 0 0,-25-12 563 0 0,10-3-4924 0 0,1-6 3850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13359 0 0,'0'0'1027'0'0,"-1"0"-670"0"0,-2 1-84 0 0,0-1 0 0 0,0 1 0 0 0,0 0 0 0 0,1 0 0 0 0,-1 0 0 0 0,0 0 0 0 0,1 0-1 0 0,-1 1 1 0 0,0-1 0 0 0,1 1 0 0 0,0 0 0 0 0,-1-1 0 0 0,1 1 0 0 0,0 0 0 0 0,0 1 0 0 0,-2 1 0 0 0,-7 9 776 0 0,-14 22 0 0 0,20-27-1012 0 0,-108 181 2093 0 0,68-101-1952 0 0,-211 398 31 0 0,249-474-196 0 0,1 2-1 0 0,-8 20 0 0 0,12-30 9 0 0,1-1 0 0 0,0 1-1 0 0,0 0 1 0 0,0-1 0 0 0,1 1 0 0 0,-1 0-1 0 0,1-1 1 0 0,0 1 0 0 0,0 0 0 0 0,0 0-1 0 0,1-1 1 0 0,-1 1 0 0 0,1 0-1 0 0,2 6 1 0 0,-3-9 24 0 0,7 3-576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22 11111 0 0,'15'-3'507'0'0,"-12"3"-6"0"0,-1-2-473 0 0,0 0-1 0 0,-1 1 0 0 0,1 0 1 0 0,0-1-1 0 0,0 1 1 0 0,0 0-1 0 0,0 0 0 0 0,0 0 1 0 0,0 0-1 0 0,5-1 0 0 0,-7 2 10 0 0,1-1 272 0 0,0 1 0 0 0,0-1 0 0 0,0 1-1 0 0,0 0 1 0 0,0-1 0 0 0,0 1 0 0 0,0 0 0 0 0,0 0 0 0 0,0 0 0 0 0,0 0 0 0 0,0 0 0 0 0,0 0 0 0 0,0 0 0 0 0,0 0 0 0 0,0 0 0 0 0,0 0 0 0 0,2 1 0 0 0,-2 0-200 0 0,-1-1 0 0 0,0 1 0 0 0,1 0 0 0 0,-1 0 0 0 0,1 0 0 0 0,-1-1 0 0 0,0 1 0 0 0,0 0 1 0 0,1 0-1 0 0,-1 0 0 0 0,0 0 0 0 0,0 0 0 0 0,0 0 0 0 0,0 0 0 0 0,0 0 0 0 0,0-1 0 0 0,0 1 0 0 0,0 0 0 0 0,-1 0 0 0 0,1 1 1 0 0,-2 5 11 0 0,0 0 0 0 0,0 0 1 0 0,0 0-1 0 0,-1 0 1 0 0,0-1-1 0 0,-1 1 1 0 0,1-1-1 0 0,-1 0 1 0 0,0 0-1 0 0,-8 8 1 0 0,-3 2 38 0 0,0 0 1 0 0,-21 16-1 0 0,-167 113-132 0 0,109-82-367 0 0,35-25-213 0 0,-94 47 0 0 0,137-77 387 0 0,0-1 0 0 0,0-1 0 0 0,-25 6-1 0 0,32-10 112 0 0,-1 0 0 0 0,0-1-1 0 0,1-1 1 0 0,-1 1 0 0 0,0-1 0 0 0,1-1-1 0 0,-1 0 1 0 0,-17-4 0 0 0,26 4 341 0 0,21 0 31 0 0,-6 2-116 0 0,0 1 0 0 0,0 0 0 0 0,0 1 0 0 0,0 1-1 0 0,0 0 1 0 0,21 10 0 0 0,-22-8-7 0 0,1-1 0 0 0,0 0-1 0 0,0-1 1 0 0,0-1 0 0 0,0 0-1 0 0,25 1 1 0 0,22-6 749 0 0,69-13 0 0 0,-77 7-501 0 0,-1 3-1 0 0,63 1 1 0 0,-109 4-537 0 0,0 1 0 0 0,0 0 0 0 0,0 0 0 0 0,-1 0 0 0 0,1 0-1 0 0,0 1 1 0 0,-1 0 0 0 0,1 0 0 0 0,-1 1 0 0 0,0-1 0 0 0,9 7 0 0 0,-12-8-225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4 9503 0 0,'10'-4'1008'0'0,"23"8"2062"0"0,-33-3-2277 0 0,0 4-569 0 0,-1-1 1 0 0,1 1-1 0 0,-1-1 1 0 0,0 0-1 0 0,0 1 1 0 0,0-1-1 0 0,-1 0 1 0 0,1 0-1 0 0,-1 0 1 0 0,0 0-1 0 0,0 0 1 0 0,-1 0-1 0 0,1 0 1 0 0,-1-1-1 0 0,0 1 0 0 0,0-1 1 0 0,0 0-1 0 0,0 1 1 0 0,-4 1-1 0 0,-7 5-132 0 0,0 0-1 0 0,-1-1 0 0 0,-27 12 1 0 0,6-4 188 0 0,-354 173-38 0 0,281-144-402 0 0,-2-5 0 0 0,-195 44 0 0 0,297-83 119 0 0,0 0 0 0 0,0-1 0 0 0,1-1 0 0 0,-12 1 0 0 0,16-2 17 0 0,0 1 0 0 0,0-1 1 0 0,0 0-1 0 0,0 1 0 0 0,0-2 1 0 0,1 1-1 0 0,-1 0 0 0 0,0-1 1 0 0,1 0-1 0 0,-1 0 1 0 0,-3-3-1 0 0,6 4-3 0 0,0 0 1 0 0,1 0-1 0 0,0 0 1 0 0,-1 0 0 0 0,1 0-1 0 0,0-1 1 0 0,-1 1-1 0 0,1 0 1 0 0,0 0-1 0 0,0-1 1 0 0,0 1-1 0 0,0 0 1 0 0,0 0-1 0 0,0 0 1 0 0,1-2-1 0 0,-1 1-24 0 0,2-7-19 0 0,0 0 0 0 0,1 0 0 0 0,0 1-1 0 0,0-1 1 0 0,1 1 0 0 0,0 0 0 0 0,1 0 0 0 0,8-13-1 0 0,-2 5 46 0 0,-2 1-29 0 0,1 1 0 0 0,1 1 0 0 0,0-1 0 0 0,17-14 1 0 0,59-44-594 0 0,-47 40 315 0 0,-38 31 696 0 0,-1 3-312 0 0,0 0-1 0 0,1 0 1 0 0,-1 0 0 0 0,0 0 0 0 0,0 0-1 0 0,0 0 1 0 0,1 3 0 0 0,-1-4-1 0 0,5 12 187 0 0,3 7 323 0 0,14 22 0 0 0,-19-35-456 0 0,1 0 1 0 0,0 0-1 0 0,0-1 1 0 0,1 0 0 0 0,0 0-1 0 0,11 8 1 0 0,1-2 75 0 0,2 0 0 0 0,0-1 0 0 0,0-1 0 0 0,0 0 0 0 0,37 10 0 0 0,116 20 1654 0 0,-90-22-439 0 0,-31-6-801 0 0,-12-1-323 0 0,0-3 0 0 0,0-1 1 0 0,59 3-1 0 0,-96-11-224 0 0,4 0-25 0 0,-4 0 19 0 0,2-1-47 0 0,-3 2-86 0 0,0 1-1096 0 0,10 3 11 0 0,-5-3-3534 0 0,0-4 2978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8751 0 0,'0'0'674'0'0,"-8"5"6070"0"0,22-7-4923 0 0,96-12-396 0 0,118-31-1 0 0,-221 44-1613 0 0,4-2 433 0 0,-4 2-3540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10135 0 0,'0'0'12147'0'0,"1"0"-11671"0"0,14 4-210 0 0,-1-2 1 0 0,1 0-1 0 0,0-1 1 0 0,0 0-1 0 0,0-1 1 0 0,15-2-1 0 0,-2 1-202 0 0,162-20-6 0 0,-120 11-725 0 0,-65 9 7 0 0,5 0 513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1839 0 0,'0'0'17848'0'0,"0"2"-16898"0"0,3 6-366 0 0,-1 0 1 0 0,-1-1 0 0 0,0 1-1 0 0,0 0 1 0 0,0 10 0 0 0,-1-14-540 0 0,-1 1 0 0 0,1-1 0 0 0,-1 1 0 0 0,0-1 0 0 0,0 1 0 0 0,-1-1 0 0 0,1 0 0 0 0,-1 0 0 0 0,0 0 0 0 0,0 0-1 0 0,-4 5 1 0 0,2-4-210 0 0,1 0-1 0 0,-1 0 1 0 0,0-1-1 0 0,0 0 0 0 0,0 1 1 0 0,0-1-1 0 0,-1-1 0 0 0,0 1 1 0 0,1-1-1 0 0,-1 0 0 0 0,-1 0 1 0 0,-6 3-1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 11055 0 0,'0'0'5258'0'0,"-7"-4"-3118"0"0,5 3-2025 0 0,0 1 1 0 0,-1-1 0 0 0,1 1 0 0 0,0 0-1 0 0,0 0 1 0 0,-1 0 0 0 0,1 0 0 0 0,0 0-1 0 0,-1 0 1 0 0,1 1 0 0 0,0-1 0 0 0,0 1 0 0 0,0-1-1 0 0,-3 2 1 0 0,-29 14 189 0 0,4-1-205 0 0,2 2 0 0 0,0 1 0 0 0,2 2 1 0 0,0 0-1 0 0,1 2 0 0 0,1 1 0 0 0,-23 27 0 0 0,40-41-49 0 0,1 0 0 0 0,0 0 0 0 0,0 1 0 0 0,1-1-1 0 0,0 1 1 0 0,1 0 0 0 0,0 1 0 0 0,-3 12 0 0 0,6-20-31 0 0,0 1 1 0 0,1-1 0 0 0,-1 1 0 0 0,1-1-1 0 0,0 1 1 0 0,-1-1 0 0 0,2 1 0 0 0,-1 0-1 0 0,0-1 1 0 0,1 1 0 0 0,0-1 0 0 0,-1 0-1 0 0,1 1 1 0 0,1-1 0 0 0,-1 0 0 0 0,0 1-1 0 0,1-1 1 0 0,0 0 0 0 0,-1 0 0 0 0,1 0-1 0 0,1 0 1 0 0,-1-1 0 0 0,0 1 0 0 0,1 0-1 0 0,-1-1 1 0 0,1 0 0 0 0,0 1 0 0 0,-1-1-1 0 0,5 2 1 0 0,-2-2 27 0 0,0 0 0 0 0,0 0 0 0 0,0-1 0 0 0,0 1 0 0 0,0-1 0 0 0,0 0 0 0 0,0-1 0 0 0,1 1 1 0 0,-1-1-1 0 0,0 0 0 0 0,0-1 0 0 0,6 0 0 0 0,11-2 238 0 0,32-10 1 0 0,-40 9-181 0 0,126-38 246 0 0,-123 36-308 0 0,0-2 0 0 0,0 0 0 0 0,-1-1 0 0 0,0 0 0 0 0,26-22 0 0 0,-38 28-77 0 0,0-1 1 0 0,-1 1-1 0 0,0-1 0 0 0,0 1 0 0 0,0-1 1 0 0,0 0-1 0 0,0 0 0 0 0,-1-1 0 0 0,1 1 1 0 0,-1 0-1 0 0,0-1 0 0 0,-1 0 0 0 0,1 1 1 0 0,-1-1-1 0 0,0 0 0 0 0,0 0 0 0 0,0-7 0 0 0,-1 3-50 0 0,-1-1 0 0 0,0 0-1 0 0,0 0 1 0 0,-1 1-1 0 0,0-1 1 0 0,-1 1-1 0 0,-7-17 1 0 0,-1-4-130 0 0,-13-29-1171 0 0,23 58 1200 0 0,-16 0-536 0 0,9 2 236 0 0,-1 1 0 0 0,0 0 1 0 0,1 1-1 0 0,0 0 0 0 0,-11 5 1 0 0,19-8 427 0 0,-19 8-1868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6911 0 0,'0'0'2616'0'0,"-17"1"5326"0"0,14 1-7804 0 0,1-1 1 0 0,-1 1 0 0 0,1 0 0 0 0,-1 0 0 0 0,1 0 0 0 0,0 0-1 0 0,0 0 1 0 0,0 0 0 0 0,0 1 0 0 0,0-1 0 0 0,-2 5 0 0 0,-17 35 456 0 0,12-22-518 0 0,5-12-57 0 0,-12 24-3 0 0,1-1 1 0 0,-12 42-1 0 0,25-66-15 0 0,1 0 0 0 0,0 1 1 0 0,0-1-1 0 0,1 12 0 0 0,0-17 11 0 0,0 1 0 0 0,1-1 0 0 0,0 1 0 0 0,0-1 0 0 0,0 0 0 0 0,0 0 0 0 0,0 0 0 0 0,0 1 0 0 0,0-1 0 0 0,1 0 0 0 0,-1 0 0 0 0,1-1 0 0 0,-1 1 0 0 0,5 3 0 0 0,-5-3 23 0 0,2-1-2 0 0,-1 1 1 0 0,0 0 0 0 0,0 0 0 0 0,1-1 0 0 0,-1 0 0 0 0,1 1 0 0 0,0-1 0 0 0,-1 0 0 0 0,1 0 0 0 0,0-1 0 0 0,-1 1 0 0 0,5 0 0 0 0,32 1 162 0 0,-32-2-128 0 0,2 1-11 0 0,-7-1-36 0 0,1 0 1 0 0,-1 0 0 0 0,1 0-1 0 0,-1 0 1 0 0,1-1 0 0 0,-1 1-1 0 0,1 0 1 0 0,-1-1-1 0 0,1 0 1 0 0,-1 0 0 0 0,0 0-1 0 0,1 0 1 0 0,-1 0-1 0 0,0 0 1 0 0,0 0 0 0 0,3-3-1 0 0,-2 2-3 0 0,-1 0 0 0 0,1 0 0 0 0,-1 0 0 0 0,0 0 0 0 0,0-1 0 0 0,0 1 0 0 0,0-1-1 0 0,0 0 1 0 0,0 1 0 0 0,-1-1 0 0 0,1 0 0 0 0,0-4 0 0 0,2-3 20 0 0,-2 0 0 0 0,3-14 0 0 0,-2 13-3 0 0,-3 7-31 0 0,0 0 1 0 0,-1 1-1 0 0,1-1 0 0 0,-1 0 1 0 0,1 0-1 0 0,-1 0 1 0 0,0 1-1 0 0,-2-5 0 0 0,1 3 0 0 0,0-4-100 0 0,-2 1 0 0 0,1 0 0 0 0,-1 1 0 0 0,0-1 0 0 0,-10-12 0 0 0,13 19-87 0 0,0 0 104 0 0,-1 0-1 0 0,1 0 1 0 0,0 0 0 0 0,0 0-1 0 0,-1 0 1 0 0,1 0 0 0 0,0-1-1 0 0,-2-1 1 0 0,-3-4-443 0 0,-8-3-3605 0 0,7 7 2390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41 10135 0 0,'0'0'778'0'0,"6"-5"-476"0"0,40-28 9482 0 0,-41 31-8968 0 0,-2 1 41 0 0,-7 7-449 0 0,0 0-361 0 0,-1-1 0 0 0,0 0 0 0 0,0 0 0 0 0,0 0-1 0 0,-1 0 1 0 0,0-1 0 0 0,0 0 0 0 0,-8 4-1 0 0,-56 24-82 0 0,45-22 58 0 0,-16 5-117 0 0,0-2 0 0 0,-2-1 0 0 0,1-3 0 0 0,-1-1 0 0 0,-46 2-1 0 0,79-9-19 0 0,0-1-1 0 0,-1 1 0 0 0,1-2 1 0 0,-1 0-1 0 0,-12-2 0 0 0,21 3 55 0 0,0-1-1 0 0,-1 1 1 0 0,1-1-1 0 0,0 0 1 0 0,0 1-1 0 0,0-1 1 0 0,0 0-1 0 0,0 0 1 0 0,1 0-1 0 0,-1-1 1 0 0,0 1-1 0 0,0 0 1 0 0,1-1-1 0 0,-1 1 0 0 0,1-1 1 0 0,-1 1-1 0 0,1-1 1 0 0,0 0-1 0 0,-1 1 1 0 0,1-1-1 0 0,0 0 1 0 0,0 0-1 0 0,0 0 1 0 0,1 0-1 0 0,-1 0 1 0 0,0 0-1 0 0,1 0 1 0 0,-1 0-1 0 0,1-1 1 0 0,0 1-1 0 0,-1-3 1 0 0,1 4-226 0 0,5-4-247 0 0,-5 5 493 0 0,1-1 0 0 0,-1 1-1 0 0,0-1 1 0 0,1 0-1 0 0,-1 1 1 0 0,1-1-1 0 0,-1 1 1 0 0,1-1-1 0 0,-1 1 1 0 0,1-1-1 0 0,-1 1 1 0 0,1 0 0 0 0,0-1-1 0 0,-1 1 1 0 0,1-1-1 0 0,0 1 1 0 0,0 0-1 0 0,0-1 43 0 0,0 1-1 0 0,0 0 1 0 0,-1 0 0 0 0,1 0-1 0 0,0 0 1 0 0,0 1 0 0 0,0-1-1 0 0,0 0 1 0 0,-1 0-1 0 0,1 0 1 0 0,0 1 0 0 0,0-1-1 0 0,-1 0 1 0 0,1 1 0 0 0,0-1-1 0 0,-1 1 1 0 0,1-1-1 0 0,0 1 1 0 0,-1-1 0 0 0,1 1-1 0 0,0-1 1 0 0,-1 1 0 0 0,1-1-1 0 0,-1 1 1 0 0,1 0 0 0 0,-1-1-1 0 0,0 1 1 0 0,1 0-1 0 0,-1 0 1 0 0,1-1 0 0 0,-1 1-1 0 0,0 0 1 0 0,0 0 0 0 0,0-1-1 0 0,1 1 1 0 0,-1 0-1 0 0,0 0 1 0 0,0 0 0 0 0,0 0-1 0 0,0-1 1 0 0,0 1 0 0 0,-1 2-1 0 0,1-2 13 0 0,0 4 37 0 0,0-1-1 0 0,0 1 1 0 0,-1-1 0 0 0,0 1-1 0 0,0-1 1 0 0,0 0-1 0 0,0 1 1 0 0,-1-1 0 0 0,0 0-1 0 0,-3 7 1 0 0,-4 4 173 0 0,-15 19 0 0 0,17-25-184 0 0,-91 115 456 0 0,98-123-449 0 0,-1 0 1 0 0,0 0-1 0 0,0 1 1 0 0,0-1 0 0 0,1 0-1 0 0,-1 1 1 0 0,0-1 0 0 0,1 0-1 0 0,-1 3 1 0 0,1-3-12 0 0,0-1-1 0 0,0 1 1 0 0,0-1 0 0 0,0 0 0 0 0,0 1-1 0 0,0-1 1 0 0,0 1 0 0 0,1-1-1 0 0,-1 0 1 0 0,0 1 0 0 0,0-1 0 0 0,0 0-1 0 0,1 1 1 0 0,-1-1 0 0 0,0 0-1 0 0,0 1 1 0 0,1-1 0 0 0,-1 0-1 0 0,0 0 1 0 0,1 1 0 0 0,-1-1 0 0 0,0 0-1 0 0,1 0 1 0 0,-1 1 0 0 0,0-1-1 0 0,1 0 1 0 0,-1 0 0 0 0,0 0 0 0 0,1 0-1 0 0,-1 0 1 0 0,1 0 0 0 0,-1 0-1 0 0,0 1 1 0 0,1-1 0 0 0,-1 0-1 0 0,1-1 1 0 0,23 4-31 0 0,0-2 0 0 0,0-1 0 0 0,36-4 0 0 0,71-17-1393 0 0,-105 16 1121 0 0,10-2-12 0 0,-18 3 82 0 0,1 0 0 0 0,25-1 0 0 0,-38 5 186 0 0,1 0 0 0 0,0 1 0 0 0,0 0 0 0 0,-1 0 1 0 0,1 0-1 0 0,0 1 0 0 0,-1 0 0 0 0,0 0 0 0 0,1 0 1 0 0,7 5-1 0 0,-5-2 51 0 0,-2-2 72 0 0,-1 1 0 0 0,1 0 0 0 0,-1 0 0 0 0,0 1 0 0 0,7 6 0 0 0,0 1 171 0 0,19 21 680 0 0,-30-30-823 0 0,1 0 0 0 0,-1 1 1 0 0,0-1-1 0 0,0 1 0 0 0,0-1 0 0 0,-1 1 0 0 0,1 0 0 0 0,1 7 0 0 0,-3-6-13 0 0,0-1-1 0 0,0 1 0 0 0,0 0 1 0 0,-1 0-1 0 0,0 0 0 0 0,-2 9 1 0 0,1-6 12 0 0,-1 6-67 0 0,-1 0 0 0 0,0 0 1 0 0,-1-1-1 0 0,-1 1 0 0 0,0-1 0 0 0,-9 14 0 0 0,10-20-39 0 0,0 0 0 0 0,-1 0 0 0 0,1 0-1 0 0,-1-1 1 0 0,-1 0 0 0 0,1 0 0 0 0,-1-1 0 0 0,0 0 0 0 0,0 0-1 0 0,-1 0 1 0 0,-11 5 0 0 0,7-6 23 0 0,-1 1 0 0 0,1-2 0 0 0,-1 1 0 0 0,0-2 1 0 0,-1 0-1 0 0,1 0 0 0 0,-14-1 0 0 0,-96-8 401 0 0,68 2-353 0 0,31 3-92 0 0,0 1-1 0 0,-1 2 1 0 0,1 0 0 0 0,-25 5-1 0 0,47-6-138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71 7367 0 0,'0'0'8887'0'0,"-2"3"-8438"0"0,-32 106 1 0 0,4 1 0 0 0,4 1 0 0 0,-15 171 0 0 0,31-133-450 0 0,8-114 0 0 0,-1-24 12 0 0,3-9 352 0 0,0-3-350 0 0,0 0 1 0 0,0 0-1 0 0,0 0 0 0 0,0 0 0 0 0,1 0 0 0 0,-1 0 0 0 0,0 0 1 0 0,1 0-1 0 0,-1 0 0 0 0,1 0 0 0 0,-1 0 0 0 0,1-1 0 0 0,2-2 26 0 0,59-137 792 0 0,-44 103-638 0 0,1 1 0 0 0,2 0 0 0 0,2 2 0 0 0,1 1 0 0 0,1 0 0 0 0,2 2 0 0 0,35-32 0 0 0,-61 63 158 0 0,5 22-281 0 0,-1-5-54 0 0,-3 4-17 0 0,-1 0 0 0 0,-2 1 0 0 0,1-1 0 0 0,-2 1 0 0 0,-6 27 0 0 0,3-16 0 0 0,-4 24 0 0 0,-10 109 0 0 0,18-148 21 0 0,0-9 4 0 0,0-1 1 0 0,1 1-1 0 0,0-1 0 0 0,1 1 0 0 0,1 8 0 0 0,9-22 323 0 0,-4 1-262 0 0,-1-1-1 0 0,0 1 1 0 0,-1-1 0 0 0,1-1-1 0 0,-1 1 1 0 0,0-1-1 0 0,-1 0 1 0 0,5-8 0 0 0,2-3 55 0 0,27-44 186 0 0,62-86 193 0 0,98-75-134 0 0,14 12-374 0 0,-79 80 74 0 0,-120 118-68 0 0,-8 7-117 0 0,1 0 0 0 0,0 0 0 0 0,0 0 0 0 0,0 1-1 0 0,1 0 1 0 0,12-7 0 0 0,-17 11-701 0 0,-2 3-227 0 0,3 23-5974 0 0,-5-6 438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217 203 8751 0 0,'0'0'9751'0'0,"8"4"-8739"0"0,-1-2-893 0 0,0 0 1 0 0,0 0-1 0 0,1 0 1 0 0,-1-1-1 0 0,0 0 0 0 0,1-1 1 0 0,-1 1-1 0 0,1-1 1 0 0,-1-1-1 0 0,0 0 1 0 0,1 0-1 0 0,8-2 0 0 0,-4-1-99 0 0,-1 0 0 0 0,-1 0-1 0 0,1-1 1 0 0,-1-1-1 0 0,1 0 1 0 0,-2 0 0 0 0,11-9-1 0 0,-4 4 21 0 0,-1-1 11 0 0,1 0 0 0 0,15-17 0 0 0,-28 26-43 0 0,0-1-1 0 0,0 1 1 0 0,0-1-1 0 0,-1 1 1 0 0,1-1-1 0 0,-1 0 0 0 0,0 0 1 0 0,0 0-1 0 0,0 0 1 0 0,-1 0-1 0 0,1-1 0 0 0,-1 1 1 0 0,0 0-1 0 0,0-1 1 0 0,0-4-1 0 0,-1 8-7 0 0,0-1 0 0 0,0 1 0 0 0,0 0 0 0 0,-1 0 0 0 0,1-1 0 0 0,0 1 0 0 0,-1 0 0 0 0,1 0 0 0 0,0 0 0 0 0,-1 0 0 0 0,0 0 0 0 0,1 0 0 0 0,-1 0 0 0 0,1 0 0 0 0,-1 0 0 0 0,0 0 0 0 0,0 0 0 0 0,0 0 0 0 0,0 0 0 0 0,1 0 0 0 0,-1 0 0 0 0,0 1 0 0 0,0-1 0 0 0,-1 1 0 0 0,1-1 0 0 0,0 0 0 0 0,0 1 0 0 0,0 0 0 0 0,0-1 0 0 0,0 1 0 0 0,-1 0 0 0 0,1-1 0 0 0,0 1 0 0 0,0 0 0 0 0,0 0 0 0 0,-1 0 0 0 0,1 0 0 0 0,0 0 0 0 0,-2 1 0 0 0,-4-1 0 0 0,0 1 0 0 0,0 0 0 0 0,0 0 0 0 0,0 1 0 0 0,-9 3 0 0 0,-2 2-14 0 0,1 1-1 0 0,1 1 1 0 0,-1 1 0 0 0,-23 18-1 0 0,-57 54-66 0 0,72-61 90 0 0,-8 10-6 0 0,-52 60-1 0 0,69-72-16 0 0,2 1 1 0 0,1 0-1 0 0,0 1 0 0 0,-19 44 0 0 0,30-59 10 0 0,0 0-1 0 0,0 0 1 0 0,1 0-1 0 0,-1 0 1 0 0,1 0-1 0 0,1 0 1 0 0,-1 0-1 0 0,1 0 1 0 0,0 0-1 0 0,0 0 1 0 0,1 0-1 0 0,1 10 1 0 0,0-13 11 0 0,-1 1 0 0 0,0-1 0 0 0,1 1 0 0 0,-1-1 0 0 0,1 0 1 0 0,0 1-1 0 0,0-1 0 0 0,0 0 0 0 0,1 0 0 0 0,-1 0 0 0 0,1-1 0 0 0,0 1 1 0 0,0-1-1 0 0,0 1 0 0 0,0-1 0 0 0,0 0 0 0 0,0 0 0 0 0,0 0 0 0 0,1-1 1 0 0,-1 1-1 0 0,5 1 0 0 0,3 0 46 0 0,0 0 1 0 0,1-1 0 0 0,-1 0-1 0 0,0-1 1 0 0,1 0-1 0 0,21-1 1 0 0,70-14 198 0 0,-58 6-233 0 0,-5 1-522 0 0,-13 1-5241 0 0,-10 3-1058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147 235 10335 0 0,'-5'7'935'0'0,"-8"10"-465"0"0,2 1 1 0 0,0 0-1 0 0,-11 26 0 0 0,-19 60 2386 0 0,31-79-2247 0 0,1-1 157 0 0,0 0-1 0 0,-6 33 1 0 0,15-55-16 0 0,8-10-355 0 0,1-3-203 0 0,0 0 1 0 0,-2-1-1 0 0,1 0 1 0 0,-1 0-1 0 0,-1-1 1 0 0,7-19 0 0 0,-3 10-24 0 0,27-74 102 0 0,-24 58-13 0 0,2 1 1 0 0,21-38 0 0 0,-29 64-218 0 0,0 0 0 0 0,0 0 0 0 0,1 1-1 0 0,1-1 1 0 0,0 2 0 0 0,0-1 0 0 0,1 1 0 0 0,0 1-1 0 0,0 0 1 0 0,17-9 0 0 0,-5 4-41 0 0,1 2 0 0 0,0 0 0 0 0,1 2 0 0 0,0 1 0 0 0,1 0 0 0 0,0 2 0 0 0,0 1 0 0 0,0 1 0 0 0,1 1 0 0 0,-1 2 0 0 0,1 0 0 0 0,0 1 0 0 0,-1 2 0 0 0,45 8 0 0 0,-56-7-228 0 0,-4-1-397 0 0,-1 0 0 0 0,1 0 0 0 0,13 7 0 0 0,-21-9-367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70 9215 0 0,'0'2'9022'0'0,"-10"18"-7466"0"0,8-17-1494 0 0,0 0 0 0 0,1 0 0 0 0,-1 0 0 0 0,1 1 0 0 0,0-1 0 0 0,-1 0 0 0 0,1 1 0 0 0,1-1 1 0 0,-1 1-1 0 0,0-1 0 0 0,1 1 0 0 0,0-1 0 0 0,0 1 0 0 0,0-1 0 0 0,1 7 0 0 0,-1-8-32 0 0,1-1 0 0 0,-1 1 0 0 0,1-1 0 0 0,-1 1 0 0 0,1-1 1 0 0,-1 1-1 0 0,1-1 0 0 0,0 0 0 0 0,0 1 0 0 0,0-1 0 0 0,0 0 0 0 0,0 0 1 0 0,0 0-1 0 0,0 1 0 0 0,0-1 0 0 0,0 0 0 0 0,1 0 0 0 0,-1-1 0 0 0,0 1 0 0 0,1 0 1 0 0,-1 0-1 0 0,0-1 0 0 0,1 1 0 0 0,-1 0 0 0 0,1-1 0 0 0,-1 0 0 0 0,1 1 0 0 0,-1-1 1 0 0,1 0-1 0 0,-1 0 0 0 0,1 0 0 0 0,0 0 0 0 0,-1 0 0 0 0,3 0 0 0 0,3-1 78 0 0,0 0-1 0 0,0 0 0 0 0,0 0 0 0 0,0-1 1 0 0,-1 0-1 0 0,9-4 0 0 0,16-7 50 0 0,37-23 0 0 0,-58 30-128 0 0,-1 0 0 0 0,0-1-1 0 0,0 0 1 0 0,0 0 0 0 0,-1-1 0 0 0,0 0-1 0 0,12-17 1 0 0,-15 16-44 0 0,-5 9 9 0 0,0-1-1 0 0,1 1 0 0 0,-1-1 0 0 0,0 1 0 0 0,0 0 0 0 0,1-1 0 0 0,-1 1 0 0 0,0-1 0 0 0,0 1 0 0 0,0-1 0 0 0,0 1 0 0 0,0 0 0 0 0,0-1 0 0 0,0 1 0 0 0,0-1 0 0 0,0 1 0 0 0,0-1 0 0 0,0 1 0 0 0,0-1 0 0 0,0 1 0 0 0,0-1 0 0 0,0 1 0 0 0,0 0 0 0 0,0-1 0 0 0,0 1 1 0 0,-1-1-1 0 0,1 1 0 0 0,0 0 0 0 0,0-1 0 0 0,-1 1 0 0 0,1-1 0 0 0,0 1 0 0 0,0 0 0 0 0,-1-1 0 0 0,1 1 0 0 0,0 0 0 0 0,-1-1 0 0 0,0 1 0 0 0,1-1-32 0 0,-3-1-10 0 0,1 0 0 0 0,-1 1 0 0 0,1-1 0 0 0,-1 0 0 0 0,1 1 0 0 0,-1-1 0 0 0,0 1 0 0 0,0 0 0 0 0,0 0 0 0 0,0 0 0 0 0,0 0 0 0 0,0 0 0 0 0,0 1 0 0 0,0-1 0 0 0,0 1 0 0 0,0 0 0 0 0,0 0 1 0 0,-5 1-1 0 0,-6 0-77 0 0,1 1 1 0 0,-24 7-1 0 0,17-3-11 0 0,0 1-1 0 0,1 1 1 0 0,-24 14-1 0 0,-51 37-400 0 0,75-47 450 0 0,2 2 0 0 0,0 0 0 0 0,1 1 0 0 0,0 1 0 0 0,-21 27 0 0 0,34-39 100 0 0,0 1 1 0 0,0-1-1 0 0,1 1 0 0 0,0-1 0 0 0,0 1 1 0 0,0 0-1 0 0,0 0 0 0 0,1 0 1 0 0,-1 0-1 0 0,1 0 0 0 0,1 0 0 0 0,-1 0 1 0 0,0 6-1 0 0,2-8 8 0 0,-1 0 1 0 0,0 0-1 0 0,1-1 1 0 0,0 1-1 0 0,-1 0 1 0 0,1 0-1 0 0,0 0 1 0 0,1 0-1 0 0,-1-1 1 0 0,0 1-1 0 0,1 0 1 0 0,0-1-1 0 0,-1 0 1 0 0,1 1 0 0 0,0-1-1 0 0,0 0 1 0 0,0 0-1 0 0,1 0 1 0 0,-1 0-1 0 0,0 0 1 0 0,1 0-1 0 0,-1-1 1 0 0,6 3-1 0 0,9 4-175 0 0,0-1-1 0 0,1-1 0 0 0,0 0 1 0 0,0-1-1 0 0,1-1 0 0 0,29 2 1 0 0,-25-5-1228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30 1375 0 0,'0'0'66'0'0,"6"-7"4"0"0,6-16 19762 0 0,-18 35-20298 0 0,5-10 371 0 0,-7 2 24 0 0,4-1 327 0 0,-1-1 1 0 0,0-1-1 0 0,0 1 0 0 0,-9 2 0 0 0,13-4 650 0 0,-9 3 1246 0 0,5 5-2150 0 0,0 0 1 0 0,1 1 0 0 0,0 0-1 0 0,0 0 1 0 0,-2 9 0 0 0,-6 14-6 0 0,-165 335-69 0 0,123-266-387 0 0,4 2 1 0 0,-71 212-1 0 0,93-223 467 0 0,-60 128 0 0 0,82-207 70 0 0,-1 0 1 0 0,0-1-1 0 0,-11 15 0 0 0,18-27-68 0 0,-1 1 0 0 0,1-1 0 0 0,0 0 0 0 0,0 0 0 0 0,0 1 0 0 0,-1-1 0 0 0,1 0 0 0 0,0 1 0 0 0,0-1 0 0 0,-1 0 0 0 0,1 0 0 0 0,0 1 0 0 0,-1-1 0 0 0,1 0 0 0 0,0 0 0 0 0,0 0 0 0 0,-1 0 0 0 0,1 1 0 0 0,-1-1 0 0 0,1 0 0 0 0,0 0 0 0 0,-1 0 0 0 0,1 0 0 0 0,0 0 0 0 0,-1 0 0 0 0,1 0 0 0 0,0 0 0 0 0,-1 0 0 0 0,1 0 0 0 0,-1 0 0 0 0,1 0 0 0 0,0 0 0 0 0,-1 0 0 0 0,1 0 0 0 0,0 0 0 0 0,-1-1 0 0 0,1 1 0 0 0,0 0 0 0 0,-1 0 0 0 0,1 0 0 0 0,0-1 0 0 0,-1 1 0 0 0,1 0 0 0 0,0 0 0 0 0,0-1 0 0 0,-1 1 0 0 0,1 0 0 0 0,0 0 0 0 0,0-1 0 0 0,0 1 0 0 0,-1 0 0 0 0,1-1 0 0 0,0 1 0 0 0,0 0 0 0 0,0-1 0 0 0,0 1 0 0 0,0 0 0 0 0,0-1 0 0 0,-1 0 0 0 0,-4-22 125 0 0,5 22-111 0 0,-2-13 47 0 0,1 1-1 0 0,1 0 1 0 0,1-1 0 0 0,0 1-1 0 0,3-17 1 0 0,19-67-333 0 0,-16 74-79 0 0,9-32-493 0 0,3-6-49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14279 0 0,'10'-16'1272'0'0,"-9"8"-1016"0"0,1-2-256 0 0,0 0 0 0 0,-1 2 6568 0 0,6 21-10960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91 17391 0 0,'0'0'5087'0'0,"3"0"-4726"0"0,20-6-370 0 0,0-1 0 0 0,0 0 0 0 0,0-2 0 0 0,-1-1-1 0 0,0 0 1 0 0,37-25 0 0 0,-58 34-270 0 0,-4 0-516 0 0,-1-1 689 0 0,1 2 0 0 0,-1-1 0 0 0,1 0 0 0 0,-1 1 0 0 0,0-1 0 0 0,1 1-1 0 0,-1 0 1 0 0,0 0 0 0 0,1 1 0 0 0,-1-1 0 0 0,1 1 0 0 0,-6 1 0 0 0,-7 2 76 0 0,-23 11 0 0 0,37-14 34 0 0,-31 14 136 0 0,1 1 0 0 0,-46 30 1 0 0,57-31-91 0 0,0 1 0 0 0,1 0 0 0 0,1 2 0 0 0,-22 25 0 0 0,36-37-24 0 0,0-1 1 0 0,1 1 0 0 0,0 0-1 0 0,0 1 1 0 0,-6 12 0 0 0,10-18-24 0 0,-1 1 1 0 0,1-1-1 0 0,0 0 0 0 0,-1 1 1 0 0,1-1-1 0 0,0 1 1 0 0,0-1-1 0 0,0 1 1 0 0,0-1-1 0 0,0 1 0 0 0,0-1 1 0 0,1 1-1 0 0,-1-1 1 0 0,0 0-1 0 0,1 1 0 0 0,-1-1 1 0 0,1 1-1 0 0,-1-1 1 0 0,1 0-1 0 0,0 0 1 0 0,-1 1-1 0 0,1-1 0 0 0,0 0 1 0 0,0 0-1 0 0,0 0 1 0 0,0 0-1 0 0,0 0 0 0 0,0 0 1 0 0,1 0-1 0 0,-1 0 1 0 0,0 0-1 0 0,0 0 0 0 0,1-1 1 0 0,-1 1-1 0 0,0-1 1 0 0,2 2-1 0 0,3 0-139 0 0,0 0 0 0 0,-1 0 0 0 0,1-1 0 0 0,0 0 0 0 0,0 0 0 0 0,0 0 0 0 0,0-1 0 0 0,8 0 0 0 0,5-1-750 0 0,21-3 0 0 0,-40 3 882 0 0,47-6-1084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332 864 8287 0 0,'5'-8'1311'0'0,"-5"7"-868"0"0,0 1-1 0 0,0-1 1 0 0,0 0 0 0 0,-1 1 0 0 0,1-1-1 0 0,0 0 1 0 0,0 1 0 0 0,0-1-1 0 0,0 0 1 0 0,-1 1 0 0 0,1-1-1 0 0,0 0 1 0 0,-1 1 0 0 0,1-1-1 0 0,0 1 1 0 0,-3-3 1771 0 0,3 3-1772 0 0,-1-1 1 0 0,1 1 0 0 0,-2-1-1 0 0,0 0-183 0 0,0 0 0 0 0,1 1 0 0 0,-1-1 0 0 0,0 1 0 0 0,0 0 0 0 0,0 0 0 0 0,0-1 0 0 0,1 1 0 0 0,-4 0 0 0 0,-5 1-389 0 0,1 1 1 0 0,-18 4-1 0 0,25-5 379 0 0,-13 4-201 0 0,-1 0 0 0 0,0 2 0 0 0,1 0 0 0 0,0 0-1 0 0,1 1 1 0 0,0 1 0 0 0,0 1 0 0 0,-23 20 0 0 0,26-20-51 0 0,1 1 0 0 0,0 0-1 0 0,0 1 1 0 0,1 0 0 0 0,1 0 0 0 0,0 1 0 0 0,1 0 0 0 0,0 1-1 0 0,1-1 1 0 0,-5 17 0 0 0,9-24 5 0 0,1 0 0 0 0,0 0 0 0 0,0 0 0 0 0,1 0 1 0 0,0 0-1 0 0,0 0 0 0 0,0 0 0 0 0,1 0 0 0 0,0 0 0 0 0,0 0 0 0 0,0 0 0 0 0,1 0 0 0 0,0-1 0 0 0,0 1 0 0 0,1 0 0 0 0,-1-1 1 0 0,1 0-1 0 0,4 7 0 0 0,-4-9-20 0 0,-1 0-1 0 0,1 1 1 0 0,0-1 0 0 0,0 0 0 0 0,0 0 0 0 0,0 0 0 0 0,0-1-1 0 0,1 1 1 0 0,-1-1 0 0 0,1 0 0 0 0,0 0 0 0 0,-1 0 0 0 0,1 0 0 0 0,0 0-1 0 0,0-1 1 0 0,0 0 0 0 0,0 0 0 0 0,1 0 0 0 0,-1 0 0 0 0,0-1-1 0 0,0 0 1 0 0,0 0 0 0 0,1 0 0 0 0,-1 0 0 0 0,0-1 0 0 0,7-1-1 0 0,-1 0-662 0 0,0-2 0 0 0,16-7 0 0 0,3-4-4485 0 0,2-3-1662 0 0</inkml:trace>
  <inkml:trace contextRef="#ctx0" brushRef="#br0" timeOffset="1">1315 1 16095 0 0,'0'0'1460'0'0,"-2"1"-1204"0"0,-5 5-34 0 0,0 1 0 0 0,0 0-1 0 0,1 1 1 0 0,0-1 0 0 0,0 1-1 0 0,-4 9 1 0 0,-28 57 1361 0 0,24-46-1170 0 0,-165 372 1127 0 0,1-5-336 0 0,165-371-1521 0 0,-1 0-1 0 0,-2-1 1 0 0,0 0-1 0 0,-1-1 1 0 0,-2-1-1 0 0,0-1 1 0 0,-1-1 0 0 0,-1-1-1 0 0,0 0 1 0 0,-47 27-1 0 0,63-41-141 0 0,0-1-1 0 0,0-1 0 0 0,0 1 1 0 0,0-1-1 0 0,0 0 0 0 0,-1 0 1 0 0,1-1-1 0 0,-1 1 1 0 0,1-1-1 0 0,-12 0 0 0 0,5-2-1272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70 17479 0 0,'-10'7'464'0'0,"0"1"-1"0"0,1 0 0 0 0,-10 11 1 0 0,15-16-282 0 0,1 1 0 0 0,1 0 0 0 0,-1 0 0 0 0,0 0 0 0 0,1 1 0 0 0,0-1 0 0 0,0 0 0 0 0,0 1 0 0 0,1 0 0 0 0,-3 8 0 0 0,4-12-119 0 0,0-1 0 0 0,0 1 0 0 0,0 0 0 0 0,1 0 1 0 0,-1 0-1 0 0,0 0 0 0 0,0-1 0 0 0,0 1 0 0 0,0 0 0 0 0,1 0 0 0 0,-1 0 0 0 0,1 0 0 0 0,-1-1 0 0 0,0 1 0 0 0,1 0 0 0 0,-1-1 0 0 0,1 1 0 0 0,-1 0 1 0 0,1-1-1 0 0,0 1 0 0 0,-1 0 0 0 0,1-1 0 0 0,0 1 0 0 0,-1-1 0 0 0,1 1 0 0 0,0-1 0 0 0,0 0 0 0 0,-1 1 0 0 0,3 0 0 0 0,22 5 674 0 0,-7-5-424 0 0,-1-1 0 0 0,1-1-1 0 0,-1-1 1 0 0,1 0-1 0 0,32-10 1 0 0,-6 2 22 0 0,211-57 1150 0 0,-137 25-1124 0 0,56-16-1738 0 0,-171 58-388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10191 0 0,'0'0'920'0'0,"0"2"-666"0"0,-2 217 5130 0 0,3-187-4978 0 0,7 62 1 0 0,-6-82-395 0 0,1 0 0 0 0,0 0 0 0 0,0-1 0 0 0,1 1 1 0 0,1-1-1 0 0,0 1 0 0 0,1-2 0 0 0,8 14 0 0 0,-4-13-12 0 0,2-4 0 0 0,-8-5 3 0 0,9 0 48 0 0,0-3-30 0 0,-1-5 32 0 0,-9 4-45 0 0,-1-1-1 0 0,0 1 1 0 0,1-1-1 0 0,-1 0 0 0 0,0 0 1 0 0,0 0-1 0 0,0 0 1 0 0,-1 0-1 0 0,1 0 1 0 0,-1 0-1 0 0,0 0 1 0 0,0-1-1 0 0,0 1 0 0 0,1-6 1 0 0,0-7 54 0 0,1-31-1 0 0,-2 30-8 0 0,0-2 54 0 0,2 0 0 0 0,0 0 0 0 0,1 1-1 0 0,1-1 1 0 0,0 1 0 0 0,2 0 0 0 0,0 0-1 0 0,1 0 1 0 0,1 1 0 0 0,13-20 0 0 0,-7 16-33 0 0,1 0 1 0 0,0 2-1 0 0,2 0 1 0 0,0 0-1 0 0,1 2 1 0 0,1 1-1 0 0,24-17 1 0 0,-35 28-32 0 0,-1 3-47 0 0,-6 2-83 0 0,-1 0 63 0 0,0 1 0 0 0,0-1 0 0 0,0 1 0 0 0,-1-1 0 0 0,1 1 0 0 0,0 0 0 0 0,0-1 0 0 0,-1 1 0 0 0,1 0 0 0 0,0 0 0 0 0,-1-1 0 0 0,1 1 0 0 0,-1 0 0 0 0,1 0 0 0 0,-1 0 0 0 0,1 0 0 0 0,-1 0 0 0 0,1-1 0 0 0,-1 3 0 0 0,5 18-1997 0 0,-5-18 1418 0 0,-3 7-2858 0 0,-5 7 1359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21 9215 0 0,'8'-13'2268'0'0,"-6"10"-4"0"0,1 0-388 0 0,-9 2-740 0 0,3 1-995 0 0,0 1-1 0 0,0-1 0 0 0,0 1 0 0 0,0 0 1 0 0,0 0-1 0 0,0 0 0 0 0,1 0 1 0 0,-1 1-1 0 0,0-1 0 0 0,1 1 1 0 0,-3 1-1 0 0,-27 24 651 0 0,4 1-394 0 0,2 1 0 0 0,1 1 0 0 0,-27 42 0 0 0,-55 106 93 0 0,107-178-489 0 0,-123 222 191 0 0,-79 135-4 0 0,176-311-196 0 0,12-20-280 0 0,-1-1 0 0 0,-21 26 0 0 0,35-49-592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45 13359 0 0,'25'-45'9380'0'0,"-36"54"-8683"0"0,-3 6-509 0 0,0 1 0 0 0,0-1-1 0 0,-17 30 1 0 0,-29 58-39 0 0,49-83-130 0 0,-96 180 27 0 0,-95 166 32 0 0,-16 20-5 0 0,212-376-71 0 0,-45 100 186 0 0,44-99-918 0 0,7-11 603 0 0,0 0 0 0 0,0 1 0 0 0,-1-1-1 0 0,1 0 1 0 0,0 0 0 0 0,0 0 0 0 0,-1 0 0 0 0,1 0 0 0 0,0 0 0 0 0,0 0 0 0 0,-1 0 0 0 0,1 1 0 0 0,0-1 0 0 0,-1 0-1 0 0,1 0 1 0 0,0 0 0 0 0,0 0 0 0 0,-1 0 0 0 0,1-1 0 0 0,0 1 0 0 0,-1 0 0 0 0,1 0 0 0 0,0 0 0 0 0,0 0 0 0 0,-1 0-1 0 0,1 0 1 0 0,0 0 0 0 0,0 0 0 0 0,-1-1 0 0 0,1 1 0 0 0,0 0 0 0 0,0 0 0 0 0,0 0 0 0 0,-1 0 0 0 0,1-1 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9671 0 0,'0'0'875'0'0,"2"1"-719"0"0,8 4 646 0 0,0-1 1 0 0,0 0-1 0 0,0-1 0 0 0,0 0 1 0 0,1-1-1 0 0,-1 0 0 0 0,1 0 1 0 0,0-1-1 0 0,0 0 0 0 0,14-2 1 0 0,16-2 1077 0 0,54-10 0 0 0,-81 10-1982 0 0,13-1 96 0 0,152-24 1951 0 0,-57 18-7149 0 0,-101 10-2182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13903 0 0,'0'0'1262'0'0,"-1"1"-945"0"0,-1 5-29 0 0,0 0 0 0 0,-1 0 1 0 0,0-1-1 0 0,0 1 0 0 0,0-1 0 0 0,-1 0 1 0 0,-7 8-1 0 0,-36 34 1222 0 0,30-31-1017 0 0,2-1-121 0 0,-77 79 1425 0 0,77-78-1470 0 0,1 2-1 0 0,1 0 1 0 0,-20 37 0 0 0,30-49-273 0 0,0-1-1 0 0,1 1 1 0 0,0 0-1 0 0,0 0 1 0 0,-1 7-1 0 0,3-12-44 0 0,0 0 0 0 0,0 0-1 0 0,-1 0 1 0 0,1 0 0 0 0,0 0-1 0 0,0 0 1 0 0,0 0 0 0 0,0 0-1 0 0,0 0 1 0 0,0 0 0 0 0,1 0-1 0 0,-1 0 1 0 0,0 0 0 0 0,0 0-1 0 0,1 0 1 0 0,-1 0 0 0 0,0 0-1 0 0,1 0 1 0 0,-1-1 0 0 0,1 1-1 0 0,-1 0 1 0 0,1 0 0 0 0,0 0-1 0 0,-1-1 1 0 0,1 1 0 0 0,0 0-1 0 0,-1-1 1 0 0,1 1 0 0 0,0 0-1 0 0,0-1 1 0 0,0 1 0 0 0,0-1-1 0 0,0 0 1 0 0,-1 1 0 0 0,1-1-1 0 0,0 0 1 0 0,0 1 0 0 0,0-1-1 0 0,1 0 1 0 0,7 1 36 0 0,0-1 0 0 0,-1 0 0 0 0,1-1 0 0 0,0 0 0 0 0,-1 0 0 0 0,1-1 0 0 0,-1 0 0 0 0,1 0 0 0 0,8-4 0 0 0,11-6 57 0 0,32-19 0 0 0,-50 25-95 0 0,8-4 12 0 0,-1-1-1 0 0,18-14 1 0 0,-28 19 6 0 0,0 0 0 0 0,0 0 0 0 0,0-1 0 0 0,-1 0 0 0 0,-1 0 0 0 0,11-16 0 0 0,-15 21-18 0 0,0 0 0 0 0,0 0-1 0 0,-1 0 1 0 0,1 0 0 0 0,0 0-1 0 0,-1 0 1 0 0,1 0 0 0 0,-1 0 0 0 0,0 0-1 0 0,0 0 1 0 0,0 0 0 0 0,0 0 0 0 0,0 0-1 0 0,0 0 1 0 0,0 0 0 0 0,-1 0-1 0 0,1 0 1 0 0,-2-3 0 0 0,1 2 7 0 0,-1-1 0 0 0,0 1-1 0 0,1 0 1 0 0,-1 1 0 0 0,-1-1 0 0 0,1 0 0 0 0,0 0 0 0 0,-1 1 0 0 0,1 0-1 0 0,-4-3 1 0 0,-2 0-89 0 0,1 0-1 0 0,0 0 1 0 0,-1 1-1 0 0,0 0 0 0 0,0 1 1 0 0,-1 0-1 0 0,1 0 1 0 0,-9-1-1 0 0,-7 1-1413 0 0,9 3-4826 0 0,5 1-845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7 10135 0 0,'0'-1'778'0'0,"1"-3"-368"0"0,0 3 337 0 0,4 1 2696 0 0,-9 6-3605 0 0,-123 201 1468 0 0,14 8-579 0 0,14-25-600 0 0,86-166-123 0 0,-112 185 46 0 0,90-159-32 0 0,9-12 53 0 0,-1-1 0 0 0,-57 60 1 0 0,78-92-43 0 0,3-2-12 0 0,1-1 0 0 0,-1 1 0 0 0,0-1-1 0 0,0 0 1 0 0,-6 3 0 0 0,8-4 175 0 0,-2-10-58 0 0,3 6-107 0 0,1 0 0 0 0,-1-1 0 0 0,0 1 0 0 0,1-1 0 0 0,0 1 0 0 0,0 0 0 0 0,0 0 0 0 0,2-6 0 0 0,15-26 127 0 0,-10 20-109 0 0,81-139 123 0 0,-69 123-116 0 0,3 1 1 0 0,44-48 0 0 0,-61 72-9 0 0,1-1 0 0 0,0 1 1 0 0,1 0-1 0 0,0 0 0 0 0,0 1 0 0 0,0 0 1 0 0,11-4-1 0 0,-15 7-11 0 0,1 1 0 0 0,0-1 0 0 0,0 1 0 0 0,0 0 1 0 0,-1 0-1 0 0,1 1 0 0 0,0-1 0 0 0,0 1 0 0 0,0 0 0 0 0,0 1 0 0 0,0-1 0 0 0,0 1 0 0 0,0 0 0 0 0,0 0 0 0 0,6 3 1 0 0,2 1 55 0 0,-1 1 1 0 0,0 1 0 0 0,0-1 0 0 0,-1 2 0 0 0,0-1-1 0 0,0 2 1 0 0,-1-1 0 0 0,17 20 0 0 0,-19-20-2 0 0,-1 1 1 0 0,-1 0-1 0 0,1 0 1 0 0,-1 1-1 0 0,-1 0 1 0 0,0 0-1 0 0,0 0 1 0 0,-1 0 0 0 0,0 1-1 0 0,-1 0 1 0 0,2 11-1 0 0,-4-17-52 0 0,-1-1-1 0 0,0 1 1 0 0,0-1-1 0 0,0 1 1 0 0,-1-1-1 0 0,1 1 1 0 0,-1-1-1 0 0,0 1 1 0 0,0-1-1 0 0,-1 0 1 0 0,1 1 0 0 0,-4 4-1 0 0,1-2 12 0 0,0 0 0 0 0,0 0-1 0 0,-1-1 1 0 0,0 1 0 0 0,-1-1 0 0 0,-7 7 0 0 0,-8 3 80 0 0,0 0 1 0 0,-1-2 0 0 0,-27 14 0 0 0,45-26-110 0 0,-37 18 125 0 0,0-2 1 0 0,-2-2-1 0 0,0-2 1 0 0,0-1 0 0 0,-82 11-1 0 0,119-23-125 0 0,-5 1-12 0 0,0 0 0 0 0,0-1 0 0 0,-1 0 0 0 0,1-1 0 0 0,0 0 0 0 0,-12-2 0 0 0,22 2-26 0 0,1 0 0 0 0,-1 0 0 0 0,0 0 0 0 0,1 0 0 0 0,-1 0 0 0 0,1-1 0 0 0,-1 1 0 0 0,0 0 0 0 0,1 0 0 0 0,-1-1 0 0 0,1 1 0 0 0,-1 0 0 0 0,1 0 0 0 0,-1-1 1 0 0,1 1-1 0 0,-1-1 0 0 0,1 1 0 0 0,0 0 0 0 0,-1-1 0 0 0,1 1 0 0 0,-1-1 0 0 0,1 1 0 0 0,0-1 0 0 0,-1 1 0 0 0,1-1 0 0 0,0 1 0 0 0,0-1 0 0 0,-1 0 0 0 0,1 0-33 0 0,1 0-1 0 0,-1 0 1 0 0,0 0 0 0 0,0 0 0 0 0,1 0 0 0 0,-1 0-1 0 0,0 0 1 0 0,1 0 0 0 0,-1 1 0 0 0,1-1-1 0 0,-1 0 1 0 0,1 0 0 0 0,0 0 0 0 0,-1 1-1 0 0,2-2 1 0 0,3-3-555 0 0,1 0 0 0 0,0 1 0 0 0,9-6 1 0 0,7-3-851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4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86 10135 0 0,'0'0'2414'0'0,"-1"0"-1791"0"0,0 0 1 0 0,0 1-1 0 0,0-1 1 0 0,0 0-1 0 0,0 1 1 0 0,0 0-1 0 0,0-1 0 0 0,0 1 1 0 0,0 0-1 0 0,0-1 1 0 0,0 1-1 0 0,-1 1 1 0 0,3 0-528 0 0,0 0 0 0 0,0 0 0 0 0,-1 0 0 0 0,2 0 0 0 0,-1 0 0 0 0,0-1 0 0 0,0 1 0 0 0,1 0 0 0 0,-1-1 0 0 0,0 1 0 0 0,1 0 0 0 0,0-1 0 0 0,-1 0 0 0 0,1 1 0 0 0,0-1 0 0 0,0 0 0 0 0,3 1 0 0 0,-1 0-20 0 0,1-1 1 0 0,-1 1-1 0 0,0-1 1 0 0,1 0-1 0 0,-1-1 0 0 0,1 1 1 0 0,-1-1-1 0 0,6 0 1 0 0,3-1-15 0 0,1-1 1 0 0,-1 0-1 0 0,0-1 1 0 0,-1-1-1 0 0,15-5 0 0 0,-13 5-27 0 0,-1-2 0 0 0,1 0-1 0 0,-1 0 1 0 0,-1-1 0 0 0,0-1-1 0 0,21-17 1 0 0,-32 25-40 0 0,-1 0-1 0 0,1-1 1 0 0,-1 1-1 0 0,1-1 1 0 0,-1 1-1 0 0,1-1 1 0 0,-1 1-1 0 0,1-1 0 0 0,-1 0 1 0 0,0 1-1 0 0,1-1 1 0 0,-1 1-1 0 0,0-1 1 0 0,0 0-1 0 0,1 1 1 0 0,-1-1-1 0 0,0 0 1 0 0,0 1-1 0 0,0-1 1 0 0,0 0-1 0 0,0 1 1 0 0,0-1-1 0 0,0 0 1 0 0,0 0-1 0 0,0 1 1 0 0,0-1-1 0 0,0 0 1 0 0,-1 1-1 0 0,1-1 1 0 0,0 1-1 0 0,0-1 1 0 0,-1 0-1 0 0,0 0 0 0 0,1-1-33 0 0,-1 1 7 0 0,-1-1-1 0 0,1 0 0 0 0,0 1 0 0 0,-1-1 0 0 0,1 0 1 0 0,-1 1-1 0 0,1 0 0 0 0,-1-1 0 0 0,0 1 0 0 0,1 0 0 0 0,-1 0 1 0 0,0 0-1 0 0,0 0 0 0 0,0 0 0 0 0,0 0 0 0 0,0 0 1 0 0,0 1-1 0 0,0-1 0 0 0,0 1 0 0 0,0 0 0 0 0,-3-1 0 0 0,-7 0-158 0 0,0 0 0 0 0,-16 1 0 0 0,26 1 172 0 0,-16 0-55 0 0,1 1-1 0 0,-1 1 1 0 0,1 1 0 0 0,0 0-1 0 0,-30 13 1 0 0,23-7 45 0 0,1 1 0 0 0,1 1-1 0 0,-31 22 1 0 0,43-26 29 0 0,0 1-1 0 0,0-1 0 0 0,1 2 1 0 0,0-1-1 0 0,1 2 0 0 0,0-1 1 0 0,0 1-1 0 0,-10 21 0 0 0,14-24 15 0 0,0 0-1 0 0,1 1 0 0 0,0-1 1 0 0,0 1-1 0 0,1 0 1 0 0,0-1-1 0 0,0 1 0 0 0,1 0 1 0 0,1 0-1 0 0,-1 0 0 0 0,1 0 1 0 0,1 0-1 0 0,2 15 0 0 0,-2-19-6 0 0,1 0-1 0 0,0-1 1 0 0,0 1-1 0 0,0-1 0 0 0,0 0 1 0 0,0 1-1 0 0,1-1 1 0 0,0 0-1 0 0,0 0 0 0 0,0-1 1 0 0,0 1-1 0 0,1-1 1 0 0,-1 1-1 0 0,1-1 0 0 0,0 0 1 0 0,0 0-1 0 0,0-1 1 0 0,0 1-1 0 0,0-1 0 0 0,1 0 1 0 0,-1 0-1 0 0,1-1 1 0 0,0 1-1 0 0,-1-1 0 0 0,8 1 1 0 0,0 0-162 0 0,0 0-1 0 0,0-2 1 0 0,0 1 0 0 0,0-1 0 0 0,0-1 0 0 0,0 0 0 0 0,0-1-1 0 0,-1 0 1 0 0,16-5 0 0 0,4-4-649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 10135 0 0,'0'0'778'0'0,"1"-2"-506"0"0,5-12 10595 0 0,-9 14-10813 0 0,0 0 0 0 0,0 0 0 0 0,0 1 0 0 0,0-1 0 0 0,0 0 0 0 0,0 1 0 0 0,1 0 0 0 0,-1 0 0 0 0,0 0 0 0 0,0 0 0 0 0,-5 3 0 0 0,-31 19 437 0 0,35-21-483 0 0,-159 128-8 0 0,124-97 0 0 0,28-24 80 0 0,0 1-1 0 0,1 0 1 0 0,0 1-1 0 0,1 0 1 0 0,-12 18-1 0 0,17-24-39 0 0,1 2-1 0 0,0-1 0 0 0,0 0 0 0 0,1 1 1 0 0,0-1-1 0 0,0 1 0 0 0,0-1 0 0 0,1 1 1 0 0,0 0-1 0 0,0 0 0 0 0,1 0 0 0 0,0 0 1 0 0,1 10-1 0 0,-1-14-21 0 0,1 0 0 0 0,-1 1 1 0 0,1-1-1 0 0,0 0 0 0 0,1 1 1 0 0,-1-1-1 0 0,1 0 0 0 0,-1 0 1 0 0,1 0-1 0 0,0 0 0 0 0,0 0 0 0 0,0-1 1 0 0,0 1-1 0 0,0 0 0 0 0,1-1 1 0 0,0 0-1 0 0,-1 1 0 0 0,1-1 1 0 0,0 0-1 0 0,0-1 0 0 0,0 1 0 0 0,0 0 1 0 0,0-1-1 0 0,0 0 0 0 0,6 2 1 0 0,-3-1-128 0 0,1-1 0 0 0,-1 1 1 0 0,1-1-1 0 0,0-1 0 0 0,-1 1 0 0 0,1-1 1 0 0,0-1-1 0 0,-1 1 0 0 0,1-1 1 0 0,0 0-1 0 0,-1-1 0 0 0,9-2 0 0 0,23-12-3506 0 0,-18 6-3659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12751 0 0,'0'0'6671'0'0,"-2"1"-6058"0"0,-73 42 1428 0 0,27-14-1766 0 0,-137 66 17 0 0,179-92-211 0 0,0 0-1 0 0,0 1 1 0 0,1 0 0 0 0,-1 1-1 0 0,1-1 1 0 0,0 1 0 0 0,0 0-1 0 0,-6 8 1 0 0,9-10-38 0 0,0 0 0 0 0,0 1 0 0 0,1-1 1 0 0,-1 0-1 0 0,1 1 0 0 0,-1-1 0 0 0,1 1 0 0 0,0 0 1 0 0,1-1-1 0 0,-1 1 0 0 0,0 0 0 0 0,1 0 0 0 0,0-1 1 0 0,0 1-1 0 0,0 0 0 0 0,1 4 0 0 0,0-6-38 0 0,0 0-1 0 0,0 0 0 0 0,1-1 1 0 0,-1 1-1 0 0,0 0 0 0 0,1-1 1 0 0,-1 1-1 0 0,0-1 1 0 0,1 0-1 0 0,0 0 0 0 0,-1 1 1 0 0,1-1-1 0 0,0 0 1 0 0,0 0-1 0 0,0 0 0 0 0,3 1 1 0 0,-1-1-2 0 0,1 0 1 0 0,-1 0 0 0 0,1 0-1 0 0,-1 0 1 0 0,1-1 0 0 0,0 1-1 0 0,-1-1 1 0 0,1 0 0 0 0,0-1-1 0 0,-1 1 1 0 0,1-1 0 0 0,-1 0-1 0 0,1 0 1 0 0,-1 0 0 0 0,6-3-1 0 0,7-3-6 0 0,-1-1 0 0 0,25-16-1 0 0,-19 10 9 0 0,-8 5-5 0 0,0-1 0 0 0,-1 0 0 0 0,0-1 0 0 0,-1-1 0 0 0,16-18 0 0 0,-35 41 0 0 0,-13 21 0 0 0,19-30-46 0 0,0-1-1 0 0,1 1 1 0 0,-1 1 0 0 0,0-1 0 0 0,1 0-1 0 0,-1 0 1 0 0,1 0 0 0 0,0 0-1 0 0,0 0 1 0 0,0 0 0 0 0,0 0-1 0 0,0 1 1 0 0,0-1 0 0 0,0 0-1 0 0,1 0 1 0 0,-1 0 0 0 0,1 0-1 0 0,0 0 1 0 0,-1 0 0 0 0,1 0-1 0 0,0 0 1 0 0,2 2 0 0 0,-3-3-354 0 0,6 5-2649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88 5527 0 0,'1'-1'250'0'0,"1"-1"-119"0"0,18-21 16205 0 0,-20 28-15698 0 0,0-2-1462 0 0,-2 20 1320 0 0,0-1 0 0 0,-2 1 0 0 0,-13 43 1 0 0,6-22-373 0 0,7-29-95 0 0,2-7-9 0 0,0 0-1 0 0,0 0 0 0 0,1-1 1 0 0,0 1-1 0 0,1 0 0 0 0,0 0 1 0 0,1 11-1 0 0,0-10 2 0 0,-1-9-2 0 0,1 1-1 0 0,0-1 0 0 0,-1 1 0 0 0,1-1 0 0 0,0 0 1 0 0,-1 1-1 0 0,1-1 0 0 0,0 1 0 0 0,0-1 0 0 0,-1 0 1 0 0,1 0-1 0 0,0 0 0 0 0,0 1 0 0 0,0-1 0 0 0,-1 0 1 0 0,1 0-1 0 0,0 0 0 0 0,0 0 0 0 0,0 0 1 0 0,0 0-1 0 0,-1-1 0 0 0,2 1 0 0 0,3-1 25 0 0,1-1 0 0 0,-1 1-1 0 0,0-1 1 0 0,0 0 0 0 0,0 0-1 0 0,-1-1 1 0 0,1 1 0 0 0,7-6-1 0 0,34-32 133 0 0,-17 14-46 0 0,79-57 104 0 0,33-27-741 0 0,-134 104 143 0 0,8-7-2330 0 0,24-25 0 0 0,-31 28 829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 13735 0 0,'0'0'630'0'0,"15"-2"5969"0"0,-19 5-4229 0 0,-17 8-2730 0 0,7-4 776 0 0,-48 29-328 0 0,33-21-56 0 0,1 2 1 0 0,1 1-1 0 0,-37 31 0 0 0,61-46-32 0 0,0 0 1 0 0,0 0-1 0 0,0 0 0 0 0,0 0 1 0 0,1 1-1 0 0,0-1 0 0 0,-1 1 1 0 0,1-1-1 0 0,-2 8 0 0 0,3-9 0 0 0,1-1-1 0 0,0 1 1 0 0,-1-1-1 0 0,1 1 1 0 0,0-1-1 0 0,0 1 1 0 0,0-1-1 0 0,1 1 1 0 0,-1-1-1 0 0,0 1 1 0 0,0-1-1 0 0,1 1 1 0 0,-1-1-1 0 0,1 0 1 0 0,-1 1-1 0 0,1-1 1 0 0,0 0-1 0 0,-1 1 1 0 0,1-1-1 0 0,0 0 1 0 0,0 0-1 0 0,0 1 1 0 0,0-1 0 0 0,0 0-1 0 0,0 0 1 0 0,0 0-1 0 0,1 0 1 0 0,-1-1-1 0 0,0 1 1 0 0,2 1-1 0 0,22 13-111 0 0,-12-7 23 0 0,0 0 0 0 0,22 18 1 0 0,-31-22 95 0 0,-1-1 0 0 0,0 1 0 0 0,1 0 0 0 0,-1 0 0 0 0,-1 0 0 0 0,1 0 0 0 0,0 0 0 0 0,-1 1 0 0 0,0-1 0 0 0,0 1 0 0 0,0-1 0 0 0,-1 1 0 0 0,1 5 0 0 0,-1-5 84 0 0,0-1-1 0 0,-1 1 0 0 0,0 0 1 0 0,0-1-1 0 0,0 1 1 0 0,0 0-1 0 0,-1 0 0 0 0,0-1 1 0 0,0 1-1 0 0,0-1 1 0 0,-1 1-1 0 0,1-1 0 0 0,-1 1 1 0 0,0-1-1 0 0,0 0 1 0 0,-1 0-1 0 0,1 0 0 0 0,-1 0 1 0 0,0-1-1 0 0,0 1 1 0 0,0 0-1 0 0,-1-1 0 0 0,-4 4 1 0 0,1-2-25 0 0,0 0 0 0 0,0 0 0 0 0,-1-1 1 0 0,0 0-1 0 0,0 0 0 0 0,0-1 0 0 0,0 0 0 0 0,0 0 1 0 0,0-1-1 0 0,-1 0 0 0 0,-17 1 0 0 0,24-3-73 0 0,0 0 0 0 0,0 0 0 0 0,0 0-1 0 0,0 0 1 0 0,0 0 0 0 0,0-1 0 0 0,0 1 0 0 0,0-1 0 0 0,0 1 0 0 0,0-1-1 0 0,0 0 1 0 0,0 0 0 0 0,1 1 0 0 0,-1-2 0 0 0,0 1 0 0 0,0 0-1 0 0,-2-3 1 0 0,2 2-284 0 0,0 0 0 0 0,0-1-1 0 0,0 0 1 0 0,0 1-1 0 0,1-1 1 0 0,-1 0 0 0 0,1 1-1 0 0,0-1 1 0 0,0 0 0 0 0,0 0-1 0 0,-1-5 1 0 0,-1-9-1532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429 295 10535 0 0,'0'0'1199'0'0,"2"0"-803"0"0,3 0-87 0 0,-1-1 0 0 0,0 0 0 0 0,0 0 0 0 0,0 0 0 0 0,0 0 0 0 0,0-1 0 0 0,0 1 0 0 0,0-1 0 0 0,0 0 0 0 0,0 0 0 0 0,-1-1 0 0 0,1 1 0 0 0,-1-1 0 0 0,0 0 0 0 0,0 0 0 0 0,5-5 0 0 0,2-3-65 0 0,0-2 0 0 0,-1 1 0 0 0,10-20 0 0 0,-14 22-184 0 0,0 0 0 0 0,0 0 0 0 0,-1-1 0 0 0,0 1 0 0 0,2-14 0 0 0,-5 17-42 0 0,0 1 0 0 0,0 0 0 0 0,0 0 1 0 0,-1-1-1 0 0,0 1 0 0 0,-1 0 0 0 0,1 0 1 0 0,-1-1-1 0 0,0 1 0 0 0,-4-12 0 0 0,4 16-19 0 0,0 0 0 0 0,0 0-1 0 0,0 0 1 0 0,0 0 0 0 0,0 0 0 0 0,0 1-1 0 0,-1-1 1 0 0,1 0 0 0 0,-1 0 0 0 0,1 1-1 0 0,-1-1 1 0 0,0 1 0 0 0,1 0-1 0 0,-1-1 1 0 0,0 1 0 0 0,0 0 0 0 0,0 0-1 0 0,0 0 1 0 0,0 0 0 0 0,0 0 0 0 0,0 1-1 0 0,0-1 1 0 0,0 1 0 0 0,-1-1-1 0 0,1 1 1 0 0,0 0 0 0 0,0 0 0 0 0,-1 0-1 0 0,1 0 1 0 0,-2 0 0 0 0,-8 2-46 0 0,1 0 0 0 0,0 1 0 0 0,-1 0 0 0 0,-17 8 0 0 0,7-3-47 0 0,-12 4 56 0 0,1 1 0 0 0,1 2 1 0 0,0 1-1 0 0,1 1 0 0 0,-37 28 0 0 0,46-28 163 0 0,0 1 1 0 0,2 1-1 0 0,0 1 1 0 0,1 0-1 0 0,1 2 0 0 0,2 0 1 0 0,-20 32-1 0 0,33-50-77 0 0,1 0 0 0 0,0 1-1 0 0,0-1 1 0 0,0 1 0 0 0,1-1 0 0 0,-1 1 0 0 0,1 0-1 0 0,0 5 1 0 0,1-9-26 0 0,-1 1-1 0 0,1-1 1 0 0,0 0 0 0 0,1 1-1 0 0,-1-1 1 0 0,0 1-1 0 0,0-1 1 0 0,1 1 0 0 0,-1-1-1 0 0,1 1 1 0 0,-1-1 0 0 0,1 0-1 0 0,-1 1 1 0 0,1-1-1 0 0,0 0 1 0 0,0 1 0 0 0,0-1-1 0 0,0 0 1 0 0,0 0 0 0 0,0 0-1 0 0,0 0 1 0 0,0 0-1 0 0,0 0 1 0 0,0 0 0 0 0,1 0-1 0 0,-1-1 1 0 0,0 1 0 0 0,0 0-1 0 0,3 0 1 0 0,0 1 13 0 0,0-1 1 0 0,1 0 0 0 0,-1 0-1 0 0,0-1 1 0 0,0 1 0 0 0,1-1-1 0 0,-1 0 1 0 0,0 0 0 0 0,9-1-1 0 0,3-2 23 0 0,20-7-1 0 0,-9 2 1 0 0,-3 1-56 0 0,-1-1 1 0 0,-1-1-1 0 0,1-1 0 0 0,-2-1 1 0 0,1-1-1 0 0,30-24 0 0 0,-46 33-6 0 0,12-14-76 0 0,-15 14 32 0 0,-11 14 143 0 0,0-1 0 0 0,-1 0 0 0 0,-12 10 0 0 0,10-9-336 0 0,0 0 0 0 0,0 1 0 0 0,-15 23 0 0 0,25-34-307 0 0,0 0 0 0 0,1 1 1 0 0,-1-1-1 0 0,0 1 0 0 0,1-1 0 0 0,-1 1 0 0 0,1-1 0 0 0,0 1 0 0 0,-1 0 0 0 0,1 1 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63 13015 0 0,'1'-1'596'0'0,"19"-14"105"0"0,35-32 5064 0 0,-77 60-5689 0 0,0 0 0 0 0,-32 25 0 0 0,-35 39-153 0 0,35-31 72 0 0,47-40-11 0 0,0 0 0 0 0,1 1 0 0 0,-9 10 0 0 0,15-17 16 0 0,-1 0 0 0 0,1 1 0 0 0,0-1 0 0 0,-1 0 0 0 0,1 0 0 0 0,0 1 0 0 0,0-1 0 0 0,0 0 0 0 0,-1 1 0 0 0,1-1 0 0 0,0 0 0 0 0,0 1 0 0 0,0-1 0 0 0,0 1 0 0 0,-1-1 0 0 0,1 0 0 0 0,0 1 0 0 0,0-1 0 0 0,0 1 0 0 0,0-1 0 0 0,0 0 0 0 0,0 1 0 0 0,0-1 0 0 0,0 1 0 0 0,0-1 0 0 0,1 0 0 0 0,-1 1 0 0 0,0-1 0 0 0,0 0 0 0 0,0 1 0 0 0,0-1 0 0 0,0 1 0 0 0,1-1 0 0 0,5 3 0 0 0,2 0-9 0 0,0 0 0 0 0,0 0-1 0 0,1-1 1 0 0,-1 0 0 0 0,1 0-1 0 0,16 0 1 0 0,7 1-10 0 0,112 26-52 0 0,-126-24 62 0 0,0 1 1 0 0,0 1-1 0 0,-1 0 0 0 0,0 1 0 0 0,28 18 0 0 0,-38-21 9 0 0,-1-1 0 0 0,0 1 0 0 0,-1 0 0 0 0,1 1 0 0 0,-1 0 0 0 0,0 0 0 0 0,-1 0 0 0 0,8 12 0 0 0,-11-16 0 0 0,0 0 0 0 0,0 0 0 0 0,0 0 0 0 0,0 0 0 0 0,-1 0 0 0 0,1 0 0 0 0,-1 0 0 0 0,0 0 0 0 0,1 0 0 0 0,-1 0 0 0 0,0 1 0 0 0,0-1 0 0 0,0 0 0 0 0,0 0 0 0 0,-1 0 0 0 0,1 0 0 0 0,-1 0 0 0 0,1 0 0 0 0,-1 0 0 0 0,1 0 0 0 0,-1 0 0 0 0,0 0 0 0 0,0 0 0 0 0,0 0 0 0 0,0 0 0 0 0,-1 0 0 0 0,1-1 0 0 0,0 1 0 0 0,-1-1 0 0 0,1 1 0 0 0,-1-1 0 0 0,0 1 0 0 0,1-1 0 0 0,-1 0 0 0 0,0 0 0 0 0,-2 2 0 0 0,-6 3 2 0 0,-1 0-1 0 0,1-1 0 0 0,-1 0 1 0 0,0 0-1 0 0,-1-1 0 0 0,1-1 1 0 0,-1 0-1 0 0,-12 1 0 0 0,-74 18 123 0 0,-45-10-140 0 0,114-8-933 0 0,13-2-3818 0 0,2-1-1397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17735 0 0,'0'0'812'0'0,"1"1"-14"0"0,7 5-367 0 0,0-1 1 0 0,0 0 0 0 0,0 0 0 0 0,0 0 0 0 0,1-1 0 0 0,0 0 0 0 0,0-1 0 0 0,0 0 0 0 0,1 0-1 0 0,-1-1 1 0 0,0 0 0 0 0,15 0 0 0 0,-3-2-245 0 0,0-1-1 0 0,0-1 1 0 0,0-1 0 0 0,38-11-1 0 0,-39 9-171 0 0,62-23-70 0 0,-73 24-18 0 0,0 0-1 0 0,-1 0 1 0 0,1-1 0 0 0,-1 0 0 0 0,0-1-1 0 0,13-11 1 0 0,-19 14 33 0 0,1-1 0 0 0,0 1 0 0 0,-1-1 0 0 0,0 0 0 0 0,0 0 1 0 0,0 1-1 0 0,0-1 0 0 0,-1-1 0 0 0,2-5 0 0 0,-3 9 23 0 0,1 0 1 0 0,-1-1-1 0 0,1 1 1 0 0,-1 0-1 0 0,0-1 1 0 0,0 1-1 0 0,0-1 1 0 0,1 1-1 0 0,-1-1 1 0 0,-1 1-1 0 0,1 0 1 0 0,0-1 0 0 0,0 1-1 0 0,-1-1 1 0 0,1 1-1 0 0,0 0 1 0 0,-1-1-1 0 0,1 1 1 0 0,-1 0-1 0 0,0-1 1 0 0,0 1-1 0 0,1 0 1 0 0,-1 0-1 0 0,0 0 1 0 0,0 0-1 0 0,0 0 1 0 0,0 0-1 0 0,0 0 1 0 0,0 0-1 0 0,0 0 1 0 0,-2-1-1 0 0,1 2-13 0 0,1-1-1 0 0,-1 1 1 0 0,0 0-1 0 0,0-1 1 0 0,0 1 0 0 0,0 0-1 0 0,0 0 1 0 0,1 0-1 0 0,-1 0 1 0 0,0 1-1 0 0,0-1 1 0 0,0 1-1 0 0,-3 0 1 0 0,-25 12-69 0 0,22-9 67 0 0,-26 13 49 0 0,1 1 0 0 0,0 2 0 0 0,2 1 0 0 0,0 1 0 0 0,2 1 0 0 0,1 2 0 0 0,0 1 0 0 0,2 2 0 0 0,1 0 0 0 0,-34 52 0 0 0,51-68 32 0 0,1 0 0 0 0,1 1 1 0 0,0 0-1 0 0,-8 25 0 0 0,12-32-35 0 0,1-1-1 0 0,0 1 0 0 0,0 0 0 0 0,0 0 1 0 0,0 0-1 0 0,1 0 0 0 0,0 0 0 0 0,0 0 1 0 0,1 0-1 0 0,0 0 0 0 0,0-1 0 0 0,0 1 1 0 0,1 0-1 0 0,2 6 0 0 0,-3-10 4 0 0,1 0 0 0 0,-1 1 0 0 0,1-1-1 0 0,0 0 1 0 0,0 0 0 0 0,0 0 0 0 0,0 0 0 0 0,0 0-1 0 0,0-1 1 0 0,1 1 0 0 0,-1-1 0 0 0,1 1 0 0 0,-1-1-1 0 0,1 0 1 0 0,-1 0 0 0 0,1 0 0 0 0,0 0 0 0 0,-1 0 0 0 0,1-1-1 0 0,0 1 1 0 0,0-1 0 0 0,0 0 0 0 0,3 0 0 0 0,4 0 104 0 0,1 0 0 0 0,0-1 1 0 0,0 0-1 0 0,16-4 1 0 0,10-6 11 0 0,-1-2 1 0 0,-1-1-1 0 0,38-20 0 0 0,-39 17-134 0 0,-9 4-546 0 0,-9 2-6219 0 0,-6 3-1280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 5527 0 0,'0'0'498'0'0,"8"-1"-396"0"0,-4 1 328 0 0,-1-1 0 0 0,1 1 0 0 0,-1 0-1 0 0,1 0 1 0 0,-1 1 0 0 0,1-1-1 0 0,-1 1 1 0 0,0-1 0 0 0,1 1 0 0 0,-1 0-1 0 0,0 1 1 0 0,1-1 0 0 0,-1 0-1 0 0,0 1 1 0 0,0 0 0 0 0,0 0 0 0 0,0 0-1 0 0,0 0 1 0 0,2 3 0 0 0,8 4 570 0 0,-12-8-513 0 0,1 0-309 0 0,0 0 0 0 0,-1 0 0 0 0,1 0 0 0 0,-1 0 0 0 0,1 1 0 0 0,-1-1 0 0 0,0 1 0 0 0,1-1 0 0 0,-1 1 0 0 0,0-1 0 0 0,0 1 0 0 0,0 0 0 0 0,0 0 0 0 0,0-1 0 0 0,1 5 0 0 0,-3-1-21 0 0,0 0 1 0 0,0 0-1 0 0,0 1 1 0 0,0-1 0 0 0,-1 0-1 0 0,0 0 1 0 0,0 0-1 0 0,-1 0 1 0 0,-4 7 0 0 0,-30 41 680 0 0,-49 54 34 0 0,-84 115-397 0 0,139-178-426 0 0,14-21-48 0 0,1 0 1 0 0,-16 34-1 0 0,31-57-22 0 0,1 1 0 0 0,0-1-1 0 0,-1 1 1 0 0,1-1 0 0 0,0 1-1 0 0,-1-1 1 0 0,1 1 0 0 0,0-1 0 0 0,0 1-1 0 0,0 0 1 0 0,-1-1 0 0 0,1 1 0 0 0,0-1-1 0 0,0 1 1 0 0,0 0 0 0 0,0-1-1 0 0,0 1 1 0 0,0-1 0 0 0,0 1 0 0 0,0 0-1 0 0,0-1 1 0 0,0 1 0 0 0,1-1-1 0 0,-1 1 1 0 0,0-1 0 0 0,0 1 0 0 0,1 0-1 0 0,-1-1 1 0 0,1 1 0 0 0,7 0-673 0 0,-7-1 590 0 0,9-3-1954 0 0,2-8-5024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142 600 4143 0 0,'-21'16'562'0'0,"-37"22"-1"0"0,23-18 4391 0 0,8-9 45 0 0,27-14-4903 0 0,0 0 0 0 0,0 0-1 0 0,0 0 1 0 0,1 1 0 0 0,-1-1 0 0 0,1 0-1 0 0,0 0 1 0 0,0 0 0 0 0,0 0 0 0 0,0 1-1 0 0,0-1 1 0 0,0 0 0 0 0,1 1-1 0 0,-1-1 1 0 0,1 1 0 0 0,4-5 0 0 0,96-103 533 0 0,-45 51-400 0 0,-13 11-34 0 0,87-90 338 0 0,11 13 45 0 0,-113 103-395 0 0,1 1-1 0 0,1 2 1 0 0,38-17 0 0 0,-44 25-20 0 0,0 1 1 0 0,1 2 0 0 0,0 0 0 0 0,0 2 0 0 0,28-4 0 0 0,-45 9-77 0 0,1 0 1 0 0,-1 1 0 0 0,0 0-1 0 0,0 0 1 0 0,0 1 0 0 0,1 0 0 0 0,-1 0-1 0 0,0 1 1 0 0,10 4 0 0 0,-14-4-66 0 0,-1-1-1 0 0,-1 1 1 0 0,1 0 0 0 0,0 1-1 0 0,0-1 1 0 0,-1 1 0 0 0,1 0-1 0 0,-1 0 1 0 0,0 0 0 0 0,0 0 0 0 0,0 0-1 0 0,0 1 1 0 0,-1-1 0 0 0,1 1-1 0 0,-1 0 1 0 0,0 0 0 0 0,0-1-1 0 0,0 2 1 0 0,-1-1 0 0 0,0 0-1 0 0,2 6 1 0 0,-1 0-23 0 0,-1 1 0 0 0,0 0 0 0 0,-1 0 0 0 0,0 0 0 0 0,0-1-1 0 0,-1 1 1 0 0,-5 21 0 0 0,1-12-8 0 0,-1 0 1 0 0,-1-1-1 0 0,-11 24 0 0 0,6-20 22 0 0,0 0-1 0 0,-2 0 1 0 0,0-2 0 0 0,-2 0-1 0 0,0 0 1 0 0,-1-2 0 0 0,-1 0-1 0 0,-1-1 1 0 0,-1-1 0 0 0,-30 21-1 0 0,2-8 53 0 0,-77 37-1 0 0,100-56-55 0 0,-1-1-1 0 0,0-1 1 0 0,-1-2 0 0 0,0 0 0 0 0,-31 3 0 0 0,57-10-3 0 0,-43 2 53 0 0,41-2-50 0 0,1 0 0 0 0,0 0 0 0 0,-1-1 0 0 0,1 1-1 0 0,0-1 1 0 0,-1 1 0 0 0,1-1 0 0 0,0 0 0 0 0,0 0 0 0 0,-1 0-1 0 0,1 0 1 0 0,0 0 0 0 0,0 0 0 0 0,0-1 0 0 0,-3-2-1 0 0,4 3-9 0 0,1 0-1 0 0,-1-1 0 0 0,1 1 0 0 0,-1 0 0 0 0,1 0 0 0 0,0-1 1 0 0,-1 1-1 0 0,1 0 0 0 0,0-1 0 0 0,0 1 0 0 0,0 0 0 0 0,0 0 0 0 0,0-1 1 0 0,0 1-1 0 0,0 0 0 0 0,0-1 0 0 0,0 1 0 0 0,1 0 0 0 0,-1-1 0 0 0,0 1 1 0 0,1 0-1 0 0,0-2 0 0 0,16-28-1942 0 0,-14 26 1105 0 0,4-5-4030 0 0,-2 2-1420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18 2759 0 0,'7'-5'248'0'0,"-2"1"140"0"0,9-4 11581 0 0,-20 10-10192 0 0,-25 11-658 0 0,2 1 1 0 0,-49 31 0 0 0,-48 45-592 0 0,37-25-255 0 0,-18 13-107 0 0,-39 27-286 0 0,112-84 70 0 0,0-1 0 0 0,-57 23 0 0 0,-7-5-132 0 0,118-47 262 0 0,1 2 0 0 0,0 0 0 0 0,0 1 0 0 0,37-5 0 0 0,156 7 2017 0 0,-166 8-1814 0 0,0 1-1 0 0,68 16 0 0 0,-37-3-282 0 0,-51-13-432 0 0,-26-4 248 0 0,-2-1 115 0 0,1 0 0 0 0,-1 0-1 0 0,1 0 1 0 0,-1 0 0 0 0,1 1 0 0 0,-1-1-1 0 0,1 0 1 0 0,-1 0 0 0 0,1 0-1 0 0,0 0 1 0 0,-1 0 0 0 0,1 0 0 0 0,-1 0-1 0 0,1-1 1 0 0,-1 1 0 0 0,1 0 0 0 0,-1 0-1 0 0,1 0 1 0 0,-1-1 0 0 0,1 1-1 0 0,-1 0 1 0 0,1 0 0 0 0,0-1 0 0 0,12-6-1141 0 0,-6 4 428 0 0,2-3-4533 0 0,0-1-1044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1377 20 9215 0 0,'0'0'707'0'0,"-11"-11"2668"0"0,8 9-3027 0 0,0 1 0 0 0,0 0 0 0 0,-1 0 0 0 0,1 0 0 0 0,-1 0 0 0 0,1 0 0 0 0,-1 1 0 0 0,1 0 0 0 0,-1-1 0 0 0,1 1 0 0 0,-1 1 0 0 0,1-1 1 0 0,-1 0-1 0 0,1 1 0 0 0,-6 1 0 0 0,-3 1 38 0 0,0 1-1 0 0,-23 10 1 0 0,19-5-198 0 0,1 1 0 0 0,0 1 1 0 0,0 0-1 0 0,-25 25 0 0 0,-9 7-169 0 0,15-17 16 0 0,-75 40 0 0 0,-45 9-41 0 0,-32 1 7 0 0,74-32-16 0 0,63-25-138 0 0,-1-2 0 0 0,-56 12 1 0 0,79-24 55 0 0,-1 0 0 0 0,0-2 0 0 0,0-1 0 0 0,1-1 1 0 0,-48-5-1 0 0,69 3 80 0 0,0 0 0 0 0,1 0 1 0 0,-1-1-1 0 0,1 0 0 0 0,-1 0 0 0 0,1 0 0 0 0,0-1 1 0 0,0 0-1 0 0,0 0 0 0 0,-6-4 0 0 0,9 6 9 0 0,1-1 0 0 0,0 1-1 0 0,-1 0 1 0 0,1-1 0 0 0,0 1-1 0 0,-1 0 1 0 0,1-1 0 0 0,0 0-1 0 0,0 1 1 0 0,0-1 0 0 0,1 0-1 0 0,-1 1 1 0 0,0-1 0 0 0,0 0-1 0 0,1 0 1 0 0,0 1 0 0 0,-1-1-1 0 0,1 0 1 0 0,0 0 0 0 0,0 0-1 0 0,-1 0 1 0 0,2 0 0 0 0,-1 0-1 0 0,0 0 1 0 0,0 1 0 0 0,1-1-1 0 0,-1 0 1 0 0,0 0 0 0 0,1 0-1 0 0,0 0 1 0 0,0 1 0 0 0,-1-1 0 0 0,1 0-1 0 0,1-1 1 0 0,4-4-17 0 0,-1 0 0 0 0,1 1 0 0 0,-1-1-1 0 0,2 1 1 0 0,-1 1 0 0 0,1-1 0 0 0,0 1 0 0 0,0 0 0 0 0,12-6 0 0 0,8-2-6 0 0,38-14 0 0 0,-46 20 82 0 0,0 1 1 0 0,0 0-1 0 0,1 2 1 0 0,-1 0-1 0 0,26-1 1 0 0,-34 5 56 0 0,0 0-1 0 0,-1 0 1 0 0,1 1 0 0 0,0 1 0 0 0,-1 0 0 0 0,1 0-1 0 0,-1 1 1 0 0,0 1 0 0 0,0-1 0 0 0,0 2-1 0 0,13 7 1 0 0,5 6 162 0 0,-2 2-1 0 0,0 0 1 0 0,35 38-1 0 0,14 12 614 0 0,-66-63-786 0 0,0-1 0 0 0,1 0-1 0 0,0 0 1 0 0,0-1 0 0 0,0 0-1 0 0,0-1 1 0 0,1 0-1 0 0,0 0 1 0 0,0-1 0 0 0,0-1-1 0 0,0 0 1 0 0,1 0-1 0 0,-1-1 1 0 0,13-1 0 0 0,16-2 160 0 0,1-1 1 0 0,64-14 0 0 0,-22 2 14 0 0,-73 14-244 0 0,0-1-12 0 0,1 0 1 0 0,0 1-1 0 0,-1 0 1 0 0,1 1 0 0 0,0 0-1 0 0,0 1 1 0 0,19 3-1 0 0,-23-1-27 0 0,-7-2 4 0 0,1 0-1 0 0,-1 0 0 0 0,0 0 0 0 0,0 0 1 0 0,0 0-1 0 0,0 0 0 0 0,0-1 0 0 0,0 1 0 0 0,0 0 1 0 0,0 0-1 0 0,0 0 0 0 0,0 0 0 0 0,0 0 0 0 0,0 0 1 0 0,-1 0-1 0 0,1 0 0 0 0,0 0 0 0 0,-1 0 0 0 0,-2 2-188 0 0,0 0 0 0 0,0 0 0 0 0,0 0 0 0 0,-1-1-1 0 0,1 1 1 0 0,-1-1 0 0 0,0 0 0 0 0,1 0-1 0 0,-1-1 1 0 0,-6 3 0 0 0,1 0-1341 0 0,0-1 103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5:5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7831 0 0,'0'0'603'0'0,"-15"-5"48"0"0,14 5-311 0 0,-1 0 0 0 0,1 1 0 0 0,0-1 0 0 0,-1 0-1 0 0,1 0 1 0 0,0 1 0 0 0,0-1 0 0 0,-1 0 0 0 0,1 1 0 0 0,0-1 0 0 0,0 1 0 0 0,0-1 0 0 0,0 1 0 0 0,0 0 0 0 0,0 0 0 0 0,0-1 0 0 0,0 1 0 0 0,0 0 0 0 0,0 0 0 0 0,0 0 0 0 0,0 0 0 0 0,1 0 0 0 0,-1 0 0 0 0,0 0 0 0 0,1 0 0 0 0,-1 1 0 0 0,1-1 0 0 0,-1 0-1 0 0,1 0 1 0 0,-1 0 0 0 0,1 1 0 0 0,0-1 0 0 0,0 0 0 0 0,0 0 0 0 0,-1 3 0 0 0,2-1-337 0 0,-1-1 1 0 0,0 1-1 0 0,1 0 0 0 0,-1 0 1 0 0,1 0-1 0 0,0 0 0 0 0,0 0 0 0 0,0-1 1 0 0,0 1-1 0 0,0 0 0 0 0,1-1 0 0 0,-1 1 1 0 0,1-1-1 0 0,0 1 0 0 0,0-1 0 0 0,0 0 1 0 0,0 0-1 0 0,0 0 0 0 0,3 3 1 0 0,5 0-7658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397 109 8087 0 0,'0'0'734'0'0,"-2"1"-602"0"0,-67 62 1902 0 0,55-48-1731 0 0,-7 6 187 0 0,1 2 0 0 0,-30 43-1 0 0,31-36-222 0 0,2 1 0 0 0,1 1-1 0 0,-22 66 1 0 0,-70 298 677 0 0,89-303-779 0 0,17-79 91 0 0,1 1 0 0 0,0-1 1 0 0,1 1-1 0 0,2 19 1 0 0,-1-33-221 0 0,-1 0 1 0 0,0 0 0 0 0,0-1-1 0 0,1 1 1 0 0,-1 0-1 0 0,0 0 1 0 0,1-1 0 0 0,-1 1-1 0 0,0 0 1 0 0,1-1 0 0 0,-1 1-1 0 0,1 0 1 0 0,-1-1 0 0 0,1 1-1 0 0,0-1 1 0 0,-1 1 0 0 0,1-1-1 0 0,0 1 1 0 0,-1-1-1 0 0,1 0 1 0 0,0 1 0 0 0,-1-1-1 0 0,1 0 1 0 0,0 1 0 0 0,0-1-1 0 0,-1 0 1 0 0,1 0 0 0 0,0 0-1 0 0,0 0 1 0 0,0 0 0 0 0,-1 0-1 0 0,1 0 1 0 0,0 0-1 0 0,1 0 1 0 0,2 0 52 0 0,-1-1-1 0 0,1 1 0 0 0,0-1 1 0 0,0 0-1 0 0,4-1 1 0 0,3-3 34 0 0,0 0 0 0 0,0-1 0 0 0,0 0 1 0 0,-1-1-1 0 0,0 0 0 0 0,0 0 0 0 0,10-12 0 0 0,61-69 280 0 0,-75 82-390 0 0,65-83 509 0 0,69-115 1 0 0,48-113 1258 0 0,-177 297-1656 0 0,143-272-833 0 0,-153 291 361 0 0,-2 2 236 0 0,0 0 1 0 0,-1 0-1 0 0,1 0 0 0 0,0 0 0 0 0,0 0 0 0 0,0 0 0 0 0,0 0 1 0 0,0 1-1 0 0,0-1 0 0 0,0 0 0 0 0,0 2 0 0 0,-1 1-219 0 0,-21 34-2800 0 0,10-12-2992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15 11975 0 0,'0'-1'923'0'0,"3"-6"3012"0"0,-20 1-1878 0 0,9 7-1946 0 0,0 1 0 0 0,0 0 0 0 0,0 0 0 0 0,0 1 0 0 0,0-1 0 0 0,1 2 0 0 0,-15 7 0 0 0,9-4-23 0 0,-26 16-39 0 0,0 1-1 0 0,-48 39 1 0 0,57-40-50 0 0,17-13-25 0 0,-3 1-96 0 0,2 0-1 0 0,-19 19 1 0 0,30-27 104 0 0,0 0 1 0 0,0 1 0 0 0,0 0 0 0 0,1-1 0 0 0,-1 1 0 0 0,1 0 0 0 0,0 0-1 0 0,0 0 1 0 0,0 0 0 0 0,1 1 0 0 0,-1-1 0 0 0,1 0 0 0 0,0 1 0 0 0,0-1-1 0 0,0 6 1 0 0,1-8 16 0 0,0 1-1 0 0,1-1 0 0 0,-1 0 1 0 0,0 0-1 0 0,1 0 1 0 0,0 0-1 0 0,-1 0 0 0 0,1 0 1 0 0,0 0-1 0 0,0 0 1 0 0,0 0-1 0 0,0 0 0 0 0,0-1 1 0 0,3 4-1 0 0,-1-2-5 0 0,0 0 0 0 0,0 0-1 0 0,1 0 1 0 0,-1-1 0 0 0,1 1-1 0 0,7 3 1 0 0,0-1-7 0 0,2-1 0 0 0,-1 1-1 0 0,24 4 1 0 0,-3-4 142 0 0,-22-4-21 0 0,-1 1 0 0 0,1 0 0 0 0,-1 0 1 0 0,0 1-1 0 0,1 1 0 0 0,-1-1 0 0 0,0 2 0 0 0,16 9 0 0 0,-25-14-76 0 0,0 1 0 0 0,0 0-1 0 0,0-1 1 0 0,-1 1 0 0 0,1 0 0 0 0,0-1-1 0 0,0 1 1 0 0,-1 0 0 0 0,1 0 0 0 0,0 0-1 0 0,-1-1 1 0 0,1 1 0 0 0,-1 0 0 0 0,1 0-1 0 0,-1 0 1 0 0,0 0 0 0 0,1 0 0 0 0,-1 0-1 0 0,0 0 1 0 0,0 0 0 0 0,0 0 0 0 0,0 0-1 0 0,0 2 1 0 0,0-1 8 0 0,0 0-1 0 0,-1-1 1 0 0,1 1-1 0 0,-1-1 1 0 0,0 1-1 0 0,0-1 1 0 0,0 1 0 0 0,0-1-1 0 0,0 1 1 0 0,0-1-1 0 0,0 0 1 0 0,0 1-1 0 0,-2 0 1 0 0,-2 3 56 0 0,-1-1 1 0 0,0 1-1 0 0,0-1 1 0 0,-1 0-1 0 0,-9 3 1 0 0,-17 6 165 0 0,-67 15 0 0 0,75-22-261 0 0,-44 4 0 0 0,57-9-20 0 0,1-1 1 0 0,-1 0-1 0 0,0-1 1 0 0,0 0-1 0 0,1-1 1 0 0,-13-3-1 0 0,8 0-4 0 0,11 4-27 0 0,-1 0 1 0 0,1-1-1 0 0,0 0 1 0 0,0 0 0 0 0,0 0-1 0 0,0 0 1 0 0,-9-7-1 0 0,12 8-85 0 0,5 0-909 0 0,11-2 250 0 0,0 1-1 0 0,0 0 1 0 0,0 0 0 0 0,0 2-1 0 0,19 0 1 0 0,-11 2-516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12439 0 0,'-1'1'7330'0'0,"-4"4"-7105"0"0,1 1 1 0 0,-1-1 0 0 0,2 0 0 0 0,-1 1 0 0 0,0 0-1 0 0,1 0 1 0 0,0 0 0 0 0,1 1 0 0 0,-3 7 0 0 0,-1 8 204 0 0,-4 34 1 0 0,-3 14-415 0 0,11-62-60 0 0,0-1 1 0 0,-1 1-1 0 0,0-1 0 0 0,-1 0 0 0 0,1 0 1 0 0,-9 12-1 0 0,2-8-3860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128 293 13039 0 0,'0'1'298'0'0,"-3"4"-86"0"0,-1-1 0 0 0,1-1 0 0 0,-1 1 1 0 0,1 0-1 0 0,-1-1 0 0 0,0 0 0 0 0,0 0 0 0 0,0 0 1 0 0,-1 0-1 0 0,1-1 0 0 0,-1 1 0 0 0,0-1 1 0 0,1 0-1 0 0,-1-1 0 0 0,0 1 0 0 0,0-1 1 0 0,0 0-1 0 0,0 0 0 0 0,-1 0 0 0 0,1-1 0 0 0,0 0 1 0 0,-9-1-1 0 0,13 1-137 0 0,0 0 1 0 0,0 0 0 0 0,1 0-1 0 0,-1-1 1 0 0,0 1-1 0 0,0 0 1 0 0,1-1-1 0 0,-1 1 1 0 0,0 0-1 0 0,1-1 1 0 0,-1 1 0 0 0,0-1-1 0 0,1 1 1 0 0,-1-1-1 0 0,1 1 1 0 0,-1-1-1 0 0,0 0 1 0 0,1 1-1 0 0,0-1 1 0 0,-1 0 0 0 0,1 1-1 0 0,-1-1 1 0 0,1 0-1 0 0,0 1 1 0 0,-1-1-1 0 0,1 0 1 0 0,0 0-1 0 0,0 1 1 0 0,0-1 0 0 0,0 0-1 0 0,0 0 1 0 0,0 0-1 0 0,0 1 1 0 0,0-1-1 0 0,0 0 1 0 0,0 0-1 0 0,0 1 1 0 0,1-3-1 0 0,-1 0 13 0 0,2-1-1 0 0,-1 0 0 0 0,0 0 0 0 0,1 1 1 0 0,0-1-1 0 0,2-3 0 0 0,8-10 45 0 0,0 0 0 0 0,2 1 0 0 0,28-27-1 0 0,54-36-155 0 0,-60 50-28 0 0,39-25-51 0 0,-67 48 101 0 0,1 1 0 0 0,0 1-1 0 0,0-1 1 0 0,1 2 0 0 0,-1-1-1 0 0,20-4 1 0 0,-26 8 21 0 0,0 0 0 0 0,0-1 0 0 0,0 1-1 0 0,-1 0 1 0 0,1 0 0 0 0,0 0 0 0 0,0 1 0 0 0,0-1 0 0 0,0 1-1 0 0,-1 0 1 0 0,1-1 0 0 0,0 1 0 0 0,-1 0 0 0 0,1 1 0 0 0,0-1-1 0 0,-1 0 1 0 0,0 1 0 0 0,1-1 0 0 0,-1 1 0 0 0,0 0 0 0 0,3 2-1 0 0,-3-1 22 0 0,1 1-1 0 0,-1-1 0 0 0,1 0 0 0 0,-1 1 0 0 0,-1 0 0 0 0,1-1 0 0 0,0 1 0 0 0,-1 0 1 0 0,0 0-1 0 0,0 0 0 0 0,0 0 0 0 0,0 0 0 0 0,-1 0 0 0 0,1 6 0 0 0,-2 9 1 0 0,0 0-1 0 0,-2 0 0 0 0,0 0 1 0 0,-1-1-1 0 0,-13 37 0 0 0,-4 20-440 0 0,19-54-1407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 1375 0 0,'1'-9'12664'0'0,"-7"16"-12583"0"0,0-1-1 0 0,0 1 0 0 0,0 0 0 0 0,1 0 1 0 0,0 1-1 0 0,1 0 0 0 0,-5 8 1 0 0,-24 65 239 0 0,25-57-195 0 0,-33 88 36 0 0,13-31-75 0 0,-43 87 1 0 0,-66 133 541 0 0,110-225-414 0 0,24-66-224 0 0,2-8-118 0 0,4-3-700 0 0,9-5-2912 0 0,2-2-1250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33 17735 0 0,'0'0'2435'0'0,"-8"-13"-788"0"0,7 12-1627 0 0,0 0 10 0 0,0-1 1 0 0,0 1 0 0 0,-1-1 0 0 0,1 1 0 0 0,-1 0 0 0 0,1 0 0 0 0,-1 0-1 0 0,1 0 1 0 0,-1 0 0 0 0,1 0 0 0 0,-1 0 0 0 0,0 0 0 0 0,1 0 0 0 0,-1 1 0 0 0,0-1-1 0 0,0 1 1 0 0,0 0 0 0 0,1-1 0 0 0,-1 1 0 0 0,0 0 0 0 0,0 0 0 0 0,0 0 0 0 0,0 0-1 0 0,0 0 1 0 0,-2 1 0 0 0,-3 1-37 0 0,0 0-1 0 0,1 0 1 0 0,-1 0 0 0 0,1 1-1 0 0,-1 0 1 0 0,-10 8 0 0 0,-33 25-56 0 0,49-35 61 0 0,-2 1-3 0 0,-10 8-22 0 0,1 1 0 0 0,-19 20-1 0 0,28-28 25 0 0,1 0 1 0 0,-1-1-1 0 0,1 1 0 0 0,0 1 0 0 0,0-1 0 0 0,0 0 1 0 0,1 0-1 0 0,-1 1 0 0 0,1-1 0 0 0,0 1 0 0 0,0-1 1 0 0,0 1-1 0 0,0 0 0 0 0,1-1 0 0 0,-1 1 1 0 0,1 0-1 0 0,0 0 0 0 0,0 4 0 0 0,5 4 3 0 0,-2-10 6 0 0,-2-2-2 0 0,0 0 3 0 0,0 1 0 0 0,0-1 0 0 0,0 1-1 0 0,0-1 1 0 0,1 0 0 0 0,-1 1-1 0 0,0-1 1 0 0,0 0 0 0 0,1 0 0 0 0,-1 0-1 0 0,0 0 1 0 0,0 0 0 0 0,1 0-1 0 0,-1 0 1 0 0,0-1 0 0 0,2 0 0 0 0,1 1 7 0 0,7-2-35 0 0,0-1-1 0 0,-1 0 1 0 0,1-1-1 0 0,0 0 1 0 0,-1-1-1 0 0,0 0 1 0 0,0 0-1 0 0,-1-1 1 0 0,1-1-1 0 0,-1 1 1 0 0,0-2 0 0 0,-1 1-1 0 0,0-1 1 0 0,0 0-1 0 0,-1-1 1 0 0,11-15-1 0 0,-17 19-3124 0 0,-9 14 2516 0 0,-13 16 711 0 0,-1 8-210 0 0,2 2 1 0 0,1 0-1 0 0,2 0 0 0 0,1 2 0 0 0,-15 54 1 0 0,11-15-2489 0 0,-18 138 1 0 0,25-59 3238 0 0,3-13 1850 0 0,5-107-1329 0 0,-1-1 0 0 0,-10 36 0 0 0,9-49-698 0 0,0 0-1 0 0,-2-1 1 0 0,0 0 0 0 0,-1-1 0 0 0,-1 1 0 0 0,0-2-1 0 0,-2 0 1 0 0,0 0 0 0 0,-1-1 0 0 0,-1-1-1 0 0,-20 18 1 0 0,31-30-260 0 0,-5 4 206 0 0,9-8-389 0 0,-1 0 1 0 0,1 0 0 0 0,0 0 0 0 0,0 0 0 0 0,0 0 0 0 0,0 0 0 0 0,-1 0 0 0 0,1 0 0 0 0,0 0 0 0 0,0 0 0 0 0,0 0 0 0 0,-1 0 0 0 0,1-1 0 0 0,0 1 0 0 0,0 0 0 0 0,0 0 0 0 0,0 0 0 0 0,-1 0 0 0 0,1 0 0 0 0,0 0 0 0 0,0 0 0 0 0,0 0 0 0 0,0-1 0 0 0,0 1 0 0 0,-1 0 0 0 0,1 0 0 0 0,0 0 0 0 0,0 0 0 0 0,0-1 0 0 0,0 1 0 0 0,0 0 0 0 0,0 0 0 0 0,0 0 0 0 0,0-1 0 0 0,0 1 0 0 0,0 0-1 0 0,0 0 1 0 0,0 0 0 0 0,0 0 0 0 0,0-1 0 0 0,0 1 0 0 0,0 0 0 0 0,0 0 0 0 0,0 0 0 0 0,0-1 0 0 0,0 1 0 0 0,0 0 0 0 0,0 0 0 0 0,0-1 0 0 0,0-11-69 0 0,1 0 1 0 0,1 1-1 0 0,0-1 0 0 0,0 0 0 0 0,1 0 0 0 0,8-21 1 0 0,2-7-131 0 0,4-20-511 0 0,1-1-1954 0 0,14-94 0 0 0,-28 123 1246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4 15119 0 0,'-7'-2'1366'0'0,"4"1"-1336"0"0,1 1 1 0 0,-1 0 0 0 0,0-1 0 0 0,1 1 0 0 0,-1 0-1 0 0,1 1 1 0 0,-1-1 0 0 0,0 0 0 0 0,1 1-1 0 0,-1-1 1 0 0,1 1 0 0 0,-1 0 0 0 0,1 0 0 0 0,-1 0-1 0 0,1 0 1 0 0,0 0 0 0 0,0 1 0 0 0,-1-1 0 0 0,1 1-1 0 0,0-1 1 0 0,-3 4 0 0 0,-5 5 245 0 0,1 0 1 0 0,-17 22 0 0 0,16-18-124 0 0,-31 43 676 0 0,-62 112 0 0 0,-16 74 386 0 0,79-159-827 0 0,-132 298 165 0 0,162-362-561 0 0,0 0-1 0 0,-15 19 1 0 0,21-33 2 0 0,0 0 0 0 0,-1-1 0 0 0,1 0 0 0 0,-1 1 0 0 0,-1-1 0 0 0,1-1 0 0 0,-1 1 0 0 0,0-1 0 0 0,0 0 0 0 0,-8 4 0 0 0,13-7-84 0 0,0-1-1 0 0,0 0 1 0 0,0 1-1 0 0,0-1 1 0 0,-1 0-1 0 0,1 1 1 0 0,0-1-1 0 0,0 0 0 0 0,0 0 1 0 0,0 0-1 0 0,0 0 1 0 0,0 0-1 0 0,-1 0 1 0 0,1 0-1 0 0,0 0 0 0 0,0-1 1 0 0,0 1-1 0 0,0 0 1 0 0,0-1-1 0 0,0 1 1 0 0,0-1-1 0 0,0 1 0 0 0,0-1 1 0 0,0 1-1 0 0,0-1 1 0 0,0 0-1 0 0,0 1 1 0 0,0-1-1 0 0,1 0 1 0 0,-1 0-1 0 0,0 0 0 0 0,0 0 1 0 0,1 0-1 0 0,-1 0 1 0 0,1 0-1 0 0,-1 0 1 0 0,1 0-1 0 0,-1 0 0 0 0,0-2 1 0 0,-2-9-1173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 10591 0 0,'-7'3'1104'0'0,"4"-2"-875"0"0,0 0 0 0 0,0 1 0 0 0,0-1 0 0 0,0 1-1 0 0,1 0 1 0 0,-1 0 0 0 0,0 0 0 0 0,1 0 0 0 0,0 0 0 0 0,-1 0-1 0 0,1 1 1 0 0,0-1 0 0 0,0 1 0 0 0,0-1 0 0 0,1 1-1 0 0,-1 0 1 0 0,1 0 0 0 0,-1 0 0 0 0,1 0 0 0 0,0 0 0 0 0,0 0-1 0 0,0 0 1 0 0,1 0 0 0 0,-1 0 0 0 0,1 0 0 0 0,0 1-1 0 0,-1-1 1 0 0,2 0 0 0 0,-1 0 0 0 0,0 1 0 0 0,0-1 0 0 0,1 0-1 0 0,2 6 1 0 0,-2-4-68 0 0,1 1 1 0 0,0-1-1 0 0,0 0 0 0 0,1 0 0 0 0,-1 0 0 0 0,1 0 0 0 0,0-1 0 0 0,0 1 0 0 0,1-1 1 0 0,0 0-1 0 0,-1 0 0 0 0,1 0 0 0 0,0 0 0 0 0,1-1 0 0 0,-1 1 0 0 0,1-1 0 0 0,0 0 1 0 0,0-1-1 0 0,7 4 0 0 0,-1-3-38 0 0,1 0 1 0 0,0-1-1 0 0,0 0 0 0 0,0-1 1 0 0,0 0-1 0 0,1-1 1 0 0,-1 0-1 0 0,16-3 0 0 0,7-3 229 0 0,53-15-1 0 0,161-67 571 0 0,-88 14-5369 0 0,-132 59-3252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16871 0 0,'0'0'1528'0'0,"2"1"-1254"0"0,-1 1-261 0 0,1-1 1 0 0,0 1 0 0 0,0 0 0 0 0,-1 0 0 0 0,1 0 0 0 0,-1 0 0 0 0,0 0-1 0 0,0 0 1 0 0,0 0 0 0 0,0 0 0 0 0,0 1 0 0 0,0-1 0 0 0,0 0 0 0 0,0 1 0 0 0,-1-1-1 0 0,0 0 1 0 0,1 1 0 0 0,-1-1 0 0 0,0 1 0 0 0,0 3 0 0 0,0 5 179 0 0,-1 1 0 0 0,-4 21 0 0 0,-2-1 115 0 0,-2-1-1 0 0,-13 33 1 0 0,-32 60 344 0 0,22-52-436 0 0,-100 208 303 0 0,97-217-463 0 0,-2-2 1 0 0,-59 74 0 0 0,79-113-57 0 0,-5 6 0 0 0,-1-1 0 0 0,-2 0 0 0 0,-29 24 0 0 0,51-49 0 0 0,1 0 0 0 0,-1 0 0 0 0,1 0 0 0 0,-1-1 0 0 0,0 1 0 0 0,0-1 0 0 0,0 0 0 0 0,0 0 0 0 0,0 0 0 0 0,0 0 0 0 0,-5 0 0 0 0,7-1 0 0 0,0 0 0 0 0,0 0 0 0 0,0 0 0 0 0,0 0 0 0 0,0 0 0 0 0,0 0 0 0 0,0-1 0 0 0,0 1 0 0 0,0 0 0 0 0,0-1 0 0 0,1 1 0 0 0,-1-1 0 0 0,0 1 0 0 0,0-1 0 0 0,0 1 0 0 0,0-1 0 0 0,1 0 0 0 0,-1 1 0 0 0,0-1 0 0 0,1 0 0 0 0,-1 1 0 0 0,0-1 0 0 0,1 0 0 0 0,-1 0 0 0 0,1 0 0 0 0,-1 0 0 0 0,1 0 0 0 0,0 1 0 0 0,-1-1 0 0 0,1 0 0 0 0,0 0 0 0 0,-1 0 0 0 0,1 0 0 0 0,0 0 0 0 0,0 0 0 0 0,0 0 0 0 0,0 0 0 0 0,0-2 0 0 0,0-7-47 0 0,1 0-1 0 0,0-1 0 0 0,0 1 1 0 0,1 0-1 0 0,0 0 1 0 0,1 0-1 0 0,0 0 1 0 0,1 1-1 0 0,0-1 1 0 0,0 1-1 0 0,1 0 0 0 0,7-10 1 0 0,0 1-115 0 0,1 1-1 0 0,0 1 1 0 0,2 0 0 0 0,28-25 0 0 0,-28 28 131 0 0,1 1 0 0 0,0 1 0 0 0,25-13-1 0 0,-34 20 107 0 0,0 1-1 0 0,0-1 0 0 0,1 2 0 0 0,-1-1 1 0 0,1 1-1 0 0,0 0 0 0 0,0 1 0 0 0,0 0 1 0 0,0 0-1 0 0,0 1 0 0 0,10 0 1 0 0,-14 1-37 0 0,-1-1 1 0 0,1 1-1 0 0,-1 0 1 0 0,1 0 0 0 0,-1 1-1 0 0,1-1 1 0 0,-1 1-1 0 0,1-1 1 0 0,-1 1 0 0 0,0 0-1 0 0,0 0 1 0 0,0 1-1 0 0,4 3 1 0 0,-3-2 82 0 0,0 1 0 0 0,0 0 0 0 0,0 1 0 0 0,-1-1 0 0 0,0 1 1 0 0,0-1-1 0 0,3 8 0 0 0,1 7 215 0 0,-1 0 0 0 0,-1 1 1 0 0,3 32-1 0 0,-8-53-336 0 0,1 7-263 0 0,0 0 0 0 0,1-1 0 0 0,-1 1 0 0 0,1-1 0 0 0,3 7 0 0 0,-5-12 202 0 0,1 0 0 0 0,-1 0 0 0 0,1-1 0 0 0,-1 1 0 0 0,1 0 0 0 0,-1 0 0 0 0,1 0 1 0 0,0 0-1 0 0,-1 0 0 0 0,1-1 0 0 0,0 1 0 0 0,0 0 0 0 0,0-1 0 0 0,-1 1 0 0 0,1 0 0 0 0,0-1 0 0 0,0 1 0 0 0,0-1 1 0 0,0 0-1 0 0,0 1 0 0 0,0-1 0 0 0,0 0 0 0 0,0 1 0 0 0,0-1 0 0 0,0 0 0 0 0,0 0 0 0 0,0 0 0 0 0,0 0 0 0 0,0 0 1 0 0,0 0-1 0 0,1 0 0 0 0,-1 0 0 0 0,0-1 0 0 0,0 1 0 0 0,0 0 0 0 0,0-1 0 0 0,0 1 0 0 0,0 0 0 0 0,1-2 1 0 0,8-4-1670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14887 0 0,'0'0'1350'0'0,"1"2"-1110"0"0,16 31 1534 0 0,-15-26-1053 0 0,1-1-1 0 0,0 0 1 0 0,8 13-1 0 0,-9-17-591 0 0,0 0 0 0 0,0 0 0 0 0,0 0 0 0 0,0 0-1 0 0,0 0 1 0 0,0-1 0 0 0,1 1 0 0 0,-1-1 0 0 0,1 1 0 0 0,-1-1-1 0 0,1 0 1 0 0,-1 0 0 0 0,1 0 0 0 0,3 1 0 0 0,5 0 84 0 0,1 0 0 0 0,0-1 0 0 0,0 0 0 0 0,0-1 0 0 0,0-1 0 0 0,0 0 0 0 0,0 0 0 0 0,22-6 0 0 0,-17 3-132 0 0,0-2 0 0 0,-1 0 0 0 0,1-1 0 0 0,-1 0 0 0 0,20-13-1 0 0,-30 16-130 0 0,0 0 0 0 0,0-1 0 0 0,9-9 0 0 0,-13 12-18 0 0,0 1 0 0 0,-1-1 0 0 0,1 0 0 0 0,-1 0-1 0 0,0 0 1 0 0,0 0 0 0 0,0 0 0 0 0,0 0 0 0 0,0 0 0 0 0,0-1 0 0 0,0 1-1 0 0,-1 0 1 0 0,1 0 0 0 0,-1-1 0 0 0,1-1 0 0 0,-1 3 20 0 0,-1 0 1 0 0,1 1-1 0 0,0-1 0 0 0,0 1 1 0 0,0-1-1 0 0,-1 1 0 0 0,1-1 1 0 0,0 1-1 0 0,-1-1 0 0 0,1 1 1 0 0,-1-1-1 0 0,1 1 0 0 0,0-1 1 0 0,-1 1-1 0 0,1 0 0 0 0,-1-1 1 0 0,1 1-1 0 0,-1 0 0 0 0,1-1 1 0 0,-1 1-1 0 0,1 0 1 0 0,-1 0-1 0 0,0-1 0 0 0,1 1 1 0 0,-1 0-1 0 0,1 0 0 0 0,-2 0 1 0 0,-15-2-375 0 0,9 2 347 0 0,1 1 1 0 0,0 0-1 0 0,0 1 0 0 0,-1 0 1 0 0,1 0-1 0 0,0 0 1 0 0,0 1-1 0 0,1 0 1 0 0,-1 0-1 0 0,-9 7 0 0 0,-1 1 74 0 0,1 1 0 0 0,-25 24 0 0 0,21-16 150 0 0,1 1 1 0 0,-24 34-1 0 0,35-42-55 0 0,0-1 0 0 0,0 1 0 0 0,2 0-1 0 0,0 1 1 0 0,0 0 0 0 0,-5 21 0 0 0,10-32-70 0 0,0 1-1 0 0,1 0 0 0 0,-1-1 1 0 0,1 1-1 0 0,0 0 1 0 0,0 0-1 0 0,0 0 1 0 0,1-1-1 0 0,-1 1 0 0 0,1 0 1 0 0,1 5-1 0 0,-1-7-16 0 0,0 0 0 0 0,0 0 0 0 0,0-1 0 0 0,0 1 0 0 0,0 0 0 0 0,0-1 1 0 0,1 1-1 0 0,-1-1 0 0 0,0 1 0 0 0,1-1 0 0 0,-1 0 0 0 0,1 1 0 0 0,0-1 0 0 0,-1 0 0 0 0,1 0 0 0 0,0 0 0 0 0,0 0 0 0 0,0-1 0 0 0,-1 1 0 0 0,1 0 0 0 0,0-1 0 0 0,4 1 0 0 0,8 1-67 0 0,0-1 0 0 0,0 0 0 0 0,0-2 0 0 0,0 1 0 0 0,0-2 0 0 0,22-4 0 0 0,13-8-6216 0 0,-18 2-791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48 4607 0 0,'0'0'354'0'0,"12"-10"6308"0"0,-12 9-6642 0 0,0 1 0 0 0,0 0 0 0 0,0 0 0 0 0,0 0 0 0 0,0 0 0 0 0,0 0 0 0 0,0 0 0 0 0,0 0 0 0 0,0 0 0 0 0,0 0 0 0 0,0 0 0 0 0,0 0 0 0 0,0 0 0 0 0,0 0 0 0 0,0 0 0 0 0,0 0 0 0 0,0 0 0 0 0,0 0 0 0 0,0-1-1 0 0,0 1 1 0 0,0 0 0 0 0,0 0 0 0 0,0 0 0 0 0,0 0 0 0 0,0 0 0 0 0,0 0 0 0 0,0 0 0 0 0,0 0 0 0 0,0 0 0 0 0,0 0 0 0 0,0 0 0 0 0,-1 0 0 0 0,1 0 0 0 0,0 0 0 0 0,0 0 0 0 0,0 0 0 0 0,0 0 0 0 0,0 0 0 0 0,0 0 0 0 0,0 0 0 0 0,0 0 0 0 0,0 0-1 0 0,0 0 1 0 0,0 0 0 0 0,0 0 0 0 0,0 0 0 0 0,0 0 0 0 0,0 0 0 0 0,-1 0 0 0 0,1 0 0 0 0,0 0 0 0 0,0 0 0 0 0,0 0 0 0 0,0 0 0 0 0,4-9 1149 0 0,11-18 6223 0 0,-21 30-7683 0 0,-39 21 365 0 0,3-1-52 0 0,-40 12-111 0 0,25-12-83 0 0,-67 38 1 0 0,90-43 90 0 0,20-10 18 0 0,0 0 1 0 0,0 0 0 0 0,-19 16 0 0 0,27-18 8 0 0,5-5-15 0 0,20 8-102 0 0,-8-6 147 0 0,0-1-1 0 0,1 0 0 0 0,-1-1 1 0 0,1 0-1 0 0,-1-1 0 0 0,17-1 1 0 0,2 0-74 0 0,63 0-77 0 0,138 6 130 0 0,-224-4 86 0 0,0 0 0 0 0,-1 0 0 0 0,1 1 0 0 0,-1 0 0 0 0,1 0 0 0 0,-1 1 1 0 0,10 5-1 0 0,-14-8-22 0 0,-1 1 1 0 0,0 0-1 0 0,1 0 0 0 0,-1 0 1 0 0,0 0-1 0 0,0-1 1 0 0,0 2-1 0 0,0-1 1 0 0,0 0-1 0 0,0 0 0 0 0,0 0 1 0 0,0 0-1 0 0,0 1 1 0 0,0-1-1 0 0,-1 0 1 0 0,1 1-1 0 0,0-1 1 0 0,-1 1-1 0 0,1-1 0 0 0,-1 0 1 0 0,0 1-1 0 0,1-1 1 0 0,-1 1-1 0 0,0 0 1 0 0,0-1-1 0 0,0 1 1 0 0,0-1-1 0 0,0 1 0 0 0,0-1 1 0 0,-1 1-1 0 0,1-1 1 0 0,0 1-1 0 0,-1-1 1 0 0,1 0-1 0 0,-1 1 0 0 0,0-1 1 0 0,1 1-1 0 0,-1-1 1 0 0,-2 2-1 0 0,-3 7 97 0 0,-1-1-1 0 0,-1-1 1 0 0,0 1 0 0 0,0-1-1 0 0,-16 11 1 0 0,7-6 9 0 0,-2-1 1 0 0,-20 10 0 0 0,5-5-96 0 0,-1-1 1 0 0,-1-2-1 0 0,0-2 1 0 0,-1-1-1 0 0,0-2 1 0 0,-1-1 0 0 0,1-2-1 0 0,-1-2 1 0 0,-40-1-1 0 0,70-2-44 0 0,-5-1 25 0 0,0-1-1 0 0,-18-2 1 0 0,28 3-27 0 0,0-1 1 0 0,0 0-1 0 0,0 1 1 0 0,0-1-1 0 0,0-1 0 0 0,0 1 1 0 0,0 0-1 0 0,1-1 0 0 0,-1 1 1 0 0,0-1-1 0 0,1 0 1 0 0,-1 0-1 0 0,1 0 0 0 0,0 0 1 0 0,-3-3-1 0 0,5 4-8 0 0,0 1 0 0 0,-1-1 1 0 0,1 0-1 0 0,0 0 0 0 0,0 1 0 0 0,0-1 0 0 0,0 0 0 0 0,0 0 0 0 0,0 0 1 0 0,0 1-1 0 0,0-1 0 0 0,0 0 0 0 0,0 0 0 0 0,0 1 0 0 0,0-1 0 0 0,0 0 1 0 0,1 0-1 0 0,-1 1 0 0 0,0-1 0 0 0,1 0 0 0 0,-1 1 0 0 0,1-1 0 0 0,0-1 1 0 0,11-13-757 0 0,-9 13 579 0 0,0-1 0 0 0,1 1 0 0 0,-1 0 0 0 0,1 0 0 0 0,-1 0 0 0 0,1 1 0 0 0,0-1 1 0 0,0 1-1 0 0,0 0 0 0 0,6-1 0 0 0,12 0-4801 0 0,-4 3-698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300 181 5527 0 0,'0'0'814'0'0,"10"-5"3959"0"0,1-3-3326 0 0,0 0 0 0 0,-1-2 1 0 0,0 1-1 0 0,15-19 0 0 0,-23 26-1386 0 0,-1-1 0 0 0,1 1 1 0 0,-1-1-1 0 0,0 1 0 0 0,1-1 0 0 0,-1 0 1 0 0,0 0-1 0 0,-1 0 0 0 0,1 1 1 0 0,0-1-1 0 0,-1 0 0 0 0,0 0 0 0 0,0 0 1 0 0,0 0-1 0 0,0 0 0 0 0,0 0 0 0 0,0 0 1 0 0,-1 0-1 0 0,1 0 0 0 0,-1 0 0 0 0,0 1 1 0 0,0-1-1 0 0,0 0 0 0 0,-2-3 1 0 0,2 3-13 0 0,-1 1 0 0 0,1-1 0 0 0,-1 1 0 0 0,1-1 0 0 0,-1 1 1 0 0,0 0-1 0 0,0 0 0 0 0,0 0 0 0 0,0 0 0 0 0,-1 0 1 0 0,1 0-1 0 0,0 0 0 0 0,-1 1 0 0 0,1-1 0 0 0,-1 1 0 0 0,0 0 1 0 0,1 0-1 0 0,-1 0 0 0 0,0 0 0 0 0,0 0 0 0 0,1 1 1 0 0,-1-1-1 0 0,0 1 0 0 0,-6 0 0 0 0,-4 1-72 0 0,0 1 0 0 0,0 1 0 0 0,0 0 0 0 0,0 1 0 0 0,0 0-1 0 0,1 1 1 0 0,-13 7 0 0 0,4-1-28 0 0,0 1 1 0 0,2 1-1 0 0,-22 18 0 0 0,30-21 50 0 0,1 0 0 0 0,0 0 0 0 0,0 1-1 0 0,1 0 1 0 0,0 1 0 0 0,1 0 0 0 0,1 0 0 0 0,0 1-1 0 0,-7 17 1 0 0,13-26 8 0 0,-1-1-1 0 0,1 1 1 0 0,1-1-1 0 0,-1 1 1 0 0,0-1-1 0 0,1 1 1 0 0,0 0 0 0 0,-1-1-1 0 0,1 1 1 0 0,1-1-1 0 0,-1 1 1 0 0,1 0-1 0 0,-1-1 1 0 0,1 1-1 0 0,0-1 1 0 0,0 1-1 0 0,0-1 1 0 0,1 0 0 0 0,-1 1-1 0 0,1-1 1 0 0,0 0-1 0 0,0 0 1 0 0,0 0-1 0 0,0 0 1 0 0,1 0-1 0 0,-1-1 1 0 0,1 1-1 0 0,0-1 1 0 0,-1 1 0 0 0,1-1-1 0 0,0 0 1 0 0,0 0-1 0 0,1 0 1 0 0,-1-1-1 0 0,0 1 1 0 0,1-1-1 0 0,-1 0 1 0 0,0 0-1 0 0,1 0 1 0 0,0 0 0 0 0,-1-1-1 0 0,1 1 1 0 0,4-1-1 0 0,4 0 8 0 0,0-2 0 0 0,0 1 1 0 0,-1-1-1 0 0,1-1 0 0 0,-1 0 0 0 0,1-1 0 0 0,-1 0 0 0 0,0-1 0 0 0,0 0 0 0 0,16-11 1 0 0,-18 10-68 0 0,1 0 0 0 0,-1-1 0 0 0,0-1 0 0 0,-1 1 0 0 0,0-1 1 0 0,0-1-1 0 0,-1 1 0 0 0,0-1 0 0 0,-1-1 0 0 0,1 1 0 0 0,5-14 1 0 0,-9 17 60 0 0,-1-1 0 0 0,0 1 0 0 0,0-1 0 0 0,-1 1 0 0 0,1-1 0 0 0,-1-10 0 0 0,-1 15 310 0 0,-1 3-305 0 0,-1 0 0 0 0,0 1-1 0 0,1-1 1 0 0,-1 0 0 0 0,1 0 0 0 0,-1 1-1 0 0,1-1 1 0 0,0 1 0 0 0,0-1 0 0 0,-1 1-1 0 0,0 2 1 0 0,0-2-6 0 0,-1 3-114 0 0,0 0 0 0 0,0 0-1 0 0,0 0 1 0 0,0 1 0 0 0,1-1-1 0 0,0 1 1 0 0,0 0 0 0 0,1 0-1 0 0,0 0 1 0 0,0 0 0 0 0,0 0-1 0 0,0 0 1 0 0,1 0 0 0 0,0 0-1 0 0,0 0 1 0 0,1 0 0 0 0,2 11-1 0 0,2-5-864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61 378 9671 0 0,'-1'1'748'0'0,"-4"3"-415"0"0,0 0-1 0 0,0-1 0 0 0,-1 0 0 0 0,-6 4 0 0 0,-15 9 6549 0 0,31-26-5987 0 0,1 2-750 0 0,0 0 0 0 0,1 1 0 0 0,-1 0 0 0 0,2 0 0 0 0,7-7 0 0 0,4-5-20 0 0,16-14-168 0 0,1 0 1 0 0,1 3-1 0 0,2 1 0 0 0,1 1 0 0 0,60-31 1 0 0,-82 49 242 0 0,0 2 0 0 0,1 0 0 0 0,0 1 0 0 0,0 0 1 0 0,1 2-1 0 0,23-4 0 0 0,-41 8-136 0 0,1 1 0 0 0,-1 0 0 0 0,0 0 0 0 0,1 1 0 0 0,-1-1 0 0 0,0 0-1 0 0,1 0 1 0 0,-1 1 0 0 0,0-1 0 0 0,1 0 0 0 0,-1 1 0 0 0,0 0 0 0 0,0-1 0 0 0,0 1 0 0 0,1 0-1 0 0,-1-1 1 0 0,0 1 0 0 0,0 0 0 0 0,0 0 0 0 0,0 0 0 0 0,0 0 0 0 0,0 0 0 0 0,-1 0 0 0 0,2 2 0 0 0,1 2 10 0 0,0 0 1 0 0,0 0-1 0 0,-1 1 1 0 0,2 5 0 0 0,-3-9-75 0 0,0 5 35 0 0,0-1-1 0 0,0 1 1 0 0,0 0-1 0 0,-1-1 1 0 0,0 1-1 0 0,-1 0 1 0 0,1 0-1 0 0,-3 9 0 0 0,0 5 118 0 0,1-2-123 0 0,-1-1 0 0 0,-1-1 0 0 0,-1 1-1 0 0,0 0 1 0 0,-1-1 0 0 0,-13 25 0 0 0,-4-11-244 0 0,23-29 211 0 0,-1-1 0 0 0,0 0 0 0 0,0 0 0 0 0,0 0 0 0 0,0 0 0 0 0,0 0 1 0 0,0 0-1 0 0,0-1 0 0 0,0 1 0 0 0,0 0 0 0 0,0 0 0 0 0,-1-1 0 0 0,1 1 0 0 0,0-1 0 0 0,0 1 1 0 0,-1-1-1 0 0,1 0 0 0 0,0 1 0 0 0,-1-1 0 0 0,1 0 0 0 0,0 0 0 0 0,-1 0 0 0 0,-1 0 0 0 0,-2-2 48 0 0,5 1-39 0 0,0 1 0 0 0,-1-1 0 0 0,1 0 0 0 0,0 1 0 0 0,0-1 0 0 0,0 0 0 0 0,0 0 0 0 0,0 1 0 0 0,0-1 0 0 0,0 0 0 0 0,0 1 0 0 0,0-1 0 0 0,0 0 0 0 0,0 0 0 0 0,0 1 0 0 0,1-2 0 0 0,-1 1 4 0 0,1-4-4 0 0,0 0 0 0 0,0 0 0 0 0,1 1 0 0 0,0-1 0 0 0,0 0 0 0 0,0 1 0 0 0,6-9 0 0 0,24-30 21 0 0,-18 25-22 0 0,36-53-369 0 0,31-37-932 0 0,-69 93 1148 0 0,1 1-1 0 0,1 1 0 0 0,0 0 1 0 0,0 1-1 0 0,17-10 0 0 0,-28 20 143 0 0,1 0 1 0 0,-1 0-1 0 0,0 1 0 0 0,1 0 0 0 0,-1-1 0 0 0,1 1 0 0 0,0 0 1 0 0,-1 1-1 0 0,1-1 0 0 0,0 0 0 0 0,-1 1 0 0 0,1 0 1 0 0,0 0-1 0 0,0 0 0 0 0,-1 1 0 0 0,1-1 0 0 0,0 1 1 0 0,-1 0-1 0 0,1 0 0 0 0,0 0 0 0 0,-1 0 0 0 0,0 1 0 0 0,1-1 1 0 0,5 5-1 0 0,-5-3 81 0 0,0-1 1 0 0,0 1-1 0 0,-1 1 0 0 0,1-1 1 0 0,-1 0-1 0 0,0 1 0 0 0,0 0 1 0 0,0 0-1 0 0,-1 0 0 0 0,1 0 1 0 0,-1 0-1 0 0,0 0 1 0 0,0 1-1 0 0,0-1 0 0 0,-1 1 1 0 0,1-1-1 0 0,-1 1 0 0 0,-1 0 1 0 0,2 5-1 0 0,-1 15 222 0 0,-1 1 1 0 0,-3 36-1 0 0,1-49-188 0 0,-1 0-1 0 0,0-1 1 0 0,0 1-1 0 0,-1 0 1 0 0,-1-1 0 0 0,-9 18-1 0 0,3-6-315 0 0,10-23 82 0 0,-2 8-2542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54 190 11519 0 0,'0'0'10264'0'0,"1"1"-9544"0"0,4 1-528 0 0,-1-1 0 0 0,1 0 1 0 0,0 1-1 0 0,-1-2 0 0 0,1 1 0 0 0,0-1 0 0 0,0 1 0 0 0,-1-1 0 0 0,1 0 0 0 0,0-1 1 0 0,0 1-1 0 0,-1-1 0 0 0,9-3 0 0 0,9-2 83 0 0,33-15 0 0 0,-46 17-227 0 0,24-10-23 0 0,38-23 0 0 0,-59 30-140 0 0,-1 0 1 0 0,1-1-1 0 0,-1-1 0 0 0,-1 0 0 0 0,0 0 1 0 0,12-15-1 0 0,-10 4-284 0 0,-11 18 199 0 0,-8-5-233 0 0,5 6 397 0 0,0-1-1 0 0,0 1 1 0 0,0 1 0 0 0,1-1 0 0 0,-1 0-1 0 0,0 0 1 0 0,0 1 0 0 0,0-1 0 0 0,0 1-1 0 0,0 0 1 0 0,0-1 0 0 0,0 1 0 0 0,-1 0-1 0 0,1 0 1 0 0,0 1 0 0 0,0-1 0 0 0,0 0-1 0 0,0 1 1 0 0,0-1 0 0 0,0 1 0 0 0,0-1 0 0 0,-3 3-1 0 0,-5 1-30 0 0,1 1 0 0 0,0 1 0 0 0,-11 6-1 0 0,13-7 20 0 0,-21 15 50 0 0,1 1 0 0 0,1 1 0 0 0,0 1 0 0 0,2 2 0 0 0,1 0 0 0 0,1 1 0 0 0,1 2 0 0 0,1 0 0 0 0,2 1 0 0 0,1 0 0 0 0,-15 37 0 0 0,27-53 4 0 0,0-1 0 0 0,1 1 0 0 0,1 0-1 0 0,-4 25 1 0 0,7-33-3 0 0,0 0 0 0 0,0 0 1 0 0,0 0-1 0 0,0 0 0 0 0,1 0 0 0 0,0 0 0 0 0,1 5 0 0 0,-1-7-1 0 0,0 0-1 0 0,0-1 1 0 0,1 1-1 0 0,-1-1 1 0 0,0 0 0 0 0,1 1-1 0 0,0-1 1 0 0,-1 0-1 0 0,1 0 1 0 0,0 0-1 0 0,0 0 1 0 0,0 0 0 0 0,4 3-1 0 0,-3-4 6 0 0,0 0 0 0 0,0 0 0 0 0,-1 0 1 0 0,1 0-1 0 0,0 0 0 0 0,0 0 0 0 0,0-1 0 0 0,1 1 0 0 0,-1-1 0 0 0,0 0 0 0 0,0 0 0 0 0,0 0 1 0 0,0-1-1 0 0,0 1 0 0 0,0-1 0 0 0,6-1 0 0 0,3-2-451 0 0,0 0 0 0 0,19-10 1 0 0,-5 1-951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 8751 0 0,'0'0'674'0'0,"2"-1"-438"0"0,-1 1 45 0 0,-1 0 0 0 0,1-1 0 0 0,-1 1 0 0 0,1 0 0 0 0,0 0 0 0 0,-1 0 0 0 0,1 0 0 0 0,0 0 0 0 0,-1 0 0 0 0,1 0 0 0 0,0 0 0 0 0,-1 0 0 0 0,1 0 0 0 0,0 0 0 0 0,-1 1 0 0 0,1-1 0 0 0,-1 0 0 0 0,1 0 0 0 0,0 0 0 0 0,0 1 0 0 0,0 0-147 0 0,-1 0 1 0 0,1-1-1 0 0,-1 1 0 0 0,1-1 1 0 0,-1 1-1 0 0,0-1 1 0 0,1 1-1 0 0,-1 0 0 0 0,0-1 1 0 0,0 1-1 0 0,1 0 1 0 0,-1-1-1 0 0,0 1 1 0 0,0 0-1 0 0,0 0 0 0 0,0 0 1 0 0,0 2-10 0 0,0 0 0 0 0,0 0 1 0 0,-1-1-1 0 0,1 1 1 0 0,-1 0-1 0 0,0-1 0 0 0,1 1 1 0 0,-1-1-1 0 0,0 1 0 0 0,-2 2 1 0 0,-1 2 84 0 0,-1-1 1 0 0,0 0-1 0 0,0 1 1 0 0,-1-2-1 0 0,0 1 1 0 0,0-1-1 0 0,0 0 1 0 0,-11 7-1 0 0,-8 3 315 0 0,-28 12-1 0 0,9-5-464 0 0,-97 50-103 0 0,132-67 8 0 0,0 0 0 0 0,0 0 0 0 0,0 0 0 0 0,1 1 1 0 0,0 1-1 0 0,-13 12 0 0 0,32-10-89 0 0,-4-6 116 0 0,1 1 0 0 0,1-1 0 0 0,-1 0 0 0 0,0-1 0 0 0,1 0 0 0 0,-1-1 0 0 0,1 1 0 0 0,14-1 0 0 0,-6 1 5 0 0,1-1-1 0 0,72 12 29 0 0,-82-11-7 0 0,1 0 0 0 0,-1 0 0 0 0,0 1 0 0 0,-1 1 0 0 0,1-1 1 0 0,0 1-1 0 0,-1 0 0 0 0,10 7 0 0 0,-15-9-10 0 0,0 0-1 0 0,0-1 1 0 0,0 1-1 0 0,0 0 0 0 0,0 0 1 0 0,-1 0-1 0 0,1 0 1 0 0,0 1-1 0 0,-1-1 1 0 0,0 0-1 0 0,0 1 1 0 0,0-1-1 0 0,0 0 1 0 0,0 1-1 0 0,0 0 1 0 0,0-1-1 0 0,-1 1 1 0 0,1-1-1 0 0,-1 1 0 0 0,0 0 1 0 0,0-1-1 0 0,0 1 1 0 0,0 0-1 0 0,0-1 1 0 0,-1 1-1 0 0,1 0 1 0 0,-1-1-1 0 0,1 1 1 0 0,-1-1-1 0 0,0 1 1 0 0,-2 2-1 0 0,1 0 17 0 0,-1 0-1 0 0,-1 0 1 0 0,1 0-1 0 0,-1 0 1 0 0,0-1-1 0 0,0 0 1 0 0,0 0-1 0 0,0 0 1 0 0,-1 0-1 0 0,0-1 1 0 0,1 1-1 0 0,-1-1 1 0 0,-7 3-1 0 0,-39 15-93 0 0,0-1 0 0 0,-2-3-1 0 0,0-2 1 0 0,0-3 0 0 0,-66 7 0 0 0,111-18-149 0 0,-21 2 73 0 0,27-3-27 0 0,0 0 0 0 0,1 0-1 0 0,-1 0 1 0 0,0 0 0 0 0,0-1 0 0 0,0 1 0 0 0,1 0 0 0 0,-1-1 0 0 0,0 0-1 0 0,1 1 1 0 0,-1-1 0 0 0,-1-1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287 103 14079 0 0,'41'-103'4639'0'0,"-36"144"-4462"0"0,-6-18-177 0 0,-1 1 0 0 0,-1-1 0 0 0,-11 43-1 0 0,-29 67 8 0 0,33-104-1 0 0,-121 384 1462 0 0,96-251-1049 0 0,15-61-382 0 0,-4-9 139 0 0,19-78-740 0 0,-1 0 0 0 0,0 0-1 0 0,0-1 1 0 0,-11 15 0 0 0,16-26-632 0 0,-7 3-3019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14799 0 0,'0'0'1343'0'0,"-8"0"-1078"0"0,-16 5 818 0 0,0 2-1 0 0,0 0 0 0 0,-29 13 1 0 0,38-13-939 0 0,1 0-1 0 0,1 1 1 0 0,0 1 0 0 0,0 0 0 0 0,0 1-1 0 0,-14 14 1 0 0,-117 112-10 0 0,85-79-149 0 0,51-49 10 0 0,1 1-1 0 0,0 0 1 0 0,1 0 0 0 0,0 1-1 0 0,-6 11 1 0 0,11-18 18 0 0,0 0 0 0 0,0-1 0 0 0,0 1 0 0 0,0 0 0 0 0,1-1 0 0 0,-1 1 0 0 0,1 0 0 0 0,-1 0 0 0 0,1 0 0 0 0,0-1 0 0 0,0 1 0 0 0,1 0 0 0 0,-1 0 0 0 0,1 0 0 0 0,-1-1 0 0 0,1 1 0 0 0,0 0 0 0 0,0-1-1 0 0,0 1 1 0 0,0 0 0 0 0,3 3 0 0 0,-2-3 14 0 0,0 0-1 0 0,1 0 1 0 0,-1 0-1 0 0,1-1 1 0 0,0 1-1 0 0,0-1 1 0 0,0 0-1 0 0,0 0 1 0 0,0 0-1 0 0,0 0 1 0 0,0-1-1 0 0,1 1 1 0 0,-1-1-1 0 0,1 0 1 0 0,-1 0-1 0 0,5 1 1 0 0,4 0 104 0 0,1-1-1 0 0,-1 0 1 0 0,1-1 0 0 0,-1 0 0 0 0,0-1 0 0 0,1 0-1 0 0,-1-1 1 0 0,19-6 0 0 0,-12 3-763 0 0,24-12 0 0 0,15-12-6050 0 0,-38 17-124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47 113 7831 0 0,'0'0'706'0'0,"0"2"-578"0"0,0 3 26 0 0,0 0 1 0 0,0 0 0 0 0,1 0-1 0 0,0 0 1 0 0,2 6-1 0 0,-3-8 286 0 0,1-1 0 0 0,0 0-1 0 0,0 0 1 0 0,1 0 0 0 0,-1 0-1 0 0,0 0 1 0 0,1 0-1 0 0,-1 0 1 0 0,1 0 0 0 0,0 0-1 0 0,-1 0 1 0 0,1-1 0 0 0,4 3-1 0 0,2 1 49 0 0,-1-2 1 0 0,1 1-1 0 0,0-1 0 0 0,1 0 0 0 0,-1-1 0 0 0,0 0 0 0 0,1 0 0 0 0,-1-1 0 0 0,1 0 1 0 0,-1-1-1 0 0,1 1 0 0 0,0-2 0 0 0,-1 1 0 0 0,10-3 0 0 0,3 0-235 0 0,0-2 0 0 0,0 0-1 0 0,0-2 1 0 0,28-12-1 0 0,-28 9-142 0 0,38-23-1 0 0,-52 28-159 0 0,0 0-1 0 0,0 0 1 0 0,0-1-1 0 0,-1 0 1 0 0,0 0 0 0 0,0-1-1 0 0,-1 1 1 0 0,7-11 0 0 0,-11 16 18 0 0,-1 0-1 0 0,1 0 1 0 0,0 0 0 0 0,-1 0-1 0 0,1-1 1 0 0,0 1 0 0 0,-1 0 0 0 0,0 0-1 0 0,1-1 1 0 0,-1 1 0 0 0,0 0 0 0 0,1-1-1 0 0,-1 1 1 0 0,0 0 0 0 0,0-1 0 0 0,0 1-1 0 0,0-1 1 0 0,0 1 0 0 0,-1 0 0 0 0,1-1-1 0 0,0 1 1 0 0,-1 0 0 0 0,1 0-1 0 0,-1-1 1 0 0,1 1 0 0 0,-1 0 0 0 0,1 0-1 0 0,-1-1 1 0 0,0 1 0 0 0,0 0 0 0 0,1 0-1 0 0,-1 0 1 0 0,0 0 0 0 0,0 0 0 0 0,0 0-1 0 0,0 1 1 0 0,0-1 0 0 0,-1 0-1 0 0,1 0 1 0 0,0 1 0 0 0,0-1 0 0 0,0 0-1 0 0,-1 1 1 0 0,-1-1 0 0 0,-2-1-65 0 0,-1 0 0 0 0,0 1 1 0 0,0 0-1 0 0,0 0 0 0 0,0 0 0 0 0,0 1 1 0 0,0 0-1 0 0,-10 1 0 0 0,-2 2-49 0 0,0 1-1 0 0,1 0 0 0 0,0 1 1 0 0,0 1-1 0 0,-17 10 1 0 0,-79 46 83 0 0,86-46 45 0 0,9-6 67 0 0,0 2 0 0 0,-30 26 0 0 0,42-32-19 0 0,0-1-1 0 0,0 1 1 0 0,1 1 0 0 0,0-1 0 0 0,0 1-1 0 0,1-1 1 0 0,-1 1 0 0 0,2 1-1 0 0,-1-1 1 0 0,-4 14 0 0 0,7-18-16 0 0,1-1 0 0 0,-1 1 0 0 0,1 0 1 0 0,-1 0-1 0 0,1 0 0 0 0,0 0 0 0 0,0-1 1 0 0,0 1-1 0 0,1 0 0 0 0,-1 0 0 0 0,1 0 1 0 0,-1 0-1 0 0,1-1 0 0 0,0 1 0 0 0,0 0 1 0 0,0-1-1 0 0,1 1 0 0 0,-1-1 0 0 0,0 1 1 0 0,1-1-1 0 0,0 1 0 0 0,-1-1 0 0 0,1 0 1 0 0,0 0-1 0 0,0 0 0 0 0,0 0 0 0 0,1 0 1 0 0,-1-1-1 0 0,0 1 0 0 0,1 0 0 0 0,-1-1 1 0 0,4 2-1 0 0,7 2-192 0 0,-1 0-1 0 0,1-1 1 0 0,0 0 0 0 0,0-1 0 0 0,21 3 0 0 0,-4-3-1057 0 0,1-1-69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14799 0 0,'0'0'5146'0'0,"1"-1"-3957"0"0,2-7-697 0 0,1 1 0 0 0,0 0 0 0 0,0 0 0 0 0,1 0 1 0 0,9-10-1 0 0,32-29 82 0 0,-31 31-365 0 0,19-16-2 0 0,2 2 1 0 0,40-27 0 0 0,84-41-70 0 0,-139 85-140 0 0,-13 6-11 0 0,1 1 1 0 0,0 0-1 0 0,0 0 0 0 0,0 1 1 0 0,1 0-1 0 0,17-4 0 0 0,-18 10-40 0 0,-7-1 49 0 0,-1 0 0 0 0,0 0 1 0 0,0 0-1 0 0,0 1 0 0 0,-1-1 0 0 0,1 1 0 0 0,0-1 0 0 0,0 0 1 0 0,-1 1-1 0 0,1-1 0 0 0,-1 1 0 0 0,1 0 0 0 0,-1-1 0 0 0,0 1 1 0 0,0-1-1 0 0,1 1 0 0 0,-1 1 0 0 0,-1 31-44 0 0,1-33 41 0 0,-5 32 4 0 0,-1 0-1 0 0,-2 0 1 0 0,-16 44-1 0 0,5-16 6 0 0,17-56-62 0 0,1 1-1 0 0,0-1 1 0 0,0 0-1 0 0,0 1 1 0 0,1-1-1 0 0,-1 0 1 0 0,2 11-1 0 0,0-14-906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73 11055 0 0,'10'-6'560'0'0,"-1"0"-1"0"0,16-12 0 0 0,5-4 3966 0 0,-30 21-4361 0 0,1 1-1 0 0,0 0 1 0 0,-1-1 0 0 0,1 1-1 0 0,0 0 1 0 0,-1-1 0 0 0,1 1 0 0 0,-1-1-1 0 0,1 1 1 0 0,-1-1 0 0 0,1 1-1 0 0,-1-1 1 0 0,1 1 0 0 0,-1-1-1 0 0,1 1 1 0 0,-1-1 0 0 0,0 0 0 0 0,1 1-1 0 0,-1-1 1 0 0,0 0 0 0 0,0 1-1 0 0,1-1 1 0 0,-1 0 0 0 0,0 1-1 0 0,0-2 1 0 0,0 1-129 0 0,-1 1 1 0 0,1-1-1 0 0,-1 1 0 0 0,0-1 0 0 0,1 1 1 0 0,-1 0-1 0 0,0-1 0 0 0,1 1 1 0 0,-1 0-1 0 0,0 0 0 0 0,1-1 0 0 0,-1 1 1 0 0,0 0-1 0 0,1 0 0 0 0,-1 0 0 0 0,0 0 1 0 0,0 0-1 0 0,1 0 0 0 0,-1 0 1 0 0,0 0-1 0 0,1 0 0 0 0,-1 0 0 0 0,0 1 1 0 0,0-1-1 0 0,0 1 0 0 0,-22 5-51 0 0,1 1 1 0 0,0 1-1 0 0,0 2 0 0 0,-36 21 1 0 0,30-16 18 0 0,-16 9-32 0 0,2 1 0 0 0,1 3-1 0 0,-40 34 1 0 0,71-53 30 0 0,1 0 1 0 0,0 0-1 0 0,0 1 0 0 0,1 0 0 0 0,0 1 0 0 0,1-1 0 0 0,0 2 1 0 0,-7 14-1 0 0,10-11 86 0 0,6-11-69 0 0,-1-3 1 0 0,0 1-12 0 0,0-1 1 0 0,0 1 0 0 0,0-1-1 0 0,0 0 1 0 0,0 0 0 0 0,0 1-1 0 0,0-1 1 0 0,0 0-1 0 0,1 0 1 0 0,-1 0 0 0 0,1 0-1 0 0,-1 0 1 0 0,1 0-1 0 0,-1-1 1 0 0,1 1 0 0 0,-1 0-1 0 0,1-1 1 0 0,-1 1-1 0 0,1-1 1 0 0,0 0 0 0 0,-1 0-1 0 0,1 1 1 0 0,0-1 0 0 0,0 0-1 0 0,-1 0 1 0 0,1 0-1 0 0,2-1 1 0 0,6 0 18 0 0,-1-1 1 0 0,1 1-1 0 0,12-5 1 0 0,-3-1-51 0 0,0 0 1 0 0,0-2-1 0 0,-1 0 1 0 0,0-1-1 0 0,27-19 1 0 0,-11 3-142 0 0,51-51 1 0 0,-78 69 164 0 0,-4 2-12 0 0,-21 11-200 0 0,9 0 190 0 0,0 1 0 0 0,1 0-1 0 0,0 0 1 0 0,0 1 0 0 0,-7 7 0 0 0,11-10-32 0 0,1 0-1 0 0,0-1 1 0 0,-1 2 0 0 0,1-1 0 0 0,1 0-1 0 0,-1 1 1 0 0,1-1 0 0 0,0 1 0 0 0,0 0 0 0 0,0 0-1 0 0,-2 9 1 0 0,4-13-18 0 0,0 1-1 0 0,0-1 1 0 0,0 0-1 0 0,0 1 0 0 0,0-1 1 0 0,0 1-1 0 0,0-1 1 0 0,0 1-1 0 0,1-1 1 0 0,-1 1-1 0 0,1-1 1 0 0,-1 0-1 0 0,1 1 1 0 0,0-1-1 0 0,-1 0 1 0 0,1 0-1 0 0,0 1 0 0 0,0-1 1 0 0,2 2-1 0 0,15 9-6202 0 0,-7-7 457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7367 0 0,'0'0'14729'0'0,"2"-2"-14118"0"0,46-57 118 0 0,91-100 1722 0 0,-88 110-3901 0 0,73-54 0 0 0,-117 98 414 0 0,1 0 0 0 0,-1 1-1 0 0,13-5 1 0 0,-10 5-1079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189 503 7831 0 0,'0'0'12172'0'0,"0"2"-10686"0"0,-12 37-291 0 0,-2-1 1 0 0,-2-1-1 0 0,-37 65 1 0 0,-41 27-4344 0 0,94-129 3147 0 0</inkml:trace>
  <inkml:trace contextRef="#ctx0" brushRef="#br0" timeOffset="1">562 1 11055 0 0,'0'0'1200'0'0,"-2"10"-1200"0"0,-1 6 0 0 0,-2 4 0 0 0,-3 3 832 0 0,0 2 152 0 0,-2 1 24 0 0,0 2-6944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23 10103 0 0,'0'0'6424'0'0,"-3"9"-4889"0"0,-5 1-1117 0 0,-93 128 2759 0 0,92-123-2997 0 0,0 1 0 0 0,0 0 0 0 0,2 1 0 0 0,0 0 0 0 0,1 0 0 0 0,1 1 0 0 0,-5 24-1 0 0,10-38-126 0 0,-1 0-1 0 0,1 0 0 0 0,0 0 0 0 0,0 0 1 0 0,0 0-1 0 0,0 0 0 0 0,1 0 0 0 0,0 0 1 0 0,0 0-1 0 0,0-1 0 0 0,3 7 0 0 0,-3-8-8 0 0,0 0 0 0 0,0 0 0 0 0,0-1 0 0 0,0 1 0 0 0,1 0 0 0 0,-1-1-1 0 0,0 1 1 0 0,1-1 0 0 0,0 0 0 0 0,-1 1 0 0 0,1-1 0 0 0,0 0 0 0 0,0 0 0 0 0,-1 0-1 0 0,1 0 1 0 0,0 0 0 0 0,0-1 0 0 0,0 1 0 0 0,0 0 0 0 0,0-1 0 0 0,0 0 0 0 0,0 1 0 0 0,3-1-1 0 0,6 0 25 0 0,-1 0-1 0 0,0-1 1 0 0,0-1-1 0 0,0 0 0 0 0,0 0 1 0 0,0-1-1 0 0,-1 0 0 0 0,1 0 1 0 0,-1-1-1 0 0,0 0 0 0 0,14-10 1 0 0,-2 1 105 0 0,-1-2 1 0 0,0 0 0 0 0,27-28-1 0 0,-37 32-165 0 0,0 0 0 0 0,0 0 0 0 0,14-24 0 0 0,-21 30-5 0 0,0 0-1 0 0,-1 0 0 0 0,0-1 1 0 0,1 1-1 0 0,-2 0 1 0 0,1-1-1 0 0,-1 1 1 0 0,1-1-1 0 0,-2 0 1 0 0,1 1-1 0 0,0-1 1 0 0,-2-11-1 0 0,0 8-45 0 0,-1 0 0 0 0,1 0 0 0 0,-2 0 0 0 0,0 0 0 0 0,0 1 0 0 0,0-1 0 0 0,-1 1 0 0 0,-9-14 0 0 0,10 18-7 0 0,0 0 0 0 0,0 0-1 0 0,-1 0 1 0 0,1 1 0 0 0,-1-1-1 0 0,0 1 1 0 0,0 0 0 0 0,0 0 0 0 0,0 0-1 0 0,-1 1 1 0 0,1-1 0 0 0,-1 1 0 0 0,0 0-1 0 0,1 1 1 0 0,-1-1 0 0 0,0 1-1 0 0,-8-1 1 0 0,-26 1-2690 0 0,13 3-3180 0 0,1 0-1160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263 220 11231 0 0,'0'0'1016'0'0,"0"0"-836"0"0,-5-4 1390 0 0,-16 10 1792 0 0,18-3-3158 0 0,0 0-1 0 0,0-1 1 0 0,0 1-1 0 0,0 0 1 0 0,0 0-1 0 0,1 1 1 0 0,-1-1-1 0 0,1 1 1 0 0,-4 6-1 0 0,2-2-39 0 0,3-6-132 0 0,0 0 0 0 0,1 0 0 0 0,-1 0 0 0 0,1 1 0 0 0,-1-1 0 0 0,1 0 1 0 0,0 0-1 0 0,0 0 0 0 0,0 0 0 0 0,0 0 0 0 0,0 0 0 0 0,1 3 0 0 0,-1-4 102 0 0,2 1-42 0 0,2 0-49 0 0,1 0 1 0 0,-1 0-1 0 0,0 0 1 0 0,1-1-1 0 0,-1 1 1 0 0,1-1-1 0 0,-1 0 1 0 0,1-1-1 0 0,0 1 1 0 0,-1-1-1 0 0,1 0 1 0 0,0 0-1 0 0,0 0 1 0 0,-1 0-1 0 0,1-1 1 0 0,7-2-1 0 0,9-2 68 0 0,1-2 1 0 0,23-10-1 0 0,-20 7-144 0 0,-1-1 0 0 0,0-1 1 0 0,30-21-1 0 0,-45 27-84 0 0,0-1 0 0 0,-1 0 0 0 0,1 0 0 0 0,-1-1 0 0 0,-1 0 0 0 0,0-1 0 0 0,0 0 0 0 0,0 0 0 0 0,-1 0 0 0 0,9-19 1 0 0,-14 25 45 0 0,0 1 1 0 0,0-1 0 0 0,0 0 0 0 0,-1 0 0 0 0,1 0-1 0 0,-1 0 1 0 0,0 0 0 0 0,0 0 0 0 0,0 0 0 0 0,0 0 0 0 0,0 0-1 0 0,0 0 1 0 0,-1 0 0 0 0,0 0 0 0 0,1 0 0 0 0,-1 0 0 0 0,0 0-1 0 0,-1 0 1 0 0,1 1 0 0 0,0-1 0 0 0,-1 0 0 0 0,1 1-1 0 0,-5-5 1 0 0,4 4-11 0 0,-1 0-1 0 0,0 0 0 0 0,-1 0 0 0 0,1 0 0 0 0,-1 1 1 0 0,1-1-1 0 0,-1 1 0 0 0,0 0 0 0 0,1 0 0 0 0,-1 0 1 0 0,0 1-1 0 0,0-1 0 0 0,-1 1 0 0 0,1 0 0 0 0,0 0 1 0 0,-5 0-1 0 0,-3 1-89 0 0,-1 0 0 0 0,0 1 0 0 0,1 0 1 0 0,-1 1-1 0 0,1 0 0 0 0,-1 1 0 0 0,-15 6 0 0 0,9-2 107 0 0,-1 2-1 0 0,1 0 0 0 0,-28 18 1 0 0,11-2 337 0 0,2 1 1 0 0,0 1 0 0 0,2 2 0 0 0,1 1-1 0 0,-45 56 1 0 0,70-77-93 0 0,0 0-1 0 0,0 0 1 0 0,0 0 0 0 0,1 0-1 0 0,1 1 1 0 0,0 0-1 0 0,0 0 1 0 0,-2 12 0 0 0,5-18-81 0 0,0 0 1 0 0,1 0 0 0 0,0 0 0 0 0,-1 0 0 0 0,2 0 0 0 0,-1 0 0 0 0,0 0 0 0 0,1 0 0 0 0,0 0 0 0 0,-1 0-1 0 0,2 0 1 0 0,-1 0 0 0 0,0-1 0 0 0,1 1 0 0 0,0 0 0 0 0,0-1 0 0 0,0 1 0 0 0,0-1 0 0 0,0 0 0 0 0,1 0 0 0 0,-1 0-1 0 0,1 0 1 0 0,0 0 0 0 0,6 4 0 0 0,4 3 153 0 0,0-1 1 0 0,1-1-1 0 0,0 0 0 0 0,0 0 1 0 0,1-2-1 0 0,0 0 0 0 0,23 6 0 0 0,-25-9-602 0 0,-1-1 0 0 0,1 0-1 0 0,24 0 1 0 0,-25-2-1181 0 0,-1-1 1 0 0,0-1-1 0 0,0 1 0 0 0,20-7 1 0 0,-5-1-4506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15431 0 0,'0'0'706'0'0,"0"2"-12"0"0,1 7-456 0 0,-1 1-1 0 0,1-1 1 0 0,1 1-1 0 0,0-1 1 0 0,0 0-1 0 0,1 1 1 0 0,0-1-1 0 0,1 0 1 0 0,0-1-1 0 0,0 1 1 0 0,1-1-1 0 0,0 1 0 0 0,0-1 1 0 0,1-1-1 0 0,0 1 1 0 0,14 12-1 0 0,6 3 462 0 0,2-2 0 0 0,-1-1 0 0 0,45 23 0 0 0,-47-28-583 0 0,29 20 365 0 0,33 18-1528 0 0,-77-50 479 0 0,-7-4-2197 0 0,3-3 1315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8287 0 0,'-1'0'639'0'0,"-5"0"-430"0"0,1 1 0 0 0,0-1 0 0 0,0 1 0 0 0,0 1 0 0 0,0-1 1 0 0,0 1-1 0 0,0 0 0 0 0,0 0 0 0 0,-6 4 0 0 0,-7 4 2132 0 0,-18 16-1 0 0,7-5-1251 0 0,-176 138 1362 0 0,82-59-2459 0 0,65-55-2317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6911 0 0,'0'0'9863'0'0,"0"2"-9552"0"0,-1 5-155 0 0,1-1 1 0 0,0 0-1 0 0,0 0 1 0 0,0 1-1 0 0,0-1 1 0 0,1 0-1 0 0,2 8 0 0 0,-2-12-95 0 0,-1 0 0 0 0,1 0-1 0 0,0 0 1 0 0,0 0-1 0 0,0 0 1 0 0,0 0-1 0 0,1 0 1 0 0,-1-1-1 0 0,0 1 1 0 0,1 0-1 0 0,-1-1 1 0 0,1 1-1 0 0,-1-1 1 0 0,1 1-1 0 0,0-1 1 0 0,0 0-1 0 0,0 0 1 0 0,0 0-1 0 0,0 0 1 0 0,0 0-1 0 0,0 0 1 0 0,0 0-1 0 0,0-1 1 0 0,0 1-1 0 0,3 0 1 0 0,7-1 33 0 0,0 0 1 0 0,1 0-1 0 0,-1-1 1 0 0,0-1 0 0 0,-1 0-1 0 0,1-1 1 0 0,0 0-1 0 0,0 0 1 0 0,15-8-1 0 0,69-40 135 0 0,-72 37-648 0 0,2 0-1 0 0,0 1 1 0 0,27-9 0 0 0,-26 17-1922 0 0,-25 5 458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7 4607 0 0,'-5'-3'17400'0'0,"7"4"-17339"0"0,11-1 254 0 0,-5-2-302 0 0,-2 0 51 0 0,-148 81-77 0 0,-169 136-11 0 0,292-200 19 0 0,-45 36-59 0 0,56-44 82 0 0,1 0 0 0 0,0 0 0 0 0,1 1 1 0 0,-1 0-1 0 0,-8 15 0 0 0,14-22-2 0 0,1 0 1 0 0,-1 0-1 0 0,1 0 0 0 0,-1 0 1 0 0,1 0-1 0 0,0 0 0 0 0,-1 0 1 0 0,1 0-1 0 0,0 0 0 0 0,-1 0 1 0 0,1 0-1 0 0,0 0 0 0 0,0 0 1 0 0,0 0-1 0 0,0 0 0 0 0,0 0 0 0 0,0 0 1 0 0,1 0-1 0 0,-1 0 0 0 0,0 0 1 0 0,0 0-1 0 0,1 0 0 0 0,-1 0 1 0 0,0 0-1 0 0,1 0 0 0 0,-1 0 1 0 0,1 0-1 0 0,0 0 0 0 0,-1 0 1 0 0,1 0-1 0 0,0-1 0 0 0,-1 1 0 0 0,1 0 1 0 0,0 0-1 0 0,0-1 0 0 0,-1 1 1 0 0,1-1-1 0 0,0 1 0 0 0,0-1 1 0 0,0 1-1 0 0,0-1 0 0 0,0 1 1 0 0,0-1-1 0 0,0 0 0 0 0,0 1 1 0 0,1-1-1 0 0,5 2 41 0 0,0-1 1 0 0,0 0-1 0 0,0 0 1 0 0,0 0 0 0 0,11-1-1 0 0,30-3 162 0 0,71-14 0 0 0,47-20-275 0 0,-72 15-535 0 0,-43 8-1424 0 0,-29 5 71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39 15175 0 0,'0'0'1372'0'0,"2"0"-1130"0"0,37 19 1073 0 0,4 1 2774 0 0,-40-19-3910 0 0,1 0 0 0 0,0 0 0 0 0,0 0 0 0 0,0 0 0 0 0,0-1 0 0 0,0 1 0 0 0,0-1 0 0 0,0 0 0 0 0,5-1 0 0 0,-4 0-150 0 0,0 1 1 0 0,0-1-1 0 0,0 0 0 0 0,-1-1 0 0 0,1 1 1 0 0,0-1-1 0 0,-1 0 0 0 0,1 0 0 0 0,-1 0 1 0 0,0-1-1 0 0,0 0 0 0 0,0 0 0 0 0,0 0 1 0 0,5-6-1 0 0,-3 4-107 0 0,-4 3-10 0 0,0 0 0 0 0,0 0 0 0 0,0 0 0 0 0,0 0 0 0 0,0-1 0 0 0,0 1-1 0 0,-1-1 1 0 0,2-3 0 0 0,-2 4-148 0 0,-5-7-528 0 0,4 9 731 0 0,-1-1 0 0 0,0 0 0 0 0,0 1 0 0 0,1-1 0 0 0,-1 0 0 0 0,0 1 0 0 0,0-1 0 0 0,1 1 0 0 0,-1 0 0 0 0,0-1 0 0 0,0 1 0 0 0,0-1 0 0 0,0 1 0 0 0,0 0 0 0 0,0 0 0 0 0,0 0 1 0 0,0 0-1 0 0,0-1 0 0 0,0 1 0 0 0,0 0 0 0 0,0 1 0 0 0,-1-1 0 0 0,-24 6-584 0 0,22-5 512 0 0,-20 7 183 0 0,1 1-1 0 0,0 1 0 0 0,0 1 1 0 0,1 1-1 0 0,0 1 0 0 0,1 1 1 0 0,1 1-1 0 0,0 1 0 0 0,1 0 0 0 0,1 2 1 0 0,1 0-1 0 0,0 1 0 0 0,-18 26 1 0 0,35-44-63 0 0,-9 13 364 0 0,0 0-1 0 0,-11 25 1 0 0,18-36-335 0 0,1 1 0 0 0,0-1 0 0 0,-1 0 0 0 0,1 1 0 0 0,1-1 0 0 0,-1 0 0 0 0,0 1 0 0 0,1-1 0 0 0,0 1 0 0 0,0 0 0 0 0,0-1 0 0 0,0 1 0 0 0,0-1 0 0 0,1 1 0 0 0,0-1 0 0 0,0 0 0 0 0,0 1 0 0 0,0-1-1 0 0,2 5 1 0 0,-1-6-41 0 0,0 0-1 0 0,0 0 1 0 0,0 1-1 0 0,0-2 0 0 0,0 1 1 0 0,0 0-1 0 0,1 0 1 0 0,-1-1-1 0 0,1 1 0 0 0,-1-1 1 0 0,1 0-1 0 0,-1 0 1 0 0,1 0-1 0 0,0 0 0 0 0,0 0 1 0 0,-1-1-1 0 0,1 1 0 0 0,0-1 1 0 0,5 1-1 0 0,5-1-163 0 0,1 0-1 0 0,23-4 0 0 0,-36 4 135 0 0,43-7-1373 0 0,64-20 0 0 0,39-22-7129 0 0,-146 49 8423 0 0,45-17-5228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5983 0 0,'-2'0'2695'0'0,"-2"3"-1727"0"0,-1-1-1 0 0,1 1 1 0 0,0 0-1 0 0,0 0 1 0 0,0 0-1 0 0,0 0 1 0 0,-3 4-1 0 0,-26 31 918 0 0,24-27-1351 0 0,-144 192 2958 0 0,98-118-3202 0 0,-79 160 1 0 0,66-115-1249 0 0,54-108-104 0 0,-2 1 0 0 0,0-2 0 0 0,-25 26 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13415 0 0,'0'-4'116'0'0,"0"1"0"0"0,0-1 0 0 0,1 0-1 0 0,-1 1 1 0 0,1-1 0 0 0,0 1 0 0 0,0-1-1 0 0,0 1 1 0 0,1-1 0 0 0,-1 1 0 0 0,1 0-1 0 0,4-6 1 0 0,0 2 99 0 0,0 0-1 0 0,0 0 1 0 0,1 1-1 0 0,8-6 1 0 0,2 0 118 0 0,1 1 1 0 0,0 0-1 0 0,0 2 1 0 0,1 0-1 0 0,0 1 0 0 0,1 1 1 0 0,0 1-1 0 0,32-6 1 0 0,-37 10-66 0 0,-1 1 0 0 0,1 0 0 0 0,-1 1-1 0 0,0 1 1 0 0,1 0 0 0 0,-1 1 0 0 0,0 0 0 0 0,0 1 0 0 0,0 1 0 0 0,0 0 0 0 0,0 1-1 0 0,-1 1 1 0 0,0 0 0 0 0,0 0 0 0 0,-1 2 0 0 0,1-1 0 0 0,-2 2 0 0 0,1-1 0 0 0,-1 2 0 0 0,0-1-1 0 0,-1 1 1 0 0,0 1 0 0 0,10 15 0 0 0,-16-21-209 0 0,-1-1 0 0 0,0 1 0 0 0,-1 0 0 0 0,1 0 0 0 0,-1 0 0 0 0,0 0 0 0 0,2 9 0 0 0,-4-13-31 0 0,0 1 0 0 0,-1-1 0 0 0,1 1 0 0 0,-1-1 0 0 0,1 1 0 0 0,-1-1 0 0 0,0 1 0 0 0,1-1 0 0 0,-1 0 0 0 0,0 1 0 0 0,0-1 0 0 0,0 0 0 0 0,0 1 0 0 0,0-1 0 0 0,0 0-1 0 0,-1 0 1 0 0,1 0 0 0 0,0 0 0 0 0,-3 1 0 0 0,3-1 5 0 0,-13 9 44 0 0,-1 0-1 0 0,-1 0 1 0 0,-25 10-1 0 0,-53 17-72 0 0,55-23-23 0 0,-12 7-242 0 0,26-10-712 0 0,-1-1 0 0 0,-34 9 0 0 0,45-18-294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43 17623 0 0,'21'-42'1992'0'0,"-21"41"-1581"0"0,1 11 361 0 0,-1-4-586 0 0,0-1 0 0 0,0 1 0 0 0,-1-1 0 0 0,0 0-1 0 0,0 1 1 0 0,-2 8 0 0 0,-16 35 377 0 0,-3-1 1 0 0,-47 78-1 0 0,40-74-369 0 0,-426 707 221 0 0,411-700-1405 0 0,12-25-2632 0 0</inkml:trace>
  <inkml:trace contextRef="#ctx0" brushRef="#br0" timeOffset="1">63 727 6911 0 0,'-10'4'475'0'0,"-24"9"-333"0"0,32-11 285 0 0,0-1 1 0 0,0 1-1 0 0,-10 11 11021 0 0,12-12-11289 0 0,1 1 1 0 0,-1 0-1 0 0,1-1 1 0 0,0 1 0 0 0,-1-1-1 0 0,1 0 1 0 0,0 1-1 0 0,0-1 1 0 0,0 0-1 0 0,1 1 1 0 0,-1-1-1 0 0,0 0 1 0 0,0 0-1 0 0,1 0 1 0 0,-1 0-1 0 0,0 0 1 0 0,1 0-1 0 0,-1 0 1 0 0,1-1 0 0 0,-1 1-1 0 0,1 0 1 0 0,0-1-1 0 0,-1 1 1 0 0,1-1-1 0 0,-1 0 1 0 0,3 1-1 0 0,5 0 99 0 0,0 0 0 0 0,0 0 0 0 0,15-2-1 0 0,185-24 1285 0 0,-122 11-1272 0 0,251-55-179 0 0,-322 65-101 0 0,4-2-195 0 0,0 2 1 0 0,0 0 0 0 0,27 0-1 0 0,-45 4-138 0 0,-2 2-1311 0 0,0 0 810 0 0,0 0 0 0 0,0 0 1 0 0,0 1-1 0 0,-1-1 0 0 0,1 0 1 0 0,-1 0-1 0 0,0 0 0 0 0,-1 4 1 0 0,-7 8-6527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329 192 7543 0 0,'0'0'920'0'0,"10"-3"1354"0"0,199-56 4795 0 0,-8 2-5508 0 0,63-16-1686 0 0,-275 84-267 0 0,5-5 301 0 0,-27 19 12 0 0,-53 32 0 0 0,71-48 77 0 0,-34 25-34 0 0,-64 57 0 0 0,-15 11-54 0 0,56-53-10 0 0,-74 55 14 0 0,-168 130 37 0 0,306-228 82 0 0,-22 15 195 0 0,29-20 228 0 0,2-1-360 0 0,64-15 424 0 0,14-2-104 0 0,104-4 601 0 0,153-27 350 0 0,-320 44-1256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4143 0 0,'0'0'11800'0'0,"5"-7"-10337"0"0,-1 4-1211 0 0,-1 1 1 0 0,1-1 0 0 0,0 0-1 0 0,0 1 1 0 0,0 0-1 0 0,0 0 1 0 0,0 0-1 0 0,1 1 1 0 0,5-2-1 0 0,46-8 960 0 0,-43 9-965 0 0,92-12 923 0 0,-49 8-945 0 0,85-21 1 0 0,-129 24-595 0 0,-1 2 0 0 0,23-2 0 0 0,-18 2-350 0 0,7 2-1632 0 0,-11-1 1012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 2759 0 0,'-4'-5'16824'0'0,"52"-7"-16358"0"0,0 3 0 0 0,1 2-1 0 0,58-1 1 0 0,-81 11-820 0 0,-21-2-223 0 0,-1-1 1 0 0,1 1 0 0 0,0-1-1 0 0,6 0 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14599 0 0,'0'0'3468'0'0,"2"0"-2430"0"0,24-10-233 0 0,1 1 0 0 0,-1 1 0 0 0,1 2 0 0 0,1 0 0 0 0,53-2 0 0 0,147-1-790 0 0,-146 5-2376 0 0,-67 4 643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8375 0 0,'0'0'13575'0'0,"2"0"-13150"0"0,32-2 220 0 0,0 0-1 0 0,47-11 0 0 0,-70 11-757 0 0,26-5 267 0 0,41-14 1 0 0,-66 17-656 0 0,0-1 1 0 0,-1 0 0 0 0,1-1 0 0 0,-1 0-1 0 0,0-1 1 0 0,0 0 0 0 0,11-11 0 0 0,-20 17 42 0 0,1-2 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15319 0 0,'-1'1'698'0'0,"-13"18"-208"0"0,0 1 1 0 0,2 0-1 0 0,0 0 1 0 0,2 1-1 0 0,0 1 1 0 0,1 0-1 0 0,1 0 1 0 0,-8 38-1 0 0,11-13 75 0 0,2-15-1824 0 0,-1-11-3869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3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12895 0 0,'0'0'3172'0'0,"-15"3"-685"0"0,9 1-2211 0 0,0 0 0 0 0,0 1 0 0 0,1-1 0 0 0,0 1 1 0 0,0 0-1 0 0,-5 7 0 0 0,-26 37 530 0 0,-1 11-542 0 0,3 1 1 0 0,2 2-1 0 0,4 1 1 0 0,-28 87-1 0 0,19-33-225 0 0,37-117-1174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3679 0 0,'-1'1'13786'0'0,"-4"3"-13290"0"0,0 0 1 0 0,0 1 0 0 0,1-1 0 0 0,0 1 0 0 0,0 1 0 0 0,-6 9 0 0 0,1 2-396 0 0,-7 21 0 0 0,13-29-168 0 0,-1 2-1333 0 0,4-6-2449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19 5527 0 0,'0'0'250'0'0,"1"-1"-2"0"0,-1 0-55 0 0,1 0 1 0 0,-1 0 0 0 0,0 0 0 0 0,1 0-1 0 0,14-11 13204 0 0,-14 12-13381 0 0,-1 0 0 0 0,0 0 0 0 0,0-1 0 0 0,0 1 0 0 0,0 0 0 0 0,1 0 0 0 0,-1 1 0 0 0,0-1 0 0 0,0 0 0 0 0,0 0 0 0 0,0 0 0 0 0,1 0 0 0 0,-1 0 0 0 0,0 0 0 0 0,0 0 0 0 0,0 0 0 0 0,0 0 0 0 0,1 0 0 0 0,-1 0 0 0 0,0 0 0 0 0,0 0 0 0 0,0 1 0 0 0,0-1 0 0 0,0 0 0 0 0,0 0 0 0 0,0 0 0 0 0,1 0 0 0 0,-1 0 0 0 0,0 0 0 0 0,0 1 0 0 0,0-1 0 0 0,0 0 0 0 0,0 0 1 0 0,0 0-1 0 0,0 0 0 0 0,0 1 0 0 0,0-1 0 0 0,0 0 0 0 0,0 0 0 0 0,0 0 0 0 0,0 0 0 0 0,0 1 0 0 0,0-1 0 0 0,0 0 0 0 0,0 0 0 0 0,0 1 0 0 0,2 8 332 0 0,-2-9-360 0 0,-1 3 69 0 0,1 1 0 0 0,-1-1 0 0 0,0 0 0 0 0,0 0-1 0 0,0 0 1 0 0,-1-1 0 0 0,1 1 0 0 0,-1 0 0 0 0,1 0 0 0 0,-1-1-1 0 0,0 1 1 0 0,0-1 0 0 0,0 1 0 0 0,0-1 0 0 0,-4 3 0 0 0,-5 4 39 0 0,0-1 1 0 0,-16 9-1 0 0,11-7-59 0 0,-2 0-50 0 0,-1 0 0 0 0,0-2-1 0 0,0 0 1 0 0,-1-1 0 0 0,-39 9 0 0 0,14-8-390 0 0,-74 5 1 0 0,106-12 205 0 0,-1 0 1 0 0,0-1-1 0 0,0 0 0 0 0,0-2 0 0 0,0 1 0 0 0,1-2 0 0 0,-16-3 1 0 0,28 5 61 0 0,-1 0 0 0 0,0 0 1 0 0,1 1-1 0 0,-1-1 1 0 0,1 0-1 0 0,-1 0 0 0 0,1-1 1 0 0,-1 1-1 0 0,1 0 1 0 0,0 0-1 0 0,0-1 1 0 0,-1 1-1 0 0,1 0 0 0 0,-1-4 1 0 0,1 4-289 0 0,1 0-87 0 0,0 0 467 0 0,0 1 1 0 0,0 0-1 0 0,0-1 0 0 0,0 1 0 0 0,0-1 0 0 0,0 1 0 0 0,0-1 0 0 0,0 1 0 0 0,0-1 0 0 0,0 1 0 0 0,1 0 0 0 0,-1-1 1 0 0,0 1-1 0 0,0-1 0 0 0,0 1 0 0 0,1 0 0 0 0,-1-1 0 0 0,0 1 0 0 0,0-1 0 0 0,1 1 0 0 0,-1 0 0 0 0,0-1 0 0 0,1 1 0 0 0,-1 0 1 0 0,1 0-1 0 0,-1-1 0 0 0,0 1 0 0 0,1 0 0 0 0,-1 0 0 0 0,1 0 0 0 0,-1-1 0 0 0,0 1 0 0 0,1 0 0 0 0,-1 0 0 0 0,1 0 0 0 0,-1 0 1 0 0,1 0-1 0 0,-1 0 0 0 0,1 0 0 0 0,0 0 0 0 0,-1 0 78 0 0,1 0 1 0 0,-1 0-1 0 0,1 0 1 0 0,0 0 0 0 0,-1 0-1 0 0,1 1 1 0 0,-1-1-1 0 0,1 0 1 0 0,-1 0-1 0 0,1 1 1 0 0,-1-1-1 0 0,1 0 1 0 0,-1 0-1 0 0,1 1 1 0 0,-1-1-1 0 0,0 1 1 0 0,1-1-1 0 0,-1 0 1 0 0,1 1-1 0 0,-1-1 1 0 0,0 1-1 0 0,1-1 1 0 0,-1 1-1 0 0,0-1 1 0 0,0 1-1 0 0,1-1 1 0 0,-1 1 0 0 0,5 14 428 0 0,-5-12-407 0 0,0 1 0 0 0,0-1 0 0 0,0 0 0 0 0,0 0 0 0 0,-1 0 0 0 0,1 0 0 0 0,-1 0 0 0 0,0 0 0 0 0,0 0 0 0 0,0 0 0 0 0,0 0 0 0 0,0-1 0 0 0,-1 1 0 0 0,1 0 0 0 0,-3 2 0 0 0,-4 7 120 0 0,-1-2 0 0 0,-11 12 0 0 0,6-7 86 0 0,-66 66 472 0 0,50-51 1002 0 0,48-33-1257 0 0,14-7-498 0 0,12-2-292 0 0,-7 6-11 0 0,-13 1-47 0 0,36-2 0 0 0,-34 6 135 0 0,-1 0 23 0 0,0 1 0 0 0,27 3 0 0 0,-31-1 187 0 0,0 1 0 0 0,0 2 0 0 0,38 12 0 0 0,-52-14 76 0 0,-1-1-1 0 0,0 1 1 0 0,0 1-1 0 0,0-1 0 0 0,0 1 1 0 0,-1 0-1 0 0,0 0 1 0 0,1 1-1 0 0,-1 0 1 0 0,-1 0-1 0 0,1 0 1 0 0,-1 0-1 0 0,0 0 1 0 0,0 1-1 0 0,-1 0 1 0 0,4 8-1 0 0,-3-6 49 0 0,-1 0 0 0 0,0 1-1 0 0,-1 0 1 0 0,0 0 0 0 0,-1-1 0 0 0,1 1-1 0 0,-2 0 1 0 0,1 0 0 0 0,-1 0 0 0 0,-1 0-1 0 0,1 0 1 0 0,-2 0 0 0 0,1 0 0 0 0,-1 0-1 0 0,0 0 1 0 0,-1-1 0 0 0,0 1 0 0 0,-1-1-1 0 0,0 0 1 0 0,0 0 0 0 0,0 0 0 0 0,-8 10-1 0 0,6-12-40 0 0,0 0-1 0 0,0-1 1 0 0,0 1-1 0 0,-1-1 1 0 0,0-1-1 0 0,0 1 1 0 0,0-1-1 0 0,0 0 1 0 0,-1-1-1 0 0,1 1 1 0 0,-1-2-1 0 0,-15 5 1 0 0,-5-2 115 0 0,1-2-1 0 0,-42 1 1 0 0,64-3-159 0 0,-19-2 27 0 0,1 0 0 0 0,-1-1-1 0 0,1-1 1 0 0,0-1 0 0 0,-24-8 0 0 0,36 9-45 0 0,7 2-5 0 0,1 0-1 0 0,-1 0 1 0 0,0 0 0 0 0,1-1-1 0 0,-1 1 1 0 0,0-1 0 0 0,1 0-1 0 0,0 0 1 0 0,-1 0 0 0 0,1-1-1 0 0,0 1 1 0 0,-3-4 0 0 0,5 5-131 0 0,6-3-1121 0 0,-2 4-1417 0 0,6 1 1542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 2303 0 0,'-14'-8'200'0'0,"11"7"449"0"0,-1 0 0 0 0,1 0 0 0 0,-1 1-1 0 0,1-1 1 0 0,-1 1 0 0 0,1 0-1 0 0,-1 0 1 0 0,1 0 0 0 0,-1 0-1 0 0,1 1 1 0 0,-1-1 0 0 0,1 1 0 0 0,-1 0-1 0 0,1 0 1 0 0,-1 0 0 0 0,-2 2-1 0 0,5-2-253 0 0,-2 1 118 0 0,3-2-500 0 0,0 0-1 0 0,-1 0 1 0 0,1 0 0 0 0,0 0-1 0 0,0 0 1 0 0,0 0-1 0 0,-1 0 1 0 0,1 0 0 0 0,0 0-1 0 0,0 1 1 0 0,0-1-1 0 0,0 0 1 0 0,-1 0 0 0 0,1 0-1 0 0,0 0 1 0 0,0 0-1 0 0,0 1 1 0 0,0-1 0 0 0,0 0-1 0 0,-1 0 1 0 0,1 0-1 0 0,0 0 1 0 0,0 1 0 0 0,0-1-1 0 0,0 0 1 0 0,0 0 0 0 0,0 0-1 0 0,0 1 1 0 0,0-1-1 0 0,0 0 1 0 0,-1 5 76 0 0,1 0 0 0 0,0 0 1 0 0,0-1-1 0 0,1 1 0 0 0,-1 0 0 0 0,1 0 1 0 0,0-1-1 0 0,0 1 0 0 0,1-1 0 0 0,0 1 1 0 0,-1-1-1 0 0,1 1 0 0 0,1-1 1 0 0,-1 0-1 0 0,4 4 0 0 0,6 9 96 0 0,0-1 1 0 0,20 18-1 0 0,-25-27-137 0 0,18 18 100 0 0,-12-12-44 0 0,0 0 1 0 0,-1 0-1 0 0,0 2 0 0 0,17 25 1 0 0,-27-36-84 0 0,0 0 1 0 0,0 0-1 0 0,-1 0 0 0 0,1 0 1 0 0,-1 0-1 0 0,0 0 0 0 0,0 0 1 0 0,0 0-1 0 0,0 0 1 0 0,-1 0-1 0 0,0 0 0 0 0,0 1 1 0 0,0-1-1 0 0,0 0 0 0 0,-1 0 1 0 0,1 0-1 0 0,-1 1 0 0 0,0-1 1 0 0,-1 0-1 0 0,1 0 0 0 0,-1 0 1 0 0,1-1-1 0 0,-1 1 1 0 0,0 0-1 0 0,-5 6 0 0 0,-3 2 9 0 0,1-2 1 0 0,-1 1-1 0 0,-1-1 0 0 0,0-1 0 0 0,0 1 0 0 0,-1-2 0 0 0,-13 8 0 0 0,-5 1 234 0 0,-61 23-1 0 0,73-35-263 0 0,17-5-96 0 0,-1 0 1 0 0,1 0-1 0 0,-1 1 0 0 0,1-1 0 0 0,-1 0 0 0 0,0-1 1 0 0,1 1-1 0 0,-1 0 0 0 0,-1-1 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12671 0 0,'0'0'1418'0'0,"0"1"-1026"0"0,-1 11 24 0 0,0 0 1 0 0,-1-1-1 0 0,0 0 1 0 0,0 1 0 0 0,-8 18-1 0 0,-27 57 582 0 0,16-42-699 0 0,-16 39-88 0 0,-4-2 1 0 0,-61 90-1 0 0,-51 59-15 0 0,148-220-15 0 0,2-7-3236 0 0,13-12 1717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37 456 9559 0 0,'0'0'432'0'0,"-1"1"-4"0"0,-34 37 3123 0 0,40-59-1847 0 0,54-148 1189 0 0,-48 139-2776 0 0,2 1-1 0 0,22-39 1 0 0,-27 55-113 0 0,0 1 0 0 0,0-1 1 0 0,1 2-1 0 0,1-1 0 0 0,0 2 1 0 0,0-1-1 0 0,1 1 0 0 0,0 1 1 0 0,1 0-1 0 0,0 0 0 0 0,1 1 1 0 0,-1 1-1 0 0,2 0 0 0 0,-1 1 1 0 0,1 0-1 0 0,0 1 0 0 0,0 1 1 0 0,0 0-1 0 0,27-3 0 0 0,-18 4 104 0 0,0 2-1 0 0,0 1 0 0 0,0 0 1 0 0,0 2-1 0 0,27 5 0 0 0,-40-5-28 0 0,0 0-1 0 0,0 1 0 0 0,0 0 1 0 0,0 1-1 0 0,13 7 0 0 0,-21-10-52 0 0,1 1-1 0 0,-1-1 1 0 0,0 1-1 0 0,1 0 0 0 0,-1 0 1 0 0,0 0-1 0 0,0 0 0 0 0,0 0 1 0 0,0 0-1 0 0,-1 0 0 0 0,1 1 1 0 0,-1-1-1 0 0,1 0 0 0 0,-1 1 1 0 0,0 0-1 0 0,0-1 0 0 0,0 1 1 0 0,0 0-1 0 0,0-1 0 0 0,-1 1 1 0 0,1 0-1 0 0,-1 0 0 0 0,0 0 1 0 0,0 4-1 0 0,-1 4 11 0 0,-1 0 1 0 0,0 0-1 0 0,-1-1 0 0 0,0 1 0 0 0,-1-1 1 0 0,0 1-1 0 0,0-1 0 0 0,-1-1 0 0 0,-1 1 1 0 0,0-1-1 0 0,-10 13 0 0 0,-9 9 15 0 0,-52 48-1 0 0,73-75-36 0 0,-22 19 44 0 0,0-1 1 0 0,-2-2 0 0 0,-37 22 0 0 0,-97 41 188 0 0,149-76-213 0 0,-1-1 0 0 0,0-1-1 0 0,0 0 1 0 0,-1-1 0 0 0,1 0-1 0 0,-18 1 1 0 0,24-5-33 0 0,7 0-4 0 0,1 0-1 0 0,0 0 0 0 0,0 0 0 0 0,-1 0 1 0 0,1-1-1 0 0,0 1 0 0 0,0 0 0 0 0,0 0 1 0 0,-1-1-1 0 0,1 1 0 0 0,0 0 0 0 0,0 0 1 0 0,0-1-1 0 0,0 1 0 0 0,0 0 0 0 0,0 0 1 0 0,0-1-1 0 0,-1 1 0 0 0,1 0 0 0 0,0-1 1 0 0,0 1-1 0 0,0 0 0 0 0,0-1 0 0 0,0 1 1 0 0,0 0-1 0 0,0 0 0 0 0,0-1 0 0 0,1 1 1 0 0,-1 0-1 0 0,0-1 0 0 0,0 1 0 0 0,0 0 0 0 0,0-1 1 0 0,3-10-200 0 0,-1 6-202 0 0,1 1 1 0 0,0-1 0 0 0,0 1-1 0 0,0-1 1 0 0,0 1 0 0 0,1 0-1 0 0,-1 0 1 0 0,1 0 0 0 0,5-4-1 0 0,-8 7 278 0 0,21-19-6361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8751 0 0,'0'0'674'0'0,"-1"0"-438"0"0,-12 7 8613 0 0,19-5-8560 0 0,1-1 0 0 0,-1 0 0 0 0,0 0 0 0 0,1 0 0 0 0,-1-1 1 0 0,13 0-1 0 0,42-7 661 0 0,-53 5-840 0 0,78-17 587 0 0,-8 1-421 0 0,37 2-2333 0 0,-95 11-1776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14279 0 0,'0'0'1575'0'0,"7"4"-491"0"0,-2-3-852 0 0,0 0 1 0 0,-1 0-1 0 0,1-1 0 0 0,-1 1 0 0 0,1-1 1 0 0,0 0-1 0 0,-1-1 0 0 0,1 1 1 0 0,-1-1-1 0 0,9-2 0 0 0,6-3 624 0 0,19-8 0 0 0,42-22 658 0 0,-58 24-1269 0 0,2 1 0 0 0,-1 1 0 0 0,2 1 0 0 0,39-9 0 0 0,-62 18-553 0 0,4 6-3841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395 192 7367 0 0,'0'0'568'0'0,"-2"1"-373"0"0,-9 3 1212 0 0,0 1 0 0 0,-13 8 3511 0 0,19-8-149 0 0,22-20-4283 0 0,1 1 1 0 0,38-23-1 0 0,-28 19-378 0 0,4-3-30 0 0,0 2 0 0 0,2 2 0 0 0,0 1-1 0 0,1 1 1 0 0,1 2 0 0 0,55-13 0 0 0,-75 23-37 0 0,-1 0 0 0 0,19 1 0 0 0,-30 1-34 0 0,1 1 1 0 0,-1 0-1 0 0,0 1 0 0 0,1-1 1 0 0,-1 1-1 0 0,1 0 1 0 0,-1 0-1 0 0,0 0 0 0 0,0 1 1 0 0,0-1-1 0 0,0 1 0 0 0,6 4 1 0 0,-8-5-8 0 0,-1 0 1 0 0,1 0-1 0 0,-1 0 1 0 0,0 1-1 0 0,0-1 0 0 0,0 1 1 0 0,1-1-1 0 0,-1 1 1 0 0,-1-1-1 0 0,1 1 1 0 0,0-1-1 0 0,0 1 0 0 0,0 0 1 0 0,-1 0-1 0 0,1-1 1 0 0,0 4-1 0 0,-1-1 0 0 0,0-1-1 0 0,0 1 1 0 0,0-1-1 0 0,0 1 1 0 0,-1-1-1 0 0,1 0 1 0 0,-1 1-1 0 0,-1 4 0 0 0,-1 0 0 0 0,-1-1-1 0 0,1 1 0 0 0,-1-1 0 0 0,0 0 0 0 0,-1 0 0 0 0,-9 12 0 0 0,-29 25-286 0 0,-75 59 0 0 0,60-55 112 0 0,-132 93-904 0 0,81-63 384 0 0,-57 25 140 0 0,13-8 144 0 0,151-94 434 0 0,0 1-1 0 0,1-1 1 0 0,-1 1-1 0 0,0 0 1 0 0,1-1-1 0 0,-1 1 1 0 0,1 0 0 0 0,0 0-1 0 0,-1 0 1 0 0,1 0-1 0 0,0 0 1 0 0,-1 3-1 0 0,2-3 107 0 0,12 7 243 0 0,-7-7-299 0 0,0 0 0 0 0,0 0 0 0 0,0 0 0 0 0,0-1 0 0 0,0 1 0 0 0,1-1 1 0 0,-1-1-1 0 0,0 1 0 0 0,1-1 0 0 0,6 0 0 0 0,3-1 87 0 0,0 0-1 0 0,20-6 1 0 0,23-8 332 0 0,63-26 0 0 0,-65 20 66 0 0,69-15 0 0 0,-103 31-389 0 0,35-6 89 0 0,-51 10-237 0 0,0 1 1 0 0,1 0-1 0 0,-1 0 1 0 0,0 0-1 0 0,1 1 1 0 0,11 2-1 0 0,-8 2-37 0 0,-10-5 5 0 0,1 1 1 0 0,0-1 0 0 0,-1 1-1 0 0,1 0 1 0 0,0-1 0 0 0,-1 1-1 0 0,1 0 1 0 0,-1 0 0 0 0,1-1-1 0 0,-1 1 1 0 0,1 0 0 0 0,-1 0-1 0 0,0 0 1 0 0,1 0 0 0 0,-1 0-1 0 0,0-1 1 0 0,0 1 0 0 0,0 0-1 0 0,0 0 1 0 0,1 0-1 0 0,-1 0 1 0 0,0 0 0 0 0,-1 0-1 0 0,1 0 1 0 0,0 0 0 0 0,0 1-1 0 0,-3 9-2715 0 0,0-3-3120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5983 0 0,'0'0'542'0'0,"-2"0"-105"0"0,-2 0 612 0 0,0 1 1 0 0,1-1-1 0 0,-1 1 0 0 0,0 0 1 0 0,1 0-1 0 0,-8 2 0 0 0,-21 15 2416 0 0,14-4-2630 0 0,-22 21 0 0 0,30-24-439 0 0,-200 178 573 0 0,168-150-951 0 0,1 1 0 0 0,1 3-1 0 0,-56 80 1 0 0,78-97 76 0 0,2 1 1 0 0,0 0-1 0 0,2 1 0 0 0,1 1 1 0 0,2 0-1 0 0,1 1 0 0 0,1 0 1 0 0,-8 46-1 0 0,16-63-24 0 0,0-1-1 0 0,0 1 1 0 0,1 0-1 0 0,1 0 1 0 0,0-1 0 0 0,4 16-1 0 0,-3-21-25 0 0,-1 0 1 0 0,1-1-1 0 0,1 1 1 0 0,0 0-1 0 0,0-1 0 0 0,0 1 1 0 0,0-1-1 0 0,1 0 1 0 0,0 0-1 0 0,1-1 0 0 0,-1 1 1 0 0,9 7-1 0 0,-9-10-160 0 0,-1-1 0 0 0,1 1 0 0 0,0-1 0 0 0,0 0 0 0 0,0 0 0 0 0,0 0 0 0 0,0 0 0 0 0,1-1 0 0 0,-1 1 0 0 0,0-1-1 0 0,1-1 1 0 0,-1 1 0 0 0,1 0 0 0 0,-1-1 0 0 0,1 0 0 0 0,-1 0 0 0 0,1 0 0 0 0,-1-1 0 0 0,1 0 0 0 0,5-1 0 0 0,3-3-1063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5983 0 0,'0'0'542'0'0,"3"-8"1041"0"0,-1 3 1650 0 0,3-2-1607 0 0,0-1-1 0 0,0 1 1 0 0,0 0 0 0 0,13-10 0 0 0,-18 16-1591 0 0,1 1 0 0 0,0-1 1 0 0,-1 1-1 0 0,1 0 0 0 0,0 0 0 0 0,0-1 1 0 0,0 1-1 0 0,-1 0 0 0 0,1 0 0 0 0,0 0 0 0 0,0 0 1 0 0,1 0-1 0 0,-1 0 27 0 0,2-1 130 0 0,10 5-207 0 0,10 6-2190 0 0,-9-3-3630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390 137 8287 0 0,'0'0'756'0'0,"0"2"-622"0"0,-5 14 62 0 0,4-14 294 0 0,1 1 1 0 0,-1-1-1 0 0,0 0 0 0 0,1 1 1 0 0,0-1-1 0 0,0 1 1 0 0,-1-1-1 0 0,1 0 1 0 0,1 1-1 0 0,-1-1 1 0 0,1 7 1740 0 0,2-9-2138 0 0,-1 0 1 0 0,1 0-1 0 0,-1 0 0 0 0,1 0 0 0 0,-1 0 1 0 0,1 0-1 0 0,-1-1 0 0 0,1 1 0 0 0,-1-1 0 0 0,1 0 1 0 0,-1 1-1 0 0,1-1 0 0 0,-1 0 0 0 0,0 0 0 0 0,0-1 1 0 0,1 1-1 0 0,-1 0 0 0 0,0-1 0 0 0,0 0 1 0 0,0 1-1 0 0,-1-1 0 0 0,4-3 0 0 0,-2 1-23 0 0,0-1 0 0 0,-1 1-1 0 0,1-1 1 0 0,-1 1 0 0 0,0-1 0 0 0,0 0-1 0 0,0 0 1 0 0,-1 0 0 0 0,0 0-1 0 0,0 0 1 0 0,0 0 0 0 0,0-1 0 0 0,-1 1-1 0 0,0-7 1 0 0,0 7-92 0 0,-1 0 0 0 0,1 0 0 0 0,-1 1 0 0 0,0-1-1 0 0,0 1 1 0 0,-1-1 0 0 0,1 1 0 0 0,-1-1 0 0 0,0 1 0 0 0,0 0-1 0 0,-1 0 1 0 0,1 0 0 0 0,-1 0 0 0 0,0 0 0 0 0,0 1 0 0 0,-4-5 0 0 0,5 7-12 0 0,1-1 1 0 0,-1 1 0 0 0,0 0 0 0 0,0 0 0 0 0,0 1 0 0 0,0-1 0 0 0,0 0 0 0 0,0 0 0 0 0,0 1 0 0 0,0 0 0 0 0,0-1 0 0 0,0 1 0 0 0,0 0-1 0 0,0 0 1 0 0,0 0 0 0 0,0 0 0 0 0,0 0 0 0 0,0 0 0 0 0,0 1 0 0 0,0-1 0 0 0,0 1 0 0 0,0-1 0 0 0,0 1 0 0 0,0 0 0 0 0,0 0-1 0 0,-3 2 1 0 0,-3 1-16 0 0,0 1-1 0 0,0 1 0 0 0,1-1 1 0 0,-11 12-1 0 0,-43 44 224 0 0,3 3 0 0 0,-93 135 0 0 0,142-186-29 0 0,1 0 0 0 0,0 0 1 0 0,1 1-1 0 0,0 0 0 0 0,-5 19 1 0 0,11-32-123 0 0,1 0 1 0 0,0 0-1 0 0,-1 1 1 0 0,1-1 0 0 0,0 0-1 0 0,0 0 1 0 0,-1 1 0 0 0,1-1-1 0 0,0 0 1 0 0,0 1 0 0 0,0-1-1 0 0,1 0 1 0 0,-1 1 0 0 0,0-1-1 0 0,0 0 1 0 0,1 0 0 0 0,-1 1-1 0 0,1-1 1 0 0,-1 0 0 0 0,1 0-1 0 0,-1 0 1 0 0,1 1 0 0 0,0-1-1 0 0,0 0 1 0 0,-1 0-1 0 0,1 0 1 0 0,0 0 0 0 0,0-1-1 0 0,0 1 1 0 0,0 0 0 0 0,0 0-1 0 0,0 0 1 0 0,0-1 0 0 0,1 1-1 0 0,-1 0 1 0 0,0-1 0 0 0,2 1-1 0 0,1 0 13 0 0,0 0 0 0 0,0-1-1 0 0,0 1 1 0 0,0-1 0 0 0,0 0-1 0 0,0 0 1 0 0,0 0 0 0 0,0-1-1 0 0,0 1 1 0 0,-1-1 0 0 0,8-2-1 0 0,23-9-98 0 0,-1-2 0 0 0,0-1 0 0 0,-1-1 0 0 0,-1-2-1 0 0,0-1 1 0 0,-2-1 0 0 0,35-31 0 0 0,-54 42-70 0 0,-1-1 1 0 0,0 0 0 0 0,0-1-1 0 0,8-14 1 0 0,-14 20 112 0 0,0 1 0 0 0,0-1 0 0 0,-1 0 0 0 0,0 0 0 0 0,0 0 0 0 0,0 0 0 0 0,-1 0-1 0 0,0 0 1 0 0,0-1 0 0 0,0 1 0 0 0,0 0 0 0 0,-1-1 0 0 0,0-7 0 0 0,0 13 27 0 0,0-1-1 0 0,0 1 1 0 0,0 0-1 0 0,0 0 1 0 0,0 0 0 0 0,0 0-1 0 0,0 0 1 0 0,-1 0-1 0 0,1 0 1 0 0,0 0-1 0 0,0 0 1 0 0,0-1-1 0 0,0 1 1 0 0,0 0-1 0 0,0 0 1 0 0,0 0 0 0 0,0 0-1 0 0,0 0 1 0 0,0 0-1 0 0,0 0 1 0 0,0 0-1 0 0,0 0 1 0 0,-1 0-1 0 0,1 0 1 0 0,0 0 0 0 0,0 0-1 0 0,0 0 1 0 0,0 0-1 0 0,0 0 1 0 0,0 0-1 0 0,0 0 1 0 0,0 0-1 0 0,-1 0 1 0 0,1 0-1 0 0,0 0 1 0 0,0 0 0 0 0,0 0-1 0 0,0 0 1 0 0,0 0-1 0 0,0 0 1 0 0,0 0-1 0 0,0 0 1 0 0,-1 0-1 0 0,1 0 1 0 0,0 0 0 0 0,0 0-1 0 0,0 0 1 0 0,0 0-1 0 0,0 0 1 0 0,0 0-1 0 0,0 0 1 0 0,0 0-1 0 0,0 0 1 0 0,0 0-1 0 0,0 0 1 0 0,-1 1 0 0 0,1-1-1 0 0,0 0 1 0 0,0 0-1 0 0,-8 9 148 0 0,-7 12-21 0 0,13-14-51 0 0,-1 0 0 0 0,1 0 0 0 0,0 0 1 0 0,0 0-1 0 0,1 0 0 0 0,0 0 0 0 0,0 1 0 0 0,1 10 0 0 0,3 22-960 0 0,5-4-4588 0 0,-3-23-985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69 617 7367 0 0,'-8'-1'763'0'0,"5"1"-170"0"0,0-1 1 0 0,0 1-1 0 0,0-1 0 0 0,0 0 1 0 0,0 0-1 0 0,0 0 0 0 0,1-1 1 0 0,-1 1-1 0 0,0-1 0 0 0,1 1 1 0 0,-1-1-1 0 0,1 0 0 0 0,-1 0 1 0 0,1 0-1 0 0,0 0 0 0 0,-3-5 1 0 0,3 4-274 0 0,0 0 1 0 0,1 0 0 0 0,-1 0 0 0 0,1 0 0 0 0,0-1 0 0 0,0 1-1 0 0,0 0 1 0 0,1-1 0 0 0,-1 1 0 0 0,1-1 0 0 0,0 1-1 0 0,0-6 1 0 0,1-3-55 0 0,1 0 0 0 0,1 0 0 0 0,0 0 0 0 0,0 1 0 0 0,1-1 0 0 0,0 1 0 0 0,9-14 0 0 0,8-14-209 0 0,1 1-1 0 0,3 1 0 0 0,0 2 1 0 0,3 0-1 0 0,1 2 1 0 0,1 1-1 0 0,2 1 0 0 0,1 2 1 0 0,62-44-1 0 0,-35 39-600 0 0,-54 31 236 0 0,-1 1-1 0 0,1-1 1 0 0,0 1-1 0 0,0 1 1 0 0,0-1-1 0 0,0 1 0 0 0,0 0 1 0 0,0 0-1 0 0,8 1 1 0 0,-12 0-47 0 0,1 1 0 0 0,-1 0 0 0 0,1 0 0 0 0,0 0 0 0 0,-1 0 1 0 0,1 0-1 0 0,-1 0 0 0 0,0 1 0 0 0,0-1 0 0 0,1 1 0 0 0,3 3 0 0 0,4 5-1453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156 107 10135 0 0,'2'0'4923'0'0,"10"3"-2864"0"0,0-1 0 0 0,22 0 0 0 0,-16-2-1480 0 0,0 0 0 0 0,0-2 0 0 0,19-3 0 0 0,-8-2-450 0 0,0-1 1 0 0,-1-1-1 0 0,0-1 0 0 0,-1-2 1 0 0,30-16-1 0 0,-52 25-131 0 0,0 0 0 0 0,-1 0 0 0 0,0 0 0 0 0,1-1 0 0 0,-2 0 0 0 0,7-6-1 0 0,-9 9-69 0 0,-13 0-595 0 0,9 1 613 0 0,0 0 0 0 0,0-1 1 0 0,1 1-1 0 0,-1 1 0 0 0,0-1 0 0 0,-4 1 0 0 0,-17 5-123 0 0,1 2-1 0 0,-1 0 0 0 0,2 2 0 0 0,-25 13 1 0 0,-83 56-40 0 0,101-61 189 0 0,-78 58-13 0 0,95-66 38 0 0,0 1-1 0 0,1 0 1 0 0,0 0 0 0 0,1 1 0 0 0,1 1-1 0 0,-12 17 1 0 0,19-26 3 0 0,0-1 0 0 0,1 1-1 0 0,-1 0 1 0 0,1-1 0 0 0,0 1-1 0 0,0 0 1 0 0,0 0 0 0 0,0 0-1 0 0,1 0 1 0 0,-1 0 0 0 0,1 0-1 0 0,0 0 1 0 0,0 0 0 0 0,2 8-1 0 0,-2-9 4 0 0,1-1 0 0 0,0 1-1 0 0,0 0 1 0 0,0-1-1 0 0,1 0 1 0 0,-1 1-1 0 0,1-1 1 0 0,-1 0-1 0 0,1 0 1 0 0,0 1-1 0 0,0-1 1 0 0,0-1-1 0 0,0 1 1 0 0,0 0-1 0 0,0 0 1 0 0,0-1-1 0 0,0 1 1 0 0,1-1-1 0 0,-1 0 1 0 0,1 0-1 0 0,-1 0 1 0 0,6 2 0 0 0,6 0-217 0 0,0 0 1 0 0,0 0 0 0 0,1-2 0 0 0,-1 0 0 0 0,1 0 0 0 0,28-4 0 0 0,-11-1-1381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442 148 8287 0 0,'72'-62'1571'0'0,"-43"34"4433"0"0,-28 28-5919 0 0,0-1 0 0 0,-1 0 0 0 0,1 0 0 0 0,0 0 0 0 0,-1 0 1 0 0,1 0-1 0 0,0 0 0 0 0,-1 0 0 0 0,1 0 0 0 0,-1 0 0 0 0,0 0 0 0 0,1 0 0 0 0,-1 0 0 0 0,0 0 1 0 0,0 0-1 0 0,1-1 0 0 0,-1 1 0 0 0,0 0 0 0 0,0 0 0 0 0,0 0 0 0 0,0 0 0 0 0,-1 0 0 0 0,1 0 1 0 0,0-1-1 0 0,0 1 0 0 0,-1 0 0 0 0,1 0 0 0 0,-1 0 0 0 0,1 0 0 0 0,-1 0 0 0 0,1 0 0 0 0,-1 0 1 0 0,1 0-1 0 0,-1 0 0 0 0,0 0 0 0 0,-1-1 0 0 0,0 0-30 0 0,1 1 1 0 0,-1-1-1 0 0,0 1 1 0 0,0-1-1 0 0,0 1 1 0 0,0-1-1 0 0,0 1 0 0 0,0 0 1 0 0,-1 0-1 0 0,1 0 1 0 0,0 0-1 0 0,0 0 1 0 0,-1 1-1 0 0,1-1 0 0 0,-4 0 1 0 0,-8 3-25 0 0,0 0 0 0 0,0 1-1 0 0,0 0 1 0 0,1 1 0 0 0,-1 1 0 0 0,-20 10 0 0 0,3 0 47 0 0,0 2 0 0 0,1 1 0 0 0,1 1 0 0 0,1 1 0 0 0,1 2-1 0 0,1 1 1 0 0,0 1 0 0 0,2 1 0 0 0,1 1 0 0 0,-22 33 0 0 0,3 7 626 0 0,37-58-609 0 0,1 1 1 0 0,1-1-1 0 0,-1 1 1 0 0,1-1-1 0 0,1 1 1 0 0,-3 13-1 0 0,5-21-76 0 0,0 1-1 0 0,0-1 1 0 0,-1 0-1 0 0,1 0 1 0 0,0 1-1 0 0,0-1 1 0 0,1 0 0 0 0,-1 0-1 0 0,0 1 1 0 0,0-1-1 0 0,1 0 1 0 0,-1 0-1 0 0,0 1 1 0 0,1-1-1 0 0,-1 0 1 0 0,1 0-1 0 0,0 0 1 0 0,-1 0-1 0 0,1 0 1 0 0,0 0 0 0 0,0 0-1 0 0,-1 0 1 0 0,3 2-1 0 0,-1-2 6 0 0,0 0 0 0 0,-1-1 0 0 0,1 1-1 0 0,0 0 1 0 0,0-1 0 0 0,0 1 0 0 0,0-1 0 0 0,0 1 0 0 0,0-1-1 0 0,0 0 1 0 0,0 0 0 0 0,0 0 0 0 0,3 0 0 0 0,6-2 55 0 0,1 0 1 0 0,-1-1-1 0 0,0 0 1 0 0,11-5-1 0 0,29-15-34 0 0,-2-1 1 0 0,84-56-1 0 0,-118 70-158 0 0,-1 0 0 0 0,-1 0 0 0 0,0-2-1 0 0,-1 1 1 0 0,0-2 0 0 0,0 1 0 0 0,-1-2 0 0 0,12-19-1 0 0,-22 32 96 0 0,-1 1-1 0 0,0-1 0 0 0,1 1 1 0 0,-1-1-1 0 0,1 0 0 0 0,-1 1 1 0 0,0-1-1 0 0,1 0 0 0 0,-1 0 1 0 0,0 1-1 0 0,0-1 0 0 0,0 0 1 0 0,0 0-1 0 0,0 1 0 0 0,1-1 0 0 0,-1 0 1 0 0,-1-1-1 0 0,1 2 2 0 0,-1 0 1 0 0,1 0-1 0 0,0 0 0 0 0,-1 0 0 0 0,1 0 0 0 0,-1 0 1 0 0,1 1-1 0 0,-1-1 0 0 0,1 0 0 0 0,-1 0 1 0 0,1 0-1 0 0,-1 0 0 0 0,1 1 0 0 0,0-1 1 0 0,-1 0-1 0 0,1 0 0 0 0,0 1 0 0 0,-1-1 0 0 0,0 1 1 0 0,-23 21-180 0 0,7-6 335 0 0,2 2 1 0 0,-18 23 0 0 0,28-33-69 0 0,0 0-1 0 0,0 0 1 0 0,1 0-1 0 0,0 0 1 0 0,1 1 0 0 0,-1 0-1 0 0,2 0 1 0 0,-4 15-1 0 0,6-21-61 0 0,-1 0-1 0 0,1 0 0 0 0,0 0 1 0 0,0 0-1 0 0,0 0 1 0 0,1 0-1 0 0,-1 0 0 0 0,1 0 1 0 0,-1 0-1 0 0,1 0 1 0 0,0 0-1 0 0,0 0 0 0 0,0 0 1 0 0,1-1-1 0 0,-1 1 1 0 0,1 0-1 0 0,2 3 0 0 0,-1-3-3 0 0,1 1-1 0 0,-1-2 1 0 0,0 1-1 0 0,1 0 1 0 0,0-1-1 0 0,0 1 1 0 0,-1-1-1 0 0,1 0 1 0 0,0 0-1 0 0,8 2 1 0 0,6 0-207 0 0,-1-1 0 0 0,1 0 0 0 0,0-1 0 0 0,31-1 0 0 0,-13 1-2758 0 0,-19 1 1209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2759 0 0,'0'0'11446'0'0,"-1"2"-10226"0"0,-3 17-823 0 0,-1 0 0 0 0,-1-1 0 0 0,-1 0-1 0 0,0 0 1 0 0,-11 18 0 0 0,2-1 28 0 0,-93 223 1365 0 0,63-146-1381 0 0,12-34-112 0 0,-59 99-1 0 0,-36 41-152 0 0,125-212-172 0 0,0 0-7 0 0,0 0-1 0 0,1 0 1 0 0,0 0-1 0 0,0 1 1 0 0,1-1 0 0 0,0 1-1 0 0,0 0 1 0 0,-2 10 0 0 0,4-16-1083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64 6911 0 0,'0'0'528'0'0,"0"2"-341"0"0,0 6 399 0 0,-1 4 804 0 0,1-1-1 0 0,1 1 1 0 0,0-1-1 0 0,1 1 1 0 0,3 11-1 0 0,-5-21-1240 0 0,1 1 0 0 0,0-1 0 0 0,0 0 0 0 0,0 0-1 0 0,0 0 1 0 0,0 0 0 0 0,0 0 0 0 0,1 0 0 0 0,-1 0 0 0 0,1 0 0 0 0,-1 0-1 0 0,1 0 1 0 0,0-1 0 0 0,-1 1 0 0 0,1-1 0 0 0,0 1 0 0 0,0-1 0 0 0,0 0-1 0 0,0 0 1 0 0,1 0 0 0 0,-1 0 0 0 0,0 0 0 0 0,0 0 0 0 0,1 0 0 0 0,-1-1-1 0 0,0 1 1 0 0,1-1 0 0 0,-1 0 0 0 0,0 0 0 0 0,1 0 0 0 0,2 0 0 0 0,9-1 76 0 0,-1-1 1 0 0,0-1 0 0 0,0 0-1 0 0,0 0 1 0 0,0-2 0 0 0,-1 1-1 0 0,21-12 1 0 0,-18 8-205 0 0,0-2 1 0 0,0 1-1 0 0,-1-2 0 0 0,0 0 1 0 0,16-18-1 0 0,-26 26-81 0 0,-1-1 1 0 0,0 0-1 0 0,0 0 1 0 0,0 0 0 0 0,-1-1-1 0 0,1 1 1 0 0,2-10-1 0 0,-4 13 32 0 0,-1 0-1 0 0,0 0 1 0 0,1 0 0 0 0,-1 0 0 0 0,0 0-1 0 0,0 0 1 0 0,0 0 0 0 0,0-1-1 0 0,0 1 1 0 0,0 0 0 0 0,0 0-1 0 0,0 0 1 0 0,0 0 0 0 0,0 0 0 0 0,-1 0-1 0 0,1-1 1 0 0,0 1 0 0 0,-1 0-1 0 0,1 0 1 0 0,-1 0 0 0 0,1 0-1 0 0,-1 0 1 0 0,0 0 0 0 0,1 0-1 0 0,-1 1 1 0 0,0-1 0 0 0,0 0 0 0 0,0 0-1 0 0,1 0 1 0 0,-1 1 0 0 0,0-1-1 0 0,0 0 1 0 0,0 1 0 0 0,0-1-1 0 0,0 1 1 0 0,0-1 0 0 0,0 1-1 0 0,-1 0 1 0 0,0-1 0 0 0,-4 0-74 0 0,0 0 1 0 0,0 0-1 0 0,0 1 1 0 0,0 0-1 0 0,0 0 1 0 0,0 0-1 0 0,0 1 1 0 0,1 0-1 0 0,-1 0 1 0 0,0 0-1 0 0,-11 5 1 0 0,-3 2-256 0 0,-36 20 1 0 0,23-10 372 0 0,2 2 0 0 0,-55 45 0 0 0,67-48 136 0 0,1 1 1 0 0,1 1-1 0 0,0 0 0 0 0,1 1 0 0 0,-14 24 1 0 0,24-34-64 0 0,1 1 0 0 0,0-1 0 0 0,-4 12 1 0 0,8-18-62 0 0,0 1 0 0 0,-1-1-1 0 0,1 1 1 0 0,1 0 0 0 0,-1-1 0 0 0,1 1 0 0 0,-1 0 0 0 0,2-1 0 0 0,-1 1 0 0 0,1 5 0 0 0,0-8-21 0 0,-1 0 1 0 0,1 0 0 0 0,0-1 0 0 0,0 1 0 0 0,0 0-1 0 0,0-1 1 0 0,1 1 0 0 0,-1-1 0 0 0,0 1 0 0 0,0-1 0 0 0,1 0-1 0 0,-1 1 1 0 0,1-1 0 0 0,0 0 0 0 0,-1 0 0 0 0,1 0 0 0 0,0 0-1 0 0,-1-1 1 0 0,1 1 0 0 0,0 0 0 0 0,0-1 0 0 0,0 1 0 0 0,0-1-1 0 0,-1 1 1 0 0,4-1 0 0 0,4 1 20 0 0,0 0 0 0 0,0-1-1 0 0,17-1 1 0 0,31-7-742 0 0,102-29 0 0 0,-119 26-106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610 546 10679 0 0,'-1'2'490'0'0,"-39"85"1098"0"0,21-50 3294 0 0,29-44-3355 0 0,8-12-1019 0 0,-1 0 0 0 0,0-1 1 0 0,-1 0-1 0 0,-1-2 0 0 0,11-22 0 0 0,-5 5-511 0 0,-2-1 0 0 0,16-47 0 0 0,-10 12-645 0 0,27-127 0 0 0,-51 195 544 0 0,1 2-35 0 0,-1 0-1 0 0,0 0 0 0 0,-1-1 0 0 0,1 1 0 0 0,-1 0 0 0 0,0 0 1 0 0,0-1-1 0 0,-1 1 0 0 0,1 0 0 0 0,-1 0 0 0 0,-2-7 1 0 0,1 12 65 0 0,1 0 0 0 0,0-1 0 0 0,-1 1 1 0 0,1 0-1 0 0,0 0 0 0 0,-1 0 1 0 0,1 0-1 0 0,-1 0 0 0 0,1 0 1 0 0,0 1-1 0 0,-1-1 0 0 0,1 0 1 0 0,0 1-1 0 0,-3 0 0 0 0,0 1 35 0 0,-1 1-1 0 0,1-1 1 0 0,-1 1-1 0 0,1 0 1 0 0,0 0-1 0 0,0 1 1 0 0,0-1 0 0 0,0 1-1 0 0,-5 7 1 0 0,-28 43 189 0 0,28-40-134 0 0,-30 52 1173 0 0,-56 125 0 0 0,-10 81 346 0 0,73-185-1252 0 0,7-19-66 0 0,-35 87 154 0 0,42-115-208 0 0,-41 68 1 0 0,-25 13 5 0 0,64-98-212 0 0,0 0 0 0 0,-43 35 0 0 0,60-55 34 0 0,-4 3-405 0 0,-1 1 1 0 0,-1-1 0 0 0,1-1-1 0 0,-1 1 1 0 0,-17 7 0 0 0,11-8-837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10591 0 0,'0'0'819'0'0,"3"0"-232"0"0,28 3 3562 0 0,31-1 1 0 0,34-7-609 0 0,94-23-2693 0 0,-121 17-103 0 0,-27 4-994 0 0,18-2-728 0 0,-20 1-5921 0 0,-17 3-553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6447 0 0,'0'0'586'0'0,"-2"1"-486"0"0,-3 2 817 0 0,0 0 0 0 0,1 1 0 0 0,-1-1 1 0 0,1 1-1 0 0,0 0 0 0 0,0 0 0 0 0,-4 6 1 0 0,-25 36 4780 0 0,30-41-5726 0 0,-22 34 885 0 0,-30 67 0 0 0,-9 48 16 0 0,-13 26-374 0 0,-158 237 409 0 0,115-228-875 0 0,84-134-2161 0 0</inkml:trace>
  <inkml:trace contextRef="#ctx0" brushRef="#br0" timeOffset="1">0 750 9671 0 0,'0'0'10106'0'0,"2"2"-9364"0"0,5 5-285 0 0,1-1-1 0 0,0 1 0 0 0,0-1 1 0 0,1-1-1 0 0,0 1 0 0 0,0-2 1 0 0,16 7-1 0 0,-10-5-169 0 0,1-2-1 0 0,-1 0 1 0 0,1-1 0 0 0,21 2 0 0 0,-3-3-169 0 0,-1-2 1 0 0,1-2-1 0 0,-1-1 1 0 0,38-8-1 0 0,-21 0-554 0 0,70-24-1 0 0,-50 8-6900 0 0,-31 12-402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 8287 0 0,'7'-5'863'0'0,"2"-5"873"0"0,-14 17 3560 0 0,-11 10-687 0 0,9-9-6255 0 0,-112 124 4345 0 0,92-97-2078 0 0,0 1-1 0 0,-21 39 1 0 0,44-66-508 0 0,-1 0 0 0 0,-4 15 1 0 0,8-21-85 0 0,0-1-1 0 0,0 1 1 0 0,0 0 0 0 0,1 0-1 0 0,-1-1 1 0 0,1 1-1 0 0,0 0 1 0 0,0 0 0 0 0,0 0-1 0 0,0 0 1 0 0,1 0 0 0 0,-1-1-1 0 0,2 5 1 0 0,-1-6-8 0 0,0 0 1 0 0,1 0-1 0 0,-1-1 0 0 0,0 1 1 0 0,1 0-1 0 0,-1 0 0 0 0,1-1 1 0 0,-1 1-1 0 0,1-1 0 0 0,0 1 1 0 0,-1-1-1 0 0,1 0 0 0 0,-1 0 1 0 0,3 1-1 0 0,1-1 18 0 0,0 0 0 0 0,0 0 0 0 0,1-1 0 0 0,-1 1 0 0 0,0-1 0 0 0,0 0 0 0 0,0 0 0 0 0,0-1 0 0 0,6-2 0 0 0,44-23 138 0 0,-41 20-136 0 0,8-6-14 0 0,0-1 1 0 0,-1 0-1 0 0,0-2 0 0 0,30-29 0 0 0,-48 42-61 0 0,1-1 0 0 0,-1 0 0 0 0,0 0 0 0 0,0 0 0 0 0,0-1 1 0 0,-1 1-1 0 0,1-1 0 0 0,-1 1 0 0 0,0-1 0 0 0,-1 0 0 0 0,1 0 0 0 0,-1 0 0 0 0,0 1 0 0 0,0-1 0 0 0,0-1 0 0 0,-1 1 0 0 0,0 0 0 0 0,0 0 0 0 0,0 0 0 0 0,0 0 1 0 0,-1 0-1 0 0,0 0 0 0 0,0 0 0 0 0,0 0 0 0 0,-1 0 0 0 0,0 1 0 0 0,0-1 0 0 0,-5-9 0 0 0,-19-23-1070 0 0,9 15-881 0 0,3-1-4372 0 0,7 9-157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2759 0 0,'0'0'12538'0'0,"2"-1"-11252"0"0,8-4-881 0 0,-1 0 0 0 0,0 0 0 0 0,14-11 0 0 0,-13 9-157 0 0,-1 1 0 0 0,18-9 0 0 0,-25 14-92 0 0,8-6-2185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450 685 15631 0 0,'0'0'2008'0'0,"0"0"-1936"0"0,0 1 0 0 0,0 0 0 0 0,1 0 0 0 0,-1 0 0 0 0,0 0 0 0 0,1-1-1 0 0,-1 1 1 0 0,0 0 0 0 0,1 0 0 0 0,-1-1 0 0 0,2 2 0 0 0,1-1 73 0 0,0 0-1 0 0,0 0 1 0 0,0 0 0 0 0,0-1-1 0 0,0 1 1 0 0,0-1 0 0 0,0 0 0 0 0,0 0-1 0 0,0 0 1 0 0,0 0 0 0 0,0 0-1 0 0,0-1 1 0 0,0 1 0 0 0,0-1 0 0 0,5-2-1 0 0,6-2 193 0 0,-1-1-1 0 0,14-8 1 0 0,-19 10-165 0 0,17-10-46 0 0,-1-1-1 0 0,-1-1 1 0 0,0-1-1 0 0,-2-1 1 0 0,0-1-1 0 0,0-1 1 0 0,-2-1-1 0 0,30-42 1 0 0,-32 37-249 0 0,-1 0 0 0 0,-1-1 0 0 0,-1-1 0 0 0,-1 0 0 0 0,-2-1 0 0 0,-1 0 0 0 0,12-60-1 0 0,-19 73-101 0 0,-1-1 0 0 0,0 0 0 0 0,-1 1 0 0 0,-1-1 0 0 0,-1 0 0 0 0,-4-30 0 0 0,4 45 201 0 0,1 0 1 0 0,-1 0 0 0 0,1 0 0 0 0,-1 1 0 0 0,0-1 0 0 0,0 0 0 0 0,0 0 0 0 0,0 1 0 0 0,0-1 0 0 0,0 1 0 0 0,0-1 0 0 0,0 1 0 0 0,-1-1 0 0 0,1 1 0 0 0,-1 0 0 0 0,1-1 0 0 0,-3 0 0 0 0,3 1 14 0 0,-1 1 1 0 0,1-1-1 0 0,0 1 0 0 0,-1-1 1 0 0,1 1-1 0 0,0 0 1 0 0,-1 0-1 0 0,1 0 1 0 0,-1 0-1 0 0,1 0 1 0 0,0 0-1 0 0,-1 0 0 0 0,1 0 1 0 0,0 1-1 0 0,-1-1 1 0 0,1 0-1 0 0,0 1 1 0 0,-1-1-1 0 0,1 1 1 0 0,0-1-1 0 0,0 1 0 0 0,-1 0 1 0 0,1 0-1 0 0,0-1 1 0 0,-1 3-1 0 0,-9 5 6 0 0,1 2-1 0 0,0 0 0 0 0,1 0 1 0 0,-9 13-1 0 0,-30 49 64 0 0,31-45 34 0 0,-78 122 644 0 0,7 5-1 0 0,-70 172 0 0 0,97-177 235 0 0,-133 283 1000 0 0,185-414-1909 0 0,-2 4 12 0 0,-2 1 0 0 0,-29 39 0 0 0,38-58-192 0 0,0 0-1 0 0,-1 0 0 0 0,1-1 1 0 0,-1 1-1 0 0,1-1 1 0 0,-1 0-1 0 0,0 0 0 0 0,0-1 1 0 0,-9 4-1 0 0,13-6-406 0 0,-5-5-4609 0 0,2-5-1834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 7367 0 0,'0'0'667'0'0,"-8"-2"-534"0"0,-9-4 13318 0 0,12 6-9713 0 0,18 1-3621 0 0,0-1 0 0 0,0 0 0 0 0,16-2 0 0 0,2-1-46 0 0,-4 1 63 0 0,-1-2-1 0 0,41-10 0 0 0,52-22 31 0 0,-76 22-375 0 0,38-14-1989 0 0,-60 20 1047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12 171 5983 0 0,'-6'2'12531'0'0,"6"-2"-12487"0"0,-1 0 1 0 0,1 0-1 0 0,0 0 1 0 0,0-1 0 0 0,0 1-1 0 0,0 0 1 0 0,0 0-1 0 0,0 0 1 0 0,-1 0-1 0 0,1 0 1 0 0,0 0-1 0 0,0 0 1 0 0,0 0-1 0 0,0 0 1 0 0,0 0-1 0 0,-1 0 1 0 0,1 0-1 0 0,0 1 1 0 0,0-1-1 0 0,0 0 1 0 0,0 0 0 0 0,0 0-1 0 0,0 0 1 0 0,-1 0-1 0 0,1 0 1 0 0,0 0-1 0 0,0 0 1 0 0,0 0-1 0 0,0 0 1 0 0,0 0-1 0 0,0 1 1 0 0,0-1-1 0 0,0 0 1 0 0,-1 0-1 0 0,1 0 1 0 0,0 0-1 0 0,0 0 1 0 0,0 0 0 0 0,0 0-1 0 0,0 1 1 0 0,0-1-1 0 0,0 0 1 0 0,0 0-1 0 0,0 0 1 0 0,0 0-1 0 0,0 0 1 0 0,0 1-1 0 0,0-1 1 0 0,0 0-1 0 0,0 0 1 0 0,0 0-1 0 0,0 0 1 0 0,0 0-1 0 0,0 0 1 0 0,0 1 0 0 0,0-1-1 0 0,4 7 654 0 0,-2-6-649 0 0,0 1 0 0 0,0-1 0 0 0,0 0 0 0 0,0 0 0 0 0,1 0 0 0 0,-1 0 0 0 0,0 0 0 0 0,1-1 0 0 0,-1 1 0 0 0,1-1 0 0 0,-1 0 0 0 0,5 1 0 0 0,32-3 273 0 0,-35 1-297 0 0,31-4 108 0 0,-1-1 0 0 0,0-2 0 0 0,34-13 0 0 0,96-43 140 0 0,-162 63-269 0 0,50-21 60 0 0,-21 7-142 0 0,0 2 0 0 0,1 2 0 0 0,59-14 0 0 0,-90 24-178 0 0,-16 18-13960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6447 0 0,'0'0'12644'0'0,"0"1"-12074"0"0,-4 13-266 0 0,-1 0 0 0 0,0 0 0 0 0,0-1 1 0 0,-2 0-1 0 0,1 0 0 0 0,-10 13 1 0 0,-10 20 111 0 0,-117 209 548 0 0,60-112-768 0 0,62-99 288 0 0,14-29-2687 0 0,0-1-4243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12895 0 0,'1'2'7603'0'0,"-1"2"-6990"0"0,-1 1 0 0 0,1 0 0 0 0,-1 0 0 0 0,0-1 0 0 0,0 1 0 0 0,0 0 0 0 0,-3 7 0 0 0,-4 13-599 0 0,8-24-167 0 0,0 1-8 0 0,0 24-3142 0 0,0-17 1575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16 14943 0 0,'9'-16'5595'0'0,"-11"17"-5448"0"0,0 0 1 0 0,0 0 0 0 0,0 0-1 0 0,0 0 1 0 0,1 0-1 0 0,-1 0 1 0 0,0 1-1 0 0,0-1 1 0 0,1 1 0 0 0,-1-1-1 0 0,1 1 1 0 0,-1-1-1 0 0,-1 4 1 0 0,0-1 14 0 0,-13 14-1 0 0,0-1 0 0 0,-1-1 0 0 0,-26 19-1 0 0,32-28-99 0 0,0 0 0 0 0,0 0 0 0 0,0-1-1 0 0,-1 0 1 0 0,0-1 0 0 0,0-1-1 0 0,-21 6 1 0 0,1-3-230 0 0,1-1-1 0 0,-1-2 0 0 0,0 0 1 0 0,-54-3-1 0 0,62-2-12 0 0,-41-6-177 0 0,57 6 283 0 0,1-1 0 0 0,0 0 0 0 0,0 0 1 0 0,0 0-1 0 0,0-1 0 0 0,-10-5 0 0 0,16 7-52 0 0,2 0-472 0 0,2-3 522 0 0,-2 2 12 0 0,0 14 2 0 0,-1-10 64 0 0,0 1 0 0 0,-1 0 0 0 0,1-1 0 0 0,-1 1 0 0 0,0 0 0 0 0,0-1 0 0 0,0 1 0 0 0,0-1 0 0 0,0 1 0 0 0,0-1 0 0 0,-1 0 0 0 0,-2 5 0 0 0,-26 24 0 0 0,20-22 0 0 0,-54 50-2 0 0,-21 22 519 0 0,84-81-485 0 0,1 1 1 0 0,-1 0-1 0 0,0 0 1 0 0,0 0-1 0 0,0 1 1 0 0,1-1-1 0 0,-1 0 1 0 0,0 0-1 0 0,1 0 1 0 0,-1 0-1 0 0,1 1 1 0 0,-1-1-1 0 0,1 0 1 0 0,0 1-1 0 0,0-1 1 0 0,-1 0-1 0 0,1 2 0 0 0,0-2-25 0 0,1 0-1 0 0,-1 0 1 0 0,0 0-1 0 0,0 0 1 0 0,1-1-1 0 0,-1 1 1 0 0,1 0-1 0 0,-1 0 1 0 0,1 0-1 0 0,-1-1 1 0 0,1 1-1 0 0,-1 0 1 0 0,1-1-1 0 0,0 1 1 0 0,-1-1-1 0 0,1 1 1 0 0,0 0-1 0 0,-1-1 1 0 0,2 1-1 0 0,2 1-10 0 0,-1-1-1 0 0,1 0 1 0 0,-1 1 0 0 0,1-2-1 0 0,-1 1 1 0 0,1 0-1 0 0,-1-1 1 0 0,1 1-1 0 0,0-1 1 0 0,-1 0 0 0 0,5 0-1 0 0,65-10-443 0 0,-31 3-34 0 0,68 0 0 0 0,-97 7 548 0 0,-1 0 0 0 0,1 2 0 0 0,0-1 0 0 0,-1 2 0 0 0,1-1 0 0 0,-1 2 0 0 0,0 0 0 0 0,0 0 0 0 0,20 11 0 0 0,-25-11 90 0 0,-1 0-1 0 0,1 1 0 0 0,-1 0 1 0 0,0 0-1 0 0,0 0 1 0 0,0 1-1 0 0,-1 0 0 0 0,1 0 1 0 0,3 7-1 0 0,-7-11-114 0 0,-1 1-1 0 0,0-1 1 0 0,1 0-1 0 0,-1 1 1 0 0,0 0 0 0 0,0-1-1 0 0,-1 1 1 0 0,1-1-1 0 0,0 1 1 0 0,-1 0 0 0 0,0-1-1 0 0,0 1 1 0 0,0 0-1 0 0,0 0 1 0 0,0-1-1 0 0,0 1 1 0 0,0 0 0 0 0,-1-1-1 0 0,0 1 1 0 0,1 0-1 0 0,-1-1 1 0 0,0 1-1 0 0,0-1 1 0 0,-1 1 0 0 0,1-1-1 0 0,0 0 1 0 0,-1 1-1 0 0,1-1 1 0 0,-1 0 0 0 0,-2 2-1 0 0,-2 2-3 0 0,-1 0 0 0 0,1-1 0 0 0,-1 0 0 0 0,0 0 0 0 0,0 0-1 0 0,-1-1 1 0 0,-15 6 0 0 0,2-2 78 0 0,-39 9-1 0 0,23-9-223 0 0,0-1 1 0 0,0-2-1 0 0,-1-1 0 0 0,-69-3 0 0 0,92-2-4 0 0,-17 0-200 0 0,31 1 265 0 0,-1 0-1 0 0,1-1 1 0 0,0 1-1 0 0,-1 0 1 0 0,1-1-1 0 0,-1 1 1 0 0,1-1-1 0 0,-1 0 1 0 0,1 1 0 0 0,0-1-1 0 0,0 0 1 0 0,-1 0-1 0 0,1 0 1 0 0,0 0-1 0 0,-2-2 1 0 0,3 3-36 0 0,0-1 0 0 0,-1 1 0 0 0,1-1 0 0 0,0 1 1 0 0,0-1-1 0 0,0 0 0 0 0,0 1 0 0 0,-1-1 0 0 0,1 1 0 0 0,0-1 1 0 0,0 1-1 0 0,0-1 0 0 0,1 0 0 0 0,-1 1 0 0 0,0-1 0 0 0,0 1 0 0 0,0-1 1 0 0,0 1-1 0 0,0-1 0 0 0,1 1 0 0 0,-1-1 0 0 0,0 1 0 0 0,0-1 1 0 0,1 1-1 0 0,0-2 0 0 0,6-9-1183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4607 0 0,'0'0'354'0'0,"5"11"1142"0"0,37 94 5496 0 0,8 16-4053 0 0,-38-94-2205 0 0,3 0-1 0 0,23 34 1 0 0,46 41 1104 0 0,-9-12-360 0 0,-61-71-1124 0 0,-2 0 0 0 0,0 0 0 0 0,10 24-1 0 0,-18-34-268 0 0,-1 1 0 0 0,0 0 0 0 0,-1 0-1 0 0,0 1 1 0 0,0-1 0 0 0,-1 0-1 0 0,-1 1 1 0 0,0-1 0 0 0,0 1-1 0 0,-1-1 1 0 0,0 0 0 0 0,-1 1 0 0 0,0-1-1 0 0,-1 0 1 0 0,-4 12 0 0 0,-5 7 83 0 0,0-1 1 0 0,-2 0 0 0 0,-31 48 0 0 0,21-42-254 0 0,-1 0-1 0 0,-1-2 1 0 0,-2 0-1 0 0,-1-2 0 0 0,-2-2 1 0 0,-54 41-1 0 0,80-66-233 0 0,0 0-1 0 0,0-1 0 0 0,0 0 0 0 0,-11 4 1 0 0,-1-1-1660 0 0,9-5-628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 9215 0 0,'-16'4'6240'0'0,"30"-3"-4703"0"0,1-1 1 0 0,19-2-1 0 0,-6 1-915 0 0,12-3 32 0 0,47-9 1 0 0,-31 4-462 0 0,4-2-252 0 0,26-3-315 0 0,-31 11-7853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9215 0 0,'-1'1'422'0'0,"-4"3"-333"0"0,-1 1 1 0 0,2 0 0 0 0,-1 0-1 0 0,-4 6 1 0 0,0 5 9290 0 0,11-13-8900 0 0,0-1 1 0 0,1 0-1 0 0,-1 0 1 0 0,0-1-1 0 0,1 1 1 0 0,0-1-1 0 0,4 3 1 0 0,-3-3-325 0 0,0 0 1 0 0,1 0-1 0 0,-1 0 1 0 0,0 0-1 0 0,1-1 0 0 0,-1 0 1 0 0,1 0-1 0 0,4-1 0 0 0,149-16 1908 0 0,11-1-1649 0 0,-134 16-3008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379 208 2759 0 0,'-7'-1'248'0'0,"2"0"396"0"0,0 1 0 0 0,0-1-1 0 0,0 1 1 0 0,0 0-1 0 0,0 1 1 0 0,0-1 0 0 0,0 1-1 0 0,0 0 1 0 0,1 0-1 0 0,-1 1 1 0 0,0-1 0 0 0,0 1-1 0 0,1 0 1 0 0,-1 0-1 0 0,1 1 1 0 0,-7 4 1906 0 0,16-7-2424 0 0,0-1 1 0 0,0 1-1 0 0,0-1 0 0 0,-1 0 0 0 0,1-1 0 0 0,0 1 1 0 0,7-5-1 0 0,32-18 372 0 0,-25 13-255 0 0,64-39 469 0 0,-29 17-235 0 0,76-35-1 0 0,-112 60-304 0 0,29-8 0 0 0,-41 15-113 0 0,1-1 1 0 0,-1 1 0 0 0,1 0 0 0 0,0 0-1 0 0,-1 1 1 0 0,1 0 0 0 0,0 0 0 0 0,7 2 0 0 0,-12-2-40 0 0,-1 0 1 0 0,1 1-1 0 0,-1-1 1 0 0,0 1-1 0 0,1-1 1 0 0,-1 1-1 0 0,0-1 1 0 0,1 1-1 0 0,-1 0 1 0 0,0-1-1 0 0,0 1 1 0 0,1 0-1 0 0,-1 0 1 0 0,0 0-1 0 0,0 0 1 0 0,0 0-1 0 0,0 0 1 0 0,0 0-1 0 0,0 1 1 0 0,-1-1-1 0 0,1 0 1 0 0,0 1-1 0 0,-1-1 1 0 0,1 0-1 0 0,-1 1 1 0 0,1-1-1 0 0,-1 0 1 0 0,1 1 0 0 0,-1-1-1 0 0,0 1 1 0 0,0-1-1 0 0,0 1 1 0 0,0 1-1 0 0,0 1-3 0 0,-1 1 0 0 0,1-1 1 0 0,-1 0-1 0 0,0 0 0 0 0,-1 0 0 0 0,1 0 0 0 0,-1 0 1 0 0,1-1-1 0 0,-1 1 0 0 0,-4 5 0 0 0,-12 15-55 0 0,-1 0-1 0 0,-1-1 1 0 0,-1-1-1 0 0,-2-1 1 0 0,0-2-1 0 0,-29 21 0 0 0,-163 90-1117 0 0,162-101 990 0 0,-248 143-646 0 0,293-168 850 0 0,0 1 0 0 0,1 0-1 0 0,0 1 1 0 0,0 0 0 0 0,0 0-1 0 0,-8 10 1 0 0,14-15 280 0 0,19 11 250 0 0,-9-10-451 0 0,0 0 0 0 0,1 0 0 0 0,-1-1 0 0 0,1 0 0 0 0,0-1 0 0 0,-1 0 0 0 0,18-2 0 0 0,3 0 89 0 0,355-30 1510 0 0,-288 22-1376 0 0,-37 2-228 0 0,-58 8-197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4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 1839 0 0,'0'0'300'0'0,"0"2"588"0"0,0 2-291 0 0,0 0-1 0 0,0 0 0 0 0,0 0 1 0 0,1 0-1 0 0,-1-1 0 0 0,1 1 1 0 0,0 0-1 0 0,0 0 0 0 0,0-1 1 0 0,0 1-1 0 0,4 6 0 0 0,-4-8 168 0 0,0 0-495 0 0,0 0 0 0 0,0 1 0 0 0,0-1-1 0 0,0 0 1 0 0,0 0 0 0 0,0 1 0 0 0,1-1 0 0 0,-1 0-1 0 0,1 0 1 0 0,-1-1 0 0 0,1 1 0 0 0,0 0-1 0 0,0 0 1 0 0,0-1 0 0 0,0 1 0 0 0,3 0 0 0 0,-3 0-151 0 0,0-1 1 0 0,0 0 0 0 0,1-1 0 0 0,-1 1 0 0 0,1 0 0 0 0,-1-1 0 0 0,1 1 0 0 0,-1-1-1 0 0,1 0 1 0 0,-1 0 0 0 0,1 0 0 0 0,0 0 0 0 0,-1 0 0 0 0,1-1 0 0 0,-1 1 0 0 0,1-1-1 0 0,-1 0 1 0 0,0 0 0 0 0,1 1 0 0 0,-1-2 0 0 0,0 1 0 0 0,1 0 0 0 0,-1 0 0 0 0,3-3-1 0 0,6-4 136 0 0,0-1-1 0 0,-1 0 0 0 0,13-16 0 0 0,-12 13 43 0 0,-7 9-245 0 0,120-120 980 0 0,-78 83-980 0 0,-3-3 0 0 0,60-75-1 0 0,-36 38 25 0 0,-66 78-47 0 0,-3 5-208 0 0,-45 102 103 0 0,18-38 79 0 0,-14 42-45 0 0,38-93 39 0 0,1 0 0 0 0,0 0-1 0 0,1 0 1 0 0,-1 34 0 0 0,4-47 4 0 0,0 0 0 0 0,0 0 0 0 0,0 0 0 0 0,0 0 0 0 0,1 0 0 0 0,-1 0 0 0 0,1-1 0 0 0,0 1 0 0 0,0 0 0 0 0,0 0 0 0 0,0 0 0 0 0,1-1 0 0 0,-1 1 0 0 0,1-1 0 0 0,-1 1 0 0 0,1-1 0 0 0,2 3 0 0 0,7 2 12 0 0,-7-7 4 0 0,-1 1 1 0 0,1 0-1 0 0,0-1 0 0 0,0 1 1 0 0,0-1-1 0 0,0 0 0 0 0,-1-1 1 0 0,1 1-1 0 0,0-1 0 0 0,0 1 0 0 0,-1-1 1 0 0,1 0-1 0 0,0 0 0 0 0,-1-1 1 0 0,1 1-1 0 0,-1-1 0 0 0,7-4 1 0 0,5-3 121 0 0,0-2 1 0 0,19-17 0 0 0,-32 26-126 0 0,283-273 364 0 0,-160 155-412 0 0,-17 19 6 0 0,-100 93 36 0 0,-1 0-1 0 0,0 0 0 0 0,-1 0 1 0 0,0-1-1 0 0,0 0 1 0 0,-1 0-1 0 0,0 0 0 0 0,0-1 1 0 0,4-12-1 0 0,-8 10-6 0 0,-1 11-1 0 0,0 1 0 0 0,0-1 0 0 0,0 1 0 0 0,0-1 0 0 0,0 0 1 0 0,0 1-1 0 0,-1-1 0 0 0,1 1 0 0 0,0-1 0 0 0,0 0 0 0 0,-1 1 0 0 0,1-1 0 0 0,0 1 0 0 0,-1-1 0 0 0,1 1 0 0 0,-1-1 0 0 0,0 1-3 0 0,1-1-1 0 0,-1 1 1 0 0,1 0-1 0 0,-1-1 0 0 0,1 1 1 0 0,-1 0-1 0 0,0 0 1 0 0,1 0-1 0 0,-1 0 1 0 0,1 0-1 0 0,-1-1 1 0 0,0 1-1 0 0,1 0 0 0 0,-1 0 1 0 0,1 0-1 0 0,-2 1 1 0 0,-2 0-22 0 0,0 0 0 0 0,1 0-1 0 0,-1 0 1 0 0,1 0 0 0 0,-1 1 0 0 0,1 0 0 0 0,-1 0 0 0 0,1 0 0 0 0,0 0-1 0 0,-5 5 1 0 0,-28 29-324 0 0,24-23 281 0 0,-1 3 36 0 0,0 0-1 0 0,1 1 1 0 0,0 0 0 0 0,2 1-1 0 0,-15 34 1 0 0,12-20 6 0 0,1 1 1 0 0,-11 56-1 0 0,1 91 27 0 0,19-146 0 0 0,1 45 142 0 0,2-77-127 0 0,-1 0 0 0 0,1-1 0 0 0,0 1 0 0 0,0 0 1 0 0,1 0-1 0 0,-1 0 0 0 0,0 0 0 0 0,1-1 1 0 0,-1 1-1 0 0,1 0 0 0 0,-1 0 0 0 0,1-1 1 0 0,0 1-1 0 0,2 3 0 0 0,-1-1 65 0 0,-1-2-57 0 0,0-1 1 0 0,0 1-1 0 0,0-1 1 0 0,0 1-1 0 0,0-1 1 0 0,0 0-1 0 0,1 1 1 0 0,-1-1-1 0 0,0 0 1 0 0,1 0-1 0 0,-1 0 1 0 0,1 0-1 0 0,-1 0 1 0 0,1 0-1 0 0,0 0 1 0 0,-1 0-1 0 0,1-1 1 0 0,0 1-1 0 0,0-1 1 0 0,2 1-1 0 0,4 0 1 0 0,0 0 0 0 0,0 0 0 0 0,10-1 0 0 0,-8-1 17 0 0,5 1 45 0 0,27-4 1 0 0,-12 0-84 0 0,-5 0-1245 0 0,-23 3-234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6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17 9215 0 0,'5'-2'150'0'0,"-4"2"-92"0"0,0 0 1 0 0,0-1 0 0 0,0 1-1 0 0,0-1 1 0 0,0 1-1 0 0,0-1 1 0 0,0 1-1 0 0,0-1 1 0 0,0 1 0 0 0,-1-1-1 0 0,1 0 1 0 0,0 0-1 0 0,0 1 1 0 0,0-1 0 0 0,-1 0-1 0 0,1 0 1 0 0,-1 0-1 0 0,3-3 1504 0 0,-15 11 2530 0 0,-157 105-726 0 0,90-58-2942 0 0,-102 83 84 0 0,147-107-399 0 0,2 1 0 0 0,1 2 0 0 0,-28 39 0 0 0,44-52-15 0 0,2 0 0 0 0,0 0 0 0 0,1 2 0 0 0,1-1 0 0 0,-10 29-1 0 0,18-41-23 0 0,0 0 0 0 0,1 0 0 0 0,0 0 0 0 0,1 0 0 0 0,0 1 0 0 0,0-1 0 0 0,1 0 0 0 0,0 1 0 0 0,0-1 0 0 0,1 1 0 0 0,1-1 0 0 0,-1 0-1 0 0,2 0 1 0 0,-1 0 0 0 0,1 0 0 0 0,6 13 0 0 0,-3-11 23 0 0,1 0 0 0 0,0-1-1 0 0,0 0 1 0 0,1 0 0 0 0,10 10 0 0 0,50 40 361 0 0,-47-42-361 0 0,-4-4 92 0 0,0-2 0 0 0,30 17 0 0 0,-31-19-85 0 0,-2 3-1407 0 0,-21-13-353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1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2759 0 0,'0'0'22272'0'0,"0"2"-22219"0"0,0 4-53 0 0,0-4-53 0 0,1-2-418 0 0,0 0 488 0 0,-1 0-1 0 0,0 1 1 0 0,1-1-1 0 0,-1 0 1 0 0,1 0-1 0 0,-1 0 1 0 0,0 0-1 0 0,1 1 1 0 0,-1-1-1 0 0,1 0 1 0 0,-1 0-1 0 0,0 1 1 0 0,1-1-1 0 0,-1 0 1 0 0,0 1-1 0 0,0-1 1 0 0,1 0-1 0 0,-1 1 1 0 0,0 2 18 0 0,-1 0 1 0 0,1 1-1 0 0,-1-1 1 0 0,0 0-1 0 0,0 0 0 0 0,-3 4 1 0 0,-23 32 75 0 0,27-39-110 0 0,-1 2-104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18 5527 0 0,'0'0'4462'0'0,"-8"-3"1799"0"0,4 3-5940 0 0,-1 1 0 0 0,0 0 0 0 0,1 0 0 0 0,-1 1 0 0 0,1-1-1 0 0,-1 1 1 0 0,1 0 0 0 0,0 0 0 0 0,0 0 0 0 0,0 1 0 0 0,-7 5 0 0 0,-7 6 914 0 0,-17 18-1 0 0,29-26-1189 0 0,-216 229-45 0 0,209-219 0 0 0,-14 22 0 0 0,23-32 0 0 0,1 1 0 0 0,-1-1 0 0 0,1 0 0 0 0,1 1 0 0 0,-1 0 0 0 0,1 0 0 0 0,-2 9 0 0 0,4-14 5 0 0,0-1-1 0 0,0 0 1 0 0,0 1-1 0 0,0-1 1 0 0,0 1-1 0 0,0-1 1 0 0,0 1-1 0 0,0-1 1 0 0,1 0-1 0 0,-1 1 1 0 0,0-1-1 0 0,1 0 1 0 0,-1 1-1 0 0,1-1 1 0 0,0 0-1 0 0,-1 0 1 0 0,1 1-1 0 0,0-1 1 0 0,2 2-1 0 0,-2-2 16 0 0,1 1-1 0 0,0-1 0 0 0,0 1 0 0 0,0-1 0 0 0,0 0 0 0 0,0 0 0 0 0,0 0 0 0 0,1 0 0 0 0,-1 0 0 0 0,5 0 0 0 0,1 1 48 0 0,1-1 1 0 0,0-1 0 0 0,0 0-1 0 0,-1 0 1 0 0,13-2-1 0 0,1-2 30 0 0,1 0-1 0 0,-1-2 1 0 0,1 0-1 0 0,-2-2 0 0 0,1 0 1 0 0,-1-2-1 0 0,28-16 1 0 0,-31 15-82 0 0,-1-1 0 0 0,0-1 0 0 0,-1 0 0 0 0,0-1 0 0 0,-1-1 0 0 0,-1 0 0 0 0,0-1 0 0 0,15-24 0 0 0,-20 27 8 0 0,-2 0 0 0 0,0-1 0 0 0,-1 0 0 0 0,0-1 1 0 0,6-24-1 0 0,-10 32-91 0 0,0-1 0 0 0,-1 1 0 0 0,0-1 0 0 0,0 0 0 0 0,-1 0 0 0 0,0 1 0 0 0,-1-1 0 0 0,1 0 1 0 0,-1 1-1 0 0,-1-1 0 0 0,0 0 0 0 0,0 1 0 0 0,-3-9 0 0 0,3 13 15 0 0,1 1 0 0 0,0-1-1 0 0,0 1 1 0 0,-1 0 0 0 0,1-1-1 0 0,-1 1 1 0 0,0 0 0 0 0,0 0-1 0 0,1 0 1 0 0,-1 0 0 0 0,-1 1-1 0 0,1-1 1 0 0,0 0 0 0 0,0 1-1 0 0,-1 0 1 0 0,1-1 0 0 0,-5-1 0 0 0,1 2-512 0 0,-1 0 0 0 0,0 0 1 0 0,1 0-1 0 0,-1 1 0 0 0,-11 0 1 0 0,2 1-2233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10 17303 0 0,'2'0'795'0'0,"-1"0"-560"0"0,0 0-193 0 0,0 0 1 0 0,-1-1-1 0 0,1 1 1 0 0,0 0-1 0 0,-1 0 1 0 0,1 0 0 0 0,-1-1-1 0 0,1 1 1 0 0,0 0-1 0 0,-1-1 1 0 0,1 1-1 0 0,-1 0 1 0 0,1-1-1 0 0,-1 1 1 0 0,1-1-1 0 0,-1 1 1 0 0,1 0-1 0 0,-1-1 1 0 0,0 1-1 0 0,1-1 1 0 0,1-2 2228 0 0,-4 4-1517 0 0,-18 13-492 0 0,0 2 0 0 0,1 0-1 0 0,0 1 1 0 0,-27 32 0 0 0,14-14-518 0 0,2-7-396 0 0,-1-2 0 0 0,-51 35 0 0 0,43-34 213 0 0,-44 40 0 0 0,71-56 555 0 0,1 1 0 0 0,0 0-1 0 0,1 0 1 0 0,1 1-1 0 0,0 1 1 0 0,0-1 0 0 0,-11 26-1 0 0,17-31-80 0 0,0-1 0 0 0,1 1 1 0 0,0-1-1 0 0,0 1 0 0 0,-2 13 0 0 0,4-20-12 0 0,0 1-1 0 0,0 0 1 0 0,0-1 0 0 0,0 1-1 0 0,0 0 1 0 0,0-1 0 0 0,1 1-1 0 0,-1 0 1 0 0,0-1 0 0 0,1 1-1 0 0,-1-1 1 0 0,1 1 0 0 0,0-1-1 0 0,-1 1 1 0 0,1-1 0 0 0,0 0-1 0 0,0 1 1 0 0,0-1 0 0 0,0 0-1 0 0,0 1 1 0 0,0-1 0 0 0,1 0-1 0 0,-1 0 1 0 0,0 0 0 0 0,0 0-1 0 0,1 0 1 0 0,-1 0 0 0 0,1-1-1 0 0,-1 1 1 0 0,1 0-1 0 0,-1-1 1 0 0,1 1 0 0 0,-1-1-1 0 0,3 1 1 0 0,11 1 180 0 0,0 0 1 0 0,0 0-1 0 0,0-2 0 0 0,17-1 1 0 0,60-9 211 0 0,-57 4-298 0 0,0-2 0 0 0,-1-1-1 0 0,1-2 1 0 0,-2-1 0 0 0,0-1 0 0 0,42-25-1 0 0,-63 31-94 0 0,-1-1 0 0 0,0 0 0 0 0,0-1-1 0 0,-1-1 1 0 0,0 0 0 0 0,0 0 0 0 0,-1-1-1 0 0,13-19 1 0 0,-10 10-144 0 0,-1-1-1 0 0,0 0 0 0 0,-1-1 1 0 0,8-30-1 0 0,-17 51 107 0 0,-1 0-1 0 0,1-1 1 0 0,-1 1 0 0 0,0 0-1 0 0,1-1 1 0 0,-1 1-1 0 0,0-1 1 0 0,0 1 0 0 0,0-1-1 0 0,0 1 1 0 0,0 0-1 0 0,0-1 1 0 0,0 1 0 0 0,0-1-1 0 0,-1 1 1 0 0,1-1 0 0 0,-1 1-1 0 0,1 0 1 0 0,-1-1-1 0 0,-1-1 1 0 0,1 2 6 0 0,0 0-1 0 0,0 0 1 0 0,0 1 0 0 0,0-1-1 0 0,0 1 1 0 0,0-1 0 0 0,0 1-1 0 0,-1-1 1 0 0,1 1 0 0 0,0 0-1 0 0,0 0 1 0 0,-1 0 0 0 0,1-1-1 0 0,0 1 1 0 0,0 0 0 0 0,-1 0-1 0 0,1 1 1 0 0,0-1 0 0 0,0 0-1 0 0,0 0 1 0 0,-1 1-1 0 0,1-1 1 0 0,0 0 0 0 0,-2 2-1 0 0,-11 3-37 0 0,0 0 0 0 0,1 2 0 0 0,0-1 0 0 0,0 2 0 0 0,1-1 0 0 0,0 2 0 0 0,-13 11 0 0 0,18-14 36 0 0,0 0 0 0 0,1 1-1 0 0,0 0 1 0 0,0 0 0 0 0,1 1 0 0 0,0 0 0 0 0,0-1 0 0 0,0 2 0 0 0,1-1 0 0 0,0 0 0 0 0,1 1 0 0 0,-3 13 0 0 0,5-16-76 0 0,0 0-1 0 0,0 0 1 0 0,1 0 0 0 0,0 0-1 0 0,0 0 1 0 0,1 0-1 0 0,1 10 1 0 0,-1-11-463 0 0,1-1 0 0 0,-1 1-1 0 0,1 0 1 0 0,0-1 0 0 0,3 7 0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419 117 8287 0 0,'46'-45'722'0'0,"-2"0"3086"0"0,-11 18 6739 0 0,-33 29-10471 0 0,0-1-75 0 0,1 1 0 0 0,-1-1 0 0 0,0 1-1 0 0,0-1 1 0 0,0 1 0 0 0,0-1 0 0 0,0 0-1 0 0,0 1 1 0 0,-1-1 0 0 0,1 1 0 0 0,0-1-1 0 0,-1 0 1 0 0,1 1 0 0 0,-1-1 0 0 0,1 0-1 0 0,-1 0 1 0 0,0 1 0 0 0,0-1 0 0 0,1 0-1 0 0,-1 0 1 0 0,-2 2 0 0 0,0 1 8 0 0,-12 16-31 0 0,-1 0 0 0 0,-1-1 0 0 0,-30 26 1 0 0,7-7-63 0 0,-131 112-48 0 0,-1 1 24 0 0,165-144 99 0 0,1 1 0 0 0,-1-1 0 0 0,2 1 0 0 0,-1 1 0 0 0,1-1 0 0 0,0 1 0 0 0,-5 12 0 0 0,10-20 8 0 0,0 0 0 0 0,0 0 0 0 0,0 0 0 0 0,0-1 0 0 0,0 1 0 0 0,0 0 0 0 0,0 0 0 0 0,0 0 0 0 0,1 0-1 0 0,-1 0 1 0 0,0-1 0 0 0,0 1 0 0 0,1 0 0 0 0,-1 0 0 0 0,1 0 0 0 0,-1-1 0 0 0,1 1 0 0 0,-1 0 0 0 0,1 0 0 0 0,-1-1 0 0 0,1 1 0 0 0,0-1 0 0 0,-1 1 0 0 0,1 0-1 0 0,0-1 1 0 0,-1 1 0 0 0,1-1 0 0 0,0 0 0 0 0,1 1 0 0 0,25 12-31 0 0,-13-9 51 0 0,1-1 0 0 0,0 0-1 0 0,0-2 1 0 0,0 1 0 0 0,1-2 0 0 0,-1 0-1 0 0,0-1 1 0 0,0 0 0 0 0,28-7 0 0 0,-22 3 16 0 0,1-1 1 0 0,-1-2-1 0 0,0 0 1 0 0,-1-1-1 0 0,0-1 1 0 0,21-14-1 0 0,-12 3 12 0 0,-2-1 1 0 0,-1-1-1 0 0,-1-2 0 0 0,26-31 0 0 0,-35 34-46 0 0,-6 3-17 0 0,-9 18-53 0 0,-22 3-255 0 0,11 1 296 0 0,-1 1 0 0 0,1 0-1 0 0,0 0 1 0 0,0 1 0 0 0,0 0 0 0 0,1 1 0 0 0,-1 0-1 0 0,1 0 1 0 0,-15 16 0 0 0,11-10 27 0 0,1 1 0 0 0,0 0 0 0 0,1 1 0 0 0,1 1 0 0 0,-13 22 0 0 0,21-33-3 0 0,0 0 0 0 0,0 0 0 0 0,0 0-1 0 0,1 0 1 0 0,0 0 0 0 0,0 0 0 0 0,-1 8 0 0 0,2-11-34 0 0,1 0 0 0 0,-1-1-1 0 0,0 1 1 0 0,0 0 0 0 0,1 0 0 0 0,-1-1 0 0 0,0 1 0 0 0,1 0 0 0 0,-1-1-1 0 0,1 1 1 0 0,-1-1 0 0 0,0 1 0 0 0,1 0 0 0 0,0-1 0 0 0,-1 1 0 0 0,1-1-1 0 0,-1 1 1 0 0,1-1 0 0 0,0 0 0 0 0,-1 1 0 0 0,2 0 0 0 0,14 4-5896 0 0,-1-4-980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448 154 2303 0 0,'31'-26'219'0'0,"52"-33"-1"0"0,-32 28 6655 0 0,-47 29-5957 0 0,-1 0 0 0 0,0 0 0 0 0,0-1 0 0 0,0 1 0 0 0,-1 0 0 0 0,1-1 1 0 0,0 0-1 0 0,-1 0 0 0 0,2-3 0 0 0,-4 6-864 0 0,0 0 1 0 0,0-1-1 0 0,0 1 1 0 0,0 0-1 0 0,0 0 0 0 0,0-1 1 0 0,0 1-1 0 0,-1 0 1 0 0,1-1-1 0 0,0 1 1 0 0,0 0-1 0 0,0 0 1 0 0,0 0-1 0 0,-1-1 0 0 0,1 1 1 0 0,0 0-1 0 0,0 0 1 0 0,-1-1-1 0 0,1 1 1 0 0,0 0-1 0 0,0 0 0 0 0,-1 0 1 0 0,1 0-1 0 0,0 0 1 0 0,-1-1-1 0 0,1 1 1 0 0,0 0-1 0 0,0 0 0 0 0,-1 0 1 0 0,1 0-1 0 0,-1 0 1 0 0,-10-3 356 0 0,-1 3-312 0 0,0 0 1 0 0,0 0-1 0 0,0 1 1 0 0,0 1 0 0 0,1 0-1 0 0,-1 0 1 0 0,-22 9-1 0 0,-77 37-61 0 0,104-44-26 0 0,-139 74 64 0 0,-9 4-430 0 0,149-79 347 0 0,2-1-2 0 0,0 0 0 0 0,0 0 0 0 0,0 0 0 0 0,0 0-1 0 0,1 1 1 0 0,-1-1 0 0 0,1 1 0 0 0,-1 0 0 0 0,1 0 0 0 0,-3 4 0 0 0,0 5 0 0 0,8-7 18 0 0,-1-4-3 0 0,1 4 6 0 0,0-1-1 0 0,0 0 1 0 0,1 0 0 0 0,0-1 0 0 0,0 1 0 0 0,0 0 0 0 0,0-1-1 0 0,0 0 1 0 0,0 0 0 0 0,1 0 0 0 0,4 3 0 0 0,8 5 32 0 0,23 11 0 0 0,-21-13-9 0 0,101 44 102 0 0,-14-7 387 0 0,-90-39-298 0 0,0 2 0 0 0,-1 0 1 0 0,0 0-1 0 0,21 19 0 0 0,-32-24-153 0 0,1-1-1 0 0,-1 1 0 0 0,0 0 1 0 0,0 0-1 0 0,0 0 1 0 0,0 0-1 0 0,-1 1 0 0 0,0-1 1 0 0,3 8-1 0 0,-4-10-52 0 0,0 0 0 0 0,-1 0 1 0 0,0 0-1 0 0,1 0 0 0 0,-1 0 0 0 0,0 0 0 0 0,0 0 0 0 0,0 0 0 0 0,0 0 0 0 0,-1 0 0 0 0,1 0 0 0 0,0-1 0 0 0,-1 1 0 0 0,0 0 0 0 0,1 0 0 0 0,-1 0 0 0 0,0 0 1 0 0,0 0-1 0 0,0-1 0 0 0,0 1 0 0 0,0 0 0 0 0,0-1 0 0 0,0 1 0 0 0,-1-1 0 0 0,1 0 0 0 0,-3 2 0 0 0,-5 4 28 0 0,0 0 0 0 0,-1-1 0 0 0,0 0 0 0 0,0-1 0 0 0,0 0-1 0 0,-19 6 1 0 0,-71 14-145 0 0,64-17-67 0 0,3 0-201 0 0,-54 5-1 0 0,76-12 227 0 0,-1 0 1 0 0,1-1-1 0 0,-1-1 1 0 0,1 0-1 0 0,0 0 1 0 0,-1-1-1 0 0,1-1 1 0 0,-17-5-1 0 0,27 7 128 0 0,0 1 0 0 0,0 0 0 0 0,0-1 0 0 0,0 1-1 0 0,0-1 1 0 0,0 1 0 0 0,0-1 0 0 0,0 0 0 0 0,0 1 0 0 0,0-1 0 0 0,0 0 0 0 0,1 0-1 0 0,-1 0 1 0 0,0 1 0 0 0,0-1 0 0 0,1 0 0 0 0,-1 0 0 0 0,1 0 0 0 0,-1 0-1 0 0,1 0 1 0 0,-1 0 0 0 0,1 0 0 0 0,-1 0 0 0 0,1-1 0 0 0,0 1 0 0 0,0 0-1 0 0,0 0 1 0 0,-1 0 0 0 0,1 0 0 0 0,0 0 0 0 0,0 0 0 0 0,1-1 0 0 0,-1 1 0 0 0,0 0-1 0 0,0 0 1 0 0,0 0 0 0 0,1 0 0 0 0,-1 0 0 0 0,1 0 0 0 0,-1 0 0 0 0,1 0-1 0 0,-1 0 1 0 0,2-2 0 0 0,2-3-29 0 0,1 0-1 0 0,-1 0 1 0 0,1 0 0 0 0,0 0-1 0 0,8-5 1 0 0,76-62-54 0 0,-31 26 222 0 0,-19 18 106 0 0,55-32 1 0 0,-56 38-11 0 0,-1-1-1 0 0,33-30 1 0 0,-62 48-169 0 0,-1 0-21 0 0,1 0 0 0 0,-2 0 0 0 0,1-1-1 0 0,-1 0 1 0 0,0 0 0 0 0,-1 0-1 0 0,1-1 1 0 0,4-9 0 0 0,-10 16-162 0 0,-4-3-889 0 0,-4-2-4637 0 0,-1 4-1390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11055 0 0,'-4'0'240'0'0,"-1"1"0"0"0,0-1 0 0 0,1 1 0 0 0,-1 0 0 0 0,1 0-1 0 0,-1 1 1 0 0,1-1 0 0 0,0 1 0 0 0,0 0 0 0 0,-1 0 0 0 0,1 1-1 0 0,-6 4 1 0 0,8-6-120 0 0,0 1-1 0 0,0 0 0 0 0,0 0 1 0 0,0 0-1 0 0,0 0 0 0 0,0 0 1 0 0,0 1-1 0 0,1-1 1 0 0,-1 0-1 0 0,1 1 0 0 0,0-1 1 0 0,-1 1-1 0 0,1 0 0 0 0,0-1 1 0 0,1 1-1 0 0,-1 0 0 0 0,0 0 1 0 0,1 0-1 0 0,0-1 1 0 0,-1 1-1 0 0,1 4 0 0 0,3 9-63 0 0,1 0 1 0 0,1-1-1 0 0,0 0 0 0 0,0 0 0 0 0,16 28 0 0 0,-1 0 54 0 0,154 306 2375 0 0,-161-325-1832 0 0,-1 1 1 0 0,-1 1-1 0 0,-1-1 0 0 0,9 38 0 0 0,-16-47-427 0 0,0-1-1 0 0,-1 1 1 0 0,-1 0-1 0 0,0 0 1 0 0,-1-1-1 0 0,-1 1 1 0 0,-1 0-1 0 0,0 0 1 0 0,-5 15-1 0 0,0-6-134 0 0,-2 0-1 0 0,0-2 0 0 0,-2 1 0 0 0,-1-1 1 0 0,-19 28-1 0 0,6-15 45 0 0,-1-2 0 0 0,-41 43 0 0 0,-56 35-2368 0 0,89-83 1522 0 0,16-13-673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11519 0 0,'0'0'887'0'0,"2"-1"-583"0"0,14-4 482 0 0,43-15 3425 0 0,72-14 0 0 0,141-14-2762 0 0,-199 31-4730 0 0,-54 14 1570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2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17535 0 0,'0'0'3838'0'0,"2"1"-2779"0"0,1 0-825 0 0,0 1-1 0 0,0-1 0 0 0,0 0 1 0 0,0 0-1 0 0,0 0 0 0 0,0-1 1 0 0,1 1-1 0 0,-1-1 0 0 0,0 0 1 0 0,0 0-1 0 0,1 0 0 0 0,5-1 1 0 0,47-9 745 0 0,-34 5-740 0 0,34-6 104 0 0,218-34-531 0 0,-263 44-391 0 0,1 0-1 0 0,-1 1 1 0 0,13 2 0 0 0,-12-1-616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258 101 3679 0 0,'18'-11'761'0'0,"22"-11"0"0"0,53-15 13491 0 0,-97 38-14151 0 0,0 0 1 0 0,0 1 0 0 0,1-1 0 0 0,-1 0 0 0 0,0 1 0 0 0,0 0 0 0 0,-5 4 0 0 0,0-1 21 0 0,-75 49 73 0 0,64-40-184 0 0,-6 5-12 0 0,0 1 0 0 0,2 1 0 0 0,1 1 0 0 0,-34 41 0 0 0,42-45 0 0 0,2 2 0 0 0,0-1 0 0 0,1 2 0 0 0,1-1 0 0 0,0 2 0 0 0,2-1 0 0 0,-7 25 0 0 0,15-42 13 0 0,0 1 0 0 0,0-1 0 0 0,1 1 0 0 0,-1 0 0 0 0,1 0 0 0 0,0-1 0 0 0,1 1 0 0 0,-1 0 0 0 0,1-1 0 0 0,1 6 0 0 0,-2-8-4 0 0,1 0 0 0 0,-1 0 0 0 0,1 0-1 0 0,0 0 1 0 0,0 0 0 0 0,0-1 0 0 0,0 1 0 0 0,0 0-1 0 0,0-1 1 0 0,0 1 0 0 0,0 0 0 0 0,1-1 0 0 0,-1 1-1 0 0,1-1 1 0 0,-1 0 0 0 0,1 0 0 0 0,0 1 0 0 0,-1-1 0 0 0,1 0-1 0 0,0 0 1 0 0,0-1 0 0 0,0 1 0 0 0,0 0 0 0 0,-1 0-1 0 0,4 0 1 0 0,4 0 92 0 0,0-1 0 0 0,0 1-1 0 0,1-1 1 0 0,-1-1 0 0 0,14-2 0 0 0,46-14 258 0 0,-56 14-295 0 0,20-6-18 0 0,-1-1 0 0 0,-1-2 1 0 0,1-1-1 0 0,-2-1 0 0 0,0-2 0 0 0,-1-1 0 0 0,0-1 0 0 0,-2-1 0 0 0,44-40 0 0 0,-49 37 106 0 0,-1 0 0 0 0,23-33 0 0 0,-36 44-102 0 0,-1 0 1 0 0,0 0-1 0 0,-1-1 0 0 0,0 0 1 0 0,-1 0-1 0 0,-1-1 1 0 0,6-24-1 0 0,-9 34-66 0 0,0-1 0 0 0,-1 0-1 0 0,1 1 1 0 0,-1-1 0 0 0,0 0 0 0 0,0 0 0 0 0,-1 1-1 0 0,1-1 1 0 0,-1 0 0 0 0,0 1 0 0 0,0-1 0 0 0,0 0-1 0 0,0 1 1 0 0,-1-1 0 0 0,1 1 0 0 0,-4-5-1 0 0,2 4-9 0 0,1 1-1 0 0,-1 0 0 0 0,-1 0 1 0 0,1 0-1 0 0,0 0 0 0 0,-1 1 1 0 0,0-1-1 0 0,1 1 0 0 0,-1 0 1 0 0,0 0-1 0 0,0 0 0 0 0,0 0 0 0 0,-8-1 1 0 0,-9-2-389 0 0,-1 1 0 0 0,0 1-1 0 0,0 1 1 0 0,0 1 0 0 0,0 1 0 0 0,0 1 0 0 0,0 1 0 0 0,-29 6 0 0 0,48-8 345 0 0,1 1 1 0 0,0-1 0 0 0,0 1-1 0 0,0-1 1 0 0,0 1-1 0 0,0 0 1 0 0,0 0-1 0 0,0 0 1 0 0,0 0 0 0 0,0 0-1 0 0,0 0 1 0 0,-3 3-1 0 0,4-3-374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5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51 12383 0 0,'1'-1'564'0'0,"3"-3"-144"0"0,-1 1-282 0 0,-1 1 0 0 0,1-1 0 0 0,-1 0 0 0 0,0-1 1 0 0,0 1-1 0 0,2-4 0 0 0,10-14 6589 0 0,-20 28-5258 0 0,2-2-1664 0 0,-266 289-273 0 0,263-287 416 0 0,-44 42-660 0 0,-62 44-1 0 0,10-23 111 0 0,41-29 472 0 0,49-32 119 0 0,1-4 2352 0 0,15-3-2002 0 0,3 0-215 0 0,0 1 0 0 0,0-1 0 0 0,1 0 0 0 0,-1 0 0 0 0,0-1 0 0 0,1 0 0 0 0,-1 0 0 0 0,9 0 1 0 0,59-3 275 0 0,-51 1-292 0 0,237-18 627 0 0,-34-1-454 0 0,-225 20-279 0 0,2 0-78 0 0,-2 2-67 0 0,0 1 69 0 0,0-1 0 0 0,0 1-1 0 0,-1 0 1 0 0,1 0 0 0 0,0 0 0 0 0,-1 0 0 0 0,0 0-1 0 0,0 0 1 0 0,0 0 0 0 0,0 0 0 0 0,-1 3-1 0 0,1-4-547 0 0,-4 5-275 0 0,3-2-875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 13503 0 0,'0'0'1531'0'0,"5"-8"798"0"0,-4 6-2061 0 0,0-1 1 0 0,0 1-1 0 0,1 0 0 0 0,-1 0 0 0 0,0 0 1 0 0,1 0-1 0 0,0 0 0 0 0,-1 0 0 0 0,1 0 1 0 0,3-2 1195 0 0,-7 12-1200 0 0,-9 16 25 0 0,7-18-267 0 0,1 1 0 0 0,0-1 0 0 0,-3 9 0 0 0,2-5-22 0 0,3 0 0 0 0,1-3-64 0 0,0-6-260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11519 0 0,'0'0'1040'0'0,"-1"2"-853"0"0,-29 49 2164 0 0,-6 11 971 0 0,-19 57-1380 0 0,-59 187 0 0 0,106-287-1795 0 0,5-13-104 0 0,1-1 0 0 0,-1 0 1 0 0,2 1-1 0 0,-3 10 0 0 0,3-15-23 0 0,1 0-145 0 0,1-1 112 0 0,-1 0 0 0 0,0 0 0 0 0,0 1 0 0 0,0-1 1 0 0,1 0-1 0 0,-1 0 0 0 0,0 0 0 0 0,0 1 0 0 0,0-1 0 0 0,1 0 0 0 0,-1 0 1 0 0,0 0-1 0 0,0 0 0 0 0,1 1 0 0 0,-1-1 0 0 0,0 0 0 0 0,1 0 0 0 0,-1 0 1 0 0,0 0-1 0 0,1 0 0 0 0,-1 0 0 0 0,0 0 0 0 0,0 0 0 0 0,1 0 0 0 0,-1 0 0 0 0,0 0 1 0 0,1 0-1 0 0,-1 0 0 0 0,11-1-410 0 0,-1-4-997 0 0,1-1-422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145 107 4607 0 0,'-8'0'11139'0'0,"34"-8"-9262"0"0,85-27-572 0 0,-48 15-693 0 0,73-15-1 0 0,-117 32-122 0 0,35-2 0 0 0,-53 5-227 0 0,0 0-249 0 0,-1 0-1 0 0,1 0 1 0 0,-1 0-1 0 0,0 0 1 0 0,1 0 0 0 0,-1 0-1 0 0,1 0 1 0 0,-1 0-1 0 0,0 0 1 0 0,1 0-1 0 0,-1 1 1 0 0,0-1-1 0 0,1 0 1 0 0,-1 0 0 0 0,0 0-1 0 0,1 0 1 0 0,-1 1-1 0 0,0-1 1 0 0,1 0-1 0 0,-1 0 1 0 0,0 1 0 0 0,0-1-1 0 0,1 0 1 0 0,-1 1-1 0 0,0-1 1 0 0,0 0-1 0 0,0 1 1 0 0,1-1-1 0 0,-1 0 1 0 0,0 1 0 0 0,0-1-1 0 0,0 0 1 0 0,0 1-1 0 0,0-1 1 0 0,0 1-1 0 0,0-1 1 0 0,0 0 0 0 0,0 1-1 0 0,0-1 1 0 0,0 0-1 0 0,0 1 1 0 0,0 0-1 0 0,-2 16 120 0 0,-1-10-115 0 0,-1-1-1 0 0,0 1 0 0 0,0-1 1 0 0,0 0-1 0 0,-1-1 0 0 0,0 1 1 0 0,-11 9-1 0 0,-45 32 87 0 0,35-29-67 0 0,-6 3-48 0 0,1-2 1 0 0,-2-1 0 0 0,-1-2-1 0 0,0-1 1 0 0,-41 12-1 0 0,34-19-121 0 0,20-4 55 0 0,19-4 19 0 0,16 0-761 0 0,210 0 557 0 0,-211 0 338 0 0,0 1 1 0 0,18 2-1 0 0,-28-2-32 0 0,0-1-1 0 0,0 1 1 0 0,1 0 0 0 0,-1 0-1 0 0,0 0 1 0 0,0 1-1 0 0,0-1 1 0 0,0 1 0 0 0,0-1-1 0 0,-1 1 1 0 0,1 0 0 0 0,0 0-1 0 0,-1 0 1 0 0,4 4 0 0 0,-5-5-26 0 0,-1 0 0 0 0,1 1 0 0 0,-1-1 1 0 0,1 0-1 0 0,-1 0 0 0 0,1 1 1 0 0,-1-1-1 0 0,0 1 0 0 0,0-1 0 0 0,0 0 1 0 0,0 1-1 0 0,0-1 0 0 0,0 1 1 0 0,0-1-1 0 0,0 0 0 0 0,0 1 1 0 0,0-1-1 0 0,-1 0 0 0 0,1 1 0 0 0,-1-1 1 0 0,0 3-1 0 0,-16 24 250 0 0,17-27-252 0 0,-11 13 60 0 0,-1 0-1 0 0,-1 0 0 0 0,0-2 1 0 0,0 1-1 0 0,-1-2 0 0 0,-1 0 1 0 0,0 0-1 0 0,0-1 0 0 0,-1-1 1 0 0,-26 10-1 0 0,-2-1-35 0 0,-1-2 1 0 0,-85 17-1 0 0,84-26-447 0 0,45-7 221 0 0,11-6-5318 0 0,4-1 1079 0 0,2 0-1136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61 11631 0 0,'-1'0'531'0'0,"-12"0"-115"0"0,-1-1 389 0 0,-3 1 4795 0 0,24-1-5282 0 0,-1 0-1 0 0,0 0 0 0 0,0 0 0 0 0,9-4 1 0 0,7-1-107 0 0,12-1-123 0 0,35-7 163 0 0,102-8 0 0 0,-169 21-227 0 0,1 1 0 0 0,0 0-1 0 0,0 0 1 0 0,0 0 0 0 0,-1 0 0 0 0,1 0-1 0 0,0 1 1 0 0,0-1 0 0 0,-1 1 0 0 0,1 0-1 0 0,0 0 1 0 0,-1 0 0 0 0,1 0 0 0 0,-1 0-1 0 0,5 3 1 0 0,-7-2-14 0 0,1-1 1 0 0,-1 0-1 0 0,0 1 0 0 0,0-1 1 0 0,1 0-1 0 0,-1 1 0 0 0,0-1 1 0 0,-1 1-1 0 0,1-1 0 0 0,0 0 0 0 0,0 1 1 0 0,0-1-1 0 0,-1 0 0 0 0,1 1 1 0 0,-1-1-1 0 0,0 2 0 0 0,0-2-9 0 0,-1 5 2 0 0,-1 0-1 0 0,0-1 1 0 0,-1 0 0 0 0,1 1-1 0 0,-1-1 1 0 0,0-1 0 0 0,0 1-1 0 0,-1 0 1 0 0,-4 3 0 0 0,-50 35 32 0 0,45-33-33 0 0,-15 8-45 0 0,0-1 0 0 0,-34 14-1 0 0,-64 21-134 0 0,98-41 164 0 0,-4 0-77 0 0,-48 9 0 0 0,34-9-133 0 0,33-6-26 0 0,14-5 240 0 0,0 0 1 0 0,0 0 0 0 0,1 0 0 0 0,-1 0-1 0 0,0 0 1 0 0,0 0 0 0 0,0 0 0 0 0,0 0-1 0 0,0 0 1 0 0,0 0 0 0 0,0 0 0 0 0,0 0 0 0 0,0 0-1 0 0,0 0 1 0 0,0 0 0 0 0,0 0 0 0 0,0 0-1 0 0,0 0 1 0 0,0 0 0 0 0,0 0 0 0 0,0 0-1 0 0,0 0 1 0 0,0 0 0 0 0,1 0 0 0 0,-1 1-1 0 0,0-1 1 0 0,0 0 0 0 0,0 0 0 0 0,0 0 0 0 0,0 0-1 0 0,0 0 1 0 0,0 0 0 0 0,0 0 0 0 0,0 0-1 0 0,0 0 1 0 0,0 0 0 0 0,0 0 0 0 0,0 0-1 0 0,0 0 1 0 0,0 0 0 0 0,0 0 0 0 0,0 0-1 0 0,0 1 1 0 0,0-1 0 0 0,0 0 0 0 0,0 0 0 0 0,0 0-1 0 0,0 0 1 0 0,0 0 0 0 0,-1 0 0 0 0,1 0-1 0 0,0 0 1 0 0,0 0 0 0 0,0 0 0 0 0,0 0-1 0 0,0 0 1 0 0,0 0 0 0 0,0 0 0 0 0,0 0-1 0 0,0 0 1 0 0,0 0 0 0 0,0 0 0 0 0,0 0-1 0 0,0 0 1 0 0,0 0 0 0 0,23 3-1078 0 0,-8-3 1298 0 0,139 19-136 0 0,-118-13 183 0 0,0 2-1 0 0,41 16 1 0 0,-66-21-114 0 0,0 1 1 0 0,0 1-1 0 0,0 0 0 0 0,-1 1 1 0 0,11 7-1 0 0,-18-11-113 0 0,-1 0 0 0 0,0-1 0 0 0,0 1 0 0 0,0 0 0 0 0,0 0 1 0 0,0 0-1 0 0,-1 1 0 0 0,1-1 0 0 0,-1 0 0 0 0,1 0 0 0 0,-1 1 0 0 0,0-1 0 0 0,0 1 0 0 0,0 0 1 0 0,0-1-1 0 0,0 1 0 0 0,-1-1 0 0 0,1 1 0 0 0,-1 0 0 0 0,0 0 0 0 0,0-1 0 0 0,0 1 0 0 0,0 0 1 0 0,0 0-1 0 0,0-1 0 0 0,-1 1 0 0 0,1 0 0 0 0,-2 2 0 0 0,0 1 7 0 0,-1 0 1 0 0,0 0-1 0 0,0-1 0 0 0,0 1 0 0 0,-1-1 0 0 0,0 0 0 0 0,0 0 1 0 0,0 0-1 0 0,-7 6 0 0 0,2-4 9 0 0,0 1 0 0 0,0-1-1 0 0,-1-1 1 0 0,-14 8 0 0 0,4-5 5 0 0,0-1 0 0 0,-1 0-1 0 0,-32 6 1 0 0,-68 7 11 0 0,-11 3-221 0 0,51-5-1055 0 0,80-19 256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9 2303 0 0,'2'-9'18199'0'0,"-29"35"-18127"0"0,-2-2 0 0 0,-57 38 0 0 0,-70 29-75 0 0,-28 19-1 0 0,156-90 4 0 0,-32 29 0 0 0,51-41 0 0 0,1 0 0 0 0,0 1 0 0 0,0 0 0 0 0,1 1 0 0 0,0-1 0 0 0,0 2 0 0 0,-5 11 0 0 0,10-18 10 0 0,1 0-1 0 0,-1 0 0 0 0,1 0 1 0 0,0 0-1 0 0,0 0 1 0 0,1 0-1 0 0,-1 0 1 0 0,1 0-1 0 0,0 0 1 0 0,0 0-1 0 0,0 0 0 0 0,1 0 1 0 0,-1 0-1 0 0,2 5 1 0 0,0-4 55 0 0,0 1 1 0 0,0-1 0 0 0,1 0-1 0 0,-1 1 1 0 0,1-1 0 0 0,1 0-1 0 0,-1-1 1 0 0,1 1 0 0 0,3 4-1 0 0,4 0 110 0 0,-1 1 1 0 0,1-1-1 0 0,0-1 0 0 0,1 0 0 0 0,0-1 0 0 0,1 0 0 0 0,17 7 0 0 0,-4-4-31 0 0,0-1-1 0 0,1-1 1 0 0,0-1 0 0 0,0-1 0 0 0,0-2-1 0 0,1-1 1 0 0,0-1 0 0 0,0-1 0 0 0,-1-1 0 0 0,1-2-1 0 0,52-9 1 0 0,-33-1-123 0 0,1-2 1 0 0,-2-2-1 0 0,0-2 0 0 0,-1-2 1 0 0,51-30-1 0 0,-83 41-98 0 0,0 0 0 0 0,0-1-1 0 0,-1 0 1 0 0,11-12 0 0 0,-16 15-48 0 0,-1 0-1 0 0,0 0 1 0 0,0-1 0 0 0,-1 0 0 0 0,0 0 0 0 0,-1-1-1 0 0,8-16 1 0 0,-12 24 102 0 0,1 0 0 0 0,-1-1 0 0 0,1 1 0 0 0,-1 0 0 0 0,0 0 0 0 0,0 0 0 0 0,1 0 0 0 0,-1 0 0 0 0,0-1 0 0 0,0 1 0 0 0,0 0-1 0 0,0 0 1 0 0,0 0 0 0 0,0-1 0 0 0,-1 1 0 0 0,1 0 0 0 0,0 0 0 0 0,-1 0 0 0 0,1 0 0 0 0,0 0 0 0 0,-1 0 0 0 0,0 0 0 0 0,1-1 0 0 0,-1 2 0 0 0,1-1 0 0 0,-1 0 0 0 0,0 0 0 0 0,0 0-1 0 0,0 0 1 0 0,1 0 0 0 0,-1 0 0 0 0,0 1 0 0 0,0-1 0 0 0,0 0 0 0 0,0 1 0 0 0,0-1 0 0 0,0 1 0 0 0,-1-1 0 0 0,1 1 0 0 0,0 0 0 0 0,0-1 0 0 0,0 1 0 0 0,0 0 0 0 0,0 0 0 0 0,-1 0-1 0 0,1 0 1 0 0,0 0 0 0 0,0 0 0 0 0,0 0 0 0 0,-3 0 0 0 0,-4 1-50 0 0,0 1 0 0 0,1-1-1 0 0,-1 1 1 0 0,0 1 0 0 0,0-1-1 0 0,-12 8 1 0 0,-44 26-59 0 0,55-30 137 0 0,-20 12 40 0 0,2 2 0 0 0,0 1 0 0 0,1 2-1 0 0,-36 39 1 0 0,57-57-97 0 0,1 1-1 0 0,0-1 1 0 0,0 1 0 0 0,0 0-1 0 0,1 0 1 0 0,-1 0 0 0 0,1 1-1 0 0,1-1 1 0 0,-1 1 0 0 0,-1 8-1 0 0,4-15-39 0 0,0 1 0 0 0,0-1 0 0 0,0 1 0 0 0,0-1 1 0 0,0 1-1 0 0,0-1 0 0 0,0 1 0 0 0,0-1 0 0 0,0 1 0 0 0,0-1 0 0 0,0 1 0 0 0,1-1 0 0 0,-1 1 0 0 0,0-1 0 0 0,0 1 0 0 0,0-1 0 0 0,1 0 1 0 0,-1 1-1 0 0,1 0 0 0 0,0 0-675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83 8143 0 0,'1'-4'127'0'0,"-1"3"-60"0"0,1 0-1 0 0,-1 0 1 0 0,0 0 0 0 0,1 0 0 0 0,-1 0 0 0 0,1 0-1 0 0,-1 0 1 0 0,1 0 0 0 0,4-6 5224 0 0,-13 15-4286 0 0,1-1-647 0 0,1 0 0 0 0,0 1-1 0 0,1 0 1 0 0,-10 17-1 0 0,-13 38 379 0 0,20-43-545 0 0,-148 387 1086 0 0,136-344-1203 0 0,-20 98 0 0 0,38-135 120 0 0,11-32-8 0 0,0-3-94 0 0,0 0-1 0 0,-1-1 1 0 0,15-20 0 0 0,0-1 37 0 0,156-199 107 0 0,-65 80-144 0 0,-92 123-199 0 0,39-37 0 0 0,-44 52-79 0 0,-15 12 90 0 0,-1 23-104 0 0,-1 12 196 0 0,-28 138-53 0 0,15-105 65 0 0,-32 216 72 0 0,45-282 512 0 0,1-3-527 0 0,1 0-1 0 0,-1 1 1 0 0,0-1 0 0 0,1 0-1 0 0,-1 0 1 0 0,0 0 0 0 0,0 0 0 0 0,0 0-1 0 0,0 0 1 0 0,0 0 0 0 0,0 0 0 0 0,1-1-1 0 0,0-1 52 0 0,144-184 1351 0 0,-118 150-1367 0 0,139-179 530 0 0,-47 77-456 0 0,62-69-237 0 0,-177 202-272 0 0,7-6 526 0 0,20-18 0 0 0,-7 15-2173 0 0,-23 13 1167 0 0,1 1 0 0 0,-1 1 0 0 0,1-1 0 0 0,-1 0 0 0 0,1 0 1 0 0,-1 1-1 0 0,6-1 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121 151 17359 0 0,'0'0'3650'0'0,"1"1"-3086"0"0,2 0-500 0 0,0 0 0 0 0,0-1 1 0 0,0 1-1 0 0,0 0 1 0 0,0-1-1 0 0,0 0 1 0 0,0 0-1 0 0,0 0 1 0 0,0 0-1 0 0,0 0 1 0 0,4-1-1 0 0,39-10 205 0 0,-30 6-197 0 0,96-29 163 0 0,-95 27-351 0 0,0-1 1 0 0,0 0-1 0 0,0-1 0 0 0,18-15 0 0 0,-32 22 4 0 0,0-1 0 0 0,1 0 0 0 0,-2 0-1 0 0,1 0 1 0 0,0 0 0 0 0,4-6 0 0 0,-7 8 86 0 0,0 1 0 0 0,0-1 0 0 0,0 1 0 0 0,0 0 0 0 0,0-1 0 0 0,-1 1 0 0 0,1 0 0 0 0,0-1 0 0 0,0 1 0 0 0,0 0 0 0 0,0-1 0 0 0,0 1 0 0 0,0-1 0 0 0,-1 1 0 0 0,1 0 0 0 0,0 0 0 0 0,0-1 0 0 0,-1 1 0 0 0,1 0 0 0 0,0-1 0 0 0,0 1 0 0 0,-1 0 0 0 0,1 0 0 0 0,0 0 0 0 0,-1-1 0 0 0,-7-5-217 0 0,4 5 175 0 0,1-1-1 0 0,0 1 1 0 0,-1 0-1 0 0,1 0 1 0 0,-1 0 0 0 0,1 1-1 0 0,-1-1 1 0 0,1 1-1 0 0,-1 0 1 0 0,0 0-1 0 0,1 0 1 0 0,-1 1-1 0 0,1-1 1 0 0,-5 2 0 0 0,-5 1-102 0 0,-1 1 0 0 0,-15 6 0 0 0,2 2 242 0 0,1 1 0 0 0,0 1 0 0 0,1 1 0 0 0,0 1 0 0 0,2 2 0 0 0,0 0 0 0 0,1 1 0 0 0,0 1 0 0 0,-19 26 0 0 0,29-32 51 0 0,1 0-1 0 0,1 0 1 0 0,0 2 0 0 0,1-1-1 0 0,-7 18 1 0 0,14-29-87 0 0,0 1-1 0 0,1-1 1 0 0,0 1 0 0 0,0 0 0 0 0,0-1 0 0 0,0 1 0 0 0,1 0 0 0 0,0 0 0 0 0,0-1-1 0 0,1 9 1 0 0,0-10-19 0 0,0 0 0 0 0,0 0 0 0 0,0 0-1 0 0,0 0 1 0 0,0 0 0 0 0,1 0 0 0 0,-1-1 0 0 0,1 1-1 0 0,0-1 1 0 0,0 1 0 0 0,0-1 0 0 0,0 1-1 0 0,0-1 1 0 0,1 0 0 0 0,-1 0 0 0 0,1 0-1 0 0,4 2 1 0 0,1 1 8 0 0,1-2 0 0 0,-1 1 1 0 0,1-1-1 0 0,0 0 0 0 0,0-1 0 0 0,0 0 0 0 0,0 0 0 0 0,0-1 1 0 0,0 0-1 0 0,9-1 0 0 0,10-1-268 0 0,-1-1 1 0 0,29-5 0 0 0,-21 0-604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135 198 2759 0 0,'0'0'13691'0'0,"-1"1"-12999"0"0,-9 13-222 0 0,1-1-1 0 0,0 1 1 0 0,1 0 0 0 0,-6 16 0 0 0,-21 64 199 0 0,24-62-392 0 0,2-3-88 0 0,0 0 0 0 0,2 1 1 0 0,-6 60-1 0 0,13-81-130 0 0,0-8 27 0 0,14-5 54 0 0,-10 2-123 0 0,1-1 0 0 0,-1 1 0 0 0,1-1 0 0 0,-1 0-1 0 0,0-1 1 0 0,0 1 0 0 0,5-7 0 0 0,25-31 69 0 0,-18 20-29 0 0,156-178-57 0 0,-152 176-50 0 0,13-15 57 0 0,-32 39 2 0 0,0-1-1 0 0,-1 1 1 0 0,1-1 0 0 0,0 1-1 0 0,-1-1 1 0 0,1 1 0 0 0,0 0-1 0 0,-1-1 1 0 0,1 1 0 0 0,0 0 0 0 0,-1-1-1 0 0,1 2 1 0 0,-1-2-5 0 0,2 3 24 0 0,0 1 0 0 0,0-1 0 0 0,-1 0 0 0 0,1 1 0 0 0,-1-1 0 0 0,0 1 0 0 0,0 0 0 0 0,0-1 0 0 0,-1 1 0 0 0,1 0 0 0 0,-1 0 0 0 0,0 6 0 0 0,-1 6 154 0 0,-4 27 0 0 0,1-17-94 0 0,-1 15-29 0 0,1-18-10 0 0,1 1 1 0 0,2 39 0 0 0,0-60-50 0 0,1-2 0 0 0,0 0 0 0 0,0 0 0 0 0,0 0 0 0 0,0 0 0 0 0,0 0 0 0 0,0 0 0 0 0,0-1 0 0 0,0 1 0 0 0,0 0 0 0 0,1 0 0 0 0,-1 0 0 0 0,0 0 0 0 0,1 0 0 0 0,-1-1 0 0 0,1 1 0 0 0,-1 0 0 0 0,1 0 0 0 0,-1 0 0 0 0,1-1 0 0 0,0 2 0 0 0,6 6 0 0 0,-6-7 8 0 0,1 0 0 0 0,0 0 0 0 0,0 0 0 0 0,0 0 0 0 0,0-1 0 0 0,0 1 0 0 0,0 0-1 0 0,0-1 1 0 0,0 1 0 0 0,0-1 0 0 0,0 0 0 0 0,0 0 0 0 0,0 0 0 0 0,1 0 0 0 0,-1 0 0 0 0,0 0 0 0 0,0 0 0 0 0,0-1 0 0 0,0 1-1 0 0,0-1 1 0 0,0 0 0 0 0,0 1 0 0 0,0-1 0 0 0,0 0 0 0 0,0 0 0 0 0,-1 0 0 0 0,3-2 0 0 0,5-3 49 0 0,-1 0-1 0 0,0 0 1 0 0,-1-1 0 0 0,9-9-1 0 0,8-14 125 0 0,-1 0-1 0 0,-1-1 1 0 0,22-44-1 0 0,-19 31 39 0 0,32-42-1 0 0,-56 85-218 0 0,105-126-2791 0 0,-93 114 2045 0 0,0 0 0 0 0,0 2-1 0 0,2 0 1 0 0,-1 0 0 0 0,1 1-1 0 0,1 1 1 0 0,18-8 0 0 0,-15 9-6061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319 118 3679 0 0,'1'-2'167'0'0,"24"-51"1060"0"0,-17 35 2441 0 0,-2-1 3826 0 0,-6 19-7410 0 0,1 0-1 0 0,-1-1 1 0 0,0 1-1 0 0,0-1 1 0 0,0 1-1 0 0,0-1 1 0 0,1 1-1 0 0,-1 0 1 0 0,0-1-1 0 0,0 1 1 0 0,0-1-1 0 0,0 1 1 0 0,0-1-1 0 0,0 1 1 0 0,0-1-1 0 0,0 1 1 0 0,0-1-1 0 0,0 1 1 0 0,0-1-1 0 0,-1 1 1 0 0,1 0-1 0 0,0-1 1 0 0,0 1-1 0 0,0-1 1 0 0,-1 1-1 0 0,1 0 1 0 0,0-1-1 0 0,0 1 1 0 0,-1-1-1 0 0,1 1 1 0 0,0 0-1 0 0,-1-1 1 0 0,0 1-1 0 0,0-1-41 0 0,0 1 1 0 0,0 0-1 0 0,-1 0 0 0 0,1-1 0 0 0,0 1 1 0 0,0 0-1 0 0,0 0 0 0 0,-1 0 0 0 0,1 1 1 0 0,0-1-1 0 0,0 0 0 0 0,-2 1 0 0 0,-4 1-94 0 0,1 0 0 0 0,0 0 0 0 0,-11 7 0 0 0,-119 93 52 0 0,67-47 0 0 0,54-44 32 0 0,1 1-1 0 0,-22 23 1 0 0,33-31 41 0 0,0-1 0 0 0,0 1 0 0 0,0 0 0 0 0,0 0 0 0 0,0 0 0 0 0,1 1 0 0 0,0-1 0 0 0,0 1 0 0 0,0-1 0 0 0,1 1 0 0 0,-1 0 0 0 0,1-1 0 0 0,0 1 0 0 0,1 0 0 0 0,-1 8 0 0 0,1-10-37 0 0,1-1 1 0 0,-1 1 0 0 0,1 0-1 0 0,0-1 1 0 0,0 1-1 0 0,0-1 1 0 0,0 1 0 0 0,0-1-1 0 0,0 1 1 0 0,1-1 0 0 0,0 0-1 0 0,-1 0 1 0 0,1 0-1 0 0,0 0 1 0 0,0 0 0 0 0,0 0-1 0 0,0 0 1 0 0,0-1-1 0 0,0 1 1 0 0,0-1 0 0 0,1 1-1 0 0,-1-1 1 0 0,1 0-1 0 0,-1 0 1 0 0,1 0 0 0 0,-1 0-1 0 0,5 0 1 0 0,1 2 0 0 0,1-2 0 0 0,-1 1 0 0 0,1-1 0 0 0,-1-1 0 0 0,1 1 0 0 0,-1-1 0 0 0,14-2 0 0 0,-9-1 0 0 0,-1 0-1 0 0,0-1 1 0 0,-1 0 0 0 0,1 0-1 0 0,-1-1 1 0 0,0-1-1 0 0,0 0 1 0 0,0 0 0 0 0,-1-1-1 0 0,0-1 1 0 0,12-11-1 0 0,-11 8 29 0 0,0 0 0 0 0,0-1 0 0 0,-2 0 0 0 0,1 0 0 0 0,-2-1 0 0 0,0 0 0 0 0,0-1 0 0 0,9-24 0 0 0,-13 26 39 0 0,0-1 0 0 0,-1 0 0 0 0,0 0 0 0 0,1-18 0 0 0,-3 23-237 0 0,-1 0-1 0 0,0 0 0 0 0,0 0 1 0 0,-1 0-1 0 0,0 0 0 0 0,-1 0 1 0 0,0 0-1 0 0,-3-9 0 0 0,4 16-793 0 0,-2-3-1191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158 108 13991 0 0,'5'-6'1268'0'0,"0"2"-1075"0"0,10-12 3301 0 0,-24 21-2834 0 0,-2 3-457 0 0,1 1 0 0 0,0 0 1 0 0,0 0-1 0 0,-14 19 0 0 0,-30 47 110 0 0,44-57-281 0 0,-1 0-1 0 0,-8 23 0 0 0,16-34-19 0 0,1 0-1 0 0,-1 0 1 0 0,1 0-1 0 0,1 1 0 0 0,-1-1 1 0 0,1 1-1 0 0,1-1 0 0 0,-1 1 1 0 0,2 9-1 0 0,-1-15 31 0 0,0 1 0 0 0,1-1 0 0 0,-1 0-1 0 0,1 0 1 0 0,0 0 0 0 0,-1 0 0 0 0,1 0 0 0 0,0 0-1 0 0,0-1 1 0 0,0 1 0 0 0,0 0 0 0 0,1 0-1 0 0,-1-1 1 0 0,0 1 0 0 0,1 0 0 0 0,-1-1 0 0 0,1 0-1 0 0,0 1 1 0 0,-1-1 0 0 0,1 0 0 0 0,0 0 0 0 0,0 0-1 0 0,0 0 1 0 0,0 0 0 0 0,0 0 0 0 0,0 0 0 0 0,0-1-1 0 0,0 1 1 0 0,0-1 0 0 0,0 1 0 0 0,0-1 0 0 0,0 0-1 0 0,0 0 1 0 0,4 0 0 0 0,6-1 140 0 0,0 0 0 0 0,0-1 0 0 0,0 0 0 0 0,19-7 0 0 0,-12 4-91 0 0,-1-2-1 0 0,1 0 0 0 0,-1-1 0 0 0,-1-1 1 0 0,23-15-1 0 0,-30 17-48 0 0,-1 0 0 0 0,0 0 0 0 0,-1-1 0 0 0,1 0-1 0 0,-1-1 1 0 0,-1 0 0 0 0,0 0 0 0 0,0 0 0 0 0,-1-1 0 0 0,8-16 0 0 0,18-47-907 0 0,21-46-2844 0 0,-39 92-1357 0 0,0 0-1366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1 794 3223 0 0,'0'3'516'0'0,"2"2"-531"0"0,3 9 8091 0 0,-3-9-7223 0 0,-1-3 188 0 0,12-6 328 0 0,-8 3-1109 0 0,-1-1 0 0 0,1 0 0 0 0,-1-1 0 0 0,0 1-1 0 0,0-1 1 0 0,0 0 0 0 0,7-5 0 0 0,23-29 1076 0 0,-22 24-961 0 0,17-18 178 0 0,-7 8-183 0 0,-2 0-1 0 0,0-1 0 0 0,23-38 0 0 0,138-265 643 0 0,-147 269-1024 0 0,-33 57-49 0 0,-47 102-154 0 0,-21 108 215 0 0,52-162 0 0 0,7-24 0 0 0,-6 25 0 0 0,13-41 0 0 0,0-1 0 0 0,0 1 0 0 0,0-1 0 0 0,1 1 0 0 0,0-1 0 0 0,0 1 0 0 0,1-1 0 0 0,2 12 0 0 0,4 2 0 0 0,-3-16 0 0 0,-1-2 0 0 0,-1 0 13 0 0,0-1 1 0 0,1 1-1 0 0,-1-1 0 0 0,1 1 0 0 0,-1-1 0 0 0,1 0 1 0 0,-1 0-1 0 0,1 0 0 0 0,0 0 0 0 0,0 0 0 0 0,-1-1 1 0 0,1 1-1 0 0,0-1 0 0 0,0 0 0 0 0,0 1 0 0 0,0-1 1 0 0,-1-1-1 0 0,1 1 0 0 0,0 0 0 0 0,0-1 0 0 0,0 1 1 0 0,-1-1-1 0 0,1 0 0 0 0,4-2 0 0 0,3-1 42 0 0,-1 0-1 0 0,1-1 0 0 0,-1 0 1 0 0,0-1-1 0 0,11-8 0 0 0,12-13-2 0 0,0-1 0 0 0,-2-1 0 0 0,51-65 0 0 0,101-128-365 0 0,-98 122 274 0 0,56-82 39 0 0,-134 173-11 0 0,-31 25-132 0 0,13-6 124 0 0,1 1 1 0 0,0 0 0 0 0,0 1 0 0 0,1 0 0 0 0,-15 26 0 0 0,1-4 1 0 0,-113 164 17 0 0,111-154 0 0 0,2 0 0 0 0,-33 84 0 0 0,52-112 9 0 0,0 0 1 0 0,0 0-1 0 0,2 1 0 0 0,0 0 0 0 0,1-1 1 0 0,-1 23-1 0 0,3-31-4 0 0,1 0 0 0 0,0-1 1 0 0,0 1-1 0 0,0 0 0 0 0,1-1 1 0 0,0 1-1 0 0,1-1 0 0 0,-1 0 0 0 0,1 0 1 0 0,1 0-1 0 0,-1 0 0 0 0,1 0 1 0 0,1-1-1 0 0,-1 1 0 0 0,11 10 0 0 0,-6-10 59 0 0,5-4 3 0 0,-7-3-27 0 0,0 1 0 0 0,0-2 0 0 0,0 1 0 0 0,1-1 0 0 0,-1 0 0 0 0,0 0 0 0 0,0-1 0 0 0,13-5 0 0 0,16-10-1627 0 0,-4-6-4831 0 0,-19 13 175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3679 0 0,'2'-1'284'0'0,"29"-9"13566"0"0,-31 11-13641 0 0,5 10 2093 0 0,0 12-1837 0 0,-5-14-278 0 0,0 0 1 0 0,0 0 0 0 0,-1 0 0 0 0,-1 0 0 0 0,1 0 0 0 0,-6 14 0 0 0,-22 54 594 0 0,16-47-629 0 0,-116 236 293 0 0,-22-11-448 0 0,146-247 6 0 0,-159 224-1966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125 310 2303 0 0,'0'0'102'0'0,"1"1"-1"0"0,2 0-77 0 0,11 9-27 0 0,-8-2 1921 0 0,-6-7-1310 0 0,1 0 0 0 0,-1 0 0 0 0,0 0 0 0 0,0 0 0 0 0,1 0 0 0 0,-1 0 0 0 0,0 0 0 0 0,0 0 0 0 0,-1 1 0 0 0,1-1 0 0 0,0 0 0 0 0,0 0 0 0 0,0 0 0 0 0,-1 0 0 0 0,1 0 0 0 0,0 0 0 0 0,-1 0 0 0 0,1 0 0 0 0,-1 0 0 0 0,1 0 0 0 0,-1 0 1 0 0,-1 1-1 0 0,-6 6 2279 0 0,3-5-2790 0 0,0 0 1 0 0,0-1-1 0 0,0 1 1 0 0,0-1 0 0 0,0-1-1 0 0,0 1 1 0 0,-1-1 0 0 0,1 0-1 0 0,0 0 1 0 0,-1 0 0 0 0,1-1-1 0 0,-1 1 1 0 0,1-1 0 0 0,-1-1-1 0 0,1 1 1 0 0,-1-1 0 0 0,1 0-1 0 0,-1 0 1 0 0,1-1-1 0 0,-8-3 1 0 0,12 4-116 0 0,-1 0-1 0 0,1 0 1 0 0,0 0-1 0 0,0 0 1 0 0,0 0 0 0 0,0 0-1 0 0,0 0 1 0 0,0 0-1 0 0,0-1 1 0 0,0 1-1 0 0,1 0 1 0 0,-1-1 0 0 0,0 1-1 0 0,1 0 1 0 0,-1-1-1 0 0,1 1 1 0 0,0-1-1 0 0,-1 1 1 0 0,1-1 0 0 0,0 1-1 0 0,0-1 1 0 0,0 0-1 0 0,0 1 1 0 0,0-1 0 0 0,0 1-1 0 0,0-1 1 0 0,1 1-1 0 0,0-3 1 0 0,1-5-130 0 0,1 0-1 0 0,0 0 1 0 0,6-12 0 0 0,-5 12 35 0 0,9-21-2 0 0,2 0-1 0 0,1 2 0 0 0,24-33 1 0 0,-31 47 106 0 0,1 2 0 0 0,1 0 0 0 0,0 0 0 0 0,1 1-1 0 0,0 0 1 0 0,0 1 0 0 0,1 0 0 0 0,23-12 0 0 0,-32 20 24 0 0,0 0-1 0 0,0 1 0 0 0,0-1 1 0 0,0 1-1 0 0,0 0 1 0 0,0 0-1 0 0,0 0 1 0 0,1 1-1 0 0,-1-1 1 0 0,0 1-1 0 0,0 0 0 0 0,1 0 1 0 0,-1 1-1 0 0,7 1 1 0 0,-7-1 19 0 0,-1 0 1 0 0,0 0-1 0 0,1 1 1 0 0,-1-1-1 0 0,0 1 1 0 0,0 0-1 0 0,0 0 1 0 0,-1 0-1 0 0,1 0 1 0 0,0 1-1 0 0,-1-1 1 0 0,1 1-1 0 0,-1 0 1 0 0,0-1-1 0 0,0 1 1 0 0,0 0-1 0 0,0 0 1 0 0,1 4-1 0 0,4 8 57 0 0,-2-1 0 0 0,0 2 1 0 0,-1-1-1 0 0,0 0 0 0 0,-1 1 0 0 0,-1-1 0 0 0,0 1 0 0 0,-1 0 1 0 0,-1 0-1 0 0,0 0 0 0 0,-2 0 0 0 0,1-1 0 0 0,-2 1 0 0 0,0-1 1 0 0,-7 21-1 0 0,6-27-45 0 0,-1 0 1 0 0,1-1 0 0 0,-1 0-1 0 0,0 0 1 0 0,-1-1 0 0 0,0 1-1 0 0,0-1 1 0 0,-1 0-1 0 0,0-1 1 0 0,0 0 0 0 0,0 0-1 0 0,-1 0 1 0 0,0-1-1 0 0,0 0 1 0 0,-9 4 0 0 0,10-6-167 0 0,1 0-1 0 0,0-1 1 0 0,-1 0 0 0 0,1 0 0 0 0,-1 0-1 0 0,0-1 1 0 0,1 0 0 0 0,-1 0 0 0 0,0-1 0 0 0,0 0-1 0 0,0 0 1 0 0,0 0 0 0 0,0-1 0 0 0,1 0 0 0 0,-1 0-1 0 0,0-1 1 0 0,1 0 0 0 0,-1 0 0 0 0,1-1 0 0 0,0 0-1 0 0,-9-4 1 0 0,13 5-139 0 0,0 1-1 0 0,0-1 1 0 0,0 0-1 0 0,0 1 0 0 0,0-1 1 0 0,0 0-1 0 0,1 0 1 0 0,-2-3-1 0 0,-4-8-1668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4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10135 0 0,'-19'8'653'0'0,"1"0"0"0"0,-1 2-1 0 0,1 0 1 0 0,1 1 0 0 0,0 1-1 0 0,1 0 1 0 0,0 1 0 0 0,0 1-1 0 0,-20 25 1 0 0,-8 16 506 0 0,-68 112 0 0 0,-19 72 55 0 0,37-63-3923 0 0,88-165 2197 0 0,-9 16-2535 0 0,1 0-1 0 0,-13 36 1 0 0,26-61 2898 0 0,0 0 0 0 0,1 0 0 0 0,-1 0 0 0 0,1 0 0 0 0,0 0 0 0 0,0 0 0 0 0,0 0 0 0 0,0 4 0 0 0,0-5-462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516 968 9215 0 0,'0'0'707'0'0,"-12"2"8205"0"0,93-71-7412 0 0,-8 6-1042 0 0,6-5-199 0 0,-36 26-276 0 0,-2-2-1 0 0,-3-1 1 0 0,-1-3-1 0 0,-2 0 1 0 0,-3-2-1 0 0,-1-2 1 0 0,39-94-1 0 0,-66 136 2 0 0,7-15-199 0 0,-1-1 0 0 0,-2 0 0 0 0,6-31 0 0 0,-12 51 145 0 0,-1-1 0 0 0,-1 0 0 0 0,1 0 0 0 0,-1 1-1 0 0,0-1 1 0 0,0 0 0 0 0,-1 0 0 0 0,0 1 0 0 0,0-1 0 0 0,-1 1 0 0 0,0-1 0 0 0,0 1 0 0 0,0-1 0 0 0,-1 1 0 0 0,0 0-1 0 0,0 0 1 0 0,-1 0 0 0 0,-4-6 0 0 0,6 10 69 0 0,1 0-1 0 0,0 1 1 0 0,-1-1 0 0 0,1 1-1 0 0,-1-1 1 0 0,0 1-1 0 0,1 0 1 0 0,-1-1 0 0 0,0 1-1 0 0,0 0 1 0 0,0 0-1 0 0,1 0 1 0 0,-1 1 0 0 0,0-1-1 0 0,0 0 1 0 0,-1 1-1 0 0,1-1 1 0 0,0 1-1 0 0,0 0 1 0 0,0 0 0 0 0,0 0-1 0 0,0 0 1 0 0,0 0-1 0 0,0 0 1 0 0,0 0 0 0 0,0 1-1 0 0,-1-1 1 0 0,1 1-1 0 0,0-1 1 0 0,0 1 0 0 0,0 0-1 0 0,1 0 1 0 0,-1 0-1 0 0,0 0 1 0 0,0 0 0 0 0,-2 3-1 0 0,-5 3-2 0 0,1 0-1 0 0,0 1 0 0 0,1 0 1 0 0,0 0-1 0 0,-10 15 0 0 0,-4 10 89 0 0,1-1-1 0 0,-19 48 0 0 0,-23 75 370 0 0,13-30-246 0 0,-79 161 11 0 0,91-204-69 0 0,-2-2 0 0 0,-4-2-1 0 0,-72 99 1 0 0,111-172-136 0 0,-29 40 155 0 0,-2-1 0 0 0,-63 62 0 0 0,28-45 64 0 0,15-14-24 0 0,-50 57 0 0 0,103-102-376 0 0,4-4-30 0 0,9-7-266 0 0,14-14-588 0 0,-5 4 238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22 182 5063 0 0,'-1'1'390'0'0,"-19"11"9584"0"0,20-11-9705 0 0,0 0 0 0 0,0 0 0 0 0,0 0 0 0 0,0 0 0 0 0,0-1 0 0 0,1 1 0 0 0,-1 0 0 0 0,0 0 0 0 0,1 0 0 0 0,-1 0 0 0 0,1-1 0 0 0,-1 1 0 0 0,1 0 0 0 0,-1 0 0 0 0,1-1 0 0 0,-1 1 0 0 0,1 0 1 0 0,1 0-1 0 0,-1 1-82 0 0,1-1 1 0 0,0 0-1 0 0,0 0 1 0 0,0 0-1 0 0,0 0 1 0 0,1 0-1 0 0,1 1 1 0 0,3-1-30 0 0,-1 1 0 0 0,1-1 0 0 0,0-1 1 0 0,7 1-1 0 0,17-2 464 0 0,0-2 1 0 0,-1-1 0 0 0,51-12-1 0 0,88-37 361 0 0,-133 41-864 0 0,62-20 35 0 0,170-60-1764 0 0,-261 90 1411 0 0,-3 0-327 0 0,1 0 0 0 0,0 0 0 0 0,-1 1 0 0 0,1 0 0 0 0,9-1 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346 151 5063 0 0,'0'0'390'0'0,"5"-7"-236"0"0,3 0 1310 0 0,-1 0 0 0 0,-1-1 0 0 0,0-1 0 0 0,9-13 0 0 0,-13 18-844 0 0,0 0 0 0 0,0-1 0 0 0,0 0 1 0 0,-1 1-1 0 0,1-1 0 0 0,-1 0 1 0 0,0 0-1 0 0,0 1 0 0 0,-1-1 0 0 0,1 0 1 0 0,-2-9-1 0 0,1 13-612 0 0,0 0 1 0 0,0 0 0 0 0,0 0-1 0 0,0 0 1 0 0,0 0 0 0 0,-1-1-1 0 0,1 1 1 0 0,-1 0-1 0 0,1 0 1 0 0,0 0 0 0 0,-1 0-1 0 0,0 0 1 0 0,1 0-1 0 0,-1 0 1 0 0,0 1 0 0 0,1-1-1 0 0,-1 0 1 0 0,0 0 0 0 0,0 0-1 0 0,0 1 1 0 0,0-1-1 0 0,-1 0 1 0 0,1 0 12 0 0,-1 0 0 0 0,0 1 0 0 0,1 0 0 0 0,-1-1 1 0 0,0 1-1 0 0,1 0 0 0 0,-1 0 0 0 0,0 0 0 0 0,0 0 0 0 0,0 0 0 0 0,1 0 0 0 0,-4 1 1 0 0,-2 1 36 0 0,-1 0 0 0 0,1 1 0 0 0,0 0 0 0 0,0 0 0 0 0,-8 5 0 0 0,-41 26 308 0 0,2 3-1 0 0,2 2 0 0 0,-48 47 0 0 0,65-48 32 0 0,32-36-360 0 0,1 1 1 0 0,0 0-1 0 0,0 0 1 0 0,1 0-1 0 0,-1 0 0 0 0,0 0 1 0 0,1 0-1 0 0,0 0 1 0 0,0 1-1 0 0,0-1 0 0 0,0 0 1 0 0,0 4-1 0 0,1-6-22 0 0,1 0-1 0 0,-1 0 1 0 0,1 0-1 0 0,0 0 1 0 0,-1 0-1 0 0,1 0 0 0 0,0 0 1 0 0,0 0-1 0 0,0-1 1 0 0,0 1-1 0 0,0 0 1 0 0,0-1-1 0 0,0 1 1 0 0,0-1-1 0 0,0 1 1 0 0,0-1-1 0 0,0 1 1 0 0,0-1-1 0 0,0 0 1 0 0,2 1-1 0 0,2 0 11 0 0,-1-1 1 0 0,1 1-1 0 0,0-1 0 0 0,-1 0 1 0 0,1 0-1 0 0,0-1 0 0 0,-1 1 1 0 0,1-1-1 0 0,6-2 0 0 0,40-15 47 0 0,-37 12-49 0 0,35-16-229 0 0,87-54 0 0 0,-104 56-170 0 0,-30 19 275 0 0,-3 4-77 0 0,1-1 164 0 0,-1 1-1 0 0,0-1 0 0 0,0 0 0 0 0,0 1 0 0 0,0-1 1 0 0,0 0-1 0 0,0 0 0 0 0,-1 1 0 0 0,-2 2 0 0 0,-4 7-19 0 0,-7 15 88 0 0,1 0 0 0 0,2 2 0 0 0,-13 38 0 0 0,24-62-44 0 0,0 0 0 0 0,0-1 0 0 0,1 1 0 0 0,-1 0 0 0 0,1 0 0 0 0,0 0 1 0 0,0 0-1 0 0,2 6 0 0 0,-2-10-26 0 0,0 0 0 0 0,1 1 0 0 0,-1-1 1 0 0,0 0-1 0 0,1 0 0 0 0,-1 1 0 0 0,1-1 0 0 0,0 0 1 0 0,-1 0-1 0 0,1 0 0 0 0,0 0 0 0 0,0 0 1 0 0,-1 0-1 0 0,1 0 0 0 0,0 0 0 0 0,0 0 0 0 0,0 0 1 0 0,0 0-1 0 0,0-1 0 0 0,1 1 0 0 0,-1 0 0 0 0,0-1 1 0 0,0 1-1 0 0,0-1 0 0 0,1 1 0 0 0,-1-1 1 0 0,0 0-1 0 0,0 1 0 0 0,1-1 0 0 0,-1 0 0 0 0,0 0 1 0 0,1 0-1 0 0,-1 0 0 0 0,0 0 0 0 0,3 0 0 0 0,8-3-698 0 0,0 0-1 0 0,0-1 0 0 0,0 0 1 0 0,21-11-1 0 0,-32 14 587 0 0,22-10-1560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14943 0 0,'-8'4'368'0'0,"1"0"0"0"0,0 1-1 0 0,0 0 1 0 0,0 0 0 0 0,1 0 0 0 0,-1 1-1 0 0,1 0 1 0 0,1 0 0 0 0,-9 11 0 0 0,3 1 1314 0 0,1 1 0 0 0,-13 29 1 0 0,16-30-1546 0 0,-1-1 0 0 0,-1 1 0 0 0,-15 21 0 0 0,5-14-721 0 0,17-24-310 0 0,-3 4-1241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37 3223 0 0,'41'-36'17074'0'0,"-40"37"-16512"0"0,-1 4-449 0 0,0 1-1 0 0,0-1 1 0 0,0 0-1 0 0,-1 1 1 0 0,1-1-1 0 0,-1 0 1 0 0,0 0-1 0 0,-1 0 1 0 0,1 0-1 0 0,-4 8 1 0 0,-5 7 144 0 0,-13 23 0 0 0,12-25-82 0 0,-151 243 780 0 0,116-190-966 0 0,-126 177 48 0 0,27-42-21 0 0,135-190-39 0 0,0 1-1 0 0,2 0 1 0 0,-12 31 0 0 0,19-46-93 0 0,11 1-7561 0 0,2-1 827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49 13447 0 0,'4'-7'1216'0'0,"-2"3"-1029"0"0,0 1-1 0 0,1-1 1 0 0,-1 1-1 0 0,1-1 0 0 0,0 1 1 0 0,0 0-1 0 0,0 0 1 0 0,1 1-1 0 0,-1-1 1 0 0,1 0-1 0 0,7-3 2811 0 0,-12 10-2837 0 0,0 1 0 0 0,0-1 0 0 0,0 0 0 0 0,-1 0-1 0 0,0 1 1 0 0,1-1 0 0 0,-1 0 0 0 0,-1 0 0 0 0,-3 4-1 0 0,0 3-39 0 0,-128 218 583 0 0,58-103-397 0 0,-187 292 158 0 0,202-325-444 0 0,-105 141 33 0 0,143-205-250 0 0,-2-2 0 0 0,-30 27 0 0 0,53-52-8 0 0,-1-1 0 0 0,1 1 0 0 0,-1-1 0 0 0,1 1 0 0 0,-1-1-1 0 0,0 0 1 0 0,1 0 0 0 0,-1 0 0 0 0,0 0 0 0 0,0 0-1 0 0,-3 0 1 0 0,4-1-188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149 144 7367 0 0,'-21'8'100'0'0,"2"0"562"0"0,1 0 0 0 0,-21 13-1 0 0,35-18-84 0 0,0-1 0 0 0,0 1 0 0 0,0 0 0 0 0,1 0 0 0 0,-1 0 0 0 0,1 0 0 0 0,0 0 0 0 0,0 1 0 0 0,0 0 0 0 0,0 0 0 0 0,1 0 0 0 0,-1 0 1 0 0,1 0-1 0 0,0 0 0 0 0,-1 6 0 0 0,2-9-532 0 0,1 0 0 0 0,0-1 0 0 0,0 1 1 0 0,0 0-1 0 0,-1 0 0 0 0,1 0 1 0 0,0 0-1 0 0,0 0 0 0 0,0 0 1 0 0,0 0-1 0 0,1 0 0 0 0,-1-1 0 0 0,0 1 1 0 0,0 0-1 0 0,1 0 0 0 0,-1 0 1 0 0,0 0-1 0 0,1 0 0 0 0,-1-1 1 0 0,0 1-1 0 0,1 0 0 0 0,0 0 1 0 0,-1-1-1 0 0,1 1 0 0 0,1 1 0 0 0,-1-1 28 0 0,1 0 0 0 0,0 0 0 0 0,0 0 0 0 0,-1 0 0 0 0,1-1 0 0 0,0 1 0 0 0,0 0-1 0 0,0-1 1 0 0,0 0 0 0 0,0 1 0 0 0,3-1 0 0 0,3 0 140 0 0,1 0 0 0 0,0-1 0 0 0,-1 1 0 0 0,13-4 0 0 0,35-12 680 0 0,75-32 0 0 0,-54 17-618 0 0,-49 21-181 0 0,439-142 351 0 0,-387 137-652 0 0,-39 11-2067 0 0,-2 7-4881 0 0,-25 0 764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6911 0 0,'0'0'528'0'0,"-2"1"-341"0"0,-7 4 246 0 0,1 2 1 0 0,0-1-1 0 0,0 1 0 0 0,0 0 1 0 0,1 0-1 0 0,0 1 0 0 0,1 0 0 0 0,-7 11 1 0 0,-41 76 2687 0 0,10 16-1486 0 0,20-47-1183 0 0,-65 141-136 0 0,68-162-240 0 0,-3 0 1 0 0,-47 62-1 0 0,31-52-54 0 0,-47 59 112 0 0,64-85-82 0 0,-54 46 0 0 0,60-61 27 0 0,16-11 89 0 0,0-2-156 0 0,1-1 1 0 0,0 0-1 0 0,0 0 1 0 0,0 1-1 0 0,1-1 1 0 0,-1 0-1 0 0,0 0 0 0 0,1 1 1 0 0,-1-1-1 0 0,1 0 1 0 0,1-2-1 0 0,6-13-9 0 0,1 1-1 0 0,1 1 0 0 0,1-1 0 0 0,0 2 1 0 0,1 0-1 0 0,14-14 0 0 0,-11 13-32 0 0,1 0-1 0 0,1 1 1 0 0,0 1 0 0 0,1 1-1 0 0,0 0 1 0 0,1 1-1 0 0,0 1 1 0 0,1 1 0 0 0,34-11-1 0 0,-49 19 78 0 0,-1 0-1 0 0,1 0 0 0 0,-1 0 0 0 0,1 1 1 0 0,0 0-1 0 0,-1 0 0 0 0,1 0 1 0 0,0 1-1 0 0,-1-1 0 0 0,1 1 1 0 0,-1 0-1 0 0,1 0 0 0 0,-1 1 1 0 0,1 0-1 0 0,-1-1 0 0 0,8 6 0 0 0,-9-6-24 0 0,-1 1 0 0 0,1 0 0 0 0,0 1 0 0 0,-1-1-1 0 0,1 0 1 0 0,-1 1 0 0 0,0 0 0 0 0,0-1 0 0 0,0 1 0 0 0,0 0-1 0 0,0 0 1 0 0,0 0 0 0 0,-1 0 0 0 0,0 0 0 0 0,0 1-1 0 0,1-1 1 0 0,-2 0 0 0 0,1 1 0 0 0,0-1 0 0 0,-1 0-1 0 0,1 1 1 0 0,-1-1 0 0 0,0 4 0 0 0,-3 14 15 0 0,0-1 0 0 0,-2 0 0 0 0,0 0 1 0 0,-1 0-1 0 0,0-1 0 0 0,-13 25 0 0 0,7-16-16 0 0,7-14-5 0 0,0 1 0 0 0,-3 17 0 0 0,8-30-93 0 0,10-1-2566 0 0,5-2 1259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10 304 15175 0 0,'0'0'1372'0'0,"-1"0"-1178"0"0,1 0 0 0 0,-1-1 0 0 0,1 1 0 0 0,-1 0 0 0 0,1 0 0 0 0,-1-1 0 0 0,1 1 0 0 0,-1 0-1 0 0,1 0 1 0 0,0-1 0 0 0,-1 1 0 0 0,1-1 0 0 0,-1 1 0 0 0,1 0 0 0 0,-1-1 0 0 0,1-3-71 0 0,-1 1 0 0 0,1 0 0 0 0,-1 0 0 0 0,1 0 0 0 0,0 0 0 0 0,0 0 0 0 0,1 0 0 0 0,-1-1 0 0 0,1 1 0 0 0,-1 0 0 0 0,1 0 1 0 0,0 0-1 0 0,0 0 0 0 0,1 0 0 0 0,-1 1 0 0 0,0-1 0 0 0,1 0 0 0 0,0 1 0 0 0,2-4 0 0 0,5-6 33 0 0,1 0 0 0 0,18-16 0 0 0,-3 5-146 0 0,1 1 1 0 0,1 2-1 0 0,0 1 0 0 0,2 1 0 0 0,0 1 0 0 0,1 1 1 0 0,1 2-1 0 0,46-15 0 0 0,-73 28-10 0 0,0 0 0 0 0,0 0 0 0 0,0 0 0 0 0,0 0 0 0 0,0 1 0 0 0,6 0 0 0 0,6 3 0 0 0,-13 1 0 0 0,-2-2 0 0 0,0-1 15 0 0,0 0-1 0 0,0 1 1 0 0,0-1 0 0 0,0 1-1 0 0,0-1 1 0 0,0 1-1 0 0,-1 0 1 0 0,1-1 0 0 0,-1 1-1 0 0,1-1 1 0 0,-1 1-1 0 0,1 0 1 0 0,-1 0 0 0 0,0-1-1 0 0,0 1 1 0 0,0 0-1 0 0,0-1 1 0 0,0 1 0 0 0,0 0-1 0 0,-1 2 1 0 0,-1 5 153 0 0,-1 0 0 0 0,-6 15-1 0 0,2-6-36 0 0,-10 22 22 0 0,9-25-109 0 0,-8 26-1 0 0,16-40-254 0 0,-1 0-1 0 0,1-1 0 0 0,-1 1 0 0 0,1 1 0 0 0,0-1 0 0 0,-1 0 0 0 0,1 0 0 0 0,0 0 0 0 0,0 0 0 0 0,0 0 0 0 0,0 0 0 0 0,0 0 0 0 0,0 0 0 0 0,0 0 1 0 0,0 0-1 0 0,1 0 0 0 0,-1 0 0 0 0,0 0 0 0 0,0 0 0 0 0,1 0 0 0 0,-1 0 0 0 0,1 0 0 0 0,-1 0 0 0 0,1 0 0 0 0,0 0 0 0 0,-1 0 0 0 0,1 0 0 0 0,0 0 1 0 0,-1-1-1 0 0,1 1 0 0 0,0 0 0 0 0,0-1 0 0 0,0 1 0 0 0,0 0 0 0 0,-1-1 0 0 0,1 1 0 0 0,0-1 0 0 0,2 1 0 0 0,8 5-1512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0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8287 0 0,'0'0'5352'0'0,"-2"1"-3918"0"0,-3 3-1197 0 0,0-1 0 0 0,0 1-1 0 0,0 1 1 0 0,1-1 0 0 0,-1 1 0 0 0,1-1 0 0 0,-5 9 0 0 0,-2 4-53 0 0,-10 19 1 0 0,8-11-178 0 0,-12 34 1 0 0,22-51-7 0 0,0 0 0 0 0,1 0 0 0 0,0 0 0 0 0,1 0 0 0 0,0 0 0 0 0,0 1 1 0 0,0-1-1 0 0,2 15 0 0 0,0-19 60 0 0,0 0 0 0 0,0 0 0 0 0,0 0 1 0 0,1-1-1 0 0,-1 1 0 0 0,1 0 0 0 0,0 0 0 0 0,0-1 1 0 0,0 0-1 0 0,1 1 0 0 0,4 5 0 0 0,-4-7 13 0 0,-2 0 131 0 0,0-1-173 0 0,0 0 0 0 0,0-1-1 0 0,0 1 1 0 0,0 0-1 0 0,0-1 1 0 0,0 1 0 0 0,0 0-1 0 0,0-1 1 0 0,0 0 0 0 0,2 1-1 0 0,-1 0 21 0 0,3 1 3 0 0,-1 0 0 0 0,1 0 0 0 0,0-1 0 0 0,0 0 0 0 0,0 0-1 0 0,0 0 1 0 0,1-1 0 0 0,-1 1 0 0 0,0-1 0 0 0,0 0 0 0 0,0-1 0 0 0,0 0 0 0 0,0 1-1 0 0,0-1 1 0 0,0-1 0 0 0,0 1 0 0 0,0-1 0 0 0,0 0 0 0 0,7-4 0 0 0,-5 3 36 0 0,0-1 0 0 0,-1 0 0 0 0,1-1-1 0 0,-1 1 1 0 0,0-1 0 0 0,0-1 0 0 0,0 1 0 0 0,-1-1 0 0 0,0 0 0 0 0,0 0 0 0 0,0 0 0 0 0,4-9 0 0 0,-7 11-66 0 0,-1 1 0 0 0,1-1 0 0 0,-1 0 0 0 0,0 1 0 0 0,0-1 0 0 0,0 0 0 0 0,0 0 0 0 0,-1 0 0 0 0,0 0 0 0 0,0 0 0 0 0,0 1 0 0 0,0-1 0 0 0,0 0 0 0 0,-1 0 0 0 0,0 0 0 0 0,1 0-1 0 0,-1 1 1 0 0,-1-1 0 0 0,1 0 0 0 0,-1 1 0 0 0,1-1 0 0 0,-1 1 0 0 0,0-1 0 0 0,-4-4 0 0 0,2 4-20 0 0,1 0 0 0 0,-1 0 0 0 0,0 0 0 0 0,0 1 0 0 0,-1-1-1 0 0,1 1 1 0 0,-1 0 0 0 0,1 0 0 0 0,-1 1 0 0 0,0-1 0 0 0,0 1 0 0 0,0 0 0 0 0,-1 1 0 0 0,1-1-1 0 0,0 1 1 0 0,-1 0 0 0 0,-5 0 0 0 0,-6 1-48 0 0,14 1 14 0 0,1 0 4 0 0,0 0-52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9215 0 0,'0'0'4010'0'0,"-1"2"-2330"0"0,-6 9-1212 0 0,-1 0 0 0 0,0-1 0 0 0,0 0 0 0 0,-1 0 0 0 0,0-1 0 0 0,-1 0 0 0 0,-14 11 0 0 0,-19 17 282 0 0,-51 49 30 0 0,-67 71-238 0 0,156-152-502 0 0,-29 38 242 0 0,32-40-227 0 0,-1 0 0 0 0,1 0 0 0 0,1 1 0 0 0,-1-1 0 0 0,0 1 0 0 0,1-1 0 0 0,0 1 0 0 0,0 0 0 0 0,0 0 0 0 0,0-1 0 0 0,0 6 0 0 0,1-9-36 0 0,1 1 0 0 0,-1-1 0 0 0,0 1 0 0 0,1-1 0 0 0,-1 1 0 0 0,1-1 0 0 0,-1 1 0 0 0,1-1 0 0 0,-1 1 0 0 0,1-1 0 0 0,-1 0 0 0 0,1 1 0 0 0,0-1 0 0 0,-1 0 0 0 0,1 1 0 0 0,-1-1 0 0 0,1 0 0 0 0,0 0 0 0 0,0 0 0 0 0,0 1 37 0 0,4 1 53 0 0,0-1 1 0 0,1 1-1 0 0,-1-1 0 0 0,0 0 1 0 0,1-1-1 0 0,-1 1 0 0 0,0-1 0 0 0,1 0 1 0 0,9-2-1 0 0,6-1 199 0 0,24-7 1 0 0,-19 4-128 0 0,-16 4-109 0 0,56-12 280 0 0,122-43 1 0 0,-184 56-353 0 0,0-1 0 0 0,0 0 0 0 0,-1 0 0 0 0,1 0 0 0 0,-1 0 0 0 0,0 0 0 0 0,0 0 0 0 0,5-5 0 0 0,-7 6 0 0 0,-1 0 0 0 0,1-1 0 0 0,0 1 0 0 0,0 0 0 0 0,0-1 0 0 0,-1 1 0 0 0,1-1 0 0 0,-1 1 0 0 0,1-1 0 0 0,-1 1 0 0 0,0-1 0 0 0,1 1 0 0 0,-1-1 0 0 0,0 1 0 0 0,0-1 0 0 0,0 1 0 0 0,0-1 0 0 0,0 0 0 0 0,-1 1 0 0 0,1-1 0 0 0,0 1 0 0 0,-1-1 0 0 0,1 1 0 0 0,-1-2 0 0 0,-2-4 8 0 0,0 0 0 0 0,-1 0-1 0 0,0 1 1 0 0,0-1 0 0 0,-9-10-1 0 0,-29-28 70 0 0,15 18-56 0 0,8 8-1961 0 0,-2 1-3560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85 355 4607 0 0,'0'0'9808'0'0,"0"2"-9017"0"0,-1 11-215 0 0,-2 0 0 0 0,1 0 0 0 0,-1-1 0 0 0,-1 1 0 0 0,-1 0 0 0 0,-7 16 0 0 0,-3 7-123 0 0,-24 82 146 0 0,38-116-439 0 0,3 2 1027 0 0,1-10-1080 0 0,8-15 268 0 0,0 1-1 0 0,7-26 1 0 0,2-3-191 0 0,-12 32-181 0 0,24-53 44 0 0,66-110 1 0 0,-85 161-42 0 0,0 0 1 0 0,1 1 0 0 0,0 1-1 0 0,2 0 1 0 0,0 1 0 0 0,1 1-1 0 0,0 0 1 0 0,1 2 0 0 0,1 0-1 0 0,27-14 1 0 0,-37 22-11 0 0,1 1 0 0 0,0 1-1 0 0,0 0 1 0 0,0 0 0 0 0,0 1-1 0 0,0 0 1 0 0,0 1 0 0 0,1 0-1 0 0,-1 1 1 0 0,18 1 0 0 0,-24-1-61 0 0,1 1 1 0 0,0 0-1 0 0,0 0 1 0 0,0 0 0 0 0,-1 0-1 0 0,1 1 1 0 0,-1 0-1 0 0,1 0 1 0 0,-1 0-1 0 0,0 1 1 0 0,0 0-1 0 0,0-1 1 0 0,0 1-1 0 0,0 1 1 0 0,0-1 0 0 0,-1 0-1 0 0,0 1 1 0 0,1 0-1 0 0,-2 0 1 0 0,1 0-1 0 0,0 0 1 0 0,-1 0-1 0 0,1 0 1 0 0,1 7 0 0 0,1 7-5199 0 0,-1-1-1744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162 125 4607 0 0,'1'1'6056'0'0,"12"19"3955"0"0,-11-18-9844 0 0,0 0 1 0 0,0 0 0 0 0,0-1 0 0 0,0 1-1 0 0,0-1 1 0 0,0 0 0 0 0,1 1 0 0 0,-1-1-1 0 0,0 0 1 0 0,1 0 0 0 0,-1-1-1 0 0,1 1 1 0 0,-1 0 0 0 0,1-1 0 0 0,0 0-1 0 0,-1 1 1 0 0,1-1 0 0 0,4-1-1 0 0,1 1-131 0 0,0-1-1 0 0,0 0 1 0 0,-1-1-1 0 0,1 0 1 0 0,0 0-1 0 0,-1 0 0 0 0,0-1 1 0 0,0 0-1 0 0,1-1 1 0 0,7-5-1 0 0,4-4-91 0 0,0 0 0 0 0,20-19 0 0 0,-34 26-14 0 0,1 1 1 0 0,-1-1-1 0 0,6-6 1 0 0,-10 10 38 0 0,1-1 0 0 0,-1 1 0 0 0,1 0-1 0 0,-1-1 1 0 0,0 1 0 0 0,0-1 0 0 0,0 1 0 0 0,0-1 0 0 0,-1 1 0 0 0,1-1-1 0 0,-1 0 1 0 0,1-2 0 0 0,-1 4 22 0 0,0 1 0 0 0,-1 0 0 0 0,1-1-1 0 0,0 1 1 0 0,0-1 0 0 0,-1 1 0 0 0,1-1 0 0 0,0 1-1 0 0,0 0 1 0 0,-1-1 0 0 0,1 1 0 0 0,0 0-1 0 0,-1-1 1 0 0,1 1 0 0 0,-1 0 0 0 0,1-1 0 0 0,0 1-1 0 0,-1 0 1 0 0,1 0 0 0 0,-1 0 0 0 0,1-1 0 0 0,-1 1-1 0 0,0 0 1 0 0,-11-3-66 0 0,5 2 42 0 0,-1 1 0 0 0,1 0 0 0 0,-1 0 0 0 0,1 0 0 0 0,-1 1-1 0 0,1 1 1 0 0,0-1 0 0 0,-15 5 0 0 0,-55 27-251 0 0,71-31 282 0 0,3 0 2 0 0,-115 59 25 0 0,103-52-16 0 0,0 1 0 0 0,1 0 0 0 0,0 1 1 0 0,1 1-1 0 0,-18 19 0 0 0,28-28 8 0 0,1 1 0 0 0,-1-1 1 0 0,1 0-1 0 0,0 1 0 0 0,0-1 0 0 0,0 1 0 0 0,1-1 0 0 0,-1 1 1 0 0,1 0-1 0 0,0 0 0 0 0,0 0 0 0 0,0 0 0 0 0,0 7 0 0 0,1-9-2 0 0,0 1-1 0 0,0 0 1 0 0,1 0-1 0 0,-1-1 1 0 0,1 1-1 0 0,0 0 1 0 0,0-1-1 0 0,0 1 1 0 0,0-1-1 0 0,0 1 1 0 0,0-1-1 0 0,1 1 0 0 0,-1-1 1 0 0,1 0-1 0 0,0 0 1 0 0,0 0-1 0 0,0 0 1 0 0,0 0-1 0 0,0 0 1 0 0,3 2-1 0 0,4 2 15 0 0,0-1 0 0 0,1 0 1 0 0,-1-1-1 0 0,12 4 0 0 0,22 11-202 0 0,39 27-6849 0 0,-70-39 5519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612 206 4143 0 0,'141'-100'1183'0'0,"-93"69"2145"0"0,2 2 3841 0 0,23-17-2809 0 0,-83 57-3944 0 0,-182 232 308 0 0,111-134-684 0 0,20-25 12 0 0,-67 118 0 0 0,93-136-9 0 0,3 2 0 0 0,-38 113 1 0 0,31-47 260 0 0,-29 84 963 0 0,50-176-741 0 0,-2-1 0 0 0,-1-1 0 0 0,-3-1 0 0 0,0-1-1 0 0,-50 56 1 0 0,48-56-258 0 0,41-79-196 0 0,46-67-1716 0 0,14-26-4609 0 0,-46 74-1818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 20735 0 0,'-19'-15'920'0'0,"11"8"184"0"0,-2 0-880 0 0,0 2-224 0 0,2 2 0 0 0,1 1 592 0 0,17 11-6968 0 0,3-1-1136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120 174 11519 0 0,'1'-2'10422'0'0,"16"-9"-9998"0"0,1 0 1 0 0,0 1-1 0 0,0 1 1 0 0,37-13-1 0 0,22-11-431 0 0,-50 18-596 0 0,0 0 0 0 0,36-29 0 0 0,-62 43 315 0 0,-32 12-304 0 0,8-4 595 0 0,-19 11 214 0 0,0 2 0 0 0,0 1-1 0 0,2 2 1 0 0,1 2 0 0 0,-47 39 0 0 0,69-50-4 0 0,-28 30 0 0 0,41-40-178 0 0,1 0 0 0 0,0 0-1 0 0,0 0 1 0 0,0 1 0 0 0,0-1-1 0 0,1 1 1 0 0,-1 0 0 0 0,1-1 0 0 0,0 1-1 0 0,1 0 1 0 0,-1 0 0 0 0,1 0-1 0 0,-1 11 1 0 0,2-14-17 0 0,0 1 1 0 0,1 0-1 0 0,-1-1 1 0 0,1 1-1 0 0,-1 0 0 0 0,1-1 1 0 0,0 1-1 0 0,0-1 0 0 0,0 1 1 0 0,0-1-1 0 0,1 0 0 0 0,-1 1 1 0 0,1-1-1 0 0,-1 0 0 0 0,1 0 1 0 0,0 0-1 0 0,3 4 0 0 0,0-3-217 0 0,0 1-1 0 0,0-1 0 0 0,0 1 0 0 0,1-1 0 0 0,-1-1 0 0 0,12 5 0 0 0,0-2-1307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90 2759 0 0,'92'-64'419'0'0,"-72"51"3719"0"0,1 1 11397 0 0,-31 21-14707 0 0,-15 12-739 0 0,-24 19 297 0 0,3 3 1 0 0,-55 63-1 0 0,85-86-386 0 0,-69 93 0 0 0,76-100 0 0 0,-2 3-1 0 0,-18 34 0 0 0,27-46 1 0 0,0 0 1 0 0,1 0 0 0 0,-1 1 0 0 0,1-1 0 0 0,0 1 0 0 0,0-1 0 0 0,0 1 0 0 0,0-1 0 0 0,1 1 0 0 0,0 0 0 0 0,0-1 0 0 0,0 1 0 0 0,2 7 0 0 0,-2-9 18 0 0,1 0 1 0 0,0 0 0 0 0,0-1-1 0 0,1 1 1 0 0,-1 0 0 0 0,0-1-1 0 0,1 1 1 0 0,-1-1 0 0 0,1 0-1 0 0,0 1 1 0 0,0-1 0 0 0,0 0-1 0 0,0 0 1 0 0,1 0 0 0 0,-1 0-1 0 0,3 1 1 0 0,-1-1 16 0 0,0 0-1 0 0,0 0 1 0 0,1 0-1 0 0,-1-1 1 0 0,0 0 0 0 0,1 0-1 0 0,-1 0 1 0 0,0-1 0 0 0,9 1-1 0 0,-2-1-191 0 0,0-1-1 0 0,0 0 1 0 0,0-1-1 0 0,0 0 1 0 0,-1-1-1 0 0,1 0 1 0 0,18-8-1 0 0,-12 2-1687 0 0,20-14 1 0 0,-7 4-5791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4 16871 0 0,'-1'-1'771'0'0,"-3"0"-689"0"0,1 1 0 0 0,-1-1 0 0 0,0 1-1 0 0,0-1 1 0 0,1 1 0 0 0,-1 0 0 0 0,0 0 0 0 0,0 1 0 0 0,1-1 0 0 0,-1 1 0 0 0,0 0-1 0 0,1 0 1 0 0,-1 0 0 0 0,1 0 0 0 0,-1 1 0 0 0,1-1 0 0 0,-1 1 0 0 0,1 0 0 0 0,0 0 0 0 0,-5 4-1 0 0,-4 3 284 0 0,-1 1-1 0 0,2 1 0 0 0,-18 19 0 0 0,4 1 117 0 0,1 1 0 0 0,-30 52 0 0 0,-29 76 243 0 0,63-120-586 0 0,-88 193 113 0 0,-51 97-106 0 0,131-283-147 0 0,-3-1 0 0 0,-1-2-1 0 0,-2 0 1 0 0,-2-3 0 0 0,-62 57 0 0 0,64-71-158 0 0,14-16-1751 0 0,0-5-4618 0 0,12-6 94 0 0</inkml:trace>
  <inkml:trace contextRef="#ctx0" brushRef="#br0" timeOffset="1">61 855 8287 0 0,'-18'-5'903'0'0,"-9"-1"28"0"0,12 5 11540 0 0,405-50-9708 0 0,-69 7-2236 0 0,-296 40-539 0 0,3-2-1138 0 0,-11 6-8299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9671 0 0,'-2'0'748'0'0,"-3"1"-590"0"0,-1 1 1 0 0,1 0-1 0 0,-1 0 0 0 0,1 1 0 0 0,0-1 0 0 0,0 1 0 0 0,0 0 0 0 0,0 1 0 0 0,0-1 0 0 0,1 1 0 0 0,-1 0 0 0 0,1 0 0 0 0,0 0 1 0 0,0 1-1 0 0,1-1 0 0 0,-4 7 0 0 0,-4 6 243 0 0,1 0-1 0 0,1 1 1 0 0,-11 27 0 0 0,-29 103 892 0 0,12-32-561 0 0,-1-14-358 0 0,-5-2-1 0 0,-75 131 0 0 0,96-195-335 0 0,-51 63 0 0 0,61-84 24 0 0,-1-1 1 0 0,-1 0-1 0 0,-1-1 0 0 0,0-1 1 0 0,0 0-1 0 0,-25 14 0 0 0,32-21 0 0 0,7-4-40 0 0,0 0 1 0 0,-1 0 0 0 0,1 0-1 0 0,0-1 1 0 0,0 1 0 0 0,-1 0-1 0 0,1-1 1 0 0,0 1 0 0 0,-1-1-1 0 0,1 1 1 0 0,-3-1 0 0 0,3-1 8 0 0,0-1 0 0 0,0 0 1 0 0,0-1-1 0 0,0 1 1 0 0,1 0-1 0 0,-1 0 0 0 0,0 0 1 0 0,1-3-1 0 0,-1 0-16 0 0,1 0 1 0 0,1 1-1 0 0,-1-1 0 0 0,1 1 1 0 0,0-1-1 0 0,0 1 0 0 0,0 0 0 0 0,0-1 1 0 0,1 1-1 0 0,0 0 0 0 0,4-8 1 0 0,3-4 52 0 0,18-22 0 0 0,-27 38-68 0 0,29-35 0 0 0,58-53 0 0 0,-66 67 0 0 0,7-5 10 0 0,1 1 0 0 0,61-40 1 0 0,-74 55 0 0 0,1 1 0 0 0,0 0 0 0 0,0 2 0 0 0,1 0 0 0 0,0 0 0 0 0,0 2 0 0 0,33-6 0 0 0,-43 10 67 0 0,-1 1 0 0 0,1 0 0 0 0,-1 0 0 0 0,1 0 0 0 0,-1 1 0 0 0,1 0 0 0 0,-1 1 0 0 0,0 0 0 0 0,1 0 0 0 0,-1 0 0 0 0,0 1 0 0 0,0 0 0 0 0,0 1 0 0 0,-1-1 0 0 0,1 1 0 0 0,-1 0 0 0 0,0 1 1 0 0,0 0-1 0 0,-1 0 0 0 0,1 0 0 0 0,-1 0 0 0 0,0 1 0 0 0,0 0 0 0 0,-1 0 0 0 0,0 0 0 0 0,0 1 0 0 0,0-1 0 0 0,-1 1 0 0 0,0 0 0 0 0,0 0 0 0 0,-1 0 0 0 0,0 1 0 0 0,0-1 0 0 0,-1 0 0 0 0,2 13 0 0 0,-3-11 28 0 0,-1 0-1 0 0,0 0 0 0 0,0-1 1 0 0,-1 1-1 0 0,0-1 1 0 0,0 1-1 0 0,-1-1 1 0 0,-7 16-1 0 0,2-8 7 0 0,-1 0 1 0 0,-1-1-1 0 0,-15 20 1 0 0,17-26-102 0 0,0-1 1 0 0,-1 0-1 0 0,0 0 0 0 0,0 0 1 0 0,-1-1-1 0 0,-17 9 0 0 0,-67 28 44 0 0,61-31-89 0 0,-1-1 0 0 0,0-2 0 0 0,0-1-1 0 0,-1-1 1 0 0,0-2 0 0 0,-61 2-1 0 0,92-8 33 0 0,0 0-1 0 0,0 0 1 0 0,0 0-1 0 0,0-1 0 0 0,0 0 1 0 0,1 0-1 0 0,-1 0 0 0 0,-6-3 1 0 0,9 3-13 0 0,0 1 1 0 0,0-1 0 0 0,0 1-1 0 0,0-1 1 0 0,0 0 0 0 0,1 1 0 0 0,-1-1-1 0 0,0 0 1 0 0,0 0 0 0 0,1 1-1 0 0,-1-1 1 0 0,1 0 0 0 0,-1 0 0 0 0,1 0-1 0 0,-1 0 1 0 0,1 0 0 0 0,0 0-1 0 0,-1 0 1 0 0,1 0 0 0 0,0 0 0 0 0,0 0-1 0 0,-1 0 1 0 0,1 0 0 0 0,0 0 0 0 0,0 0-1 0 0,0 0 1 0 0,0 0 0 0 0,1 0-1 0 0,-1 0 1 0 0,0 0 0 0 0,0 0 0 0 0,1 0-1 0 0,-1 0 1 0 0,0 0 0 0 0,1 0-1 0 0,-1 0 1 0 0,2-1 0 0 0,1-3-238 0 0,0 0 0 0 0,0 0 0 0 0,1 1 0 0 0,-1 0 0 0 0,1-1 0 0 0,6-4 1 0 0,4-4-919 0 0,1-3-144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239 121 5527 0 0,'-2'1'423'0'0,"-6"1"-12"0"0,-1 2 0 0 0,-11 6 0 0 0,13-7 810 0 0,1 1-1 0 0,0-1 1 0 0,0 2 0 0 0,0-1 0 0 0,0 1 0 0 0,-9 9 0 0 0,15-13-1145 0 0,0-1 1 0 0,-1 0-1 0 0,1 1 1 0 0,0-1 0 0 0,-1 1-1 0 0,1-1 1 0 0,0 1-1 0 0,-1-1 1 0 0,1 0 0 0 0,0 1-1 0 0,0-1 1 0 0,0 1 0 0 0,0-1-1 0 0,-1 1 1 0 0,1-1-1 0 0,0 1 1 0 0,0 0 0 0 0,0-1-1 0 0,0 1 1 0 0,0-1-1 0 0,0 1 1 0 0,0-1 0 0 0,0 1-1 0 0,0-1 1 0 0,0 1 0 0 0,1-1-1 0 0,-1 1 1 0 0,0-1-1 0 0,0 1 1 0 0,0-1 0 0 0,1 1-1 0 0,-1-1 1 0 0,0 0-1 0 0,0 1 1 0 0,1-1 0 0 0,-1 1-1 0 0,1-1 1 0 0,-1 0-1 0 0,0 1 1 0 0,1-1 0 0 0,-1 0-1 0 0,1 1 1 0 0,-1-1 0 0 0,0 0-1 0 0,1 1 1 0 0,-1-1-1 0 0,1 0 1 0 0,-1 0 0 0 0,1 0-1 0 0,-1 0 1 0 0,1 1-1 0 0,-1-1 1 0 0,1 0 0 0 0,-1 0-1 0 0,2 0 1 0 0,3 1 158 0 0,1 0 0 0 0,0-1 0 0 0,9 1 0 0 0,-14-1-211 0 0,19-2 209 0 0,1 0 0 0 0,-1-2 1 0 0,0 0-1 0 0,-1-1 0 0 0,23-9 0 0 0,-9 3-61 0 0,14-6-101 0 0,0-2 1 0 0,58-33-1 0 0,-100 50-141 0 0,-1-1 0 0 0,1 1-1 0 0,-1-1 1 0 0,7-7-1 0 0,-9 9-85 0 0,-14-14-1089 0 0,6 11 1177 0 0,0 0 0 0 0,-1 0-1 0 0,1 0 1 0 0,-1 1 0 0 0,0 0 0 0 0,0 1-1 0 0,0-1 1 0 0,0 1 0 0 0,0 1 0 0 0,0-1-1 0 0,-1 1 1 0 0,1 0 0 0 0,0 1 0 0 0,-1 0-1 0 0,1 0 1 0 0,0 1 0 0 0,-11 1-1 0 0,-8 4-203 0 0,0 1-1 0 0,0 1 0 0 0,-34 17 0 0 0,43-19 161 0 0,-14 8 4 0 0,0 0 1 0 0,0 2-1 0 0,-43 31 0 0 0,63-39 188 0 0,0 1 1 0 0,0 0-1 0 0,1 0 0 0 0,1 1 0 0 0,0 0 1 0 0,0 1-1 0 0,1 0 0 0 0,0 0 0 0 0,1 1 1 0 0,0 0-1 0 0,-9 23 0 0 0,14-30-11 0 0,0 1 1 0 0,1-1-1 0 0,0 1 0 0 0,0-1 0 0 0,0 1 1 0 0,1 0-1 0 0,0-1 0 0 0,0 1 1 0 0,0 0-1 0 0,1-1 0 0 0,0 1 0 0 0,0-1 1 0 0,0 1-1 0 0,1-1 0 0 0,0 1 0 0 0,0-1 1 0 0,0 0-1 0 0,0 0 0 0 0,6 9 0 0 0,-3-7-17 0 0,1-1 0 0 0,-1 0 0 0 0,1 0 0 0 0,0 0 0 0 0,0 0 0 0 0,1-1 0 0 0,0 0 0 0 0,0-1 0 0 0,0 1-1 0 0,0-1 1 0 0,1-1 0 0 0,14 6 0 0 0,-7-4 13 0 0,0-2 0 0 0,1 0 0 0 0,-1 0 0 0 0,1-1-1 0 0,16-1 1 0 0,4-1-15 0 0,40-7 1 0 0,-64 6-456 0 0,0-1 1 0 0,0 0 0 0 0,-1-1 0 0 0,1-1 0 0 0,-1 0 0 0 0,0 0-1 0 0,18-10 1 0 0,-12 2-1156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7631 0 0,'0'0'3090'0'0,"19"0"-1213"0"0,20-10-1121 0 0,-27 7-634 0 0,0 0 1 0 0,-1 0 0 0 0,2 1 0 0 0,-1 1-1 0 0,12-1 1 0 0,18-4 178 0 0,38 1 544 0 0,-52 3-659 0 0,47-9 556 0 0,-31 4-581 0 0,-18 4-86 0 0,-4-1-51 0 0,1 1-1 0 0,-1 2 1 0 0,1 0 0 0 0,44 4 0 0 0,-47-1-21 0 0,1-1 1 0 0,-1-2-1 0 0,1 1 0 0 0,32-7 0 0 0,-33 4 56 0 0,1 0-1 0 0,-1 2 1 0 0,1 0 0 0 0,33 4 0 0 0,-42-2-48 0 0,-7-1-11 0 0,1 0 0 0 0,-1 1-1 0 0,0 0 1 0 0,6 1 0 0 0,6 1 5 0 0,0-2 0 0 0,0 1 1 0 0,1-2-1 0 0,-1-1 0 0 0,24-3 0 0 0,29-1 28 0 0,33-3-33 0 0,-34 0 0 0 0,42 8 69 0 0,-9 1-74 0 0,8-11 5 0 0,6-1 0 0 0,-96 10 70 0 0,0 1-1 0 0,0 2 1 0 0,0 0 0 0 0,34 8-1 0 0,-42-9-66 0 0,-1 0-1 0 0,0 0 0 0 0,0-1 0 0 0,0-1 1 0 0,0 0-1 0 0,17-3 0 0 0,1 0 48 0 0,219-23 24 0 0,-94 16-87 0 0,37-5 37 0 0,3-8 1203 0 0,-164 20-1160 0 0,-19 2-46 0 0,0 1 0 0 0,18 0 0 0 0,101-2 43 0 0,50 4-64 0 0,-94-2 0 0 0,25-3 0 0 0,-47 1 0 0 0,28 2 0 0 0,-37 0 0 0 0,412-21 0 0 0,-432 20 0 0 0,1 1 0 0 0,-1 2 0 0 0,51 6 0 0 0,6 2 188 0 0,-44-5-115 0 0,0-3 0 0 0,71-6 1 0 0,4 0 70 0 0,-108 4-144 0 0,-1 0 0 0 0,17-4 0 0 0,-1-4 2 0 0,-14 4 41 0 0,0 0-1 0 0,1 2 1 0 0,0-1 0 0 0,30 0 0 0 0,-15 1-46 0 0,-19 0 25 0 0,0 2 1 0 0,25-1-1 0 0,-28 2-22 0 0,-2 1 0 0 0,-1 0-10 0 0,-5-1-156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14999 0 0,'0'0'1358'0'0,"-1"1"-1012"0"0,-12 8 1046 0 0,0-1 1 0 0,-14 7-1 0 0,-12 6-253 0 0,-1 4-861 0 0,-54 37-197 0 0,52-30 242 0 0,-40 42 0 0 0,73-65-180 0 0,1 0 0 0 0,1 0-1 0 0,-1 1 1 0 0,2 0-1 0 0,-9 16 1 0 0,12-22-98 0 0,1 1-1 0 0,0 0 1 0 0,0 0 0 0 0,1 0 0 0 0,-1 1-1 0 0,1-1 1 0 0,0 0 0 0 0,0 0 0 0 0,1 1-1 0 0,0-1 1 0 0,0 0 0 0 0,0 1 0 0 0,0-1-1 0 0,3 10 1 0 0,-2-13-39 0 0,0 1 0 0 0,0-1-1 0 0,0 0 1 0 0,0 1 0 0 0,1-1-1 0 0,-1 0 1 0 0,1 0 0 0 0,0 0 0 0 0,-1 0-1 0 0,1 0 1 0 0,0 0 0 0 0,0 0-1 0 0,0 0 1 0 0,0-1 0 0 0,1 1 0 0 0,-1-1-1 0 0,0 0 1 0 0,1 0 0 0 0,-1 0-1 0 0,1 0 1 0 0,-1 0 0 0 0,1 0-1 0 0,-1 0 1 0 0,1-1 0 0 0,3 1 0 0 0,4 0-109 0 0,-1-1 1 0 0,1 1 0 0 0,0-2-1 0 0,0 1 1 0 0,15-4 0 0 0,-15 2-900 0 0,0 0-1 0 0,17-6 1 0 0,-5-3-790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 8751 0 0,'4'-6'12310'0'0,"-100"65"-11973"0"0,-71 42 16 0 0,125-80-353 0 0,24-13 0 0 0,1 1 0 0 0,-1 1 0 0 0,1 0 0 0 0,1 2 0 0 0,-20 16 0 0 0,19-6-53 0 0,14-14 42 0 0,7 1 11 0 0,-2-8 2 0 0,0 1 0 0 0,0 0 0 0 0,0-1-1 0 0,0 1 1 0 0,0-1 0 0 0,0 0 0 0 0,1 1 0 0 0,-1-1-1 0 0,0 0 1 0 0,1-1 0 0 0,-1 1 0 0 0,1 0 0 0 0,-1-1-1 0 0,1 1 1 0 0,0-1 0 0 0,-1 0 0 0 0,1 0 0 0 0,2 0-1 0 0,9 0 14 0 0,-1-1 0 0 0,17-4 0 0 0,-17 3-19 0 0,0-1-4 0 0,-1 0 0 0 0,1 0 1 0 0,0-1-1 0 0,-1-1 0 0 0,0 0 1 0 0,0-1-1 0 0,0 0 0 0 0,-1-1 1 0 0,0 0-1 0 0,0-1 0 0 0,-1 0 0 0 0,0-1 1 0 0,0 0-1 0 0,-1 0 0 0 0,0-1 1 0 0,-1 0-1 0 0,10-15 0 0 0,-14 22 8 0 0,-3 8 0 0 0,0 8 0 0 0,-4 0 33 0 0,0 0 1 0 0,-1 0-1 0 0,0 0 0 0 0,-8 14 1 0 0,6-13 11 0 0,1 0 1 0 0,-7 26 0 0 0,11-35-327 0 0,0 0 1 0 0,1 0-1 0 0,0 0 0 0 0,0 8 0 0 0,3 1-1299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15463 0 0,'0'0'1400'0'0,"-8"1"-456"0"0,6-1-756 0 0,0 0 0 0 0,-1 1 0 0 0,1 0 0 0 0,0-1-1 0 0,0 1 1 0 0,1 0 0 0 0,-1 0 0 0 0,0 0 0 0 0,0 0 0 0 0,0 0-1 0 0,1 1 1 0 0,-1-1 0 0 0,0 1 0 0 0,1-1 0 0 0,0 1 0 0 0,-1-1 0 0 0,1 1-1 0 0,-2 2 1 0 0,2-1-63 0 0,-1 0 1 0 0,1 1-1 0 0,0-1 0 0 0,0 0 0 0 0,0 1 1 0 0,0-1-1 0 0,1 1 0 0 0,-1 0 0 0 0,1-1 1 0 0,0 4-1 0 0,1 4-49 0 0,0 0 1 0 0,1 0-1 0 0,0 0 1 0 0,0 0-1 0 0,9 20 0 0 0,-5-18-55 0 0,1 0-1 0 0,0-1 0 0 0,1 0 0 0 0,11 14 0 0 0,11 16 125 0 0,-29-40-61 0 0,-1-2-74 0 0,0 1 0 0 0,0-1 1 0 0,1 0-1 0 0,-1 1 0 0 0,0-1 0 0 0,1 0 1 0 0,-1 1-1 0 0,0-1 0 0 0,1 0 0 0 0,-1 1 0 0 0,0-1 1 0 0,1 0-1 0 0,-1 0 0 0 0,0 1 0 0 0,1-1 1 0 0,-1 0-1 0 0,1 0 0 0 0,-1 0 0 0 0,0 0 1 0 0,1 0-1 0 0,-1 1 0 0 0,1-1 0 0 0,-1 0 1 0 0,1 0-1 0 0,-1 0 0 0 0,1 0 0 0 0,-1 0 1 0 0,0 0-1 0 0,1 0 0 0 0,-1-1 0 0 0,2 1 1 0 0,13-2 249 0 0,-5-3-179 0 0,0 0 0 0 0,0-1-1 0 0,-1 0 1 0 0,0 0 0 0 0,0-1 0 0 0,9-9 0 0 0,9-6-2 0 0,91-75-71 0 0,-42 32-1313 0 0,4 5-3408 0 0,-49 38-2309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24 4143 0 0,'4'-3'1339'0'0,"17"-18"10528"0"0,-23 22-10423 0 0,-19 6-382 0 0,-32 16 1 0 0,2 0-799 0 0,31-15-179 0 0,-198 85 172 0 0,200-84-255 0 0,2 0 0 0 0,-1 1 0 0 0,1 0 0 0 0,1 2-1 0 0,-20 17 1 0 0,29-20-2 0 0,3 0 0 0 0,4-7 0 0 0,-1 0 0 0 0,1 0 0 0 0,0-1 0 0 0,0 1 0 0 0,0 0 0 0 0,0 0 0 0 0,0-1 0 0 0,0 1 0 0 0,0 0 0 0 0,0-1 0 0 0,1 1 0 0 0,-1-1 0 0 0,1 0 0 0 0,-1 1 0 0 0,1-1 0 0 0,0 0 0 0 0,2 2 0 0 0,33 16 0 0 0,-34-17 0 0 0,48 19 26 0 0,-24-11-19 0 0,31 18 1 0 0,-51-24 73 0 0,1 0 0 0 0,-1 1 0 0 0,-1 0 0 0 0,1 0 0 0 0,-1 1 0 0 0,0-1 0 0 0,0 2 0 0 0,8 11-1 0 0,-12-15-14 0 0,0 0-1 0 0,0 0 0 0 0,-1 0 0 0 0,1 1 0 0 0,-1-1 0 0 0,0 1 0 0 0,0-1 0 0 0,0 1 0 0 0,-1-1 0 0 0,1 1 1 0 0,-1-1-1 0 0,0 1 0 0 0,0 0 0 0 0,0-1 0 0 0,0 1 0 0 0,-1-1 0 0 0,1 1 0 0 0,-1 0 0 0 0,0-1 0 0 0,0 0 1 0 0,-3 7-1 0 0,2-5-6 0 0,-1 0 0 0 0,0-1 1 0 0,0 1-1 0 0,0 0 0 0 0,-1-1 1 0 0,1 0-1 0 0,-1 0 0 0 0,0 0 1 0 0,-1 0-1 0 0,1-1 0 0 0,0 1 0 0 0,-1-1 1 0 0,-7 4-1 0 0,-11 4 60 0 0,-1-1-1 0 0,0-1 1 0 0,-29 6 0 0 0,37-11-112 0 0,0-1 0 0 0,-1 0-1 0 0,0-2 1 0 0,1 0 0 0 0,-32-2 0 0 0,16-5 292 0 0,18-1-1595 0 0,5-5-4877 0 0,5-1-1525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7:5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93 11519 0 0,'0'0'887'0'0,"2"0"-583"0"0,13 3 1362 0 0,0 1 1 0 0,0 1-1 0 0,16 6 1 0 0,-14-4 222 0 0,36 9 0 0 0,-30-11-1636 0 0,-1-2 0 0 0,1 0-1 0 0,0-1 1 0 0,0-1 0 0 0,35-4 0 0 0,-52 3-301 0 0,0-1 0 0 0,0-1 0 0 0,-1 1 0 0 0,1-1 0 0 0,-1 0 0 0 0,0 0 0 0 0,1 0 0 0 0,-1-1 0 0 0,0 0 0 0 0,0 0 0 0 0,-1 0 0 0 0,1-1 0 0 0,-1 1 0 0 0,1-1 0 0 0,-1 0 0 0 0,0-1 0 0 0,-1 1 0 0 0,1-1 0 0 0,-1 1 0 0 0,0-1 0 0 0,0 0 0 0 0,0 0 0 0 0,0 0 0 0 0,-1-1 0 0 0,0 1 0 0 0,0-1 0 0 0,1-9 0 0 0,0-3 48 0 0,-3 17-1 0 0,0 0 0 0 0,1 1 0 0 0,-1-1 0 0 0,0 0 0 0 0,0 0 0 0 0,0 1 0 0 0,0-1 0 0 0,-1 0 0 0 0,1 0 0 0 0,0 1 0 0 0,0-1 0 0 0,0 0 0 0 0,0 1 0 0 0,-1-1 0 0 0,1 0 0 0 0,0 1 0 0 0,-1-1 0 0 0,1 0 0 0 0,-1 1 0 0 0,1-1 0 0 0,0 1 0 0 0,-1-1 0 0 0,1 1 0 0 0,-1-1 0 0 0,0 1 0 0 0,1-1 0 0 0,-1 1 0 0 0,1-1 0 0 0,-1 1 0 0 0,0 0 0 0 0,0-1 0 0 0,-1 0-2 0 0,0 1 0 0 0,0-1 0 0 0,0 1 0 0 0,0 0 0 0 0,0 0 0 0 0,1 0 0 0 0,-5 0 1 0 0,5 0 4 0 0,-3 1 26 0 0,0 0 1 0 0,-1 0 0 0 0,1 0-1 0 0,0 1 1 0 0,0-1 0 0 0,0 1-1 0 0,-7 4 1 0 0,-28 20 308 0 0,18-12-210 0 0,-14 12-113 0 0,-63 60-1 0 0,59-50-16 0 0,-63 61 216 0 0,77-71-98 0 0,-40 55 0 0 0,60-75-74 0 0,1 0 1 0 0,0 1-1 0 0,0 0 1 0 0,1 0-1 0 0,0 0 0 0 0,-4 14 1 0 0,6-20-10 0 0,1 1-1 0 0,-1 0 1 0 0,1 1-1 0 0,0-1 1 0 0,0 0 0 0 0,0 0-1 0 0,0 0 1 0 0,1 0 0 0 0,-1 0-1 0 0,0 0 1 0 0,1 0-1 0 0,-1-1 1 0 0,1 1 0 0 0,0 0-1 0 0,0 0 1 0 0,0 0 0 0 0,0 0-1 0 0,0-1 1 0 0,0 1-1 0 0,0 0 1 0 0,0-1 0 0 0,1 1-1 0 0,-1-1 1 0 0,1 1 0 0 0,-1-1-1 0 0,1 0 1 0 0,-1 0 0 0 0,1 0-1 0 0,0 0 1 0 0,3 2-1 0 0,13 5 276 0 0,0 0 0 0 0,0-1 0 0 0,1-1 0 0 0,0-1 0 0 0,25 3 0 0 0,99 6 493 0 0,-106-12-752 0 0,-1-1 1 0 0,0-2 0 0 0,0-2 0 0 0,1-1 0 0 0,-2-2-1 0 0,61-17 1 0 0,-77 17-234 0 0,-14 5-52 0 0,-1 0 1 0 0,1 0 0 0 0,0-1-1 0 0,0 0 1 0 0,-1 0-1 0 0,1 0 1 0 0,-1 0 0 0 0,0-1-1 0 0,6-4 1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0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 5527 0 0,'0'0'250'0'0,"2"0"-2"0"0,7-1 156 0 0,-7 1 1228 0 0,1 13 2854 0 0,-3-8-3979 0 0,-1-1 0 0 0,1 1 0 0 0,-1 0 0 0 0,0-1 0 0 0,0 1-1 0 0,-1-1 1 0 0,1 1 0 0 0,-5 8 0 0 0,-1 3 294 0 0,-44 124 2989 0 0,-36 66-2667 0 0,66-167-1093 0 0,-1-1 0 0 0,-2 0 0 0 0,-44 51 0 0 0,34-46-22 0 0,-8 9-6 0 0,25-33-4 0 0,1 1-1 0 0,1 0 1 0 0,1 2 0 0 0,0 0-1 0 0,2 0 1 0 0,-11 28-1 0 0,21-47-167 0 0,6-4-420 0 0,3-2 34 0 0,-1 0-1 0 0,1 0 1 0 0,-1 0-1 0 0,8-5 1 0 0,9-11-6527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182 615 6911 0 0,'-1'1'528'0'0,"-10"12"-254"0"0,-63 72 2852 0 0,59-69-2692 0 0,-1-1 0 0 0,-1-1 0 0 0,-18 13 0 0 0,33-25 374 0 0,-8-20 554 0 0,10 12-1140 0 0,0 1 1 0 0,0-1-1 0 0,0 0 1 0 0,1 1-1 0 0,0-1 1 0 0,0 1-1 0 0,0-1 0 0 0,4-8 1 0 0,20-42 1124 0 0,-23 52-1238 0 0,58-131 1581 0 0,-36 78-1489 0 0,59-105 0 0 0,-71 142-209 0 0,2 1 0 0 0,0 0 0 0 0,1 1 0 0 0,1 1 0 0 0,0 0 0 0 0,1 1 0 0 0,1 1 0 0 0,1 0 0 0 0,36-21 0 0 0,-20 18 24 0 0,0 1 0 0 0,1 2 0 0 0,71-20 0 0 0,-82 29 197 0 0,1 1 0 0 0,-1 1-1 0 0,1 2 1 0 0,0 0 0 0 0,0 2 0 0 0,46 4 0 0 0,-66-3-151 0 0,0 0 0 0 0,-1 0 0 0 0,0 1 0 0 0,1-1 0 0 0,-1 1 0 0 0,0 1 0 0 0,0-1 1 0 0,0 1-1 0 0,0-1 0 0 0,0 1 0 0 0,-1 1 0 0 0,1-1 0 0 0,-1 1 0 0 0,0 0 0 0 0,6 6 1 0 0,-7-6-38 0 0,0 0 0 0 0,-1 0 0 0 0,1 1 0 0 0,-1-1 0 0 0,0 0 0 0 0,-1 1 0 0 0,1-1 0 0 0,-1 1 0 0 0,0-1 0 0 0,0 1 1 0 0,0 0-1 0 0,0 0 0 0 0,-1-1 0 0 0,0 1 0 0 0,0 0 0 0 0,0 0 0 0 0,-1-1 0 0 0,-1 9 0 0 0,-2 2 31 0 0,-1 0 0 0 0,0-1-1 0 0,-1 1 1 0 0,-15 26 0 0 0,2-10 53 0 0,-24 28 0 0 0,0-7-21 0 0,-58 56-1 0 0,64-76-118 0 0,-1-1 0 0 0,-1-2 0 0 0,-2-2 0 0 0,0-1 0 0 0,-2-2 0 0 0,-50 19 0 0 0,77-36-25 0 0,-70 28-111 0 0,76-32 154 0 0,1-1 0 0 0,0 0 0 0 0,-1 0 1 0 0,0-1-1 0 0,1 0 0 0 0,-1 0 0 0 0,-11-2 0 0 0,19 1-1 0 0,1 0 0 0 0,0 0-1 0 0,-1 0 1 0 0,1 0-1 0 0,0 0 1 0 0,0 0 0 0 0,-1-1-1 0 0,1 1 1 0 0,0-1-1 0 0,0 1 1 0 0,0-1 0 0 0,0 1-1 0 0,-1-1 1 0 0,1 0-1 0 0,0 1 1 0 0,0-1 0 0 0,0 0-1 0 0,0 0 1 0 0,0 0-1 0 0,1 0 1 0 0,-1 0 0 0 0,0 0-1 0 0,0 0 1 0 0,1 0-1 0 0,-1 0 1 0 0,0 0 0 0 0,1 0-1 0 0,-1 0 1 0 0,1-1-1 0 0,-1 1 1 0 0,1 0 0 0 0,0 0-1 0 0,0-1 1 0 0,0 1-1 0 0,-1 0 1 0 0,1 0 0 0 0,0-1-1 0 0,1-1 1 0 0,-1-2-83 0 0,1 1 0 0 0,0 0 0 0 0,1-1 1 0 0,-1 1-1 0 0,1 0 0 0 0,0 0 0 0 0,0 0 0 0 0,0 0 0 0 0,0 1 1 0 0,4-5-1 0 0,2-2-438 0 0,1 0 0 0 0,0 1 0 0 0,1 0 0 0 0,0 1 1 0 0,1 0-1 0 0,12-8 0 0 0,4 1-632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 3223 0 0,'-1'0'143'0'0,"-23"3"14136"0"0,32-2-13714 0 0,0-1 0 0 0,0 0 0 0 0,0-1 0 0 0,-1 1 0 0 0,1-2 0 0 0,0 1 0 0 0,8-3 0 0 0,55-23 1102 0 0,-17 7-732 0 0,-32 13-776 0 0,0 1 0 0 0,1 1 0 0 0,33-3 0 0 0,-55 8-309 0 0,0 0 0 0 0,0 0 1 0 0,1 0-1 0 0,-1 0 0 0 0,0 0 0 0 0,0 0 0 0 0,0 0 1 0 0,0 1-1 0 0,0-1 0 0 0,1 0 0 0 0,-1 0 0 0 0,0 1 1 0 0,1 0-1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11519 0 0,'2'-1'3203'0'0,"28"-11"2441"0"0,5 2-3307 0 0,5-2-1324 0 0,0-2-448 0 0,1 3 0 0 0,1 1-1 0 0,-1 2 1 0 0,70-4-1 0 0,-102 12-989 0 0,33-3-796 0 0,-15 1-6435 0 0,-12 0 218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259 139 6415 0 0,'2'-1'298'0'0,"64"-35"1206"0"0,-2-7 10778 0 0,-66 44-12235 0 0,0 0 0 0 0,0 0 0 0 0,0 0-1 0 0,1 1 1 0 0,-1-1 0 0 0,1 0 0 0 0,-1 1 0 0 0,-2 2-1 0 0,0 1 41 0 0,-162 124 457 0 0,85-68-552 0 0,68-51 5 0 0,2-1 0 0 0,-1 2-1 0 0,2-1 1 0 0,-1 2 0 0 0,2-1 0 0 0,-1 1-1 0 0,-13 24 1 0 0,20-29 46 0 0,-1 1 0 0 0,1-1 0 0 0,0 1 1 0 0,1 0-1 0 0,-1 0 0 0 0,2 0 0 0 0,-1 0 0 0 0,1 0 0 0 0,0 0 0 0 0,1 0 0 0 0,0 1 1 0 0,0-1-1 0 0,1 0 0 0 0,0 0 0 0 0,4 16 0 0 0,-4-20 3 0 0,1 0 0 0 0,-1 0 1 0 0,1 0-1 0 0,-1-1 0 0 0,1 1 0 0 0,0 0 0 0 0,0-1 0 0 0,1 0 0 0 0,-1 1 0 0 0,1-1 0 0 0,0 0 1 0 0,-1 0-1 0 0,1 0 0 0 0,1-1 0 0 0,-1 1 0 0 0,6 3 0 0 0,-4-4 6 0 0,1 1 0 0 0,-1-1 0 0 0,1-1 0 0 0,0 1 0 0 0,0-1 0 0 0,-1 0 0 0 0,1 0 0 0 0,0 0 0 0 0,0-1 0 0 0,8 0 0 0 0,7-2 62 0 0,-1-1 0 0 0,1-1 0 0 0,-1-1 0 0 0,1-1 0 0 0,24-11 0 0 0,-12 4-5 0 0,0-2 0 0 0,51-31 1 0 0,-69 36-85 0 0,-1 0 1 0 0,0-1-1 0 0,-1 0 1 0 0,0-1-1 0 0,-1-1 1 0 0,-1 0 0 0 0,16-22-1 0 0,-17 19 75 0 0,-1 0 0 0 0,0 0-1 0 0,-1-1 1 0 0,11-35 0 0 0,-17 46-85 0 0,0-1 0 0 0,-1 0 0 0 0,0 0 0 0 0,0 0 0 0 0,0 0 1 0 0,-1 1-1 0 0,0-1 0 0 0,0 0 0 0 0,0 0 0 0 0,-1 0 0 0 0,0 0 0 0 0,-1 0 1 0 0,0 0-1 0 0,0 1 0 0 0,0-1 0 0 0,-5-8 0 0 0,4 10-32 0 0,-1 0-1 0 0,0 0 1 0 0,0 1-1 0 0,0-1 1 0 0,-1 1-1 0 0,1 0 1 0 0,-1 0-1 0 0,0 0 1 0 0,0 1-1 0 0,-8-4 1 0 0,-8-3-340 0 0,-31-11 1 0 0,24 10-99 0 0,-64-25-1149 0 0,91 36 1513 0 0,3 12-182 0 0,14 27-810 0 0,-7-18-1051 0 0,-1-2-4785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3223 0 0,'-2'1'7787'0'0,"-5"7"-7037"0"0,-1 0 0 0 0,1 0 1 0 0,1 1-1 0 0,0 0 0 0 0,-10 18 0 0 0,-2 3-12 0 0,-9 15-169 0 0,-27 60 1 0 0,-13 53 182 0 0,62-146-677 0 0,-7 14-76 0 0,-1-1-1 0 0,0-1 0 0 0,-2 0 1 0 0,-29 35-1 0 0,39-53-655 0 0,4-5-202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4143 0 0,'0'0'20552'0'0,"-2"1"-20499"0"0,-6 0-42 0 0,1 3 0 0 0,6-3 53 0 0,0-1 7 0 0,-2 5 385 0 0,3-4-449 0 0,0-1 1 0 0,1 0-1 0 0,-1 0 1 0 0,0 0 0 0 0,0 0-1 0 0,0 1 1 0 0,0-1-1 0 0,1 0 1 0 0,-1 0-1 0 0,0 0 1 0 0,0 0-1 0 0,0 0 1 0 0,1 0 0 0 0,-1 1-1 0 0,0-1 1 0 0,0 0-1 0 0,1 0 1 0 0,-1 0-1 0 0,0 0 1 0 0,0 0 0 0 0,1 0-1 0 0,-1 0 1 0 0,0 0-1 0 0,0 0 1 0 0,0 0-1 0 0,1 0 1 0 0,-1 0-1 0 0,0 0 1 0 0,0 0 0 0 0,1 0-1 0 0,-1-1 1 0 0,0 1-1 0 0,0 0 1 0 0,0 0-1 0 0,1 0 1 0 0,-1 0-1 0 0,0 0 1 0 0,0 0 0 0 0,1-1-1 0 0,8-2-7 0 0,-9 3 0 0 0,1 0 0 0 0,-1 0 0 0 0,0 0 0 0 0,0 0 0 0 0,0 0 0 0 0,0-1 0 0 0,0 1 0 0 0,0 0 0 0 0,1 0 0 0 0,-1 0 0 0 0,0 0 0 0 0,0 0 0 0 0,0 0 0 0 0,0 0 0 0 0,0 0 0 0 0,1 0 0 0 0,-1 0 0 0 0,0 0 0 0 0,0 0 0 0 0,0 0 0 0 0,0 0 0 0 0,0 0 0 0 0,1 0 0 0 0,-1 0 0 0 0,0 0 0 0 0,0 0 0 0 0,0 0 0 0 0,0 0 0 0 0,1 0 0 0 0,-1 0 0 0 0,0 0 0 0 0,0 0 0 0 0,0 0 0 0 0,0 0 0 0 0,0 1 0 0 0,0-1 0 0 0,1 0 0 0 0,-1 0 0 0 0,0 0 0 0 0,0 0 0 0 0,0 0 0 0 0,0 0 0 0 0,0 0 0 0 0,0 1 0 0 0,0-1 0 0 0,0 0 0 0 0,0 0 0 0 0,0 0 0 0 0,1 0 0 0 0,-1 0 0 0 0,0 1 0 0 0,0-1 0 0 0,0 0 0 0 0,0 0 0 0 0,0 0 0 0 0,0 0 0 0 0,0 1 0 0 0,0-1 0 0 0,0 0 0 0 0,0 0 0 0 0,0 0 0 0 0,0 0 0 0 0,0 0 0 0 0,-1 1 0 0 0,1-1 0 0 0,0 0 0 0 0,0 0 0 0 0,0 0 0 0 0,0 0 0 0 0,-11 18 0 0 0,6-11-13 0 0,4-6-191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24 10135 0 0,'10'-24'10566'0'0,"-11"26"-10005"0"0,-127 195 1503 0 0,105-161-1958 0 0,-53 90 156 0 0,60-96-308 0 0,1 2-1 0 0,-13 37 1 0 0,27-67-437 0 0,-1 5-3004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84 6447 0 0,'-2'1'10275'0'0,"12"-5"-6230"0"0,54-18-3613 0 0,-45 16-196 0 0,37-10 638 0 0,111-18 0 0 0,-157 33-747 0 0,1 0 1 0 0,0 0-1 0 0,0 2 0 0 0,0-1 1 0 0,18 4-1 0 0,-27-3-112 0 0,0-1 0 0 0,0 0 0 0 0,0 1 0 0 0,0 0 0 0 0,-1-1 0 0 0,1 1 0 0 0,0 0 0 0 0,0 0-1 0 0,-1 0 1 0 0,1 0 0 0 0,-1 0 0 0 0,1 0 0 0 0,-1 0 0 0 0,1 0 0 0 0,-1 1 0 0 0,1-1 0 0 0,-1 1 0 0 0,0-1 0 0 0,0 1 0 0 0,0-1 0 0 0,0 1 0 0 0,0 0-1 0 0,0 0 1 0 0,-1-1 0 0 0,1 1 0 0 0,0 0 0 0 0,-1 0 0 0 0,0 0 0 0 0,1 0 0 0 0,-1-1 0 0 0,0 1 0 0 0,0 0 0 0 0,0 0 0 0 0,0 0 0 0 0,0 0 0 0 0,0 0-1 0 0,-1 0 1 0 0,1 0 0 0 0,-1 0 0 0 0,0 2 0 0 0,-2 4-10 0 0,0-1 0 0 0,-1 1 1 0 0,1-1-1 0 0,-2 0 0 0 0,1 0 0 0 0,-1 0 0 0 0,0-1 0 0 0,0 1 1 0 0,-1-1-1 0 0,1 0 0 0 0,-2-1 0 0 0,-6 6 0 0 0,-7 4 11 0 0,-1-1 1 0 0,-37 19-1 0 0,-1-4-495 0 0,-73 25 1 0 0,72-40-773 0 0,58-13 1079 0 0,4-2-148 0 0,-1 0 321 0 0,1 0-1 0 0,0 0 0 0 0,-1 0 0 0 0,1 1 1 0 0,0-1-1 0 0,0 0 0 0 0,0 1 1 0 0,3-1-1 0 0,12-1 105 0 0,1 1-1 0 0,0 1 1 0 0,0 0 0 0 0,31 6 0 0 0,-48-6-101 0 0,23 5 220 0 0,0 1 1 0 0,0 0-1 0 0,-1 2 1 0 0,43 20-1 0 0,-63-26-205 0 0,-1 0 0 0 0,1-1-1 0 0,0 1 1 0 0,0 0 0 0 0,0 0-1 0 0,-1 1 1 0 0,0-1 0 0 0,1 0-1 0 0,-1 1 1 0 0,0-1 0 0 0,0 1-1 0 0,2 4 1 0 0,-3-5-8 0 0,0-1 0 0 0,0 1 0 0 0,-1-1-1 0 0,1 1 1 0 0,-1-1 0 0 0,1 1 0 0 0,-1-1 0 0 0,0 1 0 0 0,0 0 0 0 0,0-1-1 0 0,1 1 1 0 0,-2 0 0 0 0,1-1 0 0 0,0 1 0 0 0,0-1 0 0 0,0 1 0 0 0,-1 0 0 0 0,1-1-1 0 0,-1 1 1 0 0,1-1 0 0 0,-1 1 0 0 0,0-1 0 0 0,1 1 0 0 0,-1-1 0 0 0,0 0-1 0 0,0 1 1 0 0,-2 1 0 0 0,-8 8 56 0 0,1-1 0 0 0,-2-1 0 0 0,1 0 0 0 0,-1 0 0 0 0,-1-2 0 0 0,-15 9 0 0 0,-85 31 23 0 0,55-24-49 0 0,31-11-50 0 0,-13 5-23 0 0,0-2 0 0 0,-61 16 0 0 0,99-31-134 0 0,3-1-534 0 0,6-7-788 0 0,1 0 1 0 0,10-8-1 0 0,0 1-5662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97 13447 0 0,'-12'-1'788'0'0,"-25"0"1"0"0,21 1 2613 0 0,17-1-3313 0 0,-1 0 0 0 0,0 0-1 0 0,1 0 1 0 0,-1 0 0 0 0,0 1 0 0 0,1-1 0 0 0,-1 0-1 0 0,1 0 1 0 0,-1 0 0 0 0,1 0 0 0 0,0 0 0 0 0,-1 1 0 0 0,1-1-1 0 0,0 0 1 0 0,-1 1 0 0 0,1-1 0 0 0,0 0 0 0 0,1 0 0 0 0,17-9 371 0 0,13-4-163 0 0,0 2 1 0 0,1 2-1 0 0,1 0 0 0 0,0 3 1 0 0,0 0-1 0 0,35-1 0 0 0,-62 8-209 0 0,-1-1 0 0 0,1 2-1 0 0,-1-1 1 0 0,1 1 0 0 0,-1 0 0 0 0,1 0 0 0 0,-1 1-1 0 0,0-1 1 0 0,0 1 0 0 0,7 4 0 0 0,-10-5-60 0 0,-1 0 0 0 0,1 1 0 0 0,-1 0 1 0 0,0-1-1 0 0,0 1 0 0 0,1 0 1 0 0,-1 0-1 0 0,0 0 0 0 0,0 0 0 0 0,-1 1 1 0 0,1-1-1 0 0,0 0 0 0 0,-1 1 0 0 0,1 0 1 0 0,-1-1-1 0 0,0 1 0 0 0,0 0 0 0 0,0-1 1 0 0,0 1-1 0 0,-1 0 0 0 0,1 0 0 0 0,-1 0 1 0 0,0 0-1 0 0,1 4 0 0 0,-2-1-20 0 0,0 0-1 0 0,0-1 1 0 0,0 1 0 0 0,0 0-1 0 0,-1-1 1 0 0,0 1-1 0 0,0-1 1 0 0,-1 1 0 0 0,1-1-1 0 0,-1 0 1 0 0,0 0 0 0 0,-8 8-1 0 0,2-1 3 0 0,-2-1 0 0 0,0 0 0 0 0,-21 17 0 0 0,7-12-12 0 0,-1 0-1 0 0,0-2 1 0 0,-1-1 0 0 0,0-1 0 0 0,-50 14-1 0 0,49-19-356 0 0,0 0 0 0 0,0-2 0 0 0,-1-1 0 0 0,-44 1-1 0 0,71-5 176 0 0,25-7-427 0 0,-15 6 598 0 0,0 1 0 0 0,0-1 0 0 0,0 1 0 0 0,0 1 0 0 0,0 0 0 0 0,0 0 0 0 0,0 0 0 0 0,0 1 0 0 0,9 3 0 0 0,11 5 42 0 0,31 17 0 0 0,-37-16 21 0 0,-7-5 109 0 0,-2 2 0 0 0,1 0-1 0 0,-1 0 1 0 0,0 1 0 0 0,21 20-1 0 0,-30-25-37 0 0,0 1-1 0 0,0 0 1 0 0,0 0-1 0 0,0 0 0 0 0,-1 0 1 0 0,0 1-1 0 0,4 9 1 0 0,-5-11-48 0 0,-1 0 0 0 0,0-1 1 0 0,-1 1-1 0 0,1 0 1 0 0,-1 0-1 0 0,1 0 0 0 0,-1-1 1 0 0,0 1-1 0 0,-1 0 0 0 0,1 0 1 0 0,0 0-1 0 0,-1-1 0 0 0,-2 7 1 0 0,0-3-27 0 0,0 0 0 0 0,0 0 1 0 0,-1-1-1 0 0,0 0 0 0 0,0 0 0 0 0,-1 0 1 0 0,0 0-1 0 0,0-1 0 0 0,0 0 0 0 0,0 0 1 0 0,-1 0-1 0 0,0 0 0 0 0,-12 6 0 0 0,-1 0-14 0 0,-1-1-1 0 0,-1-1 0 0 0,-27 9 0 0 0,-37 8-250 0 0,-154 28-1 0 0,216-53-365 0 0,21-1-496 0 0,3-8-2910 0 0,3-2-3260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45 5527 0 0,'20'-14'553'0'0,"21"-17"15899"0"0,-41 33-16006 0 0,-3 6-300 0 0,0 0-1 0 0,0-1 1 0 0,-1 0 0 0 0,0 1 0 0 0,-6 7-1 0 0,-29 36 112 0 0,16-23-148 0 0,-14 22-90 0 0,-3-2 0 0 0,-1-2 1 0 0,-94 80-1 0 0,80-84-65 0 0,-65 53-230 0 0,101-78 231 0 0,1 1-1 0 0,0 1 1 0 0,-27 39-1 0 0,42-53 51 0 0,0 0 0 0 0,0 0 0 0 0,0 1 1 0 0,1-1-1 0 0,0 0 0 0 0,0 1 0 0 0,1 0 0 0 0,-1-1 0 0 0,1 1 0 0 0,0 0 0 0 0,1 0 0 0 0,0 0 1 0 0,0 0-1 0 0,0-1 0 0 0,0 1 0 0 0,1 0 0 0 0,0 0 0 0 0,0 0 0 0 0,1-1 0 0 0,3 12 0 0 0,-2-11 4 0 0,0 0 0 0 0,0 0 0 0 0,1-1 0 0 0,0 1 0 0 0,0-1-1 0 0,0 1 1 0 0,1-1 0 0 0,-1-1 0 0 0,1 1 0 0 0,0 0-1 0 0,1-1 1 0 0,-1 0 0 0 0,1-1 0 0 0,-1 1 0 0 0,1-1-1 0 0,0 0 1 0 0,1 0 0 0 0,6 1 0 0 0,7 1 207 0 0,1 0 0 0 0,0-2 0 0 0,0 0 0 0 0,0-1 0 0 0,42-3 0 0 0,106-21 981 0 0,-100 8-817 0 0,-1-2-1 0 0,101-39 1 0 0,-150 48-389 0 0,-1-2-1 0 0,23-12 1 0 0,-36 18-45 0 0,0 0 0 0 0,-1-1 0 0 0,1 0 0 0 0,0 1 0 0 0,-1-1 0 0 0,0-1 0 0 0,0 1-1 0 0,0-1 1 0 0,-1 1 0 0 0,0-1 0 0 0,0 0 0 0 0,4-9 0 0 0,-6 12 20 0 0,0 0-1 0 0,0-1 1 0 0,0 1 0 0 0,-1-1-1 0 0,1 1 1 0 0,-1-1 0 0 0,0 1-1 0 0,0-1 1 0 0,0 0-1 0 0,0 1 1 0 0,0-1 0 0 0,-1 1-1 0 0,1-1 1 0 0,-1 1 0 0 0,1-1-1 0 0,-1 1 1 0 0,0-1 0 0 0,0 1-1 0 0,0 0 1 0 0,0 0 0 0 0,0-1-1 0 0,-1 1 1 0 0,1 0-1 0 0,-1 0 1 0 0,0 0 0 0 0,1 0-1 0 0,-1 0 1 0 0,0 1 0 0 0,0-1-1 0 0,0 0 1 0 0,0 1 0 0 0,-4-2-1 0 0,0-1-52 0 0,0 1-1 0 0,-1 0 0 0 0,0 0 1 0 0,0 1-1 0 0,0-1 1 0 0,0 2-1 0 0,0-1 1 0 0,0 1-1 0 0,-1 0 0 0 0,-8 0 1 0 0,-7 1 56 0 0,4-1-59 0 0,-35 4 1 0 0,50-3 80 0 0,0 1 1 0 0,0-1 0 0 0,-1 1-1 0 0,1 1 1 0 0,0-1 0 0 0,0 0-1 0 0,0 1 1 0 0,0 0 0 0 0,1 0-1 0 0,-1 0 1 0 0,1 0 0 0 0,-1 1-1 0 0,-5 5 1 0 0,7-6 8 0 0,0 1 0 0 0,0 0 0 0 0,0 1 0 0 0,0-1 0 0 0,1 0 0 0 0,0 0 0 0 0,-1 1 0 0 0,1-1 0 0 0,0 1 0 0 0,1-1 0 0 0,-1 1 0 0 0,1 0 0 0 0,-1-1 0 0 0,1 1 0 0 0,0-1 0 0 0,1 7 0 0 0,0 0 0 0 0,1 0 0 0 0,0-1 0 0 0,0 1 0 0 0,8 17 0 0 0,-3-11 20 0 0,1 0 0 0 0,1 0 0 0 0,1 0 0 0 0,0-1 0 0 0,16 17 0 0 0,-25-30-797 0 0,4 3 1549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30 2759 0 0,'-13'-10'4500'0'0,"10"8"-3605"0"0,-1 0-1 0 0,1 0 1 0 0,-1 0-1 0 0,0 1 0 0 0,1-1 1 0 0,-5 0-1 0 0,-26-3 1953 0 0,12 4-1924 0 0,-25 3 1 0 0,38-1-459 0 0,-2 1-181 0 0,-4 0 269 0 0,10-2 2698 0 0,30 18-2807 0 0,0-1-1 0 0,1-1 1 0 0,1-2 0 0 0,0 0-1 0 0,38 12 1 0 0,-10-7-331 0 0,108 20 0 0 0,2-18-48 0 0,-75-12-50 0 0,-26-2-7 0 0,-23-3 6 0 0,0 1 0 0 0,0 2 0 0 0,55 17 0 0 0,-64-11-14 0 0,-24-11 0 0 0,-18-2-3 0 0,0 1 0 0 0,-1 0 0 0 0,1 0 1 0 0,0 1-1 0 0,0 0 0 0 0,0 1 0 0 0,0 0 0 0 0,-15 7 0 0 0,-85 45-43 0 0,77-37 35 0 0,-71 36-15 0 0,-124 46-1 0 0,189-88 55 0 0,-50 10 0 0 0,-21 5 51 0 0,108-26 50 0 0,4 0-76 0 0,4 2-38 0 0,-1-1-1 0 0,1 1 0 0 0,0-1 0 0 0,0 0 0 0 0,0-1 0 0 0,0 0 1 0 0,13 2-1 0 0,46-3-352 0 0,-31-1-499 0 0,-2 2-3328 0 0,-22-1 2698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1237 63 3679 0 0,'2'-1'-29'0'0,"57"-23"1475"0"0,-42 17 2976 0 0,22-15-1 0 0,-26 14-2343 0 0,-19 11 13 0 0,-20 15-1032 0 0,-92 65 465 0 0,-188 96-714 0 0,253-151-800 0 0,-174 78-10 0 0,139-67 0 0 0,42-19 1 0 0,-1-2 1 0 0,-75 18-1 0 0,95-30-51 0 0,0-2 1 0 0,-1 0-1 0 0,0-2 0 0 0,1 0 1 0 0,-1-3-1 0 0,-31-3 0 0 0,53 4 22 0 0,0-2 0 0 0,-1 1-1 0 0,1-1 1 0 0,0 0 0 0 0,0 0 0 0 0,0 0 0 0 0,1-1-1 0 0,-1 0 1 0 0,0 0 0 0 0,1-1 0 0 0,0 1-1 0 0,-7-7 1 0 0,10 8 17 0 0,0-1 1 0 0,0 1-1 0 0,0 0 0 0 0,0-1 0 0 0,0 1 0 0 0,1-1 1 0 0,-1 0-1 0 0,1 0 0 0 0,0 1 0 0 0,0-1 0 0 0,0 0 1 0 0,0 0-1 0 0,0 0 0 0 0,1 0 0 0 0,-1 0 0 0 0,1 0 1 0 0,0 0-1 0 0,0 0 0 0 0,0 0 0 0 0,0 0 0 0 0,1 0 1 0 0,-1 0-1 0 0,1 0 0 0 0,0 0 0 0 0,0 0 0 0 0,0 0 1 0 0,2-4-1 0 0,2-4-41 0 0,0 1-1 0 0,1 0 1 0 0,1 0 0 0 0,0 0 0 0 0,0 1-1 0 0,1 0 1 0 0,0 0 0 0 0,16-13 0 0 0,-16 16 46 0 0,-1 1 1 0 0,1 0-1 0 0,0 0 1 0 0,0 1-1 0 0,1 0 1 0 0,-1 0-1 0 0,1 1 1 0 0,0 0-1 0 0,0 0 1 0 0,0 1-1 0 0,16-2 1 0 0,-21 4 10 0 0,0 0 0 0 0,0 0 0 0 0,0 1 0 0 0,0-1 0 0 0,0 1-1 0 0,0 0 1 0 0,0 0 0 0 0,0 1 0 0 0,0-1 0 0 0,-1 1 0 0 0,1 0 0 0 0,0-1 0 0 0,3 4 0 0 0,5 4 41 0 0,0 0 0 0 0,13 14 0 0 0,11 9 312 0 0,-18-19-184 0 0,5 5 251 0 0,49 27 0 0 0,-44-31-183 0 0,2-2 0 0 0,-1-1 0 0 0,2-1 0 0 0,41 7 0 0 0,127 11 1100 0 0,-114-18-677 0 0,-5 5-248 0 0,0 2-306 0 0,-78-16-181 0 0,3 5-5435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13247 0 0,'0'0'1195'0'0,"2"0"-814"0"0,25 5 1725 0 0,-1-1-1 0 0,1-1 0 0 0,49-2 1 0 0,-68-1-1977 0 0,140 0 859 0 0,-125-4-870 0 0,-13 2-1302 0 0,1 1-3570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5983 0 0,'0'0'464'0'0,"-3"8"3539"0"0,7-5-3438 0 0,-1 0 1 0 0,1-1-1 0 0,0 1 1 0 0,0-1-1 0 0,0 1 1 0 0,0-2-1 0 0,0 1 1 0 0,0 0-1 0 0,0-1 1 0 0,1 1-1 0 0,-1-1 0 0 0,1 0 1 0 0,-1-1-1 0 0,1 1 1 0 0,7-1-1 0 0,7-1 69 0 0,0 0 0 0 0,28-6-1 0 0,-12 1 419 0 0,-8 3-615 0 0,-4 1 22 0 0,23-6 1 0 0,-16 1-214 0 0,0 2 0 0 0,0 0 1 0 0,37 0-1 0 0,-58 5-349 0 0,-7 0-427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9215 0 0,'1'-1'707'0'0,"16"-6"1054"0"0,-16 7-959 0 0,1-1 1 0 0,0 1-1 0 0,0 0 0 0 0,0 0 0 0 0,-1 0 1 0 0,1 0-1 0 0,0 0 0 0 0,0 0 0 0 0,0 0 1 0 0,-1 1-1 0 0,1-1 0 0 0,3 2 0 0 0,4 0-540 0 0,-8-1-200 0 0,0-1 1 0 0,0 1 0 0 0,-1-1-1 0 0,1 1 1 0 0,0-1 0 0 0,0 1-1 0 0,-1-1 1 0 0,1 1 0 0 0,0 0-1 0 0,-1-1 1 0 0,1 1-1 0 0,-1 0 1 0 0,1 0 0 0 0,-1-1-1 0 0,1 1 1 0 0,-1 0 0 0 0,1 0-1 0 0,-1 1 1 0 0,6 15 451 0 0,-5-13-472 0 0,0 0 1 0 0,-1 0 0 0 0,0 0-1 0 0,1 1 1 0 0,-2-1-1 0 0,1 0 1 0 0,0 0 0 0 0,-1 0-1 0 0,0 0 1 0 0,0 0-1 0 0,0 0 1 0 0,-3 8 0 0 0,-3 2 116 0 0,-1 0 1 0 0,-12 18 0 0 0,12-20-144 0 0,3-6-31 0 0,5-4-186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82 239 4143 0 0,'-1'2'319'0'0,"-3"5"311"0"0,-1-1 0 0 0,-1 1 0 0 0,1-1 0 0 0,-1 0 0 0 0,0-1 0 0 0,0 1 0 0 0,-8 4 0 0 0,14-9-422 0 0,-1-1 0 0 0,1 0 0 0 0,-1 1 0 0 0,1-1 0 0 0,-1 0 0 0 0,0 0 0 0 0,1 1 0 0 0,-1-1 0 0 0,1 0 0 0 0,-1 0 0 0 0,0 0 0 0 0,1 1 0 0 0,-1-1 0 0 0,1 0 0 0 0,-1 0 0 0 0,0 0 0 0 0,1 0 0 0 0,-1 0 0 0 0,0 0 0 0 0,1-1 0 0 0,-1 1 0 0 0,0 0 0 0 0,1 0 0 0 0,-1 0 0 0 0,1 0 0 0 0,-1-1 0 0 0,0 1 0 0 0,1 0 0 0 0,-1-1 0 0 0,1 1 0 0 0,-1 0 0 0 0,1-1 0 0 0,-1 0 0 0 0,0 0 59 0 0,1-1-62 0 0,1-2-126 0 0,1-1 0 0 0,-1 1 1 0 0,1-1-1 0 0,0 1 0 0 0,0 0 1 0 0,1 0-1 0 0,-1 0 0 0 0,1 0 0 0 0,4-5 1 0 0,5-4 177 0 0,17-14 1 0 0,-18 17-174 0 0,3-1 19 0 0,1-1 1 0 0,0 1-1 0 0,1 1 1 0 0,22-10-1 0 0,73-28 256 0 0,-89 39-287 0 0,4-1 32 0 0,11-5 215 0 0,0 1 0 0 0,72-17 0 0 0,-104 31-254 0 0,0-1 0 0 0,0 1 0 0 0,0-1 0 0 0,0 1 1 0 0,0 1-1 0 0,0-1 0 0 0,0 1 0 0 0,9 2 0 0 0,-13-3-53 0 0,1 1-1 0 0,0-1 1 0 0,-1 1 0 0 0,1 0-1 0 0,-1 0 1 0 0,1 0 0 0 0,-1 0 0 0 0,0 0-1 0 0,1 0 1 0 0,-1 0 0 0 0,0 0-1 0 0,0 0 1 0 0,0 0 0 0 0,1 1 0 0 0,-1-1-1 0 0,-1 0 1 0 0,1 1 0 0 0,0-1-1 0 0,0 1 1 0 0,0-1 0 0 0,-1 1 0 0 0,1 0-1 0 0,-1-1 1 0 0,1 1 0 0 0,-1 0-1 0 0,0-1 1 0 0,0 1 0 0 0,1 3 0 0 0,-2 4 2 0 0,0 1 0 0 0,-1-1 1 0 0,0 0-1 0 0,0 0 1 0 0,-1 0-1 0 0,0-1 1 0 0,0 1-1 0 0,-1 0 1 0 0,0-1-1 0 0,-1 0 0 0 0,-10 15 1 0 0,-3 1 37 0 0,-2-1 1 0 0,-29 27-1 0 0,26-29-219 0 0,-2-1 0 0 0,-47 30-1 0 0,-60 22-386 0 0,115-64 499 0 0,0-1 0 0 0,0 0 0 0 0,-27 5 0 0 0,58-29-58 0 0,-10 13 97 0 0,0-1 0 0 0,1 1 0 0 0,0-1 0 0 0,0 1 0 0 0,0 1 0 0 0,0-1 0 0 0,1 1 0 0 0,-1 0 0 0 0,1 0 1 0 0,0 0-1 0 0,0 1 0 0 0,0 0 0 0 0,0 0 0 0 0,0 1 0 0 0,1-1 0 0 0,-1 1 0 0 0,0 1 0 0 0,9-1 0 0 0,13 2 8 0 0,-1 2-1 0 0,0 0 1 0 0,0 2-1 0 0,0 1 1 0 0,-1 1 0 0 0,0 1-1 0 0,0 2 1 0 0,35 17-1 0 0,-56-24 9 0 0,0 0 0 0 0,0 1 0 0 0,-1 0 0 0 0,1 0 0 0 0,-1 0 0 0 0,0 0 0 0 0,6 8 0 0 0,-9-10 4 0 0,0-1 1 0 0,0 1-1 0 0,1 0 0 0 0,-1-1 0 0 0,-1 1 0 0 0,1 0 1 0 0,0 0-1 0 0,0 0 0 0 0,-1 0 0 0 0,1 0 0 0 0,-1 0 0 0 0,1 0 1 0 0,-1 0-1 0 0,0 0 0 0 0,0 0 0 0 0,0 0 0 0 0,0 0 1 0 0,-1 3-1 0 0,0-2 13 0 0,0 0 0 0 0,0 1-1 0 0,-1-1 1 0 0,1 0 0 0 0,-1 0 0 0 0,0 0 0 0 0,-3 3 0 0 0,1 0 7 0 0,-6 8 114 0 0,0 0 0 0 0,-2-1 0 0 0,-25 23 1 0 0,-45 28 109 0 0,80-62-245 0 0,-15 9 22 0 0,0 0 1 0 0,-2-1 0 0 0,1 0-1 0 0,-33 11 1 0 0,21-11-5 0 0,-1-2 1 0 0,-42 7-1 0 0,49-11 17 0 0,-28 0 1 0 0,45-4-36 0 0,0 0 0 0 0,0 0 1 0 0,0-1-1 0 0,0 0 0 0 0,0 0 1 0 0,0-1-1 0 0,0 0 0 0 0,-10-4 1 0 0,16 6-24 0 0,1 0 0 0 0,0-1 0 0 0,-1 1 1 0 0,1 0-1 0 0,0 0 0 0 0,-1-1 0 0 0,1 1 1 0 0,0 0-1 0 0,-1 0 0 0 0,1-1 1 0 0,0 1-1 0 0,0 0 0 0 0,-1-1 0 0 0,1 1 1 0 0,0 0-1 0 0,0-1 0 0 0,0 1 1 0 0,0 0-1 0 0,-1-1 0 0 0,1 1 0 0 0,0 0 1 0 0,0-1-1 0 0,0 1 0 0 0,0-1 1 0 0,0 1-1 0 0,0 0 0 0 0,0-1 0 0 0,0 0 1 0 0,6-11-471 0 0,-4 9 295 0 0,1 0-1 0 0,-1 0 1 0 0,1 1 0 0 0,0-1-1 0 0,5-3 1 0 0,-1 3-893 0 0,-1-1-1 0 0,1 1 0 0 0,9-2 1 0 0,-3 1-4410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36 1839 0 0,'1'-1'83'0'0,"16"-20"16008"0"0,-24 18-14174 0 0,4 3-1875 0 0,0 0 0 0 0,1 0 0 0 0,-1 0 0 0 0,0 0 0 0 0,0 1 1 0 0,1-1-1 0 0,-1 1 0 0 0,0 0 0 0 0,1-1 0 0 0,-1 1 0 0 0,1 1 0 0 0,-1-1 0 0 0,-3 2 1 0 0,-32 23 87 0 0,31-20-82 0 0,-31 22-45 0 0,2 3-1 0 0,1 1 1 0 0,1 1 0 0 0,-37 50-1 0 0,60-69 66 0 0,1 1 0 0 0,1 0 0 0 0,-9 20 0 0 0,14-25 86 0 0,0 1-1 0 0,0-1 0 0 0,1 1 1 0 0,0-1-1 0 0,1 1 0 0 0,-2 14 0 0 0,4-21-82 0 0,0-1-1 0 0,0 0 0 0 0,0 0 0 0 0,1 1 1 0 0,-1-1-1 0 0,1 0 0 0 0,0 0 0 0 0,-1 0 0 0 0,2 1 1 0 0,-1-1-1 0 0,0 0 0 0 0,0 0 0 0 0,1-1 0 0 0,0 1 1 0 0,-1 0-1 0 0,4 2 0 0 0,-2-1 13 0 0,0-1-1 0 0,1 0 1 0 0,-1 0 0 0 0,1-1-1 0 0,0 1 1 0 0,0-1-1 0 0,0 0 1 0 0,0 0 0 0 0,0 0-1 0 0,6 2 1 0 0,4-1 26 0 0,1 1 1 0 0,0-2 0 0 0,-1 0 0 0 0,1-1 0 0 0,0-1-1 0 0,15 0 1 0 0,-7-2-55 0 0,-1-1 0 0 0,0 0-1 0 0,0-2 1 0 0,-1-1 0 0 0,1 0 0 0 0,-1-2 0 0 0,29-13-1 0 0,-37 14-48 0 0,0 0 0 0 0,0-1 1 0 0,-1 0-1 0 0,0-1 0 0 0,0-1 0 0 0,-1 0 0 0 0,0 0 0 0 0,-1-1 0 0 0,0 0 0 0 0,-1-1 0 0 0,0 0 0 0 0,8-15 0 0 0,-13 18-49 0 0,-1 1 0 0 0,0-1 0 0 0,0 1 0 0 0,-1-1-1 0 0,0 0 1 0 0,0 0 0 0 0,-1 0 0 0 0,0 0 0 0 0,-1 0-1 0 0,0 0 1 0 0,-1 0 0 0 0,-2-15 0 0 0,-1 4-244 0 0,0 0 0 0 0,-2 1-1 0 0,-1 0 1 0 0,-14-30 0 0 0,19 44 200 0 0,-1 0-1 0 0,0 1 1 0 0,0-1 0 0 0,0 1-1 0 0,-1 0 1 0 0,1 0 0 0 0,-1 0-1 0 0,0 0 1 0 0,0 1 0 0 0,0 0-1 0 0,-1 0 1 0 0,1 0 0 0 0,-1 0-1 0 0,0 0 1 0 0,0 1 0 0 0,1 0-1 0 0,-11-3 1 0 0,9 4 56 0 0,-1-1 0 0 0,0 1 1 0 0,1 1-1 0 0,-1-1 0 0 0,0 1 0 0 0,0 0 0 0 0,1 1 0 0 0,-1-1 1 0 0,0 1-1 0 0,1 1 0 0 0,-1-1 0 0 0,1 1 0 0 0,-1 0 0 0 0,-5 3 1 0 0,11-4-46 0 0,-15 8 32 0 0,15-9-104 0 0,1 1 0 0 0,-1-1 0 0 0,0 1 0 0 0,0-1-1 0 0,1 1 1 0 0,-1 0 0 0 0,1-1 0 0 0,-1 1 0 0 0,0 0 0 0 0,1 0-1 0 0,-1-1 1 0 0,1 1 0 0 0,0 0 0 0 0,-1 0 0 0 0,1 0 0 0 0,0 0-1 0 0,-1-1 1 0 0,1 1 0 0 0,0 1 0 0 0,0 8-6527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2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32 11975 0 0,'29'-17'1593'0'0,"-23"14"-559"0"0,1 0-1 0 0,-1 1 1 0 0,1 0-1 0 0,0 1 1 0 0,-1-1-1 0 0,1 1 1 0 0,0 1-1 0 0,11-1 1 0 0,5 3 811 0 0,6 0-328 0 0,-35 9-1393 0 0,2-6-122 0 0,0-1-1 0 0,0 0 1 0 0,0 0-1 0 0,0-1 1 0 0,-1 1-1 0 0,0-1 1 0 0,1 0-1 0 0,-8 4 1 0 0,-43 17-5 0 0,48-22 3 0 0,-50 19-169 0 0,-2-2-1 0 0,-80 14 1 0 0,94-25 18 0 0,0-2 0 0 0,-1-3 0 0 0,-82-3 0 0 0,114-1 37 0 0,-1-1-1 0 0,-18-4 0 0 0,30 5 81 0 0,-1 1-1 0 0,1-1 1 0 0,0-1-1 0 0,0 1 0 0 0,-1 0 1 0 0,1-1-1 0 0,0 0 1 0 0,0 1-1 0 0,0-1 0 0 0,1 0 1 0 0,-1-1-1 0 0,0 1 1 0 0,1 0-1 0 0,-1-1 0 0 0,-3-4 1 0 0,6 5 1 0 0,-1 1 0 0 0,1-1 1 0 0,-1 1-1 0 0,1-1 0 0 0,-1 1 1 0 0,1-1-1 0 0,0 1 0 0 0,-1-1 1 0 0,1 1-1 0 0,0-1 0 0 0,0 0 0 0 0,0 1 1 0 0,1-1-1 0 0,-1 1 0 0 0,0-1 1 0 0,0 1-1 0 0,1-1 0 0 0,-1 1 1 0 0,1-1-1 0 0,0 1 0 0 0,-1-1 1 0 0,1 1-1 0 0,0 0 0 0 0,0-1 0 0 0,0 1 1 0 0,0 0-1 0 0,0 0 0 0 0,0 0 1 0 0,0-1-1 0 0,2-1 0 0 0,2 0-53 0 0,-1-1-1 0 0,1 1 0 0 0,-1 0 1 0 0,1 0-1 0 0,0 0 0 0 0,0 1 1 0 0,7-3-1 0 0,3 0-17 0 0,-1 1 0 0 0,0 1-1 0 0,1 1 1 0 0,27-2 0 0 0,-41 4 113 0 0,1-1 0 0 0,0 1 0 0 0,0 1 0 0 0,-1-1 1 0 0,1 0-1 0 0,0 0 0 0 0,0 0 0 0 0,-1 1 0 0 0,1-1 0 0 0,0 1 1 0 0,0 0-1 0 0,-1-1 0 0 0,1 1 0 0 0,-1 0 0 0 0,1 0 0 0 0,-1 0 0 0 0,1 0 1 0 0,-1 0-1 0 0,1 0 0 0 0,-1 1 0 0 0,0-1 0 0 0,0 0 0 0 0,0 1 1 0 0,0-1-1 0 0,0 0 0 0 0,0 1 0 0 0,0 0 0 0 0,0-1 0 0 0,0 1 1 0 0,-1 0-1 0 0,1-1 0 0 0,-1 1 0 0 0,1 0 0 0 0,-1 1 0 0 0,1 2 27 0 0,-1-1 1 0 0,0 0-1 0 0,0 0 0 0 0,-1 0 0 0 0,1 0 0 0 0,-1 0 0 0 0,0 0 1 0 0,0 0-1 0 0,0 0 0 0 0,-1 0 0 0 0,1-1 0 0 0,-1 1 0 0 0,-4 6 0 0 0,-22 27 63 0 0,-63 67-1 0 0,65-77-84 0 0,20-21-12 0 0,0 1 0 0 0,0 0 1 0 0,1 0-1 0 0,-8 14 0 0 0,7-9 105 0 0,6-9-71 0 0,1-1-1 0 0,-1 0 79 0 0,7 3 99 0 0,-2-2-185 0 0,0 0 0 0 0,0-1-1 0 0,1 1 1 0 0,-1-1 0 0 0,1-1-1 0 0,0 1 1 0 0,-1-1 0 0 0,1 0 0 0 0,11 1-1 0 0,7-1 122 0 0,25-2 1 0 0,-31 0-130 0 0,103-12-341 0 0,-11 0-198 0 0,-92 12 465 0 0,-1 1 0 0 0,1 0-1 0 0,-1 2 1 0 0,22 4-1 0 0,-31-5 126 0 0,-1 2 0 0 0,0-1 0 0 0,0 0 0 0 0,0 1 0 0 0,-1 1 0 0 0,1-1-1 0 0,-1 1 1 0 0,1 0 0 0 0,-1 0 0 0 0,0 1 0 0 0,-1 0 0 0 0,1 0 0 0 0,-1 0 0 0 0,0 1 0 0 0,0-1 0 0 0,-1 1 0 0 0,0 1-1 0 0,0-1 1 0 0,0 0 0 0 0,-1 1 0 0 0,5 12 0 0 0,-3-8 96 0 0,-1 1 0 0 0,-1-1 0 0 0,5 20 0 0 0,-8-27-151 0 0,1 1-1 0 0,-1-1 1 0 0,0 1-1 0 0,-1-1 1 0 0,1 1-1 0 0,-1-1 1 0 0,1 1-1 0 0,-1-1 1 0 0,0 0-1 0 0,-1 1 1 0 0,1-1-1 0 0,-5 8 0 0 0,1-3 15 0 0,-1 0-1 0 0,0-1 0 0 0,-1 0 0 0 0,0 0 0 0 0,0 0 0 0 0,0-1 0 0 0,-1 0 0 0 0,0 0 0 0 0,-1-1 0 0 0,1 0 0 0 0,-1-1 1 0 0,0 0-1 0 0,-1 0 0 0 0,1-1 0 0 0,-13 4 0 0 0,2-2 2 0 0,-1 0-1 0 0,1-2 1 0 0,-1-1-1 0 0,0 0 1 0 0,0-2 0 0 0,-35-1-1 0 0,21-1 14 0 0,0-2 0 0 0,-51-11-1 0 0,-54-19 225 0 0,139 33-412 0 0,34 3-2191 0 0,-18-1 370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2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5527 0 0,'-6'0'7528'0'0,"12"0"-6541"0"0,0-1-1 0 0,-1 0 1 0 0,1 0-1 0 0,6-3 1 0 0,-7 3-571 0 0,1-1-1 0 0,-1 1 1 0 0,1 0 0 0 0,6 0 0 0 0,-12 1-454 0 0,1 1-1 0 0,-1-1 1 0 0,1 0-1 0 0,-1 1 1 0 0,0-1-1 0 0,1 0 1 0 0,-1 1-1 0 0,0-1 1 0 0,1 1-1 0 0,-1-1 1 0 0,0 1 0 0 0,1-1-1 0 0,-1 1 1 0 0,0-1-1 0 0,0 1 1 0 0,0-1-1 0 0,0 1 1 0 0,1 0-1 0 0,-1 0-391 0 0,3 9-6317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7 1375 0 0,'2'-7'14083'0'0,"-12"28"-12264"0"0,-60 159-43 0 0,-7 20-573 0 0,-17-8-460 0 0,34-93-616 0 0,-3-3 0 0 0,-127 146-1 0 0,188-240-131 0 0,-33 33 123 0 0,33-33-159 0 0,0 0-1 0 0,-1 0 1 0 0,1-1 0 0 0,-1 1-1 0 0,1-1 1 0 0,-1 1-1 0 0,0-1 1 0 0,1 0 0 0 0,-1 0-1 0 0,0 0 1 0 0,0 0-1 0 0,0-1 1 0 0,-4 1 0 0 0,-2-4-2610 0 0,0-2 1068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4 104 11519 0 0,'0'0'5570'0'0,"0"2"-4217"0"0,-1 3-1015 0 0,-1 18-20 0 0,2-22-147 0 0,15 14 426 0 0,-12-14-516 0 0,-1 1 0 0 0,1-1 0 0 0,0 0 0 0 0,0 0 0 0 0,0-1 0 0 0,0 1 0 0 0,0 0 0 0 0,-1-1 0 0 0,1 0 0 0 0,0 0 0 0 0,6 0 0 0 0,36-6 510 0 0,-27 2-430 0 0,221-43 1096 0 0,-122 10-2652 0 0,-4-11-6440 0 0,-84 33 1945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4607 0 0,'0'0'354'0'0,"-1"2"118"0"0,-20 35 6449 0 0,-3-1-3550 0 0,7-10-2283 0 0,-14 28 1 0 0,-64 187 1675 0 0,66-156-2271 0 0,-46 90 1 0 0,58-144-442 0 0,-2 0 1 0 0,-1-2 0 0 0,-1 0 0 0 0,-2-1 0 0 0,0-1 0 0 0,-43 36 0 0 0,41-40-51 0 0,15-12 29 0 0,-1-1 1 0 0,-1 0 0 0 0,0-1 0 0 0,0-1-1 0 0,-21 12 1 0 0,33-20-24 0 0,-1 1-1 0 0,0-1 1 0 0,0 1 0 0 0,0-1-1 0 0,0 1 1 0 0,0-1-1 0 0,1 0 1 0 0,-1 0 0 0 0,0 1-1 0 0,0-1 1 0 0,0 0 0 0 0,0 0-1 0 0,0 0 1 0 0,0 0-1 0 0,0 0 1 0 0,0 0 0 0 0,0 0-1 0 0,0-1 1 0 0,0 1 0 0 0,0 0-1 0 0,0 0 1 0 0,0-1-1 0 0,1 1 1 0 0,-1-1 0 0 0,0 1-1 0 0,0 0 1 0 0,-1-2-1 0 0,2 2-6 0 0,0-1-1 0 0,-1 1 1 0 0,1 0-1 0 0,-1-1 0 0 0,1 1 1 0 0,0-1-1 0 0,-1 0 1 0 0,1 1-1 0 0,0-1 0 0 0,0 1 1 0 0,0-1-1 0 0,-1 1 0 0 0,1-1 1 0 0,0 0-1 0 0,0 1 1 0 0,0-1-1 0 0,0 1 0 0 0,0-1 1 0 0,0 0-1 0 0,0 1 1 0 0,0-1-1 0 0,0 1 0 0 0,0-1 1 0 0,0 0-1 0 0,1 1 0 0 0,-1-1 1 0 0,0 1-1 0 0,0-1 1 0 0,1 0-1 0 0,0-1-1 0 0,2-6-56 0 0,0 0 0 0 0,0 0 0 0 0,1 0 0 0 0,0 1 0 0 0,1-1 0 0 0,0 1 1 0 0,0 0-1 0 0,0 0 0 0 0,1 1 0 0 0,0 0 0 0 0,0 0 0 0 0,10-7 0 0 0,9-5-227 0 0,1 1 1 0 0,28-14 0 0 0,-42 24 172 0 0,1 1 1 0 0,-1 0 0 0 0,1 1 0 0 0,0 1 0 0 0,26-6 0 0 0,-35 9 117 0 0,0 1 1 0 0,1-1-1 0 0,-1 1 1 0 0,0 0-1 0 0,0 1 0 0 0,0-1 1 0 0,0 1-1 0 0,0 0 0 0 0,0 0 1 0 0,6 2-1 0 0,-7-2 57 0 0,0 1 0 0 0,-1-1 0 0 0,1 1-1 0 0,-1 0 1 0 0,1 0 0 0 0,-1 0 0 0 0,0 0 0 0 0,0 0-1 0 0,0 0 1 0 0,0 1 0 0 0,0-1 0 0 0,0 1 0 0 0,0 0-1 0 0,-1-1 1 0 0,3 6 0 0 0,-2 0 36 0 0,0 0 1 0 0,0 1 0 0 0,-1-1-1 0 0,0 1 1 0 0,0-1-1 0 0,-1 1 1 0 0,0 13-1 0 0,-1-9-83 0 0,3 24-1 0 0,-2-35 214 0 0,1 4-1303 0 0,0 0-1 0 0,0 0 0 0 0,4 9 0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54 149 5983 0 0,'2'-1'274'0'0,"30"-15"73"0"0,-24 11 419 0 0,1 0 0 0 0,1 1 0 0 0,-1 0 0 0 0,16-4 0 0 0,-6 5 1019 0 0,0 1-1 0 0,0 1 1 0 0,-1 0-1 0 0,38 5 1 0 0,-38-2-1356 0 0,1-1 1 0 0,-1 0-1 0 0,1-1 1 0 0,-1-2-1 0 0,21-3 1 0 0,-36 5-406 0 0,-2 0-21 0 0,-1 0 0 0 0,1 0 0 0 0,0 0 0 0 0,0 0 0 0 0,0 0 0 0 0,-1 0 0 0 0,1-1 0 0 0,0 1 0 0 0,-1 0-1 0 0,1 0 1 0 0,0-1 0 0 0,-1 1 0 0 0,1-1 0 0 0,0 1 0 0 0,-1-1 0 0 0,1 1 0 0 0,0-1 0 0 0,-1 1 0 0 0,1-1 0 0 0,-1 1 0 0 0,1-2 0 0 0,0 2-5 0 0,-1-1 0 0 0,1 1 0 0 0,0 0 1 0 0,-1-1-1 0 0,1 1 0 0 0,-1 0 0 0 0,1-1 0 0 0,-1 1 0 0 0,0-1 0 0 0,1 1 0 0 0,-1-1 0 0 0,1 1 0 0 0,-1-1 0 0 0,0 1 1 0 0,1-1-1 0 0,-1 0 0 0 0,0 1 0 0 0,0-1 0 0 0,0 1 0 0 0,1-1 0 0 0,-1 0 0 0 0,0 1 0 0 0,0-1 0 0 0,0 0 1 0 0,0 0-1 0 0,0-1-9 0 0,0-1-10 0 0,1 1 0 0 0,-1-1-1 0 0,0 1 1 0 0,0-1 0 0 0,0 1 0 0 0,0-1-1 0 0,0 1 1 0 0,-1-1 0 0 0,1 1-1 0 0,-1 0 1 0 0,0-1 0 0 0,1 1 0 0 0,-1 0-1 0 0,0-1 1 0 0,0 1 0 0 0,-1 0 0 0 0,1 0-1 0 0,0 0 1 0 0,-1 0 0 0 0,1 0 0 0 0,-1 0-1 0 0,0 0 1 0 0,-2-2 0 0 0,2 2-12 0 0,-1 0 1 0 0,1 1-1 0 0,-1-1 0 0 0,1 0 1 0 0,-1 1-1 0 0,0-1 1 0 0,0 1-1 0 0,0 0 1 0 0,1 0-1 0 0,-1 0 0 0 0,0 0 1 0 0,0 1-1 0 0,0-1 1 0 0,-1 1-1 0 0,1 0 1 0 0,0-1-1 0 0,0 2 0 0 0,-4-1 1 0 0,-2 2 9 0 0,-1 1 1 0 0,1 0-1 0 0,0 1 0 0 0,0 0 1 0 0,1 0-1 0 0,-1 0 1 0 0,1 2-1 0 0,-14 9 1 0 0,-3 6 139 0 0,-27 30 0 0 0,36-35 9 0 0,-10 11 142 0 0,1 1 0 0 0,1 1 0 0 0,1 2 0 0 0,2 0 0 0 0,-17 35 0 0 0,35-61-228 0 0,0 1-1 0 0,1-1 0 0 0,0 1 1 0 0,0 0-1 0 0,1 0 1 0 0,0-1-1 0 0,-1 1 0 0 0,1 8 1 0 0,1-12-22 0 0,0 1 1 0 0,0-1 0 0 0,0 1-1 0 0,1-1 1 0 0,-1 0 0 0 0,1 1-1 0 0,-1-1 1 0 0,1 0-1 0 0,0 1 1 0 0,0-1 0 0 0,0 0-1 0 0,0 0 1 0 0,0 0-1 0 0,0 0 1 0 0,1 0 0 0 0,-1 0-1 0 0,1 0 1 0 0,-1 0-1 0 0,1 0 1 0 0,0-1 0 0 0,0 1-1 0 0,0-1 1 0 0,2 2-1 0 0,3 0 27 0 0,-1 1 0 0 0,2-1 0 0 0,-1 0 0 0 0,0-1 0 0 0,1 0-1 0 0,-1 0 1 0 0,1-1 0 0 0,-1 0 0 0 0,16 1 0 0 0,6-3 257 0 0,39-5 1 0 0,-17 0-166 0 0,89-14-137 0 0,-32 4 0 0 0,-98 15-97 0 0,-5 0-176 0 0,1 1 1 0 0,-1-1-1 0 0,1 0 1 0 0,7-3-1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37 8287 0 0,'0'0'756'0'0,"1"-1"-622"0"0,4-13 175 0 0,4-1 7514 0 0,-5 9-3614 0 0,-5 8-3776 0 0,-17 33 484 0 0,-31 49 0 0 0,9-18-559 0 0,8-13-230 0 0,-24 48 22 0 0,48-86-190 0 0,1 1 1 0 0,1 0-1 0 0,1 0 1 0 0,-6 27-1 0 0,11-42-217 0 0,9-6-4244 0 0,0-3-2693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11519 0 0,'0'0'887'0'0,"-1"0"-318"0"0,-11 4 949 0 0,1-1-1 0 0,-1 1 1 0 0,1 1-1 0 0,-12 6 1 0 0,-5 2-947 0 0,-124 63 1236 0 0,70-34-1193 0 0,73-37-566 0 0,8-5-48 0 0,1 0 0 0 0,0 0 0 0 0,-1 1 0 0 0,1-1 0 0 0,0 0 0 0 0,0 0-1 0 0,-1 0 1 0 0,1 0 0 0 0,0 1 0 0 0,-1-1 0 0 0,1 0 0 0 0,0 0 0 0 0,0 1 0 0 0,0-1 0 0 0,-1 0 0 0 0,1 0-1 0 0,0 1 1 0 0,0-1 0 0 0,0 0 0 0 0,-1 1 0 0 0,1-1 0 0 0,0 0 0 0 0,0 1 0 0 0,0-1 0 0 0,0 0-1 0 0,0 1 1 0 0,0-1 0 0 0,0 0 0 0 0,0 1 0 0 0,0-1 0 0 0,0 0 0 0 0,0 1 0 0 0,0-1 0 0 0,0 0 0 0 0,0 1-1 0 0,0-1 1 0 0,0 0 0 0 0,0 1 0 0 0,1-1 0 0 0,-1 0 0 0 0,0 1 0 0 0,0-1 0 0 0,0 0 0 0 0,1 0 0 0 0,-1 1-1 0 0,0-1 1 0 0,0 0 0 0 0,0 0 0 0 0,1 1 0 0 0,-1-1 0 0 0,1 0 0 0 0,2 4-35 0 0,1 0 0 0 0,-1 0-1 0 0,1-1 1 0 0,0 1 0 0 0,0-1 0 0 0,5 3 0 0 0,15 12-99 0 0,-13-6 128 0 0,73 67-85 0 0,-68-65 74 0 0,0-2 1 0 0,1 0 0 0 0,29 15-1 0 0,-41-25 16 0 0,-4-2 1 0 0,1 0 1 0 0,-1 1 0 0 0,0-1-1 0 0,0 1 1 0 0,0-1 0 0 0,0 1-1 0 0,1 0 1 0 0,-1-1-1 0 0,0 1 1 0 0,0 0 0 0 0,0 0-1 0 0,-1 0 1 0 0,1 0 0 0 0,0 0-1 0 0,0 0 1 0 0,0 0 0 0 0,-1 0-1 0 0,2 2 1 0 0,1 0 22 0 0,-3-2-19 0 0,1 0 1 0 0,0 0-1 0 0,-1-1 1 0 0,1 1-1 0 0,0 0 1 0 0,-1 0-1 0 0,1 0 1 0 0,-1 0-1 0 0,1 0 1 0 0,-1 0-1 0 0,0 0 1 0 0,0 0-1 0 0,1 1 1 0 0,-1-1-1 0 0,0 0 1 0 0,0 0-1 0 0,0 0 1 0 0,0 0-1 0 0,0 0 1 0 0,0 2-1 0 0,0-1 16 0 0,-1 0 0 0 0,1 1-1 0 0,-1-1 1 0 0,1 0 0 0 0,-1 1 0 0 0,0-1-1 0 0,0 0 1 0 0,0 1 0 0 0,0-1 0 0 0,0 0-1 0 0,-1 0 1 0 0,1 0 0 0 0,0 0 0 0 0,-1 0-1 0 0,0-1 1 0 0,1 1 0 0 0,-1 0-1 0 0,0-1 1 0 0,0 1 0 0 0,0-1 0 0 0,0 1-1 0 0,0-1 1 0 0,-3 1 0 0 0,-6 3 129 0 0,0 0 0 0 0,0-1 0 0 0,-16 4 0 0 0,23-7-103 0 0,-33 8 297 0 0,-39 3 0 0 0,38-6-293 0 0,14-3-75 0 0,-1-1-1 0 0,0-2 1 0 0,0 0 0 0 0,-42-7-1 0 0,64 7-27 0 0,0-1 0 0 0,0 1 0 0 0,0-1 0 0 0,0 0 0 0 0,0 0-1 0 0,0-1 1 0 0,-4-1 0 0 0,6 2-65 0 0,0 0 1 0 0,0 1-1 0 0,0-1 0 0 0,1 0 0 0 0,-1 0 1 0 0,0 1-1 0 0,0-1 0 0 0,0 0 1 0 0,1 0-1 0 0,-1 0 0 0 0,1 0 0 0 0,-1 0 1 0 0,1 0-1 0 0,-1 0 0 0 0,1 0 1 0 0,-1 0-1 0 0,1-1 0 0 0,0 1 0 0 0,-1 0 1 0 0,1 0-1 0 0,0 0 0 0 0,0 0 1 0 0,0-3-1 0 0,3-7-1349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12495 0 0,'0'0'1416'0'0,"-15"8"762"0"0,1-1-1863 0 0,1 0 1 0 0,-1 0 0 0 0,-15 13-1 0 0,11-7-314 0 0,-14 8 31 0 0,1 2 0 0 0,1 1 0 0 0,-45 47-1 0 0,25-17 256 0 0,16-17 386 0 0,-37 52-1 0 0,69-86-613 0 0,0 0 0 0 0,0-1 0 0 0,1 1 0 0 0,-1 0 0 0 0,1 0 0 0 0,0 0 0 0 0,0 0 0 0 0,0 0 0 0 0,0 0 0 0 0,1 0 0 0 0,-1 1 0 0 0,1-1 0 0 0,0 0 0 0 0,0 0 0 0 0,0 5 0 0 0,0-8-36 0 0,1 1-1 0 0,-1-1 1 0 0,1 1 0 0 0,-1-1-1 0 0,1 1 1 0 0,-1-1 0 0 0,1 0-1 0 0,-1 1 1 0 0,1-1 0 0 0,-1 1-1 0 0,1-1 1 0 0,-1 0 0 0 0,1 1-1 0 0,0-1 1 0 0,-1 0-1 0 0,1 0 1 0 0,-1 0 0 0 0,2 1-1 0 0,0-1 44 0 0,2 2 19 0 0,1-1 0 0 0,0 1 0 0 0,0-1 0 0 0,0 0 0 0 0,0-1 0 0 0,0 1 0 0 0,0-1 0 0 0,8-1 0 0 0,42-6 477 0 0,-46 5-481 0 0,84-19 714 0 0,99-36-1 0 0,-182 54-754 0 0,-4 1-11 0 0,1 0-1 0 0,0-1 1 0 0,0 0-1 0 0,-1 0 0 0 0,0 0 1 0 0,0-1-1 0 0,0 0 0 0 0,9-8 1 0 0,-12 9-1 0 0,-1 0 0 0 0,1 0 0 0 0,-1 0 0 0 0,1 0 0 0 0,-1-1 0 0 0,-1 1 1 0 0,1-1-1 0 0,0 1 0 0 0,-1-1 0 0 0,1 0 0 0 0,-1 0 0 0 0,0 0 0 0 0,-1 0 0 0 0,1 1 1 0 0,-1-1-1 0 0,1-8 0 0 0,-2 3 31 0 0,0 0 1 0 0,0 1 0 0 0,-1-1-1 0 0,0 1 1 0 0,0-1-1 0 0,-1 1 1 0 0,0 0 0 0 0,0 0-1 0 0,-1 0 1 0 0,0 0-1 0 0,0 1 1 0 0,-7-8 0 0 0,3 4-301 0 0,0 1 1 0 0,0 1 0 0 0,-1-1 0 0 0,-1 1 0 0 0,0 1 0 0 0,0 0-1 0 0,-17-10 1 0 0,25 17 33 0 0,0 0 0 0 0,1 0 0 0 0,-1 1 0 0 0,0-1 0 0 0,0 0 0 0 0,0 1 0 0 0,0 0 0 0 0,0-1 0 0 0,0 1 0 0 0,0 0 0 0 0,0 0 0 0 0,0 0 0 0 0,0 0 0 0 0,0 1 0 0 0,-2-1 0 0 0,3 1-293 0 0,-1-1 0 0 0,1 1 0 0 0,-1-1 0 0 0,1 1 0 0 0,-1-1 0 0 0,1 1 0 0 0,-1 0 0 0 0,1 0 0 0 0,0 0 0 0 0,-3 2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25 7367 0 0,'1'-1'568'0'0,"-1"1"-268"0"0,1 0 0 0 0,-1-1 0 0 0,1 1 0 0 0,-1 0 0 0 0,1-1 0 0 0,-1 1-1 0 0,1-1 1 0 0,-1 1 0 0 0,1-1 0 0 0,-1 1 0 0 0,0-1 0 0 0,1 1-1 0 0,-1-1 1 0 0,0 1 0 0 0,1-1 0 0 0,-1 0 0 0 0,0 1 0 0 0,0-1 0 0 0,0 0-1 0 0,1 1 1 0 0,-1-2 0 0 0,0 2-214 0 0,0-1 0 0 0,-1 1-1 0 0,1 0 1 0 0,0-1 0 0 0,0 1 0 0 0,0-1-1 0 0,-1 1 1 0 0,1 0 0 0 0,0-1 0 0 0,-1 1-1 0 0,1-1 1 0 0,0 1 0 0 0,-1 0 0 0 0,1-1 0 0 0,0 1-1 0 0,-1 0 1 0 0,1 0 0 0 0,-1-1 0 0 0,1 1-1 0 0,-1 0 1 0 0,-1-1-7 0 0,0 0 0 0 0,0 0-1 0 0,1 1 1 0 0,-1-1 0 0 0,0 1 0 0 0,0 0-1 0 0,0 0 1 0 0,0-1 0 0 0,0 1-1 0 0,-2 1 1 0 0,-5 2 28 0 0,0 1-1 0 0,0 1 1 0 0,1 0-1 0 0,0 0 1 0 0,-1 0-1 0 0,2 1 1 0 0,-1 0 0 0 0,1 1-1 0 0,0 0 1 0 0,0 0-1 0 0,1 0 1 0 0,0 1-1 0 0,0 0 1 0 0,1 0-1 0 0,0 1 1 0 0,0-1-1 0 0,1 1 1 0 0,0 0 0 0 0,1 0-1 0 0,0 1 1 0 0,-3 13-1 0 0,6-20-89 0 0,0 1 0 0 0,0-1-1 0 0,0 0 1 0 0,1 1 0 0 0,-1-1-1 0 0,1 1 1 0 0,0-1 0 0 0,-1 1-1 0 0,2-1 1 0 0,-1 0 0 0 0,0 0-1 0 0,1 0 1 0 0,-1 1 0 0 0,1-1-1 0 0,0-1 1 0 0,0 1 0 0 0,0 0-1 0 0,1 0 1 0 0,-1-1 0 0 0,1 1 0 0 0,-1-1-1 0 0,1 0 1 0 0,0 0 0 0 0,0 0-1 0 0,0 0 1 0 0,6 3 0 0 0,-4-3 44 0 0,1 1 1 0 0,0-1-1 0 0,0 0 1 0 0,0 0-1 0 0,0 0 1 0 0,0-1-1 0 0,0 0 1 0 0,0 0-1 0 0,1-1 1 0 0,-1 0-1 0 0,0 0 1 0 0,0 0-1 0 0,1-1 1 0 0,7-1 0 0 0,-7 0-35 0 0,0-1 0 0 0,-1 1 0 0 0,1-1 0 0 0,-1 0 0 0 0,0-1 0 0 0,0 0 0 0 0,0 0 0 0 0,0 0 0 0 0,-1 0 1 0 0,0-1-1 0 0,0 0 0 0 0,9-11 0 0 0,-12 13-21 0 0,1-1 1 0 0,-1 1-1 0 0,0-1 0 0 0,0 0 1 0 0,0 0-1 0 0,0 0 0 0 0,-1 0 1 0 0,0 0-1 0 0,0 0 0 0 0,0-1 1 0 0,0 1-1 0 0,0 0 1 0 0,-1-1-1 0 0,0 1 0 0 0,0 0 1 0 0,0-1-1 0 0,-1 1 0 0 0,1 0 1 0 0,-1 0-1 0 0,0-1 0 0 0,0 1 1 0 0,-3-6-1 0 0,3 8-28 0 0,-1-1 0 0 0,1 0 0 0 0,-1 0 0 0 0,0 1 1 0 0,0-1-1 0 0,0 1 0 0 0,0 0 0 0 0,0-1 0 0 0,0 1 0 0 0,-1 0 0 0 0,1 0 0 0 0,-1 1 0 0 0,0-1 0 0 0,1 0 0 0 0,-1 1 0 0 0,-4-2 0 0 0,3 2-588 0 0,0-1-1 0 0,0 1 1 0 0,0 0-1 0 0,-1 0 1 0 0,1 1-1 0 0,-8-1 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541 692 8751 0 0,'-6'0'10704'0'0,"6"0"-10640"0"0,14-18 816 0 0,21-23 0 0 0,5-5-356 0 0,-2-4-213 0 0,-2-2-1 0 0,-2-2 1 0 0,-2 0 0 0 0,30-76-1 0 0,-54 108-469 0 0,0 0 0 0 0,8-45-1 0 0,-15 56-50 0 0,1 1-1 0 0,-2 0 1 0 0,1 0-1 0 0,-1-1 1 0 0,-1 1 0 0 0,0 0-1 0 0,0 0 1 0 0,-1-1-1 0 0,-4-11 1 0 0,6 21 185 0 0,-1 0 0 0 0,1 0 0 0 0,0 0 0 0 0,-1 0 0 0 0,1 0 0 0 0,-1 0 0 0 0,1 0 0 0 0,-1 0 1 0 0,1 0-1 0 0,-1 0 0 0 0,0 0 0 0 0,1 1 0 0 0,-1-1 0 0 0,0 0 0 0 0,0 0 0 0 0,0 1 0 0 0,0-1 0 0 0,1 0 0 0 0,-1 1 0 0 0,0-1 1 0 0,0 1-1 0 0,0-1 0 0 0,0 1 0 0 0,0 0 0 0 0,0-1 0 0 0,-1 1 0 0 0,1 0 0 0 0,0 0 0 0 0,0 0 0 0 0,0 0 0 0 0,0 0 0 0 0,0 0 0 0 0,0 0 1 0 0,0 0-1 0 0,0 0 0 0 0,0 0 0 0 0,-1 0 0 0 0,1 1 0 0 0,0-1 0 0 0,0 1 0 0 0,0-1 0 0 0,0 0 0 0 0,0 1 0 0 0,0 0 0 0 0,1-1 0 0 0,-3 2 1 0 0,-2 2 4 0 0,-1 0 1 0 0,1 0 0 0 0,1 0-1 0 0,-1 1 1 0 0,0 0 0 0 0,-6 9-1 0 0,-10 16 88 0 0,2 0 0 0 0,-16 35 0 0 0,0 10 341 0 0,-41 122 0 0 0,62-148-228 0 0,-35 111 509 0 0,34-120-518 0 0,-38 74-1 0 0,-142 183-27 0 0,153-239-101 0 0,-4-2-1 0 0,-61 61 1 0 0,97-109-43 0 0,-20 15 0 0 0,17-17-172 0 0,13-6 154 0 0,-1 0 0 0 0,1 0 0 0 0,0 0 0 0 0,0 0 0 0 0,-1 0-1 0 0,1 0 1 0 0,0 0 0 0 0,0 0 0 0 0,-1-1 0 0 0,1 1 0 0 0,0 0-1 0 0,0 0 1 0 0,-1 0 0 0 0,1 0 0 0 0,0 0 0 0 0,0-1 0 0 0,-1 1-1 0 0,1 0 1 0 0,0 0 0 0 0,0 0 0 0 0,0 0 0 0 0,0-1 0 0 0,-1 1-1 0 0,1 0 1 0 0,0-1 0 0 0,0 0-423 0 0,-1 0-1 0 0,1-1 1 0 0,0 1 0 0 0,-1 0 0 0 0,1-1-1 0 0,0 1 1 0 0,0 0 0 0 0,0-1-1 0 0,1-1 1 0 0,0-13-7726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6911 0 0,'1'-1'6426'0'0,"27"-8"104"0"0,18-2-4529 0 0,-1 1-1277 0 0,169-43 1390 0 0,106-30-2778 0 0,-299 76-1561 0 0,-1-2-5729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13359 0 0,'0'0'1027'0'0,"-1"1"-670"0"0,-21 20 959 0 0,0 1 0 0 0,2 0 0 0 0,0 2 0 0 0,-23 37 0 0 0,13-19-817 0 0,-62 104 1110 0 0,53-82-1056 0 0,-108 217-165 0 0,-6 8-129 0 0,118-233-408 0 0,-71 89-1 0 0,100-140-39 0 0,1 0 0 0 0,-1 0 0 0 0,0 0 0 0 0,0 0 0 0 0,-13 6 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1839 0 0,'-7'2'16472'0'0,"21"4"-13708"0"0,-9-4-2542 0 0,1-1-1 0 0,0 1 0 0 0,0-1 1 0 0,0 0-1 0 0,0-1 1 0 0,0 1-1 0 0,0-1 0 0 0,0 0 1 0 0,8-2-1 0 0,57-12 796 0 0,-49 9-697 0 0,319-82 1061 0 0,-179 45-1348 0 0,-102 30-759 0 0,-54 11 243 0 0,0 0 1 0 0,0 1 0 0 0,0 0-1 0 0,0 0 1 0 0,0 1 0 0 0,0-1 0 0 0,9 3-1 0 0</inkml:trace>
  <inkml:trace contextRef="#ctx0" brushRef="#br0" timeOffset="1">743 129 11311 0 0,'0'0'522'0'0,"-1"2"-13"0"0,0 1-479 0 0,0 1-1 0 0,0 0 1 0 0,1 0 0 0 0,-1 8-1 0 0,1-9 434 0 0,0 0 0 0 0,0 0 0 0 0,0 0 0 0 0,1 0 0 0 0,-1 0 0 0 0,1 0 0 0 0,0 0 0 0 0,0 0 0 0 0,0 0 0 0 0,0 0 0 0 0,1-1 0 0 0,-1 1 0 0 0,1 0-1 0 0,-1-1 1 0 0,1 1 0 0 0,0-1 0 0 0,0 1 0 0 0,0-1 0 0 0,0 0 0 0 0,1 0 0 0 0,3 2 0 0 0,-3-2-336 0 0,0 0 1 0 0,0 0-1 0 0,0-1 0 0 0,1 0 1 0 0,-1 1-1 0 0,1-1 0 0 0,5 1 1 0 0,3-1 179 0 0,0 0-1 0 0,0-1 1 0 0,0 0 0 0 0,0 0 0 0 0,0-2-1 0 0,19-3 1 0 0,-12 0-123 0 0,-2 0-1 0 0,1-1 1 0 0,26-13-1 0 0,-41 17-166 0 0,11-4 42 0 0,0-2 0 0 0,17-12 0 0 0,-28 18-64 0 0,0 0 0 0 0,-1 0 1 0 0,1 0-1 0 0,-1-1 1 0 0,1 1-1 0 0,-1-1 1 0 0,0 0-1 0 0,0 1 1 0 0,0-1-1 0 0,0 0 1 0 0,0 0-1 0 0,-1 0 1 0 0,0 0-1 0 0,1-1 1 0 0,-1 1-1 0 0,0 0 1 0 0,0-5-1 0 0,0 7-12 0 0,-1-1 0 0 0,0 1-1 0 0,0 0 1 0 0,0-1 0 0 0,0 1 0 0 0,-1-1 0 0 0,1 1-1 0 0,0 0 1 0 0,0-1 0 0 0,-1 1 0 0 0,1-1-1 0 0,-1 1 1 0 0,0 0 0 0 0,1 0 0 0 0,-1-1 0 0 0,0 1-1 0 0,1 0 1 0 0,-1 0 0 0 0,0 0 0 0 0,-2-2-1 0 0,2 2-16 0 0,-1 0-1 0 0,0 0 0 0 0,0 0 0 0 0,0 0 0 0 0,0 0 0 0 0,0 0 0 0 0,1 1 0 0 0,-1-1 0 0 0,0 1 0 0 0,0-1 1 0 0,-1 1-1 0 0,-2 0 0 0 0,-4 0-88 0 0,-1 1 0 0 0,1 0 0 0 0,0 0 0 0 0,0 1 0 0 0,-10 4 0 0 0,-5 2 9 0 0,0 1 0 0 0,1 2 0 0 0,-27 15 0 0 0,-62 46-283 0 0,96-61 387 0 0,-17 12-3 0 0,2 1 1 0 0,1 1-1 0 0,1 2 0 0 0,-37 43 0 0 0,61-64 23 0 0,1 0 0 0 0,-1 0 0 0 0,2 1 0 0 0,-1-1 0 0 0,1 1 1 0 0,-5 13-1 0 0,7-19-33 0 0,1 1-1 0 0,-1-1 1 0 0,1 1 0 0 0,-1-1 0 0 0,1 1 0 0 0,0-1 0 0 0,0 1 0 0 0,0 0 0 0 0,0-1-1 0 0,0 1 1 0 0,0-1 0 0 0,0 1 0 0 0,0 0 0 0 0,1-1 0 0 0,-1 1 0 0 0,0-1 0 0 0,1 1 0 0 0,0-1-1 0 0,-1 0 1 0 0,1 1 0 0 0,0-1 0 0 0,0 1 0 0 0,-1-1 0 0 0,1 0 0 0 0,0 0 0 0 0,0 1-1 0 0,1-1 1 0 0,-1 0 0 0 0,0 0 0 0 0,0 0 0 0 0,0 0 0 0 0,1 0 0 0 0,-1-1 0 0 0,1 1-1 0 0,-1 0 1 0 0,0-1 0 0 0,4 2 0 0 0,20 3-885 0 0,7-3-40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16 293 10135 0 0,'0'0'919'0'0,"-16"1"12410"0"0,24-8-13101 0 0,118-102 1176 0 0,-59 56-1351 0 0,-34 26-115 0 0,1 1 0 0 0,74-43 0 0 0,-108 69 62 0 0,0-1-1 0 0,0 1 1 0 0,0 0 0 0 0,0 0 0 0 0,1 0 0 0 0,-1 0-1 0 0,0 0 1 0 0,0-1 0 0 0,0 1 0 0 0,1 0 0 0 0,-1 0 0 0 0,0 0-1 0 0,0 0 1 0 0,0 0 0 0 0,1 0 0 0 0,-1 0 0 0 0,0 0-1 0 0,0 0 1 0 0,1 0 0 0 0,-1 0 0 0 0,0 0 0 0 0,0 0-1 0 0,0 0 1 0 0,1 0 0 0 0,-1 0 0 0 0,0 0 0 0 0,0 0 0 0 0,1 0-1 0 0,-1 0 1 0 0,0 0 0 0 0,0 0 0 0 0,0 0 0 0 0,1 1-1 0 0,-1-1 1 0 0,0 0 0 0 0,0 0 0 0 0,0 0 0 0 0,0 0-1 0 0,1 0 1 0 0,-1 1 0 0 0,0-1 0 0 0,0 0 0 0 0,0 0 0 0 0,0 0-1 0 0,0 1 1 0 0,0-1 0 0 0,0 0 0 0 0,1 0 0 0 0,-1 0-1 0 0,0 1 1 0 0,0-1 0 0 0,-1 7 14 0 0,0 2 12 0 0,-1 0 1 0 0,0 0 0 0 0,0-1-1 0 0,-1 1 1 0 0,0-1 0 0 0,-5 11-1 0 0,3-8 35 0 0,0 1 0 0 0,-3 12 0 0 0,7-19-52 0 0,0-1 0 0 0,1 0 0 0 0,-1 1-1 0 0,1 0 1 0 0,0-1 0 0 0,0 1 0 0 0,0-1 0 0 0,1 1-1 0 0,1 6 1 0 0,0-3-9 0 0,1 1 0 0 0,8 14 0 0 0,4 13 0 0 0,-14-30-106 0 0,0 0-1 0 0,0 0 1 0 0,-1 0 0 0 0,0 7 0 0 0,2 15-384 0 0,-2-27 413 0 0,0 0 0 0 0,1 0 0 0 0,-1 0 0 0 0,1 0 0 0 0,-1 0 0 0 0,0 0 0 0 0,1 0 0 0 0,0 0 0 0 0,-1 0 0 0 0,1 0 0 0 0,0-1 0 0 0,-1 1 0 0 0,1 0 0 0 0,0 0 1 0 0,0-1-1 0 0,-1 1 0 0 0,1 0 0 0 0,0-1 0 0 0,0 1 0 0 0,0-1 0 0 0,0 1 0 0 0,0-1 0 0 0,0 0 0 0 0,0 1 0 0 0,0-1 0 0 0,0 0 0 0 0,0 0 0 0 0,0 1 0 0 0,0-1 0 0 0,0 0 0 0 0,0 0 0 0 0,0 0 0 0 0,0 0 0 0 0,1-1 0 0 0,8-2-832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4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26 5063 0 0,'0'0'390'0'0,"0"-1"-252"0"0,0-1 208 0 0,0 1 1 0 0,0-1-1 0 0,0 1 0 0 0,-5-17 14153 0 0,-12 17-13695 0 0,9 3-716 0 0,0 0 0 0 0,1 0-1 0 0,-1 1 1 0 0,1-1 0 0 0,0 2-1 0 0,-13 6 1 0 0,-20 9-50 0 0,-86 33 1 0 0,102-40-34 0 0,0 1 1 0 0,1 1-1 0 0,-22 18 0 0 0,41-28-5 0 0,-1-1 0 0 0,1 1 0 0 0,0 0 0 0 0,0 0 0 0 0,0 1 0 0 0,1-1 0 0 0,-1 1 0 0 0,1 0 0 0 0,-4 7 0 0 0,4-2 0 0 0,4 4 0 0 0,2-10 0 0 0,-2-4 0 0 0,1 2 0 0 0,0 0 0 0 0,1-1 0 0 0,-1 1 0 0 0,0-1 0 0 0,0 1 0 0 0,1-1 0 0 0,-1 0 0 0 0,1 0 0 0 0,-1 0 0 0 0,1 0 0 0 0,-1 0 0 0 0,1-1 0 0 0,4 1 0 0 0,40 2 0 0 0,-22-3 0 0 0,-4 2 96 0 0,0 0 0 0 0,0 2 0 0 0,0 0 0 0 0,0 1 0 0 0,21 9 0 0 0,-36-12-50 0 0,1 1 1 0 0,0 1-1 0 0,-1 0 0 0 0,0 0 0 0 0,0 0 1 0 0,0 0-1 0 0,0 1 0 0 0,5 5 0 0 0,-8-6-29 0 0,-1-1-1 0 0,1 1 1 0 0,0 0 0 0 0,-1 0-1 0 0,0 0 1 0 0,0 0-1 0 0,0 1 1 0 0,0-1-1 0 0,-1 0 1 0 0,1 1-1 0 0,-1-1 1 0 0,0 1 0 0 0,0 8-1 0 0,-1-10 4 0 0,0 0 0 0 0,0 0-1 0 0,0 0 1 0 0,0 0 0 0 0,-1 0 0 0 0,0 0 0 0 0,1 0-1 0 0,-1 0 1 0 0,0 0 0 0 0,0 0 0 0 0,-1 0 0 0 0,1 0-1 0 0,-1-1 1 0 0,-2 5 0 0 0,1-3 42 0 0,-1-1 0 0 0,1 1 0 0 0,-1-1 0 0 0,0 1 1 0 0,1-1-1 0 0,-2-1 0 0 0,1 1 0 0 0,-6 3 0 0 0,-3-1 69 0 0,0 1-1 0 0,-1-2 1 0 0,0 0 0 0 0,0 0-1 0 0,-19 1 1 0 0,-152 5-452 0 0,16-1-54 0 0,162-8 243 0 0,5-1 46 0 0,0 1 0 0 0,0-1 0 0 0,-1 0 0 0 0,1 0 1 0 0,0 1-1 0 0,-1-1 0 0 0,1-1 0 0 0,0 1 0 0 0,-3-1 0 0 0,14-17-203 0 0,48-55-55 0 0,-35 51-1244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9 14079 0 0,'0'0'107'0'0,"1"0"1"0"0,-1 0-1 0 0,0-1 0 0 0,1 1 0 0 0,-1 0 0 0 0,0-1 0 0 0,0 1 1 0 0,1 0-1 0 0,-1-1 0 0 0,0 1 0 0 0,0 0 0 0 0,0-1 0 0 0,0 1 0 0 0,1-1 1 0 0,-1 1-1 0 0,0 0 0 0 0,0-1 0 0 0,0 0 0 0 0,-1 1-32 0 0,0-1 0 0 0,0 1 0 0 0,-1 0 0 0 0,1 0 0 0 0,0 0 0 0 0,0 0 0 0 0,0 0 0 0 0,0 0 0 0 0,0 0 0 0 0,-1 0 0 0 0,1 0 0 0 0,0 0 0 0 0,0 0 0 0 0,0 1 0 0 0,0-1 0 0 0,0 1 0 0 0,0-1 0 0 0,0 0 0 0 0,0 1 0 0 0,0 0 0 0 0,-2 0 0 0 0,-22 20 686 0 0,18-15-553 0 0,-11 11 193 0 0,1 1-1 0 0,1 0 1 0 0,-20 28 0 0 0,-36 66 516 0 0,-178 364 279 0 0,219-415-1153 0 0,-39 58-1 0 0,45-82-159 0 0,-1-2 0 0 0,-52 54-1 0 0,69-80-51 0 0,-1-1-1 0 0,0 1 1 0 0,-21 12 0 0 0,25-18-248 0 0,0 0 0 0 0,0 0 0 0 0,-1 0 0 0 0,1-1 0 0 0,-1 1 1 0 0,0-2-1 0 0,1 1 0 0 0,-14 1 0 0 0,5-3-1762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16927 0 0,'0'0'1706'0'0,"2"1"-1564"0"0,2 4 20 0 0,1-1-1 0 0,0 0 1 0 0,1 0-1 0 0,-1 0 1 0 0,1-1-1 0 0,-1 0 1 0 0,1 0-1 0 0,0 0 1 0 0,10 2-1 0 0,-3-2 332 0 0,-1 0 1 0 0,1-1-1 0 0,0-1 0 0 0,14 1 0 0 0,41-5 543 0 0,1-2-1 0 0,95-20 0 0 0,-102 15-765 0 0,29-7-109 0 0,67-9-508 0 0,-137 28 6 0 0,-5 0-1944 0 0,-13 7-1456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14079 0 0,'-1'0'646'0'0,"-12"5"-48"0"0,0-1 0 0 0,0-1 0 0 0,-1 0 0 0 0,1 0 1 0 0,-25 0-1 0 0,5-3 1172 0 0,-42-5 0 0 0,63 4-1704 0 0,1 0 0 0 0,-1 1 0 0 0,0 0 0 0 0,-23 3 0 0 0,30-1-60 0 0,0-1 1 0 0,0 0-1 0 0,0 1 0 0 0,0 0 0 0 0,0 0 0 0 0,1 1 0 0 0,-1 0 0 0 0,1-1 0 0 0,-1 1 0 0 0,1 1 1 0 0,0-1-1 0 0,0 0 0 0 0,-5 7 0 0 0,0 1 124 0 0,0 1 1 0 0,1-1-1 0 0,-11 20 1 0 0,17-26-62 0 0,-1-1 0 0 0,1 1 0 0 0,0 0 0 0 0,1 0 0 0 0,-1-1 0 0 0,1 1 0 0 0,0 0 1 0 0,0 0-1 0 0,1 0 0 0 0,-1 1 0 0 0,1-1 0 0 0,0 0 0 0 0,2 6 0 0 0,-2-9-36 0 0,0-1 0 0 0,0 1 1 0 0,1-1-1 0 0,-1 1 0 0 0,1-1 0 0 0,0 1 0 0 0,-1-1 0 0 0,1 0 0 0 0,0 0 1 0 0,0 1-1 0 0,0-1 0 0 0,0 0 0 0 0,0 0 0 0 0,0 0 0 0 0,0 0 0 0 0,0 0 1 0 0,0 0-1 0 0,0 0 0 0 0,1 0 0 0 0,1 1 0 0 0,-1-1 2 0 0,1-1 0 0 0,-1 1 0 0 0,0 0 0 0 0,1-1 0 0 0,0 0 0 0 0,-1 1 0 0 0,1-1 0 0 0,-1 0 0 0 0,1 0 0 0 0,-1-1 0 0 0,4 1 0 0 0,4-3 29 0 0,0 0 0 0 0,0 0 0 0 0,0 0 0 0 0,15-9 0 0 0,18-14 44 0 0,-1-2-107 0 0,-40 27-70 0 0,-3 2-4 0 0,1 1 68 0 0,-1-1-1 0 0,0 0 1 0 0,1 0 0 0 0,-1 0 0 0 0,0 0-1 0 0,0 0 1 0 0,1 0 0 0 0,-3 2 0 0 0,-5 6-7 0 0,6-4 12 0 0,0-3 0 0 0,1 1 0 0 0,0-1 0 0 0,0 1 0 0 0,1-1 0 0 0,-1 1 0 0 0,0-1 0 0 0,1 4 0 0 0,0 2 0 0 0,1-6-23 0 0,0 0-1 0 0,0-1 1 0 0,0 1 0 0 0,0-1-1 0 0,1 0 1 0 0,-1 1 0 0 0,0-1-1 0 0,1 0 1 0 0,-1 0 0 0 0,1 1-1 0 0,-1-1 1 0 0,1 0 0 0 0,-1-1-1 0 0,1 1 1 0 0,0 0 0 0 0,0 0-1 0 0,-1-1 1 0 0,1 1 0 0 0,0-1-1 0 0,0 1 1 0 0,0-1 0 0 0,0 0-1 0 0,-1 0 1 0 0,4 0-1 0 0,4 0-336 0 0,-1 0 0 0 0,1-1-1 0 0,15-3 1 0 0,5-2-1455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15 18743 0 0,'4'-7'1699'0'0,"-1"0"-1310"0"0,-26 20 1300 0 0,11-2-1328 0 0,0 0 0 0 0,1 1 0 0 0,-13 18 0 0 0,3-4-46 0 0,-12 15 106 0 0,-42 71-1 0 0,-18 53-157 0 0,56-96-219 0 0,-179 301 32 0 0,157-273-76 0 0,27-42 0 0 0,-40 51 0 0 0,-7-2-119 0 0,78-103-157 0 0,3-9-3230 0 0,3-3 1011 0 0,1-3-4597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13 11519 0 0,'0'0'1040'0'0,"-1"0"-757"0"0,-4 1 32 0 0,0 0 0 0 0,0 1 1 0 0,1 0-1 0 0,-1 0 0 0 0,0 0 0 0 0,1 0 0 0 0,-5 4 0 0 0,-30 23 1374 0 0,17-12-967 0 0,21-16-713 0 0,-19 13 327 0 0,1 1 0 0 0,-24 24 0 0 0,41-36-301 0 0,0 0-1 0 0,-1 0 0 0 0,1 0 1 0 0,0 0-1 0 0,1 0 1 0 0,-1 1-1 0 0,0-1 0 0 0,1 1 1 0 0,0-1-1 0 0,0 1 0 0 0,0 0 1 0 0,0-1-1 0 0,1 1 1 0 0,-1 0-1 0 0,1 0 0 0 0,0-1 1 0 0,0 1-1 0 0,1 0 1 0 0,-1 0-1 0 0,1-1 0 0 0,-1 1 1 0 0,1 0-1 0 0,0-1 1 0 0,1 1-1 0 0,-1 0 0 0 0,1-1 1 0 0,-1 0-1 0 0,1 1 0 0 0,0-1 1 0 0,3 4-1 0 0,-2-3 18 0 0,0 0 0 0 0,0 0-1 0 0,0-1 1 0 0,1 1 0 0 0,0-1 0 0 0,0 1-1 0 0,0-1 1 0 0,0 0 0 0 0,0-1 0 0 0,0 1-1 0 0,1-1 1 0 0,-1 1 0 0 0,1-2 0 0 0,0 1-1 0 0,-1 0 1 0 0,1-1 0 0 0,0 0-1 0 0,0 0 1 0 0,0 0 0 0 0,0-1 0 0 0,0 1-1 0 0,6-2 1 0 0,-3 0 71 0 0,0-1 0 0 0,0 0-1 0 0,0 0 1 0 0,0-1 0 0 0,-1 0 0 0 0,1 0-1 0 0,-1-1 1 0 0,0 0 0 0 0,0 0 0 0 0,0-1-1 0 0,-1 0 1 0 0,12-11 0 0 0,-9 7-42 0 0,0-1 1 0 0,-1 0 0 0 0,0-1-1 0 0,-1 0 1 0 0,0 0-1 0 0,-1-1 1 0 0,7-15-1 0 0,-12 24-87 0 0,0 0-1 0 0,0 0 0 0 0,0-1 1 0 0,0 1-1 0 0,0 0 0 0 0,-1-1 1 0 0,1 1-1 0 0,-1-1 1 0 0,0 1-1 0 0,0 0 0 0 0,0-1 1 0 0,-1 1-1 0 0,1-1 1 0 0,-1 1-1 0 0,0 0 0 0 0,0-1 1 0 0,0 1-1 0 0,0 0 1 0 0,-1 0-1 0 0,1 0 0 0 0,-1 0 1 0 0,0 0-1 0 0,0 0 1 0 0,0 0-1 0 0,-4-4 0 0 0,-3-2-249 0 0,0 1 0 0 0,-1 0 0 0 0,0 1 0 0 0,0 0 0 0 0,-20-9 0 0 0,26 13-115 0 0,-7-4 281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17 131 17135 0 0,'-10'2'1826'0'0,"5"-2"-1716"0"0,3 0 828 0 0,4 1-804 0 0,-1 0 0 0 0,1 0 1 0 0,-1 0-1 0 0,1-1 1 0 0,-1 1-1 0 0,1 0 1 0 0,-1-1-1 0 0,1 1 1 0 0,0-1-1 0 0,-1 0 0 0 0,3 1 1 0 0,8 0 203 0 0,-1-1 0 0 0,0 0 1 0 0,1-1-1 0 0,21-4 0 0 0,47-16 430 0 0,-31 7-383 0 0,290-65 908 0 0,-315 73-1278 0 0,1 1 0 0 0,0 1 0 0 0,1 0 0 0 0,37 1 0 0 0,-62 3-161 0 0,1 1 0 0 0,-1-1-1 0 0,1 0 1 0 0,-1 0 0 0 0,0 0 0 0 0,1 1 0 0 0,-1-1 0 0 0,1 1 0 0 0,-1-1 0 0 0,0 1-1 0 0,1 0 1 0 0,-1-1 0 0 0,0 1 0 0 0,0 0 0 0 0,0 0 0 0 0,1 0 0 0 0,-1 0 0 0 0,0 0-1 0 0,0 0 1 0 0,0 0 0 0 0,0 0 0 0 0,-1 0 0 0 0,1 1 0 0 0,0-1 0 0 0,0 0 0 0 0,-1 0-1 0 0,1 1 1 0 0,-1-1 0 0 0,1 1 0 0 0,-1-1 0 0 0,0 0 0 0 0,1 1 0 0 0,-1-1 0 0 0,0 1-1 0 0,0-1 1 0 0,0 2 0 0 0,0 6-1663 0 0,-1 0 1 0 0,0 1-1 0 0,0-1 0 0 0,-5 15 1 0 0,2-8-1042 0 0,-1 4 2891 0 0,-8 21-1 0 0,-5 15 5582 0 0,17-50-4943 0 0,0 0 1 0 0,0 0 0 0 0,1 0 0 0 0,0 0 0 0 0,0 0 0 0 0,0 0-1 0 0,2 8 1 0 0,-2-12 42 0 0,2-2-33 0 0,3 2-467 0 0,0 0-1 0 0,0 0 1 0 0,0-1 0 0 0,0 0 0 0 0,0 0 0 0 0,1-1-1 0 0,-1 1 1 0 0,0-1 0 0 0,1 0 0 0 0,-1-1 0 0 0,0 1-1 0 0,1-1 1 0 0,9-3 0 0 0,7-2 140 0 0,41-18-1 0 0,-47 17-253 0 0,-10 4-80 0 0,81-36 267 0 0,-74 32-274 0 0,0 0-1 0 0,0-1 0 0 0,-1-1 1 0 0,14-12-1 0 0,-23 19-11 0 0,-1-1 0 0 0,1 1 0 0 0,-1-1 0 0 0,0 0 0 0 0,3-5-1 0 0,-5 8-7 0 0,0 0-1 0 0,0 0 0 0 0,0 0 1 0 0,1 0-1 0 0,-1-1 0 0 0,0 1 1 0 0,0 0-1 0 0,0 0 0 0 0,0 0 0 0 0,0-1 1 0 0,0 1-1 0 0,0 0 0 0 0,0 0 1 0 0,0 0-1 0 0,0-1 0 0 0,0 1 1 0 0,0 0-1 0 0,0 0 0 0 0,0 0 1 0 0,0-1-1 0 0,0 1 0 0 0,0 0 0 0 0,0 0 1 0 0,0 0-1 0 0,0-1 0 0 0,0 1 1 0 0,0 0-1 0 0,0 0 0 0 0,-1 0 1 0 0,1-1-1 0 0,0 1 0 0 0,0 0 0 0 0,0 0 1 0 0,0 0-1 0 0,-2-1-4 0 0,0 0-1 0 0,-1 0 1 0 0,1 1-1 0 0,0-1 1 0 0,0 1-1 0 0,0-1 0 0 0,0 1 1 0 0,0 0-1 0 0,-1 0 1 0 0,1 0-1 0 0,0 0 1 0 0,0 0-1 0 0,0 1 1 0 0,-1-1-1 0 0,-1 1 1 0 0,-39 12-90 0 0,38-12 75 0 0,-49 20-26 0 0,0 1 0 0 0,-58 35 0 0 0,-32 38 45 0 0,126-83 0 0 0,12-7-5 0 0,0-1-1 0 0,0 1 1 0 0,1 0-1 0 0,-1 0 1 0 0,1 1-1 0 0,1-1 1 0 0,-1 1-1 0 0,1 0 1 0 0,0 1 0 0 0,-5 7-1 0 0,9-13 5 0 0,0 0 0 0 0,-1 0 0 0 0,1 0 0 0 0,0 0 0 0 0,-1 0 1 0 0,1 0-1 0 0,0 0 0 0 0,0 0 0 0 0,0 0 0 0 0,0 0 0 0 0,0 0 0 0 0,0 0 0 0 0,0 0 0 0 0,0 0 0 0 0,0 0 0 0 0,1 0 0 0 0,-1 0 0 0 0,0 0 0 0 0,1 0 1 0 0,-1 0-1 0 0,0 0 0 0 0,2 1 0 0 0,-1 0-3 0 0,0-1 0 0 0,0 0 1 0 0,1 0-1 0 0,-1 0 0 0 0,0 0 1 0 0,1 0-1 0 0,-1 0 0 0 0,1 0 0 0 0,0 0 1 0 0,-1 0-1 0 0,1-1 0 0 0,2 1 1 0 0,5 1-45 0 0,0 0 0 0 0,0-1 1 0 0,19 1-1 0 0,-23-2 11 0 0,25 1-1630 0 0,0-1 1 0 0,49-8-1 0 0,-49 3-448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5983 0 0,'4'1'62'0'0,"1"0"-1"0"0,0-1 1 0 0,0 0-1 0 0,0 1 0 0 0,1-1 1 0 0,-1-1-1 0 0,0 1 0 0 0,7-3 1 0 0,14 0 2717 0 0,-21 3-1363 0 0,1-1 0 0 0,-1 0 0 0 0,1-1 0 0 0,-1 1 0 0 0,1-1 0 0 0,-1 0 0 0 0,0 0 0 0 0,8-5 1971 0 0,-12 5-3093 0 0,-1-1-212 0 0,1 0 0 0 0,0 0 0 0 0,-1 0 0 0 0,0 0 0 0 0,0 0 0 0 0,0-1 0 0 0,0 1 0 0 0,0 0 0 0 0,-1 0 0 0 0,-1-6 0 0 0,-14-35 343 0 0,2 6-370 0 0,12 29-48 0 0,1 1 1 0 0,-1 0-1 0 0,1-1 0 0 0,0 1 1 0 0,1-1-1 0 0,0 1 1 0 0,0-1-1 0 0,1 1 0 0 0,3-13 1 0 0,-3 15-7 0 0,1 1 1 0 0,0 0-1 0 0,0 0 0 0 0,0 0 1 0 0,1 1-1 0 0,0-1 0 0 0,0 0 1 0 0,0 1-1 0 0,1 0 1 0 0,-1 0-1 0 0,1 0 0 0 0,0 0 1 0 0,0 0-1 0 0,0 1 0 0 0,9-6 1 0 0,-8 6-25 0 0,1 1-1 0 0,-1-1 1 0 0,1 1 0 0 0,0 0 0 0 0,-1 1 0 0 0,1-1-1 0 0,0 1 1 0 0,0 0 0 0 0,10 0 0 0 0,6 1-127 0 0,29 4 1 0 0,-23-2 109 0 0,55 7-24 0 0,-71-7 51 0 0,1 1 1 0 0,-1 0-1 0 0,0 1 0 0 0,18 8 0 0 0,-27-11 41 0 0,-1 1 0 0 0,0-1 0 0 0,1 1 0 0 0,-1-1 0 0 0,0 1-1 0 0,0 0 1 0 0,0-1 0 0 0,0 1 0 0 0,0 0 0 0 0,0 0 0 0 0,-1 1 0 0 0,1-1 0 0 0,-1 0 0 0 0,1 0 0 0 0,-1 1-1 0 0,0-1 1 0 0,0 1 0 0 0,0-1 0 0 0,0 1 0 0 0,-1 0 0 0 0,1 2 0 0 0,0-1 17 0 0,-1-1 1 0 0,0 1 0 0 0,0 0-1 0 0,-1-1 1 0 0,1 1-1 0 0,-1 0 1 0 0,0-1-1 0 0,0 1 1 0 0,0-1 0 0 0,0 1-1 0 0,-1-1 1 0 0,1 0-1 0 0,-1 1 1 0 0,-4 5-1 0 0,-8 11 39 0 0,-2 0-1 0 0,0-1 0 0 0,-1-1 0 0 0,-1 0 0 0 0,-25 19 0 0 0,28-26-523 0 0,-1-1 0 0 0,0 0 0 0 0,0 0-1 0 0,-1-2 1 0 0,0 0 0 0 0,-1-1 0 0 0,-30 7 0 0 0,36-12-1414 0 0,0 0-3692 0 0,1-2-1361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17447 0 0,'0'0'1580'0'0,"-5"6"-1264"0"0,-211 283 2064 0 0,127-160-1656 0 0,-162 244-284 0 0,236-347-337 0 0,-12 29-1 0 0,24-47-53 0 0,0 0-1 0 0,0 0 0 0 0,1 0 1 0 0,0 0-1 0 0,0 1 0 0 0,1-1 1 0 0,0 1-1 0 0,0 11 0 0 0,1-18-104 0 0,3 10 252 0 0,2 2-1225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373 287 12751 0 0,'0'0'5566'0'0,"1"0"-5213"0"0,2 0-314 0 0,0 0 1 0 0,0 0 0 0 0,0 0-1 0 0,0-1 1 0 0,0 1 0 0 0,0-1-1 0 0,0 0 1 0 0,-1 1-1 0 0,1-2 1 0 0,0 1 0 0 0,-1 0-1 0 0,1 0 1 0 0,0-1 0 0 0,-1 1-1 0 0,1-1 1 0 0,-1 0-1 0 0,0 0 1 0 0,0 0 0 0 0,0 0-1 0 0,0 0 1 0 0,3-4-1 0 0,5-7 53 0 0,-1 1-1 0 0,13-26 0 0 0,-20 34-59 0 0,8-13 2 0 0,-1-2-1 0 0,-1 1 0 0 0,-1-1 1 0 0,-1-1-1 0 0,9-39 0 0 0,-15 57-33 0 0,0 0 0 0 0,0-1 0 0 0,0 1 0 0 0,0-1 0 0 0,0 1 0 0 0,-1 0 0 0 0,0-3 0 0 0,-5-7-1 0 0,2 11-4 0 0,2 1 1 0 0,-1-2 2 0 0,-1 1 0 0 0,1 1 0 0 0,-1-1 0 0 0,0 1 0 0 0,1-1 0 0 0,-1 1 0 0 0,0 0 0 0 0,1 0 0 0 0,-1 1 0 0 0,0-1 0 0 0,1 1 0 0 0,-1-1 0 0 0,0 1 0 0 0,1 0 0 0 0,-5 3 0 0 0,-7 2-5 0 0,1 1 0 0 0,-17 11 0 0 0,22-13 6 0 0,-71 47 335 0 0,-136 117-1 0 0,211-165-309 0 0,-8 7 133 0 0,0 1-1 0 0,1-1 1 0 0,-16 22 0 0 0,25-29-88 0 0,1 0 0 0 0,-1 0 0 0 0,1 0 0 0 0,0 0 0 0 0,1 0 0 0 0,-1 0 0 0 0,-2 9 0 0 0,4-10-24 0 0,0-1-1 0 0,0 1 0 0 0,-1-1 1 0 0,2 1-1 0 0,-1-1 1 0 0,0 1-1 0 0,0-1 0 0 0,1 1 1 0 0,-1-1-1 0 0,1 1 0 0 0,0-1 1 0 0,0 1-1 0 0,0-1 0 0 0,0 0 1 0 0,2 3-1 0 0,-1-2-18 0 0,0 0-1 0 0,0-1 0 0 0,1 1 1 0 0,-1-1-1 0 0,1 1 1 0 0,0-1-1 0 0,-1 0 0 0 0,1 0 1 0 0,0 0-1 0 0,1-1 1 0 0,-1 1-1 0 0,0-1 1 0 0,0 1-1 0 0,1-1 0 0 0,-1 0 1 0 0,0-1-1 0 0,1 1 1 0 0,-1 0-1 0 0,1-1 0 0 0,-1 0 1 0 0,5 0-1 0 0,5 0 15 0 0,0-1 1 0 0,0 0-1 0 0,0-1 0 0 0,17-4 0 0 0,-10 0-41 0 0,1 0 1 0 0,-1-1-1 0 0,-1 0 0 0 0,1-2 1 0 0,-1-1-1 0 0,-1 0 0 0 0,1-1 1 0 0,-2-1-1 0 0,27-23 0 0 0,-42 33-12 0 0,1-1 0 0 0,-1 0 0 0 0,1 0 0 0 0,-1 0 0 0 0,0 0 0 0 0,0 0-1 0 0,0 0 1 0 0,-1 0 0 0 0,1-1 0 0 0,-1 1 0 0 0,0-1 0 0 0,0 1-1 0 0,0-1 1 0 0,1-3 0 0 0,-2 7 13 0 0,0-1 0 0 0,0 1 0 0 0,0 0 0 0 0,0 0 0 0 0,0 0 0 0 0,0 0 0 0 0,0 0 0 0 0,0-1 0 0 0,0 1 0 0 0,0 0 0 0 0,0 0 0 0 0,0 0 0 0 0,0 0 0 0 0,0 0 0 0 0,0-1 0 0 0,0 1 0 0 0,0 0 0 0 0,0 0 0 0 0,0 0 0 0 0,0 0 0 0 0,0 0 0 0 0,0 0 0 0 0,0-1 0 0 0,0 1 0 0 0,-1 0 0 0 0,1 0 0 0 0,0 0 0 0 0,0 0 0 0 0,0 0 0 0 0,0 0 0 0 0,0 0 0 0 0,0-1 0 0 0,0 1 0 0 0,0 0 0 0 0,-1 0 0 0 0,1 0 0 0 0,0 0 0 0 0,0 0 0 0 0,0 0 0 0 0,0 0 0 0 0,0 0 0 0 0,0 0 0 0 0,-1 0 0 0 0,1 0 0 0 0,0 0 0 0 0,0 0 0 0 0,0 0 0 0 0,0 0 0 0 0,0 0 0 0 0,-1 0 0 0 0,1 0 0 0 0,0 0 0 0 0,0 0 0 0 0,0 0 0 0 0,0 0 0 0 0,0 0 0 0 0,-1 0 0 0 0,1 0 0 0 0,0 0 0 0 0,-5 3 0 0 0,-2 2-3 0 0,1 1 0 0 0,0-1 0 0 0,0 1-1 0 0,1 0 1 0 0,-1 1 0 0 0,2-1 0 0 0,-1 1 0 0 0,0 0-1 0 0,-3 8 1 0 0,-1 4-8 0 0,1 0 1 0 0,-8 29-1 0 0,14-42 36 0 0,1-4-65 0 0,0 1-1 0 0,0 0 0 0 0,1-1 0 0 0,0 1 0 0 0,-1 0 0 0 0,1 0 0 0 0,0-1 0 0 0,0 4 0 0 0,2-3-1397 0 0,3 2-445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45 12439 0 0,'11'-21'1079'0'0,"-11"20"-1058"0"0,0 0 0 0 0,0 0 1 0 0,0 0-1 0 0,1 0 0 0 0,-1 0 1 0 0,0 0-1 0 0,0 0 0 0 0,0 1 0 0 0,0-1 1 0 0,-1 0-1 0 0,1 0 0 0 0,0 0 1 0 0,0 0-1 0 0,0 0 0 0 0,-1 0 0 0 0,1 1 1 0 0,0-1-1 0 0,-1 0 0 0 0,1 0 1 0 0,-1 0-1 0 0,1 1 0 0 0,-1-1 0 0 0,0-1 1 0 0,0 2 263 0 0,-1 0 0 0 0,1-1 0 0 0,-1 1 0 0 0,1 0 0 0 0,0-1 0 0 0,-1 1 1 0 0,1 0-1 0 0,-1 0 0 0 0,1 0 0 0 0,-1 0 0 0 0,1 1 0 0 0,0-1 0 0 0,-1 0 0 0 0,1 1 1 0 0,0-1-1 0 0,-1 0 0 0 0,1 1 0 0 0,-2 1 0 0 0,-4 0 604 0 0,-8 2-791 0 0,1 1 0 0 0,-1 1 0 0 0,1 1 0 0 0,0 0-1 0 0,1 0 1 0 0,-1 2 0 0 0,-15 12 0 0 0,-17 11-65 0 0,11-10-33 0 0,1 1 0 0 0,1 3 0 0 0,-52 50 0 0 0,84-75-5 0 0,0 0 0 0 0,0 0 0 0 0,0 0 0 0 0,1 0 0 0 0,-1 0 0 0 0,0 0 0 0 0,0 0 0 0 0,1 0 0 0 0,-1 0 0 0 0,0 0 0 0 0,1 0 0 0 0,0 1-1 0 0,-1-1 1 0 0,1 0 0 0 0,-1 0 0 0 0,1 1 0 0 0,0-1 0 0 0,0 0 0 0 0,0 0 0 0 0,0 3 0 0 0,1-3-2 0 0,-1 1 0 0 0,1-1 0 0 0,0 0 1 0 0,-1 0-1 0 0,1 0 0 0 0,0 0 0 0 0,0 0 0 0 0,0 0 0 0 0,0 0 0 0 0,0 0 0 0 0,0-1 0 0 0,0 1 1 0 0,1 0-1 0 0,-1 0 0 0 0,0-1 0 0 0,0 1 0 0 0,0-1 0 0 0,1 1 0 0 0,-1-1 0 0 0,2 1 1 0 0,15 4 1 0 0,1-1 0 0 0,25 2 0 0 0,-22-3 6 0 0,25 7-1 0 0,-29-5 43 0 0,0 1 0 0 0,-1 0-1 0 0,1 1 1 0 0,-2 1 0 0 0,20 12-1 0 0,-30-16 72 0 0,1 1-1 0 0,-1 0 1 0 0,0 0 0 0 0,0 0-1 0 0,-1 1 1 0 0,1 0-1 0 0,-1 0 1 0 0,-1 0 0 0 0,1 1-1 0 0,-1-1 1 0 0,0 1-1 0 0,0 0 1 0 0,-1 0 0 0 0,5 14-1 0 0,-7-14 41 0 0,1 0-1 0 0,-1 0 1 0 0,0 0-1 0 0,-1 0 1 0 0,0 12-1 0 0,0-17-105 0 0,0 0-1 0 0,0 1 0 0 0,0-1 0 0 0,-1 0 0 0 0,1 0 0 0 0,-1 1 1 0 0,0-1-1 0 0,0 0 0 0 0,0 0 0 0 0,0 0 0 0 0,0 0 1 0 0,0 0-1 0 0,0 0 0 0 0,-1 0 0 0 0,1 0 0 0 0,-1 0 0 0 0,1 0 1 0 0,-1-1-1 0 0,0 1 0 0 0,-3 2 0 0 0,-6 1 21 0 0,1 0 0 0 0,-1-1 0 0 0,0 0 1 0 0,0-1-1 0 0,-1 0 0 0 0,1-1 0 0 0,-17 2 0 0 0,-83-2 467 0 0,93-3-519 0 0,-131-9-796 0 0,141 9 189 0 0,-1-1 0 0 0,1 0 0 0 0,0 0-1 0 0,-12-6 1 0 0,-1-3-7457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5983 0 0,'0'0'903'0'0,"-1"2"566"0"0,-21 41 5006 0 0,-2 2-5116 0 0,-12 40-384 0 0,-29 62-233 0 0,47-114-643 0 0,0 0 1 0 0,-29 38 0 0 0,-194 242 57 0 0,219-280-46 0 0,17-23-44 0 0,-1-2-1 0 0,0 1 0 0 0,0-1 1 0 0,-1 0-1 0 0,-13 13 0 0 0,19-21 9 0 0,-5-16-80 0 0,6 11-254 0 0,0 1 0 0 0,0 0 1 0 0,1 0-1 0 0,-1 0 0 0 0,1 0 1 0 0,0 0-1 0 0,1 0 0 0 0,-1 0 1 0 0,3-5-1 0 0,5-12-5704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266 388 3223 0 0,'-2'0'240'0'0,"-6"3"513"0"0,1 1 0 0 0,-1 0 0 0 0,1 0 0 0 0,-1 1-1 0 0,1-1 1 0 0,1 2 0 0 0,-9 7 0 0 0,-4 2-600 0 0,13-10-57 0 0,1 0 0 0 0,0 1-1 0 0,0-1 1 0 0,-7 12-1 0 0,-12 15 1229 0 0,21-30-1162 0 0,0 1 0 0 0,1 0 1 0 0,-1-1-1 0 0,-1 1 0 0 0,1-1 1 0 0,0 0-1 0 0,0 0 1 0 0,-1 0-1 0 0,1-1 0 0 0,-1 1 1 0 0,0-1-1 0 0,-7 2 0 0 0,-10 6 579 0 0,20-8-657 0 0,-1 0 1 0 0,1 0-1 0 0,-1-1 1 0 0,0 1-1 0 0,1 0 1 0 0,-1 0-1 0 0,1-1 1 0 0,-1 1-1 0 0,0-1 1 0 0,1 0-1 0 0,-1 1 1 0 0,0-1 0 0 0,0 0-1 0 0,1 0 1 0 0,-1 0-1 0 0,0 0 1 0 0,0-1-1 0 0,1 1 1 0 0,-1 0-1 0 0,0-1 1 0 0,-2 0-1 0 0,3 0-29 0 0,0 0 0 0 0,0 1 0 0 0,0-1 1 0 0,0 0-1 0 0,1 0 0 0 0,-1 0 0 0 0,0 0 0 0 0,1 0 0 0 0,-1 0 0 0 0,0 1 0 0 0,1-2 0 0 0,-1 1 0 0 0,1 0 0 0 0,0 0 0 0 0,-1 0 0 0 0,1 0 0 0 0,0 0 1 0 0,0 0-1 0 0,-1 0 0 0 0,1 0 0 0 0,0-3 0 0 0,2-21 285 0 0,0 16-317 0 0,1 0 0 0 0,0 0 0 0 0,0 1 0 0 0,0 0 0 0 0,1-1 0 0 0,1 1 0 0 0,6-11 0 0 0,44-49 54 0 0,-41 50-82 0 0,11-10-24 0 0,2 1 0 0 0,0 2 0 0 0,1 0 0 0 0,2 2 0 0 0,46-29 0 0 0,-25 23-38 0 0,1 3 0 0 0,99-36-1 0 0,-131 55 45 0 0,76-23 249 0 0,-85 27-124 0 0,1 1 1 0 0,-1 0-1 0 0,1 1 1 0 0,0 0-1 0 0,-1 1 1 0 0,18 1-1 0 0,-26 0-68 0 0,0-1 0 0 0,0 1 0 0 0,1 0-1 0 0,-1-1 1 0 0,0 1 0 0 0,0 1 0 0 0,0-1 0 0 0,0 0-1 0 0,-1 1 1 0 0,1-1 0 0 0,0 1 0 0 0,0 0-1 0 0,-1 0 1 0 0,1 0 0 0 0,-1 0 0 0 0,0 1 0 0 0,0-1-1 0 0,0 1 1 0 0,0-1 0 0 0,0 1 0 0 0,0-1 0 0 0,-1 1-1 0 0,1 0 1 0 0,-1 0 0 0 0,0 0 0 0 0,0 0-1 0 0,0 0 1 0 0,0 0 0 0 0,0 0 0 0 0,-1 1 0 0 0,1 4-1 0 0,0 8 88 0 0,-2 0-1 0 0,1 0 1 0 0,-2 0-1 0 0,0 0 1 0 0,-5 15-1 0 0,5-21-61 0 0,-4 24 131 0 0,-2-1 1 0 0,-2 0-1 0 0,-18 43 0 0 0,24-68-169 0 0,-1 0 0 0 0,0 0 0 0 0,0 0-1 0 0,-1-1 1 0 0,0 0 0 0 0,0 0 0 0 0,-1 0-1 0 0,0-1 1 0 0,0 0 0 0 0,-1 0 0 0 0,1-1 0 0 0,-1 0-1 0 0,-1-1 1 0 0,-14 7 0 0 0,-9 1 94 0 0,0-1 0 0 0,-58 11 1 0 0,60-16-102 0 0,-190 44-3 0 0,212-48 7 0 0,4-1-14 0 0,0 0-1 0 0,1 0 1 0 0,-1-1-1 0 0,0 1 1 0 0,0-1-1 0 0,-4-1 0 0 0,6 1-66 0 0,4-3-260 0 0,-1 0 118 0 0,0 1 1 0 0,1-1-1 0 0,0 0 0 0 0,-1 0 0 0 0,5-4 0 0 0,-1 0-459 0 0,8-12-884 0 0,-4 8-3775 0 0,-2 3-156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 4607 0 0,'0'0'354'0'0,"-14"3"131"0"0,-6 6 13075 0 0,23-9-13063 0 0,6 3-332 0 0,0-1-1 0 0,0 0 1 0 0,0 0-1 0 0,1-1 0 0 0,-1 0 1 0 0,1-1-1 0 0,-1 0 1 0 0,1-1-1 0 0,11-2 1 0 0,17-4 897 0 0,36-12 0 0 0,-30 7-746 0 0,5 1-1194 0 0,-48 11 23 0 0,-9 15-10777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4607 0 0,'-12'10'860'0'0,"1"-1"-1"0"0,-21 13 0 0 0,31-22-692 0 0,1 0 1 0 0,-1 0-1 0 0,1 0 0 0 0,-1 1 1 0 0,1-1-1 0 0,0 0 1 0 0,-1 0-1 0 0,1 1 1 0 0,-1-1-1 0 0,1 0 1 0 0,0 1-1 0 0,-1-1 0 0 0,1 0 1 0 0,0 1-1 0 0,-1-1 1 0 0,1 1-1 0 0,0-1 1 0 0,0 0-1 0 0,-1 1 0 0 0,1-1 1 0 0,0 1-1 0 0,0-1 1 0 0,0 1-1 0 0,0-1 1 0 0,0 1-1 0 0,0-1 1 0 0,-1 1-1 0 0,1-1 0 0 0,0 1 1 0 0,0-1-1 0 0,1 1 1 0 0,-1-1-1 0 0,0 1 1 0 0,0 0-1 0 0,1 1 266 0 0,0-1 1 0 0,0 1-1 0 0,0 0 0 0 0,0-1 0 0 0,0 1 1 0 0,0-1-1 0 0,1 1 0 0 0,1 1 1 0 0,1 0-131 0 0,0 0 0 0 0,0 0 1 0 0,1 0-1 0 0,-1-1 0 0 0,1 0 1 0 0,0 1-1 0 0,-1-2 1 0 0,1 1-1 0 0,0 0 0 0 0,0-1 1 0 0,0 0-1 0 0,1 0 1 0 0,-1-1-1 0 0,0 1 0 0 0,8-1 1 0 0,6-1 320 0 0,1 0 0 0 0,32-7 0 0 0,47-20 612 0 0,-6 1-1848 0 0,-92 27 292 0 0,6-2-3110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5527 0 0,'0'0'15990'0'0,"-2"2"-15684"0"0,-4 3-181 0 0,0 1 1 0 0,1 0-1 0 0,-1 1 0 0 0,1-1 1 0 0,-5 11-1 0 0,-21 41 124 0 0,17-30-139 0 0,-3 4-86 0 0,-161 278 361 0 0,163-287-390 0 0,-77 120-150 0 0,87-135 118 0 0,-2 2-220 0 0,1 0-1 0 0,1 0 0 0 0,0 1 1 0 0,-7 20-1 0 0,12-29-183 0 0,6-11-5809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7831 0 0,'-1'2'5648'0'0,"-2"4"-5114"0"0,-1 1 0 0 0,1 0-1 0 0,1 1 1 0 0,-1-1-1 0 0,1 0 1 0 0,0 1 0 0 0,-1 8-1 0 0,-1 58 147 0 0,4-50-637 0 0,-5 32 0 0 0,-1-29-32 0 0,-2 0-1 0 0,0-1 1 0 0,-2 1 0 0 0,-24 45-1 0 0,18-47-169 0 0,0-1 0 0 0,-2 0 0 0 0,-1-2-1 0 0,-33 33 1 0 0,32-34 37 0 0,-21 18-131 0 0,25-24-242 0 0,1-1 0 0 0,0 2 0 0 0,1 0 1 0 0,-13 19-1 0 0,27-34-364 0 0,11-4-5474 0 0,-2-1 6339 0 0,0-1 0 0 0,-1 0 0 0 0,1-1-1 0 0,-1 0 1 0 0,-1 0 0 0 0,1 0 0 0 0,-1-1 0 0 0,10-12 0 0 0,13-11 2654 0 0,-13 16-1305 0 0,1 0-1 0 0,28-14 1 0 0,3-4 369 0 0,31-19 199 0 0,142-65 0 0 0,-141 76-1545 0 0,-34 17-1110 0 0,-46 22 196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222 136 4143 0 0,'-27'3'-149'0'0,"-57"8"2905"0"0,75-9-1722 0 0,0 1 0 0 0,0-1 0 0 0,0 2 0 0 0,0-1 0 0 0,0 1 1 0 0,-13 8-1 0 0,19-10-853 0 0,1 0 0 0 0,-1-1 1 0 0,1 1-1 0 0,-1 0 0 0 0,1 1 1 0 0,0-1-1 0 0,0 0 0 0 0,0 1 1 0 0,0-1-1 0 0,1 1 0 0 0,-1 0 1 0 0,1-1-1 0 0,-1 1 0 0 0,1 0 1 0 0,0 0-1 0 0,0 0 0 0 0,0 0 1 0 0,1 0-1 0 0,-1 0 0 0 0,1 0 1 0 0,-1 0-1 0 0,1 0 0 0 0,1 6 1 0 0,-1-6-72 0 0,1 1 0 0 0,0 0 0 0 0,0 0 0 0 0,0-1 0 0 0,1 1 0 0 0,-1-1 0 0 0,1 1 0 0 0,0-1 0 0 0,0 1 0 0 0,0-1 0 0 0,0 0 0 0 0,1 0 0 0 0,-1 0 0 0 0,1 0 0 0 0,0-1 0 0 0,0 1 0 0 0,0-1 0 0 0,6 4 0 0 0,1 0 22 0 0,0-1-1 0 0,1 0 1 0 0,-1-1 0 0 0,1-1-1 0 0,0 1 1 0 0,1-2 0 0 0,-1 1-1 0 0,17 0 1 0 0,2-1 191 0 0,61-4 0 0 0,-42-4-95 0 0,0-1 1 0 0,57-17-1 0 0,92-37 150 0 0,-102 30-231 0 0,72-26 57 0 0,-60 19-81 0 0,124-27 0 0 0,31 18-1738 0 0,-232 43 1128 0 0,-16 1-422 0 0,0 1 1 0 0,1 1-1 0 0,27 0 1 0 0,-28 2-2327 0 0,27 0 1 0 0,-31-3 1396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59 3679 0 0,'31'-33'1352'0'0,"-5"7"11960"0"0,-27 33-13080 0 0,1 0 1 0 0,-1-1-1 0 0,-1 1 0 0 0,1-1 0 0 0,-1 0 1 0 0,-5 11-1 0 0,-21 40 596 0 0,11-24-495 0 0,-15 31-62 0 0,-4-2 1 0 0,-2-1-1 0 0,-86 104 0 0 0,-247 234-135 0 0,252-277-72 0 0,116-119-64 0 0,-11 7-16 0 0,28-33-323 0 0,43-38-260 0 0,-26 29 353 0 0,0 1-49 0 0,1 0-1 0 0,59-42 0 0 0,-71 59 365 0 0,1 1-1 0 0,0 1 1 0 0,1 1-1 0 0,0 0 0 0 0,1 2 1 0 0,32-9-1 0 0,-52 17-11 0 0,0 0-1 0 0,0 1 1 0 0,1-1 0 0 0,-1 1-1 0 0,0-1 1 0 0,1 1 0 0 0,-1 0-1 0 0,0 1 1 0 0,1-1 0 0 0,-1 0-1 0 0,0 1 1 0 0,1 0-1 0 0,-1 0 1 0 0,0 0 0 0 0,0 0-1 0 0,6 3 1 0 0,-7-2-7 0 0,0 0-1 0 0,1 0 1 0 0,-1 0-1 0 0,-1 0 1 0 0,1 0-1 0 0,0 0 1 0 0,0 1-1 0 0,-1-1 1 0 0,0 0-1 0 0,1 1 1 0 0,-1-1-1 0 0,0 1 1 0 0,0 0-1 0 0,0-1 1 0 0,0 1-1 0 0,-1 0 1 0 0,1 0-1 0 0,-1-1 1 0 0,0 1-1 0 0,0 4 1 0 0,0 2 25 0 0,-1-1-1 0 0,0 1 1 0 0,0 0 0 0 0,-1-1-1 0 0,0 0 1 0 0,-1 1 0 0 0,0-1 0 0 0,0 0-1 0 0,-8 13 1 0 0,-1 0 28 0 0,0-2-1 0 0,-22 26 0 0 0,19-28-59 0 0,-1-2-1 0 0,-17 15 1 0 0,17-17-65 0 0,1 1 1 0 0,-17 19-1 0 0,31-31-565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114 126 11055 0 0,'0'0'1002'0'0,"0"2"-824"0"0,5 16-741 0 0,0 12 5122 0 0,-1-7 1842 0 0,10-19-5445 0 0,-12-3-901 0 0,0 0 0 0 0,-1-1-1 0 0,1 1 1 0 0,-1-1 0 0 0,1 1-1 0 0,0-1 1 0 0,-1 0 0 0 0,4 0-1 0 0,7-1 62 0 0,-1-2-1 0 0,1 0 1 0 0,-1 0-1 0 0,0-1 1 0 0,0-1-1 0 0,16-8 1 0 0,3-1-83 0 0,-12 6-39 0 0,0-1 0 0 0,0 0 1 0 0,0-2-1 0 0,-1 0 0 0 0,-1-1 1 0 0,26-24-1 0 0,-37 31-31 0 0,-1 1 1 0 0,0-2-1 0 0,0 1 0 0 0,5-10 1 0 0,-9 15 33 0 0,1-1 1 0 0,-1 0 0 0 0,1 1 0 0 0,-1-1-1 0 0,0 0 1 0 0,1 1 0 0 0,-1-1-1 0 0,0 0 1 0 0,0 0 0 0 0,0 1-1 0 0,1-1 1 0 0,-1 0 0 0 0,0 0-1 0 0,0 1 1 0 0,0-1 0 0 0,0 0-1 0 0,0 0 1 0 0,-1 1 0 0 0,1-1-1 0 0,0 0 1 0 0,0 0 0 0 0,0 1-1 0 0,-1-1 1 0 0,1 0 0 0 0,0 1-1 0 0,-1-1 1 0 0,1 0 0 0 0,0 1 0 0 0,-1-1-1 0 0,1 0 1 0 0,-1 1 0 0 0,1-1-1 0 0,-1 1 1 0 0,1-1 0 0 0,-1 1-1 0 0,0-1 1 0 0,1 1 0 0 0,-1-1-1 0 0,0 1 1 0 0,1 0 0 0 0,-1-1-1 0 0,0 1 1 0 0,1 0 0 0 0,-1 0-1 0 0,0-1 1 0 0,0 1 0 0 0,1 0-1 0 0,-1 0 1 0 0,0 0 0 0 0,-1 0-1 0 0,-5-1-60 0 0,-1 1-1 0 0,0-1 1 0 0,1 2-1 0 0,-1-1 1 0 0,-13 3-1 0 0,-39 12-199 0 0,52-13 231 0 0,-14 4 30 0 0,1 2 0 0 0,-1 0 0 0 0,2 1 0 0 0,-1 1-1 0 0,1 1 1 0 0,1 1 0 0 0,0 0 0 0 0,0 2-1 0 0,1 0 1 0 0,1 1 0 0 0,1 1 0 0 0,0 0 0 0 0,1 2-1 0 0,-20 28 1 0 0,33-42 25 0 0,0-1-1 0 0,0 1 0 0 0,0 0 1 0 0,1 0-1 0 0,-1 0 0 0 0,1 0 1 0 0,0 0-1 0 0,0 0 1 0 0,1 1-1 0 0,-1-1 0 0 0,1 0 1 0 0,0 0-1 0 0,0 1 1 0 0,0-1-1 0 0,0 0 0 0 0,1 0 1 0 0,0 0-1 0 0,0 0 1 0 0,0 1-1 0 0,0-1 0 0 0,1 0 1 0 0,0-1-1 0 0,-1 1 1 0 0,2 0-1 0 0,-1 0 0 0 0,0-1 1 0 0,1 1-1 0 0,-1-1 1 0 0,1 0-1 0 0,0 0 0 0 0,0 0 1 0 0,0 0-1 0 0,5 3 0 0 0,4 1 134 0 0,1 0 0 0 0,0-1 0 0 0,0-1 0 0 0,1 0 0 0 0,-1 0-1 0 0,24 4 1 0 0,-16-6-805 0 0,22 1-1 0 0,-23-3-2972 0 0,21-2 1 0 0,-19-2-3777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15263 0 0,'0'0'1528'0'0,"2"0"-1398"0"0,5 0-44 0 0,-7 0-80 0 0,0 0 0 0 0,0 0 0 0 0,0 0-1 0 0,0 0 1 0 0,0 0 0 0 0,0 0 0 0 0,0 0 0 0 0,0 0 0 0 0,0 0-1 0 0,0 0 1 0 0,0 0 0 0 0,0 0 0 0 0,0 0 0 0 0,0 0-1 0 0,1 0 1 0 0,-1 0 0 0 0,0 0 0 0 0,0 0 0 0 0,0 0-1 0 0,0 0 1 0 0,0 0 0 0 0,0 0 0 0 0,0 0 0 0 0,0 1 0 0 0,0-1-1 0 0,0 0 1 0 0,0 0 0 0 0,0 0 0 0 0,0 0 0 0 0,0 0-1 0 0,0 0 1 0 0,0 0 0 0 0,0 0 0 0 0,0 0 0 0 0,0 0-1 0 0,0 0 1 0 0,0 0 0 0 0,0 0 0 0 0,0 0 0 0 0,0 0 0 0 0,0 1-1 0 0,0-1 1 0 0,0 0 0 0 0,0 0 0 0 0,0 0 0 0 0,0 0-1 0 0,0 0 1 0 0,0 0 0 0 0,0 0 0 0 0,0 0 0 0 0,0 0-1 0 0,0 0 1 0 0,0 0 0 0 0,0 0 0 0 0,0 0 0 0 0,0 0 0 0 0,0 0-1 0 0,0 1 1 0 0,0-1 0 0 0,0 0 0 0 0,0 0 0 0 0,0 0-1 0 0,0 0 1 0 0,-4 10 296 0 0,0 0 0 0 0,0 0 0 0 0,-1-1 0 0 0,0 1 0 0 0,-1-1-1 0 0,-10 13 1 0 0,0 2 109 0 0,-200 288 2062 0 0,102-150-1931 0 0,-46 57-381 0 0,110-158-317 0 0,49-60 17 0 0,3-6-4111 0 0,-1 3 3893 0 0,0 0 0 0 0,0 0-1 0 0,0 1 1 0 0,0-1 0 0 0,3-2 0 0 0,0-1-405 0 0,7-11-724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103 342 6911 0 0,'-3'6'246'0'0,"-1"1"1"0"0,0-1-1 0 0,-8 11 0 0 0,-3 0 3218 0 0,-17 14 1 0 0,9-9 429 0 0,22-23-3731 0 0,0 0-1 0 0,0 0 0 0 0,0-1 1 0 0,0 1-1 0 0,0 0 1 0 0,0-1-1 0 0,1 1 0 0 0,-1 0 1 0 0,0-3-1 0 0,0-1-45 0 0,1 1 0 0 0,0-1 0 0 0,1 0 0 0 0,-1 1 0 0 0,1-1-1 0 0,0 1 1 0 0,0-1 0 0 0,0 1 0 0 0,0 0 0 0 0,1-1 0 0 0,0 1 0 0 0,0 0-1 0 0,3-4 1 0 0,3-6 75 0 0,1 1 0 0 0,14-17 0 0 0,0 4-111 0 0,2 2 0 0 0,0 0 0 0 0,30-21-1 0 0,90-55-71 0 0,-119 84 3 0 0,-1 2 0 0 0,36-16 0 0 0,-44 24 97 0 0,-1 0 0 0 0,1 1 0 0 0,0 0-1 0 0,0 2 1 0 0,22-3 0 0 0,-31 6-39 0 0,1 1 0 0 0,0-1-1 0 0,-1 1 1 0 0,1 1-1 0 0,-1-1 1 0 0,1 2 0 0 0,-1-1-1 0 0,0 1 1 0 0,0 0-1 0 0,0 1 1 0 0,0 0-1 0 0,0 0 1 0 0,-1 0 0 0 0,0 1-1 0 0,0 0 1 0 0,12 12-1 0 0,-14-12-48 0 0,1 1-1 0 0,-1 0 1 0 0,0 0-1 0 0,0 0 1 0 0,-1 1-1 0 0,0-1 1 0 0,0 1-1 0 0,0 0 1 0 0,-1 0-1 0 0,0 1 1 0 0,0-1-1 0 0,-1 1 1 0 0,0-1-1 0 0,0 1 1 0 0,-1 0-1 0 0,0 0 0 0 0,-1 0 1 0 0,0 13-1 0 0,-1-15-8 0 0,0 0-1 0 0,-1 0 1 0 0,1-1-1 0 0,-1 1 1 0 0,-1-1-1 0 0,1 1 1 0 0,-1-1-1 0 0,0 0 1 0 0,-4 6-1 0 0,-7 7 26 0 0,-15 17 0 0 0,20-25-15 0 0,-14 14-22 0 0,-1-1 0 0 0,-35 26 0 0 0,-58 33 0 0 0,92-67-17 0 0,0 0 0 0 0,-1-2 0 0 0,-54 20 0 0 0,61-27 16 0 0,0-1 0 0 0,-1 0 0 0 0,0-2 0 0 0,0 0 0 0 0,0-1 0 0 0,-33-2 0 0 0,51 0-40 0 0,-1 0 0 0 0,1 0 0 0 0,0 0 0 0 0,0-1 0 0 0,-1 1 0 0 0,1-1 0 0 0,-4-1 0 0 0,6 0-12 0 0,1 1-1 0 0,-1 0 1 0 0,0 0-1 0 0,1-1 0 0 0,-1 1 1 0 0,1 0-1 0 0,-1 0 0 0 0,1 0 1 0 0,0-1-1 0 0,0 1 0 0 0,-1 0 1 0 0,1 0-1 0 0,0 0 0 0 0,0 0 1 0 0,0 0-1 0 0,2-1 1 0 0,18-13-1115 0 0,-19 14 982 0 0,51-29-2994 0 0,-22 14 1548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64 2759 0 0,'-1'1'10372'0'0,"-3"3"-9322"0"0,1 0-1 0 0,-1 1 0 0 0,1 0 0 0 0,0 0 1 0 0,-4 6-1 0 0,3-3-158 0 0,1 1 0 0 0,-5 15 1 0 0,2 3-623 0 0,-4 35 0 0 0,5-27 338 0 0,-7 49-365 0 0,-14 80 237 0 0,22-142-466 0 0,2-11 2 0 0,0 0 0 0 0,-1-1-1 0 0,-6 18 1 0 0,7-26-13 0 0,-1 12 69 0 0,3-12 372 0 0,1-4-342 0 0,29-63 369 0 0,17-32-112 0 0,-36 79-347 0 0,0 1 0 0 0,0-1 0 0 0,18-17 0 0 0,4-1-68 0 0,2 2 0 0 0,1 1 0 0 0,1 3 0 0 0,2 0 0 0 0,1 3 0 0 0,1 1 0 0 0,2 2 0 0 0,79-32 0 0 0,-70 34-366 0 0,42-14-2447 0 0,-75 31 1147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365 147 5063 0 0,'0'0'232'0'0,"1"-2"-13"0"0,9-32-175 0 0,-2 11 7124 0 0,5-28-1 0 0,-10 21-6037 0 0,-3 29-867 0 0,-10-2-130 0 0,9 3-135 0 0,0-1 1 0 0,0 1-1 0 0,0-1 1 0 0,0 1-1 0 0,0 0 1 0 0,0 0-1 0 0,0 0 1 0 0,0-1 0 0 0,0 1-1 0 0,1 0 1 0 0,-1 0-1 0 0,0 0 1 0 0,0 0-1 0 0,0 1 1 0 0,0-1-1 0 0,-1 0 1 0 0,-10 4-23 0 0,1 0 1 0 0,0 1 0 0 0,0 0-1 0 0,-13 9 1 0 0,-40 32 11 0 0,43-31 56 0 0,-132 116 1198 0 0,141-120-877 0 0,-19 24-1 0 0,29-31-311 0 0,-1-1 1 0 0,1 1-1 0 0,-1-1 0 0 0,1 1 0 0 0,0 0 0 0 0,1 0 0 0 0,-1 0 0 0 0,1 0 1 0 0,-1 0-1 0 0,1 1 0 0 0,0-1 0 0 0,0 6 0 0 0,1-8-49 0 0,0-1-1 0 0,1 1 1 0 0,-1 0-1 0 0,0-1 1 0 0,1 1-1 0 0,-1-1 1 0 0,1 1-1 0 0,-1-1 1 0 0,1 1-1 0 0,0-1 1 0 0,0 1-1 0 0,0-1 1 0 0,-1 0-1 0 0,2 1 1 0 0,-1-1-1 0 0,0 0 1 0 0,0 0-1 0 0,0 0 1 0 0,0 0-1 0 0,1 0 1 0 0,-1 0-1 0 0,0 0 1 0 0,1 0-1 0 0,-1 0 1 0 0,1 0-1 0 0,-1-1 1 0 0,1 1-1 0 0,-1-1 1 0 0,1 1-1 0 0,0-1 1 0 0,-1 0-1 0 0,1 0 1 0 0,1 1-1 0 0,4-1 12 0 0,0 1-1 0 0,-1-1 0 0 0,1 0 1 0 0,-1 0-1 0 0,1-1 1 0 0,12-3-1 0 0,-9 1-53 0 0,1-1 0 0 0,-1 0-1 0 0,0 0 1 0 0,0-1 0 0 0,0-1 0 0 0,-1 1-1 0 0,0-2 1 0 0,0 1 0 0 0,0-1-1 0 0,10-12 1 0 0,-19 19 39 0 0,0 0 0 0 0,0 0 0 0 0,0 0 0 0 0,0 0 0 0 0,0 0 0 0 0,1 0 0 0 0,-1 0 0 0 0,0 0 0 0 0,0 0 0 0 0,0 0 0 0 0,0 0 0 0 0,0 0 0 0 0,0 0 0 0 0,0-1 0 0 0,1 1 0 0 0,-1 0 0 0 0,0 0 0 0 0,0 0 0 0 0,0 0 0 0 0,0 0 0 0 0,0 0 0 0 0,0 0 0 0 0,1 0 0 0 0,-1 0 0 0 0,0 1 0 0 0,0-1 0 0 0,0 0 0 0 0,0 0 0 0 0,0 0 0 0 0,0 0 0 0 0,1 0 0 0 0,-1 0 0 0 0,0 0 0 0 0,0 0 0 0 0,0 0 0 0 0,0 0 0 0 0,0 0 0 0 0,0 0 0 0 0,0 0 0 0 0,0 1 0 0 0,0-1 0 0 0,0 0 0 0 0,1 0 0 0 0,-1 0 0 0 0,0 0 0 0 0,0 0 0 0 0,0 0 0 0 0,0 0 0 0 0,0 1 0 0 0,0-1 0 0 0,0 0 0 0 0,0 0 0 0 0,0 0 0 0 0,0 0 0 0 0,0 0 0 0 0,0 0 0 0 0,0 0 0 0 0,0 1 0 0 0,0-1 0 0 0,0 0 0 0 0,0 0 0 0 0,0 0 0 0 0,0 0 0 0 0,0 0 0 0 0,0 0 0 0 0,0 1 0 0 0,0-1 0 0 0,0 0 0 0 0,-1 0 0 0 0,2 16 0 0 0,-1-5 0 0 0,1-6-121 0 0,0 0 1 0 0,1 0-1 0 0,0 0 0 0 0,-1-1 0 0 0,1 1 1 0 0,4 6-1 0 0,-1-2-208 0 0,17-6-7365 0 0,-11-2 1258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4143 0 0,'0'0'319'0'0,"-2"0"-210"0"0,-4 2 1073 0 0,0-1 0 0 0,0 1 0 0 0,1 0 0 0 0,-1 0 0 0 0,0 1 0 0 0,-9 5 0 0 0,6-2-160 0 0,1 0 0 0 0,-1 1 0 0 0,-10 11 0 0 0,4-1-485 0 0,0 0 0 0 0,1 2 1 0 0,-11 20-1 0 0,-62 130 830 0 0,51-91-1129 0 0,-13 26-99 0 0,-71 130-142 0 0,100-202-53 0 0,-88 134-1378 0 0,106-164 1114 0 0,-1 2 162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 2303 0 0,'8'-5'11739'0'0,"-8"8"-10648"0"0,-5 22 271 0 0,0 1 1 0 0,-2-2-1 0 0,-10 26 1 0 0,7-21-592 0 0,-12 55 1 0 0,20-75-674 0 0,1 0 0 0 0,1 1 1 0 0,-1-1-1 0 0,1 0 0 0 0,1 1 1 0 0,0-1-1 0 0,0 0 0 0 0,4 13 0 0 0,-4-19-50 0 0,0 0 0 0 0,0-1 0 0 0,0 1-1 0 0,0-1 1 0 0,0 1 0 0 0,0-1-1 0 0,1 1 1 0 0,-1-1 0 0 0,1 0-1 0 0,0 0 1 0 0,0 0 0 0 0,0 0 0 0 0,0 0-1 0 0,0 0 1 0 0,0 0 0 0 0,0-1-1 0 0,0 1 1 0 0,1-1 0 0 0,-1 0-1 0 0,1 1 1 0 0,-1-1 0 0 0,1 0-1 0 0,-1-1 1 0 0,1 1 0 0 0,0 0 0 0 0,-1-1-1 0 0,1 1 1 0 0,0-1 0 0 0,-1 0-1 0 0,1 0 1 0 0,0 0 0 0 0,4-1-1 0 0,-1 0 38 0 0,0 0-1 0 0,0-1 0 0 0,0 0 0 0 0,-1 0 1 0 0,1 0-1 0 0,-1-1 0 0 0,0 0 0 0 0,1 0 1 0 0,-1 0-1 0 0,5-5 0 0 0,6-6 260 0 0,22-23 0 0 0,89-107-267 0 0,-60 62-3338 0 0,-50 61 1669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8:3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18079 0 0,'0'0'828'0'0,"0"2"-17"0"0,1 9-484 0 0,1-1 1 0 0,1 1-1 0 0,-1-1 0 0 0,1 0 1 0 0,7 16-1 0 0,-9-24-194 0 0,1 0 0 0 0,-1 1 1 0 0,0-1-1 0 0,1 0 0 0 0,0 1 1 0 0,-1-1-1 0 0,1 0 0 0 0,0 0 0 0 0,0 0 1 0 0,0-1-1 0 0,0 1 0 0 0,1 0 1 0 0,-1-1-1 0 0,0 1 0 0 0,1-1 0 0 0,-1 0 1 0 0,1 0-1 0 0,-1 0 0 0 0,1 0 1 0 0,0 0-1 0 0,-1-1 0 0 0,1 1 0 0 0,0-1 1 0 0,0 1-1 0 0,-1-1 0 0 0,1 0 0 0 0,4-1 1 0 0,9-2 114 0 0,0-1 1 0 0,-1-1-1 0 0,1 0 1 0 0,-1-1-1 0 0,26-14 0 0 0,-6 2-77 0 0,51-35 0 0 0,-72 43-206 0 0,1-1 0 0 0,-1-1 0 0 0,-1-1 0 0 0,0 0 0 0 0,17-23 0 0 0,-27 32-37 0 0,-1 1-1 0 0,1-1 1 0 0,-1 0-1 0 0,0 0 1 0 0,0 0-1 0 0,0 0 1 0 0,0 0-1 0 0,-1 0 0 0 0,0-1 1 0 0,0 1-1 0 0,1-9 1 0 0,-2 13 50 0 0,0-1 1 0 0,0 1 0 0 0,0-1-1 0 0,0 1 1 0 0,0-1 0 0 0,0 1 0 0 0,0-1-1 0 0,-1 1 1 0 0,1-1 0 0 0,0 1-1 0 0,0-1 1 0 0,-1 1 0 0 0,1-1-1 0 0,0 1 1 0 0,-1-1 0 0 0,1 1-1 0 0,0 0 1 0 0,-1-1 0 0 0,1 1-1 0 0,-1 0 1 0 0,1-1 0 0 0,0 1-1 0 0,-1 0 1 0 0,1 0 0 0 0,-1-1-1 0 0,0 1 1 0 0,-1 0-12 0 0,1-1 1 0 0,-1 1-1 0 0,1 0 0 0 0,-1 0 0 0 0,1 0 1 0 0,-1 0-1 0 0,0 0 0 0 0,1 0 0 0 0,-3 1 0 0 0,-2 0-64 0 0,0 1-1 0 0,1 0 0 0 0,-11 4 0 0 0,-10 8 15 0 0,1 2 1 0 0,1 0-1 0 0,1 1 0 0 0,-38 35 1 0 0,26-17 161 0 0,2 1 0 0 0,-28 42 0 0 0,50-63-27 0 0,1 0 0 0 0,0 0 0 0 0,-7 18 0 0 0,15-28-25 0 0,-1 0-1 0 0,2 0 1 0 0,-1 0 0 0 0,0 0-1 0 0,1 0 1 0 0,0 1 0 0 0,0-1-1 0 0,1 0 1 0 0,0 1 0 0 0,0-1-1 0 0,0 0 1 0 0,0 1 0 0 0,1-1-1 0 0,2 11 1 0 0,-2-14-13 0 0,0 0 1 0 0,0 1-1 0 0,0-1 1 0 0,1 0-1 0 0,-1 1 0 0 0,1-1 1 0 0,0 0-1 0 0,-1 0 1 0 0,1 0-1 0 0,0 0 0 0 0,0-1 1 0 0,0 1-1 0 0,0-1 0 0 0,0 1 1 0 0,1-1-1 0 0,-1 1 1 0 0,0-1-1 0 0,1 0 0 0 0,-1 0 1 0 0,1 0-1 0 0,-1-1 1 0 0,6 2-1 0 0,5 0-7 0 0,0-1-1 0 0,0 0 1 0 0,21-1 0 0 0,4 0-445 0 0,-36 0-8 0 0,4 1 486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0,'0'0'852'0'0,"1"1"-560"0"0,3 4 145 0 0,0 0 0 0 0,0 0 0 0 0,1 0 0 0 0,0-1-1 0 0,-1 1 1 0 0,2-1 0 0 0,-1-1 0 0 0,0 1 0 0 0,1-1 0 0 0,0 0 0 0 0,-1 0-1 0 0,1 0 1 0 0,1-1 0 0 0,-1 0 0 0 0,7 1 0 0 0,11 2 353 0 0,1-1 0 0 0,41 1 1 0 0,-41-4-275 0 0,160 2 585 0 0,-111-4-1190 0 0,-36 4-1424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7631 0 0,'0'0'11167'0'0,"0"2"-11080"0"0,0 9-3 0 0,-1-1 0 0 0,1 1-1 0 0,-2-1 1 0 0,0 0 0 0 0,0 1 0 0 0,-5 10 0 0 0,1 5 75 0 0,-24 88 292 0 0,-62 152 0 0 0,57-183-472 0 0,-4-3 1 0 0,-72 111-1 0 0,98-171 21 0 0,-10 15 0 0 0,-1-1 0 0 0,-46 52 0 0 0,64-81-32 0 0,10-9-603 0 0,0 0 1 0 0,-1 1-1 0 0,1-1 0 0 0,3-6 1 0 0,1 0-2407 0 0,8-11-3081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42 498 8607 0 0,'-4'8'780'0'0,"2"-6"-770"0"0,1 0 0 0 0,-1 1 0 0 0,0-1 0 0 0,0 0-1 0 0,0 0 1 0 0,-3 2 0 0 0,4-4 74 0 0,1 0 0 0 0,-1 1 0 0 0,1-1 0 0 0,0 0 1 0 0,-1 0-1 0 0,1 1 0 0 0,0-1 0 0 0,-1 1 0 0 0,1-1 0 0 0,0 0 1 0 0,-1 1-1 0 0,1-1 0 0 0,0 1 0 0 0,-1-1 0 0 0,1 0 0 0 0,0 1 0 0 0,0-1 1 0 0,0 1-1 0 0,0-1 0 0 0,-1 1 0 0 0,1-1 0 0 0,0 2 0 0 0,-4 1 958 0 0,-4 4 3759 0 0,7-10-4704 0 0,1 0 0 0 0,-1 0 0 0 0,1 0 0 0 0,-1-1 1 0 0,1 1-1 0 0,0 0 0 0 0,0 0 0 0 0,1 0 0 0 0,-1 0 0 0 0,1 0 0 0 0,-1 0 1 0 0,1 0-1 0 0,0 0 0 0 0,0 0 0 0 0,0 0 0 0 0,2-3 0 0 0,4-8 228 0 0,18-26-1 0 0,-20 33-223 0 0,28-43 255 0 0,45-50 0 0 0,-59 80-325 0 0,0 1-1 0 0,1 0 0 0 0,0 1 0 0 0,45-27 0 0 0,13 1 269 0 0,91-36 1 0 0,-154 73-191 0 0,0 1 0 0 0,1 1 0 0 0,22-5 0 0 0,-31 9-66 0 0,1 0 1 0 0,-1 0-1 0 0,1 1 0 0 0,0 0 1 0 0,-1 0-1 0 0,1 1 1 0 0,-1-1-1 0 0,1 2 1 0 0,11 2-1 0 0,-16-3-30 0 0,0 1 1 0 0,0-1-1 0 0,0 0 0 0 0,0 1 1 0 0,0 0-1 0 0,0 0 0 0 0,0 0 0 0 0,-1 0 1 0 0,1 0-1 0 0,-1 0 0 0 0,1 1 0 0 0,-1 0 1 0 0,0-1-1 0 0,0 1 0 0 0,2 4 1 0 0,-1-3 5 0 0,-1 1 0 0 0,0 0-1 0 0,0 0 1 0 0,-1 0 0 0 0,0 0 0 0 0,0 0 0 0 0,0 0 0 0 0,0 1 0 0 0,-1 5 0 0 0,0 0 9 0 0,-1 0-1 0 0,0 0 1 0 0,0-1-1 0 0,-1 1 1 0 0,-1-1-1 0 0,0 1 1 0 0,0-1-1 0 0,-1 0 1 0 0,-6 11-1 0 0,-10 15 40 0 0,-2-1-1 0 0,-37 46 1 0 0,43-62-64 0 0,-1-1 0 0 0,0-1 0 0 0,-1-1 1 0 0,-1-1-1 0 0,-31 21 0 0 0,3-9-3 0 0,-1-1 0 0 0,0-3 0 0 0,-2-2 0 0 0,-72 21 0 0 0,112-40-43 0 0,-1 0 0 0 0,1 0-1 0 0,0 0 1 0 0,-1-2 0 0 0,1 1 0 0 0,-1-1-1 0 0,1-1 1 0 0,-1 0 0 0 0,1 0-1 0 0,-12-4 1 0 0,8-1-244 0 0,12 5 55 0 0,-1 0-1 0 0,1 0 1 0 0,0 0-1 0 0,-1 0 0 0 0,1 0 1 0 0,-1 0-1 0 0,1 1 1 0 0,-5-1-1 0 0,105-9-2608 0 0,-67 6-3366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6911 0 0,'5'7'12215'0'0,"-3"-14"-11766"0"0,0 0-1 0 0,0 0 1 0 0,-1 0-1 0 0,-1 0 1 0 0,1-15 0 0 0,2-20 595 0 0,2 21-891 0 0,0 0 1 0 0,1 0 0 0 0,0 0-1 0 0,2 1 1 0 0,1 0-1 0 0,0 0 1 0 0,2 1-1 0 0,0 1 1 0 0,1-1 0 0 0,18-20-1 0 0,-1 6-334 0 0,2 0-1 0 0,66-53 1 0 0,-89 80 127 0 0,1 0 0 0 0,-1 0 0 0 0,1 1 0 0 0,0 0 0 0 0,15-5 0 0 0,-22 9-88 0 0,1 0 1 0 0,0 0 0 0 0,-1 1-1 0 0,1-1 1 0 0,0 1 0 0 0,-1 0-1 0 0,1-1 1 0 0,0 1 0 0 0,0 0-1 0 0,-1 1 1 0 0,1-1 0 0 0,0 0 0 0 0,0 1-1 0 0,-1 0 1 0 0,1-1 0 0 0,-1 1-1 0 0,1 0 1 0 0,0 1 0 0 0,-1-1-1 0 0,0 0 1 0 0,1 1 0 0 0,-1-1-1 0 0,0 1 1 0 0,4 3 0 0 0,10 13-2822 0 0,-9-11 1359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111 124 11631 0 0,'2'0'531'0'0,"33"-28"205"0"0,-2 2-39 0 0,50-36 3707 0 0,-81 60-3389 0 0,-1-3 252 0 0,-3 5-97 0 0,-3 0-1383 0 0,-7 3 297 0 0,0 0 0 0 0,0 1 0 0 0,1 0 0 0 0,-1 1 0 0 0,1 0 0 0 0,0 1 0 0 0,0 0 0 0 0,-18 13-1 0 0,12-6 50 0 0,0 2-1 0 0,1-1 0 0 0,1 2 1 0 0,-16 19-1 0 0,26-28-106 0 0,0 0-1 0 0,1 0 1 0 0,-1 0 0 0 0,1 1-1 0 0,1-1 1 0 0,-1 1 0 0 0,1 0-1 0 0,1 0 1 0 0,0 1 0 0 0,-3 14-1 0 0,5-20-14 0 0,0 1 0 0 0,0-1 0 0 0,0 1 0 0 0,0-1 0 0 0,0 1 0 0 0,1-1 0 0 0,-1 1 0 0 0,1-1 0 0 0,0 0 0 0 0,0 1 0 0 0,0-1 0 0 0,1 0 0 0 0,-1 0 0 0 0,1 0 0 0 0,0 0 0 0 0,0 0 0 0 0,0 0 0 0 0,0 0 0 0 0,0-1-1 0 0,1 1 1 0 0,-1-1 0 0 0,1 1 0 0 0,-1-1 0 0 0,1 0 0 0 0,0 0 0 0 0,0 0 0 0 0,0-1 0 0 0,6 3 0 0 0,-2-1 13 0 0,1-1 0 0 0,-1 0-1 0 0,1 0 1 0 0,0-1 0 0 0,0 0-1 0 0,-1 0 1 0 0,1-1 0 0 0,0 0-1 0 0,0 0 1 0 0,0-1 0 0 0,0 0-1 0 0,-1-1 1 0 0,1 1 0 0 0,-1-1-1 0 0,1-1 1 0 0,-1 0 0 0 0,12-5-1 0 0,-3-1 13 0 0,0 0 0 0 0,-1 0 0 0 0,0-1 0 0 0,-1-1 0 0 0,0-1 0 0 0,20-21-1 0 0,-27 25-9 0 0,-1 1 0 0 0,0-1-1 0 0,0-1 1 0 0,0 1 0 0 0,-1-1-1 0 0,-1 0 1 0 0,7-17 0 0 0,-9 22-19 0 0,-1 1 1 0 0,0-1 0 0 0,-1 1-1 0 0,1-1 1 0 0,-1 0-1 0 0,1 1 1 0 0,-1-1-1 0 0,0 1 1 0 0,0-1 0 0 0,-1 0-1 0 0,1 1 1 0 0,-1-1-1 0 0,0 0 1 0 0,0 1-1 0 0,0-1 1 0 0,0 1 0 0 0,-1 0-1 0 0,1-1 1 0 0,-1 1-1 0 0,0 0 1 0 0,0 0-1 0 0,0 0 1 0 0,0 0 0 0 0,-4-3-1 0 0,0 0-270 0 0,-1 1 0 0 0,0 0 0 0 0,0 0 0 0 0,0 1 0 0 0,0 0 1 0 0,-1 0-1 0 0,1 1 0 0 0,-1 0 0 0 0,0 0 0 0 0,-16-3 0 0 0,18 5 41 0 0,0 0 0 0 0,-1 0 0 0 0,1 0 0 0 0,-1 1 0 0 0,1 0 0 0 0,-1 0 0 0 0,1 1 0 0 0,-1-1 0 0 0,1 2 0 0 0,-1-1 0 0 0,1 1 0 0 0,0 0 0 0 0,0 0 0 0 0,-9 4 0 0 0,15-6 124 0 0,0 1 1 0 0,0-1 0 0 0,-1 0 0 0 0,1 0 0 0 0,0 1-1 0 0,0-1 1 0 0,-1 0 0 0 0,1 0 0 0 0,0 1 0 0 0,0-1 0 0 0,-1 0-1 0 0,1 1 1 0 0,0-1 0 0 0,0 0 0 0 0,0 1 0 0 0,0-1-1 0 0,0 0 1 0 0,0 1 0 0 0,-1-1 0 0 0,1 0 0 0 0,0 1 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11831 0 0,'0'0'1075'0'0,"-1"0"-883"0"0,-2 2-154 0 0,1-1-1 0 0,0 1 1 0 0,-1-1-1 0 0,1 1 1 0 0,0 0 0 0 0,0-1-1 0 0,0 1 1 0 0,0 0-1 0 0,0 1 1 0 0,-1 1 0 0 0,-18 28 951 0 0,14-19-649 0 0,-50 88 2100 0 0,-61 154 1 0 0,23-44-1064 0 0,66-157-1114 0 0,-2-1 1 0 0,-63 82-1 0 0,-96 78-293 0 0,189-212-63 0 0,-4-8-2738 0 0,4 3 2676 0 0,-1 1-1 0 0,1 0 0 0 0,0-1 0 0 0,0 0 1 0 0,1 1-1 0 0,-1-1 0 0 0,1 0 1 0 0,-1-4-1 0 0,3-35-494 0 0,-1 32 621 0 0,0-1 232 0 0,0-1 0 0 0,1 1 0 0 0,0 0-1 0 0,1 0 1 0 0,0 1 0 0 0,9-21 0 0 0,-8 24-54 0 0,0 1 0 0 0,0 0 0 0 0,1 1 0 0 0,0-1 0 0 0,0 1 1 0 0,0 0-1 0 0,1 0 0 0 0,0 0 0 0 0,0 1 0 0 0,1 0 0 0 0,7-5 1 0 0,29-16-63 0 0,2 3 1 0 0,0 1 0 0 0,75-25-1 0 0,-113 45-53 0 0,-1 0 1 0 0,0 1-1 0 0,0 0 0 0 0,1 0 0 0 0,-1 0 1 0 0,0 1-1 0 0,1 0 0 0 0,-1 0 0 0 0,1 0 0 0 0,7 2 1 0 0,-11-1 11 0 0,-1 0 0 0 0,1-1 0 0 0,0 1 0 0 0,-1 0 0 0 0,1 1 0 0 0,-1-1 0 0 0,0 0 1 0 0,1 1-1 0 0,-1-1 0 0 0,0 1 0 0 0,0 0 0 0 0,0-1 0 0 0,0 1 0 0 0,0 0 0 0 0,0 1 0 0 0,0-1 0 0 0,-1 0 1 0 0,1 0-1 0 0,-1 1 0 0 0,0-1 0 0 0,0 1 0 0 0,0-1 0 0 0,0 1 0 0 0,0-1 0 0 0,0 1 0 0 0,0 3 1 0 0,0 3 87 0 0,0 0 1 0 0,0 1-1 0 0,-1-1 1 0 0,0 0 0 0 0,-1 0-1 0 0,0 1 1 0 0,-3 9 0 0 0,-21 65 436 0 0,10-40-385 0 0,13-35-148 0 0,-1-1 1 0 0,0 0-1 0 0,0 1 0 0 0,-1-2 1 0 0,0 1-1 0 0,-1 0 0 0 0,0-1 1 0 0,0 0-1 0 0,0 0 0 0 0,-1 0 1 0 0,0-1-1 0 0,0 1 0 0 0,-1-1 1 0 0,0-1-1 0 0,0 0 0 0 0,0 0 1 0 0,-1 0-1 0 0,-9 4 0 0 0,-12 2-26 0 0,-1-1 0 0 0,0-1 0 0 0,0-2 0 0 0,-1-2 0 0 0,0 0 0 0 0,0-2 0 0 0,-60-2 0 0 0,84-1-19 0 0,0 0 0 0 0,-1-1 0 0 0,-12-4 0 0 0,0-4-1509 0 0,19 8 731 0 0,-1 0-1 0 0,0 0 1 0 0,1-1 0 0 0,-1 1-1 0 0,1-1 1 0 0,-1 1 0 0 0,-1-5 0 0 0,-3-5-6477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466 100 15575 0 0,'0'0'3992'0'0,"1"-2"-3684"0"0,15-22-33 0 0,-10 17-247 0 0,-1-1 1 0 0,0 1-1 0 0,5-14 0 0 0,-7 13-28 0 0,-3 7 0 0 0,1 1 0 0 0,-1-1 0 0 0,0 0 0 0 0,0 0-1 0 0,0 0 1 0 0,0 0 0 0 0,0 1 0 0 0,0-1 0 0 0,0 0 0 0 0,0 0-1 0 0,0 0 1 0 0,-1 0 0 0 0,1-1 0 0 0,-3 0-16 0 0,3 2 12 0 0,-1-1-13 0 0,0 1 1 0 0,1-1 0 0 0,-1 0 0 0 0,0 1 0 0 0,1-1-1 0 0,-1 1 1 0 0,0-1 0 0 0,1 1 0 0 0,-1 0 0 0 0,0-1 0 0 0,0 1-1 0 0,0 0 1 0 0,0-1 0 0 0,1 1 0 0 0,-1 0 0 0 0,0 0 0 0 0,0 0-1 0 0,0 0 1 0 0,-1 0 0 0 0,-19 0-99 0 0,16 1 66 0 0,-5 0 16 0 0,0 0 1 0 0,0 1-1 0 0,1 1 1 0 0,-1-1-1 0 0,-12 7 1 0 0,-47 24 202 0 0,42-19-111 0 0,-11 5 138 0 0,1 1 0 0 0,-61 45-1 0 0,86-55-91 0 0,0 0 1 0 0,1 0-1 0 0,0 1 0 0 0,1 0 0 0 0,1 1 0 0 0,-1 0 0 0 0,2 0 1 0 0,0 1-1 0 0,0 1 0 0 0,1-1 0 0 0,-7 20 0 0 0,13-30-73 0 0,0 0 0 0 0,0 1 0 0 0,0-1 0 0 0,1 0 1 0 0,-1 1-1 0 0,1-1 0 0 0,0 0 0 0 0,0 1 0 0 0,0-1 0 0 0,0 0 0 0 0,1 1 0 0 0,-1-1 0 0 0,3 7 0 0 0,-3-8-10 0 0,1-1 1 0 0,1 1-1 0 0,-1 0 0 0 0,0 0 1 0 0,0-1-1 0 0,1 1 0 0 0,-1 0 0 0 0,1-1 1 0 0,-1 1-1 0 0,1-1 0 0 0,0 0 1 0 0,-1 0-1 0 0,1 1 0 0 0,0-1 1 0 0,0 0-1 0 0,0-1 0 0 0,0 1 0 0 0,0 0 1 0 0,0 0-1 0 0,0-1 0 0 0,0 1 1 0 0,0-1-1 0 0,3 0 0 0 0,5 1 44 0 0,1-1-1 0 0,-1 0 1 0 0,0 0 0 0 0,0-1-1 0 0,1-1 1 0 0,15-3-1 0 0,3-4 31 0 0,27-11 0 0 0,-30 9-88 0 0,-2-1 1 0 0,1-1 0 0 0,26-19-1 0 0,-37 22-5 0 0,-1 0 0 0 0,0-1-1 0 0,0 0 1 0 0,-1-1 0 0 0,-1-1-1 0 0,14-19 1 0 0,-23 30 30 0 0,-1 0-1 0 0,1 0 1 0 0,-1-1 0 0 0,0 1-1 0 0,0 0 1 0 0,0 0 0 0 0,0-1-1 0 0,-1 1 1 0 0,1 0 0 0 0,0-1-1 0 0,0-3 1 0 0,-11 12 159 0 0,4-2-154 0 0,0 1 1 0 0,1 0-1 0 0,-1 0 0 0 0,1 1 0 0 0,0-1 1 0 0,1 1-1 0 0,0 0 0 0 0,0 0 0 0 0,-5 10 0 0 0,4-5-84 0 0,0 0-1 0 0,1 0 1 0 0,0 0-1 0 0,-4 23 0 0 0,8-32-110 0 0,1-1-10 0 0,0 1-1 0 0,0-1 0 0 0,0 1 1 0 0,1-1-1 0 0,-1 1 1 0 0,1-1-1 0 0,-1 0 0 0 0,1 0 1 0 0,1 1-1 0 0,7 2-1559 0 0,0-1-3363 0 0,1-4-1561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17 6911 0 0,'0'-10'732'0'0,"0"3"1087"0"0,0 28 863 0 0,-2-1 0 0 0,-6 30-1 0 0,-18 48 13 0 0,-48 102-2890 0 0,53-148 1002 0 0,0 2-685 0 0,-52 124 92 0 0,52-133-206 0 0,-50 78 0 0 0,-3-19 57 0 0,58-84-48 0 0,-1-1 0 0 0,-1-1 0 0 0,-20 17 0 0 0,34-31-9 0 0,-1-1 0 0 0,0 0-1 0 0,0 0 1 0 0,0 0 0 0 0,0 0-1 0 0,-1-1 1 0 0,1 0 0 0 0,-6 2-1 0 0,9-4-3 0 0,1 0 0 0 0,0 0 0 0 0,-1 1-1 0 0,1-1 1 0 0,-1 0 0 0 0,1 0 0 0 0,0 0 0 0 0,-1-1 0 0 0,1 1-1 0 0,0 0 1 0 0,-1 0 0 0 0,1-1 0 0 0,0 1 0 0 0,0-1 0 0 0,-1 1-1 0 0,-1-2 1 0 0,2 1-1 0 0,0 0 0 0 0,0 0 0 0 0,0 0 0 0 0,0 0 0 0 0,0 0 0 0 0,1 0-1 0 0,-1-1 1 0 0,0 1 0 0 0,1 0 0 0 0,-1-1 0 0 0,0 1 0 0 0,1 0 0 0 0,0-1 0 0 0,-1 1 0 0 0,1-1-1 0 0,0 1 1 0 0,0-1 0 0 0,-1-2 0 0 0,2-3 27 0 0,-1-1 0 0 0,1 0 0 0 0,0 0-1 0 0,0 1 1 0 0,1-1 0 0 0,0 1 0 0 0,0-1 0 0 0,1 1-1 0 0,0 0 1 0 0,0 0 0 0 0,6-8 0 0 0,5-8 94 0 0,33-39 0 0 0,-27 39-103 0 0,1 1-1 0 0,44-36 0 0 0,54-29-294 0 0,-110 82 244 0 0,1-2 19 0 0,1 1 0 0 0,0 0 0 0 0,0 1 0 0 0,0 0 0 0 0,1 1 0 0 0,0 1 0 0 0,0 0-1 0 0,0 0 1 0 0,0 1 0 0 0,0 0 0 0 0,0 1 0 0 0,1 1 0 0 0,-1 0 0 0 0,14 2 0 0 0,-24-2 19 0 0,0 0 0 0 0,0 1 1 0 0,0-1-1 0 0,0 1 0 0 0,0 0 1 0 0,0-1-1 0 0,0 1 0 0 0,0 0 1 0 0,0 0-1 0 0,0 0 0 0 0,0 1 1 0 0,-1-1-1 0 0,1 0 0 0 0,0 1 1 0 0,-1-1-1 0 0,1 1 0 0 0,1 2 1 0 0,-1-1 14 0 0,0 0 0 0 0,-1 1 0 0 0,1-1 1 0 0,-1 0-1 0 0,0 1 0 0 0,0-1 0 0 0,0 1 0 0 0,0-1 1 0 0,0 7-1 0 0,0 4 86 0 0,-1 0 0 0 0,-1 1 0 0 0,0-1 0 0 0,-4 15 0 0 0,4-28-100 0 0,-30 162 832 0 0,30-160-814 0 0,0 0 0 0 0,0 1 0 0 0,0-1 0 0 0,0 0 0 0 0,-1 0 0 0 0,1 1 0 0 0,-1-1 0 0 0,0 0 0 0 0,0 0 0 0 0,0-1 0 0 0,0 1 0 0 0,-1 0 0 0 0,1-1 0 0 0,-5 4 0 0 0,1-2 102 0 0,-2 1 0 0 0,1-1 1 0 0,0-1-1 0 0,-1 0 0 0 0,-8 3 0 0 0,-23 7 36 0 0,-79 17 0 0 0,92-24-399 0 0,20-4 82 0 0,-1 0 0 0 0,0-1 0 0 0,0 0 1 0 0,1 0-1 0 0,-1 0 0 0 0,0-1 0 0 0,0 0 0 0 0,-12-2 0 0 0,18 2 76 0 0,1 0 0 0 0,-1 0-1 0 0,0-1 1 0 0,0 1-1 0 0,1 0 1 0 0,-1 0-1 0 0,0-1 1 0 0,1 1-1 0 0,-1-1 1 0 0,0 1-1 0 0,1-1 1 0 0,-1 1 0 0 0,0-1-1 0 0,1 1 1 0 0,-1-1-1 0 0,1 1 1 0 0,-1-1-1 0 0,1 1 1 0 0,-1-1-1 0 0,1-1 1 0 0,-1 1 44 0 0,1-1 0 0 0,0 1 0 0 0,-1 0 0 0 0,1-1 0 0 0,0 1 0 0 0,0-1 0 0 0,0 1 1 0 0,0-1-1 0 0,1 1 0 0 0,-1-1 0 0 0,0 1 0 0 0,1-3 0 0 0,-1 3-35 0 0,1 0 0 0 0,-1 0 0 0 0,1 0 0 0 0,-1 0 1 0 0,1 0-1 0 0,0 0 0 0 0,-1 1 0 0 0,1-1 0 0 0,0 0 0 0 0,0 0 0 0 0,0 0 0 0 0,-1 1 1 0 0,1-1-1 0 0,0 0 0 0 0,0 1 0 0 0,0-1 0 0 0,0 1 0 0 0,0-1 0 0 0,0 1 0 0 0,0 0 1 0 0,0-1-1 0 0,0 1 0 0 0,1 0 0 0 0,-1 0 0 0 0,0-1 0 0 0,0 1 0 0 0,2 0 1 0 0,0 0-684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6447 0 0,'1'0'4683'0'0,"9"-1"1766"0"0,-6 1-5925 0 0,-1 1-1 0 0,0 0 0 0 0,1 0 1 0 0,-1 0-1 0 0,0 0 0 0 0,0 0 1 0 0,1 1-1 0 0,-1 0 0 0 0,0 0 1 0 0,-1-1-1 0 0,1 2 0 0 0,5 3 1 0 0,-6-4-483 0 0,-1 0 1 0 0,1 0-1 0 0,-1 1 1 0 0,0-1 0 0 0,1 0-1 0 0,-1 0 1 0 0,0 1-1 0 0,0-1 1 0 0,-1 0-1 0 0,1 1 1 0 0,0-1-1 0 0,-1 1 1 0 0,1-1-1 0 0,-1 1 1 0 0,0 0 0 0 0,0-1-1 0 0,0 1 1 0 0,0-1-1 0 0,-1 3 1 0 0,0 1-30 0 0,-1-1 0 0 0,1 1 0 0 0,-1-1 0 0 0,0 0 0 0 0,-1 0 1 0 0,1 0-1 0 0,-1 0 0 0 0,0 0 0 0 0,0 0 0 0 0,-1-1 0 0 0,-5 6 0 0 0,-6 6-134 0 0,-27 20 0 0 0,38-33 63 0 0,-48 40-1094 0 0,51-42 658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0,'0'0'488'0'0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8751 0 0,'0'0'674'0'0,"-2"1"-438"0"0,-6 1 758 0 0,0 1 1 0 0,0 1 0 0 0,0-1 0 0 0,0 2-1 0 0,0-1 1 0 0,1 1 0 0 0,-1 0-1 0 0,-10 10 1 0 0,8-5-461 0 0,0 0-1 0 0,1 1 1 0 0,1 0 0 0 0,0 0-1 0 0,-7 13 1 0 0,2 2-312 0 0,1 0 0 0 0,1 1 0 0 0,1 0 0 0 0,-11 52-1 0 0,8-17-185 0 0,7-23-8 0 0,-3-1 0 0 0,-1 0-1 0 0,-19 45 1 0 0,7-40-93 0 0,-1-2 0 0 0,-57 74 0 0 0,11-16-125 0 0,49-65-877 0 0,20-33-163 0 0</inkml:trace>
  <inkml:trace contextRef="#ctx0" brushRef="#br0" timeOffset="1">471 660 5063 0 0,'0'0'390'0'0,"0"-2"-252"0"0,1-3 325 0 0,0 3 728 0 0,0 0 1 0 0,-1 0-1 0 0,1 1 0 0 0,0-1 1 0 0,0 0-1 0 0,1 1 0 0 0,-1-1 1 0 0,0 1-1 0 0,3-3 0 0 0,2-3 355 0 0,-6 7-1482 0 0,0 1 772 0 0,1-1-772 0 0,-1 0 1 0 0,0 0-1 0 0,0 0 0 0 0,0 0 1 0 0,0 0-1 0 0,0 0 0 0 0,0 0 1 0 0,0 0-1 0 0,0 0 0 0 0,0 0 1 0 0,0 0-1 0 0,1 0 0 0 0,-1 0 1 0 0,0 0-1 0 0,0 0 0 0 0,0 0 1 0 0,0 0-1 0 0,0 0 0 0 0,0 0 1 0 0,0 0-1 0 0,0 0 0 0 0,0 0 1 0 0,1-1 771 0 0,-1 1-772 0 0,1 0 1 0 0,-1 0-1 0 0,0 0 0 0 0,0 0 1 0 0,0 0-1 0 0,0 0 0 0 0,0 0 1 0 0,0 0-1 0 0,0 0 0 0 0,0-1 1 0 0,0 1-1 0 0,0 0 0 0 0,0 0 1 0 0,0 0-1 0 0,0 0 0 0 0,0 0 1 0 0,0 0-1 0 0,0 0 0 0 0,0 0 0 0 0,0 11 854 0 0,-5 17-1055 0 0,-4 2 272 0 0,-18 40 0 0 0,8-20-58 0 0,14-38-125 0 0,3-8-19 0 0,0 0 1 0 0,1 1-1 0 0,-1 0 1 0 0,1-1 0 0 0,0 1-1 0 0,-1 8 1 0 0,2-12-55 0 0,1-1 1 0 0,-1 1-1 0 0,0-1 0 0 0,0 1 1 0 0,0-1-1 0 0,1 1 1 0 0,-1-1-1 0 0,0 1 0 0 0,0-1 1 0 0,1 1-1 0 0,-1-1 1 0 0,0 0-1 0 0,1 1 0 0 0,-1-1 1 0 0,1 0-1 0 0,-1 1 1 0 0,0-1-1 0 0,1 0 0 0 0,0 1 1 0 0,7 0-1091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3887 0 0,'0'0'500'0'0,"1"-2"-392"0"0,78-145 2423 0 0,-36 65-212 0 0,21-41 4815 0 0,-72 144-6111 0 0,-1 18-457 0 0,2 0-1 0 0,-2 59 1 0 0,8-78-431 0 0,1 0 0 0 0,1 1-1 0 0,1-1 1 0 0,1 0 0 0 0,8 27-1 0 0,-10-37-41 0 0,0-7-69 0 0,-1 0 0 0 0,1 0 0 0 0,-1 0 0 0 0,1 0 0 0 0,0 0 0 0 0,0 0 0 0 0,2 3 1 0 0,1 3 64 0 0,-3-7-1 0 0,4-1 46 0 0,-4 0-126 0 0,-1-1-1 0 0,1 0 1 0 0,-1 0 0 0 0,0 0 0 0 0,1 0 0 0 0,-1 1 0 0 0,1-1-1 0 0,-1 0 1 0 0,0 0 0 0 0,1 0 0 0 0,-1 0 0 0 0,1 0-1 0 0,-1 0 1 0 0,1 0 0 0 0,-1 0 0 0 0,0 0 0 0 0,1 0 0 0 0,-1 0-1 0 0,1-1 1 0 0,-1 1 0 0 0,1 0 0 0 0,-1 0 0 0 0,0 0 0 0 0,1 0-1 0 0,-1-1 1 0 0,5-1 5 0 0,-1-1-1 0 0,0 0 0 0 0,0 0 1 0 0,0 0-1 0 0,0-1 1 0 0,0 1-1 0 0,-1-1 0 0 0,1 0 1 0 0,3-6-1 0 0,3-6 69 0 0,10-21-1 0 0,-3 5-37 0 0,94-154-352 0 0,-88 154 224 0 0,-16 39 19 0 0,-3-1 61 0 0,-1 1-1 0 0,0-1 0 0 0,0 1 1 0 0,0-1-1 0 0,-1 1 0 0 0,0 0 1 0 0,-1 0-1 0 0,2 11 0 0 0,4 15-3 0 0,4 17 163 0 0,-6-25 37 0 0,13 34 0 0 0,-15-50-142 0 0,-2-5-10 0 0,1 1 0 0 0,-1-1 0 0 0,1 0 0 0 0,0 0-1 0 0,1 1 1 0 0,-1-1 0 0 0,6 6 0 0 0,-7-9 57 0 0,1 0-51 0 0,-1-1-1 0 0,1 1 1 0 0,0-1-1 0 0,0 1 1 0 0,-1-1-1 0 0,1 0 1 0 0,0 0-1 0 0,0 0 1 0 0,2 0-1 0 0,0 0 43 0 0,-1-1-1 0 0,1 0 0 0 0,0 0 0 0 0,-1-1 0 0 0,1 1 1 0 0,-1-1-1 0 0,0 0 0 0 0,1 0 0 0 0,-1 0 0 0 0,0 0 0 0 0,0 0 1 0 0,0-1-1 0 0,2-2 0 0 0,7-7 210 0 0,17-23 0 0 0,-18 21-153 0 0,105-110 82 0 0,-18 21-93 0 0,24-27-3877 0 0,-104 118 485 0 0,-9 10 905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17015 0 0,'0'0'779'0'0,"-1"2"-15"0"0,-82 119-244 0 0,-9 13 215 0 0,-37 123 632 0 0,62-117-742 0 0,-58 134 841 0 0,56-124-1103 0 0,69-149-637 0 0,-2 5 547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19519 0 0,'0'0'2929'0'0,"9"-3"-2075"0"0,66-1 584 0 0,31-17-828 0 0,-15 2-505 0 0,-1-1-160 0 0,19-3-4491 0 0,-99 21 2707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11055 0 0,'1'2'852'0'0,"9"29"12"0"0,-7-20 809 0 0,1-1 0 0 0,0 1 0 0 0,9 16 0 0 0,-8-19-1117 0 0,1-1 0 0 0,0 1-1 0 0,0-1 1 0 0,1-1 0 0 0,0 1-1 0 0,8 6 1 0 0,51 31 1184 0 0,-26-18-1379 0 0,-21-12-457 0 0,0 1 0 0 0,18 20 0 0 0,-27-23-1087 0 0,-6-5-3474 0 0</inkml:trace>
  <inkml:trace contextRef="#ctx0" brushRef="#br0" timeOffset="1">499 83 3223 0 0,'6'-11'382'0'0,"1"1"0"0"0,0 0-1 0 0,11-13 1 0 0,-3 7 3441 0 0,4 3 10378 0 0,-18 15-14055 0 0,1-1 0 0 0,-1 1 1 0 0,0 0-1 0 0,0 0 0 0 0,0 0 1 0 0,0 0-1 0 0,0 0 0 0 0,-1 0 1 0 0,1 0-1 0 0,0 3 0 0 0,0 1-36 0 0,0 0-1 0 0,-1 0 0 0 0,0 0 1 0 0,0 0-1 0 0,0 0 1 0 0,-1 0-1 0 0,-1 7 1 0 0,-13 43 306 0 0,8-33-284 0 0,-18 57 8 0 0,-3-1 0 0 0,-75 143-1 0 0,-106 133 639 0 0,206-350-755 0 0,-27 42 140 0 0,3 2 0 0 0,2 2 0 0 0,2 0 0 0 0,2 1-1 0 0,3 1 1 0 0,-19 92 0 0 0,33-123-127 0 0,4-20-119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0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4751 0 0,'0'0'208'0'0,"5"-8"48"0"0,3-2-256 0 0,0 0 0 0 0,0-2 0 0 0,2 0 0 0 0,2-3 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84 3223 0 0,'54'-27'-47'0'0,"-30"14"2168"0"0,0 1 1 0 0,1 1 0 0 0,1 1 0 0 0,26 0 8092 0 0,-87 39-10118 0 0,12-10 258 0 0,-51 45-238 0 0,-120 109-64 0 0,169-150-47 0 0,-125 125-13 0 0,129-124 37 0 0,1 1 1 0 0,1 1-1 0 0,1 0 1 0 0,-23 45-1 0 0,36-59 21 0 0,0 0-1 0 0,0 0 1 0 0,1 0 0 0 0,0 1-1 0 0,1 0 1 0 0,1 0-1 0 0,0 0 1 0 0,0 18 0 0 0,2-25-20 0 0,0 0-1 0 0,1 0 1 0 0,0 0 0 0 0,0-1 0 0 0,0 1 0 0 0,1 0 0 0 0,-1-1 0 0 0,2 1 0 0 0,-1-1 0 0 0,0 0 0 0 0,1 0 0 0 0,0 1 0 0 0,0-2 0 0 0,1 1 0 0 0,-1 0 0 0 0,1-1 0 0 0,0 1 0 0 0,0-1 0 0 0,0 0 0 0 0,1-1-1 0 0,5 4 1 0 0,5 2 141 0 0,1-1-1 0 0,0-1 1 0 0,1 0-1 0 0,-1-1 0 0 0,24 5 1 0 0,-20-6-41 0 0,1 1 0 0 0,-1 1 0 0 0,20 11 0 0 0,-14 1-162 0 0,-25-18-133 0 0,9-2-1857 0 0,-2-2 537 0 0,1-1-67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288 189 14511 0 0,'2'1'663'0'0,"1"0"-545"0"0,0 1 0 0 0,0 0 0 0 0,0 0 0 0 0,0 0 0 0 0,0 0 1 0 0,-1 0-1 0 0,1 1 0 0 0,0 0 0 0 0,-1-1 0 0 0,0 1 0 0 0,0 0 0 0 0,2 3 0 0 0,-1-1 134 0 0,-1 0 0 0 0,0 0 0 0 0,-1 1 0 0 0,1-1 0 0 0,-1 0 0 0 0,0 0 0 0 0,0 1 0 0 0,-1-1 0 0 0,0 10 0 0 0,14-33 194 0 0,-8 6-288 0 0,0 1 0 0 0,-1-1 0 0 0,0 0-1 0 0,-1 0 1 0 0,5-25 0 0 0,-4 9-22 0 0,1-45 1 0 0,-6 70-139 0 0,0-1 1 0 0,0 1-1 0 0,0 0 0 0 0,0 0 1 0 0,0 0-1 0 0,-1-1 0 0 0,0 1 0 0 0,1 0 1 0 0,-1 0-1 0 0,0 0 0 0 0,-1 0 1 0 0,1 0-1 0 0,-1 0 0 0 0,1 1 0 0 0,-4-6 1 0 0,3 6-18 0 0,0 1 1 0 0,0-1-1 0 0,0 1 1 0 0,0 0 0 0 0,0-1-1 0 0,0 1 1 0 0,0 0 0 0 0,-1 0-1 0 0,1 0 1 0 0,0 1-1 0 0,0-1 1 0 0,-1 0 0 0 0,1 1-1 0 0,-1 0 1 0 0,1-1-1 0 0,0 1 1 0 0,-1 0 0 0 0,1 0-1 0 0,-1 1 1 0 0,1-1 0 0 0,-4 1-1 0 0,-5 2-27 0 0,1-1 1 0 0,0 2-1 0 0,1-1 0 0 0,-1 1 1 0 0,1 1-1 0 0,-13 8 0 0 0,-3 3-78 0 0,-23 20 0 0 0,28-20 211 0 0,1 2 0 0 0,0 0 0 0 0,2 1 0 0 0,0 0 0 0 0,-20 32 0 0 0,31-41-47 0 0,0-1-1 0 0,0 2 0 0 0,1-1 1 0 0,1 1-1 0 0,0-1 0 0 0,0 1 1 0 0,1 0-1 0 0,0 1 0 0 0,1-1 1 0 0,0 0-1 0 0,1 1 0 0 0,0-1 1 0 0,1 1-1 0 0,1 17 0 0 0,0-26-9 0 0,-1 0 0 0 0,1 0 1 0 0,0 0-1 0 0,0 0 0 0 0,0 1 0 0 0,0-1 0 0 0,0 0 0 0 0,1-1 0 0 0,-1 1 1 0 0,1 0-1 0 0,0 0 0 0 0,0-1 0 0 0,0 1 0 0 0,3 3 0 0 0,-3-5-4 0 0,1 1-1 0 0,-1-1 1 0 0,0 1 0 0 0,1-1-1 0 0,-1 0 1 0 0,1 0-1 0 0,-1 0 1 0 0,1-1-1 0 0,-1 1 1 0 0,1-1-1 0 0,0 1 1 0 0,-1-1-1 0 0,1 0 1 0 0,0 0 0 0 0,0 0-1 0 0,-1 0 1 0 0,6-1-1 0 0,3-2 45 0 0,0 1-1 0 0,1-2 1 0 0,-1 0-1 0 0,0 0 1 0 0,14-8-1 0 0,-1-1 5 0 0,26-20 0 0 0,-25 15-163 0 0,-2-1-1 0 0,36-37 0 0 0,0-17-1643 0 0,-54 66 1632 0 0,-4 6 321 0 0,-2 12-96 0 0,-9 41-52 0 0,-2 22-639 0 0,11-65-440 0 0,1 0-1 0 0,0 0 1 0 0,2 11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26 494 6447 0 0,'0'0'586'0'0,"0"2"-486"0"0,1 12-635 0 0,-1-13 1112 0 0,0 1-1 0 0,0-1 1 0 0,-1 0 0 0 0,1 0 0 0 0,0 0 0 0 0,-1 0-1 0 0,1 0 1 0 0,-1 0 0 0 0,1 0 0 0 0,-1 0-1 0 0,1 0 1 0 0,-1 0 0 0 0,-3 4 2782 0 0,3-5-3246 0 0,1 1 1 0 0,-1-1-1 0 0,1 0 0 0 0,-1 0 0 0 0,1 0 0 0 0,-1 0 0 0 0,1 0 1 0 0,-1 0-1 0 0,1 0 0 0 0,-1 0 0 0 0,0 0 0 0 0,1 0 0 0 0,-1 0 1 0 0,1 0-1 0 0,-1 0 0 0 0,-1-2-12 0 0,1 0-1 0 0,0-1 1 0 0,0 1-1 0 0,1 0 1 0 0,-1 0 0 0 0,0-1-1 0 0,1 1 1 0 0,-1 0 0 0 0,1-1-1 0 0,0 1 1 0 0,0 0 0 0 0,0-1-1 0 0,0 1 1 0 0,0-1 0 0 0,1-2-1 0 0,10-40 585 0 0,-8 34-495 0 0,5-12 88 0 0,0 1 0 0 0,1 0-1 0 0,1 0 1 0 0,1 1 0 0 0,1 1-1 0 0,23-30 1 0 0,-14 23-247 0 0,2 2 1 0 0,1 0-1 0 0,53-42 0 0 0,-73 64-137 0 0,19-15-180 0 0,1 1 1 0 0,0 0-1 0 0,41-19 1 0 0,-57 32-8 0 0,1 1 0 0 0,-1 0 0 0 0,1 1 0 0 0,0 0 0 0 0,-1 0 0 0 0,17-1 0 0 0,-19 3-157 0 0,0 0 0 0 0,0 1 0 0 0,-1 0 0 0 0,1 0 0 0 0,0 0 0 0 0,-1 0 0 0 0,1 1 0 0 0,-1 0 0 0 0,1 0 0 0 0,-1 0 0 0 0,9 6 0 0 0,-2 0-1624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67 13303 0 0,'-1'2'299'0'0,"-15"71"2840"0"0,16-72-3008 0 0,0 0 1 0 0,0-1-1 0 0,1 1 1 0 0,-1 0-1 0 0,0-1 1 0 0,0 1 0 0 0,0 0-1 0 0,1-1 1 0 0,-1 1-1 0 0,0-1 1 0 0,1 1-1 0 0,-1 0 1 0 0,0-1 0 0 0,1 1-1 0 0,-1-1 1 0 0,1 1-1 0 0,-1-1 1 0 0,1 1 0 0 0,-1-1-1 0 0,1 1 1 0 0,0-1-1 0 0,0 1 1 0 0,14 6 627 0 0,-10-5-584 0 0,1 0 1 0 0,-1-1 0 0 0,1 0-1 0 0,0 0 1 0 0,-1-1 0 0 0,1 1-1 0 0,0-1 1 0 0,0-1-1 0 0,-1 1 1 0 0,12-3 0 0 0,3-2 260 0 0,33-13 0 0 0,-29 10-211 0 0,-15 4-183 0 0,-1 1 0 0 0,0-1 0 0 0,0 0 0 0 0,0-1 1 0 0,13-10-1 0 0,-18 13-62 0 0,-1 0 1 0 0,1 0-1 0 0,-1 0 1 0 0,0 0-1 0 0,0-1 1 0 0,0 1-1 0 0,0-1 1 0 0,0 1 0 0 0,-1-1-1 0 0,1 0 1 0 0,-1 1-1 0 0,1-1 1 0 0,-1 0-1 0 0,0 0 1 0 0,0 0-1 0 0,-1 0 1 0 0,1 0 0 0 0,0 0-1 0 0,-1-1 1 0 0,0-3-1 0 0,0 5-21 0 0,0 1-1 0 0,-1-1 0 0 0,1 0 1 0 0,-1 0-1 0 0,1 1 1 0 0,-1-1-1 0 0,0 0 0 0 0,0 1 1 0 0,0-1-1 0 0,0 1 0 0 0,0-1 1 0 0,0 1-1 0 0,0 0 1 0 0,0-1-1 0 0,0 1 0 0 0,-1 0 1 0 0,1 0-1 0 0,0 0 1 0 0,-1 0-1 0 0,1 0 0 0 0,-1 0 1 0 0,0 0-1 0 0,1 0 1 0 0,-1 0-1 0 0,0 1 0 0 0,-3-2 1 0 0,-1 1-136 0 0,0 0 0 0 0,0 0 1 0 0,0 0-1 0 0,-1 1 0 0 0,1 0 1 0 0,-9 0-1 0 0,1 2 29 0 0,0 1-1 0 0,1 0 1 0 0,-1 1-1 0 0,1 0 0 0 0,-1 1 1 0 0,-19 11-1 0 0,11-4 123 0 0,0 1-1 0 0,-36 29 0 0 0,31-20 280 0 0,1 2-1 0 0,0 1 0 0 0,-32 42 1 0 0,53-60-173 0 0,1-1 0 0 0,0 1 1 0 0,0 0-1 0 0,0 1 1 0 0,1-1-1 0 0,1 1 1 0 0,-1-1-1 0 0,1 1 1 0 0,0 0-1 0 0,-1 14 0 0 0,3-19-65 0 0,-1 0-1 0 0,1 0 0 0 0,1 1 1 0 0,-1-1-1 0 0,0 0 0 0 0,1 0 1 0 0,-1 0-1 0 0,1-1 0 0 0,0 1 0 0 0,0 0 1 0 0,0 0-1 0 0,0 0 0 0 0,1 0 1 0 0,-1-1-1 0 0,1 1 0 0 0,0-1 1 0 0,-1 1-1 0 0,1-1 0 0 0,0 0 0 0 0,1 0 1 0 0,-1 1-1 0 0,0-2 0 0 0,0 1 1 0 0,1 0-1 0 0,-1 0 0 0 0,1-1 1 0 0,0 1-1 0 0,0-1 0 0 0,-1 0 1 0 0,1 0-1 0 0,3 1 0 0 0,-1-1-35 0 0,0 1 0 0 0,0-2 0 0 0,1 1 1 0 0,-1-1-1 0 0,0 1 0 0 0,0-1 0 0 0,0-1 0 0 0,9 0 0 0 0,-1-2-529 0 0,0 0 0 0 0,14-7 0 0 0,1 0-492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59 15031 0 0,'2'-1'687'0'0,"6"-5"98"0"0,-1 1-183 0 0,0 0-1 0 0,10-12 0 0 0,-16 17-463 0 0,-1 0 1 0 0,0-1-1 0 0,1 1 0 0 0,-1 0 0 0 0,1-1 1 0 0,-1 1-1 0 0,0-1 0 0 0,1 1 0 0 0,-1-1 1 0 0,0 1-1 0 0,0-1 0 0 0,1 1 0 0 0,-1-1 0 0 0,0 1 1 0 0,0-1-1 0 0,0 1 0 0 0,1-1 0 0 0,-1 1 1 0 0,0-1-1 0 0,0 1 0 0 0,0-1 0 0 0,0 1 1 0 0,0-1-1 0 0,0 0 0 0 0,0 1 0 0 0,-1-1 0 0 0,1 0-100 0 0,0 0 0 0 0,-1 1 0 0 0,1-1 0 0 0,-1 1 0 0 0,0-1 0 0 0,1 1 0 0 0,-1-1 0 0 0,1 1-1 0 0,-1-1 1 0 0,0 1 0 0 0,1 0 0 0 0,-1-1 0 0 0,0 1 0 0 0,1 0 0 0 0,-1-1 0 0 0,-1 1-1 0 0,-2-1-82 0 0,0 0 0 0 0,0 1 0 0 0,0-1 0 0 0,0 1 0 0 0,0 0-1 0 0,-5 0 1 0 0,-2 2 12 0 0,0 1 0 0 0,0 0 1 0 0,0 1-1 0 0,1 0 0 0 0,-1 0 0 0 0,1 1 0 0 0,-10 7 1 0 0,-65 48 79 0 0,52-35 112 0 0,1-2-28 0 0,-55 44 426 0 0,79-60-497 0 0,0 1 0 0 0,0 0 0 0 0,1 1 0 0 0,0 0 0 0 0,0 0 0 0 0,1 1 0 0 0,-7 13 0 0 0,12-21-56 0 0,0-1-1 0 0,1 0 0 0 0,-1 0 1 0 0,1 0-1 0 0,0 0 0 0 0,-1 1 1 0 0,1-1-1 0 0,0 0 0 0 0,0 0 1 0 0,-1 1-1 0 0,1-1 1 0 0,0 0-1 0 0,0 0 0 0 0,0 1 1 0 0,1-1-1 0 0,-1 0 0 0 0,0 0 1 0 0,0 1-1 0 0,1-1 0 0 0,-1 0 1 0 0,1 0-1 0 0,-1 0 1 0 0,1 0-1 0 0,-1 1 0 0 0,2 0 1 0 0,-1-1-7 0 0,1 0 1 0 0,-1 0 0 0 0,0 0 0 0 0,1 0-1 0 0,-1 0 1 0 0,1 0 0 0 0,0 0 0 0 0,-1-1-1 0 0,1 1 1 0 0,0-1 0 0 0,-1 1-1 0 0,1-1 1 0 0,0 0 0 0 0,0 0 0 0 0,-1 1-1 0 0,1-1 1 0 0,3-1 0 0 0,14 0-164 0 0,1-2 0 0 0,-2 0 1 0 0,1-1-1 0 0,0-1 0 0 0,31-13 1 0 0,86-48-1605 0 0,-109 51 1346 0 0,-1-2 0 0 0,0 0 0 0 0,-2-2 0 0 0,37-34 0 0 0,-58 50 488 0 0,0 0 1 0 0,-1 1-1 0 0,1-1 1 0 0,-1-1-1 0 0,0 1 1 0 0,1 0-1 0 0,-2 0 1 0 0,1-1-1 0 0,0 1 1 0 0,1-5-1 0 0,-3 7 230 0 0,-4 2-152 0 0,0 0 1 0 0,0 0-1 0 0,0 1 1 0 0,1-1-1 0 0,-1 1 1 0 0,0 0-1 0 0,1 1 1 0 0,0-1-1 0 0,-7 6 1 0 0,5-4 10 0 0,-10 7 27 0 0,0 1 0 0 0,1 1 0 0 0,1 1 0 0 0,-20 24 0 0 0,27-30-104 0 0,0 1-1 0 0,0 0 1 0 0,1 0 0 0 0,0 1-1 0 0,1-1 1 0 0,0 1-1 0 0,0 0 1 0 0,1 0 0 0 0,-3 19-1 0 0,5-27-96 0 0,1 0-1 0 0,0 0 1 0 0,0 0 0 0 0,0-1-1 0 0,0 1 1 0 0,0 0-1 0 0,1 0 1 0 0,-1 0 0 0 0,0 0-1 0 0,1 0 1 0 0,-1-1 0 0 0,1 1-1 0 0,0 0 1 0 0,0 0-1 0 0,0-1 1 0 0,0 1 0 0 0,0-1-1 0 0,0 1 1 0 0,0-1 0 0 0,0 1-1 0 0,0-1 1 0 0,1 1-1 0 0,-1-1 1 0 0,1 0 0 0 0,-1 0-1 0 0,1 0 1 0 0,-1 0-1 0 0,1 0 1 0 0,0 0 0 0 0,-1 0-1 0 0,1-1 1 0 0,0 1 0 0 0,2 0-1 0 0,4 1-184 0 0,-1-1-1 0 0,0 0 0 0 0,1 0 1 0 0,-1 0-1 0 0,1-1 0 0 0,-1-1 1 0 0,9 0-1 0 0,5-2-1749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15119 0 0,'0'0'1366'0'0,"0"2"-1126"0"0,0 15 44 0 0,2 1 1 0 0,0 0 0 0 0,0-1-1 0 0,2 1 1 0 0,0-1-1 0 0,7 17 1 0 0,-2-10 156 0 0,2-1-1 0 0,0 0 1 0 0,25 35-1 0 0,5 1-68 0 0,-14-23 184 0 0,-3 2 0 0 0,29 54 0 0 0,-47-79-324 0 0,-1 0 0 0 0,0 0 0 0 0,-1 1 0 0 0,0-1 0 0 0,-1 1 0 0 0,-1 0-1 0 0,0 0 1 0 0,-1 0 0 0 0,0 0 0 0 0,-1 0 0 0 0,-4 26 0 0 0,0-19-110 0 0,-1 0 1 0 0,-1 0 0 0 0,-1-1 0 0 0,-1 0-1 0 0,-1-1 1 0 0,-1 0 0 0 0,-20 31-1 0 0,9-21 57 0 0,-1-1 0 0 0,-1-1 0 0 0,-50 45 0 0 0,57-57-1078 0 0,0-1-1 0 0,-1-1 1 0 0,-1-1 0 0 0,0 0-1 0 0,-25 11 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27 179 6447 0 0,'1'1'499'0'0,"16"12"-150"0"0,-14-11 627 0 0,1 1 0 0 0,0-1 0 0 0,-1-1-1 0 0,1 1 1 0 0,0 0 0 0 0,5 0 0 0 0,-5-2-491 0 0,1 0 1 0 0,-1 0-1 0 0,1-1 1 0 0,-1 1-1 0 0,0-1 1 0 0,1 0-1 0 0,-1 0 0 0 0,0-1 1 0 0,6-2-1 0 0,0 1 61 0 0,11-4-335 0 0,-1 0 1 0 0,1-1-1 0 0,-1-1 0 0 0,-1-1 1 0 0,0-1-1 0 0,0-1 0 0 0,25-20 1 0 0,-42 29-280 0 0,1 1 1 0 0,-1-1-1 0 0,0 0 1 0 0,0 1-1 0 0,0-1 1 0 0,0 0 0 0 0,-1 0-1 0 0,1-1 1 0 0,-1 1-1 0 0,0 0 1 0 0,0 0 0 0 0,0-1-1 0 0,0 1 1 0 0,-1 0-1 0 0,1-1 1 0 0,-1-5 0 0 0,0 8 25 0 0,0-1 1 0 0,0 0 0 0 0,0 1 0 0 0,0-1 0 0 0,-1 0 0 0 0,1 1-1 0 0,-1-1 1 0 0,1 0 0 0 0,-1 1 0 0 0,0-1 0 0 0,1 1 0 0 0,-1-1-1 0 0,0 1 1 0 0,0-1 0 0 0,0 1 0 0 0,0 0 0 0 0,0 0 0 0 0,0-1-1 0 0,-1 1 1 0 0,1 0 0 0 0,0 0 0 0 0,0 0 0 0 0,-1 0 0 0 0,1 0-1 0 0,-1 1 1 0 0,1-1 0 0 0,-1 0 0 0 0,1 1 0 0 0,-1-1 0 0 0,0 1-1 0 0,1-1 1 0 0,-1 1 0 0 0,0 0 0 0 0,1-1 0 0 0,-3 1 0 0 0,-2 0-21 0 0,0 1 0 0 0,0 0 1 0 0,0-1-1 0 0,1 2 0 0 0,-1-1 1 0 0,0 1-1 0 0,1 0 0 0 0,-1 0 1 0 0,1 0-1 0 0,0 1 0 0 0,-1 0 1 0 0,1 0-1 0 0,-4 4 0 0 0,-9 6 20 0 0,1 1 0 0 0,-16 18 0 0 0,13-11 169 0 0,2 1 0 0 0,0 1 0 0 0,2 1 0 0 0,0 1 0 0 0,2 0-1 0 0,-15 33 1 0 0,25-49-7 0 0,0 1 0 0 0,1-1 0 0 0,0 1 0 0 0,1 0-1 0 0,0-1 1 0 0,1 1 0 0 0,-1 0 0 0 0,2 0 0 0 0,0 11 0 0 0,0-15-59 0 0,1-1 1 0 0,0 0 0 0 0,0 1 0 0 0,0-1 0 0 0,0 0 0 0 0,1 0 0 0 0,0 0 0 0 0,0 0 0 0 0,0 0 0 0 0,1 0 0 0 0,0-1-1 0 0,0 1 1 0 0,0-1 0 0 0,0 0 0 0 0,1 0 0 0 0,-1 0 0 0 0,1 0 0 0 0,7 5 0 0 0,-2-4 73 0 0,0 1 0 0 0,1-1 1 0 0,-1-1-1 0 0,1 1 0 0 0,0-2 1 0 0,0 0-1 0 0,1 0 0 0 0,-1 0 1 0 0,1-1-1 0 0,12 0 0 0 0,-10-1-344 0 0,-1-1-1 0 0,1 0 0 0 0,16-3 1 0 0,-19 1-1017 0 0,0 0 1 0 0,0 0-1 0 0,-1-1 1 0 0,13-6 0 0 0,-3 0-5393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1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1839 0 0,'0'0'13056'0'0,"-7"0"-12792"0"0,-1 2-264 0 0,1 0 0 0 0,0 1 0 0 0,-1-1 0 0 0,1 2 0 0 0,0-1 0 0 0,0 1 0 0 0,1 0 0 0 0,-10 7 0 0 0,-5 3 0 0 0,-2 0 78 0 0,0 1 1 0 0,1 1-1 0 0,1 1 0 0 0,-31 33 0 0 0,50-47 44 0 0,0-1-1 0 0,0 1 1 0 0,1-1-1 0 0,0 1 1 0 0,-1 0 0 0 0,1 0-1 0 0,0 0 1 0 0,0-1 0 0 0,0 4-1 0 0,-2 2 80 0 0,3-6 33 0 0,0 18 212 0 0,0-19-407 0 0,0 1-1 0 0,1 0 1 0 0,-1-1-1 0 0,1 1 1 0 0,-1 0 0 0 0,1-1-1 0 0,0 1 1 0 0,0-1-1 0 0,0 1 1 0 0,-1-1-1 0 0,1 1 1 0 0,1-1 0 0 0,-1 0-1 0 0,0 0 1 0 0,0 1-1 0 0,0-1 1 0 0,1 0-1 0 0,-1 0 1 0 0,3 2-1 0 0,3 1 271 0 0,-1-1-1 0 0,14 6 0 0 0,-7-4 55 0 0,-1-1-1 0 0,1-1 1 0 0,-1 0 0 0 0,25 2-1 0 0,-29-4-286 0 0,-1-1 1 0 0,1 0-1 0 0,-1 0 0 0 0,1-1 1 0 0,-1 0-1 0 0,0 0 0 0 0,1-1 1 0 0,-1 0-1 0 0,13-5 0 0 0,-15 4-32 0 0,0 0-1 0 0,-1 1 0 0 0,0-2 1 0 0,0 1-1 0 0,0 0 0 0 0,0-1 1 0 0,0 0-1 0 0,-1 0 0 0 0,1 0 1 0 0,-1 0-1 0 0,0 0 1 0 0,0-1-1 0 0,-1 1 0 0 0,1-1 1 0 0,-1 0-1 0 0,0 0 0 0 0,-1 0 1 0 0,1 0-1 0 0,1-9 1 0 0,-2 5-46 0 0,0-1 1 0 0,0 0 0 0 0,-1 0 0 0 0,0 0 0 0 0,-1 0 0 0 0,0 0 0 0 0,-1 0-1 0 0,0 0 1 0 0,-4-14 0 0 0,-18-46-2393 0 0,21 80-286 0 0,3-10 2642 0 0,0 0-1 0 0,-1 1 0 0 0,1-1 0 0 0,0 0 1 0 0,0 1-1 0 0,0-1 0 0 0,0 1 0 0 0,-1-1 1 0 0,1 0-1 0 0,0 1 0 0 0,0-1 0 0 0,0 0 1 0 0,0 1-1 0 0,0-1 0 0 0,0 1 0 0 0,0-1 1 0 0,0 0-1 0 0,0 1 0 0 0,0-1 0 0 0,0 1 1 0 0,0-1-1 0 0,1 0 0 0 0,-1 1 0 0 0,0-1 1 0 0,0 0-1 0 0,0 1 0 0 0,0-1 0 0 0,1 0 1 0 0,-1 1-1 0 0,0-1 0 0 0,0 0 0 0 0,1 1 1 0 0,-1-1-1 0 0,0 0 0 0 0,0 1 0 0 0,1-1 0 0 0,-1 0 1 0 0,0 0-1 0 0,1 1 0 0 0,1 0-149 0 0,0 1 1 0 0,-1-1-1 0 0,1 0 0 0 0,0 0 0 0 0,0 0 0 0 0,0 0 0 0 0,4 2 1 0 0,5-1-999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415 633 7831 0 0,'0'0'603'0'0,"-7"5"1408"0"0,-6 7 5449 0 0,15-13-7236 0 0,8-6-94 0 0,1 0 0 0 0,-1-1 1 0 0,-1 0-1 0 0,1-1 0 0 0,8-10 1 0 0,41-54 13 0 0,-30 36-128 0 0,-2 2-12 0 0,-1-1 0 0 0,37-69 0 0 0,-54 86-46 0 0,0-1 1 0 0,-1 1-1 0 0,-1-2 1 0 0,-1 1-1 0 0,-1-1 0 0 0,0 0 1 0 0,2-39-1 0 0,-7 50-18 0 0,0 1 0 0 0,0 0 0 0 0,-1-1 0 0 0,-1 1 0 0 0,-4-16 0 0 0,6 23 51 0 0,-1-1 1 0 0,0 1 0 0 0,0 0-1 0 0,0 0 1 0 0,0 0-1 0 0,0 1 1 0 0,-1-1 0 0 0,1 0-1 0 0,0 0 1 0 0,-1 1-1 0 0,1-1 1 0 0,-4-2 0 0 0,3 3 9 0 0,1 0 1 0 0,-1 1 0 0 0,1-1-1 0 0,0 1 1 0 0,-1-1 0 0 0,1 1-1 0 0,-1 0 1 0 0,0-1 0 0 0,1 1-1 0 0,-1 0 1 0 0,1 0-1 0 0,-1 0 1 0 0,1 0 0 0 0,-1 0-1 0 0,1 1 1 0 0,-1-1 0 0 0,1 0-1 0 0,-1 1 1 0 0,1-1 0 0 0,-3 2-1 0 0,-2 1 32 0 0,1 0 1 0 0,1 0-1 0 0,-1 0 0 0 0,0 0 0 0 0,1 1 0 0 0,-1 0 1 0 0,1 0-1 0 0,0 0 0 0 0,1 0 0 0 0,-1 1 0 0 0,1 0 0 0 0,0-1 1 0 0,-5 10-1 0 0,-2 7 100 0 0,1 0 1 0 0,-7 24-1 0 0,13-34-80 0 0,-48 167 638 0 0,-15 44-256 0 0,-14-24-289 0 0,54-142-70 0 0,-49 77 1 0 0,1-15 276 0 0,-78 114 73 0 0,149-228-674 0 0,0 0 1 0 0,0 0 0 0 0,0-1 0 0 0,-1 0-1 0 0,0 0 1 0 0,-5 4 0 0 0,7-7-1261 0 0,-5-2-75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17191 0 0,'0'0'2979'0'0,"3"0"-2374"0"0,21-2 76 0 0,1 0 1 0 0,0-2-1 0 0,28-9 0 0 0,3 1-215 0 0,232-48 683 0 0,-96 17-4419 0 0,-168 38 1112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296 249 1839 0 0,'1'0'6115'0'0,"6"-4"-4186"0"0,17-9 2943 0 0,-17 8-4381 0 0,1 1-1 0 0,-1 0 0 0 0,1 1 1 0 0,9-4-1 0 0,-13 6-461 0 0,0 0-1 0 0,0-1 0 0 0,0 0 0 0 0,-1 0 1 0 0,1 0-1 0 0,-1 0 0 0 0,0 0 1 0 0,1-1-1 0 0,-1 0 0 0 0,0 0 0 0 0,0 1 1 0 0,-1-2-1 0 0,1 1 0 0 0,4-6 1 0 0,-2 0-10 0 0,-1 1 1 0 0,0-1 0 0 0,0 0 0 0 0,-1 0 0 0 0,3-11 0 0 0,-4 15 0 0 0,-1 0-1 0 0,0-1 1 0 0,0 1-1 0 0,0-1 0 0 0,-1 1 1 0 0,1 0-1 0 0,-1-1 1 0 0,-1 1-1 0 0,1-1 1 0 0,-1 1-1 0 0,0 0 0 0 0,0-1 1 0 0,-4-8-1 0 0,4 12-13 0 0,0 1 0 0 0,-1 0 0 0 0,1 0 0 0 0,0 0 0 0 0,-1 0 0 0 0,1 0-1 0 0,-1 0 1 0 0,1 1 0 0 0,-1-1 0 0 0,1 0 0 0 0,-1 1 0 0 0,-1-1 0 0 0,0 0-3 0 0,-2-1-4 0 0,-1 1 0 0 0,1 0-1 0 0,0 0 1 0 0,-1 0 0 0 0,0 1-1 0 0,1 0 1 0 0,-1 0 0 0 0,1 0 0 0 0,-1 1-1 0 0,1-1 1 0 0,-1 2 0 0 0,1-1-1 0 0,-1 0 1 0 0,1 1 0 0 0,0 0-1 0 0,0 0 1 0 0,-8 5 0 0 0,-7 4-14 0 0,1 1 1 0 0,-33 27 0 0 0,-69 70-53 0 0,103-89 63 0 0,0 0 0 0 0,2 1 1 0 0,0 1-1 0 0,-13 25 0 0 0,26-43 5 0 0,1 0 1 0 0,0 0-1 0 0,0 1 0 0 0,1-1 0 0 0,-1 0 0 0 0,1 1 1 0 0,0-1-1 0 0,-1 7 0 0 0,4 5 93 0 0,2-13-76 0 0,-3-2-3 0 0,2 1 10 0 0,-1-1 0 0 0,1 1 1 0 0,0-1-1 0 0,-1 0 0 0 0,1 1 1 0 0,0-1-1 0 0,0-1 0 0 0,0 1 1 0 0,0 0-1 0 0,0-1 0 0 0,0 1 1 0 0,0-1-1 0 0,0 0 0 0 0,0 0 1 0 0,0 0-1 0 0,0 0 1 0 0,4-1-1 0 0,8-2 92 0 0,-1 0 0 0 0,18-6 0 0 0,-21 5-70 0 0,16-4 73 0 0,38-18-1 0 0,-52 19-259 0 0,-1 1-1 0 0,1-2 0 0 0,-1 0 1 0 0,20-17-1 0 0,-28 22 104 0 0,0-1-1 0 0,-1 0 0 0 0,1 0 0 0 0,-1-1 1 0 0,5-7-1 0 0,12-34 288 0 0,-19 43-190 0 0,0-2-37 0 0,-1 3 9 0 0,-1 4-64 0 0,-16 24-9 0 0,-29 56-1 0 0,45-79 42 0 0,0 1 0 0 0,0-1 0 0 0,0 0 0 0 0,1 1 0 0 0,-1-1 0 0 0,1 0 0 0 0,0 1 0 0 0,0-1 0 0 0,0 1 0 0 0,0-1 0 0 0,1 5 0 0 0,4 7 0 0 0,0-12 0 0 0,-3-1 0 0 0,4 3 15 0 0,1-1-1 0 0,-1 1 1 0 0,1-1-1 0 0,0 0 1 0 0,0-1 0 0 0,1 0-1 0 0,-1 0 1 0 0,1 0-1 0 0,-1-1 1 0 0,1 0-1 0 0,11 1 1 0 0,11 0-20 0 0,49-1 0 0 0,-69-2-36 0 0,0 0-1006 0 0,1 0 0 0 0,17-5 0 0 0,-12 2-136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100 316 5063 0 0,'0'0'390'0'0,"0"2"-60"0"0,2 73 7392 0 0,0-1-3212 0 0,-2-72-4425 0 0,-1 0-1 0 0,1 0 0 0 0,0 0 0 0 0,-1 0 1 0 0,1 0-1 0 0,-1 0 0 0 0,0 0 1 0 0,0 0-1 0 0,0 0 0 0 0,0 0 1 0 0,0-1-1 0 0,0 1 0 0 0,0 0 1 0 0,0-1-1 0 0,-1 1 0 0 0,1-1 0 0 0,-1 1 1 0 0,1-1-1 0 0,-1 0 0 0 0,1 0 1 0 0,-1 1-1 0 0,0-1 0 0 0,0 0 1 0 0,-2 1-1 0 0,2-2-74 0 0,1 1 1 0 0,-1 0-1 0 0,0-1 1 0 0,1 1 0 0 0,-1-1-1 0 0,0 1 1 0 0,0-1-1 0 0,1 0 1 0 0,-1 0-1 0 0,0 0 1 0 0,0 0-1 0 0,0 0 1 0 0,1 0-1 0 0,-1 0 1 0 0,0-1-1 0 0,0 1 1 0 0,1-1-1 0 0,-1 1 1 0 0,0-1-1 0 0,1 1 1 0 0,-1-1 0 0 0,0 0-1 0 0,1 0 1 0 0,-1 0-1 0 0,1 0 1 0 0,-3-3-1 0 0,1 2 36 0 0,1-2 0 0 0,-1 1 0 0 0,1 0 0 0 0,0 0 0 0 0,0-1 0 0 0,0 0 1 0 0,0 1-1 0 0,1-1 0 0 0,0 0 0 0 0,-1 0 0 0 0,1 1 0 0 0,1-1 0 0 0,-1 0 0 0 0,0-7 0 0 0,1 5 6 0 0,0 0 1 0 0,1 0-1 0 0,0 0 0 0 0,0 1 1 0 0,1-1-1 0 0,-1 0 1 0 0,1 0-1 0 0,5-9 0 0 0,3-3 11 0 0,0 1 0 0 0,2 1 0 0 0,0-1 0 0 0,24-23 0 0 0,-15 19-59 0 0,0 1-1 0 0,2 1 0 0 0,44-28 1 0 0,81-37-7 0 0,-128 73 3 0 0,4-2 0 0 0,1 1 0 0 0,0 2 0 0 0,0 0 0 0 0,50-12 0 0 0,-70 22-58 0 0,-1-1-1 0 0,0 1 1 0 0,1-1-1 0 0,-1 1 1 0 0,0 0-1 0 0,1 1 1 0 0,-1-1 0 0 0,0 1-1 0 0,0 0 1 0 0,5 1-1 0 0,-7-1-98 0 0,1 0 0 0 0,-1 0 0 0 0,0 1 0 0 0,0-1 0 0 0,1 0 1 0 0,-1 1-1 0 0,0 0 0 0 0,0-1 0 0 0,0 1 0 0 0,-1 0 0 0 0,1 0 0 0 0,0 0 0 0 0,-1 0 0 0 0,1 1 0 0 0,-1-1 0 0 0,0 0 0 0 0,2 4 0 0 0,0 4-6583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177 104 9215 0 0,'0'0'8444'0'0,"3"11"-7030"0"0,-2-8-1331 0 0,1-1 1 0 0,0 1-1 0 0,0-1 1 0 0,0 0-1 0 0,1 1 1 0 0,-1-1-1 0 0,0 0 1 0 0,1 0-1 0 0,-1-1 1 0 0,1 1-1 0 0,0 0 1 0 0,0-1-1 0 0,-1 0 1 0 0,1 0-1 0 0,0 0 1 0 0,0 0-1 0 0,0 0 1 0 0,0 0-1 0 0,1-1 1 0 0,-1 1-1 0 0,0-1 1 0 0,5 0-1 0 0,2 0-24 0 0,-1 0 0 0 0,1-1 0 0 0,0 0-1 0 0,-1-1 1 0 0,1 0 0 0 0,12-4 0 0 0,-6 0-20 0 0,0-1 1 0 0,23-11 0 0 0,-35 15-38 0 0,0 1-1 0 0,-1 0 0 0 0,1-1 0 0 0,0 0 1 0 0,-1 0-1 0 0,0 0 0 0 0,1 0 0 0 0,-1-1 1 0 0,0 1-1 0 0,-1-1 0 0 0,1 1 0 0 0,-1-1 1 0 0,1 0-1 0 0,2-7 0 0 0,-5 9-19 0 0,1 1 1 0 0,-1 0-1 0 0,0-1 0 0 0,1 1 0 0 0,-1-1 1 0 0,0 1-1 0 0,0-1 0 0 0,0 1 0 0 0,0-1 1 0 0,0 1-1 0 0,0 0 0 0 0,0-1 0 0 0,-1 1 1 0 0,1-1-1 0 0,0 1 0 0 0,-1 0 0 0 0,1-1 1 0 0,-1 1-1 0 0,0 0 0 0 0,1-1 0 0 0,-1 1 0 0 0,0 0 1 0 0,0 0-1 0 0,0-1 0 0 0,0 1 0 0 0,0 0 1 0 0,0 0-1 0 0,-1-1 0 0 0,-1 1-45 0 0,1-1-1 0 0,0 1 1 0 0,-1 0-1 0 0,0 0 1 0 0,1 0-1 0 0,-1 0 1 0 0,1 0 0 0 0,-1 1-1 0 0,0-1 1 0 0,1 1-1 0 0,-1 0 1 0 0,0 0-1 0 0,0 0 1 0 0,-2 0 0 0 0,-10 2-42 0 0,0 1 1 0 0,0 0 0 0 0,1 1 0 0 0,-1 1-1 0 0,1 0 1 0 0,-17 9 0 0 0,-77 49-559 0 0,94-54 650 0 0,-1 1 19 0 0,0 1 0 0 0,1 0 0 0 0,0 2 0 0 0,0-1 0 0 0,1 2 0 0 0,1 0 0 0 0,1 0 0 0 0,0 1 0 0 0,-12 21 0 0 0,21-33 2 0 0,1-1 1 0 0,0 0-1 0 0,0 0 0 0 0,0 1 0 0 0,0-1 0 0 0,0 0 1 0 0,1 1-1 0 0,-1-1 0 0 0,1 1 0 0 0,-1-1 0 0 0,1 1 1 0 0,0-1-1 0 0,0 1 0 0 0,0-1 0 0 0,0 1 0 0 0,1-1 1 0 0,-1 1-1 0 0,1-1 0 0 0,-1 0 0 0 0,1 1 0 0 0,1 3 1 0 0,0-3 2 0 0,0 0 0 0 0,0 0 0 0 0,1 0 0 0 0,-1-1 0 0 0,1 1 0 0 0,-1-1 0 0 0,1 1 0 0 0,0-1 0 0 0,0 0 0 0 0,0 0 1 0 0,0 0-1 0 0,0-1 0 0 0,0 1 0 0 0,6 2 0 0 0,7 0-108 0 0,-1 1 0 0 0,1-2-1 0 0,-1 0 1 0 0,1-1 0 0 0,0 0 0 0 0,24-2 0 0 0,-11-1-870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8 1375 0 0,'17'-7'17117'0'0,"-18"12"-15418"0"0,-1 0-1599 0 0,-1-1-1 0 0,1 0 0 0 0,-1 0 1 0 0,0 0-1 0 0,0-1 0 0 0,0 1 1 0 0,-7 6-1 0 0,-29 21 82 0 0,32-27-143 0 0,-27 21-16 0 0,19-15-8 0 0,0 0 0 0 0,1 1 0 0 0,0 1 0 0 0,1 0 0 0 0,-22 26 0 0 0,34-37-14 0 0,-3 5 0 0 0,-1-1 0 0 0,2 1 0 0 0,-1 1 0 0 0,-4 9 0 0 0,7-14 0 0 0,1 0 0 0 0,-1 0 0 0 0,1 0 0 0 0,0 1 0 0 0,-1-1 0 0 0,1 0 0 0 0,0 0 0 0 0,0 0 0 0 0,0 1 0 0 0,0-1 0 0 0,1 0 0 0 0,-1 0 0 0 0,1 0 0 0 0,-1 0 0 0 0,1 0 0 0 0,0 0 0 0 0,0 0 0 0 0,2 4 0 0 0,5 7 5 0 0,1-1 0 0 0,1-1 0 0 0,0 1 0 0 0,15 12 0 0 0,19 23 21 0 0,-39-41-24 0 0,-1 0 0 0 0,0 0 0 0 0,0 1 0 0 0,0-1-1 0 0,-1 1 1 0 0,4 12 0 0 0,-6-17 10 0 0,0 0-1 0 0,-1 0 1 0 0,0-1 0 0 0,1 1-1 0 0,-1 0 1 0 0,0 0 0 0 0,0 0-1 0 0,0 0 1 0 0,0 0-1 0 0,0 0 1 0 0,-1 0 0 0 0,1 0-1 0 0,-1 0 1 0 0,1 0 0 0 0,-1 0-1 0 0,1-1 1 0 0,-1 1-1 0 0,-1 2 1 0 0,0-1 0 0 0,0-1 0 0 0,0 1 0 0 0,0-1 0 0 0,-1 0 0 0 0,1 0 0 0 0,-1 0 0 0 0,1 0 0 0 0,-1 0 0 0 0,0 0 0 0 0,-3 1-1 0 0,-4 2 32 0 0,0-2 0 0 0,0 1-1 0 0,0-1 1 0 0,-1-1 0 0 0,-18 3-1 0 0,-2-2 21 0 0,0-2 0 0 0,-34-1 1 0 0,53-1-67 0 0,0 0 1 0 0,0-1 0 0 0,0-1 0 0 0,0 1-1 0 0,1-2 1 0 0,-1 0 0 0 0,1 0 0 0 0,-17-9 0 0 0,17 5-1552 0 0,1-1-5822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15175 0 0,'0'0'695'0'0,"-1"0"-18"0"0,-9 1-435 0 0,0 1 0 0 0,0-1 0 0 0,0 2 0 0 0,0-1 0 0 0,1 1-1 0 0,-1 1 1 0 0,1 0 0 0 0,0 0 0 0 0,0 1 0 0 0,0 0 0 0 0,1 0 0 0 0,0 1-1 0 0,0 0 1 0 0,-14 14 0 0 0,18-14-183 0 0,0 0 0 0 0,0 0 0 0 0,1 0 0 0 0,0 0 0 0 0,0 0 0 0 0,1 0 0 0 0,-1 1 0 0 0,1 0 0 0 0,1-1 0 0 0,-2 10 0 0 0,1-1 69 0 0,1 0 0 0 0,0 0-1 0 0,3 26 1 0 0,-1-35-64 0 0,0 0-1 0 0,0 0 0 0 0,1 0 1 0 0,0 0-1 0 0,0 0 1 0 0,0 0-1 0 0,1 0 0 0 0,0-1 1 0 0,0 1-1 0 0,0-1 1 0 0,8 10-1 0 0,-9-13 5 0 0,1 1 0 0 0,-1 0 0 0 0,1-1 0 0 0,0 0 0 0 0,0 0 0 0 0,-1 0 0 0 0,1 0 0 0 0,1 0 0 0 0,-1 0 0 0 0,0-1 0 0 0,0 0 0 0 0,1 1-1 0 0,-1-1 1 0 0,0 0 0 0 0,1-1 0 0 0,-1 1 0 0 0,1-1 0 0 0,-1 1 0 0 0,1-1 0 0 0,0 0 0 0 0,6-1 0 0 0,-6 0 61 0 0,0 0 0 0 0,-1 1 0 0 0,1-2 0 0 0,0 1 0 0 0,-1 0 0 0 0,1-1 0 0 0,-1 1 0 0 0,7-5 0 0 0,-1 0 46 0 0,21-11 27 0 0,-8 6-237 0 0,-1-2 1 0 0,0-1 0 0 0,20-17-1 0 0,-36 26-139 0 0,-1-1 1 0 0,1 1-1 0 0,-1-1 0 0 0,0 0 0 0 0,5-10 0 0 0,5-8-1255 0 0,3-6-2191 0 0,-8 15-3384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 5527 0 0,'-4'-6'12026'0'0,"-4"14"-11656"0"0,1 0 0 0 0,1 0 1 0 0,-1 0-1 0 0,1 1 1 0 0,1 0-1 0 0,-9 18 0 0 0,-4 6 52 0 0,-73 136 703 0 0,52-93-829 0 0,-22 37-16 0 0,-107 223-472 0 0,158-311-197 0 0,9-22 77 0 0,11 0-2488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1375 0 0,'3'-6'14958'0'0,"-7"14"-13494"0"0,4-6-398 0 0,-120 224 2863 0 0,-56 117-3253 0 0,57-127-362 0 0,107-197-266 0 0,1 0 0 0 0,1 1 0 0 0,1 0 0 0 0,1 1 1 0 0,0 0-1 0 0,2 1 0 0 0,-5 30 0 0 0,10-51-64 0 0,1 0-1 0 0,0 0 0 0 0,0 0 1 0 0,0 0-1 0 0,0 0 1 0 0,0 0-1 0 0,0 0 1 0 0,0 0-1 0 0,0 0 0 0 0,1 0 1 0 0,-1 0-1 0 0,0 0 1 0 0,1 0-1 0 0,-1 0 1 0 0,0 0-1 0 0,1 0 1 0 0,-1 0-1 0 0,1 0 0 0 0,0 0 1 0 0,-1 0-1 0 0,2 0 1 0 0,-2 0-74 0 0,1-1 1 0 0,0 0 0 0 0,0 1-1 0 0,-1-1 1 0 0,1 0 0 0 0,0 1-1 0 0,0-1 1 0 0,-1 0-1 0 0,1 0 1 0 0,0 0 0 0 0,0 0-1 0 0,0 0 1 0 0,-1 0 0 0 0,1 0-1 0 0,0 0 1 0 0,0 0 0 0 0,0 0-1 0 0,-1 0 1 0 0,1 0-1 0 0,0-1 1 0 0,0 1 0 0 0,0 0-1 0 0,-1 0 1 0 0,1-1 0 0 0,0 1-1 0 0,-1-1 1 0 0,2 0 0 0 0,6-5-1909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9615 0 0,'0'0'868'0'0,"2"1"-713"0"0,0-1 83 0 0,32 12 11044 0 0,-35-11-11275 0 0,1-1 1 0 0,-1 0-1 0 0,0 1 1 0 0,1-1-1 0 0,-1 0 1 0 0,1 0-1 0 0,-1 0 1 0 0,0 0-1 0 0,1 1 1 0 0,-1-1-1 0 0,0 0 1 0 0,1 0-1 0 0,-1 0 1 0 0,0 0-1 0 0,1 0 1 0 0,-1 0-1 0 0,0-1 1 0 0,1 1-1 0 0,-1 0 1 0 0,0 0-1 0 0,1 0 1 0 0,-1-1-1 0 0,0 1 1 0 0,1 0-1 0 0,-1-1 1 0 0,1 1-1 0 0,-1 0 1 0 0,1-1-1 0 0,-1 1 1 0 0,1-1-1 0 0,-1 1 1 0 0,1-1-1 0 0,-1 1 1 0 0,0-2-1 0 0,0 1-3 0 0,0-1-1 0 0,0 1 0 0 0,0-1 0 0 0,1 1 0 0 0,-1-1 0 0 0,0 0 0 0 0,1 0 0 0 0,-1 1 0 0 0,1-1 0 0 0,-1 0 0 0 0,1 0 0 0 0,0 1 0 0 0,0-1 0 0 0,0 0 0 0 0,0 0 0 0 0,0 0 0 0 0,0 0 0 0 0,0 1 0 0 0,1-1 0 0 0,-1 0 0 0 0,2-3 0 0 0,1-3-1 0 0,0 0 0 0 0,0 0 0 0 0,6-10 0 0 0,1 1-6 0 0,0 1 1 0 0,1 1-1 0 0,1-1 0 0 0,0 2 0 0 0,1 0 1 0 0,0 0-1 0 0,1 1 0 0 0,1 1 0 0 0,0 0 1 0 0,1 1-1 0 0,0 1 0 0 0,1 0 0 0 0,0 1 0 0 0,0 1 1 0 0,1 1-1 0 0,21-6 0 0 0,-21 10 54 0 0,1 0 0 0 0,-1 1 0 0 0,1 2 0 0 0,-1 0 1 0 0,1 0-1 0 0,-1 2 0 0 0,0 1 0 0 0,36 8 0 0 0,-47-9-27 0 0,-1 0 0 0 0,1 1 1 0 0,-1 0-1 0 0,1-1 0 0 0,-1 2 0 0 0,9 5 0 0 0,-13-7-10 0 0,0-1-1 0 0,0 0 1 0 0,0 1-1 0 0,0 0 1 0 0,0-1-1 0 0,0 1 1 0 0,-1 0-1 0 0,1 0 1 0 0,-1 0-1 0 0,1 0 1 0 0,-1 0-1 0 0,0 0 1 0 0,1 0-1 0 0,-1 1 1 0 0,0-1-1 0 0,-1 0 1 0 0,2 6-1 0 0,0-1 62 0 0,-1-5-2 0 0,-1-1 0 0 0,0 3-59 0 0,0 0 0 0 0,-1 0 1 0 0,1-1-1 0 0,-1 1 0 0 0,0-1 0 0 0,0 1 0 0 0,0 0 0 0 0,0-1 0 0 0,0 0 1 0 0,-1 1-1 0 0,0-1 0 0 0,1 0 0 0 0,-1 0 0 0 0,-1 0 0 0 0,1 0 0 0 0,0 0 1 0 0,-1 0-1 0 0,1 0 0 0 0,-1-1 0 0 0,-3 3 0 0 0,-31 26 13 0 0,-64 41 0 0 0,40-30-18 0 0,40-27-6 0 0,-43 29 2 0 0,56-39-9 0 0,0 0 0 0 0,-1-1-1 0 0,0 0 1 0 0,0-1 0 0 0,-16 5 0 0 0,24-8-123 0 0,1 0 90 0 0,-1 0 0 0 0,1-1 0 0 0,-1 1 0 0 0,1 0 0 0 0,0 0 0 0 0,-1 0 0 0 0,1-1 1 0 0,0 1-1 0 0,-1 0 0 0 0,1-1 0 0 0,0 1 0 0 0,0 0 0 0 0,-1-1 0 0 0,1 1 0 0 0,0 0 0 0 0,0-1 0 0 0,0 1 0 0 0,-1 0 0 0 0,1-1 1 0 0,0 1-1 0 0,0-1 0 0 0,0 1 0 0 0,0 0 0 0 0,0-1 0 0 0,0 1 0 0 0,0-1 0 0 0,0 1 0 0 0,0-1 0 0 0,-1-12-1472 0 0,1 12 1476 0 0,0-11-2291 0 0,2-2-4593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5063 0 0,'0'0'762'0'0,"-2"1"464"0"0,-4 5-490 0 0,-1 0 0 0 0,1 1 0 0 0,0-1 0 0 0,1 2 0 0 0,-1-1 0 0 0,1 0 0 0 0,1 1 0 0 0,-1 0 0 0 0,-4 12 0 0 0,-2 10-281 0 0,-9 43-1 0 0,13-45 273 0 0,-25 119 326 0 0,-2 7-614 0 0,20-104-393 0 0,-52 176 59 0 0,50-178-103 0 0,-3-1 0 0 0,-40 72-1 0 0,46-98 5 0 0,-26 34 1 0 0,34-49 6 0 0,0 0 0 0 0,-1 0 0 0 0,0 0 0 0 0,0-1 0 0 0,0 0 0 0 0,-1 0 0 0 0,1-1 0 0 0,-1 1 0 0 0,-8 2 0 0 0,6-5 62 0 0,8-1-50 0 0,0-1 1 0 0,0 0 0 0 0,1 0 0 0 0,-1 0-1 0 0,0 0 1 0 0,0 0 0 0 0,0 0 0 0 0,0 0 0 0 0,0-1-1 0 0,0 1 1 0 0,1 0 0 0 0,-1 0 0 0 0,0-1 0 0 0,0 1-1 0 0,0-1 1 0 0,1 1 0 0 0,-1 0 0 0 0,0-1-1 0 0,0 1 1 0 0,1-1 0 0 0,-1 0 0 0 0,0 1 0 0 0,1-1-1 0 0,-1 0 1 0 0,1 1 0 0 0,-1-1 0 0 0,1 0-1 0 0,-1-1 1 0 0,0 0 5 0 0,0 0 0 0 0,0-1 1 0 0,1 1-1 0 0,-1 0 0 0 0,1-1 0 0 0,0 1 0 0 0,0-3 0 0 0,-1 2-74 0 0,1-2 49 0 0,1-1-1 0 0,-1 1 1 0 0,1 0 0 0 0,0 0 0 0 0,0-1 0 0 0,0 1-1 0 0,1 0 1 0 0,-1 0 0 0 0,5-8 0 0 0,0 2-8 0 0,1-1 1 0 0,14-18-1 0 0,4-1-49 0 0,1 0 0 0 0,1 2 0 0 0,2 0-1 0 0,56-41 1 0 0,-77 64 52 0 0,0 1 0 0 0,0 0 0 0 0,1 0 0 0 0,-1 0 0 0 0,1 1 0 0 0,0 1-1 0 0,1-1 1 0 0,-1 2 0 0 0,1-1 0 0 0,-1 1 0 0 0,1 1 0 0 0,0-1 0 0 0,-1 2 0 0 0,15 0 0 0 0,-8 1 40 0 0,0 0 1 0 0,-1 2 0 0 0,1 0 0 0 0,0 0 0 0 0,24 11-1 0 0,-34-12-14 0 0,-1 0-1 0 0,0 1 1 0 0,-1 0-1 0 0,1 0 1 0 0,0 0 0 0 0,-1 1-1 0 0,1-1 1 0 0,-1 1-1 0 0,0 0 1 0 0,-1 0-1 0 0,1 1 1 0 0,-1-1-1 0 0,1 1 1 0 0,-1 0-1 0 0,-1 0 1 0 0,1 0-1 0 0,-1 0 1 0 0,0 0-1 0 0,3 9 1 0 0,-4-6 72 0 0,1 0 0 0 0,-1 1-1 0 0,-1-1 1 0 0,1 1 0 0 0,-1-1 0 0 0,-1 0 0 0 0,0 1-1 0 0,0-1 1 0 0,0 1 0 0 0,-1-1 0 0 0,0 0 0 0 0,-1 0 0 0 0,0 0-1 0 0,0 0 1 0 0,-1-1 0 0 0,0 1 0 0 0,0-1 0 0 0,-10 13 0 0 0,2-5 82 0 0,-1-1 0 0 0,0 0 1 0 0,-1-1-1 0 0,0-1 1 0 0,-1 0-1 0 0,0-1 1 0 0,-23 13-1 0 0,2-2-133 0 0,19-11 3 0 0,-1-1 0 0 0,0-1-1 0 0,-21 9 1 0 0,32-16-43 0 0,1 0 1 0 0,-1-1 0 0 0,1 1-1 0 0,-1-1 1 0 0,0 0 0 0 0,0-1-1 0 0,1 0 1 0 0,-1 0 0 0 0,0 0-1 0 0,0-1 1 0 0,1 0 0 0 0,-1-1-1 0 0,-9-2 1 0 0,9 1-27 0 0,0 0-1 0 0,0 0 0 0 0,0-1 1 0 0,1 0-1 0 0,0 0 1 0 0,-1 0-1 0 0,1-1 1 0 0,1 0-1 0 0,-1 0 1 0 0,1-1-1 0 0,-7-8 0 0 0,12 13-29 0 0,-1 1 0 0 0,1-1 1 0 0,-1 1-1 0 0,1 0 0 0 0,0-1 0 0 0,0 1 0 0 0,-1-1 0 0 0,1 1 0 0 0,0-1 0 0 0,0 1 0 0 0,-1-1 0 0 0,1 1 0 0 0,0-1 0 0 0,0 1 0 0 0,0-1 0 0 0,0 1 0 0 0,0-1 0 0 0,0 1 0 0 0,0-1 0 0 0,0 1 0 0 0,0-1 0 0 0,0 1 0 0 0,0-1 0 0 0,0 1 0 0 0,0-1 0 0 0,0 0 0 0 0,0 1 0 0 0,1-1 0 0 0,-1 1 0 0 0,0 0 0 0 0,0-1 0 0 0,1 1 0 0 0,-1-1 0 0 0,0 1 0 0 0,0-1 0 0 0,1 1 0 0 0,-1 0 0 0 0,1-1 0 0 0,-1 1 0 0 0,0-1 0 0 0,1 1 0 0 0,-1 0 0 0 0,1 0 0 0 0,-1-1 0 0 0,1 1 0 0 0,-1 0 0 0 0,1 0 0 0 0,-1 0 0 0 0,1-1 0 0 0,5-1-413 0 0,0-1-1 0 0,0 1 1 0 0,10-1 0 0 0,-6 0-1056 0 0,10-3-4803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8287 0 0,'2'2'3280'0'0,"3"0"-2340"0"0,0 0 0 0 0,0 0 0 0 0,0-1 0 0 0,0 0-1 0 0,1 1 1 0 0,-1-1 0 0 0,0-1 0 0 0,0 1 0 0 0,11-1 0 0 0,53-7 785 0 0,-43 3-954 0 0,158-21 1180 0 0,222-61 0 0 0,-344 72-2396 0 0,52-16-2339 0 0,-90 21 928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41 3679 0 0,'1'-2'284'0'0,"13"-15"176"0"0,-13 16-47 0 0,0 0-1 0 0,-1 0 0 0 0,1 0 1 0 0,-1 0-1 0 0,1 0 0 0 0,-1 0 0 0 0,1 0 1 0 0,-1 0-1 0 0,1-1 0 0 0,-1 1 0 0 0,0 0 1 0 0,0 0-1 0 0,0 0 0 0 0,0-1 1 0 0,0-2 2638 0 0,-12 4-1 0 0,3 0-2613 0 0,0 1 0 0 0,0 1 0 0 0,0 0 0 0 0,1 0 1 0 0,-1 1-1 0 0,1 0 0 0 0,-1 0 0 0 0,1 1 0 0 0,0 0 1 0 0,-10 7-1 0 0,-83 53-186 0 0,55-36-148 0 0,1 2 1 0 0,-56 47-1 0 0,69-47 60 0 0,1 1-1 0 0,-46 60 1 0 0,66-76-104 0 0,1 0-1 0 0,1 1 0 0 0,0 0 1 0 0,0 0-1 0 0,2 1 1 0 0,0 0-1 0 0,1 0 0 0 0,1 1 1 0 0,-4 22-1 0 0,9-31 9 0 0,-1-1-1 0 0,1 1 1 0 0,0 0 0 0 0,1-1-1 0 0,0 1 1 0 0,0-1 0 0 0,1 1-1 0 0,0-1 1 0 0,1 1 0 0 0,0-1-1 0 0,5 10 1 0 0,-3-7 22 0 0,2 0 0 0 0,-1 0 1 0 0,1-1-1 0 0,1 0 0 0 0,0-1 0 0 0,0 0 0 0 0,13 11 0 0 0,-5-8 298 0 0,0 0 0 0 0,1 0 0 0 0,1-2 0 0 0,33 15 0 0 0,-22-16 445 0 0,-32-7-1242 0 0,-8 4-6537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327 122 11055 0 0,'-11'5'11503'0'0,"19"-2"-11394"0"0,-1-2-1 0 0,1 1 1 0 0,0-1 0 0 0,0 0-1 0 0,0-1 1 0 0,16-1 0 0 0,52-10 177 0 0,-45 5-189 0 0,45-10 18 0 0,83-29 0 0 0,-119 33-104 0 0,130-31-722 0 0,-169 43 574 0 0,-14 12-703 0 0,-1-2 762 0 0,-105 79 12 0 0,3 11 51 0 0,64-52-189 0 0,-2-3 0 0 0,-73 46 1 0 0,-210 135 45 0 0,300-204 158 0 0,28-17 0 0 0,-1 1 0 0 0,-13 11 0 0 0,-6 3 1560 0 0,45-21-1368 0 0,0-1-1 0 0,0 0 1 0 0,16-5-1 0 0,13-3 42 0 0,204-14 189 0 0,-105 12-267 0 0,-134 11-179 0 0,0 0 0 0 0,0 1 0 0 0,19 1 0 0 0,-28 0-73 0 0,1-1-110 0 0,10 0-38 0 0,31-2-1441 0 0,-27 2 459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14335 0 0,'0'0'1675'0'0,"2"0"-926"0"0,9-4 161 0 0,0 2-1 0 0,1-1 0 0 0,0 1 1 0 0,-1 1-1 0 0,20 0 0 0 0,65-2 1099 0 0,101-15-1 0 0,93-34-1183 0 0,-239 41-1396 0 0,82-19 1509 0 0,-69 9-3536 0 0,-3-6-5127 0 0,-51 21 351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52 102 12551 0 0,'0'0'1135'0'0,"0"2"-858"0"0,0 6 48 0 0,0 0 0 0 0,-1 0 0 0 0,0 0 0 0 0,0-1 0 0 0,0 1 0 0 0,-1-1 0 0 0,-1 1 1 0 0,-2 7-1 0 0,-8 28 176 0 0,7-12-297 0 0,-10 64 242 0 0,15-79-383 0 0,0 1 0 0 0,0-1 0 0 0,5 31 1 0 0,-1-27-42 0 0,-3-18 1326 0 0,7-15-740 0 0,6-14-22 0 0,21-29-1 0 0,-27 45-493 0 0,1 1-1 0 0,1 0 1 0 0,0 0-1 0 0,0 1 1 0 0,14-11-1 0 0,208-132 704 0 0,-113 78-542 0 0,6 2-773 0 0,-116 69-278 0 0,0 4-6938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47 8031 0 0,'5'-6'727'0'0,"-3"4"-615"0"0,5-10-79 0 0,-6 12-3 0 0,-1-1-1 0 0,0 1 1 0 0,0-1-1 0 0,0 0 1 0 0,1 1-1 0 0,-1-1 1 0 0,0 1-1 0 0,0-1 1 0 0,0 0-1 0 0,0 1 1 0 0,0-1-1 0 0,0 0 1 0 0,0 1-1 0 0,0-1 1 0 0,0 1-1 0 0,0-1 1 0 0,0 0-1 0 0,0 1 1 0 0,-1-1-1 0 0,1 1 1 0 0,0-1-1 0 0,0 1 1 0 0,-1-1-1 0 0,1 0 1 0 0,-1 0-1 0 0,0 0 114 0 0,0 0-1 0 0,0 0 1 0 0,0 1 0 0 0,0-1-1 0 0,0 0 1 0 0,0 1-1 0 0,-1-1 1 0 0,1 1 0 0 0,0-1-1 0 0,0 1 1 0 0,-3-1-1 0 0,-1 0 312 0 0,0 0 0 0 0,1 1-1 0 0,-1-1 1 0 0,0 1 0 0 0,-8 1-1 0 0,-8 3-223 0 0,0 1 0 0 0,0 0 0 0 0,1 2 0 0 0,-1 0 0 0 0,2 2 0 0 0,-1 0 0 0 0,-35 23 0 0 0,30-16 122 0 0,1 0 0 0 0,1 2 0 0 0,0 1 0 0 0,2 0 0 0 0,-34 39 0 0 0,48-49-166 0 0,3-5-62 0 0,0 1 0 0 0,0 0-1 0 0,0 0 1 0 0,1 0 0 0 0,0 0 0 0 0,0 1 0 0 0,0-1 0 0 0,1 1-1 0 0,-4 10 1 0 0,6-15-107 0 0,0 0 0 0 0,0 0 1 0 0,1-1-1 0 0,-1 1 0 0 0,0 0 0 0 0,0 0 0 0 0,0-1 0 0 0,1 1 0 0 0,-1 0 0 0 0,0-1 1 0 0,1 1-1 0 0,-1 0 0 0 0,1-1 0 0 0,-1 1 0 0 0,1 0 0 0 0,-1-1 0 0 0,1 1 0 0 0,-1-1 1 0 0,1 1-1 0 0,0-1 0 0 0,-1 0 0 0 0,1 1 0 0 0,0-1 0 0 0,-1 1 0 0 0,2-1 0 0 0,17 7 114 0 0,-13-6-106 0 0,0-1-1 0 0,0 0 0 0 0,0 0 1 0 0,0-1-1 0 0,-1 0 1 0 0,1 0-1 0 0,0 0 1 0 0,9-4-1 0 0,46-20 183 0 0,-52 21-202 0 0,5-3-14 0 0,0 1-27 0 0,1-1 0 0 0,-1 0 0 0 0,-1-1 0 0 0,1-1 0 0 0,-1 0 0 0 0,22-20 0 0 0,-34 28 764 0 0,-3 1-689 0 0,0 1-1 0 0,1 0 1 0 0,-1-1 0 0 0,1 1 0 0 0,-1 0 0 0 0,1 0 0 0 0,-1 0-1 0 0,-2 3 1 0 0,-3 2 48 0 0,6-4-99 0 0,-1 0 1 0 0,0 1-1 0 0,0-1 0 0 0,1 0 1 0 0,0 0-1 0 0,-1 1 0 0 0,1-1 1 0 0,0 1-1 0 0,0-1 1 0 0,0 1-1 0 0,0-1 0 0 0,1 1 1 0 0,-1 0-1 0 0,1 3 1 0 0,0-4-216 0 0,0-1 1 0 0,0 1-1 0 0,0 0 0 0 0,0 0 1 0 0,1-1-1 0 0,-1 1 1 0 0,1 0-1 0 0,-1-1 1 0 0,1 1-1 0 0,0 0 1 0 0,-1-1-1 0 0,1 1 1 0 0,0-1-1 0 0,0 1 1 0 0,2 1-1 0 0,4 4-6237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23 17479 0 0,'6'-10'217'0'0,"1"-2"1164"0"0,-8 11-870 0 0,-6 7-500 0 0,-36 34 237 0 0,2 3 0 0 0,-51 66 0 0 0,-121 201-23 0 0,157-222-202 0 0,24-39-372 0 0,-55 87-2016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 10591 0 0,'0'0'819'0'0,"-1"9"-291"0"0,-17 43 5052 0 0,-2 9-2965 0 0,18-54-2398 0 0,1 0-1 0 0,0 0 1 0 0,0 0-1 0 0,0 0 1 0 0,1 1-1 0 0,2 13 1 0 0,-1-11-99 0 0,0-4-48 0 0,0 1 1 0 0,0 0-1 0 0,0-1 1 0 0,1 1 0 0 0,0-1-1 0 0,0 1 1 0 0,0-1-1 0 0,1 0 1 0 0,0 0 0 0 0,8 11-1 0 0,-8-13-23 0 0,0-1 0 0 0,0 0 1 0 0,0 0-1 0 0,1 0 0 0 0,-1 0 0 0 0,1 0 0 0 0,-1-1 0 0 0,1 0 0 0 0,0 0 0 0 0,5 2 0 0 0,-7-3-16 0 0,0 0-1 0 0,0 0 1 0 0,0-1-1 0 0,0 1 0 0 0,0-1 1 0 0,0 0-1 0 0,1 1 1 0 0,-1-1-1 0 0,0 0 0 0 0,0 0 1 0 0,0 0-1 0 0,0 0 1 0 0,0-1-1 0 0,0 1 1 0 0,0 0-1 0 0,0-1 0 0 0,0 0 1 0 0,0 1-1 0 0,0-1 1 0 0,0 0-1 0 0,0 0 0 0 0,0 0 1 0 0,2-2-1 0 0,11-13 161 0 0,0 0-1 0 0,-2-1 1 0 0,0 0-1 0 0,-1-1 1 0 0,11-22 0 0 0,31-44-303 0 0,-11 32-1452 0 0,-12 20-6028 0 0,-17 18 820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186 123 7367 0 0,'1'2'5578'0'0,"19"33"659"0"0,-19-34-5432 0 0,0 1-107 0 0,0-1-574 0 0,1 1 1 0 0,0-1 0 0 0,-1 1 0 0 0,1-1 0 0 0,0 0 0 0 0,0 0 0 0 0,0 0 0 0 0,0 0 0 0 0,0 0 0 0 0,0 0-1 0 0,0 0 1 0 0,3 0 0 0 0,0 0 87 0 0,1-1-1 0 0,0 0 1 0 0,9-1-1 0 0,-14 1-193 0 0,6 0-3 0 0,-1 0-1 0 0,1-1 0 0 0,-1 0 0 0 0,0 0 0 0 0,0-1 1 0 0,1 0-1 0 0,-1 0 0 0 0,0 0 0 0 0,0-1 0 0 0,-1 0 0 0 0,1 0 1 0 0,-1 0-1 0 0,1-1 0 0 0,-1 0 0 0 0,0 0 0 0 0,0 0 1 0 0,-1 0-1 0 0,1-1 0 0 0,-1 0 0 0 0,0 0 0 0 0,3-5 0 0 0,-3 3-150 0 0,0-1 0 0 0,-1 1 0 0 0,0 0 0 0 0,3-11 0 0 0,-5 15 16 0 0,0 0-1 0 0,-1 0 1 0 0,1 0 0 0 0,-1-1-1 0 0,1 1 1 0 0,-1 0 0 0 0,0 0-1 0 0,0-1 1 0 0,-1 1 0 0 0,1 0-1 0 0,-1 0 1 0 0,0 0 0 0 0,1-1 0 0 0,-3-2-1 0 0,3 6 82 0 0,-1-1-1 0 0,1 0 1 0 0,-1 0-1 0 0,1 1 1 0 0,-1-1-1 0 0,1 0 1 0 0,-1 1-1 0 0,0-1 1 0 0,1 1 0 0 0,-1-1-1 0 0,0 1 1 0 0,0-1-1 0 0,1 1 1 0 0,-1-1-1 0 0,0 1 1 0 0,0 0-1 0 0,0-1 1 0 0,-1 1-1 0 0,-1-1-17 0 0,0 1-1 0 0,0 0 1 0 0,0 0 0 0 0,0 0-1 0 0,1 0 1 0 0,-5 1-1 0 0,-5 1-29 0 0,1 1 0 0 0,-14 5-1 0 0,18-6 56 0 0,-12 6-1 0 0,0 0 0 0 0,1 1 0 0 0,0 0 0 0 0,-18 14 0 0 0,-64 53 271 0 0,84-63-74 0 0,0 1 0 0 0,-21 25 0 0 0,33-34-100 0 0,0 1 0 0 0,-1 0 1 0 0,2 0-1 0 0,-1 0 0 0 0,1 0 1 0 0,0 1-1 0 0,0-1 0 0 0,1 1 1 0 0,-1 0-1 0 0,2 0 0 0 0,-3 9 1 0 0,4-15-59 0 0,0 1 0 0 0,0 0 0 0 0,0 0 0 0 0,0 0 0 0 0,0 0 0 0 0,1-1 0 0 0,-1 1 0 0 0,0 0 1 0 0,1 0-1 0 0,-1-1 0 0 0,1 1 0 0 0,0 0 0 0 0,0-1 0 0 0,-1 1 0 0 0,1 0 0 0 0,0-1 0 0 0,2 2 0 0 0,-1 0-1 0 0,0-1-1 0 0,1 0 0 0 0,-1 0 0 0 0,1 0 1 0 0,-1-1-1 0 0,1 1 0 0 0,0-1 0 0 0,0 1 1 0 0,4 1-1 0 0,3 0-18 0 0,0 0 0 0 0,1-1 0 0 0,0 0 0 0 0,19 0 1 0 0,-2-2-810 0 0,0-1 1 0 0,37-6 0 0 0,-19-1-517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6911 0 0,'0'0'623'0'0,"-1"2"-514"0"0,-2 2 503 0 0,0 1 0 0 0,1-1 1 0 0,0 1-1 0 0,0 0 0 0 0,0 0 0 0 0,1 0 0 0 0,-1 0 0 0 0,1 0 0 0 0,0 0 0 0 0,1 0 0 0 0,-1 7 0 0 0,1-4-283 0 0,1 0-1 0 0,0 0 1 0 0,0 1 0 0 0,0-1-1 0 0,1 0 1 0 0,5 11 0 0 0,3 4-94 0 0,2 0 1 0 0,0 0 0 0 0,24 31-1 0 0,76 87 483 0 0,-7-10-334 0 0,-89-108 187 0 0,0 1 0 0 0,-2 0 0 0 0,21 51 0 0 0,-31-65-349 0 0,-1 0 0 0 0,0 0 1 0 0,-1 0-1 0 0,0 0 1 0 0,-1 0-1 0 0,0 1 0 0 0,0-1 1 0 0,-1 0-1 0 0,0 1 1 0 0,-1-1-1 0 0,0 0 1 0 0,-1 0-1 0 0,0 0 0 0 0,-1 0 1 0 0,0 0-1 0 0,0 0 1 0 0,-1 0-1 0 0,0-1 0 0 0,-1 0 1 0 0,0 0-1 0 0,-12 17 1 0 0,1-7-135 0 0,0 0 1 0 0,-2 0 0 0 0,-29 23-1 0 0,-65 42-106 0 0,97-73-22 0 0,0 0-115 0 0,6-6-117 0 0,-1 2 0 0 0,1 0 0 0 0,1 0 0 0 0,-1 0 1 0 0,1 1-1 0 0,1 0 0 0 0,-12 16 0 0 0,18-23-642 0 0,-1 2-271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5983 0 0,'2'1'7898'0'0,"6"4"-7462"0"0,0 1 0 0 0,0-2 0 0 0,1 1 0 0 0,-1-1 1 0 0,1 0-1 0 0,0-1 0 0 0,1 0 0 0 0,-1-1 0 0 0,0 1 1 0 0,1-2-1 0 0,0 1 0 0 0,-1-2 0 0 0,1 1 0 0 0,0-1 1 0 0,14-2-1 0 0,-8 0-293 0 0,0 0 1 0 0,-1-2-1 0 0,1 0 1 0 0,-1 0-1 0 0,0-1 1 0 0,0-1-1 0 0,-1-1 1 0 0,26-15-1 0 0,-35 19-153 0 0,1-1 1 0 0,0 0-1 0 0,-1 0 0 0 0,0-1 1 0 0,6-6-1 0 0,-9 8-27 0 0,0-1 1 0 0,1 1-1 0 0,-1-1 1 0 0,0 0-1 0 0,-1 1 0 0 0,1-1 1 0 0,-1 0-1 0 0,1 0 1 0 0,0-8-1 0 0,-1 7-93 0 0,-1 0 1 0 0,1 0-1 0 0,-1 0 0 0 0,0 0 0 0 0,0 0 1 0 0,-1-1-1 0 0,1 1 0 0 0,-1 0 0 0 0,0 0 1 0 0,-1 0-1 0 0,-2-6 0 0 0,3 9 77 0 0,0 0 0 0 0,0 0 0 0 0,0 0 0 0 0,0 0-1 0 0,0 0 1 0 0,-1 0 0 0 0,1 0 0 0 0,-1 0 0 0 0,0 1 0 0 0,1-1 0 0 0,-1 0-1 0 0,0 1 1 0 0,0-1 0 0 0,0 1 0 0 0,0 0 0 0 0,0 0 0 0 0,0 0 0 0 0,-1 0-1 0 0,1 0 1 0 0,0 0 0 0 0,0 1 0 0 0,-1-1 0 0 0,1 1 0 0 0,0-1 0 0 0,-1 1-1 0 0,-2 0 1 0 0,-3 0-13 0 0,1 1-1 0 0,-1 0 1 0 0,0 1-1 0 0,1-1 0 0 0,-1 2 1 0 0,1-1-1 0 0,-1 1 1 0 0,1 0-1 0 0,0 0 1 0 0,0 1-1 0 0,1 0 1 0 0,-1 0-1 0 0,1 0 0 0 0,-8 8 1 0 0,-7 7 237 0 0,2 1 1 0 0,-28 37 0 0 0,39-47-105 0 0,-9 12 133 0 0,1 0-1 0 0,-26 49 1 0 0,37-60-133 0 0,-1 1 0 0 0,2 1-1 0 0,0-1 1 0 0,0 1 0 0 0,1-1 0 0 0,0 1 0 0 0,1 0-1 0 0,0 18 1 0 0,2-28-59 0 0,0-1 0 0 0,0 1 0 0 0,0-1 0 0 0,1 0-1 0 0,-1 1 1 0 0,0-1 0 0 0,1 0 0 0 0,0 0 0 0 0,0 1 0 0 0,-1-1-1 0 0,1 0 1 0 0,1 0 0 0 0,-1 0 0 0 0,0 0 0 0 0,0 0 0 0 0,1 0-1 0 0,-1 0 1 0 0,1-1 0 0 0,-1 1 0 0 0,1 0 0 0 0,0-1 0 0 0,0 1-1 0 0,0-1 1 0 0,0 0 0 0 0,0 0 0 0 0,0 1 0 0 0,0-1 0 0 0,0-1-1 0 0,0 1 1 0 0,1 0 0 0 0,-1 0 0 0 0,4 0 0 0 0,4 0-243 0 0,0 0 1 0 0,1 0-1 0 0,-1-1 1 0 0,0-1-1 0 0,0 0 1 0 0,13-2 0 0 0,2-3-696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191 288 7367 0 0,'0'0'334'0'0,"0"1"-1"0"0,-10 18-703 0 0,-13 8 4340 0 0,-22 12 3129 0 0,20-20-5496 0 0,-49 28 0 0 0,73-46-1588 0 0,1-1-1 0 0,0 0 0 0 0,0 0 1 0 0,-1 1-1 0 0,1-1 0 0 0,-1 0 1 0 0,1 0-1 0 0,0 0 0 0 0,-1 0 1 0 0,1 1-1 0 0,0-1 0 0 0,-1 0 1 0 0,1 0-1 0 0,-1 0 0 0 0,1 0 1 0 0,0 0-1 0 0,-1 0 0 0 0,1 0 1 0 0,-1 0-1 0 0,1 0 0 0 0,0 0 1 0 0,-1 0-1 0 0,1 0 0 0 0,-1-1 1 0 0,1 1-1 0 0,0 0 0 0 0,-1 0 1 0 0,1-1-1 0 0,-1 1-8 0 0,1-1 0 0 0,0 1 0 0 0,-1-1-1 0 0,1 1 1 0 0,0-1 0 0 0,0 0 0 0 0,0 1 0 0 0,0-1 0 0 0,-1 1-1 0 0,1-1 1 0 0,0 0 0 0 0,0 1 0 0 0,0-1 0 0 0,0 1-1 0 0,0-1 1 0 0,1 0 0 0 0,-1-3 2 0 0,1-1-1 0 0,0 1 1 0 0,0 0 0 0 0,4-7-1 0 0,3-4-30 0 0,2-1 0 0 0,0 1-1 0 0,0 1 1 0 0,19-19 0 0 0,55-47-23 0 0,-57 57-44 0 0,40-26 0 0 0,-52 39 84 0 0,1 1 0 0 0,1 0-1 0 0,0 1 1 0 0,23-7 0 0 0,-36 13 58 0 0,0 1-1 0 0,0 0 0 0 0,1 0 1 0 0,-1 1-1 0 0,0-1 1 0 0,0 1-1 0 0,1 0 0 0 0,-1 0 1 0 0,0 1-1 0 0,1-1 1 0 0,-1 1-1 0 0,0 0 0 0 0,0 0 1 0 0,5 2-1 0 0,-6-2-9 0 0,0 1 0 0 0,0-1 0 0 0,0 1 0 0 0,-1 0 0 0 0,1 0 0 0 0,0 1 0 0 0,-1-1-1 0 0,1 1 1 0 0,-1-1 0 0 0,0 1 0 0 0,0 0 0 0 0,0-1 0 0 0,0 1 0 0 0,0 0 0 0 0,-1 0 0 0 0,1 1 0 0 0,1 5-1 0 0,-1-1-19 0 0,0 1-1 0 0,-1-1 0 0 0,0 0 1 0 0,0 1-1 0 0,-1-1 0 0 0,0 0 0 0 0,0 1 1 0 0,-1-1-1 0 0,0 0 0 0 0,-1 1 1 0 0,-3 9-1 0 0,2-7 4 0 0,-1 1 1 0 0,-1-1-1 0 0,0 0 0 0 0,0 0 1 0 0,-1 0-1 0 0,0 0 1 0 0,-9 10-1 0 0,10-16-33 0 0,1 0 0 0 0,-1 0 0 0 0,0 0 0 0 0,0-1 0 0 0,0 1 0 0 0,0-1 0 0 0,-12 6 0 0 0,8-7 8 0 0,1-4 0 0 0,7 0-3 0 0,0 1-1 0 0,0 0 1 0 0,1-1 0 0 0,-1 1-1 0 0,0-1 1 0 0,0 1 0 0 0,1-1-1 0 0,-1 1 1 0 0,0-1 0 0 0,1 0-1 0 0,-1 1 1 0 0,0-1 0 0 0,1 0-1 0 0,-1 0 1 0 0,1 1 0 0 0,-1-1-1 0 0,1 0 1 0 0,0 0 0 0 0,-1 0-1 0 0,1 1 1 0 0,0-1 0 0 0,-1 0-1 0 0,1-2 1 0 0,0 1-11 0 0,0 0 0 0 0,0-1 0 0 0,0 1 1 0 0,0-1-1 0 0,1 1 0 0 0,-1 0 0 0 0,1-1 0 0 0,1-4 0 0 0,3-3-82 0 0,0 0 0 0 0,12-19 0 0 0,-16 27 77 0 0,22-30-250 0 0,2 1 1 0 0,1 1-1 0 0,1 2 0 0 0,1 0 0 0 0,2 2 1 0 0,60-42-1 0 0,-74 57 332 0 0,0 1-1 0 0,0 1 1 0 0,1 0 0 0 0,1 1 0 0 0,29-9 0 0 0,-37 15 73 0 0,0-1 1 0 0,0 2-1 0 0,1-1 0 0 0,-1 1 1 0 0,0 1-1 0 0,1 0 0 0 0,-1 0 1 0 0,1 1-1 0 0,-1 0 0 0 0,0 1 1 0 0,18 5-1 0 0,-19-4-80 0 0,-1 0 0 0 0,1 0 0 0 0,-1 1 1 0 0,0 1-1 0 0,0-1 0 0 0,0 1 0 0 0,0 0 0 0 0,11 12 0 0 0,-16-14-36 0 0,0 0 0 0 0,0 1 0 0 0,0-1 0 0 0,-1 1 0 0 0,0 0 0 0 0,1 0 0 0 0,-2 0 0 0 0,1 0 0 0 0,0 0 0 0 0,-1 0 0 0 0,0 0 0 0 0,0 1 0 0 0,0-1-1 0 0,0 0 1 0 0,-1 1 0 0 0,1-1 0 0 0,-1 1 0 0 0,0-1 0 0 0,-1 0 0 0 0,0 7 0 0 0,-3 2-20 0 0,0 1 0 0 0,-1 0 0 0 0,0-1 0 0 0,-1 0 0 0 0,-14 22 0 0 0,8-14 0 0 0,-45 70 23 0 0,18-30-38 0 0,38-59-190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 9671 0 0,'4'-2'105'0'0,"18"-10"533"0"0,25-17 9393 0 0,-64 41-9869 0 0,-8 5-147 0 0,2 1-1 0 0,0 1 0 0 0,0 1 1 0 0,2 2-1 0 0,1-1 0 0 0,1 2 1 0 0,1 1-1 0 0,-22 36 1 0 0,32-47 90 0 0,2 1 1 0 0,-1 0 0 0 0,2 0 0 0 0,-8 26 0 0 0,12-34 19 0 0,0 0-1 0 0,0-1 0 0 0,0 1 1 0 0,0 0-1 0 0,1 0 0 0 0,0-1 0 0 0,0 1 1 0 0,1 0-1 0 0,0 0 0 0 0,0-1 1 0 0,0 1-1 0 0,0 0 0 0 0,1-1 1 0 0,0 0-1 0 0,4 9 0 0 0,-4-12-67 0 0,0 1-1 0 0,0-1 1 0 0,0 0-1 0 0,0 0 1 0 0,0-1-1 0 0,0 1 0 0 0,0 0 1 0 0,1-1-1 0 0,-1 1 1 0 0,1-1-1 0 0,-1 0 1 0 0,1 0-1 0 0,-1 0 1 0 0,1 0-1 0 0,0 0 1 0 0,-1-1-1 0 0,1 1 1 0 0,0-1-1 0 0,0 1 1 0 0,-1-1-1 0 0,1 0 1 0 0,5-1-1 0 0,3 0 64 0 0,0 0 0 0 0,0-1 1 0 0,0-1-1 0 0,14-4 0 0 0,-1-1-40 0 0,-1 0 0 0 0,0-2 0 0 0,0 0 0 0 0,38-25 0 0 0,-55 31-87 0 0,-1 0-1 0 0,1 0 1 0 0,-1-1-1 0 0,0 0 1 0 0,0 0-1 0 0,0 0 1 0 0,-1-1-1 0 0,0 1 1 0 0,0-1 0 0 0,0 0-1 0 0,-1-1 1 0 0,0 1-1 0 0,0 0 1 0 0,0-1-1 0 0,-1 0 1 0 0,0 0-1 0 0,0 1 1 0 0,-1-1-1 0 0,0 0 1 0 0,0 0 0 0 0,-1-12-1 0 0,0 10-55 0 0,-1 1 0 0 0,0-1 0 0 0,-1 1 1 0 0,0 0-1 0 0,-1 0 0 0 0,1 0 0 0 0,-2 0 0 0 0,1 0 0 0 0,-1 1 0 0 0,0-1 0 0 0,0 1 1 0 0,-1 0-1 0 0,0 0 0 0 0,-1 1 0 0 0,1 0 0 0 0,-1-1 0 0 0,-9-6 0 0 0,9 8-6 0 0,0 1 0 0 0,-1-1 0 0 0,1 2 0 0 0,-1-1 0 0 0,1 0 0 0 0,-1 1 0 0 0,0 1 0 0 0,0-1 0 0 0,-1 1 0 0 0,1 0-1 0 0,0 1 1 0 0,-1-1 0 0 0,1 2 0 0 0,-1-1 0 0 0,0 1 0 0 0,1 0 0 0 0,-1 0 0 0 0,1 1 0 0 0,-13 3 0 0 0,17-3-13 0 0,-1 0 0 0 0,1 0-1 0 0,0 0 1 0 0,0 0 0 0 0,-1 1 0 0 0,1 0 0 0 0,0 0 0 0 0,1-1 0 0 0,-1 2 0 0 0,0-1 0 0 0,-4 4 0 0 0,6-4-420 0 0,2-1-118 0 0,-1 1 377 0 0,1 0 0 0 0,0 0 0 0 0,-1 0-1 0 0,1-1 1 0 0,0 1 0 0 0,0 0 0 0 0,0-1 0 0 0,1 1-1 0 0,1 2 1 0 0,8 4-1121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22 486 10735 0 0,'-3'9'979'0'0,"-15"34"9314"0"0,26-50-9744 0 0,0 0-1 0 0,0-1 1 0 0,-1-1-1 0 0,0 1 1 0 0,5-11-1 0 0,29-51 470 0 0,-17 28-399 0 0,-17 30-487 0 0,20-35 198 0 0,2 2-1 0 0,49-61 0 0 0,-66 94-570 0 0,0 0 0 0 0,0 1 0 0 0,1 1 0 0 0,1 0 0 0 0,0 1 0 0 0,0 0 0 0 0,23-10 0 0 0,-33 18-73 0 0,0-1 1 0 0,0 1-1 0 0,0 0 0 0 0,1 1 0 0 0,-1-1 0 0 0,0 0 1 0 0,1 1-1 0 0,-1 0 0 0 0,0 0 0 0 0,1 1 1 0 0,5 0-1 0 0,6 3-2649 0 0,27 9 0 0 0,0 0-2510 0 0,-13-5 1354 0 0,15 8 3237 0 0,3 2-705 0 0,-42-16 2378 0 0,-1 0 0 0 0,1 0 0 0 0,-1 1 0 0 0,0 0 0 0 0,0 0 0 0 0,0 0 0 0 0,0 1 0 0 0,-1-1 0 0 0,1 1 0 0 0,-1 0 0 0 0,0 1-1 0 0,0-1 1 0 0,0 1 0 0 0,-1 0 0 0 0,1 0 0 0 0,-1 0 0 0 0,-1 0 0 0 0,1 0 0 0 0,3 9 0 0 0,-6-12 134 0 0,5-1-583 0 0,-1 1 0 0 0,0-1 0 0 0,1 1 1 0 0,-1-1-1 0 0,1-1 0 0 0,0 1 0 0 0,-1-1 0 0 0,1 1 0 0 0,0-1 0 0 0,-1-1 0 0 0,1 1 0 0 0,4-2 1 0 0,10-1 92 0 0,29-11 0 0 0,-29 8-113 0 0,-1 0-281 0 0,-1 0-1 0 0,0-2 1 0 0,20-11-1 0 0,-28 14-30 0 0,-1 0-1 0 0,0-1 1 0 0,-1 1-1 0 0,1-2 1 0 0,-1 1-1 0 0,0-1 1 0 0,-1 0 0 0 0,7-9-1 0 0,-11 12-27 0 0,0 1 0 0 0,0 0 0 0 0,-1-1 0 0 0,1 1-1 0 0,-1-1 1 0 0,0 0 0 0 0,0 1 0 0 0,0-1 0 0 0,0 0 0 0 0,-1 0 0 0 0,1 1-1 0 0,-1-1 1 0 0,-1-5 0 0 0,1 7 6 0 0,0 0-1 0 0,0 0 1 0 0,-1 0-1 0 0,1 0 0 0 0,-1 0 1 0 0,0 0-1 0 0,1 0 1 0 0,-1 1-1 0 0,0-1 1 0 0,0 0-1 0 0,0 0 1 0 0,0 1-1 0 0,0-1 1 0 0,-1 1-1 0 0,1-1 1 0 0,-1 1-1 0 0,1-1 1 0 0,-1 1-1 0 0,1 0 1 0 0,-1 0-1 0 0,1-1 1 0 0,-1 1-1 0 0,0 0 1 0 0,0 1-1 0 0,0-1 1 0 0,-3-1-1 0 0,0 1-41 0 0,0 0-1 0 0,0 1 1 0 0,0-1-1 0 0,0 1 1 0 0,0 0 0 0 0,0 1-1 0 0,0-1 1 0 0,0 1-1 0 0,0 0 1 0 0,0 0 0 0 0,0 1-1 0 0,0-1 1 0 0,0 1-1 0 0,-8 5 1 0 0,-7 3 19 0 0,1 2 0 0 0,-20 15 0 0 0,18-11 52 0 0,-7 4 62 0 0,2 0 0 0 0,-38 39 1 0 0,50-43-53 0 0,0 0 0 0 0,1 1 0 0 0,0 0 0 0 0,2 1 0 0 0,-12 23 0 0 0,21-35-9 0 0,-1 0 1 0 0,1 1-1 0 0,0-1 0 0 0,0 1 0 0 0,0-1 1 0 0,1 1-1 0 0,0-1 0 0 0,1 1 0 0 0,-1 0 1 0 0,1 0-1 0 0,1-1 0 0 0,-1 1 0 0 0,1 0 1 0 0,0-1-1 0 0,3 11 0 0 0,-2-13-2 0 0,-1 0 0 0 0,1 0 0 0 0,0 0-1 0 0,0-1 1 0 0,0 1 0 0 0,1 0 0 0 0,-1-1 0 0 0,1 0 0 0 0,0 1 0 0 0,0-1-1 0 0,0 0 1 0 0,0-1 0 0 0,1 1 0 0 0,-1 0 0 0 0,1-1 0 0 0,-1 0-1 0 0,1 0 1 0 0,0 0 0 0 0,0 0 0 0 0,0-1 0 0 0,0 1 0 0 0,0-1 0 0 0,1 0-1 0 0,-1-1 1 0 0,5 2 0 0 0,9-2 80 0 0,0 0 0 0 0,0-1 0 0 0,0-1 0 0 0,0-1 0 0 0,0 0 0 0 0,17-6 0 0 0,13-3-245 0 0,-46 12-785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164 221 3223 0 0,'0'0'18148'0'0,"1"2"-17664"0"0,3 14-12 0 0,-2-7-293 0 0,1 0 1 0 0,-1 0-1 0 0,2 0 0 0 0,-1-1 1 0 0,6 10-1 0 0,-8-16-161 0 0,0 0 0 0 0,1 0 0 0 0,-1 0-1 0 0,1-1 1 0 0,0 1 0 0 0,-1 0 0 0 0,1-1 0 0 0,0 1 0 0 0,0-1-1 0 0,0 1 1 0 0,0-1 0 0 0,0 0 0 0 0,0 0 0 0 0,0 0 0 0 0,1 0 0 0 0,-1 0-1 0 0,0-1 1 0 0,1 1 0 0 0,-1 0 0 0 0,0-1 0 0 0,1 0 0 0 0,-1 0 0 0 0,0 0-1 0 0,1 0 1 0 0,2 0 0 0 0,11-3-45 0 0,-1-1 1 0 0,1-1-1 0 0,-1 0 0 0 0,-1-1 1 0 0,29-15-1 0 0,-20 8-170 0 0,0-1-1 0 0,0 0 1 0 0,39-34-1 0 0,-52 38 29 0 0,1 0 1 0 0,-1-1-1 0 0,-1 0 0 0 0,0 0 0 0 0,-1-1 1 0 0,0 0-1 0 0,-1 0 0 0 0,0-1 1 0 0,5-13-1 0 0,-11 23 54 0 0,0 0 0 0 0,0 0 0 0 0,0-1 0 0 0,0 1 0 0 0,-1 0 0 0 0,1 0-1 0 0,-1 0 1 0 0,0-1 0 0 0,0 1 0 0 0,0 0 0 0 0,0 0 0 0 0,-1-4 0 0 0,1 6 57 0 0,-1-1 1 0 0,0 1-1 0 0,1 0 0 0 0,-1-1 1 0 0,0 1-1 0 0,0 0 0 0 0,0 0 0 0 0,0 0 1 0 0,0 0-1 0 0,0 0 0 0 0,0 0 1 0 0,0 0-1 0 0,0 0 0 0 0,-1 0 1 0 0,1 0-1 0 0,0 1 0 0 0,-1-1 0 0 0,1 0 1 0 0,0 1-1 0 0,-1-1 0 0 0,1 1 1 0 0,-1 0-1 0 0,1-1 0 0 0,-1 1 0 0 0,1 0 1 0 0,-1 0-1 0 0,1 0 0 0 0,-2 0 1 0 0,-6 0 31 0 0,0 1 1 0 0,0 0 0 0 0,0 0 0 0 0,0 0 0 0 0,0 1-1 0 0,0 1 1 0 0,-10 4 0 0 0,-60 29 501 0 0,63-28-353 0 0,-41 24 134 0 0,-102 74-1 0 0,141-92-103 0 0,2 0 0 0 0,-1 1 1 0 0,-27 34-1 0 0,35-36-11 0 0,-1 0 1 0 0,2 0 0 0 0,0 1 0 0 0,0 0 0 0 0,1 1-1 0 0,-6 18 1 0 0,11-27-71 0 0,1-1-1 0 0,0 0 0 0 0,0 1 1 0 0,0-1-1 0 0,1 1 1 0 0,-1-1-1 0 0,1 1 1 0 0,1-1-1 0 0,-1 1 0 0 0,1-1 1 0 0,0 1-1 0 0,2 7 1 0 0,-2-10-14 0 0,0 0 0 0 0,1 0 0 0 0,0 0 1 0 0,-1 0-1 0 0,1 0 0 0 0,0 0 0 0 0,0 0 1 0 0,1-1-1 0 0,-1 1 0 0 0,1-1 1 0 0,-1 1-1 0 0,1-1 0 0 0,0 0 0 0 0,-1 0 1 0 0,1 0-1 0 0,0 0 0 0 0,1-1 0 0 0,-1 1 1 0 0,0-1-1 0 0,6 2 0 0 0,15 2 214 0 0,0-1-1 0 0,0-1 1 0 0,1-1-1 0 0,33-2 1 0 0,22 3-91 0 0,-73-3-280 0 0,60 3-540 0 0,-23-7-4006 0 0,-30 1-2351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0,'0'0'7803'0'0,"1"1"-6934"0"0,4 13-563 0 0,1 0 0 0 0,0-1 0 0 0,1 0 0 0 0,0-1 0 0 0,1 1-1 0 0,1-2 1 0 0,0 1 0 0 0,1-1 0 0 0,0 0 0 0 0,0-1 0 0 0,21 16 0 0 0,-4-7-156 0 0,1 0 0 0 0,1-2-1 0 0,48 21 1 0 0,98 28-38 0 0,-155-59-107 0 0,59 26-107 0 0,-24-8-399 0 0,-54-25 373 0 0,-1 1-325 0 0,0-1 357 0 0,0 1 0 0 0,-1-1 0 0 0,1 1 0 0 0,0-1 0 0 0,0 1 0 0 0,-1-1 0 0 0,1 1 0 0 0,0-1 0 0 0,0 1 0 0 0,-1-1 0 0 0,1 0 0 0 0,-1 1 0 0 0,1-1 0 0 0,0 1 0 0 0,-1-1 0 0 0,1 0 0 0 0,-1 1 0 0 0,1-1 0 0 0,-1 0 0 0 0,1 0 0 0 0,-1 0 0 0 0,1 1 0 0 0,-1-1 0 0 0,0 0 0 0 0,-15 4-4675 0 0,5-3-4437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10 14743 0 0,'0'0'1136'0'0,"-1"-1"-746"0"0,0 0-274 0 0,1 1 1 0 0,-1-1-1 0 0,0 0 1 0 0,0 1-1 0 0,0-1 1 0 0,0 0-1 0 0,0 1 1 0 0,1-1 0 0 0,-1 1-1 0 0,0 0 1 0 0,0-1-1 0 0,0 1 1 0 0,0 0-1 0 0,0-1 1 0 0,0 1-1 0 0,0 0 1 0 0,0 0 0 0 0,-1 0-1 0 0,1 0 1 0 0,0 0-1 0 0,0 0 1 0 0,0 0-1 0 0,0 0 1 0 0,0 1-1 0 0,0-1 1 0 0,0 0 0 0 0,0 1-1 0 0,0-1 1 0 0,0 0-1 0 0,0 1 1 0 0,1-1-1 0 0,-1 1 1 0 0,-1 1-1 0 0,-3 0 586 0 0,-23 10-213 0 0,0 2 0 0 0,1 1 0 0 0,0 2 0 0 0,-32 25 0 0 0,10-6-393 0 0,3-1-100 0 0,1 2 1 0 0,-49 55 0 0 0,23-22-430 0 0,20-25-688 0 0,50-43 857 0 0,10-1-735 0 0,5-3-229 0 0,4-4-328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13 5983 0 0,'-4'-2'317'0'0,"-1"0"-1"0"0,1 0 0 0 0,0 1 0 0 0,-1 0 0 0 0,1-1 0 0 0,-1 1 1 0 0,1 1-1 0 0,-1-1 0 0 0,0 1 0 0 0,1 0 0 0 0,-1 0 0 0 0,0 0 1 0 0,1 0-1 0 0,-1 1 0 0 0,-5 1 0 0 0,4 0 419 0 0,0 1 0 0 0,0-1 0 0 0,-1 1 1 0 0,2 0-1 0 0,-1 1 0 0 0,0-1 0 0 0,1 1 0 0 0,-1 0 0 0 0,-6 8 1 0 0,1-1 437 0 0,1 1 1 0 0,1 0 0 0 0,0 0 0 0 0,-12 22 0 0 0,-5 21-2449 0 0,2 13 1793 0 0,-25 120 0 0 0,-10 30-386 0 0,23-123-368 0 0,-69 126 0 0 0,96-205 45 0 0,0 0-1 0 0,-1-1 0 0 0,-21 24 0 0 0,27-34-179 0 0,0 0 1 0 0,-1-1-1 0 0,0 1 1 0 0,0-1-1 0 0,0 0 1 0 0,-1-1-1 0 0,1 1 1 0 0,-1-1-1 0 0,0 0 1 0 0,0-1-1 0 0,0 1 1 0 0,0-1-1 0 0,-12 3 1 0 0,6-5-6169 0 0</inkml:trace>
  <inkml:trace contextRef="#ctx0" brushRef="#br0" timeOffset="1">1 600 8287 0 0,'2'0'14055'0'0,"13"1"-13381"0"0,0 0 0 0 0,1-2 0 0 0,20-2 1 0 0,-1 0-243 0 0,321-44 1483 0 0,-68 6-1978 0 0,-252 37-173 0 0,-17 1-320 0 0,-1 1 1 0 0,1 1 0 0 0,-1 0 0 0 0,1 1-1 0 0,24 4 1 0 0,-34-1-952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51 518 14367 0 0,'0'2'662'0'0,"1"-1"-456"0"0,1 2 13 0 0,-4 11 229 0 0,2-11-187 0 0,-1 0 0 0 0,0 0 0 0 0,0 0 0 0 0,0 0 1 0 0,0 0-1 0 0,-1 0 0 0 0,1-1 0 0 0,0 1 0 0 0,-1 0 0 0 0,0-1 0 0 0,0 1 1 0 0,0-1-1 0 0,-4 4 0 0 0,5-5 267 0 0,0-1-370 0 0,0 1 1 0 0,1-1-1 0 0,-1 0 0 0 0,0 0 1 0 0,0 0-1 0 0,1 1 1 0 0,-1-1-1 0 0,0 0 0 0 0,0 0 1 0 0,1 0-1 0 0,-1 0 0 0 0,0 0 1 0 0,0-1-1 0 0,1 1 1 0 0,-1 0-1 0 0,0 0 0 0 0,1 0 1 0 0,-2-1-1 0 0,1 0-63 0 0,0-1 0 0 0,-1 1 0 0 0,1 0 0 0 0,0-1 0 0 0,0 1 0 0 0,1 0 0 0 0,-1-1 0 0 0,0 1 0 0 0,0-1 0 0 0,1 0 0 0 0,-1 1 0 0 0,1-1 0 0 0,-1 0 0 0 0,1 1 0 0 0,0-1 0 0 0,-1 0 0 0 0,1 1 0 0 0,0-1 0 0 0,0 0 0 0 0,0 1-1 0 0,1-1 1 0 0,0-3 0 0 0,0-4 195 0 0,1 0-1 0 0,6-16 0 0 0,6-9 99 0 0,1 0-1 0 0,2 0 1 0 0,2 2-1 0 0,36-51 1 0 0,-11 26-428 0 0,76-73-1 0 0,-108 118-62 0 0,1 0 0 0 0,1 1 0 0 0,27-17-1 0 0,-32 23-535 0 0,-1 1-1 0 0,1 0 0 0 0,0 0 0 0 0,0 0 1 0 0,0 2-1 0 0,1-1 0 0 0,-1 1 1 0 0,15-2-1 0 0,-13 6-4940 0 0,0 1-1451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 11311 0 0,'0'0'522'0'0,"1"9"168"0"0,1 6-688 0 0,3 9 2584 0 0,3-14 201 0 0,-3-5-2475 0 0,0-1-1 0 0,0-1 1 0 0,0 1 0 0 0,0-1-1 0 0,1 0 1 0 0,-1 0 0 0 0,1 0-1 0 0,0-1 1 0 0,0 0 0 0 0,0 0 0 0 0,0 0-1 0 0,0-1 1 0 0,0 0 0 0 0,0 0-1 0 0,0 0 1 0 0,8-1 0 0 0,7 0 26 0 0,0-2 1 0 0,0 0 0 0 0,32-7-1 0 0,-31 4-314 0 0,-1-1 0 0 0,1-1 0 0 0,-1-1 0 0 0,0 0-1 0 0,0-2 1 0 0,-1 0 0 0 0,-1-1 0 0 0,29-22 0 0 0,-47 32-56 0 0,0 1 0 0 0,0-1 0 0 0,-1 0 0 0 0,1 0 1 0 0,0 0-1 0 0,0 0 0 0 0,-1 0 0 0 0,1 0 0 0 0,0 1 0 0 0,-1-2 0 0 0,1 0 1 0 0,-1 2 4 0 0,0-1 0 0 0,0 1 0 0 0,0 0 0 0 0,1-1 0 0 0,-1 1 0 0 0,0 0 0 0 0,0-1 0 0 0,0 1 0 0 0,-1 0 0 0 0,1-1 0 0 0,0 1 0 0 0,0 0 0 0 0,0-1 0 0 0,0 1 0 0 0,0 0 0 0 0,0-1 0 0 0,0 1 0 0 0,-1 0 0 0 0,1-1 0 0 0,0 1 0 0 0,0 0 0 0 0,0-1 0 0 0,-1 1 0 0 0,-1-1-23 0 0,1 0 0 0 0,-1 0 0 0 0,1 0 1 0 0,-1 0-1 0 0,1 1 0 0 0,-1-1 0 0 0,0 1 1 0 0,1-1-1 0 0,-1 1 0 0 0,0-1 0 0 0,0 1 1 0 0,1 0-1 0 0,-3 0 0 0 0,-6 0-68 0 0,0 0 0 0 0,0 1 0 0 0,0 1 0 0 0,0-1 0 0 0,0 1 0 0 0,-13 5 0 0 0,-58 26-28 0 0,55-21 89 0 0,-25 10 193 0 0,-80 49-1 0 0,111-58-130 0 0,1 1-1 0 0,0 1 0 0 0,1 0 0 0 0,0 1 1 0 0,2 1-1 0 0,-24 31 0 0 0,35-42 16 0 0,1 1 1 0 0,0-1-1 0 0,0 1 0 0 0,0 1 1 0 0,1-1-1 0 0,0 0 0 0 0,1 1 0 0 0,0 0 1 0 0,-2 7-1 0 0,4-12 5 0 0,-1-1 0 0 0,1 1 0 0 0,0-1-1 0 0,0 1 1 0 0,0-1 0 0 0,1 1 0 0 0,-1-1 0 0 0,0 1-1 0 0,1-1 1 0 0,0 1 0 0 0,-1-1 0 0 0,1 1 0 0 0,0-1 0 0 0,0 0-1 0 0,0 0 1 0 0,1 1 0 0 0,-1-1 0 0 0,1 0 0 0 0,-1 0 0 0 0,1 0-1 0 0,-1 0 1 0 0,1-1 0 0 0,0 1 0 0 0,0 0 0 0 0,0-1 0 0 0,0 1-1 0 0,0-1 1 0 0,1 0 0 0 0,-1 0 0 0 0,0 0 0 0 0,5 2-1 0 0,4 0 49 0 0,1 1 0 0 0,0-2-1 0 0,0 0 1 0 0,19 1 0 0 0,48-2 206 0 0,-53-3-1731 0 0,0-1-1 0 0,38-10 1 0 0,-37 6-5767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71 179 6447 0 0,'0'0'499'0'0,"1"2"96"0"0,0 2 458 0 0,1-1 1 0 0,-1 1-1 0 0,0-1 1 0 0,0 1-1 0 0,0 0 1 0 0,-1 0-1 0 0,1 0 1 0 0,-1 0-1 0 0,0-1 1 0 0,0 6-1 0 0,-1-2-456 0 0,0 0 0 0 0,0-1 1 0 0,-1 1-1 0 0,1-1 0 0 0,-5 10 0 0 0,1-5-417 0 0,-1-1 0 0 0,0 0 0 0 0,0 0-1 0 0,-1 0 1 0 0,0-1 0 0 0,-12 13 0 0 0,19-22-169 0 0,0 0 0 0 0,0 0-1 0 0,0 1 1 0 0,-1-1 0 0 0,1 0-1 0 0,0 0 1 0 0,0 0 0 0 0,0 1 0 0 0,0-1-1 0 0,-1 0 1 0 0,1 0 0 0 0,0 0-1 0 0,0 1 1 0 0,0-1 0 0 0,-1 0 0 0 0,1 0-1 0 0,0 0 1 0 0,0 0 0 0 0,-1 0-1 0 0,1 0 1 0 0,0 1 0 0 0,0-1 0 0 0,-1 0-1 0 0,1 0 1 0 0,0 0 0 0 0,0 0-1 0 0,-1 0 1 0 0,1 0 0 0 0,0 0 0 0 0,0 0-1 0 0,-1 0 1 0 0,1 0 0 0 0,0 0-1 0 0,0-1 1 0 0,-1 1 0 0 0,1 0 0 0 0,0 0-1 0 0,0 0 1 0 0,-1 0 0 0 0,1 0 0 0 0,0 0-1 0 0,0 0 1 0 0,-1-1 0 0 0,1 1-1 0 0,0 0 1 0 0,0 0 0 0 0,0 0 0 0 0,0-1-1 0 0,-1 1 1 0 0,1 0 0 0 0,0 0-1 0 0,0 0 1 0 0,0-1 0 0 0,0 1 0 0 0,0 0-1 0 0,0 0 1 0 0,-1-1 0 0 0,1 1-1 0 0,0 0 1 0 0,0 0 0 0 0,0-1 0 0 0,0 1-1 0 0,0 0 1 0 0,0 0 0 0 0,0-1-1 0 0,0 1 1 0 0,0 0 0 0 0,0-1 0 0 0,1-20 82 0 0,3 12-67 0 0,-1 0 0 0 0,1-1-1 0 0,0 2 1 0 0,1-1-1 0 0,0 0 1 0 0,1 1 0 0 0,-1 0-1 0 0,2 0 1 0 0,-1 1-1 0 0,15-14 1 0 0,3 0-158 0 0,54-35 1 0 0,-58 42 14 0 0,1 2-1 0 0,39-18 0 0 0,-53 27 187 0 0,0 1 0 0 0,0 0-1 0 0,0 0 1 0 0,1 0 0 0 0,-1 1-1 0 0,0 0 1 0 0,0 0-1 0 0,1 1 1 0 0,-1 0 0 0 0,0 1-1 0 0,1-1 1 0 0,-1 1-1 0 0,11 3 1 0 0,-16-3-43 0 0,0-1 0 0 0,-1 1 0 0 0,1 0 0 0 0,0-1 0 0 0,-1 1 0 0 0,1 0 0 0 0,0 0 0 0 0,-1 0 0 0 0,0 0 0 0 0,1 0 1 0 0,-1 1-1 0 0,1-1 0 0 0,-1 0 0 0 0,0 1 0 0 0,0-1 0 0 0,0 0 0 0 0,0 1 0 0 0,0 0 0 0 0,0-1 0 0 0,1 3 0 0 0,-2-1-17 0 0,1 0 0 0 0,0 0 0 0 0,-1 0 0 0 0,0 0 0 0 0,0 0 1 0 0,1 0-1 0 0,-2 0 0 0 0,1 0 0 0 0,0 0 0 0 0,-1 0 0 0 0,0 3 0 0 0,-3 6-19 0 0,0 0 0 0 0,-1-1 0 0 0,0 0 0 0 0,-11 16-1 0 0,15-25-47 0 0,3-3-231 0 0,-1 0 274 0 0,1 0 0 0 0,-1 1-1 0 0,0-1 1 0 0,0 0 0 0 0,1 0 0 0 0,-1-1 0 0 0,0 1-1 0 0,1-2 1 0 0,2 0-55 0 0,37-36-339 0 0,-8 7-86 0 0,63-46-1 0 0,-84 69 399 0 0,5-2-127 0 0,28-16 0 0 0,-40 24 308 0 0,-1 1 0 0 0,1 0 0 0 0,0 1 0 0 0,-1-1 0 0 0,1 1 0 0 0,0 0 0 0 0,0 0 1 0 0,0 0-1 0 0,0 1 0 0 0,0 0 0 0 0,9 0 0 0 0,-12 1-27 0 0,-1-1 0 0 0,0 0 0 0 0,1 1 0 0 0,-1 0 0 0 0,0-1 0 0 0,1 1 1 0 0,-1 0-1 0 0,0-1 0 0 0,0 1 0 0 0,0 0 0 0 0,0 0 0 0 0,0 0 0 0 0,0 0 0 0 0,0 0 0 0 0,0 0 0 0 0,0 0 1 0 0,0 0-1 0 0,-1 1 0 0 0,2 0 0 0 0,8 26 467 0 0,-9-25-421 0 0,1 9 78 0 0,0-1-1 0 0,0 1 0 0 0,0 13 1 0 0,-2-12-96 0 0,1-1-1 0 0,5 20 1 0 0,-3-20-122 0 0,11 50 142 0 0,-12-54-194 0 0,-1-1 0 0 0,-1 1 0 0 0,0-1 0 0 0,0 1-1 0 0,0 0 1 0 0,-2 8 0 0 0,0-13-527 0 0,1 1 0 0 0,-1 0 0 0 0,0 0 0 0 0,-1-1 0 0 0,1 1 0 0 0,-1-1 0 0 0,1 0 0 0 0,-5 4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86 9215 0 0,'3'-6'530'0'0,"0"1"-1"0"0,0 0 0 0 0,-1-1 0 0 0,0 1 0 0 0,0-1 0 0 0,2-8 0 0 0,-4 13-476 0 0,1 0 0 0 0,-1 0 0 0 0,0-1 0 0 0,0 1 0 0 0,0 0 0 0 0,0-1 0 0 0,0 1 0 0 0,0 0 0 0 0,0 0 0 0 0,-1 0 0 0 0,1-1 0 0 0,0 1 0 0 0,-1 0 0 0 0,1 0 0 0 0,-1 0 0 0 0,1-1 0 0 0,-1 1 0 0 0,0 0 0 0 0,1 0 0 0 0,-1 0 0 0 0,0 0 0 0 0,0 0 0 0 0,1 0 0 0 0,-1 0 0 0 0,0 1 0 0 0,0-1 0 0 0,0 0 0 0 0,0 0 0 0 0,0 1-1 0 0,-1-1 1 0 0,1 1 0 0 0,0-1 0 0 0,0 1 0 0 0,0-1 0 0 0,0 1 0 0 0,-2-1 0 0 0,-6 0-60 0 0,0 0-1 0 0,0 1 1 0 0,0 0-1 0 0,0 0 0 0 0,0 1 1 0 0,0 0-1 0 0,0 0 1 0 0,0 1-1 0 0,-9 3 1 0 0,3-1 2 0 0,-12 3 363 0 0,1 0 0 0 0,0 2 0 0 0,-26 14 0 0 0,36-15-76 0 0,0 0-1 0 0,0 2 0 0 0,1 0 1 0 0,0 1-1 0 0,-21 19 0 0 0,31-24-110 0 0,0-1 0 0 0,0 1-1 0 0,0 0 1 0 0,0 1 0 0 0,1-1-1 0 0,0 1 1 0 0,1 0 0 0 0,-1 0-1 0 0,-3 12 1 0 0,7-18-79 0 0,1 1-11 0 0,1 0-70 0 0,1-1-1 0 0,-1 1 0 0 0,0 0 1 0 0,0-1-1 0 0,1 0 1 0 0,-1 0-1 0 0,1 1 1 0 0,-1-1-1 0 0,1-1 0 0 0,0 1 1 0 0,-1 0-1 0 0,1-1 1 0 0,0 1-1 0 0,-1-1 0 0 0,1 0 1 0 0,0 0-1 0 0,0 0 1 0 0,-1 0-1 0 0,1 0 1 0 0,0-1-1 0 0,0 1 0 0 0,4-3 1 0 0,7-1 12 0 0,-1-1 0 0 0,0-1 1 0 0,16-9-1 0 0,-14 8-9 0 0,99-61-617 0 0,-97 57 369 0 0,-1-1 0 0 0,-1-1 0 0 0,0 0 1 0 0,20-26-1 0 0,-34 38 329 0 0,-2 2-527 0 0,-1 0 384 0 0,0 0 0 0 0,0 0 0 0 0,1 1 0 0 0,-1-1 1 0 0,1 1-1 0 0,-1-1 0 0 0,1 1 0 0 0,-2 2 0 0 0,-2 0 33 0 0,-7 7 0 0 0,3-2 69 0 0,-1-1-1 0 0,1 1 1 0 0,1 1-1 0 0,-1 0 1 0 0,2 0 0 0 0,-11 17-1 0 0,8-5-18 0 0,0 2-1 0 0,2-1 1 0 0,0 1-1 0 0,1 0 1 0 0,2 0-1 0 0,-5 46 1 0 0,7-4-186 0 0,6 90 0 0 0,0-55-1050 0 0,-16 152 0 0 0,7-201 1630 0 0,-24 101 0 0 0,21-125-15 0 0,0-1-1 0 0,-1 0 1 0 0,-2-1-1 0 0,-1 0 1 0 0,-19 29 0 0 0,21-39 75 0 0,0 0 0 0 0,-1 0 1 0 0,0-1-1 0 0,-19 16 0 0 0,26-27-360 0 0,1-1-1 0 0,0 1 1 0 0,-1-1-1 0 0,0-1 1 0 0,1 1 0 0 0,-1-1-1 0 0,0 0 1 0 0,-10 3-1 0 0,12-4-99 0 0,-1-1 0 0 0,0 1-1 0 0,1-1 1 0 0,-1 0 0 0 0,0 0-1 0 0,1 0 1 0 0,-1-1-1 0 0,0 1 1 0 0,1-1 0 0 0,-1 0-1 0 0,1 0 1 0 0,-1 0 0 0 0,1 0-1 0 0,-5-3 1 0 0,0 0 15 0 0,1-1 1 0 0,-1 0-1 0 0,1 0 0 0 0,0-1 1 0 0,1 1-1 0 0,0-2 0 0 0,-1 1 1 0 0,2-1-1 0 0,-1 0 0 0 0,1 0 1 0 0,0 0-1 0 0,1-1 1 0 0,-7-14-1 0 0,6 11-391 0 0,1 0 0 0 0,1 0 0 0 0,-5-23 0 0 0,6 22-1231 0 0,1 1 1 0 0,1-1-1 0 0,1-22 1 0 0,3 0-5217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4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106 131 11055 0 0,'0'0'1002'0'0,"-1"2"-824"0"0,1-1 314 0 0,-1 1 0 0 0,0 0-1 0 0,1 0 1 0 0,-1 0-1 0 0,1 0 1 0 0,-1 0 0 0 0,1 0-1 0 0,0 0 1 0 0,0 0 0 0 0,0 0-1 0 0,0 0 1 0 0,0 0 0 0 0,0 0-1 0 0,1 0 1 0 0,-1 0-1 0 0,0 0 1 0 0,2 2 0 0 0,-1-2-313 0 0,0-1 0 0 0,0 1 0 0 0,0 0 0 0 0,1-1 0 0 0,-1 1-1 0 0,0-1 1 0 0,1 1 0 0 0,0-1 0 0 0,-1 0 0 0 0,1 1 0 0 0,-1-1 0 0 0,1 0 0 0 0,3 1 0 0 0,3 1-93 0 0,-1-1 0 0 0,0 0 0 0 0,1 0 0 0 0,-1 0-1 0 0,1-1 1 0 0,11 0 0 0 0,0-1-84 0 0,1 0-1 0 0,-1-1 1 0 0,0-2-1 0 0,1 0 1 0 0,-1-1-1 0 0,-1 0 1 0 0,1-2-1 0 0,-1 0 1 0 0,0-1-1 0 0,0-1 1 0 0,0-1-1 0 0,-2 0 1 0 0,1-1-1 0 0,17-14 1 0 0,-28 18-112 0 0,0 0 0 0 0,0 0 0 0 0,0 0 1 0 0,-1-1-1 0 0,0 0 0 0 0,-1 0 0 0 0,1 0 1 0 0,-1-1-1 0 0,0 1 0 0 0,-1-1 0 0 0,4-13 0 0 0,-7 20 68 0 0,0 1 0 0 0,0 0-1 0 0,0-1 1 0 0,0 1-1 0 0,0-1 1 0 0,0 1 0 0 0,0 0-1 0 0,0-1 1 0 0,0 1-1 0 0,0 0 1 0 0,0-1 0 0 0,0 1-1 0 0,0 0 1 0 0,0-1-1 0 0,0 1 1 0 0,0 0 0 0 0,-1-1-1 0 0,1 1 1 0 0,0 0-1 0 0,0-1 1 0 0,0 1-1 0 0,-1 0 1 0 0,1-1 0 0 0,0 1-1 0 0,0 0 1 0 0,-1 0-1 0 0,1 0 1 0 0,-1-1 0 0 0,-12-3-458 0 0,-19 5 218 0 0,28 0 139 0 0,-24 1-218 0 0,-40 10 0 0 0,57-9 338 0 0,-1 0-1 0 0,1 1 0 0 0,1 0 1 0 0,-1 0-1 0 0,1 2 1 0 0,-15 8-1 0 0,8-2 133 0 0,-90 65 1121 0 0,83-58-887 0 0,0 2 0 0 0,-24 28 0 0 0,40-40-233 0 0,-5 5 48 0 0,1 1 0 0 0,0 0 0 0 0,-12 21 0 0 0,22-33-116 0 0,0 1 0 0 0,0-1-1 0 0,0 1 1 0 0,1 0 0 0 0,-1 0 0 0 0,1 0-1 0 0,0 0 1 0 0,0 0 0 0 0,1 0 0 0 0,-1 0-1 0 0,1 1 1 0 0,-1-1 0 0 0,1 0 0 0 0,1 0-1 0 0,-1 0 1 0 0,1 1 0 0 0,-1-1 0 0 0,1 0-1 0 0,0 0 1 0 0,3 7 0 0 0,-2-8 64 0 0,1 0 0 0 0,-1 1 0 0 0,1-1-1 0 0,-1 0 1 0 0,1 0 0 0 0,0 0 0 0 0,0-1 0 0 0,0 1 0 0 0,1-1 0 0 0,-1 0 0 0 0,1 0 0 0 0,-1 0 0 0 0,1 0 0 0 0,0 0 0 0 0,7 2 0 0 0,6 0 279 0 0,1 0 1 0 0,22 3 0 0 0,-26-5-234 0 0,42 4 216 0 0,-1-2 0 0 0,0-2 1 0 0,72-7-1 0 0,-63-5-774 0 0,-37 5 192 0 0,-25 5-63 0 0,-7 8-6491 0 0,0 0 5385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489 186 10623 0 0,'0'0'964'0'0,"1"2"-794"0"0,1 1 204 0 0,1 0 0 0 0,-1 0 0 0 0,0 0 0 0 0,1 0 0 0 0,0 0 0 0 0,0 0 0 0 0,0-1 0 0 0,0 1 0 0 0,0-1 0 0 0,0 0 0 0 0,1 0 0 0 0,-1 0 0 0 0,6 1 0 0 0,-8-2 494 0 0,0-1-803 0 0,-1-1 1 0 0,1 1 0 0 0,-1 0-1 0 0,1 0 1 0 0,-1 0 0 0 0,0-1-1 0 0,1 1 1 0 0,-1 0 0 0 0,1 0-1 0 0,-1 0 1 0 0,1 0 0 0 0,-1 0-1 0 0,1 0 1 0 0,-1 0 0 0 0,1 0 0 0 0,-1 0-1 0 0,1 0 1 0 0,-1 0 0 0 0,1 0-1 0 0,-1 1 1 0 0,1-1 0 0 0,-1 0-1 0 0,0 0 1 0 0,2 1 0 0 0,3-1 1159 0 0,-6-8-666 0 0,-3-6-559 0 0,0 1 0 0 0,1-1 0 0 0,1 0 0 0 0,0 0 0 0 0,0-25 0 0 0,3 10 15 0 0,0 13 10 0 0,-3-30-1 0 0,2 45-49 0 0,0 0 0 0 0,-1 0 0 0 0,1 1 0 0 0,0-1 0 0 0,0 0 1 0 0,-1 0-1 0 0,1 0 0 0 0,0 1 0 0 0,-1-1 0 0 0,1 0 0 0 0,-1 1 0 0 0,1-1 0 0 0,-1 0 0 0 0,1 1 0 0 0,-1-1 0 0 0,1 1 0 0 0,-1-1 0 0 0,0 1 0 0 0,1-1 0 0 0,-1 1 0 0 0,0-1 0 0 0,1 1 0 0 0,-2-1 0 0 0,0 0-20 0 0,-1 1-1 0 0,1-1 0 0 0,0 1 0 0 0,0 0 0 0 0,0-1 0 0 0,-1 1 0 0 0,1 0 0 0 0,-4 1 0 0 0,-3 0-79 0 0,0 1 0 0 0,1 1 0 0 0,-15 4 0 0 0,8 1 103 0 0,-1 1 0 0 0,1 1 0 0 0,1 0 0 0 0,0 0 1 0 0,0 1-1 0 0,-15 17 0 0 0,-1 0 107 0 0,-23 22 100 0 0,-50 63-1 0 0,51-54-71 0 0,35-40-87 0 0,3-4 86 0 0,0 0-1 0 0,1 1 1 0 0,1 1-1 0 0,-12 20 1 0 0,24-37-98 0 0,-1 1 0 0 0,1-1 0 0 0,0 1 0 0 0,0 0 1 0 0,-1 0-1 0 0,1-1 0 0 0,0 1 0 0 0,0 0 1 0 0,0-1-1 0 0,0 1 0 0 0,0 0 0 0 0,0 0 1 0 0,0-1-1 0 0,0 1 0 0 0,0 0 0 0 0,0-1 1 0 0,0 1-1 0 0,0 0 0 0 0,1 0 0 0 0,-1-1 1 0 0,0 1-1 0 0,0 0 0 0 0,1-1 0 0 0,-1 1 1 0 0,0-1-1 0 0,1 1 0 0 0,-1 0 0 0 0,1-1 1 0 0,-1 1-1 0 0,1-1 0 0 0,-1 1 0 0 0,1-1 0 0 0,-1 1 1 0 0,1-1-1 0 0,0 0 0 0 0,-1 1 0 0 0,1-1 1 0 0,0 1-1 0 0,2 0 27 0 0,0 0 0 0 0,-1 0 0 0 0,1 0 0 0 0,0 0-1 0 0,0 0 1 0 0,0-1 0 0 0,4 1 0 0 0,12-1 140 0 0,1-1 0 0 0,-1 0 1 0 0,39-9-1 0 0,54-21 102 0 0,-94 25-249 0 0,62-20-10 0 0,-68 21-132 0 0,0 0-1 0 0,0-1 0 0 0,0-1 1 0 0,11-8-1 0 0,-20 13 50 0 0,0-1-1 0 0,0 0 1 0 0,0 0 0 0 0,-1 0 0 0 0,1 0-1 0 0,-1 0 1 0 0,0 0 0 0 0,0-1-1 0 0,0 1 1 0 0,0-1 0 0 0,-1 0 0 0 0,0 1-1 0 0,1-1 1 0 0,-1 0 0 0 0,-1 0 0 0 0,2-4-1 0 0,-1-7 115 0 0,0 0-1 0 0,-2-28 0 0 0,0 35-20 0 0,-3-25 57 0 0,4 33-80 0 0,0 0-1 0 0,0 0 1 0 0,0-1 0 0 0,0 1 0 0 0,0 0-1 0 0,0 0 1 0 0,-1-1 0 0 0,1 1 0 0 0,0 0-1 0 0,0 0 1 0 0,0-1 0 0 0,0 1 0 0 0,0 0-1 0 0,0 0 1 0 0,0-1 0 0 0,-1 1-1 0 0,1 0 1 0 0,0 0 0 0 0,0 0 0 0 0,0-1-1 0 0,0 1 1 0 0,-1 0 0 0 0,1 0 0 0 0,0 0-1 0 0,0 0 1 0 0,0-1 0 0 0,-1 1 0 0 0,1 0-1 0 0,0 0 1 0 0,0 0 0 0 0,-1 0 0 0 0,1 0-1 0 0,0 0 1 0 0,0 0 0 0 0,-1 0 0 0 0,1 0-1 0 0,0 0 1 0 0,0 0 0 0 0,-1 0 0 0 0,1 0-1 0 0,0 0 1 0 0,-1 0 0 0 0,1 0 0 0 0,0 0-1 0 0,0 0 1 0 0,-1 0 0 0 0,1 0 0 0 0,0 0-1 0 0,0 0 1 0 0,0 0 0 0 0,-1 1 0 0 0,1-1-1 0 0,0 0 1 0 0,0 0 0 0 0,-1 0-1 0 0,1 0 1 0 0,0 1 0 0 0,0-1 0 0 0,0 0-1 0 0,0 0 1 0 0,-1 1 0 0 0,-11 13 73 0 0,12-14-61 0 0,-12 18-1 0 0,1-1-1 0 0,1 1 0 0 0,1 1 1 0 0,1 0-1 0 0,0 0 1 0 0,1 1-1 0 0,1 0 1 0 0,1 0-1 0 0,1 0 1 0 0,1 1-1 0 0,-1 22 0 0 0,4-42-37 0 0,0 1-1 0 0,0 0 0 0 0,0 0 1 0 0,0-1-1 0 0,1 1 0 0 0,-1 0 1 0 0,1 0-1 0 0,-1-1 0 0 0,1 1 0 0 0,0-1 1 0 0,0 1-1 0 0,0 0 0 0 0,0-1 1 0 0,0 1-1 0 0,0-1 0 0 0,1 2 0 0 0,-1-3-18 0 0,0 0-1 0 0,-1 0 1 0 0,1 1-1 0 0,0-1 0 0 0,-1 0 1 0 0,1 0-1 0 0,0 0 0 0 0,0 0 1 0 0,-1 0-1 0 0,1 0 0 0 0,0 0 1 0 0,0 0-1 0 0,-1 0 1 0 0,1-1-1 0 0,0 1 0 0 0,0 0 1 0 0,-1 0-1 0 0,2-1 0 0 0,0 0-70 0 0,16-5-1688 0 0,5-5-5330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36 10591 0 0,'3'-4'1080'0'0,"15"-22"8359"0"0,-18 25-9405 0 0,0 1 1 0 0,0 0 0 0 0,0-1-1 0 0,-1 1 1 0 0,1 0 0 0 0,0-1-1 0 0,-1 1 1 0 0,1 0 0 0 0,0 0-1 0 0,-1-1 1 0 0,1 1 0 0 0,0 0-1 0 0,-1 0 1 0 0,1 0-1 0 0,0 0 1 0 0,-1-1 0 0 0,1 1-1 0 0,-1 0 1 0 0,1 0 0 0 0,0 0-1 0 0,-1 0 1 0 0,1 0 0 0 0,-1 0-1 0 0,1 0 1 0 0,-1 0-1 0 0,-13 0 468 0 0,12 0-383 0 0,-3 0-12 0 0,1 0 0 0 0,-1 1-1 0 0,1 0 1 0 0,-1 0 0 0 0,1 0-1 0 0,0 1 1 0 0,0 0 0 0 0,-1-1-1 0 0,-4 4 1 0 0,-36 25 155 0 0,23-14-106 0 0,-31 23-445 0 0,2 2-1 0 0,-70 73 0 0 0,117-110 266 0 0,0 0-1 0 0,0 0 0 0 0,0 0 1 0 0,1 1-1 0 0,0-1 1 0 0,0 1-1 0 0,0 0 0 0 0,-2 6 1 0 0,4-1-30 0 0,1-8 54 0 0,1 0-1 0 0,0 0 0 0 0,0-1 0 0 0,0 1 0 0 0,0-1 0 0 0,0 1 0 0 0,0-1 1 0 0,1 1-1 0 0,-1-1 0 0 0,0 1 0 0 0,1-1 0 0 0,-1 0 0 0 0,1 0 0 0 0,-1 0 1 0 0,1 0-1 0 0,2 1 0 0 0,32 14 3 0 0,-20-10-3 0 0,61 24 90 0 0,25 12 60 0 0,-87-35-64 0 0,-1 1 0 0 0,1 1 1 0 0,-1 0-1 0 0,19 17 0 0 0,-30-23-75 0 0,1 0-1 0 0,-1 0 1 0 0,-1 1 0 0 0,1-1-1 0 0,0 1 1 0 0,-1 0 0 0 0,0-1-1 0 0,0 1 1 0 0,0 0 0 0 0,0 0-1 0 0,0 1 1 0 0,-1-1 0 0 0,0 0-1 0 0,0 0 1 0 0,1 8-1 0 0,-2-9 2 0 0,0 0 0 0 0,0 0 0 0 0,-1 0 0 0 0,1-1 0 0 0,0 1 0 0 0,-1 0 0 0 0,0 0 0 0 0,0-1 0 0 0,0 1 0 0 0,0 0 0 0 0,0-1 0 0 0,-1 1 0 0 0,1-1 0 0 0,-1 1 0 0 0,1-1 0 0 0,-1 0 0 0 0,0 0 0 0 0,0 0 0 0 0,0 0 0 0 0,0 0 0 0 0,0 0 0 0 0,0 0 0 0 0,-1-1 0 0 0,1 1 0 0 0,-5 1 0 0 0,-3 2 16 0 0,0-1 1 0 0,0 0-1 0 0,-1-1 0 0 0,0 0 1 0 0,0-1-1 0 0,0 0 0 0 0,-19 0 1 0 0,-82-4 219 0 0,79-1-225 0 0,12 2-118 0 0,-21-1-1186 0 0,0-1 0 0 0,-44-11 0 0 0,72 11-344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92 218 10423 0 0,'0'0'1232'0'0,"1"2"-578"0"0,1 1-389 0 0,-1 0 1 0 0,1 0 0 0 0,0 0 0 0 0,1 0 0 0 0,-1 0 0 0 0,0-1 0 0 0,1 1-1 0 0,-1-1 1 0 0,1 0 0 0 0,0 1 0 0 0,0-1 0 0 0,0-1 0 0 0,0 1-1 0 0,0 0 1 0 0,0-1 0 0 0,1 1 0 0 0,-1-1 0 0 0,0 0 0 0 0,1 0-1 0 0,3 0 1 0 0,4 1 260 0 0,0-2-1 0 0,0 1 1 0 0,0-1 0 0 0,0-1-1 0 0,17-3 1 0 0,54-15 970 0 0,-78 19-1442 0 0,-4 0-52 0 0,117-34 824 0 0,-92 25-832 0 0,-1 0-1 0 0,39-22 1 0 0,-59 29-32 0 0,-1-1 0 0 0,1 1 0 0 0,-1-1 0 0 0,0 1 0 0 0,1-1 0 0 0,-1 0 0 0 0,0 0 0 0 0,-1-1-1 0 0,1 1 1 0 0,-1-1 0 0 0,4-4 0 0 0,-5 6 7 0 0,0 0-1 0 0,-1-1 1 0 0,1 1-1 0 0,0 0 1 0 0,-1-1-1 0 0,1 1 1 0 0,-1 0-1 0 0,0-1 1 0 0,0 1 0 0 0,0-1-1 0 0,0 1 1 0 0,0 0-1 0 0,-1-1 1 0 0,1 1-1 0 0,-1 0 1 0 0,1-1-1 0 0,-1 1 1 0 0,0 0 0 0 0,0 0-1 0 0,0-1 1 0 0,-1-1-1 0 0,-2-1-49 0 0,1 0 0 0 0,-1 0 0 0 0,0 1 0 0 0,0-1 0 0 0,0 1 0 0 0,0 0 0 0 0,-1 0 1 0 0,0 1-1 0 0,0-1 0 0 0,0 1 0 0 0,0 0 0 0 0,0 0 0 0 0,-1 1 0 0 0,1 0 0 0 0,-1 0 0 0 0,0 0 0 0 0,0 1 0 0 0,-8-2 0 0 0,5 2 13 0 0,1 0 0 0 0,-1 0 0 0 0,1 1-1 0 0,-1 1 1 0 0,0-1 0 0 0,1 1 0 0 0,-1 1 0 0 0,1-1 0 0 0,0 1 0 0 0,-1 1-1 0 0,1 0 1 0 0,-10 4 0 0 0,-5 7 126 0 0,1 0-1 0 0,0 1 1 0 0,1 1 0 0 0,-29 28-1 0 0,-67 83 415 0 0,107-116-417 0 0,8-9-47 0 0,-61 77 474 0 0,58-72-407 0 0,0 1 1 0 0,0 0-1 0 0,1 1 0 0 0,0-1 1 0 0,1 1-1 0 0,-1-1 0 0 0,2 1 1 0 0,-4 16-1 0 0,6-22-54 0 0,0-1 1 0 0,0 0-1 0 0,0 0 0 0 0,0 0 1 0 0,0 0-1 0 0,0 0 1 0 0,1 1-1 0 0,-1-1 0 0 0,1 0 1 0 0,0 0-1 0 0,-1 0 1 0 0,1 0-1 0 0,0 0 0 0 0,0 0 1 0 0,0-1-1 0 0,1 1 1 0 0,-1 0-1 0 0,0 0 0 0 0,1-1 1 0 0,-1 1-1 0 0,1-1 1 0 0,-1 1-1 0 0,1-1 0 0 0,0 0 1 0 0,0 1-1 0 0,-1-1 1 0 0,1 0-1 0 0,0 0 0 0 0,0-1 1 0 0,0 1-1 0 0,3 1 0 0 0,7 1 77 0 0,-1 0 0 0 0,1 0 0 0 0,0-2-1 0 0,17 2 1 0 0,-14-2 2 0 0,19 3-37 0 0,84 4 122 0 0,-95-8-1111 0 0,-1-1-1 0 0,30-6 0 0 0,-42 5 480 0 0,0 0-1 0 0,0-1 1 0 0,-1 0-1 0 0,1-1 1 0 0,-1 0-1 0 0,0-1 1 0 0,13-8-1 0 0,-8 4-1152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0,'1'1'4650'0'0,"7"2"-3658"0"0,0 1 0 0 0,0 1 1 0 0,-1-1-1 0 0,0 1 0 0 0,0 0 1 0 0,8 8-1 0 0,37 42 798 0 0,-2-2-587 0 0,126 85 4 0 0,-167-132-1186 0 0,0 1 0 0 0,1-2 0 0 0,-1 1 0 0 0,1-2 0 0 0,1 1 0 0 0,-1-1 0 0 0,19 4-1 0 0,-23-7-269 0 0,0 0 0 0 0,0 0 0 0 0,0-1 0 0 0,0 0-1 0 0,0 0 1 0 0,0 0 0 0 0,0-1 0 0 0,0 0 0 0 0,0 0-1 0 0,0-1 1 0 0,0 0 0 0 0,0 0 0 0 0,-1 0 0 0 0,1 0-1 0 0,9-7 1 0 0,0-2-1375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16 10591 0 0,'-2'-7'1104'0'0,"0"0"-885"0"0,1 6 746 0 0,-4 1-395 0 0,-1 1-1 0 0,1 0 0 0 0,-1 0 0 0 0,1 1 1 0 0,-1-1-1 0 0,1 1 0 0 0,0 0 0 0 0,0 1 1 0 0,0-1-1 0 0,-9 7 0 0 0,-5 4-272 0 0,-22 21 0 0 0,28-23 158 0 0,-323 242-127 0 0,272-214-1313 0 0,63-38 675 0 0,16-9-11130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16583 0 0,'0'0'2550'0'0,"-1"2"-1744"0"0,-7 8-517 0 0,1 0-1 0 0,0 1 1 0 0,0-1-1 0 0,1 2 0 0 0,1-1 1 0 0,-8 23-1 0 0,4-12-25 0 0,-67 184 173 0 0,-13 28 380 0 0,66-183-670 0 0,-2-1 0 0 0,-46 70 0 0 0,-56 77-8428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24 142 14743 0 0,'-1'0'1136'0'0,"-1"1"-1017"0"0,0 1-1 0 0,0-1 1 0 0,1 0 0 0 0,-1 1-1 0 0,1-1 1 0 0,-1 1 0 0 0,1-1-1 0 0,0 1 1 0 0,-1 0-1 0 0,1-1 1 0 0,0 1 0 0 0,0 0-1 0 0,-1 3 1 0 0,2-4 0 0 0,0-1 0 0 0,-1 1 0 0 0,1 0 0 0 0,0 0 0 0 0,0 0 0 0 0,0 0 0 0 0,0 0 0 0 0,0 0 0 0 0,0 0 0 0 0,0 0 0 0 0,0 0 0 0 0,1 0 0 0 0,-1 0 0 0 0,0 0 0 0 0,1 0 0 0 0,-1-1 0 0 0,0 1 0 0 0,1 0 0 0 0,-1 0 0 0 0,1 0 0 0 0,-1-1 0 0 0,1 1 0 0 0,0 0 0 0 0,-1 0 0 0 0,1-1 0 0 0,0 1 0 0 0,-1 0 0 0 0,1-1 0 0 0,0 1 0 0 0,0-1 0 0 0,0 1 0 0 0,-1-1 0 0 0,1 0 0 0 0,1 1 0 0 0,4 1 80 0 0,0 0 0 0 0,1-1 0 0 0,-1 1 0 0 0,0-1 0 0 0,1-1 1 0 0,-1 1-1 0 0,10-1 0 0 0,-4 0 22 0 0,22-1 184 0 0,0 0 1 0 0,1-3-1 0 0,37-7 0 0 0,99-32 38 0 0,13-12 36 0 0,120-29-2371 0 0,-278 80-1879 0 0</inkml:trace>
  <inkml:trace contextRef="#ctx0" brushRef="#br0" timeOffset="1">866 544 5063 0 0,'0'0'390'0'0,"-17"25"15948"0"0,16-33-13303 0 0,4-11-2825 0 0,0-1 0 0 0,1 1 0 0 0,1 0 0 0 0,0 0 0 0 0,2 1 0 0 0,15-33 0 0 0,67-98 1101 0 0,-89 148-1311 0 0,13-18-27 0 0,0 1-1 0 0,1 0 1 0 0,1 1 0 0 0,1 1-1 0 0,0 0 1 0 0,1 2 0 0 0,28-20-1 0 0,-37 28-117 0 0,0 1 0 0 0,0 0 0 0 0,0 1 0 0 0,17-6 0 0 0,-20 8-119 0 0,1 1 0 0 0,-1 0 0 0 0,0 0 0 0 0,1 1 0 0 0,-1 0 0 0 0,0 0 0 0 0,1 0 0 0 0,-1 0 0 0 0,10 3 0 0 0,33 8-5342 0 0,-33-6-1292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99 128 8751 0 0,'0'0'674'0'0,"1"1"-144"0"0,-1 0-268 0 0,7 10 2056 0 0,0 0 0 0 0,0-1 0 0 0,9 10 0 0 0,-13-17-2099 0 0,0 0 0 0 0,0 0 0 0 0,0 0 0 0 0,0-1 0 0 0,0 0 0 0 0,1 0-1 0 0,-1 0 1 0 0,1 0 0 0 0,0 0 0 0 0,-1-1 0 0 0,1 1 0 0 0,0-1 0 0 0,0 0 0 0 0,5 1 0 0 0,3-1-27 0 0,0-1 1 0 0,1 0-1 0 0,-1-1 1 0 0,0 0-1 0 0,1-1 1 0 0,-1-1-1 0 0,0 1 1 0 0,0-2-1 0 0,-1 0 1 0 0,1 0-1 0 0,-1-1 1 0 0,0-1-1 0 0,0 1 1 0 0,12-10-1 0 0,-17 11-216 0 0,-1-1 0 0 0,1 1-1 0 0,-1-2 1 0 0,0 1 0 0 0,0 0-1 0 0,-1-1 1 0 0,1 0 0 0 0,-1 0-1 0 0,0 0 1 0 0,-1-1 0 0 0,0 1-1 0 0,0-1 1 0 0,0 0-1 0 0,2-10 1 0 0,-5 15 9 0 0,0 0 0 0 0,0 0 1 0 0,0 0-1 0 0,0-1 0 0 0,-1 1 0 0 0,1 0 0 0 0,-1 0 1 0 0,1 0-1 0 0,-1 0 0 0 0,0 0 0 0 0,1 0 0 0 0,-1 1 0 0 0,0-1 1 0 0,0 0-1 0 0,-1 0 0 0 0,1 1 0 0 0,0-1 0 0 0,0 0 0 0 0,-1 1 1 0 0,1-1-1 0 0,-1 1 0 0 0,0 0 0 0 0,1-1 0 0 0,-1 1 1 0 0,0 0-1 0 0,0 0 0 0 0,1 0 0 0 0,-1 0 0 0 0,-2 0 0 0 0,-4-2-102 0 0,1 0 0 0 0,0 1 0 0 0,-1 0 0 0 0,1 0 0 0 0,-1 1 0 0 0,-12-1 0 0 0,6 3 78 0 0,1-1 0 0 0,-1 2 1 0 0,0 0-1 0 0,1 0 0 0 0,-1 2 0 0 0,1-1 0 0 0,0 2 0 0 0,0 0 0 0 0,1 0 1 0 0,-1 1-1 0 0,1 1 0 0 0,0 0 0 0 0,1 0 0 0 0,0 1 0 0 0,0 1 0 0 0,-16 16 1 0 0,15-13 96 0 0,0 2 0 0 0,1 0 0 0 0,0 0 0 0 0,1 1 1 0 0,0 0-1 0 0,1 0 0 0 0,1 1 0 0 0,1 0 0 0 0,0 1 1 0 0,1 0-1 0 0,1 0 0 0 0,-5 25 0 0 0,9-36-24 0 0,0 1-1 0 0,1-1 1 0 0,0 1-1 0 0,0 0 1 0 0,0-1 0 0 0,1 1-1 0 0,0-1 1 0 0,0 1-1 0 0,1-1 1 0 0,4 12 0 0 0,-5-15-31 0 0,1 1 0 0 0,0-1 0 0 0,0 0 0 0 0,0 1 0 0 0,1-1 0 0 0,-1 0 0 0 0,1 0 0 0 0,-1-1 0 0 0,1 1 0 0 0,0 0 0 0 0,0-1 0 0 0,0 0 0 0 0,0 0 0 0 0,1 0 0 0 0,-1 0-1 0 0,1 0 1 0 0,-1-1 0 0 0,1 1 0 0 0,5 0 0 0 0,-1 0-101 0 0,1 0-1 0 0,0-1 0 0 0,0 0 1 0 0,0-1-1 0 0,0 0 1 0 0,0 0-1 0 0,0-1 0 0 0,15-3 1 0 0,3-3-2009 0 0,39-15 1 0 0,-7 1-3639 0 0,-1 1 1897 0 0,6-3 1369 0 0,-54 20 2803 0 0,1 1 0 0 0,0 0 0 0 0,-1 1-1 0 0,15-1 1 0 0,-24 2-157 0 0,0 0 0 0 0,0 0 0 0 0,0 0 0 0 0,0 1 0 0 0,0-1 0 0 0,0 0 0 0 0,0 0 0 0 0,0 1 0 0 0,0-1 0 0 0,0 1 0 0 0,0-1 0 0 0,-1 1 1 0 0,1-1-1 0 0,0 1 0 0 0,0-1 0 0 0,0 1 0 0 0,-1 0 0 0 0,1-1 0 0 0,0 1 0 0 0,-1 0 0 0 0,1 0 0 0 0,-1 0 0 0 0,1-1 0 0 0,-1 1 0 0 0,1 0 0 0 0,-1 0 0 0 0,1 0 0 0 0,-1 0 0 0 0,0 0 0 0 0,0 0 0 0 0,1 0 0 0 0,-1 0 0 0 0,0 0 0 0 0,0 0 0 0 0,0 0 0 0 0,0 0 0 0 0,0 1 0 0 0,0 3 518 0 0,-1-1-1 0 0,1 1 1 0 0,-1 0 0 0 0,0-1 0 0 0,0 1-1 0 0,-2 10 3990 0 0,7-17-2364 0 0,13-7-1136 0 0,18-16-1423 0 0,48-48 332 0 0,3-3-392 0 0,-68 61 168 0 0,1 2 1 0 0,38-22-1 0 0,-51 33 115 0 0,1-1-1 0 0,-1 1 1 0 0,0 1 0 0 0,1-1-1 0 0,8 0 1 0 0,-6 0-3 0 0,-8 3 27 0 0,0-1-1 0 0,0 1 0 0 0,0 0 0 0 0,0-1 0 0 0,0 1 1 0 0,-1 0-1 0 0,1-1 0 0 0,0 1 0 0 0,0 0 0 0 0,-1 0 1 0 0,1 0-1 0 0,0 0 0 0 0,-1 0 0 0 0,1 0 0 0 0,-1 0 1 0 0,1 0-1 0 0,-1 0 0 0 0,1 1 0 0 0,0 1 3 0 0,-1 0-1 0 0,1 0 1 0 0,-1 0 0 0 0,0 0 0 0 0,1 0-1 0 0,-2 0 1 0 0,1 1 0 0 0,0-1-1 0 0,-1 0 1 0 0,1 0 0 0 0,-2 3-1 0 0,-12 33 17 0 0,13-37-13 0 0,-16 37 119 0 0,-40 64 0 0 0,78-116-69 0 0,-3-2-127 0 0,-2-2 0 0 0,0 0-1 0 0,22-31 1 0 0,-24 29 20 0 0,1 0-1 0 0,1 1 1 0 0,22-19-1 0 0,-20 22 39 0 0,29-23-45 0 0,-43 35 51 0 0,1 0 0 0 0,1 0 0 0 0,-1 0 0 0 0,0 1 0 0 0,1-1 0 0 0,-1 1 0 0 0,10-2 0 0 0,-12 4 10 0 0,1 0 0 0 0,-1 0 0 0 0,0 0 0 0 0,1 0 0 0 0,4 1 0 0 0,-7-1 9 0 0,1 0-1 0 0,-1 1 1 0 0,1-1 0 0 0,-1 0-1 0 0,0 1 1 0 0,0-1-1 0 0,1 1 1 0 0,-1-1 0 0 0,0 1-1 0 0,0-1 1 0 0,1 1-1 0 0,-1 0 1 0 0,0 0-1 0 0,0 0 1 0 0,0 0 0 0 0,0 0-1 0 0,0 0 1 0 0,0 0-1 0 0,0 0 1 0 0,-1 0 0 0 0,1 0-1 0 0,0 0 1 0 0,0 1-1 0 0,-1-1 1 0 0,1 0 0 0 0,-1 0-1 0 0,1 1 1 0 0,-1-1-1 0 0,0 0 1 0 0,1 1 0 0 0,-1-1-1 0 0,0 0 1 0 0,0 1-1 0 0,0 2 1 0 0,0-2 7 0 0,0 7 83 0 0,0 0 0 0 0,-1 0 0 0 0,0 0 0 0 0,-3 10 0 0 0,-1 12 121 0 0,3-18-178 0 0,1 0 0 0 0,1 0-1 0 0,0 0 1 0 0,0 0 0 0 0,2 0 0 0 0,-1 0 0 0 0,2 0-1 0 0,3 12 1 0 0,-2-4-81 0 0,2-2-402 0 0,-5-17 193 0 0,5 9-2277 0 0,-3-7 1976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74 2303 0 0,'2'1'12275'0'0,"4"5"-8262"0"0,4 1-2741 0 0,-1 0 0 0 0,1-1-1 0 0,18 8 1 0 0,-19-10-913 0 0,0 0 0 0 0,1-1 1 0 0,-1 0-1 0 0,19 3 0 0 0,-22-6-292 0 0,0 0 0 0 0,0 0 1 0 0,12-2-1 0 0,9-1 25 0 0,-20 3-104 0 0,0 0 0 0 0,0-1 0 0 0,0 0 0 0 0,0-1 0 0 0,0 1 0 0 0,0-1 0 0 0,-1 0 0 0 0,1-1 0 0 0,-1 0 0 0 0,1 0 0 0 0,-1 0 0 0 0,0-1 0 0 0,0 0 0 0 0,0 0 0 0 0,-1-1 0 0 0,0 1 0 0 0,1-1 0 0 0,-2 0 0 0 0,1 0 0 0 0,0-1 0 0 0,-1 0 0 0 0,5-9 0 0 0,-8 14-10 0 0,0 0 0 0 0,-1 0 0 0 0,1 0-1 0 0,-1 0 1 0 0,1 0 0 0 0,-1 0 0 0 0,1 0 0 0 0,-1 0 0 0 0,0 0 0 0 0,1-1-1 0 0,-1 1 1 0 0,0 0 0 0 0,0 0 0 0 0,0 0 0 0 0,0 0 0 0 0,0-1 0 0 0,0 1-1 0 0,0 0 1 0 0,-1 0 0 0 0,1 0 0 0 0,0 0 0 0 0,-1 0 0 0 0,1-1-1 0 0,0 1 1 0 0,-1 0 0 0 0,1 0 0 0 0,-1 0 0 0 0,0 0 0 0 0,1 0 0 0 0,-1 0-1 0 0,0 1 1 0 0,0-1 0 0 0,0 0 0 0 0,1 0 0 0 0,-1 0 0 0 0,0 1-1 0 0,0-1 1 0 0,0 0 0 0 0,0 1 0 0 0,0-1 0 0 0,0 1 0 0 0,0-1 0 0 0,-1 1-1 0 0,1 0 1 0 0,0-1 0 0 0,0 1 0 0 0,0 0 0 0 0,-1 0 0 0 0,-3-1-61 0 0,0 0 1 0 0,0 1 0 0 0,-1-1 0 0 0,1 1-1 0 0,0 1 1 0 0,0-1 0 0 0,0 1 0 0 0,0-1-1 0 0,-9 4 1 0 0,-9 5 107 0 0,0 1-1 0 0,0 0 1 0 0,2 2 0 0 0,-1 1-1 0 0,1 0 1 0 0,1 2-1 0 0,1 0 1 0 0,0 1 0 0 0,1 1-1 0 0,-23 29 1 0 0,25-27 118 0 0,1 2 0 0 0,1 0 1 0 0,-14 29-1 0 0,25-44-78 0 0,0 0 1 0 0,1 0-1 0 0,-1 1 0 0 0,1-1 1 0 0,1 1-1 0 0,-1-1 0 0 0,1 1 1 0 0,0-1-1 0 0,1 1 0 0 0,0 0 1 0 0,0 0-1 0 0,0-1 0 0 0,0 1 1 0 0,1 0-1 0 0,1-1 0 0 0,-1 1 1 0 0,4 9-1 0 0,-3-13-29 0 0,-1 0 0 0 0,1 0 0 0 0,0 0 0 0 0,0-1 0 0 0,0 1 0 0 0,0-1 0 0 0,1 1 0 0 0,-1-1 0 0 0,1 0 0 0 0,-1 0 0 0 0,1 0 0 0 0,0 0 0 0 0,-1-1 0 0 0,1 1 0 0 0,0-1 0 0 0,0 1 0 0 0,1-1 0 0 0,-1 0 0 0 0,0 0-1 0 0,0 0 1 0 0,0-1 0 0 0,1 1 0 0 0,4-1 0 0 0,7 1 82 0 0,1-2 0 0 0,-1 1-1 0 0,26-6 1 0 0,-31 5-104 0 0,20-3 17 0 0,-7 1-129 0 0,-1-1 0 0 0,43-12 0 0 0,-63 16-98 0 0,0-1-53 0 0,0 0 1 0 0,0 1-1 0 0,0-1 0 0 0,-1 0 1 0 0,1 0-1 0 0,0 0 0 0 0,0 0 0 0 0,-1 0 1 0 0,1-1-1 0 0,1-1 0 0 0,1-2-1320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66 8751 0 0,'51'-66'10374'0'0,"-54"77"-9592"0"0,-4 7-306 0 0,-1 1 1 0 0,0-1-1 0 0,-16 25 0 0 0,-10 17-104 0 0,34-59-838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38 15631 0 0,'0'0'719'0'0,"-1"-2"-20"0"0,0 1-672 0 0,0-1 1 0 0,0 0 0 0 0,0 1-1 0 0,0-1 1 0 0,0 1 0 0 0,0 0-1 0 0,-1-1 1 0 0,1 1 0 0 0,-1 0-1 0 0,1 0 1 0 0,-1 0 0 0 0,1 0 0 0 0,-1 0-1 0 0,0 0 1 0 0,1 0 0 0 0,-1 0-1 0 0,0 1 1 0 0,0-1 0 0 0,1 1-1 0 0,-1-1 1 0 0,0 1 0 0 0,0 0-1 0 0,0 0 1 0 0,0 0 0 0 0,-2 0-1 0 0,0 0 197 0 0,-1 0 0 0 0,0 0 0 0 0,0 1-1 0 0,1 0 1 0 0,-1 0 0 0 0,1 0 0 0 0,-1 0-1 0 0,1 1 1 0 0,-7 2 0 0 0,-25 19 242 0 0,1 1-1 0 0,-60 54 1 0 0,75-60-463 0 0,1 1-1 0 0,1 0 0 0 0,1 1 1 0 0,-17 25-1 0 0,32-42 40 0 0,0 1 0 0 0,0-1 1 0 0,0 1-1 0 0,1 0 0 0 0,-1-1 0 0 0,1 1 0 0 0,0 0 0 0 0,0 0 0 0 0,0 0 1 0 0,0 0-1 0 0,1 0 0 0 0,0 0 0 0 0,0 6 0 0 0,0-8 7 0 0,1 1 1 0 0,-1-1-1 0 0,1 0 1 0 0,0 0-1 0 0,-1 0 0 0 0,1 0 1 0 0,0 0-1 0 0,0 0 0 0 0,0-1 1 0 0,1 1-1 0 0,-1 0 0 0 0,0 0 1 0 0,1-1-1 0 0,-1 1 1 0 0,1-1-1 0 0,-1 1 0 0 0,1-1 1 0 0,0 0-1 0 0,0 1 0 0 0,-1-1 1 0 0,1 0-1 0 0,0 0 0 0 0,0 0 1 0 0,0-1-1 0 0,0 1 0 0 0,4 0 1 0 0,1 1 62 0 0,1-1 0 0 0,0 0 0 0 0,-1 0 0 0 0,1-1-1 0 0,0 0 1 0 0,0 0 0 0 0,-1-1 0 0 0,13-2 0 0 0,7-4 119 0 0,27-10 1 0 0,-39 12-169 0 0,92-36 177 0 0,-91 33-301 0 0,0-1 1 0 0,0 0-1 0 0,-1-1 1 0 0,19-16-1 0 0,-30 22 43 0 0,0 0-1 0 0,0 0 0 0 0,0-1 0 0 0,0 0 1 0 0,-1 0-1 0 0,0 0 0 0 0,0 0 0 0 0,0 0 0 0 0,-1-1 1 0 0,1 1-1 0 0,-1-1 0 0 0,-1 1 0 0 0,1-1 1 0 0,-1 0-1 0 0,0 0 0 0 0,0 0 0 0 0,-1 0 0 0 0,1 0 1 0 0,-2 0-1 0 0,1 0 0 0 0,0 0 0 0 0,-1 1 1 0 0,-3-12-1 0 0,2 11-61 0 0,1 1-1 0 0,-1 0 1 0 0,0-1 0 0 0,-1 1 0 0 0,0 0-1 0 0,1 0 1 0 0,-1 1 0 0 0,-1-1-1 0 0,1 1 1 0 0,-1-1 0 0 0,0 1 0 0 0,0 0-1 0 0,0 0 1 0 0,0 1 0 0 0,-1-1 0 0 0,0 1-1 0 0,1 0 1 0 0,-1 0 0 0 0,0 1 0 0 0,0-1-1 0 0,-1 1 1 0 0,1 0 0 0 0,0 1 0 0 0,-1-1-1 0 0,-6 0 1 0 0,3 1-23 0 0,-1 0 0 0 0,0 0-1 0 0,0 1 1 0 0,1 1 0 0 0,-1-1 0 0 0,0 2-1 0 0,-15 3 1 0 0,18-3 44 0 0,1 1 1 0 0,-1-1-1 0 0,0 1 0 0 0,1 1 1 0 0,0-1-1 0 0,0 1 0 0 0,0 0 0 0 0,0 1 1 0 0,0-1-1 0 0,-9 12 0 0 0,15-16 35 0 0,-1 1 0 0 0,0-1 0 0 0,0 1 0 0 0,1 0 0 0 0,-1-1-1 0 0,0 1 1 0 0,1 0 0 0 0,-1 0 0 0 0,1 0 0 0 0,-1-1 0 0 0,1 1 0 0 0,0 0 0 0 0,-1 0 0 0 0,1 0-1 0 0,0 0 1 0 0,-1 0 0 0 0,1 0 0 0 0,0 0 0 0 0,0 0 0 0 0,0 0 0 0 0,0 0 0 0 0,0 0-1 0 0,0 0 1 0 0,0 0 0 0 0,0-1 0 0 0,0 1 0 0 0,1 0 0 0 0,-1 0 0 0 0,0 0 0 0 0,1 0 0 0 0,-1 0-1 0 0,0 0 1 0 0,1 0 0 0 0,-1 0 0 0 0,1-1 0 0 0,-1 1 0 0 0,1 0 0 0 0,0 0 0 0 0,-1-1-1 0 0,1 1 1 0 0,1 1 0 0 0,2 0-163 0 0,0 1 0 0 0,0-1 1 0 0,0 0-1 0 0,0-1 0 0 0,0 1 0 0 0,1 0 0 0 0,7 1 0 0 0,17 2-785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60 516 15487 0 0,'-10'10'1654'0'0,"5"-6"-1438"0"0,-8 6-431 0 0,4-6 3122 0 0,8-4-1919 0 0,-1-1-830 0 0,0-1 0 0 0,1 1 1 0 0,-1 0-1 0 0,1-1 1 0 0,-1 1-1 0 0,1-1 1 0 0,0 1-1 0 0,0-1 1 0 0,-1 0-1 0 0,1 1 1 0 0,0-1-1 0 0,1 0 0 0 0,-1 0 1 0 0,0 0-1 0 0,0 0 1 0 0,1 0-1 0 0,-1 0 1 0 0,1 0-1 0 0,0 0 1 0 0,0 0-1 0 0,-1 0 1 0 0,2-3-1 0 0,-2-4 96 0 0,2 0 1 0 0,0 0 0 0 0,2-14-1 0 0,1 7-100 0 0,1 0 0 0 0,0 0 0 0 0,2 1 0 0 0,-1 0 0 0 0,2 0 0 0 0,0 1 0 0 0,0 0 0 0 0,2 1 0 0 0,-1-1 0 0 0,24-22 0 0 0,-9 12-143 0 0,2 2 0 0 0,0 1 0 0 0,1 0-1 0 0,40-21 1 0 0,-27 21-150 0 0,2 1-1 0 0,1 2 1 0 0,0 2 0 0 0,1 2-1 0 0,82-15 1 0 0,-93 21-1003 0 0,-1 1-6241 0 0,-15 4-416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87 283 3223 0 0,'0'2'7702'0'0,"-1"9"-6946"0"0,-1-1 1 0 0,0 0-1 0 0,0 0 0 0 0,-1 0 1 0 0,0 0-1 0 0,-1 0 1 0 0,-8 15-1 0 0,5-11-237 0 0,1 1 1 0 0,-7 25-1 0 0,-17 89 605 0 0,29-112-1059 0 0,1-15 190 0 0,1-13 30 0 0,7-21-116 0 0,1 1 1 0 0,2-1-1 0 0,1 2 0 0 0,1 0 0 0 0,2 0 1 0 0,1 1-1 0 0,1 1 0 0 0,1 1 0 0 0,1 0 0 0 0,2 1 1 0 0,1 2-1 0 0,30-28 0 0 0,-12 17-154 0 0,2 3 0 0 0,1 1 0 0 0,81-43 0 0 0,-119 71-7 0 0,0 0 0 0 0,1 1 1 0 0,-1 0-1 0 0,0 1 0 0 0,1-1 0 0 0,0 1 0 0 0,-1 0 0 0 0,1 0 1 0 0,0 1-1 0 0,0-1 0 0 0,7 2 0 0 0,-11-1-40 0 0,1 0 0 0 0,-1 1-1 0 0,1-1 1 0 0,-1 1 0 0 0,1 0 0 0 0,-1 0-1 0 0,0 0 1 0 0,1 0 0 0 0,-1 0-1 0 0,0 1 1 0 0,0-1 0 0 0,0 1 0 0 0,0-1-1 0 0,0 1 1 0 0,0 0 0 0 0,0 0 0 0 0,-1-1-1 0 0,1 1 1 0 0,-1 0 0 0 0,1 1 0 0 0,-1-1-1 0 0,0 0 1 0 0,0 0 0 0 0,0 1 0 0 0,0-1-1 0 0,0 0 1 0 0,1 5 0 0 0,1 24-1844 0 0,-2-14 785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96 143 16127 0 0,'0'0'1460'0'0,"2"1"-1122"0"0,11 2 283 0 0,-1 0 0 0 0,1-1 0 0 0,0 0 0 0 0,0-1 0 0 0,25-1 0 0 0,-30 0-393 0 0,24-1 207 0 0,0-1 0 0 0,0-1 0 0 0,33-9 0 0 0,-46 8-395 0 0,0-1 0 0 0,0-1 0 0 0,-1-1 1 0 0,0-1-1 0 0,0 0 0 0 0,21-15 0 0 0,-35 21-65 0 0,-1-1-1 0 0,1 1 0 0 0,-1-1 0 0 0,0-1 0 0 0,0 1 1 0 0,0 0-1 0 0,0-1 0 0 0,-1 1 0 0 0,4-7 0 0 0,-5 9 4 0 0,-1 0 1 0 0,0 0-1 0 0,1 0 0 0 0,-1 0 0 0 0,0 0 0 0 0,1 0 0 0 0,-1 0 0 0 0,0-1 0 0 0,0 1 1 0 0,0 0-1 0 0,0 0 0 0 0,0 0 0 0 0,0 0 0 0 0,0 0 0 0 0,-1 0 0 0 0,1 0 0 0 0,-1-2 1 0 0,0 2-2 0 0,1 0 0 0 0,-1 0 0 0 0,0 0 0 0 0,0 0 1 0 0,0 0-1 0 0,0 0 0 0 0,0 0 0 0 0,0 0 0 0 0,0 1 0 0 0,0-1 1 0 0,0 0-1 0 0,0 1 0 0 0,-1-1 0 0 0,1 1 0 0 0,0-1 1 0 0,0 1-1 0 0,-1-1 0 0 0,-1 1 0 0 0,-4-1-49 0 0,0-1 0 0 0,-1 2 1 0 0,1-1-1 0 0,0 1 0 0 0,-1 0 0 0 0,-7 2 0 0 0,-44 9-252 0 0,54-10 295 0 0,-28 6-67 0 0,0 2-1 0 0,1 1 1 0 0,0 2 0 0 0,-34 17 0 0 0,47-19 142 0 0,0 1 1 0 0,1 1-1 0 0,0 1 1 0 0,1 0-1 0 0,1 2 1 0 0,0-1-1 0 0,-22 28 1 0 0,31-34 44 0 0,0 1 0 0 0,1 0 0 0 0,0 0 0 0 0,1 1 1 0 0,0 0-1 0 0,-5 13 0 0 0,9-20-74 0 0,0 0-1 0 0,0 0 1 0 0,0 0 0 0 0,1 0 0 0 0,-1 0 0 0 0,1 1-1 0 0,0-1 1 0 0,0 0 0 0 0,0 0 0 0 0,0 0-1 0 0,0 0 1 0 0,1 0 0 0 0,0 0 0 0 0,-1 0 0 0 0,1 0-1 0 0,0 0 1 0 0,1 0 0 0 0,-1 0 0 0 0,0-1 0 0 0,1 1-1 0 0,-1 0 1 0 0,1-1 0 0 0,0 1 0 0 0,0-1-1 0 0,0 0 1 0 0,0 0 0 0 0,3 3 0 0 0,1-1-5 0 0,0 0 1 0 0,0 0 0 0 0,1 0-1 0 0,-1-1 1 0 0,1 1-1 0 0,0-2 1 0 0,0 1 0 0 0,0-1-1 0 0,0 0 1 0 0,1 0-1 0 0,-1-1 1 0 0,0 0 0 0 0,1 0-1 0 0,-1-1 1 0 0,10-1-1 0 0,6-1-443 0 0,0-1 0 0 0,-1-1-1 0 0,38-12 1 0 0,-18 3-1212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69 7831 0 0,'8'-11'372'0'0,"1"-1"70"0"0,27-30 11876 0 0,-36 41-11778 0 0,0 0-387 0 0,-1 1 1 0 0,1 0 0 0 0,-1 0-1 0 0,1 0 1 0 0,-1 0 0 0 0,1-1-1 0 0,0 1 1 0 0,-1 0 0 0 0,1 0-1 0 0,-1 0 1 0 0,1 0 0 0 0,-1 0-1 0 0,1 0 1 0 0,-1 0 0 0 0,1 0-1 0 0,-1 0 1 0 0,1 0 0 0 0,0 0-1 0 0,-1 0 1 0 0,-32 9-2268 0 0,28-8 3242 0 0,-13 6-1104 0 0,0 1 0 0 0,0 0 0 0 0,1 1-1 0 0,0 1 1 0 0,-16 13 0 0 0,19-14-22 0 0,5-3-25 0 0,0 1 1 0 0,1-1-1 0 0,0 1 0 0 0,0 1 1 0 0,-11 13-1 0 0,17-19 17 0 0,0 0 1 0 0,1 0-1 0 0,-1 0 0 0 0,1 1 1 0 0,-1-1-1 0 0,1 0 0 0 0,0 1 0 0 0,0-1 1 0 0,0 1-1 0 0,1 0 0 0 0,-1-1 1 0 0,1 1-1 0 0,-1 0 0 0 0,1-1 0 0 0,0 1 1 0 0,0 0-1 0 0,0-1 0 0 0,0 1 1 0 0,0 0-1 0 0,1-1 0 0 0,-1 1 0 0 0,1 0 1 0 0,0-1-1 0 0,-1 1 0 0 0,1-1 1 0 0,1 1-1 0 0,1 2 0 0 0,0 0 2 0 0,1 0 0 0 0,0 0 0 0 0,0 0 0 0 0,1-1 0 0 0,-1 0 0 0 0,1 0 0 0 0,0 0 0 0 0,0-1 0 0 0,1 1 0 0 0,6 2 0 0 0,9 4-12 0 0,32 10 0 0 0,-25-10 12 0 0,-9-4 8 0 0,43 19 33 0 0,-57-22-32 0 0,1 0 0 0 0,0 0-1 0 0,-1 1 1 0 0,0-1-1 0 0,0 1 1 0 0,0 0 0 0 0,0 1-1 0 0,4 4 1 0 0,-8-7 1 0 0,0-1 1 0 0,0 1-1 0 0,0 0 0 0 0,-1-1 1 0 0,1 1-1 0 0,0 0 0 0 0,0 0 1 0 0,-1-1-1 0 0,1 1 0 0 0,-1 0 1 0 0,0 0-1 0 0,0 0 0 0 0,1 0 1 0 0,-1 0-1 0 0,0 0 0 0 0,-1-1 1 0 0,1 1-1 0 0,0 0 0 0 0,0 0 1 0 0,-1 0-1 0 0,1 0 0 0 0,-1 0 1 0 0,0-1-1 0 0,1 1 0 0 0,-1 0 1 0 0,0-1-1 0 0,0 1 0 0 0,0 0 1 0 0,0-1-1 0 0,-1 1 0 0 0,1-1 1 0 0,-2 2-1 0 0,-5 6 32 0 0,0-2 0 0 0,-1 1 0 0 0,0-1 0 0 0,-11 7 0 0 0,18-13-33 0 0,-29 18 27 0 0,-1-1 0 0 0,0-2 0 0 0,-1-1 1 0 0,0-1-1 0 0,-2-2 0 0 0,-57 12 0 0 0,83-22-56 0 0,-1 0 0 0 0,0-1 0 0 0,1 0 0 0 0,-18-1 0 0 0,26 0-29 0 0,-1 0 1 0 0,1 0-1 0 0,0 0 0 0 0,-1 0 1 0 0,1-1-1 0 0,0 1 1 0 0,-1 0-1 0 0,1-1 1 0 0,0 1-1 0 0,0-1 1 0 0,0 1-1 0 0,-1-1 1 0 0,1 0-1 0 0,0 1 1 0 0,0-1-1 0 0,0 0 1 0 0,0 0-1 0 0,0 0 1 0 0,0 0-1 0 0,0 0 1 0 0,0 0-1 0 0,1 0 1 0 0,-1 0-1 0 0,0 0 1 0 0,1 0-1 0 0,-1 0 1 0 0,0 0-1 0 0,1-1 1 0 0,0 1-1 0 0,-1 0 1 0 0,1 0-1 0 0,0-1 1 0 0,-1 1-1 0 0,1 0 1 0 0,0 0-1 0 0,0-1 1 0 0,0 1-1 0 0,0 0 1 0 0,0-1-1 0 0,0 1 1 0 0,1 0-1 0 0,-1-1 1 0 0,0 1-1 0 0,1 0 1 0 0,0-2-1 0 0,1-2-507 0 0,-1 1-1 0 0,1-1 0 0 0,1 1 1 0 0,-1-1-1 0 0,1 1 1 0 0,4-6-1 0 0,9-11-6027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11975 0 0,'-1'1'8964'0'0,"-4"12"-8691"0"0,-2 0-1 0 0,1-1 0 0 0,-2 0 1 0 0,0 0-1 0 0,0-1 1 0 0,-16 17-1 0 0,10-11-151 0 0,-23 33-1 0 0,33-43-94 0 0,0 1 0 0 0,0-1-1 0 0,1 1 1 0 0,0 0 0 0 0,0 0-1 0 0,1 0 1 0 0,0 0 0 0 0,-2 15-1 0 0,4-21 8 0 0,0 1 0 0 0,0 0-1 0 0,0 0 1 0 0,0 0-1 0 0,1 0 1 0 0,-1 0 0 0 0,1 0-1 0 0,0-1 1 0 0,0 1-1 0 0,0 0 1 0 0,0-1-1 0 0,0 1 1 0 0,1 0 0 0 0,-1-1-1 0 0,1 0 1 0 0,-1 1-1 0 0,1-1 1 0 0,0 0-1 0 0,0 0 1 0 0,0 0 0 0 0,0 0-1 0 0,1 0 1 0 0,-1 0-1 0 0,0-1 1 0 0,1 1-1 0 0,-1-1 1 0 0,1 1 0 0 0,3 0-1 0 0,0 0 78 0 0,0 0 0 0 0,0 0 0 0 0,0-1 0 0 0,0 0 0 0 0,0 0 0 0 0,0-1 0 0 0,0 0 0 0 0,1 0 0 0 0,-1 0 0 0 0,0-1 0 0 0,0 1 0 0 0,11-4 0 0 0,1-1 117 0 0,-1-1-1 0 0,0-1 1 0 0,17-9-1 0 0,-21 9-162 0 0,-1-1 0 0 0,0 0 0 0 0,0-1 0 0 0,-1 0 0 0 0,0-1-1 0 0,0 0 1 0 0,14-18 0 0 0,3-10-880 0 0,24-40 0 0 0,-33 48-891 0 0,-6 9-4214 0 0,-3 1-1778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22 10135 0 0,'1'-1'778'0'0,"8"-3"-723"0"0,-5 1 520 0 0,0 1 1 0 0,0 0-1 0 0,1 0 0 0 0,-1 1 1 0 0,0-1-1 0 0,1 1 0 0 0,-1 0 1 0 0,12-1 1615 0 0,-12 12-560 0 0,-3-4-1420 0 0,-1 1 1 0 0,0 0 0 0 0,0-1 0 0 0,0 1 0 0 0,-1-1 0 0 0,0 1 0 0 0,0 0 0 0 0,0-1 0 0 0,-4 8 0 0 0,4-10-134 0 0,-14 48 848 0 0,-37 82-1 0 0,-35 46-190 0 0,1-4-460 0 0,8-13-129 0 0,-15 35-376 0 0,90-192 76 0 0,-2 5 182 0 0,3-2-2796 0 0,2-2 1270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45 6911 0 0,'36'-44'10958'0'0,"-37"44"-10740"0"0,-1 1 0 0 0,0 1 0 0 0,1-1 0 0 0,-1 0 0 0 0,1 0 0 0 0,-1 1 1 0 0,1-1-1 0 0,0 0 0 0 0,0 1 0 0 0,0-1 0 0 0,-2 3 0 0 0,1 0 110 0 0,-27 36 668 0 0,-46 85 1 0 0,56-90-734 0 0,-133 278 278 0 0,50-95-75 0 0,-17-9-248 0 0,72-131-499 0 0,20-29 21 0 0,24-43-457 0 0,6-4-747 0 0,6-6-399 0 0,1-3 120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13359 0 0,'1'1'4770'0'0,"6"2"-4201"0"0,0-1 1 0 0,-1 0 0 0 0,1 0 0 0 0,0 0 0 0 0,0-1-1 0 0,1 0 1 0 0,-1 0 0 0 0,0-1 0 0 0,10-1 0 0 0,11-1-209 0 0,28-6-1 0 0,-45 6-33 0 0,193-37 1252 0 0,-122 22-1299 0 0,79-29 0 0 0,-47 12-755 0 0,-90 28-85 0 0,-10 4-1208 0 0,-1-2-4218 0 0,-4 1-1864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429 299 1839 0 0,'-4'6'19826'0'0,"17"-19"-19683"0"0,-1-1 0 0 0,-1-1 0 0 0,0 0 1 0 0,-1-1-1 0 0,0 0 0 0 0,-2 0 0 0 0,0-1 1 0 0,0 0-1 0 0,-2-1 0 0 0,0 0 1 0 0,-1 0-1 0 0,3-26 0 0 0,-7 41-129 0 0,-1-1 0 0 0,1 1 0 0 0,-1-1-1 0 0,0 1 1 0 0,-1-1 0 0 0,1 1 0 0 0,-1-1 0 0 0,1 1-1 0 0,-1-1 1 0 0,0 1 0 0 0,-3-6 0 0 0,3 7-18 0 0,0 1 0 0 0,1-1 0 0 0,-2 1 0 0 0,1 0 0 0 0,0 0 0 0 0,0-1 0 0 0,0 1 0 0 0,0 0 0 0 0,-1 0 0 0 0,1 0 0 0 0,-1 0 0 0 0,1 1 0 0 0,-1-1 0 0 0,1 0 0 0 0,-1 1 0 0 0,1-1 0 0 0,-1 0 0 0 0,1 1 0 0 0,-1 0 0 0 0,0-1 0 0 0,1 1 0 0 0,-1 0 0 0 0,0 0 0 0 0,1 0-1 0 0,-1 0 1 0 0,-3 1 0 0 0,-5 0-56 0 0,0 1-1 0 0,0 0 0 0 0,1 1 1 0 0,-1 0-1 0 0,0 1 0 0 0,-11 6 1 0 0,-54 34-121 0 0,42-24 113 0 0,1 1 44 0 0,0 0 0 0 0,2 2 1 0 0,-34 33-1 0 0,44-36 42 0 0,1 0 0 0 0,1 2 1 0 0,1 0-1 0 0,1 1 0 0 0,-15 27 1 0 0,27-41 39 0 0,0-1-1 0 0,0 1 1 0 0,1 0 0 0 0,0-1-1 0 0,1 1 1 0 0,0 1 0 0 0,0-1-1 0 0,0 13 1 0 0,2-19-37 0 0,0 0 0 0 0,0 0 0 0 0,0 0-1 0 0,0 0 1 0 0,1 0 0 0 0,-1 0 0 0 0,1 0-1 0 0,0 0 1 0 0,0-1 0 0 0,0 1 0 0 0,0 0 0 0 0,0 0-1 0 0,1-1 1 0 0,-1 1 0 0 0,1-1 0 0 0,0 1-1 0 0,0-1 1 0 0,0 0 0 0 0,0 1 0 0 0,0-1 0 0 0,0 0-1 0 0,0-1 1 0 0,1 1 0 0 0,-1 0 0 0 0,1 0-1 0 0,0-1 1 0 0,-1 0 0 0 0,1 1 0 0 0,4 0-1 0 0,2 0 4 0 0,-1 0 0 0 0,1-1-1 0 0,-1 0 1 0 0,1 0-1 0 0,0-1 1 0 0,-1 0-1 0 0,1 0 1 0 0,-1-1-1 0 0,1 0 1 0 0,8-3-1 0 0,13-4 46 0 0,41-17-1 0 0,-53 18-57 0 0,2-1-92 0 0,30-15 0 0 0,-45 20 11 0 0,0-1 0 0 0,1 1-1 0 0,-1-1 1 0 0,0 0-1 0 0,-1 0 1 0 0,1 0 0 0 0,-1-1-1 0 0,0 0 1 0 0,0 0 0 0 0,4-5-1 0 0,-7 7 36 0 0,0 0 1 0 0,0 0-1 0 0,0 0 0 0 0,0 0 1 0 0,0 0-1 0 0,-1 0 0 0 0,1 0 1 0 0,-1 0-1 0 0,0 0 0 0 0,0 0 1 0 0,0 0-1 0 0,0 0 0 0 0,-1 0 1 0 0,1 0-1 0 0,-1 0 0 0 0,1 0 1 0 0,-1 0-1 0 0,0 0 0 0 0,-1 0 1 0 0,1 1-1 0 0,0-1 0 0 0,-1 0 1 0 0,1 1-1 0 0,-1-1 1 0 0,0 1-1 0 0,-4-5 0 0 0,5 7 31 0 0,0 1 0 0 0,0-1-1 0 0,-1 1 1 0 0,1-1 0 0 0,0 1-1 0 0,0-1 1 0 0,0 1 0 0 0,0 0 0 0 0,0 0-1 0 0,0-1 1 0 0,0 1 0 0 0,1 0-1 0 0,-2 2 1 0 0,0 0 9 0 0,0-1 0 0 0,0 1 0 0 0,0 1-1 0 0,1-1 1 0 0,0 0 0 0 0,-1 0 0 0 0,1 0-1 0 0,0 1 1 0 0,1-1 0 0 0,-1 0 0 0 0,1 1 0 0 0,-1-1-1 0 0,1 1 1 0 0,0-1 0 0 0,0 1 0 0 0,1-1-1 0 0,-1 0 1 0 0,1 1 0 0 0,1 3 0 0 0,-1 0-15 0 0,1-1 1 0 0,0 0 0 0 0,0 0-1 0 0,1 0 1 0 0,-1 0-1 0 0,2 0 1 0 0,-1-1-1 0 0,0 0 1 0 0,6 7-1 0 0,-7-10-274 0 0,-1 0-1 0 0,1-1 1 0 0,0 1-1 0 0,0-1 1 0 0,0 1-1 0 0,0-1 1 0 0,0 0-1 0 0,0 0 1 0 0,0 1-1 0 0,0-2 1 0 0,0 1-1 0 0,5 1 1 0 0,5 0-6635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145 364 16039 0 0,'-9'2'1452'0'0,"2"0"-1251"0"0,0 0-1 0 0,-1-1 0 0 0,1 0 1 0 0,-1-1-1 0 0,1 1 0 0 0,-1-2 1 0 0,1 1-1 0 0,0-1 1 0 0,-13-2-1 0 0,17 2-104 0 0,0 0 0 0 0,1 1 0 0 0,-1-1 0 0 0,1 0 0 0 0,-1 0 0 0 0,1-1 1 0 0,0 1-1 0 0,0 0 0 0 0,-1-1 0 0 0,1 0 0 0 0,0 1 0 0 0,0-1 0 0 0,0 0 0 0 0,1 0 0 0 0,-1 0 0 0 0,0 0 1 0 0,1 0-1 0 0,-1-1 0 0 0,1 1 0 0 0,0 0 0 0 0,0-1 0 0 0,0 1 0 0 0,0-1 0 0 0,0 1 0 0 0,0-1 0 0 0,1 1 0 0 0,-1-1 1 0 0,1 0-1 0 0,0 1 0 0 0,-1-5 0 0 0,2 1-34 0 0,0-1 0 0 0,0 1 0 0 0,0 0 1 0 0,1-1-1 0 0,0 1 0 0 0,0 0 0 0 0,0 0 0 0 0,1 0 0 0 0,0 1 1 0 0,4-7-1 0 0,6-8-53 0 0,20-23 0 0 0,-21 27-95 0 0,1 2 0 0 0,1-1 0 0 0,0 2-1 0 0,1 0 1 0 0,0 1 0 0 0,1 0-1 0 0,1 1 1 0 0,0 1 0 0 0,0 1-1 0 0,0 0 1 0 0,1 1 0 0 0,1 1-1 0 0,-1 1 1 0 0,30-6 0 0 0,-44 12 142 0 0,1-1 0 0 0,0 1 0 0 0,0 0 0 0 0,-1 0 1 0 0,1 0-1 0 0,0 1 0 0 0,0 0 0 0 0,-1 0 0 0 0,1 0 0 0 0,0 0 0 0 0,-1 1 1 0 0,1 0-1 0 0,4 2 0 0 0,-6-2-45 0 0,-1-1-1 0 0,0 1 1 0 0,1 0-1 0 0,-1-1 1 0 0,0 1-1 0 0,0 0 1 0 0,0 0 0 0 0,0 1-1 0 0,0-1 1 0 0,0 0-1 0 0,-1 0 1 0 0,1 1-1 0 0,-1-1 1 0 0,0 1 0 0 0,1 0-1 0 0,-1-1 1 0 0,0 1-1 0 0,-1 0 1 0 0,1 0-1 0 0,0-1 1 0 0,-1 1 0 0 0,1 6-1 0 0,-2 7 31 0 0,-1 0-1 0 0,-1-1 0 0 0,0 1 1 0 0,-10 28-1 0 0,-4 22 44 0 0,15-57-77 0 0,1-1 1 0 0,0 1-1 0 0,1 0 1 0 0,0-1 0 0 0,0 1-1 0 0,2 8 1 0 0,-1-7 12 0 0,1-1 0 0 0,0 0 0 0 0,0 0 0 0 0,1 0 0 0 0,0 0 0 0 0,0 0 0 0 0,1 0 0 0 0,0-1 0 0 0,1 0 0 0 0,0 0 0 0 0,0 0 0 0 0,12 13 0 0 0,-11-15 15 0 0,1 0 1 0 0,0 0-1 0 0,11 8 0 0 0,-14-12-25 0 0,0 0 0 0 0,0 0 0 0 0,0-1 0 0 0,0 1 0 0 0,0-1 0 0 0,0 0 0 0 0,0 0 0 0 0,1 0 0 0 0,6 0 0 0 0,14-1-489 0 0,-1-1 1 0 0,1-1-1 0 0,-1-1 1 0 0,0-1-1 0 0,28-8 0 0 0,-24 4-945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80 6447 0 0,'92'-49'1776'0'0,"-48"26"5444"0"0,-22 15-407 0 0,-26 20-5825 0 0,0-4-863 0 0,-1-1 0 0 0,1 0 0 0 0,-1 0 0 0 0,0-1 0 0 0,-1 0 0 0 0,0 1 0 0 0,0-2 0 0 0,0 1 0 0 0,-8 5 0 0 0,-12 6-9 0 0,-31 17 1 0 0,27-17-8 0 0,-18 11-97 0 0,-96 61 38 0 0,127-76-46 0 0,1 0 0 0 0,0 1 0 0 0,1 1 1 0 0,1 0-1 0 0,0 1 0 0 0,-12 18 0 0 0,24-31-4 0 0,0-1 0 0 0,1 1 0 0 0,-1-1 0 0 0,1 1 0 0 0,0 0 0 0 0,0-1 0 0 0,0 1 0 0 0,0 0 0 0 0,0 0 0 0 0,0 0 0 0 0,1 0 0 0 0,0 0 0 0 0,-1 0 0 0 0,1 0 0 0 0,0 0 0 0 0,0 0 0 0 0,1 4 0 0 0,0-5 0 0 0,0 0 0 0 0,0 1 0 0 0,0-1 0 0 0,0-1 0 0 0,1 1 0 0 0,-1 0 0 0 0,0 0 0 0 0,1 0 0 0 0,-1-1 0 0 0,1 1 0 0 0,0-1 0 0 0,-1 1 0 0 0,1-1 0 0 0,0 0 0 0 0,0 1 0 0 0,0-1 0 0 0,0 0 0 0 0,0 0 0 0 0,0-1 0 0 0,0 1 0 0 0,1 0 0 0 0,-1-1 0 0 0,4 1 0 0 0,12 1 22 0 0,0-1 0 0 0,-1 0 0 0 0,1-2 0 0 0,0 0 1 0 0,31-6-1 0 0,-35 5-19 0 0,87-15-1811 0 0,-66 10-515 0 0,0-2 1 0 0,43-17-1 0 0,-50 13-4701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19 12895 0 0,'1'-1'315'0'0,"-1"0"-275"0"0,0 1-1 0 0,0 0 1 0 0,1-1 0 0 0,-1 1 0 0 0,0 0 0 0 0,0-1 0 0 0,0 1 0 0 0,0 0 0 0 0,0-1-1 0 0,0 1 1 0 0,0-1 0 0 0,0 1 0 0 0,0 0 0 0 0,0-1 0 0 0,0 1 0 0 0,0 0 0 0 0,0-1 0 0 0,0 1-1 0 0,0 0 1 0 0,0-1 0 0 0,0 1 0 0 0,-1 0 0 0 0,1-1 0 0 0,0 1 0 0 0,0 0 0 0 0,0-1 0 0 0,-1 1-1 0 0,1 0 1 0 0,0-1 0 0 0,0 1 0 0 0,-1 0 0 0 0,1-1 150 0 0,-1 1 0 0 0,0-1 0 0 0,1 0 1 0 0,-1 1-1 0 0,1 0 0 0 0,-1-1 0 0 0,0 1 0 0 0,1-1 0 0 0,-1 1 1 0 0,0 0-1 0 0,0 0 0 0 0,1-1 0 0 0,-1 1 0 0 0,0 0 0 0 0,0 0 1 0 0,1 0-1 0 0,-1 0 0 0 0,-1 0 0 0 0,-14 0 1658 0 0,16 0-1762 0 0,-5 0 121 0 0,0 1 0 0 0,0 0 1 0 0,1 1-1 0 0,-1-1 0 0 0,1 1 1 0 0,-1-1-1 0 0,1 1 0 0 0,-1 1 1 0 0,1-1-1 0 0,0 1 0 0 0,0-1 1 0 0,0 1-1 0 0,1 0 0 0 0,-1 1 1 0 0,-6 6-1 0 0,-1 5 38 0 0,0 0 1 0 0,-17 30-1 0 0,18-27-24 0 0,-35 67 44 0 0,-59 155 1 0 0,36-72-121 0 0,29-84-327 0 0,-3-1 1 0 0,-89 130-1 0 0,123-201-51 0 0,-2 0 0 0 0,1-1 0 0 0,-22 19 0 0 0,0-9-6736 0 0,19-15-153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18367 0 0,'0'0'1668'0'0,"0"3"-1376"0"0,1-1-236 0 0,-1 0 1 0 0,1 1-1 0 0,-1-1 0 0 0,1 0 0 0 0,0 0 1 0 0,0 0-1 0 0,0 0 0 0 0,0 0 0 0 0,0 0 1 0 0,0 0-1 0 0,0 0 0 0 0,1 0 0 0 0,-1 0 1 0 0,1-1-1 0 0,0 1 0 0 0,1 1 0 0 0,1 0 122 0 0,0 0 0 0 0,0-1 0 0 0,1 1 0 0 0,-1-1 0 0 0,1 0-1 0 0,0 0 1 0 0,4 1 0 0 0,9 1 265 0 0,0 0-1 0 0,-1-2 1 0 0,23 1-1 0 0,6-2 139 0 0,1-2 0 0 0,81-12-1 0 0,93-30 214 0 0,-155 29-655 0 0,-16 2-217 0 0,1 1-1514 0 0,68-8-1 0 0,-100 19-473 0 0,-5 1-85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8751 0 0,'0'0'4827'0'0,"9"-2"-687"0"0,-7 2-3936 0 0,0-1 0 0 0,1 1 0 0 0,-1 0 1 0 0,1 0-1 0 0,-1-1 0 0 0,1 2 0 0 0,-1-1 0 0 0,1 0 0 0 0,-1 0 1 0 0,1 1-1 0 0,-1-1 0 0 0,1 1 0 0 0,-1 0 0 0 0,0 0 0 0 0,1 0 1 0 0,-1 0-1 0 0,0 0 0 0 0,0 1 0 0 0,0-1 0 0 0,0 0 0 0 0,2 3 1 0 0,-2-2-146 0 0,-1-1 0 0 0,1 1 0 0 0,-1 0 0 0 0,0 0 0 0 0,0 0 0 0 0,0 0 0 0 0,0 0 0 0 0,0 1 0 0 0,0-1 0 0 0,-1 0 0 0 0,1 0 0 0 0,-1 1 0 0 0,1-1 0 0 0,-1 0 0 0 0,0 0 0 0 0,0 1 0 0 0,0-1 0 0 0,0 0 0 0 0,0 1 0 0 0,-1-1 0 0 0,1 0 0 0 0,-2 4 0 0 0,-9 27 388 0 0,-2 0 0 0 0,-18 33-1 0 0,12-25 102 0 0,18-40-507 0 0,1 0-1 0 0,-1 0 1 0 0,1 0-1 0 0,0-1 1 0 0,-1 1-1 0 0,1 0 1 0 0,0 0-1 0 0,0 0 1 0 0,-1 0-1 0 0,1 0 1 0 0,0 0-1 0 0,0-1 1 0 0,0 1-1 0 0,0 0 1 0 0,0 0-1 0 0,1 0 1 0 0,-1 0-1 0 0,0 0 1 0 0,0 0-1 0 0,0 0 1 0 0,1-1-1 0 0,-1 1 1 0 0,1 0-1 0 0,0 1 1 0 0,0-1-7 0 0,0 0 0 0 0,0 0 0 0 0,0 0 0 0 0,0-1 1 0 0,0 1-1 0 0,0 0 0 0 0,1-1 0 0 0,-1 1 0 0 0,0 0 0 0 0,1-1 1 0 0,-1 1-1 0 0,0-1 0 0 0,3 1 0 0 0,4 0 61 0 0,-1-1 0 0 0,1 0 0 0 0,0 0 1 0 0,12-1-1 0 0,-4-2-75 0 0,1 0 1 0 0,-1-1 0 0 0,0-1 0 0 0,0 0-1 0 0,0-1 1 0 0,-1 0 0 0 0,0-2-1 0 0,0 0 1 0 0,0 0 0 0 0,-1-2-1 0 0,-1 0 1 0 0,1 0 0 0 0,-2-1 0 0 0,0-1-1 0 0,0 0 1 0 0,-1 0 0 0 0,0-1-1 0 0,17-28 1 0 0,17-38-622 0 0,-26 43-96 0 0,2 2-1 0 0,1 0 1 0 0,28-33-1 0 0,-11 27-3309 0 0,-21 23-3563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43 6911 0 0,'0'0'1019'0'0,"10"-4"4588"0"0,10-3-2290 0 0,23-15 0 0 0,-23 12-276 0 0,-30 11-2582 0 0,-3 1-378 0 0,1 1 0 0 0,0 0 0 0 0,0 1 0 0 0,-15 8 1 0 0,-45 25-112 0 0,30-13 163 0 0,1 2 1 0 0,1 2-1 0 0,1 2 0 0 0,1 1 1 0 0,-35 39-1 0 0,68-65-66 0 0,1 0-1 0 0,-1 0 1 0 0,1 1 0 0 0,1 0-1 0 0,-1 0 1 0 0,1 0 0 0 0,-6 13-1 0 0,9-19-61 0 0,0 1-1 0 0,1-1 1 0 0,-1 0 0 0 0,0 1-1 0 0,0-1 1 0 0,0 0-1 0 0,0 1 1 0 0,0-1-1 0 0,0 0 1 0 0,1 1-1 0 0,-1-1 1 0 0,0 0-1 0 0,0 1 1 0 0,1-1-1 0 0,-1 0 1 0 0,0 1-1 0 0,0-1 1 0 0,1 0-1 0 0,-1 0 1 0 0,0 1-1 0 0,1-1 1 0 0,-1 0-1 0 0,0 0 1 0 0,1 0-1 0 0,-1 0 1 0 0,0 1 0 0 0,1-1-1 0 0,-1 0 1 0 0,1 0-1 0 0,0 0 1 0 0,11 3 38 0 0,-6-3-32 0 0,0-1 0 0 0,0 1-1 0 0,1-1 1 0 0,-1 0 0 0 0,0-1-1 0 0,0 0 1 0 0,8-3 0 0 0,42-21 50 0 0,-50 23-56 0 0,68-35 69 0 0,103-71-1 0 0,-164 98-188 0 0,23-23-1 0 0,-25 23 52 0 0,-10 10-65 0 0,-3 2-406 0 0,-9 8 523 0 0,0 0-1 0 0,1 0 0 0 0,0 2 0 0 0,1-1 1 0 0,0 1-1 0 0,1 0 0 0 0,0 1 0 0 0,0 0 0 0 0,1 0 1 0 0,1 1-1 0 0,-6 16 0 0 0,10-25 6 0 0,1 0 1 0 0,0-1-1 0 0,1 1 0 0 0,-1 0 0 0 0,0 0 1 0 0,1-1-1 0 0,0 1 0 0 0,0 0 1 0 0,0 0-1 0 0,0 0 0 0 0,1 0 0 0 0,1 4 1 0 0,-2-7-77 0 0,1 1 0 0 0,0 0 0 0 0,-1 0 0 0 0,1-1 0 0 0,0 1 0 0 0,0-1 0 0 0,0 1 1 0 0,0 0-1 0 0,1-1 0 0 0,-1 0 0 0 0,0 1 0 0 0,1-1 0 0 0,-1 0 0 0 0,1 0 0 0 0,-1 0 1 0 0,1 0-1 0 0,-1 0 0 0 0,1 0 0 0 0,0 0 0 0 0,-1 0 0 0 0,1-1 0 0 0,0 1 0 0 0,0-1 0 0 0,0 1 1 0 0,-1-1-1 0 0,4 0 0 0 0,12 0-2241 0 0,3-2-5067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60 7831 0 0,'39'-42'878'0'0,"-21"24"8559"0"0,-18 20-8984 0 0,1 2-317 0 0,0 0-1 0 0,-1 1 1 0 0,1-1 0 0 0,-1 0-1 0 0,-1 0 1 0 0,1 1-1 0 0,0-1 1 0 0,-1 0-1 0 0,0 0 1 0 0,-2 8 0 0 0,-4 6 258 0 0,-9 20 0 0 0,8-22-154 0 0,-120 222 2272 0 0,-20-10-1317 0 0,97-153-863 0 0,28-42-236 0 0,9-13-98 0 0,1 0-1 0 0,0 1 1 0 0,-16 39-1 0 0,29-60-66 0 0,0 0 0 0 0,0 1 0 0 0,1-1 0 0 0,-1 0 0 0 0,0 1 0 0 0,0-1 0 0 0,1 0 0 0 0,-1 0 0 0 0,0 0 0 0 0,1 1 0 0 0,-1-1 0 0 0,0 0 0 0 0,1 0 0 0 0,-1 0 0 0 0,0 0 0 0 0,1 0 0 0 0,-1 0-1 0 0,1 0 1 0 0,-1 1 0 0 0,0-1 0 0 0,1 0 0 0 0,-1 0 0 0 0,1-1 0 0 0,2 1-635 0 0,-1 0 0 0 0,1-1 0 0 0,-1 0 0 0 0,1 0-1 0 0,-1 0 1 0 0,1 0 0 0 0,-1 0 0 0 0,0 0 0 0 0,4-2 0 0 0,-6 2 432 0 0,20-11-6755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 12439 0 0,'-3'-6'8176'0'0,"-1"19"-7683"0"0,0 0-1 0 0,2 0 1 0 0,-1 0 0 0 0,1 14-1 0 0,-5 20 204 0 0,-4 6-305 0 0,-2 0 0 0 0,-3-1 0 0 0,-2 0 0 0 0,-2-2 0 0 0,-3 0 0 0 0,-45 75 0 0 0,-106 132 105 0 0,157-234-581 0 0,2 0 0 0 0,1 0 0 0 0,0 1 0 0 0,-14 38 0 0 0,28-61-154 0 0,13 2-2751 0 0,-12-2 2477 0 0,0-1-1 0 0,1 1 1 0 0,-1-1-1 0 0,0 0 1 0 0,1 0-1 0 0,-1 1 1 0 0,0-1-1 0 0,1 0 1 0 0,-1 0 0 0 0,0 0-1 0 0,1 0 1 0 0,-1-1-1 0 0,2 1 1 0 0,10-5-6469 0 0</inkml:trace>
  <inkml:trace contextRef="#ctx0" brushRef="#br0" timeOffset="1">290 692 11055 0 0,'0'0'852'0'0,"-1"2"-560"0"0,-2 9 503 0 0,-1-1 0 0 0,2 1 0 0 0,0 0-1 0 0,0 0 1 0 0,1 1 0 0 0,0-1 0 0 0,1 0-1 0 0,1 0 1 0 0,-1 0 0 0 0,2 1 0 0 0,0-1-1 0 0,0 0 1 0 0,5 15 0 0 0,-3-16-623 0 0,1 1 0 0 0,0-1 0 0 0,1 0 0 0 0,0 0 0 0 0,0-1 1 0 0,1 0-1 0 0,0 0 0 0 0,1 0 0 0 0,0-1 0 0 0,0 0 0 0 0,13 9 0 0 0,-17-14-292 0 0,1 1 0 0 0,0-1 0 0 0,0-1 0 0 0,1 1 0 0 0,-1-1 0 0 0,0 0 0 0 0,1 0 0 0 0,-1 0 0 0 0,1-1 0 0 0,0 0 0 0 0,-1 0 0 0 0,1 0 0 0 0,0-1-1 0 0,0 0 1 0 0,0 0 0 0 0,-1 0 0 0 0,1-1 0 0 0,0 0 0 0 0,0 0 0 0 0,-1 0 0 0 0,1-1 0 0 0,-1 0 0 0 0,1 0 0 0 0,6-4 0 0 0,-1-1-938 0 0,1 0-1 0 0,-1-1 1 0 0,16-14 0 0 0,-6 2-652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39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54 7367 0 0,'15'-54'15980'0'0,"-15"56"-15869"0"0,0 0 0 0 0,0 0 0 0 0,0-1 0 0 0,-1 1-1 0 0,1 0 1 0 0,-1 0 0 0 0,1-1 0 0 0,-2 3 0 0 0,0 4 126 0 0,-6 23 179 0 0,0 0 0 0 0,-2-1 0 0 0,-2 0 1 0 0,0 0-1 0 0,-19 29 0 0 0,-29 35-57 0 0,-77 92 0 0 0,-7 9 17 0 0,115-151-219 0 0,2 2-1 0 0,-33 76 1 0 0,41-67-195 0 0,2 0 1 0 0,-16 91-1 0 0,28-120-34 0 0,3-18-213 0 0,0 0 0 0 0,0 0-1 0 0,-1-1 1 0 0,1 0 0 0 0,-6 9 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158 177 3223 0 0,'11'-6'127'0'0,"4"-1"-65"0"0,0 0-1 0 0,19-6 1 0 0,4 0 1111 0 0,-24 8 600 0 0,-1-1 0 0 0,0-1 0 0 0,0 0 0 0 0,17-12 4778 0 0,-31 19-6446 0 0,-1 0 1 0 0,0 0-1 0 0,1 0 0 0 0,-1 1 0 0 0,1-1 0 0 0,-1 0 0 0 0,1 1 0 0 0,-1-1 0 0 0,1 1 1 0 0,-1 0-1 0 0,-1 0 0 0 0,0 1 24 0 0,-26 10 126 0 0,0 1 0 0 0,-36 24 1 0 0,-49 39-329 0 0,107-71 93 0 0,-1 0 10 0 0,1 1-1 0 0,-1 1 0 0 0,1-1 1 0 0,0 1-1 0 0,1 1 0 0 0,0-1 1 0 0,0 1-1 0 0,0 0 0 0 0,1 0 1 0 0,-5 11-1 0 0,8-15 16 0 0,1 0 0 0 0,-1 0 0 0 0,1 0-1 0 0,0 1 1 0 0,0-1 0 0 0,0 0 0 0 0,0 0 0 0 0,1 1 0 0 0,0-1 0 0 0,0 0-1 0 0,0 1 1 0 0,0-1 0 0 0,1 0 0 0 0,0 0 0 0 0,0 1 0 0 0,0-1 0 0 0,0 0 0 0 0,0 0-1 0 0,1 0 1 0 0,0 0 0 0 0,0 0 0 0 0,0-1 0 0 0,0 1 0 0 0,1-1 0 0 0,3 5-1 0 0,-3-4 10 0 0,1 0-1 0 0,0 0 0 0 0,0 0 0 0 0,1-1 0 0 0,-1 0 1 0 0,1 1-1 0 0,0-2 0 0 0,0 1 0 0 0,0 0 0 0 0,0-1 0 0 0,0 0 1 0 0,1 0-1 0 0,6 1 0 0 0,-4-2-13 0 0,0 0-1 0 0,0 0 1 0 0,-1-1 0 0 0,1 0 0 0 0,0-1-1 0 0,0 0 1 0 0,-1 0 0 0 0,15-4 0 0 0,-8 1-13 0 0,-1-1 1 0 0,0-1-1 0 0,1 0 1 0 0,-2-1-1 0 0,1 0 1 0 0,-1-1-1 0 0,0-1 1 0 0,-1 1-1 0 0,20-22 1 0 0,-19 17 8 0 0,-1-1-1 0 0,0-1 1 0 0,-1 0 0 0 0,-1 0-1 0 0,0-1 1 0 0,7-18 0 0 0,-11 21-52 0 0,-1 1-1 0 0,0 0 1 0 0,0-1 0 0 0,-2 0 0 0 0,0 0 0 0 0,0 0-1 0 0,-1 0 1 0 0,-1 0 0 0 0,-1-15 0 0 0,1 25-52 0 0,0 0 0 0 0,0 0 1 0 0,-1 0-1 0 0,1 0 0 0 0,-1 1 0 0 0,0-1 0 0 0,0 0 1 0 0,0 0-1 0 0,0 0 0 0 0,0 1 0 0 0,0-1 1 0 0,-1 1-1 0 0,0-1 0 0 0,1 1 0 0 0,-1 0 0 0 0,0-1 1 0 0,0 1-1 0 0,0 0 0 0 0,0 0 0 0 0,-1 0 1 0 0,1 1-1 0 0,-1-1 0 0 0,1 1 0 0 0,-1-1 1 0 0,1 1-1 0 0,-1 0 0 0 0,0 0 0 0 0,1 0 0 0 0,-1 0 1 0 0,0 0-1 0 0,0 1 0 0 0,0-1 0 0 0,0 1 1 0 0,0 0-1 0 0,0-1 0 0 0,0 2 0 0 0,0-1 1 0 0,1 0-1 0 0,-1 0 0 0 0,-5 2 0 0 0,-9 2-285 0 0,9-2 85 0 0,0-1 0 0 0,0 1 0 0 0,1-1 0 0 0,-1 0 0 0 0,0-1 0 0 0,-13-1 0 0 0,20 1 121 0 0,13-10-885 0 0,0 0 246 0 0,1 1 1 0 0,21-13-1 0 0,-33 22 726 0 0,20-12-987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69 12895 0 0,'3'-6'873'0'0,"9"-25"-481"0"0,-12 29-156 0 0,1 1-1 0 0,-1-1 0 0 0,0 1 1 0 0,1-1-1 0 0,-1 1 0 0 0,0-1 1 0 0,0 1-1 0 0,0-1 0 0 0,0 0 0 0 0,0 1 1 0 0,0-1-1 0 0,-1 1 0 0 0,1-1 1 0 0,0 1-1 0 0,-1-1 0 0 0,0-1 1 0 0,0 2-163 0 0,1 1 1 0 0,-1-1 0 0 0,1 1-1 0 0,-1 0 1 0 0,1 0-1 0 0,-1-1 1 0 0,1 1 0 0 0,-1 0-1 0 0,1 0 1 0 0,-1-1 0 0 0,1 1-1 0 0,-1 0 1 0 0,0 0 0 0 0,1 0-1 0 0,-1 0 1 0 0,1 0 0 0 0,-1 0-1 0 0,1 0 1 0 0,-1 0 0 0 0,0 0-1 0 0,1 0 1 0 0,-1 0 0 0 0,1 1-1 0 0,-1-1 1 0 0,1 0 0 0 0,-1 0-1 0 0,1 1 1 0 0,-1-1 0 0 0,0 1-1 0 0,-15 8 91 0 0,7 1-80 0 0,-1 0 0 0 0,1 0 0 0 0,1 1-1 0 0,-13 21 1 0 0,9-14-38 0 0,-12 21 5 0 0,-32 68 0 0 0,-8 49 84 0 0,12-30-84 0 0,33-83-56 0 0,-78 169-114 0 0,70-160 57 0 0,-66 94 0 0 0,68-111 7 0 0,12-16 53 0 0,-1 1 0 0 0,-1-2 1 0 0,-1 0-1 0 0,-24 22 0 0 0,38-39-11 0 0,1 0-1 0 0,0 0 1 0 0,-1 0 0 0 0,1 0-1 0 0,-1 0 1 0 0,0 0 0 0 0,1 0-1 0 0,-1 0 1 0 0,0-1-1 0 0,0 1 1 0 0,1-1 0 0 0,-1 1-1 0 0,0-1 1 0 0,0 0-1 0 0,0 0 1 0 0,0 0 0 0 0,1 0-1 0 0,-1 0 1 0 0,0 0 0 0 0,0 0-1 0 0,0 0 1 0 0,-1-1-1 0 0,1 0-6 0 0,1 0-1 0 0,-1 0 0 0 0,1 0 1 0 0,-1 0-1 0 0,1 0 1 0 0,0 0-1 0 0,0 0 0 0 0,0 0 1 0 0,0-1-1 0 0,-1 1 0 0 0,2 0 1 0 0,-1-1-1 0 0,0 1 0 0 0,0-1 1 0 0,0 1-1 0 0,1-1 0 0 0,-1 1 1 0 0,1-1-1 0 0,-1 0 0 0 0,1 1 1 0 0,-1-1-1 0 0,1 0 0 0 0,0 1 1 0 0,0-4-1 0 0,0-1 8 0 0,0 0 1 0 0,1 0-1 0 0,0-1 0 0 0,0 1 1 0 0,0 0-1 0 0,1 0 0 0 0,0 0 0 0 0,0 0 1 0 0,0 1-1 0 0,6-11 0 0 0,2-1-15 0 0,1 1 0 0 0,14-17 0 0 0,-11 17 34 0 0,0 1 0 0 0,1 1-1 0 0,26-20 1 0 0,54-31 38 0 0,-48 35-27 0 0,-38 24 28 0 0,0 0 0 0 0,1 1 0 0 0,-1 0 0 0 0,1 1 0 0 0,0 0 0 0 0,0 1 0 0 0,1 0 0 0 0,20-4 0 0 0,-26 7 15 0 0,0 0 1 0 0,1-1 0 0 0,-1 1 0 0 0,0 1-1 0 0,1-1 1 0 0,-1 1 0 0 0,0 0 0 0 0,0 0 0 0 0,1 1-1 0 0,-1 0 1 0 0,0 0 0 0 0,0 0 0 0 0,-1 0-1 0 0,1 1 1 0 0,0-1 0 0 0,-1 1 0 0 0,0 1 0 0 0,1-1-1 0 0,5 7 1 0 0,0 1 67 0 0,0 1 1 0 0,-1 0-1 0 0,-1 1 0 0 0,0 0 0 0 0,-1 0 1 0 0,0 1-1 0 0,-1 0 0 0 0,0 0 0 0 0,-2 0 1 0 0,1 1-1 0 0,-2-1 0 0 0,0 1 0 0 0,0 0 1 0 0,-2 0-1 0 0,1 21 0 0 0,-3-32-108 0 0,1 0 0 0 0,0 0 1 0 0,-1 0-1 0 0,0 0 0 0 0,0-1 0 0 0,0 1 0 0 0,-1 0 0 0 0,1 0 0 0 0,-1-1 0 0 0,0 1 1 0 0,0-1-1 0 0,0 0 0 0 0,0 1 0 0 0,-5 4 0 0 0,3-4 10 0 0,0 0 1 0 0,-1-1-1 0 0,1 1 1 0 0,-1-1-1 0 0,0 0 1 0 0,0 0-1 0 0,0-1 1 0 0,-1 1-1 0 0,-5 1 0 0 0,-9 1-46 0 0,-1-1-1 0 0,1 0 0 0 0,-1-1 1 0 0,-28 0-1 0 0,5-1-156 0 0,-17 2-350 0 0,0-3-1 0 0,-92-10 1 0 0,149 9 459 0 0,1-1 0 0 0,0 1 0 0 0,0 0 0 0 0,0-1 0 0 0,0 0 0 0 0,0 0 0 0 0,-1 0 0 0 0,2 0 0 0 0,-1-1 0 0 0,0 1 0 0 0,0-1 0 0 0,0 1 0 0 0,1-1 0 0 0,-1 0 0 0 0,-2-3 0 0 0,6 2-378 0 0,4-3-365 0 0,1 1 1 0 0,0-1-1 0 0,1 1 1 0 0,-1 0-1 0 0,12-6 1 0 0,10-4-5249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3223 0 0,'0'0'7674'0'0,"-1"3"-7026"0"0,-29 86 3341 0 0,17-48-3481 0 0,-3-1 0 0 0,-20 41 0 0 0,24-55-393 0 0,-134 238 415 0 0,77-137-787 0 0,68-125-36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14 5063 0 0,'6'-13'9020'0'0,"-5"14"-8483"0"0,0 1 0 0 0,-1 0 1 0 0,1 0-1 0 0,-1 0 0 0 0,0-1 0 0 0,1 1 0 0 0,-1 0 0 0 0,0 2 0 0 0,-3 27 325 0 0,2-28-574 0 0,-3 20-50 0 0,-2 1 0 0 0,0-1 0 0 0,-2 0 0 0 0,-14 31 0 0 0,-51 84 1230 0 0,35-70-1194 0 0,-202 351-146 0 0,218-382-1988 0 0,-2-2-1 0 0,-1-1 0 0 0,-38 39 1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11055 0 0,'0'0'852'0'0,"0"2"-560"0"0,-1 0-73 0 0,0 1-1 0 0,0-1 1 0 0,0 1-1 0 0,0 0 0 0 0,1 0 1 0 0,0-1-1 0 0,-1 1 1 0 0,1 0-1 0 0,0 0 1 0 0,0-1-1 0 0,0 1 0 0 0,1 0 1 0 0,-1 0-1 0 0,1-1 1 0 0,-1 1-1 0 0,1 0 0 0 0,0-1 1 0 0,2 4-1 0 0,-2-3 63 0 0,1 0 1 0 0,1 0-1 0 0,-1 0 0 0 0,0 0 0 0 0,1-1 0 0 0,-1 1 1 0 0,1-1-1 0 0,0 1 0 0 0,0-1 0 0 0,0 0 0 0 0,0 0 0 0 0,0 0 1 0 0,7 2-1 0 0,1 0 50 0 0,0-1 1 0 0,0 0 0 0 0,0 0-1 0 0,0-1 1 0 0,0-1-1 0 0,0 0 1 0 0,13-1 0 0 0,80-7 895 0 0,96-24-171 0 0,-71 9-815 0 0,16-3-873 0 0,-49 5-3074 0 0,-74 15 2012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77 5527 0 0,'-1'0'7905'0'0,"-7"2"-1356"0"0,7-4-6416 0 0,1-1 1 0 0,-1 0 0 0 0,1 0 0 0 0,0 1 0 0 0,0-1 0 0 0,0 0 0 0 0,0 0 0 0 0,1 1 0 0 0,-1-1 0 0 0,1 0 0 0 0,-1 1 0 0 0,2-5 0 0 0,-1 6-133 0 0,-1 1 0 0 0,1-1 0 0 0,-1 0 0 0 0,0 0 0 0 0,0 0 0 0 0,1-1 0 0 0,-1 1 0 0 0,0 0 0 0 0,0 0 0 0 0,0 0 1 0 0,0 0-1 0 0,0 0 0 0 0,0 0 0 0 0,0 0 0 0 0,0 0 0 0 0,-1 0 0 0 0,1 0 0 0 0,0 0 0 0 0,-1 0 0 0 0,1 0 0 0 0,-2-2 0 0 0,1 2 1 0 0,0 0 0 0 0,0 0 0 0 0,0 0-1 0 0,0 0 1 0 0,0 0 0 0 0,-1 0 0 0 0,1 0 0 0 0,0 1-1 0 0,-1-1 1 0 0,1 0 0 0 0,-1 1 0 0 0,1-1 0 0 0,-3 0 0 0 0,-3 0 2 0 0,0 0 1 0 0,0 0 0 0 0,0 0 0 0 0,0 1-1 0 0,-10 1 1 0 0,2 1 5 0 0,1 0-1 0 0,0 1 0 0 0,0 1 1 0 0,-25 10-1 0 0,-53 30 77 0 0,56-25-59 0 0,-8 2 70 0 0,-71 39 271 0 0,104-53-326 0 0,0 0-1 0 0,-15 14 0 0 0,22-17-29 0 0,0 0 0 0 0,0 0 0 0 0,1 0-1 0 0,-1 0 1 0 0,1 0 0 0 0,0 1 0 0 0,0-1-1 0 0,1 1 1 0 0,-3 5 0 0 0,5-9-11 0 0,-1 1 0 0 0,1-1 0 0 0,0 0 0 0 0,0 1 0 0 0,-1-1-1 0 0,1 0 1 0 0,0 1 0 0 0,0-1 0 0 0,0 1 0 0 0,1-1 0 0 0,-1 1 0 0 0,0-1 0 0 0,0 0 0 0 0,1 1 0 0 0,-1-1 0 0 0,1 0 0 0 0,-1 1 0 0 0,1-1 0 0 0,0 0 0 0 0,-1 0-1 0 0,1 0 1 0 0,0 1 0 0 0,0-1 0 0 0,0 0 0 0 0,0 0 0 0 0,0 0 0 0 0,0 0 0 0 0,0 0 0 0 0,0-1 0 0 0,0 1 0 0 0,0 0 0 0 0,1 0 0 0 0,-1-1 0 0 0,0 1 0 0 0,1-1 0 0 0,1 1-1 0 0,4 2 3 0 0,-1-1 0 0 0,1-1-1 0 0,0 1 1 0 0,-1-1 0 0 0,1 0-1 0 0,10 0 1 0 0,1-2 1 0 0,0-1-1 0 0,0 0 1 0 0,0-1-1 0 0,0-1 1 0 0,-1-1-1 0 0,1-1 1 0 0,-1 0 0 0 0,19-10-1 0 0,1-4 8 0 0,-1 0-1 0 0,49-39 1 0 0,-74 50-71 0 0,1-1 1 0 0,9-12-1 0 0,-2 4 2 0 0,-19 17-9 0 0,1 3 14 0 0,-1 7 85 0 0,1 1 1 0 0,-1-1-1 0 0,-1 1 1 0 0,-2 17-1 0 0,1-16 38 0 0,0-1-1 0 0,2 1 0 0 0,-1 0 1 0 0,2 12-1 0 0,-1-19-48 0 0,-1-2-13 0 0,1-1 0 0 0,0 1-1 0 0,0-1 1 0 0,1 1 0 0 0,-1 0 0 0 0,0-1 0 0 0,1 1-1 0 0,-1-1 1 0 0,0 0 0 0 0,1 1 0 0 0,1 1 0 0 0,5 15-579 0 0,0-7-5343 0 0,0-3-1212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145 362 15119 0 0,'9'-11'694'0'0,"-7"9"-22"0"0,0 1-432 0 0,5-5 1888 0 0,-6 8-972 0 0,0 1-954 0 0,0 0 0 0 0,-1 1 0 0 0,1-1 0 0 0,-1 0 1 0 0,1 0-1 0 0,-1 1 0 0 0,0-1 0 0 0,0 0 0 0 0,0 0 1 0 0,-1 1-1 0 0,1-1 0 0 0,-1 0 0 0 0,1 0 1 0 0,-1 1-1 0 0,-2 4 0 0 0,-2 3 46 0 0,0-1 1 0 0,0 1-1 0 0,-8 12 1 0 0,-12 17 52 0 0,-33 49 319 0 0,54-86-634 0 0,1 0-1 0 0,-1 1 1 0 0,1-1-1 0 0,-7 3 0 0 0,8-5-11 0 0,0 1-1 0 0,0-1 0 0 0,-1 0 1 0 0,1 1-1 0 0,1-1 0 0 0,-1 1 1 0 0,0 0-1 0 0,0 0 0 0 0,1 0 0 0 0,-1 0 1 0 0,1 0-1 0 0,-1 0 0 0 0,1 0 1 0 0,0 0-1 0 0,-1 3 0 0 0,1-3-556 0 0,4 6-2732 0 0</inkml:trace>
  <inkml:trace contextRef="#ctx0" brushRef="#br0" timeOffset="1">412 3 2759 0 0,'0'0'272'0'0,"10"-1"-272"0"0,-1-1 0 0 0,2 4 1344 0 0,-1 1 1864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65 265 13703 0 0,'-2'2'630'0'0,"-61"66"8052"0"0,63-70-8181 0 0,1-2-353 0 0,1 0 0 0 0,-1 0 0 0 0,1-1 0 0 0,0 1 0 0 0,0 0 0 0 0,0 0 0 0 0,6-7 0 0 0,25-26-156 0 0,-13 14 91 0 0,9-9-127 0 0,0 2 1 0 0,2 1-1 0 0,1 1 0 0 0,1 2 0 0 0,39-24 0 0 0,-60 42-4 0 0,1 1 0 0 0,19-8 0 0 0,-29 14 58 0 0,0 0 1 0 0,0-1-1 0 0,0 2 1 0 0,0-1-1 0 0,0 0 1 0 0,0 1-1 0 0,1-1 1 0 0,-1 1-1 0 0,0 0 1 0 0,0 0-1 0 0,1 0 1 0 0,-1 0-1 0 0,0 1 1 0 0,0-1-1 0 0,0 1 0 0 0,1 0 1 0 0,3 1-1 0 0,-6 0 10 0 0,1-1-1 0 0,-1 0 0 0 0,1 1 0 0 0,-1-1 0 0 0,0 1 0 0 0,1-1 0 0 0,-1 1 0 0 0,0-1 0 0 0,0 1 0 0 0,0 0 0 0 0,0 0 0 0 0,-1 0 0 0 0,1-1 0 0 0,0 1 1 0 0,-1 0-1 0 0,1 0 0 0 0,-1 0 0 0 0,0 0 0 0 0,0 0 0 0 0,1 3 0 0 0,-1 5 64 0 0,0 0 1 0 0,-3 16-1 0 0,-2 4 83 0 0,-2 0 1 0 0,-10 30-1 0 0,-5 15-129 0 0,19-48-1457 0 0,6-15-4922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54 9215 0 0,'1'0'707'0'0,"0"-1"-297"0"0,0 0-1 0 0,0 0 1 0 0,0 0 0 0 0,0 0-1 0 0,0 0 1 0 0,0 1-1 0 0,1-1 1 0 0,-1 0 0 0 0,0 1-1 0 0,1-1 1 0 0,-1 1 0 0 0,2-1-1 0 0,0 1 49 0 0,0 0 0 0 0,-1 0 0 0 0,1 0 0 0 0,-1 0 0 0 0,1 0 0 0 0,0 1 0 0 0,4 1 0 0 0,4 0 486 0 0,36 7 1372 0 0,-37-6-2040 0 0,1-1-1 0 0,0 0 1 0 0,0 0-1 0 0,0-1 1 0 0,0-1-1 0 0,0 0 1 0 0,15-2-1 0 0,-10-1-118 0 0,37-8 30 0 0,-49 10-178 0 0,0 0 0 0 0,0-1 1 0 0,0 0-1 0 0,1 0 0 0 0,-2 0 0 0 0,1 0 0 0 0,0 0 1 0 0,0-1-1 0 0,3-3 0 0 0,-6 6-29 0 0,-1-1-1 0 0,0 1 1 0 0,1-1-1 0 0,-1 1 0 0 0,1 0 1 0 0,-1-1-1 0 0,0 1 1 0 0,1-1-1 0 0,-1 1 1 0 0,0-1-1 0 0,1 1 1 0 0,-1-1-1 0 0,0 1 1 0 0,0-1-1 0 0,1 1 1 0 0,-1-1-1 0 0,0 1 0 0 0,0-1 1 0 0,0 0-1 0 0,0 1 1 0 0,0-1-1 0 0,0 1 1 0 0,0-1-1 0 0,0 1 1 0 0,0-1-1 0 0,0 0 1 0 0,0 0-1 0 0,-1 0-23 0 0,0 0 1 0 0,1 1-1 0 0,-1-1 0 0 0,0 0 1 0 0,1 1-1 0 0,-1-1 0 0 0,0 0 0 0 0,0 1 1 0 0,1-1-1 0 0,-1 1 0 0 0,0-1 1 0 0,0 1-1 0 0,0 0 0 0 0,-2-1 0 0 0,-1 0-128 0 0,0-1-1 0 0,-1 2 0 0 0,1-1 0 0 0,-1 0 0 0 0,-8 1 0 0 0,1 2-23 0 0,0 0-1 0 0,0 1 1 0 0,0 0 0 0 0,0 1-1 0 0,0 0 1 0 0,-11 7 0 0 0,-67 40 204 0 0,60-33-23 0 0,-13 7 262 0 0,1 3 1 0 0,1 1-1 0 0,2 1 1 0 0,-41 42-1 0 0,76-68-208 0 0,-1 1 0 0 0,2 0 0 0 0,-1 0-1 0 0,-6 10 1 0 0,10-14-36 0 0,-1 0 0 0 0,1-1 0 0 0,-1 1 0 0 0,1 0 0 0 0,-1 0-1 0 0,1 0 1 0 0,0 0 0 0 0,0 0 0 0 0,-1 0 0 0 0,1 0 0 0 0,0 0 0 0 0,0 0 0 0 0,0 0-1 0 0,0 0 1 0 0,0 0 0 0 0,0 0 0 0 0,0-1 0 0 0,1 1 0 0 0,-1 0 0 0 0,0 0 0 0 0,0 0-1 0 0,1 0 1 0 0,-1 0 0 0 0,1 0 0 0 0,-1 0 0 0 0,1-1 0 0 0,-1 1 0 0 0,1 0 0 0 0,-1 0 0 0 0,1 0-1 0 0,0-1 1 0 0,-1 1 0 0 0,1 0 0 0 0,0-1 0 0 0,0 1 0 0 0,-1-1 0 0 0,1 1 0 0 0,0-1-1 0 0,0 1 1 0 0,1 0 0 0 0,4 1-45 0 0,0-1 0 0 0,0 1 0 0 0,-1-1 0 0 0,1 0 0 0 0,0 0 0 0 0,0-1 0 0 0,0 0 0 0 0,0 0 0 0 0,7-1 0 0 0,55-10-1227 0 0,-63 10 1130 0 0,31-7-1801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216 294 10135 0 0,'-4'12'1079'0'0,"-14"22"49"0"0,12-27 52 0 0,0 1 1 0 0,0-1-1 0 0,0 0 0 0 0,-12 9 0 0 0,13-12-471 0 0,0 0-1 0 0,-1 0 1 0 0,0 0-1 0 0,1-1 0 0 0,-1 0 1 0 0,-1-1-1 0 0,-6 3 1 0 0,8-3-607 0 0,0-1 0 0 0,1 0 0 0 0,-1-1 0 0 0,0 1 0 0 0,0-1 0 0 0,-6 0-1 0 0,8 0-59 0 0,1-1 0 0 0,0 1-1 0 0,0 0 1 0 0,0-1 0 0 0,0 0-1 0 0,0 1 1 0 0,0-1 0 0 0,0 0-1 0 0,0 0 1 0 0,0 0-1 0 0,0 0 1 0 0,0 0 0 0 0,0-1-1 0 0,0 1 1 0 0,1-1 0 0 0,-3-2-1 0 0,1 1-10 0 0,1 0 0 0 0,0 0 1 0 0,0-1-1 0 0,1 1 0 0 0,-1 0 0 0 0,1-1 0 0 0,-1 1 0 0 0,0-8 0 0 0,0-2-4 0 0,0 0 0 0 0,1 0-1 0 0,1 0 1 0 0,1-19 0 0 0,1 17-18 0 0,0-1 0 0 0,1 1 0 0 0,1 1 0 0 0,0-1 0 0 0,1 0 0 0 0,1 1 0 0 0,12-24 0 0 0,-11 27-61 0 0,0 0 0 0 0,0 0-1 0 0,0 1 1 0 0,2 0 0 0 0,-1 0-1 0 0,1 1 1 0 0,1 0 0 0 0,-1 1-1 0 0,19-12 1 0 0,-20 16 24 0 0,1-1 1 0 0,-1 2-1 0 0,1-1 0 0 0,0 1 1 0 0,0 1-1 0 0,1 0 0 0 0,-1 0 0 0 0,0 0 1 0 0,1 1-1 0 0,-1 1 0 0 0,1 0 1 0 0,18 2-1 0 0,-9 0 29 0 0,-1 2-1 0 0,1 0 1 0 0,-1 1 0 0 0,0 1-1 0 0,26 12 1 0 0,-33-12 60 0 0,0-1 1 0 0,-1 2-1 0 0,0 0 1 0 0,0 0-1 0 0,0 0 0 0 0,9 11 1 0 0,-13-12 29 0 0,-1 0 0 0 0,1 1 0 0 0,-1 0 0 0 0,0 0 0 0 0,-1 0 0 0 0,1 1 0 0 0,-1-1 0 0 0,-1 1 0 0 0,4 11 0 0 0,-6-16-77 0 0,0 0 0 0 0,-1 0-1 0 0,1 0 1 0 0,-1 0 0 0 0,0 0 0 0 0,0 0 0 0 0,0 0-1 0 0,-1 0 1 0 0,1 0 0 0 0,0 0 0 0 0,-1 0 0 0 0,0 0-1 0 0,-2 5 1 0 0,1-3 24 0 0,-1 0 0 0 0,0 0 0 0 0,0-1 1 0 0,0 1-1 0 0,0-1 0 0 0,-1 0 0 0 0,-4 4 0 0 0,-4 3 43 0 0,0-2 0 0 0,-1 0 1 0 0,0 0-1 0 0,-20 9 0 0 0,-96 44-728 0 0,75-38 374 0 0,-46 14-1583 0 0,97-37 1732 0 0,1 0-1 0 0,-1 0 1 0 0,0-1 0 0 0,0 1-1 0 0,0-1 1 0 0,0 0-1 0 0,0 0 1 0 0,0 0 0 0 0,0 0-1 0 0,0 0 1 0 0,-3-1-1 0 0,6 0 71 0 0,-1 1 0 0 0,0 0 0 0 0,1 0-1 0 0,-1 0 1 0 0,1-1 0 0 0,-1 1-1 0 0,1 0 1 0 0,-1-1 0 0 0,0 1-1 0 0,1-1 1 0 0,0 1 0 0 0,-1-1-1 0 0,1 1 1 0 0,-1-1 0 0 0,1 1 0 0 0,-1-1-1 0 0,1 1 1 0 0,0-1 0 0 0,0 1-1 0 0,-1-1 1 0 0,1 0 0 0 0,0 0-19 0 0,0-1 1 0 0,-1 1-1 0 0,1 0 0 0 0,0-1 1 0 0,1 1-1 0 0,-1 0 1 0 0,0 0-1 0 0,0-1 1 0 0,0 1-1 0 0,1 0 0 0 0,-1 0 1 0 0,1-1-1 0 0,-1 1 1 0 0,2-2-1 0 0,7-12-746 0 0,0 0-1 0 0,1 1 0 0 0,19-22 1 0 0,-1 5-3325 0 0,-26 28 3554 0 0,25-25-4854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6 15407 0 0,'8'-6'1024'0'0,"-5"8"1377"0"0,-3 0-2184 0 0,0 0 0 0 0,0 0 0 0 0,0 0 0 0 0,0 0 0 0 0,-1 0 0 0 0,1-1 1 0 0,-1 1-1 0 0,-1 2 0 0 0,-8 19 336 0 0,0-1 0 0 0,-2-1 0 0 0,-15 21 0 0 0,-11 19-201 0 0,-228 387 1134 0 0,227-395-1400 0 0,-2-2 0 0 0,-61 61 0 0 0,74-84-77 0 0,3 2-9 0 0,25-29 0 0 0,-1-1 0 0 0,1 0 0 0 0,0 1 0 0 0,0-1 0 0 0,-1 1 0 0 0,1-1 0 0 0,0 1 0 0 0,0-1 0 0 0,0 1 0 0 0,-1-1 0 0 0,1 1 0 0 0,0-1 0 0 0,0 1 0 0 0,0-1 0 0 0,0 1 0 0 0,0-1 0 0 0,0 1 0 0 0,0 0 0 0 0,1-1 3 0 0,-1 1-1 0 0,0-1 1 0 0,1 1 0 0 0,-1-1 0 0 0,1 1-1 0 0,0-1 1 0 0,-1 1 0 0 0,1-1-1 0 0,-1 0 1 0 0,1 1 0 0 0,0-1-1 0 0,-1 0 1 0 0,1 0 0 0 0,0 0-1 0 0,-1 1 1 0 0,1-1 0 0 0,0 0-1 0 0,-1 0 1 0 0,2 0 0 0 0,15 1-272 0 0,9-4-845 0 0,5-2-381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0,'0'0'3652'0'0,"8"9"4180"0"0,-4-5-7557 0 0,0 0 0 0 0,0 0 0 0 0,0 1 0 0 0,0-1 0 0 0,-1 1-1 0 0,0 0 1 0 0,0 0 0 0 0,0 0 0 0 0,0 0 0 0 0,-1 0 0 0 0,0 0 0 0 0,0 1 0 0 0,-1-1 0 0 0,1 1-1 0 0,-1 0 1 0 0,0-1 0 0 0,0 8 0 0 0,-1-11-271 0 0,0 0 1 0 0,0 1-1 0 0,0-1 1 0 0,0 0-1 0 0,0 0 0 0 0,-1 0 1 0 0,1 1-1 0 0,-1-1 0 0 0,1 0 1 0 0,-1 0-1 0 0,0 0 0 0 0,0 0 1 0 0,1 0-1 0 0,-4 3 1 0 0,2-1 20 0 0,1-3-40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1:5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35 5527 0 0,'-6'-7'6694'0'0,"1"2"-6622"0"0,1-1-46 0 0,1-3 81 0 0,1 2-182 0 0,-2 14 3722 0 0,-36 135-2838 0 0,37-127-730 0 0,1 1 1 0 0,0-1-1 0 0,2 1 0 0 0,1 27 0 0 0,0-4 45 0 0,0 23 212 0 0,-16 119-1 0 0,-45 111-128 0 0,36-186-58 0 0,-32 123-10 0 0,50-208-136 0 0,2-1 1 0 0,-2 23 0 0 0,4-24-5 0 0,1-6 1 0 0,1-3-14 0 0,6-8-136 0 0,-1-2 88 0 0,-4 0-202 0 0,1-1 0 0 0,-1 1 1 0 0,1-1-1 0 0,-1 1 0 0 0,1-1 1 0 0,-1 1-1 0 0,1-1 0 0 0,-1 0 1 0 0,0 0-1 0 0,1 1 0 0 0,-1-1 1 0 0,0 0-1 0 0,0 0 0 0 0,0 0 1 0 0,0-1-1 0 0,0 1 0 0 0,0 0 1 0 0,0 0-1 0 0,1-2 0 0 0,8-13-5332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164 401 3679 0 0,'8'-5'8493'0'0,"14"-10"-5656"0"0,-4 2-2846 0 0,24-22-1 0 0,21-31 451 0 0,-24 24-225 0 0,54-45 0 0 0,-70 69-165 0 0,1 0-1 0 0,1 2 0 0 0,0 0 1 0 0,46-20-1 0 0,-53 29 84 0 0,0 0-1 0 0,0 1 1 0 0,23-5-1 0 0,-36 10-92 0 0,0 1-1 0 0,0-1 0 0 0,0 1 1 0 0,1-1-1 0 0,-1 1 1 0 0,0 1-1 0 0,0-1 0 0 0,0 1 1 0 0,0 0-1 0 0,0 0 1 0 0,0 0-1 0 0,0 1 0 0 0,0 0 1 0 0,-1 0-1 0 0,1 0 1 0 0,0 0-1 0 0,4 4 1 0 0,-7-4-31 0 0,0 0 1 0 0,0 0 0 0 0,0 0-1 0 0,0 0 1 0 0,0 0 0 0 0,0 1-1 0 0,0-1 1 0 0,-1 1 0 0 0,1-1-1 0 0,-1 1 1 0 0,0-1-1 0 0,0 1 1 0 0,0 0 0 0 0,1 3-1 0 0,-1-1 16 0 0,-1 1-1 0 0,1-1 1 0 0,-1 0-1 0 0,0 0 0 0 0,0 0 1 0 0,-1 0-1 0 0,-1 8 0 0 0,-2 2 55 0 0,0 0-1 0 0,-2 0 0 0 0,0 0 0 0 0,-9 17 0 0 0,4-13-18 0 0,-1 0 0 0 0,0-1-1 0 0,-2 0 1 0 0,0-1 0 0 0,-22 21-1 0 0,-88 67 97 0 0,123-104-155 0 0,-158 114 31 0 0,104-75-95 0 0,53-39 3 0 0,4-13-48 0 0,1 5 54 0 0,0 1 0 0 0,0-1 0 0 0,1 1 0 0 0,0 0-1 0 0,0 0 1 0 0,0 0 0 0 0,1 0 0 0 0,0 1 0 0 0,0 0-1 0 0,10-8 1 0 0,-1 2 24 0 0,1 1-1 0 0,0 1 0 0 0,21-10 0 0 0,-26 14 43 0 0,0 1 0 0 0,0 0 0 0 0,1 1 0 0 0,0 0 0 0 0,0 0 1 0 0,-1 2-1 0 0,1-1 0 0 0,0 1 0 0 0,1 1 0 0 0,-1 0 0 0 0,15 2 0 0 0,-18-1 9 0 0,0 0 1 0 0,0 1 0 0 0,-1 1-1 0 0,1-1 1 0 0,-1 1 0 0 0,1 0-1 0 0,-1 1 1 0 0,0-1-1 0 0,-1 1 1 0 0,1 1 0 0 0,0-1-1 0 0,-1 1 1 0 0,0 1 0 0 0,-1-1-1 0 0,1 1 1 0 0,8 11 0 0 0,-11-13 25 0 0,-1 0 0 0 0,0 0 0 0 0,0 1 0 0 0,0-1 1 0 0,0 0-1 0 0,-1 1 0 0 0,0-1 0 0 0,0 1 0 0 0,0 0 1 0 0,0-1-1 0 0,-1 1 0 0 0,1 0 0 0 0,-1-1 0 0 0,-1 1 1 0 0,1 0-1 0 0,-1-1 0 0 0,1 1 0 0 0,-1-1 0 0 0,-1 1 1 0 0,1-1-1 0 0,-1 1 0 0 0,-2 6 0 0 0,-6 8 250 0 0,0-1-1 0 0,-2 1 1 0 0,-22 27-1 0 0,18-25-299 0 0,-8 8 49 0 0,-2 0 1 0 0,-38 31 0 0 0,21-19-21 0 0,11-13-27 0 0,0-1 0 0 0,-56 34 0 0 0,77-54 5 0 0,0-1-1 0 0,-1-1 1 0 0,0 1-1 0 0,0-2 1 0 0,0 0 0 0 0,0 0-1 0 0,0-1 1 0 0,-1-1-1 0 0,0 0 1 0 0,1 0-1 0 0,-1-2 1 0 0,0 1 0 0 0,-23-4-1 0 0,24 2 12 0 0,0-1-1 0 0,0-1 1 0 0,0 0-1 0 0,-14-5 1 0 0,20 5-40 0 0,0 0 0 0 0,1 0 0 0 0,-1-1 1 0 0,0 0-1 0 0,1 0 0 0 0,0 0 0 0 0,0 0 1 0 0,0-1-1 0 0,-5-6 0 0 0,5 5-192 0 0,0 0-1 0 0,0 0 1 0 0,0-1-1 0 0,1 1 1 0 0,0-1-1 0 0,1 0 0 0 0,0 0 1 0 0,0-1-1 0 0,0 1 1 0 0,1 0-1 0 0,0-1 1 0 0,0 0-1 0 0,1 1 1 0 0,-1-12-1 0 0,2 17 154 0 0,0 1-1 0 0,0 0 1 0 0,1-1-1 0 0,-1 1 1 0 0,0 0 0 0 0,1 0-1 0 0,-1-1 1 0 0,1 1-1 0 0,0 0 1 0 0,-1 0-1 0 0,1 0 1 0 0,0 0 0 0 0,0 0-1 0 0,0 0 1 0 0,-1 0-1 0 0,1 0 1 0 0,0 0-1 0 0,0 0 1 0 0,0 0-1 0 0,1 0 1 0 0,-1 1 0 0 0,0-1-1 0 0,1 0 1 0 0,29-10-1026 0 0,-31 10 1050 0 0,17-2-712 0 0,1 1-16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1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5527 0 0,'0'0'7111'0'0,"3"-2"-6710"0"0,2-1-646 0 0,8-3 2912 0 0,-13 7-2616 0 0,0-1-1 0 0,1 0 1 0 0,-1 0-1 0 0,1 0 1 0 0,-1 0-1 0 0,0 0 1 0 0,1 0 0 0 0,-1 1-1 0 0,1-1 1 0 0,-1 0-1 0 0,0 0 1 0 0,1 1-1 0 0,-1-1 1 0 0,0 0 0 0 0,1 1-1 0 0,-1-1 1 0 0,0 0-1 0 0,0 1 1 0 0,1-1-1 0 0,-1 0 1 0 0,0 1-1 0 0,0-1 1 0 0,1 0 0 0 0,-1 1-1 0 0,0-1 1 0 0,0 1-1 0 0,0-1 1 0 0,0 0-1 0 0,0 2 1 0 0,1 0 98 0 0,0-2-140 0 0,-1 0 1 0 0,0 0-1 0 0,1 0 0 0 0,-1 0 0 0 0,0 0 1 0 0,1 0-1 0 0,-1 1 0 0 0,0-1 1 0 0,0 0-1 0 0,1 0 0 0 0,-1 0 0 0 0,0 0 1 0 0,1 0-1 0 0,-1 0 0 0 0,0 1 0 0 0,1-1 1 0 0,-1 0-1 0 0,0 0 0 0 0,0 0 0 0 0,1 1 1 0 0,-1-1-1 0 0,0 0 0 0 0,0 1 0 0 0,11 6 335 0 0,-2-5-146 0 0,1-1 1 0 0,0 1 0 0 0,-1-2-1 0 0,1 1 1 0 0,0-1 0 0 0,0-1-1 0 0,-1 0 1 0 0,1 0 0 0 0,10-3-1 0 0,55-9 65 0 0,-68 11-227 0 0,25-2-7 0 0,-12 2-29 0 0,11 0-14 0 0,-28 2-81 0 0,5 9-3091 0 0,-3-3 2508 0 0,-1 0 0 0 0,1 1 0 0 0,4 9 1 0 0,-8-13-195 0 0,0-1-59 0 0,7 11-12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10591 0 0,'0'0'964'0'0,"-1"3"-794"0"0,-15 74 5021 0 0,12-56-4182 0 0,-4 24-394 0 0,-8 54-380 0 0,9-17-528 0 0,3-8-198 0 0,-4 0 0 0 0,-22 86 0 0 0,-126 338 1353 0 0,154-494-825 0 0,-48 143 636 0 0,39-103-680 0 0,10-42-78 0 0,1 3-229 0 0,3 8 54 0 0,2-1 248 0 0,2 1 12 0 0,0 7 1 0 0,-8-15 2 0 0,1-2 4 0 0,1 4 48 0 0,-2-3-64 0 0,-5 15 166 0 0,-3 7 71 0 0,6-15-203 0 0,9-33 38 0 0,-1 2-12 0 0,1 1 0 0 0,10-23 0 0 0,11-17 4 0 0,-6 13-5 0 0,2 0 0 0 0,29-43 0 0 0,-41 71-26 0 0,-6 10 1 0 0,0 0 1 0 0,1 1-1 0 0,0-1 0 0 0,0 1 1 0 0,7-6-1 0 0,-4 3 71 0 0,2 1-16 0 0,-11 9-79 0 0,1 0 0 0 0,0 0 0 0 0,0-1 0 0 0,-1 1 0 0 0,1 0 0 0 0,0 0 0 0 0,0 0 0 0 0,-1 0 0 0 0,1 0 0 0 0,0 0 0 0 0,0 0 0 0 0,-1 0-1 0 0,1 0 1 0 0,0 1 0 0 0,0-1 0 0 0,0 0 0 0 0,2 2 3 0 0,-1 0 0 0 0,1-1 0 0 0,-1 1 1 0 0,0 0-1 0 0,0 0 0 0 0,0 0 0 0 0,0 0 0 0 0,0 1 0 0 0,0-1 0 0 0,-1 0 0 0 0,1 1 0 0 0,-1-1 0 0 0,0 1 0 0 0,1 0 0 0 0,-1-1 0 0 0,1 6 1 0 0,1 4 23 0 0,0 0 0 0 0,3 20 1 0 0,1 56 24 0 0,-7-83-45 0 0,-2 19 38 0 0,2-18-37 0 0,-1 0 1 0 0,0 0-1 0 0,0 0 1 0 0,-1 0 0 0 0,0 0-1 0 0,0 0 1 0 0,-5 11-1 0 0,-1 0 3 0 0,-25 77 235 0 0,30-80-209 0 0,0-1 0 0 0,1 1 0 0 0,0 0-1 0 0,1-1 1 0 0,0 18 0 0 0,4-16-38 0 0,5-1 0 0 0,-7-12-2 0 0,0-1 0 0 0,1 1 0 0 0,-1-1 0 0 0,1 0 0 0 0,-1 0 0 0 0,1 0 0 0 0,0 0 0 0 0,-1 0 0 0 0,1 0 0 0 0,0 0 0 0 0,0 0 0 0 0,0-1 0 0 0,0 1 0 0 0,0-1 0 0 0,-1 1 0 0 0,1-1 0 0 0,0 0 0 0 0,0 0 0 0 0,0 0 0 0 0,0 0 0 0 0,0 0 0 0 0,0 0 0 0 0,0-1 0 0 0,3 0 0 0 0,0-1-290 0 0,1 0 0 0 0,0 0 0 0 0,-1-1 0 0 0,1 0 0 0 0,-1 0 0 0 0,8-7 0 0 0,4-4-6158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273 209 8319 0 0,'0'0'756'0'0,"-1"3"-622"0"0,-2 9 3450 0 0,3 0 1024 0 0,3-20-3706 0 0,2-14-726 0 0,0 0 1 0 0,-2 0-1 0 0,2-22 0 0 0,0-5-177 0 0,-5 36 1 0 0,-2 0 0 0 0,-2 1 0 0 0,-3 4 0 0 0,-3 2 0 0 0,8 5-10 0 0,0-1 0 0 0,0 1 0 0 0,0 0 0 0 0,-1 0 0 0 0,1 0 0 0 0,0 0 0 0 0,-1 1 0 0 0,1-1 0 0 0,0 1 0 0 0,-6-1 0 0 0,0 0-29 0 0,0-1 11 0 0,6 2-56 0 0,0 0 8 0 0,1-2 44 0 0,-2 1-11 0 0,-12 3 23 0 0,3 0 20 0 0,1 0 0 0 0,1 4 0 0 0,0 3 0 0 0,2 2 0 0 0,-63 180 0 0 0,8-18 0 0 0,59-164 21 0 0,1 1 0 0 0,-4 15-1 0 0,4-11 10 0 0,3-12 157 0 0,-1 25 390 0 0,2-24-177 0 0,1-2-272 0 0,2 2-27 0 0,0-1-1 0 0,0 0 1 0 0,0 0 0 0 0,0 0-1 0 0,0 0 1 0 0,1-1-1 0 0,-1 0 1 0 0,8 2 0 0 0,31-5 509 0 0,-40 2-542 0 0,-1-1-4 0 0,11 0 2 0 0,2 1-8 0 0,-1-3-46 0 0,-3-4-12 0 0,-5 0 0 0 0,-2 0 0 0 0,1 0 0 0 0,-1 0 1 0 0,0-1-1 0 0,0 1 0 0 0,-1-1 0 0 0,0 0 0 0 0,4-15 0 0 0,-4 11-4 0 0,1 0 0 0 0,9-19 0 0 0,-12 30 2 0 0,5-11-98 0 0,2 0 1 0 0,-1 0-1 0 0,1 0 0 0 0,11-11 0 0 0,-15 18-12 0 0,1 0 0 0 0,0 1 0 0 0,0-1 0 0 0,0 1 0 0 0,0 0 0 0 0,1 0 0 0 0,-1 0 0 0 0,12-4 0 0 0,-14 7 15 0 0,-3 1 91 0 0,1 0 0 0 0,0 0 0 0 0,0 0 1 0 0,0 0-1 0 0,-1 0 0 0 0,1 0 0 0 0,0 0 0 0 0,0 0 1 0 0,0 0-1 0 0,-1 0 0 0 0,1-1 0 0 0,1 1 0 0 0,-1-1-6 0 0,2 1-68 0 0,-4 0 78 0 0,1 0 1 0 0,0 0-1 0 0,0 0 1 0 0,0 1-1 0 0,0-1 1 0 0,0 0-1 0 0,0 0 1 0 0,0 0 0 0 0,0 0-1 0 0,0 0 1 0 0,0 0-1 0 0,0 1 1 0 0,0-1-1 0 0,0 0 1 0 0,0 0-1 0 0,0 0 1 0 0,0 0-1 0 0,0 0 1 0 0,0 1-1 0 0,0-1 1 0 0,0 0-1 0 0,0 0 1 0 0,0 0-1 0 0,0 0 1 0 0,1 0-1 0 0,-1 0 1 0 0,0 0-1 0 0,0 1 1 0 0,0-1-1 0 0,0 0 1 0 0,0 0-1 0 0,0 0 1 0 0,0 0-1 0 0,0 0 1 0 0,0 0-1 0 0,1 0 1 0 0,-1 0 0 0 0,0 0-1 0 0,0 0 1 0 0,0 0-1 0 0,0 0 1 0 0,0 0-1 0 0,0 1 1 0 0,1-1-1 0 0,-1 0 1 0 0,5 2-46 0 0,2 16 27 0 0,-5-4 31 0 0,-3-1 42 0 0,0-11 18 0 0,1 1 25 0 0,-3 3 954 0 0,1-5-401 0 0,-2-13-191 0 0,2-25-366 0 0,4 15-105 0 0,-2 20-59 0 0,1 4-811 0 0,0 3 806 0 0,1 0-2 0 0,-1-1-1 0 0,0 1 0 0 0,-1 0 1 0 0,1 0-1 0 0,-1 8 1 0 0,2 15-123 0 0,-2-26 26 0 0,2 11-212 0 0,2-1-693 0 0,-3-9 686 0 0,0-1-1039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57 345 1839 0 0,'0'0'1182'0'0,"0"3"-54"0"0,1 0-723 0 0,-4 14 1238 0 0,2-9-931 0 0,-1 8 2682 0 0,1-14-2530 0 0,-15 22 1988 0 0,1-4-2008 0 0,8-8-746 0 0,0 1-33 0 0,2-3-62 0 0,31-48 263 0 0,-13 12-68 0 0,-2 3-19 0 0,16-44-1 0 0,3-27-125 0 0,-25 76-57 0 0,2 0 0 0 0,-1 0 0 0 0,2 0 0 0 0,13-21 0 0 0,-16 31 27 0 0,0 0 0 0 0,1 0 0 0 0,0 1 0 0 0,0 0 0 0 0,1 0 0 0 0,0 1 0 0 0,0 0 0 0 0,0 0 0 0 0,1 0 1 0 0,15-7-1 0 0,-22 12-15 0 0,14-7 546 0 0,23-7 1 0 0,-33 13-448 0 0,0 1-1 0 0,0-1 1 0 0,1 1 0 0 0,-1 1 0 0 0,1-1 0 0 0,-1 1 0 0 0,1 0-1 0 0,6 1 1 0 0,-10-1-93 0 0,0 1 1 0 0,0-1-1 0 0,0 1 0 0 0,0 0 0 0 0,0 0 1 0 0,0 0-1 0 0,0 0 0 0 0,-1 0 0 0 0,3 3 0 0 0,0-1 8 0 0,0 0 26 0 0,5 8-33 0 0,-8-10-11 0 0,0 0 0 0 0,0 0 0 0 0,0 0 0 0 0,0 0 0 0 0,0 0 0 0 0,0 0 0 0 0,-1 0 0 0 0,1 0 0 0 0,0 1 0 0 0,-1-1 0 0 0,1 0 0 0 0,-1 0 0 0 0,1 1 0 0 0,0 1 0 0 0,-1 0-3 0 0,0 11-1 0 0,-3-1 38 0 0,-1-1 0 0 0,-1 0 0 0 0,-8 18 0 0 0,0-2 2 0 0,-18 43-40 0 0,-22 55 0 0 0,35-76 0 0 0,14-34 11 0 0,1-3 42 0 0,2-10 107 0 0,2 0-80 0 0,1 7-53 0 0,1-6 16 0 0,38 39-105 0 0,-37-38 53 0 0,1 0 0 0 0,-1 0-1 0 0,1-1 1 0 0,1 1 0 0 0,-1-1-1 0 0,9 5 1 0 0,-5-4 10 0 0,-4-1-22 0 0,0-2 0 0 0,1 1 0 0 0,0-1 0 0 0,-1 1 0 0 0,1-2 0 0 0,0 1 1 0 0,0 0-1 0 0,0-1 0 0 0,0 0 0 0 0,0-1 0 0 0,0 0 0 0 0,0 1 0 0 0,11-3 0 0 0,-7 1-406 0 0,0-1 0 0 0,0 0-1 0 0,0-1 1 0 0,-1 0 0 0 0,1-1 0 0 0,-1 0 0 0 0,13-8 0 0 0,-5 1-1007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31 2303 0 0,'1'-7'7109'0'0,"1"-4"-538"0"0,0 1-4939 0 0,0 7-1908 0 0,-2 14 1124 0 0,-2 85-614 0 0,-4 0-1 0 0,-29 147 0 0 0,18-156-233 0 0,-35 165 0 0 0,-18 124 11 0 0,69-370 1 0 0,0 15 40 0 0,1-19 132 0 0,0-19-5376 0 0,3 2 3541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11055 0 0,'0'0'6039'0'0,"2"1"-5984"0"0,0 0-46 0 0,-1-1-6 0 0,0 1 1 0 0,0-1 0 0 0,-1 0 0 0 0,1 1 0 0 0,0-1 0 0 0,0 0 0 0 0,-1 0-1 0 0,1 0 1 0 0,0 0 0 0 0,0 0 0 0 0,0 0 0 0 0,-1 0 0 0 0,1 0 0 0 0,0 0-1 0 0,1 0 1 0 0,20-2 31 0 0,-21 2-18 0 0,23-5 7 0 0,-8 3-24 0 0,0 2 0 0 0,8 1 0 0 0,-18 2 0 0 0,-1 0 0 0 0,8 0 33 0 0,41 11 366 0 0,-49-15-216 0 0,0 1 0 0 0,0-1-1 0 0,0 0 1 0 0,0 0 0 0 0,-1 0 0 0 0,1-1-1 0 0,0 1 1 0 0,6-5 0 0 0,-10 6-178 0 0,18-9 735 0 0,34-24 1 0 0,-38 22-606 0 0,0 2 0 0 0,1 0 1 0 0,28-12-1 0 0,-24 12-138 0 0,-6 4-81 0 0,29-9 1 0 0,-32 12 1 0 0,-1 0 1 0 0,1 0 0 0 0,0 1 0 0 0,12 0 0 0 0,-21 1-31 0 0,0 3-1017 0 0,-1 0 760 0 0,0 0 0 0 0,0 1-1 0 0,-1-1 1 0 0,1 0 0 0 0,-1 1 0 0 0,1-1 0 0 0,-1 1 0 0 0,0-1 0 0 0,0 1-1 0 0,-1-1 1 0 0,1 0 0 0 0,-1 1 0 0 0,1-1 0 0 0,-3 5 0 0 0,0 5-1477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 4143 0 0,'0'0'191'0'0,"-2"-11"8578"0"0,-2 24-9046 0 0,-34 201 4149 0 0,-27 247-3707 0 0,23-271-165 0 0,25-123 0 0 0,1-2-104 0 0,-37 97 0 0 0,44-145 102 0 0,-5 3 15 0 0,13-19 210 0 0,1-4-145 0 0,18-69-408 0 0,2 1-1 0 0,43-98 0 0 0,-57 154 331 0 0,0 1 0 0 0,1 0 0 0 0,1 0 0 0 0,1 0 0 0 0,0 1 0 0 0,15-18 0 0 0,-12 22 0 0 0,2 1 0 0 0,6 1-3 0 0,-16 8 5 0 0,-1-1 15 0 0,-1 0 58 0 0,9 8 58 0 0,-10-7-128 0 0,0-1-1 0 0,0 1 1 0 0,0 0-1 0 0,0 0 1 0 0,-1-1-1 0 0,1 1 1 0 0,0 0-1 0 0,-1 0 1 0 0,1 0-1 0 0,0 0 1 0 0,-1 0-1 0 0,1 0 1 0 0,-1 0-1 0 0,1 2 1 0 0,1 2 7 0 0,6 11 41 0 0,-1 0 0 0 0,-1 0 0 0 0,7 28-1 0 0,-5-18-47 0 0,-6-20-43 0 0,0 0 0 0 0,0 0 0 0 0,-1 0 0 0 0,0 0 0 0 0,0 0 0 0 0,-1 0 0 0 0,0 10 0 0 0,0-4 54 0 0,0-8-22 0 0,1 1 0 0 0,-1-1-1 0 0,-1 0 1 0 0,1 0 0 0 0,0 1-1 0 0,-1-1 1 0 0,-2 8 0 0 0,-1-1-8 0 0,-23 100 14 0 0,19-80 0 0 0,7-22-66 0 0,0-1-1 0 0,1 17 0 0 0,0-23-37 0 0,3-2-1028 0 0,9 0 568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2:0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181 198 2759 0 0,'0'0'126'0'0,"-2"2"-5"0"0,-4 6 222 0 0,0-1 2404 0 0,-2 4 4187 0 0,8-11-6884 0 0,1 0 0 0 0,-1 0 0 0 0,0 1 0 0 0,0-1 0 0 0,0 0 0 0 0,1 0 0 0 0,-1 0 0 0 0,0 1 0 0 0,0-1 0 0 0,1 0 0 0 0,-1 0-1 0 0,0 0 1 0 0,1 0 0 0 0,-1 1 0 0 0,0-1 0 0 0,1 0 0 0 0,-1 0 0 0 0,0 0 0 0 0,1 0 0 0 0,-1 0 0 0 0,0 0 0 0 0,1 0 0 0 0,-1 0 0 0 0,0 0-1 0 0,1 0 1 0 0,-1 0 0 0 0,0 0 0 0 0,0 0 0 0 0,1 0 0 0 0,0-1 0 0 0,1 1 634 0 0,1 1 55 0 0,78 9 2442 0 0,-46-6-3100 0 0,-17-2-81 0 0,-2-4 0 0 0,4-4 0 0 0,-16 3 0 0 0,0-1 0 0 0,2 1 0 0 0,-1 0-1 0 0,0-1 1 0 0,0 1-1 0 0,-1-1 1 0 0,1 0-1 0 0,-1-1 1 0 0,0 1-1 0 0,6-9 1 0 0,-3 3 14 0 0,-1 0 1 0 0,0-1-1 0 0,7-16 1 0 0,-9 14-4 0 0,0 0 1 0 0,-1-1 0 0 0,3-25 0 0 0,-6 35 5 0 0,2-11-7 0 0,-1 2-10 0 0,-3 2-25 0 0,1 11 2 0 0,1-1 0 0 0,-1 0 1 0 0,0 1-1 0 0,0-1 0 0 0,1 1 0 0 0,-1-1 1 0 0,0 1-1 0 0,0-1 0 0 0,0 1 0 0 0,0 0 1 0 0,1-1-1 0 0,-1 1 0 0 0,0 0 0 0 0,0 0 1 0 0,0 0-1 0 0,0-1 0 0 0,0 1 0 0 0,0 0 1 0 0,0 0-1 0 0,0 0 0 0 0,0 1 0 0 0,-1-1 1 0 0,-24 6-231 0 0,22-5 141 0 0,-30 10-429 0 0,32-11 421 0 0,0 1 6 0 0,-22 8 2 0 0,11-4 123 0 0,-2-1 48 0 0,8-2 46 0 0,-1 0 0 0 0,1 0 1 0 0,0 1-1 0 0,-9 4 1 0 0,3-1-27 0 0,-11 4-13 0 0,11-2-65 0 0,0 0 1 0 0,1 0-1 0 0,0 2 1 0 0,0-1 0 0 0,-20 23-1 0 0,22-21 0 0 0,-10 11-1 0 0,16-11 0 0 0,2-4 0 0 0,-2 7 0 0 0,-2 8 0 0 0,6-20 0 0 0,-4 21 0 0 0,-33 165 480 0 0,23-138-418 0 0,5-23-55 0 0,-6 39-1 0 0,8-33 405 0 0,7-30-311 0 0,0 1 0 0 0,0-1 1 0 0,0 1-1 0 0,0-1 0 0 0,1 1 1 0 0,0-1-1 0 0,-1 1 1 0 0,1-1-1 0 0,0 1 0 0 0,1-1 1 0 0,-1 0-1 0 0,1 0 0 0 0,1 4 1 0 0,-1-5-75 0 0,-1-1 0 0 0,1 0 0 0 0,-1 0 0 0 0,1 0 1 0 0,-1 0-1 0 0,1 0 0 0 0,-1 0 0 0 0,1 0 0 0 0,0 0 0 0 0,0-1 1 0 0,-1 1-1 0 0,1-1 0 0 0,2 1 0 0 0,3 1 53 0 0,3 2 41 0 0,0 0-13 0 0,-1 0 0 0 0,0-1 1 0 0,1 0-1 0 0,-1 0 0 0 0,1-1 0 0 0,0-1 1 0 0,0 1-1 0 0,0-2 0 0 0,14 0 0 0 0,35-3 383 0 0,-35 2-277 0 0,1-1-1 0 0,23-4 1 0 0,-45 5-202 0 0,-1 0 0 0 0,0 0 1 0 0,0 1-1 0 0,1-1 0 0 0,-1 1 0 0 0,0 0 0 0 0,1 0 0 0 0,-1 0 0 0 0,5 0 0 0 0,3 1 57 0 0,31-7-39 0 0,-25 2-29 0 0,-2-3 0 0 0,-2-3 0 0 0,-2 2 0 0 0,1-1 0 0 0,1 0 0 0 0,-2 2-11 0 0,-8 6-42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1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124 228 2759 0 0,'-12'2'1828'0'0,"-4"1"-535"0"0,9-2-967 0 0,1 1 0 0 0,-1-1 1 0 0,1 1-1 0 0,-1 1 0 0 0,1-1 0 0 0,-8 5 0 0 0,0 1-1017 0 0,12-8 1040 0 0,-5 3 2696 0 0,-12 6 6128 0 0,96-15-8235 0 0,-51 4-867 0 0,44 0 0 0 0,-10 2 291 0 0,99-12 1 0 0,-124 9-323 0 0,67-13 37 0 0,15-1-77 0 0,-100 16 11 0 0,0 1-1 0 0,0 0 0 0 0,-1 1 1 0 0,1 1-1 0 0,17 4 0 0 0,-15-1-10 0 0,0-1 0 0 0,0-1 0 0 0,0-1 0 0 0,1-1 0 0 0,31-1 0 0 0,-10-6 44 0 0,80-21 1 0 0,-99 22-3 0 0,17-4-28 0 0,1 2 0 0 0,46-3 1 0 0,81 6-45 0 0,-107 4 30 0 0,-1-3 0 0 0,1-2 0 0 0,72-15 0 0 0,-69 5 100 0 0,1 4 0 0 0,0 3 0 0 0,118-1 0 0 0,-124 15-100 0 0,-39-3 0 0 0,27 1 0 0 0,-8-2 0 0 0,-28 0 0 0 0,0-1 0 0 0,21-1 0 0 0,110-15 86 0 0,201-13 244 0 0,-130 27-390 0 0,68-4-32 0 0,-72-8 92 0 0,-114 5 0 0 0,67-2 0 0 0,318-12 0 0 0,-402 17-36 0 0,0 3 0 0 0,0 3 0 0 0,112 17 0 0 0,-140-12 36 0 0,0-3 0 0 0,0-1 0 0 0,95-10 0 0 0,-91 2 60 0 0,132-13 679 0 0,-134 16-466 0 0,82 7-1 0 0,4 15-272 0 0,-83-10 0 0 0,94 4 0 0 0,39-21 0 0 0,0-1 0 0 0,-34 4 0 0 0,38 0 0 0 0,-100 9 0 0 0,54 1 0 0 0,-111-4 0 0 0,41 8 0 0 0,-16-1 0 0 0,91 2 0 0 0,-57-5 0 0 0,-51-2 0 0 0,-13 0 0 0 0,57-1 0 0 0,-77-4 0 0 0,-1 1 1 0 0,1-1 25 0 0,27-11 11 0 0,-28 12-37 0 0,0 2 0 0 0,1 0 0 0 0,0 1 0 0 0,0 0 0 0 0,1-1-11 0 0,-2 1-69 0 0,-6-2-117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22 175 4607 0 0,'2'-1'6627'0'0,"18"-3"-5151"0"0,0-1 1 0 0,24-10-1 0 0,-7 2-932 0 0,110-25 681 0 0,-42 11-236 0 0,169-35 2549 0 0,-224 52-3282 0 0,-48 10 48 0 0,-3 2-237 0 0,-6 7-96 0 0,-1 1 0 0 0,1-1 0 0 0,-18 15 0 0 0,-1 1-35 0 0,-19 20-150 0 0,-49 57-61 0 0,68-70 222 0 0,-2-1 1 0 0,-2-1 0 0 0,0-2-1 0 0,-40 29 1 0 0,50-43 11 0 0,-53 40-810 0 0,-103 95-1 0 0,168-141 847 0 0,-5 5-12 0 0,1 0 0 0 0,-11 16 0 0 0,44-33 273 0 0,44-14 936 0 0,77-9 0 0 0,-95 22-794 0 0,-1 2 1 0 0,59 4-1 0 0,-60-1-328 0 0,-25 1 261 0 0,30-2-132 0 0,-29-5-139 0 0,-7 2-1814 0 0,-4 3-4103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33 185 4607 0 0,'0'0'354'0'0,"-1"3"-233"0"0,0 17 6706 0 0,2-18-6489 0 0,-1 1-1 0 0,0 0 1 0 0,1 0-1 0 0,0-1 1 0 0,-1 1-1 0 0,1 0 1 0 0,0-1-1 0 0,1 1 1 0 0,-1-1-1 0 0,0 1 0 0 0,1-1 1 0 0,-1 1-1 0 0,4 3 1 0 0,-4-6-291 0 0,-1 1-1 0 0,1-1 1 0 0,0 1-1 0 0,-1-1 1 0 0,1 1 0 0 0,0-1-1 0 0,-1 1 1 0 0,1-1-1 0 0,0 0 1 0 0,0 1 0 0 0,-1-1-1 0 0,1 0 1 0 0,0 0 0 0 0,0 0-1 0 0,0 1 1 0 0,-1-1-1 0 0,2 0 1 0 0,2 0 103 0 0,0 1 29 0 0,0 0 1 0 0,0 0-1 0 0,0-1 0 0 0,0 0 0 0 0,0 1 0 0 0,0-2 0 0 0,0 1 1 0 0,0 0-1 0 0,1-1 0 0 0,-1 0 0 0 0,4-1 0 0 0,3-2 253 0 0,0 0-1 0 0,16-9 0 0 0,-12 5-360 0 0,1 0 38 0 0,-4 3-64 0 0,-1 0 1 0 0,0-1-1 0 0,0-1 0 0 0,-1 0 1 0 0,0 0-1 0 0,18-17 1 0 0,-23 18-66 0 0,-1 0 0 0 0,0-1 0 0 0,-1 1 0 0 0,0-1 0 0 0,0 0 0 0 0,0 0 1 0 0,0 0-1 0 0,-1 0 0 0 0,-1 0 0 0 0,1 0 0 0 0,-1-1 0 0 0,0 1 1 0 0,-1 0-1 0 0,0-1 0 0 0,0 1 0 0 0,-1-10 0 0 0,1 16-15 0 0,-1 0 0 0 0,1-1-1 0 0,0 1 1 0 0,-1 0 0 0 0,1 0 0 0 0,-1-1-1 0 0,1 1 1 0 0,-1 0 0 0 0,1 0 0 0 0,-1-1-1 0 0,0 1 1 0 0,0 0 0 0 0,1 0 0 0 0,-1 0-1 0 0,0 0 1 0 0,0 0 0 0 0,0 0 0 0 0,0 1-1 0 0,0-1 1 0 0,0 0 0 0 0,-1 0 0 0 0,0 0-1 0 0,0 1 2 0 0,0-1-1 0 0,1 1 1 0 0,-1 0-1 0 0,0 0 1 0 0,0 0-1 0 0,0 0 1 0 0,1 0-1 0 0,-1 0 1 0 0,0 0-1 0 0,0 1 1 0 0,0-1-1 0 0,1 1 1 0 0,-1-1-1 0 0,-2 2 1 0 0,-4 2-49 0 0,0 0 0 0 0,0 1 0 0 0,0 0 0 0 0,1 0 0 0 0,-8 8 0 0 0,-11 11 47 0 0,1 1 0 0 0,1 1 0 0 0,2 1 1 0 0,0 0-1 0 0,2 2 0 0 0,2 1 1 0 0,0 0-1 0 0,-17 44 0 0 0,32-67 44 0 0,0 0 0 0 0,1-1 1 0 0,0 1-1 0 0,1 0 0 0 0,0 0 0 0 0,0 0 0 0 0,0 0 0 0 0,1 0 0 0 0,0 0 0 0 0,0 1 0 0 0,2 7 0 0 0,-2-11 4 0 0,1 0-1 0 0,0-1 0 0 0,1 1 0 0 0,-1-1 0 0 0,1 1 0 0 0,-1-1 0 0 0,1 0 0 0 0,0 1 0 0 0,0-1 0 0 0,0 0 0 0 0,1 0 0 0 0,-1 0 0 0 0,1-1 1 0 0,0 1-1 0 0,-1-1 0 0 0,1 1 0 0 0,1-1 0 0 0,-1 0 0 0 0,0 0 0 0 0,0 0 0 0 0,1-1 0 0 0,4 3 0 0 0,1-1 31 0 0,0-1 0 0 0,0 0 0 0 0,0-1-1 0 0,0 0 1 0 0,0 0 0 0 0,0 0 0 0 0,12-2 0 0 0,2-1 106 0 0,39-9 1 0 0,-25-1-871 0 0,-14 2-4162 0 0,-3 0-1326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3223 0 0,'0'0'17127'0'0,"2"0"-16686"0"0,94-7 2258 0 0,-43 1-1875 0 0,-6 0-370 0 0,0-2 1 0 0,48-14 0 0 0,-28 6-342 0 0,-35 10-368 0 0,59-21-1 0 0,-89 27-40 0 0,3-3-181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2946 5527 0 0,'0'0'250'0'0,"-1"2"-2"0"0,-6 6-156 0 0,-8 5 117 0 0,5-2 1625 0 0,7-7 309 0 0,3-2-1600 0 0,0 0-393 0 0,0 0 1 0 0,0-1-1 0 0,0 1 0 0 0,0 0 1 0 0,0-1-1 0 0,1 1 0 0 0,-1-1 1 0 0,0 1-1 0 0,1 0 0 0 0,0-1 0 0 0,-1 1 1 0 0,1-1-1 0 0,0 0 0 0 0,0 1 1 0 0,0-1-1 0 0,0 1 0 0 0,0-1 1 0 0,2 2-1 0 0,1 0 82 0 0,0 1 1 0 0,1-1-1 0 0,-1 0 1 0 0,1-1-1 0 0,0 1 1 0 0,0-1-1 0 0,0 0 1 0 0,0 0-1 0 0,0-1 1 0 0,0 1-1 0 0,0-1 1 0 0,1 0-1 0 0,-1 0 1 0 0,6-1-1 0 0,9 1 36 0 0,1-1-1 0 0,24-4 0 0 0,91-22 632 0 0,-94 16-768 0 0,60-7-1 0 0,-91 15-117 0 0,1-1-1 0 0,-1 0 1 0 0,0 0-1 0 0,-1-1 0 0 0,1 0 1 0 0,14-9-1 0 0,-7 5 9 0 0,19-7-1 0 0,25-6-18 0 0,130-46 36 0 0,-126 37 361 0 0,108-65 1 0 0,-145 77-191 0 0,82-54 319 0 0,-14 9-456 0 0,-37 27-66 0 0,88-58 155 0 0,-54 23 48 0 0,88-85-1 0 0,-37 20-208 0 0,-109 104 0 0 0,1 2 0 0 0,1 1 0 0 0,52-29 0 0 0,-11 6 0 0 0,103-87 0 0 0,58-79 0 0 0,-87 80 0 0 0,-39 43 0 0 0,-46 40 0 0 0,-47 36 0 0 0,33-39 0 0 0,2-3 0 0 0,-41 46 10 0 0,49-46 49 0 0,112-84 0 0 0,-143 123-59 0 0,34-24 0 0 0,-2-2 0 0 0,69-67 0 0 0,-94 80 0 0 0,1 1 0 0 0,55-35 0 0 0,23-17 0 0 0,72-57 0 0 0,-168 126 0 0 0,-13 9-20 0 0,0 1 0 0 0,20-11 0 0 0,313-148 8 0 0,-339 164 12 0 0,-2 1 0 0 0,0 0 0 0 0,0 0 0 0 0,1 0 0 0 0,-1 1 0 0 0,0-1 0 0 0,1 1 0 0 0,3-1 0 0 0,308-43-64 0 0,-292 41 64 0 0,0 1 0 0 0,1 1 0 0 0,-1 1 0 0 0,0 1 0 0 0,38 6 0 0 0,-52-5-31 0 0,0 0 0 0 0,0 0 0 0 0,0 1 0 0 0,12 6 1 0 0,-4-3 12 0 0,0 0 0 0 0,0-1 0 0 0,1-1 1 0 0,-1-1-1 0 0,1 0 0 0 0,17 0 0 0 0,20 4 25 0 0,160 26-7 0 0,-196-28 0 0 0,-3 2 0 0 0,20 8 0 0 0,-25-10 0 0 0,0 0 0 0 0,1-1 0 0 0,-1 0 0 0 0,1-1 0 0 0,20 4 0 0 0,27-2 16 0 0,-27-3 8 0 0,58 11 0 0 0,-85-12 13 0 0,0 0 0 0 0,0 0 0 0 0,-1 0 1 0 0,1 1-1 0 0,0-1 0 0 0,-1 1 0 0 0,0 0 0 0 0,1 0 0 0 0,-1 0 0 0 0,6 4 0 0 0,-4 1 17 0 0,3 2-44 0 0,0-1 0 0 0,1 0 1 0 0,0-1-1 0 0,1 0 1 0 0,-1 0-1 0 0,14 6 1 0 0,12 9 1 0 0,-9-6 9 0 0,-19-12-18 0 0,-1 0 0 0 0,0 0 0 0 0,0 0 1 0 0,0 1-1 0 0,-1 0 0 0 0,1 0 0 0 0,-1 0 1 0 0,0 1-1 0 0,6 8 0 0 0,-1 1 11 0 0,-7-11-1 0 0,-1-1 0 0 0,1 0 0 0 0,0-1 0 0 0,0 1 1 0 0,0 0-1 0 0,0-1 0 0 0,0 0 0 0 0,1 0 1 0 0,5 3-1 0 0,1 1 1 0 0,4 1 2 0 0,0 0 0 0 0,0-1 0 0 0,0-1 0 0 0,1 0 0 0 0,-1-1 0 0 0,1 0 0 0 0,28 2 0 0 0,-41-6-16 0 0,-1 0 0 0 0,1 0 0 0 0,0 0 0 0 0,-1 0 0 0 0,1 1 0 0 0,0-1 0 0 0,-1 1 0 0 0,1-1 0 0 0,0 1 0 0 0,-1 0 0 0 0,1-1 0 0 0,-1 1 0 0 0,1 0 0 0 0,2 2 0 0 0,0 1 0 0 0,13 6 0 0 0,-11-6 0 0 0,21 18 0 0 0,-19-15 19 0 0,0 0 0 0 0,0 0 0 0 0,0-1 0 0 0,1-1 0 0 0,0 1 0 0 0,0-2 0 0 0,12 6 0 0 0,-6-3-19 0 0,-1 0 0 0 0,15 12 0 0 0,-12-9 0 0 0,19 13 331 0 0,-19-13-159 0 0,16 13 0 0 0,-9-5-119 0 0,-13-10-31 0 0,0 1 0 0 0,0-1 0 0 0,17 21 0 0 0,-22-22-22 0 0,1 1 0 0 0,0 0 0 0 0,8 13 0 0 0,-14-18-2 0 0,13 15 15 0 0,-1-4 12 0 0,1-1 1 0 0,0-1 0 0 0,0 0-1 0 0,31 19 1 0 0,-38-25-9 0 0,1 0 0 0 0,8 10 0 0 0,-14-13-15 0 0,10 7 31 0 0,1 0 0 0 0,0 0 1 0 0,1-2-1 0 0,0 1 0 0 0,0-2 0 0 0,20 9 0 0 0,-10-6 23 0 0,25 17 0 0 0,-46-25-56 0 0,9 8 0 0 0,15 22 0 0 0,-5 1 0 0 0,-18-26 0 0 0,0 0 0 0 0,0 0 0 0 0,0-1 0 0 0,1 0 0 0 0,1 0 0 0 0,-1 0 0 0 0,1 0 0 0 0,8 6 0 0 0,12 5 21 0 0,0 0 1 0 0,38 17-1 0 0,-60-32-21 0 0,44 20 18 0 0,26 15 50 0 0,-63-31-59 0 0,-1 1-1 0 0,0 0 0 0 0,0 1 1 0 0,15 16-1 0 0,48 56-8 0 0,-59-69 20 0 0,0 0 0 0 0,1-1-1 0 0,0-1 1 0 0,0 0 0 0 0,21 8 0 0 0,-13-6-11 0 0,89 54 55 0 0,-2 6 523 0 0,-85-56-568 0 0,35 15 1 0 0,3 2-6 0 0,-44-22-14 0 0,-11-6 0 0 0,0 0 0 0 0,0 0 0 0 0,0 1 0 0 0,-1 0 0 0 0,0 1 0 0 0,0-1 0 0 0,0 2 0 0 0,9 9 0 0 0,-7-1 0 0 0,-1-4 0 0 0,0-3 0 0 0,1 1 11 0 0,1 1 0 0 0,0-2-1 0 0,0 1 1 0 0,1-2 0 0 0,0 1-1 0 0,17 7 1 0 0,75 28 90 0 0,-89-38-96 0 0,10 4 74 0 0,-5-3-2 0 0,-1 1 0 0 0,0 0-1 0 0,-1 1 1 0 0,0 1-1 0 0,26 18 1 0 0,-32-19-61 0 0,-7-6-16 0 0,-1-1 0 0 0,0 1 0 0 0,0 1 0 0 0,-1-1 0 0 0,1 0 0 0 0,0 1 0 0 0,-1-1 0 0 0,1 1 0 0 0,3 6 0 0 0,21 21 0 0 0,-17-16 5 0 0,3 2 11 0 0,0 1 0 0 0,25 22 0 0 0,-26-30-13 0 0,0 0-1 0 0,0-1 0 0 0,0 0 0 0 0,27 11 0 0 0,34 18 62 0 0,-34-17-66 0 0,-22-11 30 0 0,23 10-1 0 0,63 27 126 0 0,-50-21-103 0 0,0-5 6 0 0,9 5 16 0 0,-12-5-72 0 0,-35-15 0 0 0,76 27 0 0 0,-78-27 11 0 0,0 0-1 0 0,-1 1 1 0 0,0 0-1 0 0,0 1 0 0 0,12 10 1 0 0,-15-11-10 0 0,11 3-1 0 0,32 11 0 0 0,-13-6 0 0 0,28 9 0 0 0,114 20 64 0 0,-168-41 5 0 0,0 0 0 0 0,17 0 0 0 0,-21-2 3 0 0,1 0-1 0 0,-1 1 0 0 0,0 0 1 0 0,0 1-1 0 0,0 0 0 0 0,13 4 1 0 0,8 6-28 0 0,-17-8-20 0 0,0 2 1 0 0,14 7-1 0 0,-6-4-24 0 0,0 0 0 0 0,40 9 0 0 0,-39-13-111 0 0,1-2-1 0 0,23 1 0 0 0,-17-2 68 0 0,-12-1 52 0 0,-9-1 28 0 0,-1 0 1 0 0,1 1 0 0 0,-1 0-1 0 0,1 1 1 0 0,0-1 0 0 0,-1 2-1 0 0,0-1 1 0 0,0 1 0 0 0,1 0-1 0 0,8 5 1 0 0,-7-3-37 0 0,1-1 0 0 0,-1 0 0 0 0,1 0 0 0 0,0-1 0 0 0,0 0 0 0 0,1-1 0 0 0,12 1 0 0 0,-2-1 0 0 0,1-1 0 0 0,32-3 0 0 0,-26-3 10 0 0,-23 4-8 0 0,0 0 0 0 0,-1 0 1 0 0,1 0-1 0 0,0 0 0 0 0,-1 1 1 0 0,1 0-1 0 0,0 0 0 0 0,0 0 1 0 0,-1 1-1 0 0,1-1 0 0 0,0 1 1 0 0,8 3-1 0 0,-7-3-2 0 0,-4 0 0 0 0,0-1 0 0 0,0 1 0 0 0,0 0 0 0 0,0 0 0 0 0,0 0 0 0 0,0 0 0 0 0,0 0 0 0 0,-1 0 0 0 0,3 2 0 0 0,18 12 0 0 0,-15-9 0 0 0,1-1 0 0 0,0 0 0 0 0,0 0 0 0 0,1 0 0 0 0,-1-1 0 0 0,13 4 0 0 0,-11-5 0 0 0,0 0 0 0 0,4 2 0 0 0,-12-4 0 0 0,12 1 0 0 0,-4-1 0 0 0,-2-1 0 0 0,2 0 0 0 0,0 0 0 0 0,-2 0-12 0 0,-1 0 188 0 0,-2 1-2887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1839 0 0,'-7'6'160'0'0,"-8"4"-633"0"0,-3 4 3666 0 0,3 1 6350 0 0,15-11-8891 0 0,-1-4-596 0 0,1 0-1 0 0,0 0 1 0 0,0 1-1 0 0,0-1 1 0 0,0 0 0 0 0,0 0-1 0 0,0 0 1 0 0,0 1-1 0 0,0-1 1 0 0,0 0-1 0 0,0 0 1 0 0,0 0-1 0 0,0 1 1 0 0,0-1 0 0 0,0 0-1 0 0,0 0 1 0 0,0 1-1 0 0,0-1 1 0 0,0 0-1 0 0,0 0 1 0 0,0 0 0 0 0,0 1-1 0 0,0-1 1 0 0,0 0-1 0 0,0 0 1 0 0,0 0-1 0 0,0 1 1 0 0,1-1-1 0 0,-1 0 1 0 0,0 0 0 0 0,37 4 913 0 0,-36-4-888 0 0,1 0-14 0 0,3 2-43 0 0,-3-1 29 0 0,13 22 479 0 0,28 65-327 0 0,-26-55-125 0 0,16 39-1 0 0,-17-28 47 0 0,13 62 0 0 0,-25-90-97 0 0,-2 0-1 0 0,0 0 1 0 0,-1 0-1 0 0,0 0 1 0 0,-1 1-1 0 0,-1-1 1 0 0,-5 27-1 0 0,0-10-28 0 0,-3 41 0 0 0,9-52 308 0 0,1 0 1 0 0,1 0-1 0 0,1-1 0 0 0,5 23 0 0 0,1 5 67 0 0,-10-46-361 0 0,1 1-14 0 0,8 16-2 0 0,-4-12 2 0 0,1-1 0 0 0,1 2 0 0 0,-2-1 11 0 0,-3-6 32 0 0,3 5-33 0 0,3 5-10 0 0,-7-11 0 0 0,1 0 0 0 0,0 1 0 0 0,-1-1 0 0 0,1 0 0 0 0,-1 0 0 0 0,0 1 0 0 0,1-1 0 0 0,-1 0 0 0 0,0 0 0 0 0,0 1 0 0 0,0-1 0 0 0,0 2 0 0 0,1 5 0 0 0,0 1 0 0 0,0-1 0 0 0,0 4 24 0 0,2-11 3 0 0,3 26-14 0 0,-5-19-13 0 0,0-1 11 0 0,-1 1 151 0 0,0 4-6389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0 925 12095 0 0,'0'0'4948'0'0,"7"-5"-4453"0"0,41-26 476 0 0,-46 30-725 0 0,17-19 1118 0 0,-2-7-1024 0 0,2 1 0 0 0,31-35 0 0 0,53-43 184 0 0,-25 26-316 0 0,215-204 382 0 0,-194 200-321 0 0,127-82 0 0 0,-209 153-285 0 0,-4 2-46 0 0,0 1 0 0 0,15-6-1 0 0,-26 13-86 0 0,-3 3-639 0 0,0 0 627 0 0,0 0 0 0 0,0-1-1 0 0,0 1 1 0 0,-1 0 0 0 0,1 0 0 0 0,0-1-1 0 0,-3 4 1 0 0,1-3-162 0 0,-7 9-1124 0 0,-1-1 1 0 0,-12 10-1 0 0,13-12 827 0 0,-13 13-1195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 3679 0 0,'0'0'284'0'0,"1"-2"-186"0"0,4-4-61 0 0,10-13 14396 0 0,-15 41-13059 0 0,7 109 200 0 0,-5-112-1448 0 0,-2 0 1 0 0,0 0-1 0 0,0 1 0 0 0,-7 32 1 0 0,-23 75 790 0 0,15-71-770 0 0,9-36-103 0 0,5-18-123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94 355 2759 0 0,'0'1'207'0'0,"-14"20"356"0"0,-12 16 8263 0 0,16-23-7558 0 0,9-13-353 0 0,1 0-891 0 0,0-1 0 0 0,0 0 0 0 0,0 0 0 0 0,0 0 0 0 0,0 0 0 0 0,0 1 0 0 0,0-1-1 0 0,0 0 1 0 0,0 0 0 0 0,0 0 0 0 0,0 0 0 0 0,0 0 0 0 0,0 1 0 0 0,0-1 0 0 0,0 0 0 0 0,0 0 0 0 0,0 0 0 0 0,0 0 0 0 0,0 1 0 0 0,0-1 0 0 0,0 0 0 0 0,0 0 0 0 0,0 0 0 0 0,0 0 0 0 0,0 0-1 0 0,0 1 1 0 0,0-1 0 0 0,-1 0 0 0 0,1 0 0 0 0,0 0 0 0 0,0 0 0 0 0,0 0 0 0 0,0 0 0 0 0,0 0 0 0 0,0 0 0 0 0,-1 1 0 0 0,1-1 0 0 0,0 0 0 0 0,0 0 0 0 0,0 0 0 0 0,0 0 0 0 0,-1 0 0 0 0,1 0-1 0 0,0 0 1 0 0,-7-6 1576 0 0,-4-10-721 0 0,8 9-799 0 0,0 0 1 0 0,-3-15-1 0 0,1 3-16 0 0,4 13-57 0 0,0 0-1 0 0,0 0 0 0 0,0 0 1 0 0,1 0-1 0 0,0 0 0 0 0,0 0 1 0 0,1 0-1 0 0,-1 1 1 0 0,1-1-1 0 0,1 0 0 0 0,-1 0 1 0 0,1 0-1 0 0,0 1 0 0 0,0-1 1 0 0,1 1-1 0 0,-1-1 0 0 0,1 1 1 0 0,7-8-1 0 0,4-7 29 0 0,2 1 0 0 0,0 0-1 0 0,21-17 1 0 0,-18 18 57 0 0,2 1 0 0 0,0 1 0 0 0,0 1 0 0 0,30-15 0 0 0,-35 21 121 0 0,0 2 1 0 0,1 0-1 0 0,0 1 0 0 0,0 0 0 0 0,0 1 0 0 0,1 1 0 0 0,19-1 1 0 0,-29 4-86 0 0,0 1 1 0 0,0 0-1 0 0,-1 0 1 0 0,1 1 0 0 0,0 0-1 0 0,-1 1 1 0 0,1-1 0 0 0,-1 1-1 0 0,1 1 1 0 0,-1 0-1 0 0,11 5 1 0 0,-14-6-81 0 0,0 1-1 0 0,0 0 1 0 0,0 0-1 0 0,0 0 1 0 0,-1 0-1 0 0,1 0 0 0 0,-1 1 1 0 0,0-1-1 0 0,0 1 1 0 0,0 0-1 0 0,-1 0 1 0 0,1 0-1 0 0,-1 0 1 0 0,0 1-1 0 0,0-1 1 0 0,-1 1-1 0 0,1-1 1 0 0,-1 1-1 0 0,1 7 1 0 0,-1-3 9 0 0,-1-1-1 0 0,0 1 1 0 0,-1-1 0 0 0,1 1-1 0 0,-2-1 1 0 0,1 0 0 0 0,-1 0-1 0 0,-1 1 1 0 0,-4 10 0 0 0,-1 0 37 0 0,-2 0 0 0 0,-17 29 0 0 0,11-24-65 0 0,0-1 0 0 0,-29 31 0 0 0,38-47-45 0 0,-1 1 0 0 0,-1-1 0 0 0,1 0-1 0 0,-1-1 1 0 0,0 0 0 0 0,-1 0 0 0 0,0-1 0 0 0,1 0 0 0 0,-17 5-1 0 0,2-2-301 0 0,-1-2 0 0 0,0 0-1 0 0,-38 3 1 0 0,60-8 192 0 0,1-1 0 0 0,-1 0 0 0 0,1 0-1 0 0,0 0 1 0 0,-1 0 0 0 0,1 0 0 0 0,-1-1 0 0 0,1 1-1 0 0,0-1 1 0 0,-1 0 0 0 0,1 1 0 0 0,0-1 0 0 0,-1 0 0 0 0,1-1-1 0 0,0 1 1 0 0,0 0 0 0 0,0 0 0 0 0,0-1 0 0 0,0 1-1 0 0,0-1 1 0 0,1 0 0 0 0,-1 0 0 0 0,0 1 0 0 0,-2-5 0 0 0,4 4-316 0 0,0 1 0 0 0,0-1 1 0 0,1 0-1 0 0,-1 0 0 0 0,0 1 1 0 0,1-1-1 0 0,-1 0 0 0 0,1 1 1 0 0,-1-1-1 0 0,1 1 0 0 0,0-1 1 0 0,0 0-1 0 0,0 1 1 0 0,0 0-1 0 0,0-1 0 0 0,2-1 1 0 0,5-7-4813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8143 0 0,'-6'6'7376'0'0,"6"-5"-7291"0"0,0 0 0 0 0,1-1 0 0 0,-1 1 0 0 0,0-1-1 0 0,0 1 1 0 0,1 0 0 0 0,-1-1 0 0 0,1 1 0 0 0,-1-1-1 0 0,1 1 1 0 0,-1-1 0 0 0,1 1 0 0 0,-1-1 0 0 0,1 0 0 0 0,-1 1-1 0 0,1-1 1 0 0,-1 1 0 0 0,1-1 0 0 0,0 0 0 0 0,-1 0 0 0 0,1 1-1 0 0,0-1 1 0 0,17 5 780 0 0,-14-4-718 0 0,1-1 0 0 0,-1 0 0 0 0,1 0-1 0 0,0 0 1 0 0,-1-1 0 0 0,1 0 0 0 0,-1 1-1 0 0,5-3 1 0 0,38-13 722 0 0,-29 9-577 0 0,-7 3-424 0 0,25-9 775 0 0,-11 8-3533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12607 0 0,'0'0'1496'0'0,"2"0"-694"0"0,1 2-427 0 0,0-1 1 0 0,1 0 0 0 0,-1 0 0 0 0,1 0-1 0 0,-1-1 1 0 0,1 1 0 0 0,-1-1 0 0 0,1 0-1 0 0,-1 0 1 0 0,6-1 0 0 0,41-8 1641 0 0,-14 2-922 0 0,-26 5-921 0 0,1 1 0 0 0,-1 0 1 0 0,0 1-1 0 0,0 0 0 0 0,0 0 0 0 0,1 1 1 0 0,-1 1-1 0 0,0 0 0 0 0,10 3 0 0 0,-17-4-507 0 0,-1 1-1 0 0,1 0 0 0 0,0 0 1 0 0,-1 0-1 0 0,1 0 0 0 0,2 4 1 0 0,-3-4 54 0 0,9 3-3984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358 248 11231 0 0,'0'0'1016'0'0,"-1"2"-836"0"0,-2 6 2528 0 0,5-8-2284 0 0,3 0-302 0 0,0-1 1 0 0,-1 0-1 0 0,1 0 0 0 0,-1 0 0 0 0,1 0 0 0 0,-1-1 1 0 0,0 1-1 0 0,1-1 0 0 0,-1-1 0 0 0,0 1 0 0 0,0 0 0 0 0,0-1 1 0 0,-1 0-1 0 0,1 0 0 0 0,-1 0 0 0 0,1 0 0 0 0,-1-1 0 0 0,5-5 1 0 0,-4 3-91 0 0,0 0 1 0 0,0-1-1 0 0,0 1 1 0 0,-1-1-1 0 0,0 1 1 0 0,0-1-1 0 0,0 0 1 0 0,-1 0 0 0 0,0 0-1 0 0,-1-1 1 0 0,2-9-1 0 0,-3 6-3 0 0,0 1 0 0 0,0-1-1 0 0,-4-16 1 0 0,4 23-21 0 0,-1-1-1 0 0,0 1 1 0 0,-1 0 0 0 0,1 0 0 0 0,-1 0 0 0 0,0 0-1 0 0,0 0 1 0 0,0 0 0 0 0,0 0 0 0 0,-1 1-1 0 0,-3-5 1 0 0,4 7-23 0 0,0-1-1 0 0,1 1 1 0 0,-1 0 0 0 0,0 0-1 0 0,0 0 1 0 0,0 1-1 0 0,0-1 1 0 0,0 0 0 0 0,0 1-1 0 0,0-1 1 0 0,0 1 0 0 0,0-1-1 0 0,-1 1 1 0 0,1 0-1 0 0,0 0 1 0 0,0 0 0 0 0,0 0-1 0 0,0 1 1 0 0,0-1-1 0 0,0 1 1 0 0,-1-1 0 0 0,1 1-1 0 0,0 0 1 0 0,0-1-1 0 0,1 1 1 0 0,-3 1 0 0 0,-5 3-51 0 0,0-1 1 0 0,1 1-1 0 0,0 0 1 0 0,-10 10 0 0 0,-73 72-41 0 0,17-15 213 0 0,58-57-55 0 0,-60 56 136 0 0,64-58-115 0 0,0 0 1 0 0,1 0-1 0 0,-17 29 0 0 0,25-37-38 0 0,1 1-1 0 0,-1-1 0 0 0,1 0 0 0 0,0 1 1 0 0,1-1-1 0 0,-1 1 0 0 0,0 10 1 0 0,1-15-24 0 0,1 1 1 0 0,0 0 0 0 0,0 0 0 0 0,0-1-1 0 0,1 1 1 0 0,-1 0 0 0 0,0 0-1 0 0,1-1 1 0 0,-1 1 0 0 0,1 0 0 0 0,-1-1-1 0 0,1 1 1 0 0,0 0 0 0 0,0-1 0 0 0,0 1-1 0 0,0-1 1 0 0,0 1 0 0 0,0-1 0 0 0,0 0-1 0 0,0 1 1 0 0,0-1 0 0 0,1 0-1 0 0,-1 0 1 0 0,1 0 0 0 0,-1 0 0 0 0,1 0-1 0 0,-1 0 1 0 0,3 1 0 0 0,2 0 25 0 0,0 0-1 0 0,1-1 1 0 0,-1 0 0 0 0,0 0-1 0 0,1 0 1 0 0,-1-1 0 0 0,0 0 0 0 0,1 0-1 0 0,-1 0 1 0 0,0-1 0 0 0,1 0-1 0 0,-1 0 1 0 0,0-1 0 0 0,7-2 0 0 0,10-4 73 0 0,-1-2 0 0 0,28-14 0 0 0,54-38 4 0 0,-89 53-118 0 0,-2-2 1 0 0,1 0-1 0 0,-2-1 0 0 0,1 0 0 0 0,9-13 0 0 0,-19 21-2 0 0,-1 1 1 0 0,0 0-1 0 0,0-1 1 0 0,0 1-1 0 0,0-1 1 0 0,0 1-1 0 0,-1-1 0 0 0,0 0 1 0 0,0 0-1 0 0,0 0 1 0 0,1-5-1 0 0,-2 9 6 0 0,0-1 0 0 0,0 1 0 0 0,0-1 1 0 0,0 1-1 0 0,0-1 0 0 0,0 1 0 0 0,0-1 0 0 0,1 1 0 0 0,-1 0 0 0 0,-1-1 0 0 0,1 1 0 0 0,0-1 0 0 0,0 1 1 0 0,0-1-1 0 0,0 1 0 0 0,0-1 0 0 0,0 1 0 0 0,0-1 0 0 0,-1 1 0 0 0,1 0 0 0 0,0-1 0 0 0,0 1 0 0 0,-1-1 0 0 0,1 1 1 0 0,0 0-1 0 0,0-1 0 0 0,-1 1 0 0 0,1 0 0 0 0,0-1 0 0 0,-1 1 0 0 0,1 0 0 0 0,-1 0 0 0 0,1-1 0 0 0,0 1 0 0 0,-1 0 1 0 0,1 0-1 0 0,-1 0 0 0 0,0-1 0 0 0,1 1 7 0 0,-2-1-4 0 0,0-1 0 0 0,-1 1 0 0 0,1 0 0 0 0,0-1 0 0 0,0 1 1 0 0,-1 0-1 0 0,1 1 0 0 0,0-1 0 0 0,-1 0 0 0 0,1 1 0 0 0,-1-1 0 0 0,1 1 0 0 0,-1 0 1 0 0,1 0-1 0 0,-1 0 0 0 0,1 0 0 0 0,-1 0 0 0 0,1 0 0 0 0,-1 1 0 0 0,1-1 0 0 0,0 1 0 0 0,-1 0 1 0 0,1-1-1 0 0,0 1 0 0 0,-1 0 0 0 0,1 1 0 0 0,0-1 0 0 0,-4 3 0 0 0,4-2 6 0 0,-1 0-1 0 0,1 1 0 0 0,0-1 1 0 0,0 0-1 0 0,0 1 0 0 0,0 0 0 0 0,1-1 1 0 0,-1 1-1 0 0,1 0 0 0 0,0 0 1 0 0,-1 0-1 0 0,1 0 0 0 0,1 0 1 0 0,-1 0-1 0 0,0 0 0 0 0,1 0 0 0 0,-1 0 1 0 0,1 0-1 0 0,0 0 0 0 0,0 0 1 0 0,0 0-1 0 0,1 6 0 0 0,2-2-131 0 0,-1 0 0 0 0,1 1 0 0 0,0-1 0 0 0,1 0 1 0 0,0-1-1 0 0,0 1 0 0 0,0-1 0 0 0,1 1 0 0 0,0-1 0 0 0,0-1 0 0 0,0 1 0 0 0,1-1 0 0 0,0 0 0 0 0,7 5 0 0 0,-2-1-6445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13503 0 0,'0'0'1224'0'0,"1"1"-874"0"0,1 0-183 0 0,-1 0 1 0 0,1 0-1 0 0,-1-1 1 0 0,1 1-1 0 0,-1-1 0 0 0,1 1 1 0 0,-1-1-1 0 0,1 1 1 0 0,-1-1-1 0 0,1 0 1 0 0,0 0-1 0 0,-1 1 1 0 0,1-1-1 0 0,-1 0 1 0 0,1-1-1 0 0,0 1 1 0 0,-1 0-1 0 0,1 0 1 0 0,-1-1-1 0 0,1 1 1 0 0,-1-1-1 0 0,1 1 1 0 0,-1-1-1 0 0,1 0 1 0 0,-1 1-1 0 0,1-1 1 0 0,-1 0-1 0 0,0 0 1 0 0,1 0-1 0 0,-1 0 1 0 0,0 0-1 0 0,0-1 0 0 0,0 1 1 0 0,0 0-1 0 0,2-3 1 0 0,0-1 113 0 0,1 0 0 0 0,-1 0 0 0 0,0-1 0 0 0,-1 1 0 0 0,1-1 0 0 0,-1 0 0 0 0,0 1 0 0 0,2-11 0 0 0,-2 0-52 0 0,-1 0 0 0 0,-1-28 0 0 0,-1 25-22 0 0,3-29-1 0 0,1 27-239 0 0,1 1 0 0 0,1-1 0 0 0,0 1 0 0 0,2 0 0 0 0,0 1 0 0 0,2 0 0 0 0,16-28 0 0 0,-19 37-138 0 0,1 1 1 0 0,0-1-1 0 0,1 1 1 0 0,0 1-1 0 0,1 0 0 0 0,15-12 1 0 0,-18 16-72 0 0,-1 0 0 0 0,1 1 0 0 0,-1-1 0 0 0,1 1 1 0 0,0 1-1 0 0,0-1 0 0 0,0 1 0 0 0,0 0 0 0 0,1 0 0 0 0,-1 1 1 0 0,0 0-1 0 0,1 0 0 0 0,10 0 0 0 0,4 6-1517 0 0,-8 0-3015 0 0,-2 0-993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363 745 13647 0 0,'0'0'628'0'0,"0"2"-17"0"0,-2 21-615 0 0,-1 5 3665 0 0,14-39-2962 0 0,21-30 207 0 0,47-78 0 0 0,-46 63-909 0 0,-2-1 0 0 0,39-105 0 0 0,-58 129-588 0 0,-3 1 1 0 0,0-2-1 0 0,-2 1 1 0 0,-2-1-1 0 0,-1 0 1 0 0,-1-67-1 0 0,-3 98 524 0 0,0 0 0 0 0,-1 0 0 0 0,0 0-1 0 0,1 0 1 0 0,-1 0 0 0 0,0 0 0 0 0,0 0-1 0 0,-1 1 1 0 0,1-1 0 0 0,-1 0 0 0 0,1 1-1 0 0,-3-4 1 0 0,3 5 51 0 0,1 1-1 0 0,-1-1 0 0 0,0 0 1 0 0,0 0-1 0 0,0 1 1 0 0,1-1-1 0 0,-1 0 0 0 0,0 1 1 0 0,0-1-1 0 0,0 1 1 0 0,0-1-1 0 0,0 1 0 0 0,0-1 1 0 0,0 1-1 0 0,0 0 0 0 0,0-1 1 0 0,0 1-1 0 0,-1 0 1 0 0,1 0-1 0 0,0 0 0 0 0,0 0 1 0 0,0 0-1 0 0,0 0 1 0 0,0 0-1 0 0,0 0 0 0 0,0 1 1 0 0,0-1-1 0 0,0 0 1 0 0,0 1-1 0 0,-1-1 0 0 0,1 1 1 0 0,1-1-1 0 0,-1 1 0 0 0,0-1 1 0 0,-2 2-1 0 0,-3 3 43 0 0,1-1 1 0 0,-1 1-1 0 0,1 1 0 0 0,0-1 0 0 0,1 1 0 0 0,-1 0 1 0 0,-5 9-1 0 0,-22 50 313 0 0,21-40-264 0 0,-11 28 238 0 0,3 1 0 0 0,-15 65 0 0 0,-9 30 98 0 0,8-45-243 0 0,-57 147 668 0 0,-135 252 221 0 0,178-384-710 0 0,49-118-423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45 126 13991 0 0,'0'0'4330'0'0,"8"3"-2514"0"0,-3-1-1489 0 0,0 0 0 0 0,0 0 1 0 0,1-1-1 0 0,-1 0 0 0 0,1 0 1 0 0,-1-1-1 0 0,0 1 1 0 0,1-1-1 0 0,-1 0 0 0 0,10-2 1 0 0,6-2 333 0 0,31-9 0 0 0,-5 1-325 0 0,-23 7-289 0 0,32-6-1 0 0,-51 9-97 0 0,-1 1 0 0 0,1-1 0 0 0,-1 0 1 0 0,0 0-1 0 0,1-1 0 0 0,-1 1 0 0 0,0-1 0 0 0,0 0 0 0 0,4-3 0 0 0,-8 5 17 0 0,1 1 0 0 0,0-1 0 0 0,-1 0 0 0 0,1 0 0 0 0,0 1 0 0 0,-1-1 0 0 0,1 0 0 0 0,-1 0 0 0 0,1 0 0 0 0,-1 0 0 0 0,1 1 0 0 0,-1-1 0 0 0,0 0 0 0 0,0 0 0 0 0,1 0 0 0 0,-1 0 0 0 0,0 0 0 0 0,0 0 0 0 0,0 0 0 0 0,0 0 0 0 0,0 0 0 0 0,0 0 0 0 0,0-1 0 0 0,-1 0-13 0 0,0 1-1 0 0,1-1 1 0 0,-1 1-1 0 0,0 0 1 0 0,0-1-1 0 0,0 1 1 0 0,0 0 0 0 0,0 0-1 0 0,0-1 1 0 0,0 1-1 0 0,0 0 1 0 0,-3-2-1 0 0,-1 0-115 0 0,0 0 0 0 0,0 0 1 0 0,0 1-1 0 0,0-1 0 0 0,-1 1 0 0 0,-10-3 0 0 0,7 4 39 0 0,1 0-1 0 0,-1 0 1 0 0,0 1-1 0 0,0 0 1 0 0,0 1-1 0 0,1-1 0 0 0,-1 2 1 0 0,0-1-1 0 0,1 1 1 0 0,-1 1-1 0 0,1-1 1 0 0,-13 7-1 0 0,7-2 111 0 0,-1 1 0 0 0,1 1 0 0 0,0 0 0 0 0,1 1 0 0 0,-22 20 1 0 0,25-20 119 0 0,1 0 0 0 0,0 0 0 0 0,1 1 1 0 0,0 0-1 0 0,1 0 0 0 0,-9 19 1 0 0,14-24-35 0 0,-1 0 0 0 0,0 1 0 0 0,1-1 1 0 0,1 0-1 0 0,-1 1 0 0 0,1-1 0 0 0,0 1 1 0 0,0 0-1 0 0,1-1 0 0 0,0 1 0 0 0,0 0 1 0 0,0 0-1 0 0,1-1 0 0 0,0 1 0 0 0,2 6 0 0 0,-2-10-34 0 0,0 0-1 0 0,1 0 0 0 0,-1 0 0 0 0,1 0 0 0 0,0 0 0 0 0,0 0 0 0 0,0 0 0 0 0,0-1 0 0 0,0 1 1 0 0,1-1-1 0 0,-1 0 0 0 0,1 0 0 0 0,3 3 0 0 0,-1-2-6 0 0,1 0-1 0 0,-1 0 1 0 0,1 0 0 0 0,0-1-1 0 0,0 0 1 0 0,9 2 0 0 0,6 0-478 0 0,0-2 0 0 0,0 0-1 0 0,23-1 1 0 0,-39-1 239 0 0,28-2-3235 0 0,-16 0-3185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201 175 3223 0 0,'33'-22'44'0'0,"17"-8"6962"0"0,-1-1 714 0 0,-17 10-6308 0 0,-30 20-1261 0 0,0 0 1 0 0,-1-1 0 0 0,1 1 0 0 0,-1 0 0 0 0,0-1 0 0 0,1 1 0 0 0,-1-1 0 0 0,0 1 0 0 0,0-1 0 0 0,0 0 0 0 0,0 1 0 0 0,0-1 0 0 0,0 0 0 0 0,0 0 0 0 0,0-2 0 0 0,-1 3-114 0 0,0-1 0 0 0,0 1 0 0 0,0 0 0 0 0,0-1 0 0 0,0 1 0 0 0,0-1 0 0 0,-1 1 0 0 0,1 0 0 0 0,0-1 0 0 0,-1 1 0 0 0,1 0 1 0 0,-1 0-1 0 0,1-1 0 0 0,-1 1 0 0 0,0 0 0 0 0,0 0 0 0 0,1 0 0 0 0,-1 0 0 0 0,0 0 0 0 0,0 0 0 0 0,0 0 0 0 0,-2-2 0 0 0,0 2-29 0 0,1-1 0 0 0,-1 0 0 0 0,0 1-1 0 0,1 0 1 0 0,-1-1 0 0 0,0 1 0 0 0,0 0 0 0 0,0 1-1 0 0,0-1 1 0 0,0 0 0 0 0,0 1 0 0 0,-1 0 0 0 0,1 0-1 0 0,0 0 1 0 0,0 0 0 0 0,-4 1 0 0 0,-5 0-72 0 0,0 1 0 0 0,-21 7 0 0 0,9-1 4 0 0,1 1 0 0 0,0 1 0 0 0,0 0 0 0 0,-41 28 0 0 0,55-32 92 0 0,1 0-1 0 0,0 1 0 0 0,0 0 0 0 0,0 0 1 0 0,1 1-1 0 0,0 0 0 0 0,1 0 1 0 0,0 1-1 0 0,0 0 0 0 0,0 0 1 0 0,1 0-1 0 0,1 0 0 0 0,0 1 1 0 0,-4 14-1 0 0,7-21-28 0 0,0-1-1 0 0,1 1 1 0 0,-1 0 0 0 0,1 0 0 0 0,0 0 0 0 0,-1 0-1 0 0,1 0 1 0 0,1 0 0 0 0,-1-1 0 0 0,0 1 0 0 0,1 0-1 0 0,0 0 1 0 0,-1 0 0 0 0,1 0 0 0 0,0-1 0 0 0,0 1-1 0 0,1 0 1 0 0,-1-1 0 0 0,1 1 0 0 0,1 2-1 0 0,0-3 6 0 0,-1 1 0 0 0,1-1-1 0 0,0 1 1 0 0,0-1-1 0 0,0 0 1 0 0,0 0-1 0 0,1 0 1 0 0,-1-1-1 0 0,0 1 1 0 0,1-1-1 0 0,-1 0 1 0 0,1 1-1 0 0,0-2 1 0 0,-1 1-1 0 0,5 0 1 0 0,3 0 20 0 0,-1-1 1 0 0,1 0-1 0 0,0 0 0 0 0,-1-1 1 0 0,1-1-1 0 0,0 0 1 0 0,-1 0-1 0 0,0-1 0 0 0,1 0 1 0 0,-1-1-1 0 0,13-7 1 0 0,-10 4-32 0 0,-1 1-1 0 0,-1-2 1 0 0,1 0 0 0 0,-1 0 0 0 0,-1-1 0 0 0,1 0-1 0 0,-2-1 1 0 0,13-16 0 0 0,-10 10-70 0 0,-12 14 39 0 0,-1 3 90 0 0,-2 2-25 0 0,0 1 0 0 0,0-1 0 0 0,0 1 0 0 0,0 0 0 0 0,0 0 0 0 0,1 0 0 0 0,0 0 0 0 0,0 0 0 0 0,0 0 0 0 0,1 0 0 0 0,-1 1 0 0 0,1-1 0 0 0,0 1 0 0 0,-1 7 0 0 0,1-6-10 0 0,1-1-1 0 0,-1 1 1 0 0,1 0-1 0 0,0-1 0 0 0,1 1 1 0 0,-1-1-1 0 0,1 1 1 0 0,1-1-1 0 0,-1 1 1 0 0,1-1-1 0 0,-1 0 0 0 0,4 6 1 0 0,-2-6-5 0 0,0-1 0 0 0,0 1 0 0 0,0-1 0 0 0,1 0 0 0 0,0 0 0 0 0,0-1 0 0 0,0 1 0 0 0,0-1 0 0 0,0 0 0 0 0,1 0 0 0 0,8 5 1 0 0,3-1 62 0 0,1-1 1 0 0,20 6 0 0 0,-20-7-67 0 0,-6-2-217 0 0,-1 0 0 0 0,1-1 0 0 0,0 0-1 0 0,13 0 1 0 0,-22-2-264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0 422 2759 0 0,'0'0'16184'0'0,"3"-1"-15753"0"0,38-9 929 0 0,25-6-1039 0 0,-29 10-298 0 0,-15 1 3 0 0,28-1 0 0 0,-35 5 12 0 0,1-1 1 0 0,17-6-1 0 0,7 0 44 0 0,119-14 62 0 0,-112 17-150 0 0,5-1 404 0 0,87 1-1 0 0,-78 9-270 0 0,-19-1-105 0 0,61-2 0 0 0,72-18 44 0 0,73-4-68 0 0,-214 22 2 0 0,-1 1 0 0 0,0 1 0 0 0,35 9-1 0 0,31 3 13 0 0,-27-7 158 0 0,1-4-1 0 0,134-8 1 0 0,-92-8-37 0 0,183 3 1 0 0,-199 12 56 0 0,-1-5 0 0 0,108-14 0 0 0,201-5 334 0 0,-285 19-445 0 0,69-1-68 0 0,70-1 23 0 0,-1-18-15 0 0,-169 10 18 0 0,148 1 1 0 0,48 9-38 0 0,95-19-11 0 0,-180 9 91 0 0,-79 3 36 0 0,162 10 0 0 0,-135 11-132 0 0,220 11-32 0 0,-187-24 48 0 0,184-25 0 0 0,-45-2 75 0 0,1 17-81 0 0,-90-5 65 0 0,-48 1-3 0 0,296-33 75 0 0,-388 39 108 0 0,142 4 0 0 0,-159 6-192 0 0,203-13-47 0 0,-141-1 64 0 0,-23 5-64 0 0,19 1 64 0 0,-103 7-51 0 0,73-2 91 0 0,-90-1-91 0 0,-10 2-14 0 0,0 0 1 0 0,1 0 0 0 0,-1 1 0 0 0,0 0 0 0 0,1-1 0 0 0,-1 1-1 0 0,1 1 1 0 0,7 0 0 0 0,-2 1 0 0 0,-3 1-13 0 0,1 0-66 0 0,1 0 0 0 0,-1-1 0 0 0,1 0 0 0 0,10 1 0 0 0,-16-2 79 0 0,-1-1 0 0 0,1 0 0 0 0,-1 0 0 0 0,1 0 0 0 0,-1 0 0 0 0,1 0 0 0 0,3-1 0 0 0,18-2 0 0 0,7 1 12 0 0,45-11 211 0 0,-73 13-181 0 0,5 0-31 0 0,1-1-11 0 0,0-1 0 0 0,2 0 0 0 0,-1 1 0 0 0,1 0 0 0 0,0 1 0 0 0,15 1 0 0 0,0 0 0 0 0,25 2 0 0 0,-26-2 0 0 0,-1 0 0 0 0,39-4 0 0 0,-46 0 0 0 0,11 3 0 0 0,-19 0 0 0 0,0 1 0 0 0,0 1 0 0 0,1 0 0 0 0,-2-1-11 0 0,-6-1-47 0 0,-13 3-2088 0 0,-2-1 657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259 117 2303 0 0,'0'0'15864'0'0,"2"0"-15558"0"0,20-1 176 0 0,-1-1 0 0 0,37-7 0 0 0,44-17-114 0 0,-59 14-240 0 0,20-5 106 0 0,4-2 372 0 0,83-11 0 0 0,-150 30-621 0 0,1 3-26 0 0,-8 10 43 0 0,-1-3-18 0 0,0-1-1 0 0,-1 0 1 0 0,-18 14 0 0 0,-1 1-111 0 0,28-24 125 0 0,-96 98-397 0 0,56-54 304 0 0,-69 57 0 0 0,-18 18-290 0 0,96-85 122 0 0,-1-2-1 0 0,-2-2 1 0 0,-1-1-1 0 0,-2-1 0 0 0,-59 34 1 0 0,83-55 222 0 0,7-3 25 0 0,0-1 0 0 0,0 0 1 0 0,0 0-1 0 0,-11 3 0 0 0,8-4 578 0 0,14-5 649 0 0,16-6-331 0 0,5 5-565 0 0,0 0 0 0 0,1 2 0 0 0,-1 0 0 0 0,29 4 0 0 0,-10-2-186 0 0,13 0-1 0 0,210 3 292 0 0,-208-2-408 0 0,-50-1-12 0 0,-2-4 0 0 0,-6 3-180 0 0,-1 0-1 0 0,0 0 1 0 0,0-1-1 0 0,0 1 1 0 0,1 0-1 0 0,-1 0 1 0 0,0-1-1 0 0,0 1 1 0 0,-1-1 0 0 0,1 1-1 0 0,0-1 1 0 0,0 1-1 0 0,-1-1 1 0 0,1 0-1 0 0,-1 1 1 0 0,1-1-1 0 0,-1 1 1 0 0,0-1-1 0 0,0 0 1 0 0,0-2 0 0 0,0 1-289 0 0,0 0 1 0 0,-1-1-1 0 0,1 1 1 0 0,-1 0 0 0 0,0 1-1 0 0,0-1 1 0 0,0 0 0 0 0,-1 0-1 0 0,-2-4 1 0 0,3 4-1323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7 169 1839 0 0,'-6'2'16195'0'0,"52"-4"-15055"0"0,1-2 0 0 0,-1-2 1 0 0,1-1-1 0 0,70-23 0 0 0,122-36 603 0 0,-79 21-1991 0 0,-131 34-1250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5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3094 3679 0 0,'0'0'14283'0'0,"2"0"-13926"0"0,22 6 1271 0 0,-22-5-1500 0 0,7 5 20 0 0,-4-2-57 0 0,3 2-66 0 0,-5-3-10 0 0,14 8 31 0 0,-9-9 13 0 0,-2 0-40 0 0,-1-1-1 0 0,0 0 1 0 0,1 0-1 0 0,0-1 1 0 0,-1 1-1 0 0,1-1 1 0 0,6-1-1 0 0,42-8 158 0 0,-44 7-158 0 0,0-1 0 0 0,0 2 0 0 0,0-1 0 0 0,0 2 0 0 0,0-1 0 0 0,0 1 0 0 0,19 3 0 0 0,-8 1-18 0 0,-1-2 0 0 0,-7 0 112 0 0,0-1 0 0 0,0-1 1 0 0,0 0-1 0 0,24-4 0 0 0,52-15 365 0 0,-12 2-406 0 0,-44 10-58 0 0,-17 3-14 0 0,0 1 1 0 0,27-2-1 0 0,-17 3 1 0 0,-11 2 0 0 0,0-1 0 0 0,0-1 0 0 0,0 0 0 0 0,0-1 0 0 0,0 0 0 0 0,22-9 0 0 0,27-18 67 0 0,-27 12 31 0 0,1 1-1 0 0,0 2 0 0 0,54-13 0 0 0,-56 20-97 0 0,-1-1 0 0 0,-1-2 0 0 0,51-23 0 0 0,-14 2 0 0 0,65-34 0 0 0,-83 36 122 0 0,0 2 0 0 0,2 2 0 0 0,62-19 0 0 0,-83 32-72 0 0,-1-2 0 0 0,54-31 0 0 0,-36 17-11 0 0,135-76 36 0 0,-144 80-27 0 0,74-58-1 0 0,11-7 6 0 0,39 4-113 0 0,-94 47 60 0 0,106-77 0 0 0,-144 93 0 0 0,-17 10 0 0 0,0-1 0 0 0,21-23 0 0 0,-6 6 0 0 0,2 3 18 0 0,1 1 0 0 0,2 2 0 0 0,54-28 0 0 0,-46 27 10 0 0,81-59 0 0 0,-58 22-28 0 0,-24 20 0 0 0,21-8-51 0 0,-39 32 38 0 0,11-6 13 0 0,1 2 0 0 0,53-24 0 0 0,-58 31 0 0 0,13-6-8 0 0,45-25-133 0 0,-44 15 77 0 0,66-60-1 0 0,-99 80 63 0 0,77-54 1 0 0,-66 49-9 0 0,150-119-43 0 0,-145 111 53 0 0,0 2 0 0 0,2 1 0 0 0,60-31 0 0 0,39-19 57 0 0,42-21 30 0 0,-148 80-87 0 0,1-1 0 0 0,-2-1 0 0 0,0-1 0 0 0,36-33 0 0 0,-34 28-10 0 0,1 1-1 0 0,45-24 1 0 0,64-24-23 0 0,-132 66 33 0 0,33-14 0 0 0,-11 4 0 0 0,39-23 0 0 0,-36 18 0 0 0,39-16 0 0 0,-19 10 0 0 0,47-30 0 0 0,-78 43 0 0 0,1 2 0 0 0,26-10 0 0 0,5-1 0 0 0,-25 8 0 0 0,1 2 0 0 0,1 1 0 0 0,45-8 0 0 0,84 0 0 0 0,-129 13 0 0 0,-1-1 0 0 0,32-9 0 0 0,-49 11 0 0 0,77-23 145 0 0,-59 17-109 0 0,-2 2 5 0 0,1 2 0 0 0,0 0-1 0 0,0 2 1 0 0,43 1-1 0 0,-68 1-40 0 0,166 7 0 0 0,-147-7 0 0 0,0-1 0 0 0,27-4 0 0 0,24-1 0 0 0,-11 7 32 0 0,86 12 0 0 0,-50-7-32 0 0,-63-2 8 0 0,0-1 20 0 0,49 10 0 0 0,29 12-28 0 0,-86-18 16 0 0,0-1 0 0 0,0-1 0 0 0,30 2 0 0 0,-28-3 0 0 0,0 0 0 0 0,0 1 0 0 0,48 17 0 0 0,-60-16 5 0 0,1 1 1 0 0,-2 1-1 0 0,1 0 0 0 0,-1 0 1 0 0,15 13-1 0 0,-15-9-21 0 0,-9-7 0 0 0,0-1 0 0 0,1 0 0 0 0,0 0 0 0 0,11 6 0 0 0,17 2 12 0 0,56 15 0 0 0,-61-20-4 0 0,-1 1 0 0 0,0 1 0 0 0,37 19 0 0 0,-33-9-8 0 0,38 30 0 0 0,-14-9 0 0 0,6-1-2 0 0,19 13 15 0 0,-26-19 17 0 0,-39-24-22 0 0,0 0 0 0 0,20 17-1 0 0,23 29 49 0 0,-44-39-27 0 0,1-1 0 0 0,0-1 0 0 0,1 0-1 0 0,36 21 1 0 0,28 3-14 0 0,7 3 17 0 0,-73-32-28 0 0,-1-1 1 0 0,1 2-1 0 0,20 18 0 0 0,-11-4 14 0 0,-14-14 1 0 0,0 0 0 0 0,14 10 0 0 0,45 38 29 0 0,-7-5 74 0 0,-24-22-86 0 0,-22-17-16 0 0,27 18-1 0 0,4 0 28 0 0,22 12 34 0 0,32 21-17 0 0,-25-13-64 0 0,9 6 0 0 0,-1-4 0 0 0,9 25 28 0 0,-83-70-3 0 0,50 46 13 0 0,104 73-1 0 0,-80-76 11 0 0,33 22 32 0 0,-77-42-80 0 0,-11-10 0 0 0,51 32 0 0 0,-29-24 0 0 0,33 17 0 0 0,17 9 150 0 0,-21-11-44 0 0,174 65-106 0 0,-254-110 0 0 0,47 20 41 0 0,-25-10 2 0 0,36 12 1 0 0,18 8 20 0 0,-52-22-64 0 0,-1 2 0 0 0,35 19 0 0 0,-37-17 0 0 0,0-1 0 0 0,1-2 0 0 0,27 9 0 0 0,137 29 75 0 0,-167-43-50 0 0,-1 0 1 0 0,1 1-1 0 0,-1 0 1 0 0,31 13 0 0 0,39 18 16 0 0,-35-15-31 0 0,13 2 21 0 0,126 28 0 0 0,-176-47-32 0 0,220 32 0 0 0,-185-30 0 0 0,199 20 395 0 0,-74 5-333 0 0,-116-19-34 0 0,77 8-1 0 0,-106-18-223 0 0,-30-2-17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3223 0 0,'5'-7'288'0'0,"49"-57"9672"0"0,-54 63-9321 0 0,6-3 253 0 0,-6 4-785 0 0,1-1 0 0 0,-1 1 0 0 0,0-1 0 0 0,0 1 0 0 0,1 0 1 0 0,-1 0-1 0 0,0-1 0 0 0,1 1 0 0 0,-1 0 0 0 0,0-1 0 0 0,1 1 0 0 0,-1 0 0 0 0,0 0 0 0 0,1 0 0 0 0,-1-1 0 0 0,1 1 0 0 0,-1 0 0 0 0,0 0 0 0 0,1 0 0 0 0,-1 0 0 0 0,1 0 0 0 0,-1 0 0 0 0,1 0 0 0 0,1 0-94 0 0,0 0-1 0 0,-1 1 1 0 0,1-1 0 0 0,-1 1-1 0 0,1-1 1 0 0,-1 1-1 0 0,1 0 1 0 0,-1 0 0 0 0,1-1-1 0 0,-1 1 1 0 0,0 0-1 0 0,1 0 1 0 0,-1 1-1 0 0,0-1 1 0 0,0 0 0 0 0,0 0-1 0 0,2 3 1 0 0,-2-2 23 0 0,1 1 0 0 0,-1 0 0 0 0,1 0 0 0 0,-1 0 0 0 0,0 1 0 0 0,0-1 0 0 0,-1 0 0 0 0,1 5 0 0 0,0 6 82 0 0,-1 0-1 0 0,0-1 1 0 0,-4 20 0 0 0,4-26-112 0 0,-2 7-5 0 0,-23 262 293 0 0,24-232-234 0 0,1 0-1 0 0,3 0 0 0 0,2 0 1 0 0,13 57-1 0 0,-6-55 401 0 0,35 86 0 0 0,-38-115-216 0 0,14 22-1 0 0,-15-28-84 0 0,-1 2-1 0 0,0-1 1 0 0,8 22 0 0 0,8 46 660 0 0,-22-77-756 0 0,2 4-40 0 0,1 1 19 0 0,2 1-31 0 0,0 4-26 0 0,1 6-61 0 0,-4-13 84 0 0,4 5-13 0 0,0 0 9 0 0,-5-8-11 0 0,9 7 86 0 0,-9-9-50 0 0,-1 0-17 0 0,0 0 0 0 0,0-1 0 0 0,-1 1 0 0 0,1-1 0 0 0,0 1 1 0 0,-1 0-1 0 0,1 0 0 0 0,0-1 0 0 0,-1 1 0 0 0,1 0 0 0 0,-1 0 0 0 0,0 0 1 0 0,1 0-1 0 0,-1-1 0 0 0,1 1 0 0 0,-1 0 0 0 0,0 0 0 0 0,0 0 1 0 0,0 0-1 0 0,1 0 0 0 0,-1 0 0 0 0,0 1 0 0 0,0 0 68 0 0,1-2-64 0 0,2 1 74 0 0,8 7-192 0 0,-10-7 94 0 0,1 0 0 0 0,-1-1 1 0 0,0 1-1 0 0,0 0 0 0 0,0 0 0 0 0,0 0 0 0 0,0 0 0 0 0,0 1 1 0 0,-1-1-1 0 0,1 0 0 0 0,0 0 0 0 0,0 0 0 0 0,-1 1 0 0 0,1-1 1 0 0,-1 0-1 0 0,1 1 0 0 0,-1-1 0 0 0,0 0 0 0 0,1 1 0 0 0,-1-1 1 0 0,0 1-1 0 0,0-1 0 0 0,0 3 0 0 0,-1 11 9 0 0,-2-12 2 0 0,1-1 4 0 0,-1 4 20 0 0,2-3-23 0 0,0-1 0 0 0,-1 0 0 0 0,1 1 0 0 0,0-1 0 0 0,-1 0 0 0 0,0 0 1 0 0,0 0-1 0 0,-1 2 0 0 0,-10 8 60 0 0,12-11 277 0 0,18-12-294 0 0,-10 8-517 0 0,5-3 505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1495 5959 0 0,'0'0'6543'0'0,"2"-1"-6091"0"0,1 0-261 0 0,1 0 77 0 0,9-1 3670 0 0,-11 2-3872 0 0,0-1 16 0 0,5-1 49 0 0,-5 1 1389 0 0,0 1-1399 0 0,18-6 695 0 0,-8 4-224 0 0,10 1 112 0 0,-18 0-650 0 0,4 0-33 0 0,-4 0 113 0 0,0 0 0 0 0,0 0 1 0 0,-1-1-1 0 0,1 0 0 0 0,0 1 1 0 0,-1-1-1 0 0,1 0 0 0 0,-1-1 0 0 0,6-4 1 0 0,-3 2-153 0 0,-4 4 170 0 0,-1-1-85 0 0,2-6-43 0 0,-2 6 4 0 0,-3 1-247 0 0,-9-2 207 0 0,0-5 23 0 0,5-1 45 0 0,3 4-34 0 0,2 3 40 0 0,1 2-61 0 0,0 0 1 0 0,0 0 0 0 0,1 0-1 0 0,-1 0 1 0 0,0 0-1 0 0,0 0 1 0 0,0 0-1 0 0,0 0 1 0 0,0 0-1 0 0,0 0 1 0 0,0 0-1 0 0,0 0 1 0 0,0 0-1 0 0,0 0 1 0 0,0 0-1 0 0,1 0 1 0 0,-1 0 0 0 0,0 0-1 0 0,0 0 1 0 0,0 0-1 0 0,0 0 1 0 0,0 0-1 0 0,0 0 1 0 0,0 0-1 0 0,0 0 1 0 0,0 0-1 0 0,0 0 1 0 0,0 0-1 0 0,0 0 1 0 0,0 0 0 0 0,1 0-1 0 0,-1 0 1 0 0,0 0-1 0 0,0 0 1 0 0,0 0-1 0 0,0 0 1 0 0,0 0-1 0 0,0 0 1 0 0,0-1-1 0 0,0 1 1 0 0,0 0-1 0 0,0 0 1 0 0,0 0-1 0 0,0 0 1 0 0,0 0 0 0 0,0 0-1 0 0,0 0 1 0 0,0 0-1 0 0,0 0 1 0 0,0 0-1 0 0,0 0 1 0 0,0 0-1 0 0,0-1 1 0 0,0 1-1 0 0,0 0 1 0 0,0 0-1 0 0,0 0 1 0 0,0 0 0 0 0,0 0-1 0 0,0 0 1 0 0,0 0-1 0 0,0 0 1 0 0,0 0-1 0 0,0 0 1 0 0,0 0-1 0 0,-1-1 1 0 0,-5-31 48 0 0,3 20-50 0 0,-13-50 0 0 0,14 56-20 0 0,0-1-1 0 0,-1 1 0 0 0,0-1 1 0 0,0 1-1 0 0,-1 0 0 0 0,1 0 1 0 0,-2 0-1 0 0,-5-7 1 0 0,-6-4-147 0 0,-23-18 0 0 0,-7-7 17 0 0,-6-13 108 0 0,-3-2-15 0 0,2-2 1 0 0,-47-69 0 0 0,63 69 32 0 0,3-2 0 0 0,-43-104 0 0 0,47 94-192 0 0,-67-120 0 0 0,52 121 158 0 0,24 40 41 0 0,0-2-1 0 0,3-1 1 0 0,-26-58-1 0 0,41 78 18 0 0,3 0 0 0 0,0 12-6 0 0,0 1 1 0 0,0-1-1 0 0,1 0 0 0 0,-1 1 1 0 0,0-1-1 0 0,1 1 0 0 0,-1-1 1 0 0,1 0-1 0 0,-1 1 0 0 0,0-1 0 0 0,1 1 1 0 0,0-1-1 0 0,-1 1 0 0 0,1-1 1 0 0,-1 1-1 0 0,1 0 0 0 0,-1-1 0 0 0,1 1 1 0 0,0 0-1 0 0,-1-1 0 0 0,1 1 1 0 0,0 0-1 0 0,1-1 0 0 0,0 1-3 0 0,1 0 0 0 0,-1 0 0 0 0,1 0 0 0 0,-1 0 0 0 0,0 0 0 0 0,1 0 0 0 0,3 1 0 0 0,0 1-18 0 0,1-1 0 0 0,-1 2 0 0 0,0-1 0 0 0,10 6 0 0 0,-8-4-357 0 0,-1 0 1 0 0,-1 0-1 0 0,1 1 0 0 0,-1 0 0 0 0,1 1 0 0 0,-1-1 0 0 0,8 11 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11255 0 0,'0'0'1023'0'0,"-1"2"-842"0"0,-5 16 351 0 0,1 1-1 0 0,1 0 0 0 0,0 0 1 0 0,1 0-1 0 0,1 29 0 0 0,-1-6-99 0 0,-8 68-96 0 0,7 146 0 0 0,7-231-794 0 0,-4-24 426 0 0,1-1-1 0 0,0 1 1 0 0,-1-1 0 0 0,1 1 0 0 0,0-1 0 0 0,-1 1 0 0 0,1-1 0 0 0,0 1 0 0 0,-1-1 0 0 0,1 1 0 0 0,-1-1 0 0 0,1 0 0 0 0,-1 1 0 0 0,1-1 0 0 0,-1 0 0 0 0,1 1 0 0 0,-1-1 0 0 0,0 0 0 0 0,1 0 0 0 0,-1 0 0 0 0,0 1 0 0 0,0-1-74 0 0,-11 4-741 0 0,-1-3-37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65 319 4607 0 0,'-1'2'354'0'0,"-30"85"11475"0"0,30-88-11674 0 0,-17-13-65 0 0,16 12-64 0 0,1 1-1 0 0,-1-1 1 0 0,1 0 0 0 0,0 0-1 0 0,0 0 1 0 0,0 0-1 0 0,0-1 1 0 0,0 1-1 0 0,0 0 1 0 0,1 0-1 0 0,-1 0 1 0 0,1-1 0 0 0,0 1-1 0 0,-1 0 1 0 0,1-1-1 0 0,0 1 1 0 0,0 0-1 0 0,1-1 1 0 0,-1 1 0 0 0,0 0-1 0 0,1-1 1 0 0,-1 1-1 0 0,1 0 1 0 0,2-4-1 0 0,0-4 51 0 0,1 1 0 0 0,1 0-1 0 0,-1 0 1 0 0,10-12 0 0 0,8-8 12 0 0,1 1 0 0 0,1 1 1 0 0,2 0-1 0 0,1 3 1 0 0,40-30-1 0 0,-50 41-1 0 0,2 1 0 0 0,0 0-1 0 0,0 2 1 0 0,24-10-1 0 0,-31 16-15 0 0,1 0-1 0 0,-1 0 0 0 0,1 1 0 0 0,-1 1 0 0 0,1 0 0 0 0,0 1 0 0 0,0 1 0 0 0,20 0 0 0 0,56 14 245 0 0,-41-6-206 0 0,-47-8-105 0 0,0 1-1 0 0,0-1 1 0 0,0 0 0 0 0,0 1-1 0 0,0-1 1 0 0,0 1 0 0 0,0-1-1 0 0,0 1 1 0 0,0 0 0 0 0,0-1-1 0 0,0 1 1 0 0,0 0-1 0 0,0-1 1 0 0,-1 1 0 0 0,1 0-1 0 0,0 0 1 0 0,-1 0 0 0 0,1 0-1 0 0,-1 0 1 0 0,1 0 0 0 0,-1 0-1 0 0,1 0 1 0 0,-1 0 0 0 0,1 0-1 0 0,-1 0 1 0 0,0 0-1 0 0,0 0 1 0 0,0 0 0 0 0,1 1-1 0 0,-1-1 1 0 0,0 0 0 0 0,0 0-1 0 0,-1 0 1 0 0,1 2 0 0 0,0 0 7 0 0,-1 16 17 0 0,0 0 1 0 0,-1 0-1 0 0,-1 0 0 0 0,-1 0 1 0 0,-11 32-1 0 0,8-29 26 0 0,3-10-39 0 0,0-1 0 0 0,-1 0 0 0 0,0 0 0 0 0,-1 0 0 0 0,0-1 0 0 0,-1 0 1 0 0,0 0-1 0 0,0-1 0 0 0,-1 0 0 0 0,0 0 0 0 0,-1-1 0 0 0,0 0 0 0 0,-16 11 0 0 0,-7 2 22 0 0,0-2 1 0 0,-2-2-1 0 0,-36 14 0 0 0,69-30-32 0 0,-9 3 5 0 0,1 0 0 0 0,-1-1 0 0 0,0 0-1 0 0,0 0 1 0 0,-17 1 0 0 0,23-4 33 0 0,3 0-56 0 0,0-1 1 0 0,0 1 0 0 0,0 0 0 0 0,0 0 0 0 0,1 0 0 0 0,-1-1-1 0 0,0 1 1 0 0,0-1 0 0 0,1 1 0 0 0,-1 0 0 0 0,0-1-1 0 0,0 1 1 0 0,1-1 0 0 0,-1 0 0 0 0,0 1 0 0 0,1-1 0 0 0,-1 1-1 0 0,1-1 1 0 0,-1 0 0 0 0,1 0 0 0 0,-1 1 0 0 0,1-1 0 0 0,0 0-1 0 0,-1 0 1 0 0,1 1 0 0 0,0-1 0 0 0,-1 0 0 0 0,1 0 0 0 0,0 0-1 0 0,0 0 1 0 0,0 1 0 0 0,0-1 0 0 0,0 0 0 0 0,0 0 0 0 0,0 0-1 0 0,0 0 1 0 0,0 0 0 0 0,0 1 0 0 0,1-1 0 0 0,-1 0 0 0 0,0 0-1 0 0,0 0 1 0 0,1 0 0 0 0,-1 1 0 0 0,1-2 0 0 0,1-2-62 0 0,-2 1-176 0 0,1 1-47 0 0,-1-1 1 0 0,1 1-1 0 0,-1 0 0 0 0,1-1 1 0 0,0 1-1 0 0,0 0 0 0 0,0-1 1 0 0,0 1-1 0 0,0 0 1 0 0,1 0-1 0 0,-1 0 0 0 0,3-3 1 0 0,4-3-1674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38 141 3223 0 0,'-2'-1'81'0'0,"1"0"-1"0"0,0 0 0 0 0,-1 1 0 0 0,1-1 0 0 0,-1 1 0 0 0,1-1 0 0 0,-1 1 1 0 0,1-1-1 0 0,-1 1 0 0 0,1 0 0 0 0,-1 0 0 0 0,0 0 0 0 0,-15-3 15313 0 0,19 3-15182 0 0,22-5 41 0 0,-1-1 0 0 0,1-1 1 0 0,26-12-1 0 0,12-4 173 0 0,-8 4-204 0 0,57-16-63 0 0,-92 31-209 0 0,1 0 1 0 0,0 1 0 0 0,35-1 0 0 0,-5 2-1681 0 0,-28 2-108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9439 0 0,'0'0'9888'0'0,"1"-1"-9445"0"0,3-2-297 0 0,-1 0 1 0 0,1 0-1 0 0,0 1 1 0 0,0-1-1 0 0,0 1 0 0 0,1 0 1 0 0,-1 1-1 0 0,0-1 1 0 0,1 1-1 0 0,-1-1 0 0 0,9 0 1 0 0,21-8 269 0 0,-25 7-357 0 0,46-16 375 0 0,-49 17-508 0 0,0 1-1 0 0,0 0 0 0 0,0 0 1 0 0,0 1-1 0 0,1 0 1 0 0,-1 0-1 0 0,8 1 0 0 0,14 2-4998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5527 0 0,'2'-1'2938'0'0,"16"-10"1482"0"0,-13 7-3171 0 0,1 0 0 0 0,0 1 0 0 0,9-4 0 0 0,26-11 750 0 0,-29 12-1339 0 0,0 1 1 0 0,0 0 0 0 0,1 1-1 0 0,18-4 1 0 0,-17 6-336 0 0,1 1 0 0 0,20 1-1 0 0,-13 1-618 0 0,-21-1 204 0 0,0 0 0 0 0,0 0 0 0 0,-1 0 0 0 0,1 1 0 0 0,0-1-1 0 0,-1 0 1 0 0,1 0 0 0 0,0 1 0 0 0,-1-1 0 0 0,1 1 0 0 0,0-1 0 0 0,-1 0 0 0 0,1 1-1 0 0,-1-1 1 0 0,2 2 0 0 0,-2-2-396 0 0,1 1 0 0 0,0 0 0 0 0,0 0 0 0 0,0 0 0 0 0,-1 0 0 0 0,1 0-1 0 0,0 0 1 0 0,-1 1 0 0 0,1-1 0 0 0,-1 0 0 0 0,0 0 0 0 0,1 2 0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0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329 110 5527 0 0,'-12'8'13236'0'0,"16"-36"-12933"0"0,-2 23-291 0 0,-1 0 1 0 0,0 0 0 0 0,-1 0-1 0 0,1 0 1 0 0,-1 0 0 0 0,0 0-1 0 0,0 0 1 0 0,-1 0 0 0 0,1 0 0 0 0,-1 0-1 0 0,-3-8 1 0 0,-4-1 40 0 0,1 9-67 0 0,3 4-1 0 0,-1 1 1 0 0,1-1 0 0 0,-1 1 0 0 0,1 0 0 0 0,0 0-1 0 0,-1 0 1 0 0,1 1 0 0 0,-1 0 0 0 0,1 0 0 0 0,0 0-1 0 0,0 0 1 0 0,-1 0 0 0 0,1 1 0 0 0,0 0 0 0 0,-6 4-1 0 0,-8 4-39 0 0,1 2-1 0 0,-16 13 0 0 0,27-20 36 0 0,-18 14 46 0 0,1 0 1 0 0,1 2-1 0 0,0 1 1 0 0,-30 40-1 0 0,51-61 16 0 0,0 1-1 0 0,-1 0 1 0 0,1 0-1 0 0,0 0 1 0 0,0 0 0 0 0,0 0-1 0 0,0 0 1 0 0,0 0-1 0 0,1 0 1 0 0,-1 0-1 0 0,0 0 1 0 0,1 0-1 0 0,0 1 1 0 0,0-1 0 0 0,-1 0-1 0 0,1 0 1 0 0,0 1-1 0 0,1-1 1 0 0,-1 0-1 0 0,0 0 1 0 0,1 0-1 0 0,-1 1 1 0 0,1-1-1 0 0,0 0 1 0 0,0 0 0 0 0,-1 0-1 0 0,2 0 1 0 0,-1 0-1 0 0,0 0 1 0 0,0 0-1 0 0,0-1 1 0 0,1 1-1 0 0,-1 0 1 0 0,1-1 0 0 0,0 1-1 0 0,-1-1 1 0 0,1 1-1 0 0,0-1 1 0 0,0 0-1 0 0,0 0 1 0 0,0 0-1 0 0,0 0 1 0 0,0 0 0 0 0,0 0-1 0 0,0 0 1 0 0,3 0-1 0 0,1 1-5 0 0,1 0 1 0 0,-1-1-1 0 0,1 0 0 0 0,-1 0 0 0 0,1 0 0 0 0,0-1 0 0 0,-1 0 1 0 0,1 0-1 0 0,0-1 0 0 0,0 0 0 0 0,-1 0 0 0 0,1-1 0 0 0,-1 1 1 0 0,1-1-1 0 0,-1-1 0 0 0,0 1 0 0 0,0-1 0 0 0,0 0 1 0 0,0-1-1 0 0,-1 1 0 0 0,1-1 0 0 0,-1 0 0 0 0,0-1 0 0 0,0 1 1 0 0,0-1-1 0 0,-1 0 0 0 0,1 0 0 0 0,-1 0 0 0 0,0-1 0 0 0,-1 0 1 0 0,1 1-1 0 0,-1-1 0 0 0,2-7 0 0 0,8-29-110 0 0,-13 41-3 0 0,1 2 65 0 0,-1 1-1 0 0,1 0 1 0 0,-1-1 0 0 0,0 1 0 0 0,0 0-1 0 0,1 0 1 0 0,-1-1 0 0 0,-1 4 0 0 0,1-3-8 0 0,0 4-8 0 0,1 1 1 0 0,-1 0-1 0 0,1-1 0 0 0,0 1 1 0 0,1 0-1 0 0,0-1 0 0 0,0 1 1 0 0,0-1-1 0 0,1 0 1 0 0,0 0-1 0 0,4 7 0 0 0,-4-8-1178 0 0,1-1 0 0 0,-1 0 0 0 0,1 0 0 0 0,-1 0-1 0 0,6 4 1 0 0,-1-2-5015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71 371 7367 0 0,'0'0'568'0'0,"0"2"-373"0"0,-9 10 860 0 0,7-9-59 0 0,0-1 1 0 0,0 1-1 0 0,0-1 0 0 0,0 0 1 0 0,-1 1-1 0 0,1-1 0 0 0,-1-1 1 0 0,0 1-1 0 0,-3 2 1 0 0,4-3-244 0 0,-11-13 1072 0 0,11 8-1672 0 0,-1 0 1 0 0,1-1-1 0 0,0 1 0 0 0,0 0 1 0 0,0-1-1 0 0,1 1 0 0 0,0-1 1 0 0,0 0-1 0 0,0 1 0 0 0,0-9 0 0 0,0-7 108 0 0,1-24-1 0 0,1 33-187 0 0,0-5-17 0 0,1 0 1 0 0,0 1-1 0 0,1-1 0 0 0,1 0 0 0 0,1 1 0 0 0,8-21 1 0 0,-9 27-96 0 0,0 0 0 0 0,1 0 0 0 0,1 0 0 0 0,-1 0 0 0 0,1 1 0 0 0,1 0 0 0 0,-1 0 0 0 0,1 0 0 0 0,1 1 0 0 0,15-12 0 0 0,-16 15-223 0 0,1 0 0 0 0,-1 0 0 0 0,1 0 0 0 0,-1 1-1 0 0,1 1 1 0 0,15-4 0 0 0,-13 4-1339 0 0,1 0 1 0 0,16 1-1 0 0,-12 1-4879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 4607 0 0,'0'0'11090'0'0,"8"9"-7310"0"0,5-1-3167 0 0,0 0 1 0 0,1-1 0 0 0,26 9 0 0 0,-34-15-476 0 0,-1 1 1 0 0,1-1-1 0 0,0 0 1 0 0,-1 0-1 0 0,1-1 1 0 0,0 0-1 0 0,0 0 1 0 0,-1 0 0 0 0,1-1-1 0 0,0 0 1 0 0,-1 0-1 0 0,1 0 1 0 0,9-4-1 0 0,-11 3-178 0 0,0 1-1 0 0,-1 0 1 0 0,1-1 0 0 0,-1 0-1 0 0,0 0 1 0 0,1 0-1 0 0,-1 0 1 0 0,0 0 0 0 0,0-1-1 0 0,0 1 1 0 0,-1-1-1 0 0,1 0 1 0 0,-1 0 0 0 0,1 0-1 0 0,-1 0 1 0 0,0 0-1 0 0,0 0 1 0 0,0-1 0 0 0,1-4-1 0 0,-3 7 38 0 0,1 1 0 0 0,-1-1 0 0 0,0 0 0 0 0,0 0 0 0 0,0 0 0 0 0,0 0 0 0 0,0 1 0 0 0,0-1 0 0 0,0 0 0 0 0,0 0 0 0 0,0 0 0 0 0,0 0 0 0 0,0 0 0 0 0,0 1 0 0 0,-1-1 0 0 0,1 0 0 0 0,0 0 0 0 0,0 0 0 0 0,-1 1 0 0 0,1-1 0 0 0,-1 0 0 0 0,1 1 1 0 0,-1-1-1 0 0,1 0 0 0 0,-1 1 0 0 0,1-1 0 0 0,-1 0 0 0 0,0 1 0 0 0,0-1 0 0 0,-1 0-4 0 0,1 0-1 0 0,-1 0 1 0 0,0 0 0 0 0,1 0 0 0 0,-1 0 0 0 0,0 0 0 0 0,0 0 0 0 0,1 1-1 0 0,-1-1 1 0 0,-4 0 0 0 0,1 1-26 0 0,0 0 0 0 0,0 1 1 0 0,0-1-1 0 0,1 1 0 0 0,-1 0 0 0 0,0 0 0 0 0,0 0 0 0 0,-9 5 0 0 0,-1 1-113 0 0,-19 12-1 0 0,9-4 64 0 0,8-6 47 0 0,0 1-1 0 0,1 1 0 0 0,1 1 1 0 0,0 0-1 0 0,1 1 1 0 0,-20 21-1 0 0,33-33 55 0 0,0 1 0 0 0,0-1-1 0 0,0 1 1 0 0,0 0 0 0 0,0-1-1 0 0,0 1 1 0 0,0 0 0 0 0,0-1 0 0 0,1 1-1 0 0,-1 0 1 0 0,1 0 0 0 0,-1 0-1 0 0,1 0 1 0 0,0-1 0 0 0,0 1 0 0 0,0 0-1 0 0,0 0 1 0 0,0 0 0 0 0,0 0-1 0 0,0 0 1 0 0,0 0 0 0 0,1 0 0 0 0,-1-1-1 0 0,1 1 1 0 0,0 0 0 0 0,-1 0-1 0 0,2 1 1 0 0,0 1 26 0 0,0-1 0 0 0,1 0-1 0 0,-1 0 1 0 0,0-1 0 0 0,1 1-1 0 0,0 0 1 0 0,0-1 0 0 0,-1 0-1 0 0,2 0 1 0 0,-1 0 0 0 0,0 0-1 0 0,6 3 1 0 0,15 5 115 0 0,36 9 0 0 0,-31-12-2725 0 0,1-1-3935 0 0,-19-4 322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6991 0 0,'0'0'638'0'0,"2"-1"-528"0"0,21-17 592 0 0,-10 9-60 0 0,-1-1 0 0 0,0 0-1 0 0,0-1 1 0 0,17-21 0 0 0,-5 1 984 0 0,-15 20 429 0 0,0-1-1 0 0,14-24 1328 0 0,-29 37-3342 0 0,0-1-1 0 0,0 2 1 0 0,0-1 0 0 0,0 1-1 0 0,0-1 1 0 0,0 2 0 0 0,1-1-1 0 0,-1 1 1 0 0,1 0 0 0 0,-1 0-1 0 0,1 0 1 0 0,0 1-1 0 0,0-1 1 0 0,1 1 0 0 0,-1 1-1 0 0,-5 6 1 0 0,3-3-36 0 0,0 0 0 0 0,1 0-1 0 0,0 0 1 0 0,0 1 0 0 0,1 0 0 0 0,1 1 0 0 0,-1-1 0 0 0,1 1-1 0 0,-2 10 1 0 0,3-8 200 0 0,1 0-1 0 0,1 0 0 0 0,0 21 0 0 0,3-33-146 0 0,0 0-1 0 0,0 0 0 0 0,0-1 1 0 0,0 1-1 0 0,0-1 0 0 0,0 0 1 0 0,2-1-1 0 0,9-5 151 0 0,22-16-1 0 0,-24 15-181 0 0,1 0 0 0 0,0 1-1 0 0,27-12 1 0 0,-38 18-100 0 0,1 2-551 0 0,0 1 625 0 0,0-1 0 0 0,0 1 1 0 0,0 0-1 0 0,1 0 0 0 0,-1 0 1 0 0,-1 0-1 0 0,1 0 0 0 0,0 0 0 0 0,-1 0 1 0 0,1 1-1 0 0,-1-1 0 0 0,1 1 0 0 0,-1-1 1 0 0,0 1-1 0 0,1 4 0 0 0,1 1 2 0 0,0-1 7 0 0,0 0-1 0 0,0-1 1 0 0,1 1 0 0 0,-1-1-1 0 0,1 0 1 0 0,1 0 0 0 0,8 8-1 0 0,-10-11-2 0 0,0 0 0 0 0,0-1 0 0 0,0 0 0 0 0,0 0 0 0 0,1 0 0 0 0,-1 0-1 0 0,1-1 1 0 0,0 1 0 0 0,-1-1 0 0 0,1 0 0 0 0,0 0 0 0 0,0 0-1 0 0,0 0 1 0 0,0-1 0 0 0,7 0 0 0 0,13-1 61 0 0,-15 0-407 0 0,-1 1 0 0 0,0 0-1 0 0,14 1 1 0 0,-14 0-1059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5527 0 0,'0'0'498'0'0,"1"3"68"0"0,0 7 1431 0 0,0 0 0 0 0,0 1 0 0 0,-1-1 0 0 0,0 0 0 0 0,-2 12 0 0 0,-12 54 1011 0 0,4-24-2560 0 0,-9 203 1043 0 0,17-201-1468 0 0,-2 15 41 0 0,3-58-84 0 0,1-9-84 0 0,-1 4 43 0 0,1-2-1807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5063 0 0,'0'0'232'0'0,"2"-1"-13"0"0,16-14-174 0 0,5-2 2827 0 0,-20 16-2172 0 0,-1 1-1 0 0,1-1 1 0 0,-1 0-1 0 0,0 0 1 0 0,1 0-1 0 0,5-4 3610 0 0,3 10-3367 0 0,-8-3-227 0 0,10 3-390 0 0,0 0 1 0 0,1-1 0 0 0,0 0-1 0 0,0-1 1 0 0,18 1-1 0 0,14 4-1 0 0,-15-2-318 0 0,0-1-1 0 0,51 1 0 0 0,-31-6-2 0 0,102-2 50 0 0,-112 0-43 0 0,70-15-1 0 0,-107 17 0 0 0,15-5-2 0 0,1 1 1 0 0,-1 1-1 0 0,0 1 0 0 0,1 0 1 0 0,24 2-1 0 0,-42 0-7 0 0,0 0 1 0 0,-1 0-1 0 0,1 0 0 0 0,-1 0 1 0 0,1 1-1 0 0,0-1 0 0 0,-1 0 1 0 0,1 1-1 0 0,-1-1 0 0 0,1 1 0 0 0,-1 0 1 0 0,3 1-1 0 0,1 0 8 0 0,30 13 126 0 0,-11-6 26 0 0,-16-7-65 0 0,0-1 1 0 0,0 0 0 0 0,0-1-1 0 0,1 0 1 0 0,-1 0 0 0 0,0-1-1 0 0,0 1 1 0 0,14-5 0 0 0,8-3-13 0 0,29-12 0 0 0,7-2-88 0 0,-38 15 142 0 0,0 1 0 0 0,0 1 1 0 0,0 2-1 0 0,1 0 0 0 0,0 2 0 0 0,41 4 0 0 0,-26 2-70 0 0,-1-2 1 0 0,0-3-1 0 0,67-6 0 0 0,242-28 80 0 0,-288 33-110 0 0,73 6 1 0 0,-108-4-21 0 0,0 0-1 0 0,35-5 1 0 0,15-1 39 0 0,-32 5-45 0 0,-14-1-11 0 0,-1 1 0 0 0,55 8 0 0 0,-29 6 35 0 0,-35-8-11 0 0,0-1-1 0 0,0-1 0 0 0,32 2 0 0 0,-36-5-23 0 0,0-1 0 0 0,0-1 0 0 0,28-4 0 0 0,-38 3 18 0 0,78-11 28 0 0,-72 12-35 0 0,0 1-1 0 0,-1 0 1 0 0,1 1 0 0 0,15 2-1 0 0,24 6 9 0 0,0-3 0 0 0,0-2-1 0 0,101-6 1 0 0,-60-14 7 0 0,-1 0 89 0 0,-55 13-74 0 0,0-2 0 0 0,59-15 0 0 0,-93 19-41 0 0,1-1 0 0 0,-1 1 0 0 0,0-1 0 0 0,1 2 0 0 0,-1-1 0 0 0,9 0 0 0 0,-1 1 0 0 0,14 0 1 0 0,43 4 0 0 0,-21 0-14 0 0,1-2-13 0 0,87-10-1 0 0,-108 6 27 0 0,43 4 0 0 0,-70-2 0 0 0,105 6 0 0 0,-41-9 14 0 0,73-12 1 0 0,-83 6-4 0 0,0 4 1 0 0,69 1 0 0 0,-98 6-28 0 0,39 10 0 0 0,-39-7 0 0 0,41 4 0 0 0,94-5 44 0 0,33 2 8 0 0,153 0-36 0 0,-317-6 0 0 0,113 9 53 0 0,-92-4-42 0 0,3-4 28 0 0,1-2 0 0 0,65-9 0 0 0,-71 5-28 0 0,-19 3 58 0 0,-1 1 0 0 0,1 2 0 0 0,53 7 0 0 0,-51-5 280 0 0,48-4-1 0 0,-48 0-166 0 0,45 4-1 0 0,-29 4-181 0 0,-32-4 0 0 0,-1-1 0 0 0,1 0 0 0 0,0-1 0 0 0,-1-1 0 0 0,27-2 0 0 0,-20-3 20 0 0,-1-2 0 0 0,0 0 1 0 0,42-19-1 0 0,13-5 10 0 0,-64 26-26 0 0,0 2-1 0 0,0 0 0 0 0,0 0 1 0 0,17 0-1 0 0,7 3 80 0 0,0 2 1 0 0,56 9-1 0 0,26 2 190 0 0,-71-13-201 0 0,-1-2-1 0 0,71-13 1 0 0,-17 1-10 0 0,-88 13-62 0 0,2-1 0 0 0,0 1 0 0 0,28 2 0 0 0,-30 0 0 0 0,0 0 0 0 0,22 6 0 0 0,-10-1 0 0 0,-1-3 21 0 0,27 2-1 0 0,0 0 3 0 0,294 48-23 0 0,-323-50 9 0 0,0-1 1 0 0,0-1-1 0 0,0-2 0 0 0,25-2 1 0 0,22-1 7 0 0,16 1-17 0 0,-61 2 28 0 0,0 0-1 0 0,0 2 0 0 0,0 1 1 0 0,0 0-1 0 0,0 2 1 0 0,23 7-1 0 0,136 51 165 0 0,-175-59-192 0 0,-3-1 0 0 0,0 0 0 0 0,0 0 0 0 0,0-1 0 0 0,9 2 0 0 0,-4 0 2 0 0,-2-2 4 0 0,-1 1-1 0 0,0-1 1 0 0,0 0 0 0 0,1-1 0 0 0,-1 0-1 0 0,0 0 1 0 0,0-1 0 0 0,9-1-1 0 0,67-16 70 0 0,-64 15-43 0 0,16-8 0 0 0,-8 3 41 0 0,16-2 131 0 0,1 2-1 0 0,74-5 0 0 0,85 1-86 0 0,-185 13-101 0 0,0 0 0 0 0,32 6 0 0 0,-12-1 64 0 0,-17-4-78 0 0,-1-1-1 0 0,0-1 1 0 0,0-1-1 0 0,1-1 1 0 0,-1 0-1 0 0,31-9 1 0 0,-25 6 21 0 0,-1 1 1 0 0,0 1-1 0 0,1 1 1 0 0,38 3-1 0 0,-55-1-23 0 0,-3 0 0 0 0,1 1 0 0 0,-1 0 0 0 0,0 0 0 0 0,0 1 0 0 0,9 3 0 0 0,3 0 0 0 0,-7-1 0 0 0,1-1 0 0 0,-1 0 0 0 0,22 1 0 0 0,7-1 0 0 0,-25-3 0 0 0,-2-1 0 0 0,-3 0 11 0 0,-6 1 31 0 0,7 2-31 0 0,2-4-39 0 0,-8 0-83 0 0,-1 0 1 0 0,0 0-1 0 0,0-1 0 0 0,0 0 0 0 0,0 1 0 0 0,-1-1 1 0 0,1-1-1 0 0,-1 1 0 0 0,5-5 0 0 0,12-22-4188 0 0,-15 18 2598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3163 8207 0 0,'0'0'742'0'0,"-2"1"-610"0"0,0-1-113 0 0,-2 0-51 0 0,-11 7 486 0 0,0 0 979 0 0,13-7-1113 0 0,5 1 156 0 0,4 1 419 0 0,1-1-1 0 0,-1 0 0 0 0,15 1 1 0 0,4-5 1063 0 0,-24 3-926 0 0,0 0-665 0 0,27 2 1104 0 0,-19 0-1399 0 0,47 11 682 0 0,-53-12-690 0 0,1 0 0 0 0,-1-1 0 0 0,1 0 0 0 0,0 0 0 0 0,0 0 0 0 0,5-1 0 0 0,9-1 72 0 0,205 7 544 0 0,-191-6-598 0 0,44-9 0 0 0,-19 3-1 0 0,131-21 150 0 0,-114 16-3 0 0,-45 5-166 0 0,-1-1-1 0 0,0-2 1 0 0,47-21-1 0 0,4-3 64 0 0,183-46 552 0 0,-225 69-513 0 0,0-2 0 0 0,60-30 0 0 0,-35 14-64 0 0,93-56-30 0 0,-4 2-4 0 0,-32 20-2 0 0,-46 27-64 0 0,-60 28 0 0 0,23-14 0 0 0,7-5 0 0 0,-36 23 3 0 0,89-47-12 0 0,-79 40 27 0 0,0-2-1 0 0,0 0 1 0 0,16-15-1 0 0,-6 3-17 0 0,2 1 0 0 0,43-27 0 0 0,71-31 0 0 0,76-44 0 0 0,-73 41 0 0 0,-66 37 0 0 0,17-7 0 0 0,132-45 0 0 0,-208 91 0 0 0,0-1 0 0 0,-1-1 0 0 0,38-27 0 0 0,-36 22 0 0 0,1 1 0 0 0,33-15 0 0 0,86-41 72 0 0,9 5-136 0 0,-112 45 86 0 0,0-1-1 0 0,40-32 1 0 0,65-63 102 0 0,-125 102-110 0 0,0 0 0 0 0,1 2 0 0 0,26-13-1 0 0,26-16 7 0 0,38-23-20 0 0,-56 38 0 0 0,-30 15 0 0 0,1-1 0 0 0,45-32 0 0 0,-5 3 71 0 0,-8 5-14 0 0,67-51 7 0 0,-69 51-64 0 0,17-13 0 0 0,35-28 0 0 0,-32 34 22 0 0,38-27 20 0 0,-45 25-42 0 0,36-28 0 0 0,15-12 6 0 0,-109 79-1 0 0,13-10 47 0 0,-6 4-20 0 0,31-16 1 0 0,-32 19-33 0 0,31-25 0 0 0,-33 23 0 0 0,1 1 0 0 0,19-11 0 0 0,152-67 0 0 0,-121 65 0 0 0,-56 21 0 0 0,7-1 0 0 0,-14 4 0 0 0,1 0 0 0 0,22-9 0 0 0,35-12 0 0 0,41-2 0 0 0,-50 10 0 0 0,-36 9 0 0 0,0 0 0 0 0,21-2 0 0 0,103-1-1 0 0,-42 4 13 0 0,-32-4 66 0 0,78-18 0 0 0,33-4 0 0 0,-155 27-67 0 0,-6 0-11 0 0,0 1 0 0 0,0 0 0 0 0,17 3 0 0 0,-5-1 0 0 0,-16 1 0 0 0,0-1 0 0 0,15 6 0 0 0,-15-5 0 0 0,0 1 0 0 0,15 1 0 0 0,-18-4 0 0 0,284 11 128 0 0,-287-11-128 0 0,13 3 0 0 0,-4 1 0 0 0,10 0 0 0 0,-12-2 0 0 0,-1 1 0 0 0,1 0 0 0 0,17 8 0 0 0,21 8 0 0 0,-14-4 0 0 0,0-2 0 0 0,59 13 0 0 0,-60-20 4 0 0,159 36 56 0 0,-149-29-49 0 0,65 21 54 0 0,-75-20-34 0 0,1-2 0 0 0,1-1 0 0 0,43 7 0 0 0,-40-11-15 0 0,-1 2 0 0 0,0 2 0 0 0,66 28 0 0 0,-50-13-16 0 0,81 51 0 0 0,-115-64 0 0 0,9 4 0 0 0,44 16 0 0 0,-2 0 0 0 0,-18-11 29 0 0,-37-15-12 0 0,26 13 1 0 0,40 22 46 0 0,108 37 0 0 0,-153-65-64 0 0,0 2 0 0 0,-2 1 0 0 0,58 37 0 0 0,-60-33 0 0 0,52 25 0 0 0,0-2 0 0 0,-5-2 0 0 0,164 105 0 0 0,-123-84 0 0 0,-77-42 0 0 0,44 29 0 0 0,128 102 0 0 0,-182-124 16 0 0,1-1 0 0 0,1-3 0 0 0,43 21 0 0 0,-10-15-5 0 0,31 16 22 0 0,-90-39-30 0 0,-1 0 0 0 0,0 0 0 0 0,0 1 0 0 0,-1 0-1 0 0,0 1 1 0 0,12 13 0 0 0,-19-17 6 0 0,15 12 35 0 0,47 54-32 0 0,-52-54-12 0 0,1-1 0 0 0,1 0 0 0 0,1-1-1 0 0,0 0 1 0 0,20 13 0 0 0,149 85 64 0 0,-104-57 53 0 0,-38-29-39 0 0,59 26-1 0 0,-14-4-23 0 0,-59-32-44 0 0,22 15-10 0 0,-27-16 0 0 0,43 21 0 0 0,38 16 31 0 0,4 2 2 0 0,-27-14-33 0 0,-49-23 0 0 0,56 21 0 0 0,-41-21 0 0 0,22 8 0 0 0,-39-16 0 0 0,42 22 0 0 0,-69-30 0 0 0,144 79 0 0 0,-131-72 0 0 0,-1-1 1 0 0,1-1-1 0 0,1-1 0 0 0,18 5 1 0 0,-10-3 8 0 0,13 8 44 0 0,-27-13-53 0 0,1 0 0 0 0,19 2 0 0 0,-27-5 0 0 0,-1 1 0 0 0,1-1 0 0 0,-1 1 0 0 0,0 0 0 0 0,9 3 0 0 0,-3 0 0 0 0,134 36 0 0 0,-82-20 12 0 0,-13-3 14 0 0,70 14 0 0 0,-65-18-26 0 0,32 7 0 0 0,-65-15 27 0 0,-19-5-6 0 0,31 2-5 0 0,-13-1-15 0 0,-18 0 8 0 0,-1-1-1 0 0,1 0 0 0 0,-1 0 1 0 0,1 0-1 0 0,0 0 0 0 0,-1-1 0 0 0,1 1 1 0 0,-1 0-1 0 0,2-1 0 0 0,15-3 121 0 0,-8 2-54 0 0,-8 1-30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6911 0 0,'0'0'528'0'0,"-8"2"-36"0"0,3 0 369 0 0,-1-1 0 0 0,1 1 0 0 0,-1 0 0 0 0,1 1 0 0 0,0-1 0 0 0,0 1 0 0 0,1 0 0 0 0,-7 5 0 0 0,3-2-375 0 0,0 2-1 0 0,1-1 1 0 0,-13 16 0 0 0,4 2-358 0 0,0 1 1 0 0,-13 29 0 0 0,18-33 0 0 0,-38 77 378 0 0,-80 119-1 0 0,76-147-368 0 0,-67 68 0 0 0,106-124-133 0 0,-4 4 23 0 0,1 1 0 0 0,0 0 0 0 0,2 1-1 0 0,-15 26 1 0 0,21-22-4 0 0,9-25-21 0 0,0 1-1 0 0,0-1 0 0 0,0 0 0 0 0,0 1 1 0 0,0-1-1 0 0,0 0 0 0 0,0 0 1 0 0,0 1-1 0 0,1-1 0 0 0,-1 0 1 0 0,0 1-1 0 0,0-1 0 0 0,0 0 1 0 0,0 0-1 0 0,1 0 0 0 0,-1 1 1 0 0,0-1-1 0 0,0 0 0 0 0,1 0 0 0 0,-1 0 1 0 0,0 1-1 0 0,0-1 0 0 0,1 0 1 0 0,-1 0-1 0 0,0 0 0 0 0,1 0 1 0 0,-1 0-1 0 0,0 0 0 0 0,0 1 1 0 0,1-1-1 0 0,-1 0 0 0 0,0 0 1 0 0,1 0-1 0 0,-1 0 0 0 0,0 0 0 0 0,1 0 1 0 0,10 0-967 0 0,2-2-3582 0 0,1-1-1546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63 4607 0 0,'-1'1'2919'0'0,"-20"22"4837"0"0,1 1-5809 0 0,-24 26-2113 0 0,19-26 327 0 0,-56 60 973 0 0,63-64-705 0 0,1 1 0 0 0,-18 30 1 0 0,34-49-399 0 0,-1 0 0 0 0,1 0-1 0 0,0 0 1 0 0,0 0 0 0 0,1 0 0 0 0,-1 0 0 0 0,0 0 0 0 0,1 1-1 0 0,-1-1 1 0 0,1 0 0 0 0,0 0 0 0 0,0 1 0 0 0,0-1 0 0 0,0 0-1 0 0,0 0 1 0 0,0 1 0 0 0,0-1 0 0 0,1 0 0 0 0,-1 0 0 0 0,1 0 0 0 0,0 1-1 0 0,0-1 1 0 0,-1 0 0 0 0,2 0 0 0 0,-1 0 0 0 0,0 0 0 0 0,0-1-1 0 0,3 5 1 0 0,-1-4 8 0 0,-1 0 1 0 0,1 1-1 0 0,-1-1 0 0 0,1 0 0 0 0,0 0 0 0 0,0-1 0 0 0,0 1 1 0 0,0 0-1 0 0,0-1 0 0 0,0 0 0 0 0,1 0 0 0 0,-1 0 0 0 0,0 0 1 0 0,1-1-1 0 0,-1 1 0 0 0,1-1 0 0 0,-1 1 0 0 0,4-2 1 0 0,3 0 95 0 0,-1 0 1 0 0,1-1-1 0 0,-1 0 1 0 0,0-1-1 0 0,0 0 1 0 0,14-7-1 0 0,-6 1 17 0 0,0 0 1 0 0,20-16-1 0 0,-27 17-138 0 0,-1 1 1 0 0,0-1-1 0 0,0-1 1 0 0,-1 0-1 0 0,0 0 1 0 0,0 0-1 0 0,-1-1 1 0 0,-1 0-1 0 0,9-17 0 0 0,-11 18-39 0 0,-1 1-1 0 0,0-1 0 0 0,0 0 0 0 0,-1 0 0 0 0,0 0 0 0 0,-1 0 0 0 0,0 0 0 0 0,-1-1 0 0 0,1 1 0 0 0,-2 0 0 0 0,1 0 0 0 0,-1 0 0 0 0,-3-11 0 0 0,1 6-96 0 0,-1 0 1 0 0,0 1-1 0 0,-1 0 0 0 0,-7-14 1 0 0,9 21 59 0 0,0 1-1 0 0,0 0 1 0 0,0 0 0 0 0,-1 1 0 0 0,0-1 0 0 0,0 1 0 0 0,0 0 0 0 0,0 0 0 0 0,-1 0 0 0 0,0 0-1 0 0,1 1 1 0 0,-8-4 0 0 0,11 7-10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6647 0 0,'0'0'2195'0'0,"-2"1"-1380"0"0,-6 5 2958 0 0,10-5-3564 0 0,35 7 767 0 0,-34-7-688 0 0,21 2 832 0 0,-22-3-344 0 0,1 1-535 0 0,1 0-1 0 0,-1 1 0 0 0,0-1 1 0 0,0 1-1 0 0,3 2 0 0 0,-5-4-324 0 0,4 2 194 0 0,0 0 1 0 0,1 0-1 0 0,-1-1 0 0 0,1 0 1 0 0,-1 0-1 0 0,1 0 1 0 0,-1-1-1 0 0,9 0 1 0 0,60 5 236 0 0,-45 1-294 0 0,-16-3-53 0 0,0 2 0 0 0,1 0 0 0 0,-1-2 0 0 0,7 3 31 0 0,-12-4-12 0 0,6 0-5 0 0,82 10 122 0 0,-41-14-125 0 0,-10 4 125 0 0,-23-1-5 0 0,-1 0 0 0 0,1 1 0 0 0,-1 1-1 0 0,0 0 1 0 0,0 2 0 0 0,0 1 0 0 0,27 11 0 0 0,-43-15-160 0 0,16 6-90 0 0,1-4 119 0 0,0 0 1 0 0,0-1 0 0 0,0-1 0 0 0,0-2 0 0 0,40-3 0 0 0,-59 3 2 0 0,131 4 522 0 0,-81-1-429 0 0,-32-2-41 0 0,0 0 1 0 0,0 2-1 0 0,0 0 1 0 0,35 12-1 0 0,-44-10-44 0 0,0 2 32 0 0,1 1-33 0 0,7 2-8 0 0,-13-8-64 0 0,3 2 50 0 0,3-4 12 0 0,-8 0 0 0 0,18-5 0 0 0,-2 0 1 0 0,3-1 300 0 0,0 1 0 0 0,26-2 0 0 0,-47 7-190 0 0,-8-6-3747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3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4607 0 0,'0'0'208'0'0,"2"-2"-9"0"0,20-16 5774 0 0,-22 18-5884 0 0,-3 10 2712 0 0,-11 24-2161 0 0,0 1 322 0 0,8-18-442 0 0,0 1 0 0 0,2-1 0 0 0,0 1 0 0 0,0 0 0 0 0,0 24 0 0 0,4-41-485 0 0,0 0-1 0 0,1-1 0 0 0,-1 1 1 0 0,0 0-1 0 0,0 0 1 0 0,1-1-1 0 0,-1 1 0 0 0,1 0 1 0 0,-1 0-1 0 0,0-1 0 0 0,1 1 1 0 0,0-1-1 0 0,-1 1 1 0 0,1 0-1 0 0,-1-1 0 0 0,1 1 1 0 0,0-1-1 0 0,-1 1 1 0 0,1-1-1 0 0,0 1 0 0 0,0-1 1 0 0,20 9 541 0 0,-19-8-557 0 0,18 7 259 0 0,-16-6-204 0 0,-2 0-73 0 0,-1-1 0 0 0,1 0-1 0 0,-1 1 1 0 0,1-1 0 0 0,-1 1 0 0 0,1 0 0 0 0,-1-1-1 0 0,0 1 1 0 0,0 0 0 0 0,0 0 0 0 0,0 0-1 0 0,0 0 1 0 0,0 0 0 0 0,-1 0 0 0 0,1 0-1 0 0,0 0 1 0 0,-1 0 0 0 0,1 2 0 0 0,-1 1 0 0 0,25 129 53 0 0,-24-132-55 0 0,0 6 27 0 0,0 0 0 0 0,0-1 1 0 0,-1 1-1 0 0,0 0 0 0 0,-2 13 1 0 0,1 4 31 0 0,-1-10-8 0 0,-2 2 53 0 0,-1 3-5 0 0,-1-1-186 0 0,0 7 72 0 0,1-5 16 0 0,4-8 0 0 0,1 9 0 0 0,2 2 10 0 0,5 35-1 0 0,-4-39-107 0 0,0 1 0 0 0,-1 37 1 0 0,-2-53 7 0 0,0-3 68 0 0,7 20-170 0 0,-4-9 178 0 0,3 6 14 0 0,-5-13 0 0 0,0 9 0 0 0,-1-2 0 0 0,0 3 2 0 0,4 27-1 0 0,-3-37 7 0 0,0-2 35 0 0,-1 0 1 0 0,1 0-1 0 0,-1 0 1 0 0,1 0-1 0 0,0 0 1 0 0,1 0-1 0 0,-1-1 1 0 0,1 1-1 0 0,0 0 1 0 0,0-1-1 0 0,3 6 0 0 0,6 9 60 0 0,-10-16-50 0 0,-2 0 1 0 0,-3 8-44 0 0,1 1-10 0 0,0-2 11 0 0,3-5 42 0 0,6 15 25 0 0,-2-14-37 0 0,-3-5-36 0 0,0 1-1 0 0,-1 0 0 0 0,1-1 1 0 0,0 1-1 0 0,-1 0 0 0 0,1 0 0 0 0,-1 0 1 0 0,1 0-1 0 0,-1-1 0 0 0,1 1 1 0 0,-1 0-1 0 0,1 0 0 0 0,-1 0 1 0 0,0 0-1 0 0,1 2 0 0 0,-1 1-52 0 0,-2 5 26 0 0,2-4-21 0 0,2 4 2 0 0,-2-6-109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63 9327 0 0,'0'0'8048'0'0,"2"0"-7556"0"0,39-8 565 0 0,0 3-1 0 0,43-1 1 0 0,-51 4-752 0 0,214-25 1079 0 0,-139 12-982 0 0,-106 15-463 0 0,-4 2-267 0 0,-15 15 256 0 0,0 0 0 0 0,-28 19-1 0 0,-20 17-258 0 0,23-17-313 0 0,-84 56 0 0 0,14-30-5 0 0,28-18 34 0 0,4 11 366 0 0,68-46 154 0 0,9-6 107 0 0,-10 7-324 0 0,1-1 1 0 0,-2 0-1 0 0,1-1 1 0 0,-1 0-1 0 0,-1-1 0 0 0,1 0 1 0 0,-1-1-1 0 0,0-1 1 0 0,-24 5-1 0 0,29-8 314 0 0,8-2 1686 0 0,5-1-1274 0 0,7-3-113 0 0,0 0-1 0 0,0 1 1 0 0,1 1 0 0 0,19-3-1 0 0,49 0 426 0 0,-16 2-332 0 0,-22 1 54 0 0,-1 2 1 0 0,62 7-1 0 0,104 24 1537 0 0,-128-20-1066 0 0,-64-9-908 0 0,0 1 31 0 0,-3-2-55 0 0,-8 0-103 0 0,-3-9-5010 0 0,-7-3-616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2759 0 0,'0'0'13922'0'0,"2"0"-13506"0"0,6-1 35 0 0,-1 0 0 0 0,1 0 0 0 0,-1 1 0 0 0,1 0 0 0 0,-1 0 0 0 0,12 3 0 0 0,-17-3-7 0 0,0 2-363 0 0,0-1 0 0 0,0 1 0 0 0,0 0-1 0 0,-1 0 1 0 0,1 0 0 0 0,0-1 0 0 0,-1 1 0 0 0,2 4 0 0 0,-1-4 108 0 0,-1 0 3 0 0,2 1-106 0 0,0 1 0 0 0,0-1 0 0 0,0 0 0 0 0,1 0 0 0 0,-1 0 0 0 0,1 0 0 0 0,0 0-1 0 0,-1-1 1 0 0,1 0 0 0 0,0 0 0 0 0,1 0 0 0 0,-1 0 0 0 0,0-1 0 0 0,1 1 0 0 0,-1-1 0 0 0,0 0 0 0 0,1 0 0 0 0,0-1-1 0 0,-1 1 1 0 0,1-1 0 0 0,-1 0 0 0 0,6-1 0 0 0,31-4 86 0 0,0-2-1 0 0,-1-1 1 0 0,42-15 0 0 0,3 1 13 0 0,-38 11-129 0 0,23 3-516 0 0,-68 7 63 0 0,-4 7-2368 0 0,1-3 2343 0 0,0 0 0 0 0,-1 0 0 0 0,0 0 0 0 0,1 0 0 0 0,-1-1 0 0 0,0 1 0 0 0,-1-1 0 0 0,1 1 0 0 0,0-1 0 0 0,-1 0 0 0 0,1 0 0 0 0,-1 0 0 0 0,0 0 0 0 0,-4 3 0 0 0,4-4-1786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 3679 0 0,'0'0'4947'0'0,"0"-2"-3426"0"0,-3-9 6852 0 0,6 43-6974 0 0,-4 63-752 0 0,19 155 0 0 0,-9-119-743 0 0,9 62 1170 0 0,-13-151-367 0 0,0 73-1 0 0,-5-113-79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 6911 0 0,'0'0'988'0'0,"-1"2"595"0"0,0-2-1341 0 0,1 1 1 0 0,0-1-1 0 0,0 0 1 0 0,0 1-1 0 0,0-1 1 0 0,0 0-1 0 0,0 1 1 0 0,0-1-1 0 0,0 0 1 0 0,0 1-1 0 0,-1-1 0 0 0,5 7 5578 0 0,-4-7-5578 0 0,1 0 1 0 0,-1 0-1 0 0,0 0 1 0 0,1 0-1 0 0,22 8 2223 0 0,-9-6-2204 0 0,22 0 0 0 0,-18-3 54 0 0,-1 0 0 0 0,1-1 0 0 0,29-8 0 0 0,50-20-21 0 0,-2 0-571 0 0,-81 29-230 0 0,-12 1 70 0 0,0 20-5239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211 173 2303 0 0,'0'0'15960'0'0,"3"0"-15724"0"0,7 0-57 0 0,0-1 0 0 0,0-1 0 0 0,-1 0 0 0 0,1 0 0 0 0,-1-1 0 0 0,16-6 0 0 0,57-31 526 0 0,-71 34-645 0 0,165-73 678 0 0,-161 73-668 0 0,1 1 0 0 0,-1 0 0 0 0,1 1 0 0 0,0 1 0 0 0,28-2 0 0 0,-41 4-208 0 0,-3 4-384 0 0,0 1 476 0 0,0-1 0 0 0,0 1-1 0 0,0-1 1 0 0,0 1 0 0 0,-1-1-1 0 0,0 0 1 0 0,0 1 0 0 0,0-1-1 0 0,0 0 1 0 0,0 1 0 0 0,-1-1-1 0 0,1 0 1 0 0,-1 0 0 0 0,0 0-1 0 0,-2 3 1 0 0,-1-2 62 0 0,-1 1-1 0 0,1 0 1 0 0,-1-1-1 0 0,0 0 1 0 0,0 0-1 0 0,-1-1 1 0 0,1 0-1 0 0,-1 0 1 0 0,0 0-1 0 0,-8 1 1 0 0,10-2 135 0 0,3-2-137 0 0,-15 0 227 0 0,1 2-179 0 0,12 4-67 0 0,2-4 8 0 0,-35 36-344 0 0,1 2 0 0 0,-38 55-1 0 0,-65 108-306 0 0,133-195 594 0 0,-1-1 0 0 0,1 1-1 0 0,-1-1 1 0 0,-1 0 0 0 0,1-1 0 0 0,-10 6-1 0 0,-53 31-694 0 0,22-15 106 0 0,33-19 641 0 0,-1-1-1 0 0,1 0 0 0 0,-27 8 1 0 0,40-15 1394 0 0,11-11-858 0 0,-2 5-392 0 0,1 1-1 0 0,-1-1 0 0 0,1 1 1 0 0,0 1-1 0 0,12-5 0 0 0,44-9 304 0 0,-48 13-288 0 0,-4 1-18 0 0,1 0 0 0 0,1 1 0 0 0,-1 1 0 0 0,0 0 0 0 0,0 0 0 0 0,1 2-1 0 0,-1-1 1 0 0,0 2 0 0 0,0 0 0 0 0,0 0 0 0 0,18 7 0 0 0,86 26 687 0 0,-102-31-738 0 0,0-4-20 0 0,-8 1-57 0 0,-4-1-11 0 0,-1 0 1 0 0,1 0-1 0 0,-1 0 0 0 0,0 0 0 0 0,1-1 0 0 0,-1 1 0 0 0,1-1 1 0 0,-1 0-1 0 0,0 1 0 0 0,1-1 0 0 0,3-2 0 0 0,0 0-71 0 0,0 0 0 0 0,0-1 0 0 0,0 1 0 0 0,-1-1 0 0 0,1 0-1 0 0,-1 0 1 0 0,0-1 0 0 0,6-7 0 0 0,-9 11-274 0 0,0-10-3964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8751 0 0,'0'0'2454'0'0,"3"-1"-761"0"0,16-3-86 0 0,1 0 0 0 0,-1 2 1 0 0,24-1-1 0 0,-17 3-246 0 0,0 2 1 0 0,0 0-1 0 0,52 12 0 0 0,-70-12-1299 0 0,1 0 0 0 0,0 0 0 0 0,1-1 0 0 0,-1-1 0 0 0,12 0 0 0 0,-16 0-253 0 0,1-1 0 0 0,-1 0 0 0 0,0 0 0 0 0,0 0 0 0 0,0-1 0 0 0,0 0 0 0 0,0 0 0 0 0,0 0 0 0 0,0 0 0 0 0,7-6 0 0 0,3-5-789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1074 11375 0 0,'0'0'522'0'0,"1"-1"-13"0"0,42-55 1614 0 0,-30 41-1613 0 0,0 0 0 0 0,1 1 0 0 0,0 1 0 0 0,22-15 0 0 0,9-8 42 0 0,116-125 927 0 0,-59 56-710 0 0,-20 27-347 0 0,5 4-1 0 0,140-94 0 0 0,-20 25-421 0 0,-134 91 0 0 0,88-57-53 0 0,-159 107-218 0 0,-8-2-4281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7:1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100 533 10135 0 0,'0'0'778'0'0,"-9"1"-476"0"0,4 0 200 0 0,0-1-1 0 0,-1 0 1 0 0,1 0-1 0 0,0-1 0 0 0,0 1 1 0 0,-1-1-1 0 0,1 0 1 0 0,0-1-1 0 0,0 1 1 0 0,-5-3-1 0 0,8 3-306 0 0,0 0-1 0 0,0 0 1 0 0,1 0 0 0 0,-1 0-1 0 0,0 0 1 0 0,1 0 0 0 0,-1-1-1 0 0,1 1 1 0 0,-1-1 0 0 0,1 1-1 0 0,0-1 1 0 0,-1 0 0 0 0,1 1-1 0 0,0-1 1 0 0,0 0 0 0 0,0 0-1 0 0,0 0 1 0 0,1 0 0 0 0,-1 0-1 0 0,1 0 1 0 0,-1 0 0 0 0,1 0-1 0 0,-1 0 1 0 0,1 0 0 0 0,0 0-1 0 0,0 0 1 0 0,0 0 0 0 0,1-4-1 0 0,0-4-79 0 0,2 0 0 0 0,-1 0-1 0 0,1 1 1 0 0,1-1-1 0 0,-1 1 1 0 0,7-12-1 0 0,35-52-2 0 0,-37 62-78 0 0,21-34-145 0 0,3 2 0 0 0,1 2-1 0 0,46-45 1 0 0,-74 81 60 0 0,0 0-1 0 0,0 1 1 0 0,1 0 0 0 0,-1 0-1 0 0,1 0 1 0 0,0 1-1 0 0,0 0 1 0 0,1 0-1 0 0,-1 1 1 0 0,0-1 0 0 0,9-1-1 0 0,-11 4-257 0 0,0-1 0 0 0,0 1 1 0 0,-1 0-1 0 0,1 0 0 0 0,0 0 0 0 0,-1 1 0 0 0,1-1 0 0 0,0 1 0 0 0,-1 0 0 0 0,1 0 1 0 0,-1 0-1 0 0,1 1 0 0 0,-1-1 0 0 0,0 1 0 0 0,1 0 0 0 0,-1-1 0 0 0,0 2 0 0 0,0-1 0 0 0,0 0 1 0 0,0 1-1 0 0,-1-1 0 0 0,4 4 0 0 0,-2 0-340 0 0,1-1 0 0 0,0 0 0 0 0,1-1 1 0 0,-1 1-1 0 0,1-1 0 0 0,0 0 0 0 0,7 4 0 0 0,-3-3 135 0 0,-7-3 620 0 0,0 0-1 0 0,1-1 1 0 0,-1 1-1 0 0,0-1 1 0 0,7 2-1 0 0,-3-1 682 0 0,0 0 0 0 0,0 1-1 0 0,0 0 1 0 0,0 0 0 0 0,-1 0 0 0 0,1 1-1 0 0,-1 0 1 0 0,0 0 0 0 0,0 0 0 0 0,0 1-1 0 0,9 10 1 0 0,-11-11-506 0 0,-1-2 1 0 0,1 1-1 0 0,0 0 0 0 0,0-1 0 0 0,0 0 0 0 0,0 1 0 0 0,0-2 1 0 0,0 1-1 0 0,7 1 0 0 0,-8-2-216 0 0,0 0 1 0 0,1 0-1 0 0,-1-1 1 0 0,0 1-1 0 0,0-1 1 0 0,1 0-1 0 0,-1 0 1 0 0,0 0-1 0 0,1 0 0 0 0,-1-1 1 0 0,0 0-1 0 0,1 1 1 0 0,4-3-1 0 0,10-5 80 0 0,-6 3-108 0 0,0-1-1 0 0,-1 0 1 0 0,0 0 0 0 0,15-12-1 0 0,-17 10-69 0 0,0 1-1 0 0,-1-1 1 0 0,0-1 0 0 0,0 0-1 0 0,-1 0 1 0 0,0 0 0 0 0,10-20-1 0 0,-16 27-10 0 0,0 0 0 0 0,-1 0 0 0 0,1 0-1 0 0,0-1 1 0 0,-1 1 0 0 0,0 0 0 0 0,1-1 0 0 0,-1 1-1 0 0,0 0 1 0 0,0-1 0 0 0,0 1 0 0 0,0 0-1 0 0,-1-1 1 0 0,1 1 0 0 0,-1 0 0 0 0,1-1-1 0 0,-1 1 1 0 0,0 0 0 0 0,0 0 0 0 0,0 0-1 0 0,0 0 1 0 0,0-1 0 0 0,-1 2 0 0 0,1-1-1 0 0,0 0 1 0 0,-1 0 0 0 0,0 0 0 0 0,1 1-1 0 0,-1-1 1 0 0,0 1 0 0 0,0-1 0 0 0,0 1-1 0 0,0 0 1 0 0,0-1 0 0 0,0 1 0 0 0,0 0-1 0 0,0 0 1 0 0,-1 1 0 0 0,1-1 0 0 0,0 0-1 0 0,0 1 1 0 0,-5-1 0 0 0,0 1-41 0 0,0 1-1 0 0,0-1 1 0 0,0 1 0 0 0,0 1-1 0 0,0-1 1 0 0,0 1 0 0 0,0 0 0 0 0,0 1-1 0 0,0 0 1 0 0,1 0 0 0 0,0 0 0 0 0,-1 1-1 0 0,1 0 1 0 0,0 0 0 0 0,1 0-1 0 0,-1 1 1 0 0,-5 6 0 0 0,-5 6 128 0 0,2 0 0 0 0,0 0 1 0 0,1 2-1 0 0,-14 24 0 0 0,10-14 188 0 0,2 1 1 0 0,-21 63-1 0 0,29-72-89 0 0,2 0 1 0 0,0 0 0 0 0,1 0-1 0 0,2 1 1 0 0,-1 38 0 0 0,3-54-126 0 0,0 0 0 0 0,1 1 0 0 0,0-1 0 0 0,0 0 0 0 0,1 0 0 0 0,-1 0 0 0 0,1 0 0 0 0,1 0 1 0 0,4 9-1 0 0,-6-13-7 0 0,1 1 0 0 0,0-1 0 0 0,-1 0 0 0 0,1 0 0 0 0,0 0 0 0 0,0 0 0 0 0,0 0-1 0 0,1 0 1 0 0,-1-1 0 0 0,0 1 0 0 0,1-1 0 0 0,-1 0 0 0 0,1 1 0 0 0,-1-1 0 0 0,1 0 0 0 0,0-1 0 0 0,-1 1 0 0 0,1 0 0 0 0,0-1 0 0 0,0 1 0 0 0,-1-1 0 0 0,1 0 0 0 0,5 0 0 0 0,9-3-21 0 0,0 0 0 0 0,0-1 1 0 0,-1 0-1 0 0,0-1 0 0 0,0-1 0 0 0,16-9 0 0 0,19-6-372 0 0,26-6-3126 0 0,-55 19-3123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228 289 2303 0 0,'0'2'167'0'0,"3"6"3772"0"0,15 6 2311 0 0,-16-13-6624 0 0,8 9 2424 0 0,-8-10-1703 0 0,0 0-176 0 0,0 0 0 0 0,0 0-1 0 0,0 0 1 0 0,0 0 0 0 0,0-1 0 0 0,0 1 0 0 0,0-1-1 0 0,0 1 1 0 0,2-2 0 0 0,-1 1 38 0 0,6-12 215 0 0,-5 6-334 0 0,-1 0 1 0 0,0-1-1 0 0,0 1 0 0 0,0-1 0 0 0,-1 1 1 0 0,-1-1-1 0 0,1 0 0 0 0,-1 0 0 0 0,0-9 0 0 0,5-23-56 0 0,29-99-298 0 0,-35 137 193 0 0,1 0 1 0 0,-1 1-1 0 0,1-1 0 0 0,-1 0 0 0 0,0 0 0 0 0,0 1 1 0 0,1-1-1 0 0,-1 0 0 0 0,-1 0 0 0 0,1 1 1 0 0,0-1-1 0 0,0 0 0 0 0,-1 0 0 0 0,1 1 0 0 0,-1-1 1 0 0,1 0-1 0 0,-1 1 0 0 0,0-1 0 0 0,1 1 0 0 0,-2-3 1 0 0,1 4 20 0 0,0-1 1 0 0,1 1 0 0 0,-1 0-1 0 0,1-1 1 0 0,-1 1 0 0 0,0 0-1 0 0,1-1 1 0 0,-1 1 0 0 0,0 0-1 0 0,1 0 1 0 0,-1 0 0 0 0,0 0-1 0 0,1-1 1 0 0,-1 1 0 0 0,0 0-1 0 0,0 0 1 0 0,1 0 0 0 0,-1 1-1 0 0,0-1 1 0 0,0 0 0 0 0,-15 4-448 0 0,16-4 459 0 0,-12 5-10 0 0,1 0 1 0 0,1 0-1 0 0,-1 2 0 0 0,1-1 1 0 0,0 1-1 0 0,0 1 0 0 0,-9 9 1 0 0,-13 9 45 0 0,5-5 22 0 0,2 1-1 0 0,-45 48 1 0 0,61-59 16 0 0,-1 1 1 0 0,2 0 0 0 0,-1 1-1 0 0,2 0 1 0 0,0 0 0 0 0,0 0-1 0 0,1 1 1 0 0,1 0 0 0 0,-4 15 0 0 0,8-22 58 0 0,1 0 0 0 0,-1 0 0 0 0,1-1 0 0 0,1 1 0 0 0,-1 0 0 0 0,1 0 0 0 0,0-1 0 0 0,1 1 0 0 0,-1-1 0 0 0,1 1 0 0 0,1-1 0 0 0,-1 0 0 0 0,1 0 0 0 0,0 0 0 0 0,0 0 1 0 0,7 8-1 0 0,-10-13-75 0 0,1 0 0 0 0,-1-1 1 0 0,1 1-1 0 0,0-1 0 0 0,-1 1 1 0 0,1-1-1 0 0,-1 1 1 0 0,1-1-1 0 0,0 1 0 0 0,-1-1 1 0 0,1 0-1 0 0,0 1 0 0 0,-1-1 1 0 0,1 0-1 0 0,0 1 1 0 0,1-1-1 0 0,2 1 48 0 0,19 13 351 0 0,-21-13-198 0 0,1-1 3 0 0,3 1-145 0 0,0-1-1 0 0,0 0 0 0 0,-1 0 1 0 0,1 0-1 0 0,0-1 1 0 0,0 0-1 0 0,0 0 0 0 0,0 0 1 0 0,-1-1-1 0 0,1 0 1 0 0,0 0-1 0 0,-1 0 0 0 0,0-1 1 0 0,1 0-1 0 0,-1 0 1 0 0,0 0-1 0 0,-1 0 0 0 0,1-1 1 0 0,6-6-1 0 0,35-32-37 0 0,-20 20-84 0 0,-1-1-1 0 0,-1-1 0 0 0,-1-1 1 0 0,23-33-1 0 0,-44 55 13 0 0,-1 1-40 0 0,1-1 0 0 0,0 1 0 0 0,-1-1 0 0 0,1 0-1 0 0,-1 1 1 0 0,0-1 0 0 0,0 0 0 0 0,0 0-1 0 0,0-3 1 0 0,-2-1-29 0 0,-4 1 80 0 0,-4 5 20 0 0,6 2-5 0 0,0 0 1 0 0,1 0-1 0 0,-1 0 0 0 0,0 0 0 0 0,1 1 0 0 0,-1-1 1 0 0,1 1-1 0 0,-1 0 0 0 0,1 0 0 0 0,0 0 0 0 0,0 0 1 0 0,0 0-1 0 0,0 0 0 0 0,-3 5 0 0 0,0 0-13 0 0,0 1 0 0 0,0 0 0 0 0,-5 14 0 0 0,7-16 18 0 0,1 0 0 0 0,0 0 0 0 0,0 1 0 0 0,0-1 0 0 0,1 1 0 0 0,0-1 0 0 0,1 1 0 0 0,-1 0 0 0 0,1-1 0 0 0,0 1 0 0 0,1 0 0 0 0,0-1 0 0 0,2 12 0 0 0,-2-15-15 0 0,-1-1-1 0 0,0 1 0 0 0,1-1 0 0 0,-1 1 1 0 0,1-1-1 0 0,-1 0 0 0 0,1 1 1 0 0,0-1-1 0 0,0 0 0 0 0,0 1 1 0 0,1-1-1 0 0,2 4 0 0 0,-2-3-29 0 0,0-1-106 0 0,-1 0-199 0 0,6 4-837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4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12 303 6911 0 0,'0'0'528'0'0,"-1"2"-341"0"0,-2 6 269 0 0,1 0-1 0 0,0 0 1 0 0,1 1 0 0 0,0-1 0 0 0,0 0-1 0 0,1 1 1 0 0,0-1 0 0 0,0 0-1 0 0,1 1 1 0 0,0-1 0 0 0,1 0 0 0 0,0 0-1 0 0,3 12 1 0 0,2-12-64 0 0,-4-2 2769 0 0,8-10-2655 0 0,-10 3-478 0 0,0 0 0 0 0,0 1 0 0 0,-1-1 0 0 0,1 0 1 0 0,0 1-1 0 0,0-1 0 0 0,0 0 0 0 0,0 0 0 0 0,-1 0 0 0 0,1 0 1 0 0,0 1-1 0 0,-1-1 0 0 0,1 0 0 0 0,-1 0 0 0 0,1 0 1 0 0,-1 0-1 0 0,0-1 0 0 0,1 0 0 0 0,3-18 258 0 0,-4-44 517 0 0,-1 46-635 0 0,1 0-1 0 0,0 0 1 0 0,2 0 0 0 0,3-20-1 0 0,0 22-157 0 0,0 1-1 0 0,0-1 1 0 0,2 1-1 0 0,0 1 1 0 0,0-1-1 0 0,2 1 1 0 0,-1 1-1 0 0,18-21 0 0 0,-20 27-16 0 0,-1 0 0 0 0,2 1-1 0 0,-1 0 1 0 0,0 0-1 0 0,1 1 1 0 0,0 0 0 0 0,1 0-1 0 0,-1 1 1 0 0,1 0-1 0 0,0 0 1 0 0,0 0 0 0 0,0 1-1 0 0,0 1 1 0 0,0-1-1 0 0,1 1 1 0 0,-1 0 0 0 0,15 0-1 0 0,-15 2-11 0 0,-1 1 0 0 0,1 0 0 0 0,-1 1 0 0 0,1-1 0 0 0,-1 1 1 0 0,0 1-1 0 0,9 3 0 0 0,11 7-2387 0 0,-15-8 1115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84 7831 0 0,'0'0'706'0'0,"-1"2"-578"0"0,-17 19 376 0 0,7-2 6412 0 0,12-17-6764 0 0,0 0 0 0 0,0 0 0 0 0,0 0 0 0 0,0-1 0 0 0,1 1 0 0 0,-1 0 0 0 0,0 0 0 0 0,4 2 0 0 0,-3-2 84 0 0,-1-1-159 0 0,1 0 0 0 0,0 0 0 0 0,-1 0 0 0 0,1 0 0 0 0,0-1 0 0 0,0 1 0 0 0,0-1 0 0 0,0 1 0 0 0,-1-1 0 0 0,1 0 1 0 0,0 1-1 0 0,0-1 0 0 0,0 0 0 0 0,0 0 0 0 0,0-1 0 0 0,3 1 0 0 0,-3-1 19 0 0,17-1 241 0 0,1-1-1 0 0,-1-1 0 0 0,0 0 1 0 0,18-8-1 0 0,79-38 335 0 0,-97 41-648 0 0,-11 5-33 0 0,-2 2-50 0 0,-6 2 41 0 0,0 0 0 0 0,1 0 0 0 0,-1 0 0 0 0,0 0 0 0 0,1 0 0 0 0,-1-1 0 0 0,0 1 0 0 0,1 0 0 0 0,-1 0 0 0 0,0 0 0 0 0,1 0 0 0 0,-1-1 0 0 0,0 1 0 0 0,0 0 0 0 0,1 0 0 0 0,-1-1 0 0 0,0 1 0 0 0,0 0 0 0 0,1 0 0 0 0,-1-1 0 0 0,0 1 0 0 0,0 0 0 0 0,0-1 0 0 0,1 1 0 0 0,1-8-58 0 0,-4-1 11 0 0,1 6 57 0 0,0 1 1 0 0,0 0-1 0 0,0-1 0 0 0,0 1 0 0 0,0 0 0 0 0,-1 0 0 0 0,1 0 1 0 0,-1 0-1 0 0,1 0 0 0 0,-1 1 0 0 0,0-1 0 0 0,0 0 0 0 0,0 1 1 0 0,0-1-1 0 0,0 1 0 0 0,0 0 0 0 0,0-1 0 0 0,0 1 0 0 0,-1 0 1 0 0,1 0-1 0 0,0 1 0 0 0,-4-2 0 0 0,2 2-9 0 0,-1-1 1 0 0,0 1-1 0 0,1 0 0 0 0,-1 0 0 0 0,1 0 1 0 0,-1 1-1 0 0,0-1 0 0 0,1 1 0 0 0,-1 0 1 0 0,1 1-1 0 0,-6 1 0 0 0,-217 88-408 0 0,222-89 426 0 0,-1 1 0 0 0,1 0 0 0 0,0 0 1 0 0,0 1-1 0 0,0-1 0 0 0,0 1 1 0 0,0 1-1 0 0,1-1 0 0 0,0 0 1 0 0,0 1-1 0 0,0 0 0 0 0,0 0 0 0 0,1 0 1 0 0,0 0-1 0 0,0 1 0 0 0,0-1 1 0 0,-2 9-1 0 0,2-5 50 0 0,1 0 0 0 0,0 0-1 0 0,0 0 1 0 0,1 0 0 0 0,0 0 0 0 0,1 1-1 0 0,0-1 1 0 0,0 0 0 0 0,1 0 0 0 0,0 0-1 0 0,4 11 1 0 0,-3-12-16 0 0,0 0-1 0 0,1 0 0 0 0,0 0 1 0 0,1-1-1 0 0,0 1 0 0 0,0-1 1 0 0,0 0-1 0 0,10 11 0 0 0,-10-13-23 0 0,0-1 0 0 0,0 0-1 0 0,1 0 1 0 0,0 0 0 0 0,-1-1 0 0 0,1 0-1 0 0,0 0 1 0 0,1 0 0 0 0,-1 0-1 0 0,0-1 1 0 0,1 0 0 0 0,-1 0-1 0 0,8 1 1 0 0,-1 0-161 0 0,1-2 0 0 0,-1 1 0 0 0,1-2 0 0 0,0 0 0 0 0,-1 0 0 0 0,1-1-1 0 0,-1-1 1 0 0,1 0 0 0 0,-1-1 0 0 0,0 0 0 0 0,20-8 0 0 0,-6-1-6744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76 12263 0 0,'0'0'1112'0'0,"1"-1"-917"0"0,12-8 370 0 0,1 2 0 0 0,-1-1 0 0 0,1 2 0 0 0,28-9 0 0 0,-23 8 46 0 0,4-1 2 0 0,-21 7-281 0 0,-2 1-323 0 0,0 0 0 0 0,1 0 0 0 0,-1-1 0 0 0,0 1 0 0 0,0 0 0 0 0,1 0 0 0 0,-1 0 0 0 0,0-1 0 0 0,0 1 0 0 0,0 0 0 0 0,1-1 0 0 0,-1 1 0 0 0,0 0-1 0 0,0 0 1 0 0,0-1 0 0 0,0 1 0 0 0,0 0 0 0 0,0-1 0 0 0,0 1 0 0 0,0 0 0 0 0,0-1 0 0 0,0 1 0 0 0,0 0 0 0 0,0-1 0 0 0,0 1 0 0 0,0 0 0 0 0,0-1 0 0 0,0 1 0 0 0,0 0 0 0 0,0-1 0 0 0,-6 0 20 0 0,0-1 1 0 0,0 1-1 0 0,0 1 1 0 0,0-1-1 0 0,0 1 1 0 0,0 0-1 0 0,0 1 1 0 0,0-1-1 0 0,-11 3 1 0 0,-54 17 335 0 0,51-12-242 0 0,1 1 1 0 0,0 1 0 0 0,0 0 0 0 0,1 2 0 0 0,1 0 0 0 0,0 1 0 0 0,0 0 0 0 0,1 1-1 0 0,1 1 1 0 0,-26 34 0 0 0,37-44-107 0 0,0 1-1 0 0,0 0 0 0 0,-5 12 1 0 0,4-3-7 0 0,7-3-10 0 0,-1-11-1 0 0,0 1 0 0 0,0-1 0 0 0,0 0 0 0 0,1 0 1 0 0,-1 0-1 0 0,0 0 0 0 0,1 0 0 0 0,-1 0 0 0 0,0 0 0 0 0,1 0 0 0 0,-1 0 0 0 0,1-1 0 0 0,-1 1 0 0 0,1-1 0 0 0,0 1 0 0 0,-1-1 1 0 0,1 1-1 0 0,-1-1 0 0 0,1 0 0 0 0,0 0 0 0 0,-1 0 0 0 0,4 0 0 0 0,4-1-21 0 0,1 1 0 0 0,15-5 0 0 0,-20 4 21 0 0,18-3 23 0 0,0-2 0 0 0,-1 0 0 0 0,0-2 0 0 0,0 0 0 0 0,-1-2 0 0 0,0 0 0 0 0,0-1 0 0 0,-2-1 0 0 0,23-18 0 0 0,-40 29 37 0 0,-1-1-4 0 0,3-4-34 0 0,-3 4 264 0 0,-3 2-179 0 0,-4 3-53 0 0,0-1 1 0 0,0 1-1 0 0,0-1 1 0 0,0 2 0 0 0,0-1-1 0 0,1 1 1 0 0,0 0 0 0 0,-1 0-1 0 0,1 0 1 0 0,1 1-1 0 0,-1-1 1 0 0,1 1 0 0 0,0 0-1 0 0,0 1 1 0 0,0-1 0 0 0,1 1-1 0 0,0 0 1 0 0,0-1-1 0 0,-3 10 1 0 0,4-9-17 0 0,0-1 0 0 0,1 0 0 0 0,-1 1 1 0 0,1-1-1 0 0,1 0 0 0 0,-1 1 0 0 0,1-1 0 0 0,0 1 0 0 0,0-1 0 0 0,2 10 0 0 0,-2-11-28 0 0,1 0 0 0 0,1 0 0 0 0,-1 0 0 0 0,1-1 0 0 0,-1 1 0 0 0,1-1 0 0 0,0 1 0 0 0,0-1 0 0 0,0 0 0 0 0,1 0 0 0 0,-1 0 0 0 0,1 0 0 0 0,0 0 0 0 0,0 0 0 0 0,0-1 0 0 0,4 3 0 0 0,1 0-19 0 0,0 0-1 0 0,1-1 1 0 0,0-1 0 0 0,-1 1-1 0 0,1-1 1 0 0,1-1 0 0 0,-1 0-1 0 0,0 0 1 0 0,18 1 0 0 0,-10-3-359 0 0,-1 0 0 0 0,1 0 1 0 0,-1-2-1 0 0,30-6 0 0 0,-23 2-1133 0 0,-2-1-68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1326 7831 0 0,'0'0'8974'0'0,"0"-2"-7822"0"0,-1-5-561 0 0,-1 0 1 0 0,1 0 0 0 0,-1 1-1 0 0,-1-1 1 0 0,1 0 0 0 0,-1 1-1 0 0,0-1 1 0 0,-1 1 0 0 0,-5-9-1 0 0,3 5-319 0 0,0 0-1 0 0,1-1 1 0 0,-5-11-1 0 0,-18-79 460 0 0,-9-27-201 0 0,14 54-417 0 0,-15-79 0 0 0,-2-78-112 0 0,28 160-38 0 0,-5-22-537 0 0,-42-129 1 0 0,26 136-408 0 0,18 51-150 0 0,15 33 723 0 0,10 16-6872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346 215 3223 0 0,'-1'1'240'0'0,"-13"19"599"0"0,-2 13 8562 0 0,15-31-7634 0 0,11 6-1400 0 0,-9-7-348 0 0,-1-1 0 0 0,1 0 1 0 0,-1 1-1 0 0,1-1 0 0 0,0 0 0 0 0,-1 0 1 0 0,1 0-1 0 0,0 0 0 0 0,-1 0 1 0 0,1 0-1 0 0,0 0 0 0 0,-1 0 1 0 0,1 0-1 0 0,-1 0 0 0 0,1 0 1 0 0,0 0-1 0 0,-1 0 0 0 0,1 0 1 0 0,0 0-1 0 0,-1-1 0 0 0,1 1 1 0 0,0-1-1 0 0,0 1 45 0 0,5-2 34 0 0,-1 0 1 0 0,0 0 0 0 0,0 0 0 0 0,-1-1 0 0 0,1 0 0 0 0,0 0-1 0 0,-1 0 1 0 0,0 0 0 0 0,0-1 0 0 0,0 0 0 0 0,7-7-1 0 0,-7 6 16 0 0,0-1-1 0 0,0 1 0 0 0,-1-1 1 0 0,1 1-1 0 0,-1-1 0 0 0,-1 0 0 0 0,1 0 1 0 0,-1 0-1 0 0,2-10 0 0 0,-3 9-30 0 0,0 0 0 0 0,-1 0 0 0 0,0 0 0 0 0,0 0 0 0 0,-1-1 0 0 0,0 1 0 0 0,0 0 0 0 0,-1 0-1 0 0,0 1 1 0 0,0-1 0 0 0,-1 0 0 0 0,-4-9 0 0 0,4 11-63 0 0,0 0-1 0 0,0 0 1 0 0,0 0 0 0 0,0 0-1 0 0,-1 1 1 0 0,0-1-1 0 0,0 1 1 0 0,0 0 0 0 0,0 0-1 0 0,-1 1 1 0 0,1-1 0 0 0,-1 1-1 0 0,0 0 1 0 0,0 0 0 0 0,-8-2-1 0 0,10 4-61 0 0,1 0-1 0 0,-1 1 0 0 0,1 0 1 0 0,-1-1-1 0 0,0 1 0 0 0,1 0 1 0 0,-1 0-1 0 0,0 1 1 0 0,1-1-1 0 0,-1 1 0 0 0,1-1 1 0 0,-1 1-1 0 0,1 0 0 0 0,-1 0 1 0 0,1 0-1 0 0,-1 0 1 0 0,1 0-1 0 0,0 0 0 0 0,-1 1 1 0 0,1-1-1 0 0,-3 4 0 0 0,-4 3-161 0 0,0 1 0 0 0,0 0-1 0 0,-9 14 1 0 0,6-9 69 0 0,-33 39-38 0 0,2 2 1 0 0,-63 106-1 0 0,100-150 327 0 0,1 1 1 0 0,0-1-1 0 0,1 1 0 0 0,0 0 0 0 0,0 0 1 0 0,1 0-1 0 0,1 0 0 0 0,-2 18 0 0 0,5-29-113 0 0,-1 1 1 0 0,0-1-1 0 0,0 1 0 0 0,1-1 1 0 0,-1 0-1 0 0,1 1 0 0 0,-1-1 1 0 0,1 0-1 0 0,0 1 0 0 0,-1-1 0 0 0,1 0 1 0 0,0 0-1 0 0,0 1 0 0 0,0-1 1 0 0,0 0-1 0 0,0 0 0 0 0,0 0 0 0 0,2 1 1 0 0,0 0-1 0 0,0 0 0 0 0,0 1 0 0 0,1-1 1 0 0,-1-1-1 0 0,5 3 0 0 0,-2-3-18 0 0,0 0-1 0 0,0 1 1 0 0,0-2-1 0 0,0 1 1 0 0,0-1-1 0 0,0 0 1 0 0,0 0-1 0 0,1-1 1 0 0,-1 1 0 0 0,0-2-1 0 0,0 1 1 0 0,0 0-1 0 0,10-5 1 0 0,7-4 60 0 0,-1 0-1 0 0,22-14 1 0 0,-25 13 22 0 0,22-16 0 0 0,-36 23-93 0 0,0-1 1 0 0,1 1 0 0 0,-1-1 0 0 0,-1 0-1 0 0,1-1 1 0 0,-1 1 0 0 0,0-1-1 0 0,4-7 1 0 0,-7 10-2 0 0,0 1 0 0 0,0-1-1 0 0,0 0 1 0 0,-1 0 0 0 0,1 1-1 0 0,-1-1 1 0 0,0 0 0 0 0,1 0-1 0 0,-1 0 1 0 0,-1-5 0 0 0,-8-36 34 0 0,6 32-98 0 0,1 1-33 0 0,1 7 29 0 0,0-4 36 0 0,1 7-34 0 0,0 4-4 0 0,7 32 53 0 0,3 66 0 0 0,-7-63 60 0 0,1-16-44 0 0,-2-19-16 0 0,1 0-4 0 0,-3-2-55 0 0,1 1-1 0 0,0-1 0 0 0,0 1 0 0 0,1-1 1 0 0,-1 1-1 0 0,0-1 0 0 0,0 0 1 0 0,1 1-1 0 0,-1-1 0 0 0,1 0 1 0 0,1 1-1 0 0,0 0-530 0 0,-1 0-836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41 352 4607 0 0,'-1'3'354'0'0,"-8"18"-978"0"0,-8 17 6445 0 0,4-8 5091 0 0,20-97-10117 0 0,-4 31-133 0 0,2 1 0 0 0,11-40 1 0 0,-6 32-165 0 0,-3 11-314 0 0,2 1 0 0 0,1 0 1 0 0,15-33-1 0 0,-12 42-363 0 0,-5 18-148 0 0,-5 3 209 0 0,-2 0-38 0 0,1 1 1 0 0,0-1-1 0 0,-1 1 0 0 0,1 0 1 0 0,0 0-1 0 0,-1 0 0 0 0,1 0 1 0 0,0 0-1 0 0,-1 0 0 0 0,1 0 1 0 0,0 0-1 0 0,-1 1 0 0 0,1-1 0 0 0,-1 1 1 0 0,3 0-1 0 0,0 0-295 0 0,11 4-2156 0 0,-1 2-4444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197 127 7831 0 0,'0'0'10839'0'0,"2"2"-10430"0"0,3 3-161 0 0,1-1 0 0 0,-1 1 0 0 0,1-1 0 0 0,1-1 0 0 0,11 7 0 0 0,-16-10-179 0 0,1 1-1 0 0,-1-1 1 0 0,1 0-1 0 0,-1 0 0 0 0,0 0 1 0 0,1 0-1 0 0,-1 0 1 0 0,1 0-1 0 0,-1-1 1 0 0,4 0-1 0 0,3-1 73 0 0,0 0-26 0 0,0 0 1 0 0,0 0 0 0 0,0-1 0 0 0,0 0 0 0 0,13-7-1 0 0,40-26 265 0 0,-31 16-281 0 0,-25 18-132 0 0,-1-1 0 0 0,0 0 0 0 0,0-1 0 0 0,0 1-1 0 0,-1-1 1 0 0,1 0 0 0 0,-1 0 0 0 0,0-1 0 0 0,6-8 0 0 0,-9 12-135 0 0,-2-1-256 0 0,1 0 364 0 0,-1 0-1 0 0,0 0 1 0 0,0 1-1 0 0,0-1 1 0 0,-1 0-1 0 0,1 1 0 0 0,0-1 1 0 0,0 1-1 0 0,-1 0 1 0 0,1-1-1 0 0,-1 1 1 0 0,1 0-1 0 0,-1 0 1 0 0,0 0-1 0 0,1 0 1 0 0,-5-1-1 0 0,2 1-28 0 0,1-1 0 0 0,-1 2-1 0 0,0-1 1 0 0,0 0 0 0 0,0 1-1 0 0,0 0 1 0 0,0 0 0 0 0,-4 0-1 0 0,-3 2-84 0 0,0 0 1 0 0,1 0-1 0 0,-1 1 0 0 0,0 0 0 0 0,-13 7 0 0 0,7-1 86 0 0,1 1-1 0 0,0 1 0 0 0,-19 15 1 0 0,5-2 94 0 0,20-17-6 0 0,-98 77 0 0 0,88-67 0 0 0,1 1 0 0 0,0 0 0 0 0,-18 26 0 0 0,33-39 18 0 0,1 0 0 0 0,0-1-1 0 0,1 1 1 0 0,-1 0-1 0 0,1 0 1 0 0,0 0 0 0 0,0 1-1 0 0,0-1 1 0 0,1 0 0 0 0,0 1-1 0 0,0-1 1 0 0,0 9 0 0 0,1-12 6 0 0,0 1 0 0 0,0-1 1 0 0,0 1-1 0 0,1-1 1 0 0,0 1-1 0 0,-1-1 0 0 0,1 1 1 0 0,0-1-1 0 0,0 0 1 0 0,0 0-1 0 0,0 1 0 0 0,1-1 1 0 0,-1 0-1 0 0,1 0 1 0 0,-1 0-1 0 0,1 0 0 0 0,0 0 1 0 0,-1-1-1 0 0,1 1 1 0 0,0 0-1 0 0,0-1 0 0 0,0 1 1 0 0,1-1-1 0 0,-1 0 1 0 0,0 0-1 0 0,0 0 0 0 0,1 0 1 0 0,-1 0-1 0 0,4 0 1 0 0,7 3 61 0 0,0-2 0 0 0,1 0 1 0 0,0 0-1 0 0,-1-1 1 0 0,1-1-1 0 0,0 0 1 0 0,24-4-1 0 0,-3-2-12 0 0,61-19-1 0 0,-81 20-1384 0 0,0-1-1 0 0,18-11 1 0 0,-21 10-4739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154 144 9383 0 0,'0'0'852'0'0,"2"0"-704"0"0,15-5 161 0 0,-14 3-95 0 0,-1 0 5 0 0,0 1 594 0 0,-1 1-640 0 0,0-1 0 0 0,0 1 0 0 0,0-1-1 0 0,1 0 1 0 0,-1 1 0 0 0,-1-1 0 0 0,1 0 0 0 0,0 0 0 0 0,0 1-1 0 0,0-1 1 0 0,0 0 0 0 0,0 0 0 0 0,-1 0 0 0 0,2-2 0 0 0,-2 2-42 0 0,1 0 0 0 0,0 0 0 0 0,-1 0 1 0 0,1 0-1 0 0,0 0 0 0 0,0 0 0 0 0,0 0 1 0 0,0 1-1 0 0,0-1 0 0 0,0 0 0 0 0,0 0 1 0 0,0 1-1 0 0,0-1 0 0 0,2 0 0 0 0,3-11 1048 0 0,2-2-108 0 0,-5 9-804 0 0,0 0 1 0 0,-1-1-1 0 0,0 1 0 0 0,0 0 1 0 0,0-1-1 0 0,1-6 1 0 0,0 5 149 0 0,-3 7-394 0 0,0-1 1 0 0,1 1-1 0 0,-1-1 1 0 0,0 0-1 0 0,0 1 1 0 0,0-1 0 0 0,1 1-1 0 0,-1-1 1 0 0,0 1-1 0 0,0-1 1 0 0,0 0-1 0 0,0 1 1 0 0,0-1 0 0 0,0 1-1 0 0,0-1 1 0 0,0 1-1 0 0,0-1 1 0 0,0 0-1 0 0,0 1 1 0 0,0-1-1 0 0,-1 1 1 0 0,1-1 0 0 0,0 1-1 0 0,0-1 1 0 0,-1 0-1 0 0,1 1 1 0 0,0-1-1 0 0,-1 1 1 0 0,1 0-1 0 0,0-1 1 0 0,-1 1 0 0 0,1-1-1 0 0,-1 1 1 0 0,1-1-1 0 0,-1 1 1 0 0,-1-2 0 0 0,-1 1 0 0 0,1 0 0 0 0,0-1 1 0 0,-1 1-1 0 0,1 0 0 0 0,0 0 0 0 0,-1 1 0 0 0,1-1 0 0 0,-1 0 1 0 0,1 1-1 0 0,-1 0 0 0 0,1 0 0 0 0,-1-1 0 0 0,-3 2 1 0 0,1-1-17 0 0,1 1 0 0 0,-1 0 0 0 0,1 0 1 0 0,-1 1-1 0 0,1-1 0 0 0,0 1 1 0 0,-7 3-1 0 0,-3 4-80 0 0,0 0 1 0 0,1 2-1 0 0,-18 15 0 0 0,29-24 59 0 0,-18 18-2 0 0,-30 38 0 0 0,49-56 13 0 0,-7 10-78 0 0,4 1 0 0 0,4-12 84 0 0,0 0 0 0 0,0 0 0 0 0,0 0 0 0 0,0 1 0 0 0,1-1 0 0 0,-1 0 1 0 0,0 0-1 0 0,1 0 0 0 0,-1 0 0 0 0,1 0 0 0 0,-1 0 0 0 0,1 0 0 0 0,-1 0 0 0 0,1 0 0 0 0,0 0 0 0 0,0 0 0 0 0,-1 0 0 0 0,1-1 0 0 0,0 1 0 0 0,0 0 0 0 0,0 0 0 0 0,0-1 0 0 0,0 1 0 0 0,1 0 0 0 0,2 1-29 0 0,0 0 0 0 0,0-1 0 0 0,0 0 0 0 0,0 0 0 0 0,0 0 0 0 0,0 0 0 0 0,0 0 0 0 0,0-1 0 0 0,0 0-1 0 0,1 0 1 0 0,-1 0 0 0 0,0 0 0 0 0,0-1 0 0 0,8-1 0 0 0,-5-1-90 0 0,-1 0 1 0 0,1 0 0 0 0,0 0-1 0 0,-1-1 1 0 0,10-8-1 0 0,-3 4 13 0 0,8-8-80 0 0,-14 10 187 0 0,2 0-1 0 0,-1 0 1 0 0,1 1-1 0 0,-1 0 1 0 0,1 1-1 0 0,11-4 1 0 0,-18 7 552 0 0,-12 55 42 0 0,11-43-535 0 0,0 0 1 0 0,4 19 0 0 0,0-7-65 0 0,-2-18 0 0 0,1-1 0 0 0,-1 2 0 0 0,-1-3 0 0 0,1 1 0 0 0,-1-1 0 0 0,1 0 0 0 0,-1 1 0 0 0,1-1 0 0 0,0 0 0 0 0,0-1 0 0 0,1 1 0 0 0,-1-1 0 0 0,6 4 0 0 0,-2-2-105 0 0,0 0 0 0 0,1 0-1 0 0,-1 0 1 0 0,1-1 0 0 0,15 4-1 0 0,-22-7-213 0 0,0 0-1 0 0,0 1 0 0 0,0-1 1 0 0,0 0-1 0 0,0 0 1 0 0,0 0-1 0 0,0 0 1 0 0,0 0-1 0 0,-1 0 1 0 0,1 0-1 0 0,0-1 0 0 0,0 1 1 0 0,2-1-1 0 0,1 0-1327 0 0,12-3-4896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5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 3679 0 0,'0'0'14439'0'0,"3"1"-13863"0"0,0 0-451 0 0,1 0-1 0 0,-1 0 1 0 0,1-1 0 0 0,0 1-1 0 0,-1-1 1 0 0,1 0 0 0 0,-1 0-1 0 0,1 0 1 0 0,-1-1 0 0 0,1 1-1 0 0,-1-1 1 0 0,1 0 0 0 0,-1 0-1 0 0,4-2 1 0 0,10-4 472 0 0,25-13-1 0 0,-19 8-167 0 0,-2 2-50 0 0,-1 0 0 0 0,32-8 0 0 0,-51 18-373 0 0,0 0 1 0 0,0-1-1 0 0,0 1 0 0 0,0 0 0 0 0,0 0 1 0 0,0 0-1 0 0,0 0 0 0 0,0 0 0 0 0,0 0 1 0 0,0 0-1 0 0,0 0 0 0 0,0 1 0 0 0,0-1 0 0 0,0 0 1 0 0,0 1-1 0 0,0-1 0 0 0,0 1 0 0 0,0-1 1 0 0,0 1-1 0 0,0-1 0 0 0,1 2 0 0 0,-1-1 12 0 0,1 1-1 0 0,-1-1 0 0 0,0 1 0 0 0,0-1 0 0 0,0 1 0 0 0,0-1 0 0 0,0 1 1 0 0,-1 0-1 0 0,1 0 0 0 0,0-1 0 0 0,0 3 0 0 0,0 2 22 0 0,0-1-1 0 0,0 1 0 0 0,-1 0 1 0 0,0 0-1 0 0,0-1 1 0 0,-1 11-1 0 0,-3 1-138 0 0,0 0 1 0 0,-2-1-1 0 0,0 1 0 0 0,0-1 1 0 0,-15 24-1 0 0,6-14-130 0 0,-1-2 0 0 0,-29 34 0 0 0,28-40-88 0 0,-33 27-1 0 0,-8 8 131 0 0,52-47 256 0 0,0 1 0 0 0,1 0 0 0 0,0 1 0 0 0,0-1 0 0 0,1 1 0 0 0,-7 15 0 0 0,11-21-22 0 0,-1 1-1 0 0,0-1 1 0 0,1 1 0 0 0,0-1 0 0 0,0 1 0 0 0,0-1-1 0 0,0 0 1 0 0,0 1 0 0 0,1 2 0 0 0,-1-2 0 0 0,0-1 103 0 0,2 0 3 0 0,2 2-78 0 0,-1 0 0 0 0,1-1 0 0 0,0 1 1 0 0,1-1-1 0 0,-1 0 0 0 0,1 0 0 0 0,-1-1 0 0 0,1 1 0 0 0,0-1 0 0 0,0 0 0 0 0,0-1 0 0 0,0 1 1 0 0,0-1-1 0 0,0 0 0 0 0,9 1 0 0 0,11 0 307 0 0,49-1 0 0 0,-66-1-336 0 0,185-5 1130 0 0,-168 5-1135 0 0,47-7 0 0 0,-56 4-1187 0 0,-1-1 1 0 0,16-5-1 0 0,-10 1-7181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2759 0 0,'0'0'10134'0'0,"11"3"-7621"0"0,-9-2-2379 0 0,0 0 0 0 0,0 1 1 0 0,0-1-1 0 0,0 1 0 0 0,-1 0 1 0 0,1 0-1 0 0,0-1 0 0 0,-1 1 0 0 0,0 0 1 0 0,1 0-1 0 0,-1 0 0 0 0,0 1 0 0 0,0-1 1 0 0,0 0-1 0 0,0 0 0 0 0,-1 1 0 0 0,1-1 1 0 0,0 0-1 0 0,-1 1 0 0 0,1 2 0 0 0,0 8 81 0 0,1 0 0 0 0,-1 17 0 0 0,-13 132 1106 0 0,-1-76-1081 0 0,12-84 176 0 0,1-4-256 0 0,1-27-157 0 0,1-1-1 0 0,1 1 1 0 0,2 0 0 0 0,0 1-1 0 0,2-1 1 0 0,1 1-1 0 0,2 0 1 0 0,0 1-1 0 0,2 0 1 0 0,1 1 0 0 0,1 0-1 0 0,1 1 1 0 0,2 1-1 0 0,0 0 1 0 0,1 1 0 0 0,38-36-1 0 0,62-44-106 0 0,-85 77 82 0 0,62-37 0 0 0,-85 57 15 0 0,66-34 92 0 0,-67 36-20 0 0,1 0 0 0 0,-1 1 0 0 0,1 0 0 0 0,0 0 0 0 0,0 1 0 0 0,14-1 0 0 0,-22 3-97 0 0,0 0 0 0 0,0 0 0 0 0,1 0 0 0 0,-1 0 0 0 0,0 0 0 0 0,0 1 0 0 0,0-1-1 0 0,0 1 1 0 0,0 0 0 0 0,0-1 0 0 0,0 1 0 0 0,0 0 0 0 0,0 0 0 0 0,0 0-1 0 0,0 0 1 0 0,-1 1 0 0 0,1-1 0 0 0,0 0 0 0 0,-1 1 0 0 0,1-1 0 0 0,-1 1 0 0 0,0 0-1 0 0,1-1 1 0 0,-1 1 0 0 0,0 0 0 0 0,0 0 0 0 0,0 0 0 0 0,1 2 0 0 0,0 2-348 0 0,0 0 1 0 0,-1 0 0 0 0,0 0 0 0 0,0 0 0 0 0,0 0 0 0 0,-1 0 0 0 0,0 0 0 0 0,0 8 0 0 0,-4 18-1115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 9503 0 0,'0'0'432'0'0,"-1"0"-5"0"0,-6-4-278 0 0,-1 2 4851 0 0,8 3-4868 0 0,1 0-1 0 0,0 1 0 0 0,0-1 1 0 0,0 0-1 0 0,-1 0 1 0 0,1 0-1 0 0,0 0 0 0 0,1 0 1 0 0,1 2-1 0 0,1 1 163 0 0,-1 0-130 0 0,0 1 0 0 0,0-1 0 0 0,0 1 1 0 0,0 0-1 0 0,-1 0 0 0 0,1 0 0 0 0,-1 0 0 0 0,-1 1 0 0 0,1-1 0 0 0,-1 0 0 0 0,0 1 0 0 0,0-1 0 0 0,0 11 0 0 0,-1 5 136 0 0,0 0 0 0 0,-6 26-1 0 0,6-42-263 0 0,-52 373 1644 0 0,39-288-1790 0 0,-45 163 0 0 0,57-253 108 0 0,-6 27-310 0 0,-1-2 0 0 0,-2 1 0 0 0,-18 35 0 0 0,26-57 179 0 0,-5 1 40 0 0,2-2 7 0 0,-1 1-12 0 0,6-7 84 0 0,-1 1 1 0 0,1 0-1 0 0,-1 0 0 0 0,1-1 1 0 0,0 1-1 0 0,0-4 0 0 0,0 2 28 0 0,0 1 0 0 0,1-1-1 0 0,0 1 1 0 0,0-1 0 0 0,0 1-1 0 0,0 0 1 0 0,0-1 0 0 0,0 1 0 0 0,1 0-1 0 0,0 0 1 0 0,0 0 0 0 0,0 0-1 0 0,0 0 1 0 0,0 0 0 0 0,4-3 0 0 0,-2 3 42 0 0,1-1 1 0 0,-1 1-1 0 0,1 0 1 0 0,0 0-1 0 0,0 1 1 0 0,0-1-1 0 0,0 1 1 0 0,10-3-1 0 0,6 1 142 0 0,0 1 0 0 0,0 0 0 0 0,0 2 0 0 0,22 0 0 0 0,-36 1-166 0 0,40 2 1003 0 0,83 12 1 0 0,43 22-1770 0 0,-159-31 31 0 0,-7-2-2874 0 0,6-13-734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58 152 11831 0 0,'0'0'1318'0'0,"1"1"-1037"0"0,2 1-124 0 0,0 1 0 0 0,0-1 1 0 0,1 0-1 0 0,-1 0 0 0 0,1-1 0 0 0,-1 1 1 0 0,1-1-1 0 0,-1 1 0 0 0,1-1 0 0 0,0 0 1 0 0,0-1-1 0 0,0 1 0 0 0,-1-1 0 0 0,1 1 0 0 0,0-1 1 0 0,0 0-1 0 0,4-1 0 0 0,7-1 376 0 0,-1 0 0 0 0,1-1-1 0 0,17-5 1 0 0,-22 5-478 0 0,-1-1-1 0 0,1 0 1 0 0,-1 0-1 0 0,0-1 1 0 0,-1 0 0 0 0,10-7-1 0 0,-14 9-97 0 0,0 0 0 0 0,-1 0-1 0 0,1 0 1 0 0,-1-1 0 0 0,0 0 0 0 0,0 1-1 0 0,0-1 1 0 0,0 0 0 0 0,0 0 0 0 0,-1-1 0 0 0,0 1-1 0 0,0 0 1 0 0,0-1 0 0 0,2-7 0 0 0,-4 10 33 0 0,0 0 1 0 0,1 0 0 0 0,-1 0 0 0 0,0 1 0 0 0,0-1 0 0 0,0 0 0 0 0,0 0 0 0 0,-1 0 0 0 0,1 0 0 0 0,0 1 0 0 0,-1-1 0 0 0,1 0 0 0 0,-1 0 0 0 0,0 1-1 0 0,1-1 1 0 0,-1 0 0 0 0,0 1 0 0 0,0-1 0 0 0,0 1 0 0 0,0-1 0 0 0,0 1 0 0 0,-1-1 0 0 0,1 1 0 0 0,0 0 0 0 0,-1 0 0 0 0,1 0 0 0 0,-1 0-1 0 0,1 0 1 0 0,-1 0 0 0 0,-3-2 0 0 0,2 2-40 0 0,0 0 1 0 0,0 0-1 0 0,-1 0 0 0 0,1 0 0 0 0,0 1 1 0 0,-1 0-1 0 0,1-1 0 0 0,-1 1 0 0 0,1 0 1 0 0,-1 1-1 0 0,1-1 0 0 0,0 0 0 0 0,-1 1 1 0 0,1 0-1 0 0,-6 2 0 0 0,-6 5 76 0 0,-1 1-1 0 0,2 1 0 0 0,-1 0 0 0 0,2 1 1 0 0,-1 0-1 0 0,-13 16 0 0 0,8-8 103 0 0,0 0-1 0 0,-25 37 1 0 0,39-49-79 0 0,0 0-1 0 0,1 1 1 0 0,-1-1 0 0 0,2 1 0 0 0,-1 0-1 0 0,1 0 1 0 0,0 0 0 0 0,1 0-1 0 0,0 1 1 0 0,0-1 0 0 0,1 1 0 0 0,0 11-1 0 0,1-17-22 0 0,0 1 0 0 0,0-1 0 0 0,1 0 0 0 0,0 1 0 0 0,-1-1 0 0 0,1 0 0 0 0,0 0 0 0 0,1 0 0 0 0,-1 0 0 0 0,0 0 0 0 0,1 0 0 0 0,0 0 0 0 0,0 0 0 0 0,0 0 0 0 0,3 3 0 0 0,-1-3-4 0 0,-1 0 1 0 0,1 0-1 0 0,0 0 0 0 0,0-1 0 0 0,-1 0 1 0 0,2 0-1 0 0,-1 0 0 0 0,0 0 0 0 0,0-1 0 0 0,6 2 1 0 0,4 0-32 0 0,0-2 1 0 0,1 1-1 0 0,-1-2 0 0 0,0 0 1 0 0,0 0-1 0 0,20-4 1 0 0,2-2-773 0 0,0-1-283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101 605 4607 0 0,'0'0'5943'0'0,"0"2"-5323"0"0,1 1-370 0 0,0 0-1 0 0,0 0 1 0 0,0 0-1 0 0,1-1 1 0 0,-1 1-1 0 0,1 0 1 0 0,-1-1-1 0 0,1 1 1 0 0,0-1-1 0 0,0 1 1 0 0,0-1-1 0 0,1 0 1 0 0,3 4-1 0 0,12 12 2995 0 0,-7-22-2368 0 0,-6 1-713 0 0,-1 0 0 0 0,0 0 0 0 0,0-1 0 0 0,0 1 0 0 0,0-1 0 0 0,5-7 0 0 0,19-28 382 0 0,-23 31-431 0 0,13-21 12 0 0,-2 0-1 0 0,-1-2 1 0 0,-1 1-1 0 0,-1-2 1 0 0,9-36-1 0 0,-10 18-292 0 0,-1-1 0 0 0,6-85 0 0 0,-16 54-805 0 0,-2 42-201 0 0,0 40 1150 0 0,1-1 0 0 0,0 1 0 0 0,-1-1 0 0 0,1 1 0 0 0,-1 0 0 0 0,1-1-1 0 0,-1 1 1 0 0,1 0 0 0 0,-1 0 0 0 0,1-1 0 0 0,-1 1 0 0 0,0 0 0 0 0,1 0 0 0 0,-1 0 0 0 0,1-1 0 0 0,-1 1 0 0 0,1 0 0 0 0,-1 0 0 0 0,0 0 0 0 0,1 0 0 0 0,-1 0 0 0 0,1 0-1 0 0,-1 1 1 0 0,0-1 0 0 0,1 0 0 0 0,-1 0 0 0 0,-3 2 17 0 0,0-1-1 0 0,0 1 1 0 0,1 0-1 0 0,-1 0 1 0 0,1 0-1 0 0,-1 1 1 0 0,-4 4 0 0 0,-22 23-96 0 0,24-25 58 0 0,-6 9 29 0 0,1 1 1 0 0,0 0 0 0 0,1 1-1 0 0,0-1 1 0 0,2 2-1 0 0,-13 31 1 0 0,-27 109 700 0 0,20-41-78 0 0,5 1 0 0 0,-13 207 0 0 0,32-263-472 0 0,-3 0 0 0 0,-28 116 0 0 0,22-157-5214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0,'3'1'8763'0'0,"10"4"-7707"0"0,0-2 0 0 0,0 0-1 0 0,0 0 1 0 0,0-1 0 0 0,15 0 0 0 0,71-1 582 0 0,-99-1-1623 0 0,166-6 1907 0 0,51-1-2364 0 0,-163 5-1555 0 0,-31 1 243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 15087 0 0,'0'0'1366'0'0,"-1"-2"-1126"0"0,-1-3-123 0 0,1 3 347 0 0,-7 9 765 0 0,1 0-999 0 0,0 1-1 0 0,1-1 0 0 0,0 1 0 0 0,1 0 1 0 0,0 0-1 0 0,0 1 0 0 0,0 0 1 0 0,-5 16-1 0 0,-1 9 164 0 0,-7 36-1 0 0,16-63-313 0 0,-3 15 63 0 0,-63 315 1259 0 0,47-108-1054 0 0,21-198-355 0 0,0 1 0 0 0,3-1 0 0 0,0 0 0 0 0,3 0 0 0 0,10 38-1 0 0,-6-39-473 0 0,5 19-2833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13359 0 0,'-15'-4'1424'0'0,"12"4"-1394"0"0,-1-1 195 0 0,-6 1 5858 0 0,16 8-3030 0 0,-4-6-2942 0 0,1-1 0 0 0,-1 1 0 0 0,1 0 0 0 0,-1-1 0 0 0,1 0 0 0 0,0 1 0 0 0,-1-1 0 0 0,1 0 0 0 0,0 0 0 0 0,0-1 0 0 0,0 1 1 0 0,5 0-1 0 0,40 0 472 0 0,-33-1-394 0 0,62-3 428 0 0,93-14 1 0 0,75-25-516 0 0,-176 29-150 0 0,-54 11-22 0 0,30-1 1 0 0,-20 3-4992 0 0,-12 0-391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40 11519 0 0,'1'-5'65'0'0,"-1"4"-17"0"0,0-1 0 0 0,0 1-1 0 0,0-1 1 0 0,0 1 0 0 0,0 0 0 0 0,0-1 0 0 0,0 1 0 0 0,-1-1-1 0 0,1 1 1 0 0,0 0 0 0 0,-1-1 0 0 0,1 1 0 0 0,-1 0 0 0 0,0 0-1 0 0,1-1 1 0 0,-1 1 0 0 0,0 0 0 0 0,0 0 0 0 0,0 0 0 0 0,1 0-1 0 0,-1 0 1 0 0,0 0 0 0 0,-1 0 0 0 0,1 0 0 0 0,0 0 0 0 0,0 0-1 0 0,-3-1 1891 0 0,-1 17 516 0 0,0-6-2052 0 0,-2 21 446 0 0,0 1 0 0 0,-3 60 1 0 0,6-53-360 0 0,-31 541 2405 0 0,30-473-2727 0 0,-7 335 4 0 0,12-428-183 0 0,-8 88-464 0 0,8-99 244 0 0,-2-1-1667 0 0,1 0 1421 0 0,0 0 1 0 0,0-1-1 0 0,1 1 0 0 0,-1-1 1 0 0,0 0-1 0 0,0 1 1 0 0,0-1-1 0 0,0 0 0 0 0,0 0 1 0 0,0 1-1 0 0,-2-1 1 0 0,-5 0-6237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7831 0 0,'2'1'3176'0'0,"5"3"-1399"0"0,0-1 0 0 0,0 1 1 0 0,0-1-1 0 0,13 3 0 0 0,-7-4-653 0 0,0 1 1 0 0,15 0 0 0 0,84-5 488 0 0,-98 2-951 0 0,80-9 54 0 0,167-37 1 0 0,-231 40-2417 0 0,1 1-1 0 0,63-1 1 0 0,-81 6 233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53 10135 0 0,'0'0'778'0'0,"-2"-7"-225"0"0,1 4-437 0 0,0 1 0 0 0,0-1 0 0 0,-1 1 0 0 0,1-1 0 0 0,-1 1 0 0 0,1-1 0 0 0,-1 1 0 0 0,0 0 0 0 0,0 0 0 0 0,0 0 0 0 0,0 0 0 0 0,-1 0 0 0 0,1 0 0 0 0,0 1 0 0 0,-5-3 0 0 0,3 3 243 0 0,0-1 1 0 0,0 1-1 0 0,-1 0 1 0 0,1 0-1 0 0,0 0 1 0 0,-1 0-1 0 0,1 1 1 0 0,0 0-1 0 0,-7 0 1 0 0,-3 2 485 0 0,-1 0 1 0 0,1 1 0 0 0,0 1 0 0 0,-1 0-1 0 0,-13 7 1 0 0,14-5-840 0 0,1 0 0 0 0,0 1 0 0 0,0 1-1 0 0,0 0 1 0 0,1 1 0 0 0,0 0 0 0 0,1 1 0 0 0,0 1 0 0 0,0-1-1 0 0,-12 18 1 0 0,22-26-6 0 0,-1 0 0 0 0,1 0 0 0 0,0 0 0 0 0,0 0 0 0 0,0 0 0 0 0,0 0 0 0 0,0 0 0 0 0,1 0 0 0 0,-1 0 0 0 0,0 0 0 0 0,1 0 0 0 0,0 1 0 0 0,-1-1 0 0 0,1 0 0 0 0,0 4 0 0 0,4 7 0 0 0,0-10 0 0 0,-3-3 0 0 0,3 3 2 0 0,1-1 1 0 0,-1 0-1 0 0,0 0 0 0 0,1 0 0 0 0,0-1 0 0 0,-1 0 1 0 0,1 0-1 0 0,0 0 0 0 0,0 0 0 0 0,0-1 0 0 0,0 0 1 0 0,-1 0-1 0 0,1 0 0 0 0,0 0 0 0 0,0-1 0 0 0,0 0 1 0 0,8-2-1 0 0,-2-1-3 0 0,0 0 0 0 0,1 0 0 0 0,-2-1 0 0 0,1 0 0 0 0,0-1 0 0 0,10-8 0 0 0,-16 10-49 0 0,-1 0-1 0 0,1 0 0 0 0,-1-1 0 0 0,5-7 0 0 0,-5 8 0 0 0,-3 1-9 0 0,-4-1 59 0 0,3 3 54 0 0,3 11 85 0 0,-1-7-119 0 0,-1-1 0 0 0,1 1 1 0 0,0 0-1 0 0,0 0 1 0 0,0-1-1 0 0,0 1 1 0 0,1-1-1 0 0,-1 0 0 0 0,0 1 1 0 0,4 1-1 0 0,29 17-4293 0 0,-29-18 2035 0 0,10 6-4479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17647 0 0,'0'0'2576'0'0,"0"2"-1852"0"0,-8 38 877 0 0,-15 45 0 0 0,2-9-994 0 0,11-38-532 0 0,6-25-256 0 0,0 0 1 0 0,1 0-1 0 0,0 1 0 0 0,-1 18 0 0 0,4-31-212 0 0,0 0 335 0 0,0-1 1 0 0,0 1-1 0 0,1-1 1 0 0,-1 1-1 0 0,0-1 1 0 0,0 1-1 0 0,0-1 1 0 0,0 1-1 0 0,1-1 1 0 0,-1 1-1 0 0,0-1 1 0 0,1 0-1 0 0,-1 1 1 0 0,0-1-1 0 0,1 1 1 0 0,-1-1-1 0 0,0 0 1 0 0,1 1-1 0 0,-1-1 1 0 0,0 0-1 0 0,1 0 1 0 0,-1 1-1 0 0,1-1 1 0 0,-1 0-1 0 0,1 0 0 0 0,-1 0 1 0 0,1 1-1 0 0,0-1 1 0 0,14 4-1082 0 0,-12-4 810 0 0,-1-1 0 0 0,0 1 0 0 0,1 0 0 0 0,-1-1 0 0 0,1 0 0 0 0,-1 1 0 0 0,3-2 0 0 0,6-4-1775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118 132 12751 0 0,'0'0'4218'0'0,"2"1"-3260"0"0,4 1-617 0 0,0 0-1 0 0,0-1 0 0 0,0 1 0 0 0,0-2 1 0 0,1 1-1 0 0,-1 0 0 0 0,0-1 0 0 0,7-1 1 0 0,55-9 47 0 0,-21 3-234 0 0,-21 3-140 0 0,-1-1-1 0 0,1 0 1 0 0,34-14-1 0 0,-60 18-41 0 0,1 1 0 0 0,0-1 0 0 0,0 1 0 0 0,0-1 0 0 0,-1 1 0 0 0,1-1 0 0 0,0 0-1 0 0,-1 0 1 0 0,1 1 0 0 0,0-1 0 0 0,-1 0 0 0 0,1 0 0 0 0,-1 0 0 0 0,1 0 0 0 0,-1 1 0 0 0,0-1 0 0 0,1 0 0 0 0,-1 0 0 0 0,0 0 0 0 0,0 0 0 0 0,0 0 0 0 0,1 0 0 0 0,-1 0 0 0 0,0 0 0 0 0,0 0 0 0 0,0 0 0 0 0,-1 0-1 0 0,1 0 1 0 0,0 0 0 0 0,0 0 0 0 0,-1-1 0 0 0,1-1 3 0 0,-1-1 0 0 0,0 1-1 0 0,0-1 1 0 0,0 1 0 0 0,-1 0-1 0 0,1-1 1 0 0,-3-2 0 0 0,2 3 3 0 0,1 1-1 0 0,-2-1 1 0 0,1 1 0 0 0,0 0 0 0 0,0 0 0 0 0,-1 0-1 0 0,1 0 1 0 0,-1 0 0 0 0,0 0 0 0 0,1 1-1 0 0,-1-1 1 0 0,0 1 0 0 0,0 0 0 0 0,0-1 0 0 0,-3 1-1 0 0,0 0-44 0 0,1 0 0 0 0,0 0 0 0 0,0 1-1 0 0,-1 0 1 0 0,1 0 0 0 0,0 1 0 0 0,0-1 0 0 0,-8 3-1 0 0,-5 2-135 0 0,0 2 0 0 0,0 0-1 0 0,-32 17 1 0 0,49-23 204 0 0,-19 10 0 0 0,1 1 1 0 0,1 1 0 0 0,0 0-1 0 0,1 1 1 0 0,0 1 0 0 0,-18 22-1 0 0,25-26 121 0 0,1 1-1 0 0,0 0 1 0 0,0 1 0 0 0,1 0-1 0 0,1 0 1 0 0,1 0-1 0 0,-1 1 1 0 0,2 0 0 0 0,0 1-1 0 0,-3 17 1 0 0,7-27-73 0 0,0 0 1 0 0,0 0-1 0 0,1 0 0 0 0,0 0 1 0 0,0 1-1 0 0,0-1 0 0 0,1 0 1 0 0,0 0-1 0 0,0 0 1 0 0,0 0-1 0 0,1 0 0 0 0,-1 0 1 0 0,3 5-1 0 0,-2-7-27 0 0,0 0-1 0 0,0 0 1 0 0,0-1 0 0 0,0 1-1 0 0,1 0 1 0 0,-1-1-1 0 0,1 1 1 0 0,-1-1 0 0 0,1 0-1 0 0,0 0 1 0 0,0 0 0 0 0,0 0-1 0 0,0-1 1 0 0,0 1-1 0 0,0-1 1 0 0,1 0 0 0 0,-1 0-1 0 0,0 0 1 0 0,1 0 0 0 0,3 0-1 0 0,0 0-439 0 0,1-1 0 0 0,-1 0 1 0 0,1 0-1 0 0,-1-1 0 0 0,1 0 0 0 0,10-3 0 0 0,-5 1-2447 0 0,19-3-3753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 11975 0 0,'-5'-7'1083'0'0,"-3"-10"3925"0"0,8 29-4409 0 0,11 57 127 0 0,-1 2 84 0 0,-8-22-273 0 0,-3 1 0 0 0,-2-1 0 0 0,-2 0 0 0 0,-17 69 0 0 0,-65 187 653 0 0,64-238-1120 0 0,12-38-29 0 0,1 1 1 0 0,1 0-1 0 0,-7 48 0 0 0,16-75-79 0 0,0 0 0 0 0,0 0 0 0 0,0 0 0 0 0,0 0 0 0 0,0 0 0 0 0,1 0 0 0 0,-1 0 0 0 0,1 0 0 0 0,1 3 0 0 0,-1-5-179 0 0,0-1 0 0 0,0 0 0 0 0,0 1 0 0 0,-1-1-1 0 0,1 0 1 0 0,0 0 0 0 0,0 1 0 0 0,0-1 0 0 0,0 0 0 0 0,0 0 0 0 0,0 0 0 0 0,0 0-1 0 0,0 0 1 0 0,0 0 0 0 0,0 0 0 0 0,0-1 0 0 0,0 1 0 0 0,0 0 0 0 0,1-1 0 0 0,8-4-7013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18 106 6911 0 0,'0'0'623'0'0,"2"0"-514"0"0,77-5 11446 0 0,0-4-8052 0 0,19-3-2862 0 0,-89 11-652 0 0,0 0 1 0 0,0-1-1 0 0,0 0 1 0 0,0-1-1 0 0,16-7 1 0 0,-20 8-65 0 0,0 0 1 0 0,-1-1-1 0 0,1 0 1 0 0,-1 0-1 0 0,1 0 1 0 0,-1 0-1 0 0,0-1 1 0 0,0 0-1 0 0,-1 1 1 0 0,1-1-1 0 0,3-5 0 0 0,-7 8 64 0 0,0 1 0 0 0,0-1 0 0 0,0 1 0 0 0,0 0 0 0 0,0-1 0 0 0,0 1-1 0 0,0 0 1 0 0,0-1 0 0 0,0 1 0 0 0,0-1 0 0 0,0 1 0 0 0,0 0-1 0 0,0-1 1 0 0,0 1 0 0 0,-1 0 0 0 0,1-1 0 0 0,0 1 0 0 0,0 0 0 0 0,0-1-1 0 0,-1 1 1 0 0,1 0 0 0 0,0-1 0 0 0,0 1 0 0 0,-1 0 0 0 0,1 0-1 0 0,0-1 1 0 0,0 1 0 0 0,-1 0 0 0 0,1 0 0 0 0,0-1 0 0 0,-1 1-1 0 0,1 0 1 0 0,0 0 0 0 0,-1 0 0 0 0,0 0 0 0 0,-12-6-190 0 0,9 6 148 0 0,-1-1 0 0 0,1 1 0 0 0,-1 0 1 0 0,1 0-1 0 0,-1 1 0 0 0,1-1 0 0 0,-1 1 0 0 0,1 0 1 0 0,-1 0-1 0 0,-7 4 0 0 0,-5 2-38 0 0,-21 12 0 0 0,30-15 63 0 0,-20 11 142 0 0,1 2 0 0 0,0 2 0 0 0,1 0 0 0 0,1 2 0 0 0,1 0 0 0 0,1 2 0 0 0,-31 38 0 0 0,51-56-95 0 0,0-1 0 0 0,0 1 1 0 0,0 0-1 0 0,1 0 0 0 0,-1 0 0 0 0,1 0 0 0 0,0 0 0 0 0,-1 8 0 0 0,2-11-15 0 0,1 0 1 0 0,0 0-1 0 0,-1 0 0 0 0,1 0 0 0 0,0 0 0 0 0,1 0 0 0 0,-1 0 0 0 0,0 0 1 0 0,0 0-1 0 0,1 0 0 0 0,-1 0 0 0 0,1 0 0 0 0,0 0 0 0 0,0 0 1 0 0,-1 0-1 0 0,1 0 0 0 0,0 0 0 0 0,1-1 0 0 0,-1 1 0 0 0,0 0 0 0 0,0-1 1 0 0,1 1-1 0 0,-1-1 0 0 0,1 1 0 0 0,2 1 0 0 0,2 1-109 0 0,1-1 0 0 0,-1 1-1 0 0,1-1 1 0 0,0 0 0 0 0,0-1-1 0 0,0 0 1 0 0,0 0 0 0 0,1 0-1 0 0,-1-1 1 0 0,10 1 0 0 0,9-2-1209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90 424 13823 0 0,'-2'-1'8220'0'0,"-6"-6"-8046"0"0,0 0-1 0 0,1-1 0 0 0,0 0 1 0 0,0 0-1 0 0,1 0 0 0 0,-1-1 1 0 0,2 0-1 0 0,0 0 0 0 0,0-1 1 0 0,0 1-1 0 0,-3-13 0 0 0,6 15-271 0 0,0 0-1 0 0,0-1 1 0 0,1 1-1 0 0,0 0 1 0 0,0 0 0 0 0,1-1-1 0 0,0 1 1 0 0,0 0-1 0 0,0-1 1 0 0,1 1-1 0 0,1 0 1 0 0,-1 0-1 0 0,1 0 1 0 0,0 0 0 0 0,1 0-1 0 0,-1 0 1 0 0,6-9-1 0 0,-1 4 7 0 0,0 1 1 0 0,0 0-1 0 0,2 0 0 0 0,-1 0 0 0 0,1 1 0 0 0,1 0 1 0 0,-1 1-1 0 0,2 0 0 0 0,-1 1 0 0 0,1 0 0 0 0,1 1 1 0 0,-1 0-1 0 0,1 0 0 0 0,1 1 0 0 0,-1 1 1 0 0,1 0-1 0 0,0 1 0 0 0,19-4 0 0 0,-10 3 273 0 0,37-2 1 0 0,-52 7-131 0 0,-1 0 0 0 0,1 0 0 0 0,-1 1 1 0 0,1-1-1 0 0,0 2 0 0 0,-1-1 1 0 0,0 1-1 0 0,1-1 0 0 0,-1 2 1 0 0,8 3-1 0 0,-10-4 44 0 0,0 1-1 0 0,-1 0 1 0 0,1 0 0 0 0,-1 0-1 0 0,0 0 1 0 0,0 1 0 0 0,0 0-1 0 0,0-1 1 0 0,-1 1 0 0 0,1 0-1 0 0,-1 0 1 0 0,0 0 0 0 0,0 0 0 0 0,0 1-1 0 0,-1-1 1 0 0,0 1 0 0 0,0-1-1 0 0,0 1 1 0 0,0-1 0 0 0,0 5-1 0 0,0 9 80 0 0,-1 0 0 0 0,0 0 0 0 0,-5 31 0 0 0,3-34-139 0 0,0 0 1 0 0,-2-1-1 0 0,0 1 1 0 0,0-1-1 0 0,-1 0 1 0 0,-1 0-1 0 0,0 0 0 0 0,-12 17 1 0 0,13-24-56 0 0,0 0 0 0 0,0 0 0 0 0,-1-1 0 0 0,0 0 1 0 0,0 0-1 0 0,0 0 0 0 0,-1-1 0 0 0,0 0 0 0 0,0 0 0 0 0,0-1 0 0 0,-1 0 0 0 0,1 0 1 0 0,-1 0-1 0 0,0-1 0 0 0,0-1 0 0 0,-11 3 0 0 0,11-3-122 0 0,-1 0 0 0 0,0-1 0 0 0,0 0 1 0 0,0-1-1 0 0,0 0 0 0 0,-16-2 0 0 0,22 1 14 0 0,0 1 0 0 0,-1-1 1 0 0,1 0-1 0 0,0 0 0 0 0,0-1 0 0 0,0 1 1 0 0,0-1-1 0 0,0 1 0 0 0,0-1 0 0 0,0 0 0 0 0,1 0 1 0 0,-1 0-1 0 0,0 0 0 0 0,1-1 0 0 0,0 1 1 0 0,0-1-1 0 0,0 1 0 0 0,0-1 0 0 0,0 0 1 0 0,0 0-1 0 0,-1-4 0 0 0,-4-11-1564 0 0,2-3-364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12439 0 0,'0'0'958'0'0,"-1"0"-625"0"0,-1 0-239 0 0,-1 0 0 0 0,1 0 0 0 0,0 0-1 0 0,-1 0 1 0 0,1 1 0 0 0,0-1 0 0 0,0 1 0 0 0,0 0 0 0 0,-1-1 0 0 0,1 1 0 0 0,0 0-1 0 0,0 0 1 0 0,0 0 0 0 0,0 0 0 0 0,0 1 0 0 0,1-1 0 0 0,-1 1 0 0 0,0-1 0 0 0,1 1-1 0 0,-1-1 1 0 0,1 1 0 0 0,-1 0 0 0 0,1 0 0 0 0,0 0 0 0 0,-1 0 0 0 0,0 2 0 0 0,-4 8 355 0 0,0 0 0 0 0,0 1 0 0 0,-4 15 1 0 0,8-22-418 0 0,-145 453 5292 0 0,135-418-4736 0 0,-13 80 0 0 0,23-106-499 0 0,1 0-1 0 0,1-1 1 0 0,0 1-1 0 0,1 0 1 0 0,0 0-1 0 0,1-1 1 0 0,1 1-1 0 0,0-1 1 0 0,6 16-1 0 0,5 13-424 0 0,-14-42-132 0 0,-10 12-2828 0 0,4-10 915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 9759 0 0,'4'-10'484'0'0,"0"0"0"0"0,0 1 0 0 0,12-13 5419 0 0,-16 22-5786 0 0,-1 17 1083 0 0,-6 25-1056 0 0,-10 54 983 0 0,4 1 0 0 0,1 111 0 0 0,13-79-621 0 0,20 146-1 0 0,14 31-222 0 0,-34-299-352 0 0,-1-1 0 0 0,1 2 0 0 0,-1-1 0 0 0,0 0 0 0 0,0 0 0 0 0,-1 0 0 0 0,-3 13 0 0 0,3-18-130 0 0,0 0 1 0 0,1 0-1 0 0,-1 0 0 0 0,0 0 1 0 0,-1-1-1 0 0,1 1 1 0 0,0 0-1 0 0,0 0 0 0 0,-1-1 1 0 0,1 1-1 0 0,-1 0 1 0 0,-1 1-1 0 0,1-2-419 0 0,-1 0-1 0 0,1 0 1 0 0,0 0 0 0 0,0 0-1 0 0,-1 0 1 0 0,1 0 0 0 0,0 0 0 0 0,-1-1-1 0 0,1 1 1 0 0,-1-1 0 0 0,1 0-1 0 0,-5 0 1 0 0,-3 0-4621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4607 0 0,'-8'1'15334'0'0,"12"2"-15073"0"0,1 0 1 0 0,0-1 0 0 0,0 0 0 0 0,0 0 0 0 0,0-1 0 0 0,0 1 0 0 0,0-1-1 0 0,0 0 1 0 0,0-1 0 0 0,10 1 0 0 0,7-2 95 0 0,29-3 0 0 0,-23 0 92 0 0,88-7 365 0 0,202-16 435 0 0,-258 23-1154 0 0,-2 1-1747 0 0,-20 2-5535 0 0,-27 1-269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10135 0 0,'0'0'778'0'0,"11"-14"1303"0"0,-5 9 1656 0 0,-5 4-3454 0 0,0 1 0 0 0,0-1 0 0 0,0 0 0 0 0,0 0 0 0 0,0 0 0 0 0,0 1 0 0 0,1-1-1 0 0,-1 0 1 0 0,0 1 0 0 0,1-1 0 0 0,-1 1 0 0 0,0 0 0 0 0,1-1 0 0 0,-1 1 0 0 0,0 0-1 0 0,1 0 1 0 0,2 0 0 0 0,6 0-260 0 0,0 1 0 0 0,19 3 0 0 0,-23-3-19 0 0,-1 0-1 0 0,0 0 1 0 0,0 0 0 0 0,1-1 0 0 0,-1 0 0 0 0,10-1 0 0 0,1-2-24 0 0,0 0 0 0 0,0-1 0 0 0,17-7 0 0 0,-24 7 7 0 0,-1 1 0 0 0,-1-2 0 0 0,1 1 0 0 0,0-1 0 0 0,-1 0 0 0 0,0 0 0 0 0,8-8 0 0 0,-15 12 7 0 0,0 1 0 0 0,1 0 1 0 0,-1 0-1 0 0,0-1 0 0 0,0 1 0 0 0,0 0 0 0 0,0-1 0 0 0,1 1 0 0 0,-1 0 0 0 0,0-1 1 0 0,0 1-1 0 0,0-1 0 0 0,0 1 0 0 0,0 0 0 0 0,0-1 0 0 0,0 1 0 0 0,0 0 1 0 0,0-1-1 0 0,0 1 0 0 0,0 0 0 0 0,0-1 0 0 0,0 1 0 0 0,0 0 0 0 0,-1-1 0 0 0,1 1 1 0 0,0 0-1 0 0,0-1 0 0 0,0 1 0 0 0,0 0 0 0 0,-1-1 0 0 0,1 1 0 0 0,0 0 0 0 0,0-1 1 0 0,-1 1-1 0 0,1 0 0 0 0,0 0 0 0 0,0-1 0 0 0,-1 1 0 0 0,1 0 0 0 0,-1 0 1 0 0,-12-8-181 0 0,9 7 134 0 0,-1 1 0 0 0,1-1 1 0 0,0 1-1 0 0,-1 0 1 0 0,1 0-1 0 0,-1 0 1 0 0,1 1-1 0 0,0 0 1 0 0,-6 1-1 0 0,-39 14-78 0 0,43-14 120 0 0,-15 6 98 0 0,1 1 1 0 0,0 1-1 0 0,1 0 1 0 0,-19 15-1 0 0,27-18 40 0 0,0 1 0 0 0,1 1 0 0 0,0 0 0 0 0,1 0 0 0 0,0 1 0 0 0,1 0 0 0 0,-15 23 0 0 0,21-30-110 0 0,0 1-1 0 0,0-1 1 0 0,1 1-1 0 0,0-1 0 0 0,-1 1 1 0 0,1 0-1 0 0,0 0 1 0 0,1-1-1 0 0,-1 1 1 0 0,1 0-1 0 0,-1 0 1 0 0,1 0-1 0 0,1 7 0 0 0,0-8-29 0 0,0-1-1 0 0,0 1 1 0 0,0 0-1 0 0,0 0 1 0 0,0-1-1 0 0,0 1 1 0 0,1-1-1 0 0,0 1 1 0 0,-1-1-1 0 0,1 1 1 0 0,0-1-1 0 0,0 0 1 0 0,0 0-1 0 0,1 0 1 0 0,-1 0-1 0 0,0 0 1 0 0,1-1-1 0 0,3 3 1 0 0,12 5-1323 0 0,0-3-3551 0 0,2-1-1948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 16095 0 0,'-6'-3'176'0'0,"-1"0"-1"0"0,0 0 0 0 0,0 1 1 0 0,1 0-1 0 0,-1 0 1 0 0,-1 0-1 0 0,1 1 0 0 0,0 0 1 0 0,0 0-1 0 0,-9 1 1 0 0,0 0 162 0 0,1 1 0 0 0,-1 1 1 0 0,-26 5-1 0 0,39-6-291 0 0,-1 0-1 0 0,1 0 1 0 0,-1 0 0 0 0,1 0-1 0 0,-1 1 1 0 0,1-1 0 0 0,0 1-1 0 0,0 0 1 0 0,0 0 0 0 0,0 0-1 0 0,0 0 1 0 0,-4 4 0 0 0,7-5-39 0 0,0-1 1 0 0,0 1-1 0 0,0 0 1 0 0,0 0 0 0 0,1-1-1 0 0,-1 1 1 0 0,0 0 0 0 0,0-1-1 0 0,0 1 1 0 0,1 0 0 0 0,-1-1-1 0 0,0 1 1 0 0,1 0-1 0 0,-1-1 1 0 0,1 1 0 0 0,0 0-1 0 0,-1 0 12 0 0,10 17-89 0 0,0 0 0 0 0,1-1-1 0 0,0 0 1 0 0,1-1 0 0 0,15 14-1 0 0,-5-8-58 0 0,37 26-1 0 0,-39-32 542 0 0,-1 0 0 0 0,0 1 0 0 0,17 20 0 0 0,-34-36-328 0 0,-1 1 0 0 0,0-1 0 0 0,0 0 0 0 0,0 1 0 0 0,-1-1 0 0 0,1 0 0 0 0,0 1 0 0 0,0-1 0 0 0,-1 1 0 0 0,1-1 0 0 0,-1 1 0 0 0,1-1 0 0 0,-1 1 0 0 0,0 0 0 0 0,1-1 0 0 0,-1 1 0 0 0,0 0 0 0 0,0-1 0 0 0,0 1 0 0 0,0-1 0 0 0,-1 1-1 0 0,1 0 1 0 0,0-1 0 0 0,-1 1 0 0 0,0 1 0 0 0,-1 0-20 0 0,1 0 0 0 0,-1 0 0 0 0,0-1 0 0 0,0 1 0 0 0,-1-1 0 0 0,1 1 0 0 0,-1-1 0 0 0,1 0 0 0 0,-1 0 0 0 0,0 0 0 0 0,-4 2 0 0 0,-3 1 32 0 0,1 0 1 0 0,-2 0-1 0 0,1-1 0 0 0,0 0 0 0 0,-1-1 0 0 0,0 0 1 0 0,1-1-1 0 0,-20 2 0 0 0,22-4-361 0 0,0 0 1 0 0,0 0-1 0 0,0-1 1 0 0,1 0-1 0 0,-12-3 0 0 0,13 2-720 0 0,0 0-1 0 0,0 0 0 0 0,0-1 1 0 0,1 1-1 0 0,-1-1 1 0 0,1-1-1 0 0,-7-4 0 0 0,0-2-5719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 2303 0 0,'-2'-1'167'0'0,"1"1"-3"0"0,-1-1 1 0 0,1 0-1 0 0,-1 0 0 0 0,0 0 1 0 0,0 1-1 0 0,1-1 0 0 0,-1 1 0 0 0,0 0 1 0 0,0-1-1 0 0,0 1 0 0 0,0 0 1 0 0,1 0-1 0 0,-1 0 0 0 0,0 0 0 0 0,0 0 1 0 0,0 1-1 0 0,-3 0 0 0 0,2 0 569 0 0,0 0 0 0 0,-1 1 0 0 0,1 0 0 0 0,0-1 0 0 0,0 1 0 0 0,0 0 0 0 0,1 0 0 0 0,-6 5 0 0 0,2 0 880 0 0,0 0 1 0 0,0 0 0 0 0,-7 12-1 0 0,-2 7-1756 0 0,2 3 511 0 0,1 1 0 0 0,2 0 1 0 0,1 0-1 0 0,1 1 0 0 0,2 0 0 0 0,1 0 0 0 0,1 1 0 0 0,1 34 0 0 0,4 0-141 0 0,3-1-1 0 0,23 124 0 0 0,14 55-594 0 0,-40-235 196 0 0,0-1-1 0 0,-1 1 1 0 0,0 0-1 0 0,-1-1 0 0 0,0 1 1 0 0,0-1-1 0 0,-4 15 1 0 0,3-16-673 0 0,-1-1 0 0 0,0 0 0 0 0,-4 8 0 0 0,2-6-891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1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18311 0 0,'-4'-4'280'0'0,"-11"-6"1470"0"0,14 9-817 0 0,3 2-408 0 0,17 6-132 0 0,-1-1 0 0 0,1 0 0 0 0,0-2 0 0 0,0 0 0 0 0,26 1 0 0 0,102 0 561 0 0,23-6-223 0 0,122 0-55 0 0,-104 5-2618 0 0,-157-4 765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 8751 0 0,'0'0'674'0'0,"-10"-9"5063"0"0,6 9-5406 0 0,-1 0 0 0 0,1 0 0 0 0,0 0 0 0 0,0 1 0 0 0,0-1 0 0 0,-1 1 0 0 0,1 0 0 0 0,0 0 0 0 0,0 1 0 0 0,0-1 0 0 0,1 1 0 0 0,-1 0 0 0 0,0 0 0 0 0,-5 4 0 0 0,-3 2-172 0 0,1 0 0 0 0,0 1 0 0 0,-11 11 0 0 0,9-7-133 0 0,0 1-1 0 0,1 0 1 0 0,1 1-1 0 0,0 0 1 0 0,1 0-1 0 0,0 1 1 0 0,-9 24-1 0 0,12-19-25 0 0,9-12 0 0 0,0-4 0 0 0,-2-3 0 0 0,1 0 0 0 0,0 1 0 0 0,0-1 0 0 0,0 0 0 0 0,0 0 0 0 0,0 0 0 0 0,0 0 0 0 0,1-1 0 0 0,-1 1 0 0 0,1 0 0 0 0,-1 0 0 0 0,1-1 0 0 0,0 1 0 0 0,-1-1 0 0 0,1 0 0 0 0,3 2 0 0 0,3 2 0 0 0,1-1 0 0 0,15 6 0 0 0,2 0 0 0 0,-11-2 97 0 0,-1-1 0 0 0,-1 2 0 0 0,1 0 0 0 0,-1 1 0 0 0,-1 0 0 0 0,1 1 0 0 0,-2 0 0 0 0,17 20 1 0 0,-25-26-35 0 0,0 0 0 0 0,0 0 0 0 0,0 0 0 0 0,-1 0 0 0 0,1 0 1 0 0,-1 0-1 0 0,-1 1 0 0 0,1-1 0 0 0,-1 1 0 0 0,1 7 1 0 0,-2-10-31 0 0,0 0 0 0 0,0 1 0 0 0,0-1 0 0 0,0 0 1 0 0,-1 0-1 0 0,0 1 0 0 0,1-1 0 0 0,-1 0 0 0 0,0 0 0 0 0,-1 0 1 0 0,1 0-1 0 0,0 0 0 0 0,-1 0 0 0 0,0-1 0 0 0,0 1 0 0 0,0 0 1 0 0,0-1-1 0 0,0 1 0 0 0,-3 2 0 0 0,-2 0 55 0 0,0 1 0 0 0,-1-1-1 0 0,1 0 1 0 0,-1-1 0 0 0,0 0 0 0 0,-1 0 0 0 0,1-1-1 0 0,-1 0 1 0 0,-13 3 0 0 0,3-2 15 0 0,0-1 1 0 0,-1-1 0 0 0,-26 0-1 0 0,36-2-232 0 0,0-1 0 0 0,0 0 0 0 0,0-1 0 0 0,0 0 1 0 0,1 0-1 0 0,-13-6 0 0 0,-10-7-4262 0 0,22 8-2728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3223 0 0,'-1'2'564'0'0,"-1"4"474"0"0,-3 14 7103 0 0,5-15-7904 0 0,0-3 318 0 0,2 0-91 0 0,5 8-92 0 0,-3-5-171 0 0,0 0 1 0 0,0 0-1 0 0,0 1 0 0 0,-1-1 0 0 0,1 1 0 0 0,-1 0 0 0 0,-1 0 0 0 0,1 0 0 0 0,-1 0 0 0 0,0 1 0 0 0,1 9 0 0 0,-2 4 136 0 0,-1 0 0 0 0,0 0 0 0 0,-2 0 0 0 0,-7 37 0 0 0,-28 79 637 0 0,14-59-502 0 0,21-71-451 0 0,-25 101 175 0 0,22-84-129 0 0,2-1 0 0 0,-2 39 1 0 0,5-59-46 0 0,0 0 0 0 0,0-1 1 0 0,0 1-1 0 0,0 0 1 0 0,1-1-1 0 0,-1 1 1 0 0,0 0-1 0 0,1-1 1 0 0,-1 1-1 0 0,1-1 0 0 0,0 1 1 0 0,-1-1-1 0 0,1 1 1 0 0,1 1-1 0 0,5 11 112 0 0,-6-13-106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32 472 2759 0 0,'-1'2'207'0'0,"-12"13"-360"0"0,-4 6 12918 0 0,17-23-12393 0 0,2-9-40 0 0,0 0 1 0 0,8-19 0 0 0,-6 18-284 0 0,0-1 0 0 0,2-14 0 0 0,1-17-414 0 0,1 0 0 0 0,22-67-1 0 0,-25 101 328 0 0,-1 0-1 0 0,1 0 0 0 0,1 1 1 0 0,0-1-1 0 0,0 1 0 0 0,1 0 1 0 0,0 1-1 0 0,1 0 1 0 0,-1 0-1 0 0,2 1 0 0 0,-1 0 1 0 0,1 0-1 0 0,0 1 0 0 0,0 0 1 0 0,14-7-1 0 0,4 1 75 0 0,1 1-1 0 0,0 1 1 0 0,0 2 0 0 0,45-8-1 0 0,-51 12-2 0 0,1 1 0 0 0,37 0 0 0 0,-51 3-11 0 0,-1 0 0 0 0,1 1 0 0 0,-1 0 0 0 0,1 0 0 0 0,-1 1 0 0 0,0 0 0 0 0,0 1 0 0 0,0 0 0 0 0,0 0 1 0 0,10 6-1 0 0,-14-7 0 0 0,-1 1 0 0 0,1 0 1 0 0,-1 0-1 0 0,0 0 1 0 0,1 0-1 0 0,-1 1 0 0 0,0-1 1 0 0,-1 1-1 0 0,1 0 1 0 0,-1-1-1 0 0,0 1 1 0 0,0 0-1 0 0,0 1 0 0 0,0-1 1 0 0,-1 0-1 0 0,1 0 1 0 0,-1 1-1 0 0,0-1 0 0 0,-1 1 1 0 0,1-1-1 0 0,-1 1 1 0 0,0-1-1 0 0,0 1 1 0 0,0-1-1 0 0,0 1 0 0 0,-2 5 1 0 0,-3 10 181 0 0,0 0 0 0 0,-1 0 0 0 0,-1-1 0 0 0,-13 26 0 0 0,15-35-160 0 0,-17 42 164 0 0,1-4 2 0 0,-30 52 0 0 0,43-87-154 0 0,0-1 0 0 0,-1 1 0 0 0,-1-1 1 0 0,0-1-1 0 0,0 0 0 0 0,-1 0 0 0 0,0-1 0 0 0,-20 13 0 0 0,19-15 41 0 0,-1-2-1 0 0,0 0 0 0 0,0-1 0 0 0,-1 0 1 0 0,1-1-1 0 0,-1 0 0 0 0,0-1 1 0 0,0-1-1 0 0,-23 2 0 0 0,15-4-33 0 0,1 0 0 0 0,-1-1 0 0 0,1-1 0 0 0,0-1-1 0 0,-35-10 1 0 0,52 12-169 0 0,0 0-1 0 0,0-1 0 0 0,0 1 1 0 0,0-1-1 0 0,1 0 0 0 0,-1 0 1 0 0,0 0-1 0 0,1 0 0 0 0,0-1 1 0 0,-1 1-1 0 0,1-1 0 0 0,0 0 1 0 0,0 0-1 0 0,1 0 0 0 0,-4-5 1 0 0,6 8-11 0 0,0-1 1 0 0,0 1 0 0 0,0-1 0 0 0,0 1-1 0 0,0-1 1 0 0,0 1 0 0 0,0-1 0 0 0,0 1-1 0 0,0-1 1 0 0,0 1 0 0 0,0-1 0 0 0,1 1 0 0 0,-1 0-1 0 0,0-1 1 0 0,0 1 0 0 0,1-1 0 0 0,-1 1-1 0 0,0-1 1 0 0,0 1 0 0 0,1 0 0 0 0,-1-1-1 0 0,1 0 1 0 0,0 0-572 0 0,8-10-4912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14711 0 0,'0'0'1335'0'0,"1"-1"-1096"0"0,5-4-7 0 0,-1 1-1 0 0,1 0 1 0 0,0 0 0 0 0,0 1 0 0 0,0 0 0 0 0,1 0 0 0 0,-1 0 0 0 0,1 1 0 0 0,11-3 0 0 0,68-10 736 0 0,-73 13-781 0 0,14-2 59 0 0,18-3 138 0 0,56 0 0 0 0,-84 7-338 0 0,-12-1-302 0 0,1 1 1 0 0,-1 0 0 0 0,0 0 0 0 0,1 1 0 0 0,-1-1 0 0 0,8 3 0 0 0,-11-2-747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13103 0 0,'0'0'1468'0'0,"2"0"-1061"0"0,8 1-145 0 0,-1-1 0 0 0,0 0 0 0 0,0-1 1 0 0,1 0-1 0 0,-1 0 0 0 0,0-1 0 0 0,12-4 0 0 0,7-1 198 0 0,-9 3-258 0 0,21-4 874 0 0,60-6 0 0 0,-86 14-1018 0 0,0 0 0 0 0,0 0 0 0 0,-1 1 0 0 0,1 1 0 0 0,0 0 0 0 0,-1 1 0 0 0,0 0 0 0 0,18 8 0 0 0,4 3-2907 0 0,-17-10-3602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307 191 6703 0 0,'0'0'10232'0'0,"2"0"-9568"0"0,5-2-429 0 0,0-1-1 0 0,0 1 0 0 0,0-1 1 0 0,-1-1-1 0 0,0 1 1 0 0,1-1-1 0 0,-2 0 0 0 0,1 0 1 0 0,8-8-1 0 0,-6 3-223 0 0,-1 2 9 0 0,-5 5-18 0 0,0 0 1 0 0,-1 0-1 0 0,1 0 1 0 0,-1 0 0 0 0,1 0-1 0 0,-1 0 1 0 0,0 0-1 0 0,0-1 1 0 0,0 1-1 0 0,0 0 1 0 0,0-1 0 0 0,0-2-1 0 0,1-2-4 0 0,-1 0 1 0 0,1 0-1 0 0,-1 0 0 0 0,-1 0 0 0 0,1 0 1 0 0,-1 0-1 0 0,-1-1 0 0 0,-1-11 0 0 0,2 18-8 0 0,-1 0 0 0 0,1 0 0 0 0,-1 0-1 0 0,1 0 1 0 0,-1 0 0 0 0,1 0 0 0 0,-1-1 0 0 0,0 2-1 0 0,0-1 1 0 0,1 0 0 0 0,-1 0 0 0 0,0 0-1 0 0,0 0 1 0 0,0 0 0 0 0,0 1 0 0 0,0-1 0 0 0,0 0-1 0 0,0 1 1 0 0,-2-2 0 0 0,-21-5-282 0 0,19 6 200 0 0,-1 1 0 0 0,0 0 0 0 0,0 1-1 0 0,0-1 1 0 0,0 1 0 0 0,-11 3 0 0 0,-34 14-466 0 0,40-14 492 0 0,-1 2 26 0 0,-1 0 0 0 0,1 1 0 0 0,0 0 0 0 0,1 1 0 0 0,0 0 0 0 0,-15 14 0 0 0,5-1 34 0 0,0 1-1 0 0,1 1 1 0 0,-19 29 0 0 0,29-38 60 0 0,2 0 0 0 0,0 1 0 0 0,0 0 0 0 0,1 0 1 0 0,1 1-1 0 0,1-1 0 0 0,-5 23 0 0 0,9-36-21 0 0,1 1-1 0 0,-1-1 1 0 0,1 0 0 0 0,0 1 0 0 0,0-1-1 0 0,0 0 1 0 0,0 1 0 0 0,1-1-1 0 0,-1 0 1 0 0,0 1 0 0 0,1-1 0 0 0,0 0-1 0 0,0 1 1 0 0,-1-1 0 0 0,1 0-1 0 0,2 3 1 0 0,-2-4-9 0 0,1 1 0 0 0,-1-1 1 0 0,1 1-1 0 0,-1-1 0 0 0,1 0 0 0 0,-1 1 0 0 0,1-1 0 0 0,0 0 0 0 0,0 0 0 0 0,0-1 1 0 0,0 1-1 0 0,-1 0 0 0 0,1 0 0 0 0,0-1 0 0 0,0 1 0 0 0,0-1 0 0 0,0 0 0 0 0,0 0 0 0 0,3 0 1 0 0,4 0 76 0 0,-1 0 0 0 0,1-1 1 0 0,-1 0-1 0 0,1-1 1 0 0,-1 0-1 0 0,11-3 0 0 0,-1-2 100 0 0,28-14-1 0 0,-21 8-71 0 0,27-20 0 0 0,-43 26-132 0 0,0 0 0 0 0,0 0 0 0 0,0-1 0 0 0,-1 0 0 0 0,12-17 0 0 0,-18 23-23 0 0,0-1 0 0 0,-1 0 0 0 0,1 0 0 0 0,-1 0 0 0 0,1 0 0 0 0,-1 0 0 0 0,0 0 0 0 0,-1 0 0 0 0,1 0 0 0 0,0 0 0 0 0,0-6 0 0 0,-1 7-5 0 0,-1 0 0 0 0,1 0 0 0 0,0 0-1 0 0,0 0 1 0 0,-1 0 0 0 0,1 1 0 0 0,-1-1 0 0 0,0 0-1 0 0,1 0 1 0 0,-1 0 0 0 0,0 1 0 0 0,0-1 0 0 0,0 0-1 0 0,0 1 1 0 0,0-1 0 0 0,-1 1 0 0 0,1-1 0 0 0,0 1-1 0 0,-3-2 1 0 0,3 2-49 0 0,-9-5-320 0 0,9 6 396 0 0,1 0 0 0 0,-1 0 0 0 0,1 0 0 0 0,-1 0 0 0 0,1 0 0 0 0,-1 0 0 0 0,0 0 0 0 0,1 0 0 0 0,-1 0 0 0 0,1 1 0 0 0,-1-1 0 0 0,1 0 0 0 0,-1 0 0 0 0,1 1 0 0 0,-1-1 0 0 0,1 0 0 0 0,-1 1 0 0 0,1-1 0 0 0,0 1 0 0 0,-1-1 0 0 0,1 1 0 0 0,-1-1 0 0 0,1 1 0 0 0,-2 2-5 0 0,1 0 0 0 0,0 0 0 0 0,0 0 1 0 0,0 0-1 0 0,1 0 0 0 0,-1 0 0 0 0,1 0 1 0 0,-1 0-1 0 0,1 4 0 0 0,0 2 18 0 0,0-1 0 0 0,1 0 0 0 0,0 1-1 0 0,0-1 1 0 0,1 0 0 0 0,0 1 0 0 0,0-1 0 0 0,5 9-1 0 0,11 16-5415 0 0,-7-19-529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6447 0 0,'0'0'13070'0'0,"0"-2"-12548"0"0,3-33 307 0 0,0 0-1 0 0,12-45 1 0 0,-6 33-475 0 0,0-7-267 0 0,-6 30-61 0 0,0 0 1 0 0,2 1 0 0 0,1-1 0 0 0,1 1 0 0 0,11-24 0 0 0,-16 42-154 0 0,1 0-1 0 0,0 1 1 0 0,1-1-1 0 0,-1 1 1 0 0,1 0-1 0 0,0 0 1 0 0,0 0-1 0 0,0 0 1 0 0,1 1 0 0 0,-1 0-1 0 0,1 0 1 0 0,0 0-1 0 0,0 0 1 0 0,0 1-1 0 0,9-4 1 0 0,-1 2-358 0 0,0 1 1 0 0,0 0-1 0 0,0 1 1 0 0,0 0-1 0 0,23 1 1 0 0,-11 1-1322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150 202 7831 0 0,'2'-1'9258'0'0,"14"-5"-8280"0"0,0 1 1 0 0,30-5-1 0 0,-24 6-352 0 0,27-9-1 0 0,-32 8-478 0 0,-1-2-1 0 0,0 0 1 0 0,0 0-1 0 0,0-2 0 0 0,26-19 1 0 0,-33 21-120 0 0,-3 4-19 0 0,-2-1 1 0 0,1 0 0 0 0,0 0 0 0 0,-1 0 0 0 0,0 0 0 0 0,0-1 0 0 0,0 1 0 0 0,0-1 0 0 0,-1 0 0 0 0,5-9 0 0 0,-6 1-49 0 0,-2 12 18 0 0,0 1 0 0 0,0-1-1 0 0,0 0 1 0 0,-1 0 0 0 0,1 0 0 0 0,0 0-1 0 0,0 0 1 0 0,-1 0 0 0 0,1 0 0 0 0,-1 1-1 0 0,1-1 1 0 0,-1 0 0 0 0,1 0 0 0 0,-1 1-1 0 0,1-1 1 0 0,-1 0 0 0 0,0 1 0 0 0,1-1-1 0 0,-1 0 1 0 0,-1 0 0 0 0,0 0-21 0 0,0 0-1 0 0,0 0 1 0 0,0 0-1 0 0,0 1 1 0 0,0-1-1 0 0,0 1 1 0 0,0 0-1 0 0,0-1 1 0 0,-2 1 0 0 0,-4 0-113 0 0,0 0 0 0 0,1 1 1 0 0,-1 0-1 0 0,-8 2 0 0 0,3 2 28 0 0,0 0-1 0 0,0 1 1 0 0,0 0 0 0 0,-15 11-1 0 0,2-2 30 0 0,-66 29 40 0 0,-20 11 27 0 0,104-50 48 0 0,-1 1 1 0 0,1 0-1 0 0,0 1 0 0 0,1-1 0 0 0,0 2 0 0 0,0-1 1 0 0,0 1-1 0 0,1 0 0 0 0,0 0 0 0 0,-6 12 0 0 0,10-17-3 0 0,1 0 0 0 0,-1 0-1 0 0,1 0 1 0 0,0 0 0 0 0,0 0-1 0 0,0 1 1 0 0,0-1-1 0 0,0 0 1 0 0,1 1 0 0 0,0-1-1 0 0,-1 1 1 0 0,1-1 0 0 0,0 1-1 0 0,1-1 1 0 0,-1 0 0 0 0,1 1-1 0 0,-1-1 1 0 0,1 1 0 0 0,0-1-1 0 0,0 0 1 0 0,1 0-1 0 0,-1 0 1 0 0,1 1 0 0 0,0-1-1 0 0,-1-1 1 0 0,1 1 0 0 0,0 0-1 0 0,1 0 1 0 0,-1-1 0 0 0,0 1-1 0 0,1-1 1 0 0,-1 0 0 0 0,5 3-1 0 0,0-1 0 0 0,-1 0 1 0 0,1-1-1 0 0,-1 1 0 0 0,1-2 0 0 0,0 1 0 0 0,0-1 1 0 0,0 0-1 0 0,1 0 0 0 0,-1-1 0 0 0,13 1 1 0 0,5-1-9 0 0,45-5 1 0 0,-10-4-556 0 0,-21-1-4628 0 0,-8-2-1163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2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413 130 2759 0 0,'10'-9'328'0'0,"21"-14"-1"0"0,-10 7 2678 0 0,-1-1 4281 0 0,-18 16-6794 0 0,-2 1-404 0 0,0-1 0 0 0,1 1 0 0 0,-1 0 0 0 0,0 0 1 0 0,1-1-1 0 0,-1 1 0 0 0,0 0 0 0 0,1-1 0 0 0,-1 1 1 0 0,0 0-1 0 0,0-1 0 0 0,1 1 0 0 0,-1 0 0 0 0,0-1 0 0 0,0 1 1 0 0,0-1-1 0 0,1 1 0 0 0,-1 0 0 0 0,0-1 0 0 0,0 0 1 0 0,0 0-83 0 0,1 0 1 0 0,-1 0-1 0 0,1-1 1 0 0,-1 1-1 0 0,0 0 1 0 0,0 0-1 0 0,0 0 1 0 0,0-1-1 0 0,0 1 1 0 0,0 0-1 0 0,0 0 1 0 0,0-1-1 0 0,0 1 1 0 0,0 0 0 0 0,-1 0-1 0 0,1 0 1 0 0,0 0-1 0 0,-1-1 1 0 0,1 1-1 0 0,-1 0 1 0 0,1 0-1 0 0,-1 0 1 0 0,0 0-1 0 0,0 0 1 0 0,1 0-1 0 0,-1 0 1 0 0,0 0-1 0 0,0 1 1 0 0,0-1 0 0 0,0 0-1 0 0,0 0 1 0 0,-1 0-1 0 0,-2-2 25 0 0,1 1 7 0 0,-1 0 1 0 0,1 0-1 0 0,-1 0 0 0 0,1 0 0 0 0,-1 1 1 0 0,0 0-1 0 0,0-1 0 0 0,0 1 0 0 0,0 1 1 0 0,0-1-1 0 0,0 0 0 0 0,0 1 0 0 0,0 0 1 0 0,0 0-1 0 0,0 0 0 0 0,-6 2 0 0 0,-7 0 108 0 0,0 2 0 0 0,-22 7 0 0 0,34-10-163 0 0,-48 16 199 0 0,-59 25 0 0 0,95-34-2 0 0,0 0 0 0 0,2 2 0 0 0,-1-1 0 0 0,1 2 0 0 0,0 0 0 0 0,1 1 0 0 0,-19 20 0 0 0,30-29-80 0 0,0 1 0 0 0,0 0 0 0 0,0 0 0 0 0,1 0 0 0 0,-1 0 0 0 0,1 0 0 0 0,0 1 0 0 0,0-1 0 0 0,1 1 0 0 0,-1-1 0 0 0,-1 10 0 0 0,3-12-76 0 0,0 0 1 0 0,0 0-1 0 0,0 0 1 0 0,0 0-1 0 0,0 0 1 0 0,1 0-1 0 0,-1-1 0 0 0,1 1 1 0 0,-1 0-1 0 0,1 0 1 0 0,0 0-1 0 0,-1 0 1 0 0,1-1-1 0 0,0 1 0 0 0,0 0 1 0 0,0-1-1 0 0,1 1 1 0 0,-1-1-1 0 0,0 1 1 0 0,1-1-1 0 0,-1 1 0 0 0,1-1 1 0 0,-1 0-1 0 0,1 0 1 0 0,-1 0-1 0 0,1 0 0 0 0,0 0 1 0 0,0 0-1 0 0,-1 0 1 0 0,5 1-1 0 0,3 0 24 0 0,1 1-1 0 0,-1-1 0 0 0,1 0 1 0 0,-1-1-1 0 0,1-1 0 0 0,0 1 1 0 0,0-1-1 0 0,12-2 0 0 0,3-2 4 0 0,-1 0-1 0 0,27-9 1 0 0,-36 8-20 0 0,-1 0 0 0 0,22-11 1 0 0,-31 14-26 0 0,0-1 1 0 0,0 0 0 0 0,-1 0-1 0 0,1 0 1 0 0,-1-1-1 0 0,0 1 1 0 0,0-1-1 0 0,0 0 1 0 0,0 0 0 0 0,5-9-1 0 0,-6 8-15 0 0,-2 3 3 0 0,0-1 0 0 0,1 1 0 0 0,-1-1 0 0 0,-1 0 0 0 0,1 0 0 0 0,0 1-1 0 0,-1-1 1 0 0,1-3 0 0 0,1-6 6 0 0,0 5-10 0 0,-2 6-44 0 0,1 3 1 0 0,7 13 86 0 0,-1 0 0 0 0,6 20 0 0 0,-8-22-7 0 0,0 1 0 0 0,0-2 0 0 0,1 1 0 0 0,1-1 0 0 0,9 14 0 0 0,-9-16-41 0 0,0-1 1 0 0,1-1-1 0 0,0 1 1 0 0,13 9-1 0 0,-18-15 9 0 0,1-1 1 0 0,0 0-1 0 0,0 0 0 0 0,0 0 0 0 0,0 0 1 0 0,0-1-1 0 0,1 1 0 0 0,-1-1 0 0 0,0 0 1 0 0,1-1-1 0 0,-1 1 0 0 0,1-1 0 0 0,-1 1 1 0 0,9-2-1 0 0,-2 0-562 0 0,-1-1 0 0 0,15-3 0 0 0,0-3-475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5983 0 0,'0'0'763'0'0,"-6"10"1964"0"0,4-6-2484 0 0,1 0 0 0 0,0-1 0 0 0,0 1 0 0 0,0 0 0 0 0,0 0 0 0 0,1 0 0 0 0,-1 0 0 0 0,1 0 0 0 0,0 0 0 0 0,1 6 1 0 0,1 6 170 0 0,6 22 0 0 0,1 7 330 0 0,1 243 2842 0 0,-10-269-3368 0 0,-6 149 1030 0 0,1-65-1000 0 0,4-87-220 0 0,2-1-1 0 0,-1 1 1 0 0,2 0 0 0 0,0-1-1 0 0,1 1 1 0 0,9 28 0 0 0,-11-42-338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32 135 3679 0 0,'0'0'2968'0'0,"1"1"-1536"0"0,1 2-1068 0 0,1 0 0 0 0,-1-1-1 0 0,1 0 1 0 0,-1 1 0 0 0,1-1-1 0 0,0 0 1 0 0,0 0 0 0 0,0 0-1 0 0,0-1 1 0 0,0 1 0 0 0,1-1-1 0 0,6 2 1 0 0,6 2 496 0 0,25 3 0 0 0,-23-5-117 0 0,-12-2-643 0 0,1 0 0 0 0,0-1 0 0 0,0 0 0 0 0,0 0 0 0 0,0 0 0 0 0,0-1 0 0 0,0 0 0 0 0,0 0 0 0 0,0-1 0 0 0,-1 1 0 0 0,1-2 0 0 0,-1 1 0 0 0,13-7 0 0 0,-5 1 138 0 0,-1-1 1 0 0,1-1 0 0 0,-1 0 0 0 0,20-22-1 0 0,-30 29-341 0 0,-1 0 0 0 0,1 0 0 0 0,-1 0 0 0 0,0-1-1 0 0,1 1 1 0 0,-1-1 0 0 0,-1 1 0 0 0,1-1 0 0 0,-1 0 0 0 0,1 0-1 0 0,0-6 1 0 0,-1 8 60 0 0,-1 1-1 0 0,0-1 1 0 0,0 1-1 0 0,0-1 1 0 0,0 1-1 0 0,0-1 1 0 0,0 1-1 0 0,0-1 1 0 0,0 1-1 0 0,-1 0 1 0 0,1-1-1 0 0,-1 1 1 0 0,1-1-1 0 0,-1 1 1 0 0,1 0-1 0 0,-1-1 1 0 0,0 1 0 0 0,0 0-1 0 0,1 0 1 0 0,-1-1-1 0 0,0 1 1 0 0,0 0-1 0 0,0 0 1 0 0,-1 0-1 0 0,1 0 1 0 0,0 0-1 0 0,0 1 1 0 0,0-1-1 0 0,-1 0 1 0 0,1 0-1 0 0,0 1 1 0 0,-1-1-1 0 0,1 1 1 0 0,-2-1-1 0 0,-2 0-114 0 0,1 0 0 0 0,-1 1 0 0 0,0-1 0 0 0,1 1 0 0 0,-1 0 0 0 0,1 0 0 0 0,-1 1 0 0 0,0-1 0 0 0,1 1 0 0 0,-1 0 0 0 0,1 0 0 0 0,0 1 0 0 0,-1-1 0 0 0,-5 4 0 0 0,-8 4 70 0 0,1 1 0 0 0,-17 12 1 0 0,17-11 104 0 0,-74 54 396 0 0,78-55-238 0 0,1 0 1 0 0,1 1-1 0 0,0 1 1 0 0,1 0-1 0 0,-11 15 1 0 0,19-24-106 0 0,0 0 0 0 0,0 1 1 0 0,0 0-1 0 0,1-1 1 0 0,-1 1-1 0 0,1 0 1 0 0,0 0-1 0 0,0 0 0 0 0,0 0 1 0 0,1 0-1 0 0,-1 0 1 0 0,1 0-1 0 0,0 0 0 0 0,0 0 1 0 0,0 0-1 0 0,1 0 1 0 0,1 6-1 0 0,-1-5 21 0 0,1 0 0 0 0,0-1 0 0 0,0 1 0 0 0,0-1-1 0 0,1 0 1 0 0,0 1 0 0 0,0-1 0 0 0,0 0 0 0 0,0 0 0 0 0,0-1 0 0 0,1 1 0 0 0,0-1-1 0 0,-1 0 1 0 0,6 4 0 0 0,4 1 119 0 0,1-1-1 0 0,0 0 1 0 0,0 0-1 0 0,0-2 1 0 0,1 0-1 0 0,23 6 1 0 0,-3-5 193 0 0,61 5-1 0 0,-86-10-564 0 0,0-1 0 0 0,-1-1 0 0 0,1 1-1 0 0,0-1 1 0 0,15-4 0 0 0,-1-3-513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6447 0 0,'0'0'6490'0'0,"-2"8"-3770"0"0,-12 38-1433 0 0,7-23-852 0 0,-10 47 1 0 0,14-41-107 0 0,1 0-1 0 0,1 0 0 0 0,5 47 1 0 0,-4-76-322 0 0,1 5 114 0 0,-1 0 0 0 0,1 0 1 0 0,0 0-1 0 0,0 0 0 0 0,0-1 0 0 0,1 1 1 0 0,2 5-1 0 0,-3-9 174 0 0,11 0 334 0 0,-7-1-470 0 0,1-1 0 0 0,-1 0 0 0 0,0 0 0 0 0,0 0 0 0 0,0-1 0 0 0,0 1 1 0 0,0-1-1 0 0,0-1 0 0 0,6-3 0 0 0,4-3 174 0 0,21-18 0 0 0,-13 8-147 0 0,-1-1 0 0 0,31-37 0 0 0,-42 43-259 0 0,0 0-1 0 0,-1-1 1 0 0,-1 0-1 0 0,0-1 1 0 0,11-29-1 0 0,-19 42-150 0 0,0-1-1 0 0,0 0 1 0 0,-1 0-1 0 0,1 1 1 0 0,-1-1-1 0 0,0 0 1 0 0,0 0-1 0 0,0 0 1 0 0,-1 0-1 0 0,1 1 1 0 0,-1-1-1 0 0,0 0 1 0 0,0 0-1 0 0,-3-6 1 0 0,3 9-463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120 552 6447 0 0,'0'0'499'0'0,"0"2"-328"0"0,-9 56 7014 0 0,19-59-6464 0 0,-6 0-638 0 0,-1-1 0 0 0,0 1 0 0 0,0-1 1 0 0,0 0-1 0 0,0 0 0 0 0,0 0 0 0 0,-1 0 0 0 0,1 0 0 0 0,-1-1 0 0 0,1 1 0 0 0,-1-1 0 0 0,0 0 0 0 0,0 1 0 0 0,0-1 0 0 0,0 0 0 0 0,0 0 1 0 0,1-4-1 0 0,3-7 34 0 0,0-1 1 0 0,5-20-1 0 0,-3 1-35 0 0,-1 1 0 0 0,5-70 0 0 0,-14-69-476 0 0,0 151-421 0 0,-6-33 1 0 0,6 47 471 0 0,1 0 1 0 0,-2 0 0 0 0,1 0 0 0 0,-1 1 0 0 0,0-1 0 0 0,0 1 0 0 0,-1-1 0 0 0,-5-7 0 0 0,8 13 292 0 0,-1-1-1 0 0,1 1 0 0 0,-1 0 0 0 0,1-1 1 0 0,-1 1-1 0 0,0 0 0 0 0,1 0 1 0 0,-1 0-1 0 0,0 0 0 0 0,0 0 1 0 0,0 0-1 0 0,1 1 0 0 0,-1-1 0 0 0,0 1 1 0 0,0-1-1 0 0,0 1 0 0 0,0 0 1 0 0,0 0-1 0 0,0-1 0 0 0,0 2 0 0 0,0-1 1 0 0,0 0-1 0 0,0 0 0 0 0,0 0 1 0 0,0 1-1 0 0,0 0 0 0 0,0-1 0 0 0,0 1 1 0 0,0 0-1 0 0,0 0 0 0 0,-2 1 1 0 0,-1 1 121 0 0,1-1 0 0 0,-1 2 0 0 0,0-1 1 0 0,1 0-1 0 0,0 1 0 0 0,0 0 1 0 0,0 0-1 0 0,0 0 0 0 0,1 0 0 0 0,-5 7 1 0 0,0 5 274 0 0,0 1 1 0 0,1-1 0 0 0,0 1-1 0 0,2 1 1 0 0,-7 34 0 0 0,-4 93 1459 0 0,15-105-1431 0 0,1 1 0 0 0,3-1 0 0 0,9 54 0 0 0,38 116 717 0 0,-48-206-1069 0 0,6 26 207 0 0,7 38-1 0 0,-13-58-154 0 0,-1 1-1 0 0,-1-1 0 0 0,0 0 0 0 0,0 1 1 0 0,-1-1-1 0 0,0 1 0 0 0,-5 15 0 0 0,3-12-32 0 0,-1 1-1 0 0,-1-1 0 0 0,-1 0 1 0 0,0-1-1 0 0,-1 1 0 0 0,0-1 1 0 0,-1 0-1 0 0,-17 21 0 0 0,15-23-217 0 0,8-11 88 0 0,1 1-242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11519 0 0,'3'-1'528'0'0,"99"-8"1295"0"0,44-4 4505 0 0,-49-1-4897 0 0,-35 4-818 0 0,121-5 0 0 0,-163 15-1943 0 0,-1-2-460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9215 0 0,'0'0'707'0'0,"-1"2"-255"0"0,-6 17 998 0 0,0 1 0 0 0,2 0 0 0 0,0 0 0 0 0,1 0 0 0 0,-2 25 0 0 0,3 107 99 0 0,3-114-934 0 0,5 79 78 0 0,33 187-1 0 0,-36-293-762 0 0,0 1-790 0 0,-1 0 0 0 0,1 24 0 0 0,-2-33 548 0 0,0 0-1 0 0,0 1 0 0 0,-1-1 0 0 0,0 0 1 0 0,1 1-1 0 0,-1-1 0 0 0,0 0 1 0 0,-1 0-1 0 0,1 0 0 0 0,-1 0 0 0 0,1 0 1 0 0,-1 0-1 0 0,0 0 0 0 0,0 0 1 0 0,-3 3-1 0 0,-6 4-6146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12583 0 0,'0'0'1135'0'0,"2"0"-932"0"0,42-7 663 0 0,57-11 1877 0 0,-18-1-1513 0 0,101-27 569 0 0,-82 15-707 0 0,166-29 0 0 0,-257 58-1458 0 0,1 1 0 0 0,13 1 0 0 0,-8 1-1008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54 8663 0 0,'0'0'2163'0'0,"-18"5"209"0"0,12-2-2016 0 0,0 0 1 0 0,1 0-1 0 0,0 0 1 0 0,-1 1-1 0 0,1 0 0 0 0,0 0 1 0 0,1 0-1 0 0,-1 0 1 0 0,1 1-1 0 0,0 0 0 0 0,-7 9 1 0 0,0 5 226 0 0,0 0 1 0 0,-8 23-1 0 0,15-32-457 0 0,1-5-70 0 0,1 0 0 0 0,1 0 0 0 0,-1 1 0 0 0,1-1 0 0 0,0 1-1 0 0,0-1 1 0 0,0 1 0 0 0,1 0 0 0 0,0-1 0 0 0,0 1 0 0 0,2 8 0 0 0,-2-11-28 0 0,1-1 0 0 0,0 1 1 0 0,-1-1-1 0 0,1 1 1 0 0,0-1-1 0 0,0 1 0 0 0,0-1 1 0 0,1 0-1 0 0,-1 0 0 0 0,0 0 1 0 0,1 0-1 0 0,0 0 1 0 0,-1 0-1 0 0,1 0 0 0 0,0 0 1 0 0,0 0-1 0 0,0-1 1 0 0,0 1-1 0 0,0-1 0 0 0,0 0 1 0 0,1 0-1 0 0,-1 1 1 0 0,0-1-1 0 0,1-1 0 0 0,-1 1 1 0 0,1 0-1 0 0,2 0 1 0 0,1 0 38 0 0,-1-1 1 0 0,1 0-1 0 0,-1 0 1 0 0,0 0 0 0 0,1-1-1 0 0,-1 0 1 0 0,0 0 0 0 0,0 0-1 0 0,1-1 1 0 0,-1 1 0 0 0,0-1-1 0 0,0 0 1 0 0,-1-1 0 0 0,1 1-1 0 0,6-6 1 0 0,-7 6-46 0 0,0-1-1 0 0,-1 0 1 0 0,0 0 0 0 0,1 0 0 0 0,-1 0-1 0 0,0 0 1 0 0,-1-1 0 0 0,1 1-1 0 0,0-1 1 0 0,-1 0 0 0 0,0 0-1 0 0,0 0 1 0 0,0 0 0 0 0,-1 0-1 0 0,1 0 1 0 0,-1 0 0 0 0,0-1-1 0 0,1-7 1 0 0,-2 6-26 0 0,0 1 0 0 0,0-1 0 0 0,-1 1 0 0 0,0-1 0 0 0,0 1 0 0 0,0-1 0 0 0,0 1 0 0 0,-1 0 0 0 0,0-1 0 0 0,0 1 0 0 0,-1 0 0 0 0,0 0 0 0 0,1 1 0 0 0,-2-1 0 0 0,-5-7 0 0 0,-4-1-175 0 0,0 0 1 0 0,0 2-1 0 0,-24-17 1 0 0,19 16-778 0 0,-25-24 1 0 0,36 28-281 0 0,1-1-3468 0 0,2 0-1195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117 653 4143 0 0,'-5'10'11755'0'0,"15"-13"-9736"0"0,2-3-1768 0 0,-1-1 0 0 0,0 0 1 0 0,0 0-1 0 0,-1-1 1 0 0,0-1-1 0 0,-1 1 1 0 0,0-2-1 0 0,11-13 1 0 0,-2-1-280 0 0,-1 0 1 0 0,21-41 0 0 0,-29 47-341 0 0,-1-1 0 0 0,-1 0 1 0 0,-1 0-1 0 0,0 0 0 0 0,-1-1 0 0 0,-1 0 0 0 0,-1 0 1 0 0,-1 0-1 0 0,-1 0 0 0 0,-1-1 0 0 0,0 1 0 0 0,-2 0 1 0 0,0 0-1 0 0,-1 0 0 0 0,-1 0 0 0 0,-1 0 1 0 0,-1 1-1 0 0,-13-31 0 0 0,17 46 226 0 0,0 0-1 0 0,0 0 1 0 0,-1 1 0 0 0,1-1-1 0 0,-1 1 1 0 0,0 0 0 0 0,0-1-1 0 0,0 1 1 0 0,0 1 0 0 0,0-1-1 0 0,-1 0 1 0 0,0 1 0 0 0,1 0-1 0 0,-1 0 1 0 0,0 0 0 0 0,0 0-1 0 0,0 0 1 0 0,0 1 0 0 0,-9-2-1 0 0,9 2 181 0 0,0 1 0 0 0,-1-1 0 0 0,1 1 0 0 0,-1 1 1 0 0,1-1-1 0 0,-1 0 0 0 0,1 1 0 0 0,0 0 0 0 0,-1 0 0 0 0,1 0 0 0 0,0 1 0 0 0,0-1 0 0 0,0 1 0 0 0,0 0 0 0 0,0 0 0 0 0,0 1 0 0 0,0-1 1 0 0,1 1-1 0 0,-6 4 0 0 0,0 3 195 0 0,1 0 1 0 0,0 0 0 0 0,0 1 0 0 0,1 0 0 0 0,0 1-1 0 0,1-1 1 0 0,0 1 0 0 0,1 0 0 0 0,-7 24 0 0 0,3 1 492 0 0,1 0 0 0 0,-3 44 1 0 0,6-26 169 0 0,5 81 1 0 0,15 53 703 0 0,-4-59-392 0 0,-10-88-656 0 0,-1-1 0 0 0,-10 78-1 0 0,-31 78 143 0 0,37-181-666 0 0,2-9 10 0 0,0 0 0 0 0,0 0 0 0 0,1-1 0 0 0,0 1 0 0 0,0 0 0 0 0,1 8 0 0 0,16-27 31 0 0,-14 9-280 0 0,-1 1-1 0 0,1 0 1 0 0,-1-1-1 0 0,0 1 1 0 0,0-1-1 0 0,0 1 1 0 0,0-1 0 0 0,-1 0-1 0 0,1 1 1 0 0,-1-1-1 0 0,1 0 1 0 0,-1 1-1 0 0,0-4 1 0 0,0 4 98 0 0,2-18-1614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16271 0 0,'0'0'1470'0'0,"-8"4"-1180"0"0,6-3-152 0 0,0 1-1 0 0,-1 0 0 0 0,1 0 1 0 0,0 0-1 0 0,0 0 1 0 0,0 0-1 0 0,0 1 0 0 0,0-1 1 0 0,0 0-1 0 0,1 1 1 0 0,-1 0-1 0 0,1-1 0 0 0,0 1 1 0 0,0 0-1 0 0,0-1 1 0 0,0 1-1 0 0,0 0 0 0 0,1 0 1 0 0,-1 0-1 0 0,1 0 0 0 0,0 5 1 0 0,0-7-85 0 0,0 0 0 0 0,0 0 0 0 0,0 0 0 0 0,1-1 0 0 0,-1 1 1 0 0,0 0-1 0 0,1 0 0 0 0,-1-1 0 0 0,1 1 0 0 0,-1 0 0 0 0,1-1 0 0 0,-1 1 0 0 0,1-1 1 0 0,0 1-1 0 0,-1 0 0 0 0,1-1 0 0 0,-1 1 0 0 0,1-1 0 0 0,0 1 0 0 0,0-1 0 0 0,0 1 1 0 0,16 6 410 0 0,-8-5-298 0 0,-1-1 0 0 0,1 1 0 0 0,0-1 0 0 0,0-1 0 0 0,16 0 0 0 0,46-9 146 0 0,-33 4-131 0 0,194-27-1677 0 0,-185 24-105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253 162 3679 0 0,'0'0'14436'0'0,"-1"-10"-11134"0"0,4 7-3113 0 0,-1-1 1 0 0,1 1-1 0 0,0 0 1 0 0,0 0-1 0 0,0 0 1 0 0,0 1-1 0 0,1-1 1 0 0,-1 1-1 0 0,4-2 1 0 0,39-19 220 0 0,-26 14-242 0 0,17-8-86 0 0,1 1 0 0 0,1 2 0 0 0,0 1 1 0 0,1 3-1 0 0,56-9 0 0 0,-93 18-61 0 0,12 3 41 0 0,-15-2-61 0 0,1 0 0 0 0,-1 1 1 0 0,1-1-1 0 0,-1 0 0 0 0,0 1 0 0 0,1-1 1 0 0,-1 0-1 0 0,0 1 0 0 0,1-1 1 0 0,-1 1-1 0 0,0-1 0 0 0,0 0 0 0 0,1 1 1 0 0,-1-1-1 0 0,0 1 0 0 0,0-1 1 0 0,0 1-1 0 0,0-1 0 0 0,1 1 0 0 0,-1-1 1 0 0,0 1-1 0 0,0-1 0 0 0,0 1 1 0 0,0-1-1 0 0,0 1 0 0 0,0 0 0 0 0,-2 13 18 0 0,0-7-21 0 0,0 0 0 0 0,-1 0 0 0 0,0 0-1 0 0,-1 0 1 0 0,1 0 0 0 0,-1-1 0 0 0,0 0 0 0 0,-1 0-1 0 0,-10 11 1 0 0,-6 4-19 0 0,-29 22 1 0 0,10-10 0 0 0,-190 154-33 0 0,57-52 53 0 0,121-94 0 0 0,4 1 0 0 0,48-42 0 0 0,0 0 0 0 0,0 0 0 0 0,0 0 0 0 0,-1 0 0 0 0,1 0 0 0 0,0 0 0 0 0,0 0 0 0 0,0 0 0 0 0,0 0 0 0 0,0 0 0 0 0,-1 1 0 0 0,1-1 0 0 0,0 0 0 0 0,0 0 0 0 0,0 0 0 0 0,0 0 0 0 0,0 0 0 0 0,0 1 0 0 0,-1-1 0 0 0,1 0 0 0 0,0 0 0 0 0,0 0 0 0 0,0 0 0 0 0,0 0 0 0 0,0 1 0 0 0,0-1 0 0 0,0 0 0 0 0,0 0 0 0 0,0 0 0 0 0,0 1 0 0 0,0-1 0 0 0,0 0 0 0 0,0 0 0 0 0,0 0 0 0 0,0 0 0 0 0,0 1 0 0 0,0-1 0 0 0,0 0 0 0 0,0 0 0 0 0,0 0 0 0 0,0 0 0 0 0,0 1 0 0 0,1-1 0 0 0,-1 0 0 0 0,0 0 0 0 0,0 0 0 0 0,0 0 0 0 0,0 0 0 0 0,0 1 0 0 0,0-1 0 0 0,1 0 0 0 0,-1 0 0 0 0,0 0 0 0 0,0 0 0 0 0,0 0 0 0 0,0 0 0 0 0,0 0 0 0 0,1 0 0 0 0,-1 1 0 0 0,0-1 0 0 0,0 0 0 0 0,0 0 0 0 0,0 0 0 0 0,1 0 0 0 0,-1 0 0 0 0,11 2 10 0 0,-11-2-8 0 0,24 0 76 0 0,-1-2 0 0 0,0 0 1 0 0,38-8-1 0 0,0-1 117 0 0,-8 5 25 0 0,100-17 648 0 0,-119 18-677 0 0,-25 5-145 0 0,-1-1 0 0 0,1 0 0 0 0,-1-1 0 0 0,0 0 0 0 0,16-6 0 0 0,-22 8-241 0 0,-4 0-865 0 0,-16 3-2385 0 0,8 0 1422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17391 0 0,'0'0'1574'0'0,"9"3"-1260"0"0,-2-2 4 0 0,0 0 1 0 0,-1-1-1 0 0,1 1 0 0 0,13-2 0 0 0,5 0 568 0 0,267-11 3348 0 0,-205 5-3954 0 0,-41 3-175 0 0,-11 0-101 0 0,0 2 0 0 0,45 3 0 0 0,-58 4-963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 3223 0 0,'1'-8'15476'0'0,"-1"10"-14918"0"0,1 11-149 0 0,0 0 1 0 0,-2 0-1 0 0,0 0 1 0 0,0 0 0 0 0,-4 14-1 0 0,0 10 48 0 0,-6 70-64 0 0,-16 113-265 0 0,25-210-141 0 0,-3 12-672 0 0,-2 46 0 0 0,7-66 326 0 0,-2 8-2861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 6911 0 0,'9'-5'12123'0'0,"-10"19"-10452"0"0,0-3-1501 0 0,-1 0 0 0 0,-1 1 1 0 0,0-1-1 0 0,-1 0 1 0 0,-6 14-1 0 0,-3 9 6 0 0,-42 161 698 0 0,25-83-589 0 0,21-80-224 0 0,-138 440 258 0 0,139-452-543 0 0,2 0 0 0 0,-7 36 0 0 0,12-54-343 0 0,3-2-778 0 0,9 0-31 0 0,3-5-267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29 420 10191 0 0,'-8'1'920'0'0,"0"0"-754"0"0,7 0-124 0 0,1-1 0 0 0,0 0 0 0 0,-1 0 1 0 0,1 0-1 0 0,-1 0 0 0 0,1 0 0 0 0,-1 0 1 0 0,1 0-1 0 0,-1-1 0 0 0,1 1 0 0 0,0 0 0 0 0,-1 0 1 0 0,1 0-1 0 0,-1 0 0 0 0,1 0 0 0 0,0-1 1 0 0,-1 1-1 0 0,1 0 0 0 0,-1 0 0 0 0,1-1 0 0 0,0 1 1 0 0,-1 0-1 0 0,1-1 0 0 0,0 1 0 0 0,-1 0 1 0 0,1-1-1 0 0,0 1 0 0 0,0 0 0 0 0,0-1 1 0 0,-1 1-1 0 0,1-1 0 0 0,0 1 0 0 0,0 0 0 0 0,0-1 1 0 0,0 1-1 0 0,-1-1 0 0 0,1 1 0 0 0,0-1 1 0 0,4-14 1317 0 0,-4 13-1353 0 0,5-10 234 0 0,0 1-1 0 0,0-1 0 0 0,1 1 0 0 0,1 0 1 0 0,0 0-1 0 0,0 1 0 0 0,1 0 1 0 0,16-16-1 0 0,7-2 189 0 0,43-33-1 0 0,-34 31 30 0 0,1 3-1 0 0,69-35 1 0 0,-79 47-186 0 0,1 2 1 0 0,0 1-1 0 0,1 2 0 0 0,50-10 1 0 0,-73 18-225 0 0,-1 1 0 0 0,0 1 0 0 0,1 0 0 0 0,-1 0 0 0 0,1 1 0 0 0,-1 0 0 0 0,0 0 0 0 0,1 1 0 0 0,-1 0 0 0 0,0 1 0 0 0,0 0 0 0 0,-1 1 0 0 0,1-1 0 0 0,-1 2 0 0 0,1-1 0 0 0,-1 1 1 0 0,0 0-1 0 0,-1 1 0 0 0,0 0 0 0 0,0 0 0 0 0,0 1 0 0 0,0 0 0 0 0,-1 0 0 0 0,0 0 0 0 0,-1 1 0 0 0,0 0 0 0 0,0 0 0 0 0,0 0 0 0 0,-1 0 0 0 0,0 1 0 0 0,-1 0 0 0 0,3 10 0 0 0,-5-13-15 0 0,1 1 0 0 0,-1 0 0 0 0,-1 0 0 0 0,1 0-1 0 0,-1 0 1 0 0,-1-1 0 0 0,1 1 0 0 0,-1 0 0 0 0,0 0 0 0 0,-4 13-1 0 0,1-11-12 0 0,0 1-1 0 0,-1 0 0 0 0,0-1 1 0 0,0 1-1 0 0,-1-1 0 0 0,-9 11 1 0 0,-4 1-36 0 0,-2 0 0 0 0,0-2 0 0 0,-1 0 0 0 0,-31 20 1 0 0,12-14-260 0 0,-1-1 1 0 0,-1-2-1 0 0,-1-2 1 0 0,0-2-1 0 0,-2-1 1 0 0,-71 14-1 0 0,48-18-243 0 0,61-12 429 0 0,0 0-1 0 0,0-1 1 0 0,0 0-1 0 0,0 0 1 0 0,0-1 0 0 0,-12-2-1 0 0,19 3 68 0 0,0-1-1 0 0,0 1 1 0 0,0 0-1 0 0,0-1 1 0 0,0 1-1 0 0,0 0 1 0 0,0-1-1 0 0,1 1 1 0 0,-1-1 0 0 0,0 1-1 0 0,0-1 1 0 0,0 0-1 0 0,0 1 1 0 0,1-1-1 0 0,-1 0 1 0 0,0 0-1 0 0,0 1 1 0 0,1-1-1 0 0,-1 0 1 0 0,0-1-1 0 0,1 1 12 0 0,0 0 0 0 0,0 0-1 0 0,-1 0 1 0 0,1 1 0 0 0,0-1 0 0 0,0 0-1 0 0,1 0 1 0 0,-1 0 0 0 0,0 0-1 0 0,0 0 1 0 0,0 0 0 0 0,0 1-1 0 0,1-1 1 0 0,-1 0 0 0 0,0 0-1 0 0,1 0 1 0 0,-1 1 0 0 0,2-3-1 0 0,0 1 33 0 0,0-1-1 0 0,0 0 0 0 0,1 1 0 0 0,-1-1 0 0 0,1 1 0 0 0,0 0 0 0 0,0 0 0 0 0,0 0 1 0 0,0 0-1 0 0,5-2 0 0 0,-6 3 29 0 0,0 0 0 0 0,0 0 1 0 0,0 1-1 0 0,1-1 0 0 0,-1 1 0 0 0,0-1 1 0 0,0 1-1 0 0,1 0 0 0 0,-1 0 0 0 0,0 0 1 0 0,0 0-1 0 0,1 0 0 0 0,-1 1 0 0 0,0-1 1 0 0,0 1-1 0 0,1-1 0 0 0,-1 1 1 0 0,0 0-1 0 0,0 0 0 0 0,0 0 0 0 0,3 2 1 0 0,-2-1 12 0 0,-1 0 1 0 0,0 1 0 0 0,0-1 0 0 0,0 0-1 0 0,0 1 1 0 0,0-1 0 0 0,0 1 0 0 0,-1 0-1 0 0,1 0 1 0 0,-1-1 0 0 0,0 1 0 0 0,0 0 0 0 0,0 0-1 0 0,0 0 1 0 0,0 5 0 0 0,5 49 604 0 0,-6-45-565 0 0,1 1 0 0 0,0 0 0 0 0,6 23 0 0 0,-5-31-78 0 0,0-1 1 0 0,0 1-1 0 0,0-1 1 0 0,0 0-1 0 0,0 0 0 0 0,1 1 1 0 0,0-2-1 0 0,0 1 1 0 0,0 0-1 0 0,0-1 0 0 0,1 1 1 0 0,-1-1-1 0 0,1 0 1 0 0,6 3-1 0 0,-2-1 91 0 0,0-1-1 0 0,0 0 1 0 0,0 0 0 0 0,1-1-1 0 0,-1-1 1 0 0,16 4-1 0 0,57 4 575 0 0,-22-4-428 0 0,25 12-79 0 0,-28-5-1429 0 0,-54-12 220 0 0,-1-1-263 0 0,8 1-56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0,'0'0'6991'0'0,"2"1"-6278"0"0,2 1-574 0 0,-1 1 0 0 0,1-1 0 0 0,-1 1 0 0 0,0-1-1 0 0,0 1 1 0 0,0 0 0 0 0,0 0 0 0 0,0 0 0 0 0,0 1 0 0 0,-1-1 0 0 0,0 1-1 0 0,0-1 1 0 0,0 1 0 0 0,0 0 0 0 0,0 0 0 0 0,-1 0 0 0 0,1 0 0 0 0,-1 0-1 0 0,1 5 1 0 0,2 11 125 0 0,-1 1 1 0 0,1 32-1 0 0,-4-49-243 0 0,0 16-455 0 0,0 0 1 0 0,-5 35 0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87 10535 0 0,'0'0'1056'0'0,"-15"-7"-952"0"0,-2-1 594 0 0,12 7-237 0 0,0-2-1 0 0,0 1 0 0 0,0-1 1 0 0,-8-5-1 0 0,4 1 166 0 0,2 1-255 0 0,0 1 0 0 0,0-1 0 0 0,-7-9 0 0 0,13 14-81 0 0,-5-5-44 0 0,5 5-231 0 0,1 1-1 0 0,0-1 1 0 0,0 1 0 0 0,0-1-1 0 0,-1 1 1 0 0,1-1 0 0 0,0 1-1 0 0,-1 0 1 0 0,1-1-1 0 0,0 1 1 0 0,-1-1 0 0 0,1 1-1 0 0,-1 0 1 0 0,1-1 0 0 0,0 1-1 0 0,-1 0 1 0 0,1 0 0 0 0,-1-1-1 0 0,1 1 1 0 0,-1 0 0 0 0,1 0-1 0 0,-1 0 1 0 0,1 0 0 0 0,-2-1-1 0 0,-3 3 3 0 0,0-1 0 0 0,0 1 0 0 0,0 0 0 0 0,0 0 0 0 0,0 1 0 0 0,1 0 0 0 0,-1 0 0 0 0,1 0 0 0 0,-1 0 0 0 0,1 0-1 0 0,0 1 1 0 0,-4 5 0 0 0,-6 7 199 0 0,-22 31 0 0 0,30-38-238 0 0,0 1 0 0 0,0-1-1 0 0,-6 16 1 0 0,12-23 481 0 0,0-2-446 0 0,0 1 1 0 0,1-1 0 0 0,-1 1 0 0 0,0-1-1 0 0,1 0 1 0 0,-1 1 0 0 0,0-1 0 0 0,1 0 0 0 0,-1 1-1 0 0,0-1 1 0 0,1 0 0 0 0,-1 0 0 0 0,1 1-1 0 0,-1-1 1 0 0,1 0 0 0 0,-1 0 0 0 0,0 0 0 0 0,1 0-1 0 0,-1 0 1 0 0,1 1 0 0 0,-1-1 0 0 0,1 0-1 0 0,-1 0 1 0 0,1 0 0 0 0,-1 0 0 0 0,1 0 0 0 0,0-1-1 0 0,14 1 423 0 0,-7-2-120 0 0,0-1-1 0 0,1 0 1 0 0,-1 0 0 0 0,14-9-1 0 0,4-1-73 0 0,-9 4-1349 0 0,-16 7 882 0 0,4-7-679 0 0,-3 4 356 0 0,-3 13 339 0 0,-9 62 56 0 0,-1-5 142 0 0,3 0 0 0 0,2 67 0 0 0,17 97-242 0 0,-3-99 457 0 0,-3-77 1069 0 0,15 64 1 0 0,3 29 220 0 0,-20-122-1305 0 0,-1-17-128 0 0,-1 0 0 0 0,0 0 0 0 0,-1 1 0 0 0,0-1-1 0 0,0 1 1 0 0,0-1 0 0 0,-1 0 0 0 0,0 1 0 0 0,-3 8-1 0 0,2-15-47 0 0,1 0 0 0 0,-1-1 0 0 0,1 1 0 0 0,-1-1 0 0 0,0 0-1 0 0,1 1 1 0 0,-1-1 0 0 0,0 0 0 0 0,1 0 0 0 0,-1 0 0 0 0,0 0-1 0 0,-3-1 1 0 0,4 1 15 0 0,0 0-15 0 0,-1 0-1 0 0,0-1 1 0 0,1 1-1 0 0,-1-1 1 0 0,0 1-1 0 0,1-1 1 0 0,-1 0-1 0 0,1 0 1 0 0,-1 1-1 0 0,1-1 1 0 0,0 0-1 0 0,-1 0 1 0 0,1-1-1 0 0,-2 0 1 0 0,-14-18-102 0 0,7 6-417 0 0,1 0 0 0 0,-12-26 0 0 0,0-8-5817 0 0,19 43 5288 0 0,-8-18-5188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9215 0 0,'0'0'831'0'0,"-1"1"-686"0"0,-5 10 749 0 0,0 0 0 0 0,1 1 0 0 0,1 0 0 0 0,-6 23 0 0 0,-6 55 1072 0 0,9-42-1691 0 0,-33 348 2541 0 0,39-387-2750 0 0,1 99 181 0 0,1-97-169 0 0,0 0 0 0 0,1 1 0 0 0,0-2 0 0 0,0 1 0 0 0,2 0 0 0 0,-1 0 0 0 0,8 14 0 0 0,-11-24-61 0 0,0-1 0 0 0,0 0 0 0 0,0 1 0 0 0,1-1 0 0 0,-1 0 0 0 0,0 1 0 0 0,0-1 0 0 0,0 0 0 0 0,1 1 0 0 0,-1-1 0 0 0,0 0 0 0 0,0 0 0 0 0,0 1 0 0 0,1-1 0 0 0,-1 0 0 0 0,0 0 0 0 0,1 1 0 0 0,-1-1 0 0 0,0 0 0 0 0,1 0 0 0 0,-1 0 0 0 0,0 0 0 0 0,1 1 0 0 0,-1-1 0 0 0,0 0 0 0 0,1 0 0 0 0,-1 0 0 0 0,0 0 0 0 0,1 0 0 0 0,-1 0 0 0 0,0 0 0 0 0,1 0 0 0 0,0-1-5 0 0,0 1 1 0 0,0-1-1 0 0,-1 1 0 0 0,1-1 0 0 0,-1 0 0 0 0,1 1 1 0 0,0-1-1 0 0,-1 0 0 0 0,1 0 0 0 0,-1 1 0 0 0,0-1 1 0 0,1 0-1 0 0,-1 0 0 0 0,1-1 0 0 0,2-9-97 0 0,-1 0 1 0 0,0 1-1 0 0,0-1 0 0 0,-1 0 1 0 0,0-16-1 0 0,2-21-435 0 0,-2 38 446 0 0,1-1 0 0 0,0 1 0 0 0,1 0 0 0 0,0 1 0 0 0,8-19 0 0 0,-10 26 72 0 0,0 0 0 0 0,0 0 0 0 0,0 0 0 0 0,0 1 0 0 0,0-1 0 0 0,0 0 0 0 0,1 1 0 0 0,-1-1 0 0 0,1 1 0 0 0,-1 0 0 0 0,1-1 0 0 0,-1 1 0 0 0,1 0 0 0 0,0 0 0 0 0,0 0 0 0 0,0 0 0 0 0,-1 0 0 0 0,1 0 0 0 0,0 1 0 0 0,0-1 0 0 0,0 1 0 0 0,0-1 0 0 0,0 1 0 0 0,0 0 0 0 0,0 0 0 0 0,0 0 0 0 0,0 0 0 0 0,1 0 0 0 0,-1 0 0 0 0,0 0 0 0 0,0 1 0 0 0,0-1 0 0 0,0 1 0 0 0,0-1 0 0 0,-1 1 0 0 0,1 0 0 0 0,2 1 0 0 0,3 2 110 0 0,0-1 0 0 0,-1 2 0 0 0,0-1 0 0 0,0 1 0 0 0,0-1 0 0 0,0 1 0 0 0,-1 1-1 0 0,0-1 1 0 0,9 13 0 0 0,0 5 409 0 0,19 36-1 0 0,-23-37-388 0 0,26 37 0 0 0,-7-17-1686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10591 0 0,'0'0'4442'0'0,"-1"2"-3389"0"0,-2 17-475 0 0,-11 35-1 0 0,0-2 99 0 0,2 12 888 0 0,-5 107 1 0 0,14 66 164 0 0,1-72-1241 0 0,1-130-379 0 0,-10 64-1 0 0,7-77-149 0 0,-2 0-1 0 0,0-1 1 0 0,-2 0-1 0 0,-14 30 0 0 0,21-49-110 0 0,2-3-326 0 0,1 0 314 0 0,-1 1-1 0 0,0-1 0 0 0,0 0 1 0 0,0 0-1 0 0,0 0 0 0 0,1 0 0 0 0,-1 0 1 0 0,0-1-1 0 0,1-1 0 0 0,-1 2-84 0 0,19-27-6346 0 0,-12 10 475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 14799 0 0,'0'0'1343'0'0,"-1"2"-1104"0"0,0-1-48 0 0,0 1 0 0 0,1-1 0 0 0,-1 1 1 0 0,1-1-1 0 0,-1 1 0 0 0,1-1 0 0 0,-1 1 1 0 0,1 0-1 0 0,0-1 0 0 0,0 1 0 0 0,0 0 1 0 0,0-1-1 0 0,0 1 0 0 0,0 0 0 0 0,0-1 1 0 0,1 1-1 0 0,-1 0 0 0 0,1 1 0 0 0,0 0 44 0 0,1 1 0 0 0,-1-1-1 0 0,1 1 1 0 0,0-1 0 0 0,0 0-1 0 0,0 0 1 0 0,1 0 0 0 0,2 3 0 0 0,0-2-15 0 0,-1 1 0 0 0,1-1 0 0 0,1 0 0 0 0,-1 0 0 0 0,0 0 0 0 0,1-1 0 0 0,0 0 0 0 0,0 0 0 0 0,10 3 0 0 0,-5-3-106 0 0,0-2 0 0 0,0 1-1 0 0,1-2 1 0 0,-1 1 0 0 0,0-2 0 0 0,0 1 0 0 0,1-2-1 0 0,21-4 1 0 0,6-5-48 0 0,43-17 0 0 0,-52 16-14 0 0,126-41-1002 0 0,-89 34-6890 0 0,-48 13 622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4607 0 0,'1'1'8084'0'0,"1"0"-7818"0"0,-1 1-1 0 0,1-1 0 0 0,0 1 1 0 0,-1 0-1 0 0,0 0 1 0 0,1 0-1 0 0,-1 0 0 0 0,0 0 1 0 0,0 0-1 0 0,0 0 0 0 0,0 0 1 0 0,0 0-1 0 0,0 0 1 0 0,-1 0-1 0 0,1 1 0 0 0,-1-1 1 0 0,1 3-1 0 0,0 9 0 0 0,0 23 0 0 0,-1-28 147 0 0,6 325 2722 0 0,-2-151-2323 0 0,-2-105-757 0 0,-1 119 165 0 0,-4-166-193 0 0,0 0 1 0 0,-2 1-1 0 0,-1-2 0 0 0,-13 40 0 0 0,11-49-119 0 0,-1 1 1 0 0,0-2-1 0 0,-2 1 0 0 0,-23 33 0 0 0,33-52-143 0 0,-2-13-7140 0 0,1-3 1044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0,'0'0'10927'0'0,"2"1"-9846"0"0,5 3-843 0 0,1-1 0 0 0,-1 0 0 0 0,1 0 0 0 0,0-1-1 0 0,0 0 1 0 0,0 0 0 0 0,0-1 0 0 0,9 1 0 0 0,71-2 1131 0 0,-56-2-1096 0 0,88-7 374 0 0,9-1-377 0 0,-109 10-857 0 0,0 1 0 0 0,0 0 0 0 0,0 1 0 0 0,26 7 1 0 0,-31-4-4886 0 0,-1 2-1678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72 4143 0 0,'0'0'319'0'0,"-7"-5"-198"0"0,-21-16 7576 0 0,-3 3-3684 0 0,20 13-3664 0 0,0 1 1 0 0,-1-1 0 0 0,0 2-1 0 0,0 0 1 0 0,0 0 0 0 0,-20-1 0 0 0,28 4-346 0 0,0 0 0 0 0,0 0 1 0 0,0 1-1 0 0,0 0 0 0 0,0 0 1 0 0,0 0-1 0 0,0 0 1 0 0,0 1-1 0 0,0-1 0 0 0,0 1 1 0 0,1 0-1 0 0,-1 0 0 0 0,1 0 1 0 0,-1 1-1 0 0,1-1 1 0 0,-5 5-1 0 0,-3 5 47 0 0,0 0 1 0 0,-17 23-1 0 0,26-31-27 0 0,-5 5 113 0 0,0 1 0 0 0,1 0 0 0 0,-10 22 0 0 0,14-30-85 0 0,1 1-1 0 0,0 0 1 0 0,0-1-1 0 0,1 1 1 0 0,-1 0 0 0 0,0 0-1 0 0,1-1 1 0 0,0 1-1 0 0,0 0 1 0 0,0 0-1 0 0,0 0 1 0 0,0 0 0 0 0,0 0-1 0 0,1-1 1 0 0,-1 1-1 0 0,1 0 1 0 0,0 0-1 0 0,0-1 1 0 0,0 1-1 0 0,0 0 1 0 0,1-1 0 0 0,2 5-1 0 0,-2-5 3 0 0,0 0-1 0 0,0 0 1 0 0,0-1-1 0 0,1 1 1 0 0,-1 0-1 0 0,1-1 1 0 0,-1 0-1 0 0,1 1 1 0 0,0-1-1 0 0,-1 0 1 0 0,1-1-1 0 0,0 1 1 0 0,0 0-1 0 0,-1-1 1 0 0,1 1-1 0 0,0-1 1 0 0,0 0-1 0 0,0 0 1 0 0,0 0-1 0 0,0 0 1 0 0,-1-1-1 0 0,5 0 1 0 0,4-1 37 0 0,1-1 0 0 0,-1 0 0 0 0,0-1 1 0 0,12-6-1 0 0,-13 5-100 0 0,1 0 0 0 0,13-10 1 0 0,-20 13-41 0 0,0-1 1 0 0,-1 0-1 0 0,1 0 1 0 0,-1-1-1 0 0,0 1 1 0 0,0-1-1 0 0,0 0 1 0 0,0 1 0 0 0,2-6-1 0 0,0-6-113 0 0,-7 9 155 0 0,1 3-21 0 0,4 9 23 0 0,1 1 0 0 0,0-1 1 0 0,0 0-1 0 0,1 0 0 0 0,10 11 1 0 0,4 0-6136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0,'0'0'18708'0'0,"2"1"-18428"0"0,3 8-302 0 0,0-1 0 0 0,-1 1 1 0 0,0 0-1 0 0,0 0 0 0 0,-1 0 0 0 0,0 0 0 0 0,0 1 0 0 0,-1-1 0 0 0,-1 1 1 0 0,1 0-1 0 0,-2 0 0 0 0,1-1 0 0 0,-1 1 0 0 0,-1 0 0 0 0,0 0 1 0 0,0-1-1 0 0,-4 15 0 0 0,4-22-609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14887 0 0,'0'0'1350'0'0,"0"2"-1025"0"0,1 5 38 0 0,0 0 0 0 0,-1 0 0 0 0,0 1 0 0 0,-1-1 0 0 0,-2 14 0 0 0,-12 39 670 0 0,6-32-615 0 0,-103 427 3511 0 0,-31 44-3421 0 0,125-414-542 0 0,10-43-1580 0 0,8-41 832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8751 0 0,'0'0'674'0'0,"-2"2"-190"0"0,-22 44 3512 0 0,-24 60 1 0 0,-7 57-1071 0 0,-15 171-1062 0 0,61-276-1637 0 0,3 0 0 0 0,2 85-1 0 0,4-141-231 0 0,0 2-11 0 0,0 0 0 0 0,0 0 0 0 0,0 0 0 0 0,1 0 0 0 0,0 0 0 0 0,-1 0 0 0 0,1-1 0 0 0,0 1 0 0 0,1 0 0 0 0,-1 0 0 0 0,4 5 0 0 0,-4-8-79 0 0,0-1 1 0 0,0 1-1 0 0,0-1 0 0 0,-1 1 0 0 0,1-1 0 0 0,0 1 1 0 0,0-1-1 0 0,0 0 0 0 0,0 1 0 0 0,0-1 0 0 0,0 0 1 0 0,0 0-1 0 0,0 0 0 0 0,0 0 0 0 0,1 0 0 0 0,-1 0 1 0 0,0 0-1 0 0,0 0 0 0 0,1-1 0 0 0,8-1-1729 0 0</inkml:trace>
  <inkml:trace contextRef="#ctx0" brushRef="#br0" timeOffset="1">222 720 1839 0 0,'1'1'3444'0'0,"2"1"-2234"0"0,-1 1 0 0 0,1-1 0 0 0,0 0 0 0 0,1 0 0 0 0,-1 0 0 0 0,0 0 0 0 0,0-1 0 0 0,1 1 0 0 0,3 0 0 0 0,-1 0-558 0 0,1 0 0 0 0,-1-1-1 0 0,1 0 1 0 0,10 0 0 0 0,2-2-298 0 0,0-1-1 0 0,30-5 1 0 0,-12-1 52 0 0,-1-1 0 0 0,0-1 0 0 0,52-24 0 0 0,-67 22-637 0 0,-37 4-146 0 0,6 7 318 0 0,1 1 0 0 0,-1 0 1 0 0,0 0-1 0 0,0 1 0 0 0,1 1 0 0 0,-1 0 0 0 0,1 0 0 0 0,-1 1 0 0 0,1 0 1 0 0,0 0-1 0 0,0 1 0 0 0,0 0 0 0 0,0 1 0 0 0,-13 9 0 0 0,1 2 164 0 0,1 0-1 0 0,0 1 1 0 0,1 1 0 0 0,-22 27-1 0 0,41-44-97 0 0,-12 12 157 0 0,2 0 0 0 0,-12 19 1 0 0,20-29-137 0 0,0 0 0 0 0,1 0 0 0 0,-1 0 1 0 0,1 1-1 0 0,-1-1 0 0 0,1 0 0 0 0,0 1 1 0 0,0-1-1 0 0,1 1 0 0 0,-1-1 0 0 0,1 1 1 0 0,-1 0-1 0 0,1-1 0 0 0,0 1 0 0 0,1-1 1 0 0,-1 1-1 0 0,2 5 0 0 0,-1-8-21 0 0,-1 1 0 0 0,1 0 0 0 0,0-1 0 0 0,1 1 0 0 0,-1 0 0 0 0,0-1 0 0 0,0 0 0 0 0,1 1 0 0 0,-1-1-1 0 0,0 0 1 0 0,1 0 0 0 0,0 0 0 0 0,-1 0 0 0 0,1 0 0 0 0,-1 0 0 0 0,1 0 0 0 0,0 0 0 0 0,0-1 0 0 0,0 1 0 0 0,-1 0 0 0 0,1-1 0 0 0,0 0 0 0 0,0 1 0 0 0,0-1 0 0 0,0 0-1 0 0,3 0 1 0 0,5-1-507 0 0,-1 1 0 0 0,1-1 0 0 0,16-4 0 0 0,-3 0-1479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68 280 5063 0 0,'0'0'390'0'0,"17"21"16413"0"0,-27-23-16053 0 0,6 1-744 0 0,1 0 1 0 0,-1-1-1 0 0,1 1 0 0 0,0-1 1 0 0,-1 0-1 0 0,1 0 0 0 0,0 0 1 0 0,0-1-1 0 0,0 1 1 0 0,1-1-1 0 0,-1 1 0 0 0,-3-6 1 0 0,2 3 9 0 0,1 0 1 0 0,0-1-1 0 0,0 1 1 0 0,0-1 0 0 0,1 0-1 0 0,0 0 1 0 0,-2-7-1 0 0,2 4 1 0 0,0 0-1 0 0,1 0 0 0 0,0 0 0 0 0,0 0 0 0 0,1-1 0 0 0,0 1 1 0 0,1 0-1 0 0,0 0 0 0 0,1 0 0 0 0,3-12 0 0 0,-3 14-26 0 0,1 0 0 0 0,0 0 0 0 0,0 0 0 0 0,1 1 0 0 0,0-1 0 0 0,0 1-1 0 0,0 0 1 0 0,1 0 0 0 0,6-6 0 0 0,-7 9 2 0 0,-1 0 0 0 0,1-1 0 0 0,0 2 0 0 0,1-1 0 0 0,-1 0 1 0 0,0 1-1 0 0,1 0 0 0 0,-1 0 0 0 0,1 0 0 0 0,0 1 0 0 0,0-1 0 0 0,0 1 0 0 0,0 0 0 0 0,8 0 0 0 0,6 1 2 0 0,0 0-1 0 0,1 2 1 0 0,-1 0 0 0 0,0 1-1 0 0,0 1 1 0 0,0 1 0 0 0,0 0-1 0 0,-1 2 1 0 0,0 0 0 0 0,0 1-1 0 0,16 10 1 0 0,-28-14 32 0 0,0-1 1 0 0,0 1-1 0 0,-1 0 0 0 0,0 1 0 0 0,0 0 1 0 0,0-1-1 0 0,0 1 0 0 0,-1 1 1 0 0,6 8-1 0 0,-8-11-13 0 0,0 0 0 0 0,-1 0 1 0 0,1 0-1 0 0,-1 0 0 0 0,0 0 0 0 0,0 1 1 0 0,0-1-1 0 0,-1 1 0 0 0,1-1 1 0 0,-1 0-1 0 0,0 1 0 0 0,0-1 0 0 0,0 1 1 0 0,0-1-1 0 0,-1 1 0 0 0,1-1 0 0 0,-1 0 1 0 0,0 1-1 0 0,0-1 0 0 0,-2 5 0 0 0,-4 7-51 0 0,0-1 0 0 0,-1 0-1 0 0,-1-1 1 0 0,0 0-1 0 0,0 0 1 0 0,-2-1-1 0 0,0 0 1 0 0,0-1-1 0 0,-1 0 1 0 0,0-1 0 0 0,-20 13-1 0 0,27-20-155 0 0,-1-1 0 0 0,1 1-1 0 0,0-1 1 0 0,-1 0 0 0 0,0-1-1 0 0,1 0 1 0 0,-12 2 0 0 0,14-3-131 0 0,0 0 0 0 0,-1 0 1 0 0,1 0-1 0 0,0 0 0 0 0,0 0 1 0 0,0-1-1 0 0,0 0 0 0 0,-1 1 1 0 0,1-1-1 0 0,0-1 0 0 0,0 1 1 0 0,0 0-1 0 0,1-1 0 0 0,-1 1 1 0 0,-5-4-1 0 0,-2-5-1414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15119 0 0,'-1'2'694'0'0,"-11"17"-388"0"0,1 2 0 0 0,1-1 0 0 0,1 1 0 0 0,1 1 0 0 0,0 0 0 0 0,2 0 0 0 0,1 0 0 0 0,0 1 0 0 0,2 0 0 0 0,0 0 0 0 0,2-1 0 0 0,1 1 0 0 0,2 28 0 0 0,10 24 737 0 0,-7-53-621 0 0,-1 1-1 0 0,-2 0 0 0 0,0 0 1 0 0,-2 40-1 0 0,-7-23-226 0 0,-1 0 1 0 0,-2-1-1 0 0,-20 51 0 0 0,28-80-208 0 0,4-2-110 0 0,-2-8 49 0 0,1 0-1 0 0,-1 0 1 0 0,1 0-1 0 0,0 0 0 0 0,-1 0 1 0 0,1 0-1 0 0,-1 1 1 0 0,1-1-1 0 0,0 0 0 0 0,-1-1 1 0 0,1 1-1 0 0,-1 0 1 0 0,1 0-1 0 0,0 0 0 0 0,-1 0 1 0 0,1 0-1 0 0,0-1 1 0 0,0 1-65 0 0,12-5-745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2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6447 0 0,'-3'-8'7916'0'0,"-8"36"-6301"0"0,1 0-1 0 0,-11 54 0 0 0,-2 63-293 0 0,1 80 42 0 0,15-125-1188 0 0,-33 167-1 0 0,-56 94-91 0 0,95-356-74 0 0,-2 8 23 0 0,-4 25-1 0 0,7-35-27 0 0,0 0 0 0 0,0 0 0 0 0,0-1-1 0 0,0 1 1 0 0,0 0 0 0 0,1 0-1 0 0,-1 0 1 0 0,1 0 0 0 0,0 0-1 0 0,-1 0 1 0 0,1 0 0 0 0,1-1-1 0 0,-1 1 1 0 0,2 3 0 0 0,-2-6-12 0 0,-1 1 1 0 0,1-1 0 0 0,-1 1-1 0 0,1-1 1 0 0,-1 1-1 0 0,1-1 1 0 0,-1 0-1 0 0,1 1 1 0 0,0-1 0 0 0,-1 0-1 0 0,1 1 1 0 0,0-1-1 0 0,-1 0 1 0 0,1 0-1 0 0,0 1 1 0 0,-1-1 0 0 0,1 0-1 0 0,0 0 1 0 0,0 0-1 0 0,-1 0 1 0 0,1 0-1 0 0,0 0 1 0 0,0 0 0 0 0,-1-1-1 0 0,1 1 1 0 0,1 0-1 0 0,17-9-370 0 0,-15 7 188 0 0,-1 1-134 0 0,0-1 1 0 0,0 1 0 0 0,-1-1 0 0 0,1 0 0 0 0,-1 0 0 0 0,1 0-1 0 0,1-2 1 0 0,5-10-1205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19231 0 0,'0'0'2103'0'0,"1"1"-1818"0"0,3 0-177 0 0,-1-1 0 0 0,0 1 0 0 0,0-1 0 0 0,1 0 0 0 0,-1 0 0 0 0,0 0 0 0 0,1 0 0 0 0,-1-1 0 0 0,5 0 0 0 0,35-12 700 0 0,-21 7-428 0 0,259-57 975 0 0,-130 33-1166 0 0,-86 16-116 0 0,0 2 0 0 0,121-5 0 0 0,-181 17-111 0 0,-1 1 0 0 0,1-1 0 0 0,-1 0 0 0 0,1 1 0 0 0,-1 0 0 0 0,0 0 0 0 0,1 0 0 0 0,4 3 0 0 0,-8-4-35 0 0,-1 1-1 0 0,1-1 1 0 0,0 0-1 0 0,-1 1 0 0 0,1-1 1 0 0,0 1-1 0 0,-1-1 0 0 0,1 1 1 0 0,-1 0-1 0 0,1-1 1 0 0,-1 1-1 0 0,1-1 0 0 0,-1 1 1 0 0,0 0-1 0 0,1 0 1 0 0,-1-1-1 0 0,0 1 0 0 0,1 0 1 0 0,-1-1-1 0 0,0 2 0 0 0,0 0-149 0 0,0-1 0 0 0,0 0 0 0 0,0 1 0 0 0,0-1 0 0 0,-1 0 0 0 0,1 1 0 0 0,-1-1 0 0 0,1 0 0 0 0,-1 0 0 0 0,1 1 0 0 0,-1-1 0 0 0,0 0 0 0 0,1 0 0 0 0,-1 0 0 0 0,0 0 0 0 0,-1 1 0 0 0,-9 9-7205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63 15407 0 0,'0'0'704'0'0,"1"0"-14"0"0,13 4 150 0 0,-1-1 0 0 0,1 0 1 0 0,0-1-1 0 0,-1-1 1 0 0,25 0-1 0 0,-17-2 169 0 0,0 0 0 0 0,0-2 0 0 0,23-6 0 0 0,-32 6-1056 0 0,0-1-1 0 0,0-1 1 0 0,-1 0-1 0 0,0 0 1 0 0,1-1 0 0 0,13-10-1 0 0,-24 15-197 0 0,-1-1-571 0 0,0 2 788 0 0,-1-1-1 0 0,1 0 0 0 0,0 1 1 0 0,-1-1-1 0 0,1 0 1 0 0,-1 1-1 0 0,1-1 1 0 0,-1 0-1 0 0,1 1 1 0 0,-1-1-1 0 0,1 1 1 0 0,-1-1-1 0 0,1 1 0 0 0,-1-1 1 0 0,0 1-1 0 0,1 0 1 0 0,-1-1-1 0 0,0 1 1 0 0,-1-1-1 0 0,-16-4-268 0 0,5 6 236 0 0,-1 1-1 0 0,1 0 1 0 0,0 0 0 0 0,0 1-1 0 0,0 1 1 0 0,0 0 0 0 0,1 1-1 0 0,-14 7 1 0 0,-5 4 228 0 0,-54 39-1 0 0,80-51-155 0 0,-11 7 174 0 0,1 1 0 0 0,-16 15-1 0 0,28-24-140 0 0,0 0-1 0 0,0 0 1 0 0,0 1 0 0 0,0-1-1 0 0,1 1 1 0 0,0 0-1 0 0,-1 0 1 0 0,1-1 0 0 0,1 1-1 0 0,-1 0 1 0 0,1 1-1 0 0,-1-1 1 0 0,1 0 0 0 0,0 0-1 0 0,0 7 1 0 0,1-9-39 0 0,0 0 0 0 0,0-1 1 0 0,0 1-1 0 0,1 0 0 0 0,-1 0 1 0 0,0 0-1 0 0,1-1 0 0 0,0 1 1 0 0,-1 0-1 0 0,1-1 0 0 0,0 1 1 0 0,0 0-1 0 0,0-1 0 0 0,0 1 1 0 0,0-1-1 0 0,0 0 0 0 0,2 2 1 0 0,-1-1 12 0 0,1 0 0 0 0,-1 0 0 0 0,1 0 1 0 0,0 0-1 0 0,0-1 0 0 0,0 1 0 0 0,0-1 0 0 0,6 2 1 0 0,1-1-386 0 0,1 0 1 0 0,-1 0 0 0 0,1-1 0 0 0,19-1 0 0 0,-1-2-1462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 7831 0 0,'-2'0'603'0'0,"-9"-6"-390"0"0,8 5-2 0 0,0 0 1 0 0,1-1-1 0 0,-1 1 0 0 0,0 0 0 0 0,0 0 0 0 0,0 1 0 0 0,0-1 0 0 0,0 1 0 0 0,-5-1 0 0 0,-3 1 341 0 0,0 1 1 0 0,0 0-1 0 0,0 1 0 0 0,0 0 1 0 0,0 1-1 0 0,1 0 1 0 0,-1 0-1 0 0,1 1 0 0 0,-13 7 1 0 0,18-8-343 0 0,0 0 0 0 0,1 0 0 0 0,-1 0 0 0 0,1 0 0 0 0,-1 1 1 0 0,1 0-1 0 0,0 0 0 0 0,0 0 0 0 0,1 0 0 0 0,-1 0 0 0 0,1 1 1 0 0,0 0-1 0 0,0 0 0 0 0,1 0 0 0 0,-1 0 0 0 0,1 0 0 0 0,0 0 1 0 0,0 1-1 0 0,1-1 0 0 0,-1 6 0 0 0,1-8-216 0 0,1 0 0 0 0,0-1 0 0 0,1 1 0 0 0,-1 0 0 0 0,0-1 0 0 0,1 1 0 0 0,-1-1 0 0 0,1 1 0 0 0,0 0 0 0 0,0-1 0 0 0,0 0 0 0 0,0 1 0 0 0,0-1 0 0 0,1 0 0 0 0,-1 1 0 0 0,1-1 0 0 0,-1 0 0 0 0,1 0 0 0 0,0 0 0 0 0,0 0 0 0 0,0-1 0 0 0,0 1 0 0 0,0 0 0 0 0,0-1 0 0 0,4 2 0 0 0,6 4-49 0 0,0-1 0 0 0,0-1 0 0 0,24 7 0 0 0,-27-9 39 0 0,56 16-98 0 0,38 13 174 0 0,-90-27 142 0 0,1 1 1 0 0,-1 1-1 0 0,-1-1 0 0 0,1 2 1 0 0,13 11-1 0 0,-22-16-75 0 0,0 0 0 0 0,-1 0 0 0 0,0 0-1 0 0,0 1 1 0 0,0-1 0 0 0,0 1 0 0 0,0 0-1 0 0,-1 0 1 0 0,0 0 0 0 0,0 0 0 0 0,0 0 0 0 0,0 0-1 0 0,0 1 1 0 0,-1-1 0 0 0,0 0 0 0 0,0 1-1 0 0,1 8 1 0 0,-2-8-52 0 0,-1 1-1 0 0,1-1 0 0 0,-1 0 1 0 0,0 1-1 0 0,0-1 0 0 0,-1 0 1 0 0,1 0-1 0 0,-1 0 0 0 0,0 0 1 0 0,-1 0-1 0 0,1 0 0 0 0,-1-1 1 0 0,0 1-1 0 0,-7 7 0 0 0,3-4-35 0 0,-1 0-1 0 0,-1 0 0 0 0,1-1 0 0 0,-1 0 0 0 0,-1-1 0 0 0,1 0 1 0 0,-1 0-1 0 0,0-1 0 0 0,0 0 0 0 0,-1-1 0 0 0,1 0 0 0 0,-22 4 0 0 0,18-4-6 0 0,-1-1-1 0 0,0 0 0 0 0,-1-1 0 0 0,-29-1 1 0 0,41-1-126 0 0,-1 0 0 0 0,0 0 0 0 0,1-1 0 0 0,-1 0 0 0 0,0 0 0 0 0,1 0 0 0 0,-1-1 0 0 0,1 1 0 0 0,0-1 0 0 0,-1 0 0 0 0,1 0 0 0 0,0-1 0 0 0,0 1 0 0 0,0-1 0 0 0,1 0 0 0 0,-1 0 0 0 0,1 0 0 0 0,-1 0 0 0 0,1-1 0 0 0,-4-5 0 0 0,1-5-1670 0 0,2-2-3714 0 0,4-1-1548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 11975 0 0,'-2'-2'118'0'0,"1"1"0"0"0,-1-1 0 0 0,0 1 1 0 0,0 0-1 0 0,0 0 0 0 0,-1 0 0 0 0,1 0 0 0 0,0 0 0 0 0,0 0 0 0 0,-3 0 0 0 0,4 1-63 0 0,0 0 0 0 0,0 0 0 0 0,0 0 1 0 0,0 0-1 0 0,0 0 0 0 0,0 0 0 0 0,0 0 0 0 0,0 1 1 0 0,0-1-1 0 0,0 0 0 0 0,0 1 0 0 0,0-1 0 0 0,0 1 1 0 0,0-1-1 0 0,0 1 0 0 0,0-1 0 0 0,1 1 1 0 0,-1 0-1 0 0,0-1 0 0 0,0 1 0 0 0,1 0 0 0 0,-1 0 1 0 0,0 0-1 0 0,0 1 0 0 0,-6 9 644 0 0,1 0 0 0 0,0 1 0 0 0,1 0 0 0 0,0 0 0 0 0,0 0 0 0 0,2 0 0 0 0,-5 26 0 0 0,-4 93-533 0 0,11-117 65 0 0,-22 576 3217 0 0,22-562-3330 0 0,2 104 323 0 0,0-114-410 0 0,1-1 1 0 0,1 0 0 0 0,0 1-1 0 0,1-1 1 0 0,9 23-1 0 0,-4-20-751 0 0,-3-3-681 0 0,-6-16 485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0:3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 13823 0 0,'-14'-5'407'0'0,"9"2"-75"0"0,-1 1 0 0 0,-1 0 0 0 0,-10-3 1236 0 0,45 7 3573 0 0,19-2-4260 0 0,371-2 2876 0 0,-342 4-3300 0 0,2 0 26 0 0,134 8 230 0 0,-190-5-921 0 0,-18-4-345 0 0,1 0 1 0 0,-1 0-1 0 0,0 0 1 0 0,7 0-1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2759 0 0,'-1'1'487'0'0,"-26"47"8466"0"0,24-39-8571 0 0,0 0 0 0 0,1 0 0 0 0,0 0-1 0 0,1 0 1 0 0,0 0 0 0 0,0 1 0 0 0,2 16-1 0 0,3 3 347 0 0,7 33 0 0 0,-1-9-26 0 0,-1 6-510 0 0,6 28 622 0 0,6 150 0 0 0,-21-201-862 0 0,-1 51-314 0 0,0-75 291 0 0,0-1 0 0 0,-1 1 1 0 0,-1-1-1 0 0,0 1 0 0 0,-5 13 1 0 0,8-24-165 0 0,0 0 138 0 0,-1-1 0 0 0,1 1 0 0 0,0-1 0 0 0,0 0 0 0 0,0 1 0 0 0,0-1 0 0 0,0 1 0 0 0,-1-1 0 0 0,1 0 0 0 0,0 1 0 0 0,0-1 0 0 0,-1 0 0 0 0,1 1-1 0 0,0-1 1 0 0,-1 0 0 0 0,1 1 0 0 0,0-1 0 0 0,-1 0 0 0 0,1 0 0 0 0,0 1 0 0 0,-2-1 0 0 0,-7 4-1587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3223 0 0,'-3'-8'19602'0'0,"10"13"-15399"0"0,1 1-7999 0 0,1-1 4014 0 0,1-1 0 0 0,-1 0 1 0 0,1-1-1 0 0,17 5 0 0 0,43 4 85 0 0,-51-9-282 0 0,4 0-96 0 0,0 0-1 0 0,0-2 1 0 0,1-1-1 0 0,24-3 1 0 0,-9 0-756 0 0,14-2-1999 0 0,-18-2-3154 0 0,-8 0-346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66 547 2759 0 0,'0'0'7438'0'0,"-2"0"-6622"0"0,-29-3 628 0 0,29 3-1060 0 0,-19-12 2052 0 0,20 10-2354 0 0,-1 0 1 0 0,1 0-1 0 0,0-1 1 0 0,0 1 0 0 0,0-1-1 0 0,1 1 1 0 0,-1-1 0 0 0,0 1-1 0 0,1-1 1 0 0,0 1 0 0 0,0-1-1 0 0,-1 0 1 0 0,2 1-1 0 0,-1-1 1 0 0,0 1 0 0 0,0-1-1 0 0,1 1 1 0 0,-1-1 0 0 0,1 0-1 0 0,1-2 1 0 0,4-10 211 0 0,-1 1 0 0 0,12-18 0 0 0,-10 20-245 0 0,7-14 46 0 0,1 1-1 0 0,1 1 0 0 0,2 0 1 0 0,29-31-1 0 0,-25 35-74 0 0,1 1 1 0 0,1 0-1 0 0,36-19 0 0 0,6-6-21 0 0,-54 35-12 0 0,72-48-50 0 0,-70 49 49 0 0,-1 1 1 0 0,1 1-1 0 0,0 0 1 0 0,24-7-1 0 0,-35 12 16 0 0,1 0 1 0 0,-1 1-1 0 0,0-1 0 0 0,0 1 0 0 0,0 0 0 0 0,0 0 0 0 0,0 0 1 0 0,1 0-1 0 0,-1 0 0 0 0,0 1 0 0 0,0-1 0 0 0,0 1 0 0 0,0 0 1 0 0,0 0-1 0 0,0 0 0 0 0,0 0 0 0 0,0 1 0 0 0,0-1 1 0 0,-1 1-1 0 0,1 0 0 0 0,0 0 0 0 0,-1 0 0 0 0,0 0 0 0 0,1 0 1 0 0,-1 0-1 0 0,0 1 0 0 0,0-1 0 0 0,0 1 0 0 0,0-1 0 0 0,-1 1 1 0 0,2 3-1 0 0,2 4-3 0 0,-1 0 1 0 0,0 0-1 0 0,-1 0 0 0 0,-1 0 1 0 0,1 1-1 0 0,-2-1 0 0 0,1 1 1 0 0,-1 11-1 0 0,-1 23 49 0 0,0-26 191 0 0,0 0-1 0 0,6 35 1 0 0,-5-52-224 0 0,-1 13 44 0 0,-1-10-48 0 0,0 0 0 0 0,0-1 0 0 0,-1 1 0 0 0,1 0 0 0 0,-1-1 0 0 0,0 0 0 0 0,0 1 0 0 0,-1-1 0 0 0,1 0 0 0 0,-1 0 0 0 0,0 0 0 0 0,0 0 0 0 0,0-1 0 0 0,-1 1 0 0 0,-6 5 0 0 0,-7 3 41 0 0,0 0-1 0 0,-24 13 1 0 0,34-21-45 0 0,-160 92 57 0 0,47-31-376 0 0,118-64 160 0 0,3-3-906 0 0,16-13-4348 0 0,-3 5-82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16127 0 0,'0'0'2035'0'0,"-2"10"-1124"0"0,1-9-872 0 0,1-1 0 0 0,0 1 0 0 0,0 0 0 0 0,0 0 0 0 0,0 0 0 0 0,0 0 1 0 0,0-1-1 0 0,0 1 0 0 0,1 0 0 0 0,-1 0 0 0 0,0 0 0 0 0,0-1 0 0 0,1 1 0 0 0,-1 0 1 0 0,0 0-1 0 0,1-1 0 0 0,-1 1 0 0 0,1 0 0 0 0,-1 0 0 0 0,1-1 0 0 0,-1 1 1 0 0,2 0-1 0 0,-1 0 4 0 0,1 0 0 0 0,-1 0 0 0 0,1 0 0 0 0,0 0 0 0 0,0 0 0 0 0,-1 0 0 0 0,1 0 1 0 0,0-1-1 0 0,2 1 0 0 0,6 1 22 0 0,-1-1 0 0 0,0 0 0 0 0,11-1 0 0 0,-20 0-63 0 0,45-2 70 0 0,46-8 0 0 0,10-1-799 0 0,-67 11-3090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14711 0 0,'0'0'1335'0'0,"5"-7"-1070"0"0,3-1 447 0 0,1 0-1 0 0,0 1 1 0 0,0 0-1 0 0,0 1 1 0 0,1 0 0 0 0,14-7-1 0 0,-15 8-478 0 0,4-2-37 0 0,0 0 0 0 0,1 1 0 0 0,0 1 1 0 0,0 0-1 0 0,0 0 0 0 0,1 2 1 0 0,-1 0-1 0 0,1 0 0 0 0,0 1 0 0 0,0 1 1 0 0,0 1-1 0 0,0 0 0 0 0,0 1 1 0 0,-1 0-1 0 0,1 1 0 0 0,0 1 0 0 0,18 6 1 0 0,-11-1-302 0 0,-11-4-844 0 0,0 0 1 0 0,0 0 0 0 0,0-1-1 0 0,15 2 1 0 0,-8-5-6512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293 268 5983 0 0,'0'0'464'0'0,"-10"9"-323"0"0,6-6 2534 0 0,48-42 6365 0 0,-31 26-8060 0 0,21-29 0 0 0,-28 35-1069 0 0,0-1 1 0 0,-1 0-1 0 0,-1 0 1 0 0,1 0-1 0 0,-2-1 1 0 0,1 1-1 0 0,-1-1 0 0 0,0 0 1 0 0,-1 0-1 0 0,0 0 1 0 0,0-1-1 0 0,-1 1 1 0 0,0-18-1 0 0,-1 25 48 0 0,0 0 1 0 0,0 0-1 0 0,0 0 0 0 0,0 0 1 0 0,-1 0-1 0 0,1 0 0 0 0,-1 0 0 0 0,0 0 1 0 0,1 1-1 0 0,-1-1 0 0 0,0 0 1 0 0,0 0-1 0 0,0 0 0 0 0,-1 1 0 0 0,1-1 1 0 0,0 1-1 0 0,0-1 0 0 0,-1 1 1 0 0,1-1-1 0 0,-1 1 0 0 0,1 0 0 0 0,-1-1 1 0 0,0 1-1 0 0,0 0 0 0 0,1 0 0 0 0,-1 1 1 0 0,0-1-1 0 0,0 0 0 0 0,0 0 1 0 0,0 1-1 0 0,0-1 0 0 0,0 1 0 0 0,0 0 1 0 0,0 0-1 0 0,0-1 0 0 0,0 1 1 0 0,-4 1-1 0 0,-6 0-236 0 0,0 1-1 0 0,0 0 1 0 0,0 1-1 0 0,-22 8 1 0 0,30-9 234 0 0,-15 5 17 0 0,1 1 0 0 0,0 1 0 0 0,0 0 0 0 0,1 1 0 0 0,1 1 0 0 0,0 1 1 0 0,-21 19-1 0 0,24-19 334 0 0,1 1 1 0 0,1 0-1 0 0,0 0 1 0 0,0 1-1 0 0,2 1 1 0 0,-1 0-1 0 0,2 0 1 0 0,-12 29-1 0 0,17-36-232 0 0,0 1-1 0 0,1 0 0 0 0,0-1 1 0 0,1 1-1 0 0,-1 0 0 0 0,2 0 1 0 0,-1 0-1 0 0,1 0 1 0 0,1 0-1 0 0,0 0 0 0 0,2 12 1 0 0,-2-16 3 0 0,1 1 1 0 0,0-1-1 0 0,0 0 1 0 0,1 1-1 0 0,-1-1 1 0 0,1 0-1 0 0,0-1 1 0 0,0 1-1 0 0,1 0 1 0 0,-1-1-1 0 0,1 0 1 0 0,0 0-1 0 0,0 0 1 0 0,0 0-1 0 0,1-1 1 0 0,0 0-1 0 0,-1 1 1 0 0,1-2-1 0 0,6 4 1 0 0,0-2-26 0 0,-1 0-1 0 0,1 0 1 0 0,0-1 0 0 0,0-1-1 0 0,0 1 1 0 0,0-2 0 0 0,0 0 0 0 0,0 0-1 0 0,0-1 1 0 0,1 0 0 0 0,-1-1-1 0 0,0-1 1 0 0,0 1 0 0 0,18-6 0 0 0,-8 0 41 0 0,-1-1 0 0 0,-1-1 1 0 0,1 0-1 0 0,-1-1 0 0 0,-1-1 1 0 0,30-23-1 0 0,-41 28-186 0 0,0 0-1 0 0,0-1 1 0 0,-1 1 0 0 0,0-1-1 0 0,0 0 1 0 0,0-1 0 0 0,-1 0-1 0 0,5-8 1 0 0,-8 11 22 0 0,0 0 0 0 0,0 0 0 0 0,0 0 0 0 0,0 0 0 0 0,-1 0 0 0 0,0 0 0 0 0,0 0 0 0 0,0-1 0 0 0,-1 1 0 0 0,0 0 0 0 0,0 0 0 0 0,0-1 0 0 0,-1 1 0 0 0,1 0 0 0 0,-3-8 0 0 0,2 11-32 0 0,1 0 1 0 0,-1 0 0 0 0,0-1 0 0 0,0 1 0 0 0,0 0-1 0 0,0 0 1 0 0,-1 0 0 0 0,1 0 0 0 0,-1 0 0 0 0,1 0-1 0 0,-1 1 1 0 0,0-1 0 0 0,1 0 0 0 0,-1 1 0 0 0,0-1-1 0 0,0 1 1 0 0,0 0 0 0 0,0 0 0 0 0,0 0 0 0 0,-1 0-1 0 0,1 0 1 0 0,0 0 0 0 0,0 0 0 0 0,-1 1 0 0 0,1-1-1 0 0,0 1 1 0 0,-1-1 0 0 0,1 1 0 0 0,0 0 0 0 0,-1 0-1 0 0,1 0 1 0 0,-3 1 0 0 0,2-1 72 0 0,-1 1 1 0 0,1 0-1 0 0,-1-1 1 0 0,1 1-1 0 0,0 1 1 0 0,0-1-1 0 0,0 0 1 0 0,0 1-1 0 0,0-1 1 0 0,0 1-1 0 0,0 0 1 0 0,0 0-1 0 0,0 0 1 0 0,1 1-1 0 0,-1-1 1 0 0,1 1-1 0 0,0-1 1 0 0,0 1-1 0 0,0 0 1 0 0,0 0-1 0 0,-3 5 1 0 0,3-3 101 0 0,1 0 1 0 0,-1 0 0 0 0,1 0-1 0 0,-1 1 1 0 0,2-1 0 0 0,-1 0 0 0 0,1 1-1 0 0,-1-1 1 0 0,1 1 0 0 0,1-1-1 0 0,-1 1 1 0 0,1-1 0 0 0,0 0-1 0 0,0 1 1 0 0,1-1 0 0 0,-1 0 0 0 0,1 0-1 0 0,0 0 1 0 0,1 0 0 0 0,-1 0-1 0 0,1-1 1 0 0,0 1 0 0 0,0-1 0 0 0,1 1-1 0 0,-1-1 1 0 0,1 0 0 0 0,0-1-1 0 0,0 1 1 0 0,0 0 0 0 0,0-1-1 0 0,8 4 1 0 0,0 0-200 0 0,-1-2 0 0 0,2 1 0 0 0,-1-2 0 0 0,1 1 0 0 0,0-2 0 0 0,0 1 0 0 0,0-2 0 0 0,26 2 0 0 0,-21-2-750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16 532 1839 0 0,'0'0'16092'0'0,"1"-1"-15224"0"0,0-1-722 0 0,0-1-1 0 0,0 0 1 0 0,0 1 0 0 0,-1-1-1 0 0,1 0 1 0 0,0 0-1 0 0,-1 1 1 0 0,0-1-1 0 0,0 0 1 0 0,0 0 0 0 0,0 0-1 0 0,-1-3 1 0 0,-8-39 724 0 0,5 27-537 0 0,1 2-246 0 0,1 1 0 0 0,0-1 0 0 0,1-1-1 0 0,1 1 1 0 0,0 0 0 0 0,1 0 0 0 0,1 0 0 0 0,1 0-1 0 0,0 1 1 0 0,7-21 0 0 0,-6 24-88 0 0,1 0 0 0 0,1 1-1 0 0,-1-1 1 0 0,2 1 0 0 0,-1 0 0 0 0,2 1-1 0 0,-1 0 1 0 0,1 0 0 0 0,1 1 0 0 0,0 0-1 0 0,0 0 1 0 0,1 1 0 0 0,16-11-1 0 0,-4 6-531 0 0,0 2-1 0 0,1 0 1 0 0,0 1-1 0 0,0 1 1 0 0,1 2-1 0 0,35-7 1 0 0,-34 9-1494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160 103 14111 0 0,'0'0'1276'0'0,"1"2"-914"0"0,0 0-136 0 0,0 0 1 0 0,0 0 0 0 0,0-1-1 0 0,0 1 1 0 0,0 0 0 0 0,0 0 0 0 0,1-1-1 0 0,-1 1 1 0 0,1-1 0 0 0,-1 1-1 0 0,1-1 1 0 0,0 0 0 0 0,-1 1 0 0 0,1-1-1 0 0,4 2 1 0 0,-2-2 42 0 0,0 1-1 0 0,0-1 1 0 0,0 0-1 0 0,0 0 1 0 0,1-1-1 0 0,-1 1 1 0 0,7-1-1 0 0,5 0 199 0 0,0-2-1 0 0,1 0 1 0 0,18-5 0 0 0,-31 6-388 0 0,24-6 19 0 0,-1 0 1 0 0,0-2-1 0 0,-1-1 0 0 0,33-17 1 0 0,-58 26-131 0 0,0 1 1 0 0,1-1 0 0 0,-1 1-1 0 0,0-1 1 0 0,0 1-1 0 0,0-1 1 0 0,-1 0 0 0 0,1 1-1 0 0,0-1 1 0 0,0 0-1 0 0,0 0 1 0 0,0 0 0 0 0,-1 0-1 0 0,1 0 1 0 0,0 0-1 0 0,-1 0 1 0 0,1 0 0 0 0,-1 0-1 0 0,1 0 1 0 0,-1 0-1 0 0,1 0 1 0 0,-1 0 0 0 0,0 0-1 0 0,0 0 1 0 0,1 0-1 0 0,-1 0 1 0 0,0-1 0 0 0,0 1-1 0 0,0 0 1 0 0,0 0-1 0 0,0 0 1 0 0,-1 0 0 0 0,1 0-1 0 0,0-1 1 0 0,0 1-1 0 0,-1 0 1 0 0,1 0 0 0 0,-1 0-1 0 0,1 0 1 0 0,-1 0-1 0 0,0-1 1 0 0,-1 0-38 0 0,1 0 0 0 0,-1 0 1 0 0,0 0-1 0 0,0 0 0 0 0,0 0 0 0 0,0 1 0 0 0,0-1 0 0 0,0 1 1 0 0,0-1-1 0 0,0 1 0 0 0,-1 0 0 0 0,1 0 0 0 0,-1 0 0 0 0,1 0 1 0 0,0 0-1 0 0,-1 1 0 0 0,1-1 0 0 0,-4 1 0 0 0,-2 0-9 0 0,0 0 0 0 0,-1 1-1 0 0,1 0 1 0 0,0 1 0 0 0,0 0 0 0 0,0 0-1 0 0,0 1 1 0 0,0 0 0 0 0,-8 4-1 0 0,-8 6-27 0 0,-33 23 1 0 0,25-14 183 0 0,1 2 0 0 0,2 2 0 0 0,0 0 0 0 0,2 2 0 0 0,1 1 0 0 0,-34 49 0 0 0,53-68 2 0 0,1 1 0 0 0,0 0 0 0 0,0 0 0 0 0,1 0 0 0 0,1 1 0 0 0,0 0 0 0 0,-4 15 0 0 0,8-24-67 0 0,-1 0 0 0 0,1 0 0 0 0,-1 0 0 0 0,1 0 0 0 0,0 0 0 0 0,0 0 0 0 0,0-1 0 0 0,1 1 0 0 0,-1 0 0 0 0,1 0 0 0 0,-1 0 0 0 0,1 0 0 0 0,0-1 0 0 0,0 1 0 0 0,0 0-1 0 0,1-1 1 0 0,-1 1 0 0 0,1-1 0 0 0,-1 1 0 0 0,1-1 0 0 0,0 0 0 0 0,0 0 0 0 0,0 0 0 0 0,0 0 0 0 0,0 0 0 0 0,0 0 0 0 0,1 0 0 0 0,-1-1 0 0 0,1 1 0 0 0,-1-1 0 0 0,1 0 0 0 0,-1 1 0 0 0,1-1 0 0 0,0-1 0 0 0,0 1 0 0 0,3 1 0 0 0,8 0 24 0 0,0 1-1 0 0,0-2 1 0 0,0 0-1 0 0,0 0 1 0 0,1-2-1 0 0,-1 0 0 0 0,26-5 1 0 0,96-31-1319 0 0,-131 36 1155 0 0,39-14-1348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253 121 2759 0 0,'1'-1'207'0'0,"0"-5"293"0"0,0 3 1547 0 0,0-1 1 0 0,0 0-1 0 0,1 1 0 0 0,-1-1 1 0 0,5-6-1 0 0,-5 9-1815 0 0,0-1-1 0 0,0 0 1 0 0,1 0-1 0 0,-1 0 1 0 0,-1 0-1 0 0,1 0 1 0 0,0 0-1 0 0,0 0 1 0 0,-1 0 0 0 0,0 0-1 0 0,1 0 1 0 0,-1 0-1 0 0,0 0 1 0 0,0 0-1 0 0,0 0 1 0 0,0-1-1 0 0,-1-3 1 0 0,-8-20-132 0 0,8 25-103 0 0,1 0 0 0 0,-1 0 0 0 0,1-1 0 0 0,-1 1 0 0 0,0 0 0 0 0,0 0 0 0 0,1 0 0 0 0,-1 0-1 0 0,0 0 1 0 0,0 0 0 0 0,0 1 0 0 0,0-1 0 0 0,0 0 0 0 0,0 0 0 0 0,0 1 0 0 0,0-1 0 0 0,0 0 0 0 0,-1 1 0 0 0,1-1 0 0 0,0 1 0 0 0,0 0 0 0 0,0-1 0 0 0,-1 1 0 0 0,1 0 0 0 0,0 0 0 0 0,-3 0 0 0 0,1 0-25 0 0,0 0 0 0 0,0 1 0 0 0,0-1-1 0 0,1 1 1 0 0,-1 0 0 0 0,0 0 0 0 0,-5 2 0 0 0,-1 3 20 0 0,0 0 1 0 0,0 0-1 0 0,0 0 0 0 0,1 1 0 0 0,0 0 0 0 0,0 1 0 0 0,-7 10 0 0 0,-44 63 372 0 0,53-71-289 0 0,-6 8 181 0 0,0 1-1 0 0,2 0 1 0 0,-10 27 0 0 0,17-38-138 0 0,0-1 1 0 0,1 1 0 0 0,0 0 0 0 0,0 1 0 0 0,1-1-1 0 0,0 0 1 0 0,0 0 0 0 0,1 1 0 0 0,0-1 0 0 0,1 0-1 0 0,2 15 1 0 0,-2-20-74 0 0,-1 1 0 0 0,2-1-1 0 0,-1 0 1 0 0,0 1 0 0 0,1-1-1 0 0,0 0 1 0 0,-1 0 0 0 0,1 0-1 0 0,0 0 1 0 0,1 0 0 0 0,-1 0 0 0 0,0-1-1 0 0,1 1 1 0 0,0-1 0 0 0,-1 0-1 0 0,1 0 1 0 0,0 0 0 0 0,0 0-1 0 0,0 0 1 0 0,0 0 0 0 0,1-1-1 0 0,-1 1 1 0 0,5 0 0 0 0,-2-1 17 0 0,0 0 1 0 0,1 0 0 0 0,-1-1-1 0 0,0 1 1 0 0,0-2 0 0 0,0 1-1 0 0,0-1 1 0 0,0 0-1 0 0,0 0 1 0 0,0 0 0 0 0,0-1-1 0 0,11-4 1 0 0,-2-1-53 0 0,1-1 0 0 0,-1 0 0 0 0,0-2 0 0 0,-1 1 0 0 0,23-21 0 0 0,-27 21-61 0 0,-1-1 0 0 0,-1 1 0 0 0,1-2 0 0 0,-1 1 0 0 0,-1-1 0 0 0,0 0 0 0 0,-1 0 0 0 0,7-15 0 0 0,-13 25-37 0 0,-12 20-425 0 0,10-16 480 0 0,0 1 1 0 0,0 0-1 0 0,1 0 1 0 0,-1 0-1 0 0,1 0 1 0 0,0 0-1 0 0,0 0 1 0 0,0 0-1 0 0,1 1 1 0 0,-1-1-1 0 0,1 0 0 0 0,0 0 1 0 0,0 1-1 0 0,1-1 1 0 0,-1 0-1 0 0,1 0 1 0 0,0 0-1 0 0,0 1 1 0 0,0-1-1 0 0,1 0 1 0 0,-1 0-1 0 0,1-1 1 0 0,0 1-1 0 0,0 0 1 0 0,1-1-1 0 0,-1 1 1 0 0,1-1-1 0 0,-1 1 1 0 0,1-1-1 0 0,0 0 0 0 0,0 0 1 0 0,1-1-1 0 0,-1 1 1 0 0,1-1-1 0 0,-1 1 1 0 0,1-1-1 0 0,5 2 1 0 0,34 10-6577 0 0,-20-7-97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3223 0 0,'0'0'1123'0'0,"2"0"-211"0"0,6 1 375 0 0,1 0-1 0 0,-1 1 1 0 0,1 0-1 0 0,11 5 1 0 0,-16-5-866 0 0,0 0 1 0 0,-1 0 0 0 0,1 1 0 0 0,0-1 0 0 0,-1 1 0 0 0,0 0 0 0 0,1 0 0 0 0,-1 0 0 0 0,0 0 0 0 0,-1 1 0 0 0,4 4 0 0 0,-1 0-51 0 0,0 1 0 0 0,0-1 1 0 0,-1 1-1 0 0,-1 0 0 0 0,1 0 0 0 0,-2 0 0 0 0,1 0 1 0 0,-1 1-1 0 0,0-1 0 0 0,-1 1 0 0 0,0 17 1 0 0,0-15-67 0 0,-1-12-294 0 0,0 1 1 0 0,0-1-1 0 0,0 0 1 0 0,0 0-1 0 0,0 0 1 0 0,0 0-1 0 0,0 0 1 0 0,0 0-1 0 0,0 0 1 0 0,0 0-1 0 0,0 0 1 0 0,1 0-1 0 0,-1 0 1 0 0,0 0-1 0 0,0 0 1 0 0,0 0-1 0 0,0 1 1 0 0,0-1-1 0 0,0 0 1 0 0,0 0-1 0 0,0 0 1 0 0,0 0-1 0 0,0 0 1 0 0,0 0-1 0 0,0 0 1 0 0,0 0-1 0 0,0 0 1 0 0,1 0-1 0 0,-1 0 1 0 0,0 0-1 0 0,0 0 1 0 0,0 0 0 0 0,0 0-1 0 0,0 0 1 0 0,0 0-1 0 0,0 0 1 0 0,0 0-1 0 0,0 0 1 0 0,0 0-1 0 0,0 0 1 0 0,1 0-1 0 0,-1 0 1 0 0,0 0-1 0 0,0 0 1 0 0,0 0-1 0 0,0 0 1 0 0,0 0-1 0 0,0-1 1 0 0,0 1-1 0 0,0 0 1 0 0,0 0-1 0 0,0 0 1 0 0,0 0-1 0 0,0 0 1 0 0,0 0-1 0 0,0 0 1 0 0,10-18 917 0 0,-7 12-1045 0 0,16-37 389 0 0,21-73-1 0 0,3-49-283 0 0,-38 146 21 0 0,21-122-94 0 0,-15 71-147 0 0,-11 69 218 0 0,0 0 0 0 0,0 0-1 0 0,0 0 1 0 0,0 1 0 0 0,1-1-1 0 0,-1 0 1 0 0,0 0 0 0 0,0 0-1 0 0,0 1 1 0 0,1-1-1 0 0,-1 0 1 0 0,0 0 0 0 0,1 1-1 0 0,-1-1 1 0 0,1 0 0 0 0,-1 1-1 0 0,1-1 1 0 0,-1 1 0 0 0,1-1-1 0 0,-1 0 1 0 0,1 1-1 0 0,0-1 1 0 0,-1 1 0 0 0,1-1-1 0 0,0 1 1 0 0,-1 0 0 0 0,1-1-1 0 0,0 1 1 0 0,-1 0-1 0 0,2-1 1 0 0,0 1-2 0 0,0 1 1 0 0,0-1-1 0 0,0 1 0 0 0,0-1 1 0 0,0 1-1 0 0,0 0 0 0 0,-1-1 1 0 0,1 1-1 0 0,0 0 0 0 0,-1 0 1 0 0,4 3-1 0 0,13 7-11 0 0,0-1 1 0 0,1-1-1 0 0,0-1 0 0 0,0 0 1 0 0,1-1-1 0 0,0-1 1 0 0,0-1-1 0 0,26 3 0 0 0,15-1-971 0 0,91-2 0 0 0,-115-5-1622 0 0,-25 0 1120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0,'0'0'7163'0'0,"0"2"-6550"0"0,2 26 569 0 0,1 1 0 0 0,1-1 0 0 0,16 54 0 0 0,-20-80-1157 0 0,3 7-79 0 0,0 1-1 0 0,-1-1 0 0 0,-1 1 0 0 0,0 0 1 0 0,0-1-1 0 0,-1 1 0 0 0,0 0 0 0 0,-1 0 0 0 0,0-1 1 0 0,0 1-1 0 0,-6 17 0 0 0,7-25-416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10799 0 0,'18'0'480'0'0,"-8"0"96"0"0,2-1-464 0 0,1 1-112 0 0,2 1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1375 0 0,'0'0'66'0'0,"-2"1"-8"0"0,-4 1-941 0 0,-19 6 2622 0 0,8-2 5419 0 0,-24 13 1 0 0,21-7-6561 0 0,13-8-428 0 0,-64 45 1493 0 0,63-42-1505 0 0,0 1 1 0 0,1-1-1 0 0,-1 1 0 0 0,1 0 1 0 0,1 1-1 0 0,-7 10 0 0 0,12-17-149 0 0,0-1 0 0 0,0 1 0 0 0,1 0 0 0 0,-1 0 0 0 0,0 0 0 0 0,1-1 0 0 0,-1 1 0 0 0,0 2 1 0 0,1-3-10 0 0,0 0 1 0 0,0-1-1 0 0,0 1 1 0 0,0-1-1 0 0,0 1 1 0 0,-1 0-1 0 0,1-1 1 0 0,0 1-1 0 0,0 0 1 0 0,0-1-1 0 0,1 1 1 0 0,-1-1 0 0 0,0 1-1 0 0,0 0 1 0 0,0-1-1 0 0,0 1 1 0 0,1-1-1 0 0,-1 1 1 0 0,0-1-1 0 0,0 1 1 0 0,1 0-1 0 0,-1-1 1 0 0,0 1 0 0 0,1-1-1 0 0,-1 0 1 0 0,1 1-1 0 0,-1-1 1 0 0,1 1-1 0 0,0 0 1 0 0,0 0 5 0 0,3 2-2 0 0,-1 0 0 0 0,0-1 0 0 0,0 1 0 0 0,1 0-1 0 0,0-1 1 0 0,-1 0 0 0 0,1 0 0 0 0,0 0 0 0 0,0-1 0 0 0,4 2 0 0 0,7 1 23 0 0,23 4 0 0 0,-24-6-14 0 0,25 7 1 0 0,-24-4 199 0 0,0 0-1 0 0,-1 2 0 0 0,0 0 1 0 0,0 0-1 0 0,0 1 0 0 0,-1 1 1 0 0,0 0-1 0 0,0 1 0 0 0,-1 0 1 0 0,15 18-1 0 0,-25-25-130 0 0,0-1 0 0 0,0 1 0 0 0,-1 0 0 0 0,1 0 0 0 0,-1 1 0 0 0,0-1 0 0 0,0 0 0 0 0,0 0 0 0 0,0 1 0 0 0,0-1 0 0 0,-1 0 0 0 0,1 1-1 0 0,-1-1 1 0 0,0 1 0 0 0,0-1 0 0 0,0 0 0 0 0,-1 1 0 0 0,1-1 0 0 0,-1 1 0 0 0,0-1 0 0 0,0 0 0 0 0,0 0 0 0 0,0 1 0 0 0,-1-1 0 0 0,1 0 0 0 0,-3 3 0 0 0,-2 4-57 0 0,0 0 0 0 0,-1-1-1 0 0,0 0 1 0 0,-1 0 0 0 0,0-1 0 0 0,-11 10 0 0 0,3-5-25 0 0,0-1 1 0 0,-1 0-1 0 0,0-2 1 0 0,-1 0-1 0 0,-25 11 0 0 0,30-16-1 0 0,0-1-1 0 0,-1 1 1 0 0,1-2 0 0 0,-1 0-1 0 0,0-1 1 0 0,0 0-1 0 0,0-1 1 0 0,-22-1-1 0 0,34 0-31 0 0,-1 0 0 0 0,1 0 0 0 0,0 0 0 0 0,0-1 0 0 0,0 1 0 0 0,0-1 0 0 0,0 1 0 0 0,0-1 0 0 0,0 0 0 0 0,0 1 0 0 0,1-1 0 0 0,-1 0 0 0 0,0 0 0 0 0,0 0 0 0 0,1-1 0 0 0,-1 1 0 0 0,0 0 0 0 0,1-1 0 0 0,-1 1 0 0 0,1-1 0 0 0,0 1 0 0 0,-1-1 0 0 0,1 0 0 0 0,0 0 0 0 0,0 1 0 0 0,0-1 0 0 0,0 0 0 0 0,1 0 0 0 0,-1 0 0 0 0,0 0 0 0 0,1 0 0 0 0,-1 0 0 0 0,1 0 0 0 0,0 0 0 0 0,0 0 0 0 0,0 0 0 0 0,0 0 0 0 0,0 0 0 0 0,0-1 0 0 0,0 1 0 0 0,1 0 1 0 0,0-3-2 0 0,10-32-2714 0 0,0 14-2709 0 0,2 1-1255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89 10135 0 0,'0'0'4226'0'0,"-3"-15"-2272"0"0,3 11-1903 0 0,-1 0 0 0 0,0 1 1 0 0,0-1-1 0 0,0 1 0 0 0,0-1 0 0 0,0 1 0 0 0,-1 0 0 0 0,1-1 0 0 0,-1 1 0 0 0,0 0 0 0 0,0 0 1 0 0,0 0-1 0 0,0 0 0 0 0,-1 0 0 0 0,1 1 0 0 0,-1-1 0 0 0,0 1 0 0 0,-4-4 0 0 0,4 5-73 0 0,0-1-1 0 0,0 1 1 0 0,0 0-1 0 0,0-1 0 0 0,0 1 1 0 0,0 1-1 0 0,-1-1 1 0 0,1 0-1 0 0,0 1 1 0 0,-1 0-1 0 0,1-1 1 0 0,0 1-1 0 0,-1 1 0 0 0,1-1 1 0 0,0 0-1 0 0,-1 1 1 0 0,1 0-1 0 0,0 0 1 0 0,0 0-1 0 0,-5 2 1 0 0,-9 5 178 0 0,-1 2 1 0 0,1 0-1 0 0,1 1 1 0 0,-1 0-1 0 0,2 2 1 0 0,0 0-1 0 0,1 0 1 0 0,0 1-1 0 0,1 1 1 0 0,0 1-1 0 0,1 0 1 0 0,-12 21-1 0 0,22-32-47 0 0,0-1 0 0 0,-1 1 1 0 0,1 1-1 0 0,1-1 0 0 0,-1 0 0 0 0,1 0 0 0 0,0 1 0 0 0,0-1 0 0 0,0 7 0 0 0,1-11-87 0 0,0 1-1 0 0,0-1 1 0 0,0 1-1 0 0,0 0 1 0 0,1-1-1 0 0,-1 1 1 0 0,0-1-1 0 0,1 1 1 0 0,-1-1-1 0 0,1 1 1 0 0,0-1-1 0 0,-1 1 1 0 0,1-1-1 0 0,0 0 1 0 0,0 1-1 0 0,0-1 1 0 0,0 0-1 0 0,0 0 1 0 0,0 1-1 0 0,0-1 1 0 0,0 0 0 0 0,1 0-1 0 0,-1 0 1 0 0,0 0-1 0 0,1-1 1 0 0,-1 1-1 0 0,0 0 1 0 0,1 0-1 0 0,-1-1 1 0 0,1 1-1 0 0,-1-1 1 0 0,1 0-1 0 0,0 1 1 0 0,1-1-1 0 0,4 1 23 0 0,-1-1-1 0 0,1 0 1 0 0,-1-1-1 0 0,0 1 1 0 0,0-1-1 0 0,1-1 1 0 0,11-3-1 0 0,43-19 126 0 0,-51 19-170 0 0,14-6-102 0 0,-1-1-1 0 0,30-21 0 0 0,-43 26-166 0 0,0 0-1 0 0,-1-1 1 0 0,0-1-1 0 0,0 1 1 0 0,-1-1 0 0 0,0-1-1 0 0,8-12 1 0 0,-15 20 149 0 0,1 0 0 0 0,-1 0 1 0 0,0 0-1 0 0,0 0 0 0 0,0 0 1 0 0,-1 0-1 0 0,1 0 1 0 0,0 0-1 0 0,-1-1 0 0 0,1 1 1 0 0,-1 0-1 0 0,0 0 0 0 0,0-1 1 0 0,0 1-1 0 0,0 0 1 0 0,0-3-1 0 0,-1 5 95 0 0,0-1 0 0 0,1 1-1 0 0,-1 0 1 0 0,1-1 0 0 0,-1 1 0 0 0,0 0 0 0 0,1 0 0 0 0,-1 0 0 0 0,0 0-1 0 0,1 0 1 0 0,-1-1 0 0 0,0 1 0 0 0,1 0 0 0 0,-1 1 0 0 0,0-1 0 0 0,1 0-1 0 0,-1 0 1 0 0,0 0 0 0 0,1 0 0 0 0,-1 0 0 0 0,1 1 0 0 0,-2-1 0 0 0,-3 3-3 0 0,0-1 0 0 0,0 1 0 0 0,0 0 0 0 0,1 0 0 0 0,-1 1 1 0 0,1-1-1 0 0,0 1 0 0 0,0 0 0 0 0,0 0 0 0 0,0 1 0 0 0,1-1 1 0 0,-1 1-1 0 0,-2 6 0 0 0,-3 4-74 0 0,1 1-1 0 0,-11 32 1 0 0,13-27 113 0 0,0 0 0 0 0,1 1 0 0 0,1 0 0 0 0,1 0 0 0 0,1 1 0 0 0,1-1 0 0 0,1 0 0 0 0,1 0 0 0 0,1 1 0 0 0,1-1 0 0 0,0 0 0 0 0,2 0 0 0 0,1-1 0 0 0,1 0 0 0 0,0 0 0 0 0,2 0 0 0 0,0-1 0 0 0,1 0 0 0 0,1 0 0 0 0,1-2 0 0 0,1 1 0 0 0,1-2 0 0 0,18 20 0 0 0,14 10 294 0 0,-21-23 338 0 0,-1 1 0 0 0,0 1 0 0 0,37 58 1 0 0,-56-77-516 0 0,-1 2 0 0 0,0-1 1 0 0,0 0-1 0 0,0 1 1 0 0,-1 0-1 0 0,-1-1 0 0 0,0 1 1 0 0,0 0-1 0 0,0 1 0 0 0,-1-1 1 0 0,-1 0-1 0 0,1 0 1 0 0,-2 0-1 0 0,1 1 0 0 0,-1-1 1 0 0,0 0-1 0 0,-1 0 0 0 0,0 0 1 0 0,-7 17-1 0 0,4-15-24 0 0,-1-1 0 0 0,0 1 0 0 0,-1-1 0 0 0,0 0 1 0 0,-1-1-1 0 0,0 0 0 0 0,0 0 0 0 0,-1-1 0 0 0,0 0 0 0 0,0 0 0 0 0,-1-1 0 0 0,0 0 0 0 0,0-1 0 0 0,-1 0 0 0 0,0 0 0 0 0,0-1 0 0 0,0-1 0 0 0,-1 0 1 0 0,1 0-1 0 0,-1-1 0 0 0,0-1 0 0 0,-15 1 0 0 0,23-2-78 0 0,0-1 1 0 0,-1 0-1 0 0,1-1 1 0 0,0 1-1 0 0,-1-1 0 0 0,1 0 1 0 0,0 0-1 0 0,0 0 1 0 0,-1-1-1 0 0,1 1 0 0 0,0-1 1 0 0,1 0-1 0 0,-1 0 1 0 0,0-1-1 0 0,1 1 1 0 0,-1-1-1 0 0,1 0 0 0 0,-1 1 1 0 0,1-2-1 0 0,-5-5 1 0 0,4 3-116 0 0,0-1-1 0 0,0 0 1 0 0,1 0 0 0 0,-1 0 0 0 0,2 0 0 0 0,-1-1 0 0 0,1 1 0 0 0,0-1 0 0 0,0 0 0 0 0,0-14-1 0 0,1-7-3329 0 0,2-31-1 0 0,2 6-3519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9671 0 0,'0'0'748'0'0,"-1"1"-369"0"0,-2 16 448 0 0,0-1 0 0 0,1 1 0 0 0,0-1 0 0 0,2 27 0 0 0,-1-18-226 0 0,2 295 3661 0 0,2-117-2876 0 0,5 142 128 0 0,-9-320-679 0 0,1-25-825 0 0,0 0 0 0 0,0 0 0 0 0,0 0 0 0 0,0 0 0 0 0,0 0 0 0 0,0 0 0 0 0,0 0 0 0 0,0 0 0 0 0,0 1 0 0 0,0-1 0 0 0,0 0 0 0 0,0 0 0 0 0,0 0 0 0 0,0 0 0 0 0,0 0 0 0 0,0 0 1 0 0,0 0-1 0 0,0 0 0 0 0,0 0 0 0 0,0 0 0 0 0,0 0 0 0 0,0 0 0 0 0,0 0 0 0 0,0 1 0 0 0,0-1 0 0 0,0 0 0 0 0,0 0 0 0 0,0 0 0 0 0,0 0 0 0 0,0 0 0 0 0,-1 0 0 0 0,1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0,0 0 0 0 0,0 0 0 0 0,-1 0 0 0 0,1 0 0 0 0,0 0 0 0 0,0 0 0 0 0,0 0 1 0 0,0 0-1 0 0,0 0 0 0 0,-4-14 168 0 0,2 3-252 0 0,0 0-1 0 0,1 0 1 0 0,0 0 0 0 0,1-1-1 0 0,1 1 1 0 0,-1 0 0 0 0,2 0 0 0 0,0 0-1 0 0,3-12 1 0 0,-1 8-151 0 0,1 1 0 0 0,1-1 0 0 0,0 1 0 0 0,1 0-1 0 0,0 1 1 0 0,10-14 0 0 0,-14 23 166 0 0,0 0-1 0 0,1 0 1 0 0,-1 0 0 0 0,1 1-1 0 0,0-1 1 0 0,0 1-1 0 0,0 0 1 0 0,0 0 0 0 0,0 0-1 0 0,9-3 1 0 0,-11 5 54 0 0,-1 0 0 0 0,1 0 0 0 0,0 1 0 0 0,0-1 0 0 0,0 1 0 0 0,0 0 0 0 0,0-1 1 0 0,0 1-1 0 0,0 0 0 0 0,0 0 0 0 0,0 0 0 0 0,0 1 0 0 0,0-1 0 0 0,0 0 0 0 0,0 1 0 0 0,0-1 0 0 0,-1 1 1 0 0,1 0-1 0 0,0 0 0 0 0,0-1 0 0 0,0 1 0 0 0,-1 0 0 0 0,1 0 0 0 0,-1 1 0 0 0,1-1 0 0 0,0 0 0 0 0,-1 1 1 0 0,0-1-1 0 0,1 0 0 0 0,0 3 0 0 0,3 2 79 0 0,-1 0 0 0 0,0 1 0 0 0,0 0 0 0 0,-1 0 0 0 0,0 0 0 0 0,0 0 0 0 0,-1 1 1 0 0,2 7-1 0 0,1 9 244 0 0,1 31 1 0 0,-5-41-235 0 0,0 0 0 0 0,1 0 1 0 0,0 0-1 0 0,2 0 0 0 0,-1-1 1 0 0,1 1-1 0 0,10 20 0 0 0,-11-30-98 0 0,0 1 0 0 0,0-1 0 0 0,0 0 0 0 0,0 0-1 0 0,1 0 1 0 0,0 0 0 0 0,0-1 0 0 0,6 5-1 0 0,-6-5-1262 0 0,1 0-1 0 0,0-1 0 0 0,0 1 0 0 0,9 2 0 0 0,9 2-5918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4607 0 0,'0'0'354'0'0,"0"2"192"0"0,-3 17 2623 0 0,2 1-1 0 0,1 20 0 0 0,8 39 2265 0 0,28 77-2579 0 0,-24-112-2797 0 0,-1 0 0 0 0,-2 1 0 0 0,3 68 0 0 0,-12-79-47 0 0,-2 0 0 0 0,-1 1 0 0 0,-13 54 1 0 0,-38 97-295 0 0,54-185 279 0 0,-1 0-145 0 0,-7 33-178 0 0,6-20-7124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9671 0 0,'0'0'875'0'0,"2"1"-392"0"0,5 1 584 0 0,1 0-1 0 0,-1 0 1 0 0,0-1 0 0 0,1 0 0 0 0,11 0 0 0 0,43-3 2298 0 0,-22 0-2635 0 0,186-16 1877 0 0,-1-15-1514 0 0,-144 20-894 0 0,38-8-437 0 0,-69 11-6523 0 0,-22 3-1161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48 8287 0 0,'0'0'382'0'0,"-2"-9"126"0"0,-3-8-202 0 0,5 15 71 0 0,0 1 0 0 0,-1 0 0 0 0,1 0 0 0 0,0 0 0 0 0,-1 0 0 0 0,1 0 0 0 0,-1 0 0 0 0,0 0 0 0 0,1 0 0 0 0,-1 0 0 0 0,0 0 0 0 0,0 1 0 0 0,1-1-1 0 0,-1 0 1 0 0,0 0 0 0 0,0 1 0 0 0,0-1 0 0 0,0 0 0 0 0,0 1 0 0 0,0-1 0 0 0,-2 0 0 0 0,1 1-153 0 0,0-1 1 0 0,0 1-1 0 0,0 0 0 0 0,0 0 0 0 0,0 0 1 0 0,0 0-1 0 0,0 0 0 0 0,0 0 0 0 0,0 1 1 0 0,0-1-1 0 0,-3 2 0 0 0,-4 2-244 0 0,0 0-1 0 0,-1 0 0 0 0,-15 12 1 0 0,20-13 377 0 0,-24 16-257 0 0,0 2-1 0 0,-39 35 1 0 0,59-47-50 0 0,-1 0-1 0 0,2 1 0 0 0,-1 0 1 0 0,1 1-1 0 0,1 0 1 0 0,0 0-1 0 0,0 0 0 0 0,1 1 1 0 0,-8 25-1 0 0,12-33-16 0 0,1 0 0 0 0,1 0 0 0 0,-1 0 0 0 0,0 0 0 0 0,1 0 0 0 0,0 0 0 0 0,0 0 0 0 0,0 1 0 0 0,2 6 0 0 0,-1-9-8 0 0,-1 0 0 0 0,1 0 1 0 0,0 0-1 0 0,-1-1 0 0 0,1 1 1 0 0,0 0-1 0 0,0-1 0 0 0,0 1 1 0 0,0-1-1 0 0,1 1 0 0 0,-1-1 1 0 0,0 1-1 0 0,0-1 0 0 0,1 0 1 0 0,-1 0-1 0 0,1 1 0 0 0,0-1 0 0 0,-1 0 1 0 0,1-1-1 0 0,0 1 0 0 0,-1 0 1 0 0,1 0-1 0 0,3 0 0 0 0,4 1 53 0 0,2 0 0 0 0,-1-1 0 0 0,0 0 0 0 0,0 0 0 0 0,0-2 0 0 0,1 1-1 0 0,-1-1 1 0 0,0 0 0 0 0,0-1 0 0 0,0 0 0 0 0,0-1 0 0 0,-1 0 0 0 0,1-1 0 0 0,-1 0-1 0 0,1 0 1 0 0,-1-1 0 0 0,0 0 0 0 0,-1 0 0 0 0,1-1 0 0 0,13-13 0 0 0,-15 12-174 0 0,1-1 0 0 0,-1 1 0 0 0,0-2 0 0 0,-1 1 0 0 0,0-1 0 0 0,0 0 0 0 0,-1 0 0 0 0,8-19 0 0 0,-10 20-301 0 0,0-1 1 0 0,-1 1 0 0 0,0 0-1 0 0,-1-1 1 0 0,0 0 0 0 0,0 1-1 0 0,-1-1 1 0 0,0 0-1 0 0,0 1 1 0 0,-1-1 0 0 0,-3-12-1 0 0,0 3-6435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152 637 13503 0 0,'0'0'620'0'0,"-1"2"-16"0"0,-5 11-365 0 0,-10 23-221 0 0,15-34 118 0 0,0 1 0 0 0,0 0 0 0 0,1 0-1 0 0,-1 0 1 0 0,1 0 0 0 0,0 0 0 0 0,-1 0 0 0 0,1 0 0 0 0,1 0 0 0 0,0 5 0 0 0,-1-8-75 0 0,0 1-1 0 0,0-1 1 0 0,0 0-1 0 0,1 1 1 0 0,-1-1 0 0 0,0 1-1 0 0,0-1 1 0 0,1 0-1 0 0,-1 1 1 0 0,0-1-1 0 0,1 0 1 0 0,-1 1 0 0 0,1-1-1 0 0,-1 0 1 0 0,0 0-1 0 0,1 1 1 0 0,-1-1-1 0 0,1 0 1 0 0,-1 0-1 0 0,1 0 1 0 0,-1 1 0 0 0,0-1-1 0 0,1 0 1 0 0,-1 0-1 0 0,1 0 1 0 0,-1 0-1 0 0,1 0 1 0 0,-1 0-1 0 0,1 0 1 0 0,-1 0 0 0 0,1 0-1 0 0,0-1 1 0 0,17 1 898 0 0,-14-2-774 0 0,0 0 0 0 0,1 0 1 0 0,-2 0-1 0 0,1-1 1 0 0,0 1-1 0 0,0-1 0 0 0,3-3 1 0 0,10-7 179 0 0,-8 6-300 0 0,0-1 0 0 0,0 0 1 0 0,0 0-1 0 0,-1-1 0 0 0,0 0 1 0 0,-1-1-1 0 0,8-13 0 0 0,1-4-61 0 0,20-45 0 0 0,-24 41-162 0 0,-1 0-1 0 0,-1-1 1 0 0,-2 0 0 0 0,-1-1-1 0 0,-2 0 1 0 0,-1 0-1 0 0,-1 0 1 0 0,-2 0 0 0 0,-6-60-1 0 0,4 83-50 0 0,0 1 1 0 0,-1 0-1 0 0,-1 0 0 0 0,1 0 0 0 0,-1 0 1 0 0,-1 1-1 0 0,0-1 0 0 0,-5-8 0 0 0,7 14 152 0 0,0 0-1 0 0,0 0 1 0 0,-1 0-1 0 0,1 0 1 0 0,-1 0-1 0 0,0 1 0 0 0,0 0 1 0 0,1-1-1 0 0,-1 1 1 0 0,-1 0-1 0 0,1 0 1 0 0,0 1-1 0 0,0-1 1 0 0,-1 1-1 0 0,1-1 1 0 0,-1 1-1 0 0,1 0 1 0 0,-1 1-1 0 0,0-1 0 0 0,1 0 1 0 0,-1 1-1 0 0,0 0 1 0 0,-4 0-1 0 0,2 1 45 0 0,0 0 0 0 0,-1 0 0 0 0,1 1 0 0 0,0 0 0 0 0,-1 0-1 0 0,1 1 1 0 0,0-1 0 0 0,1 1 0 0 0,-1 1 0 0 0,-9 5 0 0 0,-5 7 10 0 0,-24 23 1 0 0,40-35 6 0 0,-3 2 153 0 0,1 1 0 0 0,-1-1 1 0 0,1 1-1 0 0,0 1 0 0 0,1-1 0 0 0,0 1 0 0 0,0 0 1 0 0,1 0-1 0 0,0 0 0 0 0,0 1 0 0 0,-3 13 1 0 0,-3 17-302 0 0,2 1 0 0 0,-3 42 1 0 0,2 84 380 0 0,8-154-63 0 0,5 230 1875 0 0,0-31-655 0 0,-25-15-428 0 0,1-17-197 0 0,20-175-748 0 0,0 1-1 0 0,0 0 0 0 0,0 0 1 0 0,1 0-1 0 0,-1 0 1 0 0,1 0-1 0 0,0 0 0 0 0,3 7 1 0 0,-3-10-11 0 0,0 0-1 0 0,0-1 1 0 0,0 1 0 0 0,0 0 0 0 0,1-1-1 0 0,-1 1 1 0 0,0-1 0 0 0,1 1 0 0 0,-1-1-1 0 0,1 0 1 0 0,0 1 0 0 0,-1-1 0 0 0,1 0-1 0 0,0 0 1 0 0,0 0 0 0 0,0 0 0 0 0,0-1-1 0 0,-1 1 1 0 0,1 0 0 0 0,0-1 0 0 0,0 1-1 0 0,3-1 1 0 0,-1 1-333 0 0,-1-1 1 0 0,1 1-1 0 0,-1-1 0 0 0,1 0 1 0 0,-1 0-1 0 0,1-1 0 0 0,-1 1 1 0 0,0-1-1 0 0,1 1 1 0 0,-1-1-1 0 0,4-1 0 0 0,2-3-7157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15663 0 0,'15'4'8696'0'0,"16"-1"-7153"0"0,33-2-2058 0 0,29-10 951 0 0,166-37 1 0 0,-141 22-2391 0 0,1 4-4233 0 0,-76 15-1597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250 121 7367 0 0,'-25'7'410'0'0,"-23"5"10083"0"0,63-19-8243 0 0,-8 3-1813 0 0,26-10-1 0 0,0 3 0 0 0,1 0 0 0 0,47-7 0 0 0,10-3 30 0 0,150-32-413 0 0,-240 53-106 0 0,-1 2 0 0 0,-1 4 52 0 0,-1 0 0 0 0,0 0-1 0 0,0 1 1 0 0,-1-1 0 0 0,0-1 0 0 0,0 1 0 0 0,0 0 0 0 0,-1-1-1 0 0,0 1 1 0 0,-5 6 0 0 0,-9 7 1 0 0,-27 22 1 0 0,1-1 0 0 0,20-15-1 0 0,-162 162 0 0 0,100-102 0 0 0,34-33 0 0 0,-88 70 0 0 0,125-110 0 0 0,8-6 0 0 0,-1 0 0 0 0,0-1 0 0 0,0 1 0 0 0,-1-2 0 0 0,-9 5 0 0 0,11-7 11 0 0,6-2 194 0 0,3 1-138 0 0,6 2-48 0 0,1 0 1 0 0,0 0-1 0 0,0-1 1 0 0,0-1 0 0 0,0 1-1 0 0,13-1 1 0 0,60-4 572 0 0,-37 1-177 0 0,-13 1-81 0 0,-9 1 46 0 0,-1-1 1 0 0,36-6 0 0 0,-53 6-367 0 0,53-12 564 0 0,94-8-1 0 0,-148 21-608 0 0,0 0-1 0 0,0 0 1 0 0,0 0-1 0 0,-1 1 0 0 0,1-1 1 0 0,0 1-1 0 0,0 0 1 0 0,0 0-1 0 0,-1 0 1 0 0,1 0-1 0 0,-1 1 1 0 0,1-1-1 0 0,4 4 1 0 0,-6-4-287 0 0,2 10-1237 0 0,0-2-3211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5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70 125 13903 0 0,'-7'-4'1262'0'0,"2"1"-876"0"0,0 0 0 0 0,0 0 0 0 0,0 1 0 0 0,0-1 0 0 0,-1 1 0 0 0,1 1 0 0 0,-1-1 0 0 0,-15-2 5259 0 0,23 5-5288 0 0,11 3-147 0 0,-1-1 0 0 0,1 0 0 0 0,0-1 0 0 0,17 1 0 0 0,57-1 344 0 0,-70-2-445 0 0,50-1 88 0 0,1-4 0 0 0,-1-2 0 0 0,71-18 0 0 0,-70 8-1330 0 0,82-32 0 0 0,-135 42-1323 0 0,-4 2-5627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14743 0 0,'0'0'1335'0'0,"-1"2"-1096"0"0,-12 16 1591 0 0,4-3 5053 0 0,9-13-6808 0 0,0-1 1 0 0,1 1 0 0 0,-1-1-1 0 0,0 0 1 0 0,1 1-1 0 0,-1-1 1 0 0,1 0 0 0 0,0 1-1 0 0,-1-1 1 0 0,1 0-1 0 0,0 0 1 0 0,0 0 0 0 0,0 0-1 0 0,-1 1 1 0 0,1-1-1 0 0,0 0 1 0 0,1 0 0 0 0,-1-1-1 0 0,1 2 1 0 0,27 15-381 0 0,-18-11-1308 0 0,-10-5 436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11255 0 0,'0'0'2948'0'0,"-1"1"-1998"0"0,-10 8-363 0 0,0-1 0 0 0,-1-1 1 0 0,1 0-1 0 0,-1 0 0 0 0,-1-1 1 0 0,-23 8-1 0 0,-12 6-58 0 0,-144 80-84 0 0,-10 4-480 0 0,189-98-10 0 0,1 0 0 0 0,0 1 0 0 0,-18 15 0 0 0,28-21-35 0 0,40 6-346 0 0,13-3 383 0 0,22 3 0 0 0,-57-4 46 0 0,18 2 62 0 0,1 2 0 0 0,-1 2 0 0 0,44 17 0 0 0,-68-22 105 0 0,0 0 0 0 0,-1 1 1 0 0,0 1-1 0 0,0 0 0 0 0,0 0 1 0 0,15 14-1 0 0,-23-19-126 0 0,0 0 0 0 0,0 1-1 0 0,0-1 1 0 0,-1 1 0 0 0,1 0 0 0 0,0-1 0 0 0,-1 1 0 0 0,1 0 0 0 0,-1-1-1 0 0,0 1 1 0 0,1 0 0 0 0,-1-1 0 0 0,0 1 0 0 0,0 0 0 0 0,0 2 0 0 0,0-1 7 0 0,0-1 1 0 0,-1 1-1 0 0,1 0 0 0 0,0 0 1 0 0,-1 0-1 0 0,0-1 1 0 0,-2 6-1 0 0,-1-2 22 0 0,-1 1 0 0 0,1-1 0 0 0,-2 1 0 0 0,1-2-1 0 0,-1 1 1 0 0,0 0 0 0 0,0-1 0 0 0,0 0 0 0 0,-1-1 0 0 0,0 0-1 0 0,0 0 1 0 0,0 0 0 0 0,0 0 0 0 0,-10 2 0 0 0,-12 3 30 0 0,-1 0 0 0 0,-39 5 1 0 0,66-14-102 0 0,-48 7 9 0 0,-1-2 0 0 0,-82-2-1 0 0,133-3-224 0 0,1-2-248 0 0,0 0 262 0 0,1 1 1 0 0,-1-1 0 0 0,1 1-1 0 0,0-1 1 0 0,0 1 0 0 0,-1-1-1 0 0,1 1 1 0 0,0-1-1 0 0,0 1 1 0 0,0 0 0 0 0,0-1-1 0 0,1 1 1 0 0,-1 0 0 0 0,0 0-1 0 0,2-1 1 0 0,9-7-1364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3679 0 0,'0'0'15198'0'0,"-1"-10"-12885"0"0,1 10-2298 0 0,1-2 115 0 0,-1 0 0 0 0,1 0-1 0 0,0 0 1 0 0,0 0-1 0 0,0 0 1 0 0,0 0-1 0 0,0 0 1 0 0,0 0 0 0 0,1 1-1 0 0,-1-1 1 0 0,0 0-1 0 0,4-2 1 0 0,1-2-88 0 0,-5 5-174 0 0,0 0-1 0 0,0 0 1 0 0,0 1-1 0 0,0-1 1 0 0,0 0-1 0 0,0 1 1 0 0,0-1-1 0 0,1 1 1 0 0,-1-1-1 0 0,0 1 1 0 0,0-1-1 0 0,0 1 1 0 0,1 0-1 0 0,-1 0 1 0 0,1-1-1 0 0,2 1-1029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 8751 0 0,'0'0'7947'0'0,"1"-1"-7399"0"0,-1-1-376 0 0,1 0 1 0 0,0 0 0 0 0,0 1-1 0 0,0-1 1 0 0,0 0-1 0 0,0 1 1 0 0,0-1-1 0 0,0 1 1 0 0,1 0 0 0 0,-1-1-1 0 0,0 1 1 0 0,1 0-1 0 0,1-2 1 0 0,-1 2 782 0 0,0 3-787 0 0,0-1-149 0 0,0 1 1 0 0,0-1 0 0 0,0 1-1 0 0,0 0 1 0 0,-1 0 0 0 0,1 0-1 0 0,-1 0 1 0 0,1 0 0 0 0,-1 0-1 0 0,0 0 1 0 0,0 0 0 0 0,0 1 0 0 0,0-1-1 0 0,0 0 1 0 0,0 1 0 0 0,-1-1-1 0 0,1 1 1 0 0,-1-1 0 0 0,1 1-1 0 0,-1 2 1 0 0,0 8 84 0 0,-1-1 0 0 0,-3 26 0 0 0,2-25-47 0 0,-10 51 199 0 0,-22 68 0 0 0,4-18-689 0 0,27-102-31 0 0,1 0 1 0 0,0 0-1 0 0,0 16 0 0 0,3-28 416 0 0,-1 1 0 0 0,0-1 0 0 0,0 1 0 0 0,1-1 0 0 0,-1 1-1 0 0,0-1 1 0 0,0 0 0 0 0,1 1 0 0 0,-1-1 0 0 0,1 1 0 0 0,-1-1 0 0 0,0 0 0 0 0,1 1-1 0 0,-1-1 1 0 0,1 0 0 0 0,-1 0 0 0 0,1 1 0 0 0,-1-1 0 0 0,1 0 0 0 0,-1 0 0 0 0,1 0 0 0 0,-1 0-1 0 0,1 0 1 0 0,-1 1 0 0 0,1-1 0 0 0,0 0 0 0 0,12 1-1131 0 0,1-2-255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4143 0 0,'0'0'191'0'0,"-2"-1"-11"0"0,-10 0-143 0 0,0 2 358 0 0,11-1-105 0 0,0 0 0 0 0,0 1-1 0 0,0-1 1 0 0,0 0 0 0 0,0 0 0 0 0,0 1 0 0 0,0-1-1 0 0,0 1 1 0 0,0-1 0 0 0,0 1 0 0 0,1-1 0 0 0,-1 1-1 0 0,0-1 1 0 0,0 1 0 0 0,0 0 0 0 0,1 0 0 0 0,-1-1-1 0 0,1 1 1 0 0,-1 0 0 0 0,0 0 0 0 0,1 0 0 0 0,-1 0-1 0 0,1 0 1 0 0,0-1 0 0 0,-1 1 0 0 0,1 0 0 0 0,0 0-1 0 0,-1 0 1 0 0,1 0 0 0 0,0 0 0 0 0,0 0-1 0 0,0 0 1 0 0,0 0 0 0 0,0 0 0 0 0,0 0 0 0 0,0 0-1 0 0,0 0 1 0 0,0 0 0 0 0,1 2 0 0 0,0-1-164 0 0,0 0 1 0 0,0 0-1 0 0,0 0 1 0 0,0 0-1 0 0,1 0 1 0 0,-1 0-1 0 0,1 0 1 0 0,-1 0-1 0 0,1 0 1 0 0,0-1-1 0 0,-1 1 1 0 0,1 0 0 0 0,0-1-1 0 0,0 0 1 0 0,0 1-1 0 0,3 0 1 0 0,10 4 162 0 0,0-1 1 0 0,0 0 0 0 0,1-2 0 0 0,-1 0 0 0 0,1 0-1 0 0,0-1 1 0 0,25-1 0 0 0,2-2 201 0 0,67-12-1 0 0,90-24 273 0 0,63-9-51 0 0,-167 36-920 0 0,0 3 0 0 0,137 10 0 0 0,-215-3 88 0 0,-1 0 0 0 0,0-1 0 0 0,1-1 0 0 0,-1-1 0 0 0,0 0 0 0 0,0-1 0 0 0,-1-1 0 0 0,1-1 0 0 0,-1 0 0 0 0,0-1 0 0 0,21-13 0 0 0,-27 12-681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1839 0 0,'0'0'15256'0'0,"0"3"-14928"0"0,1 8 37 0 0,1 1 0 0 0,0 0 0 0 0,1-1 1 0 0,5 16-1 0 0,1 3 137 0 0,-6-17-354 0 0,2-1 0 0 0,9 22 0 0 0,-4-12-64 0 0,-3-8-30 0 0,0-8-44 0 0,-7-6-10 0 0,1 0 0 0 0,0 0 0 0 0,-1 0 0 0 0,1 0 0 0 0,0 0 0 0 0,0 0 0 0 0,-1 0 0 0 0,1 0 0 0 0,0 0 0 0 0,-1 0 0 0 0,1 0 0 0 0,0-1 0 0 0,-1 1 0 0 0,1 0 0 0 0,0-1 0 0 0,0 1 0 0 0,2-3-3 0 0,1 1 0 0 0,-1-1 0 0 0,1 0 0 0 0,-1 0-1 0 0,0 0 1 0 0,-1 0 0 0 0,1-1 0 0 0,0 1 0 0 0,-1-1 0 0 0,4-7-1 0 0,2-6-50 0 0,7-21 1 0 0,-8 18 19 0 0,43-92-518 0 0,-45 101 466 0 0,1 4 84 0 0,-5 6 154 0 0,4 10-41 0 0,-2-4-96 0 0,0 4 16 0 0,0 0 0 0 0,-1 0 0 0 0,0 1 0 0 0,-1-1 0 0 0,2 14 0 0 0,-2-10 7 0 0,0 0 0 0 0,5 15 1 0 0,-3-17 21 0 0,0 0 0 0 0,1-1 0 0 0,0 1 0 0 0,8 13 0 0 0,-10-21-45 0 0,0 0-1 0 0,0 0 1 0 0,1 0 0 0 0,-1-1-1 0 0,0 1 1 0 0,1-1-1 0 0,0 1 1 0 0,0-1-1 0 0,-1 0 1 0 0,1 0 0 0 0,1 0-1 0 0,-1 0 1 0 0,0-1-1 0 0,0 1 1 0 0,1-1-1 0 0,-1 0 1 0 0,7 2 0 0 0,-4-2 5 0 0,0-1 0 0 0,0 1 0 0 0,0-1 0 0 0,-1 0 1 0 0,1 0-1 0 0,0 0 0 0 0,0-1 0 0 0,0 0 0 0 0,0-1 1 0 0,-1 1-1 0 0,1-1 0 0 0,-1 0 0 0 0,1 0 0 0 0,-1-1 1 0 0,0 1-1 0 0,1-1 0 0 0,-1 0 0 0 0,6-6 1 0 0,-3 2 8 0 0,0-1 0 0 0,0-1 0 0 0,-1 0 0 0 0,11-16 0 0 0,-3 4 12 0 0,-4 3 80 0 0,0 1-1 0 0,-2-2 0 0 0,14-38 1 0 0,-19 47-59 0 0,2-4-503 0 0,7-21 1213 0 0,-10 12-7143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3223 0 0,'3'-12'12690'0'0,"-7"13"-12589"0"0,0 1 1 0 0,-1-1 0 0 0,1 1 0 0 0,0 0 0 0 0,0 0 0 0 0,0 0 0 0 0,0 0 0 0 0,0 1 0 0 0,0-1-1 0 0,1 1 1 0 0,-4 4 0 0 0,-4 3 24 0 0,1 0-1 0 0,0 0 1 0 0,1 1-1 0 0,0 1 0 0 0,1 0 1 0 0,-12 22-1 0 0,14-24 4 0 0,2 1 1 0 0,-1 0-1 0 0,1 0 0 0 0,1 0 0 0 0,0 0 0 0 0,0 1 0 0 0,1-1 0 0 0,-1 21 0 0 0,3-27-76 0 0,1-1-1 0 0,-1 1 1 0 0,1 0-1 0 0,0 0 1 0 0,1 0-1 0 0,-1-1 1 0 0,1 1-1 0 0,0 0 1 0 0,0-1-1 0 0,5 9 1 0 0,-5-11-6 0 0,1 1 1 0 0,0-1 0 0 0,-1 1 0 0 0,1-1 0 0 0,0 0 0 0 0,0 0 0 0 0,1 0 0 0 0,-1 0 0 0 0,0-1 0 0 0,0 1 0 0 0,1-1 0 0 0,-1 0-1 0 0,1 0 1 0 0,-1 0 0 0 0,6 0 0 0 0,-1-1-8 0 0,1 1-1 0 0,-1-2 1 0 0,0 1-1 0 0,1-1 1 0 0,-1-1-1 0 0,1 1 1 0 0,-1-1-1 0 0,0-1 1 0 0,0 0 0 0 0,0 0-1 0 0,0 0 1 0 0,-1-1-1 0 0,1 0 1 0 0,-1-1-1 0 0,0 1 1 0 0,0-1-1 0 0,-1-1 1 0 0,1 1-1 0 0,-1-1 1 0 0,-1 0-1 0 0,1-1 1 0 0,4-7 0 0 0,-5 7-25 0 0,-1-1 1 0 0,-1 0 0 0 0,0 0-1 0 0,0-1 1 0 0,0 1 0 0 0,-1-1-1 0 0,0 1 1 0 0,-1-1 0 0 0,0 0-1 0 0,0 0 1 0 0,-1 1 0 0 0,0-1-1 0 0,-1 0 1 0 0,0 0 0 0 0,-2-9-1 0 0,2 13-68 0 0,-1 1-1 0 0,0-1 1 0 0,0 1 0 0 0,-1 0-1 0 0,1 0 1 0 0,-1 0-1 0 0,0 0 1 0 0,0 0-1 0 0,0 1 1 0 0,0-1 0 0 0,-1 1-1 0 0,1 0 1 0 0,-1 0-1 0 0,0 0 1 0 0,0 0 0 0 0,0 1-1 0 0,0-1 1 0 0,-1 1-1 0 0,1 0 1 0 0,-1 1 0 0 0,-8-3-1 0 0,-4 0-781 0 0,0 0-1 0 0,-1 2 1 0 0,1 0 0 0 0,-29 0-1 0 0,17 5-1752 0 0,19-1 904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 8751 0 0,'0'0'399'0'0,"0"-2"-4"0"0,1-7 3157 0 0,2 25 299 0 0,1-3-3446 0 0,-4 16-90 0 0,0 0 1 0 0,-6 39-1 0 0,2-30 43 0 0,-17 328 1819 0 0,7 21-1692 0 0,-1-248-447 0 0,11-114-155 0 0,-1-2-1 0 0,-1 1 1 0 0,-14 36-1 0 0,15-50-264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0,'0'0'1072'0'0,"2"1"1196"0"0,5 1-755 0 0,0 0 0 0 0,-1 0-1 0 0,1 0 1 0 0,0-1 0 0 0,10 0-1 0 0,-3 0-551 0 0,-1-2-1 0 0,17-2 0 0 0,81-21 389 0 0,-108 23-1179 0 0,76-22 1054 0 0,79-18 233 0 0,-140 39-1509 0 0,0 1-1 0 0,0 0 0 0 0,-1 1 0 0 0,1 1 0 0 0,0 1 0 0 0,0 0 0 0 0,-1 1 0 0 0,21 7 0 0 0,-22-7-587 0 0,-1-2-1 0 0,1 1 0 0 0,0-2 0 0 0,18-1 0 0 0,-2 0-2197 0 0,-30 1 803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274 158 4607 0 0,'0'0'354'0'0,"0"-2"-233"0"0,7-23 7640 0 0,-7 20-7352 0 0,0 0-1 0 0,1 1 0 0 0,-2-1 1 0 0,1 0-1 0 0,0 0 0 0 0,-1 0 0 0 0,0 1 1 0 0,0-1-1 0 0,-1 0 0 0 0,1 1 1 0 0,-1-1-1 0 0,0 1 0 0 0,-2-5 1 0 0,1 5-322 0 0,0-1 0 0 0,0 1 0 0 0,0 0 0 0 0,0 0 0 0 0,-1 1 0 0 0,1-1 0 0 0,-1 0 0 0 0,0 1 0 0 0,0 0 0 0 0,0 0 0 0 0,-1 0 0 0 0,1 1 0 0 0,-1 0 0 0 0,1-1 0 0 0,-1 1 0 0 0,0 1 0 0 0,0-1 0 0 0,0 1 0 0 0,-7-1 1 0 0,4 1-87 0 0,0 0 0 0 0,-1 1 0 0 0,1 0 0 0 0,0 1 1 0 0,0 0-1 0 0,0 0 0 0 0,0 0 0 0 0,0 1 1 0 0,0 1-1 0 0,0-1 0 0 0,0 1 0 0 0,-8 5 1 0 0,11-5 31 0 0,0 0 0 0 0,1 0 1 0 0,0 0-1 0 0,0 1 1 0 0,0 0-1 0 0,0-1 0 0 0,0 1 1 0 0,1 1-1 0 0,-1-1 1 0 0,1 0-1 0 0,1 1 0 0 0,-1 0 1 0 0,0 0-1 0 0,1-1 1 0 0,0 2-1 0 0,0-1 0 0 0,1 0 1 0 0,-1 0-1 0 0,0 8 1 0 0,1-7 15 0 0,0 1 1 0 0,0 0 0 0 0,1 0 0 0 0,0 0-1 0 0,0 0 1 0 0,1 0 0 0 0,0 0 0 0 0,0 0 0 0 0,1-1-1 0 0,0 1 1 0 0,0 0 0 0 0,0-1 0 0 0,1 1 0 0 0,0-1-1 0 0,0 0 1 0 0,0 0 0 0 0,1 0 0 0 0,0-1 0 0 0,0 1-1 0 0,1-1 1 0 0,0 0 0 0 0,9 9 0 0 0,-3-8-8 0 0,2-4-31 0 0,-9-2-19 0 0,0 0-1 0 0,0-1 0 0 0,1 0 1 0 0,-1 0-1 0 0,0 0 1 0 0,0 0-1 0 0,0-1 0 0 0,0 1 1 0 0,0-1-1 0 0,0 0 1 0 0,-1 0-1 0 0,1-1 0 0 0,-1 1 1 0 0,1-1-1 0 0,3-3 1 0 0,3-4-37 0 0,0 1 0 0 0,-1-2 0 0 0,12-15 0 0 0,34-54-280 0 0,-54 78 271 0 0,-1 5 50 0 0,-2 13 40 0 0,0 0 61 0 0,0 34 1 0 0,2-47-161 0 0,-1 0 0 0 0,2 1 0 0 0,-1-1 0 0 0,0 1 0 0 0,1-1 1 0 0,-1 1-1 0 0,1-1 0 0 0,0 0 0 0 0,0 1 0 0 0,3 4 0 0 0,-1-2-429 0 0,-3-4-1436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0,'0'0'1062'0'0,"3"0"-482"0"0,-1 1-241 0 0,1 0 1 0 0,0 0 0 0 0,-1 0-1 0 0,1 0 1 0 0,-1 0 0 0 0,0 0-1 0 0,1 1 1 0 0,-1-1 0 0 0,0 1-1 0 0,0-1 1 0 0,0 1 0 0 0,0 0-1 0 0,0 0 1 0 0,0 0 0 0 0,0 0-1 0 0,-1 0 1 0 0,3 4 0 0 0,0 2 23 0 0,0 0 1 0 0,-1 0-1 0 0,0 1 1 0 0,3 10-1 0 0,1 4 300 0 0,-4-12-369 0 0,0 0 1 0 0,0 0 0 0 0,1 13-1 0 0,-4-15-875 0 0,0 1-1 0 0,0-1 1 0 0,-2 12-1 0 0,-1-14-677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2759 0 0,'-1'3'567'0'0,"-11"76"7715"0"0,3 2-4004 0 0,3-11-2411 0 0,6 107 1 0 0,6 28-529 0 0,-4-86-956 0 0,2-39-126 0 0,-1-2-531 0 0,-2-26-4323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23 6911 0 0,'0'0'528'0'0,"-1"2"-341"0"0,-3 4 1036 0 0,0 1 0 0 0,1-1 0 0 0,0 1 0 0 0,0-1-1 0 0,-2 12 2347 0 0,12-6-1931 0 0,-5-10-1555 0 0,0 0 1 0 0,0 0-1 0 0,0 0 0 0 0,0 0 0 0 0,0-1 1 0 0,1 1-1 0 0,-1-1 0 0 0,0 0 0 0 0,1 0 0 0 0,-1 1 1 0 0,1-2-1 0 0,0 1 0 0 0,-1 0 0 0 0,1 0 1 0 0,0-1-1 0 0,-1 0 0 0 0,1 1 0 0 0,0-1 1 0 0,-1 0-1 0 0,1 0 0 0 0,0-1 0 0 0,4 0 0 0 0,6-1 164 0 0,0-1-1 0 0,-1 0 0 0 0,18-7 0 0 0,-10 2-211 0 0,-1-1-1 0 0,0-1 1 0 0,0-1-1 0 0,34-26 1 0 0,-52 36-279 0 0,0-1-1351 0 0,-1 2 1541 0 0,0 0 0 0 0,0-1 0 0 0,0 1 1 0 0,0 0-1 0 0,0 0 0 0 0,1-1 0 0 0,-1 1 0 0 0,0 0 0 0 0,0-1 0 0 0,0 1 0 0 0,0 0 0 0 0,0-1 1 0 0,0 1-1 0 0,0 0 0 0 0,0-1 0 0 0,0 1 0 0 0,-1 0 0 0 0,1 0 0 0 0,0-1 0 0 0,0 1 0 0 0,0 0 1 0 0,0-1-1 0 0,0 1 0 0 0,0 0 0 0 0,-1 0 0 0 0,1-1 0 0 0,0 1 0 0 0,-5-1-106 0 0,0 0-1 0 0,0 1 1 0 0,0-1-1 0 0,0 1 1 0 0,0 1-1 0 0,0-1 1 0 0,0 1-1 0 0,0-1 1 0 0,0 2-1 0 0,0-1 1 0 0,0 0 0 0 0,1 1-1 0 0,-9 3 1 0 0,-4 3 317 0 0,-1 0-1 0 0,1 1 1 0 0,1 1 0 0 0,0 1 0 0 0,0 0 0 0 0,1 1 0 0 0,1 0 0 0 0,0 1 0 0 0,0 1 0 0 0,2 0 0 0 0,-1 1 0 0 0,-13 22 0 0 0,25-34-96 0 0,-1-1 0 0 0,1 1 1 0 0,0-1-1 0 0,0 1 1 0 0,0 0-1 0 0,0-1 0 0 0,1 1 1 0 0,-1 0-1 0 0,1-1 1 0 0,-1 1-1 0 0,1 0 0 0 0,0 0 1 0 0,0 0-1 0 0,0-1 1 0 0,1 1-1 0 0,-1 0 0 0 0,1 0 1 0 0,0-1-1 0 0,-1 1 0 0 0,1 0 1 0 0,0-1-1 0 0,0 1 1 0 0,1-1-1 0 0,-1 1 0 0 0,0-1 1 0 0,4 4-1 0 0,-1-1-132 0 0,0-1 0 0 0,0 0 0 0 0,0-1-1 0 0,0 1 1 0 0,1-1 0 0 0,0 0 0 0 0,0 0 0 0 0,0 0-1 0 0,0 0 1 0 0,0-1 0 0 0,0 0 0 0 0,10 2 0 0 0,3-1-4604 0 0,1-4-1568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8:0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11055 0 0,'-6'3'11155'0'0,"45"-15"-9095"0"0,-38 11-1691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106 267 3679 0 0,'1'2'3496'0'0,"1"1"-3079"0"0,3 12 8747 0 0,-7-6-4803 0 0,-4-4-5076 0 0,3-4 767 0 0,-1 0 0 0 0,1 0-1 0 0,0 0 1 0 0,-1 0 0 0 0,1-1 0 0 0,-1 0 0 0 0,0 0 0 0 0,1 0-1 0 0,-1 0 1 0 0,1 0 0 0 0,-1-1 0 0 0,1 1 0 0 0,-1-1 0 0 0,1 0-1 0 0,-5-2 1 0 0,2 1-60 0 0,-11-4 120 0 0,13 2-99 0 0,2 1 2 0 0,0 1-9 0 0,0 0 0 0 0,1 0 1 0 0,-1-1-1 0 0,1 1 0 0 0,0 0 0 0 0,-1-1 0 0 0,1 1 0 0 0,0-1 0 0 0,1 1 0 0 0,-1-1 0 0 0,0 1 1 0 0,1-1-1 0 0,-1 0 0 0 0,1-4 0 0 0,0 1-20 0 0,0 1-1 0 0,1 0 1 0 0,-1-1 0 0 0,1 1-1 0 0,1 0 1 0 0,3-10-1 0 0,2-1-149 0 0,1 0-1 0 0,1 0 0 0 0,15-20 0 0 0,-17 26 156 0 0,1 1 0 0 0,-1 1 0 0 0,1-1 0 0 0,1 1 0 0 0,0 1 0 0 0,0-1 0 0 0,0 2 0 0 0,1-1 0 0 0,0 1 0 0 0,0 1 0 0 0,1 0 0 0 0,0 0 0 0 0,-1 1 0 0 0,2 0 0 0 0,-1 1 0 0 0,0 0 0 0 0,1 1 0 0 0,-1 0 0 0 0,1 1 0 0 0,-1 1 0 0 0,1-1 0 0 0,0 2 0 0 0,-1 0 0 0 0,21 4 0 0 0,-24-3 110 0 0,-1 0 1 0 0,-1 1-1 0 0,1 0 0 0 0,0 0 1 0 0,-1 1-1 0 0,0 0 0 0 0,1 0 1 0 0,-2 1-1 0 0,1-1 0 0 0,0 1 0 0 0,-1 1 1 0 0,0-1-1 0 0,8 12 1 0 0,-10-13-38 0 0,0 1 1 0 0,-1-1 0 0 0,0 1-1 0 0,0 0 1 0 0,0-1 0 0 0,0 1 0 0 0,-1 0-1 0 0,0 0 1 0 0,0 0 0 0 0,0 0-1 0 0,0 1 1 0 0,-1 8 0 0 0,0-6 5 0 0,-1 0-1 0 0,0 0 1 0 0,-1 0 0 0 0,0 0-1 0 0,0-1 1 0 0,0 1-1 0 0,-4 7 1 0 0,2-7-82 0 0,0-1 0 0 0,-1 0 0 0 0,0 0 0 0 0,0 0 0 0 0,0-1 0 0 0,-1 0 0 0 0,0 0 0 0 0,0 0 0 0 0,0-1 0 0 0,-1 0 0 0 0,0 0 0 0 0,0-1 0 0 0,-10 6 0 0 0,-1-2-284 0 0,-1 0 0 0 0,1-1 0 0 0,-1-1 0 0 0,-28 5 0 0 0,42-11-3 0 0,0 1 1 0 0,0-1-1 0 0,0 1 0 0 0,0-2 0 0 0,-6 1 1 0 0,-13-5-6096 0 0,12 2 580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2759 0 0,'0'0'126'0'0,"0"3"-5"0"0,3 8 1460 0 0,0 1-1 0 0,-1-1 1 0 0,-1 1-1 0 0,0 0 1 0 0,-1 0-1 0 0,0 0 1 0 0,-3 18-1 0 0,1 10-772 0 0,-14 175 2160 0 0,10-180-2614 0 0,-1 0 1 0 0,-1 0-1 0 0,-2-1 0 0 0,-15 34 1 0 0,0-14-64 0 0,10-22-228 0 0,1 1-1 0 0,-11 39 0 0 0,25-72-64 0 0,-1 4-12 0 0,0-1 0 0 0,0 1 0 0 0,0 0 0 0 0,1-1 0 0 0,-1 1 0 0 0,1-1 0 0 0,0 1 0 0 0,0 0 0 0 0,1 4 0 0 0,13-1-393 0 0,-11-6 212 0 0,0 0 0 0 0,1-1 0 0 0,-1 1 0 0 0,1-1 0 0 0,-1 0 0 0 0,1 0 0 0 0,-1 0 0 0 0,1 0 0 0 0,-1-1 0 0 0,1 0 0 0 0,-1 1 0 0 0,1-1 0 0 0,-1 0 0 0 0,0-1 0 0 0,1 1 0 0 0,-1 0 0 0 0,0-1 0 0 0,5-3 0 0 0,12-8-1052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9671 0 0,'0'0'3676'0'0,"0"3"-3476"0"0,2 20 177 0 0,-4 45 0 0 0,0-30 217 0 0,1 4 316 0 0,-1 57 1451 0 0,-25 157-1 0 0,-31 20-1387 0 0,5-32-1341 0 0,51-232 334 0 0,0 1 0 0 0,0 21 0 0 0,2-19-9 0 0,5-2 22 0 0,-3-11-95 0 0,-1-1 0 0 0,1 1 0 0 0,-1-1 0 0 0,1 0 0 0 0,-1 1 0 0 0,1-1 0 0 0,0 0 0 0 0,0 0 0 0 0,-1 0 0 0 0,1 0 0 0 0,0-1 0 0 0,0 1 0 0 0,0-1 0 0 0,0 1 0 0 0,0-1 0 0 0,0 1 0 0 0,0-1 0 0 0,0 0 0 0 0,4 0 0 0 0,8-1-6610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 7367 0 0,'-14'3'682'0'0,"-1"1"-809"0"0,0 0-1 0 0,-19 8 1 0 0,29-10 360 0 0,0 1 0 0 0,1-1-1 0 0,-1 1 1 0 0,-4 3 0 0 0,6-3 451 0 0,1 0 1 0 0,-1-1 0 0 0,0 1-1 0 0,1 0 1 0 0,0 0 0 0 0,-4 10 6231 0 0,12-3-6410 0 0,-5-9-477 0 0,1 1 0 0 0,0 0 0 0 0,0-1 0 0 0,-1 0 0 0 0,1 1 0 0 0,0-1 0 0 0,0 0 1 0 0,0 0-1 0 0,1 0 0 0 0,-1-1 0 0 0,0 1 0 0 0,0 0 0 0 0,0-1 0 0 0,1 1 1 0 0,-1-1-1 0 0,3 0 0 0 0,6 1 60 0 0,1-1 1 0 0,11-1-1 0 0,-15 0 9 0 0,404-49 1715 0 0,-196 19-1610 0 0,-179 26-651 0 0,67-7 1290 0 0,-35 9-7004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69 5527 0 0,'1'1'423'0'0,"2"3"-144"0"0,0-1 1 0 0,0-1-1 0 0,0 1 0 0 0,1 0 0 0 0,-1-1 0 0 0,0 1 1 0 0,1-1-1 0 0,0 0 0 0 0,6 3 0 0 0,-3-3 885 0 0,0 1-264 0 0,-1-1 1 0 0,1 0-1 0 0,0 0 1 0 0,0-1-1 0 0,0 0 1 0 0,10 1-1 0 0,-5-2-159 0 0,-1-1-1 0 0,0 1 1 0 0,16-5-1 0 0,5-3 246 0 0,54-21 0 0 0,-64 20-386 0 0,-7 4-308 0 0,-10 4-243 0 0,0-1 1 0 0,0 1-1 0 0,-1-1 1 0 0,1 0 0 0 0,-1-1-1 0 0,1 1 1 0 0,-1-1 0 0 0,0 0-1 0 0,0 0 1 0 0,5-5-1 0 0,-3 1-145 0 0,-4 6-20 0 0,-3-1-18 0 0,1 1 101 0 0,-1 0 0 0 0,1 1 1 0 0,0-1-1 0 0,-1 0 0 0 0,1 0 1 0 0,0 1-1 0 0,-1-1 0 0 0,1 0 1 0 0,-1 1-1 0 0,0-1 0 0 0,1 0 1 0 0,-1 1-1 0 0,1-1 0 0 0,-1 1 0 0 0,0-1 1 0 0,0 1-1 0 0,1-1 0 0 0,-1 1 1 0 0,0-1-1 0 0,0 1 0 0 0,1 0 1 0 0,-1 0-1 0 0,0-1 0 0 0,0 1 1 0 0,0 0-1 0 0,-1 0 0 0 0,-7-1-117 0 0,0 0 0 0 0,-1 0-1 0 0,1 1 1 0 0,0 1 0 0 0,0-1 0 0 0,0 2-1 0 0,0-1 1 0 0,-15 6 0 0 0,0 0-105 0 0,-44 22 0 0 0,46-17 275 0 0,0 0 0 0 0,1 1 1 0 0,-24 19-1 0 0,34-23 88 0 0,0 1 0 0 0,1 0-1 0 0,1 0 1 0 0,-1 1-1 0 0,2 0 1 0 0,-1 1 0 0 0,-7 14-1 0 0,15-25-87 0 0,0 1 1 0 0,0 0-1 0 0,0 0 0 0 0,0 0 0 0 0,1 0 1 0 0,-1 0-1 0 0,0 0 0 0 0,1 0 0 0 0,0 0 1 0 0,-1 0-1 0 0,1 1 0 0 0,0-1 0 0 0,0 0 0 0 0,0 0 1 0 0,0 0-1 0 0,1 0 0 0 0,-1 0 0 0 0,0 0 1 0 0,1 0-1 0 0,0 0 0 0 0,-1 0 0 0 0,1 0 1 0 0,0 0-1 0 0,2 3 0 0 0,-1-2-22 0 0,1-1 0 0 0,-1 1 1 0 0,1-1-1 0 0,-1 0 0 0 0,1 0 0 0 0,0 0 0 0 0,0 0 1 0 0,0 0-1 0 0,0-1 0 0 0,0 1 0 0 0,1-1 0 0 0,-1 0 0 0 0,0 0 1 0 0,6 1-1 0 0,15 1-181 0 0,2-2-9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 10591 0 0,'2'-2'819'0'0,"3"-7"6030"0"0,-17 9-5774 0 0,7 1-942 0 0,-1 0 1 0 0,1 0-1 0 0,-1 1 1 0 0,1 0-1 0 0,-1 0 0 0 0,1 0 1 0 0,0 1-1 0 0,-7 4 1 0 0,-38 28 784 0 0,48-33-876 0 0,-5 3-8 0 0,0 1 0 0 0,1 0 1 0 0,0 0-1 0 0,0 1 0 0 0,1-1 0 0 0,-1 1 0 0 0,-6 13 0 0 0,10-16-69 0 0,0 0-1 0 0,0 0 0 0 0,1 0 0 0 0,-1 0 1 0 0,1 0-1 0 0,0 0 0 0 0,0 0 0 0 0,0 1 1 0 0,1-1-1 0 0,0 0 0 0 0,0 0 0 0 0,0 1 1 0 0,0-1-1 0 0,0 0 0 0 0,1 1 0 0 0,2 6 1 0 0,-2-8 11 0 0,0 0 1 0 0,1 0-1 0 0,-1 0 1 0 0,1 0 0 0 0,0-1-1 0 0,0 1 1 0 0,0 0-1 0 0,0-1 1 0 0,0 0 0 0 0,5 4-1 0 0,28 18 7 0 0,-4-3 74 0 0,-21-13-71 0 0,-5-4 51 0 0,0 0 0 0 0,0 1 0 0 0,0 0 0 0 0,0 0 0 0 0,-1 0 1 0 0,1 0-1 0 0,-1 1 0 0 0,6 12 0 0 0,-9-16 8 0 0,0 1-1 0 0,0-1 1 0 0,0 1-1 0 0,0 0 0 0 0,0 0 1 0 0,-1-1-1 0 0,1 1 1 0 0,-1 0-1 0 0,0 0 1 0 0,0 0-1 0 0,0 0 1 0 0,0-1-1 0 0,-1 1 1 0 0,1 0-1 0 0,-1 0 1 0 0,1 0-1 0 0,-1-1 0 0 0,-2 5 1 0 0,1-3 3 0 0,0 0 0 0 0,-1-1 0 0 0,1 1 1 0 0,-1-1-1 0 0,0 0 0 0 0,0 0 0 0 0,-1 0 0 0 0,1 0 0 0 0,0 0 1 0 0,-1-1-1 0 0,-5 3 0 0 0,0 1-24 0 0,-1-1 1 0 0,0 0-1 0 0,0-1 0 0 0,-1-1 1 0 0,1 1-1 0 0,-1-1 0 0 0,0-1 1 0 0,1 0-1 0 0,-1-1 1 0 0,0 0-1 0 0,0 0 0 0 0,0-1 1 0 0,-12-2-1 0 0,13 0-63 0 0,10 1-13 0 0,0 0 0 0 0,-1 0 0 0 0,1 1 0 0 0,0-1 0 0 0,0 0 0 0 0,0 0-1 0 0,0 1 1 0 0,0-1 0 0 0,0 0 0 0 0,0 0 0 0 0,0 1 0 0 0,0-1-1 0 0,0 0 1 0 0,0 1 0 0 0,0-1 0 0 0,1 0 0 0 0,-1 0 0 0 0,0 1 0 0 0,1-2-1 0 0,-1 2 7 0 0,9-17-638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3223 0 0,'0'0'143'0'0,"-1"3"-3"0"0,-13 26 4010 0 0,1 2 0 0 0,-13 49 0 0 0,15-33-1938 0 0,-7 55 1 0 0,1 202-1832 0 0,17-286-200 0 0,-2 31 71 0 0,-2 1-1 0 0,-2-1 0 0 0,-2 0 1 0 0,-2 0-1 0 0,-3-1 1 0 0,-34 87-1 0 0,46-133-422 0 0,3-1-1402 0 0,-1 0 1364 0 0,-1 0 109 0 0,1-1-1 0 0,-1 0 1 0 0,1 1-1 0 0,-1-1 0 0 0,0 0 1 0 0,1 1-1 0 0,-1-1 1 0 0,1 0-1 0 0,-1 1 1 0 0,1-1-1 0 0,-1 0 1 0 0,1 0-1 0 0,0 0 1 0 0,-1 1-1 0 0,1-1 0 0 0,-1 0 1 0 0,1 0-1 0 0,-1 0 1 0 0,2 0-1 0 0,10 0-1879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0,'0'0'14800'0'0,"2"2"-14480"0"0,4 2-188 0 0,0 0 1 0 0,0 0-1 0 0,1 0 0 0 0,-1-1 0 0 0,1 0 1 0 0,-1-1-1 0 0,1 1 0 0 0,0-1 0 0 0,0-1 1 0 0,0 1-1 0 0,0-1 0 0 0,8 0 0 0 0,16 1 395 0 0,46-4-1 0 0,-59 1-370 0 0,230-4 1468 0 0,-134 12-1039 0 0,20 1-1815 0 0,-121-8 829 0 0,23 0-6941 0 0,-17-2-502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5983 0 0,'0'0'542'0'0,"0"3"-149"0"0,-3 54 5898 0 0,-5 2-3606 0 0,-1 25-1685 0 0,7-60-838 0 0,-3 44 370 0 0,6 126-1 0 0,3-155-492 0 0,-1-14-51 0 0,0 0 0 0 0,-2 0 0 0 0,-1 0 0 0 0,-3 30 0 0 0,2-51-49 0 0,0 0 1 0 0,0 1-1 0 0,0-1 1 0 0,-1 0-1 0 0,1 0 0 0 0,-1 0 1 0 0,0 0-1 0 0,-4 6 1 0 0,5-8-30 0 0,0-2-116 0 0,1 1 191 0 0,0-1 0 0 0,0 0 0 0 0,0 0 0 0 0,0 0 0 0 0,0 1 0 0 0,-1-1 0 0 0,1 0 1 0 0,0 0-1 0 0,0 0 0 0 0,0 0 0 0 0,-1 0 0 0 0,1 1 0 0 0,0-1 0 0 0,0 0 0 0 0,0 0 0 0 0,-1 0 0 0 0,1 0 0 0 0,0 0 0 0 0,0 0 0 0 0,-1 0 0 0 0,1 0 0 0 0,0 0 0 0 0,0 0 0 0 0,0 0 0 0 0,-1 0 0 0 0,1 0 0 0 0,0 0 0 0 0,0 0 0 0 0,-1 0 0 0 0,1 0 0 0 0,0 0 0 0 0,0 0 0 0 0,-1 0 0 0 0,1 0 0 0 0,0 0 0 0 0,0 0 0 0 0,0-1 0 0 0,-1 1 0 0 0,1 0 0 0 0,0 0 0 0 0,0 0 0 0 0,-11-5-544 0 0,11 5 551 0 0,-2-1-205 0 0,1-1 1 0 0,-1 1 0 0 0,1 0 0 0 0,-1-1-1 0 0,1 1 1 0 0,0-1 0 0 0,0 1-1 0 0,0-1 1 0 0,-2-2 0 0 0,-2-9-1015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79 476 1375 0 0,'-1'1'107'0'0,"-6"6"1688"0"0,-3 2 4767 0 0,-8 0-5388 0 0,16-9-356 0 0,2 1-768 0 0,0-1 0 0 0,-1 0-1 0 0,1 0 1 0 0,0 0 0 0 0,0 1-1 0 0,0-1 1 0 0,0 0 0 0 0,-1 0-1 0 0,1 0 1 0 0,0 1 0 0 0,0-1 0 0 0,-1 0-1 0 0,1 0 1 0 0,0 0 0 0 0,0 0-1 0 0,-1 0 1 0 0,1 0 0 0 0,0 0-1 0 0,0 0 1 0 0,-1 0 0 0 0,1 1-1 0 0,0-1 1 0 0,0 0 0 0 0,-1 0-1 0 0,1 0 1 0 0,0 0 0 0 0,-1-1 0 0 0,1 1-1 0 0,0 0 1 0 0,0 0 0 0 0,-1 0-1 0 0,1 0 1 0 0,0 0 0 0 0,-1 0-1 0 0,-11-3 1453 0 0,12 3-1616 0 0,-1-1 225 0 0,0 0-1 0 0,0 0 1 0 0,0 0-1 0 0,0 0 1 0 0,1 1-1 0 0,-1-1 1 0 0,0 0 0 0 0,1 0-1 0 0,-1 0 1 0 0,1 0-1 0 0,-1-1 1 0 0,1 1 0 0 0,-1 0-1 0 0,1-2 1 0 0,-5-16 439 0 0,5 19-534 0 0,-2-12 181 0 0,1 1 0 0 0,1-23-1 0 0,-1-9 86 0 0,0 33-286 0 0,1 1-1 0 0,0-1 1 0 0,1 0-1 0 0,0 1 1 0 0,0-1-1 0 0,1 1 1 0 0,0-1-1 0 0,1 1 1 0 0,4-10-1 0 0,-2 6-11 0 0,2 1-1 0 0,-1-1 1 0 0,2 1 0 0 0,-1 1 0 0 0,18-20-1 0 0,-11 15 3 0 0,2 2 0 0 0,0-1 1 0 0,0 2-1 0 0,1 0 0 0 0,1 1 0 0 0,0 1 0 0 0,1 1 0 0 0,24-11 0 0 0,-19 12 167 0 0,-1 1 0 0 0,1 1 0 0 0,1 1 0 0 0,-1 1 0 0 0,42-3-1 0 0,-51 7-31 0 0,1 1-1 0 0,0 1 1 0 0,-1 0-1 0 0,1 1 1 0 0,-1 1-1 0 0,0 0 1 0 0,1 1-1 0 0,-2 1 1 0 0,1 0-1 0 0,17 10 1 0 0,-29-14-113 0 0,-1 0 0 0 0,0 1 0 0 0,1-1 0 0 0,-1 1 0 0 0,0-1-1 0 0,0 1 1 0 0,0 0 0 0 0,0 0 0 0 0,0 0 0 0 0,-1 0 0 0 0,1 0 0 0 0,0 0 0 0 0,-1 1 0 0 0,0-1 0 0 0,1 0 0 0 0,-1 1 0 0 0,1 3 0 0 0,-1-3 11 0 0,-1 0 1 0 0,1 1 0 0 0,-1 0-1 0 0,0-1 1 0 0,0 1 0 0 0,0-1-1 0 0,-1 1 1 0 0,1-1 0 0 0,-1 1-1 0 0,0-1 1 0 0,-1 6 0 0 0,-3 3 88 0 0,-1 0-1 0 0,0 0 1 0 0,-1-1 0 0 0,0 1-1 0 0,-15 17 1 0 0,-9 6-8 0 0,-1-1-1 0 0,-1-1 1 0 0,-2-2-1 0 0,-2-2 1 0 0,-74 48 0 0 0,103-72-102 0 0,-4 3-6 0 0,0-1 0 0 0,-1 0 1 0 0,0 0-1 0 0,0-2 0 0 0,0 1 0 0 0,-1-2 0 0 0,0 0 0 0 0,-22 4 1 0 0,36-8-27 0 0,-1 0 1 0 0,0 0 0 0 0,1 0-1 0 0,-1 0 1 0 0,1 0 0 0 0,-1 0 0 0 0,0 0-1 0 0,1 0 1 0 0,-1 0 0 0 0,1 0 0 0 0,-1 0-1 0 0,1 0 1 0 0,-1 0 0 0 0,0-1 0 0 0,1 1-1 0 0,-1 0 1 0 0,1 0 0 0 0,-1-1 0 0 0,1 1-1 0 0,-1 0 1 0 0,1-1 0 0 0,0 1 0 0 0,-1-1-1 0 0,1 1 1 0 0,-1-1 0 0 0,1 1 0 0 0,0 0-1 0 0,-1-1 1 0 0,1 1 0 0 0,0-1-1 0 0,0 0 1 0 0,-1 1 0 0 0,1-1 0 0 0,0 1-1 0 0,0-1 1 0 0,0 1 0 0 0,0-1 0 0 0,-1 1-1 0 0,1-1 1 0 0,0 0 0 0 0,0 1 0 0 0,0-1-1 0 0,0 1 1 0 0,0-1 0 0 0,1 0 0 0 0,-1 0-1 0 0,0-3-149 0 0,1 1 0 0 0,0-1 0 0 0,0 0 0 0 0,0 1 0 0 0,1-5 0 0 0,3-1-535 0 0,-1 1 1 0 0,1 0-1 0 0,0 0 0 0 0,9-11 0 0 0,3 0-885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2303 0 0,'0'0'12344'0'0,"2"0"-12140"0"0,13-4 80 0 0,0 1-1 0 0,0 0 0 0 0,0 1 1 0 0,1 1-1 0 0,18 0 0 0 0,-19 1 4 0 0,1-2 0 0 0,16-3 0 0 0,19-2 4 0 0,165-2-227 0 0,-186 8-73 0 0,0-2 0 0 0,35-8 0 0 0,-36 5 141 0 0,1 2 0 0 0,35-1-1 0 0,-47 6-83 0 0,-1 1 1 0 0,1 1-1 0 0,33 9 0 0 0,-36-8-51 0 0,1 0 0 0 0,-1-1 1 0 0,1 0-1 0 0,0-1 0 0 0,20-1 0 0 0,34-8 33 0 0,0-4 0 0 0,90-26-1 0 0,-103 23 10 0 0,-52 13-39 0 0,13-4 13 0 0,0 2-1 0 0,26-3 1 0 0,-38 5-10 0 0,0 2 0 0 0,1-1 0 0 0,-1 0 0 0 0,0 1 0 0 0,0 0 1 0 0,0 1-1 0 0,0-1 0 0 0,0 1 0 0 0,0 0 0 0 0,11 6 0 0 0,-9-3-3 0 0,-1-1 0 0 0,0-1 0 0 0,1 1 0 0 0,-1-1 0 0 0,14 3 0 0 0,-9-3 3 0 0,0-1-1 0 0,-1 0 0 0 0,1-1 0 0 0,20 0 1 0 0,49-7 22 0 0,-31 2-8 0 0,103-19 40 0 0,-108 15 27 0 0,0 1-1 0 0,55-1 1 0 0,-96 8-73 0 0,0 0 0 0 0,0 1 1 0 0,0-1-1 0 0,0 1 0 0 0,0 0 1 0 0,0 0-1 0 0,0 0 0 0 0,0 1 1 0 0,-1-1-1 0 0,1 1 0 0 0,5 3 1 0 0,31 14-6 0 0,-26-15-2 0 0,1 1 0 0 0,-1-2-1 0 0,1 0 1 0 0,0-1-1 0 0,0 0 1 0 0,22-1 0 0 0,92-10 49 0 0,-33 0-4 0 0,311 25-133 0 0,-404-16 80 0 0,60 3 44 0 0,108-11-1 0 0,-108 2 222 0 0,105 6-1 0 0,-104 5-260 0 0,-15 1 0 0 0,1-3 0 0 0,50-4 0 0 0,328-14 192 0 0,-210 1-35 0 0,-157 8-124 0 0,-44 4-26 0 0,94-5 60 0 0,-49 4-33 0 0,108-19 0 0 0,-50 4-38 0 0,10 11 4 0 0,-56 6 0 0 0,-53 0 1 0 0,-2 1 2 0 0,-1-2 1 0 0,23-3-1 0 0,-32 3 25 0 0,4-1 47 0 0,-1-1 0 0 0,1 1 0 0 0,-1-2 0 0 0,16-8 0 0 0,-27 13 134 0 0,7 0-177 0 0,0 0 0 0 0,-1 1 0 0 0,1 0 1 0 0,-1 0-1 0 0,0 1 0 0 0,1 0 0 0 0,7 3 0 0 0,-7-1-48 0 0,-1 1-170 0 0,-5-4-460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1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 3679 0 0,'-2'1'284'0'0,"-28"14"224"0"0,7-6 14147 0 0,58-8-13648 0 0,-18 0-749 0 0,0-1-1 0 0,22-2 1 0 0,34-12 57 0 0,-50 8-199 0 0,1 1 1 0 0,0 2 0 0 0,46-2-1 0 0,-39 7-57 0 0,-28-2-160 0 0,-1 1 1 0 0,6 1 61 0 0,-2 15-10204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42:1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0,'0'0'831'0'0,"2"3"-686"0"0,0 1 464 0 0,1 1-1 0 0,-1-1 1 0 0,1 1-1 0 0,0-1 1 0 0,1 0 0 0 0,-1 0-1 0 0,1-1 1 0 0,0 1-1 0 0,0-1 1 0 0,0 1-1 0 0,0-1 1 0 0,0-1-1 0 0,1 1 1 0 0,-1 0-1 0 0,1-1 1 0 0,0 0-1 0 0,8 2 1 0 0,-7-2-449 0 0,0-1-1 0 0,1 0 1 0 0,-1 0 0 0 0,0-1-1 0 0,10 0 1 0 0,1-2-40 0 0,1 0 0 0 0,-1-1 0 0 0,23-8 0 0 0,19-9-2886 0 0,-44 13 1500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22 14279 0 0,'0'0'1103'0'0,"1"-1"-720"0"0,1 0-437 0 0,-1 1 1 0 0,0-1 0 0 0,0 0 0 0 0,0 1 0 0 0,0-1 0 0 0,1 0-1 0 0,-1 0 1 0 0,0 1 0 0 0,0-1 0 0 0,-1 0 0 0 0,1 0 0 0 0,0 0-1 0 0,4-7 5972 0 0,-7 8-5740 0 0,0-1-169 0 0,0 1 1 0 0,-1 0 0 0 0,1-1-1 0 0,0 1 1 0 0,0 0 0 0 0,0 0-1 0 0,0 0 1 0 0,-1 0 0 0 0,1 1 0 0 0,0-1-1 0 0,0 0 1 0 0,0 1 0 0 0,0 0-1 0 0,-3 1 1 0 0,-3 1-5 0 0,-7 2-5 0 0,1 0 0 0 0,0 1-1 0 0,1 1 1 0 0,-20 12 0 0 0,-47 40 6 0 0,53-37-35 0 0,-54 32 0 0 0,61-44 18 0 0,11-6 10 0 0,1 0-1 0 0,0 1 0 0 0,0 0 0 0 0,0 0 1 0 0,1 1-1 0 0,-14 13 0 0 0,19-15-46 0 0,-3 3 20 0 0,3-5-46 0 0,2 1 52 0 0,1 0 1 0 0,-1 0 0 0 0,0 0 0 0 0,1 0 0 0 0,-1 0 0 0 0,1 0 0 0 0,0 0-1 0 0,0 0 1 0 0,0 0 0 0 0,1-1 0 0 0,-1 1 0 0 0,4 5 0 0 0,0-5-32 0 0,-3-2 53 0 0,7 2-10 0 0,0 1-1 0 0,1-1 0 0 0,-1-1 0 0 0,1 0 1 0 0,0 0-1 0 0,0-1 0 0 0,14 1 0 0 0,-12-3 12 0 0,1 2 0 0 0,-1-1 0 0 0,17 4 0 0 0,11 1-65 0 0,-10-2 50 0 0,-25-1 16 0 0,11 2-2 0 0,-5-1 1 0 0,5 3 30 0 0,-7-1-3 0 0,8 5 36 0 0,-15-7-31 0 0,-1 0-3 0 0,1-1 62 0 0,-3 2-34 0 0,1 0 0 0 0,-1-1 0 0 0,1 1 0 0 0,-1 0 0 0 0,-1 0 0 0 0,1 0 1 0 0,0 0-1 0 0,-1-1 0 0 0,0 1 0 0 0,0-1 0 0 0,-4 6 0 0 0,-3 4 39 0 0,-19 18-1 0 0,22-24-53 0 0,-29 26 54 0 0,-76 58-1 0 0,94-79-86 0 0,-1 0-1 0 0,-1-1 0 0 0,-26 11 0 0 0,35-18 8 0 0,-1 0 1 0 0,0 0-1 0 0,1-1 0 0 0,-1-1 0 0 0,-1 1 1 0 0,1-2-1 0 0,0 0 0 0 0,-12 0 0 0 0,15-1 0 0 0,1-1 0 0 0,-1-1 0 0 0,1 1 0 0 0,0-1 0 0 0,0 0 0 0 0,0-1 0 0 0,0 1 0 0 0,0-1 0 0 0,1-1 0 0 0,-1 0 0 0 0,1 1 0 0 0,0-2 0 0 0,0 1 0 0 0,0-1 0 0 0,0 0 0 0 0,-8-10-1 0 0,8 7-5 0 0,1 1-35 0 0,5 5-95 0 0,1 1-320 0 0,2-2 346 0 0,-1 1 0 0 0,1 0 1 0 0,0 0-1 0 0,0 0 1 0 0,0 1-1 0 0,0-1 0 0 0,0 1 1 0 0,0-1-1 0 0,0 1 1 0 0,5-1-1 0 0,38-5-1701 0 0,-15 3-903 0 0,-8 1-3379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79 106 9271 0 0,'0'0'838'0'0,"2"-2"-692"0"0,22-12 750 0 0,-17 12 3224 0 0,-11 14-2721 0 0,-3 5-1121 0 0,-1 0 0 0 0,-1-1 0 0 0,-1 0 0 0 0,-14 18-1 0 0,-5 8 415 0 0,26-37-586 0 0,1 0 0 0 0,-1 0 0 0 0,1 0 0 0 0,0 0 0 0 0,0 0 0 0 0,0 1 0 0 0,1-1 0 0 0,0 1 0 0 0,0-1 0 0 0,0 1 0 0 0,1 8 0 0 0,0-13-80 0 0,0 0 0 0 0,0 0-1 0 0,0 1 1 0 0,0-1 0 0 0,1 0 0 0 0,-1 0-1 0 0,1 0 1 0 0,-1 1 0 0 0,1-1 0 0 0,-1 0-1 0 0,1 0 1 0 0,0 0 0 0 0,-1 0 0 0 0,1 0-1 0 0,0 0 1 0 0,0 0 0 0 0,0 0 0 0 0,0-1-1 0 0,0 1 1 0 0,0 0 0 0 0,0 0 0 0 0,0-1-1 0 0,0 1 1 0 0,0-1 0 0 0,0 1 0 0 0,0-1-1 0 0,0 1 1 0 0,1-1 0 0 0,1 1 0 0 0,1 0 30 0 0,0 0 1 0 0,0-1-1 0 0,1 1 1 0 0,-1-1 0 0 0,6 0-1 0 0,-4 0-7 0 0,0-1 0 0 0,-1 0 1 0 0,1 0-1 0 0,0-1 0 0 0,-1 1 0 0 0,8-4 0 0 0,4-5 42 0 0,-13 6-79 0 0,-1 0 3 0 0,2-3 7 0 0,1 1 1 0 0,-1-1 0 0 0,0-1-1 0 0,6-12 1 0 0,11-17 154 0 0,25-33 159 0 0,5-6 0 0 0,-45 67-467 0 0,0 0-1 0 0,1 1 1 0 0,0 0 0 0 0,0 0 0 0 0,1 1-1 0 0,0 0 1 0 0,0 0 0 0 0,1 1-1 0 0,10-5 1 0 0,-17 10-332 0 0,0 1 1 0 0,0-1-1 0 0,0 0 1 0 0,-1 1-1 0 0,1 0 1 0 0,0 0-1 0 0,5 0 1 0 0,-3 0-509 0 0,0 1-958 0 0,8 2-14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36 294 5983 0 0,'0'0'11031'0'0,"-1"3"-10342"0"0,0 0-519 0 0,0 0-77 0 0,0 0-1 0 0,-1 0 0 0 0,1 0 1 0 0,-1-1-1 0 0,0 1 0 0 0,1 0 1 0 0,-1-1-1 0 0,-4 4 1 0 0,2-4-35 0 0,-5-2-34 0 0,9 0-23 0 0,0 0 0 0 0,0 0 0 0 0,0 0 0 0 0,0 0 0 0 0,0 0 0 0 0,0 0 0 0 0,-1 0 0 0 0,1 0 0 0 0,0 0-1 0 0,0 0 1 0 0,0 0 0 0 0,0 0 0 0 0,0 0 0 0 0,0 0 0 0 0,0 0 0 0 0,0 0 0 0 0,0 0 0 0 0,0 0 0 0 0,-1 0 0 0 0,1 0 0 0 0,0 0 0 0 0,0 0-1 0 0,0 0 1 0 0,0-1 0 0 0,0 1 0 0 0,0 0 0 0 0,0 0 0 0 0,0 0 0 0 0,0 0 0 0 0,0 0 0 0 0,0 0 0 0 0,0 0 0 0 0,0 0 0 0 0,0 0 0 0 0,0 0-1 0 0,0 0 1 0 0,0-1 0 0 0,0 1 0 0 0,0 0 0 0 0,-1 0 0 0 0,1 0 0 0 0,0 0 0 0 0,0 0 0 0 0,0 0 0 0 0,0 0 0 0 0,1 0 0 0 0,-1 0 0 0 0,0 0-1 0 0,0-1 1 0 0,0 1 0 0 0,0 0 0 0 0,-1-5 7 0 0,1 0-1 0 0,0 0 0 0 0,1-1 1 0 0,-1 1-1 0 0,1 0 1 0 0,0 0-1 0 0,1 0 0 0 0,-1 0 1 0 0,1 0-1 0 0,0 0 1 0 0,0 1-1 0 0,0-1 0 0 0,1 0 1 0 0,-1 1-1 0 0,1 0 1 0 0,1 0-1 0 0,-1 0 0 0 0,0 0 1 0 0,7-6-1 0 0,4-4-7 0 0,-1 1 0 0 0,2 0 0 0 0,0 1 0 0 0,0 1 0 0 0,1 0 0 0 0,1 1 0 0 0,18-8 0 0 0,-34 17 1 0 0,39-14 58 0 0,-37 14-22 0 0,0 1-1 0 0,1-1 0 0 0,-1 0 1 0 0,0 1-1 0 0,1 0 1 0 0,-1 0-1 0 0,0 0 0 0 0,1 0 1 0 0,5 1-1 0 0,-7 0 3 0 0,0 0 0 0 0,0 1-1 0 0,0-1 1 0 0,0 0 0 0 0,0 1-1 0 0,0-1 1 0 0,0 1 0 0 0,0-1-1 0 0,0 1 1 0 0,-1 0 0 0 0,1 0-1 0 0,-1 0 1 0 0,1 0 0 0 0,-1 0-1 0 0,0 0 1 0 0,0 0 0 0 0,0 1-1 0 0,0-1 1 0 0,0 0 0 0 0,0 0-1 0 0,0 5 1 0 0,6 22 60 0 0,-8-4 148 0 0,0-18 8 0 0,0-16-276 0 0,2 5-21 0 0,-1 0-1 0 0,1 0 1 0 0,0 0 0 0 0,0 0 0 0 0,0 0 0 0 0,1 0-1 0 0,0 1 1 0 0,-1-1 0 0 0,1 1 0 0 0,0-1 0 0 0,5-5-1 0 0,2-2-142 0 0,0 1 0 0 0,11-11 1 0 0,-9 11 141 0 0,-1 0 1 0 0,1 1 0 0 0,1 0-1 0 0,-1 1 1 0 0,2 0 0 0 0,-1 1-1 0 0,1 1 1 0 0,0 0 0 0 0,0 0 0 0 0,19-4-1 0 0,1 3 325 0 0,63-6 0 0 0,-91 13-171 0 0,0 0 0 0 0,0 0 0 0 0,0 0 0 0 0,6 1 0 0 0,-8 0-95 0 0,-1 0 1 0 0,0-1-1 0 0,0 1 1 0 0,0 1-1 0 0,0-1 0 0 0,0 0 1 0 0,0 0-1 0 0,0 1 0 0 0,2 1 1 0 0,-3-1-9 0 0,1 0 0 0 0,-1-1 0 0 0,0 1 0 0 0,0 0 0 0 0,0 0 0 0 0,0 0 0 0 0,0 0 0 0 0,0 0 0 0 0,-1 0 0 0 0,1 1 0 0 0,-1-1 0 0 0,1 0 0 0 0,-1 0 0 0 0,0 3 0 0 0,0-3 5 0 0,1 13 33 0 0,-1 0-1 0 0,0-1 0 0 0,-1 1 1 0 0,-1 0-1 0 0,0-1 0 0 0,-1 1 1 0 0,-1-1-1 0 0,-8 22 0 0 0,-14 43 11 0 0,4-7 6 0 0,18-59-68 0 0,4-11-71 0 0,0-2-189 0 0,0 0 247 0 0,0 0 0 0 0,1 0 0 0 0,-1 1 0 0 0,0-1 0 0 0,0 0 0 0 0,0 0 0 0 0,1 0 0 0 0,-1 0 0 0 0,0 0 0 0 0,0 0 0 0 0,0 1 0 0 0,0-1 0 0 0,1 0 0 0 0,-1 0 0 0 0,0 0 0 0 0,0 1 0 0 0,0-1 0 0 0,0 0 0 0 0,0 0 1 0 0,0 0-1 0 0,0 1 0 0 0,0-1 0 0 0,1 0 0 0 0,-1 0 0 0 0,0 0 0 0 0,0 1 0 0 0,0-1 0 0 0,0 0 0 0 0,0 1-38 0 0,0-1 1 0 0,0 0 0 0 0,0 1-1 0 0,0-1 1 0 0,0 0 0 0 0,0 1-1 0 0,0-1 1 0 0,0 0 0 0 0,0 1-1 0 0,0-1 1 0 0,1 0 0 0 0,-1 0-1 0 0,0 1 1 0 0,0-1 0 0 0,0 0-1 0 0,0 0 1 0 0,1 1-1 0 0,-1-1 1 0 0,0 0 0 0 0,0 0-1 0 0,1 1 1 0 0,-1-1 0 0 0,0 0-1 0 0,1 0 1 0 0,-1 0 0 0 0,0 0-1 0 0,0 0 1 0 0,1 1 0 0 0,-1-1-1 0 0,0 0 1 0 0,1 0 0 0 0,-1 0-1 0 0,0 0 1 0 0,1 0 0 0 0,-1 0-1 0 0,0 0 1 0 0,1 0 0 0 0,15-2-6566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 4607 0 0,'-1'-1'3432'0'0,"-1"-1"-2902"0"0,-1 1-1 0 0,1 0 1 0 0,-1 0-1 0 0,1 0 1 0 0,-1 0-1 0 0,0 0 1 0 0,1 1 0 0 0,-1-1-1 0 0,0 1 1 0 0,-4 0-1 0 0,3 0-200 0 0,0 0-1 0 0,0 1 1 0 0,0-1 0 0 0,-1 1-1 0 0,1 0 1 0 0,-4 2 0 0 0,-6 3-274 0 0,1 1-1 0 0,0 0 1 0 0,-12 9 0 0 0,3-2 543 0 0,0 0-158 0 0,0 0 1 0 0,-29 28-1 0 0,46-37-342 0 0,0 0 0 0 0,1 1 0 0 0,0-1 0 0 0,1 1-1 0 0,-1 0 1 0 0,-3 10 0 0 0,-3 3 89 0 0,9-18-181 0 0,1-1 1 0 0,0 1-1 0 0,0-1 0 0 0,-1 1 0 0 0,1 0 0 0 0,0 0 1 0 0,0-1-1 0 0,0 1 0 0 0,-1 0 0 0 0,1-1 0 0 0,0 1 0 0 0,0 0 1 0 0,0 0-1 0 0,0-1 0 0 0,0 1 0 0 0,1 0 0 0 0,-1-1 1 0 0,0 2-1 0 0,1 0 7 0 0,-1 0-6 0 0,1 0 1 0 0,-1 0-1 0 0,1-1 1 0 0,0 1-1 0 0,0 0 1 0 0,0-1-1 0 0,0 1 0 0 0,0 0 1 0 0,0-1-1 0 0,0 1 1 0 0,0-1-1 0 0,1 0 1 0 0,-1 1-1 0 0,0-1 1 0 0,1 0-1 0 0,2 2 1 0 0,0-1 12 0 0,0 0 1 0 0,0 0 0 0 0,0 0-1 0 0,0-1 1 0 0,0 0 0 0 0,0 0-1 0 0,0 0 1 0 0,8 1 0 0 0,36 0 163 0 0,-43-2-156 0 0,3 0 5 0 0,1 0-1 0 0,-1-1 1 0 0,0 0-1 0 0,1 0 1 0 0,-1 0-1 0 0,0-1 0 0 0,0-1 1 0 0,0 1-1 0 0,0-1 1 0 0,-1-1-1 0 0,1 1 1 0 0,-1-1-1 0 0,0-1 1 0 0,0 1-1 0 0,0-1 1 0 0,8-8-1 0 0,-11 10-31 0 0,13-17 69 0 0,-16 17-57 0 0,1 0 1 0 0,0 0-1 0 0,0 0 0 0 0,-1 0 1 0 0,0 0-1 0 0,1 0 1 0 0,-1-1-1 0 0,-1 1 0 0 0,1 0 1 0 0,0 0-1 0 0,-1-1 1 0 0,1 1-1 0 0,-1-1 0 0 0,0 1 1 0 0,0 0-1 0 0,-1-1 1 0 0,1 1-1 0 0,-1 0 0 0 0,0-5 1 0 0,-3-2-49 0 0,0-1 1 0 0,-1 1 0 0 0,0 0-1 0 0,-8-13 1 0 0,5 9-255 0 0,7 12 66 0 0,1 0-630 0 0,0 1 231 0 0,0-1 0 0 0,0 0 0 0 0,0 1-1 0 0,1-1 1 0 0,-1 0 0 0 0,0 1 0 0 0,1-1 0 0 0,0 1 0 0 0,-1-1 0 0 0,1 1-1 0 0,1-2 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386 567 5063 0 0,'0'0'390'0'0,"3"0"-252"0"0,5-4 98 0 0,2 2 1871 0 0,-9 2-1822 0 0,0 0 1 0 0,0 0 0 0 0,0 0-1 0 0,0 0 1 0 0,0-1 0 0 0,0 1-1 0 0,-1 0 1 0 0,1 0-1 0 0,0-1 1 0 0,0 1 0 0 0,0 0-1 0 0,0-1 1 0 0,-1 1 0 0 0,1-1-1 0 0,0 1 1 0 0,-1-1 0 0 0,1 1-1 0 0,0-1 1 0 0,-1 0 0 0 0,1 1-1 0 0,0-2 1 0 0,11-16 578 0 0,-1 0 1 0 0,-1-1 0 0 0,-1 0-1 0 0,9-27 1 0 0,3-20-362 0 0,14-85 0 0 0,-24 95-413 0 0,-7 34-61 0 0,-1 1 0 0 0,-1-1 1 0 0,-1 0-1 0 0,-3-30 0 0 0,1 40-29 0 0,1 12 0 0 0,0-1 0 0 0,0 1 0 0 0,0 0 0 0 0,0-1 0 0 0,0 1 0 0 0,0 0 0 0 0,0-1 0 0 0,-1 1 0 0 0,1 0 0 0 0,0-1 0 0 0,0 1 0 0 0,0 0 0 0 0,0 0 0 0 0,-1-1 0 0 0,1 1 0 0 0,0 0 0 0 0,0-1 0 0 0,-1 1 0 0 0,1 0 0 0 0,0 0 0 0 0,0 0 0 0 0,-1-1 0 0 0,1 1 0 0 0,0 0 0 0 0,-1 0 0 0 0,-1 0-5 0 0,1 0 0 0 0,-1 0-1 0 0,0 0 1 0 0,1 0 0 0 0,-1 0-1 0 0,0 1 1 0 0,1-1 0 0 0,-1 1-1 0 0,1-1 1 0 0,-1 1 0 0 0,1 0 0 0 0,-1-1-1 0 0,1 1 1 0 0,-1 0 0 0 0,1 0-1 0 0,0 0 1 0 0,-1 0 0 0 0,1 0-1 0 0,0 1 1 0 0,-2 1 0 0 0,-24 29-119 0 0,25-29 122 0 0,-19 26-16 0 0,-1-2 1 0 0,2 2 1 0 0,1 0 0 0 0,-23 49 0 0 0,17-19 66 0 0,4 2 0 0 0,2 0-1 0 0,-13 73 1 0 0,23-95 15 0 0,-1-1-1 0 0,-2 0 1 0 0,-1-1 0 0 0,-2-1-1 0 0,-2 0 1 0 0,-1-1 0 0 0,-41 60-1 0 0,-58 70-61 0 0,116-163-130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9671 0 0,'0'0'1203'0'0,"2"-1"-147"0"0,50-24 4441 0 0,-27 12-4443 0 0,40-14 0 0 0,41-8 258 0 0,63-20-222 0 0,-114 39-847 0 0,64-8 0 0 0,-115 23-291 0 0,1 1 1 0 0,0-1-1 0 0,-1 1 0 0 0,1 0 0 0 0,0 0 1 0 0,0 1-1 0 0,6 1 0 0 0,6 3-6423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468 157 8607 0 0,'0'0'780'0'0,"0"-2"-549"0"0,0-9 914 0 0,-1-51 1762 0 0,0 55-2714 0 0,0 1 0 0 0,0 0 0 0 0,0 0 1 0 0,-1 0-1 0 0,1 0 0 0 0,-2 0 0 0 0,-3-9 0 0 0,5 14-160 0 0,0-1-1 0 0,-1 0 0 0 0,1 1 0 0 0,0-1 1 0 0,-1 1-1 0 0,1-1 0 0 0,-1 1 1 0 0,1-1-1 0 0,-1 1 0 0 0,0 0 0 0 0,0 0 1 0 0,1 0-1 0 0,-1 0 0 0 0,0 0 1 0 0,0 0-1 0 0,0 1 0 0 0,0-1 0 0 0,0 1 1 0 0,0-1-1 0 0,0 1 0 0 0,0 0 1 0 0,0 0-1 0 0,0-1 0 0 0,0 1 1 0 0,-1 1-1 0 0,1-1 0 0 0,0 0 0 0 0,0 1 1 0 0,0-1-1 0 0,0 1 0 0 0,-2 0 1 0 0,-7 3-53 0 0,1 1 0 0 0,0-1 1 0 0,1 2-1 0 0,-15 9 0 0 0,16-10 69 0 0,-185 109 121 0 0,171-100-31 0 0,-26 22 0 0 0,41-30-43 0 0,0 1-1 0 0,1-1 1 0 0,-1 1-1 0 0,1 0 0 0 0,1 1 1 0 0,-10 14-1 0 0,15-21-84 0 0,0-1 0 0 0,-1 1-1 0 0,1 0 1 0 0,0-1 0 0 0,0 1-1 0 0,-1 0 1 0 0,1-1 0 0 0,0 1-1 0 0,0 0 1 0 0,0-1 0 0 0,0 1-1 0 0,0-1 1 0 0,0 1 0 0 0,0 0-1 0 0,0-1 1 0 0,0 1 0 0 0,0 0 0 0 0,1 0-1 0 0,-1 1 23 0 0,2 3 71 0 0,1-3-82 0 0,1 0 1 0 0,-1 0-1 0 0,0 0 0 0 0,0 0 0 0 0,1 0 1 0 0,0 0-1 0 0,-1-1 0 0 0,1 0 0 0 0,0 0 1 0 0,7 1-1 0 0,-3-1 4 0 0,-1 0 0 0 0,1-1 0 0 0,-1 0-1 0 0,1-1 1 0 0,8-1 0 0 0,5-3 34 0 0,-1 0 0 0 0,-1-1 0 0 0,26-12 0 0 0,-12 4-24 0 0,0-3 0 0 0,-1 0 0 0 0,30-23 0 0 0,-26 12 40 0 0,-34 27 296 0 0,-4 2-337 0 0,0 0 0 0 0,1 0 0 0 0,-1 0 0 0 0,0 1 0 0 0,1-1 0 0 0,-1 0-1 0 0,1 1 1 0 0,0-1 0 0 0,-2 3 0 0 0,-1 0 40 0 0,1-2-30 0 0,-4 7 117 0 0,1 3-91 0 0,3 4 3 0 0,5 2-58 0 0,-1-13-58 0 0,0-1 0 0 0,1 0 0 0 0,-1 0 0 0 0,1 0 0 0 0,0 0 0 0 0,1 0-1 0 0,-1-1 1 0 0,1 1 0 0 0,3 4 0 0 0,13 9-1670 0 0,5-1-3493 0 0,-7-5 2983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4143 0 0,'0'0'6058'0'0,"2"-3"-4796"0"0,8-15 917 0 0,14-35 0 0 0,-15 31-809 0 0,18-32 0 0 0,3 9-298 0 0,2 2 0 0 0,1 1 1 0 0,60-56-1 0 0,-75 81-1038 0 0,0 1 1 0 0,1 1 0 0 0,1 0-1 0 0,1 2 1 0 0,22-11 0 0 0,-31 20-536 0 0,-9 3 390 0 0,-1 1-240 0 0,11 0-1211 0 0,-11 0 238 0 0,11 6-3152 0 0,-11-5 2726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11 5063 0 0,'1'-1'232'0'0,"11"-8"8088"0"0,-27 22-6836 0 0,-140 109-562 0 0,130-104-889 0 0,-37 21-1 0 0,33-21-23 0 0,-6 2 329 0 0,-44 17 0 0 0,22-11-38 0 0,17-5-223 0 0,1 0 0 0 0,1 3 0 0 0,1 1-1 0 0,-66 60 1 0 0,97-81-95 0 0,2 1 0 0 0,-1 1 0 0 0,0-1 0 0 0,-3 7 0 0 0,7-11-68 0 0,2 0-242 0 0,3 1 258 0 0,0-1-1 0 0,0 0 0 0 0,0 0 0 0 0,1 0 1 0 0,-1-1-1 0 0,0 0 0 0 0,0 1 1 0 0,0-1-1 0 0,8-2 0 0 0,43-7-493 0 0,-43 7 459 0 0,55-11-86 0 0,88-6 0 0 0,-133 18 353 0 0,-1 1 0 0 0,1 0 1 0 0,0 2-1 0 0,-1 1 0 0 0,1 0 0 0 0,-1 2 0 0 0,0 0 0 0 0,27 11 1 0 0,-41-13-99 0 0,0 0 0 0 0,0 1 0 0 0,0 0 0 0 0,-1 1 1 0 0,0-1-1 0 0,0 1 0 0 0,7 7 0 0 0,-9-8-24 0 0,-1 0 0 0 0,0-1 0 0 0,0 2 0 0 0,0-1 1 0 0,0 0-1 0 0,-1 1 0 0 0,0-1 0 0 0,0 1 0 0 0,0 0 0 0 0,0-1 0 0 0,1 10 0 0 0,-3-13 3 0 0,1 1 0 0 0,-1 0 0 0 0,-1 0 0 0 0,1 0-1 0 0,0 0 1 0 0,0 0 0 0 0,-1 0 0 0 0,1 0 0 0 0,-1 0 0 0 0,1 0 0 0 0,-1-1-1 0 0,0 1 1 0 0,0 0 0 0 0,0 0 0 0 0,0-1 0 0 0,0 1 0 0 0,0-1-1 0 0,0 1 1 0 0,-3 1 0 0 0,-2 3 139 0 0,0 0-1 0 0,0-1 1 0 0,-9 5-1 0 0,8-5-28 0 0,-180 109 882 0 0,-8-15-1128 0 0,104-55 159 0 0,81-38-57 0 0,-7 2-19 0 0,1 0 1 0 0,-1-1 0 0 0,-23 7 0 0 0,37-13 1 0 0,-1 0-1 0 0,0 0 1 0 0,1-1 0 0 0,-1 1-1 0 0,0-1 1 0 0,0 0 0 0 0,1 0 0 0 0,-1 0-1 0 0,0 0 1 0 0,0-1 0 0 0,1 1 0 0 0,-1-1-1 0 0,0 0 1 0 0,1 0 0 0 0,-1 0-1 0 0,1-1 1 0 0,-1 1 0 0 0,1-1 0 0 0,-1 0-1 0 0,1 0 1 0 0,0 0 0 0 0,-3-3 0 0 0,4 3-10 0 0,0-1 1 0 0,0 1 0 0 0,1 0 0 0 0,-1-1 0 0 0,1 1 0 0 0,0-1 0 0 0,0 0 0 0 0,-1 1 0 0 0,2-1 0 0 0,-1 0 0 0 0,0 1 0 0 0,1-1 0 0 0,-1 0 0 0 0,1 0 0 0 0,0 0 0 0 0,0 0 0 0 0,0 1 0 0 0,0-1 0 0 0,0 0 0 0 0,1 0 0 0 0,-1 0 0 0 0,1 1 0 0 0,1-5 0 0 0,-1 4-103 0 0,0 0 0 0 0,0 0 0 0 0,1 0 0 0 0,-1 1 0 0 0,1-1 0 0 0,-1 0 0 0 0,1 1 0 0 0,0-1 0 0 0,0 1 0 0 0,0 0 0 0 0,0-1 0 0 0,1 1 0 0 0,-1 0 0 0 0,0 0 0 0 0,1 1 0 0 0,0-1 0 0 0,-1 1 0 0 0,1-1 0 0 0,0 1 1 0 0,0 0-1 0 0,3-2 0 0 0,20-3-5179 0 0,-11 2 200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29 135 3223 0 0,'2'2'603'0'0,"13"18"8865"0"0,-13-19-9157 0 0,1-1-1 0 0,-1 1 1 0 0,1-1 0 0 0,-1 1 0 0 0,0 0-1 0 0,1 0 1 0 0,1 1 0 0 0,10 4 283 0 0,-7-5-324 0 0,0 0 0 0 0,0-1 1 0 0,0 0-1 0 0,-1 0 0 0 0,1-1 0 0 0,0 1 0 0 0,0-1 1 0 0,0-1-1 0 0,-1 0 0 0 0,1 0 0 0 0,11-5 1 0 0,6-4 585 0 0,39-26 0 0 0,-30 16-466 0 0,-19 12-206 0 0,3-4-68 0 0,-14 8-105 0 0,-2 1 4 0 0,6-6-5 0 0,-3-3-10 0 0,-6 1 0 0 0,0 10-19 0 0,1 0 0 0 0,0 1 0 0 0,-1-1 0 0 0,1 1 0 0 0,-1-1 0 0 0,0 1 0 0 0,1 0 0 0 0,-1-1 0 0 0,0 1 0 0 0,0 0 0 0 0,0 0 0 0 0,0 0 0 0 0,0 0 0 0 0,0 1 0 0 0,0-1 0 0 0,0 1 0 0 0,0-1 0 0 0,0 1 0 0 0,0-1 0 0 0,0 1 0 0 0,0 0 0 0 0,-3 0 1 0 0,-1 0-51 0 0,0 0 0 0 0,0 1 1 0 0,0 0-1 0 0,0 0 0 0 0,0 0 1 0 0,-11 4-1 0 0,2 1 10 0 0,1 2 1 0 0,-1 0-1 0 0,2 0 1 0 0,-1 1-1 0 0,-23 21 0 0 0,8-2 6 0 0,-31 38-1 0 0,54-59 54 0 0,1 0 0 0 0,-1 1 0 0 0,2-1 0 0 0,-8 16 0 0 0,10-19 0 0 0,1 0 0 0 0,-1 0 0 0 0,1 1 0 0 0,0-1 0 0 0,0 0 0 0 0,0 1 0 0 0,1-1 0 0 0,0 1 0 0 0,-1-1 0 0 0,2 1 0 0 0,0 5 0 0 0,3 5 0 0 0,-3-12-7 0 0,1 0 0 0 0,0 0 1 0 0,0 0-1 0 0,0 0 0 0 0,0-1 0 0 0,0 1 0 0 0,0-1 0 0 0,1 1 0 0 0,-1-1 0 0 0,1 0 0 0 0,0 0 1 0 0,-1 0-1 0 0,1 0 0 0 0,0-1 0 0 0,5 3 0 0 0,-2-2-351 0 0,0 0 0 0 0,0 0-1 0 0,0-1 1 0 0,1 1 0 0 0,-1-2 0 0 0,1 1-1 0 0,7 0 1 0 0,3-1-1106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213 129 6447 0 0,'35'-21'587'0'0,"-23"15"-90"0"0,1-1 0 0 0,-1-1 0 0 0,0 0 0 0 0,-1-1-1 0 0,18-16 1 0 0,-28 22-76 0 0,1 1-1 0 0,0 0 0 0 0,-1 0 1 0 0,0-1-1 0 0,1 1 0 0 0,-1-1 1 0 0,2-5 1788 0 0,-13 2-1068 0 0,6 4-1010 0 0,1 0-52 0 0,-1 0 0 0 0,0 0 0 0 0,0 1 0 0 0,0 0 0 0 0,0 0 0 0 0,-1 0 0 0 0,1 0 0 0 0,0 1 0 0 0,0 0 1 0 0,0 0-1 0 0,-1 0 0 0 0,-7 1 0 0 0,-4 2 146 0 0,1 0 0 0 0,-17 7 0 0 0,11-4 106 0 0,10-2-198 0 0,0 0 0 0 0,0 0 0 0 0,0 1 0 0 0,1 1 0 0 0,0 0 0 0 0,0 0 0 0 0,1 1 0 0 0,-10 9 1 0 0,-4 5 303 0 0,-33 42 0 0 0,54-60-393 0 0,1-1 1 0 0,0 1-1 0 0,0 0 1 0 0,0 0 0 0 0,0 0-1 0 0,0 0 1 0 0,1 1-1 0 0,-1-1 1 0 0,1 0 0 0 0,0 0-1 0 0,0 0 1 0 0,0 0 0 0 0,0 0-1 0 0,1 5 1 0 0,0-5-12 0 0,0-1 0 0 0,-1 1 0 0 0,1 0 0 0 0,0 0 0 0 0,1 0 0 0 0,-1 0 0 0 0,0-1 0 0 0,1 1 0 0 0,0-1 0 0 0,-1 1 0 0 0,4 2 0 0 0,-5-5-32 0 0,12 11 81 0 0,-9-8-57 0 0,1-1 0 0 0,-1 1 1 0 0,1-1-1 0 0,0 0 0 0 0,0 0 1 0 0,0-1-1 0 0,0 1 0 0 0,0-1 1 0 0,0 0-1 0 0,0 0 0 0 0,1-1 1 0 0,8 1-1 0 0,-8-2 47 0 0,-2 1-63 0 0,0-1 1 0 0,0 0-1 0 0,0 0 1 0 0,0 0-1 0 0,-1-1 1 0 0,1 1-1 0 0,0-1 0 0 0,-1 1 1 0 0,1-1-1 0 0,-1 0 1 0 0,1 0-1 0 0,-1 0 1 0 0,0 0-1 0 0,2-3 1 0 0,4-4-7 0 0,9-6-10 0 0,-3 2-47 0 0,25-19 0 0 0,-31 25-92 0 0,0 0-1 0 0,14-15 1 0 0,-8 8-92 0 0,-13 12 153 0 0,-12 12 13 0 0,10-9 69 0 0,-8 6 3 0 0,3-2 0 0 0,0 0 0 0 0,0 0 0 0 0,0 0 0 0 0,1 1 0 0 0,0 0 0 0 0,0 1 0 0 0,-7 11 0 0 0,10-16 0 0 0,1 1 0 0 0,-1 0 0 0 0,1-1 1 0 0,-1 1-1 0 0,1 0 0 0 0,0 0 0 0 0,0 0 0 0 0,1 0 0 0 0,-1 0 0 0 0,1 0 0 0 0,-1 6 0 0 0,1-1 13 0 0,0 5 53 0 0,0-11-72 0 0,1 0 0 0 0,-1 0 0 0 0,1-1 0 0 0,0 1 0 0 0,0 0 0 0 0,0 0 1 0 0,0 0-1 0 0,0 0 0 0 0,0-1 0 0 0,0 1 0 0 0,1 0 0 0 0,1 1 0 0 0,-2-2 11 0 0,0 0-45 0 0,1 1 0 0 0,-1-1 0 0 0,1 0 0 0 0,-1 0 0 0 0,1 0 0 0 0,0 0-1 0 0,0 0 1 0 0,0 0 0 0 0,-1 0 0 0 0,1 0 0 0 0,0-1 0 0 0,3 1 0 0 0,-1 0-88 0 0,-3 0-255 0 0,0-1 0 0 0,0 1 1 0 0,1-1-1 0 0,-1 0 0 0 0,0 1 0 0 0,0-1 1 0 0,1 0-1 0 0,-1 0 0 0 0,0 0 0 0 0,2 0 1 0 0,3 0-1363 0 0,12 0-4579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27 5063 0 0,'2'-2'390'0'0,"15"-23"13328"0"0,-21 34-11465 0 0,-13 17-3095 0 0,5-11 934 0 0,-1-1 0 0 0,0 0 0 0 0,-1 0 0 0 0,0-1 0 0 0,-19 12 0 0 0,-85 48-42 0 0,8-4-228 0 0,107-68 75 0 0,6 1-309 0 0,0 1 367 0 0,0-1 0 0 0,0 0 0 0 0,0 0 0 0 0,1-1 0 0 0,-1 1 0 0 0,1-1-1 0 0,-1 1 1 0 0,1-1 0 0 0,0 0 0 0 0,-1-1 0 0 0,1 1 0 0 0,0 0 0 0 0,0-1 0 0 0,5 0 0 0 0,8-1-144 0 0,-1 0 1 0 0,19-5 0 0 0,-6 1-63 0 0,-3 1 52 0 0,44-5-645 0 0,-61 9 729 0 0,0 0-1 0 0,1 0 1 0 0,-1 0 0 0 0,0 1 0 0 0,10 2 0 0 0,-11 0 279 0 0,0 0 1 0 0,-1 1-1 0 0,1 0 1 0 0,-1 0 0 0 0,0 1-1 0 0,0-1 1 0 0,0 1-1 0 0,0 1 1 0 0,-1 0 0 0 0,10 11-1 0 0,-9-10 96 0 0,-4-4-128 0 0,-1-1 1 0 0,0 1-1 0 0,1 0 0 0 0,-1 0 0 0 0,-1 0 1 0 0,1 0-1 0 0,0 1 0 0 0,-1-1 0 0 0,1 0 1 0 0,-1 1-1 0 0,0-1 0 0 0,0 1 0 0 0,-1 0 0 0 0,1-1 1 0 0,-1 1-1 0 0,1 7 0 0 0,-3 4 336 0 0,2-13-216 0 0,-2 1 4 0 0,-4 1-153 0 0,0 1-1 0 0,0-1 0 0 0,0 0 1 0 0,0 0-1 0 0,0-1 0 0 0,-1 1 1 0 0,0-2-1 0 0,1 1 0 0 0,-11 2 1 0 0,-3 0 13 0 0,-1-1 1 0 0,-24 2-1 0 0,17-4-293 0 0,-1-1-1 0 0,0-1 0 0 0,1-1 0 0 0,-42-8 0 0 0,53 5-799 0 0,2-1-42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19 5983 0 0,'9'-6'118'0'0,"-6"5"-78"0"0,0-1 0 0 0,-1 1 0 0 0,1-1 0 0 0,0 1 0 0 0,0 0 0 0 0,0 0 0 0 0,0 0 0 0 0,0 0 0 0 0,1 1 0 0 0,-1-1 0 0 0,0 1 0 0 0,4 0 0 0 0,10 0 184 0 0,-16 1-44 0 0,0-1 1 0 0,0 1-1 0 0,0-1 1 0 0,1 1-1 0 0,-1 0 1 0 0,0 0-1 0 0,0 0 1 0 0,0 0-1 0 0,0 0 1 0 0,0 0-1 0 0,0 0 1 0 0,-1 0-1 0 0,1 0 1 0 0,0 0-1 0 0,-1 0 1 0 0,1 1 0 0 0,0-1-1 0 0,-1 0 1 0 0,1 1-1 0 0,-1-1 1 0 0,0 0-1 0 0,1 1 1 0 0,-1-1-1 0 0,0 0 1 0 0,0 1-1 0 0,0-1 1 0 0,0 0-1 0 0,0 1 1 0 0,0-1-1 0 0,0 1 1 0 0,-1-1-1 0 0,1 0 1 0 0,0 1-1 0 0,-1-1 1 0 0,0 2-1 0 0,-1 2-93 0 0,0 0 0 0 0,0-1-1 0 0,-1 1 1 0 0,0 0 0 0 0,0-1-1 0 0,0 1 1 0 0,0-1 0 0 0,-1 0-1 0 0,0 0 1 0 0,1 0 0 0 0,-8 5-1 0 0,-6 3 490 0 0,-30 18 0 0 0,37-24-441 0 0,-70 39 727 0 0,33-19-682 0 0,1 1 0 0 0,-72 57-1 0 0,102-70-179 0 0,5-5 0 0 0,1-1 0 0 0,0 2 0 0 0,0-1 0 0 0,1 2 0 0 0,0-1 0 0 0,-7 13 0 0 0,9-10 0 0 0,2 2 0 0 0,4-3 15 0 0,1-11-9 0 0,0 0-1 0 0,0-1 1 0 0,0 1 0 0 0,0 0 0 0 0,0-1-1 0 0,0 1 1 0 0,1 0 0 0 0,-1-1-1 0 0,0 1 1 0 0,1-1 0 0 0,-1 1 0 0 0,0 0-1 0 0,1-1 1 0 0,-1 1 0 0 0,0-1 0 0 0,1 1-1 0 0,-1-1 1 0 0,1 1 0 0 0,-1-1 0 0 0,2 1-1 0 0,-2 0 12 0 0,6 2 47 0 0,2 0-1 0 0,1 0 0 0 0,-1-1 1 0 0,1 0-1 0 0,0-1 0 0 0,-1 0 0 0 0,1 0 0 0 0,12-1 0 0 0,68-8 507 0 0,-55 3-373 0 0,261-13 534 0 0,-292 18-1233 0 0,1 0 0 0 0,-1-1 0 0 0,0 1 0 0 0,1-1 1 0 0,4-1-1 0 0,-5 1-507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11887 0 0,'0'0'1083'0'0,"-1"3"-774"0"0,-27 87 4450 0 0,3-18-4156 0 0,16-49-460 0 0,1 0 1 0 0,1 0 0 0 0,1 1-1 0 0,-3 27 1 0 0,8-49-46 0 0,2 1 4 0 0,5 24 208 0 0,-5-25-140 0 0,1 0-90 0 0,0-1-30 0 0,0 1 1 0 0,0-1-1 0 0,0 0 0 0 0,0 0 0 0 0,0 0 1 0 0,0 0-1 0 0,0 0 0 0 0,0 0 0 0 0,1 0 1 0 0,-1-1-1 0 0,0 1 0 0 0,1-1 0 0 0,-1 1 1 0 0,0-1-1 0 0,5 0 0 0 0,2-3 133 0 0,0 1-1 0 0,0-1 1 0 0,0-1-1 0 0,0 0 1 0 0,14-8-1 0 0,40-31 258 0 0,-29 15-793 0 0,0-1 0 0 0,-2-1 0 0 0,38-47 0 0 0,-47 47-9351 0 0,-17 20 8800 0 0,-4 7-1127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 5527 0 0,'0'0'250'0'0,"3"-2"-2"0"0,7-4 6854 0 0,-9 19-5642 0 0,-1-8-1288 0 0,0-1-1 0 0,0 1 1 0 0,0-1 0 0 0,0 0-1 0 0,-1 1 1 0 0,-1 4 0 0 0,-12 33 1018 0 0,-32 64 0 0 0,8-19-533 0 0,-7 30-350 0 0,-67 148 471 0 0,62-156-942 0 0,-21 38-294 0 0,59-120 164 0 0,9-18-1713 0 0,-1-1-3687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7367 0 0,'-5'6'7033'0'0,"19"-2"-2272"0"0,-5-2-5872 0 0,1-1 1346 0 0,1-1-1 0 0,0-1 1 0 0,0 0 0 0 0,0 0-1 0 0,-1-1 1 0 0,16-4 0 0 0,63-26 928 0 0,-38 13-520 0 0,229-68 896 0 0,-274 86-1532 0 0,1-1 6 0 0,0 0 0 0 0,1 1 0 0 0,13-1-1 0 0,-19 3-182 0 0,-1-1-1 0 0,1 1 0 0 0,0 0 1 0 0,0 0-1 0 0,-1 0 0 0 0,1 0 1 0 0,0 0-1 0 0,-1 1 1 0 0,1-1-1 0 0,-1 0 0 0 0,0 1 1 0 0,2 2-1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66 3223 0 0,'0'0'143'0'0,"-1"-1"-3"0"0,-2-1 117 0 0,1 1 0 0 0,0 0 0 0 0,0 0 0 0 0,0 0 0 0 0,-1 0 0 0 0,1 0 0 0 0,0 1 0 0 0,-1-1 0 0 0,1 1 0 0 0,-1-1-1 0 0,1 1 1 0 0,-1 0 0 0 0,1 0 0 0 0,0 0 0 0 0,-1 0 0 0 0,1 0 0 0 0,-1 1 0 0 0,1-1 0 0 0,-1 1 0 0 0,1-1 0 0 0,-3 2 0 0 0,-9 3 786 0 0,1 0 0 0 0,-18 9 1 0 0,17-7-518 0 0,0 1 1 0 0,0 0 0 0 0,0 1 0 0 0,1 0 0 0 0,1 1-1 0 0,0 0 1 0 0,0 1 0 0 0,-15 20 0 0 0,15-16-100 0 0,7-9-298 0 0,0 0 0 0 0,0 1 0 0 0,0 0 0 0 0,1 0 0 0 0,0 1 0 0 0,0-1 0 0 0,1 1 0 0 0,0-1 0 0 0,0 1 0 0 0,1 0 0 0 0,0 1 0 0 0,-1 8 0 0 0,-1 12-48 0 0,5-23-2 0 0,4 4 9 0 0,-4-9-80 0 0,-1-1 0 0 0,1 1 0 0 0,-1 0 0 0 0,1 0 0 0 0,0-1-1 0 0,-1 1 1 0 0,1 0 0 0 0,0-1 0 0 0,-1 1 0 0 0,1 0 0 0 0,0-1 0 0 0,0 1 0 0 0,0-1 0 0 0,0 1 0 0 0,-1-1 0 0 0,1 0 0 0 0,0 1 0 0 0,1-1 0 0 0,1 1 20 0 0,1 1-5 0 0,-1-1 0 0 0,1 0 0 0 0,0 1 0 0 0,-1-2 0 0 0,1 1 0 0 0,0 0 0 0 0,0-1 0 0 0,-1 0 0 0 0,1 0 0 0 0,0 0 0 0 0,0 0 0 0 0,0-1 0 0 0,-1 1 0 0 0,1-1 0 0 0,0 0 0 0 0,-1 0 0 0 0,5-2 0 0 0,6-3 71 0 0,1-1-1 0 0,24-16 1 0 0,-10 5-35 0 0,-24 15-50 0 0,1 0 1 0 0,-2 0-1 0 0,1 0 0 0 0,0-1 0 0 0,-1 0 1 0 0,1 0-1 0 0,-1 0 0 0 0,0 0 0 0 0,0-1 1 0 0,-1 1-1 0 0,0-1 0 0 0,1 0 0 0 0,-2 0 1 0 0,1-1-1 0 0,3-8 0 0 0,-3-2 2 0 0,-3 1 4 0 0,-1 1 0 0 0,0-1 0 0 0,-4-16 0 0 0,3 19-3 0 0,0-1-1 0 0,0 0 0 0 0,1 0 1 0 0,2-24-1 0 0,2 18-3 0 0,0 14-10 0 0,-1 1-45 0 0,-1 1-141 0 0,4-11-93 0 0,-5 14 71 0 0,1-1 0 0 0,-1 1 0 0 0,0-1 1 0 0,1 1-1 0 0,-1-1 0 0 0,1 1 0 0 0,-1 0 1 0 0,1-1-1 0 0,-1 1 0 0 0,1-1 0 0 0,-1 1 1 0 0,1 0-1 0 0,-1 0 0 0 0,1-1 0 0 0,0 1 1 0 0,12-3-5893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416 578 10135 0 0,'8'-9'200'0'0,"-2"3"20"0"0,0 1-1 0 0,0-1 1 0 0,10-5 0 0 0,2-2 276 0 0,-14 12-143 0 0,-1 1 11 0 0,-1-1 982 0 0,-1 1-1125 0 0,0 0-1 0 0,0 0 1 0 0,0-1 0 0 0,0 1 0 0 0,0 0 0 0 0,0 0 0 0 0,0 0 0 0 0,0-1 0 0 0,0 1-1 0 0,0-1 1 0 0,1 1 0 0 0,0-1 289 0 0,9-5-205 0 0,-1-1-105 0 0,0 0 1 0 0,-1-1-1 0 0,0 0 1 0 0,-1 0 0 0 0,0-1-1 0 0,0 0 1 0 0,0 0-1 0 0,-2-1 1 0 0,8-13-1 0 0,-2 2-157 0 0,-1-1-1 0 0,-1 0 0 0 0,-1-1 0 0 0,-1 0 1 0 0,-1-1-1 0 0,-1 1 0 0 0,-1-1 1 0 0,-2-1-1 0 0,0 1 0 0 0,-1-43 1 0 0,-2 53-31 0 0,0 3-3 0 0,-1 0-1 0 0,0 0 1 0 0,-1 0-1 0 0,0 1 1 0 0,-5-16 0 0 0,1 15 1 0 0,-3 0-30 0 0,9 11 9 0 0,-1-1 0 0 0,1 1 0 0 0,-1 0 0 0 0,1-1 0 0 0,-1 1 0 0 0,0 0 0 0 0,1 0 0 0 0,-1-1 0 0 0,1 1 0 0 0,-1 0 0 0 0,0 0-1 0 0,1 0 1 0 0,-1 0 0 0 0,0 0 0 0 0,1 0 0 0 0,-1 0 0 0 0,0 0 0 0 0,1 0 0 0 0,-1 0 0 0 0,0 0 0 0 0,1 0 0 0 0,-1 0 0 0 0,1 0 0 0 0,-2 1 0 0 0,0 0-3 0 0,0 0 1 0 0,1 0-1 0 0,-1 0 1 0 0,0 0-1 0 0,1 1 1 0 0,-1-1-1 0 0,1 1 1 0 0,-2 1-1 0 0,-2 4-33 0 0,0 0 0 0 0,-8 15-1 0 0,3 1 6 0 0,0 1 0 0 0,-12 48 0 0 0,0 3 24 0 0,5-29 17 0 0,-80 236 805 0 0,22-75-219 0 0,55-164-453 0 0,-1-1 0 0 0,-45 66 0 0 0,54-91-203 0 0,-82 107 237 0 0,81-109-433 0 0,0-1-1 0 0,-1 0 1 0 0,-1-1 0 0 0,0 0 0 0 0,-29 17 0 0 0,42-29-386 0 0,-2-1-1321 0 0,-3 0 1397 0 0,8-24-4903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 12175 0 0,'0'0'562'0'0,"-2"2"-18"0"0,-7 6-351 0 0,1 4-41 0 0,7-10-27 0 0,1-1-1 0 0,0 0 1 0 0,-1 0 0 0 0,1 0 0 0 0,0 1-1 0 0,0-1 1 0 0,0 0 0 0 0,0 1 0 0 0,0-1 0 0 0,0 0-1 0 0,0 0 1 0 0,0 1 0 0 0,1-1 0 0 0,-1 0-1 0 0,0 0 1 0 0,1 1 0 0 0,-1-1 0 0 0,1 0-1 0 0,-1 0 1 0 0,1 0 0 0 0,0 0 0 0 0,-1 0-1 0 0,1 0 1 0 0,0 0 0 0 0,0 0 0 0 0,0 0-1 0 0,0 0 1 0 0,0 0 0 0 0,0 0 0 0 0,0-1-1 0 0,2 2 1 0 0,1 1 32 0 0,0-1-1 0 0,0 1 1 0 0,0-1-1 0 0,1 0 0 0 0,-1 0 1 0 0,0-1-1 0 0,8 3 1 0 0,4-3 202 0 0,-1 0 0 0 0,1-2-1 0 0,-1 1 1 0 0,1-2 0 0 0,28-6 0 0 0,-29 6-177 0 0,59-15 434 0 0,85-29 0 0 0,-133 37-558 0 0,8 1-923 0 0,-32 8-212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3679 0 0,'0'0'284'0'0,"-8"-1"-176"0"0,4 1 947 0 0,0 0 0 0 0,0 1-1 0 0,0 0 1 0 0,0-1-1 0 0,0 1 1 0 0,0 1 0 0 0,-4 1-1 0 0,2-1 232 0 0,0 1-1 0 0,1 1 1 0 0,-10 6 0 0 0,4-1-370 0 0,1 0 1 0 0,0 1-1 0 0,-11 15 1 0 0,8-6-557 0 0,1 0 0 0 0,1 0 0 0 0,1 1 1 0 0,-15 41-1 0 0,15-33-1818 0 0,-26 46 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422 491 11055 0 0,'0'0'852'0'0,"1"-2"-560"0"0,3 0 252 0 0,-1-1-1 0 0,1 0 1 0 0,0 1-1 0 0,0 0 1 0 0,-1-1-1 0 0,2 2 1 0 0,-1-1-1 0 0,5-2 1 0 0,3 0 60 0 0,0-2-301 0 0,0-1-1 0 0,0-1 1 0 0,-1 0 0 0 0,0 0-1 0 0,-1-1 1 0 0,0-1-1 0 0,-1 1 1 0 0,1-2 0 0 0,-2 1-1 0 0,0-1 1 0 0,8-14-1 0 0,3-8-224 0 0,-1-2 0 0 0,22-61-1 0 0,-26 58-254 0 0,12-55 0 0 0,-25 89 86 0 0,0 1 1 0 0,-1-1 0 0 0,0 0-1 0 0,0 0 1 0 0,0 1 0 0 0,0-1 0 0 0,-1 0-1 0 0,1 1 1 0 0,-3-7 0 0 0,2 7-206 0 0,0 4 229 0 0,-1 0 0 0 0,1-1 0 0 0,-1 1 0 0 0,1-1 0 0 0,-1 0 0 0 0,1 1 0 0 0,-1-1 0 0 0,1 0 0 0 0,-3 0 0 0 0,-7 1-82 0 0,6 2 91 0 0,0 0 0 0 0,0 0 0 0 0,0 0 0 0 0,0 1 0 0 0,0 0 0 0 0,1 0 0 0 0,0 0 0 0 0,-1 1 0 0 0,-5 8 0 0 0,2-3 74 0 0,-9 13 95 0 0,1 0-1 0 0,1 1 0 0 0,1 1 1 0 0,-19 47-1 0 0,-1 15 3 0 0,-22 48 34 0 0,-95 189 249 0 0,110-207-304 0 0,-51 116 32 0 0,83-217-191 0 0,-1-1-1 0 0,0 0 1 0 0,-1-1 0 0 0,-1-1-1 0 0,-18 19 1 0 0,-5 4-537 0 0,27-28-45 0 0,0 1 0 0 0,-17 12-1 0 0,23-20-826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 12439 0 0,'0'0'958'0'0,"0"3"-625"0"0,-1 2-110 0 0,0 0 0 0 0,1 0-1 0 0,-1 0 1 0 0,1-1 0 0 0,0 1 0 0 0,1 0 0 0 0,-1 0 0 0 0,1 0 0 0 0,0 0-1 0 0,0-1 1 0 0,1 1 0 0 0,-1 0 0 0 0,1-1 0 0 0,0 1 0 0 0,0-1 0 0 0,1 0-1 0 0,4 7 1 0 0,-5-8-83 0 0,1 0-1 0 0,-1 0 1 0 0,1 0-1 0 0,0-1 1 0 0,0 1-1 0 0,0-1 1 0 0,0 0-1 0 0,0 0 0 0 0,1 0 1 0 0,-1 0-1 0 0,1 0 1 0 0,-1-1-1 0 0,1 0 1 0 0,0 1-1 0 0,-1-2 1 0 0,1 1-1 0 0,0 0 1 0 0,0-1-1 0 0,0 1 1 0 0,0-1-1 0 0,-1 0 1 0 0,1 0-1 0 0,6-2 1 0 0,10-2 225 0 0,0-2 1 0 0,0 0-1 0 0,23-11 0 0 0,9-3 19 0 0,-26 11-605 0 0,83-30 715 0 0,-37 7-7676 0 0,-41 15 284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13 14223 0 0,'0'0'654'0'0,"1"-2"-17"0"0,1-7-352 0 0,-1 7 411 0 0,-1 7-585 0 0,1 0 0 0 0,-1-1-1 0 0,0 1 1 0 0,-1-1 0 0 0,1 1 0 0 0,-1 0-1 0 0,-1 5 1 0 0,-1 4 31 0 0,-7 36 317 0 0,-3-1-1 0 0,-27 70 1 0 0,29-86-231 0 0,-63 184 389 0 0,-21 61-506 0 0,81-242-144 0 0,-2-1 0 0 0,-2 0 0 0 0,-1-2 0 0 0,-29 39 0 0 0,42-63-54 0 0,-1 0 0 0 0,-1-1 0 0 0,1 0 0 0 0,-1-1 1 0 0,-1 0-1 0 0,1 0 0 0 0,-1 0 0 0 0,-1-1 0 0 0,1-1 0 0 0,-1 0 0 0 0,0 0 0 0 0,-12 4 1 0 0,22-9 76 0 0,-1 0 1 0 0,0 1 0 0 0,1-1 0 0 0,-1 0-1 0 0,0 0 1 0 0,0 0 0 0 0,1 0 0 0 0,-1 0-1 0 0,0 0 1 0 0,1 0 0 0 0,-1 0 0 0 0,0 0 0 0 0,0 0-1 0 0,1 0 1 0 0,-1 0 0 0 0,0-1 0 0 0,1 1-1 0 0,-1 0 1 0 0,0-1 0 0 0,1 1 0 0 0,-1 0-1 0 0,0-1 1 0 0,1 1 0 0 0,-1 0 0 0 0,1-1 0 0 0,-1 1-1 0 0,1-1 1 0 0,-1 1 0 0 0,1-1 0 0 0,-1 0-1 0 0,1 1 1 0 0,0-1 0 0 0,-1 1 0 0 0,1-1-1 0 0,0 0 1 0 0,-1 1 0 0 0,1-1 0 0 0,0 0 0 0 0,0 1-1 0 0,-1-1 1 0 0,1-1 0 0 0,0-1 12 0 0,-1 0 0 0 0,1 1 0 0 0,0-1 0 0 0,0 0 0 0 0,0 0-1 0 0,0 0 1 0 0,1 0 0 0 0,0-3 0 0 0,6-11-3 0 0,1-1 0 0 0,1 2 0 0 0,0 0 0 0 0,1 0 0 0 0,23-28 0 0 0,-14 19 0 0 0,16-23 0 0 0,65-67 0 0 0,-85 100 0 0 0,1 0 0 0 0,1 1 0 0 0,0 1 0 0 0,0 1 0 0 0,1 1 0 0 0,1 0 0 0 0,36-15 0 0 0,-53 25-2 0 0,0 0 1 0 0,1 1-1 0 0,-1-1 0 0 0,0 1 0 0 0,0-1 0 0 0,1 1 0 0 0,-1 0 0 0 0,0 0 1 0 0,1 0-1 0 0,-1 0 0 0 0,0 0 0 0 0,0 0 0 0 0,1 1 0 0 0,-1-1 1 0 0,0 1-1 0 0,0 0 0 0 0,4 1 0 0 0,-3 0 8 0 0,0-1 1 0 0,-1 1-1 0 0,1 1 1 0 0,-1-1-1 0 0,1 0 1 0 0,-1 0-1 0 0,0 1 1 0 0,0-1-1 0 0,0 1 0 0 0,0 0 1 0 0,2 3-1 0 0,2 8 77 0 0,0 0 0 0 0,-1 0 0 0 0,0 0 0 0 0,3 21 0 0 0,-5-24-2 0 0,1 5 9 0 0,-1 1-1 0 0,-1 0 0 0 0,0 29 1 0 0,-2-38-60 0 0,0 0 0 0 0,-1 1 0 0 0,0-1 1 0 0,0 0-1 0 0,-1 0 0 0 0,0 0 0 0 0,-1-1 1 0 0,0 1-1 0 0,-5 10 0 0 0,4-13-3 0 0,0 1 0 0 0,0-2 1 0 0,-1 1-1 0 0,1 0 0 0 0,-1-1 0 0 0,0 0 0 0 0,-11 7 0 0 0,11-8-4 0 0,-8 5-7 0 0,-2 0 0 0 0,1 0 0 0 0,-1-2 0 0 0,0 0 0 0 0,0 0 1 0 0,0-1-1 0 0,-23 3 0 0 0,17-4-70 0 0,0-2 1 0 0,0 0-1 0 0,-1-1 1 0 0,1-2 0 0 0,-21-2-1 0 0,28 0-204 0 0,12 2 84 0 0,3-2-344 0 0,5-12-525 0 0,4-4-300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12439 0 0,'0'0'958'0'0,"1"-2"-625"0"0,6-6-178 0 0,-5 7-13 0 0,-1 1 1 0 0,0 0-1 0 0,1-1 1 0 0,-1 1-1 0 0,0 0 1 0 0,1-1 0 0 0,-1 1-1 0 0,1 0 1 0 0,-1 0-1 0 0,0 0 1 0 0,1 0-1 0 0,-1 1 1 0 0,0-1 0 0 0,1 0-1 0 0,-1 1 1 0 0,1-1-1 0 0,-1 0 1 0 0,0 1-1 0 0,0 0 1 0 0,3 0 0 0 0,20 16 196 0 0,-17-10-165 0 0,0 1 0 0 0,0-1 0 0 0,-1 1 0 0 0,0 1 1 0 0,-1-1-1 0 0,1 1 0 0 0,5 15 0 0 0,-1-5 181 0 0,35 79 928 0 0,-24-53-1471 0 0,-19-43-874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3679 0 0,'0'0'11939'0'0,"-1"3"-11503"0"0,-6 29 326 0 0,-2-1 1 0 0,-18 43-1 0 0,4-10-50 0 0,0 5-95 0 0,-106 268 738 0 0,-59 89-1519 0 0,186-421 77 0 0,-46 107-167 0 0,25-68-2765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81 8751 0 0,'0'0'6747'0'0,"3"0"-6391"0"0,12-2 21 0 0,-1 1-1 0 0,1-2 1 0 0,24-7 0 0 0,-18 5-22 0 0,25-4 0 0 0,107-16 588 0 0,-5 2-318 0 0,-112 20-450 0 0,-36 6-120 0 0,-1 2-56 0 0,-1 0 1 0 0,0 0-1 0 0,1 0 0 0 0,-2 0 1 0 0,1-1-1 0 0,0 1 1 0 0,-1 0-1 0 0,0-1 1 0 0,0 0-1 0 0,0 0 1 0 0,-1 0-1 0 0,-7 7 1 0 0,-4 2-79 0 0,-1 0 0 0 0,-18 12 0 0 0,-54 38-273 0 0,-123 115 1 0 0,49-30 224 0 0,155-142 124 0 0,-18 16 1 0 0,1 0 0 0 0,1 1-1 0 0,-33 44 1 0 0,49-54 2 0 0,2-3 15 0 0,4-8 60 0 0,9-3 15 0 0,-1 0 1 0 0,1 0 0 0 0,0-1 0 0 0,-1 0 0 0 0,1 0 0 0 0,14-7 0 0 0,-12 5 48 0 0,0 0 1 0 0,18-4-1 0 0,41-7 606 0 0,39-7 430 0 0,215-15 784 0 0,-297 33-1863 0 0,-13 1-76 0 0,-1 2-1 0 0,1 0 1 0 0,15 0-1 0 0,-26 1-277 0 0,-18 15-6091 0 0,-1-4-161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8751 0 0,'2'-2'4683'0'0,"0"-1"-4000"0"0,1 0 1 0 0,0 1-1 0 0,0-1 1 0 0,0 1-1 0 0,0 0 1 0 0,7-4-1 0 0,0 1-490 0 0,1 0 1 0 0,18-4-1 0 0,6-3 800 0 0,-19 8-656 0 0,0 0-1 0 0,0 1 0 0 0,0 0 0 0 0,0 1 1 0 0,1 1-1 0 0,19 1 0 0 0,-2 0-290 0 0,22-3-47 0 0,-1-2-1 0 0,57-12 1 0 0,-19-9-2385 0 0,-67 15 1128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420 155 4143 0 0,'0'0'683'0'0,"1"-2"650"0"0,1-1-717 0 0,0 0 0 0 0,0 0 0 0 0,0 0-1 0 0,-1-1 1 0 0,0 1 0 0 0,1 0 0 0 0,-1-1-1 0 0,0 1 1 0 0,0-1 0 0 0,0-4 0 0 0,1-38 463 0 0,-3 34-492 0 0,1 9-542 0 0,0 0 0 0 0,0 0 0 0 0,-1 0-1 0 0,1 0 1 0 0,-1 0 0 0 0,0 1 0 0 0,0-1-1 0 0,0 0 1 0 0,0 1 0 0 0,-1-1 0 0 0,1 0-1 0 0,-1 1 1 0 0,-1-3 0 0 0,-10-5-65 0 0,7 9-2 0 0,2 1 11 0 0,-1-1 0 0 0,0 1 1 0 0,0-1 0 0 0,-1 1 0 0 0,1 0 0 0 0,0 1-1 0 0,0-1 1 0 0,-1 1 0 0 0,1 0 0 0 0,0 1 0 0 0,0-1-1 0 0,-6 4 1 0 0,-7 2 54 0 0,-28 20-1 0 0,32-19 18 0 0,-127 90 756 0 0,123-84-511 0 0,-28 29 0 0 0,40-37-187 0 0,1 0 0 0 0,-1 1 0 0 0,1 0 0 0 0,0 0-1 0 0,1 0 1 0 0,0 1 0 0 0,-6 15 0 0 0,9-21-110 0 0,0 0 0 0 0,0 1 0 0 0,1-1 0 0 0,-1 0 0 0 0,1 1 0 0 0,0-1 0 0 0,0 0 0 0 0,0 1 0 0 0,0-1 0 0 0,0 1 0 0 0,0-1 0 0 0,0 0 0 0 0,1 1 0 0 0,-1-1 0 0 0,1 0 0 0 0,2 5 0 0 0,-2-5 3 0 0,0-1-1 0 0,0 1 1 0 0,1 0 0 0 0,-1 0 0 0 0,1-1-1 0 0,0 1 1 0 0,-1-1 0 0 0,1 1-1 0 0,0-1 1 0 0,0 0 0 0 0,0 0-1 0 0,0 0 1 0 0,0 0 0 0 0,4 1 0 0 0,4 1 22 0 0,1-1 0 0 0,-1 0 0 0 0,1-1 0 0 0,0 0 0 0 0,21-1 0 0 0,-12-1-44 0 0,-1 0 0 0 0,0-1 1 0 0,1-1-1 0 0,-1 0 0 0 0,0-2 0 0 0,-1 0 0 0 0,1-1 0 0 0,-1-1 0 0 0,28-15 1 0 0,8-9-69 0 0,-42 22 78 0 0,-4 1-18 0 0,-7 7-77 0 0,-2 15-6254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28 210 15343 0 0,'0'0'1394'0'0,"-2"1"-1150"0"0,-7 0-164 0 0,7-1 532 0 0,-1 0-123 0 0,3 1-440 0 0,0-1 0 0 0,-1 0 0 0 0,1 0 0 0 0,-1 0 0 0 0,1 0 0 0 0,0 1 0 0 0,-1-1 0 0 0,1 0 0 0 0,-1 0 0 0 0,1 0 0 0 0,-1 0 0 0 0,1 0 0 0 0,0 0 0 0 0,-1 0 0 0 0,1 0 0 0 0,-1 0 0 0 0,1-1 0 0 0,-1 1 0 0 0,1 0-1 0 0,0 0 1 0 0,-1 0 0 0 0,1 0 0 0 0,-1-1 0 0 0,1 1 0 0 0,-1-1 0 0 0,1-2-7 0 0,-1-1 1 0 0,1 0-1 0 0,0 0 0 0 0,1 0 0 0 0,-1 0 0 0 0,1 0 0 0 0,-1 0 1 0 0,1 1-1 0 0,0-1 0 0 0,1 0 0 0 0,-1 1 0 0 0,1-1 1 0 0,-1 0-1 0 0,5-5 0 0 0,4-8-91 0 0,21-24 0 0 0,-28 37 6 0 0,7-8-39 0 0,1 0 0 0 0,0 0 0 0 0,1 1 0 0 0,0 0 0 0 0,21-12 0 0 0,-24 17 24 0 0,-4 7 3 0 0,-3 0 77 0 0,0 0 0 0 0,0 0 0 0 0,-1 1 0 0 0,1-1 1 0 0,0 1-1 0 0,0-1 0 0 0,-1 1 0 0 0,1 0 0 0 0,-1 0 0 0 0,0-1 1 0 0,1 1-1 0 0,-1 0 0 0 0,0 0 0 0 0,0 1 0 0 0,0-1 0 0 0,0 0 0 0 0,-1 0 1 0 0,1 0-1 0 0,0 0 0 0 0,-1 4 0 0 0,2 2 60 0 0,1 0 0 0 0,0-1-1 0 0,0 1 1 0 0,0-1 0 0 0,8 12 0 0 0,-8-13-47 0 0,1-1 1 0 0,0 0 0 0 0,7 8-1 0 0,5-3-37 0 0,-4-3-6 0 0,-7-4-508 0 0,0 1-1 0 0,0-1 1 0 0,1-1 0 0 0,0 1-1 0 0,-1-1 1 0 0,11 3 0 0 0,-7-2-3330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55 321 1839 0 0,'7'15'17306'0'0,"-22"-11"-16510"0"0,-26-4 1253 0 0,36-13-1756 0 0,5 10-283 0 0,-1 0 0 0 0,1 0 0 0 0,0 0 1 0 0,0 0-1 0 0,0 0 0 0 0,1 0 0 0 0,-1 1 0 0 0,1-1 0 0 0,-1 0 0 0 0,1 0 0 0 0,0 0 0 0 0,0 1 1 0 0,3-5-1 0 0,21-36 118 0 0,-16 29-114 0 0,9-11-17 0 0,1 1 0 0 0,0 1 0 0 0,2 1 0 0 0,31-27 0 0 0,-40 40-22 0 0,0 0 0 0 0,1 1 0 0 0,-1 0 0 0 0,1 1 0 0 0,1 1-1 0 0,0 0 1 0 0,-1 0 0 0 0,2 2 0 0 0,-1 0 0 0 0,21-4 0 0 0,-8 5 6 0 0,0 0 0 0 0,0 2 0 0 0,0 0 0 0 0,50 7-1 0 0,-63-4 7 0 0,-1 0 0 0 0,1 1-1 0 0,17 5 1 0 0,-17 1 13 0 0,-13-7-1 0 0,1 0-1 0 0,0 0 1 0 0,-1 0-1 0 0,0 1 1 0 0,1-1-1 0 0,-1 0 1 0 0,0 1-1 0 0,0-1 1 0 0,0 0-1 0 0,-1 1 1 0 0,1-1-1 0 0,-1 1 1 0 0,1 0-1 0 0,-1-1 1 0 0,0 1-1 0 0,0-1 1 0 0,0 1-1 0 0,0-1 1 0 0,0 1-1 0 0,-1 0 1 0 0,1-1-1 0 0,-1 1 1 0 0,0-1-1 0 0,1 1 1 0 0,-3 3-1 0 0,0 1-1 0 0,-1 0 0 0 0,0 0 0 0 0,0-1 0 0 0,-1 1 0 0 0,0-1-1 0 0,0 0 1 0 0,-8 7 0 0 0,-6 5 24 0 0,-5 6 21 0 0,-1-1 0 0 0,-1-1-1 0 0,-34 21 1 0 0,11-11-39 0 0,28-18-249 0 0,-1 0 0 0 0,0-1 0 0 0,-32 12 0 0 0,49-23 3 0 0,0-1 1 0 0,0 0-1 0 0,0 0 1 0 0,0 0-1 0 0,0-1 0 0 0,-8 1 1 0 0,-17-4-3761 0 0,17 2 2337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54 100 7367 0 0,'0'0'568'0'0,"0"2"-156"0"0,-15 42 7825 0 0,9-27-7140 0 0,-9 8-244 0 0,13-22-788 0 0,-2 0-1 0 0,3-2 2 0 0,0-1-57 0 0,0-1 0 0 0,1 1 0 0 0,0-1 0 0 0,-1 1 0 0 0,1 0 1 0 0,-1-1-1 0 0,1 1 0 0 0,-1-1 0 0 0,1 1 0 0 0,0-1 1 0 0,-1 1-1 0 0,1-1 0 0 0,0 1 0 0 0,0-1 0 0 0,-1 0 1 0 0,1 1-1 0 0,0-1 0 0 0,0 1 0 0 0,0-1 0 0 0,0 0 0 0 0,-3-13 73 0 0,2 9-79 0 0,1 0-1 0 0,0 0 0 0 0,0 0 1 0 0,1 0-1 0 0,0 0 0 0 0,0 0 1 0 0,0 0-1 0 0,0 0 1 0 0,1 0-1 0 0,-1 1 0 0 0,1-1 1 0 0,1 1-1 0 0,-1-1 0 0 0,1 1 1 0 0,-1 0-1 0 0,1 0 1 0 0,0 0-1 0 0,1 0 0 0 0,-1 0 1 0 0,1 1-1 0 0,-1-1 0 0 0,1 1 1 0 0,0 0-1 0 0,0 0 1 0 0,1 1-1 0 0,-1-1 0 0 0,0 1 1 0 0,1 0-1 0 0,0 0 0 0 0,-1 0 1 0 0,7 0-1 0 0,1-2-2 0 0,1 1 0 0 0,-1 0 0 0 0,1 1 0 0 0,-1 0 0 0 0,1 1 0 0 0,0 1 0 0 0,18 1 0 0 0,-21 2 0 0 0,-1 3 0 0 0,0 5 0 0 0,-8-6 0 0 0,-1-3 0 0 0,4 16 0 0 0,-6-10 0 0 0,-7 22 0 0 0,8-23-32 0 0,1-6-128 0 0,5-2-1896 0 0,0 0 1979 0 0,0-1-1 0 0,-1 0 1 0 0,1 0 0 0 0,0 0-1 0 0,-1 0 1 0 0,1-1-1 0 0,-1 1 1 0 0,0-1 0 0 0,4-4-1 0 0,0 2 36 0 0,20-14 338 0 0,37-18 0 0 0,-50 30-144 0 0,-1 0 0 0 0,1 2 0 0 0,0 0 0 0 0,27-6 0 0 0,-40 11-82 0 0,-1 0 0 0 0,1 0-1 0 0,-1 0 1 0 0,1 0 0 0 0,-1 0 0 0 0,1 0-1 0 0,0 0 1 0 0,-1 1 0 0 0,1-1 0 0 0,-1 1-1 0 0,1-1 1 0 0,-1 1 0 0 0,1-1 0 0 0,-1 1-1 0 0,0 0 1 0 0,1 0 0 0 0,-1 0 0 0 0,0 0-1 0 0,1 0 1 0 0,-1 0 0 0 0,0 0 0 0 0,0 0-1 0 0,0 0 1 0 0,0 0 0 0 0,0 1 0 0 0,1 0-1 0 0,1 4-31 0 0,0 0 1 0 0,0 1-1 0 0,0-1 0 0 0,2 10 1 0 0,-3-9 49 0 0,0-5-76 0 0,-1-1-9 0 0,-1 0 0 0 0,1 0 0 0 0,-1 0 0 0 0,0-1-1 0 0,1 1 1 0 0,-1 0 0 0 0,0 0 0 0 0,0 0-1 0 0,0 0 1 0 0,1 0 0 0 0,-1 0 0 0 0,0 0 0 0 0,0 0-1 0 0,0 0 1 0 0,0-1 0 0 0,-1 1 0 0 0,1 0-1 0 0,0 1 1 0 0,0 6-31 0 0,0 0-1 0 0,-1 0 1 0 0,0 0-1 0 0,0 0 1 0 0,-1-1 0 0 0,0 1-1 0 0,0 0 1 0 0,-1-1-1 0 0,0 1 1 0 0,0-1-1 0 0,-6 9 1 0 0,-14 21-2461 0 0,16-27-3597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13847 0 0,'0'0'1254'0'0,"0"3"-1005"0"0,0 6-170 0 0,-1 1 0 0 0,-1-1 0 0 0,1 0 0 0 0,-1 0 0 0 0,-1 0 0 0 0,0-1 0 0 0,0 1 0 0 0,-5 8 0 0 0,-41 69 464 0 0,11-23 190 0 0,-35 94 596 0 0,44-93-1053 0 0,-68 117 0 0 0,-5-50-1116 0 0,59-78-1289 0 0,42-52 902 0 0,5-3-1717 0 0,18-7 1441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71 3679 0 0,'0'0'284'0'0,"-2"0"-186"0"0,-1-1 528 0 0,0 0 1 0 0,0 1 0 0 0,0 0-1 0 0,0-1 1 0 0,0 1 0 0 0,0 0-1 0 0,0 1 1 0 0,0-1 0 0 0,0 0-1 0 0,-4 2 1 0 0,-8 0 9674 0 0,16-1-10253 0 0,-1 0-1 0 0,1 0 0 0 0,-1 0 1 0 0,1 0-1 0 0,0 0 1 0 0,-1 0-1 0 0,1-1 0 0 0,0 1 1 0 0,0 0-1 0 0,-1-1 1 0 0,1 1-1 0 0,1 0 0 0 0,0 1 33 0 0,3 2-2 0 0,0-1 1 0 0,0 1-1 0 0,0-1 0 0 0,1 0 1 0 0,-1 0-1 0 0,1-1 0 0 0,0 0 1 0 0,0 0-1 0 0,10 2 0 0 0,5 0 145 0 0,31 2 0 0 0,-29-5-199 0 0,0-1-1 0 0,0-1 0 0 0,0 0 0 0 0,0-2 1 0 0,0-1-1 0 0,36-10 0 0 0,-37 6-809 0 0,0 0 0 0 0,-1-1-1 0 0,35-22 1 0 0,-20 8-1806 0 0,-1-1-4015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3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93 4143 0 0,'-13'0'13408'0'0,"16"0"-12913"0"0,49-8 575 0 0,80-24-1 0 0,-9 1-785 0 0,-96 26-245 0 0,1 1 0 0 0,44-1 0 0 0,-25 5 14 0 0,-16-1 26 0 0,-19 0-7 0 0,-7 0 7 0 0,5-1-7 0 0,-7 1 13 0 0,-1 0-26 0 0,2 1 104 0 0,-5 1-73 0 0,-14 6-57 0 0,-20 11-53 0 0,5 5-32 0 0,-32 32 0 0 0,29-25 15 0 0,-98 98-56 0 0,-1 1-331 0 0,88-91 117 0 0,-92 60 0 0 0,75-58 166 0 0,-24 14-119 0 0,69-45 101 0 0,-1 0 1 0 0,0-2-1 0 0,0 0 0 0 0,0-1 1 0 0,-1-1-1 0 0,-25 5 0 0 0,22-9 360 0 0,16-3 689 0 0,15-4 429 0 0,-8 4-1635 0 0,18-8 399 0 0,-1 1 0 0 0,1 0 1 0 0,1 2-1 0 0,-1 0 1 0 0,1 2-1 0 0,33-6 1 0 0,132-4 1013 0 0,-159 13-903 0 0,276-14 1397 0 0,-278 14-1589 0 0,-21 1-17 0 0,-2 0-115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3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3679 0 0,'5'-9'16492'0'0,"14"7"-12213"0"0,28 8-6926 0 0,-37-5 4210 0 0,24 4-1339 0 0,1-3 0 0 0,0 0 0 0 0,1-2 0 0 0,-1-2 0 0 0,50-9 0 0 0,-42 4-177 0 0,-1-3 0 0 0,1-1 1 0 0,57-24-1 0 0,-89 29-693 0 0,0 0 1 0 0,9-7-1 0 0,-5 2-2879 0 0,-7 6-123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3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7367 0 0,'-5'2'14294'0'0,"18"2"-8633"0"0,-3-3-9638 0 0,1-1 2617 0 0,-8 0-58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16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2303 0 0,'0'0'2543'0'0,"20"-8"-222"0"0,-2 9-523 0 0,31 0 0 0 0,-25-2-1503 0 0,1-2 0 0 0,29-6-1 0 0,-44 7-291 0 0,-1 0 0 0 0,1 1 0 0 0,-1 1-1 0 0,1 0 1 0 0,-1 0 0 0 0,14 2 0 0 0,56 15 101 0 0,-8 0-117 0 0,-66-17-1 0 0,0 1 0 0 0,0-1 0 0 0,1-1 0 0 0,-1 1 0 0 0,0-1 1 0 0,0 0-1 0 0,0 0 0 0 0,0-1 0 0 0,0 1 0 0 0,-1-1 0 0 0,1 0 0 0 0,4-3 0 0 0,19-6 740 0 0,-21 9-557 0 0,1 1-1 0 0,-1-1 0 0 0,1 1 1 0 0,0 0-1 0 0,0 1 0 0 0,-1 0 1 0 0,13 1-1 0 0,-15 0-149 0 0,-3-1 5 0 0,9 4-14 0 0,-7-2-10 0 0,0-1 0 0 0,0 1 0 0 0,0 0 0 0 0,0 0 0 0 0,5 4 0 0 0,8 4 0 0 0,-14-8 0 0 0,0-1 0 0 0,1 0 0 0 0,-1 0 0 0 0,0-1 0 0 0,1 1 0 0 0,-1-1 0 0 0,0 0 0 0 0,1 1 0 0 0,-1-1 0 0 0,0-1 0 0 0,1 1 0 0 0,-1 0 0 0 0,1-1 0 0 0,-1 0 0 0 0,0 0 0 0 0,0 0 0 0 0,0 0 0 0 0,1 0 0 0 0,-1-1 0 0 0,4-2 0 0 0,2 0 0 0 0,20-10-4074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1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2759 0 0,'0'0'3139'0'0,"1"0"-3471"0"0,2 0 328 0 0,27 0 1671 0 0,13-3-1577 0 0,-42 3-10 0 0,0 0 0 0 0,4 0-53 0 0,1-1 16 0 0,-1 1-33 0 0,0-1-10 0 0,0 1 11 0 0,13 4 631 0 0,-14-3-616 0 0,-1 0-1 0 0,1 0 1 0 0,-1 0 0 0 0,1-1 0 0 0,-1 1-1 0 0,1-1 1 0 0,-1 0 0 0 0,1 0 0 0 0,-1-1 0 0 0,1 1-1 0 0,-1-1 1 0 0,0 0 0 0 0,7-2 0 0 0,16-6 87 0 0,-22 7-28 0 0,1 0 0 0 0,0 0 0 0 0,0 1 0 0 0,-1-1 0 0 0,1 1-1 0 0,0 0 1 0 0,0 1 0 0 0,0 0 0 0 0,0-1 0 0 0,0 1 0 0 0,0 1-1 0 0,0-1 1 0 0,8 3 0 0 0,-11-3-42 0 0,3 2-33 0 0,3 2-10 0 0,1-2 0 0 0,4-1 0 0 0,-8 1 0 0 0,21-1 0 0 0,-22-1 0 0 0,2-1 0 0 0,7-3 0 0 0,2-3 123 0 0,-11 6-81 0 0,-1-1 0 0 0,0 0 1 0 0,0 1-1 0 0,0 0 0 0 0,1 0 1 0 0,-1 0-1 0 0,1 0 0 0 0,-1 1 1 0 0,1-1-1 0 0,-1 1 0 0 0,1 0 1 0 0,-1 0-1 0 0,1 0 0 0 0,5 2 1 0 0,-9-2-43 0 0,0-1 0 0 0,0 1 0 0 0,0 0 0 0 0,0 0 0 0 0,0 0 0 0 0,0 0 0 0 0,0 0 0 0 0,0 0 1 0 0,0 0-1 0 0,0 0 0 0 0,0 0 0 0 0,0 0 0 0 0,0 0 0 0 0,0 0 0 0 0,0 0 0 0 0,0 0 0 0 0,0 0 1 0 0,0 0-1 0 0,0 0 0 0 0,0 0 0 0 0,0 0 0 0 0,0 0 0 0 0,0 0 0 0 0,0-1 0 0 0,0 1 0 0 0,0 0 0 0 0,1 0 1 0 0,-1 0-1 0 0,0 0 0 0 0,0 0 0 0 0,0 0 0 0 0,0 0 0 0 0,0 0 0 0 0,0 0 0 0 0,0 0 0 0 0,0 0 0 0 0,0 0 1 0 0,0 0-1 0 0,0 0 0 0 0,0 0 0 0 0,0 0 0 0 0,0 0 0 0 0,0 0 0 0 0,0 0 0 0 0,0 0 0 0 0,0 0 0 0 0,0 0 1 0 0,0 0-1 0 0,1 0 0 0 0,-1 0 0 0 0,0 0 0 0 0,0 0 0 0 0,0 0 0 0 0,0 1 0 0 0,0-1 0 0 0,6 3 36 0 0,7 7 93 0 0,-11-9-49 0 0,3 1-64 0 0,0 0-16 0 0,-5-2 0 0 0,0 0 0 0 0,0 0 0 0 0,1 0 0 0 0,-1 1 0 0 0,0-1 0 0 0,0 0 0 0 0,1 0 0 0 0,-1 0 0 0 0,0 0 0 0 0,0 0 0 0 0,1 0 0 0 0,-1 0 0 0 0,0 0 0 0 0,0 0 0 0 0,1 0 0 0 0,-1 0 0 0 0,0 0 0 0 0,0 0 0 0 0,1 0 0 0 0,-1 0 0 0 0,0 0 0 0 0,1 0 0 0 0,-1 0 0 0 0,0 0 0 0 0,0 0 0 0 0,1-1 0 0 0,5-1 0 0 0,-5 2 1 0 0,0 0 0 0 0,-1-1 0 0 0,1 1 0 0 0,0 0 0 0 0,-1 0 0 0 0,1 0 0 0 0,0-1-1 0 0,-1 1 1 0 0,1 0 0 0 0,0-1 0 0 0,-1 1 0 0 0,1-1 0 0 0,-1 1 0 0 0,1-1 0 0 0,-1 1-1 0 0,1-1 1 0 0,0 0 1 0 0,0 0 1 0 0,-1 1-1 0 0,1-1 0 0 0,0 1 0 0 0,0-1 0 0 0,0 1 0 0 0,0-1 0 0 0,0 1 1 0 0,0 0-1 0 0,0-1 0 0 0,0 1 0 0 0,0 0 0 0 0,0 0 0 0 0,-1 0 0 0 0,1-1 0 0 0,0 1 1 0 0,2 1-1 0 0,-1-2 4 0 0,-2 1-6 0 0,1-1 0 0 0,-1 1 1 0 0,1 0-1 0 0,-1 0 0 0 0,1 0 0 0 0,-1 0 0 0 0,0 0 0 0 0,1 0 1 0 0,-1 0-1 0 0,1 0 0 0 0,-1 0 0 0 0,1 0 0 0 0,-1 0 1 0 0,1 0-1 0 0,-1 0 0 0 0,1 0 0 0 0,-1 0 0 0 0,1 0 1 0 0,-1 0-1 0 0,1 0 0 0 0,-1 1 0 0 0,1-1 0 0 0,0 0-7 0 0,-1 1-1 0 0,1-1 1 0 0,0 0-1 0 0,0 1 1 0 0,-1-1-1 0 0,1 1 1 0 0,0-1-1 0 0,-1 1 1 0 0,1-1-1 0 0,-1 1 0 0 0,1-1 1 0 0,0 1-1 0 0,-1 0 1 0 0,1-1-1 0 0,-1 1 1 0 0,0 0-1 0 0,1-1 1 0 0,-1 1-1 0 0,0 0 1 0 0,1 0-1 0 0,-1-1 1 0 0,0 1-1 0 0,0 0 0 0 0,1 0 1 0 0,-1 0-1 0 0,0-1 1 0 0,0 1-1 0 0,0 1 1 0 0,0 0-83 0 0,0 4-162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3 3223 0 0,'1'0'240'0'0,"6"-3"4736"0"0,-7 5-4120 0 0,-14 20 697 0 0,0 0 0 0 0,-2 0 0 0 0,-27 29 0 0 0,35-42-1386 0 0,-1 0-90 0 0,0 0 0 0 0,-1-1 0 0 0,-19 13-1 0 0,-2 0 6 0 0,-17 13-66 0 0,-103 53 0 0 0,98-59 0 0 0,-94 66 0 0 0,124-77-5 0 0,2 2 0 0 0,0 1-1 0 0,0 0 1 0 0,2 1 0 0 0,-22 32-1 0 0,26-31-10 0 0,1-3 0 0 0,1 1 0 0 0,-20 40 0 0 0,30-52 0 0 0,3-8 0 0 0,0 1 0 0 0,-1-1 0 0 0,1 1 0 0 0,0-1 0 0 0,0 1 0 0 0,0-1 0 0 0,0 1 0 0 0,0 0 0 0 0,0-1 0 0 0,0 1 0 0 0,0-1 0 0 0,0 1 0 0 0,0-1 0 0 0,0 1 0 0 0,0-1 0 0 0,0 1 0 0 0,1-1 0 0 0,-1 1 0 0 0,0-1 0 0 0,0 1 0 0 0,1-1 0 0 0,-1 0 0 0 0,0 1 0 0 0,0-1 0 0 0,1 1 0 0 0,-1-1 0 0 0,0 0 0 0 0,1 1 0 0 0,-1-1 0 0 0,1 0 0 0 0,-1 1 0 0 0,1 0 0 0 0,0 0 7 0 0,-1 0-1 0 0,1 0 0 0 0,0-1 0 0 0,-1 1 1 0 0,1 0-1 0 0,0 0 0 0 0,0 0 1 0 0,-1 0-1 0 0,1-1 0 0 0,0 1 0 0 0,0 0 1 0 0,0-1-1 0 0,0 1 0 0 0,0-1 1 0 0,0 1-1 0 0,0-1 0 0 0,0 1 1 0 0,0-1-1 0 0,0 0 0 0 0,1 1 0 0 0,-1-1 1 0 0,0 0-1 0 0,0 0 0 0 0,2 0 1 0 0,2 0-10 0 0,6 2 111 0 0,-1 0-1 0 0,0 1 1 0 0,0 0-1 0 0,-1 0 1 0 0,1 1 0 0 0,-1 0-1 0 0,0 1 1 0 0,0 0-1 0 0,14 10 1 0 0,-8-5-10 0 0,0-1 1 0 0,1 0-1 0 0,0-1 1 0 0,1-1-1 0 0,-1-1 1 0 0,1 0-1 0 0,1-1 1 0 0,22 3-1 0 0,-11-4 117 0 0,0-1 0 0 0,1-1-1 0 0,-1-2 1 0 0,39-4 0 0 0,40-14 450 0 0,-83 16-606 0 0,0-1 0 0 0,-1-1 0 0 0,1-1 0 0 0,-1-1-1 0 0,0-1 1 0 0,33-15 0 0 0,-35 12-44 0 0,-1-1 0 0 0,0-1 0 0 0,33-27 0 0 0,-27 16-33 0 0,-1-1 0 0 0,33-38 0 0 0,-49 50-99 0 0,-1 1-1 0 0,-1-1 1 0 0,0-1-1 0 0,-1 0 0 0 0,-1 0 1 0 0,1 0-1 0 0,-2 0 1 0 0,7-25-1 0 0,-11 32 32 0 0,0 0 0 0 0,-1 0 0 0 0,1 1-1 0 0,-1-1 1 0 0,0 0 0 0 0,-1 0 0 0 0,-1-10 0 0 0,1 13 56 0 0,1 0 0 0 0,-1 0 1 0 0,0 0-1 0 0,0 0 0 0 0,-1 1 0 0 0,1-1 1 0 0,0 0-1 0 0,-1 0 0 0 0,0 1 0 0 0,0-1 1 0 0,0 1-1 0 0,0-1 0 0 0,0 1 0 0 0,0 0 1 0 0,-4-3-1 0 0,5 4 14 0 0,-1 0 1 0 0,1 1-1 0 0,-1-1 1 0 0,1 0-1 0 0,-1 1 0 0 0,0-1 1 0 0,1 1-1 0 0,-1 0 1 0 0,0 0-1 0 0,1-1 1 0 0,-1 1-1 0 0,0 0 0 0 0,1 0 1 0 0,-4 1-1 0 0,-26 7-85 0 0,19-4 76 0 0,5-3 14 0 0,0 2 11 0 0,2 0 0 0 0,1 0 0 0 0,0 0 0 0 0,-1 1 0 0 0,1-1 0 0 0,0 1 0 0 0,0 0 0 0 0,1 0 0 0 0,-1 1 0 0 0,1-1 0 0 0,-3 6 0 0 0,-7 8 0 0 0,4-7 38 0 0,-1 0 0 0 0,-1-1 0 0 0,0 0 0 0 0,0-1 0 0 0,0 0 0 0 0,-1 0 0 0 0,-1-2 0 0 0,1 1 0 0 0,-26 9 0 0 0,21-11 10 0 0,0 0-1 0 0,0-1 1 0 0,0-2-1 0 0,-1 1 1 0 0,0-2-1 0 0,1 0 1 0 0,-32-2-1 0 0,-1-1 1 0 0,48 1-125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42 121 4607 0 0,'0'0'208'0'0,"0"2"-9"0"0,0-1-41 0 0,1 0 0 0 0,-1 1-1 0 0,0-1 1 0 0,1 0 0 0 0,-1 0-1 0 0,1 0 1 0 0,-1 1 0 0 0,1-1 0 0 0,-1 0-1 0 0,1 0 1 0 0,0 0 0 0 0,0 0-1 0 0,0 0 1 0 0,0 0 0 0 0,-1 0 0 0 0,1-1-1 0 0,0 1 1 0 0,0 0 0 0 0,1 0-1 0 0,-1-1 1 0 0,0 1 0 0 0,0-1 0 0 0,0 1-1 0 0,0-1 1 0 0,0 1 0 0 0,1-1-1 0 0,-1 0 1 0 0,0 1 0 0 0,0-1 0 0 0,1 0-1 0 0,-1 0 1 0 0,0 0 0 0 0,0 0-1 0 0,1 0 1 0 0,-1 0 0 0 0,2-1 0 0 0,-2 1-202 0 0,10-2 569 0 0,-1 0-1 0 0,0-1 1 0 0,0 0 0 0 0,0 0 0 0 0,0-1-1 0 0,15-9 1 0 0,10-3 539 0 0,-14 8-666 0 0,-4 1-249 0 0,1 0 1 0 0,0 1-1 0 0,0 1 0 0 0,27-3 0 0 0,-45 7-157 0 0,1 1 0 0 0,0-1 1 0 0,-1 1-1 0 0,1-1 0 0 0,-1 0 0 0 0,1 1 0 0 0,-1-1 0 0 0,1 0 0 0 0,-1 1 0 0 0,0-1 0 0 0,1 0 0 0 0,-1 0 1 0 0,0 1-1 0 0,0-1 0 0 0,1 0 0 0 0,-1 0 0 0 0,0 0 0 0 0,0 1 0 0 0,0-1 0 0 0,0 0 0 0 0,0 0 0 0 0,0 0 1 0 0,0 0-1 0 0,0 1 0 0 0,0-1 0 0 0,-1-1 0 0 0,1 0-9 0 0,-1 0 0 0 0,0 0 1 0 0,0 0-1 0 0,0 0 0 0 0,0 0 0 0 0,0 0 1 0 0,0 0-1 0 0,-1 0 0 0 0,1 0 0 0 0,-1 1 1 0 0,1-1-1 0 0,-1 1 0 0 0,1-1 0 0 0,-1 1 1 0 0,0-1-1 0 0,0 1 0 0 0,0 0 1 0 0,0 0-1 0 0,0 0 0 0 0,0 0 0 0 0,0 0 1 0 0,0 1-1 0 0,0-1 0 0 0,0 0 0 0 0,-1 1 1 0 0,1 0-1 0 0,0-1 0 0 0,-4 1 0 0 0,-2 0-24 0 0,0 0 0 0 0,-1 0 0 0 0,1 1 0 0 0,0 0 0 0 0,0 0 0 0 0,-12 4 0 0 0,9-1-2 0 0,0 0 1 0 0,0 1 0 0 0,0 1-1 0 0,1-1 1 0 0,0 2 0 0 0,0-1 0 0 0,0 1-1 0 0,-11 11 1 0 0,2 2 164 0 0,0 0 1 0 0,-23 33-1 0 0,37-46-31 0 0,0 0 0 0 0,1 0-1 0 0,0 1 1 0 0,1-1 0 0 0,-1 1-1 0 0,2 0 1 0 0,-1 0 0 0 0,1 0-1 0 0,0 0 1 0 0,0 0 0 0 0,0 14-1 0 0,2-20-66 0 0,1-1-1 0 0,-1 1 1 0 0,0-1-1 0 0,1 1 1 0 0,-1-1-1 0 0,1 1 1 0 0,0-1-1 0 0,0 0 1 0 0,-1 1-1 0 0,1-1 1 0 0,0 0-1 0 0,0 0 1 0 0,0 1-1 0 0,0-1 1 0 0,0 0-1 0 0,3 2 1 0 0,19 11 232 0 0,-12-9-95 0 0,1 0 0 0 0,0-2 0 0 0,0 1-1 0 0,0-2 1 0 0,19 3 0 0 0,17-2-824 0 0,-2-2-3973 0 0,-18-2-990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6911 0 0,'0'0'8151'0'0,"2"-7"-6839"0"0,16-59 33 0 0,42-97-1 0 0,-59 160-1344 0 0,31-66 0 0 0,-27 60 0 0 0,0 1 0 0 0,1-1 0 0 0,0 1 0 0 0,0 0 0 0 0,10-10 0 0 0,-14 16-1 0 0,0 1-1 0 0,-1-1 0 0 0,1 1 1 0 0,0 0-1 0 0,0-1 0 0 0,0 1 1 0 0,0 0-1 0 0,0 0 0 0 0,1 0 1 0 0,-1 1-1 0 0,0-1 0 0 0,0 0 1 0 0,1 1-1 0 0,-1 0 0 0 0,0-1 1 0 0,1 1-1 0 0,-1 0 0 0 0,0 0 1 0 0,1 0-1 0 0,-1 0 0 0 0,0 1 1 0 0,1-1-1 0 0,-1 1 0 0 0,0-1 1 0 0,0 1-1 0 0,1 0 0 0 0,-1 0 1 0 0,0 0-1 0 0,2 1 1 0 0,6 4-19 0 0,-1 1 0 0 0,0 0 0 0 0,0 0 1 0 0,14 16-1 0 0,-7-7 32 0 0,-2-2 18 0 0,1 1-1 0 0,13 18 1 0 0,-23-26 44 0 0,0 1 0 0 0,-1-1 0 0 0,0 1 0 0 0,0-1-1 0 0,-1 1 1 0 0,0 0 0 0 0,4 15 0 0 0,-5-17-29 0 0,-2-4-30 0 0,1 0-1 0 0,-1 0 1 0 0,1 0-1 0 0,-1 0 1 0 0,0 1-1 0 0,0-1 1 0 0,0 0 0 0 0,0 3-1 0 0,0 31-354 0 0,0-21-4986 0 0,0-6-744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9215 0 0,'0'0'831'0'0,"1"1"-451"0"0,1 6 917 0 0,0 0 0 0 0,0 0 1 0 0,0 0-1 0 0,0 10 0 0 0,-1-5-558 0 0,-1 1 0 0 0,-1 12 0 0 0,-1-4-366 0 0,-1-1-1 0 0,-11 36 1 0 0,4-24-170 0 0,-3-1-1 0 0,0 0 1 0 0,-20 32 0 0 0,-60 85-7 0 0,78-124-157 0 0,-67 106-29 0 0,62-100-433 0 0,-1-1 1 0 0,-47 49-1 0 0,6-9-1235 0 0,-12 25-1946 0 0,55-68-1858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39 134 1839 0 0,'0'0'415'0'0,"6"7"2692"0"0,13 13 3113 0 0,1-7-3477 0 0,-16-12-2526 0 0,-1 0 1 0 0,0 0-1 0 0,1 0 1 0 0,-1-1-1 0 0,1 1 1 0 0,-1-1-1 0 0,1 0 1 0 0,-1 0-1 0 0,1 0 1 0 0,-1-1-1 0 0,1 1 1 0 0,5-2-1 0 0,8-3-3 0 0,0-1 0 0 0,0-1 0 0 0,0 0 0 0 0,-1-1 0 0 0,0-1 0 0 0,0 0 0 0 0,-1-1 0 0 0,0-1 0 0 0,23-22 0 0 0,-36 32-233 0 0,-1 0-1 0 0,0 0 0 0 0,0 0 1 0 0,-1 0-1 0 0,1 0 1 0 0,0 0-1 0 0,0 0 1 0 0,0 0-1 0 0,-1 0 0 0 0,1-1 1 0 0,0 1-1 0 0,-1 0 1 0 0,1 0-1 0 0,-1-1 1 0 0,0 1-1 0 0,1 0 0 0 0,-1-1 1 0 0,0 1-1 0 0,0 0 1 0 0,0-1-1 0 0,0 1 1 0 0,0 0-1 0 0,0-1 0 0 0,0 1 1 0 0,0 0-1 0 0,-1-1 1 0 0,1 1-1 0 0,0 0 1 0 0,-1-1-1 0 0,1 1 0 0 0,-1 0 1 0 0,1 0-1 0 0,-1-1 1 0 0,0 1-1 0 0,0 0 0 0 0,1 0 1 0 0,-1 0-1 0 0,-2-1 1 0 0,1-1-101 0 0,-1 1 0 0 0,0 0 0 0 0,1 0 0 0 0,-1 0 0 0 0,-1 0 0 0 0,1 1 0 0 0,0-1 0 0 0,0 1 0 0 0,0 0 0 0 0,-1 0 0 0 0,1 0 0 0 0,-1 0 1 0 0,-6-1-1 0 0,2 2 43 0 0,-1 0 1 0 0,1 1-1 0 0,0 0 0 0 0,-1 0 1 0 0,1 0-1 0 0,0 1 1 0 0,0 0-1 0 0,0 1 1 0 0,0 0-1 0 0,-8 4 1 0 0,6-1 42 0 0,0 0 0 0 0,0 0 0 0 0,0 1 1 0 0,1 1-1 0 0,0 0 0 0 0,-13 14 0 0 0,11-9 185 0 0,1 1-1 0 0,0 0 1 0 0,1 0-1 0 0,0 1 0 0 0,1 0 1 0 0,1 1-1 0 0,0 0 0 0 0,1 0 1 0 0,1 0-1 0 0,-3 17 1 0 0,7-25-36 0 0,0-1 0 0 0,0 1 1 0 0,1-1-1 0 0,0 1 1 0 0,0-1-1 0 0,1 1 1 0 0,0-1-1 0 0,0 1 1 0 0,1-1-1 0 0,3 9 0 0 0,-4-13-87 0 0,0 0-1 0 0,1 0 1 0 0,-1 0-1 0 0,0-1 1 0 0,1 1-1 0 0,0 0 0 0 0,0-1 1 0 0,0 1-1 0 0,0-1 1 0 0,0 1-1 0 0,0-1 1 0 0,1 0-1 0 0,-1 0 1 0 0,1 0-1 0 0,0 0 0 0 0,-1-1 1 0 0,1 1-1 0 0,0-1 1 0 0,0 0-1 0 0,0 1 1 0 0,0-1-1 0 0,0 0 0 0 0,0-1 1 0 0,0 1-1 0 0,0-1 1 0 0,5 1-1 0 0,9-2-209 0 0,0 0 0 0 0,0-1 0 0 0,-1-1 1 0 0,1-1-1 0 0,0 0 0 0 0,18-8 0 0 0,-5 1-1261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5983 0 0,'6'11'11962'0'0,"-3"-15"-13250"0"0,-1 1 1497 0 0,0 0 0 0 0,0 1 0 0 0,0-1 0 0 0,0 0 0 0 0,-1-1 1 0 0,1 1-1 0 0,-1 0 0 0 0,0 0 0 0 0,0 0 0 0 0,0-1 0 0 0,0 1 1 0 0,-1-1-1 0 0,1 1 0 0 0,-1-1 0 0 0,0-4 0 0 0,-1-6 171 0 0,-1-1-1 0 0,-5-21 1 0 0,-1-13 147 0 0,6 17-449 0 0,0 17-71 0 0,1-26 1 0 0,2 35-8 0 0,-1 1-1 0 0,1-1 1 0 0,0 1 0 0 0,0 0-1 0 0,1-1 1 0 0,0 1 0 0 0,0 0-1 0 0,4-7 1 0 0,-2 5 2 0 0,1 0 1 0 0,0 1-1 0 0,0 0 0 0 0,0 0 0 0 0,1 0 0 0 0,0 1 0 0 0,0 0 1 0 0,0 0-1 0 0,1 0 0 0 0,0 1 0 0 0,0 0 0 0 0,0 0 1 0 0,0 1-1 0 0,0 0 0 0 0,15-4 0 0 0,-12 5-259 0 0,1-1-1 0 0,0 1 1 0 0,0 1-1 0 0,-1 0 1 0 0,1 0-1 0 0,0 1 1 0 0,0 1-1 0 0,0 0 1 0 0,0 0-1 0 0,0 1 1 0 0,12 4 0 0 0,-8-1-1025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213 105 11111 0 0,'2'0'507'0'0,"0"-2"-429"0"0,0 0-1 0 0,0 1 1 0 0,0-1-1 0 0,0 0 1 0 0,0 0-1 0 0,0 0 1 0 0,-1 0-1 0 0,1 0 1 0 0,-1-1-1 0 0,0 1 1 0 0,1 0-1 0 0,-1-1 1 0 0,1-4-1 0 0,0 2 508 0 0,0 0 0 0 0,-1-1 0 0 0,1 1 0 0 0,-1-1 0 0 0,0-9 0 0 0,-1 14-521 0 0,0-1 0 0 0,-1 1 0 0 0,1 0 1 0 0,0 0-1 0 0,-1 0 0 0 0,1 0 1 0 0,-1-1-1 0 0,1 1 0 0 0,-1 0 1 0 0,0 0-1 0 0,1 0 0 0 0,-1 0 1 0 0,0 0-1 0 0,0 0 0 0 0,0 0 0 0 0,0 1 1 0 0,0-1-1 0 0,1 0 0 0 0,-2 0 1 0 0,1 1-1 0 0,0-1 0 0 0,0 0 1 0 0,0 1-1 0 0,0-1 0 0 0,0 1 1 0 0,0 0-1 0 0,-1-1 0 0 0,-1 1 0 0 0,-1-1-36 0 0,0 0-1 0 0,0 0 0 0 0,0 1 0 0 0,-1-1 1 0 0,1 1-1 0 0,0 0 0 0 0,-6 1 0 0 0,4 1-36 0 0,-1 0 0 0 0,0 0 0 0 0,0 0 0 0 0,1 1 0 0 0,-1 0 0 0 0,1 1-1 0 0,0-1 1 0 0,-11 9 0 0 0,-2 4-29 0 0,-20 22 0 0 0,29-28 60 0 0,3-4-18 0 0,1 1 1 0 0,0 0-1 0 0,0 0 0 0 0,1 1 0 0 0,0 0 0 0 0,-6 11 1 0 0,11-18 12 0 0,0-1 0 0 0,0 1 0 0 0,0 0 1 0 0,-1-1-1 0 0,1 1 0 0 0,0-1 0 0 0,0 1 1 0 0,0-1-1 0 0,1 1 0 0 0,-1 0 1 0 0,0-1-1 0 0,0 1 0 0 0,0-1 0 0 0,0 1 1 0 0,0-1-1 0 0,1 1 0 0 0,-1 0 0 0 0,0-1 1 0 0,0 1-1 0 0,1-1 0 0 0,-1 0 0 0 0,0 1 1 0 0,1-1-1 0 0,-1 1 0 0 0,1-1 1 0 0,-1 1-1 0 0,1-1 0 0 0,-1 0 0 0 0,1 1 1 0 0,-1-1-1 0 0,1 0 0 0 0,-1 1 0 0 0,1-1 1 0 0,-1 0-1 0 0,1 0 0 0 0,-1 0 1 0 0,1 0-1 0 0,-1 1 0 0 0,2-1 0 0 0,22 4 351 0 0,0-6-75 0 0,34-5 0 0 0,-2 0-271 0 0,-43 5-102 0 0,0 2-1 0 0,0-1 1 0 0,1 2-1 0 0,19 2 1 0 0,-32-3-111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10135 0 0,'17'-36'7031'0'0,"-17"38"-6579"0"0,5 32 13 0 0,-1 1 0 0 0,-2 0 0 0 0,-3 49 0 0 0,-1-21-169 0 0,15 222 95 0 0,-13-280-210 0 0,0 0-3145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 12871 0 0,'11'-10'2556'0'0,"-10"12"-1920"0"0,1 4-440 0 0,-1 1-1 0 0,0-1 1 0 0,0 0-1 0 0,0 1 1 0 0,0 0-1 0 0,-1-1 1 0 0,-1 10-1 0 0,-8 51 495 0 0,4-34-208 0 0,-14 88 644 0 0,-8 61-447 0 0,24-147-623 0 0,2-1 0 0 0,1 1 0 0 0,6 43 1 0 0,-5-66-8 0 0,2 0 1 0 0,-1 0-1 0 0,2 0 1 0 0,6 17-1 0 0,-8-25-42 0 0,-1-1 0 0 0,1 1-1 0 0,0 0 1 0 0,0-1 0 0 0,1 0-1 0 0,-1 1 1 0 0,1-1 0 0 0,-1 0-1 0 0,1 0 1 0 0,0 0 0 0 0,0-1-1 0 0,1 1 1 0 0,-1-1 0 0 0,0 1 0 0 0,1-1-1 0 0,7 3 1 0 0,-10-5-107 0 0,0 1 0 0 0,1-1 0 0 0,-1 0 0 0 0,0 0 0 0 0,0 0 0 0 0,1 0 0 0 0,-1 0 0 0 0,0 0 0 0 0,1 0 0 0 0,0 0 0 0 0,9-4-5063 0 0,-3-1-1253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9215 0 0,'0'0'707'0'0,"0"2"-464"0"0,3 14 1771 0 0,1-1 0 0 0,7 20 0 0 0,-6-20-1108 0 0,2-1 0 0 0,13 24 0 0 0,-16-31-814 0 0,1 0 0 0 0,0 0 0 0 0,0-1 0 0 0,0 0 0 0 0,1 1 0 0 0,0-2 0 0 0,0 1 0 0 0,1-1 0 0 0,-1 0 0 0 0,1 0 1 0 0,0-1-1 0 0,0 1 0 0 0,1-2 0 0 0,-1 1 0 0 0,10 2 0 0 0,-11-5-68 0 0,0 1 0 0 0,0-2-1 0 0,0 1 1 0 0,0-1 0 0 0,0 0 0 0 0,0 0 0 0 0,0-1 0 0 0,0 1-1 0 0,0-1 1 0 0,12-4 0 0 0,-7 1-667 0 0,-1 0 0 0 0,1-1 1 0 0,-1 0-1 0 0,18-13 0 0 0,-9 4-1004 0 0</inkml:trace>
  <inkml:trace contextRef="#ctx0" brushRef="#br0" timeOffset="1">422 1 11167 0 0,'0'0'1016'0'0,"-1"1"-836"0"0,-2 3-2 0 0,0 0 0 0 0,0 0-1 0 0,0 0 1 0 0,0 0 0 0 0,1 0-1 0 0,0 1 1 0 0,-4 8 0 0 0,-8 39 1817 0 0,5-17-1370 0 0,-137 433 3823 0 0,127-404-4113 0 0,3 1 0 0 0,4 0 1 0 0,2 1-1 0 0,-2 88 1 0 0,10-88-299 0 0,-4 79 532 0 0,3-113-1073 0 0,-1 0 0 0 0,-13 45 0 0 0,14-68-1137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2303 0 0,'0'0'10151'0'0,"2"-1"-9686"0"0,4-1-41 0 0,-4 1 348 0 0,0 1-668 0 0,3 1-2 0 0,-1 0-1 0 0,1 1 1 0 0,-1-1-1 0 0,0 1 1 0 0,8 4 0 0 0,7 2 4 0 0,6 5-102 0 0,0 0 0 0 0,-1 1 0 0 0,40 30 0 0 0,-60-40 5 0 0,0 0-1 0 0,0 0 1 0 0,-1 0-1 0 0,1 0 1 0 0,-1 1-1 0 0,0-1 1 0 0,0 1-1 0 0,0 0 1 0 0,-1 0-1 0 0,1 0 1 0 0,-1 0-1 0 0,0 0 1 0 0,-1 1 0 0 0,0-1-1 0 0,1 1 1 0 0,-2-1-1 0 0,2 11 1 0 0,-2-9 4 0 0,-1-1 0 0 0,1 0 0 0 0,-1 1 0 0 0,0-1 0 0 0,-1 1 0 0 0,1-1 0 0 0,-1 0 0 0 0,0 0 0 0 0,-1 0 0 0 0,0 0 1 0 0,0 0-1 0 0,0-1 0 0 0,0 1 0 0 0,-1-1 0 0 0,-5 6 0 0 0,-10 10-233 0 0,-1 0 0 0 0,-1-1 0 0 0,-1-1 0 0 0,-40 27 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5983 0 0,'0'0'1926'0'0,"3"-20"4267"0"0,-3 20-6111 0 0,0-1 0 0 0,1 1-1 0 0,-1-1 1 0 0,0 1 0 0 0,1-1 0 0 0,-1 1-1 0 0,0 0 1 0 0,1-1 0 0 0,-1 1 0 0 0,0-1 0 0 0,1 1-1 0 0,-1 0 1 0 0,1-1 0 0 0,-1 1 0 0 0,1 0 0 0 0,-1 0-1 0 0,1-1 1 0 0,-1 1 0 0 0,1 0 0 0 0,-1 0 0 0 0,1 0-1 0 0,-1-1 1 0 0,1 1 0 0 0,-1 0 0 0 0,1 0 0 0 0,-1 0-1 0 0,1 0 1 0 0,0 0 0 0 0,0 0 0 0 0,0 2-39 0 0,0-1 0 0 0,-1 0 0 0 0,1 0 0 0 0,-1 0 0 0 0,1 0 0 0 0,-1 1 0 0 0,1-1 0 0 0,-1 0 0 0 0,0 0 0 0 0,1 1 0 0 0,-1-1 0 0 0,0 0 0 0 0,0 1 0 0 0,0-1 1 0 0,0 2-1 0 0,0 20 126 0 0,-2 1 0 0 0,-7 45 1 0 0,4-39-101 0 0,1 1 0 0 0,0 31 1 0 0,5-62-142 0 0,0 0 1 0 0,0 0-1 0 0,0 0 1 0 0,-1 0 0 0 0,1-1-1 0 0,0 1 1 0 0,0 0-1 0 0,0 0 1 0 0,0-1 0 0 0,0 1-1 0 0,-1-1 1 0 0,2 0 0 0 0,12-10-4069 0 0,2-8-1402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116 791 11519 0 0,'9'-12'1224'0'0,"-3"6"-879"0"0,1 1-1 0 0,0 0 1 0 0,10-6 0 0 0,-12 8-59 0 0,1-1 1 0 0,0 0-1 0 0,-1 0 1 0 0,0 0-1 0 0,1-1 1 0 0,-2 0-1 0 0,6-6 1 0 0,-6 5-185 0 0,0-1 0 0 0,0 0 1 0 0,-1 0-1 0 0,0 0 0 0 0,0-1 0 0 0,-1 1 1 0 0,0-1-1 0 0,0 1 0 0 0,1-15 1 0 0,-1-6 309 0 0,-3-39 1 0 0,0 26-102 0 0,3-51 99 0 0,-1-50-193 0 0,-2 108-313 0 0,-2 1 0 0 0,-9-39 1 0 0,10 62-1 0 0,0 0 1 0 0,-1 1 0 0 0,-1-1-1 0 0,1 1 1 0 0,-2 0 0 0 0,1 0-1 0 0,-1 0 1 0 0,0 1 0 0 0,-12-14-1 0 0,16 21 83 0 0,0 0 0 0 0,-1-1 0 0 0,1 1 1 0 0,0 1-1 0 0,-1-1 0 0 0,1 0 0 0 0,0 0 0 0 0,-1 0 0 0 0,1 1 0 0 0,-1-1 0 0 0,1 1 0 0 0,-1-1 0 0 0,1 1 0 0 0,-1 0 0 0 0,0-1 0 0 0,1 1 0 0 0,-1 0 0 0 0,1 0 1 0 0,-1 0-1 0 0,0 0 0 0 0,1 0 0 0 0,-1 1 0 0 0,1-1 0 0 0,-1 0 0 0 0,0 1 0 0 0,1-1 0 0 0,-1 1 0 0 0,1 0 0 0 0,-1-1 0 0 0,1 1 0 0 0,0 0 0 0 0,-1 0 0 0 0,1 0 1 0 0,0 0-1 0 0,0 0 0 0 0,-2 2 0 0 0,-3 2-17 0 0,1 1 0 0 0,0 0 0 0 0,1-1 0 0 0,-1 1 0 0 0,1 1 0 0 0,-5 10 0 0 0,0 3 32 0 0,2 0 0 0 0,0 1 0 0 0,1 0-1 0 0,1 0 1 0 0,1 1 0 0 0,1-1 0 0 0,1 1 0 0 0,1 32 0 0 0,5 20 28 0 0,15 82 1 0 0,-14-120-29 0 0,36 155 43 0 0,-17-93-15 0 0,-20-80-13 0 0,-1 1 1 0 0,0 0-1 0 0,-1-1 1 0 0,-1 1 0 0 0,-1 0-1 0 0,-1 0 1 0 0,0-1-1 0 0,-1 1 1 0 0,-1 0-1 0 0,-1-1 1 0 0,-1 0-1 0 0,0 0 1 0 0,-12 25-1 0 0,7-22-48 0 0,-18 28 0 0 0,22-40-289 0 0,0-1-1 0 0,-1 1 0 0 0,0-2 1 0 0,0 1-1 0 0,-14 11 1 0 0,6-13-4599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 5527 0 0,'-1'2'423'0'0,"-1"1"-292"0"0,0 1 0 0 0,0-1 0 0 0,0 1 0 0 0,0 0 0 0 0,1-1 0 0 0,0 1 0 0 0,-1 0 0 0 0,1 0 0 0 0,1 0 0 0 0,-1 0 0 0 0,0 5 0 0 0,1-7 74 0 0,0 0 1 0 0,1 0 0 0 0,-1 0-1 0 0,0-1 1 0 0,1 1-1 0 0,-1 0 1 0 0,1 0 0 0 0,0 0-1 0 0,-1 0 1 0 0,1 0 0 0 0,0-1-1 0 0,0 1 1 0 0,0 0 0 0 0,1-1-1 0 0,-1 1 1 0 0,0 0 0 0 0,1-1-1 0 0,-1 0 1 0 0,0 1-1 0 0,1-1 1 0 0,0 0 0 0 0,-1 0-1 0 0,1 0 1 0 0,0 0 0 0 0,-1 0-1 0 0,3 1 1 0 0,2 0 49 0 0,-1 0-1 0 0,1-1 1 0 0,0 0 0 0 0,-1 1-1 0 0,1-2 1 0 0,0 1 0 0 0,0-1 0 0 0,0 0-1 0 0,-1 0 1 0 0,10-2 0 0 0,7-2 428 0 0,31-9-1 0 0,-27 5-234 0 0,174-51 435 0 0,-115 31-6049 0 0,-61 19-585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37 367 5527 0 0,'0'0'8699'0'0,"-3"-15"-6103"0"0,1 6-2109 0 0,-1-1 0 0 0,1 1 0 0 0,-1 0-1 0 0,-1 0 1 0 0,-5-11 0 0 0,7 17-468 0 0,1 0 0 0 0,-1 0 0 0 0,1 0 0 0 0,0 0 0 0 0,0 0 0 0 0,0 0 0 0 0,0 0 0 0 0,1 0-1 0 0,0-1 1 0 0,-1 1 0 0 0,1 0 0 0 0,0-1 0 0 0,1-5 0 0 0,0 3-10 0 0,1 1 0 0 0,-1 0 0 0 0,1-1 0 0 0,0 1 0 0 0,0 0 0 0 0,1 0 0 0 0,4-7 0 0 0,2-1-70 0 0,1 1 0 0 0,1 0 1 0 0,-1 1-1 0 0,24-19 1 0 0,-18 18 48 0 0,0 0 1 0 0,1 0 0 0 0,1 2 0 0 0,0 0 0 0 0,1 1 0 0 0,-1 1 0 0 0,1 1 0 0 0,1 1 0 0 0,0 0 0 0 0,0 2 0 0 0,0 0 0 0 0,30-2 0 0 0,-31 5 219 0 0,0 0 0 0 0,0 1 1 0 0,0 1-1 0 0,0 1 0 0 0,-1 0 1 0 0,22 7-1 0 0,-33-7-79 0 0,0 0 0 0 0,-1 1-1 0 0,1 0 1 0 0,-1 0 0 0 0,1 0 0 0 0,-1 1 0 0 0,0 0 0 0 0,7 7 0 0 0,-9-8-54 0 0,-1 1 0 0 0,1 0 0 0 0,-1 0 0 0 0,0 0 0 0 0,0 0 0 0 0,-1 1 0 0 0,1-1 0 0 0,-1 1 0 0 0,0 0 0 0 0,0 0 0 0 0,0-1 0 0 0,1 11 0 0 0,-2-10-73 0 0,-1 0 1 0 0,0 0-1 0 0,0 0 1 0 0,0 0 0 0 0,-1 0-1 0 0,0 0 1 0 0,0 0-1 0 0,0 0 1 0 0,0 0-1 0 0,-1-1 1 0 0,0 1 0 0 0,0 0-1 0 0,0-1 1 0 0,-1 0-1 0 0,1 1 1 0 0,-1-1-1 0 0,0 0 1 0 0,-7 7-1 0 0,-3 3 6 0 0,-1 0-1 0 0,-1-1 0 0 0,-23 15 0 0 0,-12 5-207 0 0,-2-2 1 0 0,-1-2-1 0 0,-1-3 0 0 0,-82 28 0 0 0,118-48 55 0 0,-1 0-1 0 0,0-1 0 0 0,0-2 0 0 0,-20 3 0 0 0,38-6 110 0 0,0 0 0 0 0,0 0 1 0 0,0 0-1 0 0,0 0 0 0 0,0 0 0 0 0,0 0 0 0 0,0 0 0 0 0,0 0 0 0 0,0-1 0 0 0,0 1 1 0 0,0 0-1 0 0,0-1 0 0 0,0 1 0 0 0,0-1 0 0 0,-1 0 0 0 0,2 1-27 0 0,-1-1 0 0 0,1 1-1 0 0,-1-1 1 0 0,1 1 0 0 0,0-1-1 0 0,-1 1 1 0 0,1-1 0 0 0,0 1-1 0 0,0-1 1 0 0,-1 1 0 0 0,1-1 0 0 0,0 1-1 0 0,0-1 1 0 0,0 0 0 0 0,0 1-1 0 0,0-1 1 0 0,0 1 0 0 0,0-1-1 0 0,0 1 1 0 0,0-2 0 0 0,0 0-219 0 0,1-1 0 0 0,0 1 0 0 0,-1-1 0 0 0,1 1 0 0 0,0 0 1 0 0,0-1-1 0 0,1 1 0 0 0,-1 0 0 0 0,0 0 0 0 0,4-4 0 0 0,5-5-1910 0 0,2-2-3220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8 272 5527 0 0,'0'0'1812'0'0,"-3"-10"6512"0"0,0 40-8018 0 0,1 1 0 0 0,3 33 0 0 0,0-51-192 0 0,1 0 0 0 0,-1 0 1 0 0,2 0-1 0 0,0 0 0 0 0,1-1 1 0 0,0 1-1 0 0,10 19 0 0 0,-13-30-95 0 0,0 1 1 0 0,0-1-1 0 0,1 0 0 0 0,-1 0 0 0 0,1 0 0 0 0,-1-1 0 0 0,1 1 1 0 0,0 0-1 0 0,-1 0 0 0 0,1-1 0 0 0,0 1 0 0 0,0-1 1 0 0,0 0-1 0 0,1 1 0 0 0,-1-1 0 0 0,0 0 0 0 0,0 0 0 0 0,3 0 1 0 0,-2 0 16 0 0,0-1 0 0 0,0 0 0 0 0,0 0 1 0 0,-1 0-1 0 0,1-1 0 0 0,0 1 1 0 0,0 0-1 0 0,0-1 0 0 0,-1 0 1 0 0,1 0-1 0 0,0 0 0 0 0,0 0 1 0 0,-1 0-1 0 0,1 0 0 0 0,2-3 1 0 0,7-4 63 0 0,0-1 1 0 0,0 0 0 0 0,-1 0-1 0 0,-1-1 1 0 0,0-1 0 0 0,0 0 0 0 0,12-18-1 0 0,-14 18-206 0 0,-2 0-1 0 0,1 0 0 0 0,-2 0 0 0 0,1-1 1 0 0,-2 1-1 0 0,1-1 0 0 0,-2 0 1 0 0,5-26-1 0 0,-8 34-16 0 0,0-1 0 0 0,0 1 0 0 0,0-1 1 0 0,-1 0-1 0 0,-1-5 0 0 0,1 3-67 0 0,1 5-2 0 0,-1 4 32 0 0,-1 3 181 0 0,0 0 0 0 0,1 1 0 0 0,-1-1 0 0 0,1 1 0 0 0,0-1 0 0 0,1 1 0 0 0,-1 0-1 0 0,1-1 1 0 0,1 1 0 0 0,-1 0 0 0 0,1-1 0 0 0,2 10 0 0 0,-1-4 73 0 0,1 0-1 0 0,0-1 1 0 0,1 0-1 0 0,0 1 1 0 0,10 16 0 0 0,-11-23-12 0 0,0 1 1 0 0,1-1-1 0 0,-1 0 1 0 0,1 0-1 0 0,-1 0 1 0 0,1 0-1 0 0,1 0 1 0 0,-1-1-1 0 0,0 0 1 0 0,1 0-1 0 0,0 0 1 0 0,-1 0-1 0 0,1-1 1 0 0,0 0-1 0 0,0 0 1 0 0,1 0-1 0 0,-1 0 1 0 0,0-1-1 0 0,1 0 1 0 0,-1 0-1 0 0,0-1 1 0 0,1 1-1 0 0,-1-1 1 0 0,1 0-1 0 0,-1-1 1 0 0,1 1 0 0 0,-1-1-1 0 0,0 0 1 0 0,1-1-1 0 0,-1 1 1 0 0,0-1-1 0 0,0 0 1 0 0,0 0-1 0 0,0-1 1 0 0,8-4-1 0 0,-11 5-72 0 0,0 1-1 0 0,0-1 1 0 0,0 1 0 0 0,0-1-1 0 0,0 0 1 0 0,-1 1 0 0 0,1-1-1 0 0,-1 0 1 0 0,1 0 0 0 0,-1-1-1 0 0,1 1 1 0 0,-1 0 0 0 0,0 0-1 0 0,0-1 1 0 0,0 1 0 0 0,-1 0-1 0 0,1-1 1 0 0,0 1 0 0 0,-1-1-1 0 0,0 1 1 0 0,1-1 0 0 0,-1 1-1 0 0,0-1 1 0 0,0 1-1 0 0,-1-1 1 0 0,0-4 0 0 0,-1-1-4 0 0,0 1 0 0 0,-1 0 0 0 0,0-1-1 0 0,-1 1 1 0 0,1 0 0 0 0,-1 1 0 0 0,-7-9 0 0 0,6 8-107 0 0,0 0 0 0 0,1-1 0 0 0,0 1 0 0 0,0-1 0 0 0,0 0 0 0 0,1 0 0 0 0,0 0 0 0 0,1 0 0 0 0,0 0 0 0 0,0-1 0 0 0,1 1 0 0 0,0-1 0 0 0,0 1 0 0 0,1-1 0 0 0,0 1 0 0 0,1-1 0 0 0,-1 1 0 0 0,2-1 0 0 0,-1 1 0 0 0,1-1 0 0 0,1 1 0 0 0,-1 0 0 0 0,1 0 0 0 0,1 0 0 0 0,0 0 0 0 0,0 1 0 0 0,0 0 0 0 0,7-10 0 0 0,-3 7-283 0 0,1 0-1 0 0,-1 1 1 0 0,1 0 0 0 0,15-11 0 0 0,-18 15 10 0 0,1 1 0 0 0,-1 0 0 0 0,1 0 0 0 0,0 0 0 0 0,0 1 0 0 0,0 0 0 0 0,0 1 0 0 0,14-3 0 0 0,-1 2-986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91 7831 0 0,'0'0'603'0'0,"7"5"549"0"0,38 18 4034 0 0,-21-14-4184 0 0,37 8-1 0 0,-54-15-937 0 0,-4-2-10 0 0,-2 0-41 0 0,0 1 0 0 0,0-1 0 0 0,0 0 0 0 0,0 0 0 0 0,0-1 1 0 0,0 1-1 0 0,1 0 0 0 0,-1 0 0 0 0,0 0 0 0 0,0-1 0 0 0,0 1 1 0 0,0-1-1 0 0,0 1 0 0 0,0-1 0 0 0,0 1 0 0 0,0-1 0 0 0,0 1 1 0 0,0-1-1 0 0,-1 0 0 0 0,1 0 0 0 0,0 1 0 0 0,0-1 0 0 0,-1 0 1 0 0,2-1-1 0 0,0 0 4 0 0,1-2 26 0 0,-1 1 1 0 0,1-1-1 0 0,-1 0 0 0 0,0 0 0 0 0,0 0 0 0 0,0 0 0 0 0,0 0 0 0 0,-1 0 1 0 0,1 0-1 0 0,0-6 0 0 0,-1 2-34 0 0,1-1 0 0 0,-1 1 0 0 0,-1-1 0 0 0,0-11 0 0 0,0 18-9 0 0,0 0 0 0 0,0 0 0 0 0,0 1-1 0 0,-1-1 1 0 0,1 0 0 0 0,-1 0 0 0 0,1 1-1 0 0,-1-1 1 0 0,0 0 0 0 0,0 1 0 0 0,-1-3-1 0 0,2 4-9 0 0,-1-1-1 0 0,1 0 1 0 0,-1 1-1 0 0,0-1 1 0 0,1 1-1 0 0,-1-1 1 0 0,0 1-1 0 0,1-1 1 0 0,-1 1-1 0 0,0 0 1 0 0,0-1-1 0 0,1 1 1 0 0,-1 0-1 0 0,0-1 1 0 0,0 1-1 0 0,0 0 1 0 0,1 0-1 0 0,-2 0 1 0 0,-1 0-52 0 0,-1 1 0 0 0,1-1 1 0 0,0 1-1 0 0,0 0 1 0 0,-1 0-1 0 0,1 0 1 0 0,0 0-1 0 0,0 1 0 0 0,0-1 1 0 0,-4 4-1 0 0,-12 7 55 0 0,1 1 0 0 0,1 1 0 0 0,0 0 0 0 0,1 2 0 0 0,1 0 0 0 0,0 0 0 0 0,-21 32 0 0 0,32-42 65 0 0,0 0-1 0 0,1 0 0 0 0,0 0 1 0 0,0 1-1 0 0,1-1 1 0 0,0 1-1 0 0,0-1 1 0 0,0 1-1 0 0,1 0 0 0 0,0 0 1 0 0,0-1-1 0 0,1 1 1 0 0,-1 0-1 0 0,2 0 0 0 0,-1 0 1 0 0,1 0-1 0 0,0 0 1 0 0,0-1-1 0 0,1 1 0 0 0,0 0 1 0 0,0-1-1 0 0,1 1 1 0 0,0-1-1 0 0,0 0 1 0 0,0 0-1 0 0,1 0 0 0 0,0 0 1 0 0,0-1-1 0 0,0 1 1 0 0,1-1-1 0 0,-1 0 0 0 0,1 0 1 0 0,10 7-1 0 0,-9-8-5 0 0,1 0 0 0 0,-1-1 0 0 0,1 1-1 0 0,0-1 1 0 0,0-1 0 0 0,0 1 0 0 0,0-1 0 0 0,0 0 0 0 0,1-1-1 0 0,-1 0 1 0 0,1 0 0 0 0,-1-1 0 0 0,0 1 0 0 0,9-2-1 0 0,-3 0-188 0 0,1-1-1 0 0,-1-1 0 0 0,0 0 0 0 0,0 0 0 0 0,0-1 0 0 0,23-12 0 0 0,-9 3-466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4607 0 0,'0'0'354'0'0,"4"-13"7659"0"0,-7 42-7067 0 0,1-1 1 0 0,1 1-1 0 0,5 36 0 0 0,17 87-62 0 0,-1-7-700 0 0,-20-141-190 0 0,4 32-93 0 0,-1 0 1 0 0,-2 0 0 0 0,-7 59-1 0 0,-2-61-1110 0 0,2-20-3200 0 0,0-4-681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11375 0 0,'0'0'1290'0'0,"0"1"-872"0"0,0 0-303 0 0,0 0-1 0 0,0 0 1 0 0,0 0 0 0 0,0-1-1 0 0,1 1 1 0 0,-1 0-1 0 0,0 0 1 0 0,0 0-1 0 0,1-1 1 0 0,-1 1-1 0 0,0 0 1 0 0,1-1 0 0 0,-1 1-1 0 0,1 0 1 0 0,-1-1-1 0 0,1 1 1 0 0,-1 0-1 0 0,2 0 1 0 0,-1-1-48 0 0,0 1 0 0 0,0-1 1 0 0,0 0-1 0 0,0 0 0 0 0,0 0 0 0 0,0 0 1 0 0,0 0-1 0 0,0 0 0 0 0,0 0 0 0 0,0 0 1 0 0,0 0-1 0 0,0 0 0 0 0,0 0 0 0 0,1-1 1 0 0,-1 1-1 0 0,1-1 0 0 0,13-6 285 0 0,1 0 0 0 0,-1-2 0 0 0,-1 1 0 0 0,0-2 0 0 0,25-21 0 0 0,-17 14-181 0 0,250-205 237 0 0,-207 165-2387 0 0,-50 42 47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0,'0'0'423'0'0,"1"1"-278"0"0,3 5 421 0 0,0-1-1 0 0,1 0 0 0 0,0 0 1 0 0,0-1-1 0 0,0 0 0 0 0,0 0 1 0 0,1 0-1 0 0,9 5 0 0 0,-2-2 622 0 0,1-1-1 0 0,26 9 0 0 0,-21-11-806 0 0,0 0-1 0 0,0-2 1 0 0,1 0 0 0 0,27-1 0 0 0,18 2 424 0 0,-60-3-780 0 0,0 1 1 0 0,-1-1 0 0 0,1 1 0 0 0,-1 0-1 0 0,0 1 1 0 0,6 1 0 0 0,1 5-59 0 0,-11-2-4 0 0,0-5 21 0 0,0 2-46 0 0,0 0 1 0 0,-1 0 0 0 0,1 0-1 0 0,-1 0 1 0 0,0 0 0 0 0,0 0-1 0 0,1 0 1 0 0,-2 0 0 0 0,1-1-1 0 0,0 1 1 0 0,-1 0-1 0 0,1-1 1 0 0,-1 1 0 0 0,-2 2-1 0 0,-4 5-678 0 0,-17 18-1 0 0,-8 5-1355 0 0,27-29 1475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2303 0 0,'0'0'12424'0'0,"1"-1"-12360"0"0,2-1-52 0 0,-1-1 0 0 0,0 0 1 0 0,0 0-1 0 0,0 0 0 0 0,0 0 0 0 0,0 0 0 0 0,-1-1 0 0 0,1 1 0 0 0,-1 0 0 0 0,0-1 1 0 0,0 1-1 0 0,0-1 0 0 0,0-6 0 0 0,3-8 21 0 0,-2 8 11 0 0,1 0 0 0 0,0 1 0 0 0,1 0 0 0 0,-1 0 1 0 0,2 0-1 0 0,0 0 0 0 0,0 0 0 0 0,0 1 0 0 0,1 0 0 0 0,10-11 0 0 0,-11 16 31 0 0,-1 0 0 0 0,1 1 0 0 0,-1-1 0 0 0,1 1 1 0 0,0 0-1 0 0,0 1 0 0 0,0-1 0 0 0,0 1 0 0 0,0 0 0 0 0,0 0 0 0 0,1 1 0 0 0,-1-1 0 0 0,0 1 0 0 0,0 0 0 0 0,0 1 0 0 0,10 1 0 0 0,-12-1-45 0 0,-1 0 0 0 0,1 0 0 0 0,0 0 0 0 0,0 1 0 0 0,0-1 0 0 0,-1 1 0 0 0,1-1 0 0 0,-1 1 0 0 0,1 0 0 0 0,-1 0 0 0 0,0 0 0 0 0,0 1 0 0 0,0-1 0 0 0,0 1 0 0 0,2 2 1 0 0,-1 0 8 0 0,-1 0 0 0 0,0 0 1 0 0,0 0-1 0 0,0 0 0 0 0,-1 0 0 0 0,1 0 1 0 0,-1 0-1 0 0,0 7 0 0 0,0 7 146 0 0,-1 1 0 0 0,-1 0 0 0 0,-6 33 0 0 0,7-51-163 0 0,-2 6-36 0 0,1 1 0 0 0,1-1 0 0 0,-1 1 0 0 0,2 13 0 0 0,2-15-382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 5063 0 0,'-1'1'4106'0'0,"-18"19"200"0"0,-8 17-4233 0 0,20-26 218 0 0,3-6-167 0 0,1 0-1 0 0,-1 0 0 0 0,1 1 0 0 0,0-1 1 0 0,1 1-1 0 0,-1 0 0 0 0,1-1 1 0 0,0 1-1 0 0,0 0 0 0 0,1 0 1 0 0,0 1-1 0 0,0-1 0 0 0,1 0 0 0 0,-1 0 1 0 0,1 0-1 0 0,1 9 0 0 0,0-14 84 0 0,0 0-141 0 0,0-1 1 0 0,1 1-1 0 0,-1 0 0 0 0,1-1 0 0 0,-1 1 1 0 0,1-1-1 0 0,-1 1 0 0 0,1-1 1 0 0,-1 0-1 0 0,3 0 0 0 0,2 0 55 0 0,-1 0 0 0 0,0-1 1 0 0,0 0-1 0 0,0 0 0 0 0,0 0 0 0 0,-1-1 0 0 0,1 1 0 0 0,7-4 0 0 0,35-21 428 0 0,-40 22-489 0 0,-2 1-28 0 0,0 0-1 0 0,-1 0 1 0 0,1 0-1 0 0,-1 0 0 0 0,1-1 1 0 0,-1 1-1 0 0,0-1 1 0 0,-1 0-1 0 0,7-8 1 0 0,-10 10-25 0 0,1 1 1 0 0,-1-1 0 0 0,0 1-1 0 0,1-1 1 0 0,-1 1-1 0 0,0 0 1 0 0,0-1 0 0 0,0 1-1 0 0,-1-1 1 0 0,1 1 0 0 0,0-1-1 0 0,0 1 1 0 0,-1-1 0 0 0,1 1-1 0 0,-1 0 1 0 0,1-1 0 0 0,-1 1-1 0 0,0 0 1 0 0,1-1 0 0 0,-1 1-1 0 0,0 0 1 0 0,0 0 0 0 0,-2-2-1 0 0,-3-3-102 0 0,0 0-1 0 0,-13-10 1 0 0,14 11 14 0 0,-2 0 48 0 0,-3-4-48 0 0,0 1 0 0 0,-1 0 0 0 0,1 1 0 0 0,-22-10 0 0 0,31 17-181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17 229 8287 0 0,'0'0'3282'0'0,"-10"14"-1750"0"0,9-9-1302 0 0,-1 0 0 0 0,1 0 0 0 0,0 0 1 0 0,0 0-1 0 0,0 1 0 0 0,1-1 1 0 0,0 0-1 0 0,0 1 0 0 0,0-1 0 0 0,1 0 1 0 0,0 0-1 0 0,0 1 0 0 0,0-1 1 0 0,1 0-1 0 0,-1 0 0 0 0,1 0 0 0 0,0 0 1 0 0,1-1-1 0 0,-1 1 0 0 0,1 0 1 0 0,0-1-1 0 0,0 0 0 0 0,0 0 0 0 0,1 0 1 0 0,0 0-1 0 0,-1 0 0 0 0,10 6 1 0 0,-12-9-180 0 0,0 0 1 0 0,1-1 0 0 0,-1 1-1 0 0,1 0 1 0 0,-1-1 0 0 0,1 1-1 0 0,-1-1 1 0 0,1 1 0 0 0,-1-1-1 0 0,1 0 1 0 0,-1 0 0 0 0,1 0-1 0 0,-1 0 1 0 0,1 0 0 0 0,0 0-1 0 0,-1 0 1 0 0,1 0 0 0 0,1-1-1 0 0,27-9 566 0 0,-27 8-533 0 0,1 0-22 0 0,0 0 0 0 0,0 0 0 0 0,-1 0 0 0 0,1-1 0 0 0,0 1 0 0 0,-1-1 0 0 0,0 0 0 0 0,5-6 0 0 0,0 0 48 0 0,11-20 1 0 0,12-18-78 0 0,-30 46-98 0 0,15 7-330 0 0,8 10 517 0 0,1 0 1 0 0,48 23-1 0 0,-61-34-28 0 0,-1-1 1 0 0,1 0-1 0 0,0 0 1 0 0,0-1 0 0 0,14 1-1 0 0,-23-3-62 0 0,1-1 0 0 0,-1 0 0 0 0,1 0 0 0 0,-1 0 1 0 0,0-1-1 0 0,1 1 0 0 0,-1-1 0 0 0,0 0 0 0 0,1 0 0 0 0,-1 0 0 0 0,0 0 0 0 0,0-1 0 0 0,0 1 0 0 0,0-1 0 0 0,0 0 0 0 0,0 1 1 0 0,0-1-1 0 0,-1-1 0 0 0,1 1 0 0 0,-1 0 0 0 0,1-1 0 0 0,-1 1 0 0 0,3-5 0 0 0,17-27 80 0 0,-2 0 0 0 0,-1-1 0 0 0,-1-1 0 0 0,22-69 0 0 0,-37 93-1538 0 0,0 0 0 0 0,-1 0 0 0 0,0 0-1 0 0,-1 0 1 0 0,0-13 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38 1375 0 0,'87'-30'1404'0'0,"-67"23"7032"0"0,-14 7-6695 0 0,-12 4-866 0 0,-34 12 220 0 0,29-12-771 0 0,1 0 0 0 0,-1 1 0 0 0,-16 9 0 0 0,-55 48 739 0 0,-34 41-158 0 0,-26 20-505 0 0,114-101-359 0 0,-2-2 1 0 0,0 0 0 0 0,-40 18 0 0 0,40-24-12 0 0,-1-1 1 0 0,-1-2 0 0 0,1 0 0 0 0,-45 7 0 0 0,65-17-60 0 0,0 1-1 0 0,0-2 1 0 0,0 0-1 0 0,0 0 1 0 0,0-1-1 0 0,0 0 1 0 0,0-1-1 0 0,0 0 1 0 0,1-1-1 0 0,-1 0 1 0 0,1 0-1 0 0,-1-1 1 0 0,1-1-1 0 0,0 0 1 0 0,-15-10-1 0 0,24 14 3 0 0,-1 0 0 0 0,0-1 0 0 0,1 1-1 0 0,-1 0 1 0 0,1-1 0 0 0,0 1 0 0 0,-1-1 0 0 0,1 0-1 0 0,0 1 1 0 0,0-1 0 0 0,0 0 0 0 0,0 0-1 0 0,0 1 1 0 0,0-1 0 0 0,0 0 0 0 0,1 0 0 0 0,-1 0-1 0 0,1 0 1 0 0,0 0 0 0 0,-1 0 0 0 0,1 0 0 0 0,0 0-1 0 0,0 0 1 0 0,0 0 0 0 0,0 0 0 0 0,1 0-1 0 0,-1 0 1 0 0,0 0 0 0 0,1 0 0 0 0,0 0 0 0 0,-1 0-1 0 0,1 0 1 0 0,0 0 0 0 0,0 0 0 0 0,0 0 0 0 0,2-2-1 0 0,0-1 0 0 0,1 0-1 0 0,0 0 0 0 0,0 1 0 0 0,0-1 1 0 0,1 1-1 0 0,-1 0 0 0 0,1 0 0 0 0,0 1 0 0 0,0-1 1 0 0,0 1-1 0 0,7-3 0 0 0,1 1 68 0 0,1 0 0 0 0,0 1 0 0 0,0 1 0 0 0,1 0 0 0 0,-1 1 0 0 0,0 0 0 0 0,1 1 0 0 0,-1 1 1 0 0,1 0-1 0 0,0 1 0 0 0,-1 0 0 0 0,21 6 0 0 0,-15-2 76 0 0,0 1 0 0 0,0 1 0 0 0,0 1 1 0 0,-1 1-1 0 0,0 1 0 0 0,0 1 0 0 0,32 24 1 0 0,36 38 65 0 0,-84-70-171 0 0,1 0 0 0 0,-1-1 0 0 0,1 1 0 0 0,-1-1 0 0 0,1 0 0 0 0,0 0 0 0 0,-1 0 0 0 0,1 0 0 0 0,0 0 0 0 0,1-1 0 0 0,-1 0 0 0 0,0 0 0 0 0,7 1 0 0 0,-2-2 15 0 0,-1 0-1 0 0,1 0 0 0 0,0-1 0 0 0,-1-1 0 0 0,16-3 0 0 0,60-22-143 0 0,-40 11-5782 0 0,-27 10 321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8951 0 0,'0'0'808'0'0,"13"7"-545"0"0,14 1 1668 0 0,1 2-1 0 0,38 20 1 0 0,-51-23-1702 0 0,-1 2 0 0 0,-1 0 0 0 0,1 1 0 0 0,-2 0 0 0 0,23 23 1 0 0,-26-23-181 0 0,0 1 0 0 0,0-1 0 0 0,-1 1 0 0 0,7 13 0 0 0,-13-20-14 0 0,0-1 0 0 0,-1 1 0 0 0,0-1 0 0 0,1 1 0 0 0,-1-1 0 0 0,0 1 0 0 0,-1 0 0 0 0,1 0 0 0 0,-1-1 1 0 0,0 1-1 0 0,1 0 0 0 0,-2 0 0 0 0,1 0 0 0 0,0 0 0 0 0,-1-1 0 0 0,0 1 0 0 0,0 0 0 0 0,0-1 0 0 0,-2 5 0 0 0,-1 2-6 0 0,-2-1-1 0 0,0 1 0 0 0,0-1 1 0 0,0 0-1 0 0,-1-1 1 0 0,0 0-1 0 0,-1 0 0 0 0,0 0 1 0 0,-15 10-1 0 0,-6 2 62 0 0,-51 27 0 0 0,64-39-578 0 0,-1-1 1 0 0,1 0-1 0 0,-1-1 0 0 0,0-1 0 0 0,-32 6 1 0 0,38-10-5339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16 5983 0 0,'10'-15'11390'0'0,"-10"18"-11221"0"0,-1 0 0 0 0,0-1 0 0 0,1 1 1 0 0,-1 0-1 0 0,0 0 0 0 0,-3 4 0 0 0,0 3 65 0 0,-26 67 474 0 0,-68 127 0 0 0,40-91-585 0 0,-59 99 42 0 0,85-162-151 0 0,-39 63 36 0 0,68-107-420 0 0,0 0-1 0 0,0 0 0 0 0,1 1 1 0 0,-4 9-1 0 0,4-6-672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23 285 5063 0 0,'0'0'390'0'0,"1"1"-252"0"0,5 12 2468 0 0,7 27 0 0 0,-12-36-2308 0 0,1 0 1 0 0,0 0-1 0 0,0 0 0 0 0,0 0 0 0 0,0 0 0 0 0,1 0 0 0 0,4 4 2539 0 0,-8-15-2778 0 0,0 1-1 0 0,-1-1 1 0 0,0 0-1 0 0,0 1 1 0 0,0-1-1 0 0,0 1 1 0 0,-1-1-1 0 0,0 1 1 0 0,-1 0-1 0 0,-3-6 1 0 0,1 4 8 0 0,1-1 0 0 0,1 0 0 0 0,-7-19 0 0 0,9 21-63 0 0,0-1 0 0 0,0-1 0 0 0,1 1 0 0 0,0 0 0 0 0,0 0 0 0 0,1 0 0 0 0,1-13 0 0 0,0 16-2 0 0,0 1 1 0 0,1-1-1 0 0,-1 1 0 0 0,1-1 0 0 0,-1 1 0 0 0,1 0 0 0 0,1 0 0 0 0,-1-1 0 0 0,0 2 1 0 0,1-1-1 0 0,0 0 0 0 0,0 0 0 0 0,0 1 0 0 0,6-5 0 0 0,2-1 16 0 0,-1 1-1 0 0,2 1 1 0 0,-1 0 0 0 0,24-10-1 0 0,53-14 111 0 0,-64 24 158 0 0,31-5 0 0 0,-13 9-1013 0 0,-36 4-440 0 0,1-1 0 0 0,-1 1-1 0 0,13 3 1 0 0,-10-1-4033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97 179 8751 0 0,'0'0'3658'0'0,"9"-1"-1792"0"0,2-3-1357 0 0,1 0 0 0 0,-1 0 0 0 0,1-1 0 0 0,-1-1 0 0 0,-1 0 0 0 0,1 0-1 0 0,12-11 1 0 0,-8 7-256 0 0,-7 5-213 0 0,-1-1 0 0 0,-1 0 0 0 0,1 0-1 0 0,10-13 1 0 0,-14 16-57 0 0,0-1-1 0 0,0 0 1 0 0,-1 0-1 0 0,1 0 1 0 0,-1 0-1 0 0,0 0 1 0 0,0-1-1 0 0,-1 1 1 0 0,0-1 0 0 0,1 1-1 0 0,-1-5 1 0 0,0 8-15 0 0,-1 0 0 0 0,0 1 1 0 0,0-1-1 0 0,0 0 1 0 0,0 1-1 0 0,0-1 1 0 0,0 0-1 0 0,0 1 1 0 0,0-1-1 0 0,-1 0 1 0 0,1 1-1 0 0,0-1 1 0 0,0 0-1 0 0,-1 1 1 0 0,1-1-1 0 0,0 1 1 0 0,-1-1-1 0 0,1 0 1 0 0,0 1-1 0 0,-1-1 0 0 0,1 1 1 0 0,-1-1-1 0 0,1 1 1 0 0,-1-1-1 0 0,1 1 1 0 0,-1 0-1 0 0,1-1 1 0 0,-2 0-1 0 0,1 1-47 0 0,-1-1 1 0 0,0 1-1 0 0,1 0 0 0 0,-1-1 0 0 0,0 1 0 0 0,0 0 0 0 0,1 0 0 0 0,-1 0 0 0 0,0 0 0 0 0,-3 1 1 0 0,-4 1-126 0 0,0 0 1 0 0,1 1-1 0 0,-12 4 1 0 0,-2 3 241 0 0,1 1 1 0 0,0 1 0 0 0,0 1 0 0 0,1 1 0 0 0,1 1 0 0 0,1 0-1 0 0,-25 26 1 0 0,40-37-8 0 0,0 0 0 0 0,0 0 0 0 0,0 1 0 0 0,0-1 0 0 0,1 1-1 0 0,0-1 1 0 0,0 1 0 0 0,0 0 0 0 0,0 0 0 0 0,1 0 0 0 0,0 0 0 0 0,0 0 0 0 0,0 0-1 0 0,0 0 1 0 0,1 1 0 0 0,0-1 0 0 0,0 0 0 0 0,1 0 0 0 0,-1 0 0 0 0,1 1 0 0 0,0-1-1 0 0,0 0 1 0 0,1 0 0 0 0,0 0 0 0 0,0-1 0 0 0,0 1 0 0 0,0 0 0 0 0,1-1 0 0 0,-1 1-1 0 0,1-1 1 0 0,0 0 0 0 0,1 0 0 0 0,-1 0 0 0 0,1 0 0 0 0,0-1 0 0 0,0 1 0 0 0,0-1-1 0 0,0 0 1 0 0,0 0 0 0 0,1 0 0 0 0,-1-1 0 0 0,1 0 0 0 0,0 0 0 0 0,5 2 0 0 0,12 1-1110 0 0,2-1-304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1375 0 0,'1'-4'14164'0'0,"-5"19"-13904"0"0,0 1 1 0 0,1-1-1 0 0,1 1 0 0 0,0 0 0 0 0,1 0 0 0 0,2 30 0 0 0,20 98 551 0 0,-9-77-632 0 0,-5-22-123 0 0,24 77 1 0 0,-24-101 61 0 0,1 0-1 0 0,2 0 1 0 0,0 0 0 0 0,1-1 0 0 0,21 28 0 0 0,-5-15 239 0 0,33 31 0 0 0,20 24 58 0 0,-59-61-379 0 0,35 46 36 0 0,-47-60-47 0 0,-1 0 0 0 0,-1 0 0 0 0,11 28 0 0 0,-17-39-25 0 0,0 0 0 0 0,0 0 0 0 0,-1-1 0 0 0,1 1 0 0 0,-1 0 0 0 0,1 0 0 0 0,-1 0 0 0 0,0 0 0 0 0,0 0 0 0 0,0 1 0 0 0,0-1-1 0 0,0 0 1 0 0,0 0 0 0 0,-1 0 0 0 0,1 0 0 0 0,-1 0 0 0 0,1 0 0 0 0,-1-1 0 0 0,0 1 0 0 0,1 0 0 0 0,-1 0 0 0 0,0 0 0 0 0,0-1 0 0 0,-1 1 0 0 0,1 0 0 0 0,0-1 0 0 0,0 1 0 0 0,-1-1-1 0 0,1 1 1 0 0,-1-1 0 0 0,0 0 0 0 0,1 0 0 0 0,-1 1 0 0 0,0-1 0 0 0,1 0 0 0 0,-1-1 0 0 0,0 1 0 0 0,0 0 0 0 0,0 0 0 0 0,0-1 0 0 0,0 1 0 0 0,0-1 0 0 0,0 0 0 0 0,-3 1 0 0 0,-2-1 10 0 0,0 1 0 0 0,1-1 1 0 0,-1 0-1 0 0,1-1 0 0 0,-1 1 0 0 0,0-1 1 0 0,1-1-1 0 0,-1 1 0 0 0,1-1 1 0 0,0 0-1 0 0,-1 0 0 0 0,1-1 1 0 0,-9-5-1 0 0,8 3 4 0 0,0 0 0 0 0,0-1-1 0 0,1 1 1 0 0,-1-1 0 0 0,1-1 0 0 0,1 1-1 0 0,-1-1 1 0 0,1 0 0 0 0,0 0 0 0 0,-4-9 0 0 0,-1-3-766 0 0,-10-29 1 0 0,6 7-172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14831 0 0,'0'0'1608'0'0,"9"-5"-1608"0"0,4-1 0 0 0,5 1-168 0 0,5 1-64 0 0,3 1-16 0 0,1 2-4000 0 0,-1 1-800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 9671 0 0,'28'-5'894'0'0,"56"-7"7799"0"0,-48 10-8288 0 0,11-3-288 0 0,-35 3-90 0 0,-10 2-43 0 0,0 0 0 0 0,-1-1 0 0 0,1 1 0 0 0,0 0-1 0 0,-1-1 1 0 0,1 1 0 0 0,0-1 0 0 0,-1 0 0 0 0,1 0 0 0 0,1-1 0 0 0,2-8-772 0 0,-4 8 577 0 0,-1 1 174 0 0,0 1-1 0 0,0-1 1 0 0,-1 1-1 0 0,1 0 1 0 0,0-1-1 0 0,0 1 1 0 0,-1-1-1 0 0,1 1 0 0 0,0-1 1 0 0,-1 1-1 0 0,1 0 1 0 0,0-1-1 0 0,-1 1 1 0 0,1-1-1 0 0,0 1 1 0 0,-1 0-1 0 0,1 0 1 0 0,-1-1-1 0 0,1 1 1 0 0,-1 0-1 0 0,1 0 1 0 0,0-1-1 0 0,-1 1 0 0 0,0 0 1 0 0,-12-5-497 0 0,8 5 480 0 0,0-1 0 0 0,0 1 0 0 0,0 0 0 0 0,0 0 0 0 0,0 0-1 0 0,0 1 1 0 0,-1-1 0 0 0,1 1 0 0 0,0 1 0 0 0,-5 1 0 0 0,-9 4-188 0 0,-21 12 1 0 0,32-16 231 0 0,-7 5 219 0 0,-1 1-1 0 0,2 0 1 0 0,-25 20-1 0 0,32-23-104 0 0,0 1 0 0 0,0 0 0 0 0,0 0-1 0 0,1 0 1 0 0,0 1 0 0 0,0 0 0 0 0,1 0-1 0 0,-6 12 1 0 0,10-18-83 0 0,0 0 0 0 0,1 0 0 0 0,-1 1 0 0 0,0-1 0 0 0,1 0 0 0 0,-1 0 0 0 0,1 1 0 0 0,0-1 0 0 0,0 0 0 0 0,0 0 0 0 0,0 1 0 0 0,0-1 0 0 0,0 0 0 0 0,2 4 0 0 0,-2-4 0 0 0,1 0 0 0 0,0-1 0 0 0,0 1 0 0 0,0-1 0 0 0,0 1 0 0 0,0 0 0 0 0,0-1 0 0 0,0 0 0 0 0,0 1 1 0 0,1-1-1 0 0,-1 0 0 0 0,0 0 0 0 0,1 0 0 0 0,2 2 0 0 0,2 0-172 0 0,0-1 1 0 0,0 0-1 0 0,0 0 0 0 0,0 0 1 0 0,0-1-1 0 0,0 0 0 0 0,1 0 1 0 0,-1-1-1 0 0,8 1 0 0 0,13-2-1357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169 595 9815 0 0,'0'0'448'0'0,"-9"3"151"0"0,-10 2-646 0 0,14-3 378 0 0,-1-1 0 0 0,1 1 0 0 0,0 0 1 0 0,0 0-1 0 0,0 1 0 0 0,0-1 0 0 0,-6 5 1 0 0,0 1 434 0 0,0 2 0 0 0,0-1 0 0 0,1 1 0 0 0,-18 23 1 0 0,25-30-680 0 0,1 1 0 0 0,-1-1 0 0 0,1 1 0 0 0,0-1 1 0 0,0 1-1 0 0,1 0 0 0 0,-1 0 0 0 0,1 0 0 0 0,-1 0 0 0 0,1 0 1 0 0,1 0-1 0 0,-1 0 0 0 0,0 0 0 0 0,1 0 0 0 0,0 0 1 0 0,0 0-1 0 0,0 1 0 0 0,1-1 0 0 0,-1 0 0 0 0,1 0 1 0 0,3 8-1 0 0,-3-9-54 0 0,1-1-1 0 0,0 1 1 0 0,0-1 0 0 0,0 1-1 0 0,0-1 1 0 0,0 1 0 0 0,0-1 0 0 0,1 0-1 0 0,-1 0 1 0 0,1 0 0 0 0,0 0 0 0 0,0-1-1 0 0,0 1 1 0 0,-1-1 0 0 0,6 2-1 0 0,5 2 79 0 0,1-1-1 0 0,15 3 1 0 0,-28-7-106 0 0,17 4-243 0 0,1-1 0 0 0,0 0 0 0 0,0-2 0 0 0,0 0 0 0 0,0-1 0 0 0,19-3 1 0 0,-11-1-773 0 0</inkml:trace>
  <inkml:trace contextRef="#ctx0" brushRef="#br0" timeOffset="1">708 1 9671 0 0,'0'0'2127'0'0,"8"1"348"0"0,-7 0-2368 0 0,0 0 1 0 0,0 0 0 0 0,1 0-1 0 0,-1 0 1 0 0,0 0 0 0 0,0 0 0 0 0,0 0-1 0 0,0 0 1 0 0,0 1 0 0 0,0-1-1 0 0,0 0 1 0 0,-1 1 0 0 0,1-1 0 0 0,0 1-1 0 0,-1-1 1 0 0,1 1 0 0 0,-1-1-1 0 0,1 1 1 0 0,-1 1 0 0 0,5 35 218 0 0,-5-30-125 0 0,5 181 1704 0 0,-4-68-854 0 0,0-90-840 0 0,3 145 902 0 0,-6-120-857 0 0,-9 63 0 0 0,6-87-227 0 0,0-8-201 0 0,-1 43-1 0 0,6-66-206 0 0,10 1-3745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72 134 11975 0 0,'-15'-3'877'0'0,"0"0"-1"0"0,-27 0 4546 0 0,44 3-4502 0 0,49-2 571 0 0,89-17 0 0 0,-56 6-1233 0 0,279-52 113 0 0,-329 58-365 0 0,48-7-1171 0 0,-61 9-182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9671 0 0,'0'0'440'0'0,"0"-1"-5"0"0,-3 13 7875 0 0,-3 4-3789 0 0,-12 45-3708 0 0,16-53-824 0 0,1 0 0 0 0,0-1 0 0 0,0 1 0 0 0,0 0 0 0 0,1 0 1 0 0,1 9-1 0 0,-1-15 64 0 0,7-2-29 0 0,-6 0-45 0 0,1 0 0 0 0,0 0 0 0 0,-1 0 0 0 0,1 0 0 0 0,-1 0 0 0 0,1-1 0 0 0,-1 1 0 0 0,1 0 0 0 0,-1-1 0 0 0,1 1 0 0 0,-1-1 0 0 0,1 0 0 0 0,-1 1 0 0 0,1-1 0 0 0,0-1 0 0 0,15-9-1424 0 0,2-4-462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37 752 5063 0 0,'2'-1'232'0'0,"13"0"424"0"0,1 1 0 0 0,27 2 0 0 0,20 0 2609 0 0,-57-3-3176 0 0,1 1 0 0 0,-1-1 0 0 0,1 0 0 0 0,-1-1 0 0 0,0 1 1 0 0,0-1-1 0 0,9-4 0 0 0,-11 3 109 0 0,1 0 1 0 0,-1 0 0 0 0,0 0-1 0 0,0-1 1 0 0,-1 1 0 0 0,1-1 0 0 0,-1 0-1 0 0,1 0 1 0 0,-1 0 0 0 0,-1 0-1 0 0,1-1 1 0 0,3-7 0 0 0,2-6 852 0 0,10-35 0 0 0,-11 26-657 0 0,-1-1-1 0 0,-1 0 1 0 0,1-49 0 0 0,-10-86-932 0 0,-6 51 152 0 0,7 91 452 0 0,-1 1-1 0 0,-1 0 1 0 0,-10-28-1 0 0,12 41-42 0 0,0 1 1 0 0,0-1-1 0 0,-1 1 0 0 0,1 0 0 0 0,-1 0 0 0 0,-8-9 0 0 0,11 14-26 0 0,-1-1-1 0 0,1 1 0 0 0,0 0 0 0 0,-1 0 1 0 0,1 0-1 0 0,-1-1 0 0 0,1 1 0 0 0,-1 1 1 0 0,0-1-1 0 0,1 0 0 0 0,-1 0 0 0 0,0 1 0 0 0,0-1 1 0 0,0 1-1 0 0,1-1 0 0 0,-1 1 0 0 0,0 0 1 0 0,0-1-1 0 0,0 1 0 0 0,0 0 0 0 0,0 0 1 0 0,0 1-1 0 0,1-1 0 0 0,-1 0 0 0 0,0 1 1 0 0,0-1-1 0 0,0 1 0 0 0,0-1 0 0 0,-2 3 1 0 0,-5 2-25 0 0,1 1 0 0 0,0 0 0 0 0,0 0 0 0 0,0 1 0 0 0,1 0 0 0 0,0 0 0 0 0,1 1 1 0 0,-1-1-1 0 0,2 2 0 0 0,-10 14 0 0 0,-2 11-1 0 0,-20 51 0 0 0,32-73 32 0 0,-7 24 126 0 0,0 0 0 0 0,3 0 0 0 0,1 1 0 0 0,-5 45 0 0 0,10-33 222 0 0,1-1-1 0 0,8 89 0 0 0,29 49 411 0 0,-22-132-108 0 0,-2 1 0 0 0,4 78 0 0 0,-14-123-600 0 0,-1 1 0 0 0,-1-1 0 0 0,0 0 0 0 0,0 0 1 0 0,-1 0-1 0 0,-1 0 0 0 0,0 0 0 0 0,0 0 0 0 0,0 0 0 0 0,-1-1 0 0 0,-1 0 0 0 0,0 0 0 0 0,0 0 0 0 0,-9 11 0 0 0,13-19-115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4143 0 0,'-16'-14'15318'0'0,"18"13"-13857"0"0,44-10-846 0 0,1 2 0 0 0,62-3 0 0 0,52-7-960 0 0,-149 16-848 0 0,-2 0-389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12439 0 0,'0'0'958'0'0,"4"19"2854"0"0,-6 0-2962 0 0,0 1 1 0 0,-1-1 0 0 0,-1 0 0 0 0,-13 36 0 0 0,-6 30 1013 0 0,23-84-1870 0 0,-1 0-1 0 0,1 0 1 0 0,0 0 0 0 0,-1 0-1 0 0,1 1 1 0 0,0-1 0 0 0,0 0-1 0 0,0 0 1 0 0,0 0 0 0 0,0 0-1 0 0,0 1 1 0 0,0-1 0 0 0,1 0-1 0 0,-1 0 1 0 0,0 0 0 0 0,1 0-1 0 0,-1 0 1 0 0,1 2-1 0 0,1 0-32 0 0,-2-2-172 0 0,10-3-8247 0 0,1-3 2199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0,'0'0'8898'0'0,"8"-1"-6377"0"0,-5 3-2418 0 0,-1-1 0 0 0,0 1 1 0 0,0 0-1 0 0,0 0 0 0 0,0 0 1 0 0,-1 0-1 0 0,1 0 0 0 0,0 0 0 0 0,-1 1 1 0 0,0-1-1 0 0,1 0 0 0 0,-1 1 0 0 0,0-1 1 0 0,0 1-1 0 0,0-1 0 0 0,-1 1 0 0 0,1 0 1 0 0,0 3-1 0 0,1 8 101 0 0,-1-1-1 0 0,0 19 1 0 0,-4 86 355 0 0,0-51-384 0 0,11 116-1 0 0,-7-175-160 0 0,0 0 0 0 0,1 0-1 0 0,0 0 1 0 0,1 0 0 0 0,-1-1-1 0 0,1 1 1 0 0,6 9 0 0 0,-5-11-2252 0 0,-7-11-2603 0 0,-1-5-962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76 438 4607 0 0,'0'0'208'0'0,"-13"7"32"0"0,5-1 550 0 0,-3-2 5440 0 0,0-8-1179 0 0,3-4-6356 0 0,6 5 1322 0 0,-1-1 1 0 0,0 0 0 0 0,1 0-1 0 0,0 0 1 0 0,0 0 0 0 0,0 0-1 0 0,0-1 1 0 0,1 1 0 0 0,-1 0 0 0 0,1-1-1 0 0,0 1 1 0 0,1-1 0 0 0,-1 0-1 0 0,1-5 1 0 0,0 3 16 0 0,1 1 0 0 0,0-1 0 0 0,0 1 1 0 0,1-1-1 0 0,0 1 0 0 0,0-1 0 0 0,0 1 0 0 0,7-11 0 0 0,1-1 27 0 0,2 1 0 0 0,0 1 0 0 0,1 0 0 0 0,1 1 0 0 0,22-19 0 0 0,-14 15-60 0 0,1 1-1 0 0,0 2 1 0 0,1 0 0 0 0,1 1-1 0 0,39-16 1 0 0,-24 15 80 0 0,2 1 1 0 0,81-17-1 0 0,-103 28 1 0 0,0 1 0 0 0,1 1 0 0 0,31 0 0 0 0,-46 2-69 0 0,0 0 0 0 0,-1 1-1 0 0,1 0 1 0 0,-1 0 0 0 0,1 0 0 0 0,-1 0 0 0 0,1 1 0 0 0,-1 0 0 0 0,0 0 0 0 0,0 0 0 0 0,0 1 0 0 0,0 0 0 0 0,0 0 0 0 0,0 0-1 0 0,-1 0 1 0 0,1 1 0 0 0,6 7 0 0 0,-9-8-12 0 0,0 0 0 0 0,0 1 0 0 0,0 0 0 0 0,-1-1 0 0 0,1 1 0 0 0,-1 0 0 0 0,0 0 0 0 0,0 0 0 0 0,0 0-1 0 0,-1 0 1 0 0,1 0 0 0 0,-1 0 0 0 0,0 0 0 0 0,0 0 0 0 0,-1 0 0 0 0,1 0 0 0 0,-1 0 0 0 0,1 0 0 0 0,-1 0 0 0 0,-1 0 0 0 0,-1 4 0 0 0,-4 10 34 0 0,-1-1 0 0 0,0 0-1 0 0,-14 19 1 0 0,12-18 12 0 0,-2 2 105 0 0,-1 0 0 0 0,-1-1 0 0 0,-1 0 0 0 0,-26 26 0 0 0,33-37-92 0 0,-1-1 1 0 0,-1 0-1 0 0,1 0 0 0 0,-1 0 1 0 0,0-1-1 0 0,-1-1 0 0 0,1 0 1 0 0,-1 0-1 0 0,0-1 0 0 0,0 0 1 0 0,-13 2-1 0 0,3-4-94 0 0,0 0-1 0 0,0-1 1 0 0,0 0 0 0 0,0-2 0 0 0,0-1 0 0 0,0-1-1 0 0,0 0 1 0 0,-31-10 0 0 0,39 6-2482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5983 0 0,'0'0'4876'0'0,"7"6"503"0"0,-6-4-5288 0 0,-1 1 1 0 0,1 0-1 0 0,-1 0 1 0 0,0-1-1 0 0,0 1 1 0 0,0 0-1 0 0,0 0 1 0 0,0 0-1 0 0,-1-1 1 0 0,1 1-1 0 0,-1 0 1 0 0,0 0-1 0 0,0-1 0 0 0,0 1 1 0 0,0 0-1 0 0,0-1 1 0 0,-3 5-1 0 0,-4 4 116 0 0,0 0-1 0 0,-15 15 0 0 0,12-12-54 0 0,-37 38 38 0 0,-1-2 0 0 0,-3-2 0 0 0,-98 72 0 0 0,65-65-126 0 0,82-52-62 0 0,1-2 3 0 0,1 0 1 0 0,-1 0-1 0 0,1 0 0 0 0,-1-1 0 0 0,0 1 0 0 0,1 0 0 0 0,-1-1 1 0 0,0 1-1 0 0,1-1 0 0 0,-1 1 0 0 0,-2-1 0 0 0,3 0 62 0 0,17-11 74 0 0,-5 5-133 0 0,0 1 0 0 0,1 0 0 0 0,-1 1 0 0 0,1 1 0 0 0,0 0 0 0 0,0 0 0 0 0,24-1 0 0 0,7 2 477 0 0,83 7-1 0 0,-72-1 153 0 0,116 0 909 0 0,-168-4-1623 0 0,-23 4-2771 0 0,9 0 520 0 0,-1 0-4251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25 10279 0 0,'7'-5'1094'0'0,"-4"2"-1038"0"0,1 0 0 0 0,-1 1 1 0 0,1 0-1 0 0,0 0 0 0 0,4-2 1 0 0,12 0 5925 0 0,-19 5-5947 0 0,-1-1 0 0 0,1 0 0 0 0,-1 0 1 0 0,1 0-1 0 0,-1 1 0 0 0,1-1 0 0 0,-1 0 1 0 0,0 0-1 0 0,1 1 0 0 0,-1-1 0 0 0,1 0 1 0 0,-1 1-1 0 0,0-1 0 0 0,1 1 0 0 0,-1-1 1 0 0,0 1-1 0 0,1-1 0 0 0,-1 0 0 0 0,0 1 1 0 0,0-1-1 0 0,1 1 0 0 0,-1-1 1 0 0,0 1-1 0 0,0-1 0 0 0,0 1 0 0 0,0 0 1 0 0,0-1-1 0 0,1 1 0 0 0,-1-1 0 0 0,0 1 1 0 0,0-1-1 0 0,-1 1 0 0 0,1-1 0 0 0,0 1 1 0 0,0-1-1 0 0,0 1 0 0 0,0 0 0 0 0,-5 21 254 0 0,2-15-231 0 0,1-1 0 0 0,-2 0 0 0 0,1 0 0 0 0,-1 0 0 0 0,0 0-1 0 0,-7 9 1 0 0,-33 30 143 0 0,24-27-129 0 0,-14 16 5 0 0,-3-2 0 0 0,-1-2 0 0 0,-41 26 0 0 0,47-36 15 0 0,-2-2-1 0 0,0-1 1 0 0,-1-1-1 0 0,-49 14 1 0 0,25-15 39 0 0,-1-4 1 0 0,-79 6-1 0 0,130-16-126 0 0,0 0-1 0 0,0-1 0 0 0,1-1 0 0 0,-1 1 1 0 0,0-1-1 0 0,0-1 0 0 0,-12-3 1 0 0,19 4-15 0 0,0 1 0 0 0,0-1 0 0 0,0 0 0 0 0,0 0-1 0 0,0 0 1 0 0,1 0 0 0 0,-1-1 0 0 0,0 1 0 0 0,1 0 0 0 0,-1-1 0 0 0,1 1 0 0 0,-1-1 0 0 0,1 1 0 0 0,0-1 0 0 0,-2-2 0 0 0,2 2-6 0 0,1 0 0 0 0,-1-1 0 0 0,1 1 0 0 0,-1 0 0 0 0,1 0 0 0 0,0 0 0 0 0,0 0 0 0 0,0 0 0 0 0,0 0 0 0 0,0-1 0 0 0,0 1 0 0 0,1 0 0 0 0,-1 0 0 0 0,1 0 0 0 0,-1 0 0 0 0,1 0 0 0 0,0 0 0 0 0,1-2 0 0 0,1-2-49 0 0,-1 0 0 0 0,1 0 0 0 0,1 1-1 0 0,-1 0 1 0 0,1 0 0 0 0,0 0 0 0 0,0 0 0 0 0,1 0 0 0 0,-1 1 0 0 0,1-1 0 0 0,0 1 0 0 0,0 1 0 0 0,7-4 0 0 0,-4 3 15 0 0,0 0 0 0 0,0 0 0 0 0,1 1-1 0 0,-1 1 1 0 0,1 0 0 0 0,0 0 0 0 0,0 0-1 0 0,12 0 1 0 0,8 3 42 0 0,0 0-1 0 0,0 2 1 0 0,0 1 0 0 0,47 12 0 0 0,-17 2 909 0 0,101 43 0 0 0,-135-51-624 0 0,0 2 230 0 0,35 9 0 0 0,-52-19-425 0 0,1 0 1 0 0,-1 0-1 0 0,1-1 1 0 0,-1 0-1 0 0,1 0 1 0 0,-1-1-1 0 0,1-1 1 0 0,12-1-1 0 0,-9 0-106 0 0,0-1 0 0 0,0-1 0 0 0,0 0 0 0 0,-1 0 0 0 0,0-1 0 0 0,0-1-1 0 0,0 0 1 0 0,13-10 0 0 0,7-3-1742 0 0,-17 11-28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5527 0 0,'0'0'250'0'0,"2"0"-2"0"0,12-8-146 0 0,3-4 1531 0 0,-10 7 412 0 0,-1 0 0 0 0,1 1 0 0 0,11-5 1419 0 0,-9 10-3322 0 0,8 17-132 0 0,-16-14-24 0 0,1 1 0 0 0,0-1 0 0 0,-1 1 0 0 0,2 8 0 0 0,-3-11-42 0 0,1 0-596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2 148 9095 0 0,'0'0'2600'0'0,"0"3"-2074"0"0,-1 30 16 0 0,0-14-187 0 0,1 0 0 0 0,1 0 0 0 0,3 19 0 0 0,-2-26-233 0 0,0 0-1 0 0,1 0 1 0 0,0 0-1 0 0,1-1 1 0 0,1 0-1 0 0,-1 1 0 0 0,2-2 1 0 0,0 1-1 0 0,0-1 1 0 0,10 13-1 0 0,-11-17-64 0 0,-1-1 5 0 0,0 0 1 0 0,1 0 0 0 0,0-1-1 0 0,7 6 1 0 0,8 6 214 0 0,-19-15 31 0 0,13-69-258 0 0,-9 37-14 0 0,11-34 1 0 0,-13 56-33 0 0,0 0-1 0 0,1 0 1 0 0,0 0 0 0 0,0 1 0 0 0,1-1 0 0 0,0 1 0 0 0,0 0-1 0 0,8-7 1 0 0,-7 9-18 0 0,-6 6 9 0 0,1 0 0 0 0,0 0 0 0 0,-1 1 1 0 0,1-1-1 0 0,-1 0 0 0 0,1 1 1 0 0,-1-1-1 0 0,1 1 0 0 0,-1-1 1 0 0,0 0-1 0 0,1 1 0 0 0,-1-1 0 0 0,1 1 1 0 0,-1-1-1 0 0,0 1 0 0 0,1 0 1 0 0,-1 0-3 0 0,5 6-13 0 0,0 1 0 0 0,-1 0 0 0 0,0 1 1 0 0,0-1-1 0 0,4 16 0 0 0,7 49 164 0 0,-4-18 115 0 0,-7-39-205 0 0,-3-8-4 0 0,1-1 1 0 0,0 1-1 0 0,0-1 1 0 0,1 0-1 0 0,0 0 0 0 0,0 0 1 0 0,7 11-1 0 0,-9-17 37 0 0,-1-1-64 0 0,1 1 0 0 0,0-1 0 0 0,0 0 0 0 0,0 1 0 0 0,0-1 0 0 0,0 0 0 0 0,1 0 1 0 0,-1 0-1 0 0,0 0 0 0 0,0 0 0 0 0,0 0 0 0 0,0 0 0 0 0,0 0 0 0 0,0-1 0 0 0,1 1 0 0 0,0-1 16 0 0,1-1 0 0 0,-1 1 0 0 0,1-1-1 0 0,-1 1 1 0 0,0-1 0 0 0,0 0 0 0 0,0 0 0 0 0,0 0-1 0 0,0 0 1 0 0,3-5 0 0 0,15-27 302 0 0,-11 18-194 0 0,5-8-88 0 0,-2 0 1 0 0,0-1 0 0 0,-2 0-1 0 0,0-1 1 0 0,11-53-1 0 0,-16 54 4 0 0,-1 3-63 0 0,0 0 0 0 0,2 0 0 0 0,1 0 0 0 0,15-33 0 0 0,-20 50-337 0 0,1 0-1 0 0,0 0 1 0 0,0 0 0 0 0,0 1 0 0 0,0-1 0 0 0,1 1 0 0 0,0 0-1 0 0,0 0 1 0 0,9-6 0 0 0,-4 6-5370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87 228 8287 0 0,'0'0'756'0'0,"9"0"-608"0"0,-2-2 567 0 0,1 0-1 0 0,-1-1 0 0 0,0 0 1 0 0,1 0-1 0 0,-2 0 0 0 0,1-1 1 0 0,0 0-1 0 0,8-7 0 0 0,1 1 127 0 0,3-1 54 0 0,50-35 515 0 0,-59 39-1364 0 0,-1-1 0 0 0,0 0 0 0 0,0 0-1 0 0,12-16 1 0 0,-19 22-39 0 0,-1 0 0 0 0,1 0 0 0 0,-1 0 0 0 0,0 0 0 0 0,1-1 0 0 0,-1 1 0 0 0,0 0 0 0 0,0-1 0 0 0,-1 1 0 0 0,1-1 0 0 0,0-3 0 0 0,-1 5-7 0 0,1 1 0 0 0,-1-1-1 0 0,0 0 1 0 0,0 1-1 0 0,0-1 1 0 0,0 1 0 0 0,0-1-1 0 0,0 0 1 0 0,0 1 0 0 0,-1-1-1 0 0,1 1 1 0 0,0-1 0 0 0,0 0-1 0 0,0 1 1 0 0,-1-1 0 0 0,1 1-1 0 0,0-1 1 0 0,0 1 0 0 0,-1-1-1 0 0,1 1 1 0 0,0-1-1 0 0,-1 1 1 0 0,1-1 0 0 0,-1 1-1 0 0,1 0 1 0 0,-1-1 0 0 0,-1 0-11 0 0,1-1-18 0 0,-1 0-1 0 0,0 0 1 0 0,0 0-1 0 0,0 0 1 0 0,0 1-1 0 0,0-1 0 0 0,0 1 1 0 0,0-1-1 0 0,0 1 1 0 0,0 0-1 0 0,-1 0 1 0 0,1 0-1 0 0,-1 0 1 0 0,1 0-1 0 0,-1 1 1 0 0,1-1-1 0 0,-1 1 1 0 0,1 0-1 0 0,-1-1 1 0 0,1 1-1 0 0,-1 0 0 0 0,1 1 1 0 0,-1-1-1 0 0,1 0 1 0 0,-1 1-1 0 0,1-1 1 0 0,-1 1-1 0 0,1 0 1 0 0,-1 0-1 0 0,-3 1 1 0 0,-4 3-70 0 0,0 1 1 0 0,0-1-1 0 0,0 2 1 0 0,1-1-1 0 0,-13 12 1 0 0,-83 83-66 0 0,93-88 185 0 0,1 0 1 0 0,1 1 0 0 0,0 0-1 0 0,1 1 1 0 0,0 0 0 0 0,-8 22 0 0 0,15-34 16 0 0,1 1 0 0 0,0 0 1 0 0,0-1-1 0 0,0 1 0 0 0,1 0 1 0 0,-1 0-1 0 0,1-1 0 0 0,0 1 1 0 0,0 0-1 0 0,0 0 0 0 0,0 0 1 0 0,1-1-1 0 0,-1 1 0 0 0,1 0 1 0 0,2 6-1 0 0,-1-6 24 0 0,0 0 0 0 0,1-1 0 0 0,-1 1 0 0 0,1 0 0 0 0,-1-1 0 0 0,1 1 0 0 0,0-1 0 0 0,0 0 0 0 0,1 0 0 0 0,-1 0 0 0 0,7 3 0 0 0,4 2 79 0 0,1-1-1 0 0,0 0 1 0 0,0-1 0 0 0,1-1 0 0 0,31 7 0 0 0,-24-9-531 0 0,0 0 0 0 0,0-1 0 0 0,1-1 0 0 0,32-3 0 0 0,-25-1-1356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435 174 6911 0 0,'5'-4'715'0'0,"2"-3"-148"0"0,-1 1 0 0 0,0-1 0 0 0,0-1 0 0 0,0 1 0 0 0,7-15 0 0 0,-12 19-323 0 0,1-1-1 0 0,-1 1 0 0 0,0-1 0 0 0,0 0 1 0 0,0 1-1 0 0,0-1 0 0 0,-1 0 1 0 0,1 0-1 0 0,-1 0 0 0 0,0 0 1 0 0,0 1-1 0 0,-1-1 0 0 0,1 0 1 0 0,-1 0-1 0 0,0 0 0 0 0,-1-4 1 0 0,1 5-183 0 0,0 1 0 0 0,0-1-1 0 0,0 1 1 0 0,0-1 0 0 0,0 1 0 0 0,-1 0 0 0 0,1 0 0 0 0,-1-1 0 0 0,0 1 0 0 0,1 0 0 0 0,-1 0 0 0 0,0 1 0 0 0,0-1 0 0 0,0 0 0 0 0,-1 1 0 0 0,-3-3 0 0 0,3 2-52 0 0,0 1 0 0 0,-1 0 0 0 0,1 0 0 0 0,-1 1 0 0 0,1-1 1 0 0,-1 1-1 0 0,1-1 0 0 0,-1 1 0 0 0,1 0 0 0 0,-1 0 0 0 0,1 1 0 0 0,-6 0 0 0 0,-5 3-135 0 0,0-1 0 0 0,1 2 0 0 0,0 0-1 0 0,0 0 1 0 0,0 2 0 0 0,0-1 0 0 0,-20 16 0 0 0,-4 6-106 0 0,-34 34 1 0 0,35-28 442 0 0,2 3 0 0 0,-41 55 1 0 0,71-86-86 0 0,-1 1 1 0 0,1 0 0 0 0,-5 10 0 0 0,8-15-66 0 0,0 0 0 0 0,1 0 0 0 0,-1 0 1 0 0,0 0-1 0 0,1 1 0 0 0,0-1 0 0 0,-1 0 0 0 0,1 0 0 0 0,0 0 0 0 0,0 1 0 0 0,0-1 1 0 0,0 0-1 0 0,1 0 0 0 0,-1 0 0 0 0,0 0 0 0 0,2 3 0 0 0,-1-4-15 0 0,-1 0 0 0 0,1 0 0 0 0,0 0-1 0 0,0 0 1 0 0,0 0 0 0 0,0-1 0 0 0,0 1 0 0 0,0 0 0 0 0,0-1-1 0 0,0 1 1 0 0,0-1 0 0 0,0 1 0 0 0,1-1 0 0 0,-1 0-1 0 0,0 1 1 0 0,0-1 0 0 0,2 0 0 0 0,-1 1 53 0 0,6 0-13 0 0,0 1 1 0 0,-1-2-1 0 0,1 1 0 0 0,0-1 0 0 0,0 0 0 0 0,-1-1 0 0 0,1 0 1 0 0,12-2-1 0 0,-5-1-72 0 0,0-1 0 0 0,0 0 0 0 0,18-9 0 0 0,-10 2-407 0 0,0-1 0 0 0,-2 0-1 0 0,1-2 1 0 0,-2-1 0 0 0,24-22-1 0 0,-41 35 298 0 0,-1 1-1 0 0,0-1 0 0 0,1 0 0 0 0,-1 1 1 0 0,0-1-1 0 0,0 0 0 0 0,-1-1 0 0 0,1 1 1 0 0,-1 0-1 0 0,1 0 0 0 0,-1-1 0 0 0,0 1 1 0 0,0-1-1 0 0,-1 1 0 0 0,2-7 0 0 0,-2 9-76 0 0,-12 0-500 0 0,11 0 654 0 0,0 1 1 0 0,0 0 0 0 0,0 0-1 0 0,0-1 1 0 0,-1 1 0 0 0,1 0-1 0 0,0 0 1 0 0,0 0 0 0 0,0 0-1 0 0,0 1 1 0 0,0-1 0 0 0,0 0-1 0 0,0 0 1 0 0,0 1 0 0 0,-2 0-1 0 0,1-1 9 0 0,0 1-1 0 0,0 0 0 0 0,1 0 0 0 0,-1 0 1 0 0,0 1-1 0 0,0-1 0 0 0,1 0 0 0 0,-1 1 1 0 0,0-1-1 0 0,1 1 0 0 0,0 0 0 0 0,-1-1 1 0 0,1 1-1 0 0,0 0 0 0 0,0 0 0 0 0,0 0 0 0 0,-1 2 1 0 0,1-1 32 0 0,0 1 0 0 0,0-1 0 0 0,0 1 0 0 0,0-1 0 0 0,1 1 0 0 0,0 0 0 0 0,0-1 0 0 0,0 1 0 0 0,1 6 0 0 0,0-5-64 0 0,0 1-1 0 0,0 0 0 0 0,1 0 0 0 0,0 0 0 0 0,0-1 0 0 0,1 1 0 0 0,-1-1 0 0 0,1 0 0 0 0,0 0 0 0 0,1 0 0 0 0,-1 0 1 0 0,6 6-1 0 0,3-1-691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41 444 4143 0 0,'0'0'4643'0'0,"-7"4"-1355"0"0,5-5-3081 0 0,0 0 0 0 0,0 0 1 0 0,1-1-1 0 0,-1 1 0 0 0,0-1 0 0 0,0 1 0 0 0,1-1 1 0 0,-1 0-1 0 0,1 1 0 0 0,0-1 0 0 0,-1 0 0 0 0,1 0 0 0 0,0 0 1 0 0,0 0-1 0 0,0 0 0 0 0,0 0 0 0 0,1 0 0 0 0,-1 0 1 0 0,0-1-1 0 0,1-2 0 0 0,-3-8 337 0 0,2 1 1 0 0,-1-20-1 0 0,2 14-43 0 0,-1-5-324 0 0,1 0 0 0 0,1 0 0 0 0,2 0 0 0 0,0 0 0 0 0,1 0 0 0 0,1 1 0 0 0,1-1 0 0 0,1 1 0 0 0,2 0 0 0 0,14-29 0 0 0,-21 47-289 0 0,1-1-1 0 0,0 1 1 0 0,-1 0 0 0 0,1 0-1 0 0,0 0 1 0 0,1 1 0 0 0,-1-1-1 0 0,1 1 1 0 0,-1 0-1 0 0,1 0 1 0 0,6-4 0 0 0,-7 6-249 0 0,-1 0 1 0 0,1 0-1 0 0,0 0 0 0 0,-1 0 1 0 0,1 0-1 0 0,-1 1 1 0 0,1 0-1 0 0,0-1 0 0 0,0 1 1 0 0,-1 0-1 0 0,1 0 1 0 0,0 0-1 0 0,0 1 0 0 0,-1-1 1 0 0,1 1-1 0 0,0-1 1 0 0,-1 1-1 0 0,1 0 0 0 0,-1 0 1 0 0,1 0-1 0 0,4 3 1 0 0,4 3-4490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166 124 8287 0 0,'22'7'788'0'0,"-6"-2"380"0"0,25 11 0 0 0,-39-15-837 0 0,4-1 491 0 0,-5 0-741 0 0,0 0 0 0 0,0 1 0 0 0,0-1 1 0 0,0 0-1 0 0,0 0 0 0 0,-1-1 0 0 0,1 1 1 0 0,0 0-1 0 0,0 0 0 0 0,0 0 1 0 0,0 0-1 0 0,-1-1 0 0 0,1 1 0 0 0,0 0 1 0 0,0-1-1 0 0,-1 1 0 0 0,1-1 0 0 0,0 1 1 0 0,0-1-1 0 0,-1 1 0 0 0,1-1 1 0 0,-1 1-1 0 0,1-1 0 0 0,0 0 0 0 0,0-1 1 0 0,2-2 63 0 0,0-1-1 0 0,0 1 1 0 0,0-1 0 0 0,0 0 0 0 0,-1 0 0 0 0,0-1 0 0 0,0 1 0 0 0,-1 0 0 0 0,2-7 0 0 0,0-7 440 0 0,2-25-1 0 0,-5 43-597 0 0,0 0 0 0 0,0-1 1 0 0,0 1-1 0 0,0 0 0 0 0,0 0 0 0 0,0-1 0 0 0,0 1 0 0 0,0 0 0 0 0,-1 0 0 0 0,1-1 0 0 0,-1 1 1 0 0,0-2-1 0 0,1 2-6 0 0,-1 1-1 0 0,1-1 1 0 0,-1 1 0 0 0,1 0 0 0 0,-1-1 0 0 0,1 1 0 0 0,-1-1 0 0 0,1 1 0 0 0,-1 0 0 0 0,1-1 0 0 0,-1 1-1 0 0,1 0 1 0 0,-1 0 0 0 0,1 0 0 0 0,-1-1 0 0 0,0 1 0 0 0,1 0 0 0 0,-1 0 0 0 0,0 0 0 0 0,-3 0-57 0 0,1 0 0 0 0,0 1 0 0 0,-1-1 0 0 0,1 1 0 0 0,0 0 0 0 0,-1 0 0 0 0,1 0 0 0 0,-3 2 0 0 0,-19 8-175 0 0,2 1 1 0 0,0 1-1 0 0,-34 26 1 0 0,42-28 322 0 0,1 1-1 0 0,0 1 1 0 0,1 0 0 0 0,0 1-1 0 0,-20 29 1 0 0,29-36 44 0 0,0 0 1 0 0,0 0-1 0 0,1 0 0 0 0,0 1 1 0 0,0-1-1 0 0,1 1 0 0 0,0 0 1 0 0,-1 10-1 0 0,2-13-33 0 0,1 0 1 0 0,0 0-1 0 0,0 0 0 0 0,0 0 0 0 0,1 0 1 0 0,-1 0-1 0 0,1 0 0 0 0,0 0 1 0 0,1 0-1 0 0,-1 0 0 0 0,1 0 1 0 0,0-1-1 0 0,5 9 0 0 0,-3-7-52 0 0,0 0 0 0 0,1 0 0 0 0,-1-1 0 0 0,1 0 0 0 0,0 0 0 0 0,1 0 0 0 0,-1 0-1 0 0,1-1 1 0 0,0 0 0 0 0,0 0 0 0 0,0-1 0 0 0,0 1 0 0 0,1-1 0 0 0,-1-1 0 0 0,1 1 0 0 0,0-1 0 0 0,0 0-1 0 0,11 1 1 0 0,-10-2-902 0 0,0-1-1 0 0,0 0 0 0 0,1 0 0 0 0,-1-1 0 0 0,16-3 0 0 0,1-2-4740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90 14335 0 0,'0'0'1306'0'0,"0"2"-1077"0"0,-7 38 3107 0 0,7-39-3264 0 0,0 0 1 0 0,1-1 0 0 0,-1 1-1 0 0,0 0 1 0 0,1 0-1 0 0,-1 0 1 0 0,1 0-1 0 0,-1 0 1 0 0,1 0 0 0 0,-1-1-1 0 0,1 1 1 0 0,-1 0-1 0 0,1-1 1 0 0,0 1 0 0 0,0 0-1 0 0,-1-1 1 0 0,1 1-1 0 0,0-1 1 0 0,0 1-1 0 0,0-1 1 0 0,0 1 0 0 0,1 0-1 0 0,21 6 576 0 0,-12-5-539 0 0,0-1-1 0 0,-1-1 0 0 0,1 0 1 0 0,0-1-1 0 0,0 0 1 0 0,17-4-1 0 0,63-21 489 0 0,-74 20-618 0 0,0-1 0 0 0,20-11 0 0 0,-30 14 7 0 0,0 0-1 0 0,0-1 0 0 0,-1 0 0 0 0,0 0 0 0 0,0 0 0 0 0,0-1 1 0 0,7-9-1 0 0,-12 13-14 0 0,0 1 0 0 0,0-1 0 0 0,0 1 0 0 0,0-1 0 0 0,-1 1 0 0 0,1-1 0 0 0,0 0 0 0 0,-1 1 0 0 0,1-1 0 0 0,-1 0 0 0 0,0 1 0 0 0,1-1 0 0 0,-1 0 0 0 0,0-3-1 0 0,-1 4 10 0 0,1 0 0 0 0,0 1-1 0 0,0-1 1 0 0,0 0-1 0 0,-1 0 1 0 0,1 0 0 0 0,-1 1-1 0 0,1-1 1 0 0,0 0-1 0 0,-1 0 1 0 0,1 1 0 0 0,-1-1-1 0 0,0 0 1 0 0,1 1-1 0 0,-1-1 1 0 0,1 1 0 0 0,-1-1-1 0 0,0 1 1 0 0,0-1-1 0 0,1 1 1 0 0,-1-1 0 0 0,0 1-1 0 0,0 0 1 0 0,1-1-1 0 0,-1 1 1 0 0,0 0-1 0 0,0 0 1 0 0,0-1 0 0 0,0 1-1 0 0,-1 0 1 0 0,-9 0-102 0 0,1-1-1 0 0,-1 2 1 0 0,1 0 0 0 0,-1 0 0 0 0,0 1 0 0 0,1 0-1 0 0,-17 6 1 0 0,-70 32-86 0 0,89-37 211 0 0,-35 17 20 0 0,-52 33 0 0 0,79-42 78 0 0,1-1 0 0 0,0 2 0 0 0,1 0 1 0 0,0 1-1 0 0,1 0 0 0 0,-16 21 0 0 0,25-29-30 0 0,0 1 1 0 0,1 0 0 0 0,0-1-1 0 0,0 1 1 0 0,0 1 0 0 0,0-1 0 0 0,1 0-1 0 0,0 1 1 0 0,-1 10 0 0 0,3-15-55 0 0,-1 0-1 0 0,1 1 1 0 0,0-1 0 0 0,0 1 0 0 0,1-1 0 0 0,-1 0 0 0 0,0 1 0 0 0,1-1-1 0 0,-1 0 1 0 0,1 1 0 0 0,0-1 0 0 0,0 0 0 0 0,0 0 0 0 0,0 0-1 0 0,0 0 1 0 0,1 0 0 0 0,-1 0 0 0 0,0 0 0 0 0,1 0 0 0 0,0 0 0 0 0,-1 0-1 0 0,1-1 1 0 0,0 1 0 0 0,0-1 0 0 0,0 1 0 0 0,0-1 0 0 0,0 0-1 0 0,0 0 1 0 0,3 2 0 0 0,6 0-84 0 0,0 0 1 0 0,-1 0-1 0 0,1-1 0 0 0,0-1 0 0 0,11 1 0 0 0,6 1-260 0 0,28 1-1662 0 0,-28-4 106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511 782 5063 0 0,'0'0'820'0'0,"2"-15"4891"0"0,3-2-3350 0 0,11-24 0 0 0,26-42-673 0 0,-17 38-975 0 0,101-217 785 0 0,-98 200-1541 0 0,18-43-445 0 0,-41 89-6 0 0,0 0 0 0 0,-1 0 0 0 0,0 0 0 0 0,2-29 0 0 0,-6 43 360 0 0,0 0 1 0 0,0 0 0 0 0,0 0-1 0 0,0 0 1 0 0,-1-1-1 0 0,1 1 1 0 0,-1 0-1 0 0,1 0 1 0 0,-1 0-1 0 0,1 0 1 0 0,-1 0-1 0 0,0 1 1 0 0,0-1 0 0 0,0 0-1 0 0,-2-2 1 0 0,2 3 82 0 0,0 0 1 0 0,0 0 0 0 0,0 1 0 0 0,0-1-1 0 0,0 0 1 0 0,0 1 0 0 0,0-1 0 0 0,0 1-1 0 0,0-1 1 0 0,0 1 0 0 0,0-1-1 0 0,0 1 1 0 0,0 0 0 0 0,-1 0 0 0 0,1 0-1 0 0,0-1 1 0 0,0 1 0 0 0,0 0 0 0 0,0 0-1 0 0,-1 0 1 0 0,1 1 0 0 0,0-1 0 0 0,0 0-1 0 0,0 0 1 0 0,0 1 0 0 0,-1-1 0 0 0,0 1-1 0 0,-5 3 52 0 0,0-1 0 0 0,0 1 0 0 0,1 0-1 0 0,0 0 1 0 0,0 0 0 0 0,0 1 0 0 0,0 0-1 0 0,1 0 1 0 0,0 1 0 0 0,0 0 0 0 0,0-1-1 0 0,-7 14 1 0 0,-1 5 310 0 0,0 2 0 0 0,-11 29 0 0 0,10-19-132 0 0,-14 29 214 0 0,-42 102 604 0 0,-80 182 235 0 0,120-289-1053 0 0,-6 11 4 0 0,-61 91-1 0 0,81-140-180 0 0,-145 219 68 0 0,156-233-58 0 0,-22 42-56 0 0,24-44-247 0 0,1 0 1 0 0,-1 1 0 0 0,1-1-1 0 0,0 1 1 0 0,-1 13 0 0 0,2-10-5560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79 251 4143 0 0,'-1'1'319'0'0,"-2"13"780"0"0,-7 21 0 0 0,2-12 3615 0 0,8-22-3378 0 0,-5 6 2449 0 0,1-22-3069 0 0,-28-83 416 0 0,29 92-1165 0 0,0 0 0 0 0,1-1 0 0 0,0 1 0 0 0,1-1 1 0 0,-1 1-1 0 0,1-1 0 0 0,0 0 0 0 0,1 0 0 0 0,0 0 0 0 0,1-12 0 0 0,-1 15-13 0 0,1 1 1 0 0,0-1-1 0 0,1 0 0 0 0,-1 0 1 0 0,0 1-1 0 0,1-1 0 0 0,0 1 1 0 0,0 0-1 0 0,0-1 0 0 0,0 1 1 0 0,1 0-1 0 0,-1 0 0 0 0,1 0 1 0 0,0 1-1 0 0,0-1 0 0 0,0 1 1 0 0,0-1-1 0 0,0 1 0 0 0,0 0 1 0 0,4-2-1 0 0,45-17-34 0 0,-27 11 71 0 0,0 0-40 0 0,33-8 0 0 0,-48 15 58 0 0,0 1-1 0 0,0 1 1 0 0,0 0-1 0 0,0 0 1 0 0,0 1 0 0 0,16 1-1 0 0,-23-1 10 0 0,-1 1 0 0 0,1-1-1 0 0,0 1 1 0 0,0 0-1 0 0,-1 0 1 0 0,1 0 0 0 0,0 0-1 0 0,-1 0 1 0 0,1 1 0 0 0,-1-1-1 0 0,1 1 1 0 0,-1-1-1 0 0,0 1 1 0 0,0 0 0 0 0,1 0-1 0 0,2 5 1 0 0,-3-4-5 0 0,1 1 1 0 0,-1 0 0 0 0,-1-1-1 0 0,1 1 1 0 0,0 0-1 0 0,-1 0 1 0 0,0 1-1 0 0,0-1 1 0 0,0 0-1 0 0,0 6 1 0 0,-1 6 19 0 0,0 1 1 0 0,-1-1-1 0 0,-1 0 1 0 0,-6 28-1 0 0,5-32-72 0 0,0 1 1 0 0,1 0-1 0 0,1 0 0 0 0,0 0 0 0 0,1 0 0 0 0,3 23 0 0 0,-3-35-126 0 0,0 0 1 0 0,0-1-1 0 0,1 1 0 0 0,-1 0 0 0 0,0-1 1 0 0,1 1-1 0 0,-1 0 0 0 0,1-1 0 0 0,-1 1 1 0 0,1-1-1 0 0,-1 1 0 0 0,1-1 0 0 0,-1 1 1 0 0,1-1-1 0 0,-1 1 0 0 0,2 0 0 0 0,-1-1-251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13935 0 0,'0'0'1262'0'0,"7"-5"-1012"0"0,-1 1-36 0 0,4-3 1029 0 0,-7 8-679 0 0,-3 6-350 0 0,-4 5-432 0 0,-9 24 0 0 0,0 1 35 0 0,-6 20 90 0 0,9-32 95 0 0,2 0-1 0 0,-7 39 1 0 0,14-57 60 0 0,1 0 0 0 0,-1 0 0 0 0,1 0 0 0 0,2 11 0 0 0,-2-17 179 0 0,17 4 1083 0 0,-8-5-1217 0 0,-1-1 0 0 0,0-1 1 0 0,0 1-1 0 0,0-1 0 0 0,0-1 0 0 0,0 0 1 0 0,-1 0-1 0 0,1 0 0 0 0,11-8 1 0 0,-6 3 65 0 0,0-1 1 0 0,-1 0 0 0 0,0 0-1 0 0,14-17 1 0 0,-22 22-219 0 0,0 0 0 0 0,-1 0-1 0 0,0 0 1 0 0,0-1 0 0 0,0 0 0 0 0,-1 1-1 0 0,4-11 1 0 0,-5 13 26 0 0,0-1 0 0 0,-1 1 0 0 0,1 0 0 0 0,-1 0 0 0 0,0 0 0 0 0,0 0 0 0 0,0 0 0 0 0,0-1 0 0 0,0 1 0 0 0,0 0 0 0 0,0 0 0 0 0,-1 0 0 0 0,1 0 0 0 0,-1 0 0 0 0,0-1 0 0 0,1 1-1 0 0,-1 0 1 0 0,0 0 0 0 0,0 1 0 0 0,0-1 0 0 0,-1 0 0 0 0,-1-3 0 0 0,-8-5-137 0 0,0 0-1 0 0,0 1 0 0 0,0 0 1 0 0,-1 1-1 0 0,-1 1 1 0 0,1 0-1 0 0,-1 0 1 0 0,-15-5-1 0 0,5 2 28 0 0,-18-11-1282 0 0,40 20 934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 11975 0 0,'-3'0'105'0'0,"-1"-1"0"0"0,0 1 1 0 0,0-1-1 0 0,0 1 0 0 0,1 0 0 0 0,-1 0 0 0 0,0 1 0 0 0,0-1 0 0 0,1 1 0 0 0,-1 0 0 0 0,0 0 0 0 0,1 0 1 0 0,-1 1-1 0 0,1-1 0 0 0,-1 1 0 0 0,1 0 0 0 0,-1 0 0 0 0,1 0 0 0 0,0 0 0 0 0,0 0 0 0 0,0 1 0 0 0,1-1 0 0 0,-1 1 1 0 0,0 0-1 0 0,1 0 0 0 0,0 0 0 0 0,0 0 0 0 0,0 0 0 0 0,-3 6 0 0 0,-1 4 34 0 0,0 1 1 0 0,1 0-1 0 0,1-1 0 0 0,0 1 1 0 0,1 0-1 0 0,-2 23 0 0 0,2 2 325 0 0,3 68 1 0 0,13 40 160 0 0,-8-98-555 0 0,-2-11-43 0 0,9 142 99 0 0,-12-157-108 0 0,-1 0 0 0 0,-1 1 0 0 0,-1-1 0 0 0,-1 0 1 0 0,-12 37-1 0 0,13-54-87 0 0,1 0 1 0 0,-2-1 0 0 0,-5 11-1 0 0,1-4-729 0 0,7-11 288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11519 0 0,'0'0'887'0'0,"2"0"-583"0"0,134-16 5155 0 0,-66 9-4345 0 0,0-2 0 0 0,75-21 0 0 0,-116 22-972 0 0,259-64-450 0 0,-270 69-726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278 245 3223 0 0,'1'-2'3770'0'0,"9"-7"-1993"0"0,-2-1 1 0 0,1 0 0 0 0,12-20 0 0 0,-18 25-1673 0 0,0-1 1 0 0,0 0-1 0 0,-1 0 0 0 0,0 0 1 0 0,0 0-1 0 0,0 0 1 0 0,-1 0-1 0 0,1 0 0 0 0,-1 0 1 0 0,0-8-1 0 0,-1 4-28 0 0,0 0-1 0 0,-1 0 1 0 0,0 0-1 0 0,0 1 0 0 0,-4-14 1 0 0,4 21-71 0 0,0 0 0 0 0,0 0 0 0 0,1 0 0 0 0,-1 0 0 0 0,0 0 0 0 0,-1 0 0 0 0,1 0 0 0 0,0 0 0 0 0,-1 0 0 0 0,1 1 0 0 0,-1-1 0 0 0,1 0 0 0 0,-1 1 0 0 0,0 0 1 0 0,1-1-1 0 0,-1 1 0 0 0,0 0 0 0 0,0 0 0 0 0,0 0 0 0 0,0 0 0 0 0,0 0 0 0 0,-1 0 0 0 0,1 0 0 0 0,0 1 0 0 0,0-1 0 0 0,0 1 0 0 0,-1 0 0 0 0,1 0 0 0 0,-3 0 0 0 0,-5 0-28 0 0,0 1 0 0 0,0 1 0 0 0,0 0-1 0 0,0 0 1 0 0,1 1 0 0 0,-1 0 0 0 0,1 1 0 0 0,0 0 0 0 0,0 0-1 0 0,0 1 1 0 0,0 0 0 0 0,1 0 0 0 0,0 1 0 0 0,0 1-1 0 0,-10 10 1 0 0,1-1 74 0 0,2 1-1 0 0,0 1 1 0 0,1 1 0 0 0,1 0-1 0 0,-17 34 1 0 0,25-44 38 0 0,1 1-1 0 0,0-1 1 0 0,0 1-1 0 0,1 0 1 0 0,1 1 0 0 0,-3 12-1 0 0,5-20-62 0 0,0-1 0 0 0,0 1 0 0 0,0 0 0 0 0,0 0 0 0 0,0 0 0 0 0,1 0 0 0 0,-1 0 0 0 0,1-1 0 0 0,0 1 0 0 0,0 0-1 0 0,0 0 1 0 0,1 2 0 0 0,-1-3-6 0 0,1 0-1 0 0,-1-1 1 0 0,0 1-1 0 0,1-1 0 0 0,-1 1 1 0 0,1-1-1 0 0,0 0 1 0 0,-1 1-1 0 0,1-1 0 0 0,0 0 1 0 0,0 0-1 0 0,0 0 1 0 0,0 0-1 0 0,-1-1 1 0 0,1 1-1 0 0,1 0 0 0 0,-1-1 1 0 0,3 1-1 0 0,2-1 50 0 0,-1 1 1 0 0,0-2-1 0 0,1 1 0 0 0,-1-1 0 0 0,0 0 0 0 0,1 0 0 0 0,-1 0 0 0 0,0-1 1 0 0,9-3-1 0 0,-5 0-4 0 0,0 1 0 0 0,0-1 0 0 0,0-1 0 0 0,14-10 0 0 0,-18 11-48 0 0,0 0 0 0 0,-1 0 0 0 0,0 0 0 0 0,0-1 0 0 0,6-7 0 0 0,-9 10-44 0 0,0 0 0 0 0,-1 0-1 0 0,1 0 1 0 0,-1 0-1 0 0,0 0 1 0 0,0 0 0 0 0,0-1-1 0 0,0 1 1 0 0,0 0 0 0 0,-1-1-1 0 0,1 1 1 0 0,-1 0 0 0 0,0-1-1 0 0,0 1 1 0 0,0 0 0 0 0,-1-5-1 0 0,1 8 23 0 0,0-1 0 0 0,-1 1 0 0 0,1 0 0 0 0,0-1 0 0 0,0 1 0 0 0,-1 0 0 0 0,1-1-1 0 0,0 1 1 0 0,-1 0 0 0 0,1-1 0 0 0,0 1 0 0 0,-1 0 0 0 0,1-1 0 0 0,-1 1 0 0 0,1 0 0 0 0,0 0 0 0 0,-1 0 0 0 0,1-1-1 0 0,-1 1 1 0 0,1 0 0 0 0,-1 0 0 0 0,1 0 0 0 0,-1 0 0 0 0,1 0 0 0 0,-1 0 0 0 0,1 0 0 0 0,0 0 0 0 0,-1 0 0 0 0,1 0-1 0 0,-1 0 1 0 0,1 0 0 0 0,-1 0 0 0 0,1 0 0 0 0,-1 1 0 0 0,1-1 0 0 0,0 0 0 0 0,-1 0 0 0 0,-16 7-125 0 0,14-5 112 0 0,0 0-1 0 0,0 0 1 0 0,0 1 0 0 0,0-1-1 0 0,0 1 1 0 0,1-1-1 0 0,-1 1 1 0 0,1 0-1 0 0,0 0 1 0 0,0 0 0 0 0,0 0-1 0 0,0 1 1 0 0,1-1-1 0 0,-1 0 1 0 0,1 1-1 0 0,0-1 1 0 0,0 1 0 0 0,0 0-1 0 0,0-1 1 0 0,0 7-1 0 0,0-2 8 0 0,1-1-1 0 0,1 1 0 0 0,0-1 1 0 0,0 1-1 0 0,0-1 1 0 0,1 1-1 0 0,-1-1 0 0 0,2 0 1 0 0,3 8-1 0 0,6 18-3 0 0,0 0-1 0 0,-2 0 1 0 0,-2 0-1 0 0,5 42 1 0 0,1 139-50 0 0,-19 76-1829 0 0,1 31 1125 0 0,5-297 842 0 0,0 0 0 0 0,8 42 1 0 0,-8-64 1211 0 0,-3-4-1190 0 0,-12-21-882 0 0,1 0-1 0 0,-16-39 1 0 0,6 10-987 0 0,8 22-1240 0 0,0-3-802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12871 0 0,'0'0'1164'0'0,"-3"-5"-936"0"0,0-1-109 0 0,2 5 494 0 0,0 2-469 0 0,0-1 1 0 0,-1 0-1 0 0,1 1 0 0 0,0-1 0 0 0,-1 1 0 0 0,1-1 1 0 0,0 1-1 0 0,0 0 0 0 0,0 0 0 0 0,0-1 1 0 0,0 1-1 0 0,0 0 0 0 0,0 0 0 0 0,0 0 0 0 0,0 0 1 0 0,0 0-1 0 0,0 0 0 0 0,0 2 0 0 0,-12 22 151 0 0,9-13-179 0 0,0 0-1 0 0,1 1 1 0 0,1-1 0 0 0,0 1 0 0 0,1-1-1 0 0,0 1 1 0 0,1 0 0 0 0,0 0-1 0 0,4 20 1 0 0,1 3-1228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0,'0'0'200'0'0,"7"7"1016"0"0,0-1 208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0,'0'0'3690'0'0,"1"1"-3133"0"0,7 16 261 0 0,-2 1 0 0 0,1-1 0 0 0,4 28 0 0 0,15 54 70 0 0,-20-80-706 0 0,1 0 0 0 0,18 35-1 0 0,-24-53-108 0 0,-1 0 0 0 0,1 0 0 0 0,-1 0 0 0 0,1-1 0 0 0,0 1 0 0 0,-1 0 0 0 0,1 0 0 0 0,0 0 0 0 0,0-1 0 0 0,-1 1 0 0 0,1 0 0 0 0,2 0 0 0 0,-3-1-6 0 0,1 1-1 0 0,-1-1 0 0 0,1 0 1 0 0,-1 0-1 0 0,0 0 1 0 0,1 0-1 0 0,-1 0 0 0 0,1 0 1 0 0,-1 0-1 0 0,1 0 1 0 0,-1 0-1 0 0,0 0 0 0 0,1 0 1 0 0,-1 0-1 0 0,1-1 1 0 0,-1 1-1 0 0,1 0 0 0 0,-1 0 1 0 0,0 0-1 0 0,1-1 1 0 0,0 1-1 0 0,1-2 160 0 0,0 0-1 0 0,0-1 1 0 0,0 1-1 0 0,0-1 1 0 0,0 1-1 0 0,3-6 1 0 0,-3 4-448 0 0,83-124 351 0 0,1 3-4373 0 0,-74 111-2632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105 221 8263 0 0,'0'0'748'0'0,"13"-9"-498"0"0,23-12 1454 0 0,0-2 0 0 0,-1-1 0 0 0,-1-2 0 0 0,41-41 0 0 0,-64 56-1354 0 0,17-24 0 0 0,-27 34-462 0 0,-2 0 85 0 0,1 1 1 0 0,0 0 0 0 0,-1 0 0 0 0,1-1 0 0 0,-1 1 0 0 0,1 0-1 0 0,0 0 1 0 0,-1-1 0 0 0,1 1 0 0 0,-1 0 0 0 0,1 0 0 0 0,-1 0 0 0 0,1 0-1 0 0,0 0 1 0 0,-1-1 0 0 0,1 1 0 0 0,-1 0 0 0 0,1 0 0 0 0,-1 0-1 0 0,1 0 1 0 0,-1 0 0 0 0,1 1 0 0 0,-1-1 0 0 0,0 0 0 0 0,-12 2-216 0 0,-12 5 88 0 0,0 0 0 0 0,0 2 1 0 0,-31 17-1 0 0,31-12 380 0 0,0 2 0 0 0,1 0 1 0 0,0 2-1 0 0,1 1 0 0 0,-21 22 0 0 0,37-33-91 0 0,-1 0-1 0 0,2 0 0 0 0,-9 13 1 0 0,13-18-75 0 0,0 1 1 0 0,0 0 0 0 0,0 0-1 0 0,0 1 1 0 0,0-1 0 0 0,1 0 0 0 0,0 0-1 0 0,0 1 1 0 0,0-1 0 0 0,0 7 0 0 0,1-9-46 0 0,0-1 0 0 0,1 1 0 0 0,-1-1 0 0 0,0 0 0 0 0,1 1 0 0 0,-1-1 1 0 0,1 0-1 0 0,-1 1 0 0 0,1-1 0 0 0,0 0 0 0 0,-1 1 0 0 0,1-1 1 0 0,0 0-1 0 0,0 0 0 0 0,0 0 0 0 0,0 0 0 0 0,0 0 0 0 0,0 0 1 0 0,0 0-1 0 0,0 0 0 0 0,1-1 0 0 0,-1 1 0 0 0,0 0 0 0 0,0-1 0 0 0,1 1 1 0 0,-1-1-1 0 0,0 1 0 0 0,1-1 0 0 0,-1 1 0 0 0,1-1 0 0 0,-1 0 1 0 0,3 0-1 0 0,6 1-176 0 0,-1 0 1 0 0,1-1-1 0 0,15-1 0 0 0,-20 0-124 0 0,25-2-4291 0 0,3-1-1610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3 233 2303 0 0,'-1'37'293'0'0,"-1"1"18101"0"0,4-44-19015 0 0,8-26 1094 0 0,2 1 0 0 0,1 0 0 0 0,1 1 0 0 0,2 0 0 0 0,23-33 0 0 0,-31 53-498 0 0,0 0 0 0 0,0 0-1 0 0,1 0 1 0 0,11-9 0 0 0,-16 17 14 0 0,-1-1 1 0 0,0 0 0 0 0,1 1-1 0 0,0 0 1 0 0,-1 0 0 0 0,1 0-1 0 0,0 0 1 0 0,0 0-1 0 0,0 1 1 0 0,0 0 0 0 0,1 0-1 0 0,-1 0 1 0 0,0 0 0 0 0,0 1-1 0 0,1 0 1 0 0,5 0-1 0 0,-8 0 3 0 0,0 1 0 0 0,1 0 0 0 0,-1-1 0 0 0,0 1-1 0 0,1 0 1 0 0,-1 0 0 0 0,0 1 0 0 0,0-1-1 0 0,0 0 1 0 0,0 1 0 0 0,0-1 0 0 0,0 1-1 0 0,0 0 1 0 0,-1 0 0 0 0,1-1 0 0 0,0 1-1 0 0,0 3 1 0 0,5 5-49 0 0,0 1-1 0 0,5 14 1 0 0,1 0 16 0 0,-4-10 47 0 0,0-1 0 0 0,1 0 0 0 0,1 0 0 0 0,17 17-1 0 0,-22-25-1 0 0,0-1 0 0 0,0 0 0 0 0,1-1 0 0 0,0 1-1 0 0,0-1 1 0 0,0 0 0 0 0,0-1 0 0 0,1 0 0 0 0,-1 0-1 0 0,1 0 1 0 0,13 2 0 0 0,155 10-746 0 0,-133-13-1299 0 0,-18 0-5155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11519 0 0,'0'0'7835'0'0,"2"1"-7287"0"0,9 0-125 0 0,0 0 1 0 0,1-1-1 0 0,-1 0 0 0 0,17-3 1 0 0,48-10-79 0 0,-43 6-366 0 0,78-13-1768 0 0,-77 11 770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0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0 4607 0 0,'0'0'6028'0'0,"-1"1"-5545"0"0,-1 4-296 0 0,-1-1 1 0 0,0-1-1 0 0,0 1 0 0 0,0 0 0 0 0,0-1 1 0 0,0 0-1 0 0,-1 1 0 0 0,-5 3 0 0 0,-37 21 629 0 0,26-16-516 0 0,-90 51 733 0 0,-56 36 69 0 0,107-57-1021 0 0,-135 86 75 0 0,166-113-150 0 0,1-1 0 0 0,-2-2 0 0 0,0 0 0 0 0,0-2 0 0 0,-46 9 0 0 0,68-18 17 0 0,-117 19-235 0 0,104-18 135 0 0,-1-1-1 0 0,1-1 1 0 0,-1-1 0 0 0,-21-4-1 0 0,37 4 79 0 0,1 0 1 0 0,-1 0-1 0 0,1 0 0 0 0,-1-1 0 0 0,1 0 0 0 0,0 0 1 0 0,0 0-1 0 0,-4-3 0 0 0,7 4 11 0 0,1 0 1 0 0,-1 0-1 0 0,0 0 0 0 0,1 1 1 0 0,-1-1-1 0 0,1 0 0 0 0,-1 0 1 0 0,1 0-1 0 0,0 0 0 0 0,-1 0 1 0 0,1 0-1 0 0,0 0 0 0 0,0 0 0 0 0,0 0 1 0 0,0 0-1 0 0,0 0 0 0 0,0 0 1 0 0,0 0-1 0 0,0 0 0 0 0,0-2 1 0 0,5-18 197 0 0,-3 18-179 0 0,0 0 1 0 0,0 0-1 0 0,0 0 0 0 0,0 0 0 0 0,0 0 1 0 0,1 0-1 0 0,0 0 0 0 0,-1 1 0 0 0,1-1 1 0 0,0 1-1 0 0,3-2 0 0 0,39-22 192 0 0,-38 22-189 0 0,76-31 79 0 0,-6 2-90 0 0,-74 31-23 0 0,0 1 0 0 0,0 0 0 0 0,0 0 0 0 0,0 0 0 0 0,0 0 0 0 0,0 1 0 0 0,0-1 0 0 0,0 1 0 0 0,0 0 0 0 0,0 0 0 0 0,0 0 0 0 0,0 0 0 0 0,0 0 0 0 0,0 1 0 0 0,0 0 0 0 0,0-1 0 0 0,0 1 0 0 0,3 1 0 0 0,4 3 0 0 0,-1 0 0 0 0,0 0 1 0 0,0 1-1 0 0,8 7 0 0 0,22 13 53 0 0,-27-20 8 0 0,1 0 0 0 0,0-2 1 0 0,0 1-1 0 0,0-1 0 0 0,0-1 1 0 0,1 0-1 0 0,18 1 0 0 0,10 1 382 0 0,-1 1 0 0 0,42 14 1 0 0,16 1-248 0 0,-85-18-165 0 0,-1-1 1 0 0,1-1 0 0 0,-1-1 0 0 0,1 0 0 0 0,14-2-1 0 0,-8 1 260 0 0,28 2 0 0 0,-36 0-242 0 0,-6-1-13 0 0,-1 0 1 0 0,0 1-1 0 0,1 0 1 0 0,10 3 0 0 0,-9-1-58 0 0,0 1 1 0 0,0 0 0 0 0,-1 0 0 0 0,1 0-1 0 0,7 7 1 0 0,-13-10-70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8839 0 0,'0'0'3343'0'0,"1"1"-3086"0"0,3 2-52 0 0,0 0-1 0 0,-1 0 1 0 0,0 0-1 0 0,0 0 1 0 0,0 1-1 0 0,0-1 1 0 0,0 1-1 0 0,-1 0 1 0 0,0 0-1 0 0,0 0 1 0 0,3 7-1 0 0,-2-4 185 0 0,1 0-1 0 0,9 13 0 0 0,5 0-107 0 0,1-1-1 0 0,1 0 1 0 0,40 28 0 0 0,-29-24-240 0 0,50 53 0 0 0,-78-74-42 0 0,-1 1 0 0 0,1 0 0 0 0,-1-1 0 0 0,0 1 0 0 0,0 0 0 0 0,0 0 0 0 0,-1 0 0 0 0,1 1 0 0 0,-1-1-1 0 0,0 0 1 0 0,1 1 0 0 0,-1-1 0 0 0,-1 1 0 0 0,1-1 0 0 0,-1 1 0 0 0,1 5 0 0 0,-1-5 18 0 0,-1 0 1 0 0,0 0-1 0 0,0 1 0 0 0,0-1 1 0 0,0 0-1 0 0,-1 0 0 0 0,1-1 1 0 0,-1 1-1 0 0,0 0 1 0 0,0-1-1 0 0,-1 1 0 0 0,-2 3 1 0 0,-7 6 59 0 0,0 0 0 0 0,-1-2 0 0 0,-1 1 0 0 0,1-2 1 0 0,-23 13-1 0 0,-24 11 178 0 0,2-2-817 0 0,23-6-4595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5983 0 0,'0'0'783'0'0,"-1"2"61"0"0,-4 4-196 0 0,-1 0-1 0 0,0 0 1 0 0,-1-1-1 0 0,1 0 1 0 0,-1 0 0 0 0,0 0-1 0 0,-13 5 1 0 0,-13 11 423 0 0,14-7-351 0 0,-29 31 1 0 0,3-4-142 0 0,33-30-485 0 0,1 0 0 0 0,0 1 0 0 0,0 0 0 0 0,1 1 1 0 0,0 0-1 0 0,2 1 0 0 0,-1 0 0 0 0,2 0 0 0 0,-11 26 0 0 0,17-37-71 0 0,0-1-1 0 0,1 1 1 0 0,-1 0-1 0 0,0-1 1 0 0,1 1-1 0 0,0 0 1 0 0,0 0-1 0 0,0-1 1 0 0,0 1-1 0 0,0 0 1 0 0,1 0-1 0 0,-1-1 1 0 0,1 1-1 0 0,-1 0 1 0 0,1-1-1 0 0,0 1 1 0 0,2 3-1 0 0,-1-3 19 0 0,0 0 0 0 0,1 0-1 0 0,-1 0 1 0 0,1-1 0 0 0,-1 1-1 0 0,1-1 1 0 0,0 1 0 0 0,0-1-1 0 0,0 0 1 0 0,0 0-1 0 0,6 2 1 0 0,1 1-123 0 0,1-2 1 0 0,0 1-1 0 0,-1-2 0 0 0,1 1 0 0 0,0-1 0 0 0,1-1 1 0 0,16 0-1 0 0,-2-1-4043 0 0,0-1-1429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28 1375 0 0,'-16'3'136'0'0,"9"0"704"0"0,0 0-1 0 0,1 0 1 0 0,-1 1-1 0 0,1 0 1 0 0,-1 0-1 0 0,1 0 1 0 0,1 1-1 0 0,-1 0 1 0 0,0 0-1 0 0,-5 9 1 0 0,-17 12 1775 0 0,13-13-2091 0 0,-14 15 0 0 0,24-23-394 0 0,1 0 0 0 0,1 0-1 0 0,-1 0 1 0 0,1 0 0 0 0,-1 1 0 0 0,2-1-1 0 0,-5 9 1 0 0,8-13-82 0 0,-1 1 0 0 0,0 0 0 0 0,0-1 0 0 0,1 1 0 0 0,-1-1 0 0 0,1 1 0 0 0,0-1 0 0 0,-1 1 0 0 0,1-1 0 0 0,0 1 0 0 0,0-1 0 0 0,0 0 0 0 0,0 1 0 0 0,0-1 0 0 0,0 0 0 0 0,0 0 0 0 0,2 2 0 0 0,1 0 10 0 0,0 0 0 0 0,1 0-1 0 0,-1-1 1 0 0,1 1 0 0 0,0-1-1 0 0,0 0 1 0 0,0 0 0 0 0,0-1-1 0 0,0 0 1 0 0,0 1 0 0 0,0-2-1 0 0,0 1 1 0 0,1-1 0 0 0,-1 1-1 0 0,0-2 1 0 0,8 0 0 0 0,8-1 41 0 0,-1-1 1 0 0,34-10 0 0 0,-49 12-83 0 0,-1-1-1 0 0,1 1 1 0 0,-1-1-1 0 0,0 0 1 0 0,1 0-1 0 0,-1 0 1 0 0,0-1-1 0 0,0 1 0 0 0,0-1 1 0 0,0 0-1 0 0,3-4 1 0 0,-4 4-8 0 0,-1 0-1 0 0,0 0 1 0 0,0 0-1 0 0,-1 0 1 0 0,1 0 0 0 0,-1-1-1 0 0,1 1 1 0 0,-1 0 0 0 0,0-1-1 0 0,0 1 1 0 0,0-1 0 0 0,-1 1-1 0 0,0-1 1 0 0,1 0 0 0 0,-1-4-1 0 0,0 3-18 0 0,-1 0 0 0 0,1-1-1 0 0,-1 1 1 0 0,0 0 0 0 0,-1 0-1 0 0,1 0 1 0 0,-1-1 0 0 0,0 2 0 0 0,0-1-1 0 0,-1 0 1 0 0,1 0 0 0 0,-1 1-1 0 0,-5-7 1 0 0,-3-2-274 0 0,0 1 1 0 0,-25-20-1 0 0,28 26 133 0 0,6 3-37 0 0,-2-2-44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5063 0 0,'0'0'12399'0'0,"1"-8"-11574"0"0,-1-6-692 0 0,1 1-1 0 0,0-1 0 0 0,1 1 1 0 0,0-1-1 0 0,6-20 0 0 0,-5 27-134 0 0,0-1-1 0 0,1 1 1 0 0,-1 0 0 0 0,1 0-1 0 0,1 0 1 0 0,-1 1-1 0 0,1 0 1 0 0,0-1 0 0 0,0 2-1 0 0,1-1 1 0 0,7-5 0 0 0,-9 7-25 0 0,1 0 0 0 0,0 0 1 0 0,1 1-1 0 0,-1 0 1 0 0,1 0-1 0 0,-1 0 1 0 0,12-3-1 0 0,-15 6 20 0 0,0-1 0 0 0,0 1 0 0 0,1 0-1 0 0,-1-1 1 0 0,0 1 0 0 0,0 0 0 0 0,1 0-1 0 0,-1 1 1 0 0,0-1 0 0 0,1 0 0 0 0,-1 1-1 0 0,0 0 1 0 0,0-1 0 0 0,0 1 0 0 0,0 0-1 0 0,1 0 1 0 0,-1 0 0 0 0,0 0 0 0 0,-1 0-1 0 0,1 1 1 0 0,0-1 0 0 0,0 1 0 0 0,0-1-1 0 0,1 3 1 0 0,2 2 3 0 0,0 0 0 0 0,-1 0 0 0 0,0 1 0 0 0,0 0 0 0 0,0-1 0 0 0,-1 1 0 0 0,3 8 0 0 0,0 5 262 0 0,5 27 0 0 0,-11-46 378 0 0,0-21-588 0 0,-1 9-116 0 0,1 1 0 0 0,1-1 0 0 0,0 0 0 0 0,4-20 0 0 0,-1 21 7 0 0,-1-1-1 0 0,1 1 1 0 0,1 0 0 0 0,0 0-1 0 0,10-14 1 0 0,-10 17 30 0 0,-1 1 1 0 0,1 0-1 0 0,0 1 0 0 0,0-1 1 0 0,1 1-1 0 0,0 0 0 0 0,0 0 1 0 0,0 1-1 0 0,8-5 1 0 0,-12 8 22 0 0,1 0 1 0 0,0 0 0 0 0,-1 0 0 0 0,1 1 0 0 0,0-1 0 0 0,0 1-1 0 0,-1-1 1 0 0,1 1 0 0 0,0 0 0 0 0,0 0 0 0 0,-1 0 0 0 0,1 1-1 0 0,0-1 1 0 0,0 1 0 0 0,-1-1 0 0 0,1 1 0 0 0,0 0-1 0 0,-1 0 1 0 0,6 2 0 0 0,2 3 44 0 0,0 0 1 0 0,-1 1-1 0 0,14 12 0 0 0,-14-12 22 0 0,-2-1-60 0 0,-1-1 0 0 0,0 1 1 0 0,-1 0-1 0 0,0 0 0 0 0,1 1 1 0 0,-2-1-1 0 0,8 14 0 0 0,-10-15 17 0 0,0 0 0 0 0,0 0 0 0 0,0 1 0 0 0,-1-1 0 0 0,1 1 0 0 0,-1-1 0 0 0,-1 0 0 0 0,1 1 0 0 0,-1 0 0 0 0,0-1 0 0 0,0 1 0 0 0,-2 7 0 0 0,1 22-223 0 0,1-25-991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94 269 5983 0 0,'0'0'11239'0'0,"-7"-2"-11104"0"0,0 0-130 0 0,0 0 0 0 0,0 0 0 0 0,0-1 0 0 0,1 0 0 0 0,-1 0 0 0 0,1-1 0 0 0,0 0 0 0 0,-7-4 0 0 0,11 6-4 0 0,1 0 0 0 0,-1 1 0 0 0,0-1 0 0 0,1 0 0 0 0,-1 0 0 0 0,1 0 0 0 0,0 0 0 0 0,-1 0 0 0 0,1 0 0 0 0,0-1 0 0 0,0 1 0 0 0,1 0 0 0 0,-1 0 0 0 0,0-1 0 0 0,1 1 0 0 0,-1 0 0 0 0,1-1 0 0 0,0 1 0 0 0,0-1 0 0 0,0 1 0 0 0,0-1 0 0 0,0 1 0 0 0,1 0 0 0 0,-1-1 0 0 0,0 1 0 0 0,1 0 0 0 0,0-1 0 0 0,1-1 0 0 0,0-2-4 0 0,1 0-1 0 0,0 0 0 0 0,0 1 0 0 0,1-1 1 0 0,0 1-1 0 0,0 0 0 0 0,0 0 1 0 0,0 1-1 0 0,1-1 0 0 0,0 1 1 0 0,0 0-1 0 0,0 0 0 0 0,0 1 1 0 0,11-6-1 0 0,-12 7 3 0 0,0 0 1 0 0,0 0-1 0 0,0 1 1 0 0,1-1-1 0 0,-1 1 1 0 0,0 0-1 0 0,1 0 1 0 0,-1 1-1 0 0,1-1 1 0 0,0 1-1 0 0,-1 0 1 0 0,1 0-1 0 0,-1 1 1 0 0,1-1-1 0 0,-1 1 1 0 0,1 0-1 0 0,-1 0 1 0 0,0 1-1 0 0,1-1 1 0 0,-1 1-1 0 0,5 3 1 0 0,-4-2 27 0 0,0 0 0 0 0,-1 1 0 0 0,1 0 0 0 0,-1 0 1 0 0,0 0-1 0 0,0 0 0 0 0,0 1 0 0 0,3 5 0 0 0,2 6-12 0 0,10 21 0 0 0,-13-25 34 0 0,0 1 0 0 0,1-1 0 0 0,11 15 1230 0 0,-17-29-1247 0 0,1 0 0 0 0,-1 0 0 0 0,0 0 0 0 0,0 0 0 0 0,0 0 0 0 0,0 0 0 0 0,1-3 0 0 0,-1 4-23 0 0,2-6-22 0 0,-1-1-1 0 0,0 1 1 0 0,-1 0 0 0 0,0 0-1 0 0,1-15 1 0 0,3-17-56 0 0,-2 29-93 0 0,0 0 0 0 0,1 0 1 0 0,0 1-1 0 0,0-1 0 0 0,7-9 1 0 0,-8 14 25 0 0,1-1 1 0 0,0 1 0 0 0,0 0 0 0 0,0 0 0 0 0,1 0 0 0 0,-1 0 0 0 0,1 1 0 0 0,1 0-1 0 0,5-4 1 0 0,-5 5 163 0 0,0 1 0 0 0,0 0 0 0 0,0 0 0 0 0,0 0-1 0 0,0 1 1 0 0,0 0 0 0 0,0 1 0 0 0,0-1 0 0 0,1 1 0 0 0,-1 0-1 0 0,0 0 1 0 0,0 1 0 0 0,0 0 0 0 0,1 0 0 0 0,-1 0 0 0 0,0 1 0 0 0,0 0-1 0 0,-1 0 1 0 0,1 1 0 0 0,0 0 0 0 0,-1 0 0 0 0,1 0 0 0 0,-1 0-1 0 0,6 6 1 0 0,-6-3 51 0 0,0 0 0 0 0,0 0 0 0 0,-1 1 0 0 0,0-1 0 0 0,0 1-1 0 0,0 0 1 0 0,-1 0 0 0 0,0 1 0 0 0,3 11 0 0 0,-3-4-53 0 0,0 0 1 0 0,0 0-1 0 0,-2 0 1 0 0,1 17 0 0 0,-2-25-17 0 0,0-6-131 0 0,0 0-1 0 0,0 0 0 0 0,0 0 0 0 0,0 1 1 0 0,0-1-1 0 0,0 0 0 0 0,0 0 1 0 0,1 0-1 0 0,-1 0 0 0 0,0 0 1 0 0,1 0-1 0 0,-1 0 0 0 0,1 0 0 0 0,-1 0 1 0 0,1 0-1 0 0,1 2 0 0 0,0-1-1170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162 110 8287 0 0,'0'0'639'0'0,"0"-1"-415"0"0,4-5 2929 0 0,-5 8-3136 0 0,0-1-1 0 0,0 1 0 0 0,0-1 0 0 0,0 0 1 0 0,0 1-1 0 0,0-1 0 0 0,-1 0 0 0 0,1 0 1 0 0,-2 2-1 0 0,0-1 11 0 0,-48 40-23 0 0,37-32 109 0 0,0 1 0 0 0,0 1 1 0 0,1 1-1 0 0,-13 15 0 0 0,24-26-43 0 0,0 1 0 0 0,0 0 0 0 0,0 0-1 0 0,1 0 1 0 0,-1 0 0 0 0,1 1 0 0 0,0-1-1 0 0,0 0 1 0 0,0 0 0 0 0,0 1 0 0 0,0 3-1 0 0,1-5-36 0 0,0-1 0 0 0,0 0 0 0 0,0 1 0 0 0,0-1 0 0 0,0 1 0 0 0,1-1 0 0 0,-1 1 0 0 0,0-1 0 0 0,1 0 0 0 0,-1 1 0 0 0,1-1 0 0 0,-1 0 0 0 0,1 1 0 0 0,0-1-1 0 0,0 0 1 0 0,0 0 0 0 0,-1 0 0 0 0,1 0 0 0 0,0 0 0 0 0,0 0 0 0 0,1 0 0 0 0,-1 0 0 0 0,0 0 0 0 0,0 0 0 0 0,0 0 0 0 0,1-1 0 0 0,-1 1 0 0 0,0-1 0 0 0,2 1 0 0 0,4 2 78 0 0,0-1 0 0 0,0-1 0 0 0,0 0 1 0 0,0 0-1 0 0,1 0 0 0 0,-1-1 1 0 0,0 0-1 0 0,1 0 0 0 0,8-2 0 0 0,5-1 140 0 0,39-12 0 0 0,-54 13-218 0 0,0-1 0 0 0,1 1 0 0 0,-1-1 0 0 0,-1 0 0 0 0,1 0 0 0 0,0-1 0 0 0,-1 0 0 0 0,0 0 0 0 0,0 0 0 0 0,0-1 0 0 0,7-8 0 0 0,-9 10-16 0 0,-1 0 0 0 0,0-1 0 0 0,1 1 0 0 0,-2-1 0 0 0,1 1 0 0 0,0-1 0 0 0,-1 0 0 0 0,1 1 0 0 0,-1-1 0 0 0,0 0 0 0 0,-1 0 0 0 0,1 0 0 0 0,-1 0 0 0 0,1 0 0 0 0,-1 0-1 0 0,0 0 1 0 0,-1 0 0 0 0,1 0 0 0 0,-1 0 0 0 0,-1-5 0 0 0,-1-2-16 0 0,-1-1 1 0 0,-1 1-1 0 0,1 0 0 0 0,-2 0 0 0 0,0 1 1 0 0,0 0-1 0 0,-1 0 0 0 0,0 0 0 0 0,0 1 1 0 0,-1 0-1 0 0,-1 0 0 0 0,0 1 0 0 0,0 0 1 0 0,-10-6-1 0 0,16 12-18 0 0,0 0 0 0 0,0 1-1 0 0,0-1 1 0 0,0 1 0 0 0,0 0 0 0 0,0 0 0 0 0,0 0-1 0 0,-1 1 1 0 0,-3-1 0 0 0,7 1 1 0 0,0 1 0 0 0,0-1 1 0 0,0 0-1 0 0,-1 1 0 0 0,1-1 0 0 0,0 1 0 0 0,0-1 1 0 0,0 1-1 0 0,0-1 0 0 0,0 0 0 0 0,0 1 0 0 0,0-1 1 0 0,0 1-1 0 0,0-1 0 0 0,0 1 0 0 0,0-1 0 0 0,0 0 1 0 0,1 1-1 0 0,-1 0 0 0 0,6 9-219 0 0,4 1 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152 224 12439 0 0,'0'0'566'0'0,"-14"-4"212"0"0,4 3-452 0 0,1 1 0 0 0,-1 1 0 0 0,0 0-1 0 0,-10 2 1 0 0,10-1 41 0 0,0 0 1 0 0,0-1-1 0 0,-16-1 1 0 0,25 0-380 0 0,0 0 0 0 0,0 0 0 0 0,0 0 0 0 0,0 0 0 0 0,0 0 0 0 0,0-1 0 0 0,1 1 0 0 0,-1 0 0 0 0,0 0 0 0 0,0-1 0 0 0,0 1 0 0 0,0-1 0 0 0,0 1 1 0 0,1-1-1 0 0,-1 1 0 0 0,0-1 0 0 0,0 1 0 0 0,1-1 0 0 0,-1 0 0 0 0,0 1 0 0 0,1-1 0 0 0,-1 0 0 0 0,1 0 0 0 0,-1-1 0 0 0,0 1 14 0 0,1-1 0 0 0,-1 0 1 0 0,1 1-1 0 0,0-1 0 0 0,0 0 0 0 0,0 1 1 0 0,0-1-1 0 0,0 0 0 0 0,0 1 0 0 0,0-1 1 0 0,1 0-1 0 0,0-2 0 0 0,1-2 66 0 0,0 1 1 0 0,0-1-1 0 0,1 1 1 0 0,-1 0-1 0 0,1 0 0 0 0,1 0 1 0 0,4-5-1 0 0,14-13 171 0 0,1 1-1 0 0,2 2 0 0 0,0 0 1 0 0,34-20-1 0 0,-55 37-191 0 0,1 1 0 0 0,1-1-1 0 0,-1 1 1 0 0,0 0 0 0 0,1 0-1 0 0,-1 0 1 0 0,1 1 0 0 0,-1-1 0 0 0,1 2-1 0 0,0-1 1 0 0,-1 1 0 0 0,1-1-1 0 0,0 1 1 0 0,0 1 0 0 0,-1-1 0 0 0,10 3-1 0 0,-8-1 3 0 0,-1 0-1 0 0,0 1 0 0 0,-1-1 1 0 0,1 1-1 0 0,0 0 1 0 0,-1 1-1 0 0,0-1 0 0 0,0 1 1 0 0,0 0-1 0 0,0 1 1 0 0,0-1-1 0 0,-1 1 0 0 0,0 0 1 0 0,6 9-1 0 0,-3-2 124 0 0,0 1-1 0 0,-1-1 0 0 0,7 25 1 0 0,-6-19 242 0 0,9 21 1 0 0,-13-34-364 0 0,0 1 1 0 0,0-1 0 0 0,1 0-1 0 0,-1 0 1 0 0,1 0 0 0 0,1 0-1 0 0,7 6 1 0 0,-7-8-119 0 0,-1 1 0 0 0,2-1 1 0 0,-1-1-1 0 0,0 1 0 0 0,0-1 0 0 0,1 0 0 0 0,-1 0 0 0 0,1-1 0 0 0,6 2 1 0 0,-3-2-170 0 0,0 0 1 0 0,0 0 0 0 0,1 0-1 0 0,18-3 1 0 0,-5-2-792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17 104 1375 0 0,'-16'-6'13940'0'0,"31"27"-12979"0"0,-2 2 0 0 0,23 46 0 0 0,-23-36-680 0 0,0-1-75 0 0,-1 0-1 0 0,-2 0 0 0 0,11 58 1 0 0,-20-84-129 0 0,0 0 1 0 0,0 0 0 0 0,1 0 0 0 0,0 0-1 0 0,5 10 1 0 0,6-26 634 0 0,-9 4-546 0 0,0-1 1 0 0,0 1-1 0 0,-1 0 0 0 0,1-1 0 0 0,3-11 0 0 0,9-39 20 0 0,-12 39-131 0 0,9-33-17 0 0,20-71-266 0 0,-27 104 40 0 0,0 1 0 0 0,2-1 0 0 0,0 2 0 0 0,17-27 0 0 0,-21 39 96 0 0,0-1 0 0 0,0 1 1 0 0,0-1-1 0 0,1 1 0 0 0,-1 0 0 0 0,1 1 0 0 0,0-1 0 0 0,0 1 1 0 0,0 0-1 0 0,0 0 0 0 0,1 1 0 0 0,-1-1 0 0 0,1 1 0 0 0,0 1 0 0 0,0-1 1 0 0,-1 1-1 0 0,1 0 0 0 0,0 0 0 0 0,0 0 0 0 0,0 1 0 0 0,0 0 0 0 0,0 0 1 0 0,0 1-1 0 0,0 0 0 0 0,0 0 0 0 0,8 2 0 0 0,1 3-1624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28 9151 0 0,'0'0'831'0'0,"-8"-12"-563"0"0,7 11-95 0 0,0-1-1 0 0,-1 1 1 0 0,1 0 0 0 0,-1-1 0 0 0,1 1-1 0 0,-1 0 1 0 0,0 0 0 0 0,0 0 0 0 0,1 0-1 0 0,-1 0 1 0 0,0 1 0 0 0,0-1 0 0 0,0 1-1 0 0,0-1 1 0 0,0 1 0 0 0,-2-1 0 0 0,0 1-30 0 0,0 0 1 0 0,0 0 0 0 0,0 1-1 0 0,1-1 1 0 0,-1 1 0 0 0,0 0-1 0 0,0 0 1 0 0,-3 2 0 0 0,-3 1 35 0 0,0 1 0 0 0,0 1 0 0 0,0 0 0 0 0,-15 13 0 0 0,1 1 331 0 0,2 2 0 0 0,0 1 0 0 0,2 1 0 0 0,1 1 0 0 0,-23 37 0 0 0,41-61-476 0 0,1 0 0 0 0,-1 0-1 0 0,0 0 1 0 0,1 0-1 0 0,-1 0 1 0 0,1 0 0 0 0,0 0-1 0 0,-1 0 1 0 0,1 0 0 0 0,0 1-1 0 0,0-1 1 0 0,-1 2 0 0 0,1-3-1 0 0,1 1 0 0 0,-1-1 1 0 0,0 0-1 0 0,0 1 0 0 0,0-1 0 0 0,0 1 1 0 0,0-1-1 0 0,0 0 0 0 0,1 1 1 0 0,-1-1-1 0 0,0 0 0 0 0,0 0 1 0 0,1 1-1 0 0,-1-1 0 0 0,0 0 0 0 0,0 1 1 0 0,1-1-1 0 0,-1 0 0 0 0,0 0 1 0 0,1 1-1 0 0,-1-1 0 0 0,0 0 0 0 0,1 0 1 0 0,-1 0-1 0 0,1 1 0 0 0,1-1 38 0 0,-1 0-1 0 0,1 0 0 0 0,0 0 1 0 0,-1 0-1 0 0,1 0 1 0 0,0 0-1 0 0,0 0 0 0 0,-1 0 1 0 0,1-1-1 0 0,0 1 0 0 0,0-1 1 0 0,-1 1-1 0 0,1-1 0 0 0,2-1 1 0 0,9-6-56 0 0,-1 0 0 0 0,0 0 0 0 0,-1-1 0 0 0,1 0 0 0 0,-2-1 0 0 0,0-1 0 0 0,0 1 0 0 0,-1-2 0 0 0,0 1 0 0 0,12-21 0 0 0,-20 30-109 0 0,-6 21-324 0 0,4-14 412 0 0,1 0-1 0 0,-1 0 1 0 0,1 0 0 0 0,-1 0-1 0 0,1 0 1 0 0,1 0-1 0 0,-1 0 1 0 0,1-1 0 0 0,0 1-1 0 0,2 7 1 0 0,-3-11-1 0 0,1 1 0 0 0,0 0 0 0 0,0 0 0 0 0,0 0 0 0 0,0-1 0 0 0,0 1 1 0 0,1-1-1 0 0,-1 1 0 0 0,0-1 0 0 0,1 1 0 0 0,-1-1 0 0 0,1 0 0 0 0,-1 1 0 0 0,1-1 0 0 0,0 0 0 0 0,-1 0 0 0 0,1 0 1 0 0,0-1-1 0 0,0 1 0 0 0,0 0 0 0 0,0-1 0 0 0,0 1 0 0 0,0-1 0 0 0,0 1 0 0 0,0-1 0 0 0,0 0 0 0 0,0 0 0 0 0,2 0 1 0 0,33-4-1657 0 0,-14-1-4988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31 370 4607 0 0,'0'2'11708'0'0,"-1"1"-11282"0"0,-12 89 5197 0 0,-3-1-8220 0 0</inkml:trace>
  <inkml:trace contextRef="#ctx0" brushRef="#br0" timeOffset="1">353 1 14855 0 0,'0'0'1752'0'0,"8"5"-1752"0"0,1 5 0 0 0,-1 2 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12895 0 0,'4'-8'1378'0'0,"-1"4"-1272"0"0,-2 3 326 0 0,0 3 134 0 0,3 16-131 0 0,-1 0 0 0 0,0 0 0 0 0,-2 0 0 0 0,0 0 0 0 0,-3 30 0 0 0,1-5-24 0 0,2 28 182 0 0,-19 519 925 0 0,12-552-1622 0 0,17-43-508 0 0,2-2-854 0 0,1-3-438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2 183 4607 0 0,'0'0'354'0'0,"0"3"114"0"0,-1 28 6112 0 0,0-7-3523 0 0,5 36 0 0 0,-3-52-2926 0 0,0 0 0 0 0,1 0 0 0 0,0 0 1 0 0,1 0-1 0 0,-1-1 0 0 0,2 1 0 0 0,-1-1 0 0 0,7 10 0 0 0,-8-12-38 0 0,2-1-1 0 0,-1 0 1 0 0,0 1-1 0 0,1-1 1 0 0,0-1-1 0 0,0 1 1 0 0,0-1-1 0 0,6 4 1 0 0,-7-5-1 0 0,-1 0 0 0 0,1-1 0 0 0,0 0 0 0 0,0 0 0 0 0,0 0 0 0 0,0 0 0 0 0,0 0 0 0 0,1 0-1 0 0,-1-1 1 0 0,0 0 0 0 0,0 1 0 0 0,0-1 0 0 0,0 0 0 0 0,6-1 0 0 0,-7 0-69 0 0,-1 1 0 0 0,1-1 0 0 0,-1 0 0 0 0,1 1 0 0 0,-1-1 1 0 0,1 0-1 0 0,-1 0 0 0 0,1 0 0 0 0,-1 0 0 0 0,0 0 0 0 0,0 0 0 0 0,1-1 0 0 0,1-1 0 0 0,13-21 133 0 0,-12 17-96 0 0,62-120 270 0 0,-16 28-675 0 0,-18 39-646 0 0,21-35-4103 0 0,-51 92 2809 0 0,-2 6 1168 0 0,-5 13-81 0 0,1-5-1566 0 0,-1 6-947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6447 0 0,'2'0'499'0'0,"7"1"37"0"0,-1-1 0 0 0,0 0-1 0 0,1-1 1 0 0,-1 1 0 0 0,11-4 0 0 0,42-11 4492 0 0,-31 7-3831 0 0,0-2 0 0 0,-1-1 1 0 0,0-1-1 0 0,46-27 0 0 0,-68 34-1143 0 0,-3 0-68 0 0,-4 5-119 0 0,-12-1-434 0 0,9 1 485 0 0,0 0 0 0 0,0-1 0 0 0,0 2 0 0 0,0-1 0 0 0,0 0 0 0 0,0 0 0 0 0,0 1 0 0 0,0 0 0 0 0,-4 1 0 0 0,-8 4-46 0 0,0 2 0 0 0,0 0 0 0 0,0 0 0 0 0,1 2 0 0 0,0-1 0 0 0,-22 22 0 0 0,30-25 230 0 0,-1 0 1 0 0,2 0-1 0 0,-1 1 1 0 0,1 0-1 0 0,0 0 0 0 0,1 0 1 0 0,-1 1-1 0 0,1 0 1 0 0,1 0-1 0 0,0 0 1 0 0,0 0-1 0 0,0 0 1 0 0,1 0-1 0 0,0 1 0 0 0,0 9 1 0 0,2-16-66 0 0,-1 1 0 0 0,1-1 0 0 0,1 0 0 0 0,-1 0 0 0 0,0 1 0 0 0,0-1 0 0 0,1 0 0 0 0,0 0 0 0 0,-1 1 0 0 0,1-1 0 0 0,0 0-1 0 0,0 0 1 0 0,0 0 0 0 0,0 0 0 0 0,0 0 0 0 0,1 0 0 0 0,-1-1 0 0 0,2 3 0 0 0,0-2-12 0 0,-1 0 0 0 0,1 0 0 0 0,-1 0 0 0 0,1-1 0 0 0,0 1 0 0 0,0-1 0 0 0,0 0 0 0 0,0 0 0 0 0,0 0 0 0 0,0 0 0 0 0,5 1 0 0 0,3-1-406 0 0,0-1 0 0 0,1 0-1 0 0,-1 0 1 0 0,0-1 0 0 0,0 0-1 0 0,15-5 1 0 0,9-2-6431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23 10135 0 0,'0'0'778'0'0,"0"-1"-309"0"0,0 0-288 0 0,-1 0 0 0 0,1-1 0 0 0,0 1 1 0 0,-1 0-1 0 0,1 0 0 0 0,-1 0 0 0 0,1 0 0 0 0,-1 0 0 0 0,0 0 1 0 0,1 0-1 0 0,-1 1 0 0 0,0-1 0 0 0,0 0 0 0 0,1 0 0 0 0,-1 0 1 0 0,0 1-1 0 0,0-1 0 0 0,0 0 0 0 0,0 1 0 0 0,0-1 0 0 0,0 1 1 0 0,0-1-1 0 0,0 1 0 0 0,-2-1 0 0 0,0 1-23 0 0,0 0-1 0 0,1 0 1 0 0,-1 0-1 0 0,1 0 1 0 0,-1 0-1 0 0,0 1 1 0 0,1-1 0 0 0,-1 1-1 0 0,1 0 1 0 0,-1 0-1 0 0,-1 1 1 0 0,-16 7 69 0 0,2 0 0 0 0,0 2 1 0 0,0 0-1 0 0,1 1 0 0 0,0 1 0 0 0,1 0 1 0 0,0 1-1 0 0,-18 23 0 0 0,32-35-216 0 0,0 0 1 0 0,0 0-1 0 0,1 0 0 0 0,-1 1 1 0 0,1-1-1 0 0,0 1 0 0 0,0-1 1 0 0,0 1-1 0 0,0 0 0 0 0,0-1 0 0 0,0 1 1 0 0,1 0-1 0 0,-1-1 0 0 0,1 1 1 0 0,0 0-1 0 0,0 0 0 0 0,0 5 0 0 0,1-5-2 0 0,0 0-1 0 0,0 0 0 0 0,0 0 1 0 0,0 0-1 0 0,1 0 0 0 0,-1-1 1 0 0,1 1-1 0 0,-1 0 0 0 0,1-1 0 0 0,0 1 1 0 0,0-1-1 0 0,0 0 0 0 0,1 1 1 0 0,-1-1-1 0 0,5 3 0 0 0,8 4 26 0 0,0 0 0 0 0,0-1-1 0 0,1 0 1 0 0,28 8 0 0 0,-27-10-70 0 0,0 0 1 0 0,0 2 0 0 0,0 0 0 0 0,17 12-1 0 0,-28-17 34 0 0,-1 1 0 0 0,0 1 0 0 0,0-1 0 0 0,0 1-1 0 0,0 0 1 0 0,-1 0 0 0 0,0 0 0 0 0,6 9 0 0 0,-8-9 81 0 0,0 0 1 0 0,0 0 0 0 0,0 0 0 0 0,-1 0-1 0 0,1 0 1 0 0,-1 1 0 0 0,-1-1-1 0 0,1 0 1 0 0,-1 1 0 0 0,0 10 0 0 0,-1-6 116 0 0,0 1 1 0 0,0-1 0 0 0,-1 0 0 0 0,-1 1 0 0 0,1-1 0 0 0,-2 0 0 0 0,-4 10 0 0 0,5-15-160 0 0,1 0 0 0 0,-1 0 0 0 0,0 0 0 0 0,0 0 0 0 0,-1-1 1 0 0,1 1-1 0 0,-1-1 0 0 0,0 0 0 0 0,0 0 0 0 0,-1-1 0 0 0,1 1 0 0 0,-1-1 0 0 0,0 0 0 0 0,-8 4 0 0 0,5-4-4 0 0,0 0 0 0 0,0-1 0 0 0,-1 0 0 0 0,1 0 0 0 0,0-1 0 0 0,-17 0 0 0 0,6-1-922 0 0,1-2 1 0 0,-21-3 0 0 0,17 1-451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0,'0'0'7639'0'0,"1"3"-7294"0"0,11 47 553 0 0,-5-20-576 0 0,2 0 0 0 0,0 0 0 0 0,15 30 0 0 0,-13-39-223 0 0,-2 0 0 0 0,0 0 1 0 0,9 33-1 0 0,-17-47-236 0 0,1-1 0 0 0,-1 1 1 0 0,0-1-1 0 0,-1 1 0 0 0,0-1 0 0 0,0 1 0 0 0,0 0 1 0 0,-1-1-1 0 0,0 1 0 0 0,0-1 0 0 0,0 1 1 0 0,-1-1-1 0 0,0 0 0 0 0,-1 0 0 0 0,1 1 0 0 0,-7 9 1 0 0,-2 0-1458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12815 0 0,'0'0'1430'0'0,"2"0"-1060"0"0,15-6 33 0 0,0 2-1 0 0,0 0 1 0 0,0 1 0 0 0,1 1-1 0 0,26-1 1 0 0,-22 2-129 0 0,208-21 1460 0 0,-58-10-662 0 0,-24 3-324 0 0,-120 25-678 0 0,62-7 108 0 0,-82 11-195 0 0,1 0 1 0 0,0 0 0 0 0,-1 1-1 0 0,1 0 1 0 0,0 1-1 0 0,-1 0 1 0 0,0 0 0 0 0,10 4-1 0 0,-17-6-110 0 0,1 1 0 0 0,-1 0 0 0 0,1 0 0 0 0,-1-1 0 0 0,1 1 0 0 0,-1 0 0 0 0,1 0 0 0 0,-1 0 0 0 0,0 1 0 0 0,0-1 0 0 0,1 0 0 0 0,-1 0 0 0 0,0 1 0 0 0,0-1 0 0 0,0 0 1 0 0,1 3-1 0 0,-1 4-1027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2759 0 0,'2'0'207'0'0,"122"-5"10684"0"0,-84 1-9586 0 0,0-1 0 0 0,67-20-1 0 0,-28 2-459 0 0,0 4 0 0 0,154-18 0 0 0,-194 37-1306 0 0,1 1 0 0 0,70 11 0 0 0,-94-10-355 0 0,8-3-2668 0 0,-21 0 1692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106 595 3679 0 0,'2'-1'7506'0'0,"19"-13"-3889"0"0,-11 5-3023 0 0,1-1 0 0 0,15-20-1 0 0,-19 22-360 0 0,-1-1-1 0 0,-1 0 1 0 0,0-1-1 0 0,0 1 0 0 0,0-1 1 0 0,-2 0-1 0 0,1 0 1 0 0,-1 0-1 0 0,0-1 1 0 0,1-15-1 0 0,-2 2 117 0 0,-1 0 0 0 0,-2 0-1 0 0,-4-37 1 0 0,0-1-10 0 0,4 42-424 0 0,-1-1 0 0 0,0 0-1 0 0,-2 1 1 0 0,0 0 0 0 0,-10-29 0 0 0,14 49 85 0 0,-3-8-310 0 0,0 1 1 0 0,0 0 0 0 0,-1 0-1 0 0,-8-12 1 0 0,11 18 250 0 0,0 0-1 0 0,1 0 0 0 0,-1 0 1 0 0,0 0-1 0 0,0 0 1 0 0,0 0-1 0 0,0 1 1 0 0,0-1-1 0 0,0 0 1 0 0,0 0-1 0 0,0 1 1 0 0,0-1-1 0 0,-1 1 1 0 0,1-1-1 0 0,0 1 1 0 0,0-1-1 0 0,0 1 1 0 0,-1 0-1 0 0,1-1 1 0 0,0 1-1 0 0,-1 0 1 0 0,1 0-1 0 0,0 0 1 0 0,0 0-1 0 0,-1 0 1 0 0,1 0-1 0 0,0 1 1 0 0,-1-1-1 0 0,1 0 1 0 0,0 0-1 0 0,0 1 1 0 0,0-1-1 0 0,-1 1 1 0 0,1 0-1 0 0,0-1 1 0 0,0 1-1 0 0,0 0 1 0 0,-2 1-1 0 0,-5 5-70 0 0,0 0 0 0 0,1 1 0 0 0,0 0 0 0 0,0 0 0 0 0,1 0 0 0 0,0 1 0 0 0,0 0-1 0 0,1 0 1 0 0,0 1 0 0 0,1 0 0 0 0,0 0 0 0 0,-3 11 0 0 0,-3 16 141 0 0,2 0 1 0 0,-3 40-1 0 0,9-56-87 0 0,-3 16 131 0 0,3 0 0 0 0,0 1 0 0 0,3-1 0 0 0,1 1 0 0 0,2-1 0 0 0,2 0 0 0 0,10 38 0 0 0,15 30 98 0 0,-14-55-88 0 0,16 90 0 0 0,-31-128-74 0 0,-2 1 1 0 0,1-1 0 0 0,-2 0 0 0 0,0 1-1 0 0,0-1 1 0 0,-1 0 0 0 0,0 0 0 0 0,-1 0-1 0 0,-1 0 1 0 0,-6 14 0 0 0,10-24-840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3:5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13359 0 0,'0'0'1210'0'0,"10"-13"-846"0"0,-5 10 84 0 0,0 0 0 0 0,0 0 0 0 0,0 1 0 0 0,0-1 0 0 0,0 1 0 0 0,1 0 1 0 0,5-1-1 0 0,44-7 417 0 0,-17 3-441 0 0,151-45 406 0 0,-77 20-2506 0 0,-88 26-291 0 0,-3 1-4284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67 3223 0 0,'1'-2'240'0'0,"13"-30"1602"0"0,2 0 9579 0 0,-18 33-11345 0 0,0-1 0 0 0,0 1 0 0 0,0 0 1 0 0,0 0-1 0 0,0 1 0 0 0,0-1 0 0 0,1 0 0 0 0,-1 0 1 0 0,0 1-1 0 0,1-1 0 0 0,-2 3 0 0 0,-1-1 25 0 0,-8 9-29 0 0,0 0 0 0 0,0 0 0 0 0,1 1 0 0 0,1 1 0 0 0,0 0 0 0 0,1 0 0 0 0,0 1 0 0 0,-9 21 0 0 0,8-9 9 0 0,0 1 0 0 0,-6 33 1 0 0,14-53-67 0 0,0 0 1 0 0,1 1-1 0 0,0-1 1 0 0,1 0-1 0 0,0 1 1 0 0,0-1-1 0 0,1 0 0 0 0,0 1 1 0 0,0-1-1 0 0,1 0 1 0 0,0 0-1 0 0,5 11 1 0 0,-6-17 0 0 0,0 0 0 0 0,1 0 0 0 0,0 0 0 0 0,-1 0 0 0 0,1 0 0 0 0,0 0 0 0 0,0 0 1 0 0,0-1-1 0 0,0 1 0 0 0,0-1 0 0 0,0 0 0 0 0,1 1 0 0 0,-1-1 0 0 0,0 0 0 0 0,1 0 0 0 0,-1 0 0 0 0,1-1 0 0 0,-1 1 1 0 0,1 0-1 0 0,-1-1 0 0 0,1 0 0 0 0,0 0 0 0 0,2 0 0 0 0,2 1 67 0 0,0-2 1 0 0,0 1-1 0 0,0-1 1 0 0,0 0-1 0 0,0 0 0 0 0,0-1 1 0 0,9-4-1 0 0,2-1 54 0 0,0-2 0 0 0,-1 0 0 0 0,24-17-1 0 0,-33 20-124 0 0,1-1 0 0 0,-1 0 0 0 0,0-1 0 0 0,0 0 0 0 0,-1 0 0 0 0,0-1 0 0 0,10-15 0 0 0,-14 20-53 0 0,-1-1 0 0 0,0 1 1 0 0,0-1-1 0 0,-1 0 0 0 0,1 0 0 0 0,-1 1 0 0 0,0-1 1 0 0,0 0-1 0 0,-1 0 0 0 0,1 0 0 0 0,-1 0 0 0 0,0 0 1 0 0,-1 0-1 0 0,1 0 0 0 0,-1 0 0 0 0,0 0 1 0 0,0 0-1 0 0,0 0 0 0 0,-1 1 0 0 0,0-1 0 0 0,0 0 1 0 0,-3-6-1 0 0,-6-6-184 0 0,-1 1-1 0 0,0 1 1 0 0,0 0 0 0 0,-22-20-1 0 0,-7-8-1024 0 0,29 24-1196 0 0,11 17 1036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1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 11311 0 0,'0'0'522'0'0,"0"2"-13"0"0,0 1-415 0 0,2 15 163 0 0,-1-16-15 0 0,-1 0 1 0 0,1 1-1 0 0,-1-1 1 0 0,1 0-1 0 0,0 0 1 0 0,0 0-1 0 0,0 0 0 0 0,0 1 1 0 0,0-1-1 0 0,1-1 1 0 0,-1 1-1 0 0,1 0 1 0 0,-1 0-1 0 0,1 0 1 0 0,0-1-1 0 0,-1 1 1 0 0,1-1-1 0 0,0 1 1 0 0,0-1-1 0 0,0 0 1 0 0,0 0-1 0 0,0 0 1 0 0,1 0-1 0 0,-1 0 1 0 0,0 0-1 0 0,0-1 1 0 0,1 1-1 0 0,-1-1 0 0 0,0 1 1 0 0,1-1-1 0 0,-1 0 1 0 0,0 0-1 0 0,1 0 1 0 0,-1 0-1 0 0,5-1 1 0 0,50-3 1158 0 0,14-2 55 0 0,-61 4-1456 0 0,-2 0 0 0 0,-8 2-2 0 0,1 0 0 0 0,-1 0 0 0 0,1 0 0 0 0,-1-1 0 0 0,1 1 0 0 0,-1 0 0 0 0,0 0 0 0 0,1 0 0 0 0,-1 0 0 0 0,0-1 0 0 0,1 1 0 0 0,-1 0 0 0 0,0 0 0 0 0,1-1 0 0 0,-1 1 0 0 0,0 0 0 0 0,1 0-1 0 0,-1-1 1 0 0,0 1 0 0 0,0 0 0 0 0,1-1 0 0 0,-1 1 0 0 0,0-1 0 0 0,0 1 0 0 0,0 0 0 0 0,1-1 0 0 0,-1 1 0 0 0,0-1 0 0 0,0 1 0 0 0,0 0 0 0 0,0-1 0 0 0,0 1 0 0 0,0-1 0 0 0,0 1 0 0 0,0 0 0 0 0,0-1 0 0 0,0 1 0 0 0,0-1 0 0 0,0 1 0 0 0,0-1 0 0 0,-1 1-10 0 0,2-3-13 0 0,-1 1 0 0 0,0 0 0 0 0,0-1 0 0 0,0 1 0 0 0,0 0 0 0 0,-1-1 0 0 0,1 1 0 0 0,-1 0 0 0 0,1-1 0 0 0,-1 1 0 0 0,0 0 0 0 0,0 0 0 0 0,0 0 0 0 0,0 0 0 0 0,0 0 0 0 0,-1 0 0 0 0,1 0 0 0 0,0 0 0 0 0,-1 0 0 0 0,0 0 0 0 0,1 1 0 0 0,-1-1 0 0 0,0 1 0 0 0,0-1 0 0 0,0 1 0 0 0,-2-2 0 0 0,1 2 7 0 0,0 0-1 0 0,1 0 1 0 0,-1 0-1 0 0,0 0 1 0 0,0 0-1 0 0,0 1 1 0 0,1 0-1 0 0,-1-1 1 0 0,0 1 0 0 0,0 0-1 0 0,0 0 1 0 0,0 0-1 0 0,0 1 1 0 0,0-1-1 0 0,1 1 1 0 0,-1 0-1 0 0,0-1 1 0 0,0 1 0 0 0,1 0-1 0 0,-1 1 1 0 0,-2 0-1 0 0,-23 18-14 0 0,1 0 0 0 0,0 1 1 0 0,-34 39-1 0 0,37-38 20 0 0,13-11 13 0 0,-93 98 0 0 0,100-105 2 0 0,0 1 1 0 0,1 0-1 0 0,-1 0 0 0 0,1 0 0 0 0,-4 10 0 0 0,7-14-5 0 0,-1 0-1 0 0,1-1 0 0 0,0 1 0 0 0,-1 0 0 0 0,1 0 0 0 0,0 0 1 0 0,0 0-1 0 0,0 0 0 0 0,0 0 0 0 0,0 0 0 0 0,0 0 1 0 0,0 0-1 0 0,0 0 0 0 0,0 0 0 0 0,0 0 0 0 0,0 0 1 0 0,1 0-1 0 0,-1 0 0 0 0,0 0 0 0 0,1 0 0 0 0,-1 0 1 0 0,1 0-1 0 0,-1 0 0 0 0,1 0 0 0 0,0-1 0 0 0,-1 1 0 0 0,1 0 1 0 0,0 0-1 0 0,-1-1 0 0 0,1 1 0 0 0,0 0 0 0 0,0-1 1 0 0,0 1-1 0 0,-1-1 0 0 0,1 1 0 0 0,0-1 0 0 0,0 1 1 0 0,0-1-1 0 0,0 0 0 0 0,0 1 0 0 0,0-1 0 0 0,1 0 0 0 0,4 1-233 0 0,0 1-1 0 0,0-2 0 0 0,0 1 0 0 0,0-1 0 0 0,6 0 0 0 0,16-2-4905 0 0,2-3-1832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224 822 13103 0 0,'0'0'2288'0'0,"0"-2"-1316"0"0,19-84 1907 0 0,-8 35-2347 0 0,6-34 26 0 0,8-93 0 0 0,-21 120-255 0 0,-3 0 0 0 0,-8-92 0 0 0,5 133-713 0 0,-1 0 0 0 0,-8-31 1 0 0,9 43 306 0 0,0 1 0 0 0,1-1 1 0 0,-2 0-1 0 0,1 1 0 0 0,0-1 1 0 0,-1 1-1 0 0,0 0 0 0 0,0 0 1 0 0,0 0-1 0 0,0 0 0 0 0,-1 0 1 0 0,0 1-1 0 0,1 0 1 0 0,-6-4-1 0 0,7 6 33 0 0,0 0-1 0 0,1 0 1 0 0,-1 1 0 0 0,0-1 0 0 0,1 0 0 0 0,-1 1-1 0 0,0 0 1 0 0,0-1 0 0 0,1 1 0 0 0,-1 0 0 0 0,0 0-1 0 0,0 0 1 0 0,0 0 0 0 0,1 0 0 0 0,-1 0 0 0 0,0 0-1 0 0,0 1 1 0 0,-3 0 0 0 0,2 0 26 0 0,0 1 0 0 0,0 0 0 0 0,0-1 0 0 0,0 1 0 0 0,0 0 1 0 0,0 1-1 0 0,0-1 0 0 0,1 0 0 0 0,-4 4 0 0 0,0 2 29 0 0,-1 1 1 0 0,1-1-1 0 0,1 1 1 0 0,0 1-1 0 0,-7 16 1 0 0,0 8 123 0 0,1 0 0 0 0,3 1-1 0 0,-9 58 1 0 0,5 110 472 0 0,13-135-446 0 0,3 1 0 0 0,3-1 0 0 0,3-1 0 0 0,3 1 0 0 0,26 80 1 0 0,-29-118-104 0 0,-1 2 0 0 0,-2-1 1 0 0,-1 1-1 0 0,-2 0 0 0 0,-1 0 1 0 0,-1 48-1 0 0,-4-65-232 0 0,0-1 0 0 0,-2 0-1 0 0,1 0 1 0 0,-1 0 0 0 0,-1-1-1 0 0,-1 0 1 0 0,0 0 0 0 0,0 0-1 0 0,-1 0 1 0 0,-1-1 0 0 0,0 0-1 0 0,-1-1 1 0 0,0 0 0 0 0,-1 0-1 0 0,-14 12 1 0 0,20-20-351 0 0,1 0 1 0 0,-1 0-1 0 0,0-1 1 0 0,1 0-1 0 0,-1 0 1 0 0,0 0-1 0 0,0 0 1 0 0,0-1-1 0 0,-1 1 1 0 0,-4 0-1 0 0,-5 0-3772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1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 14279 0 0,'-2'1'1103'0'0,"2"0"-1057"0"0,-1-1 0 0 0,0 0 0 0 0,1 1-1 0 0,-1-1 1 0 0,0 0 0 0 0,1 1 0 0 0,-1-1 0 0 0,1 1 0 0 0,-1-1 0 0 0,1 1-1 0 0,-1-1 1 0 0,1 1 0 0 0,-1 0 0 0 0,1-1 0 0 0,0 1 0 0 0,-1 0 0 0 0,1-1 0 0 0,0 1-1 0 0,0 0 1 0 0,-1-1 0 0 0,1 1 0 0 0,0 0 0 0 0,0-1 0 0 0,0 1 0 0 0,0 0-1 0 0,0 0 1 0 0,0-1 0 0 0,0 1 0 0 0,0 0 0 0 0,0-1 0 0 0,0 1 0 0 0,0 0 0 0 0,0 0-1 0 0,1-1 1 0 0,-1 2 0 0 0,1 0 70 0 0,1-1 0 0 0,-1 1 0 0 0,0 0 0 0 0,0-1 1 0 0,1 1-1 0 0,-1-1 0 0 0,1 0 0 0 0,1 2 0 0 0,2 0-20 0 0,-1-1 1 0 0,1 1-1 0 0,0-1 1 0 0,0 0-1 0 0,0 0 0 0 0,0-1 1 0 0,1 1-1 0 0,-1-1 1 0 0,0 0-1 0 0,1-1 1 0 0,-1 1-1 0 0,0-1 0 0 0,1 0 1 0 0,6-1-1 0 0,11-2 17 0 0,0-1 1 0 0,22-7-1 0 0,-33 8-74 0 0,32-10-134 0 0,83-38-1 0 0,-83 31-1213 0 0,-14 7-5295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0 9671 0 0,'0'0'748'0'0,"1"2"-492"0"0,1 3 72 0 0,0 1 0 0 0,0-1 0 0 0,-1 1 0 0 0,0 0 0 0 0,0-1 1 0 0,0 1-1 0 0,-1 0 0 0 0,0 0 0 0 0,0 0 0 0 0,0-1 0 0 0,-1 1 0 0 0,0 0 0 0 0,0 0 0 0 0,0-1 0 0 0,-4 11 0 0 0,-4 7 38 0 0,-1-1 1 0 0,-17 30-1 0 0,12-29-284 0 0,0-2 0 0 0,-1 1 0 0 0,-1-2 0 0 0,-1 0 0 0 0,-1-1 0 0 0,-37 28 0 0 0,-40 23 6 0 0,-2-5 1 0 0,-136 68 0 0 0,206-120-111 0 0,-1-2-1 0 0,1 0 1 0 0,-2-2-1 0 0,1-1 1 0 0,-1-2-1 0 0,-59 6 1 0 0,79-11 10 0 0,0-1 1 0 0,0 0 0 0 0,-1 0-1 0 0,1-1 1 0 0,0-1-1 0 0,0 1 1 0 0,0-2-1 0 0,0 1 1 0 0,-13-7-1 0 0,21 8 13 0 0,0 0-1 0 0,1 0 1 0 0,0 0-1 0 0,-1 0 1 0 0,1 0 0 0 0,-1 0-1 0 0,1 0 1 0 0,0-1-1 0 0,0 1 1 0 0,0-1-1 0 0,0 1 1 0 0,0-1-1 0 0,0 1 1 0 0,0-1 0 0 0,0 1-1 0 0,1-1 1 0 0,-1 0-1 0 0,0-1 1 0 0,0 0-5 0 0,1 0 1 0 0,0 0 0 0 0,0 0-1 0 0,0 0 1 0 0,0 0-1 0 0,0 0 1 0 0,1 0 0 0 0,-1 1-1 0 0,1-1 1 0 0,1-3-1 0 0,2-3-45 0 0,-1 0 1 0 0,2 1-1 0 0,-1 0 0 0 0,1 0 0 0 0,11-14 0 0 0,-8 14 35 0 0,-1 1-1 0 0,1 0 1 0 0,1 0 0 0 0,-1 1-1 0 0,1-1 1 0 0,0 2-1 0 0,1 0 1 0 0,-1 0-1 0 0,1 0 1 0 0,0 1-1 0 0,0 1 1 0 0,1 0 0 0 0,-1 0-1 0 0,0 1 1 0 0,1 0-1 0 0,18 0 1 0 0,-13 1 174 0 0,0 1 1 0 0,0 1-1 0 0,0 0 1 0 0,0 1-1 0 0,0 1 1 0 0,0 1-1 0 0,0 0 1 0 0,-1 1-1 0 0,0 0 1 0 0,21 11-1 0 0,-6 2 465 0 0,34 27 0 0 0,-37-26-324 0 0,42 25-1 0 0,-63-42-211 0 0,0 1 0 0 0,0-1-1 0 0,0 0 1 0 0,0-1 0 0 0,0 1 0 0 0,1-1 0 0 0,11 0 0 0 0,48-3 565 0 0,-20 0-478 0 0,-22 2-456 0 0,0 1 1 0 0,0 1-1 0 0,0 2 0 0 0,0 0 0 0 0,23 8 1 0 0,-39-9-2319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291 182 11631 0 0,'0'0'1054'0'0,"3"1"-865"0"0,17 8 126 0 0,-18-8-1 0 0,-1 1 8 0 0,0-2-274 0 0,-1 0 1 0 0,0 0 0 0 0,0 0 0 0 0,0 0-1 0 0,0 1 1 0 0,0-1 0 0 0,1 0 0 0 0,-1 0 0 0 0,0 0-1 0 0,0 0 1 0 0,0 0 0 0 0,1 0 0 0 0,-1 1-1 0 0,0-1 1 0 0,0 0 0 0 0,0 0 0 0 0,1 0-1 0 0,-1 0 1 0 0,0 0 0 0 0,0 0 0 0 0,0 0 0 0 0,1 0-1 0 0,-1 0 1 0 0,0 0 0 0 0,0 0 0 0 0,0 0-1 0 0,1 0 1 0 0,-1 0 0 0 0,0 0 0 0 0,0 0-1 0 0,1-1 1 0 0,-1 1 0 0 0,0 0 0 0 0,0 0 0 0 0,0 0-1 0 0,0 0 1 0 0,1 0 0 0 0,-1 0 0 0 0,0 0-1 0 0,0-1 1 0 0,0 1 0 0 0,0 0 0 0 0,1 0-1 0 0,-1 0 1 0 0,0 0 0 0 0,0-1 0 0 0,0 1 0 0 0,0 0-1 0 0,3-16 3031 0 0,-2 8-3679 0 0,-1 0 631 0 0,-1 0 1 0 0,1-1-1 0 0,-1 1 1 0 0,-1 0-1 0 0,1 0 1 0 0,-1 0-1 0 0,-1 0 1 0 0,1 1 0 0 0,-1-1-1 0 0,-1 1 1 0 0,-6-12-1 0 0,6 13-33 0 0,1 1-1 0 0,-1-1 1 0 0,-1 1-1 0 0,1 0 1 0 0,-1 0-1 0 0,1 1 1 0 0,-2-1-1 0 0,-10-6 1 0 0,13 9-16 0 0,0 0 0 0 0,0 1 1 0 0,0 0-1 0 0,0 0 0 0 0,0 0 0 0 0,-1 0 1 0 0,1 0-1 0 0,0 1 0 0 0,-1-1 0 0 0,1 1 1 0 0,0 0-1 0 0,-1 0 0 0 0,1 0 0 0 0,-1 0 1 0 0,1 1-1 0 0,0 0 0 0 0,-1-1 0 0 0,1 1 1 0 0,-5 2-1 0 0,1 1-19 0 0,-1 0 1 0 0,1 0 0 0 0,0 1-1 0 0,0 0 1 0 0,1 0 0 0 0,0 0-1 0 0,-1 1 1 0 0,2 0-1 0 0,-10 11 1 0 0,-1 6-37 0 0,-22 36-1 0 0,30-43 67 0 0,-1 1 0 0 0,2 0-1 0 0,-8 24 1 0 0,12-30 36 0 0,1-1 0 0 0,-1 1 0 0 0,2 0 0 0 0,0 0 1 0 0,0 0-1 0 0,2 21 0 0 0,-1-30-11 0 0,0 0 1 0 0,0 0-1 0 0,0 0 0 0 0,1 1 1 0 0,-1-1-1 0 0,1 0 0 0 0,-1 0 0 0 0,1 0 1 0 0,0 0-1 0 0,0 0 0 0 0,0 0 1 0 0,0 0-1 0 0,0 0 0 0 0,1-1 1 0 0,-1 1-1 0 0,0 0 0 0 0,1-1 1 0 0,-1 1-1 0 0,1-1 0 0 0,0 1 1 0 0,-1-1-1 0 0,1 0 0 0 0,0 0 1 0 0,0 0-1 0 0,0 0 0 0 0,0 0 1 0 0,0 0-1 0 0,0 0 0 0 0,0 0 1 0 0,0-1-1 0 0,0 1 0 0 0,1-1 1 0 0,-1 0-1 0 0,0 0 0 0 0,0 0 1 0 0,0 0-1 0 0,0 0 0 0 0,3 0 1 0 0,5-2 117 0 0,0 1 1 0 0,1-2 0 0 0,-1 1 0 0 0,0-2-1 0 0,-1 1 1 0 0,16-8 0 0 0,-17 7-48 0 0,16-7 42 0 0,-1-1 1 0 0,0-1-1 0 0,33-25 1 0 0,-46 26-1076 0 0,-9 10-238 0 0,-7 7 1097 0 0,-2 12 902 0 0,8-15-703 0 0,4 11 40 0 0,-2-8-203 0 0,1 0-1 0 0,-1-1 0 0 0,1 1 1 0 0,0-1-1 0 0,0 1 1 0 0,1-1-1 0 0,0 0 0 0 0,-1 0 1 0 0,1 0-1 0 0,0-1 1 0 0,1 0-1 0 0,-1 1 0 0 0,1-1 1 0 0,-1-1-1 0 0,1 1 1 0 0,0-1-1 0 0,0 0 0 0 0,0 0 1 0 0,7 2-1 0 0,-1-1-1470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24 546 5527 0 0,'-1'-2'4948'0'0,"-1"-2"-3977"0"0,-1 0-1 0 0,1-1 0 0 0,0 1 1 0 0,0-1-1 0 0,-1-5 0 0 0,-4-28 1356 0 0,6 21-1713 0 0,1 0-1 0 0,2-25 1 0 0,1 26-400 0 0,0 1 1 0 0,0 0-1 0 0,2 1 1 0 0,0-1-1 0 0,0 1 1 0 0,1 0-1 0 0,1 0 1 0 0,1 1-1 0 0,9-14 1 0 0,3 0-200 0 0,1 0 1 0 0,1 2-1 0 0,27-24 1 0 0,-33 35-163 0 0,1 0 0 0 0,0 1 0 0 0,30-17 0 0 0,-35 23-771 0 0,0 1 0 0 0,0 0 0 0 0,1 1 0 0 0,0 1 0 0 0,0 0 0 0 0,24-4 0 0 0,-20 7-4951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10423 0 0,'8'2'1110'0'0,"-2"0"-698"0"0,0 0 0 0 0,0 0 0 0 0,0-1 0 0 0,0 1 0 0 0,0-1 0 0 0,0-1 0 0 0,0 1 0 0 0,1-1 0 0 0,-1 0 0 0 0,0 0 0 0 0,0-1 0 0 0,0 0 0 0 0,0 0 0 0 0,0-1 0 0 0,11-3 0 0 0,-4-1 196 0 0,0 0-1 0 0,0-1 1 0 0,0 0-1 0 0,-1-1 0 0 0,19-16 1 0 0,-22 17-506 0 0,0-1 0 0 0,13-16 0 0 0,-19 22-109 0 0,-1-1 1 0 0,0 0-1 0 0,0 0 1 0 0,0 0-1 0 0,0 0 1 0 0,-1-1-1 0 0,1 1 1 0 0,-1 0-1 0 0,0-1 1 0 0,0 1-1 0 0,0-1 0 0 0,-1 1 1 0 0,1-6-1 0 0,-1 8-37 0 0,0 0-1 0 0,1 0 1 0 0,-2 0-1 0 0,1 0 0 0 0,0 0 1 0 0,0 0-1 0 0,0 0 0 0 0,0 0 1 0 0,-1 0-1 0 0,1 0 0 0 0,0 0 1 0 0,-1 1-1 0 0,1-1 1 0 0,-1 0-1 0 0,1 0 0 0 0,-1 0 1 0 0,1 0-1 0 0,-1 1 0 0 0,0-1 1 0 0,1 0-1 0 0,-1 0 0 0 0,0 1 1 0 0,1-1-1 0 0,-1 1 0 0 0,0-1 1 0 0,0 1-1 0 0,0-1 1 0 0,0 1-1 0 0,0-1 0 0 0,0 1 1 0 0,1 0-1 0 0,-1-1 0 0 0,0 1 1 0 0,0 0-1 0 0,0 0 0 0 0,0 0 1 0 0,0 0-1 0 0,0 0 0 0 0,0 0 1 0 0,0 0-1 0 0,0 0 1 0 0,0 0-1 0 0,-2 1 0 0 0,-4 0-298 0 0,1 0-1 0 0,-1 1 1 0 0,1 0 0 0 0,-12 6-1 0 0,3-1 226 0 0,1 1 0 0 0,0 1 0 0 0,1 0 0 0 0,0 1 0 0 0,0 0 0 0 0,1 1 0 0 0,0 1 0 0 0,1 0 0 0 0,0 0 0 0 0,1 1 0 0 0,1 0 0 0 0,-12 20 0 0 0,18-26 201 0 0,-1 0 0 0 0,1 1 0 0 0,1-1 0 0 0,-1 0 0 0 0,1 1 0 0 0,0 0 0 0 0,1-1 0 0 0,0 1 0 0 0,0 0 0 0 0,1 0 0 0 0,0 0 0 0 0,0-1 0 0 0,1 1 0 0 0,0 0 0 0 0,0 0 0 0 0,1-1 0 0 0,0 1 0 0 0,0-1 0 0 0,1 1 0 0 0,0-1 0 0 0,0 0 0 0 0,0 0 0 0 0,1 0 0 0 0,1-1 0 0 0,-1 1 0 0 0,1-1 0 0 0,8 9 0 0 0,-10-12-75 0 0,0 0 0 0 0,0 0 1 0 0,1-1-1 0 0,-1 1 1 0 0,0-1-1 0 0,1 0 1 0 0,0 0-1 0 0,-1-1 1 0 0,1 1-1 0 0,0-1 1 0 0,0 1-1 0 0,0-1 0 0 0,0 0 1 0 0,0-1-1 0 0,0 1 1 0 0,0-1-1 0 0,0 0 1 0 0,0 0-1 0 0,0 0 1 0 0,0 0-1 0 0,0-1 0 0 0,0 1 1 0 0,7-3-1 0 0,7-3-387 0 0,0 0-1 0 0,0-2 1 0 0,30-17-1 0 0,-26 14-446 0 0,0 0-3360 0 0,0-1-1316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7367 0 0,'0'0'11392'0'0,"-1"1"-11192"0"0,-2 6 34 0 0,3-5 12 0 0,-7 9 1409 0 0,6-9-1546 0 0,-1 0-183 0 0,-11 1 1332 0 0,3-1-1246 0 0,1 2-25 0 0,-1 2-51 0 0,4 0-4 0 0,5-5-4 0 0,1-3-153 0 0,0 1 227 0 0,1-1 3 0 0,-1 0-1 0 0,1-1 0 0 0,-1 1 0 0 0,1 0 0 0 0,0 0 1 0 0,0 0-1 0 0,0-1 0 0 0,0 1 0 0 0,0 0 1 0 0,1 0-1 0 0,-1 1 0 0 0,0-1 0 0 0,1 0 0 0 0,0 0 1 0 0,-1 1-1 0 0,3-2 0 0 0,4-4-15 0 0,-42 41-114 0 0,26-26 125 0 0,-5 10-2216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70 5063 0 0,'3'-8'451'0'0,"2"-8"10198"0"0,-9 20-9597 0 0,-128 171-788 0 0,127-167-229 0 0,1-1 0 0 0,0 1 0 0 0,0-1 0 0 0,0 1-1 0 0,1 0 1 0 0,0 0 0 0 0,1 1 0 0 0,0-1 0 0 0,0 1-1 0 0,0-1 1 0 0,1 1 0 0 0,1 0 0 0 0,0-1 0 0 0,0 1 0 0 0,0 0-1 0 0,3 10 1 0 0,-3-17-7 0 0,1 0 1 0 0,0 1-1 0 0,0-1 0 0 0,0 0 0 0 0,0 1 1 0 0,0-1-1 0 0,0 0 0 0 0,1 0 0 0 0,-1 0 1 0 0,1 0-1 0 0,-1 0 0 0 0,1-1 0 0 0,0 1 0 0 0,0 0 1 0 0,3 2-1 0 0,-1-2 62 0 0,0 0 1 0 0,0 0-1 0 0,0 0 0 0 0,0-1 0 0 0,0 1 1 0 0,0-1-1 0 0,0 0 0 0 0,6 0 1 0 0,3 0 96 0 0,0 0 1 0 0,0-1 0 0 0,0-1-1 0 0,0 0 1 0 0,13-3 0 0 0,-16 2-165 0 0,0-1 1 0 0,-1 1-1 0 0,1-1 1 0 0,-1-1-1 0 0,17-8 1 0 0,-22 9-18 0 0,0 0 0 0 0,1 0 1 0 0,-1 0-1 0 0,-1 0 0 0 0,1 0 0 0 0,0-1 0 0 0,-1 0 1 0 0,0 0-1 0 0,0 0 0 0 0,0 0 0 0 0,0 0 0 0 0,-1-1 1 0 0,4-6-1 0 0,4-18 95 0 0,-1 0 1 0 0,-1-1-1 0 0,8-53 0 0 0,-15 73-129 0 0,-1 0 1 0 0,0 0-1 0 0,0 0 0 0 0,-1 0 1 0 0,0 0-1 0 0,-4-15 0 0 0,4 20-28 0 0,0 1 0 0 0,-1-1-1 0 0,1 1 1 0 0,-1 0-1 0 0,0 0 1 0 0,0-1 0 0 0,-1 2-1 0 0,1-1 1 0 0,-1 0 0 0 0,0 0-1 0 0,0 1 1 0 0,0-1 0 0 0,0 1-1 0 0,0 0 1 0 0,-1 0 0 0 0,-6-4-1 0 0,7 5 0 0 0,-1 1 1 0 0,1-1-1 0 0,-1 1 0 0 0,0 0 0 0 0,0-1 0 0 0,0 2 1 0 0,1-1-1 0 0,-1 0 0 0 0,0 1 0 0 0,0 0 0 0 0,0 0 1 0 0,-5 0-1 0 0,7 0 45 0 0,-1 1 0 0 0,1 0 1 0 0,-1-1-1 0 0,1 1 1 0 0,-1 0-1 0 0,1 0 0 0 0,-1 0 1 0 0,1 0-1 0 0,0 1 0 0 0,-1-1 1 0 0,1 1-1 0 0,0-1 0 0 0,0 1 1 0 0,0 0-1 0 0,0 0 0 0 0,0 0 1 0 0,1 0-1 0 0,-3 4 0 0 0,-2 5 11 0 0,6-6-8 0 0,1-3-3 0 0,-1 0-63 0 0,0 0 0 0 0,0 0 0 0 0,0 0 0 0 0,0 0 1 0 0,0 0-1 0 0,0 0 0 0 0,0 0 0 0 0,1 0 0 0 0,-1 0 1 0 0,1 0-1 0 0,0 0 0 0 0,0 0 0 0 0,-1 0 1 0 0,1 0-1 0 0,0 0 0 0 0,0-1 0 0 0,1 1 0 0 0,-1 0 1 0 0,0-1-1 0 0,1 1 0 0 0,1 1 0 0 0,6 1-1305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62 5983 0 0,'-2'-28'1213'0'0,"-4"-6"11446"0"0,-3 55-12293 0 0,5-5-255 0 0,1 0 0 0 0,0 0 1 0 0,1 1-1 0 0,0-1 0 0 0,2 26 1 0 0,0-9 46 0 0,0 5 66 0 0,3 1 0 0 0,1-1 0 0 0,1 0 0 0 0,19 65 0 0 0,-19-84-81 0 0,-4-17-227 0 0,0 1 140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0,'0'2'8603'0'0,"4"5"-8295"0"0,1 0 0 0 0,-1-1 1 0 0,1 1-1 0 0,0-1 0 0 0,1 0 0 0 0,0 0 0 0 0,-1-1 1 0 0,10 7-1 0 0,-5-4 322 0 0,0 1 0 0 0,12 15 0 0 0,-9-8 91 0 0,-2 0 1 0 0,0 1-1 0 0,-1 0 1 0 0,-1 1-1 0 0,-1 0 1 0 0,0 0-1 0 0,-1 1 1 0 0,7 34-1 0 0,-13-48-707 0 0,0 0 0 0 0,-1 0 0 0 0,0 0 0 0 0,0 0-1 0 0,0 0 1 0 0,0 0 0 0 0,-1 0 0 0 0,0 0 0 0 0,0 0 0 0 0,0 0 0 0 0,-4 8-1 0 0,2-6 23 0 0,-1-1 0 0 0,0 1-1 0 0,0-1 1 0 0,0 0-1 0 0,-1 0 1 0 0,0 0-1 0 0,-5 5 1 0 0,-9 5-107 0 0,0-1 1 0 0,-1-1 0 0 0,-37 21-1 0 0,56-35 54 0 0,-14 7-1635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2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153 359 5063 0 0,'0'0'17073'0'0,"-1"0"-16557"0"0,-15-2 208 0 0,2 0-625 0 0,1 0 0 0 0,0-1 1 0 0,0 0-1 0 0,0-1 0 0 0,0 0 1 0 0,-14-8-1 0 0,25 10-99 0 0,-1 0 1 0 0,1 0-1 0 0,0 0 0 0 0,0 0 0 0 0,0 0 0 0 0,0 0 1 0 0,0-1-1 0 0,0 1 0 0 0,1-1 0 0 0,-1 0 1 0 0,1 1-1 0 0,0-1 0 0 0,-1 0 0 0 0,1 0 0 0 0,1 0 1 0 0,-1 0-1 0 0,0 0 0 0 0,1 0 0 0 0,-1 0 1 0 0,1 0-1 0 0,0 0 0 0 0,0 0 0 0 0,0 0 0 0 0,1-5 1 0 0,0-1-27 0 0,1 0 1 0 0,0 1-1 0 0,0-1 1 0 0,1 0-1 0 0,0 1 0 0 0,0-1 1 0 0,6-9-1 0 0,-1 6-18 0 0,0 0-1 0 0,0 0 0 0 0,2 1 1 0 0,-1 0-1 0 0,2 1 0 0 0,-1 0 1 0 0,1 1-1 0 0,1 0 0 0 0,-1 0 1 0 0,26-13-1 0 0,-20 14-6 0 0,0 0 1 0 0,0 1 0 0 0,0 1-1 0 0,1 1 1 0 0,0 0-1 0 0,0 1 1 0 0,1 1 0 0 0,21 0-1 0 0,-31 3 82 0 0,0 0-1 0 0,0 1 1 0 0,1 0-1 0 0,-1 1 1 0 0,0-1-1 0 0,0 2 1 0 0,-1 0-1 0 0,15 6 1 0 0,-18-7-12 0 0,0 1 1 0 0,0-1-1 0 0,0 1 0 0 0,0 1 1 0 0,0-1-1 0 0,-1 1 0 0 0,1 0 1 0 0,-1 0-1 0 0,0 0 1 0 0,0 0-1 0 0,-1 1 0 0 0,1 0 1 0 0,-1-1-1 0 0,5 10 0 0 0,-7-9-13 0 0,0 0-1 0 0,0 0 0 0 0,0 0 0 0 0,0 0 0 0 0,-1 1 0 0 0,0-1 0 0 0,0 0 0 0 0,0 0 0 0 0,0 0 0 0 0,-1 0 0 0 0,0 0 0 0 0,0 0 1 0 0,-1 0-1 0 0,1 0 0 0 0,-5 9 0 0 0,-2 2 11 0 0,0 0 0 0 0,-1 0 1 0 0,-13 17-1 0 0,14-24-15 0 0,-1 1-1 0 0,1-1 1 0 0,-1-1 0 0 0,-1 0-1 0 0,1 0 1 0 0,-2 0 0 0 0,1-1-1 0 0,-1-1 1 0 0,-13 6-1 0 0,-2 0-10 0 0,0-2-1 0 0,-54 14 1 0 0,78-24-68 0 0,-16 5-142 0 0,-1-1 0 0 0,-23 1 0 0 0,10-7-4082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 2759 0 0,'0'0'126'0'0,"-1"0"-5"0"0,-10-7 8663 0 0,4 6-3831 0 0,6 1-4796 0 0,1 1-1 0 0,-1-1 0 0 0,1 1 0 0 0,-1-1 1 0 0,1 0-1 0 0,-1 1 0 0 0,1-1 1 0 0,0 1-1 0 0,-1 0 0 0 0,1-1 1 0 0,-1 1-1 0 0,1-1 0 0 0,0 1 1 0 0,0 0-1 0 0,-1-1 0 0 0,1 2 0 0 0,-3 6-314 0 0,-2 0 484 0 0,1-7 132 0 0,3-10 1006 0 0,1 8-1528 0 0,-2 18 145 0 0,2-14-45 0 0,-1 1-1 0 0,0-1 0 0 0,0 0 1 0 0,0 0-1 0 0,0 0 0 0 0,-1 0 1 0 0,1 0-1 0 0,-1 0 0 0 0,-3 4 1 0 0,5-6 254 0 0,0-3-854 0 0,0-10 271 0 0,3 4-6588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14191 0 0,'0'0'3851'0'0,"-4"8"-3639"0"0,-99 210-51 0 0,98-205-95 0 0,0 1-1 0 0,1 0 1 0 0,1-1 0 0 0,0 1-1 0 0,1 0 1 0 0,0 26 0 0 0,2-36-7 0 0,1 1 0 0 0,-1-1-1 0 0,1 1 1 0 0,0 0 0 0 0,0-1 0 0 0,0 1 0 0 0,1-1 0 0 0,-1 0 0 0 0,1 1 0 0 0,4 6 0 0 0,-4-9-28 0 0,0 1-1 0 0,1-1 1 0 0,-1 1 0 0 0,0-1 0 0 0,1 0-1 0 0,-1 0 1 0 0,1 0 0 0 0,0 0 0 0 0,0-1-1 0 0,-1 1 1 0 0,1-1 0 0 0,0 1 0 0 0,0-1 0 0 0,1 0-1 0 0,-1 0 1 0 0,6 1 0 0 0,-2-2-1 0 0,-1 0 0 0 0,1 0 0 0 0,0 0 0 0 0,0 0 0 0 0,-1-1 0 0 0,1 0 0 0 0,0-1 0 0 0,-1 0 0 0 0,1 0 0 0 0,-1 0 0 0 0,0-1 0 0 0,0 1 0 0 0,0-1 0 0 0,8-6 0 0 0,-2 1 54 0 0,0 0 0 0 0,-1-1 0 0 0,0-1 0 0 0,-1 1 0 0 0,17-21 1 0 0,-20 22 25 0 0,-1-1 0 0 0,0 1 0 0 0,-1-1 0 0 0,0 0 0 0 0,0-1 0 0 0,-1 1 1 0 0,7-21-1 0 0,-10 25-128 0 0,0 1 0 0 0,-1-1 1 0 0,1 0-1 0 0,-1 0 0 0 0,0 1 0 0 0,0-1 1 0 0,-1 0-1 0 0,1 0 0 0 0,-1 1 0 0 0,0-1 1 0 0,0 0-1 0 0,-1 1 0 0 0,1-1 1 0 0,-1 1-1 0 0,0 0 0 0 0,0-1 0 0 0,0 1 1 0 0,-1 0-1 0 0,-5-7 0 0 0,-4-2-469 0 0,-1 1 0 0 0,-24-20 0 0 0,8 9 28 0 0,25 19 330 0 0,0 0-1 0 0,0 0 0 0 0,-1 1 1 0 0,0 0-1 0 0,0 0 1 0 0,0 0-1 0 0,0 1 0 0 0,0-1 1 0 0,-8-1-1 0 0,12 4-34 0 0,-1 1-29 0 0,2 0 187 0 0,0-1 0 0 0,0 0 1 0 0,-1 0-1 0 0,1 0 0 0 0,0 0 0 0 0,0 0 0 0 0,0 0 1 0 0,0 0-1 0 0,-1 0 0 0 0,1 0 0 0 0,0 0 0 0 0,0 0 0 0 0,0 0 1 0 0,0 1-1 0 0,0-1 0 0 0,-1 0 0 0 0,1 0 0 0 0,0 0 0 0 0,0 0 1 0 0,0 0-1 0 0,0 0 0 0 0,0 1 0 0 0,0-1 0 0 0,0 0 0 0 0,0 0 1 0 0,0 0-1 0 0,-1 0 0 0 0,1 1 0 0 0,0-1 0 0 0,0 0 1 0 0,0 0-1 0 0,0 1 0 0 0,0 3-239 0 0,0 0 0 0 0,0 1 0 0 0,1-1-1 0 0,-1 0 1 0 0,3 9 0 0 0,1 1-5599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18 6911 0 0,'0'0'2484'0'0,"6"-17"11165"0"0,-10 22-13644 0 0,-1-1-1 0 0,0 1 0 0 0,-1-1 0 0 0,1 0 0 0 0,-1 0 0 0 0,1-1 0 0 0,-1 0 0 0 0,-11 5 0 0 0,-58 16 29 0 0,44-15-28 0 0,-1 1-130 0 0,-1-2-1 0 0,0-1 1 0 0,-43 4 0 0 0,75-11 56 0 0,0 0 0 0 0,0 0 0 0 0,0 0 0 0 0,0 0 0 0 0,0 0 0 0 0,0 0 0 0 0,0 0 0 0 0,0-1 0 0 0,0 1 0 0 0,0 0 0 0 0,0-1 0 0 0,0 1 0 0 0,0 0 0 0 0,0-1 0 0 0,0 1 0 0 0,0-1 0 0 0,1 0 0 0 0,-1 1 0 0 0,0-1 0 0 0,0 0 0 0 0,0 1 0 0 0,1-1 0 0 0,-1 0 0 0 0,0 0 0 0 0,1 0 0 0 0,-1 0 0 0 0,1 1 0 0 0,-1-1 0 0 0,1 0 0 0 0,0 0 0 0 0,-1 0 0 0 0,1 0 0 0 0,0 0 0 0 0,-1 0 0 0 0,1 0 0 0 0,0 0 0 0 0,0 0 0 0 0,0 0 0 0 0,0 0 0 0 0,0 0 0 0 0,0-1 0 0 0,0 1 0 0 0,0 0 0 0 0,1 0 0 0 0,-1 0 0 0 0,1-1 0 0 0,-1 1-251 0 0,-3 19-421 0 0,-7 16 1121 0 0,4-14-84 0 0,1-1-1 0 0,-4 28 1 0 0,1 17 964 0 0,4-33-941 0 0,-1 53 0 0 0,5-83-322 0 0,0 0-1 0 0,0-1 0 0 0,0 1 1 0 0,0 0-1 0 0,0-1 1 0 0,0 1-1 0 0,0-1 1 0 0,1 1-1 0 0,-1 0 1 0 0,0-1-1 0 0,0 1 0 0 0,1-1 1 0 0,-1 1-1 0 0,0-1 1 0 0,1 1-1 0 0,-1-1 1 0 0,0 1-1 0 0,1-1 0 0 0,-1 1 1 0 0,1-1-1 0 0,-1 1 1 0 0,1-1-1 0 0,-1 0 1 0 0,1 1-1 0 0,-1-1 0 0 0,1 0 1 0 0,-1 1-1 0 0,1-1 1 0 0,0 0-1 0 0,-1 0 1 0 0,1 0-1 0 0,-1 1 0 0 0,1-1 1 0 0,0 0-1 0 0,-1 0 1 0 0,1 0-1 0 0,-1 0 1 0 0,2 0-1 0 0,0 0-6 0 0,5 0-11 0 0,0-1 0 0 0,0 1 0 0 0,-1-1 1 0 0,1 0-1 0 0,0-1 0 0 0,0 0 0 0 0,-1 0 0 0 0,11-4 0 0 0,8-3-70 0 0,5 0-65 0 0,0 2 0 0 0,44-5 0 0 0,-62 10 186 0 0,0 2 1 0 0,1-1 0 0 0,-1 2-1 0 0,1 0 1 0 0,-1 0-1 0 0,0 1 1 0 0,0 0-1 0 0,24 9 1 0 0,-30-8 20 0 0,-1 0-1 0 0,0 0 1 0 0,1 0 0 0 0,-1 0 0 0 0,0 1-1 0 0,-1 0 1 0 0,1 0 0 0 0,-1 1 0 0 0,7 8-1 0 0,-8-10 12 0 0,0 1 0 0 0,0 0 0 0 0,-1 0-1 0 0,0 1 1 0 0,0-1 0 0 0,0 0 0 0 0,0 1 0 0 0,-1-1-1 0 0,1 1 1 0 0,-1 0 0 0 0,0 0 0 0 0,0 7-1 0 0,-1-10-46 0 0,0-1 0 0 0,0 0 0 0 0,-1 1 0 0 0,1-1 0 0 0,-1 1 0 0 0,1-1-1 0 0,-1 0 1 0 0,1 1 0 0 0,-1-1 0 0 0,0 0 0 0 0,1 0 0 0 0,-1 0 0 0 0,0 1-1 0 0,0-1 1 0 0,0 0 0 0 0,0 0 0 0 0,0 0 0 0 0,0 0 0 0 0,0 0 0 0 0,0-1-1 0 0,-1 1 1 0 0,1 0 0 0 0,-2 0 0 0 0,-3 2 20 0 0,0 0 0 0 0,-1-1 0 0 0,-9 3 1 0 0,12-4-15 0 0,-103 23 243 0 0,57-14-203 0 0,2 2 1 0 0,-58 22-1 0 0,105-34-194 0 0,17-14-773 0 0,8-7-2029 0 0,-11 9 1213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5063 0 0,'0'0'12143'0'0,"1"1"-11502"0"0,1 4-449 0 0,1 0 0 0 0,0 0 1 0 0,0-1-1 0 0,0 0 0 0 0,0 1 0 0 0,1-1 0 0 0,0 0 0 0 0,-1-1 0 0 0,2 1 1 0 0,-1-1-1 0 0,0 1 0 0 0,1-1 0 0 0,6 3 0 0 0,8 3-198 0 0,0-1 1 0 0,26 8-1 0 0,5 2 147 0 0,-36-12-132 0 0,7 2-10 0 0,0 1-1 0 0,23 15 0 0 0,-39-21 8 0 0,0 0 0 0 0,0 1 0 0 0,0 0 0 0 0,-1 0-1 0 0,1 0 1 0 0,-1 1 0 0 0,0-1 0 0 0,0 1 0 0 0,-1 0 0 0 0,1 0 0 0 0,-1 0-1 0 0,0 1 1 0 0,2 6 0 0 0,-3-9 28 0 0,-2 0-1 0 0,1 0 1 0 0,0 0 0 0 0,-1 0-1 0 0,1 0 1 0 0,-1 0-1 0 0,0 0 1 0 0,0 0-1 0 0,0 1 1 0 0,0-1 0 0 0,-1 0-1 0 0,1 0 1 0 0,-1 0-1 0 0,0 0 1 0 0,-2 4 0 0 0,1-2 6 0 0,0-1 1 0 0,-1 0 0 0 0,1 0 0 0 0,-1 0 0 0 0,0 0 0 0 0,-1 0 0 0 0,1-1 0 0 0,0 1 0 0 0,-5 2-1 0 0,-4 3 31 0 0,-1-2 0 0 0,1 1 0 0 0,-1-2 0 0 0,0 1 0 0 0,-24 6 0 0 0,-76 22 125 0 0,-19 6-832 0 0,108-35-249 0 0,14-6-2770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384 280 8783 0 0,'0'0'399'0'0,"4"-7"138"0"0,-3 3-335 0 0,0 0 0 0 0,-1 1-1 0 0,1-1 1 0 0,0 1 0 0 0,-1-1 0 0 0,0 0-1 0 0,0 1 1 0 0,0-1 0 0 0,0 0-1 0 0,-1 1 1 0 0,-1-7 0 0 0,-1-12 1593 0 0,-1-12-470 0 0,-1 1-1 0 0,-2-1 0 0 0,-14-42 1 0 0,21 75-1412 0 0,0-1 1 0 0,-1 1 0 0 0,1-1-1 0 0,-1 1 1 0 0,0-1 0 0 0,1 1 0 0 0,-1 0-1 0 0,0-1 1 0 0,0 1 0 0 0,0 0-1 0 0,0 0 1 0 0,0-1 0 0 0,0 1 0 0 0,-2-2-1 0 0,2 3 54 0 0,0 0 0 0 0,0 0 0 0 0,0-1 0 0 0,0 1 0 0 0,0 0-1 0 0,0 0 1 0 0,-1 0 0 0 0,1 0 0 0 0,0 0 0 0 0,0 0 0 0 0,0 0 0 0 0,0 1 0 0 0,0-1-1 0 0,0 0 1 0 0,0 0 0 0 0,0 1 0 0 0,0-1 0 0 0,0 1 0 0 0,0-1 0 0 0,0 1 0 0 0,1-1-1 0 0,-1 1 1 0 0,-1 0 0 0 0,-35 26-177 0 0,2 0-1 0 0,0 3 1 0 0,2 1 0 0 0,-43 52-1 0 0,64-69 318 0 0,-5 5 243 0 0,-20 29 0 0 0,33-42-225 0 0,0 0 0 0 0,1 0 0 0 0,0 0 0 0 0,0 0-1 0 0,1 1 1 0 0,-1-1 0 0 0,1 1 0 0 0,1 0 0 0 0,-1-1-1 0 0,0 9 1 0 0,2-12-99 0 0,0-1 1 0 0,0 0-1 0 0,0 0 0 0 0,1 0 0 0 0,-1 1 1 0 0,1-1-1 0 0,-1 0 0 0 0,1 0 0 0 0,0 0 0 0 0,-1 0 1 0 0,1 0-1 0 0,0 0 0 0 0,0 0 0 0 0,1 0 0 0 0,-1 0 1 0 0,0 0-1 0 0,1-1 0 0 0,-1 1 0 0 0,1 0 1 0 0,-1-1-1 0 0,1 1 0 0 0,0-1 0 0 0,0 0 0 0 0,-1 0 1 0 0,1 1-1 0 0,0-1 0 0 0,0 0 0 0 0,0-1 1 0 0,1 1-1 0 0,-1 0 0 0 0,0-1 0 0 0,0 1 0 0 0,4 0 1 0 0,1 0 32 0 0,1 0 0 0 0,-1-1 1 0 0,1 0-1 0 0,-1 0 1 0 0,0 0-1 0 0,1-1 0 0 0,-1 0 1 0 0,0-1-1 0 0,8-2 1 0 0,5-4-28 0 0,0-1 0 0 0,-1-1 0 0 0,0-1 0 0 0,-1 0 0 0 0,0-1 1 0 0,0-2-1 0 0,22-21 0 0 0,-36 31-133 0 0,0-1 0 0 0,1 1 0 0 0,-1-1 1 0 0,-1 0-1 0 0,1 0 0 0 0,-1-1 0 0 0,4-8 0 0 0,-6 13-3 0 0,-1 0 18 0 0,0 1 86 0 0,0-1 1 0 0,0 1-1 0 0,0 0 1 0 0,0 0-1 0 0,0 0 1 0 0,0 0-1 0 0,0 0 1 0 0,0-1-1 0 0,0 1 1 0 0,0 0-1 0 0,0 0 1 0 0,0 0-1 0 0,0 0 1 0 0,0-1 0 0 0,0 1-1 0 0,0 0 1 0 0,0 0-1 0 0,0 0 1 0 0,0 0-1 0 0,0 0 1 0 0,0-1-1 0 0,0 1 1 0 0,0 0-1 0 0,0 0 1 0 0,0 0-1 0 0,0 0 1 0 0,-1 0-1 0 0,1 0 1 0 0,0-1 0 0 0,0 1-1 0 0,0 0 1 0 0,0 0-1 0 0,0 0 1 0 0,0 0-1 0 0,0 0 1 0 0,-1 0-1 0 0,1 0 1 0 0,0 0-1 0 0,0 0 1 0 0,0 0-1 0 0,0 0 1 0 0,0 0-1 0 0,-1-1 1 0 0,1 1 0 0 0,0 0-1 0 0,0 0 1 0 0,0 0-1 0 0,0 0 1 0 0,0 0-1 0 0,-1 0 1 0 0,1 0-1 0 0,0 0 1 0 0,0 0-1 0 0,0 1 1 0 0,0-1-1 0 0,-1 0 1 0 0,1 0-1 0 0,0 0 1 0 0,0 0 0 0 0,0 0-1 0 0,0 0 1 0 0,0 0-1 0 0,0 0 1 0 0,-1 0-1 0 0,1 0 1 0 0,0 1-1 0 0,-6 4 25 0 0,6-5-24 0 0,-2 4 36 0 0,-1 0 1 0 0,1-1-1 0 0,0 1 1 0 0,0 0-1 0 0,0 0 0 0 0,0 1 1 0 0,1-1-1 0 0,0 0 1 0 0,0 0-1 0 0,0 1 1 0 0,0-1-1 0 0,0 9 0 0 0,1-7-9 0 0,0-1-1 0 0,0 1 1 0 0,1-1-1 0 0,-1 1 1 0 0,1-1-1 0 0,0 1 1 0 0,1-1-1 0 0,-1 1 1 0 0,6 8-1 0 0,-7-12-60 0 0,1-1-1 0 0,0 0 0 0 0,0 0 1 0 0,0 0-1 0 0,-1 0 0 0 0,1 0 1 0 0,0 0-1 0 0,1 0 1 0 0,-1-1-1 0 0,0 1 0 0 0,0 0 1 0 0,0 0-1 0 0,0-1 1 0 0,1 1-1 0 0,-1-1 0 0 0,0 1 1 0 0,0-1-1 0 0,1 0 0 0 0,-1 1 1 0 0,1-1-1 0 0,-1 0 1 0 0,0 0-1 0 0,1 0 0 0 0,-1 0 1 0 0,0 0-1 0 0,2 0 0 0 0,2-1-860 0 0,-1 0 0 0 0,0 0-1 0 0,1 0 1 0 0,-1 0 0 0 0,0-1-1 0 0,0 0 1 0 0,4-2 0 0 0,5-4-4204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7975 0 0,'0'0'1003'0'0,"7"12"4764"0"0,-6-12-5582 0 0,-1 0 1 0 0,0 0-1 0 0,0 0 0 0 0,0 0 0 0 0,1 0 0 0 0,-1 0 1 0 0,0 0-1 0 0,0 1 0 0 0,1-1 0 0 0,-1 0 0 0 0,0 0 1 0 0,0 0-1 0 0,1 0 0 0 0,-1 0 0 0 0,0 0 0 0 0,0-1 1 0 0,1 1-1 0 0,-1 0 0 0 0,0 0 0 0 0,1 0 0 0 0,10-8 1879 0 0,10-17-2135 0 0,-19 22 586 0 0,51-76 404 0 0,-38 55-864 0 0,1 0-1 0 0,1 1 1 0 0,32-34-1 0 0,-46 54-57 0 0,1 0 1 0 0,-1 0-1 0 0,1 0 0 0 0,0 1 0 0 0,0 0 1 0 0,0-1-1 0 0,0 1 0 0 0,1 1 0 0 0,-1-1 1 0 0,0 1-1 0 0,8-2 0 0 0,-10 2-3 0 0,0 1 0 0 0,0 0 0 0 0,0 0 0 0 0,0 0 0 0 0,1 0 0 0 0,-1 0 0 0 0,0 1 1 0 0,0-1-1 0 0,-1 0 0 0 0,1 1 0 0 0,0 0 0 0 0,0-1 0 0 0,0 1 0 0 0,0 0 0 0 0,0 0 0 0 0,-1 0 0 0 0,1 0 0 0 0,0 0 0 0 0,-1 1 0 0 0,1-1 0 0 0,-1 0 0 0 0,1 1 0 0 0,-1-1 1 0 0,0 1-1 0 0,0-1 0 0 0,1 1 0 0 0,-1 0 0 0 0,1 3 0 0 0,1 2-5 0 0,0 0 1 0 0,0 0-1 0 0,-1 0 0 0 0,0 1 1 0 0,0-1-1 0 0,0 13 0 0 0,-1 46 7 0 0,-2-51 5 0 0,1 1 0 0 0,0-1 0 0 0,1 0-1 0 0,4 22 1 0 0,-4-35-67 0 0,0 1 1 0 0,-1 0-1 0 0,1 0 0 0 0,0-1 0 0 0,0 1 1 0 0,1 0-1 0 0,-1-1 0 0 0,0 1 0 0 0,1-1 1 0 0,0 0-1 0 0,-1 1 0 0 0,1-1 0 0 0,0 0 1 0 0,0 0-1 0 0,4 3 0 0 0,2-1-1098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176 349 13359 0 0,'0'0'1027'0'0,"10"0"1656"0"0,-10 0-2540 0 0,1 0 1 0 0,-1 0-1 0 0,1-1 1 0 0,-1 1-1 0 0,1 0 1 0 0,-1 0-1 0 0,1 0 1 0 0,0 0-1 0 0,-1 0 1 0 0,1 0-1 0 0,-1 0 1 0 0,1 0-1 0 0,-1 0 1 0 0,1 0-1 0 0,0 0 1 0 0,-1 0-1 0 0,1 1 1 0 0,-1-1-1 0 0,1 0 1 0 0,-8 6 927 0 0,-22 7-742 0 0,22-11-264 0 0,1-1 1 0 0,-1 0-1 0 0,0 0 0 0 0,1 0 0 0 0,-1-1 1 0 0,0 0-1 0 0,0 0 0 0 0,1-1 0 0 0,-1 0 0 0 0,0 0 1 0 0,1 0-1 0 0,-1-1 0 0 0,-9-4 0 0 0,12 5 2 0 0,0-1 0 0 0,1 0-1 0 0,0 0 1 0 0,-1 0 0 0 0,1 0-1 0 0,0-1 1 0 0,0 1 0 0 0,0-1-1 0 0,0 0 1 0 0,1 0 0 0 0,-1 0-1 0 0,1 0 1 0 0,0 0 0 0 0,-1-1-1 0 0,2 1 1 0 0,-1-1 0 0 0,0 1-1 0 0,1-1 1 0 0,-1 1 0 0 0,1-1-1 0 0,0 0 1 0 0,0 0 0 0 0,1 0-1 0 0,-1-7 1 0 0,1 5 18 0 0,1-1 0 0 0,0 1 0 0 0,0-1 0 0 0,0 1-1 0 0,1 0 1 0 0,0 0 0 0 0,0 0 0 0 0,1 0 0 0 0,0 0 0 0 0,6-10 0 0 0,3-3-56 0 0,25-29 0 0 0,-21 28-348 0 0,2 1 1 0 0,38-34-1 0 0,-50 48 262 0 0,1 0-1 0 0,0 1 1 0 0,0 0-1 0 0,0 0 1 0 0,1 0-1 0 0,-1 1 1 0 0,1 0 0 0 0,0 1-1 0 0,0-1 1 0 0,0 1-1 0 0,0 1 1 0 0,0 0 0 0 0,12-1-1 0 0,-11 2 56 0 0,0 1 1 0 0,0 0-1 0 0,0 0 0 0 0,0 1 1 0 0,0 0-1 0 0,0 0 0 0 0,-1 1 1 0 0,1 0-1 0 0,-1 1 0 0 0,1 0 1 0 0,11 7-1 0 0,-15-7 2 0 0,1 0 1 0 0,-1 1-1 0 0,0-1 0 0 0,0 1 0 0 0,0 0 1 0 0,-1 1-1 0 0,0-1 0 0 0,0 1 0 0 0,0-1 0 0 0,-1 1 1 0 0,0 0-1 0 0,0 1 0 0 0,0-1 0 0 0,-1 0 1 0 0,0 1-1 0 0,2 7 0 0 0,-4-10 4 0 0,1 0 0 0 0,-1 0 0 0 0,0-1 0 0 0,0 1 0 0 0,0 0 0 0 0,0 0 0 0 0,0 0 0 0 0,-1-1 1 0 0,0 1-1 0 0,0 0 0 0 0,0 0 0 0 0,-2 5 0 0 0,0-4 9 0 0,0 0 0 0 0,0 1 0 0 0,-1-1 0 0 0,0 0 0 0 0,1-1 0 0 0,-2 1 0 0 0,-4 4 0 0 0,-7 4-1 0 0,0-1-1 0 0,-1 0 1 0 0,-30 14-1 0 0,46-26-13 0 0,-11 7-342 0 0,-2 0 1 0 0,-16 4-1 0 0,26-9-95 0 0,0-1 0 0 0,0 0 1 0 0,0 0-1 0 0,0 0 0 0 0,-1-1 1 0 0,1 1-1 0 0,0-1 0 0 0,0 0 1 0 0,0 0-1 0 0,-1-1 0 0 0,1 1 1 0 0,-6-2-1 0 0,3-2-1998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12551 0 0,'0'1'572'0'0,"3"7"-393"0"0,-1 0-1 0 0,0 0 0 0 0,0 0 1 0 0,-1 0-1 0 0,0 0 0 0 0,0 0 1 0 0,-1 0-1 0 0,0 0 0 0 0,0 0 1 0 0,-3 11-1 0 0,-3 13 1430 0 0,-12 40 0 0 0,5-28-1050 0 0,5-11-114 0 0,2 1 0 0 0,-4 41 0 0 0,10-55-352 0 0,0-1 0 0 0,0 0 0 0 0,2 0 0 0 0,0 0 0 0 0,8 28 0 0 0,6-4 2 0 0,-12-33-161 0 0,0 1 0 0 0,0 0 1 0 0,4 22-1 0 0,-8-31-81 0 0,0-1 0 0 0,1 1 0 0 0,-1 0 0 0 0,0 0 0 0 0,0 0-1 0 0,0 0 1 0 0,-1 0 0 0 0,1-1 0 0 0,0 1 0 0 0,-1 0 0 0 0,1 0 0 0 0,-1 0 0 0 0,0-1 0 0 0,1 1 0 0 0,-1 0 0 0 0,0-1 0 0 0,0 1 0 0 0,0 0 0 0 0,-2 1 0 0 0,-4 3-1646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2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21 9615 0 0,'0'0'868'0'0,"-4"-13"-46"0"0,2 12-676 0 0,1 0 0 0 0,-1 0 0 0 0,0 0 0 0 0,0 1 0 0 0,1-1 0 0 0,-1 0 0 0 0,0 1 0 0 0,0 0 0 0 0,0-1 0 0 0,0 1 0 0 0,1 0 0 0 0,-1 0 1 0 0,0 0-1 0 0,0 0 0 0 0,0 0 0 0 0,0 0 0 0 0,0 1 0 0 0,-1-1 0 0 0,-4 2 44 0 0,0-1 0 0 0,1 1-1 0 0,-11 5 1 0 0,11-4-18 0 0,-1 0-1 0 0,2 1 1 0 0,-1 0-1 0 0,0 1 1 0 0,1-1-1 0 0,0 1 1 0 0,0 0-1 0 0,-8 10 1 0 0,-2 6 130 0 0,-13 23-1 0 0,14-19-200 0 0,0-2 17 0 0,2 0 0 0 0,0 0-1 0 0,-13 43 1 0 0,19-47-51 0 0,2-1-1 0 0,0 1 1 0 0,0 0 0 0 0,2 0-1 0 0,0 35 1 0 0,2-51-38 0 0,0 0 1 0 0,0 0-1 0 0,1 0 1 0 0,-1 0-1 0 0,1 0 1 0 0,-1-1-1 0 0,1 1 0 0 0,0 0 1 0 0,0 0-1 0 0,1 0 1 0 0,-1-1-1 0 0,0 1 1 0 0,1-1-1 0 0,0 1 1 0 0,-1-1-1 0 0,1 1 1 0 0,4 3-1 0 0,-3-4 46 0 0,0 0 0 0 0,0-1-1 0 0,0 1 1 0 0,0-1 0 0 0,1 1 0 0 0,-1-1-1 0 0,0 0 1 0 0,1 0 0 0 0,-1-1 0 0 0,0 1 0 0 0,1-1-1 0 0,-1 1 1 0 0,1-1 0 0 0,-1 0 0 0 0,5-1 0 0 0,9-1 193 0 0,0-1 1 0 0,0 0-1 0 0,0-1 1 0 0,0-1-1 0 0,16-7 1 0 0,79-41 13 0 0,-97 45-265 0 0,0-1 0 0 0,-1 0 0 0 0,0-1 0 0 0,0 0 0 0 0,-1-2 0 0 0,12-12 1 0 0,-18 17-4 0 0,-1 0 0 0 0,-1 0 1 0 0,1-1-1 0 0,-1 0 0 0 0,0 0 1 0 0,-1 0-1 0 0,0 0 1 0 0,0-1-1 0 0,-1 0 0 0 0,0 0 1 0 0,-1 0-1 0 0,3-15 0 0 0,-5 18-27 0 0,0 1 0 0 0,0 0 0 0 0,-1-1 0 0 0,0 1 0 0 0,0 0-1 0 0,0 0 1 0 0,0 0 0 0 0,-1-1 0 0 0,0 2 0 0 0,0-1 0 0 0,0 0-1 0 0,-1 0 1 0 0,1 1 0 0 0,-1-1 0 0 0,0 1 0 0 0,-1 0-1 0 0,1 0 1 0 0,-6-5 0 0 0,-1-1-255 0 0,-2 0-1 0 0,1 1 1 0 0,-1 0-1 0 0,-1 1 1 0 0,-17-9-1 0 0,20 12 58 0 0,-1 1-1 0 0,0 0 1 0 0,-1 0 0 0 0,1 1-1 0 0,-1 0 1 0 0,1 1-1 0 0,-14 0 1 0 0,8 1-281 0 0,0 1 0 0 0,0 0 0 0 0,0 2-1 0 0,-20 3 1 0 0,36-4 154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0,'0'0'18640'0'0,"1"1"-18265"0"0,3 5-173 0 0,4 8 397 0 0,-1 23-300 0 0,-5-28-257 0 0,-1-1-62 0 0,-1-7-140 0 0,4-6-3921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1:2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10135 0 0,'0'0'778'0'0,"-2"0"-506"0"0,-2 0-129 0 0,0 0 1 0 0,1 0 0 0 0,-1 0 0 0 0,0 1-1 0 0,1 0 1 0 0,-1 0 0 0 0,1 0 0 0 0,-1 0-1 0 0,1 0 1 0 0,-1 0 0 0 0,1 1 0 0 0,0 0-1 0 0,-1 0 1 0 0,-4 4 0 0 0,-2 1 384 0 0,0 1 0 0 0,0 1 0 0 0,-8 9 0 0 0,-8 14 328 0 0,1 2 1 0 0,2 0 0 0 0,-31 63-1 0 0,-40 94 719 0 0,18-33-1232 0 0,44-91-230 0 0,4 1 1 0 0,-34 123 0 0 0,59-184-156 0 0,0 0-1 0 0,0 0 1 0 0,-7 10 0 0 0,4-5-1357 0 0,0-2-5612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1839 0 0,'5'-10'837'0'0,"1"1"-1"0"0,11-15 1 0 0,5 0 9195 0 0,-22 24-9874 0 0,0 0 1 0 0,0-1 0 0 0,0 1 0 0 0,1 0 0 0 0,-1 0-1 0 0,0-1 1 0 0,0 1 0 0 0,1 0 0 0 0,-1 0 0 0 0,0 0-1 0 0,1-1 1 0 0,-1 1 0 0 0,0 0 0 0 0,1 0 0 0 0,-1 0-1 0 0,0 0 1 0 0,1 0 0 0 0,-1 0 0 0 0,0 0 0 0 0,1 0-1 0 0,-1 0 1 0 0,0 0 0 0 0,1 0 0 0 0,-1 0 0 0 0,0 0 0 0 0,1 0-1 0 0,-1 0 1 0 0,0 0 0 0 0,1 1 0 0 0,7 8 1143 0 0,0 14-690 0 0,-6-6 69 0 0,-1 1-1 0 0,-1 29 1 0 0,0 11 190 0 0,6 7-226 0 0,-3-35-346 0 0,0 0 1 0 0,-2 0 0 0 0,-4 45-1 0 0,-2-43-196 0 0,-4 37 32 0 0,9-61-120 0 0,-1 0 1 0 0,1-1 0 0 0,1 1-1 0 0,0-1 1 0 0,0 1-1 0 0,3 11 1 0 0,-3-18-12 0 0,-1 0 1 0 0,1-1 0 0 0,-1 1-1 0 0,1 0 1 0 0,0 0-1 0 0,-1-1 1 0 0,1 1 0 0 0,0 0-1 0 0,0-1 1 0 0,0 1-1 0 0,-1 0 1 0 0,1-1 0 0 0,0 1-1 0 0,0-1 1 0 0,0 0-1 0 0,0 1 1 0 0,0-1 0 0 0,0 0-1 0 0,2 1 1 0 0,18 2 83 0 0,-19-3-87 0 0,5 1-118 0 0,-5-1-495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5527 0 0,'0'0'7056'0'0,"0"2"-6126"0"0,10 42 831 0 0,-3 1 1 0 0,4 67 0 0 0,-8-66-1441 0 0,6 74-5 0 0,-11 155 0 0 0,0-239-316 0 0,-2-1 0 0 0,-9 40 0 0 0,9-61 0 0 0,0 0 0 0 0,-1 0 0 0 0,0 0 0 0 0,-1 0 0 0 0,-1-1 0 0 0,0 0 0 0 0,-17 23 0 0 0,19-31-12 0 0,4-4-57 0 0,2-7-673 0 0,0 1 264 0 0,0-1-1 0 0,1 1 0 0 0,0-1 0 0 0,4-9 0 0 0,-3 8-512 0 0,7-14-4753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48 469 4607 0 0,'0'0'354'0'0,"0"2"-86"0"0,-2 5 505 0 0,1-5 246 0 0,-6 8 1853 0 0,-3-2-645 0 0,9-8-2152 0 0,1 1 0 0 0,0-1 0 0 0,-1 0 0 0 0,1 0 0 0 0,-1 0-1 0 0,1 1 1 0 0,0-1 0 0 0,-1 0 0 0 0,1 0 0 0 0,-1 0 0 0 0,1 0 0 0 0,-1 0 0 0 0,1 0-1 0 0,-1 0 1 0 0,1 0 0 0 0,-1 0 0 0 0,1 0 0 0 0,0 0 0 0 0,-1 0 0 0 0,1 0-1 0 0,-1 0 1 0 0,1 0 0 0 0,-1 0 0 0 0,1-1 0 0 0,-1 1 0 0 0,1 0 0 0 0,0 0 0 0 0,-1-1-1 0 0,1 1 1 0 0,0 0 0 0 0,-1 0 0 0 0,1-1 0 0 0,0 1 0 0 0,-1-1 0 0 0,-1-2 70 0 0,0-1 1 0 0,1 1 0 0 0,-1 0 0 0 0,1-1-1 0 0,0 0 1 0 0,0 1 0 0 0,0-1 0 0 0,1 0-1 0 0,-1 1 1 0 0,1-1 0 0 0,0 0 0 0 0,0-4-1 0 0,1-8 146 0 0,6-26 0 0 0,-1 2-103 0 0,-4 14-148 0 0,0 0-6 0 0,1-1 0 0 0,10-41-1 0 0,-11 60-32 0 0,1 1-1 0 0,0-1 0 0 0,0 1 1 0 0,0 0-1 0 0,1 0 0 0 0,0 0 1 0 0,0 1-1 0 0,1-1 0 0 0,0 1 1 0 0,0 0-1 0 0,0 0 1 0 0,1 1-1 0 0,8-8 0 0 0,8 0 14 0 0,1-1 0 0 0,0 2 0 0 0,0 1 0 0 0,1 1 0 0 0,0 2-1 0 0,1 0 1 0 0,0 1 0 0 0,0 1 0 0 0,43-3 0 0 0,-62 8 40 0 0,0 0-1 0 0,1 1 1 0 0,-1 0-1 0 0,0 1 1 0 0,0 0 0 0 0,10 2-1 0 0,-13-3-37 0 0,0 2-1 0 0,0-1 0 0 0,0 0 1 0 0,-1 0-1 0 0,1 1 0 0 0,0-1 0 0 0,0 1 1 0 0,-1 0-1 0 0,0 0 0 0 0,1 0 0 0 0,-1 0 1 0 0,0 1-1 0 0,0-1 0 0 0,0 0 1 0 0,2 4-1 0 0,-3-5-8 0 0,0 0 0 0 0,0 0 1 0 0,-1 0-1 0 0,1 0 0 0 0,0 0 0 0 0,-1 0 1 0 0,1 0-1 0 0,0 1 0 0 0,-1-1 0 0 0,0 0 1 0 0,1 0-1 0 0,-1 1 0 0 0,0-1 0 0 0,1 0 1 0 0,-1 1-1 0 0,0-1 0 0 0,0 0 0 0 0,0 1 1 0 0,0-1-1 0 0,-1 3 0 0 0,0 1 20 0 0,1 3 87 0 0,-1 0 0 0 0,0-1 1 0 0,0 1-1 0 0,-1 0 1 0 0,-5 14-1 0 0,-19 37 493 0 0,6-15-488 0 0,13-28-109 0 0,-5 15 29 0 0,-21 37 0 0 0,28-59-82 0 0,-1 0 1 0 0,1-1 0 0 0,-1 0-1 0 0,-1 0 1 0 0,0 0-1 0 0,0-1 1 0 0,0 0 0 0 0,-14 9-1 0 0,16-13 21 0 0,0 0 0 0 0,-1 0-1 0 0,1-1 1 0 0,0 0-1 0 0,-1 0 1 0 0,0-1 0 0 0,1 1-1 0 0,-1-1 1 0 0,0-1 0 0 0,0 1-1 0 0,-9-1 1 0 0,7 0 38 0 0,0-1 0 0 0,0 0 0 0 0,0 0-1 0 0,0-1 1 0 0,0 0 0 0 0,1 0 0 0 0,-1-1 0 0 0,-7-3 0 0 0,2 0 39 0 0,10 4-59 0 0,-7-6 6 0 0,6 2-1129 0 0,11 4-568 0 0,-4 1 1801 0 0,12-1-1134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21 12407 0 0,'2'-1'566'0'0,"26"-16"311"0"0,-27 16-756 0 0,-1 1 0 0 0,1 0 0 0 0,-1 0 1 0 0,1-1-1 0 0,0 1 0 0 0,-1 0 0 0 0,1 0 0 0 0,-1 0 0 0 0,1-1 0 0 0,0 1 1 0 0,-1 0-1 0 0,1 0 0 0 0,0 0 0 0 0,-1 0 0 0 0,1 0 0 0 0,0 0 0 0 0,-1 1 1 0 0,1-1-1 0 0,-1 0 0 0 0,1 0 0 0 0,0 0 0 0 0,-1 1 0 0 0,1-1 0 0 0,-1 0 1 0 0,1 0-1 0 0,-1 1 0 0 0,1-1 0 0 0,0 1 0 0 0,-1-1 0 0 0,0 0 1 0 0,1 1-1 0 0,-1-1 0 0 0,1 1 0 0 0,0 0 0 0 0,-1 1-65 0 0,1-1-1 0 0,-1 1 1 0 0,0-1-1 0 0,1 1 1 0 0,-1 0-1 0 0,0-1 1 0 0,0 1-1 0 0,0 0 1 0 0,0-1-1 0 0,0 1 1 0 0,0 0-1 0 0,-1-1 1 0 0,0 3-1 0 0,-2 7-32 0 0,0-1-1 0 0,-1 1 1 0 0,0 0-1 0 0,-1-1 1 0 0,-1 0-1 0 0,-10 16 1 0 0,-47 53 130 0 0,30-39-124 0 0,14-18 52 0 0,-1-1 0 0 0,-1-1-1 0 0,-44 33 1 0 0,-79 39 224 0 0,116-76-751 0 0,27-16 224 0 0,2-1 36 0 0,16-6 80 0 0,-9 3 156 0 0,0 1 1 0 0,0 0-1 0 0,0 1 0 0 0,1 0 0 0 0,-1 0 0 0 0,1 1 0 0 0,11 0 0 0 0,6 1 519 0 0,28 4 0 0 0,-34-3-102 0 0,-5 1-154 0 0,0 1 0 0 0,0 1 1 0 0,14 5-1 0 0,-12-4-74 0 0,27 5 0 0 0,-38-9-221 0 0,1 0 1 0 0,-1-1-1 0 0,1 0 0 0 0,-1 0 1 0 0,1-1-1 0 0,-1 1 1 0 0,12-4-1 0 0,18-8 174 0 0,-22 7-116 0 0,1 0 0 0 0,-1 1 0 0 0,21-3 0 0 0,-35 7-84 0 0,0 0 0 0 0,1 0 0 0 0,-1 1-1 0 0,0-1 1 0 0,1 0 0 0 0,-1 0 0 0 0,0 0-1 0 0,1 0 1 0 0,-1 1 0 0 0,0-1 0 0 0,1 0 0 0 0,-1 0-1 0 0,0 1 1 0 0,1-1 0 0 0,-1 0 0 0 0,0 0 0 0 0,0 1-1 0 0,1-1 1 0 0,-1 0 0 0 0,0 1 0 0 0,0-1 0 0 0,0 0-1 0 0,0 1 1 0 0,1-1 0 0 0,-1 1 0 0 0,0 0-1 0 0,2 8-106 0 0,-1-6-24 0 0,-1 0-1 0 0,0-1 1 0 0,0 1 0 0 0,-1 0-1 0 0,1 0 1 0 0,-1 0 0 0 0,1-1 0 0 0,-1 1-1 0 0,-1 3 1 0 0,-4 6-5916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7367 0 0,'-4'-5'10576'0'0,"1"15"-5986"0"0,-14 64-4428 0 0,17-55-49 0 0,0-12-62 0 0,0 0 1 0 0,0 0 0 0 0,-2 10 0 0 0,2-16-51 0 0,0-1-1 0 0,0 0 1 0 0,0 1-1 0 0,0-1 1 0 0,0 1 0 0 0,0-1-1 0 0,0 0 1 0 0,1 1-1 0 0,-1-1 1 0 0,0 0-1 0 0,0 1 1 0 0,0-1 0 0 0,0 0-1 0 0,0 1 1 0 0,0-1-1 0 0,1 0 1 0 0,-1 1-1 0 0,0-1 1 0 0,0 0 0 0 0,0 0-1 0 0,1 1 1 0 0,-1-1-1 0 0,0 0 1 0 0,0 0-1 0 0,1 1 1 0 0,-1-1 0 0 0,0 0-1 0 0,1 0 1 0 0,-1 1-1 0 0,14 1-82 0 0,-11-3-110 0 0,0 1 0 0 0,0 0 0 0 0,0-1-1 0 0,0 0 1 0 0,-1 1 0 0 0,1-1 0 0 0,3-2 0 0 0,6-6-1398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16207 0 0,'0'0'2992'0'0,"-3"7"-2864"0"0,-12 26-110 0 0,-24 36 0 0 0,21-38 0 0 0,-17 38 0 0 0,27-51 3 0 0,1 1 0 0 0,0-1 0 0 0,2 1 0 0 0,-4 21 0 0 0,8-34 33 0 0,1 0-1 0 0,-1-1 0 0 0,1 1 1 0 0,1 0-1 0 0,-1 0 0 0 0,1 0 1 0 0,3 10-1 0 0,-3-12-4 0 0,0 0 0 0 0,1-1 0 0 0,0 1 0 0 0,0-1 0 0 0,0 0 0 0 0,0 0 0 0 0,0 0 0 0 0,0 0 1 0 0,1 0-1 0 0,0 0 0 0 0,-1 0 0 0 0,1-1 0 0 0,5 4 0 0 0,5 2 6 0 0,-8-9-53 0 0,-2 1 10 0 0,4 0 37 0 0,1-1-1 0 0,-1 0 1 0 0,1 0-1 0 0,-1 0 1 0 0,0-1-1 0 0,1 0 1 0 0,-1-1-1 0 0,0 1 1 0 0,-1-1-1 0 0,1-1 1 0 0,0 1-1 0 0,11-10 1 0 0,-6 5 62 0 0,-2-1 1 0 0,1 0 0 0 0,-1 0 0 0 0,0-1 0 0 0,-1-1 0 0 0,9-12 0 0 0,-14 17-111 0 0,0 0 1 0 0,0-1-1 0 0,-1 1 1 0 0,1-1-1 0 0,-1 1 1 0 0,-1-1-1 0 0,0 0 1 0 0,0-1 0 0 0,0 1-1 0 0,0 0 1 0 0,-1 0-1 0 0,-1-1 1 0 0,1 1-1 0 0,-1 0 1 0 0,0-1 0 0 0,-1 1-1 0 0,0 0 1 0 0,0-1-1 0 0,0 1 1 0 0,-1 0-1 0 0,0 0 1 0 0,-1 0 0 0 0,1 0-1 0 0,-1 0 1 0 0,-1 1-1 0 0,1-1 1 0 0,-9-11-1 0 0,4 8-327 0 0,-1 1-1 0 0,0 0 0 0 0,0 0 0 0 0,0 0 0 0 0,-1 1 1 0 0,-1 1-1 0 0,-19-12 0 0 0,27 18 285 0 0,1 1 0 0 0,0-1 0 0 0,0 0 0 0 0,0 1 0 0 0,-1 0 0 0 0,1-1-1 0 0,0 1 1 0 0,0 0 0 0 0,-1 0 0 0 0,1 1 0 0 0,0-1 0 0 0,0 0 0 0 0,-1 1 0 0 0,1-1 0 0 0,0 1 0 0 0,0 0 0 0 0,0-1 0 0 0,0 1 0 0 0,0 0 0 0 0,0 1 0 0 0,0-1 0 0 0,0 0 0 0 0,-3 3 0 0 0,4-3-33 0 0,0 1 1 0 0,0-1-1 0 0,1 0 1 0 0,-1 0 0 0 0,1 0-1 0 0,-1 0 1 0 0,1 1 0 0 0,-1-1-1 0 0,1 0 1 0 0,0 1 0 0 0,-1-1-1 0 0,1 0 1 0 0,0 1-1 0 0,0 1 1 0 0,0-2-680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4143 0 0,'0'1'7316'0'0,"-2"6"-5077"0"0,0 2-978 0 0,0 0 0 0 0,1 0 0 0 0,0 14 0 0 0,5 56-375 0 0,-2-44-43 0 0,2 201 764 0 0,-5-151-1382 0 0,1-75-82 0 0,1-1-1 0 0,-1 0 1 0 0,1 1 0 0 0,4 13-1 0 0,-4-22 120 0 0,-1 1-141 0 0,1 5-21 0 0,3-1-127 0 0,-4-5-218 0 0,12-4-6471 0 0,1-5 492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4 247 5063 0 0,'0'0'390'0'0,"-1"3"-252"0"0,1-3-138 0 0,-2 28 2507 0 0,1 30 0 0 0,2-49-2067 0 0,0 0-1 0 0,0 1 0 0 0,1-1 1 0 0,0 0-1 0 0,0 0 1 0 0,1 0-1 0 0,6 12 1 0 0,10 17 260 0 0,-19-38-693 0 0,0 0 0 0 0,0 1 0 0 0,1-1 0 0 0,-1 0 0 0 0,0 0 0 0 0,1 0 1 0 0,-1 0-1 0 0,0 1 0 0 0,1-1 0 0 0,-1 0 0 0 0,0 0 0 0 0,1 0 0 0 0,-1 0 0 0 0,0 0 1 0 0,1 0-1 0 0,-1 0 0 0 0,0 0 0 0 0,1 0 0 0 0,-1 0 0 0 0,1 0 0 0 0,-1 0 1 0 0,0 0-1 0 0,1 0 0 0 0,-1 0 0 0 0,0 0 0 0 0,1 0 0 0 0,-1-1 0 0 0,0 1 0 0 0,1 0 1 0 0,-1 0-1 0 0,0 0 0 0 0,0-1 0 0 0,1 1 0 0 0,-1 0 0 0 0,11-7 82 0 0,-8 4-36 0 0,0 0 0 0 0,0-1 0 0 0,0 0 0 0 0,-1 1 0 0 0,0-1 0 0 0,1 0 0 0 0,-1 0-1 0 0,-1-1 1 0 0,1 1 0 0 0,-1 0 0 0 0,0-1 0 0 0,0 1 0 0 0,0 0 0 0 0,0-8 0 0 0,1-6 226 0 0,-2 0 1 0 0,-2-23-1 0 0,0 26-131 0 0,0 1-1 0 0,-2-1 1 0 0,-5-16-1 0 0,5 20-55 0 0,0 0 0 0 0,1 0 0 0 0,1 0 0 0 0,0 0 0 0 0,0 0 0 0 0,1-18 0 0 0,0 27-81 0 0,1 1-8 0 0,0 1 0 0 0,0-1 0 0 0,0 0 0 0 0,0 1 0 0 0,0-1 0 0 0,0 1 0 0 0,0-1 0 0 0,0 0-1 0 0,0 1 1 0 0,0-1 0 0 0,0 0 0 0 0,1 1 0 0 0,-1-1 0 0 0,0 0 0 0 0,0 1 0 0 0,1-1 0 0 0,-1 1 0 0 0,0-1-1 0 0,1 1 1 0 0,-1-1 0 0 0,1 1 0 0 0,-1-1 0 0 0,1 0 0 0 0,2-2-11 0 0,-1 0-1 0 0,1 1 1 0 0,-1 0-1 0 0,1-1 1 0 0,0 1 0 0 0,0 0-1 0 0,0 0 1 0 0,0 0-1 0 0,1 1 1 0 0,-1-1 0 0 0,4 0-1 0 0,42-13-86 0 0,-32 11 88 0 0,94-32-71 0 0,6-3 311 0 0,-115 38-101 0 0,-3 11-4323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147 112 3679 0 0,'0'0'7268'0'0,"1"2"-6641"0"0,0-1-406 0 0,0 1 0 0 0,0-1 0 0 0,0 0 0 0 0,0 0 0 0 0,0 0 0 0 0,1 0 0 0 0,-1 0-1 0 0,0-1 1 0 0,1 1 0 0 0,-1 0 0 0 0,1-1 0 0 0,-1 1 0 0 0,1-1 0 0 0,-1 1 0 0 0,1-1 0 0 0,-1 1 0 0 0,1-1 0 0 0,-1 0 0 0 0,1 0 0 0 0,-1 0 0 0 0,1 0 0 0 0,-1 0-1 0 0,1 0 1 0 0,2-1 0 0 0,6-1 126 0 0,0 0-1 0 0,16-5 1 0 0,-20 5 3 0 0,-3 0-305 0 0,6 0 204 0 0,1 4-239 0 0,-10-2-10 0 0,13 1 30 0 0,-13-1-27 0 0,1-1-1 0 0,-1 0 0 0 0,1 0 0 0 0,-1 1 0 0 0,0-1 1 0 0,1 0-1 0 0,-1 1 0 0 0,0-1 0 0 0,0 0 1 0 0,0 0-1 0 0,0 0 0 0 0,0 1 0 0 0,1-1 1 0 0,-2-1-1 0 0,2 0-2 0 0,-1-9 19 0 0,0-1 0 0 0,0 1 1 0 0,-1 0-1 0 0,0-1 0 0 0,-5-15 0 0 0,6 26-41 0 0,0 0 1 0 0,-1 1-1 0 0,1-1 1 0 0,0 0-1 0 0,0 0 1 0 0,-1 1-1 0 0,1-1 1 0 0,-1 0-1 0 0,1 1 1 0 0,-1-1-1 0 0,1 1 1 0 0,-1-1-1 0 0,1 0 1 0 0,-1 1-1 0 0,1-1 1 0 0,-1 1-1 0 0,0-1 1 0 0,1 1-1 0 0,-1 0 1 0 0,0-1-1 0 0,1 1 1 0 0,-1 0-1 0 0,0-1 1 0 0,0 1-1 0 0,1 0 1 0 0,-1 0-1 0 0,0 0 1 0 0,0 0-1 0 0,0 0 0 0 0,1 0 1 0 0,-1 0-1 0 0,0 0 1 0 0,0 0-1 0 0,1 0 1 0 0,-1 0-1 0 0,0 0 1 0 0,0 0-1 0 0,1 1 1 0 0,-1-1-1 0 0,0 0 1 0 0,-1 1-1 0 0,-3 1-111 0 0,0 1 1 0 0,-1 0-1 0 0,2 0 0 0 0,-7 5 0 0 0,8-6 26 0 0,-15 10-263 0 0,-71 55-354 0 0,74-55 815 0 0,1 2-1 0 0,0-1 1 0 0,-19 27-1 0 0,30-37-12 0 0,0 1 0 0 0,1 0-1 0 0,-1 0 1 0 0,1 0 0 0 0,0 1-1 0 0,0-1 1 0 0,1 1-1 0 0,-1-1 1 0 0,1 1 0 0 0,0-1-1 0 0,0 7 1 0 0,1-8-34 0 0,0 0-1 0 0,0 0 1 0 0,0-1 0 0 0,1 1 0 0 0,-1 0-1 0 0,1 0 1 0 0,0-1 0 0 0,0 1-1 0 0,0 0 1 0 0,0-1 0 0 0,0 1-1 0 0,1-1 1 0 0,-1 1 0 0 0,1-1-1 0 0,-1 0 1 0 0,1 0 0 0 0,0 0 0 0 0,0 0-1 0 0,0 0 1 0 0,3 2 0 0 0,0 0 1 0 0,1 0 0 0 0,0-1 0 0 0,0 0 0 0 0,0 0 1 0 0,0 0-1 0 0,9 2 0 0 0,41 10 136 0 0,-38-11-164 0 0,-7-2-149 0 0,0 1 0 0 0,0-2 0 0 0,1 1 0 0 0,-1-2-1 0 0,0 1 1 0 0,1-1 0 0 0,-1-1 0 0 0,15-3 0 0 0,-14 1-1207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5983 0 0,'0'0'542'0'0,"-13"1"-165"0"0,10-1 432 0 0,-1 1 0 0 0,0-1 1 0 0,0 1-1 0 0,1 0 0 0 0,-1 1 0 0 0,1-1 0 0 0,-1 1 1 0 0,1-1-1 0 0,-7 5 0 0 0,7-3-509 0 0,-1 0-1 0 0,0 0 1 0 0,1 1 0 0 0,-1-1-1 0 0,1 1 1 0 0,0 0 0 0 0,-3 4 0 0 0,3-1-266 0 0,-1-1 0 0 0,1 1 1 0 0,0 0-1 0 0,0 0 0 0 0,1 0 1 0 0,0 0-1 0 0,0 1 1 0 0,1-1-1 0 0,-1 15 0 0 0,2 9-24 0 0,1 0 1 0 0,2-1-1 0 0,1 1 0 0 0,2-1 0 0 0,13 45 0 0 0,64 141 45 0 0,-30-88-43 0 0,14 80 1862 0 0,-58-177-1802 0 0,-8-31-70 0 0,-1 0 0 0 0,0 1 0 0 0,0-1 1 0 0,0 0-1 0 0,0 1 0 0 0,0-1 1 0 0,0 0-1 0 0,1 1 0 0 0,-1-1 1 0 0,0 1-1 0 0,0-1 0 0 0,0 0 1 0 0,0 1-1 0 0,0-1 0 0 0,0 1 1 0 0,0-1-1 0 0,-1 0 0 0 0,1 1 1 0 0,0-1-1 0 0,0 1 0 0 0,0-1 0 0 0,0 0 1 0 0,0 1-1 0 0,-1-1 0 0 0,1 0 1 0 0,0 1-1 0 0,0-1 0 0 0,-1 0 1 0 0,1 1-1 0 0,0-1 0 0 0,-1 1 1 0 0,0-1-4 0 0,0 0 0 0 0,1 0 0 0 0,-1 0 0 0 0,0 0 0 0 0,0 0 0 0 0,0 0 0 0 0,0 0 0 0 0,0 0 0 0 0,1 0 1 0 0,-1 0-1 0 0,0-1 0 0 0,0 1 0 0 0,0 0 0 0 0,1-1 0 0 0,-1 1 0 0 0,-1-1 0 0 0,-4-2-80 0 0,0-1 0 0 0,1 0-1 0 0,-1 0 1 0 0,1 0 0 0 0,0-1-1 0 0,0 1 1 0 0,0-1 0 0 0,-6-9-1 0 0,-1-2-731 0 0,-15-29 0 0 0,10 12-1067 0 0,2-5-3886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184 118 7111 0 0,'0'0'9616'0'0,"-1"2"-9448"0"0,-2 1-61 0 0,0 0 0 0 0,1 0 0 0 0,-1 0 0 0 0,0 0 0 0 0,-1 0-1 0 0,1-1 1 0 0,-6 4 0 0 0,-5 3 239 0 0,-22 7 0 0 0,30-14 293 0 0,5-4-264 0 0,9-8-166 0 0,18-13-187 0 0,-2 4-4 0 0,1 1 0 0 0,1 1-1 0 0,1 1 1 0 0,0 1 0 0 0,1 2-1 0 0,29-10 1 0 0,-44 19-1 0 0,0 0 1 0 0,0 1-1 0 0,1 1 1 0 0,-1 0-1 0 0,1 1 0 0 0,25 1 1 0 0,-29 1 0 0 0,0 0-1 0 0,0 1 1 0 0,-1 0 0 0 0,1 1-1 0 0,-1 0 1 0 0,1 1 0 0 0,-1 0-1 0 0,0 0 1 0 0,0 1 0 0 0,11 7-1 0 0,-17-9-4 0 0,1-1 0 0 0,0 1 0 0 0,-1 0 0 0 0,1 0 0 0 0,-1 0 0 0 0,0 0 0 0 0,0 0 0 0 0,0 1 0 0 0,-1 0 0 0 0,1-1 0 0 0,-1 1-1 0 0,0 0 1 0 0,0 0 0 0 0,0 0 0 0 0,0 1 0 0 0,-1-1 0 0 0,0 0 0 0 0,0 1 0 0 0,0-1 0 0 0,0 1 0 0 0,-1-1 0 0 0,1 1 0 0 0,-1-1 0 0 0,-1 1 0 0 0,1-1 0 0 0,0 1 0 0 0,-1-1 0 0 0,0 0-1 0 0,0 1 1 0 0,0-1 0 0 0,-1 0 0 0 0,0 1 0 0 0,-3 5 0 0 0,-3 6 32 0 0,-1 0-1 0 0,-1-1 0 0 0,-1 0 1 0 0,0-1-1 0 0,-25 25 0 0 0,-75 55 186 0 0,59-57-198 0 0,-71 38 0 0 0,98-61-16 0 0,0-2 0 0 0,-2-1 1 0 0,-40 12-1 0 0,38-13-39 0 0,27-10-85 0 0,11-13-98 0 0,-4 6 172 0 0,0 1 0 0 0,0 0 0 0 0,1 0-1 0 0,0 0 1 0 0,0 1 0 0 0,0-1 0 0 0,1 1 0 0 0,0 1-1 0 0,0 0 1 0 0,0 0 0 0 0,14-6 0 0 0,-15 8 33 0 0,-1 0 0 0 0,1 1 0 0 0,0-1 1 0 0,-1 1-1 0 0,1 0 0 0 0,0 1 0 0 0,0 0 0 0 0,0-1 1 0 0,0 2-1 0 0,0-1 0 0 0,0 1 0 0 0,-1 0 0 0 0,1 0 1 0 0,0 0-1 0 0,0 1 0 0 0,10 4 0 0 0,-8-1 13 0 0,1 0 0 0 0,-1 0 0 0 0,0 1 0 0 0,-1 0 0 0 0,0 1 0 0 0,1-1 0 0 0,-2 1 0 0 0,1 1 0 0 0,9 13 0 0 0,-1 4 189 0 0,23 50 0 0 0,-30-59-155 0 0,5 7-14 0 0,-3-2 0 0 0,-5-6-32 0 0,0 5 0 0 0,-7-15 0 0 0,1-1 0 0 0,0-1 6 0 0,0 0 0 0 0,0 0 0 0 0,0 0 0 0 0,0-1 0 0 0,-1 1 0 0 0,1 0 0 0 0,-1-1 0 0 0,0 1 0 0 0,0 0 0 0 0,0-1 0 0 0,0 0 0 0 0,0 0 0 0 0,0 1 0 0 0,-1-1 0 0 0,1-1-1 0 0,-1 1 1 0 0,1 0 0 0 0,-7 2 0 0 0,-3 2 49 0 0,-1 0 0 0 0,-26 6 0 0 0,33-10-45 0 0,-3 1 6 0 0,-58 17 516 0 0,-72 31 0 0 0,96-34-460 0 0,-6-2-87 0 0,48-15-2 0 0,-1 0-1 0 0,1 0 1 0 0,-1-1-1 0 0,1 1 0 0 0,0 0 1 0 0,-1-1-1 0 0,1 1 0 0 0,0 0 1 0 0,-1-1-1 0 0,1 0 0 0 0,0 1 1 0 0,-2-2-1 0 0,2 2-17 0 0,0-1 1 0 0,0 1-1 0 0,1-1 1 0 0,-1 1-1 0 0,0-1 0 0 0,0 1 1 0 0,1-1-1 0 0,-1 1 1 0 0,0-1-1 0 0,1 0 0 0 0,-1 1 1 0 0,1-1-1 0 0,-1 0 1 0 0,1 0-1 0 0,-1 1 0 0 0,1-1 1 0 0,-1 0-1 0 0,1 0 1 0 0,0 0-1 0 0,-1 0 1 0 0,2-3-45 0 0,-1 0 1 0 0,1 0 0 0 0,0 1 0 0 0,1-1 0 0 0,-1 0 0 0 0,0 1 0 0 0,1-1 0 0 0,0 1 0 0 0,4-6 0 0 0,8-8-1780 0 0,4 0-3565 0 0,-6 5-385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13791 0 0,'-5'-20'608'0'0,"4"7"128"0"0,-2-1-584 0 0,3 4 152 0 0,3 23-648 0 0,-3 3 136 0 0,4 4-3832 0 0,1 1-768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88 10103 0 0,'0'0'2496'0'0,"-7"14"-1536"0"0,7-12-866 0 0,-1-1-1 0 0,1 0 0 0 0,0 0 1 0 0,-1 0-1 0 0,1 0 0 0 0,0 0 1 0 0,0 1-1 0 0,0-1 1 0 0,0 0-1 0 0,0 0 0 0 0,0 0 1 0 0,0 1-1 0 0,0-1 0 0 0,0 0 1 0 0,0 0-1 0 0,1 0 0 0 0,-1 0 1 0 0,1 1-1 0 0,-1-1 0 0 0,1 0 1 0 0,-1 0-1 0 0,1 0 0 0 0,-1 0 1 0 0,1 0-1 0 0,0 0 1 0 0,0 0-1 0 0,-1 0 0 0 0,1-1 1 0 0,0 1-1 0 0,0 0 0 0 0,0 0 1 0 0,0-1-1 0 0,0 1 0 0 0,0 0 1 0 0,0-1-1 0 0,0 1 0 0 0,0-1 1 0 0,0 0-1 0 0,2 1 1 0 0,0 0-21 0 0,0-1 1 0 0,0 1 0 0 0,1-1 0 0 0,-1 0-1 0 0,0 0 1 0 0,0 0 0 0 0,1 0-1 0 0,-1 0 1 0 0,0-1 0 0 0,0 0 0 0 0,0 1-1 0 0,0-1 1 0 0,5-2 0 0 0,10-6 100 0 0,-1 0 1 0 0,23-17 0 0 0,-33 21-129 0 0,0 0 1 0 0,-1-1 0 0 0,1 0 0 0 0,-1-1 0 0 0,-1 1 0 0 0,1-1-1 0 0,-1 0 1 0 0,4-8 0 0 0,-8 15-60 0 0,-1-1-1 0 0,1 0 0 0 0,-1 1 1 0 0,1-1-1 0 0,-1 0 0 0 0,0 0 1 0 0,1 1-1 0 0,-1-1 0 0 0,0 0 1 0 0,0 0-1 0 0,0 0 0 0 0,0 1 1 0 0,1-1-1 0 0,-1 0 0 0 0,0 0 0 0 0,0 0 1 0 0,0 0-1 0 0,-1 1 0 0 0,1-1 1 0 0,0 0-1 0 0,0 0 0 0 0,0 0 1 0 0,-1 0-1 0 0,1 1 0 0 0,-1-2 1 0 0,0 1-36 0 0,0 0 0 0 0,1 1 0 0 0,-1-1 1 0 0,0 0-1 0 0,0 1 0 0 0,0-1 0 0 0,0 1 0 0 0,0-1 0 0 0,0 1 1 0 0,-1 0-1 0 0,1-1 0 0 0,0 1 0 0 0,0 0 0 0 0,0 0 1 0 0,0 0-1 0 0,-1 0 0 0 0,-7 0-367 0 0,1 0-1 0 0,0 1 1 0 0,-15 3 0 0 0,4 1-409 0 0,1 0 1 0 0,1 2 0 0 0,-24 11 0 0 0,-48 31 387 0 0,78-43 531 0 0,-2 2 139 0 0,1 0 0 0 0,1 0 0 0 0,-15 13 1 0 0,22-17-7 0 0,0 0-1 0 0,0 0 1 0 0,1 1 0 0 0,-1-1 0 0 0,1 1 0 0 0,0 0 0 0 0,0 0 0 0 0,1 0 0 0 0,-1 0 0 0 0,1 0 0 0 0,-2 8 0 0 0,4-12-154 0 0,-1 0 1 0 0,1 1 0 0 0,0-1 0 0 0,0 1 0 0 0,0-1 0 0 0,0 0 0 0 0,0 1 0 0 0,0-1-1 0 0,0 1 1 0 0,0-1 0 0 0,1 0 0 0 0,-1 1 0 0 0,1-1 0 0 0,-1 1 0 0 0,1-1 0 0 0,-1 0-1 0 0,1 0 1 0 0,0 1 0 0 0,-1-1 0 0 0,3 2 0 0 0,-1-1-7 0 0,0 0 0 0 0,0 0 0 0 0,0-1 0 0 0,1 1 1 0 0,-1-1-1 0 0,1 1 0 0 0,-1-1 0 0 0,1 0 0 0 0,-1 0 0 0 0,4 1 0 0 0,6 0 19 0 0,0 1 0 0 0,0-2-1 0 0,22 1 1 0 0,66-4-1786 0 0,-75 0 682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8839 0 0,'7'-5'944'0'0,"-1"2"2856"0"0,-30 26-752 0 0,8-8-2422 0 0,0 1 0 0 0,-20 27 1 0 0,29-32-610 0 0,0 0 0 0 0,0 0 0 0 0,-7 19 0 0 0,12-28-17 0 0,1 1 1 0 0,0 0 0 0 0,0-1 0 0 0,1 1 0 0 0,-1 0 0 0 0,0 0 0 0 0,1-1 0 0 0,0 1 0 0 0,0 0 0 0 0,0 0 0 0 0,0 0 0 0 0,0 0 0 0 0,0 0 0 0 0,1-1 0 0 0,-1 1 0 0 0,1 0 0 0 0,0 0-1 0 0,0-1 1 0 0,0 1 0 0 0,0 0 0 0 0,0-1 0 0 0,3 4 0 0 0,-2-4 4 0 0,-1-1 0 0 0,1 1 0 0 0,0-1 0 0 0,0 0 0 0 0,0 0 0 0 0,0 1 0 0 0,0-1 0 0 0,0-1 0 0 0,0 1 0 0 0,0 0 0 0 0,0 0 0 0 0,1-1 0 0 0,-1 0 0 0 0,0 1 0 0 0,0-1 0 0 0,1 0 0 0 0,-1 0 0 0 0,3 0 0 0 0,7-1 30 0 0,0 0 0 0 0,13-4 0 0 0,-23 5-35 0 0,9-3-145 0 0,1 0-1 0 0,14-7 1 0 0,-6 2-4581 0 0,-4 0-1120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11975 0 0,'0'0'2264'0'0,"0"2"-1178"0"0,-1 13-427 0 0,-1 0 1 0 0,0 0-1 0 0,-1 0 1 0 0,-6 17-1 0 0,-4 17-266 0 0,-27 215 706 0 0,16 3-931 0 0,9-90-155 0 0,13-157-15 0 0,-2 42-33 0 0,4-61-168 0 0,1-3-973 0 0,2-5 327 0 0,0 0 0 0 0,0-1-1 0 0,-1 1 1 0 0,0-1 0 0 0,1-9-1 0 0,2-15-1038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 15487 0 0,'-11'10'1654'0'0,"9"-7"-1565"0"0,0-1 1 0 0,0 1-1 0 0,0-1 1 0 0,1 1-1 0 0,-1 0 1 0 0,1 0-1 0 0,0 0 1 0 0,0 0 0 0 0,0 0-1 0 0,0 0 1 0 0,1 0-1 0 0,-1 4 1 0 0,0-5-16 0 0,1-1 1 0 0,0 0-1 0 0,0 0 1 0 0,0 1-1 0 0,1-1 1 0 0,-1 0 0 0 0,0 0-1 0 0,0 1 1 0 0,1-1-1 0 0,-1 0 1 0 0,0 0-1 0 0,1 0 1 0 0,-1 1-1 0 0,1-1 1 0 0,0 0-1 0 0,-1 0 1 0 0,1 0-1 0 0,0 0 1 0 0,0 0 0 0 0,0 0-1 0 0,-1 0 1 0 0,1 0-1 0 0,0-1 1 0 0,0 1-1 0 0,0 0 1 0 0,1 0-1 0 0,-1-1 1 0 0,0 1-1 0 0,0-1 1 0 0,0 1 0 0 0,0-1-1 0 0,1 1 1 0 0,0-1-1 0 0,5 1 84 0 0,1 0-1 0 0,-1 0 0 0 0,1-1 1 0 0,-1 0-1 0 0,1 0 0 0 0,7-2 1 0 0,44-10 385 0 0,-56 12-515 0 0,140-38 359 0 0,-73 17-181 0 0,99-14 0 0 0,-165 34-211 0 0,1 0 0 0 0,-1 1-1 0 0,1-1 1 0 0,0 1 0 0 0,-1 0 0 0 0,1 1 0 0 0,0-1-1 0 0,-1 1 1 0 0,1 0 0 0 0,-1 0 0 0 0,1 0-1 0 0,4 3 1 0 0,-9-4-86 0 0,1 1 1 0 0,-1-1-1 0 0,1 1 0 0 0,-1-1 1 0 0,1 1-1 0 0,-1 0 0 0 0,1-1 1 0 0,-1 1-1 0 0,1 0 0 0 0,-1-1 1 0 0,0 1-1 0 0,1 0 0 0 0,-1-1 1 0 0,0 1-1 0 0,0 0 0 0 0,0 0 1 0 0,0-1-1 0 0,0 1 0 0 0,1 0 1 0 0,-1 0-1 0 0,0-1 0 0 0,-1 1 0 0 0,1 0 1 0 0,0 0-1 0 0,0 0 0 0 0,0-1 1 0 0,0 1-1 0 0,-1 0 0 0 0,1-1 1 0 0,0 1-1 0 0,-1 1 0 0 0,-9 17-3613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11167 0 0,'0'0'2668'0'0,"1"0"-1870"0"0,2-1-662 0 0,-1 0 0 0 0,1 1 0 0 0,-1-1 0 0 0,1 1 1 0 0,-1 0-1 0 0,1 0 0 0 0,-1 0 0 0 0,1 0 0 0 0,-1 0 1 0 0,1 1-1 0 0,-1-1 0 0 0,1 1 0 0 0,-1 0 0 0 0,0-1 0 0 0,1 1 1 0 0,-1 0-1 0 0,0 0 0 0 0,0 1 0 0 0,0-1 0 0 0,1 0 1 0 0,2 3-1 0 0,6 5 82 0 0,-1 0 0 0 0,16 17 0 0 0,-18-17-59 0 0,6 5-64 0 0,57 66 119 0 0,-65-71-206 0 0,1 0-1 0 0,-1 0 1 0 0,-1 1 0 0 0,1 0-1 0 0,-2 1 1 0 0,0-1 0 0 0,5 16 0 0 0,-8-13 2 0 0,-2-10-4 0 0,1 0 0 0 0,-1 0-1 0 0,0 0 1 0 0,0 0 0 0 0,0 0 0 0 0,0-1-1 0 0,0 1 1 0 0,-1 0 0 0 0,1-1 0 0 0,-1 1-1 0 0,0-1 1 0 0,0 1 0 0 0,0-1 0 0 0,0 0-1 0 0,0 0 1 0 0,0 0 0 0 0,-1 0 0 0 0,1 0-1 0 0,-1 0 1 0 0,-3 1 0 0 0,-7 4 19 0 0,1-1-1 0 0,-27 9 1 0 0,37-14-28 0 0,-13 3-266 0 0,1 0 0 0 0,-1 0 0 0 0,0-2 0 0 0,0 0 0 0 0,-18 1 0 0 0,23-3-949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5983 0 0,'0'0'8519'0'0,"10"1"-7046"0"0,-6 1-1367 0 0,0 1-1 0 0,1-1 1 0 0,-2 1 0 0 0,1 0-1 0 0,0 0 1 0 0,0 1 0 0 0,-1-1-1 0 0,0 1 1 0 0,0 0-1 0 0,0 0 1 0 0,0 0 0 0 0,0 0-1 0 0,-1 0 1 0 0,0 1-1 0 0,0-1 1 0 0,3 10 0 0 0,2 7 434 0 0,-2 1 0 0 0,5 33 0 0 0,-6-28-102 0 0,19 78 845 0 0,-18-90-1152 0 0,0 0 0 0 0,0 0 0 0 0,2-1 0 0 0,14 26 0 0 0,-20-40-113 0 0,-1 1-1 0 0,0 0 0 0 0,1-1 0 0 0,-1 1 1 0 0,1 0-1 0 0,-1-1 0 0 0,1 1 1 0 0,-1 0-1 0 0,1-1 0 0 0,0 1 1 0 0,-1-1-1 0 0,1 1 0 0 0,0-1 1 0 0,-1 1-1 0 0,1-1 0 0 0,0 0 1 0 0,0 1-1 0 0,-1-1 0 0 0,1 0 1 0 0,0 0-1 0 0,0 1 0 0 0,0-1 1 0 0,-1 0-1 0 0,3 0 0 0 0,-2 0 7 0 0,0-1 0 0 0,0 1 0 0 0,0-1 0 0 0,0 1 0 0 0,-1-1 0 0 0,1 1 0 0 0,0-1 0 0 0,0 1 0 0 0,0-1 0 0 0,0 0 0 0 0,-1 0 0 0 0,1 1 0 0 0,0-1 0 0 0,-1 0 0 0 0,1 0 0 0 0,0-1 0 0 0,2-3 39 0 0,-1 1-1 0 0,0-1 1 0 0,0 0 0 0 0,0 1 0 0 0,0-1-1 0 0,1-9 1 0 0,-3 1-34 0 0,1 0-1 0 0,-2 1 0 0 0,0-1 1 0 0,-2-14-1 0 0,1 16-7 0 0,0 1 0 0 0,1-1 0 0 0,0 0 0 0 0,1 1-1 0 0,1-1 1 0 0,2-19 0 0 0,0 20-61 0 0,-1-1-1 0 0,2 0 1 0 0,-1 1 0 0 0,2 0-1 0 0,-1 0 1 0 0,1 0-1 0 0,1 0 1 0 0,0 1-1 0 0,0 0 1 0 0,1 0 0 0 0,0 1-1 0 0,16-15 1 0 0,0 2-121 0 0,37-25 1 0 0,-50 39 142 0 0,0 1 1 0 0,1 0 0 0 0,-1 1 0 0 0,1 0 0 0 0,0 0 0 0 0,0 2-1 0 0,12-4 1 0 0,-21 7-85 0 0,-1 0-1 0 0,0-1 1 0 0,1 1-1 0 0,-1 0 1 0 0,0 0-1 0 0,1 0 1 0 0,-1 0-1 0 0,0 0 1 0 0,1 1-1 0 0,-1-1 1 0 0,0 0-1 0 0,1 1 1 0 0,-1-1-1 0 0,0 0 1 0 0,1 1-1 0 0,-1 0 1 0 0,0-1-1 0 0,0 1 1 0 0,0 0-1 0 0,1-1 1 0 0,-1 1-1 0 0,0 0 1 0 0,0 0-1 0 0,0 0 1 0 0,-1 0-1 0 0,1 0 1 0 0,0 0-1 0 0,0 0 1 0 0,0 1-1 0 0,-1-1 1 0 0,2 2-1 0 0,1 7-6849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185 148 11519 0 0,'0'0'887'0'0,"7"-6"-550"0"0,-4 4-211 0 0,1-1 0 0 0,-1 0 1 0 0,1 1-1 0 0,0 0 0 0 0,0 0 0 0 0,0 0 0 0 0,0 0 0 0 0,0 1 0 0 0,7-2 0 0 0,2 0 1251 0 0,25 0 0 0 0,11-3 1245 0 0,-44 5-2489 0 0,-1 0-1 0 0,1-1 1 0 0,-1 1-1 0 0,0-1 1 0 0,1 0-1 0 0,-1 0 1 0 0,0 0-1 0 0,6-5 1 0 0,-8 5-129 0 0,0 0 1 0 0,0 0-1 0 0,0 0 1 0 0,-1 0 0 0 0,1 0-1 0 0,0 0 1 0 0,-1 0-1 0 0,0 0 1 0 0,1-1 0 0 0,-1 1-1 0 0,0-1 1 0 0,0 1-1 0 0,0-1 1 0 0,-1 1 0 0 0,1-1-1 0 0,-1 0 1 0 0,1-2-1 0 0,-1 3-29 0 0,0 0-1 0 0,0 0 1 0 0,0 0-1 0 0,-1 1 1 0 0,1-1-1 0 0,0 0 1 0 0,-1 0-1 0 0,1 1 1 0 0,-1-1 0 0 0,0 0-1 0 0,1 1 1 0 0,-1-1-1 0 0,0 1 1 0 0,0-1-1 0 0,0 1 1 0 0,0-1-1 0 0,-1 1 1 0 0,1 0-1 0 0,0-1 1 0 0,0 1-1 0 0,-1 0 1 0 0,1 0-1 0 0,-1 0 1 0 0,1 0-1 0 0,-1 0 1 0 0,-2-1-1 0 0,1 1-40 0 0,0 1 1 0 0,0-1-1 0 0,0 1 0 0 0,0-1 1 0 0,0 1-1 0 0,0 0 0 0 0,0 0 0 0 0,0 0 1 0 0,0 1-1 0 0,1-1 0 0 0,-1 1 1 0 0,0 0-1 0 0,-5 1 0 0 0,-1 2-120 0 0,-1-1-1 0 0,-14 9 0 0 0,1 3 74 0 0,0 0 0 0 0,1 2 0 0 0,1 0 0 0 0,-23 25 0 0 0,-68 85 222 0 0,111-127-109 0 0,-4 6 22 0 0,-21 30 166 0 0,24-34-164 0 0,0 1 0 0 0,1 0 0 0 0,-1 0 0 0 0,1-1 1 0 0,0 1-1 0 0,0 0 0 0 0,0 0 0 0 0,1 0 1 0 0,-1 0-1 0 0,1 0 0 0 0,-1 6 0 0 0,1-8-11 0 0,0 0 0 0 0,1 0 0 0 0,-1 0-1 0 0,0 0 1 0 0,1 0 0 0 0,-1 0 0 0 0,1 0 0 0 0,-1 0 0 0 0,1 0-1 0 0,-1 0 1 0 0,1 0 0 0 0,0 0 0 0 0,-1 0 0 0 0,1-1-1 0 0,0 1 1 0 0,0 0 0 0 0,0 0 0 0 0,0-1 0 0 0,0 1 0 0 0,0 0-1 0 0,-1-1 1 0 0,1 1 0 0 0,0-1 0 0 0,1 0 0 0 0,-1 1-1 0 0,0-1 1 0 0,0 0 0 0 0,0 1 0 0 0,0-1 0 0 0,0 0 0 0 0,2 0-1 0 0,3 1 13 0 0,1-1-1 0 0,-1 0 0 0 0,1 0 1 0 0,6-2-1 0 0,32-7-1443 0 0,0-2-1 0 0,80-30 1 0 0,-78 22-139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92 423 5983 0 0,'0'0'12422'0'0,"-12"-7"-10308"0"0,7 4-1966 0 0,1 1-1 0 0,-1-1 0 0 0,0 0 1 0 0,1 0-1 0 0,0 0 0 0 0,0-1 1 0 0,0 1-1 0 0,0-1 0 0 0,0 0 1 0 0,1 0-1 0 0,0 0 0 0 0,-1-1 1 0 0,2 1-1 0 0,-1-1 0 0 0,0 0 1 0 0,1 1-1 0 0,0-1 0 0 0,-2-8 1 0 0,1 3-82 0 0,1 0-1 0 0,0 0 1 0 0,0 0 0 0 0,1-1 0 0 0,1 1 0 0 0,-1 0 0 0 0,2-1-1 0 0,2-16 1 0 0,-1 16-49 0 0,1 1 0 0 0,0 0 0 0 0,0 0 0 0 0,1 0-1 0 0,1 0 1 0 0,0 0 0 0 0,0 1 0 0 0,11-14 0 0 0,3-1-13 0 0,37-37 0 0 0,-52 57-62 0 0,0 0 0 0 0,0 1-1 0 0,1-1 1 0 0,-1 1 0 0 0,1 0 0 0 0,0 0 0 0 0,-1 1-1 0 0,1-1 1 0 0,1 1 0 0 0,7-2 0 0 0,-9 3-314 0 0,-1 0 0 0 0,1 1 1 0 0,-1-1-1 0 0,1 1 1 0 0,-1 0-1 0 0,0 1 0 0 0,1-1 1 0 0,-1 0-1 0 0,1 1 0 0 0,-1 0 1 0 0,0 0-1 0 0,1 0 1 0 0,-1 0-1 0 0,0 0 0 0 0,0 1 1 0 0,0-1-1 0 0,0 1 1 0 0,3 2-1 0 0,4 4-5767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 4607 0 0,'0'0'208'0'0,"-24"-18"15490"0"0,22 23-16358 0 0,2 0 700 0 0,1-1 1 0 0,-1 0 0 0 0,1 1 0 0 0,0-1 0 0 0,0 0-1 0 0,0 1 1 0 0,0-1 0 0 0,1 0 0 0 0,0 0 0 0 0,0 0-1 0 0,0 0 1 0 0,0 0 0 0 0,0-1 0 0 0,1 1 0 0 0,0-1-1 0 0,0 1 1 0 0,0-1 0 0 0,0 0 0 0 0,0 0 0 0 0,8 5-1 0 0,-3-2-11 0 0,1-1-1 0 0,0 1 0 0 0,0-2 0 0 0,0 1 1 0 0,1-1-1 0 0,-1 0 0 0 0,21 4 0 0 0,-23-7-107 0 0,-1-1 0 0 0,1 1 0 0 0,0-1-1 0 0,0 0 1 0 0,0-1 0 0 0,0 0 0 0 0,0 0-1 0 0,6-2 1 0 0,15-6-5632 0 0,-12 1-537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13847 0 0,'0'0'5864'0'0,"2"2"-5666"0"0,4 17-128 0 0,-6-14-51 0 0,-1-1-18 0 0,-1 8-1 0 0,1 2 0 0 0,-1-3-96 0 0,2-9-405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58 6911 0 0,'0'-2'315'0'0,"-4"-34"-365"0"0,2 26 2338 0 0,1 0 3486 0 0,-7 18-4881 0 0,2-2-777 0 0,1 0 0 0 0,0 1 0 0 0,1 0 0 0 0,-1 0 0 0 0,1 0 0 0 0,-3 8 1 0 0,-17 48 695 0 0,23-60-769 0 0,-12 41 645 0 0,-13 75-1 0 0,4 50 0 0 0,17-132-621 0 0,-23 375 190 0 0,25-361-256 0 0,1-31 0 0 0,1 33 0 0 0,2-44-767 0 0,2-2-4016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51 3223 0 0,'3'-13'2280'0'0,"-2"12"-1798"0"0,-1 0 0 0 0,1-1 0 0 0,-1 1 0 0 0,1 0 0 0 0,-1-1 0 0 0,0 1 0 0 0,1-1 0 0 0,-1 1 0 0 0,0 0 0 0 0,0-1 0 0 0,0 1 0 0 0,0-1 0 0 0,0 1 0 0 0,-1-1 0 0 0,1 1-1 0 0,0 0 1 0 0,-1-1 0 0 0,1 1 0 0 0,-1-2 0 0 0,0 2-378 0 0,0 0 0 0 0,0 0 0 0 0,0 1 0 0 0,0-1 0 0 0,0 0 0 0 0,0 1 0 0 0,0-1 0 0 0,0 1 0 0 0,0-1 0 0 0,0 1 0 0 0,0-1-1 0 0,0 1 1 0 0,0 0 0 0 0,0 0 0 0 0,0-1 0 0 0,0 1 0 0 0,-1 0 0 0 0,1 0 0 0 0,0 0 0 0 0,0 0 0 0 0,0 0 0 0 0,0 1 0 0 0,0-1 0 0 0,0 0 0 0 0,0 0 0 0 0,-3 2 0 0 0,-13 3-82 0 0,0 0-1 0 0,1 2 1 0 0,-1 0 0 0 0,-20 14 0 0 0,5-1 13 0 0,-31 25-1 0 0,-16 15 92 0 0,79-60-126 0 0,0 0 0 0 0,-1 1 0 0 0,1-1 1 0 0,0 0-1 0 0,-1 0 0 0 0,1 0 1 0 0,0 0-1 0 0,-1 1 0 0 0,1-1 1 0 0,0 0-1 0 0,-1 0 0 0 0,1 1 1 0 0,0-1-1 0 0,0 0 0 0 0,-1 0 0 0 0,1 1 1 0 0,0-1-1 0 0,0 0 0 0 0,0 1 1 0 0,-1-1-1 0 0,1 0 0 0 0,0 1 1 0 0,0-1-1 0 0,0 0 0 0 0,0 1 0 0 0,0-1 1 0 0,0 0-1 0 0,0 1 0 0 0,0-1 1 0 0,0 1-1 0 0,0-1 0 0 0,0 0 1 0 0,0 1-1 0 0,0-1 0 0 0,0 0 1 0 0,0 1-1 0 0,0-1 0 0 0,5 3-1 0 0,-1-1 1 0 0,1 0 0 0 0,0 0 0 0 0,0-1 0 0 0,0 1 0 0 0,0-1 0 0 0,0 0 0 0 0,0-1 0 0 0,0 1 0 0 0,8-1 0 0 0,12 2 0 0 0,86 10 1 0 0,-61-8-37 0 0,85 18-1 0 0,-127-19 37 0 0,0-1 0 0 0,0 1 0 0 0,0 0 0 0 0,9 5 0 0 0,-14-6 0 0 0,-1-1 0 0 0,1 1 0 0 0,-1-1 0 0 0,0 1 0 0 0,0 0 0 0 0,0 0 0 0 0,0 0 0 0 0,0 0 0 0 0,0 0 0 0 0,-1 0 0 0 0,1 1 0 0 0,-1-1 0 0 0,1 1 0 0 0,-1-1 0 0 0,0 1 0 0 0,1 3 0 0 0,-1-5 5 0 0,-1 0 0 0 0,0 0 0 0 0,1 0 0 0 0,-1 0 0 0 0,0 0 0 0 0,0 0 0 0 0,0 0 0 0 0,0-1 0 0 0,0 1 0 0 0,0 0 0 0 0,0 0 0 0 0,0 0 0 0 0,0 0 0 0 0,0 0-1 0 0,-1 0 1 0 0,1 0 0 0 0,0 0 0 0 0,-1 0 0 0 0,1 0 0 0 0,-1 0 0 0 0,1 0 0 0 0,-1-1 0 0 0,1 1 0 0 0,-1 0 0 0 0,1 0 0 0 0,-1-1 0 0 0,0 1 0 0 0,0 0 0 0 0,-2 2 61 0 0,-1 1 23 0 0,-1 1 0 0 0,0-1 0 0 0,0 0 1 0 0,0 0-1 0 0,-1-1 0 0 0,1 1 0 0 0,-11 3 1 0 0,-46 16 248 0 0,51-19-272 0 0,-199 48 222 0 0,197-49-290 0 0,2 0-2 0 0,0-1 1 0 0,-1 0 0 0 0,1-1-1 0 0,0 0 1 0 0,-1 0 0 0 0,1-1-1 0 0,-17-2 1 0 0,28 2-12 0 0,-1-1-1 0 0,0 1 1 0 0,0 0 0 0 0,0 0 0 0 0,0 0-1 0 0,1 0 1 0 0,-1-1 0 0 0,0 1 0 0 0,0 0 0 0 0,1-1-1 0 0,-1 1 1 0 0,0-1 0 0 0,0 1 0 0 0,1-1-1 0 0,-1 1 1 0 0,0-1 0 0 0,1 1 0 0 0,-1-1-1 0 0,1 0 1 0 0,-1 1 0 0 0,1-1 0 0 0,-1 0 0 0 0,1 0-1 0 0,-1 1 1 0 0,1-1 0 0 0,0 0 0 0 0,-1 0-1 0 0,1 1 1 0 0,0-1 0 0 0,0 0 0 0 0,0 0-1 0 0,-1 0 1 0 0,1 0 0 0 0,0 0 0 0 0,0 1 0 0 0,0-1-1 0 0,0 0 1 0 0,1 0 0 0 0,-1 0 0 0 0,0 0-1 0 0,0 1 1 0 0,0-1 0 0 0,1 0 0 0 0,0-1-1 0 0,1-3-969 0 0,1 0-1 0 0,0 0 1 0 0,0 0-1 0 0,0 0 1 0 0,5-4-1 0 0,-8 9 942 0 0,12-13-5604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15863 0 0,'-1'0'49'0'0,"1"-1"1"0"0,0 1-1 0 0,0 0 0 0 0,-1-1 0 0 0,1 1 0 0 0,0 0 0 0 0,-1-1 0 0 0,1 1 1 0 0,0 0-1 0 0,-1 0 0 0 0,1-1 0 0 0,0 1 0 0 0,-1 0 0 0 0,1 0 1 0 0,-1 0-1 0 0,1-1 0 0 0,0 1 0 0 0,-1 0 0 0 0,1 0 0 0 0,-1 0 0 0 0,1 0 1 0 0,0 0-1 0 0,-1 0 0 0 0,1 0 0 0 0,-1 0 0 0 0,1 0 0 0 0,-1 0 1 0 0,1 0-1 0 0,-9 13 245 0 0,5-5-298 0 0,1 1-1 0 0,0 0 1 0 0,0 0-1 0 0,1 0 1 0 0,1 1 0 0 0,-1-1-1 0 0,1 0 1 0 0,1 10-1 0 0,6 78 402 0 0,-5-82-258 0 0,61 329 542 0 0,-38-231-666 0 0,-23-107-33 0 0,8 37 384 0 0,-1-1-1 0 0,2 66 1 0 0,-10-106-445 0 0,0 0 1 0 0,-1-1 0 0 0,1 1-1 0 0,0 0 1 0 0,0 0 0 0 0,-1 0-1 0 0,1 0 1 0 0,-1 0-1 0 0,0-1 1 0 0,0 1 0 0 0,1 0-1 0 0,-1 0 1 0 0,0-1 0 0 0,-1 1-1 0 0,1-1 1 0 0,0 1-1 0 0,0-1 1 0 0,0 1 0 0 0,-1-1-1 0 0,1 0 1 0 0,-1 1 0 0 0,1-1-1 0 0,-1 0 1 0 0,0 0-1 0 0,1 0 1 0 0,-1-1 0 0 0,-3 2-1 0 0,-8 3-1125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4607 0 0,'0'0'16311'0'0,"1"1"-15890"0"0,3 2-289 0 0,0-1-1 0 0,1 1 1 0 0,-1-1-1 0 0,0 0 1 0 0,1 0-1 0 0,0-1 0 0 0,-1 0 1 0 0,1 1-1 0 0,0-2 1 0 0,-1 1-1 0 0,9 0 1 0 0,5 0 317 0 0,33-4 0 0 0,-2-4 70 0 0,65-18 0 0 0,-19 4-381 0 0,-84 18-219 0 0,99-15 286 0 0,-89 16-800 0 0,-1 1 1 0 0,0 0 0 0 0,30 4 0 0 0,-34 0-1263 0 0,-2 1-3450 0 0,0 2-1420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39 417 6911 0 0,'0'0'16148'0'0,"-2"-8"-15007"0"0,-8-30-289 0 0,2 7-48 0 0,-9-63 0 0 0,16 83-844 0 0,0-1 1 0 0,1 1-1 0 0,1 0 0 0 0,0-1 0 0 0,1 1 1 0 0,0 0-1 0 0,0 0 0 0 0,1 0 1 0 0,6-15-1 0 0,-5 18-109 0 0,0 0 0 0 0,0 1 0 0 0,0-1-1 0 0,1 1 1 0 0,0 0 0 0 0,0 0 0 0 0,1 0-1 0 0,0 1 1 0 0,0 0 0 0 0,1 0 0 0 0,0 1 0 0 0,0 0-1 0 0,13-8 1 0 0,-13 10-143 0 0,-1 0 0 0 0,0 0 0 0 0,1 1-1 0 0,-1 0 1 0 0,1 1 0 0 0,0-1 0 0 0,-1 1-1 0 0,1 1 1 0 0,0-1 0 0 0,0 1 0 0 0,0 0 0 0 0,0 1-1 0 0,-1-1 1 0 0,1 1 0 0 0,0 1 0 0 0,-1-1-1 0 0,1 1 1 0 0,6 3 0 0 0,9 5-963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61 14567 0 0,'0'0'1320'0'0,"1"-7"-1056"0"0,0 7-238 0 0,-1-1 0 0 0,0 1-1 0 0,0 0 1 0 0,0-1 0 0 0,0 1-1 0 0,0-1 1 0 0,0 1 0 0 0,0-1-1 0 0,0 1 1 0 0,0-1 0 0 0,0 1-1 0 0,0 0 1 0 0,0-1 0 0 0,0 1-1 0 0,0-1 1 0 0,0 1 0 0 0,0-1-1 0 0,-1 1 1 0 0,1 0 0 0 0,0-1-1 0 0,0 1 1 0 0,-1-1 0 0 0,1 1 38 0 0,-1-1 0 0 0,1 1 0 0 0,0 0 0 0 0,-1 0 0 0 0,1 0 0 0 0,-1 0 1 0 0,1 0-1 0 0,0 0 0 0 0,-1 0 0 0 0,1 0 0 0 0,-1 0 0 0 0,1 0 0 0 0,0 0 0 0 0,-1 0 1 0 0,1 0-1 0 0,0 0 0 0 0,-1 0 0 0 0,1 1 0 0 0,-1-1 0 0 0,1 0 0 0 0,-19 12 2348 0 0,17-11-2321 0 0,-11 10 10 0 0,1 0 0 0 0,-1 1 0 0 0,2 0-1 0 0,0 1 1 0 0,0 0 0 0 0,1 1 0 0 0,1 0 0 0 0,1 1-1 0 0,-13 26 1 0 0,19-35-26 0 0,-1 0 1 0 0,1 1-1 0 0,1 0 0 0 0,-1 0 0 0 0,1-1 0 0 0,0 1 0 0 0,1 0 1 0 0,0 11-1 0 0,0-16-50 0 0,0 0 1 0 0,0 0 0 0 0,1 0-1 0 0,-1 0 1 0 0,0 0-1 0 0,1 0 1 0 0,0 0-1 0 0,-1 0 1 0 0,1 0-1 0 0,0 0 1 0 0,0 0 0 0 0,0-1-1 0 0,0 1 1 0 0,0 0-1 0 0,1-1 1 0 0,-1 1-1 0 0,0-1 1 0 0,1 1-1 0 0,-1-1 1 0 0,1 1 0 0 0,0-1-1 0 0,-1 0 1 0 0,1 0-1 0 0,0 0 1 0 0,0 0-1 0 0,0 0 1 0 0,0 0-1 0 0,0-1 1 0 0,-1 1-1 0 0,1-1 1 0 0,0 1 0 0 0,4-1-1 0 0,2 1 36 0 0,0-1 0 0 0,1-1 0 0 0,-1 1 0 0 0,0-1-1 0 0,0-1 1 0 0,12-3 0 0 0,-14 3-39 0 0,1 0 0 0 0,-1 0 0 0 0,0-1-1 0 0,-1 0 1 0 0,1 0 0 0 0,0 0 0 0 0,-1 0 0 0 0,8-8 0 0 0,-12 10-14 0 0,-1 1 0 0 0,0-1 1 0 0,1 1-1 0 0,-1-1 0 0 0,0 0 0 0 0,0 0 0 0 0,0 1 1 0 0,0-1-1 0 0,0 0 0 0 0,0 1 0 0 0,0-1 1 0 0,0 0-1 0 0,0 0 0 0 0,0 1 0 0 0,0-1 1 0 0,0 0-1 0 0,0 1 0 0 0,0-1 0 0 0,-1 0 1 0 0,1 1-1 0 0,0-1 0 0 0,-1 0 0 0 0,-7-14 57 0 0,3 8-62 0 0,0 0-1 0 0,-1 0 0 0 0,0 0 0 0 0,0 1 0 0 0,0 0 0 0 0,-1 0 0 0 0,-13-8 0 0 0,-5-1 25 0 0,-26-12-1 0 0,17 10-21 0 0,27 12-21 0 0,-1 0-466 0 0,3 3-2910 0 0</inkml:trace>
  <inkml:trace contextRef="#ctx0" brushRef="#br0" timeOffset="1">403 290 3679 0 0,'0'0'14792'0'0,"2"0"-14522"0"0,0-1-240 0 0,0 1 1 0 0,0-1 0 0 0,0 0 0 0 0,0 0 0 0 0,0 0-1 0 0,0 0 1 0 0,0-1 0 0 0,0 1 0 0 0,0 0-1 0 0,-1-1 1 0 0,1 1 0 0 0,0-1 0 0 0,-1 0 0 0 0,0 0-1 0 0,1 1 1 0 0,-1-1 0 0 0,0 0 0 0 0,0 0 0 0 0,0 0-1 0 0,0 0 1 0 0,1-3 0 0 0,3-8 405 0 0,-1-1 1 0 0,4-18-1 0 0,-4 15-8 0 0,2-8-86 0 0,15-47 498 0 0,-18 65-789 0 0,1-1-1 0 0,-1 0 1 0 0,1 1 0 0 0,1 0 0 0 0,-1 0 0 0 0,11-12-1 0 0,-14 17-48 0 0,1 1-1 0 0,-1-1 0 0 0,1 1 1 0 0,-1 0-1 0 0,1-1 0 0 0,0 1 1 0 0,-1 0-1 0 0,1 0 0 0 0,0 0 0 0 0,0 0 1 0 0,0 0-1 0 0,0 1 0 0 0,0-1 1 0 0,0 0-1 0 0,0 1 0 0 0,0-1 0 0 0,0 1 1 0 0,0 0-1 0 0,0 0 0 0 0,0 0 1 0 0,0 0-1 0 0,1 0 0 0 0,-1 0 0 0 0,0 1 1 0 0,0-1-1 0 0,0 1 0 0 0,0-1 1 0 0,0 1-1 0 0,0 0 0 0 0,0 0 1 0 0,-1 0-1 0 0,1 0 0 0 0,0 0 0 0 0,0 0 1 0 0,2 3-1 0 0,3 1 44 0 0,-1 1-1 0 0,0 0 1 0 0,0 1-1 0 0,0-1 1 0 0,-1 1-1 0 0,0 0 1 0 0,5 11-1 0 0,1 6 335 0 0,16 44-1 0 0,1 6-63 0 0,-27-72-387 0 0,0 0-1 0 0,0 0 0 0 0,0 0 1 0 0,1 0-1 0 0,-1 0 1 0 0,1 0-1 0 0,-1-1 1 0 0,1 1-1 0 0,-1-1 0 0 0,1 1 1 0 0,0-1-1 0 0,0 0 1 0 0,0 1-1 0 0,-1-1 0 0 0,1 0 1 0 0,0 0-1 0 0,1-1 1 0 0,-1 1-1 0 0,0 0 1 0 0,0-1-1 0 0,0 1 0 0 0,4 0 1 0 0,8-1-907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7 8751 0 0,'0'0'794'0'0,"-13"-4"-636"0"0,4 3 528 0 0,-1 0 0 0 0,1 0 0 0 0,-1 1 0 0 0,1 1 0 0 0,-1-1 0 0 0,1 2 0 0 0,-10 1 0 0 0,0 2 1144 0 0,1 0-1 0 0,-28 12 0 0 0,32-10-1834 0 0,0 0 1 0 0,0 1-1 0 0,1 0 0 0 0,0 1 1 0 0,0 1-1 0 0,-22 21 0 0 0,30-25 4 0 0,0 0 0 0 0,1 0 0 0 0,-1 0 0 0 0,1 0-1 0 0,0 1 1 0 0,1 0 0 0 0,-4 8 0 0 0,6-10 13 0 0,-1 0-1 0 0,1-1 1 0 0,0 1 0 0 0,1 0 0 0 0,-1-1 0 0 0,1 1 0 0 0,0 0 0 0 0,0 0 0 0 0,0 0 0 0 0,1-1-1 0 0,-1 1 1 0 0,3 6 0 0 0,-3-9 5 0 0,1-1-1 0 0,-1 1 1 0 0,1 0 0 0 0,0-1-1 0 0,-1 1 1 0 0,1-1 0 0 0,0 1-1 0 0,0-1 1 0 0,0 0-1 0 0,0 1 1 0 0,0-1 0 0 0,0 0-1 0 0,1 0 1 0 0,-1 0 0 0 0,0 0-1 0 0,1 0 1 0 0,-1 0-1 0 0,0 0 1 0 0,1 0 0 0 0,2 1-1 0 0,-1-1 11 0 0,0-1-1 0 0,0 1 1 0 0,0-1-1 0 0,0 1 1 0 0,0-1-1 0 0,0 0 1 0 0,0 0-1 0 0,0 0 1 0 0,0 0-1 0 0,5-2 1 0 0,3-1 35 0 0,-1 0 0 0 0,1-1 1 0 0,-1 0-1 0 0,1-1 0 0 0,10-7 1 0 0,-12 8-33 0 0,-2-2 0 0 0,1 1 0 0 0,7-8 0 0 0,-12 10-26 0 0,0 0 1 0 0,0 0-1 0 0,0-1 0 0 0,0 1 1 0 0,-1-1-1 0 0,0 1 1 0 0,0-1-1 0 0,0 0 0 0 0,2-5 1 0 0,-3 8-1 0 0,-1 0 0 0 0,0 1 1 0 0,0-1-1 0 0,1 0 0 0 0,-1 0 0 0 0,0 1 1 0 0,0-1-1 0 0,0 0 0 0 0,0 0 0 0 0,0 0 1 0 0,0 0-1 0 0,0 1 0 0 0,0-1 1 0 0,0 0-1 0 0,0 0 0 0 0,0 0 0 0 0,0 1 1 0 0,-1-1-1 0 0,1 0 0 0 0,0 0 0 0 0,-1 1 1 0 0,1-1-1 0 0,0 0 0 0 0,-1 0 0 0 0,1 1 1 0 0,-1-1-1 0 0,1 1 0 0 0,-1-1 1 0 0,1 0-1 0 0,-1 1 0 0 0,0-1 0 0 0,1 1 1 0 0,-1-1-1 0 0,0 1 0 0 0,1 0 0 0 0,-2-1 1 0 0,0 0-8 0 0,0 1 0 0 0,1-1 0 0 0,-1 1 0 0 0,0 0 0 0 0,1 0 0 0 0,-1 0 0 0 0,0 0 0 0 0,0 0 0 0 0,1 0 0 0 0,-1 1 0 0 0,0-1 0 0 0,1 0 1 0 0,-1 1-1 0 0,0-1 0 0 0,1 1 0 0 0,-3 1 0 0 0,2-1-11 0 0,0 1 1 0 0,0-1 0 0 0,0 0-1 0 0,0 1 1 0 0,0 0-1 0 0,0 0 1 0 0,0-1 0 0 0,1 1-1 0 0,-1 0 1 0 0,1 0-1 0 0,-1 1 1 0 0,1-1 0 0 0,-2 5-1 0 0,1-3-16 0 0,1 1 0 0 0,-1-1 0 0 0,1 1 0 0 0,1 0-1 0 0,-1-1 1 0 0,0 11 0 0 0,2-1-92 0 0,1 0-1 0 0,0-1 1 0 0,0 1 0 0 0,6 16-1 0 0,1-4-196 0 0,0 0 0 0 0,2 0 0 0 0,20 32-1 0 0,50 70 31 0 0,4 7 1485 0 0,-29-22 891 0 0,48 143 1 0 0,-59-116-1711 0 0,-40-118-459 0 0,-1 0 1 0 0,-1 0-1 0 0,-1 0 1 0 0,-1 35 0 0 0,-1-53 19 0 0,-1 1 0 0 0,1-1 1 0 0,-1 0-1 0 0,0 1 0 0 0,0-1 1 0 0,0 0-1 0 0,-1 1 0 0 0,0-1 1 0 0,0 0-1 0 0,0 0 0 0 0,0 0 1 0 0,0-1-1 0 0,-1 1 0 0 0,-5 6 1 0 0,4-6-22 0 0,-1 0 0 0 0,0-1 1 0 0,1 1-1 0 0,-1-1 0 0 0,-1 0 1 0 0,1 0-1 0 0,0 0 1 0 0,-1-1-1 0 0,-10 3 0 0 0,-2-1-102 0 0,0-1-1 0 0,0 0 1 0 0,-1-2-1 0 0,1 0 0 0 0,0-1 1 0 0,-22-3-1 0 0,3-2-136 0 0,0-1 0 0 0,1-2 0 0 0,0-1 1 0 0,1-2-1 0 0,0-2 0 0 0,-52-26 0 0 0,42 14-185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182 251 1839 0 0,'8'-16'12453'0'0,"-9"24"-7502"0"0,1-5-4908 0 0,0 0-1 0 0,0 0 1 0 0,0-1-1 0 0,0 1 1 0 0,0 0-1 0 0,1 0 1 0 0,-1-1 0 0 0,1 1-1 0 0,-1 0 1 0 0,3 3-1 0 0,-1-4 41 0 0,0 1-1 0 0,0-1 0 0 0,0 0 1 0 0,1 0-1 0 0,-1 0 0 0 0,0-1 1 0 0,1 1-1 0 0,0 0 0 0 0,-1-1 1 0 0,1 0-1 0 0,0 1 0 0 0,0-1 1 0 0,0 0-1 0 0,0-1 0 0 0,0 1 1 0 0,0 0-1 0 0,0-1 0 0 0,0 0 1 0 0,0 0-1 0 0,0 1 0 0 0,0-2 1 0 0,0 1-1 0 0,4-1 0 0 0,6-1 117 0 0,1 0 0 0 0,-1-1 0 0 0,23-9 0 0 0,-22 6-133 0 0,0 0-1 0 0,0 0 1 0 0,-1-1-1 0 0,0-1 1 0 0,0-1-1 0 0,-1 1 1 0 0,0-2-1 0 0,12-12 0 0 0,-18 16-130 0 0,-1 0-1 0 0,0 0 0 0 0,0 0 0 0 0,-1 0 0 0 0,0-1 0 0 0,0 0 1 0 0,0 1-1 0 0,-1-2 0 0 0,0 1 0 0 0,0 0 0 0 0,-1-1 0 0 0,0 1 0 0 0,0-1 1 0 0,-1 1-1 0 0,0-1 0 0 0,0 0 0 0 0,-1-13 0 0 0,0 18-31 0 0,-1 1 0 0 0,1-1 0 0 0,-1 1 0 0 0,1-1 0 0 0,-1 1 0 0 0,0-1-1 0 0,0 1 1 0 0,0-1 0 0 0,0 1 0 0 0,0 0 0 0 0,0 0 0 0 0,-1-1 0 0 0,1 1 0 0 0,-1 0 0 0 0,1 0 0 0 0,-5-3 0 0 0,3 3-81 0 0,0 0 1 0 0,0 0-1 0 0,-1 0 1 0 0,1 0-1 0 0,-1 1 0 0 0,1-1 1 0 0,-1 1-1 0 0,1 0 1 0 0,-1 0-1 0 0,-5 0 1 0 0,-7 0-432 0 0,0 0 0 0 0,1 1-1 0 0,-1 1 1 0 0,-21 4 0 0 0,32-4 518 0 0,-9 2 60 0 0,0 0 1 0 0,1 1-1 0 0,0 0 0 0 0,0 1 0 0 0,0 1 1 0 0,1 0-1 0 0,-1 0 0 0 0,-15 12 0 0 0,7-2 223 0 0,0 0 1 0 0,1 2-1 0 0,-25 28 0 0 0,29-28 21 0 0,1 0-1 0 0,1 1 1 0 0,1 1-1 0 0,-19 35 1 0 0,28-47-100 0 0,1 0-1 0 0,-1 0 1 0 0,1 1 0 0 0,1-1 0 0 0,-1 1 0 0 0,2 0 0 0 0,-1 0 0 0 0,1 0-1 0 0,0 0 1 0 0,1 0 0 0 0,0 0 0 0 0,1 0 0 0 0,0 0 0 0 0,0-1-1 0 0,3 13 1 0 0,-2-16-75 0 0,0 0 0 0 0,0-1-1 0 0,0 1 1 0 0,0-1 0 0 0,1 0 0 0 0,0 0-1 0 0,0 0 1 0 0,0 0 0 0 0,0 0 0 0 0,1 0-1 0 0,-1-1 1 0 0,1 0 0 0 0,4 3 0 0 0,-1-1 84 0 0,0-2 0 0 0,0 1 1 0 0,0-1-1 0 0,0 0 0 0 0,0 0 0 0 0,0-1 1 0 0,13 3-1 0 0,4-3 245 0 0,-1 0-1 0 0,0-1 1 0 0,0-1 0 0 0,37-5-1 0 0,41-12 261 0 0,-52 2-2112 0 0,-39 11-676 0 0,0-1 1 0 0,15-9-1 0 0,-9 3-4091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14135 0 0,'0'0'3611'0'0,"1"2"-3212"0"0,4 11 114 0 0,-2 0 1 0 0,5 25-1 0 0,3 10 203 0 0,-5-26-608 0 0,1 0 0 0 0,0-1 0 0 0,2 0 0 0 0,1 0 0 0 0,0-1 1 0 0,2 0-1 0 0,22 30 1825 0 0,-14-147-161 0 0,-15 76-1824 0 0,1-1 0 0 0,0 1 0 0 0,2 0 0 0 0,0 0 0 0 0,2 1 0 0 0,0 0 0 0 0,1 1 0 0 0,1 0 0 0 0,1 1 0 0 0,0 0 0 0 0,2 1 0 0 0,0 1 0 0 0,0 0 0 0 0,2 1 0 0 0,0 1 0 0 0,33-22 0 0 0,-46 34 11 0 0,0 0 0 0 0,0 0 1 0 0,-1 1-1 0 0,1-1 0 0 0,0 1 0 0 0,1 0 0 0 0,-1 0 0 0 0,0 1 1 0 0,0-1-1 0 0,7 1 0 0 0,-7 0-444 0 0,-1 0 0 0 0,0 1-1 0 0,1-1 1 0 0,-1 1 0 0 0,0 0 0 0 0,1 0 0 0 0,5 3 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14335 0 0,'0'0'4208'0'0,"1"9"-1385"0"0,13 146 742 0 0,-12-121-3289 0 0,-2-33-276 0 0,0 0-77 0 0,0 1 0 0 0,0 0 1 0 0,0 0-1 0 0,0-1 0 0 0,1 1 1 0 0,-1 0-1 0 0,0-1 0 0 0,1 1 0 0 0,-1 0 1 0 0,1-1-1 0 0,0 1 0 0 0,-1-1 0 0 0,1 1 1 0 0,0-1-1 0 0,0 1 0 0 0,0-1 1 0 0,2 3-1 0 0,-3-4-71 0 0,1 0 0 0 0,-1 0 0 0 0,1 0 1 0 0,-1 0-1 0 0,1 0 0 0 0,0 0 0 0 0,-1 0 0 0 0,1 0 1 0 0,-1 0-1 0 0,1 0 0 0 0,-1 0 0 0 0,1-1 0 0 0,-1 1 1 0 0,1 0-1 0 0,-1 0 0 0 0,1 0 0 0 0,0-1 0 0 0,-1 1 1 0 0,0 0-1 0 0,2-1 0 0 0,8-7-2301 0 0,2-2-4409 0 0</inkml:trace>
  <inkml:trace contextRef="#ctx0" brushRef="#br0" timeOffset="1">45 0 2303 0 0,'0'0'200'0'0,"6"10"-200"0"0,1-1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2759 0 0,'-2'1'207'0'0,"-9"4"1925"0"0,0 0-1 0 0,-18 11 1 0 0,25-13-1772 0 0,0 0 0 0 0,0 0 0 0 0,1 1 0 0 0,-1-1 0 0 0,1 1 1 0 0,0 0-1 0 0,0 0 0 0 0,0 0 0 0 0,0 0 0 0 0,-2 6 0 0 0,-7 19 235 0 0,2 1 1 0 0,1 0-1 0 0,1 1 1 0 0,-5 41-1 0 0,11-57-579 0 0,-5 19 152 0 0,-15 52-1 0 0,15-70-134 0 0,-1 0-1 0 0,-1 0 1 0 0,-18 26 0 0 0,0 1-760 0 0,26-41-284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323 247 8287 0 0,'0'0'639'0'0,"0"2"-415"0"0,1 9 1061 0 0,0 0-1 0 0,0 0 1 0 0,-1 0-1 0 0,0-1 1 0 0,-1 1 0 0 0,-3 12-1 0 0,4-20-1188 0 0,-1 0 0 0 0,0 0 0 0 0,0 0-1 0 0,0 0 1 0 0,0 0 0 0 0,-1 0 0 0 0,1 0 0 0 0,-1 0-1 0 0,0 0 1 0 0,0-1 0 0 0,0 1 0 0 0,0-1-1 0 0,0 1 1 0 0,-1-1 0 0 0,1 0 0 0 0,-1 0 0 0 0,1 0-1 0 0,-1 0 1 0 0,0-1 0 0 0,0 1 0 0 0,1-1-1 0 0,-1 1 1 0 0,0-1 0 0 0,-1 0 0 0 0,-3 1 0 0 0,-4-1 71 0 0,0 1 0 0 0,1-1 0 0 0,-1-1 0 0 0,0 0 0 0 0,0-1 0 0 0,0 0 0 0 0,0-1 0 0 0,-11-2 1 0 0,8 0-71 0 0,1 0 0 0 0,0 0 0 0 0,0-1 0 0 0,0-1 0 0 0,-22-14 0 0 0,31 17-35 0 0,0 1-1 0 0,0-1 0 0 0,0-1 1 0 0,1 1-1 0 0,-1-1 1 0 0,1 1-1 0 0,0-1 0 0 0,0 0 1 0 0,0 0-1 0 0,1 0 1 0 0,-1 0-1 0 0,1-1 0 0 0,0 1 1 0 0,0-1-1 0 0,1 1 1 0 0,-1-1-1 0 0,1 0 0 0 0,0 1 1 0 0,0-1-1 0 0,1 0 1 0 0,-1-8-1 0 0,2 4-19 0 0,0 0 0 0 0,0 1 0 0 0,1-1 0 0 0,0 1 1 0 0,0-1-1 0 0,1 1 0 0 0,0 0 0 0 0,1 0 0 0 0,0 0 0 0 0,0 0 0 0 0,8-9 0 0 0,-3 4-188 0 0,1 0-1 0 0,0 2 1 0 0,1-1 0 0 0,1 1-1 0 0,0 1 1 0 0,0 0-1 0 0,1 1 1 0 0,0 0 0 0 0,0 1-1 0 0,1 0 1 0 0,1 1 0 0 0,-1 1-1 0 0,26-8 1 0 0,-33 13 146 0 0,-1 0 1 0 0,0 1 0 0 0,0-1-1 0 0,1 1 1 0 0,-1 0-1 0 0,0 1 1 0 0,0 0-1 0 0,1 0 1 0 0,-1 0 0 0 0,0 1-1 0 0,0 0 1 0 0,0 0-1 0 0,-1 0 1 0 0,1 1-1 0 0,0 0 1 0 0,-1 0 0 0 0,0 0-1 0 0,1 1 1 0 0,-1-1-1 0 0,-1 1 1 0 0,1 1-1 0 0,-1-1 1 0 0,6 6-1 0 0,-5-3 3 0 0,0-1-1 0 0,0 1 0 0 0,0 0 0 0 0,-1 0 0 0 0,1 1 0 0 0,-2-1 0 0 0,1 1 0 0 0,-1 0 0 0 0,-1 0 0 0 0,1 0 1 0 0,-1 0-1 0 0,-1 1 0 0 0,1-1 0 0 0,-1 0 0 0 0,-1 1 0 0 0,0 14 0 0 0,-1-16 12 0 0,-1-1 0 0 0,0 1 0 0 0,0 0 1 0 0,0-1-1 0 0,-1 1 0 0 0,0-1 0 0 0,0 0 0 0 0,0 0 0 0 0,-1 0 0 0 0,0-1 0 0 0,0 1 0 0 0,-1-1 0 0 0,-5 7 0 0 0,1-5 4 0 0,1 1 0 0 0,-1-2-1 0 0,0 1 1 0 0,0-1 0 0 0,-1 0 0 0 0,0-1-1 0 0,-16 7 1 0 0,22-11-194 0 0,-1 1 0 0 0,1-1 1 0 0,-1 0-1 0 0,0 0 0 0 0,1 0 1 0 0,-1 0-1 0 0,0-1 0 0 0,1 0 1 0 0,-9 0-1 0 0,12-1 2 0 0,0 1 0 0 0,-1 0-1 0 0,1-1 1 0 0,0 1 0 0 0,0-1 0 0 0,-1 1 0 0 0,1-1 0 0 0,0 0-1 0 0,0 1 1 0 0,0-1 0 0 0,0 0 0 0 0,0 0 0 0 0,0 0 0 0 0,0 0-1 0 0,0 0 1 0 0,0 0 0 0 0,0 0 0 0 0,0 0 0 0 0,1 0 0 0 0,-1-1-1 0 0,0 1 1 0 0,1 0 0 0 0,-1 0 0 0 0,1-1 0 0 0,-1 1 0 0 0,1 0-1 0 0,0-1 1 0 0,-1 1 0 0 0,1 0 0 0 0,0-1 0 0 0,0 1-1 0 0,0 0 1 0 0,0-1 0 0 0,0 1 0 0 0,1 0 0 0 0,-1-3 0 0 0,3-13-1780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9215 0 0,'0'0'707'0'0,"0"2"-464"0"0,0 26 1635 0 0,2 1 1 0 0,1 0 0 0 0,11 51-1 0 0,-9-55-1699 0 0,0 0 0 0 0,-2 0 0 0 0,-1 0 1 0 0,-1 1-1 0 0,-1-1 0 0 0,-2 1 0 0 0,0-1 0 0 0,-2 0 0 0 0,0 0 0 0 0,-2 0 0 0 0,0-1 0 0 0,-18 40 0 0 0,-2-5 27 0 0,13-32 144 0 0,2 0 0 0 0,-14 48 0 0 0,24-72-309 0 0,0 0 0 0 0,1 0 0 0 0,-1 0-1 0 0,1 0 1 0 0,0 0 0 0 0,0 0 0 0 0,0 0-1 0 0,0 0 1 0 0,0 0 0 0 0,1 0 0 0 0,0 0 0 0 0,-1-1-1 0 0,3 5 1 0 0,-2-5-64 0 0,-1-1 0 0 0,1 0 1 0 0,0 1-1 0 0,1-1 0 0 0,-1 0 0 0 0,0 0 0 0 0,0 1 0 0 0,0-1 0 0 0,1 0 0 0 0,-1 0 0 0 0,0 0 0 0 0,1-1 1 0 0,-1 1-1 0 0,1 0 0 0 0,0-1 0 0 0,-1 1 0 0 0,1 0 0 0 0,-1-1 0 0 0,1 0 0 0 0,0 1 0 0 0,-1-1 1 0 0,1 0-1 0 0,0 0 0 0 0,3 0 0 0 0,0 0-511 0 0,0-1 0 0 0,0 0 0 0 0,0 0 0 0 0,7-2 1 0 0,6-2-6261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39 14335 0 0,'0'0'662'0'0,"0"2"-18"0"0,0 15-588 0 0,-1-7 710 0 0,1-1 0 0 0,0 1 0 0 0,1 0 1 0 0,0-1-1 0 0,3 13 0 0 0,-3-21-695 0 0,-1 0 1 0 0,1 0-1 0 0,-1 0 1 0 0,1 0-1 0 0,0 0 1 0 0,-1 0-1 0 0,1 0 0 0 0,0 0 1 0 0,0-1-1 0 0,-1 1 1 0 0,1 0-1 0 0,0 0 1 0 0,0-1-1 0 0,0 1 1 0 0,0-1-1 0 0,0 1 1 0 0,0-1-1 0 0,0 1 0 0 0,0-1 1 0 0,0 0-1 0 0,0 1 1 0 0,1-1-1 0 0,-1 0 1 0 0,0 0-1 0 0,0 0 1 0 0,0 0-1 0 0,0 0 1 0 0,0 0-1 0 0,0 0 0 0 0,1 0 1 0 0,-1-1-1 0 0,0 1 1 0 0,1-1-1 0 0,4 0 32 0 0,0-1 1 0 0,0 1-1 0 0,0-2 0 0 0,7-2 0 0 0,-6 1-61 0 0,0-1 0 0 0,0 1 0 0 0,-1-1 0 0 0,0 0 1 0 0,1 0-1 0 0,9-13 0 0 0,-13 16-40 0 0,-1-1 1 0 0,0 1-1 0 0,0-1 1 0 0,0 0-1 0 0,-1 0 1 0 0,1 1-1 0 0,-1-1 1 0 0,1 0 0 0 0,-1 0-1 0 0,0-1 1 0 0,0 1-1 0 0,0 0 1 0 0,-1 0-1 0 0,1 0 1 0 0,-1-1-1 0 0,0 1 1 0 0,0 0-1 0 0,0-1 1 0 0,-1-5-1 0 0,1 8-18 0 0,-1 0-1 0 0,1 0 1 0 0,-1 0-1 0 0,1 0 0 0 0,-1 0 1 0 0,1 0-1 0 0,-1 0 1 0 0,0 0-1 0 0,1 0 0 0 0,-1 1 1 0 0,0-1-1 0 0,0 0 1 0 0,0 0-1 0 0,1 1 0 0 0,-1-1 1 0 0,0 1-1 0 0,0-1 1 0 0,0 1-1 0 0,0-1 0 0 0,0 1 1 0 0,0-1-1 0 0,0 1 0 0 0,0 0 1 0 0,-1 0-1 0 0,1-1 1 0 0,0 1-1 0 0,0 0 0 0 0,0 0 1 0 0,0 0-1 0 0,0 0 1 0 0,0 0-1 0 0,0 1 0 0 0,0-1 1 0 0,0 0-1 0 0,-2 1 1 0 0,-2 0-63 0 0,0 0 0 0 0,0 1 1 0 0,-1 0-1 0 0,1 0 1 0 0,-8 5-1 0 0,2 0 32 0 0,0 1 1 0 0,1 0-1 0 0,-1 1 0 0 0,-15 17 0 0 0,-31 45 396 0 0,48-58-197 0 0,0-1 1 0 0,-12 27-1 0 0,19-34-118 0 0,0 0 0 0 0,0-1 0 0 0,0 1 0 0 0,1 0-1 0 0,0 0 1 0 0,0 0 0 0 0,0 0 0 0 0,0 1 0 0 0,1-1 0 0 0,0 0-1 0 0,0 0 1 0 0,2 9 0 0 0,-1-12-32 0 0,0 1 0 0 0,0-1-1 0 0,0 0 1 0 0,0 1 0 0 0,1-1 0 0 0,-1 0-1 0 0,1 0 1 0 0,0 0 0 0 0,-1 0 0 0 0,1 0-1 0 0,0 0 1 0 0,0 0 0 0 0,0 0 0 0 0,1-1-1 0 0,-1 1 1 0 0,0-1 0 0 0,0 0 0 0 0,1 0-1 0 0,-1 0 1 0 0,1 0 0 0 0,3 1-1 0 0,3 1-832 0 0,1 0-1 0 0,-1-1 0 0 0,1-1 0 0 0,16 1 0 0 0,-7-2-6319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6911 0 0,'0'0'15617'0'0,"15"-5"-13790"0"0,-8 1-1745 0 0,1 0 0 0 0,-1 0 0 0 0,0-1 0 0 0,0-1 0 0 0,0 1-1 0 0,-1-1 1 0 0,0 0 0 0 0,9-12 0 0 0,3-7 126 0 0,17-30 0 0 0,-8 11-160 0 0,-13 23-47 0 0,-10 13-48 0 0,1 0-1 0 0,0 0 0 0 0,0 1 0 0 0,1 0 0 0 0,0 0 1 0 0,0 0-1 0 0,1 1 0 0 0,9-8 0 0 0,-16 14 34 0 0,1-1-1 0 0,-1 1 0 0 0,1 0 1 0 0,0 0-1 0 0,-1-1 0 0 0,1 1 1 0 0,-1 0-1 0 0,1 0 1 0 0,-1 0-1 0 0,1 0 0 0 0,0 0 1 0 0,-1-1-1 0 0,1 1 0 0 0,-1 0 1 0 0,1 1-1 0 0,0-1 1 0 0,-1 0-1 0 0,1 0 0 0 0,-1 0 1 0 0,1 0-1 0 0,0 0 1 0 0,-1 1-1 0 0,1-1 0 0 0,0 0 1 0 0,0 1 0 0 0,0 0 0 0 0,0 0 1 0 0,1 0-1 0 0,-1 0 0 0 0,0 0 0 0 0,-1 0 1 0 0,1 1-1 0 0,0-1 0 0 0,1 3 1 0 0,1 2-6 0 0,0 0 0 0 0,-1 1 0 0 0,3 8 1 0 0,-5-15 14 0 0,6 26-33 0 0,1 0 0 0 0,2-1 1 0 0,22 48-1 0 0,-19-50 69 0 0,10 25 0 0 0,-6-16-120 0 0,-16-30-371 0 0,2 2-71 0 0,-1-4 56 0 0,0 1 0 0 0,-1-1-1 0 0,1 0 1 0 0,0 0 0 0 0,-1 1 0 0 0,1-1-1 0 0,0 0 1 0 0,0 0 0 0 0,-1 0 0 0 0,1 0-1 0 0,0 0 1 0 0,0 1 0 0 0,-1-2 0 0 0,3 1 0 0 0,5-2-5672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13735 0 0,'0'0'1246'0'0,"0"1"-1028"0"0,-2 7 619 0 0,0 0-1 0 0,-1 0 1 0 0,0 0 0 0 0,0 0-1 0 0,-1-1 1 0 0,-8 13-1 0 0,-3 7 324 0 0,2-1-374 0 0,1-4-193 0 0,-13 41 1 0 0,23-58-492 0 0,0 1-1 0 0,0 0 0 0 0,1 0 0 0 0,0 0 1 0 0,1 0-1 0 0,-1 0 0 0 0,1 0 0 0 0,0 0 0 0 0,0 0 1 0 0,1 0-1 0 0,0 0 0 0 0,2 8 0 0 0,-2-13-89 0 0,-1 1 0 0 0,1-1 0 0 0,0 0 0 0 0,0 1 0 0 0,0-1 0 0 0,0 0 0 0 0,0 0 0 0 0,0 0 0 0 0,0 0 0 0 0,1 0-1 0 0,-1 0 1 0 0,0 0 0 0 0,1 0 0 0 0,-1 0 0 0 0,0-1 0 0 0,1 1 0 0 0,1 0 0 0 0,25 7 132 0 0,-19-7-801 0 0,0 0 1 0 0,0-1-1 0 0,1 0 0 0 0,-1-1 0 0 0,0 0 0 0 0,0 0 1 0 0,0-1-1 0 0,0 0 0 0 0,18-6 0 0 0,-9-1-1583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10 151 6447 0 0,'1'0'8469'0'0,"7"3"-6967"0"0,4 3 436 0 0,-1-1 0 0 0,16 4 0 0 0,-22-8-1667 0 0,0 0 0 0 0,0-1 0 0 0,0 1 0 0 0,0-1 0 0 0,-1 0 0 0 0,1 0 0 0 0,0-1 0 0 0,10-1 0 0 0,8-3-42 0 0,-1-2 1 0 0,24-9-1 0 0,-35 12-158 0 0,-2-1 0 0 0,1 0 0 0 0,0-1 0 0 0,-1 0-1 0 0,0 0 1 0 0,14-13 0 0 0,-19 14-102 0 0,-1 1 0 0 0,1 0-1 0 0,-1-1 1 0 0,0 0 0 0 0,-1 0-1 0 0,1 0 1 0 0,-1 0 0 0 0,2-7-1 0 0,-3 10 14 0 0,-1 0 1 0 0,1 0-1 0 0,-1 1 0 0 0,0-1 0 0 0,1 0 0 0 0,-1 0 0 0 0,0 0 0 0 0,0 0 0 0 0,-1 0 0 0 0,1 0 0 0 0,0 0 0 0 0,-1-2 0 0 0,0 3 10 0 0,1 0-1 0 0,-1 0 1 0 0,0 0 0 0 0,1 0 0 0 0,-1 0-1 0 0,0 0 1 0 0,0 0 0 0 0,1 0-1 0 0,-1 0 1 0 0,0 1 0 0 0,0-1 0 0 0,0 0-1 0 0,0 0 1 0 0,0 1 0 0 0,0-1 0 0 0,0 1-1 0 0,0-1 1 0 0,0 1 0 0 0,-1 0 0 0 0,1-1-1 0 0,0 1 1 0 0,-1 0 0 0 0,-4-1-110 0 0,0 1 0 0 0,0 0 0 0 0,1 0 0 0 0,-1 0 0 0 0,0 1-1 0 0,1 0 1 0 0,-1 0 0 0 0,0 0 0 0 0,1 1 0 0 0,-1 0 0 0 0,-6 3 0 0 0,-2 1-26 0 0,0 2 0 0 0,-25 16-1 0 0,23-12 240 0 0,1 0 0 0 0,1 1-1 0 0,0 1 1 0 0,1 1 0 0 0,0 0-1 0 0,1 0 1 0 0,1 1 0 0 0,0 0-1 0 0,1 1 1 0 0,-9 22 0 0 0,17-33-75 0 0,0 0-1 0 0,0 0 1 0 0,1 0 0 0 0,-1 1 0 0 0,1-1-1 0 0,0 0 1 0 0,1 1 0 0 0,0-1 0 0 0,0 1-1 0 0,0-1 1 0 0,1 0 0 0 0,0 1 0 0 0,0-1-1 0 0,1 0 1 0 0,2 9 0 0 0,-2-10-15 0 0,1 0 0 0 0,0 0 1 0 0,-1 0-1 0 0,2 0 0 0 0,-1 0 0 0 0,0-1 0 0 0,1 0 0 0 0,0 0 1 0 0,0 0-1 0 0,0 0 0 0 0,1 0 0 0 0,-1-1 0 0 0,1 1 0 0 0,0-1 1 0 0,0-1-1 0 0,0 1 0 0 0,8 3 0 0 0,-2-3 2 0 0,-1 0 1 0 0,1 0-1 0 0,-1-1 1 0 0,1 0-1 0 0,0-1 0 0 0,0 0 1 0 0,0-1-1 0 0,-1 0 0 0 0,1-1 1 0 0,0 0-1 0 0,0-1 1 0 0,18-4-1 0 0,-15 1-2413 0 0,0 0 0 0 0,23-12 0 0 0,-21 9-5176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413 214 12095 0 0,'0'0'1423'0'0,"10"-14"6138"0"0,-10 9-7449 0 0,-1 1-1 0 0,0-1 1 0 0,0 1-1 0 0,0 0 0 0 0,0-1 1 0 0,-1 1-1 0 0,1 0 1 0 0,-1 0-1 0 0,-3-5 1 0 0,0-1 61 0 0,-12-31-33 0 0,14 29-90 0 0,-1 1 0 0 0,-1 1 0 0 0,0-1 0 0 0,-1 1 0 0 0,-13-20 0 0 0,18 29-55 0 0,-1-1-1 0 0,1 1 0 0 0,-1-1 1 0 0,1 1-1 0 0,-1 0 1 0 0,0 0-1 0 0,1 0 1 0 0,-1 0-1 0 0,0 0 0 0 0,0 0 1 0 0,0 0-1 0 0,0 1 1 0 0,0-1-1 0 0,0 1 1 0 0,-2-1-1 0 0,-1 1-22 0 0,1-1-1 0 0,0 1 1 0 0,-1 1-1 0 0,1-1 1 0 0,0 1-1 0 0,-8 1 0 0 0,-2 3-52 0 0,1 0 0 0 0,0 0 0 0 0,-17 10 0 0 0,9-3 27 0 0,0 1 1 0 0,1 1 0 0 0,0 1-1 0 0,-18 18 1 0 0,29-24 72 0 0,0 0 1 0 0,1 0-1 0 0,0 1 0 0 0,0 0 0 0 0,1 0 0 0 0,1 1 1 0 0,-1 0-1 0 0,2 0 0 0 0,-8 22 0 0 0,11-30 3 0 0,1 1 1 0 0,1-1-1 0 0,-1 1 0 0 0,0 0 1 0 0,1-1-1 0 0,0 1 0 0 0,0-1 0 0 0,0 1 1 0 0,0 0-1 0 0,0-1 0 0 0,1 1 0 0 0,0-1 1 0 0,-1 1-1 0 0,1-1 0 0 0,1 1 0 0 0,-1-1 1 0 0,0 1-1 0 0,1-1 0 0 0,0 0 1 0 0,0 0-1 0 0,0 0 0 0 0,0 0 0 0 0,0 0 1 0 0,0 0-1 0 0,1-1 0 0 0,0 1 0 0 0,-1-1 1 0 0,1 1-1 0 0,0-1 0 0 0,0 0 1 0 0,0 0-1 0 0,0-1 0 0 0,1 1 0 0 0,-1-1 1 0 0,0 1-1 0 0,5 0 0 0 0,5 2 39 0 0,0-1-1 0 0,0 0 1 0 0,0-1-1 0 0,0-1 1 0 0,1 0-1 0 0,13-1 1 0 0,-5-1 50 0 0,1-1 0 0 0,38-9 0 0 0,-52 9-98 0 0,0 0-1 0 0,0-1 1 0 0,0-1-1 0 0,0 1 1 0 0,0-1 0 0 0,-1-1-1 0 0,14-9 1 0 0,-19 12-14 0 0,-1 0 0 0 0,1 0 1 0 0,-1 0-1 0 0,0-1 1 0 0,1 1-1 0 0,-1-1 1 0 0,0 0-1 0 0,-1 1 1 0 0,1-1-1 0 0,0 0 1 0 0,-1 0-1 0 0,0 0 1 0 0,0 0-1 0 0,1-1 1 0 0,-2 1-1 0 0,1 0 1 0 0,0 0-1 0 0,-1-1 1 0 0,1 1-1 0 0,-1 0 1 0 0,0-1-1 0 0,0 1 1 0 0,-1 0-1 0 0,1-1 1 0 0,-2-3-1 0 0,1 1-12 0 0,0 1-1 0 0,0 0 1 0 0,-1 0-1 0 0,0 0 1 0 0,0 0-1 0 0,-1 0 1 0 0,1 0-1 0 0,-1 1 1 0 0,-4-7-1 0 0,3 32-106 0 0,5-15 130 0 0,0 0 0 0 0,0 0-1 0 0,1 0 1 0 0,0 0-1 0 0,0 0 1 0 0,0-1 0 0 0,1 1-1 0 0,5 8 1 0 0,-6-10-213 0 0,0-1 1 0 0,1 1-1 0 0,-1-1 1 0 0,1 0-1 0 0,0 0 0 0 0,-1 0 1 0 0,2 0-1 0 0,-1 0 1 0 0,0-1-1 0 0,0 1 1 0 0,1-1-1 0 0,0 0 1 0 0,4 2-1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196 294 13271 0 0,'19'-13'855'0'0,"-14"11"-774"0"0,-1-1 0 0 0,1 0 0 0 0,-1 0 0 0 0,0 0 0 0 0,0-1 0 0 0,0 1 0 0 0,-1-1 0 0 0,1 0 1 0 0,4-6-1 0 0,-1-2 257 0 0,0 0 0 0 0,-1 0 0 0 0,0 0 0 0 0,-1-1 1 0 0,7-21-1 0 0,-9 19 141 0 0,0 1 1 0 0,1-24-1 0 0,-4 34-365 0 0,0-1-1 0 0,0 1 0 0 0,0 0 1 0 0,-1-1-1 0 0,0 1 0 0 0,1 0 1 0 0,-1 0-1 0 0,-1-1 0 0 0,1 1 1 0 0,-1 0-1 0 0,1 0 0 0 0,-1 0 1 0 0,-3-4-1 0 0,3 6-101 0 0,0 1 0 0 0,1-1-1 0 0,-1 1 1 0 0,0 0 0 0 0,1-1 0 0 0,-1 1-1 0 0,0 0 1 0 0,0 0 0 0 0,0 1 0 0 0,0-1-1 0 0,0 0 1 0 0,0 1 0 0 0,0-1-1 0 0,0 1 1 0 0,0-1 0 0 0,-1 1 0 0 0,1 0-1 0 0,0 0 1 0 0,0 0 0 0 0,0 0 0 0 0,0 0-1 0 0,0 1 1 0 0,-3 0 0 0 0,-4 1-34 0 0,0 0 1 0 0,-1 1 0 0 0,-14 6-1 0 0,-3 3 41 0 0,2 1 0 0 0,-25 16 0 0 0,40-23 106 0 0,2 0 0 0 0,-1 1 0 0 0,1 0-1 0 0,0 0 1 0 0,0 1 0 0 0,1 0 0 0 0,0 1-1 0 0,-9 13 1 0 0,14-19-112 0 0,1 0 1 0 0,-1 1-1 0 0,1-1 0 0 0,0 1 1 0 0,0-1-1 0 0,0 1 0 0 0,0-1 0 0 0,0 1 1 0 0,1 0-1 0 0,0 0 0 0 0,0 5 0 0 0,0-7-9 0 0,0-1-1 0 0,0 1 0 0 0,0-1 0 0 0,1 1 0 0 0,-1 0 0 0 0,1-1 1 0 0,-1 1-1 0 0,1-1 0 0 0,0 1 0 0 0,-1-1 0 0 0,1 1 0 0 0,0-1 1 0 0,0 0-1 0 0,0 0 0 0 0,0 1 0 0 0,0-1 0 0 0,0 0 0 0 0,1 0 1 0 0,-1 0-1 0 0,0 0 0 0 0,1 0 0 0 0,-1 0 0 0 0,0 0 0 0 0,1 0 1 0 0,-1-1-1 0 0,1 1 0 0 0,2 0 0 0 0,2 0-54 0 0,-1 0-1 0 0,0-1 1 0 0,1 1-1 0 0,-1-1 1 0 0,0 0-1 0 0,0-1 1 0 0,1 1-1 0 0,-1-1 1 0 0,0 0-1 0 0,0-1 1 0 0,0 1-1 0 0,0-1 1 0 0,0 0-1 0 0,0 0 1 0 0,6-4-1 0 0,8-5-183 0 0,-1-1 1 0 0,24-21-1 0 0,-29 22 267 0 0,-4 3-13 0 0,0 0-123 0 0,-12 18 12 0 0,-1-3 43 0 0,1 0-1 0 0,0 0 1 0 0,0 1 0 0 0,1-1-1 0 0,0 1 1 0 0,0 0 0 0 0,1-1-1 0 0,0 1 1 0 0,0 0 0 0 0,1 0 0 0 0,0 0-1 0 0,1 12 1 0 0,3 7-496 0 0,2-1 0 0 0,11 35 0 0 0,0-2-956 0 0,-6-6-205 0 0,5 68 0 0 0,-5 56 1089 0 0,0 3 4884 0 0,-10-171-3940 0 0,4 43 2987 0 0,-2 86 0 0 0,-3-123-2228 0 0,0-7-367 0 0,-1-17-1159 0 0,0 5 1 0 0,0 0 0 0 0,0 1 0 0 0,0-1 0 0 0,0 0 0 0 0,-1 0 0 0 0,0 1 0 0 0,1-1 0 0 0,-1 1 0 0 0,-5-6 0 0 0,-13-16-5443 0 0,0 5-386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71 159 919 0 0,'-10'-12'80'0'0,"-2"-1"-80"0"0,-1 0 0 0 0,2-4 0 0 0,0-2 2208 0 0,4-1 432 0 0,2 0 80 0 0,3-1-4640 0 0,4-2-936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164 200 9271 0 0,'0'2'423'0'0,"-10"42"762"0"0,10-44-1090 0 0,0 1-1 0 0,0-1 0 0 0,0 0 1 0 0,0 0-1 0 0,0 1 0 0 0,0-1 0 0 0,0 0 1 0 0,0 0-1 0 0,0 0 0 0 0,0 1 1 0 0,0-1-1 0 0,0 0 0 0 0,0 0 0 0 0,0 0 1 0 0,0 1-1 0 0,0-1 0 0 0,0 0 1 0 0,0 0-1 0 0,0 0 0 0 0,0 1 1 0 0,0-1-1 0 0,1 0 0 0 0,-1 0 0 0 0,0 0 1 0 0,0 1-1 0 0,0-1 0 0 0,0 0 1 0 0,0 0-1 0 0,0 0 0 0 0,1 0 1 0 0,-1 0-1 0 0,0 1 0 0 0,0-1 0 0 0,0 0 1 0 0,1 0-1 0 0,-1 0 0 0 0,0 0 1 0 0,0 0-1 0 0,0 0 0 0 0,1 0 1 0 0,11-2 1262 0 0,11-11-253 0 0,-14 6-771 0 0,-1 0 0 0 0,1 0 1 0 0,-2 0-1 0 0,1-1 0 0 0,-1 0 0 0 0,0-1 0 0 0,-1 1 0 0 0,0-1 0 0 0,9-17 0 0 0,-13 21-304 0 0,1-1 1 0 0,-1 1-1 0 0,0 0 0 0 0,-1 0 0 0 0,1-1 0 0 0,-1 1 1 0 0,0-1-1 0 0,0 1 0 0 0,-1-1 0 0 0,0 0 0 0 0,0 1 0 0 0,0-1 1 0 0,-1 1-1 0 0,1-1 0 0 0,-1 1 0 0 0,-1-1 0 0 0,1 1 1 0 0,-1-1-1 0 0,0 1 0 0 0,-4-8 0 0 0,5 11-47 0 0,-1 1 0 0 0,1-1 0 0 0,0 1 0 0 0,-1-1 0 0 0,1 1 0 0 0,-1 0 0 0 0,0 0 0 0 0,1 0 0 0 0,-1 0 0 0 0,0 0 0 0 0,0 0 0 0 0,1 0 0 0 0,-1 0 0 0 0,0 1 0 0 0,0-1 0 0 0,0 1 0 0 0,0-1 0 0 0,0 1 0 0 0,0 0 0 0 0,0 0 0 0 0,0 0 0 0 0,0 0 0 0 0,0 0 0 0 0,0 0 0 0 0,-3 1 0 0 0,-3 1-118 0 0,0 0 0 0 0,-1 0 0 0 0,1 0 0 0 0,-12 6 0 0 0,5-1 78 0 0,0 1 1 0 0,1 0-1 0 0,0 1 0 0 0,1 0 0 0 0,-20 18 0 0 0,26-21 147 0 0,1 1 1 0 0,-1 0-1 0 0,1 0 0 0 0,0 1 0 0 0,1 0 1 0 0,0 0-1 0 0,0 0 0 0 0,1 0 0 0 0,0 1 1 0 0,0 0-1 0 0,-2 9 0 0 0,5-12 19 0 0,0 1-1 0 0,0-1 1 0 0,1 1-1 0 0,-1-1 1 0 0,2 1-1 0 0,-1-1 1 0 0,1 0 0 0 0,0 1-1 0 0,0-1 1 0 0,1 0-1 0 0,0 1 1 0 0,2 5-1 0 0,-1-5-48 0 0,1 1 0 0 0,-1-1 0 0 0,1 0 0 0 0,1-1 0 0 0,-1 1 0 0 0,1-1 0 0 0,0 1 0 0 0,1-1 0 0 0,7 6 0 0 0,-12-11-56 0 0,0 1 0 0 0,1-1 1 0 0,-1 0-1 0 0,1 0 0 0 0,0 0 0 0 0,-1 0 0 0 0,1 0 0 0 0,0 0 0 0 0,-1-1 1 0 0,1 1-1 0 0,0-1 0 0 0,0 1 0 0 0,0-1 0 0 0,-1 1 0 0 0,1-1 0 0 0,0 0 1 0 0,0 0-1 0 0,0 0 0 0 0,0 0 0 0 0,0 0 0 0 0,-1-1 0 0 0,1 1 0 0 0,0 0 1 0 0,0-1-1 0 0,0 1 0 0 0,0-1 0 0 0,-1 0 0 0 0,1 0 0 0 0,2-1 0 0 0,2-3 15 0 0,0 0 0 0 0,0 0 0 0 0,0 0 0 0 0,-1-1 0 0 0,9-11 0 0 0,-2 2-8 0 0,5-7-271 0 0,21-33 0 0 0,-24 33-57 0 0,31-38-1 0 0,-35 53 152 0 0,-10 7 162 0 0,0 0-1 0 0,0 0 1 0 0,0 0-1 0 0,1 0 1 0 0,-1 0-1 0 0,0 0 1 0 0,0 0-1 0 0,0 0 1 0 0,0 0-1 0 0,0 0 1 0 0,1 0-1 0 0,-1 0 1 0 0,0 0-1 0 0,0 0 1 0 0,0 0-1 0 0,0 0 1 0 0,0 0-1 0 0,0 1 1 0 0,1-1-1 0 0,-1 0 1 0 0,0 0-1 0 0,0 0 1 0 0,0 0 0 0 0,0 0-1 0 0,0 0 1 0 0,0 1-1 0 0,0-1 1 0 0,0 0-1 0 0,0 0 1 0 0,0 0-1 0 0,0 0 1 0 0,0 1-1 0 0,1-1 1 0 0,-1 0-1 0 0,0 0 1 0 0,0 0-1 0 0,0 1 1 0 0,-3 22-126 0 0,3-20 172 0 0,-7 26 133 0 0,5-23-122 0 0,0 1-1 0 0,1-1 1 0 0,0 0-1 0 0,0 1 0 0 0,0-1 1 0 0,1 0-1 0 0,0 1 0 0 0,0-1 1 0 0,2 13-1 0 0,-2-18-44 0 0,1 0-1 0 0,-1 1 1 0 0,1-1 0 0 0,0 0-1 0 0,0 0 1 0 0,-1 0 0 0 0,1 0-1 0 0,0 0 1 0 0,0 0 0 0 0,0 0-1 0 0,0 0 1 0 0,0-1 0 0 0,0 1-1 0 0,0 0 1 0 0,0-1 0 0 0,1 1-1 0 0,-1 0 1 0 0,2 0 0 0 0,22 4-1342 0 0,-13-3-97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37 187 8783 0 0,'-1'-2'399'0'0,"-1"1"-262"0"0,-12-8 263 0 0,4 5-282 0 0,8 3 1098 0 0,-5 0 1050 0 0,13-1 1062 0 0,16-2-1541 0 0,27 1-671 0 0,24-2 59 0 0,212-47 1060 0 0,-4 1-1480 0 0,-192 35-642 0 0,73-10 85 0 0,-116 21-277 0 0,71 0 0 0 0,-68 11-1573 0 0,-19-1-1122 0 0,-9-3-4413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0,'0'0'919'0'0,"0"2"-432"0"0,2 2 350 0 0,-2 1 0 0 0,1 0 0 0 0,-1 0 0 0 0,1 0 0 0 0,-1 0 0 0 0,0 0 0 0 0,-1 0 0 0 0,0-1 0 0 0,1 1 0 0 0,-1 0 0 0 0,-1 0-1 0 0,-1 6 1 0 0,0-2-200 0 0,1 0-1 0 0,-2 16 0 0 0,4-16-539 0 0,0 0-1 0 0,1 0 1 0 0,0 0 0 0 0,0 0-1 0 0,1 0 1 0 0,0-1 0 0 0,0 1 0 0 0,1 0-1 0 0,1-1 1 0 0,-1 0 0 0 0,1 0-1 0 0,8 12 1 0 0,5 11-2998 0 0,-9-34-1834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29 160 5983 0 0,'-9'36'759'0'0,"-2"-1"3499"0"0,3-12 7116 0 0,18-30-10341 0 0,15-15-722 0 0,0 0-1 0 0,-2-2 1 0 0,27-34-1 0 0,-24 27-447 0 0,46-44 0 0 0,-71 73 114 0 0,1 1 1 0 0,-1 0-1 0 0,1 0 0 0 0,0-1 0 0 0,-1 1 1 0 0,1 0-1 0 0,0 0 0 0 0,-1 0 1 0 0,1 1-1 0 0,0-1 0 0 0,0 0 0 0 0,0 1 1 0 0,0-1-1 0 0,0 1 0 0 0,0 0 0 0 0,0 0 1 0 0,0-1-1 0 0,0 1 0 0 0,0 0 0 0 0,-1 1 1 0 0,5 0-1 0 0,-4-1 9 0 0,0 1 0 0 0,0 0 1 0 0,0 1-1 0 0,0-1 0 0 0,0 0 0 0 0,0 1 0 0 0,-1-1 1 0 0,1 1-1 0 0,-1-1 0 0 0,1 1 0 0 0,-1 0 1 0 0,1-1-1 0 0,-1 1 0 0 0,0 0 0 0 0,0 0 0 0 0,0 0 1 0 0,0 0-1 0 0,0 0 0 0 0,0 3 0 0 0,6 17-22 0 0,4 29-1 0 0,7 22 100 0 0,-16-66-201 0 0,1 0 1 0 0,0 0-1 0 0,0 0 1 0 0,0-1-1 0 0,1 0 1 0 0,0 1-1 0 0,9 9 0 0 0,7 0-2048 0 0,-5-8-3506 0 0,-3-1-623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1375 0 0,'-1'0'10606'0'0,"-6"3"-8629"0"0,2 1-1360 0 0,-1 0 0 0 0,1 1 0 0 0,0-1-1 0 0,0 1 1 0 0,-7 9 0 0 0,-4 3 87 0 0,7-7-517 0 0,1-1 1 0 0,0 1-1 0 0,0 1 0 0 0,1-1 0 0 0,0 1 1 0 0,-8 18-1 0 0,15-28-184 0 0,-1 0-1 0 0,1 0 1 0 0,0 0-1 0 0,-1 0 1 0 0,1 0 0 0 0,0 0-1 0 0,-1 0 1 0 0,1 1 0 0 0,0-1-1 0 0,0 0 1 0 0,0 0 0 0 0,0 0-1 0 0,0 0 1 0 0,0 0 0 0 0,1 0-1 0 0,-1 0 1 0 0,0 1 0 0 0,0-1-1 0 0,1 0 1 0 0,-1 0 0 0 0,1 0-1 0 0,-1 0 1 0 0,1 0 0 0 0,-1 0-1 0 0,1 0 1 0 0,-1-1 0 0 0,1 1-1 0 0,0 0 1 0 0,0 0-1 0 0,-1 0 1 0 0,2 0 0 0 0,0 1-11 0 0,4 3 1 0 0,1 0-1 0 0,0 0 0 0 0,0-1 1 0 0,0 0-1 0 0,0-1 0 0 0,1 1 1 0 0,8 2-1 0 0,27 13-21 0 0,-36-15 84 0 0,0 0 1 0 0,-1 1-1 0 0,1 0 0 0 0,-1 0 1 0 0,0 1-1 0 0,-1-1 1 0 0,1 1-1 0 0,-1 0 1 0 0,0 1-1 0 0,0-1 1 0 0,-1 1-1 0 0,0 0 1 0 0,0 0-1 0 0,-1 1 1 0 0,0-1-1 0 0,0 1 1 0 0,0-1-1 0 0,-1 1 1 0 0,-1 0-1 0 0,1 0 1 0 0,-1 0-1 0 0,0 15 1 0 0,-1-15 127 0 0,0 0 0 0 0,-1 0 1 0 0,1-1-1 0 0,-2 1 1 0 0,1 0-1 0 0,-1-1 1 0 0,0 1-1 0 0,-1-1 1 0 0,0 0-1 0 0,0 0 1 0 0,-1 0-1 0 0,-5 10 1 0 0,8-16-178 0 0,0 0 1 0 0,0 0 0 0 0,0 0-1 0 0,0 0 1 0 0,0 0-1 0 0,0 0 1 0 0,0 0 0 0 0,-1 0-1 0 0,1 0 1 0 0,0 0-1 0 0,0-1 1 0 0,-1 1 0 0 0,1 0-1 0 0,0-1 1 0 0,-1 1-1 0 0,1-1 1 0 0,-3 1 0 0 0,0-1-28 0 0,1 1 0 0 0,-1-1 0 0 0,0 0 1 0 0,0 0-1 0 0,1-1 0 0 0,-8-1 1 0 0,1 0-274 0 0,-1-1 1 0 0,1-1-1 0 0,-19-9 1 0 0,24 10-311 0 0,0 0 0 0 0,0 0 0 0 0,-8-7 0 0 0,0-3-799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13823 0 0,'0'0'1062'0'0,"-1"2"-693"0"0,-6 5 7 0 0,1 1 0 0 0,0-1 0 0 0,1 1 0 0 0,0 1 0 0 0,0-1 0 0 0,-7 18 0 0 0,-17 61 798 0 0,17-47-1076 0 0,-5 22 391 0 0,2 1 1 0 0,4 0 0 0 0,1 1-1 0 0,4 1 1 0 0,2 76-1 0 0,3-65 324 0 0,5 120 907 0 0,-3-190-1659 0 0,-1 0 0 0 0,1 0 0 0 0,1 0-1 0 0,-1 0 1 0 0,1 0 0 0 0,0-1 0 0 0,1 1-1 0 0,4 8 1 0 0,-7-14-101 0 0,0 1 0 0 0,1-1 0 0 0,-1 1 0 0 0,0 0 0 0 0,1-1 0 0 0,-1 1 0 0 0,0-1 0 0 0,1 1 0 0 0,-1-1 0 0 0,1 1 0 0 0,-1-1 0 0 0,1 0 0 0 0,-1 1 0 0 0,1-1 0 0 0,0 1 0 0 0,-1-1 0 0 0,1 0 0 0 0,-1 0 0 0 0,1 1 0 0 0,0-1 0 0 0,-1 0 0 0 0,1 0-1 0 0,0 0 1 0 0,-1 0 0 0 0,1 0 0 0 0,0 0 0 0 0,-1 0 0 0 0,1 0 0 0 0,0 0 0 0 0,-1 0 0 0 0,1 0 0 0 0,0 0 0 0 0,0-1 0 0 0,1 1-286 0 0,7-1-1992 0 0,1-2-5437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17047 0 0,'0'0'1543'0'0,"7"-4"-1076"0"0,4-1 423 0 0,0 0 1 0 0,1 1-1 0 0,0 1 1 0 0,-1 0-1 0 0,16-2 0 0 0,4-1-274 0 0,81-13 604 0 0,155-7 0 0 0,-174 20-1288 0 0,-53 6-2567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11975 0 0,'0'0'923'0'0,"1"-4"2286"0"0,0 6-1486 0 0,0 13-676 0 0,-1 22-905 0 0,-26 206 1504 0 0,13-139-1092 0 0,9-73-478 0 0,-5 39 70 0 0,0 122 0 0 0,9-184-138 0 0,13 199 772 0 0,-7-154-980 0 0,-6-52-25 0 0,0 1-300 0 0,1 2 427 0 0,11-12-3218 0 0,-2-2 2825 0 0,0 0 0 0 0,0 0 1 0 0,-2-1-1 0 0,1 0 0 0 0,8-16 0 0 0,-6 11-208 0 0,9-15-2875 0 0,0-5-1076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 12895 0 0,'-4'-8'833'0'0,"3"5"-556"0"0,0 1 0 0 0,0 0-1 0 0,0-1 1 0 0,0 1 0 0 0,-1 0 0 0 0,1 0 0 0 0,-1 0-1 0 0,-3-3 3500 0 0,-1 70-2364 0 0,13 94 23 0 0,-1 1-670 0 0,-16 98 306 0 0,3-131-626 0 0,9 134-1 0 0,0-239-282 0 0,1-1 1 0 0,8 29 0 0 0,-8-39-4905 0 0,-6-20-1029 0 0,-5-5-831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4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172 106 5983 0 0,'-5'1'42'0'0,"-84"25"1352"0"0,47-6 2029 0 0,36-17-1623 0 0,-1 2-1 0 0,1-1 1 0 0,-10 10 0 0 0,16-13-1757 0 0,-1-1 1 0 0,1 0-1 0 0,0 0 1 0 0,0 1-1 0 0,0-1 1 0 0,0 0-1 0 0,0 1 1 0 0,0-1-1 0 0,0 0 1 0 0,0 0 0 0 0,0 1-1 0 0,0-1 1 0 0,1 0-1 0 0,-1 0 1 0 0,0 1-1 0 0,0-1 1 0 0,0 0-1 0 0,0 0 1 0 0,0 1-1 0 0,0-1 1 0 0,0 0 0 0 0,1 0-1 0 0,-1 1 1 0 0,0-1-1 0 0,0 0 1 0 0,0 0-1 0 0,1 0 1 0 0,-1 1-1 0 0,0-1 1 0 0,0 0-1 0 0,1 0 1 0 0,-1 0 0 0 0,0 0-1 0 0,0 0 1 0 0,1 1-1 0 0,-1-1 1 0 0,0 0-1 0 0,1 0 1 0 0,9 5 402 0 0,-4-4-337 0 0,1 1 0 0 0,-1-2 0 0 0,0 1 0 0 0,0-1 0 0 0,1 0 0 0 0,-1 0 1 0 0,7-1-1 0 0,46-10 376 0 0,-46 8-341 0 0,309-78 1005 0 0,-85-4-529 0 0,-200 70-694 0 0,-37 15 41 0 0,0 0 0 0 0,0 0 1 0 0,0 0-1 0 0,0 0 0 0 0,0 0 0 0 0,1 0 1 0 0,-1-1-1 0 0,0 1 0 0 0,0 0 1 0 0,0 0-1 0 0,0 0 0 0 0,0 0 0 0 0,0 0 1 0 0,1 0-1 0 0,-1 0 0 0 0,0 0 1 0 0,0 0-1 0 0,0 0 0 0 0,0 0 0 0 0,0 0 1 0 0,0 0-1 0 0,1 0 0 0 0,-1 0 0 0 0,0 0 1 0 0,0 0-1 0 0,0 0 0 0 0,0 0 1 0 0,0 0-1 0 0,1 0 0 0 0,-1 0 0 0 0,0 0 1 0 0,0 0-1 0 0,0 1 0 0 0,0-1 0 0 0,0 0 1 0 0,0 0-1 0 0,0 0 0 0 0,1 0 1 0 0,-1 0-1 0 0,0 0 0 0 0,0 0 0 0 0,0 0 1 0 0,0 1-1 0 0,0-1 0 0 0,0 0 1 0 0,0 0-1 0 0,0 0 0 0 0,0 0 0 0 0,0 0 1 0 0,0 0-1 0 0,0 1 0 0 0,0-1 0 0 0,0 0 1 0 0,0 0-1 0 0,0 0 0 0 0,0 0 1 0 0,-4 12-889 0 0,-12 16-836 0 0,15-27 1580 0 0,-12 18-1483 0 0,-2 1-47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12407 0 0,'0'0'566'0'0,"-7"-3"191"0"0,6 3-661 0 0,0 0 0 0 0,0 0 0 0 0,0 0 0 0 0,0 0 0 0 0,0 0 0 0 0,0 0 0 0 0,0 0 0 0 0,0 0 0 0 0,0 1 0 0 0,0-1 0 0 0,0 0 0 0 0,0 1 1 0 0,0-1-1 0 0,0 0 0 0 0,0 1 0 0 0,0 0 0 0 0,0-1 0 0 0,0 1 0 0 0,0-1 0 0 0,0 1 0 0 0,0 0 0 0 0,-1 1 0 0 0,0 0 326 0 0,-5 5-9 0 0,0 0 1 0 0,0 0-1 0 0,1 1 1 0 0,-1 0-1 0 0,2 0 1 0 0,-1 0-1 0 0,1 1 1 0 0,-4 9-1 0 0,-3 9 88 0 0,-11 39-1 0 0,21-63-487 0 0,1 1-1 0 0,0 0 1 0 0,0-1-1 0 0,0 1 1 0 0,1 0 0 0 0,-1 0-1 0 0,1 0 1 0 0,0-1-1 0 0,0 1 1 0 0,0 0-1 0 0,1 0 1 0 0,-1 0 0 0 0,1 0-1 0 0,0-1 1 0 0,0 1-1 0 0,0 0 1 0 0,0-1-1 0 0,1 1 1 0 0,0-1-1 0 0,0 1 1 0 0,0-1 0 0 0,0 0-1 0 0,0 0 1 0 0,0 0-1 0 0,1 0 1 0 0,-1 0-1 0 0,1 0 1 0 0,0-1 0 0 0,0 1-1 0 0,0-1 1 0 0,0 0-1 0 0,1 0 1 0 0,-1 0-1 0 0,1 0 1 0 0,-1-1 0 0 0,1 0-1 0 0,-1 1 1 0 0,1-1-1 0 0,4 1 1 0 0,0-1 111 0 0,1 1 0 0 0,-1-1 0 0 0,1 0 0 0 0,0-1 0 0 0,-1 0-1 0 0,1 0 1 0 0,0-1 0 0 0,-1 0 0 0 0,1-1 0 0 0,-1 0 0 0 0,1 0 0 0 0,-1 0 0 0 0,0-1 0 0 0,0-1 0 0 0,9-4 0 0 0,-12 5-63 0 0,0 0 0 0 0,0 0 1 0 0,0-1-1 0 0,-1 1 0 0 0,0-1 0 0 0,0 0 1 0 0,0 0-1 0 0,0 0 0 0 0,0-1 0 0 0,-1 1 1 0 0,0-1-1 0 0,0 0 0 0 0,0 0 1 0 0,-1 0-1 0 0,1 0 0 0 0,-1 0 0 0 0,0-1 1 0 0,-1 1-1 0 0,1-1 0 0 0,-1 1 0 0 0,0-1 1 0 0,-1 0-1 0 0,1 1 0 0 0,-1-8 0 0 0,-1 10-68 0 0,1 0 0 0 0,0 0 0 0 0,-1 0 0 0 0,1 0 0 0 0,-1 0 0 0 0,0 0 0 0 0,0 0 0 0 0,0 0 0 0 0,0 1 0 0 0,0-1-1 0 0,-1 0 1 0 0,0 0 0 0 0,1 1 0 0 0,-1-1 0 0 0,0 1 0 0 0,0 0 0 0 0,0 0 0 0 0,0-1 0 0 0,-1 1 0 0 0,1 1 0 0 0,-1-1-1 0 0,1 0 1 0 0,-3-1 0 0 0,-1 1-408 0 0,1 0-1 0 0,0 0 0 0 0,-1 0 0 0 0,1 1 1 0 0,-1 0-1 0 0,1 0 0 0 0,-1 0 1 0 0,0 1-1 0 0,1-1 0 0 0,-1 2 1 0 0,-8 0-1 0 0,2 0-6887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 8263 0 0,'0'0'375'0'0,"-1"-8"132"0"0,0-4-2197 0 0,1-10 6322 0 0,1 13 695 0 0,3 20-3614 0 0,6 40-529 0 0,6 92 0 0 0,-14-120-1146 0 0,1 78 58 0 0,-4-1 1 0 0,-20 152 0 0 0,20-216-984 0 0,2-3 398 0 0,-21-36-3087 0 0,10-4 1856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 14423 0 0,'0'0'662'0'0,"2"-1"-17"0"0,14-9 5664 0 0,-18 11-5828 0 0,-22 6-189 0 0,1 1 0 0 0,-1 0-1 0 0,2 2 1 0 0,-1 1-1 0 0,-32 21 1 0 0,46-25-308 0 0,0 0 0 0 0,1 0 0 0 0,0 0 0 0 0,0 1 0 0 0,1 1 0 0 0,-10 13 0 0 0,13-16 21 0 0,0 1 0 0 0,0 1 0 0 0,1-1 0 0 0,0 0-1 0 0,0 1 1 0 0,1 0 0 0 0,0-1 0 0 0,0 1 0 0 0,-1 15 0 0 0,3-19 2 0 0,0 0 0 0 0,0 0 0 0 0,0-1 0 0 0,1 1 0 0 0,-1 0 0 0 0,1-1 0 0 0,0 1 0 0 0,0 0 0 0 0,0-1 0 0 0,1 1 0 0 0,-1-1 0 0 0,1 0 0 0 0,0 0 0 0 0,-1 1 0 0 0,2-1 0 0 0,-1 0-1 0 0,0 0 1 0 0,1-1 0 0 0,-1 1 0 0 0,1 0 0 0 0,0-1 0 0 0,0 0 0 0 0,0 1 0 0 0,0-1 0 0 0,0 0 0 0 0,5 2 0 0 0,-2-2 6 0 0,0 1-1 0 0,0-1 1 0 0,1 0-1 0 0,-1 0 1 0 0,1-1-1 0 0,-1 0 1 0 0,1 0-1 0 0,-1-1 1 0 0,1 0-1 0 0,-1 0 1 0 0,1 0 0 0 0,0-1-1 0 0,-1 0 1 0 0,8-2-1 0 0,182-64-1315 0 0,-137 45 774 0 0,22-9-1956 0 0,-28 8-3012 0 0,-8 2-889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2303 0 0,'36'-86'272'0'0,"-19"53"5031"0"0,-11 25-752 0 0,2 0-2869 0 0,-2 3 2278 0 0,-5 8-3718 0 0,0 5-156 0 0,1 0 0 0 0,-1 1 0 0 0,-1-1 0 0 0,1 0 0 0 0,-3 15 0 0 0,-8 48 178 0 0,2-27-160 0 0,6-22-68 0 0,0 1 1 0 0,1-1 0 0 0,5 41-1 0 0,0-43-37 0 0,-2-18 13 0 0,-2-2-7 0 0,0 1 0 0 0,1-1 0 0 0,-1 1 0 0 0,1-1 0 0 0,-1 1 0 0 0,1-1 0 0 0,-1 1-1 0 0,1-1 1 0 0,0 0 0 0 0,-1 1 0 0 0,1-1 0 0 0,-1 0 0 0 0,1 1 0 0 0,0-1 0 0 0,-1 0 0 0 0,1 0 0 0 0,0 0 0 0 0,-1 0 0 0 0,1 1 0 0 0,0-1 0 0 0,0 0 0 0 0,13-1 15 0 0,-8 0-4 0 0,-1-1 0 0 0,0 0-1 0 0,0 0 1 0 0,0 0-1 0 0,-1-1 1 0 0,1 0 0 0 0,-1 0-1 0 0,1 0 1 0 0,-1 0 0 0 0,7-7-1 0 0,4-6 20 0 0,16-20-1 0 0,-29 33-35 0 0,84-121 112 0 0,-61 87-98 0 0,-19 29-9 0 0,0 1-1 0 0,9-11 1 0 0,-13 17 24 0 0,-2 4-76 0 0,6 56 109 0 0,-5-42-22 0 0,0 1 0 0 0,1-1-1 0 0,1 0 1 0 0,9 29 0 0 0,-10-43-27 0 0,-1 0 0 0 0,1 0 1 0 0,0 0-1 0 0,0 0 1 0 0,0 0-1 0 0,0 0 0 0 0,0-1 1 0 0,1 1-1 0 0,-1-1 1 0 0,1 1-1 0 0,0-1 0 0 0,0 0 1 0 0,0 0-1 0 0,0 0 1 0 0,0-1-1 0 0,0 1 1 0 0,0-1-1 0 0,4 2 0 0 0,-2-2 82 0 0,1 1 0 0 0,-1-1 0 0 0,1 0 0 0 0,-1 0 0 0 0,1-1-1 0 0,-1 0 1 0 0,1 0 0 0 0,-1 0 0 0 0,1 0 0 0 0,9-3 0 0 0,-5 1 116 0 0,0-1 1 0 0,-1-1 0 0 0,1 1 0 0 0,15-9 0 0 0,-21 9-186 0 0,0 0 0 0 0,0 0 0 0 0,0 0 0 0 0,0 0 0 0 0,-1-1 1 0 0,1 1-1 0 0,-1-1 0 0 0,0 0 0 0 0,0 0 0 0 0,0 0 0 0 0,4-9 0 0 0,32-81 292 0 0,-32 76-231 0 0,33-68 215 0 0,-38 80-348 0 0,1 0 0 0 0,0 0 0 0 0,1 0 0 0 0,-1 0-1 0 0,1 1 1 0 0,6-8 0 0 0,-9 12-351 0 0,22-4-4277 0 0,-20 5 3000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126 445 2303 0 0,'-2'0'167'0'0,"-16"7"38"0"0,-25 7 7199 0 0,41-14-7228 0 0,0 0 0 0 0,0 0 0 0 0,-1 0 0 0 0,1 0 0 0 0,0-1 0 0 0,0 1 0 0 0,0-1 0 0 0,-1 1 0 0 0,1-1 0 0 0,0 0 0 0 0,0 0 0 0 0,0 0 0 0 0,0 0-1 0 0,0 0 1 0 0,0 0 0 0 0,0-1 0 0 0,1 1 0 0 0,-1 0 0 0 0,0-1 0 0 0,1 0 0 0 0,-3-3 0 0 0,1 2-76 0 0,1-1 0 0 0,0 1-1 0 0,1-1 1 0 0,-1 0 0 0 0,1 0 0 0 0,-1 0 0 0 0,1 0 0 0 0,0 0 0 0 0,1 0-1 0 0,-1-1 1 0 0,1 1 0 0 0,0 0 0 0 0,0 0 0 0 0,0 0 0 0 0,0-1-1 0 0,2-3 1 0 0,-1 2 48 0 0,1 0 0 0 0,0 1 0 0 0,0 0 0 0 0,0-1-1 0 0,1 1 1 0 0,5-8 0 0 0,-4 5 11 0 0,80-123 609 0 0,-71 114-675 0 0,0 1-1 0 0,2 0 1 0 0,0 1-1 0 0,0 1 1 0 0,23-17 0 0 0,-19 18-39 0 0,0 1 0 0 0,1 0 1 0 0,38-16-1 0 0,-52 26-35 0 0,0-1 0 0 0,0 1 1 0 0,1 1-1 0 0,-1-1 0 0 0,0 1 0 0 0,1 0 0 0 0,-1 1 1 0 0,0-1-1 0 0,1 1 0 0 0,-1 1 0 0 0,1-1 1 0 0,-1 1-1 0 0,0 0 0 0 0,1 0 0 0 0,-1 1 1 0 0,0 0-1 0 0,0 0 0 0 0,9 5 0 0 0,-11-4-14 0 0,1 0-1 0 0,-1 1 0 0 0,0 0 1 0 0,-1-1-1 0 0,1 2 0 0 0,0-1 0 0 0,-1 0 1 0 0,0 1-1 0 0,0-1 0 0 0,-1 1 1 0 0,1 0-1 0 0,-1 0 0 0 0,0 0 1 0 0,0 0-1 0 0,-1 0 0 0 0,1 1 1 0 0,0 5-1 0 0,1 10 13 0 0,0 1 0 0 0,-1 39 1 0 0,-2-47 34 0 0,0 0 1 0 0,-1 0 0 0 0,-1 0-1 0 0,-4 17 1 0 0,5-27-24 0 0,0 0 0 0 0,0-1 1 0 0,0 1-1 0 0,-1-1 0 0 0,0 1 0 0 0,1-1 0 0 0,-1 0 0 0 0,0 0 1 0 0,-1 0-1 0 0,1 0 0 0 0,0 0 0 0 0,-1 0 0 0 0,0-1 0 0 0,1 1 1 0 0,-1-1-1 0 0,0 0 0 0 0,0 0 0 0 0,-1 0 0 0 0,1 0 1 0 0,0 0-1 0 0,-5 1 0 0 0,-20 5 316 0 0,-47 7 1 0 0,46-10-376 0 0,-45 13 0 0 0,54-11-61 0 0,-8 3-2856 0 0,38-26 457 0 0,-1 6 1548 0 0,4-1-2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 4143 0 0,'0'0'319'0'0,"-10"0"488"0"0,-1 0 4487 0 0,-13-9-170 0 0,23 8-4409 0 0,-2-6 2304 0 0,3 7-2986 0 0,0-1 1 0 0,0 1 0 0 0,0 0 0 0 0,0-1 0 0 0,0 1-1 0 0,0-1 1 0 0,0 1 0 0 0,0-1 0 0 0,0 1 0 0 0,0 0 0 0 0,1-1-1 0 0,-1 1 1 0 0,0-1 0 0 0,0 1 0 0 0,0 0 0 0 0,0-1 0 0 0,1 1-1 0 0,-1 0 1 0 0,0-1 0 0 0,1 1 0 0 0,-1 0 0 0 0,0-1 0 0 0,0 1-1 0 0,1 0 1 0 0,-1 0 0 0 0,0-1 0 0 0,1 1 0 0 0,-1 0-1 0 0,1 0 1 0 0,0-1 0 0 0,0 1-20 0 0,0 0 0 0 0,0 0 0 0 0,0 0 1 0 0,1 0-1 0 0,-1 0 0 0 0,0 0 0 0 0,0 0 0 0 0,0 1 0 0 0,1-1 0 0 0,-1 0 0 0 0,1 1 0 0 0,3 1-33 0 0,-1 0 0 0 0,1 0 0 0 0,0 1 0 0 0,6 5 0 0 0,5 4 39 0 0,1 0 0 0 0,0-1 0 0 0,1-1 0 0 0,0 0 0 0 0,1-1 0 0 0,0-1 0 0 0,0-1 0 0 0,0-1 0 0 0,1-1 0 0 0,0 0 0 0 0,0-2 0 0 0,1 0 0 0 0,-1-1 0 0 0,0-1 0 0 0,27-2 0 0 0,72-4 244 0 0,-90 7-14 0 0,-28-1-266 0 0,0-1 1 0 0,1 1-1 0 0,-1 0 1 0 0,0-1-1 0 0,0 1 1 0 0,0 0-1 0 0,0 0 0 0 0,0 0 1 0 0,1 0-1 0 0,0 1 1 0 0,-1-1-70 0 0,2 5-157 0 0,-3-6 238 0 0,0 0 0 0 0,0 0 0 0 0,1 0 0 0 0,-1 0 0 0 0,0 1 0 0 0,0-1 1 0 0,0 0-1 0 0,0 0 0 0 0,0 0 0 0 0,1 1 0 0 0,-1-1 0 0 0,0 0 1 0 0,0 0-1 0 0,0 0 0 0 0,0 1 0 0 0,0-1 0 0 0,0 0 0 0 0,0 0 0 0 0,0 0 1 0 0,0 1-1 0 0,0-1 0 0 0,0 0 0 0 0,0 0 0 0 0,0 1 0 0 0,0-1 1 0 0,0 0-1 0 0,0 0 0 0 0,0 1 0 0 0,0-1 0 0 0,0 0 0 0 0,0 0 0 0 0,-1 0 1 0 0,1 1-1 0 0,0-1 0 0 0,0 0 0 0 0,0 0 0 0 0,0 0 0 0 0,0 0 0 0 0,-1 1 1 0 0,1-1-1 0 0,0 0 0 0 0,0 0 0 0 0,0 0 0 0 0,0 0 0 0 0,-1 0 1 0 0,1 0-1 0 0,0 1 0 0 0,-7 5 56 0 0,1 0 0 0 0,-1 0-1 0 0,0-1 1 0 0,-1 1 0 0 0,1-2 0 0 0,-1 1 0 0 0,-8 3 0 0 0,-19 12 20 0 0,-25 21-58 0 0,-56 50 1 0 0,115-89 456 0 0,11 0-249 0 0,6-3-96 0 0,12-3-317 0 0,-12 3-57 0 0,-6 2-1531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85 164 455 0 0,'-52'80'24'0'0,"33"-50"1234"0"0,17-27-970 0 0,0 0 1 0 0,1 1-1 0 0,-1-1 0 0 0,1 0 1 0 0,0 0-1 0 0,0 1 1 0 0,0-1-1 0 0,0 0 0 0 0,0 1 1 0 0,1-1-1 0 0,-1 1 1 0 0,1-1-1 0 0,0 1 0 0 0,0-1 1 0 0,1 1-1 0 0,-1-1 1 0 0,1 1-1 0 0,-1-1 0 0 0,1 0 1 0 0,0 1-1 0 0,1-1 1 0 0,-1 0-1 0 0,0 0 0 0 0,4 6 1 0 0,-1-3-70 0 0,0-1 0 0 0,0 0 1 0 0,1 0-1 0 0,-1 0 0 0 0,1-1 1 0 0,0 1-1 0 0,1-1 0 0 0,-1 0 1 0 0,1-1-1 0 0,-1 1 0 0 0,1-1 1 0 0,9 3-1 0 0,-5-3 12 0 0,-1 0 0 0 0,1-1 0 0 0,0 0 0 0 0,0 0 0 0 0,0-1 0 0 0,0-1 0 0 0,0 0 0 0 0,0 0 0 0 0,-1-1 1 0 0,1 0-1 0 0,0-1 0 0 0,18-5 0 0 0,-11 2 241 0 0,0-1 1 0 0,0-1 0 0 0,-1-1 0 0 0,0 0 0 0 0,-1-1-1 0 0,19-14 1 0 0,-29 19-319 0 0,0 1 0 0 0,-1-1 0 0 0,0 0 0 0 0,0 0 0 0 0,0 0 0 0 0,0-1 0 0 0,-1 0-1 0 0,0 1 1 0 0,0-1 0 0 0,0 0 0 0 0,0 0 0 0 0,2-9 0 0 0,-4 9-114 0 0,0 1 0 0 0,0-1 0 0 0,0 1 0 0 0,-1-1 0 0 0,0 0 0 0 0,0 1 0 0 0,0-1 0 0 0,-1 0-1 0 0,1 1 1 0 0,-1-1 0 0 0,0 0 0 0 0,0 1 0 0 0,-1-1 0 0 0,1 1 0 0 0,-5-8 0 0 0,-3-4-46 0 0,-1 1 0 0 0,-1 0 0 0 0,-19-22-1 0 0,-9-11-232 0 0,-14-30-953 0 0,53 77 990 0 0,-2 1-316 0 0,0 0 489 0 0,0 1-1 0 0,0-1 1 0 0,0 1-1 0 0,1-1 0 0 0,-1 1 1 0 0,0 0-1 0 0,0 0 1 0 0,1 0-1 0 0,-1 0 1 0 0,0 0-1 0 0,1 0 1 0 0,-1 0-1 0 0,1 1 0 0 0,-1-1 1 0 0,1 0-1 0 0,-2 3 1 0 0,-23 31-577 0 0,16-19-320 0 0,-19 21-2580 0 0,15-21-1434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1839 0 0,'0'0'8208'0'0,"-10"6"-5048"0"0,5-3-3037 0 0,0-1 0 0 0,0 1 0 0 0,0 1 0 0 0,1-1 0 0 0,-1 1 0 0 0,1-1 0 0 0,0 1-1 0 0,0 0 1 0 0,1 1 0 0 0,-4 4 0 0 0,-19 19-115 0 0,-88 63-1216 0 0,110-87 1056 0 0,3-3 78 0 0,0 0 0 0 0,0 0 0 0 0,-1 1 0 0 0,1-1 0 0 0,0 0 0 0 0,-1 0 0 0 0,1 0 0 0 0,-1-1 0 0 0,1 1 0 0 0,-1 0 0 0 0,-1 0 0 0 0,29 10-647 0 0,-11-9 248 0 0,3-3-21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9 919 0 0,'12'-4'6243'0'0,"-11"4"-5410"0"0,3-1 597 0 0,0 1 0 0 0,-1-1 1 0 0,1 1-1 0 0,0 0 0 0 0,0 0 1 0 0,3 1-1 0 0,-7-1-1402 0 0,0 0 0 0 0,0 0-1 0 0,1 0 1 0 0,-1 0 0 0 0,0 0-1 0 0,0 0 1 0 0,0-1 0 0 0,0 1-1 0 0,0 0 1 0 0,0 0 0 0 0,0 0-1 0 0,0 0 1 0 0,0 0 0 0 0,0 0-1 0 0,0 0 1 0 0,0 0 0 0 0,0 0-1 0 0,0-1 1 0 0,0 1 0 0 0,0 0-1 0 0,0 0 1 0 0,0 0 0 0 0,0 0-1 0 0,0 0 1 0 0,0 0 0 0 0,0 0-1 0 0,0 0 1 0 0,0 0 0 0 0,0-1-1 0 0,0 1 1 0 0,0 0 0 0 0,0 0-1 0 0,0 0 1 0 0,-1 0 0 0 0,1 0-1 0 0,0 0 1 0 0,0 0 0 0 0,0 0-1 0 0,0 0 1 0 0,0 0 0 0 0,0 0-1 0 0,0 0 1 0 0,0 0 0 0 0,0-1 0 0 0,0 1-1 0 0,0 0 1 0 0,-1 0 0 0 0,1 0-1 0 0,0 0 1 0 0,0 0 0 0 0,0 0-1 0 0,0 0 1 0 0,0 0 0 0 0,0 0-1 0 0,0 0 1 0 0,0 0 0 0 0,0 0-1 0 0,-1 0 1 0 0,-4 7 495 0 0,-6 18-428 0 0,10-21 141 0 0,0-3 117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0,'0'2'2383'0'0,"1"91"6647"0"0,1 0-6228 0 0,2-35-2302 0 0,14 70 0 0 0,11-10 600 0 0,-20-100-555 0 0,-6-14-257 0 0,-1 1 1 0 0,1 0-1 0 0,-1-1 0 0 0,3 8 1 0 0,-5-11-480 0 0,1 1 0 0 0,0-1 0 0 0,-1 1 0 0 0,1-1 1 0 0,-1 1-1 0 0,0-1 0 0 0,1 1 0 0 0,-1-1 1 0 0,0 1-1 0 0,0-1 0 0 0,0 1 0 0 0,0-1 0 0 0,0 1 1 0 0,0-1-1 0 0,-1 1 0 0 0,1-1 0 0 0,0 1 1 0 0,-1-1-1 0 0,0 1 0 0 0,1-1 0 0 0,-1 1 1 0 0,0-1-1 0 0,1 0 0 0 0,-1 1 0 0 0,0-1 0 0 0,0 0 1 0 0,0 0-1 0 0,0 1 0 0 0,-2 0 0 0 0,2-1-29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94 617 3679 0 0,'0'0'6224'0'0,"2"-1"-5305"0"0,1 0-684 0 0,0-1 0 0 0,0 1 0 0 0,0-1 0 0 0,-1 0 0 0 0,1 0 0 0 0,-1-1 1 0 0,1 1-1 0 0,-1 0 0 0 0,0-1 0 0 0,0 0 0 0 0,0 1 0 0 0,0-1 0 0 0,0 0 0 0 0,0 0 0 0 0,-1 0 0 0 0,0 0 0 0 0,1 0 0 0 0,-1 0 0 0 0,1-5 0 0 0,1-7 105 0 0,-1 0 0 0 0,0-1-1 0 0,-1-16 1 0 0,2-12-84 0 0,5-26 67 0 0,-4-1 1 0 0,-8-117 0 0 0,3 160-318 0 0,2 20-38 0 0,-1 0 0 0 0,0 0 0 0 0,-1 0 0 0 0,0 0 0 0 0,0 0 0 0 0,-1 0 0 0 0,0 0 0 0 0,-4-10 0 0 0,6 17-74 0 0,-19 13-416 0 0,15-7 494 0 0,0 0 0 0 0,0 1 0 0 0,1 0 0 0 0,-1-1 0 0 0,1 1 0 0 0,1 0 0 0 0,-1 1 0 0 0,1-1 0 0 0,-3 13 0 0 0,0 4-31 0 0,-1 35 0 0 0,2-16 13 0 0,1-17 43 0 0,-21 200-9 0 0,21-173 13 0 0,3 1 0 0 0,8 69 0 0 0,0-43-1 0 0,-1 126 0 0 0,-8-178 5 0 0,0-7 5 0 0,0-1 0 0 0,2 1-1 0 0,0-1 1 0 0,1 1 0 0 0,8 35 0 0 0,-4-36-28 0 0,-6-17-78 0 0,0 0 7 0 0,0 1 1 0 0,0-1 0 0 0,0 0-1 0 0,-1 1 1 0 0,1-1 0 0 0,-1 1 0 0 0,-1 2-1 0 0,2-4 20 0 0,-10 24-1799 0 0,-2-1 0 0 0,-21 34 0 0 0,6-11 1548 0 0,30-59 1273 0 0,1 0-1562 0 0,1 1 0 0 0,0 0 0 0 0,9-14 0 0 0,1-1-3030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8287 0 0,'0'0'382'0'0,"-1"0"-8"0"0,-8-2 6153 0 0,21-1-5404 0 0,-6 0-977 0 0,101-19 2017 0 0,142-13 0 0 0,-240 35-2163 0 0,106-5-124 0 0,-104 5 70 0 0,1 1-4163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75 1375 0 0,'0'0'66'0'0,"15"-8"5830"0"0,-2-1 383 0 0,3-8-3138 0 0,-15 16-3011 0 0,-1 1-125 0 0,0 0 1 0 0,-1 0-1 0 0,1 0 0 0 0,0 0 0 0 0,0 0 0 0 0,0-1 0 0 0,0 1 0 0 0,0 0 0 0 0,0 0 1 0 0,0 0-1 0 0,0 0 0 0 0,0-1 0 0 0,-1 1 0 0 0,1 0 0 0 0,0 0 0 0 0,0 0 0 0 0,0 0 1 0 0,0-1-1 0 0,0 1 0 0 0,0 0 0 0 0,0 0 0 0 0,0 0 0 0 0,0-1 0 0 0,0 1 1 0 0,0 0-1 0 0,0 0 0 0 0,1 0 0 0 0,-1 0 0 0 0,0-1 0 0 0,0 1 0 0 0,0 0 0 0 0,0 0 1 0 0,0 0-1 0 0,0-1-2 0 0,1 0 0 0 0,-1 1 0 0 0,0-1 0 0 0,0 0 0 0 0,0 1 0 0 0,0-1 1 0 0,0 0-1 0 0,0 1 0 0 0,0-1 0 0 0,0 0 0 0 0,0 0 0 0 0,0 1 0 0 0,0-1 0 0 0,0 0 0 0 0,0 1 1 0 0,-1-1-1 0 0,1 0 0 0 0,0 1 0 0 0,-1-1 0 0 0,1 1 0 0 0,0-1 0 0 0,-1 0 0 0 0,1 1 1 0 0,0-1-1 0 0,-1 1 0 0 0,1-1 0 0 0,-1 1 0 0 0,1-1 0 0 0,-2 0 0 0 0,1 0 6 0 0,0 0 0 0 0,0 0 0 0 0,0 0 0 0 0,-1-1 0 0 0,1 1 0 0 0,0 0 0 0 0,-1 1 0 0 0,1-1 0 0 0,-1 0 0 0 0,1 0 0 0 0,-1 0 0 0 0,1 1 0 0 0,-1-1 0 0 0,0 1 0 0 0,1 0 0 0 0,-1-1 0 0 0,-1 1 0 0 0,0 0 7 0 0,0 0-1 0 0,0 0 1 0 0,0 0 0 0 0,0 1 0 0 0,0 0-1 0 0,0-1 1 0 0,0 1 0 0 0,-5 2 0 0 0,-3 3 10 0 0,1 0 0 0 0,-1 1 1 0 0,-15 13-1 0 0,23-18-31 0 0,-15 12 93 0 0,0 2 0 0 0,1 0 0 0 0,1 1 0 0 0,0 1 0 0 0,1 0 0 0 0,1 1 0 0 0,1 1 0 0 0,1 0 0 0 0,-10 23 0 0 0,21-40-53 0 0,-1 0-1 0 0,1 0 1 0 0,1 0 0 0 0,-1 0-1 0 0,0 1 1 0 0,1-1-1 0 0,0 0 1 0 0,0 1 0 0 0,0-1-1 0 0,0 0 1 0 0,0 1-1 0 0,1-1 1 0 0,-1 0 0 0 0,1 0-1 0 0,0 1 1 0 0,0-1-1 0 0,0 0 1 0 0,2 3 0 0 0,-1-4-26 0 0,-1-1 1 0 0,1 0-1 0 0,-1 0 1 0 0,1 0 0 0 0,0 0-1 0 0,0 0 1 0 0,-1 0-1 0 0,1 0 1 0 0,0-1 0 0 0,0 1-1 0 0,0 0 1 0 0,0-1-1 0 0,0 0 1 0 0,3 1 0 0 0,1-1 21 0 0,-1 0 0 0 0,1 0 0 0 0,-1-1 0 0 0,1 0 0 0 0,-1 0 0 0 0,1 0 0 0 0,-1-1 0 0 0,0 1 1 0 0,1-1-1 0 0,-1-1 0 0 0,0 1 0 0 0,-1-1 0 0 0,10-6 0 0 0,3-3 2 0 0,0-1 0 0 0,18-19 0 0 0,-15 13-711 0 0,26-32 0 0 0,-43 48 501 0 0,-2 1 28 0 0,1 0 1 0 0,-1 0-1 0 0,0 0 0 0 0,0-1 1 0 0,0 1-1 0 0,0 0 0 0 0,0 0 1 0 0,0-1-1 0 0,1-4 0 0 0,-2 6 89 0 0,0 4 127 0 0,-3 17 154 0 0,1-10-129 0 0,1 0 0 0 0,0 0 0 0 0,0 17 0 0 0,2-22-12 0 0,4 9-7 0 0,-5-13-81 0 0,0-1 1 0 0,0 0 0 0 0,0 1-1 0 0,0-1 1 0 0,0 1 0 0 0,0-1-1 0 0,0 1 1 0 0,0-1 0 0 0,0 1-1 0 0,1-1 1 0 0,-1 0 0 0 0,0 1 0 0 0,0-1-1 0 0,0 1 1 0 0,1-1 0 0 0,-1 0-1 0 0,0 1 1 0 0,1-1 0 0 0,-1 0-1 0 0,0 1 1 0 0,1-1 0 0 0,-1 0-1 0 0,0 1 1 0 0,1-1 0 0 0,-1 0-1 0 0,1 0 1 0 0,-1 1 0 0 0,0-1-1 0 0,1 0 1 0 0,0 0 0 0 0,7 3-151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15031 0 0,'0'0'6030'0'0,"-3"8"-5309"0"0,-2 2-655 0 0,1-1-1 0 0,1 1 1 0 0,-1 1 0 0 0,2-1 0 0 0,-4 21-1 0 0,5-24-55 0 0,1-1-1 0 0,0 0 0 0 0,0 0 0 0 0,0 1 0 0 0,1-1 1 0 0,0 0-1 0 0,0 0 0 0 0,0 0 0 0 0,1 1 1 0 0,0-2-1 0 0,4 10 0 0 0,-1-8-25 0 0,-4-6-163 0 0,0 0 0 0 0,0-1 1 0 0,1 1-1 0 0,-1 0 0 0 0,1 0 0 0 0,-1-1 0 0 0,0 1 0 0 0,1-1 0 0 0,-1 0 0 0 0,1 1 0 0 0,-1-1 1 0 0,1 0-1 0 0,0 0 0 0 0,-1 0 0 0 0,1 0 0 0 0,-1 0 0 0 0,1 0 0 0 0,-1 0 0 0 0,1-1 0 0 0,-1 1 1 0 0,1 0-1 0 0,-1-1 0 0 0,3 0 0 0 0,6-3-6456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59 10135 0 0,'0'0'5618'0'0,"-2"1"-4162"0"0,-12 6-733 0 0,0 0 1 0 0,-13 11-1 0 0,22-14-607 0 0,-1 0 0 0 0,1 1-1 0 0,0 0 1 0 0,1 0 0 0 0,-1 1-1 0 0,1-1 1 0 0,-5 9 0 0 0,2-3-96 0 0,1 1 0 0 0,0 0 0 0 0,1 0 0 0 0,0 1 0 0 0,-3 12 0 0 0,6-18-13 0 0,1 0 0 0 0,0 1 0 0 0,1-1 0 0 0,0 0 0 0 0,0 0 1 0 0,0 0-1 0 0,1 0 0 0 0,0 1 0 0 0,0-1 0 0 0,5 13 0 0 0,-4-9-7 0 0,3 2 0 0 0,13 11 0 0 0,-1-3 70 0 0,-15-19-46 0 0,0 0 0 0 0,0-1 0 0 0,0 1 1 0 0,-1-1-1 0 0,2 1 0 0 0,-1-1 1 0 0,0 1-1 0 0,0-1 0 0 0,3 1 1 0 0,-1 0 13 0 0,-2-2-8 0 0,0 1 0 0 0,1-1 0 0 0,-1 0 0 0 0,1 1 0 0 0,0-1 0 0 0,-1 0 0 0 0,1-1 0 0 0,-1 1 0 0 0,1 0 0 0 0,-1-1 1 0 0,1 1-1 0 0,-1-1 0 0 0,0 0 0 0 0,1 0 0 0 0,1-1 0 0 0,4 0 132 0 0,0-1-24 0 0,1-1 1 0 0,-1 0-1 0 0,1 0 1 0 0,-1-1-1 0 0,-1 0 1 0 0,1 0 0 0 0,7-7-1 0 0,5-6 107 0 0,21-24-1 0 0,-28 28-223 0 0,0 0-1 0 0,-1-1 1 0 0,-1-1 0 0 0,-1 1 0 0 0,0-2-1 0 0,8-18 1 0 0,-17 32-38 0 0,0 1 1 0 0,0-1-1 0 0,-1 1 0 0 0,1-1 1 0 0,-1 1-1 0 0,0-1 0 0 0,0 1 1 0 0,0-1-1 0 0,0 1 0 0 0,0-1 1 0 0,0 1-1 0 0,-1-1 0 0 0,1 1 1 0 0,-1-1-1 0 0,0 1 0 0 0,0-1 1 0 0,0 1-1 0 0,0 0 0 0 0,0-1 1 0 0,0 1-1 0 0,0 0 0 0 0,-1 0 1 0 0,1 0-1 0 0,-1 0 0 0 0,0 0 1 0 0,0 0-1 0 0,1 0 0 0 0,-1 1 1 0 0,0-1-1 0 0,-1 1 0 0 0,1-1 1 0 0,0 1-1 0 0,0 0 0 0 0,-1 0 1 0 0,-2-2-1 0 0,-22-5-36 0 0,0 1-1 0 0,-36-5 1 0 0,49 11-6 0 0,0-2 0 0 0,-1 1 0 0 0,1-2 0 0 0,0 0 0 0 0,0-1 0 0 0,-22-10 0 0 0,34 14-324 0 0,4-2-1466 0 0,6-9-3058 0 0,6-2-1517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11975 0 0,'0'0'923'0'0,"-1"2"-602"0"0,-19 223 5607 0 0,-11 100-4292 0 0,31-323-1629 0 0,-7 55 242 0 0,1 98 1 0 0,10-127-13 0 0,-4-27-148 0 0,9-3-3010 0 0,-2-3 1834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1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6911 0 0,'-2'-7'6338'0'0,"2"10"-6038"0"0,1-1 0 0 0,-1 1 1 0 0,1 0-1 0 0,-1-1 0 0 0,0 1 1 0 0,0 0-1 0 0,-1 4 0 0 0,1 5-242 0 0,10 347 2100 0 0,-18-1-414 0 0,2-157-1292 0 0,5-175-342 0 0,0-5 35 0 0,1-1-1 0 0,0 1 1 0 0,5 29-1 0 0,-3-47-80 0 0,3 2-84 0 0,-4-4-174 0 0,10-7-973 0 0,-4-1-354 0 0,-2-3-417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 14279 0 0,'-8'-1'259'0'0,"1"0"0"0"0,0 1-1 0 0,-1 1 1 0 0,1-1 0 0 0,-12 3-1 0 0,5 2-29 0 0,12-2-147 0 0,-1-1 857 0 0,3 1-58 0 0,0-3-828 0 0,-1 1 0 0 0,1 0-1 0 0,0 0 1 0 0,0 0 0 0 0,0 0-1 0 0,0 0 1 0 0,1 0 0 0 0,-1 0 0 0 0,0 0-1 0 0,0-1 1 0 0,0 1 0 0 0,1 1-1 0 0,2 1-21 0 0,-1 0 0 0 0,1-1-1 0 0,0 0 1 0 0,-1 1 0 0 0,1-1 0 0 0,0 0-1 0 0,1-1 1 0 0,-1 1 0 0 0,0 0 0 0 0,0-1-1 0 0,1 0 1 0 0,-1 0 0 0 0,1 0 0 0 0,-1 0 0 0 0,1 0-1 0 0,-1-1 1 0 0,6 1 0 0 0,8 0 118 0 0,0-2 1 0 0,25-2 0 0 0,-24 1-63 0 0,107-17 485 0 0,-4 1-134 0 0,-102 16-630 0 0,0 1-1 0 0,1 2 1 0 0,-1 0-1 0 0,27 4 1 0 0,-24 0-1114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1375 0 0,'0'0'66'0'0,"-1"1"406"0"0,-38 45 11132 0 0,25-32-10950 0 0,1 1 1 0 0,1 0 0 0 0,0 1-1 0 0,2 0 1 0 0,-18 35 0 0 0,26-48-600 0 0,-3 9 207 0 0,1 1 1 0 0,-4 14-1 0 0,7-25-225 0 0,1 1-1 0 0,-1 0 0 0 0,1-1 0 0 0,0 1 0 0 0,-1 0 1 0 0,1 0-1 0 0,1-1 0 0 0,-1 1 0 0 0,0 0 1 0 0,1-1-1 0 0,-1 1 0 0 0,1 0 0 0 0,0-1 1 0 0,-1 1-1 0 0,1 0 0 0 0,3 4 0 0 0,-2-6 14 0 0,-1 1-1 0 0,1-1 0 0 0,0 1 1 0 0,0-1-1 0 0,0 0 1 0 0,0 0-1 0 0,0 0 0 0 0,0 0 1 0 0,0 0-1 0 0,0 0 1 0 0,0 0-1 0 0,0-1 0 0 0,1 1 1 0 0,-1-1-1 0 0,0 1 1 0 0,1-1-1 0 0,-1 0 0 0 0,0 0 1 0 0,4-1-1 0 0,2 1 149 0 0,1-1-1 0 0,-1 0 1 0 0,0-1 0 0 0,8-2-1 0 0,-6 1-79 0 0,-1-1-1 0 0,0 0 0 0 0,0 0 1 0 0,0-1-1 0 0,-1 0 0 0 0,1-1 1 0 0,-1 0-1 0 0,0 0 1 0 0,-1-1-1 0 0,0 1 0 0 0,0-2 1 0 0,8-9-1 0 0,-13 13-86 0 0,1 1 0 0 0,-1-1 0 0 0,0 0 0 0 0,0 1 0 0 0,0-1 0 0 0,0 0 0 0 0,0 0 0 0 0,-1-1 0 0 0,0 1 0 0 0,0 0 0 0 0,0 0 0 0 0,-1-1-1 0 0,1 1 1 0 0,-1 0 0 0 0,0-1 0 0 0,0 1 0 0 0,-1 0 0 0 0,1-1 0 0 0,-1 1 0 0 0,0 0 0 0 0,0 0 0 0 0,0 0 0 0 0,-1-1 0 0 0,1 1 0 0 0,-1 1 0 0 0,0-1 0 0 0,0 0 0 0 0,0 0 0 0 0,-1 1 0 0 0,-3-5-1 0 0,0 1-311 0 0,-1 0-1 0 0,0 0 1 0 0,-1 0-1 0 0,0 1 1 0 0,0 0-1 0 0,0 1 1 0 0,0 0-1 0 0,-1 0 1 0 0,0 1-1 0 0,0 0 0 0 0,-13-4 1 0 0,16 5-3652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86 409 1839 0 0,'-2'10'12378'0'0,"0"-10"-12248"0"0,0 0 0 0 0,0-1 0 0 0,0 1 0 0 0,0 0 1 0 0,0-1-1 0 0,0 1 0 0 0,0-1 0 0 0,0 0 0 0 0,1 0 1 0 0,-1 0-1 0 0,0 0 0 0 0,0 0 0 0 0,1 0 0 0 0,-3-2 1 0 0,0 0 53 0 0,1-1 1 0 0,0 1 0 0 0,0-1 0 0 0,0 1 0 0 0,1-1 0 0 0,-3-5 0 0 0,-1-2 130 0 0,2 0-1 0 0,-1 0 0 0 0,2-1 0 0 0,-4-15 0 0 0,5 16-252 0 0,0-1 1 0 0,1 0-1 0 0,1 0 0 0 0,0 0 1 0 0,0 1-1 0 0,1-1 0 0 0,1 0 0 0 0,0 0 1 0 0,0 1-1 0 0,1-1 0 0 0,1 1 1 0 0,0 0-1 0 0,0 0 0 0 0,1 0 0 0 0,8-13 1 0 0,-7 16-99 0 0,-1 0 0 0 0,1 0 1 0 0,0 1-1 0 0,1 0 1 0 0,0 0-1 0 0,0 0 0 0 0,0 1 1 0 0,1 0-1 0 0,0 0 1 0 0,0 1-1 0 0,1 0 0 0 0,-1 0 1 0 0,1 1-1 0 0,0 0 1 0 0,0 1-1 0 0,1 0 0 0 0,-1 0 1 0 0,19-2-1 0 0,-22 5 11 0 0,0 0-1 0 0,0 0 1 0 0,0 0-1 0 0,0 1 1 0 0,-1 0-1 0 0,1 0 1 0 0,0 0-1 0 0,0 1 1 0 0,-1 0-1 0 0,6 2 1 0 0,21 13-1752 0 0,-2 2-3438 0 0,-14-7-5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162 122 6447 0 0,'0'0'499'0'0,"7"15"2810"0"0,-6-14-3025 0 0,0 0-1 0 0,0 0 1 0 0,0 0-1 0 0,0 0 0 0 0,0 0 1 0 0,0 0-1 0 0,0-1 1 0 0,0 1-1 0 0,0 0 1 0 0,0-1-1 0 0,0 1 0 0 0,0-1 1 0 0,0 1-1 0 0,1-1 1 0 0,-1 1-1 0 0,0-1 1 0 0,0 0-1 0 0,3 0 0 0 0,-1 0-32 0 0,-1 0 0 0 0,1 0 0 0 0,0-1 0 0 0,-1 1 0 0 0,1-1 0 0 0,-1 1 0 0 0,1-1-1 0 0,4-2 1 0 0,2-2 32 0 0,0-1 1 0 0,0 0-1 0 0,12-10 0 0 0,-19 15-196 0 0,7-7 40 0 0,0 0 1 0 0,13-15-1 0 0,-20 21-169 0 0,0 0-1 0 0,0 0 1 0 0,-1 0-1 0 0,1-1 1 0 0,-1 1-1 0 0,0-1 1 0 0,1 1-1 0 0,-1-1 1 0 0,0 1-1 0 0,0-1 1 0 0,-1 0-1 0 0,1 1 1 0 0,-1-1-1 0 0,1 0 1 0 0,-1 0-1 0 0,0 0 1 0 0,0-4-1 0 0,0 6-20 0 0,0 0 0 0 0,-1 0 0 0 0,1 0 0 0 0,-1 0 0 0 0,1 0 0 0 0,-1 0 0 0 0,1 0 0 0 0,-1 0 0 0 0,0 0 1 0 0,1 0-1 0 0,-1 0 0 0 0,0 1 0 0 0,0-1 0 0 0,1 0 0 0 0,-1 0 0 0 0,0 1 0 0 0,0-1 0 0 0,0 1 0 0 0,0-1 0 0 0,0 1 0 0 0,0-1 0 0 0,0 1 0 0 0,0-1 0 0 0,0 1 0 0 0,0 0 0 0 0,0 0 0 0 0,0-1 0 0 0,0 1 0 0 0,-1 0 0 0 0,1 0 0 0 0,0 0 0 0 0,0 0 0 0 0,0 0 0 0 0,0 1 0 0 0,-2-1 0 0 0,-3 1-232 0 0,1 0-1 0 0,0 1 1 0 0,0-1-1 0 0,-1 1 1 0 0,-8 4-1 0 0,-27 17 339 0 0,1 1 0 0 0,2 2-1 0 0,-49 42 1 0 0,82-64 60 0 0,0 1 0 0 0,1-1 1 0 0,-1 1-1 0 0,1 0 0 0 0,0 1 0 0 0,1-1 0 0 0,-1 1 1 0 0,-5 11-1 0 0,8-14-37 0 0,0 0 0 0 0,0 1 1 0 0,1-1-1 0 0,-1 0 0 0 0,0 1 0 0 0,1-1 1 0 0,0 1-1 0 0,0-1 0 0 0,0 0 1 0 0,0 1-1 0 0,1-1 0 0 0,-1 1 0 0 0,1-1 1 0 0,0 0-1 0 0,0 1 0 0 0,0-1 0 0 0,0 0 1 0 0,3 5-1 0 0,1 0 23 0 0,0-1 1 0 0,0 0-1 0 0,1 0 1 0 0,0 0-1 0 0,0-1 1 0 0,0 0-1 0 0,1 0 0 0 0,0 0 1 0 0,0-1-1 0 0,1 0 1 0 0,-1-1-1 0 0,1 0 1 0 0,11 5-1 0 0,-11-6-124 0 0,0 0 0 0 0,0 0 1 0 0,0-1-1 0 0,0 0 0 0 0,0-1 0 0 0,1 0 0 0 0,-1 0 0 0 0,0-1 0 0 0,1 0 1 0 0,-1 0-1 0 0,0-1 0 0 0,1 0 0 0 0,-1-1 0 0 0,11-2 0 0 0,-7-2-728 0 0,1 1 0 0 0,-1-2 0 0 0,0 0 0 0 0,0 0 0 0 0,20-17 0 0 0,-3-1-819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13159 0 0,'0'0'1187'0'0,"-16"3"-950"0"0,11-2 21 0 0,0 1 1 0 0,1-1-1 0 0,-1 1 0 0 0,0 1 0 0 0,1-1 0 0 0,-1 0 0 0 0,1 1 0 0 0,0 0 0 0 0,0 0 0 0 0,0 0 1 0 0,0 1-1 0 0,0-1 0 0 0,1 1 0 0 0,0 0 0 0 0,0 0 0 0 0,0 0 0 0 0,0 1 0 0 0,0-1 1 0 0,-2 7-1 0 0,-1 3-210 0 0,0 1 1 0 0,0-1-1 0 0,2 2 1 0 0,0-1-1 0 0,-2 16 1 0 0,3-4-73 0 0,1-1 0 0 0,1 1 0 0 0,1-1 0 0 0,2 1 0 0 0,1 0 0 0 0,0-1 0 0 0,13 41 0 0 0,-11-51-46 0 0,0-1 1 0 0,2 0 0 0 0,0-1-1 0 0,1 1 1 0 0,16 22-1 0 0,56 61-226 0 0,-35-47 453 0 0,-41-46-155 0 0,0 0 0 0 0,-1 0 0 0 0,0 0 0 0 0,0 0 0 0 0,0 1 0 0 0,0-1 0 0 0,-1 1 0 0 0,0 0 0 0 0,0-1 0 0 0,-1 1 0 0 0,1 0 0 0 0,-1 0 0 0 0,-1 0 0 0 0,1 0 0 0 0,-1 0 0 0 0,0 0 0 0 0,0 1 0 0 0,-1-1 0 0 0,0 0 0 0 0,0 0 0 0 0,0-1 0 0 0,-1 1 0 0 0,0 0 0 0 0,0 0 0 0 0,0-1 0 0 0,-1 1 0 0 0,0-1 0 0 0,0 0 0 0 0,0 0 0 0 0,-1 0 0 0 0,1 0 0 0 0,-1 0 0 0 0,-1-1 0 0 0,1 0 0 0 0,0 1 0 0 0,-1-2 0 0 0,0 1 0 0 0,0-1 0 0 0,0 1 0 0 0,0-1 0 0 0,-1-1 0 0 0,-6 4 0 0 0,7-4 43 0 0,0-1 0 0 0,0 1 0 0 0,0 0 1 0 0,0-1-1 0 0,0 0 0 0 0,0-1 0 0 0,-1 1 0 0 0,1-1 0 0 0,0 0 0 0 0,0 0 0 0 0,-1 0 0 0 0,1-1 0 0 0,0 0 0 0 0,0 0 1 0 0,0 0-1 0 0,0-1 0 0 0,0 0 0 0 0,0 0 0 0 0,0 0 0 0 0,1 0 0 0 0,-1-1 0 0 0,1 0 0 0 0,-1 0 0 0 0,1 0 0 0 0,0 0 0 0 0,0-1 1 0 0,0 1-1 0 0,1-1 0 0 0,-1 0 0 0 0,1 0 0 0 0,0-1 0 0 0,0 1 0 0 0,1-1 0 0 0,-1 1 0 0 0,1-1 0 0 0,0 0 0 0 0,-2-6 1 0 0,-3-18-697 0 0,4-5-300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9671 0 0,'4'-17'864'0'0,"1"8"-696"0"0,0-2-168 0 0,3 1 0 0 0,0 0 856 0 0,1 1 136 0 0,-1 3 24 0 0,0 2 8 0 0,-1 1-2072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32 114 5983 0 0,'0'0'868'0'0,"-3"9"5508"0"0,3-8-6296 0 0,0 1 0 0 0,0-1 0 0 0,0 1 0 0 0,0-1 0 0 0,0 0 0 0 0,1 1 0 0 0,-1-1 0 0 0,0 1 0 0 0,1-1 0 0 0,-1 0 0 0 0,1 1 0 0 0,0-1 0 0 0,-1 0 0 0 0,1 1 0 0 0,0-1 0 0 0,0 0 0 0 0,0 0 0 0 0,0 0 0 0 0,2 2 0 0 0,-1-2-6 0 0,0 0 1 0 0,0 1-1 0 0,0-1 0 0 0,0-1 0 0 0,1 1 0 0 0,-1 0 0 0 0,0 0 0 0 0,0-1 0 0 0,1 1 0 0 0,-1-1 0 0 0,4 0 0 0 0,5 0 151 0 0,1-1-1 0 0,-1 0 0 0 0,1 0 0 0 0,11-4 1 0 0,-20 4-152 0 0,30-6 502 0 0,39-15 0 0 0,-59 17-509 0 0,-1 0-1 0 0,0-1 1 0 0,0 0-1 0 0,0-1 0 0 0,-1 0 1 0 0,12-11-1 0 0,-20 16-107 0 0,-1-1 0 0 0,0 1 0 0 0,0 0 0 0 0,0-1 0 0 0,0 0 0 0 0,0 1 0 0 0,0-1 0 0 0,-1 0-1 0 0,0 0 1 0 0,1 0 0 0 0,-1 0 0 0 0,0 0 0 0 0,1-3 0 0 0,-2 5 4 0 0,0 0 0 0 0,0 0 1 0 0,0 0-1 0 0,0 0 0 0 0,0 0 0 0 0,0 0 0 0 0,0 0 1 0 0,-1 0-1 0 0,1 1 0 0 0,0-1 0 0 0,0 0 0 0 0,-1 0 1 0 0,1 0-1 0 0,0 0 0 0 0,-1 0 0 0 0,1 1 0 0 0,-1-1 1 0 0,1 0-1 0 0,-2-1 0 0 0,1 1-21 0 0,0 1 0 0 0,0-1 0 0 0,-1 0 0 0 0,1 0 0 0 0,0 1 1 0 0,-1-1-1 0 0,1 1 0 0 0,0-1 0 0 0,-1 1 0 0 0,1-1 0 0 0,-1 1 0 0 0,1 0 0 0 0,-1 0 0 0 0,1 0 0 0 0,-4 0 0 0 0,-3 0-76 0 0,-1 1 1 0 0,0 1-1 0 0,1-1 0 0 0,-1 2 0 0 0,1-1 0 0 0,0 1 1 0 0,-1 0-1 0 0,1 1 0 0 0,-7 4 0 0 0,-13 8-427 0 0,-26 21 0 0 0,34-23 932 0 0,1 1 0 0 0,0 1 0 0 0,1 1 0 0 0,1 0 0 0 0,1 1 0 0 0,0 1 0 0 0,-15 24 0 0 0,30-42-326 0 0,0 1-1 0 0,0-1 0 0 0,1 0 0 0 0,-1 0 1 0 0,0 0-1 0 0,1 1 0 0 0,-1-1 1 0 0,1 0-1 0 0,0 1 0 0 0,-1-1 0 0 0,1 0 1 0 0,0 1-1 0 0,0-1 0 0 0,0 1 1 0 0,0-1-1 0 0,0 0 0 0 0,0 1 0 0 0,0-1 1 0 0,0 1-1 0 0,0-1 0 0 0,1 0 1 0 0,-1 1-1 0 0,1-1 0 0 0,-1 0 0 0 0,1 1 1 0 0,0-1-1 0 0,-1 0 0 0 0,2 2 1 0 0,1-1 2 0 0,-1 1 1 0 0,1-1 0 0 0,0 0-1 0 0,-1-1 1 0 0,1 1 0 0 0,0 0 0 0 0,0-1-1 0 0,0 0 1 0 0,0 1 0 0 0,1-1 0 0 0,3 1-1 0 0,23 4-360 0 0,-15-3 92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14711 0 0,'0'0'2050'0'0,"-10"10"-572"0"0,4-6-1149 0 0,-7 4 120 0 0,1 1 0 0 0,-18 16 0 0 0,26-21-450 0 0,0 0 0 0 0,1 1 0 0 0,0-1 0 0 0,0 1 0 0 0,0-1 0 0 0,0 1 0 0 0,1 0 0 0 0,-1 0-1 0 0,1 1 1 0 0,-2 8 0 0 0,2-7 38 0 0,0 0 0 0 0,1 0-1 0 0,0 1 1 0 0,0-1 0 0 0,1 1 0 0 0,0 13-1 0 0,1-19 1 0 0,-1 1 0 0 0,1-1-1 0 0,-1 1 1 0 0,1-1-1 0 0,0 1 1 0 0,0-1 0 0 0,1 0-1 0 0,-1 1 1 0 0,0-1 0 0 0,1 0-1 0 0,-1 0 1 0 0,1 0-1 0 0,0 0 1 0 0,0 0 0 0 0,-1 0-1 0 0,1 0 1 0 0,0-1-1 0 0,1 1 1 0 0,-1-1 0 0 0,0 0-1 0 0,0 1 1 0 0,1-1 0 0 0,2 1-1 0 0,0 0-5 0 0,0-1-1 0 0,0 0 1 0 0,0 0-1 0 0,0 0 1 0 0,0-1-1 0 0,0 1 1 0 0,0-1-1 0 0,0-1 1 0 0,0 1-1 0 0,6-2 1 0 0,9-2-746 0 0,24-7 0 0 0,-25 5-717 0 0,3 0-3214 0 0,-1-2-1334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9671 0 0,'0'0'6059'0'0,"2"1"-5670"0"0,0 2-307 0 0,-1 0-1 0 0,1 0 0 0 0,-1 0 0 0 0,0 0 1 0 0,0 0-1 0 0,0 0 0 0 0,0 0 1 0 0,0 0-1 0 0,-1 0 0 0 0,0 0 1 0 0,1 0-1 0 0,-1 1 0 0 0,0-1 1 0 0,0 0-1 0 0,-1 0 0 0 0,1 0 1 0 0,-1 1-1 0 0,-1 3 0 0 0,-2 12 345 0 0,-15 33-1 0 0,13-36-281 0 0,-233 505 1324 0 0,116-277-1344 0 0,-21 21-112 0 0,115-202-493 0 0,21-43-875 0 0,7-18 131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5063 0 0,'0'1'2931'0'0,"-7"49"4666"0"0,-2 0-4562 0 0,-15 112-2062 0 0,-2 352 726 0 0,25-485-1812 0 0,0-1 1 0 0,-2 1-1 0 0,-2-1 0 0 0,0 0 1 0 0,-15 43-1 0 0,18-68-83 0 0,1 1-222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16783 0 0,'-6'3'319'0'0,"-1"-1"-51"0"0,1 1 1 0 0,-1 0 0 0 0,1 0-1 0 0,-1 1 1 0 0,-9 8 0 0 0,15-11 279 0 0,1 0-446 0 0,0 0 0 0 0,1 0 0 0 0,-1 0 0 0 0,0 0 1 0 0,1 0-1 0 0,-1 0 0 0 0,1 0 0 0 0,0 0 0 0 0,-1 0 0 0 0,1 0 0 0 0,0 0 1 0 0,0 0-1 0 0,-1 0 0 0 0,1-1 0 0 0,0 1 0 0 0,0 0 0 0 0,0 0 1 0 0,0-1-1 0 0,0 1 0 0 0,0-1 0 0 0,0 1 0 0 0,0-1 0 0 0,0 1 0 0 0,1-1 1 0 0,-1 0-1 0 0,0 1 0 0 0,2-1 0 0 0,32 5 535 0 0,-10-5-297 0 0,1-1 0 0 0,-1-1 0 0 0,37-8 0 0 0,-20 2-143 0 0,28-4 2 0 0,-22 3-183 0 0,1 2-1 0 0,52-1 1 0 0,-101 8-373 0 0,12 1 1143 0 0,-6 0-1933 0 0,-12 16-6394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0,'0'0'8227'0'0,"2"1"-7271"0"0,86 52 4717 0 0,-81-48-5550 0 0,-1 0 0 0 0,0 1 0 0 0,0 0 0 0 0,0 0-1 0 0,-1 0 1 0 0,0 0 0 0 0,0 1 0 0 0,0 0 0 0 0,-1 0-1 0 0,0 0 1 0 0,-1 1 0 0 0,0-1 0 0 0,0 1 0 0 0,0 0 0 0 0,-1 0-1 0 0,2 10 1 0 0,-3-12-118 0 0,0-1 0 0 0,-1 1-1 0 0,0-1 1 0 0,0 0-1 0 0,0 1 1 0 0,0-1 0 0 0,-1 1-1 0 0,0-1 1 0 0,0 0 0 0 0,-1 1-1 0 0,1-1 1 0 0,-1 0 0 0 0,0 0-1 0 0,-1 0 1 0 0,1 0 0 0 0,-7 8-1 0 0,3-6 0 0 0,0 0-1 0 0,-1-1 0 0 0,0 1 1 0 0,0-1-1 0 0,0-1 0 0 0,-1 0 1 0 0,0 0-1 0 0,0 0 0 0 0,-1-1 1 0 0,-8 3-1 0 0,16-6-109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9439 0 0,'0'0'432'0'0,"0"-1"-5"0"0,1-4-183 0 0,0 4 260 0 0,-8 159 3566 0 0,1-1-2724 0 0,8-61-815 0 0,29 179 1 0 0,-24-234-474 0 0,13 100 204 0 0,-20-137-245 0 0,0 0 1 0 0,-1-1-1 0 0,1 1 1 0 0,-1 0 0 0 0,0-1-1 0 0,0 1 1 0 0,0-1-1 0 0,0 1 1 0 0,-1-1 0 0 0,1 1-1 0 0,-1-1 1 0 0,0 0 0 0 0,0 0-1 0 0,-4 5 1 0 0,-5 11 83 0 0,10-18-233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9215 0 0,'0'0'10926'0'0,"2"8"-10612"0"0,-1-2-281 0 0,0-1 0 0 0,0 1-1 0 0,-1 0 1 0 0,0-1 0 0 0,0 1 0 0 0,0-1-1 0 0,-1 1 1 0 0,0-1 0 0 0,0 1-1 0 0,-3 9 1 0 0,-3 2 265 0 0,-15 31 0 0 0,15-34-4 0 0,7-14-282 0 0,0 0 1 0 0,0 0 0 0 0,0 0-1 0 0,0 0 1 0 0,0 0 0 0 0,0 0-1 0 0,0 0 1 0 0,0-1 0 0 0,0 1-1 0 0,1 0 1 0 0,-1 0 0 0 0,0 0-1 0 0,0 0 1 0 0,0 0 0 0 0,0 0-1 0 0,0 0 1 0 0,0 0 0 0 0,0 0-1 0 0,0 0 1 0 0,1 0 0 0 0,-1 0-1 0 0,0 0 1 0 0,0 0 0 0 0,0 1-1 0 0,0-1 1 0 0,0 0 0 0 0,0 0-1 0 0,0 0 1 0 0,0 0 0 0 0,0 0-1 0 0,1 0 1 0 0,-1 0 0 0 0,0 0-1 0 0,0 0 1 0 0,0 0 0 0 0,0 0-1 0 0,0 0 1 0 0,0 0 0 0 0,0 0-1 0 0,0 1 1 0 0,0-1 0 0 0,0 0-1 0 0,0 0 1 0 0,0 0 0 0 0,0 0-1 0 0,0 0 1 0 0,0 0 0 0 0,0 0 0 0 0,0 0-1 0 0,0 0 1 0 0,0 1 0 0 0,0-1-1 0 0,0 0 1 0 0,0 0 0 0 0,0 0-1 0 0,0 0 1 0 0,0 0 0 0 0,0 0-1 0 0,0 0 1 0 0,0 0 0 0 0,0 1-1 0 0,0-1 1 0 0,0 0 0 0 0,0 0-1 0 0,0 0 1 0 0,14-7 138 0 0,17-13-6561 0 0,-14 7-585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15631 0 0,'0'0'1418'0'0,"-8"2"-1140"0"0,8-2-277 0 0,-1 0 1 0 0,0 0-1 0 0,1 0 0 0 0,-1 0 0 0 0,0 0 1 0 0,0 1-1 0 0,1-1 0 0 0,-1 0 0 0 0,0 0 1 0 0,1 1-1 0 0,-1-1 0 0 0,0 1 0 0 0,1-1 1 0 0,-1 1-1 0 0,1-1 0 0 0,-1 1 0 0 0,0-1 1 0 0,1 1-1 0 0,-1-1 0 0 0,1 1 0 0 0,0-1 1 0 0,-1 1-1 0 0,1 0 0 0 0,-1-1 0 0 0,1 1 1 0 0,0 0-1 0 0,0 0 0 0 0,-1-1 0 0 0,1 1 1 0 0,0 0-1 0 0,0 0 0 0 0,-1 3 13 0 0,-5 14 51 0 0,0 1 0 0 0,2 0 1 0 0,0 0-1 0 0,-1 22 0 0 0,-1 80 493 0 0,6-111-504 0 0,9 386 619 0 0,-9-383-660 0 0,1 9 369 0 0,-1 14-4092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4 455 0 0,'-10'-4'8504'0'0,"3"7"-4870"0"0,-1 10-2528 0 0,7-9-282 0 0,-5 10-365 0 0,1 1 0 0 0,1 0 0 0 0,0 0 0 0 0,1 0 1 0 0,-2 26-1 0 0,3 81 609 0 0,2-81-719 0 0,0 114 1167 0 0,-25 177-1 0 0,19-288-1130 0 0,0-9 85 0 0,-1 69 0 0 0,7-103-914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2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11519 0 0,'2'-1'887'0'0,"8"-8"-163"0"0,2 1 1 0 0,-1 0-1 0 0,1 1 0 0 0,0 1 1 0 0,1 0-1 0 0,0 0 0 0 0,0 1 1 0 0,0 1-1 0 0,0 0 0 0 0,1 1 1 0 0,-1 1-1 0 0,1 0 0 0 0,0 0 1 0 0,17 1-1 0 0,108 13 1462 0 0,-99-6-2470 0 0,0-3 0 0 0,44-1-1 0 0,-70-3-1418 0 0,-2-2-3889 0 0,1-1-1862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11055 0 0,'0'0'852'0'0,"-1"8"-528"0"0,-9 45 3049 0 0,-4 61-1 0 0,11-63-2483 0 0,3 1 0 0 0,11 97 0 0 0,-4-92-674 0 0,-2 0 0 0 0,-3 0 0 0 0,-7 92 0 0 0,-2-108-116 0 0,-1-1-1 0 0,-2-1 0 0 0,-18 47 1 0 0,25-77-85 0 0,3-8-245 0 0,2-2-648 0 0,22-15-2611 0 0,-9 2-3294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68 5983 0 0,'0'0'464'0'0,"-1"2"-305"0"0,0 1 136 0 0,0 1 0 0 0,0 0 0 0 0,0-1 0 0 0,0 1 0 0 0,0 5 0 0 0,-1 3 6900 0 0,2-11-7015 0 0,0 0-1 0 0,0-1 1 0 0,0 1-1 0 0,0 0 1 0 0,1 0-1 0 0,-1 0 0 0 0,0-1 1 0 0,0 1-1 0 0,0 0 1 0 0,1 0-1 0 0,-1 0 1 0 0,0-1-1 0 0,1 1 1 0 0,-1 0-1 0 0,0 0 0 0 0,1-1 1 0 0,-1 1-1 0 0,1 0 1 0 0,0-1-1 0 0,-1 1 1 0 0,1-1-1 0 0,0 2 1 0 0,1-2-64 0 0,-1 1 1 0 0,0-1-1 0 0,1 1 1 0 0,-1-1-1 0 0,0 0 1 0 0,1 0 0 0 0,-1 1-1 0 0,1-1 1 0 0,-1 0-1 0 0,1 0 1 0 0,-1 0-1 0 0,0-1 1 0 0,1 1 0 0 0,1 0-1 0 0,14-5 119 0 0,0 1-1 0 0,0-2 1 0 0,-1 0 0 0 0,0-1-1 0 0,0-1 1 0 0,-1 0 0 0 0,0-1-1 0 0,21-16 1 0 0,-36 24-234 0 0,4-1-45 0 0,-1-1 1 0 0,1 0-1 0 0,-1 0 0 0 0,1 0 1 0 0,-1 0-1 0 0,0-1 0 0 0,-1 1 0 0 0,1-1 1 0 0,0 0-1 0 0,2-7 0 0 0,-5 11-167 0 0,-6-4-330 0 0,5 4 519 0 0,1-1 1 0 0,-1 1 0 0 0,1 0-1 0 0,-1 0 1 0 0,1-1-1 0 0,-1 1 1 0 0,1 0 0 0 0,-1 0-1 0 0,1 0 1 0 0,-1-1 0 0 0,1 1-1 0 0,-1 0 1 0 0,0 0-1 0 0,1 0 1 0 0,-1 0 0 0 0,1 0-1 0 0,-1 0 1 0 0,1 0 0 0 0,-1 0-1 0 0,0 0 1 0 0,1 1 0 0 0,-1-1-1 0 0,0 0 1 0 0,-12 5-129 0 0,0 0-1 0 0,0 1 1 0 0,1 0 0 0 0,-1 1-1 0 0,2 0 1 0 0,-1 1 0 0 0,1 0 0 0 0,0 1-1 0 0,-11 11 1 0 0,5-2 220 0 0,1 0 1 0 0,0 1-1 0 0,2 0 1 0 0,-17 30-1 0 0,26-41 34 0 0,1 0 1 0 0,0 1-1 0 0,0-1 0 0 0,1 1 1 0 0,0 0-1 0 0,-3 16 0 0 0,6-22-70 0 0,-1 0-1 0 0,1 0 0 0 0,0 1 0 0 0,0-1 1 0 0,0 0-1 0 0,1 0 0 0 0,-1 0 0 0 0,1 0 1 0 0,-1 0-1 0 0,1 0 0 0 0,0 0 0 0 0,0 0 0 0 0,1-1 1 0 0,-1 1-1 0 0,0 0 0 0 0,1 0 0 0 0,0-1 1 0 0,-1 1-1 0 0,1-1 0 0 0,0 0 0 0 0,1 1 1 0 0,-1-1-1 0 0,5 3 0 0 0,-2-1 4 0 0,0-1-1 0 0,1 0 0 0 0,-1 0 1 0 0,1-1-1 0 0,0 1 1 0 0,0-1-1 0 0,0-1 0 0 0,0 1 1 0 0,0-1-1 0 0,0 0 1 0 0,0 0-1 0 0,0-1 0 0 0,0 0 1 0 0,1 0-1 0 0,-1-1 1 0 0,0 1-1 0 0,11-3 0 0 0,-4-1-268 0 0,0 0-1 0 0,-1 0 0 0 0,1-1 0 0 0,-1-1 1 0 0,0 0-1 0 0,0-1 0 0 0,12-9 1 0 0,-7 4-1482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10591 0 0,'-7'-2'166'0'0,"-18"0"1039"0"0,25 3-1125 0 0,0-1 0 0 0,0 0 1 0 0,-1 0-1 0 0,1 0 0 0 0,0 0 0 0 0,0 1 0 0 0,0-1 1 0 0,-1 0-1 0 0,1 0 0 0 0,0 0 0 0 0,0 1 0 0 0,0-1 1 0 0,0 0-1 0 0,0 0 0 0 0,0 1 0 0 0,0-1 0 0 0,0 0 1 0 0,0 0-1 0 0,-1 1 0 0 0,1-1 0 0 0,0 0 0 0 0,0 0 1 0 0,0 1-1 0 0,0-1 0 0 0,0 0 0 0 0,1 1 0 0 0,-1 4 656 0 0,2-1 995 0 0,4 0-1443 0 0,1 0-1 0 0,-1-1 1 0 0,0 0 0 0 0,1 0-1 0 0,0 0 1 0 0,0-1 0 0 0,0 0-1 0 0,0 0 1 0 0,0-1 0 0 0,0 0 0 0 0,0 0-1 0 0,10 0 1 0 0,12-2 134 0 0,51-6-1 0 0,-61 4-119 0 0,59-10 481 0 0,104-32 1 0 0,-27 5-331 0 0,-2 9-218 0 0,-117 26-389 0 0,0 1 0 0 0,46 1-1 0 0,-69 4-1152 0 0,25 4 0 0 0,-19-1-255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37 12351 0 0,'0'0'564'0'0,"0"-8"187"0"0,-2-3-215 0 0,1 10-337 0 0,1 0 589 0 0,-8-1 796 0 0,5 2-1495 0 0,1 0 1 0 0,-1 0 0 0 0,0 0-1 0 0,1 0 1 0 0,-1 1 0 0 0,0-1-1 0 0,1 1 1 0 0,-1-1 0 0 0,1 1-1 0 0,-4 2 1 0 0,-26 13 210 0 0,23-11-288 0 0,-19 12 60 0 0,0 1 0 0 0,1 1 0 0 0,1 1 0 0 0,-41 42 0 0 0,63-58 8 0 0,1 0 0 0 0,-1 0 0 0 0,1 0 0 0 0,0 0 0 0 0,0 1-1 0 0,1-1 1 0 0,0 1 0 0 0,-3 5 0 0 0,5-8-47 0 0,-1-1 0 0 0,1 0 0 0 0,0 1 0 0 0,0-1 0 0 0,-1 0 0 0 0,1 1 0 0 0,0-1 0 0 0,0 1 0 0 0,0-1 0 0 0,1 0-1 0 0,-1 1 1 0 0,0-1 0 0 0,0 0 0 0 0,1 1 0 0 0,-1-1 0 0 0,1 0 0 0 0,-1 1 0 0 0,1-1 0 0 0,0 0 0 0 0,-1 0 0 0 0,1 0 0 0 0,0 1 0 0 0,0-1 0 0 0,0 0 0 0 0,0 0 0 0 0,0 0 0 0 0,0 0 0 0 0,0-1 0 0 0,0 1-1 0 0,0 0 1 0 0,0 0 0 0 0,1-1 0 0 0,-1 1 0 0 0,2 0 0 0 0,6 3 81 0 0,-1-1 0 0 0,1-1 0 0 0,-1 0 0 0 0,1 0 0 0 0,0 0 0 0 0,17 0 0 0 0,57-5 227 0 0,-65 2-304 0 0,-6 1-51 0 0,1-1 0 0 0,-1-1 1 0 0,0 0-1 0 0,23-7 0 0 0,-35 9-4 0 0,1 0 1 0 0,-1-1-1 0 0,1 1 1 0 0,-1 0 0 0 0,0-1-1 0 0,1 1 1 0 0,-1-1-1 0 0,0 1 1 0 0,1-1-1 0 0,-1 1 1 0 0,0-1-1 0 0,0 1 1 0 0,0-1 0 0 0,1 1-1 0 0,-1-1 1 0 0,0 1-1 0 0,0-1 1 0 0,0 1-1 0 0,0-1 1 0 0,0 1-1 0 0,0-1 1 0 0,0 1-1 0 0,0-1 1 0 0,0 1 0 0 0,0-1-1 0 0,0 0 1 0 0,0 1-1 0 0,-1-1 1 0 0,-3-15-171 0 0,4 15 177 0 0,-6-11-27 0 0,0-1 1 0 0,-12-18 0 0 0,10 19 15 0 0,2-1 0 0 0,-10-21 0 0 0,6 2-188 0 0,8 24 87 0 0,0 0 1 0 0,0 0 0 0 0,-1 0-1 0 0,0 1 1 0 0,-1-1-1 0 0,0 1 1 0 0,0-1 0 0 0,-9-12-1 0 0,12 20-143 0 0,-13 4-180 0 0,11 0 360 0 0,0 0 0 0 0,0 0 0 0 0,0 1 0 0 0,1 0 0 0 0,0-1 1 0 0,0 1-1 0 0,0 0 0 0 0,-1 6 0 0 0,2-9-137 0 0,1 0 0 0 0,-1-1 1 0 0,1 1-1 0 0,0-1 0 0 0,0 1 1 0 0,0 0-1 0 0,0-1 0 0 0,0 1 1 0 0,0 0-1 0 0,1-1 0 0 0,-1 1 1 0 0,0 0-1 0 0,1-1 0 0 0,-1 1 1 0 0,1-1-1 0 0,0 1 1 0 0,-1-1-1 0 0,1 1 0 0 0,0-1 1 0 0,0 0-1 0 0,0 1 0 0 0,0-1 1 0 0,0 0-1 0 0,0 0 0 0 0,0 1 1 0 0,1-1-1 0 0,-1 0 0 0 0,0 0 1 0 0,1 0-1 0 0,2 1 0 0 0,6 1-4453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5 461 1839 0 0,'8'13'22803'0'0,"-10"-19"-24122"0"0,-1-6 1397 0 0,0 1-1 0 0,1-1 1 0 0,1 1 0 0 0,0-1-1 0 0,1 0 1 0 0,0 0 0 0 0,0 0-1 0 0,1 0 1 0 0,1 1 0 0 0,0-1-1 0 0,1 1 1 0 0,0-1 0 0 0,1 1-1 0 0,0 0 1 0 0,0 0 0 0 0,2 0-1 0 0,-1 1 1 0 0,1 0 0 0 0,1 0-1 0 0,11-14 1 0 0,1 4-106 0 0,2 0 1 0 0,0 2 0 0 0,1 0-1 0 0,0 2 1 0 0,2 0 0 0 0,0 2-1 0 0,32-15 1 0 0,-28 16-523 0 0,32-15-562 0 0,-20 12-5512 0 0,-14 7-458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24 243 12031 0 0,'0'0'1091'0'0,"-1"2"-899"0"0,-3 33 2284 0 0,-14 77 548 0 0,18-111-2663 0 0,0-40-281 0 0,2 0 0 0 0,2 0 0 0 0,1 0 0 0 0,2 0 0 0 0,2 1 0 0 0,15-43 0 0 0,-21 74-81 0 0,0 0 0 0 0,0 1 0 0 0,0 0 0 0 0,0 0 0 0 0,1 0 0 0 0,0 0-1 0 0,0 0 1 0 0,9-8 0 0 0,-11 13 10 0 0,0-1 0 0 0,0 1-1 0 0,-1 0 1 0 0,1-1-1 0 0,1 1 1 0 0,-1 0 0 0 0,0 0-1 0 0,0 0 1 0 0,0 1 0 0 0,0-1-1 0 0,1 0 1 0 0,-1 1 0 0 0,0-1-1 0 0,1 1 1 0 0,-1 0 0 0 0,0 0-1 0 0,1 0 1 0 0,-1 0-1 0 0,0 0 1 0 0,0 1 0 0 0,1-1-1 0 0,-1 0 1 0 0,0 1 0 0 0,1 0-1 0 0,-1 0 1 0 0,0 0 0 0 0,0 0-1 0 0,0 0 1 0 0,3 2 0 0 0,4 3 53 0 0,-1 0 1 0 0,0 0 0 0 0,-1 1 0 0 0,1 0 0 0 0,-1 0 0 0 0,-1 1 0 0 0,1 0-1 0 0,-1 0 1 0 0,-1 0 0 0 0,1 1 0 0 0,-1 0 0 0 0,-1 0 0 0 0,0 0 0 0 0,0 1-1 0 0,-1-1 1 0 0,3 13 0 0 0,-3-9-59 0 0,-1 1 0 0 0,0-1-1 0 0,-1 0 1 0 0,-1 1 0 0 0,0-1 0 0 0,0 0-1 0 0,-1 1 1 0 0,-1-1 0 0 0,0 0-1 0 0,-1 0 1 0 0,-9 23 0 0 0,12-34-181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 12495 0 0,'0'0'572'0'0,"0"-1"-10"0"0,3-3-302 0 0,-2 3 493 0 0,-1 3-675 0 0,0-1 0 0 0,-1 0 1 0 0,1 1-1 0 0,0-1 0 0 0,0 0 0 0 0,-1 0 0 0 0,1 1 0 0 0,-1-1 1 0 0,1 0-1 0 0,-1 0 0 0 0,0 0 0 0 0,0 2 0 0 0,0-1 26 0 0,-15 29 397 0 0,-1 1-35 0 0,-20 54 0 0 0,34-77-438 0 0,0 0 0 0 0,0 1 0 0 0,1 0-1 0 0,1-1 1 0 0,-1 1 0 0 0,1 0 0 0 0,1 0-1 0 0,0 0 1 0 0,1 0 0 0 0,2 16 0 0 0,-2-23 8 0 0,0-1 0 0 0,-1 1 0 0 0,1-1 1 0 0,1 0-1 0 0,-1 1 0 0 0,0-1 0 0 0,0 0 1 0 0,1 0-1 0 0,0 0 0 0 0,-1 0 0 0 0,1 0 1 0 0,0 0-1 0 0,0 0 0 0 0,2 1 1 0 0,0 0 93 0 0,1 0 0 0 0,-1 0 0 0 0,1-1 0 0 0,-1 0 0 0 0,1 0 0 0 0,9 2 0 0 0,-2-1 176 0 0,1 0 1 0 0,0-2-1 0 0,0 1 0 0 0,25-2 0 0 0,-31-1-244 0 0,0 1 0 0 0,0-1 0 0 0,0-1 0 0 0,0 0 0 0 0,0 0 0 0 0,0 0 0 0 0,0-1 0 0 0,0 0 1 0 0,-1 0-1 0 0,0 0 0 0 0,1-1 0 0 0,-1 0 0 0 0,0 0 0 0 0,-1-1 0 0 0,1 0 0 0 0,-1 0 0 0 0,0 0 0 0 0,0 0 0 0 0,6-11 0 0 0,-5 8-3 0 0,-2-1 0 0 0,1 0 0 0 0,-1 1 0 0 0,0-1 0 0 0,-1-1 0 0 0,0 1 0 0 0,0 0 0 0 0,-1-1 0 0 0,-1 0 0 0 0,1 1-1 0 0,-1-1 1 0 0,-1 0 0 0 0,0 0 0 0 0,-1-11 0 0 0,0 16-142 0 0,0-1-1 0 0,0 1 1 0 0,0-1-1 0 0,-1 1 1 0 0,0-1-1 0 0,0 1 1 0 0,0 0 0 0 0,-1 0-1 0 0,0 0 1 0 0,0 0-1 0 0,0 0 1 0 0,0 1-1 0 0,-1-1 1 0 0,1 1-1 0 0,-8-6 1 0 0,8 7-91 0 0,-1 1 0 0 0,0-1 0 0 0,1 1 0 0 0,-1 0 0 0 0,0 0 0 0 0,-1 0 0 0 0,1 1 0 0 0,0-1 0 0 0,0 1 1 0 0,-1 0-1 0 0,1 0 0 0 0,0 1 0 0 0,-1-1 0 0 0,1 1 0 0 0,-1 0 0 0 0,1 0 0 0 0,0 1 0 0 0,-1-1 0 0 0,1 1 0 0 0,-7 2 0 0 0,-9 2-1210 0 0,-1 2-280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228 107 2935 0 0,'-7'2'262'0'0,"-28"6"61"0"0,26-7 991 0 0,-1 1 0 0 0,1 0 1 0 0,0 1-1 0 0,0 0 1 0 0,-21 13 6112 0 0,39-13-6974 0 0,-1-2-1 0 0,1 1 1 0 0,9 0-1 0 0,22 3 482 0 0,-7 4-515 0 0,-20-5-332 0 0,1 0-1 0 0,0-1 1 0 0,0-1 0 0 0,27 2 0 0 0,-37-4-79 0 0,0-1 1 0 0,0 1 0 0 0,0-1 0 0 0,0 0 0 0 0,0 0 0 0 0,0 0 0 0 0,0 0-1 0 0,-1-1 1 0 0,1 1 0 0 0,0-1 0 0 0,-1 0 0 0 0,1 0 0 0 0,-1 0-1 0 0,0-1 1 0 0,0 1 0 0 0,0-1 0 0 0,0 0 0 0 0,0 1 0 0 0,-1-1 0 0 0,1-1-1 0 0,-1 1 1 0 0,3-5 0 0 0,-3 4-76 0 0,0 1-1 0 0,0-1 0 0 0,0 0 1 0 0,-1 0-1 0 0,0 0 1 0 0,0 0-1 0 0,0 0 1 0 0,0 0-1 0 0,0 0 0 0 0,-1 0 1 0 0,0 0-1 0 0,0 0 1 0 0,0 0-1 0 0,0-1 1 0 0,-1 1-1 0 0,0 0 1 0 0,1 0-1 0 0,-2 0 0 0 0,0-4 1 0 0,0 4-97 0 0,1 1 0 0 0,-1 0 1 0 0,0 0-1 0 0,0 0 0 0 0,0 1 0 0 0,0-1 1 0 0,0 0-1 0 0,0 1 0 0 0,-1-1 0 0 0,0 1 1 0 0,1 0-1 0 0,-1-1 0 0 0,0 2 0 0 0,0-1 1 0 0,0 0-1 0 0,0 0 0 0 0,0 1 0 0 0,0 0 1 0 0,-1-1-1 0 0,1 1 0 0 0,0 1 0 0 0,-1-1 1 0 0,-3 0-1 0 0,-3 0-214 0 0,-1 1 1 0 0,0 0-1 0 0,0 1 1 0 0,1 1-1 0 0,-1-1 1 0 0,1 2-1 0 0,-1-1 0 0 0,1 1 1 0 0,0 1-1 0 0,0 0 1 0 0,-17 10-1 0 0,7-3 643 0 0,1 1 0 0 0,0 1 0 0 0,1 1-1 0 0,-25 26 1 0 0,33-31 56 0 0,1 1 0 0 0,1 0 0 0 0,0 1 0 0 0,0 0 0 0 0,1 0-1 0 0,0 1 1 0 0,1 0 0 0 0,-6 16 0 0 0,10-24-236 0 0,1 0-1 0 0,0 1 1 0 0,0-1 0 0 0,0 1 0 0 0,0-1-1 0 0,1 1 1 0 0,-1-1 0 0 0,1 1 0 0 0,0-1-1 0 0,1 1 1 0 0,-1-1 0 0 0,1 1-1 0 0,0-1 1 0 0,0 1 0 0 0,0-1 0 0 0,1 0-1 0 0,0 0 1 0 0,-1 1 0 0 0,1-1-1 0 0,1 0 1 0 0,-1-1 0 0 0,1 1 0 0 0,-1 0-1 0 0,1-1 1 0 0,0 1 0 0 0,0-1 0 0 0,7 6-1 0 0,-4-5 34 0 0,0-1 0 0 0,0 1 0 0 0,0-1 0 0 0,0 0 0 0 0,0-1 1 0 0,1 0-1 0 0,-1 0 0 0 0,1 0 0 0 0,-1 0 0 0 0,1-1 0 0 0,9 0 0 0 0,9 0 518 0 0,42-3 1 0 0,-50 1-456 0 0,12-2 80 0 0,-20 2-210 0 0,0 0-1 0 0,0 0 0 0 0,1 1 1 0 0,-1 0-1 0 0,0 1 0 0 0,0 0 1 0 0,12 3-1 0 0,-20-4-143 0 0,1 0-300 0 0,0 1 1 0 0,0-1-1 0 0,0 1 1 0 0,0 0 0 0 0,0 0-1 0 0,0 0 1 0 0,0 0-1 0 0,0 0 1 0 0,2 2 0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0 150 919 0 0,'0'0'14166'0'0,"1"2"-13130"0"0,5 7-429 0 0,-1-1 0 0 0,0 1 0 0 0,-1 0 1 0 0,0 0-1 0 0,5 17 0 0 0,8 50 858 0 0,-13-52-1115 0 0,1 1 0 0 0,9 23 0 0 0,-9-36-128 0 0,0-1 1 0 0,8 12-1 0 0,-12-22 383 0 0,7-4-277 0 0,-6 2-297 0 0,0 0 0 0 0,0 0-1 0 0,0-1 1 0 0,-1 1 0 0 0,1-1-1 0 0,-1 1 1 0 0,1-1 0 0 0,-1 0 0 0 0,0 1-1 0 0,0-1 1 0 0,1 0 0 0 0,-1 0-1 0 0,-1 0 1 0 0,3-4 0 0 0,8-33 136 0 0,-8 29-142 0 0,3-13-18 0 0,29-100 36 0 0,-28 102-37 0 0,1 1 0 0 0,1-1 1 0 0,20-31-1 0 0,-10 22-52 0 0,29-40-193 0 0,-47 69 105 0 0,8 2-4297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0,'0'0'7501'0'0,"3"9"-6297"0"0,3 13-782 0 0,-2 1 0 0 0,0 0-1 0 0,1 43 1 0 0,-6-32-500 0 0,-1 1 0 0 0,-1-1 0 0 0,-12 53 0 0 0,14-86-50 0 0,9-6-1667 0 0,-6 3 1374 0 0,0-1 0 0 0,1 1-1 0 0,-1-1 1 0 0,0 1 0 0 0,0-1-1 0 0,-1 0 1 0 0,1 0 0 0 0,1-4-1 0 0,6-15-4956 0 0,-9 21 5247 0 0,8-19-5757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1839 0 0,'0'0'176'0'0,"-3"9"2008"0"0,1 1 416 0 0,2-2 88 0 0,2 4 8 0 0,1-1-2000 0 0,1 1-408 0 0,2-1-72 0 0,1 1-24 0 0,2 1-720 0 0,-1 0-144 0 0,2 0-32 0 0,0 0-8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201 179 6447 0 0,'20'18'152'0'0,"10"14"4642"0"0,-27-28-3864 0 0,1 1 0 0 0,-1 0 1 0 0,0 0-1 0 0,0 0 0 0 0,-1 0 0 0 0,1 0 1 0 0,-1 1-1 0 0,0-1 0 0 0,1 11 0 0 0,-2-14-236 0 0,-2-1-509 0 0,1 1 1 0 0,-1 0-1 0 0,1-1 1 0 0,-1 1-1 0 0,0-1 1 0 0,1 1-1 0 0,-1-1 1 0 0,0 1-1 0 0,0-1 1 0 0,0 1 0 0 0,-2 1-1 0 0,1-1-105 0 0,-1 1-1 0 0,0 0 0 0 0,-1-1 1 0 0,1 1-1 0 0,0-1 1 0 0,-1 0-1 0 0,1 0 1 0 0,-1 0-1 0 0,1-1 1 0 0,-1 1-1 0 0,0-1 1 0 0,0 0-1 0 0,0 0 0 0 0,-7 1 1 0 0,0-1-76 0 0,0 0 1 0 0,0 0-1 0 0,0-1 0 0 0,-13-2 0 0 0,16 1 4 0 0,0-1-1 0 0,1 1 0 0 0,-1-1 0 0 0,1 0 0 0 0,0-1 0 0 0,-1 0 0 0 0,1 0 0 0 0,1-1 0 0 0,-1 0 0 0 0,0 0 0 0 0,1 0 1 0 0,-11-10-1 0 0,14 10-32 0 0,-1 0 0 0 0,0 0-1 0 0,1 0 1 0 0,0-1 0 0 0,0 0 0 0 0,0 0 0 0 0,0 1 0 0 0,1-2 0 0 0,0 1 0 0 0,0 0 0 0 0,1 0 0 0 0,-1-1 0 0 0,1 1 0 0 0,0 0 0 0 0,0-1 0 0 0,1 0 0 0 0,0 1 0 0 0,0-8-1 0 0,1 5-37 0 0,0 1-1 0 0,0-1 1 0 0,0 1-1 0 0,1 0 1 0 0,0 0-1 0 0,1-1 1 0 0,0 2-1 0 0,0-1 0 0 0,0 0 1 0 0,1 0-1 0 0,0 1 1 0 0,0 0-1 0 0,0 0 1 0 0,8-7-1 0 0,-4 5-46 0 0,0 1 1 0 0,0 1-1 0 0,1 0 1 0 0,-1 0-1 0 0,2 0 1 0 0,-1 1-1 0 0,1 0 0 0 0,-1 1 1 0 0,16-5-1 0 0,-9 4-160 0 0,0 1 1 0 0,1 0-1 0 0,-1 1 0 0 0,0 1 0 0 0,29-1 1 0 0,-41 3 301 0 0,1 0 1 0 0,0 0 0 0 0,-1 1 0 0 0,1 0 0 0 0,-1 0-1 0 0,0 0 1 0 0,1 0 0 0 0,-1 0 0 0 0,0 1 0 0 0,0 0 0 0 0,1 0-1 0 0,-1 0 1 0 0,-1 1 0 0 0,1-1 0 0 0,0 1 0 0 0,-1 0-1 0 0,1 0 1 0 0,-1 0 0 0 0,0 0 0 0 0,0 1 0 0 0,0-1 0 0 0,0 1-1 0 0,-1 0 1 0 0,1-1 0 0 0,2 8 0 0 0,-2-2 84 0 0,0 0 1 0 0,-1 0 0 0 0,0 0-1 0 0,-1 0 1 0 0,0 0-1 0 0,0 0 1 0 0,-1 0-1 0 0,0 1 1 0 0,0-1 0 0 0,-1 0-1 0 0,0 0 1 0 0,-1 0-1 0 0,-5 15 1 0 0,3-12-83 0 0,0 0-1 0 0,-1-1 1 0 0,0 1 0 0 0,-1-1 0 0 0,0-1-1 0 0,-1 1 1 0 0,0-1 0 0 0,-1 0-1 0 0,-14 15 1 0 0,18-22-25 0 0,0 0 0 0 0,0 0-1 0 0,0 0 1 0 0,0 0 0 0 0,-1-1-1 0 0,1 1 1 0 0,-1-1 0 0 0,1 0 0 0 0,-1 0-1 0 0,0-1 1 0 0,0 0 0 0 0,0 0-1 0 0,-5 1 1 0 0,7-2-79 0 0,1 0 1 0 0,-1 0-1 0 0,1 0 0 0 0,-1 0 0 0 0,1 0 0 0 0,-1-1 1 0 0,1 1-1 0 0,0-1 0 0 0,-1 0 0 0 0,1 0 0 0 0,-1 1 0 0 0,1-2 1 0 0,0 1-1 0 0,0 0 0 0 0,0 0 0 0 0,0-1 0 0 0,0 1 1 0 0,0-1-1 0 0,0 1 0 0 0,0-1 0 0 0,0 0 0 0 0,1 0 1 0 0,-1 0-1 0 0,1 0 0 0 0,0 0 0 0 0,-1 0 0 0 0,-1-5 1 0 0,1 2-470 0 0,0 0 1 0 0,1 0-1 0 0,-1 0 1 0 0,0-8-1 0 0,0-11-4493 0 0,4 0-1068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13647 0 0,'0'0'1239'0'0,"3"8"-998"0"0,-2 1-87 0 0,1-1 1 0 0,-1 1-1 0 0,-1-1 0 0 0,0 1 0 0 0,0-1 0 0 0,-2 16 1 0 0,-15 51 1277 0 0,12-53-1080 0 0,-14 65 960 0 0,4 1-1 0 0,-6 123 1 0 0,19-179-1194 0 0,-1 0 0 0 0,-9 38 0 0 0,8-53-57 0 0,-1 0 0 0 0,-1 0-1 0 0,0-1 1 0 0,-1 0 0 0 0,-15 24-1 0 0,-16 21-122 0 0,37-59-65 0 0,12-11-4609 0 0</inkml:trace>
  <inkml:trace contextRef="#ctx0" brushRef="#br0" timeOffset="1">363 556 8287 0 0,'2'1'639'0'0,"1"0"-560"0"0,3 3 459 0 0,0 0-1 0 0,1 0 1 0 0,-2 0 0 0 0,8 7 0 0 0,-7-6 295 0 0,0 1 0 0 0,0-1 1 0 0,0 0-1 0 0,1-1 0 0 0,0 1 0 0 0,0-1 1 0 0,11 4-1 0 0,-11-6-478 0 0,0 1 0 0 0,1-1 0 0 0,-1-1 0 0 0,1 1 0 0 0,0-1 0 0 0,-1-1 0 0 0,1 0 0 0 0,0 0 0 0 0,-1 0 0 0 0,1-1 0 0 0,0 0 0 0 0,11-3 0 0 0,-4 0-31 0 0,0-1 0 0 0,0 0 0 0 0,22-11 0 0 0,-31 12-314 0 0,1 1-1 0 0,-1-2 1 0 0,1 1 0 0 0,-1-1-1 0 0,0 0 1 0 0,-1 0-1 0 0,1 0 1 0 0,-1-1 0 0 0,6-8-1 0 0,-10 13-34 0 0,-1 1 1 0 0,1-1-1 0 0,-1 1 1 0 0,1-1-1 0 0,-1 0 0 0 0,1 1 1 0 0,-1-1-1 0 0,0 0 0 0 0,1 1 1 0 0,-1-1-1 0 0,0 0 0 0 0,1 0 1 0 0,-1 1-1 0 0,0-1 0 0 0,0 0 1 0 0,0 0-1 0 0,0 0 0 0 0,0 1 1 0 0,0-1-1 0 0,0 0 0 0 0,0 0 1 0 0,0 0-1 0 0,0 1 0 0 0,0-1 1 0 0,0 0-1 0 0,-1 0 1 0 0,1 1-1 0 0,0-1 0 0 0,-1 0 1 0 0,1 1-1 0 0,0-1 0 0 0,-1 0 1 0 0,1 1-1 0 0,-1-1 0 0 0,1 0 1 0 0,-1 1-1 0 0,1-1 0 0 0,-1 1 1 0 0,1-1-1 0 0,-1 1 0 0 0,0-1 1 0 0,-1 0-73 0 0,0 0 1 0 0,0 1-1 0 0,0-1 1 0 0,0 1-1 0 0,1-1 1 0 0,-1 1 0 0 0,0 0-1 0 0,0 0 1 0 0,0-1-1 0 0,0 2 1 0 0,0-1-1 0 0,0 0 1 0 0,0 0-1 0 0,0 0 1 0 0,-3 2 0 0 0,-9 3-245 0 0,-1 2 1 0 0,1 0 0 0 0,1 0-1 0 0,-14 10 1 0 0,-50 40 521 0 0,68-50-150 0 0,-74 64 955 0 0,73-62-786 0 0,1 1 0 0 0,0 0 0 0 0,0 1 0 0 0,1 0 0 0 0,-13 24-1 0 0,20-34-180 0 0,0 1 0 0 0,0 0 0 0 0,1 0 0 0 0,-1 0 0 0 0,1 0 0 0 0,-1-1 0 0 0,1 1 0 0 0,-1 0 0 0 0,1 0 0 0 0,0 0 0 0 0,0 0 0 0 0,0 0 0 0 0,0 0-1 0 0,0 0 1 0 0,0 0 0 0 0,1 0 0 0 0,-1 0 0 0 0,1 0 0 0 0,-1 0 0 0 0,1 0 0 0 0,0 0 0 0 0,2 3 0 0 0,-2-3-98 0 0,1 0 0 0 0,0 0 0 0 0,0 0 0 0 0,1 0 0 0 0,-1 0 0 0 0,0-1 0 0 0,0 1-1 0 0,1-1 1 0 0,-1 1 0 0 0,1-1 0 0 0,-1 0 0 0 0,1 0 0 0 0,0 0 0 0 0,-1 0 0 0 0,6 0 0 0 0,12 1-5183 0 0,1-2-1788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80 4143 0 0,'0'0'319'0'0,"0"-2"-210"0"0,-2-10-603 0 0,-1-27 10865 0 0,3 24-9245 0 0,0 14-502 0 0,0 0-554 0 0,0 0-1 0 0,-1 1 1 0 0,1-1-1 0 0,-1 0 1 0 0,1 1 0 0 0,0-1-1 0 0,-1 0 1 0 0,1 1-1 0 0,-1-1 1 0 0,1 1 0 0 0,-1-1-1 0 0,0 1 1 0 0,0-1 0 0 0,-2 0-60 0 0,-1 1 1 0 0,1 0 0 0 0,-1 0 0 0 0,1 0-1 0 0,0 0 1 0 0,-1 1 0 0 0,1-1 0 0 0,0 1-1 0 0,-1 0 1 0 0,1 0 0 0 0,0 0 0 0 0,-6 3 0 0 0,-41 23 98 0 0,36-20-100 0 0,-16 12 116 0 0,1 1 0 0 0,0 2 0 0 0,2 0-1 0 0,-39 42 1 0 0,55-53 131 0 0,1 1 0 0 0,1 0 0 0 0,-11 17 0 0 0,19-27 528 0 0,2 0-528 0 0,1-1-221 0 0,-1 1 1 0 0,1-1-1 0 0,-1 1 0 0 0,1-1 0 0 0,0 0 1 0 0,-1 0-1 0 0,1 0 0 0 0,0 0 0 0 0,0 0 0 0 0,0 0 1 0 0,0 0-1 0 0,0-1 0 0 0,0 1 0 0 0,3 0 1 0 0,-1 0 1 0 0,1-1 1 0 0,-1 0-1 0 0,0 0 1 0 0,0-1-1 0 0,0 1 1 0 0,0-1-1 0 0,5-1 1 0 0,6-3 13 0 0,0-1 1 0 0,0 0-1 0 0,14-10 0 0 0,-17 10-34 0 0,80-47-107 0 0,-36 20-541 0 0,-54 32 501 0 0,-1 3-470 0 0,0 2 578 0 0,0 0 0 0 0,0 1 0 0 0,-1-1 0 0 0,1 0 0 0 0,-1 1 0 0 0,0-1 0 0 0,0 0 0 0 0,0 1 0 0 0,-2 3 0 0 0,-10 41-3 0 0,4-23 4 0 0,7-14 74 0 0,2-11-67 0 0,0 0 0 0 0,-1 1-1 0 0,1-1 1 0 0,0 0 0 0 0,0 0 0 0 0,1 0 0 0 0,-1 0-1 0 0,0 0 1 0 0,0 0 0 0 0,0-1 0 0 0,1 1 0 0 0,-1 0 0 0 0,0-1-1 0 0,1 1 1 0 0,-1 0 0 0 0,0-1 0 0 0,1 0 0 0 0,2 1 0 0 0,14 2-176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3 242 11975 0 0,'0'0'1407'0'0,"-2"15"8169"0"0,18-42-9226 0 0,-1 0 0 0 0,-1 0 1 0 0,11-31-1 0 0,-21 47-348 0 0,1 1-1 0 0,0 0 1 0 0,1 0 0 0 0,13-16-1 0 0,-16 21-10 0 0,1 0 0 0 0,1 1-1 0 0,-1-1 1 0 0,1 1 0 0 0,0 0-1 0 0,0 0 1 0 0,0 1 0 0 0,0-1-1 0 0,0 1 1 0 0,8-3-1 0 0,-12 6 0 0 0,1-1-1 0 0,-1 1 0 0 0,0-1 0 0 0,1 1 0 0 0,-1 0 1 0 0,0-1-1 0 0,1 1 0 0 0,-1 0 0 0 0,0 0 0 0 0,1 0 1 0 0,-1 0-1 0 0,1 0 0 0 0,-1 0 0 0 0,0 1 0 0 0,1-1 1 0 0,-1 0-1 0 0,0 1 0 0 0,1-1 0 0 0,-1 1 0 0 0,0-1 1 0 0,0 1-1 0 0,0-1 0 0 0,1 1 0 0 0,-1 0 0 0 0,0 0 1 0 0,0 0-1 0 0,0 0 0 0 0,0 0 0 0 0,0 0 0 0 0,0 0 0 0 0,0 0 1 0 0,-1 0-1 0 0,1 0 0 0 0,0 0 0 0 0,0 2 0 0 0,2 4 7 0 0,0 1 0 0 0,-1-1 0 0 0,0 1-1 0 0,0-1 1 0 0,0 10 0 0 0,2 3 56 0 0,-1-7-1 0 0,1 0 0 0 0,0 0 0 0 0,1 0-1 0 0,0-1 1 0 0,10 16 0 0 0,-12-23-51 0 0,1 1 0 0 0,-1-1 0 0 0,1 0 0 0 0,1 0 0 0 0,-1 0 0 0 0,1 0-1 0 0,0-1 1 0 0,0 0 0 0 0,0 0 0 0 0,1 0 0 0 0,-1-1 0 0 0,12 5 0 0 0,-16-7-130 0 0,4-7-2776 0 0,0-1 1471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16847 0 0,'0'0'2547'0'0,"-1"2"-1747"0"0,-1 3-357 0 0,-1-1 0 0 0,0 1 1 0 0,0-1-1 0 0,-5 5 0 0 0,-10 14 450 0 0,5 2-729 0 0,0 0 0 0 0,1 0 0 0 0,2 1 0 0 0,1 1-1 0 0,0 0 1 0 0,2 0 0 0 0,2 0 0 0 0,-4 38 0 0 0,8-61-155 0 0,1-1 1 0 0,0 0-1 0 0,0 0 0 0 0,0 0 1 0 0,1 1-1 0 0,-1-1 1 0 0,0 0-1 0 0,1 0 1 0 0,0 0-1 0 0,0 0 0 0 0,0 0 1 0 0,0 0-1 0 0,1 0 1 0 0,1 3-1 0 0,-1-5 2 0 0,0 0-1 0 0,-1 0 1 0 0,1-1 0 0 0,0 1-1 0 0,-1-1 1 0 0,1 0 0 0 0,0 1-1 0 0,0-1 1 0 0,0 0 0 0 0,0 0-1 0 0,-1 0 1 0 0,1 0 0 0 0,0 0-1 0 0,0 0 1 0 0,0-1 0 0 0,2 0-1 0 0,-1 0-2 0 0,10-1-153 0 0,-1-1-1 0 0,1 0 0 0 0,22-11 0 0 0,11-10-8012 0 0,-29 13 1102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91 162 16271 0 0,'0'0'1470'0'0,"6"10"-434"0"0,-1-7-691 0 0,0-1 1 0 0,0 0 0 0 0,1 0 0 0 0,-1 0 0 0 0,1-1-1 0 0,-1 1 1 0 0,1-1 0 0 0,-1 0 0 0 0,1-1-1 0 0,-1 0 1 0 0,1 0 0 0 0,0 0 0 0 0,5-1 0 0 0,9-1-49 0 0,0-2 0 0 0,26-7-1 0 0,-37 8-349 0 0,0-1-1 0 0,0 1 0 0 0,0-2 1 0 0,0 1-1 0 0,-1-1 1 0 0,0 0-1 0 0,0-1 0 0 0,0 0 1 0 0,7-7-1 0 0,-12 9-60 0 0,0 1 1 0 0,0-1-1 0 0,0 0 0 0 0,0 0 1 0 0,0 0-1 0 0,-1 0 0 0 0,0 0 1 0 0,3-9-1 0 0,-4 10 50 0 0,0 0 0 0 0,0-1 1 0 0,-1 1-1 0 0,1 0 0 0 0,-1 0 0 0 0,0-1 1 0 0,0 1-1 0 0,0 0 0 0 0,-1 0 0 0 0,1 0 1 0 0,-1-1-1 0 0,0 1 0 0 0,0 0 0 0 0,-1-4 1 0 0,1 6 13 0 0,1 0 0 0 0,-1 0 0 0 0,1-1 0 0 0,-1 1 0 0 0,0 0 0 0 0,1 0 0 0 0,-1 0 0 0 0,0 0 0 0 0,0 0 0 0 0,1 1 0 0 0,-1-1 0 0 0,0 0 0 0 0,0 0 0 0 0,0 0 0 0 0,0 1 0 0 0,0-1 0 0 0,-1 1 1 0 0,1-1-1 0 0,0 1 0 0 0,0-1 0 0 0,-2 0 0 0 0,0 1-44 0 0,1 0 0 0 0,-1 0 1 0 0,1 0-1 0 0,0 0 0 0 0,-1 0 0 0 0,1 1 1 0 0,-1-1-1 0 0,1 1 0 0 0,0-1 0 0 0,-4 3 1 0 0,-5 2-132 0 0,1 1 0 0 0,-1 0 0 0 0,-14 12-1 0 0,22-15 265 0 0,-144 116 1099 0 0,131-104-872 0 0,1 1 1 0 0,0 1 0 0 0,1 0 0 0 0,1 1-1 0 0,1 0 1 0 0,-16 31 0 0 0,27-46-244 0 0,-1 1 1 0 0,1-1 0 0 0,-1 1-1 0 0,1 0 1 0 0,0-1-1 0 0,0 1 1 0 0,1 0 0 0 0,-1 0-1 0 0,1-1 1 0 0,0 1-1 0 0,0 0 1 0 0,0 0-1 0 0,0 0 1 0 0,1-1 0 0 0,-1 1-1 0 0,1 0 1 0 0,0 0-1 0 0,0-1 1 0 0,0 1 0 0 0,1-1-1 0 0,0 1 1 0 0,-1-1-1 0 0,1 0 1 0 0,0 1 0 0 0,0-1-1 0 0,1 0 1 0 0,-1 0-1 0 0,1 0 1 0 0,-1-1 0 0 0,1 1-1 0 0,0-1 1 0 0,0 1-1 0 0,0-1 1 0 0,1 0-1 0 0,-1 0 1 0 0,0 0 0 0 0,1-1-1 0 0,3 2 1 0 0,5 1-201 0 0,-1-1 1 0 0,1 0-1 0 0,0-1 1 0 0,0 0-1 0 0,0-1 1 0 0,0 0-1 0 0,0-1 1 0 0,0-1-1 0 0,0 1 1 0 0,0-2-1 0 0,0 0 1 0 0,0 0-1 0 0,0-1 1 0 0,-1-1-1 0 0,19-8 1 0 0,-16 2-5837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212 187 8287 0 0,'0'0'639'0'0,"8"2"-288"0"0,58-2 2799 0 0,-33 0-1887 0 0,-32 0-1181 0 0,1-1 0 0 0,-1 1 0 0 0,0-1 0 0 0,1 1 0 0 0,-1-1 0 0 0,0 0 0 0 0,1 1 0 0 0,-1-1 0 0 0,0 0 0 0 0,0 0 0 0 0,0 0 0 0 0,0 0 0 0 0,1 0 0 0 0,-1 0 0 0 0,-1 0 0 0 0,1 0 0 0 0,0-1 0 0 0,0 1 0 0 0,0 0 0 0 0,0-2 0 0 0,1-1 111 0 0,0 1-1 0 0,-1-1 0 0 0,1 1 0 0 0,-1-1 0 0 0,0 1 1 0 0,1-8-1 0 0,-2 6-135 0 0,0-1-1 0 0,0 1 1 0 0,-1 0 0 0 0,0 0-1 0 0,0-1 1 0 0,-1 1 0 0 0,1 0-1 0 0,-1 0 1 0 0,0 0 0 0 0,0 1-1 0 0,-1-1 1 0 0,0 0 0 0 0,-4-6-1 0 0,3 5-146 0 0,-1 1 1 0 0,1 0-1 0 0,-1 0 0 0 0,0 0 0 0 0,0 1 0 0 0,0-1 1 0 0,0 1-1 0 0,-1 0 0 0 0,0 1 0 0 0,-8-5 0 0 0,9 7 36 0 0,0 0 0 0 0,0 0 0 0 0,0 0 0 0 0,0 0 0 0 0,-1 1 0 0 0,1-1 0 0 0,0 1 0 0 0,0 1 0 0 0,-1-1 0 0 0,1 1 0 0 0,0 0 0 0 0,0 0 0 0 0,-9 3 0 0 0,4 0 66 0 0,-1 0-1 0 0,1 1 0 0 0,-1 0 1 0 0,2 1-1 0 0,-14 9 0 0 0,13-7 133 0 0,0 1 0 0 0,0 0 0 0 0,1 1 0 0 0,0 0 0 0 0,1 1 0 0 0,0 0 0 0 0,0 0 0 0 0,1 0-1 0 0,-9 23 1 0 0,13-26 4 0 0,0-1 0 0 0,1 1-1 0 0,0-1 1 0 0,0 1 0 0 0,1-1 0 0 0,0 1-1 0 0,1 0 1 0 0,-1 8 0 0 0,2-11-55 0 0,-1 0 1 0 0,1 1 0 0 0,0-1 0 0 0,1 0 0 0 0,-1 0 0 0 0,1 0-1 0 0,0 0 1 0 0,0-1 0 0 0,0 1 0 0 0,1 0 0 0 0,0-1-1 0 0,5 8 1 0 0,-5-8-37 0 0,1-1-1 0 0,-1 0 0 0 0,0 0 1 0 0,1 0-1 0 0,0-1 0 0 0,-1 1 1 0 0,1-1-1 0 0,0 0 0 0 0,0 0 1 0 0,1 0-1 0 0,-1 0 0 0 0,0-1 1 0 0,0 0-1 0 0,1 0 0 0 0,-1 0 1 0 0,1 0-1 0 0,-1-1 0 0 0,1 0 1 0 0,-1 0-1 0 0,1 0 0 0 0,-1 0 1 0 0,1-1-1 0 0,4 0 0 0 0,-3-1 14 0 0,-1 1-1 0 0,1-1 0 0 0,-1 0 1 0 0,0 0-1 0 0,1 0 0 0 0,-1-1 1 0 0,0 0-1 0 0,-1 0 0 0 0,1 0 1 0 0,0 0-1 0 0,-1-1 0 0 0,0 0 1 0 0,0 0-1 0 0,0 0 0 0 0,0 0 0 0 0,-1-1 1 0 0,7-9-1 0 0,-5 2-403 0 0,0-1-1 0 0,-1 1 1 0 0,0-1 0 0 0,-1 0-1 0 0,0 0 1 0 0,-1 0 0 0 0,0 0-1 0 0,-1-23 1 0 0,-1 35 29 0 0,-6 7-399 0 0,4-4 758 0 0,1 1 0 0 0,-1 0 1 0 0,1 1-1 0 0,-1-1 0 0 0,1 0 1 0 0,0 0-1 0 0,0 1 1 0 0,0-1-1 0 0,1 0 0 0 0,-1 1 1 0 0,1-1-1 0 0,0 1 1 0 0,0-1-1 0 0,0 0 0 0 0,0 1 1 0 0,1-1-1 0 0,-1 1 1 0 0,1-1-1 0 0,0 0 0 0 0,0 1 1 0 0,0-1-1 0 0,1 0 0 0 0,-1 0 1 0 0,2 3-1 0 0,2 2-70 0 0,-1 0 0 0 0,1 0 0 0 0,0-1 0 0 0,1 1 0 0 0,0-1-1 0 0,0 0 1 0 0,12 10 0 0 0,-10-14-4256 0 0,-6-3 2888 0 0,7 1-4644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222 190 7367 0 0,'0'0'568'0'0,"8"-10"802"0"0,19-21 2961 0 0,-19 23-3756 0 0,0-1 0 0 0,-1 0 0 0 0,0-1 0 0 0,-1 1 1 0 0,1-1-1 0 0,6-18 0 0 0,-12 27-558 0 0,0-1 0 0 0,-1 0 0 0 0,1 0 0 0 0,-1 0 0 0 0,1 1 0 0 0,-1-1 0 0 0,0 0 0 0 0,1 0-1 0 0,-1 0 1 0 0,0 0 0 0 0,-1 0 0 0 0,1 0 0 0 0,0 0 0 0 0,0 1 0 0 0,-1-1 0 0 0,1 0 0 0 0,-1 0 0 0 0,0 0 0 0 0,1 1 0 0 0,-1-1 0 0 0,0 0 0 0 0,0 1 0 0 0,0-1 0 0 0,0 0 0 0 0,0 1 0 0 0,-1 0 0 0 0,1-1 0 0 0,0 1-1 0 0,-1 0 1 0 0,1-1 0 0 0,-1 1 0 0 0,1 0 0 0 0,-4-1 0 0 0,2 0-6 0 0,0 1-1 0 0,0 0 0 0 0,0 0 0 0 0,-1 0 1 0 0,1 0-1 0 0,0 0 0 0 0,-1 1 0 0 0,1 0 1 0 0,-1-1-1 0 0,1 1 0 0 0,-1 1 1 0 0,1-1-1 0 0,0 0 0 0 0,-1 1 0 0 0,1 0 1 0 0,0-1-1 0 0,-7 4 0 0 0,-5 3 92 0 0,0 2 0 0 0,0 0 1 0 0,0 0-1 0 0,2 1 0 0 0,-25 23 0 0 0,16-11 352 0 0,1 2 1 0 0,-24 33-1 0 0,41-51-371 0 0,0 0-1 0 0,1 0 1 0 0,0 1 0 0 0,0-1-1 0 0,0 1 1 0 0,1 0 0 0 0,-2 8-1 0 0,3-13-72 0 0,1 0 0 0 0,0 0-1 0 0,0 0 1 0 0,0 0 0 0 0,0 0-1 0 0,0 0 1 0 0,0 0 0 0 0,0 0-1 0 0,1 0 1 0 0,-1 0-1 0 0,1 0 1 0 0,-1 0 0 0 0,2 2-1 0 0,-1-3-8 0 0,-1 1 0 0 0,1-1 0 0 0,0 0 0 0 0,0 0 0 0 0,0 0 0 0 0,0 0 0 0 0,0 0 0 0 0,1 0 0 0 0,-1 0 0 0 0,0-1 0 0 0,0 1 0 0 0,1 0 0 0 0,-1-1 0 0 0,0 1 0 0 0,1-1-1 0 0,-1 1 1 0 0,0-1 0 0 0,1 1 0 0 0,-1-1 0 0 0,3 0 0 0 0,0 0 7 0 0,0 0-1 0 0,-1 0 0 0 0,1 0 1 0 0,0-1-1 0 0,0 1 1 0 0,-1-1-1 0 0,1 0 0 0 0,0-1 1 0 0,-1 1-1 0 0,1 0 0 0 0,-1-1 1 0 0,6-3-1 0 0,5-4-53 0 0,20-17-1 0 0,-24 18-69 0 0,-6 5-34 0 0,0 0 1 0 0,0-1-1 0 0,0 1 0 0 0,-1-1 1 0 0,0 0-1 0 0,0 0 1 0 0,0 0-1 0 0,0-1 0 0 0,-1 1 1 0 0,1-1-1 0 0,-1 1 1 0 0,0-1-1 0 0,-1 0 0 0 0,1 0 1 0 0,-1 0-1 0 0,0 0 0 0 0,0 0 1 0 0,0-7-1 0 0,-15 18-30 0 0,11-2 168 0 0,0-1-1 0 0,0 1 1 0 0,1-1 0 0 0,-1 1-1 0 0,1 0 1 0 0,0 0 0 0 0,0 0-1 0 0,1 0 1 0 0,-1 0-1 0 0,1 1 1 0 0,0-1 0 0 0,0 0-1 0 0,1 1 1 0 0,-1 6-1 0 0,0 9 20 0 0,3 36 0 0 0,-2-52-11 0 0,11 98-192 0 0,-5-49-788 0 0,1 68 0 0 0,-10-9-526 0 0,6 220 1048 0 0,0-303 1108 0 0,-2 0 0 0 0,-3 55 0 0 0,1-75-254 0 0,0-1 0 0 0,-1 1 0 0 0,0 0 0 0 0,0 0-1 0 0,-1-1 1 0 0,0 1 0 0 0,-1-1 0 0 0,0 0 0 0 0,0 0 0 0 0,-1 0 0 0 0,0-1-1 0 0,0 0 1 0 0,-11 12 2768 0 0,19-21-3035 0 0,0 0-190 0 0,1 0 0 0 0,0-1 0 0 0,-1 1 0 0 0,1-1 0 0 0,-1 0 0 0 0,0 0 0 0 0,0 0 0 0 0,0-1 0 0 0,-1 1 0 0 0,1-1 0 0 0,-1 0 0 0 0,0 1 0 0 0,0-1 0 0 0,0 0 0 0 0,0 0 0 0 0,1-7 0 0 0,0 2-205 0 0,-2 0-1 0 0,0 0 1 0 0,0 0-1 0 0,0-1 1 0 0,-1 1-1 0 0,-1 0 1 0 0,-1-12-1 0 0,-3-9-515 0 0,-1 1-1 0 0,-2-1 0 0 0,-14-35 0 0 0,-41-81-2745 0 0,45 107 1758 0 0,6 14-2821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321 245 9671 0 0,'0'0'1943'0'0,"-12"-2"4434"0"0,11-1-6258 0 0,0 0-1 0 0,0-1 1 0 0,0 1-1 0 0,0 0 0 0 0,0 0 1 0 0,1 0-1 0 0,-1-1 1 0 0,1 1-1 0 0,0 0 1 0 0,0-1-1 0 0,0 1 1 0 0,1-4-1 0 0,9-44 114 0 0,-7 38-150 0 0,-1 5-78 0 0,-1-1 0 0 0,0 1 0 0 0,0-1 1 0 0,0 1-1 0 0,-1-1 0 0 0,-1 1 0 0 0,1-1 1 0 0,-3-8-1 0 0,3 15-12 0 0,-1-1 1 0 0,0 1-1 0 0,0 0 0 0 0,1-1 0 0 0,-1 1 1 0 0,0 0-1 0 0,-1 0 0 0 0,1-1 0 0 0,0 1 1 0 0,-1 0-1 0 0,1 0 0 0 0,-1 1 0 0 0,0-1 1 0 0,1 0-1 0 0,-1 0 0 0 0,0 1 0 0 0,0-1 1 0 0,0 1-1 0 0,0 0 0 0 0,0-1 0 0 0,-1 1 1 0 0,1 0-1 0 0,0 0 0 0 0,-1 1 0 0 0,1-1 1 0 0,0 0-1 0 0,-1 1 0 0 0,1-1 0 0 0,-1 1 1 0 0,1 0-1 0 0,-5 0 0 0 0,3 0 6 0 0,-1 1 0 0 0,1 0-1 0 0,0 0 1 0 0,0 0 0 0 0,-1 0 0 0 0,1 1-1 0 0,0-1 1 0 0,0 1 0 0 0,0 0-1 0 0,0 0 1 0 0,1 1 0 0 0,-1-1 0 0 0,1 1-1 0 0,-1 0 1 0 0,1 0 0 0 0,-4 4-1 0 0,-6 7 43 0 0,1 1-1 0 0,-14 23 0 0 0,17-26 73 0 0,-21 30 204 0 0,-33 51 362 0 0,58-84-621 0 0,0 1-1 0 0,0 0 1 0 0,1 0 0 0 0,1 0 0 0 0,-1 1-1 0 0,2-1 1 0 0,-4 21 0 0 0,6-29-51 0 0,0 0 1 0 0,0 1-1 0 0,-1-1 0 0 0,1 0 1 0 0,1 0-1 0 0,-1 0 0 0 0,0 0 1 0 0,1 0-1 0 0,-1 0 1 0 0,1 0-1 0 0,-1 0 0 0 0,1 0 1 0 0,0 0-1 0 0,0 0 1 0 0,0 0-1 0 0,0-1 0 0 0,0 1 1 0 0,0 0-1 0 0,0 0 0 0 0,1-1 1 0 0,-1 1-1 0 0,1-1 1 0 0,-1 1-1 0 0,3 0 0 0 0,-1 0 8 0 0,0-1 0 0 0,0 0-1 0 0,0 1 1 0 0,1-1 0 0 0,-1-1 0 0 0,0 1-1 0 0,0 0 1 0 0,1-1 0 0 0,-1 0 0 0 0,0 0-1 0 0,1 0 1 0 0,-1 0 0 0 0,0 0-1 0 0,5-2 1 0 0,4 0 3 0 0,1-2 0 0 0,-2 1-1 0 0,1-2 1 0 0,0 1 0 0 0,-1-1-1 0 0,0-1 1 0 0,0 0 0 0 0,-1-1-1 0 0,0 0 1 0 0,0-1 0 0 0,0 1 0 0 0,-1-2-1 0 0,0 0 1 0 0,-1 0 0 0 0,0 0-1 0 0,0-1 1 0 0,-1 0 0 0 0,0-1-1 0 0,-1 1 1 0 0,0-1 0 0 0,-1-1-1 0 0,5-12 1 0 0,-4 6 4 0 0,-1 0 1 0 0,4-20-1 0 0,-11 48-25 0 0,1-2 69 0 0,-1 0 1 0 0,1 1-1 0 0,0-1 0 0 0,1 1 0 0 0,0-1 0 0 0,0 0 0 0 0,3 11 1 0 0,-1-10-24 0 0,1 0 0 0 0,1-1 1 0 0,0 1-1 0 0,0-1 1 0 0,7 11-1 0 0,29 34-1153 0 0,-33-47-2166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 2303 0 0,'10'-24'21147'0'0,"-10"30"-16201"0"0,0 2-9087 0 0,9 26 4829 0 0,-5-20-523 0 0,0 0-1 0 0,1 15 1 0 0,-4-24-166 0 0,-1 1 0 0 0,0-1 0 0 0,0 0 0 0 0,0 1 0 0 0,-1-1 0 0 0,0 0 0 0 0,0 0 0 0 0,0 0 0 0 0,-4 7 0 0 0,4-7-209 0 0,-2-1 0 0 0,1 0-1 0 0,0 1 1 0 0,-1-1 0 0 0,0 0 0 0 0,0-1 0 0 0,-6 7-1 0 0,8-9-133 0 0,0 0-1 0 0,0 0 0 0 0,0 0 0 0 0,0 0 1 0 0,0-1-1 0 0,0 1 0 0 0,0 0 0 0 0,-1 0 1 0 0,1-1-1 0 0,0 1 0 0 0,-1-1 1 0 0,1 1-1 0 0,0-1 0 0 0,-1 1 0 0 0,1-1 1 0 0,-1 0-1 0 0,1 0 0 0 0,0 0 0 0 0,-1 0 1 0 0,1 0-1 0 0,-1 0 0 0 0,1 0 0 0 0,-1 0 1 0 0,1 0-1 0 0,0-1 0 0 0,-1 1 0 0 0,1-1 1 0 0,-1 1-1 0 0,-1-2 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0,'-1'19'265'0'0,"0"0"-1"0"0,2 0 1 0 0,0 0-1 0 0,5 26 1 0 0,-2-27 1406 0 0,1 0 1 0 0,0 0-1 0 0,1 0 1 0 0,16 31 8346 0 0,-22-49-9810 0 0,10-5 1762 0 0,8-14-2386 0 0,-18 18 834 0 0,102-109 223 0 0,-88 95-722 0 0,0 0-1 0 0,2 2 1 0 0,-1 0 0 0 0,1 1-1 0 0,20-12 1 0 0,-35 23 228 0 0,0 3-102 0 0,0 0 1 0 0,-1 0 0 0 0,1-1-1 0 0,-1 1 1 0 0,1 0 0 0 0,-1 0-1 0 0,0 3 1 0 0,0 6 77 0 0,0-1-1 0 0,-1 1 1 0 0,-2 12 0 0 0,-2 18 194 0 0,4-21-211 0 0,4 36 0 0 0,-3-50-92 0 0,1 1 0 0 0,1-1 0 0 0,-1 1 0 0 0,1-1 0 0 0,0 0 0 0 0,1 1 0 0 0,0-1 0 0 0,0 0 0 0 0,5 7 0 0 0,-7-11-110 0 0,0 0 1 0 0,1 0-1 0 0,-1-1 0 0 0,1 1 1 0 0,-1-1-1 0 0,1 0 0 0 0,-1 1 1 0 0,1-1-1 0 0,0 0 0 0 0,0 0 1 0 0,-1 0-1 0 0,1 0 0 0 0,0 0 1 0 0,0 0-1 0 0,0 0 0 0 0,0-1 1 0 0,0 1-1 0 0,0-1 0 0 0,0 0 1 0 0,0 1-1 0 0,1-1 0 0 0,-1 0 1 0 0,0 0-1 0 0,4-1 0 0 0,10-3-3077 0 0,-9 0 1386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 2303 0 0,'0'0'6003'0'0,"10"-4"-3318"0"0,31-17 6834 0 0,-42 21-9462 0 0,-1 0 1 0 0,0 0 0 0 0,0 1-1 0 0,1-1 1 0 0,-1 1-1 0 0,0-1 1 0 0,1 1-1 0 0,-1-1 1 0 0,0 1 0 0 0,1 0-1 0 0,-2 1 1 0 0,-2 0-6 0 0,-42 17-3 0 0,-74 44 0 0 0,119-62-49 0 0,0 0 0 0 0,0 1 0 0 0,0-1 0 0 0,0 1 0 0 0,0 0 0 0 0,0-1 0 0 0,0 1 0 0 0,0 0 0 0 0,1 0 0 0 0,-3 4 0 0 0,-10 12 0 0 0,-4-2-14 0 0,17-15-78 0 0,4-1-876 0 0,1-1 923 0 0,-1 1 0 0 0,1 0 0 0 0,-1 0-1 0 0,1 1 1 0 0,-1-1 0 0 0,1 1 0 0 0,-1 0 0 0 0,0-1 0 0 0,5 3 0 0 0,-5-2 10 0 0,18 7 88 0 0,0 0 0 0 0,-1 2 0 0 0,1 0 0 0 0,26 20 1 0 0,-13-9 384 0 0,-33-20-216 0 0,1 0-115 0 0,2 3 374 0 0,-14 1-413 0 0,1 0 0 0 0,-1-1 1 0 0,0-1-1 0 0,-1 1 1 0 0,-11 1-1 0 0,-18 7 5 0 0,21-5-142 0 0,0 1-1 0 0,1 1 1 0 0,1 0-1 0 0,-29 20 1 0 0,45-28-230 0 0,7-2-2346 0 0,-2 0 2129 0 0,-1 0 0 0 0,1 0-1 0 0,0-1 1 0 0,5-2-1 0 0,2-3-863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 1839 0 0,'-2'-6'11878'0'0,"-2"12"-9705"0"0,-3 5-1638 0 0,1 1 1 0 0,0 0-1 0 0,1 1 1 0 0,1-1-1 0 0,0 1 1 0 0,-4 21-1 0 0,1-4-103 0 0,-15 56 380 0 0,5 0 1 0 0,-9 102-1 0 0,22-127-652 0 0,3 1 0 0 0,2-1-1 0 0,19 120 1 0 0,-19-176-124 0 0,0 1 1 0 0,0-1 0 0 0,-1 1-1 0 0,1-1 1 0 0,-1 1 0 0 0,-1-1-1 0 0,0 8 1 0 0,0-11-46 0 0,1 0-1 0 0,-1 0 1 0 0,0 0 0 0 0,0 0 0 0 0,0-1 0 0 0,0 1-1 0 0,0 0 1 0 0,0-1 0 0 0,0 1 0 0 0,0-1 0 0 0,-1 1-1 0 0,1-1 1 0 0,-1 0 0 0 0,1 1 0 0 0,-1-1-1 0 0,0 0 1 0 0,1 0 0 0 0,-1 0 0 0 0,0 0 0 0 0,0 0-1 0 0,1 0 1 0 0,-1-1 0 0 0,-3 1 0 0 0,-16 1-890 0 0,20-2 361 0 0,-2-6-1564 0 0,2-3-2796 0 0,4-2-1468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11055 0 0,'0'0'852'0'0,"-1"2"-560"0"0,-23 30 1916 0 0,-26 40 3251 0 0,49-71-5423 0 0,-4 6 478 0 0,0 1 0 0 0,1 0 0 0 0,0 1 0 0 0,0-1 0 0 0,1 0 0 0 0,0 1 0 0 0,-4 15 0 0 0,0 6-234 0 0,7-27-682 0 0,-4 11 334 0 0,3-3-8443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78 8287 0 0,'-5'0'89'0'0,"0"0"0"0"0,0 0 0 0 0,0 0 0 0 0,0 1 0 0 0,-1-1 1 0 0,1 1-1 0 0,0 1 0 0 0,0-1 0 0 0,-6 3 0 0 0,9-3 575 0 0,-1 1 0 0 0,1-1 1 0 0,-1 1-1 0 0,1-1 1 0 0,0 1-1 0 0,-4 3 742 0 0,6-5-1159 0 0,0 0 0 0 0,-1 1 0 0 0,1-1 0 0 0,0 0 0 0 0,0 1 0 0 0,0-1 0 0 0,0 0 0 0 0,-1 1 0 0 0,1-1 0 0 0,0 1 0 0 0,0-1 0 0 0,0 0 0 0 0,0 1 1 0 0,0-1-1 0 0,0 0 0 0 0,0 1 0 0 0,0-1 0 0 0,0 1 0 0 0,0-1 0 0 0,0 0 0 0 0,1 1 0 0 0,5 9 1345 0 0,11 2-987 0 0,-7-8-339 0 0,0 0 0 0 0,1-1 1 0 0,-1-1-1 0 0,0 1 0 0 0,1-2 1 0 0,0 1-1 0 0,-1-1 0 0 0,21-2 0 0 0,8-2 251 0 0,41-8 0 0 0,-61 7-345 0 0,314-56 1047 0 0,-315 57-1225 0 0,61-15 38 0 0,-71 16-219 0 0,1-1 1 0 0,-1 0-1 0 0,0-1 1 0 0,0 0-1 0 0,0 0 1 0 0,12-9-1 0 0,-19 12 13 0 0,-1 1 0 0 0,1-1-1 0 0,-1 1 1 0 0,1 0 0 0 0,-1-1 0 0 0,1 1-1 0 0,-1-1 1 0 0,1 1 0 0 0,-1-1-1 0 0,1 0 1 0 0,-1 1 0 0 0,0-1 0 0 0,1 1-1 0 0,-1-1 1 0 0,0 0 0 0 0,1 1 0 0 0,-1-1-1 0 0,0 0 1 0 0,0-1 0 0 0,-5-3-1517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 7831 0 0,'0'0'4258'0'0,"2"-6"-743"0"0,-2 5-3412 0 0,0 1 1 0 0,0 0-1 0 0,0 0 0 0 0,0 0 0 0 0,0 0 0 0 0,0 0 1 0 0,0-1-1 0 0,0 1 0 0 0,2-2 1859 0 0,-2 2-1859 0 0,0 0 0 0 0,0 0 1 0 0,0 0-1 0 0,0 0 0 0 0,0 0 0 0 0,1 0 0 0 0,-1 0 1 0 0,0-1-1 0 0,0 1 0 0 0,0 0 0 0 0,0 0 1 0 0,0 0-1 0 0,1 0 0 0 0,-1 0 0 0 0,0 0 1 0 0,0 0-1 0 0,2 7-41 0 0,0 0 0 0 0,-1-1 0 0 0,0 1 0 0 0,0 0 0 0 0,-1 0-1 0 0,1 0 1 0 0,-1-1 0 0 0,-2 9 0 0 0,-10 58 593 0 0,7-49-487 0 0,-34 152 998 0 0,-16 100-542 0 0,53-258-604 0 0,0 1-1 0 0,2-1 0 0 0,0 0 0 0 0,5 32 1 0 0,-4-43 7 0 0,0-1 0 0 0,1 1 0 0 0,0-1 0 0 0,0 1 0 0 0,0-1 0 0 0,1 0 0 0 0,0 0-1 0 0,0 0 1 0 0,1 0 0 0 0,-1 0 0 0 0,1-1 0 0 0,0 0 0 0 0,1 0 0 0 0,-1 0 0 0 0,1 0 0 0 0,6 4 0 0 0,-4-5 26 0 0,9 0 408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 12007 0 0,'4'-16'1275'0'0,"-4"15"-1212"0"0,0-1 1 0 0,0 1 0 0 0,1 0-1 0 0,-1 0 1 0 0,0 0-1 0 0,1-1 1 0 0,-1 1-1 0 0,1 0 1 0 0,-1 0-1 0 0,1 0 1 0 0,0 0-1 0 0,0 0 1 0 0,-1 0-1 0 0,1 0 1 0 0,0 0-1 0 0,1-1 1 0 0,1 0 1529 0 0,5 15 171 0 0,-7-11-1643 0 0,1 0-1 0 0,-1-1 0 0 0,0 1 0 0 0,0 0 1 0 0,0 1-1 0 0,0-1 0 0 0,0 0 1 0 0,0 4-1 0 0,3 15 267 0 0,-2 0-1 0 0,0-1 1 0 0,-2 25 0 0 0,-8 65 654 0 0,3-60-537 0 0,-20 131 1003 0 0,13-109-674 0 0,-4 91 0 0 0,16-150-796 0 0,0 0 1 0 0,2 0-1 0 0,-1 0 1 0 0,2 0-1 0 0,-1 0 0 0 0,2 0 1 0 0,4 12-1 0 0,0-7-6 0 0,0 0 0 0 0,2-1 1 0 0,0 0-1 0 0,12 17 0 0 0,-18-28 22 0 0,-3-5-14 0 0,-21-7-1285 0 0,7 1-646 0 0,0 2-185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14887 0 0,'0'0'1702'0'0,"1"-1"-1097"0"0,23-7 483 0 0,1 0 0 0 0,0 2 1 0 0,45-5-1 0 0,-4 0-267 0 0,10-2-93 0 0,102-5-1 0 0,-177 18-624 0 0,14 0-950 0 0,-13 3-939 0 0,-7 2-521 0 0,-4 2-4712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4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7919 0 0,'0'0'6650'0'0,"1"16"-3462"0"0,-2-11-3070 0 0,0 0 0 0 0,0 0 0 0 0,-1-1 0 0 0,1 1 0 0 0,-1 0 0 0 0,0-1 0 0 0,0 1 1 0 0,-1-1-1 0 0,1 0 0 0 0,-5 5 0 0 0,-5 6 685 0 0,-19 18 0 0 0,3-4-354 0 0,20-20-314 0 0,1 1-1 0 0,0-1 0 0 0,0 1 1 0 0,1 0-1 0 0,-7 14 0 0 0,12-22-110 0 0,0 0 1 0 0,0 0-1 0 0,0 0 0 0 0,1 0 0 0 0,-1 0 1 0 0,1 0-1 0 0,-1 0 0 0 0,1 0 1 0 0,0 1-1 0 0,0-1 0 0 0,0 0 0 0 0,0 0 1 0 0,0 0-1 0 0,1 0 0 0 0,-1 0 0 0 0,0 0 1 0 0,1 0-1 0 0,0 0 0 0 0,-1 0 0 0 0,1 0 1 0 0,0 0-1 0 0,0 0 0 0 0,0 0 0 0 0,0-1 1 0 0,1 1-1 0 0,-1 0 0 0 0,0-1 1 0 0,1 1-1 0 0,-1-1 0 0 0,1 1 0 0 0,-1-1 1 0 0,1 0-1 0 0,0 1 0 0 0,0-1 0 0 0,0 0 1 0 0,-1 0-1 0 0,5 1 0 0 0,2 1 81 0 0,0-1 0 0 0,1 0 0 0 0,-1 0 0 0 0,1-1 0 0 0,-1 0 0 0 0,1 0 0 0 0,0-1 0 0 0,-1 0 0 0 0,1-1 0 0 0,0 0-1 0 0,-1 0 1 0 0,1-1 0 0 0,-1 0 0 0 0,0-1 0 0 0,1 1 0 0 0,10-6 0 0 0,-17 6-87 0 0,0 1-1 0 0,0-1 0 0 0,-1 1 1 0 0,1-1-1 0 0,0 0 0 0 0,-1 0 1 0 0,1 0-1 0 0,-1 1 1 0 0,1-2-1 0 0,-1 1 0 0 0,0 0 1 0 0,0 0-1 0 0,0 0 1 0 0,0 0-1 0 0,0-1 0 0 0,0 1 1 0 0,-1 0-1 0 0,1-1 1 0 0,-1 1-1 0 0,0-1 0 0 0,1 1 1 0 0,-1-1-1 0 0,0 1 0 0 0,-1-4 1 0 0,0-8-20 0 0,-1 1-1 0 0,-1 0 1 0 0,-5-17 0 0 0,4 16-3 0 0,-1-6-634 0 0,-2-1 0 0 0,-14-30 0 0 0,21 50 400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63 1839 0 0,'0'0'17128'0'0,"0"2"-17074"0"0,0 8-33 0 0,-1 0 32 0 0,0-8 249 0 0,2-3-246 0 0,3-24-62 0 0,-4 22-71 0 0,-4-14-18 0 0,3 16 37 0 0,1-1 3 0 0,0-5 44 0 0,2-2 25 0 0,0 2 60 0 0,-1 6 44 0 0,-1 1-92 0 0,0-1 1 0 0,0 1-1 0 0,1 0 1 0 0,-1-1-1 0 0,0 1 1 0 0,0 0-1 0 0,1 0 1 0 0,-1-1 0 0 0,0 1-1 0 0,1 0 1 0 0,-1 0-1 0 0,0 0 1 0 0,1-1-1 0 0,-1 1 1 0 0,0 0-1 0 0,1 0 1 0 0,-1 0 0 0 0,0 0-1 0 0,1 0 1 0 0,-1 0-1 0 0,1 0 1 0 0,-1 0-1 0 0,0 0 1 0 0,1 0 0 0 0,6 8-17 0 0,-2 2-10 0 0,-2 0 11 0 0,-2-8 185 0 0,-2-1-141 0 0,-1 6-34 0 0,1-5 887 0 0,6-22-789 0 0,-2 5-110 0 0,-3 14-6 0 0,4-11 47 0 0,-3 11-115 0 0,-1 1 61 0 0,1 1 1 0 0,-1 0 0 0 0,0-1-1 0 0,1 1 1 0 0,-1 0 0 0 0,0-1-1 0 0,1 1 1 0 0,-1 0 0 0 0,0-1-1 0 0,0 1 1 0 0,0 0 0 0 0,0-1-1 0 0,0 1 1 0 0,1 0 0 0 0,-1 0-1 0 0,-1-1 1 0 0,1 1 0 0 0,0 0-1 0 0,0-1 1 0 0,0 2 0 0 0,0 7 48 0 0,1-2 33 0 0,-5 10 77 0 0,4-15-140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68 6447 0 0,'0'0'586'0'0,"2"-11"9058"0"0,-5 11-9635 0 0,1 1 1 0 0,0-1 0 0 0,0 1-1 0 0,0-1 1 0 0,-1 1 0 0 0,1 0-1 0 0,0 0 1 0 0,0 0 0 0 0,0 0-1 0 0,0 0 1 0 0,-3 3 0 0 0,-19 17-20 0 0,21-18 22 0 0,-15 15 38 0 0,2 0 1 0 0,-22 32-1 0 0,-23 44-5 0 0,51-78-37 0 0,6-9 49 0 0,0 1 0 0 0,0 0 0 0 0,0 0 1 0 0,1 0-1 0 0,0 1 0 0 0,1-1 0 0 0,-1 1 0 0 0,2-1 0 0 0,-2 16 0 0 0,3-21-5 0 0,0 0-1 0 0,0 0 1 0 0,0 1 0 0 0,0-1-1 0 0,1 0 1 0 0,0 0-1 0 0,-1 1 1 0 0,1-1 0 0 0,0 0-1 0 0,1 0 1 0 0,-1 0 0 0 0,0 0-1 0 0,1 0 1 0 0,0-1 0 0 0,-1 1-1 0 0,1 0 1 0 0,0-1 0 0 0,1 1-1 0 0,-1-1 1 0 0,0 0-1 0 0,1 0 1 0 0,-1 0 0 0 0,1 0-1 0 0,0 0 1 0 0,-1 0 0 0 0,1-1-1 0 0,0 1 1 0 0,0-1 0 0 0,4 2-1 0 0,0-2 22 0 0,-1 1 0 0 0,1-1-1 0 0,0 0 1 0 0,0 0 0 0 0,0 0-1 0 0,0-1 1 0 0,0 0 0 0 0,0-1-1 0 0,0 0 1 0 0,-1 0-1 0 0,1 0 1 0 0,0-1 0 0 0,0 0-1 0 0,-1 0 1 0 0,1 0 0 0 0,-1-1-1 0 0,11-6 1 0 0,5-5 145 0 0,0-2-1 0 0,-1 0 1 0 0,24-23 0 0 0,-40 35-197 0 0,3-4 12 0 0,0 1-1 0 0,0-1 1 0 0,-1 0-1 0 0,0 0 1 0 0,10-18 0 0 0,-15 23-26 0 0,0-1 0 0 0,-1 1 0 0 0,0-1 0 0 0,1 1 0 0 0,-1-1 1 0 0,0 0-1 0 0,0 1 0 0 0,-1-1 0 0 0,1 0 0 0 0,-1 0 0 0 0,0 0 1 0 0,0 1-1 0 0,0-1 0 0 0,-1 0 0 0 0,1 0 0 0 0,-1 0 0 0 0,0 1 1 0 0,0-1-1 0 0,-3-7 0 0 0,-4-2-11 0 0,0 0 0 0 0,0 0 0 0 0,-1 1 1 0 0,-1 0-1 0 0,0 1 0 0 0,-1 0 0 0 0,-14-11 0 0 0,11 9-324 0 0,1 1 0 0 0,0-2-1 0 0,1 0 1 0 0,-12-18 0 0 0,14 15-739 0 0,10 15 715 0 0,13 6-1481 0 0,1 2 1418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7831 0 0,'2'-5'278'0'0,"6"-23"8282"0"0,-6 30-7910 0 0,2 10-345 0 0,1-1 1 0 0,-2 0-1 0 0,1 1 0 0 0,-2 0 0 0 0,3 14 1 0 0,3 67 483 0 0,-7-62-426 0 0,5 52 203 0 0,23 112-1 0 0,-28-190-525 0 0,0-3-21 0 0,-1 0-1 0 0,0 0 0 0 0,1 0 1 0 0,-1 0-1 0 0,0 0 0 0 0,0 0 1 0 0,0 0-1 0 0,0 2 0 0 0,0-3-12 0 0,0-1-1 0 0,0 1 0 0 0,0 0 1 0 0,0-1-1 0 0,0 1 1 0 0,0-1-1 0 0,0 1 1 0 0,0-1-1 0 0,0 1 0 0 0,0-1 1 0 0,-1 1-1 0 0,1 0 1 0 0,0-1-1 0 0,0 1 1 0 0,-1-1-1 0 0,1 1 0 0 0,0-1 1 0 0,0 1-1 0 0,-1-1 1 0 0,1 0-1 0 0,0 1 1 0 0,-1-1-1 0 0,1 1 0 0 0,-1-1 1 0 0,0 1-1 0 0,0 2-2032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39 6447 0 0,'15'-8'688'0'0,"53"-20"9392"0"0,-66 28-9951 0 0,-1-1-1 0 0,1 1 1 0 0,-1-1-1 0 0,1 1 0 0 0,0 0 1 0 0,-1-1-1 0 0,1 1 1 0 0,0 0-1 0 0,-1 0 1 0 0,1 0-1 0 0,0 1 1 0 0,-1-1-1 0 0,1 0 0 0 0,-1 1 1 0 0,1-1-1 0 0,0 1 1 0 0,1 0-1 0 0,-3 0-90 0 0,1 0-1 0 0,0 0 0 0 0,-1 0 0 0 0,1 0 1 0 0,-1 0-1 0 0,1 0 0 0 0,-1 0 1 0 0,0 0-1 0 0,1 0 0 0 0,-1 1 1 0 0,0-1-1 0 0,0 0 0 0 0,0 0 1 0 0,0 0-1 0 0,0 2 0 0 0,0-3-27 0 0,-1 7 44 0 0,1-1 0 0 0,-1 0 0 0 0,-1 1 0 0 0,1-1-1 0 0,-1 0 1 0 0,0 0 0 0 0,-1 0 0 0 0,1 0 0 0 0,-1-1 0 0 0,0 1 0 0 0,-1-1 0 0 0,-4 6 0 0 0,-8 10 93 0 0,-31 29 1 0 0,30-33-97 0 0,-25 30-59 0 0,24-26-80 0 0,-1-1 1 0 0,0-1-1 0 0,-1-1 1 0 0,-39 28-1 0 0,49-38-269 0 0,18-6 1086 0 0,-1 0-829 0 0,21 2 1037 0 0,1-1-1 0 0,38-1 0 0 0,-44-3-594 0 0,1-1-1 0 0,0-1 1 0 0,28-7-1 0 0,67-24 1012 0 0,-107 31-1337 0 0,-7 1-22 0 0,-1 1-22 0 0,-1-1 1 0 0,1 1 0 0 0,0 1-1 0 0,-1-1 1 0 0,5 0-1 0 0,-7 2-86 0 0,0 1 0 0 0,0-1 0 0 0,0 1 0 0 0,0-1 0 0 0,-1 1 0 0 0,1-1 0 0 0,-1 1 0 0 0,1-1 0 0 0,-1 4 0 0 0,1-2-268 0 0,-1 1 0 0 0,0-1 0 0 0,0 1 0 0 0,0-1 0 0 0,-1 1 0 0 0,1 0 0 0 0,-1-1 0 0 0,0 0-1 0 0,0 1 1 0 0,0-1 0 0 0,-2 4 0 0 0,-1 3-1410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8287 0 0,'0'0'382'0'0,"0"2"-8"0"0,-2 8-283 0 0,0-1 0 0 0,1 1 1 0 0,1-1-1 0 0,-1 1 0 0 0,3 15 0 0 0,10 51 3435 0 0,-1-10 160 0 0,-3 22-2494 0 0,-3-1 1 0 0,-8 104-1 0 0,1-150-1121 0 0,-3 0-1 0 0,-1-1 0 0 0,-12 44 1 0 0,13-72-49 0 0,5-10-19 0 0,-1-1 0 0 0,0 1-1 0 0,1-1 1 0 0,-1 1 0 0 0,0-1 0 0 0,0 1-1 0 0,0-1 1 0 0,0 0 0 0 0,0 1-1 0 0,0-1 1 0 0,0 0 0 0 0,0 0 0 0 0,0 0-1 0 0,0 0 1 0 0,-2 1 0 0 0,-1 0-77 0 0,4-1 29 0 0,-1-1 0 0 0,1 1 0 0 0,-1-1 0 0 0,0 1 0 0 0,1-1 0 0 0,-1 0 0 0 0,1 1 1 0 0,-1-1-1 0 0,0 0 0 0 0,1 0 0 0 0,-1 0 0 0 0,0 1 0 0 0,1-1 0 0 0,-1 0 0 0 0,0 0 1 0 0,1 0-1 0 0,-1 0 0 0 0,0 0 0 0 0,1 0 0 0 0,-1 0 0 0 0,0 0 0 0 0,1 0 0 0 0,-1 0 1 0 0,0-1-1 0 0,1 1 0 0 0,-1 0 0 0 0,0 0 0 0 0,1-1 0 0 0,-1 1 0 0 0,1 0 0 0 0,-1-1 1 0 0,1 1-1 0 0,-1-1 0 0 0,0 0 0 0 0,-1 0-296 0 0,1-1-1 0 0,-1 0 1 0 0,1 1 0 0 0,0-1-1 0 0,0 0 1 0 0,0 0 0 0 0,0 0-1 0 0,-1-3 1 0 0,-3-9-5590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9 14887 0 0,'2'-8'3312'0'0,"-32"60"-2544"0"0,-37 95 0 0 0,-120 221 395 0 0,36-123-1142 0 0,114-190 21 0 0,-37 77 0 0 0,68-123-64 0 0,4-4-121 0 0,0-1 0 0 0,0 1 0 0 0,0 0-1 0 0,0 0 1 0 0,-1 9 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65 330 5063 0 0,'-2'1'232'0'0,"0"0"-160"0"0,-1 0 7 0 0,-10-2 34 0 0,4-1 99 0 0,7 1 146 0 0,0 0 0 0 0,0 0 0 0 0,0 0 0 0 0,0 0 0 0 0,0 0-1 0 0,0 0 1 0 0,0 0 0 0 0,0-1 0 0 0,1 1 0 0 0,-1-1 0 0 0,0 1 0 0 0,1-1-1 0 0,-1 0 1 0 0,1 0 0 0 0,0 1 0 0 0,0-1 0 0 0,-2-4 0 0 0,2 4-149 0 0,0-1 1 0 0,1 0 0 0 0,-1 1 0 0 0,1-1 0 0 0,-1 0 0 0 0,1 0-1 0 0,0 0 1 0 0,0 1 0 0 0,1-1 0 0 0,-1 0 0 0 0,1 0 0 0 0,0-3-1 0 0,3-5-36 0 0,0 1-1 0 0,1 0 0 0 0,0 0 0 0 0,0 0 1 0 0,12-16-1 0 0,7-9-4 0 0,29-37 614 0 0,-47 64-676 0 0,1 1 0 0 0,0 1 0 0 0,0-1 0 0 0,1 1 0 0 0,0 0 0 0 0,0 1 0 0 0,9-6 1 0 0,-11 8-53 0 0,1 0-1 0 0,-1 0 1 0 0,1 1 0 0 0,0-1 0 0 0,-1 1 0 0 0,1 1 0 0 0,0-1 0 0 0,0 1 0 0 0,0 0 0 0 0,0 1 0 0 0,0 0 0 0 0,0 0 0 0 0,0 0 0 0 0,9 3 0 0 0,-6-2-12 0 0,1 2 0 0 0,-1-1-1 0 0,0 1 1 0 0,0 1 0 0 0,16 8 0 0 0,-21-9-5 0 0,0 0 1 0 0,0 0-1 0 0,-1 1 1 0 0,1 0-1 0 0,-1 0 0 0 0,0 0 1 0 0,0 0-1 0 0,0 1 1 0 0,0 0-1 0 0,-1-1 0 0 0,5 10 1 0 0,2 7 112 0 0,-1 0 1 0 0,-1 0-1 0 0,0 1 1 0 0,-2 0-1 0 0,-1 0 1 0 0,3 27-1 0 0,-7-45-130 0 0,-1 0 0 0 0,0 0 0 0 0,0-1 0 0 0,0 1 0 0 0,-1 0 0 0 0,1 0-1 0 0,-1 0 1 0 0,0 0 0 0 0,0 0 0 0 0,-1-1 0 0 0,1 1 0 0 0,-1 0 0 0 0,1-1 0 0 0,-4 6 0 0 0,1-5 8 0 0,0 1 0 0 0,0-1 1 0 0,0 0-1 0 0,0 0 1 0 0,0 0-1 0 0,-1-1 0 0 0,0 1 1 0 0,-9 4-1 0 0,-3 0 26 0 0,0-2 0 0 0,0 1 0 0 0,0-2 0 0 0,-1-1 0 0 0,-20 3 0 0 0,29-5-50 0 0,1-1 1 0 0,-1-1-1 0 0,-17 0 1 0 0,22 0-75 0 0,0-1 1 0 0,1 1-1 0 0,-1-1 1 0 0,0 0 0 0 0,0 0-1 0 0,1 0 1 0 0,-1-1-1 0 0,0 1 1 0 0,1-1 0 0 0,0 0-1 0 0,-5-3 1 0 0,7 4-48 0 0,0 1 1 0 0,1-1 0 0 0,-1 0-1 0 0,0 0 1 0 0,1 1 0 0 0,-1-1-1 0 0,1 0 1 0 0,-1 0 0 0 0,1 0-1 0 0,-1 0 1 0 0,1 0-1 0 0,0 0 1 0 0,-1 0 0 0 0,1 0-1 0 0,0 0 1 0 0,0 0 0 0 0,-1-1-1 0 0,2-9-1875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13015 0 0,'0'0'10839'0'0,"-5"7"-10850"0"0,-71 104-801 0 0,45-67 681 0 0,-1 0 1 0 0,-68 69-1 0 0,83-97 144 0 0,-1-1-1 0 0,0-1 1 0 0,-37 22 0 0 0,54-35-79 0 0,18-10-531 0 0,-14 8 670 0 0,-1-1 0 0 0,1 1-1 0 0,-1 0 1 0 0,1 0 0 0 0,0 0 0 0 0,-1 0-1 0 0,1 0 1 0 0,0 1 0 0 0,0-1 0 0 0,0 1-1 0 0,-1 0 1 0 0,1 0 0 0 0,0 0 0 0 0,0 0-1 0 0,0 0 1 0 0,0 1 0 0 0,-1-1 0 0 0,1 1-1 0 0,3 1 1 0 0,0 0 120 0 0,-1 1 1 0 0,0 1-1 0 0,0-1 1 0 0,0 1-1 0 0,0 0 0 0 0,7 7 1 0 0,-6-5-81 0 0,0-1 0 0 0,14 10 0 0 0,-12-11-64 0 0,0 1-1 0 0,0-1 0 0 0,0-1 1 0 0,1 1-1 0 0,-1-2 1 0 0,1 1-1 0 0,0-1 1 0 0,0 0-1 0 0,0-1 1 0 0,0 0-1 0 0,0 0 0 0 0,0-1 1 0 0,0-1-1 0 0,0 1 1 0 0,0-1-1 0 0,0-1 1 0 0,14-3-1 0 0,143-48 329 0 0,-159 53-1081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4143 0 0,'0'0'15192'0'0,"1"-2"-15000"0"0,8-14 150 0 0,-8 15 724 0 0,-2 2-1012 0 0,-3 5-56 0 0,3-4 174 0 0,3-1-118 0 0,5 7-44 0 0,0 2-10 0 0,-1 1 0 0 0,0-1 0 0 0,-1-3-56 0 0,-5-6-233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5:5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13559 0 0,'0'0'622'0'0,"1"-2"-13"0"0,2-5 3114 0 0,3 18-3173 0 0,-5-5-406 0 0,0 0-1 0 0,0 1 0 0 0,0-1 1 0 0,0 1-1 0 0,-1-1 1 0 0,0 1-1 0 0,-1 0 1 0 0,-1 11-1 0 0,-1 11 180 0 0,3 11 16 0 0,2 0 1 0 0,1 1 0 0 0,2-1-1 0 0,13 47 1 0 0,14 73 540 0 0,-29-148-797 0 0,-1-3 10 0 0,-1-7 387 0 0,8-1-326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5 128 1839 0 0,'0'0'5591'0'0,"0"2"-5314"0"0,-4 6 1575 0 0,4-6-1524 0 0,4 20 1448 0 0,-4-20-1282 0 0,1 0-13 0 0,9 31 1036 0 0,-7-24-1084 0 0,0 0 1 0 0,0 0-1 0 0,-1 1 0 0 0,1 10 1 0 0,-2-7-125 0 0,-1-2-169 0 0,0 1 1 0 0,1-1-1 0 0,1 1 0 0 0,0-1 1 0 0,1 0-1 0 0,0 0 1 0 0,7 16-1 0 0,-9-25 179 0 0,0-12-123 0 0,1-1 0 0 0,-1 1 0 0 0,-1 0 0 0 0,0-1 0 0 0,-2-13 0 0 0,0-14 104 0 0,9-100-10 0 0,-6 122-291 0 0,0 0-1 0 0,7-25 0 0 0,-5 28-9 0 0,-1 3-67 0 0,5 1-10 0 0,5 0 4 0 0,-7 8 90 0 0,-2 1-10 0 0,14-3 20 0 0,0 1 0 0 0,35 0 0 0 0,-6 1 27 0 0,-35 0-90 0 0,1 0 0 0 0,0 2 0 0 0,0-1-1 0 0,0 2 1 0 0,12 2 0 0 0,-22-4-333 0 0,4 2-52 0 0,-4-1-664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93 10135 0 0,'0'0'2358'0'0,"0"2"-940"0"0,-1 2-1116 0 0,1 1 0 0 0,0-1 0 0 0,0 0 0 0 0,0 0 0 0 0,0 1-1 0 0,1-1 1 0 0,0 0 0 0 0,0 0 0 0 0,0 1 0 0 0,0-1 0 0 0,1 0 0 0 0,-1 0-1 0 0,1 0 1 0 0,3 4 0 0 0,-4-7-147 0 0,-1-1-145 0 0,1 1 0 0 0,0-1 0 0 0,-1 0 0 0 0,1 0 0 0 0,0 1 0 0 0,-1-1 0 0 0,1 0 0 0 0,0 1 1 0 0,-1-1-1 0 0,1 0 0 0 0,-1 1 0 0 0,1-1 0 0 0,-1 1 0 0 0,1-1 0 0 0,0 2 0 0 0,11 6 122 0 0,-8-7-111 0 0,-1 0 0 0 0,1 0 1 0 0,0 0-1 0 0,0-1 0 0 0,0 0 0 0 0,-1 0 0 0 0,1 0 0 0 0,0 0 0 0 0,0-1 0 0 0,0 1 1 0 0,0-1-1 0 0,-1 0 0 0 0,1 0 0 0 0,0 0 0 0 0,-1-1 0 0 0,1 1 0 0 0,-1-1 0 0 0,1 0 1 0 0,-1 0-1 0 0,0 0 0 0 0,5-5 0 0 0,1 0 5 0 0,0-2 0 0 0,0 1 0 0 0,-1-1-1 0 0,0 0 1 0 0,11-19 0 0 0,-10 15 20 0 0,-6 10-46 0 0,0-1 0 0 0,-1 0 0 0 0,1 0 0 0 0,-1 0 0 0 0,0 0 0 0 0,0-1 0 0 0,0 1 0 0 0,-1 0 0 0 0,2-6 0 0 0,-3 8-82 0 0,0 1 37 0 0,1 0 0 0 0,-1 0 0 0 0,0 0 0 0 0,0 0 0 0 0,0-1 0 0 0,0 1-1 0 0,0 0 1 0 0,0 0 0 0 0,0 0 0 0 0,0 0 0 0 0,-1 0 0 0 0,1 0 0 0 0,0 0 0 0 0,-1 0 0 0 0,1 0-1 0 0,0 0 1 0 0,-1 0 0 0 0,1 0 0 0 0,-1 0 0 0 0,0 0 0 0 0,1 0 0 0 0,-1 0 0 0 0,-1-1 0 0 0,-2 1 30 0 0,0 1 1 0 0,0-1 0 0 0,0 1 0 0 0,0 0 0 0 0,0 1-1 0 0,0-1 1 0 0,0 1 0 0 0,0-1 0 0 0,1 1 0 0 0,-1 0-1 0 0,-7 3 1 0 0,-45 23-152 0 0,36-16 145 0 0,-84 46-11 0 0,92-48 27 0 0,-1 0 0 0 0,1 0-1 0 0,0 1 1 0 0,1 1 0 0 0,-17 20-1 0 0,25-27 7 0 0,0 0 0 0 0,1 1 0 0 0,-1-1 0 0 0,1 1-1 0 0,0-1 1 0 0,0 1 0 0 0,1 0 0 0 0,-1 0 0 0 0,1 0-1 0 0,0-1 1 0 0,1 1 0 0 0,-1 7 0 0 0,1-10 25 0 0,0 1 0 0 0,1-1 0 0 0,-1 0 0 0 0,1 1 0 0 0,0-1 1 0 0,0 0-1 0 0,0 1 0 0 0,0-1 0 0 0,0 0 0 0 0,0 0 0 0 0,1 0 0 0 0,-1 0 0 0 0,1 0 0 0 0,-1 0 1 0 0,1-1-1 0 0,0 1 0 0 0,0 0 0 0 0,0-1 0 0 0,2 2 0 0 0,3 2 69 0 0,1 0 0 0 0,0 0-1 0 0,14 5 1 0 0,2-2-267 0 0,1 0 0 0 0,0-1 0 0 0,0-2 0 0 0,0-1 0 0 0,39 2 0 0 0,-50-6-1081 0 0,-2-1-54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7367 0 0,'0'0'568'0'0,"-1"1"-373"0"0,-10 5 332 0 0,-5 1 1304 0 0,1 1 0 0 0,-21 15 0 0 0,32-19-1530 0 0,-1 0 0 0 0,0 0 0 0 0,1 1 0 0 0,0-1 0 0 0,0 1 0 0 0,0 0 0 0 0,0 0 0 0 0,1 1 0 0 0,0-1 0 0 0,-4 10 0 0 0,1 2-131 0 0,1 0 0 0 0,1 0 0 0 0,1 0 0 0 0,0 1 0 0 0,1-1 0 0 0,1 1 0 0 0,2 35 0 0 0,3-12-227 0 0,1 1 0 0 0,15 49 0 0 0,-6-46-407 0 0,2-2 0 0 0,2 1 0 0 0,33 57 0 0 0,-25-50 51 0 0,34 88-1 0 0,-58-134 595 0 0,-1 1 0 0 0,0 0 0 0 0,0 0 0 0 0,0 0 0 0 0,-1 0 0 0 0,0-1 0 0 0,0 1 0 0 0,-1 0 0 0 0,1 0 0 0 0,-1 0 0 0 0,-1 0 0 0 0,1-1 0 0 0,-1 1 0 0 0,0 0-1 0 0,0-1 1 0 0,0 0 0 0 0,-1 1 0 0 0,-6 8 0 0 0,4-7 8 0 0,0 0-1 0 0,0 0 0 0 0,-1-1 1 0 0,0 0-1 0 0,0 0 0 0 0,-1-1 1 0 0,1 1-1 0 0,-1-1 0 0 0,0-1 1 0 0,-1 1-1 0 0,1-1 0 0 0,-14 4 1 0 0,19-7-186 0 0,1 0-1 0 0,-1-1 1 0 0,0 1 0 0 0,0-1 0 0 0,0 1 0 0 0,0-1 0 0 0,-1 0-1 0 0,1 0 1 0 0,0 0 0 0 0,0 0 0 0 0,0 0 0 0 0,0 0 0 0 0,0-1-1 0 0,0 1 1 0 0,0-1 0 0 0,0 1 0 0 0,0-1 0 0 0,1 0 0 0 0,-1 0-1 0 0,0 0 1 0 0,0 0 0 0 0,0 0 0 0 0,1 0 0 0 0,-1 0 0 0 0,1-1-1 0 0,-1 1 1 0 0,1-1 0 0 0,-1 1 0 0 0,1-1 0 0 0,0 1 0 0 0,0-1-1 0 0,-1 0 1 0 0,1 0 0 0 0,1 1 0 0 0,-3-4 0 0 0,-1-5-140 0 0,1-1 1 0 0,0 1-1 0 0,0 0 1 0 0,1-1-1 0 0,-2-15 1 0 0,2-2-1778 0 0,3-53 0 0 0,2 34-4468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15607 0 0,'-3'-8'712'0'0,"-1"8"156"0"0,-6 14-474 0 0,8-10-465 0 0,1-1 0 0 0,-1 1 0 0 0,1-1 1 0 0,0 1-1 0 0,0 0 0 0 0,1-1 0 0 0,-1 1 0 0 0,1 0 1 0 0,-1-1-1 0 0,1 1 0 0 0,0 0 0 0 0,1-1 1 0 0,-1 1-1 0 0,1 0 0 0 0,0 0 0 0 0,-1-1 1 0 0,2 1-1 0 0,-1-1 0 0 0,0 1 0 0 0,1-1 1 0 0,-1 0-1 0 0,1 1 0 0 0,0-1 0 0 0,0 0 1 0 0,1 0-1 0 0,-1 0 0 0 0,0 0 0 0 0,6 4 1 0 0,3 2-1340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150 101 9215 0 0,'0'0'3534'0'0,"1"2"-2129"0"0,2 1-1155 0 0,1 1 0 0 0,-1-1 0 0 0,1 0 0 0 0,-1 0 0 0 0,1 0 0 0 0,0 0 0 0 0,0-1 0 0 0,1 0 0 0 0,-1 0 0 0 0,0 0 0 0 0,1 0 0 0 0,-1-1 0 0 0,1 1 0 0 0,0-1 0 0 0,-1 0 0 0 0,1-1 0 0 0,5 1 0 0 0,-1 0-87 0 0,0-1-1 0 0,0 0 0 0 0,0 0 1 0 0,0-1-1 0 0,0 0 0 0 0,0-1 1 0 0,-1 0-1 0 0,15-5 0 0 0,-21 7-157 0 0,-1-1 1 0 0,0 0-1 0 0,1 0 0 0 0,-1 1 0 0 0,0-1 0 0 0,1 0 1 0 0,-1 0-1 0 0,0 0 0 0 0,0 0 0 0 0,0-1 0 0 0,0 1 1 0 0,0 0-1 0 0,0 0 0 0 0,0-1 0 0 0,0 1 1 0 0,-1-1-1 0 0,1 1 0 0 0,0 0 0 0 0,-1-1 0 0 0,1 1 1 0 0,0-4-1 0 0,-1 2-25 0 0,0 0 1 0 0,1 0-1 0 0,-1 0 1 0 0,0 0-1 0 0,0 0 1 0 0,-1 0-1 0 0,1 0 0 0 0,-2-3 1 0 0,1 1-113 0 0,-1 1-1 0 0,0-1 1 0 0,-1 1 0 0 0,1 0-1 0 0,-1 0 1 0 0,1 0 0 0 0,-1 1-1 0 0,-1-1 1 0 0,1 0 0 0 0,0 1-1 0 0,-1 0 1 0 0,0 0 0 0 0,1 0-1 0 0,-1 0 1 0 0,0 1 0 0 0,-1 0-1 0 0,1-1 1 0 0,0 2 0 0 0,-8-4-1 0 0,10 5 63 0 0,0-1 0 0 0,-1 1 0 0 0,1 0 0 0 0,0 0 0 0 0,0 0 0 0 0,0 0-1 0 0,0 0 1 0 0,0 1 0 0 0,0-1 0 0 0,0 1 0 0 0,-1-1 0 0 0,1 1 0 0 0,0 0 0 0 0,0-1-1 0 0,1 1 1 0 0,-1 0 0 0 0,0 0 0 0 0,-3 3 0 0 0,-2 1 33 0 0,1 0 0 0 0,0 1 0 0 0,-7 8 0 0 0,10-11 37 0 0,-13 14-13 0 0,-80 94 191 0 0,81-91-63 0 0,1 1 1 0 0,0 1-1 0 0,-18 40 1 0 0,30-58-73 0 0,0 0-1 0 0,1 0 1 0 0,0 1 0 0 0,0-1-1 0 0,0 1 1 0 0,0-1-1 0 0,1 1 1 0 0,-1 9 0 0 0,1-13-24 0 0,1 0 0 0 0,-1 1 0 0 0,0-1 0 0 0,0 1 0 0 0,1-1 0 0 0,-1 0 0 0 0,1 1 0 0 0,-1-1 0 0 0,1 0 0 0 0,-1 1 1 0 0,1-1-1 0 0,0 0 0 0 0,0 0 0 0 0,0 1 0 0 0,0-1 0 0 0,0 0 0 0 0,0 0 0 0 0,0 0 0 0 0,0 0 0 0 0,0 0 0 0 0,0-1 0 0 0,0 1 0 0 0,1 0 1 0 0,-1-1-1 0 0,0 1 0 0 0,0 0 0 0 0,1-1 0 0 0,-1 1 0 0 0,1-1 0 0 0,-1 0 0 0 0,0 1 0 0 0,2-1 0 0 0,5 0 32 0 0,-1 0-1 0 0,1 0 1 0 0,-1-1-1 0 0,1 0 1 0 0,-1 0-1 0 0,0 0 1 0 0,0-1-1 0 0,9-4 1 0 0,55-25 20 0 0,-2-7-1650 0 0,-34 16 600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 13359 0 0,'0'0'612'0'0,"-13"-7"224"0"0,9 6-608 0 0,0 1 1 0 0,0-1-1 0 0,0 1 0 0 0,1 0 0 0 0,-1 0 0 0 0,0 0 0 0 0,0 1 1 0 0,0-1-1 0 0,0 1 0 0 0,0 0 0 0 0,0 0 0 0 0,-6 3 0 0 0,-6 3 1555 0 0,-23 14 0 0 0,33-17-1692 0 0,-10 5-63 0 0,0 2 0 0 0,1 0 0 0 0,0 1 0 0 0,-26 27 1 0 0,33-31-31 0 0,1 1 1 0 0,0 0 0 0 0,0 0 0 0 0,1 1 0 0 0,0 0 0 0 0,1 0 0 0 0,0 1-1 0 0,0-1 1 0 0,-3 16 0 0 0,7-23-1 0 0,0 0 0 0 0,0 0 0 0 0,1 0 0 0 0,0 0-1 0 0,-1 0 1 0 0,1-1 0 0 0,0 1 0 0 0,0 0 0 0 0,1 0 0 0 0,-1 0-1 0 0,1 0 1 0 0,-1 0 0 0 0,1 0 0 0 0,0-1 0 0 0,0 1 0 0 0,0 0-1 0 0,0-1 1 0 0,1 1 0 0 0,-1-1 0 0 0,1 1 0 0 0,-1-1 0 0 0,1 0-1 0 0,0 1 1 0 0,0-1 0 0 0,0 0 0 0 0,0 0 0 0 0,1 0 0 0 0,-1-1-1 0 0,0 1 1 0 0,1 0 0 0 0,-1-1 0 0 0,1 0 0 0 0,-1 1 0 0 0,1-1 0 0 0,0 0-1 0 0,3 0 1 0 0,6 2-27 0 0,0 0-1 0 0,-1-1 1 0 0,1-1-1 0 0,0 0 0 0 0,0-1 1 0 0,-1 0-1 0 0,19-2 1 0 0,-11-1-216 0 0,0-1 0 0 0,0 0 0 0 0,33-14 0 0 0,-47 16-352 0 0,0 0-1 0 0,0-1 0 0 0,0 1 1 0 0,0-1-1 0 0,-1 0 0 0 0,1-1 1 0 0,5-4-1 0 0,-2-2-5189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 12463 0 0,'0'0'2994'0'0,"2"0"-2433"0"0,24 2 913 0 0,30 5-1 0 0,-26-2-549 0 0,-19-4-515 0 0,0 0 0 0 0,0 0 0 0 0,0-1 0 0 0,11-2 0 0 0,-18 2-384 0 0,0-1 0 0 0,0 0 0 0 0,0 0 1 0 0,0 0-1 0 0,0-1 0 0 0,0 1 0 0 0,0-1 1 0 0,-1 0-1 0 0,1 0 0 0 0,-1 0 0 0 0,1-1 1 0 0,-1 1-1 0 0,4-5 0 0 0,1-3-25 0 0,7-13-92 0 0,-13 13-619 0 0,-2 10 698 0 0,-2 0-173 0 0,-5 0 105 0 0,1 1 0 0 0,0 0 0 0 0,0 0 1 0 0,0 1-1 0 0,-1-1 0 0 0,1 1 0 0 0,-7 4 1 0 0,-44 24-186 0 0,31-15 251 0 0,1-1-60 0 0,-35 25 0 0 0,51-32 75 0 0,0 0 0 0 0,1 0 0 0 0,0 1-1 0 0,0 0 1 0 0,1 1 0 0 0,-13 18 0 0 0,17-23 0 0 0,0 1 0 0 0,-1 15 0 0 0,4-19-21 0 0,0 0-1 0 0,0 1 1 0 0,0-1-1 0 0,0 0 1 0 0,0 1-1 0 0,0-1 1 0 0,1 0-1 0 0,-1 0 1 0 0,0 1 0 0 0,1-1-1 0 0,-1 0 1 0 0,1 0-1 0 0,-1 0 1 0 0,1 0-1 0 0,0 1 1 0 0,1 0-1 0 0,9 8-5271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0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13823 0 0,'0'0'1062'0'0,"-1"1"-693"0"0,-3 4-257 0 0,0 0 1 0 0,0 0-1 0 0,0 1 1 0 0,1-1-1 0 0,0 1 1 0 0,0 0-1 0 0,0 0 1 0 0,1 0-1 0 0,-3 10 1 0 0,-3 6 315 0 0,8-21-420 0 0,-23 56 1297 0 0,-28 105 0 0 0,36-90-672 0 0,3 1 1 0 0,-2 89 0 0 0,13-109-600 0 0,2 0 1 0 0,3 0-1 0 0,19 95 0 0 0,-19-126-38 0 0,0-6-19 0 0,0 1 1 0 0,10 25-1 0 0,-11-33-78 0 0,-2-7-418 0 0</inkml:trace>
  <inkml:trace contextRef="#ctx0" brushRef="#br0" timeOffset="1">0 598 7367 0 0,'0'0'2887'0'0,"3"15"4244"0"0,-2-10-6763 0 0,0-1 0 0 0,0 0 1 0 0,0-1-1 0 0,1 1 0 0 0,-1 0 1 0 0,1 0-1 0 0,0-1 0 0 0,0 1 1 0 0,1-1-1 0 0,-1 1 0 0 0,1-1 1 0 0,-1 0-1 0 0,1 0 1 0 0,4 3-1 0 0,-3-2-174 0 0,1-1 1 0 0,-1-1-1 0 0,1 1 1 0 0,0-1 0 0 0,0 0-1 0 0,0 0 1 0 0,0 0-1 0 0,0 0 1 0 0,9 1-1 0 0,3-2-71 0 0,0 0 0 0 0,0-1-1 0 0,0 0 1 0 0,0-2-1 0 0,30-5 1 0 0,6-6 88 0 0,85-32 1 0 0,-9 1-1280 0 0,-93 35-2536 0 0,-23 7-4251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0,'1'2'519'0'0,"1"0"47"0"0,0 1 0 0 0,0-1 0 0 0,0 0 0 0 0,1 0-1 0 0,-1 0 1 0 0,0-1 0 0 0,1 1 0 0 0,0 0 0 0 0,-1-1 0 0 0,1 0-1 0 0,0 1 1 0 0,0-1 0 0 0,-1 0 0 0 0,7 1 0 0 0,15 1-37 0 0,6-2 563 0 0,45-6-1 0 0,-52 3-843 0 0,0 0 1 0 0,0 2-1 0 0,0 0 0 0 0,23 5 0 0 0,-42-5-204 0 0,-1 0-1 0 0,0 1 0 0 0,0-1 1 0 0,0 1-1 0 0,0 0 0 0 0,0 0 1 0 0,0 1-1 0 0,0-1 0 0 0,0 0 1 0 0,-1 1-1 0 0,1 0 0 0 0,0 0 1 0 0,-1-1-1 0 0,1 1 0 0 0,-1 1 1 0 0,0-1-1 0 0,0 0 0 0 0,0 1 1 0 0,0-1-1 0 0,0 1 0 0 0,0-1 1 0 0,-1 1-1 0 0,1 0 0 0 0,-1 0 1 0 0,0 0-1 0 0,0 0 0 0 0,0 0 1 0 0,0 0-1 0 0,0 0 0 0 0,-1 0 1 0 0,1 0-1 0 0,-1 0 0 0 0,0 4 1 0 0,0 6 173 0 0,-1 0 0 0 0,0 0-1 0 0,-1 0 1 0 0,0 0 0 0 0,-1-1 0 0 0,-1 1 0 0 0,0-1 0 0 0,-1 0 0 0 0,-8 17 0 0 0,0-4-17 0 0,-2-2-1 0 0,0 0 1 0 0,-26 30 0 0 0,23-35-229 0 0,-3 3-564 0 0,11-6-5757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34 2303 0 0,'0'0'102'0'0,"1"-1"-1"0"0,6-4-80 0 0,29-19 14698 0 0,-56 20-14062 0 0,15 4-596 0 0,1 1 0 0 0,-1-1 0 0 0,0 1 1 0 0,1 0-1 0 0,-1 0 0 0 0,0 0 0 0 0,1 1 0 0 0,-1-1 0 0 0,1 1 0 0 0,0 0 0 0 0,-6 4 0 0 0,-6 4 2 0 0,-20 18-1 0 0,33-26-58 0 0,-32 26 6 0 0,-56 49-10 0 0,84-69 0 0 0,3-1-12 0 0,4-7 10 0 0,0 1 0 0 0,0 0-1 0 0,0-1 1 0 0,0 1 0 0 0,0-1-1 0 0,0 1 1 0 0,0 0 0 0 0,1-1 0 0 0,-1 1-1 0 0,0-1 1 0 0,0 1 0 0 0,1-1-1 0 0,-1 1 1 0 0,0-1 0 0 0,1 1 0 0 0,-1-1-1 0 0,1 1 1 0 0,-1-1 0 0 0,1 1-1 0 0,-1-1 1 0 0,0 0 0 0 0,1 1 0 0 0,0-1-1 0 0,-1 0 1 0 0,1 0 0 0 0,-1 1-1 0 0,1-1 1 0 0,-1 0 0 0 0,1 0-1 0 0,0 1 1 0 0,19 6-51 0 0,-6-4 55 0 0,25 2-1 0 0,-25-4-8 0 0,25 6 1 0 0,30 11-85 0 0,82 33 0 0 0,-147-50 91 0 0,1 0 0 0 0,10 12 0 0 0,-6-5 0 0 0,0 7 17 0 0,-9-11 30 0 0,-1-2-3 0 0,1 0-15 0 0,1 0 0 0 0,-1 0 0 0 0,-1 0 0 0 0,1 0 0 0 0,0 0 0 0 0,0 0 0 0 0,-1 0 0 0 0,1 0 0 0 0,-1 0 0 0 0,1-1 0 0 0,-1 1 0 0 0,0 0 0 0 0,0 0 0 0 0,0 0 0 0 0,0-1 0 0 0,-2 4 0 0 0,-21 21 484 0 0,19-22-400 0 0,0 0 0 0 0,-1 0 0 0 0,1-1 1 0 0,-1 0-1 0 0,0 0 0 0 0,1 0 1 0 0,-11 3-1 0 0,-47 10 426 0 0,43-12-396 0 0,0 1-111 0 0,0-1 1 0 0,0-1-1 0 0,0-1 1 0 0,-29 0-1 0 0,46-2-432 0 0,0 0 0 0 0,1-1 1 0 0,-1 1-1 0 0,0-1 0 0 0,0 1 0 0 0,0-1 0 0 0,0 0 0 0 0,1 0 0 0 0,-1 0 0 0 0,0-1 1 0 0,1 1-1 0 0,-1-1 0 0 0,1 1 0 0 0,-1-1 0 0 0,1 0 0 0 0,0 0 0 0 0,0 0 0 0 0,0 0 0 0 0,0 0 1 0 0,0 0-1 0 0,0-1 0 0 0,-2-4 0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 11519 0 0,'-8'-7'1227'0'0,"6"7"-1189"0"0,1 0 0 0 0,-1 0-1 0 0,1 0 1 0 0,-1 0 0 0 0,1 1 0 0 0,-1-1 0 0 0,1 1-1 0 0,-1-1 1 0 0,1 1 0 0 0,0-1 0 0 0,-1 1 0 0 0,1 0-1 0 0,0 0 1 0 0,0-1 0 0 0,0 1 0 0 0,-1 0 0 0 0,1 0-1 0 0,0 0 1 0 0,0 1 0 0 0,0-1 0 0 0,-1 1 0 0 0,-1 4 814 0 0,0 0 0 0 0,0 0 1 0 0,-4 11-1 0 0,7-16-837 0 0,-2 7 324 0 0,0 0-1 0 0,0 0 1 0 0,1 0-1 0 0,0 0 1 0 0,0 1 0 0 0,1-1-1 0 0,2 16 1 0 0,0-4-99 0 0,2 0 0 0 0,5 21 0 0 0,-7-34-168 0 0,31 121 546 0 0,-28-101-598 0 0,-2-1 1 0 0,2 53 0 0 0,-7-48-13 0 0,-1 0 0 0 0,-2 0 0 0 0,0-1 0 0 0,-2 0 0 0 0,-2 0 0 0 0,0-1 0 0 0,-27 55 0 0 0,24-59-92 0 0,1 0-1 0 0,-13 47 1 0 0,23-70-797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9671 0 0,'1'2'6163'0'0,"-1"-1"-5912"0"0,0 1 1 0 0,1-1-1 0 0,-1 0 0 0 0,1 0 0 0 0,0 0 1 0 0,-1 0-1 0 0,1 0 0 0 0,0 1 1 0 0,0-1-1 0 0,-1 0 0 0 0,1-1 0 0 0,0 1 1 0 0,0 0-1 0 0,0 0 0 0 0,0 0 1 0 0,0 0-1 0 0,2 0 0 0 0,0 0 1 0 0,0 1 0 0 0,0-1 0 0 0,0 0 0 0 0,0 0 0 0 0,0 0-1 0 0,6 0 1 0 0,2 0 95 0 0,0 0-1 0 0,1-1 0 0 0,12-2 1 0 0,47-7 758 0 0,-35 3-821 0 0,1 3 0 0 0,43 0 0 0 0,-43 6-306 0 0,-25-2-308 0 0,-1 0-1 0 0,0 0 0 0 0,0-1 0 0 0,1-1 1 0 0,-1 0-1 0 0,0 0 0 0 0,16-4 0 0 0,14-13-3967 0 0,-19 7-2640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85 397 1839 0 0,'-1'-2'13206'0'0,"-15"-34"-9105"0"0,10 21-3054 0 0,-1 0 0 0 0,-12-21 0 0 0,14 29-992 0 0,0 0 0 0 0,1-1 0 0 0,0 0 0 0 0,1 0 0 0 0,0 0 0 0 0,0 0 0 0 0,1-1 0 0 0,0 1 0 0 0,-2-18 0 0 0,4 19-21 0 0,0 0-1 0 0,0 0 0 0 0,0 0 1 0 0,1 0-1 0 0,1 0 0 0 0,-1 0 1 0 0,1 0-1 0 0,0 1 1 0 0,0-1-1 0 0,1 1 0 0 0,0-1 1 0 0,7-11-1 0 0,-4 11-215 0 0,0-1-1 0 0,0 1 1 0 0,1 0-1 0 0,0 0 1 0 0,0 1-1 0 0,1 0 0 0 0,0 1 1 0 0,0-1-1 0 0,0 1 1 0 0,0 1-1 0 0,11-5 1 0 0,-11 6-165 0 0,1-1 0 0 0,-1 2 1 0 0,1-1-1 0 0,0 1 0 0 0,0 0 1 0 0,0 1-1 0 0,0 0 0 0 0,0 1 1 0 0,0-1-1 0 0,0 2 0 0 0,17 2 1 0 0,-7 2-5816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78 2759 0 0,'2'-1'207'0'0,"33"-34"1934"0"0,-6 6 3527 0 0,-16 16-110 0 0,-14 14-4940 0 0,-58 49 684 0 0,2 3-1 0 0,-57 68 0 0 0,111-117-1255 0 0,-1 1 0 0 0,1-1 0 0 0,0 1 1 0 0,0 0-1 0 0,0 1 0 0 0,1-1 0 0 0,-3 7 0 0 0,4-9-13 0 0,0 0 0 0 0,1 0 0 0 0,-1 0 0 0 0,1 1 0 0 0,-1-1 0 0 0,1 0 0 0 0,0 0 0 0 0,0 1 0 0 0,0-1 0 0 0,1 0 0 0 0,-1 0 0 0 0,1 0 0 0 0,1 5 0 0 0,-1-7-29 0 0,-1-1-1 0 0,1 1 1 0 0,-1 0 0 0 0,1-1 0 0 0,-1 1 0 0 0,1 0-1 0 0,-1-1 1 0 0,1 1 0 0 0,0-1 0 0 0,-1 1-1 0 0,1-1 1 0 0,0 1 0 0 0,0-1 0 0 0,-1 0 0 0 0,1 1-1 0 0,0-1 1 0 0,0 0 0 0 0,-1 0 0 0 0,2 1-1 0 0,1 0 10 0 0,2 1-8 0 0,0 0 0 0 0,0-1 1 0 0,0 0-1 0 0,0 0 0 0 0,0 0 1 0 0,0 0-1 0 0,1-1 0 0 0,-1 0 1 0 0,0 0-1 0 0,0 0 0 0 0,0 0 1 0 0,1-1-1 0 0,-1 0 0 0 0,7-3 1 0 0,-2 1 2 0 0,0 0 0 0 0,0-1 0 0 0,-1 0 0 0 0,0-1 1 0 0,1 0-1 0 0,10-9 0 0 0,-16 11 3 0 0,0 0 1 0 0,0 0-1 0 0,0 0 0 0 0,-1-1 0 0 0,1 1 0 0 0,-1-1 0 0 0,0 0 1 0 0,0 0-1 0 0,0 0 0 0 0,-1-1 0 0 0,1 1 0 0 0,-1-1 0 0 0,0 1 1 0 0,-1-1-1 0 0,1 0 0 0 0,-1 0 0 0 0,0 1 0 0 0,0-1 1 0 0,0 0-1 0 0,-1 0 0 0 0,1 0 0 0 0,-1 0 0 0 0,0 0 0 0 0,-1 0 1 0 0,-1-7-1 0 0,-12-34 61 0 0,9 31-767 0 0,0-1 1 0 0,-3-21-1 0 0,8 33-894 0 0,4-4-69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78 7367 0 0,'4'8'763'0'0,"4"8"-714"0"0,-6-10 1642 0 0,0 1-1 0 0,0 0 1 0 0,0-1 0 0 0,-1 1 0 0 0,0 8 0 0 0,-1 5-780 0 0,0-18-715 0 0,-1 0-22 0 0,-1 5-73 0 0,2-5-9 0 0,-2-2-4 0 0,-5 0 5 0 0,7 0-73 0 0,-1-1 0 0 0,0 1 0 0 0,1-1 0 0 0,-1 1 0 0 0,0-1 0 0 0,1 1 0 0 0,-1-1 0 0 0,1 0 0 0 0,-1 1 0 0 0,1-1 0 0 0,-1 0 0 0 0,1 0 0 0 0,-1 1 0 0 0,1-1 0 0 0,0 0 0 0 0,-1 0 0 0 0,1 0 0 0 0,0-1 0 0 0,0 2-4 0 0,-1-5 59 0 0,0 0-1 0 0,0 0 0 0 0,1-1 1 0 0,0 1-1 0 0,0 0 1 0 0,0 0-1 0 0,0 0 0 0 0,1 0 1 0 0,0 0-1 0 0,0 0 1 0 0,1 0-1 0 0,-1 0 0 0 0,4-8 1 0 0,0 4-16 0 0,0-1-1 0 0,0 1 1 0 0,1 0 0 0 0,0 0 0 0 0,11-13 0 0 0,-15 20-13 0 0,0 0-1 0 0,0 1 1 0 0,0-1-1 0 0,0 0 1 0 0,0 0 0 0 0,1 1-1 0 0,-1 0 1 0 0,0-1 0 0 0,1 1-1 0 0,-1 0 1 0 0,1 0 0 0 0,-1 0-1 0 0,1 0 1 0 0,0 1 0 0 0,-1-1-1 0 0,1 1 1 0 0,0-1 0 0 0,-1 1-1 0 0,1 0 1 0 0,0 0 0 0 0,0 0-1 0 0,-1 1 1 0 0,1-1 0 0 0,0 1-1 0 0,-1-1 1 0 0,4 2 0 0 0,-3-1-5 0 0,1 1 0 0 0,-1 0 0 0 0,0 0 0 0 0,0 0 0 0 0,0 0 0 0 0,0 0 0 0 0,0 0 0 0 0,-1 1 0 0 0,1-1 0 0 0,-1 1 0 0 0,1 0 0 0 0,-1 0 0 0 0,0 0 0 0 0,0 0 0 0 0,0 0 0 0 0,-1 0 0 0 0,1 0 0 0 0,-1 1 0 0 0,2 4 0 0 0,35 105 23 0 0,-37-111-155 0 0,3 6-64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72 17015 0 0,'0'0'779'0'0,"3"-14"290"0"0,-2 7-481 0 0,-1 0-1 0 0,0 0 0 0 0,0 0 1 0 0,0 0-1 0 0,-1 0 1 0 0,-1-8-1 0 0,1 14-162 0 0,-1 1-350 0 0,-3 2-77 0 0,0-1 1 0 0,1 1-1 0 0,-1-1 0 0 0,0 1 1 0 0,1 1-1 0 0,-1-1 0 0 0,1 1 1 0 0,-1 0-1 0 0,1 0 0 0 0,0 0 1 0 0,1 0-1 0 0,-1 1 0 0 0,0-1 1 0 0,1 1-1 0 0,-4 5 0 0 0,-5 7-61 0 0,1 0-1 0 0,-15 29 1 0 0,26-44 62 0 0,-6 8-16 0 0,1 1 0 0 0,1 0 0 0 0,0 0-1 0 0,0 0 1 0 0,1 0 0 0 0,0 1-1 0 0,-2 16 1 0 0,5-14 17 0 0,4-2 11 0 0,-2-10-7 0 0,-1 0 0 0 0,1 0 1 0 0,0 0-1 0 0,-1 0 0 0 0,1 0 0 0 0,0 0 1 0 0,0 0-1 0 0,0-1 0 0 0,-1 1 0 0 0,1-1 1 0 0,0 1-1 0 0,0-1 0 0 0,0 0 0 0 0,0 0 1 0 0,0 0-1 0 0,0 0 0 0 0,0 0 0 0 0,0 0 1 0 0,0 0-1 0 0,0-1 0 0 0,0 1 0 0 0,0-1 1 0 0,-1 1-1 0 0,1-1 0 0 0,2-1 0 0 0,3 0 12 0 0,-1-1 0 0 0,0 0 0 0 0,1-1 0 0 0,-1 0-1 0 0,10-8 1 0 0,-10 7-37 0 0,0-1 0 0 0,0 0 0 0 0,0-1 0 0 0,8-13 0 0 0,-12 16 9 0 0,1 0-1 0 0,-1 0 0 0 0,0 0 0 0 0,0 0 1 0 0,-1-1-1 0 0,1 1 0 0 0,-1-1 0 0 0,0 1 0 0 0,0-1 1 0 0,0-7-1 0 0,-11 23-65 0 0,7-6 64 0 0,0 0-1 0 0,0 0 0 0 0,1 0 0 0 0,-1 1 0 0 0,1-1 0 0 0,0 1 0 0 0,1 0 0 0 0,0-1 0 0 0,-2 10 1 0 0,2-1-6 0 0,0 0 1 0 0,1-1 0 0 0,2 15 0 0 0,1-2-70 0 0,2 0-1 0 0,1 0 0 0 0,0-1 1 0 0,15 33-1 0 0,50 94-1322 0 0,-49-106 1253 0 0,23 63 0 0 0,-37-85 761 0 0,-1 1 0 0 0,-1 1 0 0 0,-1-1 0 0 0,2 39 0 0 0,-7-49-273 0 0,-1-1-1 0 0,-3 17 1 0 0,-1 17 382 0 0,5-47-724 0 0,0 0 0 0 0,0 0 0 0 0,0 0 0 0 0,0 0 0 0 0,0 0 0 0 0,0 0 0 0 0,1 0 0 0 0,-1-1 0 0 0,0 1 0 0 0,0 0 0 0 0,1 0 0 0 0,-1 0 0 0 0,0 0 0 0 0,1 0 0 0 0,-1 0 0 0 0,1 0 0 0 0,-1-1 0 0 0,1 1 0 0 0,0 0 0 0 0,-1 0 0 0 0,1-1 0 0 0,0 1 0 0 0,-1 0 0 0 0,1-1 0 0 0,0 1 0 0 0,0-1 0 0 0,0 1 0 0 0,-1-1 0 0 0,1 1 0 0 0,0-1 0 0 0,0 0 0 0 0,0 1 0 0 0,0-1 0 0 0,2 0 0 0 0,-2 0-234 0 0,1 0 1 0 0,0 0-1 0 0,0 0 0 0 0,-1 0 0 0 0,1 0 1 0 0,0-1-1 0 0,0 1 0 0 0,-1-1 0 0 0,1 1 0 0 0,-1-1 1 0 0,1 0-1 0 0,0 1 0 0 0,-1-1 0 0 0,1 0 1 0 0,-1 0-1 0 0,0 0 0 0 0,3-2 0 0 0,7-11-7285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1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11055 0 0,'0'0'1176'0'0,"-2"11"-1176"0"0,0 1 0 0 0,1 1 480 0 0,2-3 64 0 0,1 1 0 0 0,0 4 8 0 0,4-1-1192 0 0,1 1-232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185 301 13903 0 0,'0'0'638'0'0,"3"2"-14"0"0,0-1-511 0 0,13 12 99 0 0,-14-12 172 0 0,-1 1 305 0 0,-1-2-587 0 0,0 1 0 0 0,0 0 1 0 0,1-1-1 0 0,-1 1 0 0 0,0 0 0 0 0,0-1 0 0 0,0 1 0 0 0,1 0 0 0 0,-1-1 0 0 0,0 1 0 0 0,0-1 1 0 0,0 1-1 0 0,0 0 0 0 0,0-1 0 0 0,-1 1 0 0 0,1 0 0 0 0,0-1 0 0 0,0 2 0 0 0,-3-1 94 0 0,-1 1 0 0 0,1-1-1 0 0,0 0 1 0 0,-1 0 0 0 0,1-1-1 0 0,-1 1 1 0 0,1 0 0 0 0,-1-1-1 0 0,1 0 1 0 0,-1 0 0 0 0,1 0-1 0 0,-1-1 1 0 0,1 1 0 0 0,-1-1-1 0 0,-6-1 1 0 0,-2-2 23 0 0,1 1 0 0 0,-1-2 0 0 0,-16-7 0 0 0,22 7-212 0 0,-1 1 0 0 0,1-1 0 0 0,-1 1 0 0 0,1-2 0 0 0,1 1 0 0 0,-1-1 0 0 0,1 0 0 0 0,0 0 1 0 0,0 0-1 0 0,1-1 0 0 0,0 1 0 0 0,0-1 0 0 0,1 0 0 0 0,-1-1 0 0 0,-3-14 0 0 0,6 19-22 0 0,1 0 0 0 0,0 0 1 0 0,0 0-1 0 0,0-1 0 0 0,0 1 0 0 0,0 0 0 0 0,1 0 0 0 0,-1-1 1 0 0,1 1-1 0 0,0 0 0 0 0,0 0 0 0 0,0 0 0 0 0,3-5 0 0 0,-1 2-51 0 0,1 1-1 0 0,-1 0 1 0 0,1 1-1 0 0,0-1 0 0 0,0 0 1 0 0,9-6-1 0 0,1 0-88 0 0,0 2 1 0 0,1 0-1 0 0,0 0 1 0 0,20-7 0 0 0,-3 3 41 0 0,1 2 1 0 0,0 1 0 0 0,1 2-1 0 0,62-7 1 0 0,-78 14 204 0 0,0 1-1 0 0,0 0 0 0 0,28 5 1 0 0,-43-4-38 0 0,-1-1 0 0 0,1 0 0 0 0,-1 1 1 0 0,0-1-1 0 0,1 1 0 0 0,-1 0 1 0 0,0 0-1 0 0,1 0 0 0 0,-1 0 1 0 0,0 0-1 0 0,0 0 0 0 0,0 1 1 0 0,0-1-1 0 0,0 1 0 0 0,0-1 0 0 0,-1 1 1 0 0,1 0-1 0 0,0-1 0 0 0,-1 1 1 0 0,1 0-1 0 0,-1 0 0 0 0,0 0 1 0 0,0 1-1 0 0,0-1 0 0 0,0 0 1 0 0,0 0-1 0 0,0 1 0 0 0,1 2 0 0 0,-2 0-9 0 0,0-1 0 0 0,1 0 0 0 0,-1 1-1 0 0,-1-1 1 0 0,1 0 0 0 0,-1 1 0 0 0,1-1-1 0 0,-1 0 1 0 0,-1 1 0 0 0,1-1 0 0 0,0 0-1 0 0,-1 0 1 0 0,0 0 0 0 0,0 0-1 0 0,-3 4 1 0 0,-3 2-46 0 0,0 1 0 0 0,0-1 1 0 0,-2 0-1 0 0,1-1 0 0 0,-1 0 0 0 0,0 0 0 0 0,-1-1 0 0 0,0-1 0 0 0,-13 7 1 0 0,-15 6-3246 0 0,-57 21 1 0 0,88-38 2390 0 0,-11 4-5143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67 8839 0 0,'3'-1'400'0'0,"17"-4"465"0"0,0-2 0 0 0,0 0 0 0 0,-1-1 0 0 0,34-19-1 0 0,-48 23-1513 0 0,5-4 8728 0 0,-16 13-6930 0 0,-2 2-1118 0 0,-7 7 26 0 0,0-2-1 0 0,-1 1 0 0 0,0-2 0 0 0,-1 0 1 0 0,-1-1-1 0 0,-25 11 0 0 0,-3-4-166 0 0,-57 12 0 0 0,85-25 79 0 0,0-1-1 0 0,0-1 1 0 0,-1 0-1 0 0,1-2 1 0 0,0 0 0 0 0,-28-4-1 0 0,38 3-49 0 0,-1 0-1 0 0,1-1 0 0 0,0-1 1 0 0,-1 1-1 0 0,1-1 0 0 0,-10-5 1 0 0,15 6 5 0 0,0 0 0 0 0,0 0 1 0 0,0 0-1 0 0,0-1 0 0 0,1 1 1 0 0,-1-1-1 0 0,1 1 0 0 0,-1-1 1 0 0,1 0-1 0 0,0 0 0 0 0,0 0 1 0 0,1 0-1 0 0,-1 0 0 0 0,0 0 1 0 0,1-1-1 0 0,0 1 1 0 0,-2-7-1 0 0,2 5 15 0 0,0 0 0 0 0,0 1 0 0 0,1-1 0 0 0,0 0-1 0 0,-1 0 1 0 0,2 0 0 0 0,-1 0 0 0 0,0 0 0 0 0,1 1 0 0 0,1-6 0 0 0,3-1 8 0 0,1 5 62 0 0,-5 6 4 0 0,0-1 0 0 0,-1 1 0 0 0,1 0 0 0 0,0 0 0 0 0,0 0 0 0 0,0 0 0 0 0,0 0 0 0 0,-1 0 0 0 0,1 0 0 0 0,0 0 0 0 0,0 0 0 0 0,0 0-1 0 0,0 1 1 0 0,-1-1 0 0 0,1 0 0 0 0,0 1 0 0 0,0-1 0 0 0,-1 0 0 0 0,1 1 0 0 0,0-1 0 0 0,-1 1 0 0 0,1-1 0 0 0,0 1 0 0 0,-1-1 0 0 0,2 2 0 0 0,13 17 112 0 0,-13-16-88 0 0,9 16 92 0 0,0 0 1 0 0,-1 0-1 0 0,-1 1 1 0 0,-1 1-1 0 0,6 24 1 0 0,-5-7-22 0 0,-1 1 1 0 0,3 39-1 0 0,-11-71-105 0 0,0-1 1 0 0,0 1-1 0 0,-1-1 0 0 0,1 0 1 0 0,-2 1-1 0 0,1-1 0 0 0,0 0 0 0 0,-1 0 1 0 0,0 0-1 0 0,-1 0 0 0 0,-4 9 1 0 0,-4 4-45 0 0,-1-1 0 0 0,-16 18 0 0 0,15-20 5 0 0,1 1-1 0 0,-12 21 1 0 0,19-29 56 0 0,0 0 0 0 0,1 1 1 0 0,1-1-1 0 0,-1 1 0 0 0,1 0 0 0 0,1 0 0 0 0,0 0 0 0 0,1 0 0 0 0,-1 0 0 0 0,2 0 0 0 0,0 12 1 0 0,0-20 85 0 0,6-2 31 0 0,-5 0-114 0 0,0 0 1 0 0,1 0 0 0 0,-1 0 0 0 0,0 0 0 0 0,0 0 0 0 0,1 0 0 0 0,-1-1-1 0 0,0 1 1 0 0,0 0 0 0 0,1-1 0 0 0,1 0 0 0 0,30-18 357 0 0,-22 12-277 0 0,0 1 0 0 0,1 0 0 0 0,14-5 0 0 0,-10 6-1 0 0,-1 1 1 0 0,1 1-1 0 0,0 0 0 0 0,0 1 0 0 0,0 1 0 0 0,0 0 1 0 0,0 1-1 0 0,1 1 0 0 0,22 4 0 0 0,-32-4-103 0 0,25 1 0 0 0,-9-3 0 0 0,-19-1 0 0 0,8-2 0 0 0,1-3-255 0 0,-12 4 68 0 0,1 1-7 0 0,-1 1-491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2759 0 0,'2'0'10683'0'0,"40"-6"-5162"0"0,-24 6-4724 0 0,1 0-1 0 0,0 1 0 0 0,25 4 0 0 0,-29-3-682 0 0,0 0-1 0 0,1-2 1 0 0,-1 0-1 0 0,0-1 0 0 0,1 0 1 0 0,28-7-1 0 0,-22 2-1245 0 0,42-16 0 0 0,-52 16-500 0 0,-3 0-367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0,'0'0'423'0'0,"0"2"-278"0"0,4 11 2658 0 0,0 1 0 0 0,1-1 0 0 0,8 17 0 0 0,-5-13-1485 0 0,2 0 1 0 0,13 16 0 0 0,-11-16-1139 0 0,2 0 0 0 0,1-1 0 0 0,0-1 0 0 0,0-1 0 0 0,24 17 0 0 0,54 26-36 0 0,-40-29-412 0 0,-51-27 8 0 0,4-11-3546 0 0,-3-2 2572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15031 0 0,'-2'2'687'0'0,"-15"14"-353"0"0,1 0 0 0 0,1 2 0 0 0,0-1 0 0 0,-14 25 0 0 0,-45 86 1663 0 0,36-59-1523 0 0,31-57-430 0 0,-1 2-15 0 0,0-1 1 0 0,-1 0-1 0 0,-11 13 1 0 0,19-25-121 0 0,1-7-361 0 0,1 0 253 0 0,0 0-1 0 0,0 0 1 0 0,0 0-1 0 0,1 0 0 0 0,0 0 1 0 0,3-6-1 0 0,20-37-2977 0 0,-23 46 2895 0 0,9-17-5173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0,'0'0'4496'0'0,"12"0"-4184"0"0,2 4-168 0 0,-3 2-2008 0 0</inkml:trace>
  <inkml:trace contextRef="#ctx0" brushRef="#br0" timeOffset="1">141 336 15199 0 0,'0'0'672'0'0,"-13"4"144"0"0,2 1-656 0 0,1-1-160 0 0,-1 2 0 0 0,4-1 0 0 0,-4-3 7088 0 0,16-12-8848 0 0,3 0 752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16007 0 0,'-1'3'731'0'0,"-4"16"-382"0"0,1 1-1 0 0,1 0 1 0 0,0 1 0 0 0,2-1-1 0 0,0 0 1 0 0,1 0 0 0 0,4 25-1 0 0,29 116 1405 0 0,-2-9-1215 0 0,-28-127-711 0 0,0 1 0 0 0,-2 0 0 0 0,-4 51 0 0 0,2-67 59 0 0,-1 0 1 0 0,-1-1 0 0 0,1 1-1 0 0,-1-1 1 0 0,-6 13 0 0 0,6-16 63 0 0,0-1 1 0 0,0 0-1 0 0,0 1 1 0 0,0-1-1 0 0,-1-1 1 0 0,0 1-1 0 0,0 0 1 0 0,-1-1 0 0 0,-7 7-1 0 0,-1-3 37 0 0,10-8-28 0 0,1 0-10 0 0,1 0 42 0 0,1 0 1 0 0,-1 0-1 0 0,0 0 0 0 0,1 0 1 0 0,-1 0-1 0 0,1 0 1 0 0,-1 0-1 0 0,1-1 0 0 0,-1 1 1 0 0,1 0-1 0 0,0 0 0 0 0,-1 0 1 0 0,1-1-1 0 0,-1 1 1 0 0,1 0-1 0 0,-1-1 0 0 0,1 1 1 0 0,0 0-1 0 0,-1-1 0 0 0,1 1 1 0 0,0 0-1 0 0,-1-1 1 0 0,1 1-1 0 0,0-1 0 0 0,-1 0 1 0 0,-5-11-345 0 0,4 5-378 0 0,1-1 1 0 0,0 0 0 0 0,0 0-1 0 0,0 0 1 0 0,1 0 0 0 0,1-11 0 0 0,4-16-1204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146 381 7367 0 0,'0'0'334'0'0,"-1"1"-1"0"0,-1 2-246 0 0,2-1-74 0 0,-1-1 0 0 0,0 0 1 0 0,0 0-1 0 0,1 1 0 0 0,-1-1 0 0 0,0 0 1 0 0,0 0-1 0 0,0 0 0 0 0,-1 0 0 0 0,1 0 1 0 0,0 0-1 0 0,0 0 0 0 0,0-1 0 0 0,-1 1 1 0 0,1 0-1 0 0,0-1 0 0 0,-2 1 0 0 0,1 0 321 0 0,0 0 0 0 0,0 0 0 0 0,-1 0 0 0 0,1 0 0 0 0,0 0 0 0 0,0-1 0 0 0,0 1 0 0 0,-1-1 0 0 0,1 0 0 0 0,0 0 0 0 0,-1 0 0 0 0,1 0 0 0 0,0 0 0 0 0,0 0 0 0 0,-1 0 0 0 0,1-1 0 0 0,-3 0 0 0 0,1-1-90 0 0,1 1 0 0 0,0-1 0 0 0,-1 0 0 0 0,1 0 0 0 0,0 0 0 0 0,0 0 1 0 0,1 0-1 0 0,-1-1 0 0 0,0 1 0 0 0,-2-4 0 0 0,0-1-29 0 0,0 1 0 0 0,1-1 0 0 0,0 1 0 0 0,0-1 0 0 0,1 0 0 0 0,0-1 0 0 0,0 1 0 0 0,1-1 0 0 0,-3-13 0 0 0,2 7-12 0 0,2-1-1 0 0,0 1 1 0 0,1-1 0 0 0,0 1 0 0 0,3-16 0 0 0,-1 21-150 0 0,0-1 1 0 0,0 1-1 0 0,1 0 0 0 0,0 0 1 0 0,1 0-1 0 0,0 0 0 0 0,1 1 1 0 0,9-14-1 0 0,-7 13-9 0 0,0 1 1 0 0,0 0-1 0 0,1 1 0 0 0,-1 0 1 0 0,2 0-1 0 0,-1 1 0 0 0,1 0 0 0 0,0 0 1 0 0,1 1-1 0 0,-1 1 0 0 0,1-1 1 0 0,0 1-1 0 0,0 1 0 0 0,0 0 0 0 0,0 0 1 0 0,11-1-1 0 0,3 1 203 0 0,0 1 0 0 0,1 1 0 0 0,-1 1 0 0 0,0 1 0 0 0,48 8 0 0 0,-64-7-219 0 0,2-1-9 0 0,1 2 1 0 0,-1-1 0 0 0,-1 1-1 0 0,1 1 1 0 0,0-1-1 0 0,13 9 1 0 0,-13-5-20 0 0,-9-5 0 0 0,-1-1 0 0 0,1 1 0 0 0,-1 0 0 0 0,1-1 0 0 0,-1 1 0 0 0,0-1 0 0 0,0 1 0 0 0,0 0 0 0 0,0-1 0 0 0,0 1 0 0 0,0 0 0 0 0,0-1 0 0 0,0 1 0 0 0,-1-1 0 0 0,1 1 0 0 0,-1-1 0 0 0,0 4 0 0 0,-16 30 0 0 0,11-23 0 0 0,-20 46 0 0 0,-24 48 0 0 0,40-86-31 0 0,5-8-37 0 0,-1 0-1 0 0,-1-1 1 0 0,1 1 0 0 0,-2-2 0 0 0,-16 21 0 0 0,20-29 18 0 0,1 0 0 0 0,0 0 0 0 0,-1 0 0 0 0,1-1 0 0 0,-1 1 0 0 0,0-1 0 0 0,1 0 0 0 0,-1 0 0 0 0,0 0 0 0 0,0-1 0 0 0,1 1 0 0 0,-1-1 0 0 0,-4 0 0 0 0,7 0 43 0 0,-1 0-93 0 0,1 0 0 0 0,-1 0 0 0 0,0 0 0 0 0,0 0-1 0 0,0 0 1 0 0,1 0 0 0 0,-1 0 0 0 0,0-1-1 0 0,1 1 1 0 0,-1-1 0 0 0,0 1 0 0 0,0-1-1 0 0,1 0 1 0 0,-1 0 0 0 0,1 0 0 0 0,-1 0 0 0 0,1 0-1 0 0,-1 0 1 0 0,1 0 0 0 0,0 0 0 0 0,-1 0-1 0 0,1-1 1 0 0,0 1 0 0 0,0 0 0 0 0,0-1-1 0 0,0 1 1 0 0,0-1 0 0 0,0 1 0 0 0,1-1-1 0 0,-1 0 1 0 0,0 1 0 0 0,1-1 0 0 0,-1-2 0 0 0,-2-6-6738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8751 0 0,'0'0'674'0'0,"-3"12"5239"0"0,3-11-5732 0 0,0 0 1 0 0,0 1-1 0 0,0-1 0 0 0,1 0 1 0 0,-1 0-1 0 0,0 0 1 0 0,0 1-1 0 0,1-1 0 0 0,-1 0 1 0 0,0 0-1 0 0,1 0 0 0 0,0 0 1 0 0,-1 1-1 0 0,1-1 1 0 0,-1 0-1 0 0,1 0 0 0 0,0 0 1 0 0,0 0-1 0 0,0-1 0 0 0,0 1 1 0 0,-1 0-1 0 0,3 1 1 0 0,-1-1-53 0 0,0 0 1 0 0,1 0-1 0 0,-1 0 1 0 0,0-1-1 0 0,0 1 1 0 0,1-1-1 0 0,-1 1 1 0 0,0-1-1 0 0,0 0 1 0 0,1 0-1 0 0,3 0 1 0 0,4-2 80 0 0,0 1 0 0 0,1-2 1 0 0,-1 1-1 0 0,15-7 0 0 0,23-12 373 0 0,-33 13-654 0 0,1 1 0 0 0,0 0 0 0 0,0 2 0 0 0,29-7 0 0 0,-43 12-959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43 19751 0 0,'-2'0'903'0'0,"-1"1"-784"0"0,-1 0 0 0 0,1 1 1 0 0,-1-1-1 0 0,1 1 0 0 0,-1-1 1 0 0,1 1-1 0 0,0 0 0 0 0,0 0 1 0 0,0 0-1 0 0,0 1 0 0 0,0-1 0 0 0,0 1 1 0 0,1-1-1 0 0,-1 1 0 0 0,1 0 1 0 0,0 0-1 0 0,0 0 0 0 0,0 1 1 0 0,0-1-1 0 0,-2 5 0 0 0,4-6 1041 0 0,2-2-932 0 0,4 0-135 0 0,0-1 0 0 0,0 0-1 0 0,0 0 1 0 0,0 0 0 0 0,0-1 0 0 0,-1 0-1 0 0,1 0 1 0 0,5-3 0 0 0,45-27 283 0 0,-42 23-716 0 0,1 0 1 0 0,25-10-1 0 0,-22 13-1176 0 0,0 1-4273 0 0,-3 2-1726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94 10735 0 0,'4'-4'239'0'0,"24"-34"528"0"0,-26 35-677 0 0,0 0 1 0 0,0 0-1 0 0,0 0 0 0 0,-1-1 1 0 0,1 1-1 0 0,-1 0 1 0 0,0-1-1 0 0,0 1 0 0 0,-1-1 1 0 0,2-6 1905 0 0,-9 11-1746 0 0,0-1 0 0 0,0 1 1 0 0,0 1-1 0 0,0 0 0 0 0,1 0 1 0 0,-1 0-1 0 0,1 0 0 0 0,0 1 1 0 0,-1 0-1 0 0,1 1 1 0 0,1-1-1 0 0,-1 1 0 0 0,0 0 1 0 0,-5 6-1 0 0,-9 9-198 0 0,1 0 1 0 0,-20 27-1 0 0,35-40 58 0 0,-16 19 22 0 0,1 1 0 0 0,-16 28 0 0 0,28-40-14 0 0,0 0 1 0 0,0 1-1 0 0,1-1 0 0 0,1 1 1 0 0,1 1-1 0 0,-4 16 0 0 0,8-30-84 0 0,-1 0-1 0 0,1 1 1 0 0,0-1-1 0 0,0 0 1 0 0,0 1-1 0 0,0-1 1 0 0,0 0-1 0 0,0 1 1 0 0,0-1-1 0 0,1 0 1 0 0,0 1 0 0 0,-1-1-1 0 0,1 0 1 0 0,0 0-1 0 0,0 1 1 0 0,0-1-1 0 0,0 0 1 0 0,0 0-1 0 0,1 0 1 0 0,-1 0-1 0 0,0-1 1 0 0,1 1-1 0 0,0 0 1 0 0,-1 0-1 0 0,1-1 1 0 0,0 1 0 0 0,2 0-1 0 0,1 1 17 0 0,-1-1 1 0 0,1-1-1 0 0,-1 1 0 0 0,1-1 0 0 0,0 0 0 0 0,-1 0 1 0 0,1 0-1 0 0,0-1 0 0 0,0 1 0 0 0,0-1 1 0 0,0-1-1 0 0,7 0 0 0 0,3-2 13 0 0,0 0 0 0 0,0-1 1 0 0,0-1-1 0 0,0 0 0 0 0,-1-1 0 0 0,0-1 0 0 0,0 0 0 0 0,-1-1 0 0 0,0 0 0 0 0,0-1 0 0 0,0 0 0 0 0,-2-1 1 0 0,1-1-1 0 0,-1 0 0 0 0,-1 0 0 0 0,0-1 0 0 0,13-19 0 0 0,-19 23-41 0 0,0 0-1 0 0,-1 0 0 0 0,0-1 1 0 0,0 1-1 0 0,-1-1 1 0 0,0 1-1 0 0,0-1 1 0 0,-1 0-1 0 0,0 0 1 0 0,0 1-1 0 0,-1-1 0 0 0,-1 0 1 0 0,1 0-1 0 0,-1 0 1 0 0,-5-16-1 0 0,4 17-152 0 0,0 0 0 0 0,-1 1 0 0 0,0-1 1 0 0,0 1-1 0 0,-1 0 0 0 0,0 0 0 0 0,-1 0 0 0 0,1 0 0 0 0,-1 1 0 0 0,0 0 0 0 0,-1 0 0 0 0,1 0 0 0 0,-1 1 0 0 0,-1-1 1 0 0,1 1-1 0 0,-1 1 0 0 0,-9-6 0 0 0,14 9-41 0 0,0 1 0 0 0,1-1 0 0 0,-1 1 0 0 0,0 0 0 0 0,0-1 0 0 0,0 1 1 0 0,1 0-1 0 0,-1 0 0 0 0,0 0 0 0 0,0 0 0 0 0,1 1 0 0 0,-1-1 0 0 0,0 0 0 0 0,0 1 0 0 0,1-1 1 0 0,-1 1-1 0 0,0 0 0 0 0,1 0 0 0 0,-1-1 0 0 0,1 1 0 0 0,-1 0 0 0 0,1 0 0 0 0,-1 0 0 0 0,1 1 0 0 0,-2 1 1 0 0,-3 5-1699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12695 0 0,'0'0'1602'0'0,"-1"2"-1370"0"0,-2 10-34 0 0,-1 0 0 0 0,-1-1 0 0 0,0 0 1 0 0,-10 17-1 0 0,-32 42 386 0 0,17-27-177 0 0,-68 104 251 0 0,-127 146-1 0 0,162-215-590 0 0,55-67-59 0 0,0 1 0 0 0,2 0 1 0 0,-1 0-1 0 0,1 0 1 0 0,-4 15-1 0 0,7-15-34 0 0,1 2-1406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12 13647 0 0,'2'0'628'0'0,"0"0"-407"0"0,15-11 6286 0 0,-18 13-6040 0 0,-12 9-123 0 0,-1 0 1 0 0,-18 12 0 0 0,-16 11-43 0 0,-59 62-105 0 0,92-81-167 0 0,1 1 0 0 0,1 1-1 0 0,0 0 1 0 0,-18 32-1 0 0,29-45-27 0 0,0 1 0 0 0,0-1 1 0 0,0 0-1 0 0,1 1 0 0 0,-1 0 0 0 0,1-1 0 0 0,0 1 0 0 0,1 0 1 0 0,-1-1-1 0 0,1 1 0 0 0,0 0 0 0 0,1 5 0 0 0,-1-7 0 0 0,1 0 1 0 0,-1-1-1 0 0,1 1 0 0 0,0-1 0 0 0,0 1 1 0 0,0-1-1 0 0,0 1 0 0 0,1-1 1 0 0,-1 0-1 0 0,1 1 0 0 0,-1-1 0 0 0,1 0 1 0 0,0 0-1 0 0,0 0 0 0 0,0-1 0 0 0,0 1 1 0 0,0 0-1 0 0,0-1 0 0 0,0 1 0 0 0,1-1 1 0 0,-1 1-1 0 0,4 0 0 0 0,4 2 42 0 0,0-1 0 0 0,0 0 0 0 0,0-1 0 0 0,1 0 0 0 0,-1 0 0 0 0,19-1-1 0 0,66-5-122 0 0,-67 1-72 0 0,-11 2-1313 0 0,-1-1-1 0 0,23-6 0 0 0,-21 2-5530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11055 0 0,'0'0'9326'0'0,"-1"2"-8853"0"0,-92 77 1117 0 0,70-56-1437 0 0,-50 54 79 0 0,63-65-229 0 0,2 0 0 0 0,-1 0 0 0 0,1 1 0 0 0,1 0 0 0 0,-7 17 0 0 0,12-25-3 0 0,0 0 0 0 0,1 0 0 0 0,-1 0 0 0 0,1 0 0 0 0,0 0-1 0 0,1 0 1 0 0,-1 0 0 0 0,1 0 0 0 0,0 0 0 0 0,1 9 0 0 0,-1-12 14 0 0,1 1 0 0 0,0 0 0 0 0,0-1 0 0 0,0 1 0 0 0,0 0 0 0 0,1-1 0 0 0,-1 1 0 0 0,0-1 0 0 0,1 0-1 0 0,0 1 1 0 0,0-1 0 0 0,0 0 0 0 0,0 0 0 0 0,0 0 0 0 0,0 0 0 0 0,0-1 0 0 0,0 1 0 0 0,1-1 0 0 0,-1 1 0 0 0,5 1 0 0 0,4 2 102 0 0,1-1-1 0 0,-1 0 1 0 0,1-1 0 0 0,17 3-1 0 0,50 2-740 0 0,-34-4-3189 0 0,-33-3-3289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9671 0 0,'-5'-6'9626'0'0,"-6"27"-8508"0"0,7-10-997 0 0,1 0 0 0 0,0 0-1 0 0,1 1 1 0 0,-1 17-1 0 0,1 48 235 0 0,2-65-338 0 0,0 3 25 0 0,2-1 0 0 0,0 1 0 0 0,1-1 0 0 0,0 1 0 0 0,10 24 0 0 0,-12-37 50 0 0,12 6 98 0 0,-10-7-117 0 0,0 0-1 0 0,0 0 0 0 0,0 0 0 0 0,1 0 0 0 0,-1 0 0 0 0,0-1 0 0 0,1 0 0 0 0,-1 0 0 0 0,0 1 0 0 0,1-2 0 0 0,-1 1 0 0 0,1 0 0 0 0,-1-1 0 0 0,0 0 0 0 0,0 1 0 0 0,1-1 0 0 0,-1-1 0 0 0,0 1 0 0 0,0 0 0 0 0,4-3 0 0 0,6-4 218 0 0,1 0 1 0 0,24-21-1 0 0,-26 19-200 0 0,0 0-39 0 0,-1 0 0 0 0,-1 0 0 0 0,1-1 0 0 0,-2-1 0 0 0,0 1 0 0 0,0-2 0 0 0,-1 1 0 0 0,12-27-1 0 0,-16 31-74 0 0,-1 0-1 0 0,0 0 0 0 0,0 0 1 0 0,-1 0-1 0 0,0-1 0 0 0,-1 1 1 0 0,1 0-1 0 0,-2-1 0 0 0,1 1 1 0 0,-1-1-1 0 0,-1 1 0 0 0,1-1 1 0 0,-1 1-1 0 0,-1-1 0 0 0,0 1 1 0 0,0 0-1 0 0,-4-9 0 0 0,4 12-219 0 0,-1-1-1 0 0,0 1 0 0 0,0 0 0 0 0,-7-8 0 0 0,-10-4-3626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7831 0 0,'7'6'151'0'0,"0"0"-1"0"0,-1 1 1 0 0,0-1-1 0 0,0 1 1 0 0,6 8-1 0 0,3 4 3053 0 0,-4-13 5974 0 0,-5-14-6044 0 0,-2-1-2865 0 0,0-1 0 0 0,-1 0 0 0 0,0 0 0 0 0,0-1 0 0 0,-1 1 0 0 0,1-13 0 0 0,3-14 376 0 0,0 12-263 0 0,14-60 611 0 0,-15 72-929 0 0,0-1 0 0 0,1 1 0 0 0,0 0 0 0 0,9-14 0 0 0,1 2-83 0 0,0 1-1 0 0,2 1 1 0 0,1 1-1 0 0,43-39 1 0 0,-52 52-45 0 0,1 0 0 0 0,0 1 0 0 0,1 1 1 0 0,-1 0-1 0 0,2 1 0 0 0,-1 0 0 0 0,1 0 1 0 0,0 2-1 0 0,0-1 0 0 0,0 2 1 0 0,0 0-1 0 0,26-3 0 0 0,-28 6-691 0 0,1 1 0 0 0,0 0-1 0 0,0 0 1 0 0,0 1 0 0 0,20 6 0 0 0,-14-2-7659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 5983 0 0,'0'-2'4042'0'0,"7"-14"9260"0"0,-6 37-13014 0 0,-1-20-120 0 0,-1 0-357 0 0,-10 9 306 0 0,-15 12 43 0 0,25-21-327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4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37 11807 0 0,'0'0'6632'0'0,"-10"10"-4753"0"0,6-6-1783 0 0,0 0 0 0 0,0 1 0 0 0,1-1 0 0 0,-1 0 0 0 0,1 1 0 0 0,0 0 0 0 0,-4 10 0 0 0,-12 39-122 0 0,6-13 45 0 0,9-32-12 0 0,-4 11-15 0 0,-7 31-1 0 0,13-46 19 0 0,1 0-1 0 0,0 1 1 0 0,0-1 0 0 0,1 0 0 0 0,0 1-1 0 0,0-1 1 0 0,0 0 0 0 0,0 1 0 0 0,1-1-1 0 0,0 0 1 0 0,2 8 0 0 0,-2-11 10 0 0,0 0 0 0 0,0 0 0 0 0,0 0 0 0 0,0 1 0 0 0,1-2 0 0 0,-1 1 0 0 0,1 0 0 0 0,-1 0 1 0 0,1 0-1 0 0,0-1 0 0 0,-1 1 0 0 0,1-1 0 0 0,0 1 0 0 0,0-1 0 0 0,0 0 0 0 0,0 1 0 0 0,0-1 0 0 0,1 0 0 0 0,-1-1 0 0 0,0 1 1 0 0,0 0-1 0 0,1-1 0 0 0,-1 1 0 0 0,0-1 0 0 0,1 0 0 0 0,-1 1 0 0 0,1-1 0 0 0,-1 0 0 0 0,0-1 0 0 0,1 1 0 0 0,4-1 0 0 0,5-2 114 0 0,1 0 0 0 0,-1-1 0 0 0,0 0 0 0 0,18-9 0 0 0,-25 10-129 0 0,1 1 15 0 0,0-1 1 0 0,-1 0-1 0 0,1 0 0 0 0,0-1 1 0 0,-1 0-1 0 0,0 0 0 0 0,0 0 0 0 0,0-1 1 0 0,0 1-1 0 0,-1-1 0 0 0,0 0 0 0 0,0-1 1 0 0,0 1-1 0 0,0-1 0 0 0,-1 0 1 0 0,0 1-1 0 0,0-1 0 0 0,-1-1 0 0 0,0 1 1 0 0,0 0-1 0 0,0 0 0 0 0,-1-1 0 0 0,0 1 1 0 0,0-1-1 0 0,0 0 0 0 0,-1 1 1 0 0,0-1-1 0 0,-1 1 0 0 0,1-1 0 0 0,-1 1 1 0 0,0-1-1 0 0,-1 1 0 0 0,-2-9 0 0 0,-3-1-57 0 0,0 0 0 0 0,-1 0-1 0 0,-1 1 1 0 0,0 0 0 0 0,-1 1-1 0 0,-1 0 1 0 0,-18-18 0 0 0,16 23 208 0 0,7 5-4186 0 0,10 15 2820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 8551 0 0,'0'0'772'0'0,"-7"6"-616"0"0,-59 31 8564 0 0,81-49-7542 0 0,-10 9-540 0 0,-7 5 1046 0 0,-21 13 100 0 0,22-14-1483 0 0,2-2-206 0 0,5-2-15 0 0,3 2-64 0 0,-1 2-16 0 0,-3-1 5 0 0,0 0 0 0 0,0 0 0 0 0,-1 0 0 0 0,1 0 0 0 0,0-1 0 0 0,0 0 0 0 0,-1 0 0 0 0,1 0 0 0 0,-1-1 0 0 0,6-1 0 0 0,4-2 4 0 0,10-3 31 0 0,0 1 0 0 0,0 2 0 0 0,33-4 0 0 0,-53 9-44 0 0,1 0 0 0 0,-1 0 0 0 0,0 1-1 0 0,0-1 1 0 0,0 1 0 0 0,0 0 0 0 0,0 0-1 0 0,0 0 1 0 0,0 1 0 0 0,0 0 0 0 0,0-1 0 0 0,0 1-1 0 0,-1 1 1 0 0,1-1 0 0 0,-1 0 0 0 0,0 1 0 0 0,1 0-1 0 0,4 5 1 0 0,-8-8 11 0 0,1 1 0 0 0,0 0 0 0 0,-1 0 0 0 0,1-1-1 0 0,0 1 1 0 0,-1 0 0 0 0,1 0 0 0 0,-1 0 0 0 0,0 0 0 0 0,1 0-1 0 0,-1-1 1 0 0,0 1 0 0 0,1 0 0 0 0,-1 0 0 0 0,0 0 0 0 0,0 0 0 0 0,0 0-1 0 0,0 0 1 0 0,0 0 0 0 0,0 0 0 0 0,0 0 0 0 0,0 1 0 0 0,-1 10-2 0 0,0-9 37 0 0,-3 2-31 0 0,-2 1-11 0 0,0-2-2 0 0,-1 0 1 0 0,0 0-1 0 0,-10 3 0 0 0,13-6-32 0 0,0 1 0 0 0,1 0 0 0 0,-1-1 0 0 0,1 1-1 0 0,-1 0 1 0 0,1 1 0 0 0,-5 3 0 0 0,-39 45-710 0 0,33-35 436 0 0,0 0 1 0 0,-18 14-1 0 0,30-29 303 0 0,0 0-1 0 0,-1 0 1 0 0,1 0-1 0 0,-1 0 1 0 0,0 0-1 0 0,-3 1 1 0 0,5-3 234 0 0,0-3-71 0 0,3 4 208 0 0,14 11-142 0 0,-12-8-224 0 0,-2-2 0 0 0,0 0 0 0 0,0 0 0 0 0,1 0 0 0 0,-1 0 0 0 0,0-1 0 0 0,0 1 0 0 0,1 0 0 0 0,-1-1 0 0 0,5 1 0 0 0,-2-1 38 0 0,1 0 0 0 0,0-1 0 0 0,0 1 0 0 0,0-1 0 0 0,-1 0 0 0 0,1 0 0 0 0,0-1 0 0 0,-1 1 0 0 0,1-1 0 0 0,-1-1 0 0 0,1 1 0 0 0,4-4 0 0 0,-3 3 13 0 0,0-1 0 0 0,0 1 1 0 0,1 1-1 0 0,-1-1 1 0 0,0 1-1 0 0,12-1 0 0 0,-7 3-40 0 0,-1 6-11 0 0,-8-3 1 0 0,-1-2-2 0 0,0 0 0 0 0,-1 1 0 0 0,1-1 0 0 0,-1 0 0 0 0,1 1 0 0 0,-1 0 0 0 0,0-1-1 0 0,0 1 1 0 0,0 0 0 0 0,0 0 0 0 0,0 0 0 0 0,1 3 0 0 0,1-2-17 0 0,-1 5-7 0 0,4 12 14 0 0,-3-9 65 0 0,0 0-41 0 0,-3-1-2 0 0,-1-6-7 0 0,-1 0 0 0 0,1 0 0 0 0,-1 0 0 0 0,0 0 0 0 0,0 0 0 0 0,0 0 0 0 0,-1-1 0 0 0,1 0 1 0 0,-4 5-1 0 0,-31 25 48 0 0,3-2-28 0 0,27-24-24 0 0,0-1 11 0 0,3-4 3 0 0,1 0-1 0 0,0-1 1 0 0,0 1 0 0 0,-1-1 0 0 0,1 0-1 0 0,-1 0 1 0 0,1 0 0 0 0,-1-1 0 0 0,0 0-1 0 0,1 1 1 0 0,-1-1 0 0 0,0 0 0 0 0,1 0 0 0 0,-1-1-1 0 0,-3 0 1 0 0,-11 0 115 0 0,-3 2 83 0 0,-23 6 357 0 0,26-7-546 0 0,16 0-20 0 0,1 0-1 0 0,0 0 1 0 0,0-1 0 0 0,-1 1-1 0 0,1 0 1 0 0,0-1-1 0 0,0 0 1 0 0,0 1 0 0 0,0-1-1 0 0,0 1 1 0 0,0-1-1 0 0,0 0 1 0 0,0 0 0 0 0,0 0-1 0 0,0 0 1 0 0,0 0-1 0 0,0 0 1 0 0,1 0 0 0 0,-1 0-1 0 0,0 0 1 0 0,1 0 0 0 0,-2-2-1 0 0,-3-5-2 0 0,1 1 16 0 0,3 6 231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2303 0 0,'0'0'10528'0'0,"-10"0"-8197"0"0,9 0-2233 0 0,0-1-1 0 0,0 1 1 0 0,0 0-1 0 0,1-1 1 0 0,-1 1-1 0 0,0 0 1 0 0,0 0 0 0 0,0 0-1 0 0,0 0 1 0 0,0 0-1 0 0,1 0 1 0 0,-1 0-1 0 0,0 0 1 0 0,-2 1 0 0 0,3-1-7 0 0,0 0 1 0 0,0 0 0 0 0,0 1 0 0 0,0-1 0 0 0,0 0 0 0 0,0 0-1 0 0,0 1 1 0 0,0-1 0 0 0,1 0 0 0 0,-1 1 0 0 0,0-1 0 0 0,0 0-1 0 0,0 0 1 0 0,0 1 0 0 0,0-1 0 0 0,0 0 0 0 0,0 0 0 0 0,1 1-1 0 0,-1-1 1 0 0,0 0 0 0 0,0 0 0 0 0,0 1 0 0 0,1-1-1 0 0,-1 0 1 0 0,0 0 0 0 0,0 0 0 0 0,1 1 0 0 0,3 2 190 0 0,0 1 0 0 0,1-1 0 0 0,-1 0 0 0 0,6 3 0 0 0,3-1-93 0 0,1 1-1 0 0,1-2 0 0 0,24 5 0 0 0,-22-5-79 0 0,0 0 0 0 0,22 9 0 0 0,-32-10-100 0 0,1 1 1 0 0,-1 0-1 0 0,0 1 0 0 0,0-1 0 0 0,0 1 0 0 0,0 1 1 0 0,-1-1-1 0 0,0 1 0 0 0,8 10 0 0 0,-12-13-7 0 0,0-1 0 0 0,0 1 0 0 0,0 0 0 0 0,0 0-1 0 0,-1 0 1 0 0,0 0 0 0 0,1 0 0 0 0,-1 0 0 0 0,0 0 0 0 0,-1 0 0 0 0,1 0-1 0 0,0 0 1 0 0,-1 1 0 0 0,0-1 0 0 0,0 0 0 0 0,0 0 0 0 0,0 1 0 0 0,0-1-1 0 0,-1 0 1 0 0,1 0 0 0 0,-1 0 0 0 0,0 0 0 0 0,0 1 0 0 0,0-1 0 0 0,0 0-1 0 0,-1 0 1 0 0,-1 3 0 0 0,-7 8 8 0 0,-1-2 0 0 0,0 1 0 0 0,0-1 0 0 0,-1-1-1 0 0,-1 0 1 0 0,0-1 0 0 0,0 0 0 0 0,-1-1 0 0 0,-29 14 0 0 0,21-13 38 0 0,11-5-53 0 0,0 0-1 0 0,-10 6 1 0 0,20-10-100 0 0,14-11-10561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2759 0 0,'7'-60'536'0'0,"-2"35"10416"0"0,-3 26-10873 0 0,0 0-1 0 0,-1 0 1 0 0,1 0 0 0 0,-1 0-1 0 0,1 0 1 0 0,-1 1-1 0 0,0-1 1 0 0,1 0-1 0 0,-1 1 1 0 0,0-1 0 0 0,0 1-1 0 0,0 0 1 0 0,1 2-1 0 0,1 2 103 0 0,-1 1 0 0 0,1 0 0 0 0,-1-1 0 0 0,-1 1 0 0 0,1 0 0 0 0,0 12 0 0 0,-2 44 431 0 0,0-34-407 0 0,-1 41 157 0 0,2 81-16 0 0,2-109-296 0 0,11 67 0 0 0,-1-28 21 0 0,-12-68-136 0 0,0 0 0 0 0,-2-1 1 0 0,1 1-1 0 0,-4 18 0 0 0,3-28-167 0 0,1 0 1 0 0,-1 0-1 0 0,-1 0 1 0 0,1-1-1 0 0,0 1 1 0 0,0 0-1 0 0,-1-1 1 0 0,0 1-1 0 0,1-1 1 0 0,-1 1-1 0 0,0-1 1 0 0,0 0-1 0 0,-1 0 1 0 0,1 0-1 0 0,0 0 0 0 0,-3 2 1 0 0,-5 3-1260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21 112 13591 0 0,'-12'3'1448'0'0,"4"-4"2112"0"0,9-1-3121 0 0,5-1-100 0 0,-1-1-1 0 0,1 0 1 0 0,0 1 0 0 0,0 0 0 0 0,0 1-1 0 0,10-4 1 0 0,45-9 1019 0 0,-41 11-1010 0 0,85-19 550 0 0,213-18 0 0 0,-315 41-863 0 0,12 0-1237 0 0,-7-4-2443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8 13359 0 0,'0'0'1027'0'0,"0"-2"-670"0"0,0-4 3819 0 0,-1 6-2837 0 0,-2 1-1205 0 0,0-1 1 0 0,1 1-1 0 0,-1-1 1 0 0,1 1 0 0 0,0 0-1 0 0,-1 0 1 0 0,1 0-1 0 0,-1 0 1 0 0,1 0-1 0 0,0 1 1 0 0,0-1-1 0 0,0 1 1 0 0,0 0-1 0 0,0-1 1 0 0,0 1 0 0 0,0 0-1 0 0,1 0 1 0 0,-1 0-1 0 0,1 0 1 0 0,-3 4-1 0 0,-3 6 107 0 0,0 1 0 0 0,-8 20 0 0 0,8-16-67 0 0,-164 319 183 0 0,-18-8 49 0 0,110-192-350 0 0,55-92-314 0 0,-22 64 0 0 0,46-107 254 0 0,-1 1-220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12815 0 0,'0'0'3251'0'0,"1"2"-2750"0"0,1-1-374 0 0,-1 1-1 0 0,0 0 1 0 0,1 0 0 0 0,-1 1-1 0 0,0-1 1 0 0,0 0-1 0 0,-1 0 1 0 0,1 0 0 0 0,0 1-1 0 0,-1-1 1 0 0,1 0-1 0 0,-1 0 1 0 0,0 1-1 0 0,0 3 1 0 0,0-1 60 0 0,-1 0 1 0 0,1 0-1 0 0,-1 0 0 0 0,-1 0 0 0 0,1 0 1 0 0,-3 6-1 0 0,-2 4 167 0 0,-2-1-1 0 0,1-1 1 0 0,-15 20-1 0 0,12-17-97 0 0,-11 21-1 0 0,14-23-206 0 0,0-1 0 0 0,-1 0 0 0 0,-13 16 0 0 0,-16 15-12 0 0,25-26-1008 0 0,11-16 573 0 0,0 0-1031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3223 0 0,'-7'11'217'0'0,"1"-1"-119"0"0,1 1 0 0 0,-1-1 0 0 0,2 1 0 0 0,0 0 0 0 0,-4 15-1 0 0,-2 36 8034 0 0,7 1-3476 0 0,8 64-2040 0 0,0 25-2400 0 0,-8-85-172 0 0,-12 69 0 0 0,10-111-13 0 0,0 0 0 0 0,-2-1 0 0 0,0 1 0 0 0,-2-1 0 0 0,-22 44 0 0 0,31-68 1 0 0,0 1 0 0 0,0-1 1 0 0,0 0-1 0 0,-1 0 1 0 0,1 1-1 0 0,0-1 0 0 0,0 0 1 0 0,0 1-1 0 0,0-1 1 0 0,-1 0-1 0 0,1 0 1 0 0,0 1-1 0 0,0-1 0 0 0,0 0 1 0 0,-1 0-1 0 0,1 0 1 0 0,0 1-1 0 0,0-1 0 0 0,-1 0 1 0 0,1 0-1 0 0,0 0 1 0 0,0 0-1 0 0,-1 0 1 0 0,1 1-1 0 0,0-1 0 0 0,-1 0 1 0 0,1 0-1 0 0,0 0 1 0 0,-1 0-1 0 0,1 0 1 0 0,-1 0-1 0 0,-3-9 226 0 0,3 5-253 0 0,0 0 1 0 0,1 1-1 0 0,0-1 1 0 0,0 0-1 0 0,0-4 1 0 0,2-1-2 0 0,1 0 1 0 0,0 0-1 0 0,0 0 1 0 0,1 1-1 0 0,0-1 1 0 0,0 1 0 0 0,1 0-1 0 0,6-8 1 0 0,50-56-440 0 0,-59 70 424 0 0,2-3-37 0 0,1 0 0 0 0,-1 0 0 0 0,2 0 0 0 0,-1 1 0 0 0,0 0 0 0 0,1 0 0 0 0,0 0 0 0 0,10-4 0 0 0,-4 6 6 0 0,-10 3 62 0 0,1 0 0 0 0,-1 0 0 0 0,1 0 0 0 0,-1 0 1 0 0,0 0-1 0 0,1 0 0 0 0,-1 1 0 0 0,0-1 0 0 0,0 1 0 0 0,0-1 0 0 0,0 1 0 0 0,0 0 1 0 0,0 0-1 0 0,-1 0 0 0 0,1 0 0 0 0,-1 0 0 0 0,1 0 0 0 0,-1 0 0 0 0,0 0 1 0 0,0 1-1 0 0,2 4 0 0 0,2 6 166 0 0,-1 0-1 0 0,6 23 1 0 0,-9-30-147 0 0,26 149 622 0 0,-23-144-612 0 0,0-2-89 0 0,-4-9 12 0 0,1 0 1 0 0,0 0 0 0 0,-1 0-1 0 0,1 0 1 0 0,-1 0 0 0 0,1 0-1 0 0,0 0 1 0 0,-1 0 0 0 0,1 0-1 0 0,-1 0 1 0 0,1 0 0 0 0,-1 0-1 0 0,1 0 1 0 0,-1-1-1 0 0,1 1 1 0 0,0 0 0 0 0,-1 0-1 0 0,1-1 1 0 0,-1 1 0 0 0,1-1-1 0 0,0 1-30 0 0,2-2-976 0 0,1-1 0 0 0,-1 1-1 0 0,0 0 1 0 0,1-1 0 0 0,4-5-1 0 0,4-8-5476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 7831 0 0,'0'0'706'0'0,"1"3"-578"0"0,7 17-1024 0 0,-6-12 2364 0 0,1-1 0 0 0,-1 1-1 0 0,2-1 1 0 0,-1 0 0 0 0,1 0 0 0 0,0-1-1 0 0,9 12 1 0 0,-12-17-1353 0 0,0-1 0 0 0,0 1 0 0 0,0 0 0 0 0,0-1 0 0 0,0 1-1 0 0,1-1 1 0 0,-1 1 0 0 0,0-1 0 0 0,0 1 0 0 0,1-1 0 0 0,-1 0 0 0 0,0 0 0 0 0,1 0 0 0 0,-1 0-1 0 0,2 0 1 0 0,20-2 586 0 0,-21 2-561 0 0,10-3 57 0 0,0-1 0 0 0,0 0 0 0 0,0-1 0 0 0,-1 0 0 0 0,1 0 0 0 0,-1-1 0 0 0,-1-1 0 0 0,1 0 0 0 0,16-15 0 0 0,-25 21-250 0 0,0 0-1 0 0,-1-1 0 0 0,1 0 1 0 0,-1 1-1 0 0,1-1 0 0 0,-1 0 0 0 0,0 0 1 0 0,1 0-1 0 0,-1 0 0 0 0,0 0 0 0 0,0 0 1 0 0,0 0-1 0 0,-1-1 0 0 0,1 1 1 0 0,0 0-1 0 0,-1 0 0 0 0,0-1 0 0 0,1-2 1 0 0,-1 3 9 0 0,-1 1 1 0 0,1 0-1 0 0,0-1 1 0 0,-1 1-1 0 0,1-1 1 0 0,-1 1-1 0 0,1 0 1 0 0,-1 0-1 0 0,0-1 1 0 0,0 1-1 0 0,1 0 1 0 0,-1 0-1 0 0,0 0 1 0 0,0 0-1 0 0,0 0 1 0 0,0 0-1 0 0,0 0 1 0 0,0 0-1 0 0,-1 0 1 0 0,1 0-1 0 0,0 0 1 0 0,0 1-1 0 0,-1-1 1 0 0,1 1-1 0 0,0-1 1 0 0,-1 1-1 0 0,1-1 1 0 0,-1 1-1 0 0,1 0 1 0 0,-2-1-1 0 0,-2 1 17 0 0,0 0 0 0 0,1-1 0 0 0,-1 1 0 0 0,0 1 0 0 0,0-1 0 0 0,0 1 0 0 0,0 0 0 0 0,1 0 0 0 0,-1 0 0 0 0,0 1 0 0 0,-6 2 0 0 0,-4 3-71 0 0,-28 18 0 0 0,27-13 81 0 0,0 0 0 0 0,1 2 0 0 0,0 0-1 0 0,1 0 1 0 0,1 1 0 0 0,0 1 0 0 0,1 0 0 0 0,1 1-1 0 0,-11 21 1 0 0,19-34 43 0 0,1 1-1 0 0,0 0 0 0 0,0-1 1 0 0,0 1-1 0 0,1 0 0 0 0,-1 0 1 0 0,1 0-1 0 0,0 0 1 0 0,1 0-1 0 0,-1 6 0 0 0,1-9-4 0 0,1 0 0 0 0,-1 1-1 0 0,0-1 1 0 0,1 0 0 0 0,0 0-1 0 0,-1 0 1 0 0,1 0 0 0 0,0 0-1 0 0,0 1 1 0 0,0-1 0 0 0,0-1-1 0 0,1 1 1 0 0,-1 0 0 0 0,1 0-1 0 0,-1 0 1 0 0,1-1 0 0 0,-1 1-1 0 0,1-1 1 0 0,0 1 0 0 0,0-1-1 0 0,0 0 1 0 0,0 0 0 0 0,0 1-1 0 0,2 0 1 0 0,3 0 28 0 0,-1 1 1 0 0,1-1-1 0 0,0 0 0 0 0,-1-1 1 0 0,1 0-1 0 0,10 1 0 0 0,43-2 146 0 0,-13 0-159 0 0,8 0-769 0 0,-34 0-1868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5983 0 0,'0'0'8072'0'0,"-5"8"-6817"0"0,4-4-1178 0 0,0 0 0 0 0,0 0 0 0 0,1 0 0 0 0,-1 0 1 0 0,1 8-1 0 0,0-11-61 0 0,0 1 1074 0 0,1-1-824 0 0,0 6 10 0 0,1 0 0 0 0,-1 0 1 0 0,0-1-1 0 0,0 1 1 0 0,-1 0-1 0 0,-1 13 1 0 0,-8 46 300 0 0,1-16-293 0 0,1 38-132 0 0,6 94 1 0 0,19 87 88 0 0,-17-259-313 0 0,-1 0-1 0 0,-1 19 0 0 0,0-26 49 0 0,1 1-1 0 0,-1 0 1 0 0,0 0-1 0 0,0-1 0 0 0,-1 1 1 0 0,1 0-1 0 0,-1-1 1 0 0,1 1-1 0 0,-1-1 1 0 0,-3 4-1 0 0,4-6 10 0 0,0 0 1 0 0,-1 0-1 0 0,1-1 0 0 0,0 1 1 0 0,-1 0-1 0 0,1 0 0 0 0,0-1 0 0 0,-1 1 1 0 0,1 0-1 0 0,-1-1 0 0 0,1 0 0 0 0,-1 1 1 0 0,0-1-1 0 0,1 0 0 0 0,-1 0 0 0 0,1 0 1 0 0,-1 0-1 0 0,-1 0 0 0 0,1 0 15 0 0,0-1-1 0 0,1 1 0 0 0,-1 0 1 0 0,1-1-1 0 0,-1 1 1 0 0,1-1-1 0 0,-1 0 0 0 0,1 1 1 0 0,-1-1-1 0 0,1 0 0 0 0,-1 0 1 0 0,1 0-1 0 0,0 0 1 0 0,0 0-1 0 0,0 0 0 0 0,-1-1 1 0 0,1 1-1 0 0,0 0 1 0 0,0 0-1 0 0,1-1 0 0 0,-1 1 1 0 0,0-1-1 0 0,-1-2 0 0 0,1 2 0 0 0,-2-5-1 0 0,0 0 0 0 0,1 0 0 0 0,0-1 0 0 0,0 1-1 0 0,0 0 1 0 0,1-1 0 0 0,1 1 0 0 0,-1 0 0 0 0,1-1 0 0 0,0 1-1 0 0,1-1 1 0 0,1-11 0 0 0,2 0-39 0 0,0 1 0 0 0,1-1 0 0 0,14-29 0 0 0,-9 24 9 0 0,27-42-1 0 0,-31 56 48 0 0,1 0-1 0 0,0 1 1 0 0,1 0 0 0 0,0 0-1 0 0,1 1 1 0 0,14-11 0 0 0,-21 17 26 0 0,1 1 1 0 0,-1-1 0 0 0,1 1 0 0 0,-1 0-1 0 0,1 0 1 0 0,0 0 0 0 0,0 0 0 0 0,0 0-1 0 0,-1 1 1 0 0,1-1 0 0 0,0 1 0 0 0,0 0-1 0 0,0 0 1 0 0,0 0 0 0 0,0 0 0 0 0,0 0-1 0 0,0 1 1 0 0,0-1 0 0 0,-1 1 0 0 0,1 0-1 0 0,5 2 1 0 0,3 2 134 0 0,0 1-1 0 0,0 0 1 0 0,-1 1 0 0 0,10 7-1 0 0,6 5-41 0 0,-5-6-21 0 0,-10-7-78 0 0,-1 0 0 0 0,0 1 0 0 0,-1 0 0 0 0,16 15 0 0 0,-25-22-41 0 0,1 1 1 0 0,-1 0-1 0 0,1 0 0 0 0,-1-1 0 0 0,1 1 1 0 0,-1 0-1 0 0,1 0 0 0 0,-1 0 0 0 0,0 0 1 0 0,1 0-1 0 0,-1 0 0 0 0,0 0 0 0 0,0-1 1 0 0,0 1-1 0 0,0 0 0 0 0,0 0 0 0 0,0 0 1 0 0,0 0-1 0 0,0 0 0 0 0,0 0 0 0 0,0 0 1 0 0,-1 0-1 0 0,1 0 0 0 0,0 0 0 0 0,-1-1 1 0 0,1 1-1 0 0,0 0 0 0 0,-1 0 0 0 0,1 0 1 0 0,-1 0-1 0 0,1-1 0 0 0,-1 1 0 0 0,-1 1 1 0 0,1 0-16 0 0,-8 10 5 0 0,-1 0-1 0 0,0 0 0 0 0,-16 13 1 0 0,-13 14 18 0 0,12-6-5 0 0,1 0 0 0 0,2 2-1 0 0,-29 52 1 0 0,53-85-74 0 0,7-14-289 0 0,76-123-1784 0 0,-67 108 436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12351 0 0,'2'-8'260'0'0,"0"0"164"0"0,-1-5 3128 0 0,6 30-2829 0 0,-3-8-579 0 0,30 113 2090 0 0,-8-22-1019 0 0,-20-82-1111 0 0,1 0 0 0 0,0 0 0 0 0,13 20 0 0 0,-17-33-113 0 0,1 0 0 0 0,-1-1 1 0 0,1 1-1 0 0,0-1 0 0 0,8 7 0 0 0,-10-11-40 0 0,-1 0 0 0 0,1 1 0 0 0,-1-1 0 0 0,0 0 1 0 0,1 1-1 0 0,-1-1 0 0 0,1 0 0 0 0,-1 0 0 0 0,1 0 0 0 0,-1 0 1 0 0,0-1-1 0 0,1 1 0 0 0,-1 0 0 0 0,1-1 0 0 0,-1 1 0 0 0,0-1 0 0 0,1 1 1 0 0,-1-1-1 0 0,0 1 0 0 0,1-1 0 0 0,1-2 0 0 0,4-2-467 0 0,-1-1 0 0 0,0 0 0 0 0,0 0 0 0 0,-1 0 0 0 0,1-1-1 0 0,-1 0 1 0 0,-1 0 0 0 0,1 0 0 0 0,3-10 0 0 0,1-1-1171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78 5527 0 0,'2'-16'590'0'0,"-2"-15"1032"0"0,4 1 10065 0 0,0 40-11203 0 0,-3 1-406 0 0,0 0 0 0 0,-1 0 0 0 0,0 0 0 0 0,-1 1-1 0 0,0-1 1 0 0,-1-1 0 0 0,0 1 0 0 0,-4 11 0 0 0,1 0 6 0 0,-38 157 165 0 0,-8 40-2 0 0,-6 179-263 0 0,56-379 8 0 0,-2 10-2301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9151 0 0,'7'4'831'0'0,"-3"-1"-747"0"0,0 0 0 0 0,0 0 0 0 0,0 1 0 0 0,4 4 0 0 0,6 3 11841 0 0,-14-11-11901 0 0,0 0 1 0 0,0 0-1 0 0,0 0 0 0 0,0 0 0 0 0,0 0 1 0 0,1 0-1 0 0,-1 0 0 0 0,0 0 1 0 0,0 0-1 0 0,0 0 0 0 0,0 0 0 0 0,0 0 1 0 0,0 0-1 0 0,0 0 0 0 0,0 0 0 0 0,0 0 1 0 0,0 0-1 0 0,0 0 0 0 0,0-1 0 0 0,0 1 1 0 0,0 0-1 0 0,0 0 0 0 0,0 0 0 0 0,0 0 1 0 0,0 0-1 0 0,0 0 0 0 0,0 0 0 0 0,1 0 1 0 0,-1 0-1 0 0,0 0 0 0 0,0 0 1 0 0,0-1-1 0 0,0 1 0 0 0,0 0 0 0 0,-1 0 1 0 0,1 0-1 0 0,0 0 0 0 0,0 0 0 0 0,0 0 1 0 0,0 0-1 0 0,0 0 0 0 0,0 0 0 0 0,0 0 1 0 0,0 0-1 0 0,0 0 0 0 0,0-1 0 0 0,0 1 1 0 0,0 0-1 0 0,0 0 0 0 0,0 0 0 0 0,0 0 1 0 0,0 0-1 0 0,0 0 0 0 0,0 0 1 0 0,0 0-1 0 0,0 0 0 0 0,-1 0 0 0 0,1 0 1 0 0,0 0-1 0 0,0 0 0 0 0,0 0 0 0 0,0 0 1 0 0,0 0-1 0 0,0 0 0 0 0,0 0 0 0 0,-10 0 259 0 0,-11 6-399 0 0,2 3 73 0 0,0 0-1 0 0,1 1 1 0 0,1 2 0 0 0,0 0-1 0 0,-20 17 1 0 0,-71 78-225 0 0,98-96 257 0 0,-6 5-17 0 0,-19 25 1 0 0,32-36 27 0 0,0-1-1 0 0,0 0 1 0 0,1 1-1 0 0,-1 0 1 0 0,1-1-1 0 0,0 1 1 0 0,0 0-1 0 0,1 0 1 0 0,-1 0-1 0 0,1 0 1 0 0,-1 10-1 0 0,2-14 1 0 0,0 1-1 0 0,1-1 1 0 0,-1 1 0 0 0,0-1-1 0 0,0 1 1 0 0,1-1 0 0 0,-1 1-1 0 0,1-1 1 0 0,-1 0 0 0 0,1 1-1 0 0,-1-1 1 0 0,1 0 0 0 0,0 0-1 0 0,0 1 1 0 0,0-1 0 0 0,0 0-1 0 0,0 0 1 0 0,1 1 0 0 0,0 0 2 0 0,0 0-1 0 0,1-1 1 0 0,-1 1 0 0 0,1-1 0 0 0,0 0 0 0 0,-1 0 0 0 0,1 0 0 0 0,5 2 0 0 0,2-1 31 0 0,1-1 0 0 0,-1 0 0 0 0,1 0 0 0 0,13-2 0 0 0,29-4 104 0 0,0-3 0 0 0,68-18 0 0 0,52-9 16 0 0,-171 35-306 0 0,7 2-1459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7367 0 0,'0'0'971'0'0,"0"1"-3"0"0,7 123 5624 0 0,-1-40-5139 0 0,-8 276 1995 0 0,1-353-3402 0 0,-12 124 341 0 0,8-106-310 0 0,0 0 1 0 0,-2 0-1 0 0,-16 37 1 0 0,23-61-13 0 0,-2-11 16 0 0,0-5-44 0 0,7-5-51 0 0,0 1 1 0 0,1-1 0 0 0,1 1-1 0 0,1 0 1 0 0,11-18 0 0 0,-12 23-9 0 0,5-11-49 0 0,2 0 0 0 0,22-31 1 0 0,-28 45 23 0 0,1 1 1 0 0,-1 1-1 0 0,2-1 1 0 0,-1 1-1 0 0,1 1 1 0 0,1 0 0 0 0,15-10-1 0 0,-24 17 51 0 0,-1 0 0 0 0,1 0 0 0 0,0 0 1 0 0,-1 1-1 0 0,1-1 0 0 0,0 0 0 0 0,-1 1 0 0 0,1-1 0 0 0,0 1 0 0 0,0 0 0 0 0,-1-1 0 0 0,1 1 0 0 0,0 0 1 0 0,0 0-1 0 0,0 0 0 0 0,-1 0 0 0 0,1 0 0 0 0,0 1 0 0 0,0-1 0 0 0,0 1 0 0 0,-1-1 0 0 0,1 1 1 0 0,0-1-1 0 0,-1 1 0 0 0,1 0 0 0 0,-1 0 0 0 0,1 0 0 0 0,-1 0 0 0 0,1 0 0 0 0,-1 0 0 0 0,1 0 0 0 0,-1 1 1 0 0,0-1-1 0 0,0 0 0 0 0,0 1 0 0 0,2 2 0 0 0,1 3 46 0 0,0-1 0 0 0,-1 1 0 0 0,0 0 0 0 0,-1 0 0 0 0,1 0 0 0 0,-1 1 0 0 0,1 10 0 0 0,7 52 166 0 0,-5-31-81 0 0,11 43 0 0 0,-5-41 94 0 0,-7-26-6513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 5063 0 0,'6'-11'333'0'0,"1"0"-1"0"0,10-10 0 0 0,-1 5 4149 0 0,-13 13-3792 0 0,6-7 4702 0 0,-9 10-5354 0 0,0-1-1 0 0,0 1 1 0 0,0 0 0 0 0,0 0 0 0 0,0-1 0 0 0,0 1 0 0 0,0 0 0 0 0,0-1 0 0 0,0 1 0 0 0,0 0-1 0 0,0 0 1 0 0,-1-1 0 0 0,1 1 0 0 0,0 0 0 0 0,0 0 0 0 0,0 0 0 0 0,0-1 0 0 0,0 1 0 0 0,0 0-1 0 0,-1 0 1 0 0,1-1 0 0 0,0 1 0 0 0,0 0 0 0 0,0 0 0 0 0,-1 0 0 0 0,1 0 0 0 0,0 0-1 0 0,0-1 1 0 0,-1 1 0 0 0,1 0 0 0 0,0 0 0 0 0,0 0 0 0 0,-1 0 0 0 0,1 0 0 0 0,0 0 0 0 0,0 0-1 0 0,-1 0 1 0 0,1 0 0 0 0,0 0 0 0 0,0 0 0 0 0,-1 0 0 0 0,1 0 0 0 0,0 0 0 0 0,-1 0 0 0 0,-4 0 42 0 0,-1-1 1 0 0,0 1 0 0 0,1 0 0 0 0,-1 1 0 0 0,1 0 0 0 0,-1 0 0 0 0,1 0 0 0 0,-1 0 0 0 0,-8 4 0 0 0,6-2 14 0 0,0 1 1 0 0,-1 0 0 0 0,1 0-1 0 0,1 1 1 0 0,-10 6-1 0 0,8-3 9 0 0,0 0 0 0 0,0 1 0 0 0,0 0 0 0 0,1 0 0 0 0,1 1 0 0 0,0 0 0 0 0,0 0 0 0 0,1 1 0 0 0,0 0 0 0 0,0 0 0 0 0,2 0 0 0 0,-1 1 0 0 0,1-1 0 0 0,-3 20 1 0 0,6-26-63 0 0,1-1 0 0 0,0 1 0 0 0,0 0 0 0 0,0-1 0 0 0,1 1 1 0 0,0 0-1 0 0,0-1 0 0 0,0 1 0 0 0,0-1 0 0 0,1 0 1 0 0,3 9-1 0 0,-4-11-28 0 0,0-1 0 0 0,0 1 0 0 0,0 0 0 0 0,0-1 0 0 0,1 1 0 0 0,-1-1 0 0 0,1 1 0 0 0,-1-1 1 0 0,1 1-1 0 0,-1-1 0 0 0,1 0 0 0 0,0 0 0 0 0,-1 0 0 0 0,1 0 0 0 0,0 0 0 0 0,0 0 0 0 0,0-1 0 0 0,0 1 0 0 0,0 0 0 0 0,0-1 0 0 0,0 0 1 0 0,0 1-1 0 0,0-1 0 0 0,0 0 0 0 0,0 0 0 0 0,0 0 0 0 0,0 0 0 0 0,0-1 0 0 0,2 0 0 0 0,1 0-6 0 0,-1 0-1 0 0,0 0 1 0 0,0-1 0 0 0,0 0-1 0 0,0 0 1 0 0,0 0 0 0 0,0 0-1 0 0,-1-1 1 0 0,1 1-1 0 0,4-5 1 0 0,2-3 47 0 0,17-21 1 0 0,-18 20-41 0 0,-3 2-60 0 0,1 0 0 0 0,5-12-1 0 0,-8 13-89 0 0,-3 6 2 0 0,1-2-1429 0 0,-4 14 1021 0 0,-2 4-225 0 0,1-1 1 0 0,0 1-1 0 0,1 0 1 0 0,0 15 0 0 0,2-27-764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6 253 12695 0 0,'0'0'1150'0'0,"-2"11"-169"0"0,-2-2 5224 0 0,12-33-4821 0 0,11-9-996 0 0,36-51 0 0 0,-43 66-356 0 0,-1 3-81 0 0,1 0 1 0 0,22-22-1 0 0,-28 31 25 0 0,1 0 1 0 0,0 0-1 0 0,0 1 0 0 0,0 0 0 0 0,1 1 1 0 0,-1 0-1 0 0,16-6 0 0 0,-23 10 21 0 0,1 0-1 0 0,-1 0 1 0 0,1 0 0 0 0,0 0-1 0 0,-1 0 1 0 0,1 0-1 0 0,-1 0 1 0 0,1 0 0 0 0,-1 1-1 0 0,1-1 1 0 0,-1 0-1 0 0,1 0 1 0 0,-1 1 0 0 0,1-1-1 0 0,-1 0 1 0 0,1 1-1 0 0,-1-1 1 0 0,1 0 0 0 0,-1 1-1 0 0,1-1 1 0 0,-1 1-1 0 0,0-1 1 0 0,1 1 0 0 0,0 0-4 0 0,1 2 20 0 0,0 0 0 0 0,0 0 0 0 0,0 0 1 0 0,0 0-1 0 0,0 0 0 0 0,-1 1 0 0 0,0-1 0 0 0,1 0 0 0 0,-1 1 0 0 0,-1-1 0 0 0,1 1 0 0 0,0-1 0 0 0,0 7 0 0 0,-1 6 128 0 0,-1 28-1 0 0,0-30-80 0 0,-2 21 92 0 0,1-22-103 0 0,1 1 0 0 0,0-1 0 0 0,1 1 0 0 0,1-1 0 0 0,0 1 0 0 0,6 25 0 0 0,-7-39-59 0 0,0 1-1 0 0,1-1 1 0 0,-1 1 0 0 0,0-1 0 0 0,1 1-1 0 0,-1-1 1 0 0,1 1 0 0 0,-1-1 0 0 0,0 1 0 0 0,1-1-1 0 0,-1 1 1 0 0,1-1 0 0 0,-1 0 0 0 0,1 1-1 0 0,-1-1 1 0 0,1 0 0 0 0,0 0 0 0 0,-1 1-1 0 0,1-1 1 0 0,-1 0 0 0 0,1 0 0 0 0,0 0 0 0 0,-1 0-1 0 0,1 1 1 0 0,-1-1 0 0 0,1 0 0 0 0,0 0-1 0 0,-1 0 1 0 0,2-1 0 0 0,16-2-1278 0 0,-2-2-225 0 0,2-2-78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13991 0 0,'0'0'9471'0'0,"-1"2"-9262"0"0,-46 112 143 0 0,37-86-276 0 0,1-6 85 0 0,1-1 0 0 0,2 1 0 0 0,0 1-1 0 0,-4 38 1 0 0,12-36-92 0 0,3-16-58 0 0,-3-8-65 0 0,-1 1 0 0 0,1-1 0 0 0,0 0-1 0 0,0 0 1 0 0,0 0 0 0 0,0 0 0 0 0,0 0 0 0 0,0-1-1 0 0,0 1 1 0 0,0-1 0 0 0,0 1 0 0 0,1-1 0 0 0,-1 0-1 0 0,0 0 1 0 0,0 0 0 0 0,0 0 0 0 0,0 0 0 0 0,0 0-1 0 0,1-1 1 0 0,-1 1 0 0 0,0-1 0 0 0,0 1 0 0 0,3-2 0 0 0,7-3-710 0 0,-1 0 0 0 0,20-11 0 0 0,-23 11 419 0 0,15-8-1502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2:5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7367 0 0,'0'0'568'0'0,"2"1"-164"0"0,20 2 3339 0 0,-22-3-3317 0 0,1 0-1 0 0,0 0 1 0 0,-1 0 0 0 0,1 0-1 0 0,-1 0 1 0 0,1 0 0 0 0,0 0 0 0 0,-1 0-1 0 0,1 1 1 0 0,0-1 0 0 0,-1 0 0 0 0,1 0-1 0 0,-1 0 1 0 0,1 1 0 0 0,-1-1 0 0 0,2 1-1 0 0,-2 0-299 0 0,-1-1-1 0 0,1 1 0 0 0,0 0 1 0 0,0 0-1 0 0,-1 0 1 0 0,1-1-1 0 0,0 1 0 0 0,-1 0 1 0 0,1-1-1 0 0,0 1 1 0 0,-1 0-1 0 0,1-1 0 0 0,-1 1 1 0 0,0 0-1 0 0,1-1 1 0 0,-1 1-1 0 0,1-1 0 0 0,-2 1 1 0 0,-35 34 1 0 0,-2-2 0 0 0,-75 50 0 0 0,64-48-123 0 0,45-32-7 0 0,3-2-22 0 0,0 0 0 0 0,0 0 0 0 0,0 0 1 0 0,1 0-1 0 0,-1 1 0 0 0,0-1 0 0 0,1 1 0 0 0,-1 0 0 0 0,-1 1 0 0 0,6-1-155 0 0,9 3 0 0 0,0 0-1 0 0,0 0 1 0 0,0-2-1 0 0,1 1 1 0 0,13 1 0 0 0,-14-4 21 0 0,-1 2 0 0 0,1-1 0 0 0,-1 2 0 0 0,0-1 0 0 0,1 2 1 0 0,-2-1-1 0 0,18 11 0 0 0,-22-11 131 0 0,-1 0 0 0 0,0 1 0 0 0,0-1 0 0 0,8 10 0 0 0,-2 2 17 0 0,-10-10 11 0 0,0-1 0 0 0,1 1 56 0 0,0 1-1 0 0,0 0 0 0 0,-1-1 1 0 0,0 1-1 0 0,0 0 1 0 0,-1 0-1 0 0,0 11 1 0 0,-9 51 884 0 0,3-30-718 0 0,5-30-151 0 0,-1 0 0 0 0,1 0 0 0 0,-1-1 0 0 0,-1 1 0 0 0,0-1 0 0 0,0 1 0 0 0,-1-1 0 0 0,-5 9 0 0 0,7-14-40 0 0,0 1 1 0 0,-1-1-1 0 0,0 1 0 0 0,0-1 1 0 0,0 0-1 0 0,0 0 0 0 0,0 0 1 0 0,-1-1-1 0 0,1 1 0 0 0,-1-1 1 0 0,0 0-1 0 0,1 0 0 0 0,-1 0 1 0 0,0 0-1 0 0,0-1 0 0 0,-1 1 1 0 0,1-1-1 0 0,-7 1 0 0 0,-2-1 87 0 0,1 0 0 0 0,-1-1-1 0 0,1-1 1 0 0,0 0 0 0 0,-1 0 0 0 0,1-1-1 0 0,0-1 1 0 0,0 0 0 0 0,-20-8-1 0 0,22 6-52 0 0,0 1 0 0 0,0-1 0 0 0,0-1 0 0 0,1 0-1 0 0,-1 0 1 0 0,2-1 0 0 0,-1 0 0 0 0,1 0-1 0 0,0-1 1 0 0,0 0 0 0 0,-6-10 0 0 0,11 14-534 0 0,1 0 1 0 0,-1 0-1 0 0,1 0 1 0 0,1-1-1 0 0,-1 1 0 0 0,-2-9 1 0 0,2-2-7063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32 110 14191 0 0,'0'0'1291'0'0,"-2"1"-947"0"0,-2 5 265 0 0,0 0-1 0 0,1 0 1 0 0,0 0 0 0 0,0 0 0 0 0,0 0-1 0 0,-4 13 1 0 0,7-18-533 0 0,0 0 1 0 0,0-1-1 0 0,0 1 0 0 0,0 0 0 0 0,0-1 0 0 0,0 1 0 0 0,0 0 0 0 0,1-1 1 0 0,-1 1-1 0 0,0 0 0 0 0,0-1 0 0 0,0 1 0 0 0,1 0 0 0 0,-1-1 1 0 0,0 1-1 0 0,1-1 0 0 0,-1 1 0 0 0,0-1 0 0 0,1 1 0 0 0,-1-1 1 0 0,1 1-1 0 0,-1-1 0 0 0,1 1 0 0 0,-1-1 0 0 0,1 1 0 0 0,-1-1 0 0 0,1 0 1 0 0,-1 1-1 0 0,1-1 0 0 0,0 0 0 0 0,-1 0 0 0 0,2 1 0 0 0,21 4 735 0 0,-17-4-715 0 0,0-1 0 0 0,0-1 0 0 0,0 1 0 0 0,0-1 0 0 0,0 0 0 0 0,0 0 0 0 0,0-1 0 0 0,0 1 0 0 0,8-5 0 0 0,51-27 340 0 0,-44 22-305 0 0,-2-1-78 0 0,-1 0-1 0 0,-1-2 1 0 0,28-26 0 0 0,-37 33-51 0 0,-5 5-2 0 0,-3 2 0 0 0,1-1 0 0 0,0 1 0 0 0,-1 0 0 0 0,1-1 0 0 0,0 0 0 0 0,-1 1 0 0 0,1-1 0 0 0,-1 1 0 0 0,1-1 0 0 0,-1 0 0 0 0,1 1 0 0 0,-1-1 0 0 0,1 0 0 0 0,-1 0 0 0 0,0 1 0 0 0,1-1 0 0 0,-1 0 0 0 0,0 0 0 0 0,0 1 0 0 0,0-1 0 0 0,1-2 0 0 0,-1 3 0 0 0,0-1 1 0 0,1 0-1 0 0,-1 0 1 0 0,0 0-1 0 0,0 1 0 0 0,0-1 1 0 0,0 0-1 0 0,0 0 1 0 0,0 0-1 0 0,0 0 0 0 0,0 0 1 0 0,0 1-1 0 0,0-3 0 0 0,-3 1-19 0 0,3 2 12 0 0,-1-1-11 0 0,0-1 1 0 0,1 1 0 0 0,-1 0 0 0 0,0 0-1 0 0,0 1 1 0 0,0-1 0 0 0,0 0-1 0 0,0 0 1 0 0,0 0 0 0 0,0 1-1 0 0,0-1 1 0 0,0 0 0 0 0,-1 1 0 0 0,1-1-1 0 0,0 1 1 0 0,0-1 0 0 0,-1 1-1 0 0,1 0 1 0 0,0 0 0 0 0,0-1-1 0 0,-1 1 1 0 0,1 0 0 0 0,0 0 0 0 0,-1 0-1 0 0,-1 1 1 0 0,-2-1-50 0 0,0 1-1 0 0,-1 0 1 0 0,1 0-1 0 0,-7 3 1 0 0,-5 3-35 0 0,0 1 1 0 0,1 1-1 0 0,0 1 0 0 0,1 0 1 0 0,0 1-1 0 0,-26 24 0 0 0,30-23 139 0 0,1-1 0 0 0,0 1 0 0 0,0 1 0 0 0,2 0 0 0 0,-1 0 0 0 0,2 1 0 0 0,-1-1 0 0 0,2 2 0 0 0,0-1 0 0 0,1 1 0 0 0,0 0 0 0 0,1 0 0 0 0,1 0-1 0 0,1 1 1 0 0,0-1 0 0 0,0 1 0 0 0,2 0 0 0 0,0-1 0 0 0,1 1 0 0 0,3 19 0 0 0,-4-32-32 0 0,1 1 0 0 0,0 0 0 0 0,0 0 1 0 0,0 0-1 0 0,0-1 0 0 0,1 1 0 0 0,-1-1 0 0 0,1 1 0 0 0,0-1 0 0 0,0 1 0 0 0,0-1 0 0 0,1 0 1 0 0,-1 0-1 0 0,1 0 0 0 0,-1 0 0 0 0,1-1 0 0 0,4 4 0 0 0,-4-4-2 0 0,1-1 0 0 0,-1 1 0 0 0,1-1 0 0 0,-1 1 0 0 0,1-1-1 0 0,0 0 1 0 0,0 0 0 0 0,0-1 0 0 0,-1 1 0 0 0,1-1 0 0 0,0 0 0 0 0,0 0 0 0 0,0 0 0 0 0,0 0-1 0 0,0-1 1 0 0,0 0 0 0 0,5-1 0 0 0,5-2-158 0 0,0-1-1 0 0,0-1 1 0 0,0 0 0 0 0,19-13-1 0 0,51-37-1268 0 0,-78 52 1322 0 0,36-27-1725 0 0,-1-1-451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64 11631 0 0,'0'-2'531'0'0,"3"-42"376"0"0,-3 26 3810 0 0,0 21-3221 0 0,-5 25-21 0 0,-13 217-19 0 0,19 4-945 0 0,0-209-484 0 0,9 250-27 0 0,-8-267 0 0 0,1-1 0 0 0,1 0 0 0 0,2-1 0 0 0,0 1 0 0 0,1-1 0 0 0,11 25 0 0 0,-14-38-98 0 0,0-1 0 0 0,-1 1 0 0 0,-1 1-1 0 0,1-1 1 0 0,1 13 0 0 0,-4-19-86 0 0,0 0 1 0 0,1 0-1 0 0,-1-1 0 0 0,-1 1 0 0 0,1 0 1 0 0,0 0-1 0 0,0 0 0 0 0,-1 0 0 0 0,1 0 1 0 0,-1 0-1 0 0,1 0 0 0 0,-1 0 0 0 0,0-1 1 0 0,0 1-1 0 0,0 0 0 0 0,0-1 0 0 0,0 1 1 0 0,0 0-1 0 0,0-1 0 0 0,0 1 0 0 0,-1-1 1 0 0,1 0-1 0 0,-1 1 0 0 0,1-1 0 0 0,-1 0 1 0 0,1 0-1 0 0,-1 0 0 0 0,0 0 0 0 0,0 0 1 0 0,-1 0-1 0 0,-10 4-1589 0 0,-2-1-33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11519 0 0,'0'0'528'0'0,"-7"1"5176"0"0,10 1-5366 0 0,1 0 0 0 0,0 0 0 0 0,0-1 0 0 0,0 0 0 0 0,0 1-1 0 0,0-1 1 0 0,0 0 0 0 0,0-1 0 0 0,0 1 0 0 0,1-1 0 0 0,4 0 0 0 0,12 0 249 0 0,20-4 0 0 0,-24 2-72 0 0,289-25 2898 0 0,-286 24-3255 0 0,37-9-1 0 0,-38 7-1420 0 0,0 1 0 0 0,24-2 0 0 0,-31 6-7260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10135 0 0,'-7'-9'11936'0'0,"6"13"-11831"0"0,0-1 0 0 0,1 1 0 0 0,0-1 0 0 0,-1 1 0 0 0,1 0 0 0 0,0-1 0 0 0,0 1 0 0 0,1-1-1 0 0,0 6 1 0 0,0-2 47 0 0,5 123 1225 0 0,-5-48-1062 0 0,0-80-175 0 0,1 18-1004 0 0,-2-20 822 0 0,0 0 1 0 0,0 0-1 0 0,0 0 1 0 0,1 0-1 0 0,-1 0 1 0 0,0 0-1 0 0,0 0 1 0 0,0 0-1 0 0,0 0 1 0 0,0 0-1 0 0,0 1 1 0 0,0-1-1 0 0,0 0 1 0 0,0 0-1 0 0,0 0 1 0 0,1 0-1 0 0,-1 0 1 0 0,0 0-1 0 0,0 0 1 0 0,0 0-1 0 0,0 0 1 0 0,0 0-1 0 0,0 0 1 0 0,0 0-1 0 0,1 0 0 0 0,-1 0 1 0 0,0 0-1 0 0,0 0 1 0 0,0 0-1 0 0,0 0 1 0 0,0 0-1 0 0,0-1 1 0 0,0 1-1 0 0,0 0 1 0 0,0 0-1 0 0,1 0 1 0 0,-1 0-1 0 0,0 0 1 0 0,0 0-1 0 0,0 0 1 0 0,0 0-1 0 0,0 0 1 0 0,0 0-1 0 0,0-1 1 0 0,7-9-2122 0 0,4-10-5271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40 274 3679 0 0,'0'3'284'0'0,"-2"34"396"0"0,-11 25 10852 0 0,6-37-9824 0 0,6-24-1138 0 0,1 0-508 0 0,0-1 0 0 0,0 0-1 0 0,0 1 1 0 0,-1-1 0 0 0,1 0 0 0 0,0 0 0 0 0,0 1 0 0 0,-1-1 0 0 0,1 0 0 0 0,0 0 0 0 0,0 0 0 0 0,-1 1 0 0 0,1-1 0 0 0,0 0 0 0 0,-1 0 0 0 0,1 0 0 0 0,0 0 0 0 0,-1 0 0 0 0,1 0 0 0 0,0 0 0 0 0,-1 1 0 0 0,1-1 0 0 0,0 0 0 0 0,-1 0 0 0 0,1 0 0 0 0,-1-1 0 0 0,-1-3 7 0 0,1 0 1 0 0,-1 0-1 0 0,1-1 1 0 0,0 1-1 0 0,0-1 0 0 0,1 1 1 0 0,-1-1-1 0 0,1 1 1 0 0,0-1-1 0 0,0 1 1 0 0,1-1-1 0 0,-1 1 1 0 0,1-1-1 0 0,0 1 0 0 0,2-7 1 0 0,3-7 77 0 0,0 1 1 0 0,14-26-1 0 0,31-48-59 0 0,-43 81-88 0 0,-1 4 11 0 0,-7 6-5 0 0,1 0 1 0 0,0 0-1 0 0,0 0 1 0 0,-1-1-1 0 0,1 1 1 0 0,0 0-1 0 0,0 0 0 0 0,-1 0 1 0 0,1 0-1 0 0,0 0 1 0 0,0 0-1 0 0,-1 0 1 0 0,1 0-1 0 0,0 1 1 0 0,0-1-1 0 0,-1 0 0 0 0,1 0 1 0 0,0 1-1 0 0,0-1 1 0 0,-1 0-1 0 0,1 1 1 0 0,0-1-1 0 0,0 1 1 0 0,13 12 94 0 0,-9-6-10 0 0,0 0 0 0 0,-1 0 0 0 0,0 1 0 0 0,0 0 0 0 0,-1 0 1 0 0,0 0-1 0 0,-1 0 0 0 0,0 0 0 0 0,2 11 0 0 0,-1 4 360 0 0,0 48 0 0 0,-3-70-259 0 0,0-3-156 0 0,0-7-152 0 0,0 0 0 0 0,0 0 0 0 0,1 0 0 0 0,0 0 0 0 0,1 1 0 0 0,0-1 0 0 0,3-10 0 0 0,27-62-858 0 0,-24 61 804 0 0,0 2 39 0 0,1-1 0 0 0,0 1-1 0 0,17-24 1 0 0,-22 37 171 0 0,0 0-1 0 0,-1 0 1 0 0,2 1-1 0 0,-1-1 1 0 0,1 1-1 0 0,-1 0 1 0 0,1 0 0 0 0,0 0-1 0 0,1 0 1 0 0,-1 1-1 0 0,1 0 1 0 0,-1 0-1 0 0,1 1 1 0 0,0 0 0 0 0,8-3-1 0 0,-12 5 21 0 0,0 0-1 0 0,0 0 0 0 0,0 1 1 0 0,-1-1-1 0 0,1 0 0 0 0,0 1 1 0 0,0-1-1 0 0,0 1 0 0 0,0 0 1 0 0,-1-1-1 0 0,1 1 1 0 0,0 0-1 0 0,-1 0 0 0 0,1 0 1 0 0,-1 0-1 0 0,1 0 0 0 0,-1 1 1 0 0,1-1-1 0 0,-1 0 1 0 0,0 1-1 0 0,1-1 0 0 0,-1 1 1 0 0,1 2-1 0 0,2 1 65 0 0,-1 1 0 0 0,1-1 0 0 0,-1 1-1 0 0,-1 0 1 0 0,4 11 0 0 0,-1 1 67 0 0,-1 0 1 0 0,-1 1-1 0 0,-1 0 0 0 0,0 0 1 0 0,-2 28-1 0 0,0-40-252 0 0,0 0 0 0 0,1 0-1 0 0,0 0 1 0 0,4 11 0 0 0,4 6-3645 0 0,-8-22 2352 0 0,11 4-3404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148 116 11887 0 0,'0'0'547'0'0,"-2"1"-11"0"0,-1-1-444 0 0,-1 2-27 0 0,-7 10-9 0 0,9-10 156 0 0,0 1 0 0 0,0-1 0 0 0,1 1 0 0 0,-1 0 0 0 0,1-1 0 0 0,0 1 0 0 0,0 0 0 0 0,0 0 0 0 0,0 0 0 0 0,0 0 0 0 0,1 0 0 0 0,-1 0 0 0 0,1 1 0 0 0,0-1 0 0 0,0 0 0 0 0,0 0 0 0 0,0 0 0 0 0,1 0 0 0 0,-1 0 0 0 0,1 0 0 0 0,0 0 0 0 0,0 0 0 0 0,1 3 0 0 0,-1-4 146 0 0,10 7 412 0 0,-5-6-507 0 0,0 0 0 0 0,0-1-1 0 0,0 1 1 0 0,0-1 0 0 0,0 0-1 0 0,0-1 1 0 0,0 0 0 0 0,1 0-1 0 0,-1 0 1 0 0,1 0-1 0 0,-1-1 1 0 0,0 0 0 0 0,1-1-1 0 0,-1 0 1 0 0,1 1 0 0 0,-1-2-1 0 0,0 1 1 0 0,10-4 0 0 0,-7 0-158 0 0,-7 5-98 0 0,-1-1 0 0 0,1 0 1 0 0,0 0-1 0 0,-1 0 0 0 0,1 0 0 0 0,-1 0 0 0 0,1 0 0 0 0,-1 0 0 0 0,1 0 1 0 0,-1-1-1 0 0,0 1 0 0 0,0 0 0 0 0,0-1 0 0 0,1 1 0 0 0,-2-1 0 0 0,1 0 1 0 0,2-2-1 0 0,4-12 8 0 0,-1 5-142 0 0,0-1-1 0 0,-1 0 1 0 0,0 0 0 0 0,-1 0-1 0 0,3-14 1 0 0,-6 23 86 0 0,-1-1 0 0 0,1 0 0 0 0,-1 0 0 0 0,1 0 0 0 0,-1 0 0 0 0,0 0 0 0 0,-1 0 1 0 0,1 0-1 0 0,-1 0 0 0 0,0 0 0 0 0,0 0 0 0 0,0 1 0 0 0,0-1 0 0 0,-1 0 0 0 0,1 1 0 0 0,-1-1 0 0 0,0 1 0 0 0,0-1 0 0 0,0 1 0 0 0,-6-6 0 0 0,7 8 7 0 0,0 0 0 0 0,0 0 0 0 0,-1 0 0 0 0,1 0 0 0 0,0 0 0 0 0,-1 0 0 0 0,1 1 0 0 0,0-1 0 0 0,-1 0 0 0 0,1 1 0 0 0,-1-1 0 0 0,1 1 0 0 0,-1 0 0 0 0,0 0 0 0 0,1-1 0 0 0,-3 1 0 0 0,1 0-13 0 0,-1 1 0 0 0,1-1-1 0 0,0 1 1 0 0,-1 0 0 0 0,1-1 0 0 0,0 1-1 0 0,-5 2 1 0 0,-3 3-14 0 0,0 0 0 0 0,0 1 0 0 0,-10 9 0 0 0,19-15 64 0 0,-30 23-40 0 0,-38 38 1 0 0,57-49 81 0 0,1 1 0 0 0,0 0 0 0 0,1 0 0 0 0,1 1 0 0 0,-12 21 0 0 0,20-31-21 0 0,-1 1-1 0 0,1-1 1 0 0,0 0 0 0 0,1 1-1 0 0,-1 0 1 0 0,1-1 0 0 0,0 1-1 0 0,0 0 1 0 0,1 0 0 0 0,0-1-1 0 0,1 11 1 0 0,-1-12 16 0 0,1 0-1 0 0,0-1 1 0 0,0 1 0 0 0,0 0 0 0 0,0-1 0 0 0,1 1-1 0 0,0-1 1 0 0,0 1 0 0 0,0-1 0 0 0,0 0 0 0 0,0 0 0 0 0,0 0-1 0 0,1 0 1 0 0,0 0 0 0 0,-1-1 0 0 0,1 1 0 0 0,0-1-1 0 0,5 4 1 0 0,2-1 88 0 0,0 0 1 0 0,1-1-1 0 0,-1 0 0 0 0,1 0 0 0 0,-1-1 0 0 0,1-1 0 0 0,0 0 1 0 0,0 0-1 0 0,0-1 0 0 0,14 0 0 0 0,11-2 321 0 0,65-9 0 0 0,8-8-224 0 0,-97 15-202 0 0,-3-3 6 0 0,-9 5-115 0 0,1 0 0 0 0,0 0 0 0 0,0 0 0 0 0,0 0 0 0 0,-1 0 0 0 0,1 0 0 0 0,0-1 0 0 0,-1 1 0 0 0,1 0-1 0 0,-1 0 1 0 0,1-1 0 0 0,-1 1 0 0 0,0 0 0 0 0,0-1 0 0 0,1 1 0 0 0,-1 0 0 0 0,0-1 0 0 0,-1-2 0 0 0,-6-22-3149 0 0,5 21 3014 0 0,-3-11-1529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 6911 0 0,'-10'-13'12568'0'0,"11"19"-12064"0"0,-1 2-345 0 0,0 1 1 0 0,0-1-1 0 0,-1 0 0 0 0,0 0 0 0 0,-1 1 0 0 0,0-1 0 0 0,-6 15 1 0 0,4-8 77 0 0,1-4-113 0 0,-11 36 506 0 0,-9 54 0 0 0,22-88-572 0 0,0-3-55 0 0,2-10-17 0 0,0 0 1 0 0,0 0-1 0 0,0 0 0 0 0,0 0 0 0 0,0 0 0 0 0,0 0 1 0 0,0-1-1 0 0,0 1 0 0 0,0 0 0 0 0,0-1 1 0 0,2 0-1 0 0,12-9-1409 0 0,-2-3-3519 0 0,2-5-2108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213 570 11631 0 0,'0'0'10276'0'0,"-1"-2"-9913"0"0,1-5-215 0 0,-1 0 0 0 0,1 0 0 0 0,1 0 0 0 0,-1 0 0 0 0,1 0 1 0 0,3-13-1 0 0,2-14 48 0 0,-4-20-129 0 0,-2 0 1 0 0,-2 0-1 0 0,-3 0 0 0 0,-16-74 0 0 0,19 118-167 0 0,-1 0 0 0 0,0 0 0 0 0,0 0-1 0 0,-1 0 1 0 0,-1 1 0 0 0,-5-9 0 0 0,8 14-91 0 0,0 0 0 0 0,-1 1 0 0 0,1-1 0 0 0,-1 1 0 0 0,0-1 0 0 0,0 1 1 0 0,0 0-1 0 0,0 1 0 0 0,-1-1 0 0 0,1 0 0 0 0,-1 1 0 0 0,0 0 0 0 0,1 0 0 0 0,-1 0 0 0 0,0 0 0 0 0,-8-2 1 0 0,10 4 119 0 0,1 0 0 0 0,-1 0 1 0 0,0 0-1 0 0,0 0 1 0 0,0 0-1 0 0,1 0 1 0 0,-1 0-1 0 0,0 0 1 0 0,0 1-1 0 0,0-1 1 0 0,1 1-1 0 0,-1 0 1 0 0,0-1-1 0 0,1 1 1 0 0,-1 0-1 0 0,0 0 1 0 0,1 0-1 0 0,-1 0 1 0 0,1 0-1 0 0,0 0 1 0 0,-1 0-1 0 0,1 1 0 0 0,0-1 1 0 0,0 0-1 0 0,0 1 1 0 0,-1-1-1 0 0,2 1 1 0 0,-1-1-1 0 0,0 1 1 0 0,0 0-1 0 0,-1 2 1 0 0,0 3 6 0 0,-1 1 1 0 0,1-1-1 0 0,1 0 1 0 0,-1 1-1 0 0,1-1 1 0 0,0 12-1 0 0,7 97-152 0 0,1-10 224 0 0,-19 150-17 0 0,0-51 9 0 0,11-142 176 0 0,9 79 0 0 0,0-92-116 0 0,1 34 1 0 0,-8-72-48 0 0,-2-1 0 0 0,1 1 0 0 0,-1-1 0 0 0,-1 0 0 0 0,-4 17 0 0 0,-26 65 1803 0 0,28-82-2388 0 0,-8 24-616 0 0,12-33 327 0 0,0 0 0 0 0,-1 1 0 0 0,1-1 1 0 0,0 0-1 0 0,0 1 0 0 0,0-1 0 0 0,1 4 0 0 0,10-11-5474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 8287 0 0,'-1'0'639'0'0,"-3"-2"-359"0"0,-1 1 0 0 0,1 0-1 0 0,-1 0 1 0 0,-7 0 0 0 0,2 2 3501 0 0,0 1 3984 0 0,8-2-6645 0 0,4 2-1008 0 0,2 2-37 0 0,0-1 0 0 0,0-1-1 0 0,0 1 1 0 0,0-1 0 0 0,1 1 0 0 0,-1-1 0 0 0,1 0-1 0 0,-1-1 1 0 0,1 1 0 0 0,0-1 0 0 0,-1 0-1 0 0,1 0 1 0 0,0-1 0 0 0,5 1 0 0 0,14 0 159 0 0,40-5 1 0 0,-28 2-135 0 0,-30 2-20 0 0,17 1-2529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9215 0 0,'0'0'8120'0'0,"1"2"-7785"0"0,1 46 597 0 0,-2 0-1 0 0,-10 83 1 0 0,4-80-635 0 0,-19 129-38 0 0,14-112-375 0 0,2 1 1 0 0,0 95-1 0 0,10-149 86 0 0,1-1 0 0 0,4 16 0 0 0,-1-4-1332 0 0,-2-1-3857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591 108 12095 0 0,'78'-81'1594'0'0,"-51"54"1816"0"0,-34 34-3134 0 0,1 1 0 0 0,-7 10 0 0 0,-1 3-12 0 0,-29 32 290 0 0,7-8-123 0 0,-31 49 0 0 0,-133 259 249 0 0,84-108-644 0 0,8-17-457 0 0,41-94-1298 0 0,54-99-169 0 0,8-23 320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61 5983 0 0,'-1'-4'119'0'0,"1"0"0"0"0,-1 1 0 0 0,0-1-1 0 0,0 0 1 0 0,-1 1 0 0 0,1-1-1 0 0,-1 1 1 0 0,0-1 0 0 0,-2-2-1 0 0,2 2 1263 0 0,-1 1-1 0 0,1 0 1 0 0,-1 0-1 0 0,-7-5 5978 0 0,1 38-6266 0 0,8-19-939 0 0,1 0 0 0 0,0 1 0 0 0,1-1 1 0 0,0 0-1 0 0,1 0 0 0 0,6 19 0 0 0,26 66 321 0 0,-19-61-395 0 0,-12-26-61 0 0,42 125 54 0 0,-40-116-63 0 0,-1 0-1 0 0,-2 0 1 0 0,1 1-1 0 0,-2-1 1 0 0,-2 31-1 0 0,-2-22 14 0 0,-1 0-1 0 0,-1 0 0 0 0,-13 37 1 0 0,-37 75 47 0 0,26-64-9 0 0,25-61-56 0 0,0-1-4 0 0,2-3-15 0 0,2-8-70 0 0,13-6-232 0 0,-11 3 61 0 0,1 0 1 0 0,0-1 0 0 0,0 1-1 0 0,-1-1 1 0 0,1 1 0 0 0,-1-1-1 0 0,0 0 1 0 0,1 0 0 0 0,-1-1-1 0 0,0 1 1 0 0,0 0-1 0 0,0-1 1 0 0,0 1 0 0 0,-1-1-1 0 0,1 1 1 0 0,-1-1 0 0 0,0 0-1 0 0,2-4 1 0 0,3-11-6380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11975 0 0,'0'0'923'0'0,"2"0"-602"0"0,105-27 5979 0 0,70-45-2060 0 0,-161 65-3825 0 0,1 1 0 0 0,0 1 0 0 0,34-7 0 0 0,-49 12-490 0 0,7 10-198 0 0,-8-8 148 0 0,-1-1 1 0 0,1 1-1 0 0,0 0 0 0 0,0-1 1 0 0,-1 1-1 0 0,1 0 0 0 0,-1 0 1 0 0,1-1-1 0 0,-1 1 0 0 0,0 0 1 0 0,1 3-1 0 0,-2 8-1387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7831 0 0,'-1'1'3111'0'0,"-35"33"5006"0"0,29-27-7773 0 0,0 1 1 0 0,1 1-1 0 0,0-1 1 0 0,0 1-1 0 0,-5 13 1 0 0,-8 19-61 0 0,-15 53 1 0 0,29-78-289 0 0,1 0 1 0 0,0 1 0 0 0,1-1-1 0 0,1 1 1 0 0,1 0 0 0 0,1 27-1 0 0,6-18 4 0 0,1-16 0 0 0,-4-8 5 0 0,0 0 0 0 0,0-1 0 0 0,0 1 0 0 0,0-1 0 0 0,0 1 0 0 0,0-1 0 0 0,1 0 0 0 0,-1 0 0 0 0,1 0 0 0 0,-1-1 0 0 0,1 1 0 0 0,-1-1 0 0 0,1 0 0 0 0,-1 0 0 0 0,1 0 0 0 0,-1 0 0 0 0,1-1 0 0 0,-1 0 0 0 0,1 1 0 0 0,-1-1 0 0 0,7-3 0 0 0,1 0 93 0 0,1-1 0 0 0,-1-1 0 0 0,0 0 0 0 0,19-14 0 0 0,-25 16-61 0 0,0 1 0 0 0,0-1-1 0 0,-1-1 1 0 0,0 1 0 0 0,0-1 0 0 0,0 1-1 0 0,0-1 1 0 0,0 0 0 0 0,-1-1 0 0 0,0 1-1 0 0,0-1 1 0 0,2-7 0 0 0,-3 8-24 0 0,-1-1 0 0 0,0 1 0 0 0,0-1 0 0 0,-1 1 0 0 0,1-1 1 0 0,-1 0-1 0 0,-1 1 0 0 0,1-1 0 0 0,-1 1 0 0 0,0-1 0 0 0,0 1 0 0 0,0-1 0 0 0,-4-8 0 0 0,-2-2-8 0 0,-1 0-1 0 0,-15-22 1 0 0,12 20-223 0 0,-10-22 0 0 0,19 36 101 0 0,1-1 1 0 0,-1 1-1 0 0,1-1 0 0 0,0 0 1 0 0,0 1-1 0 0,0-1 0 0 0,0-6 1 0 0,1 8-132 0 0,0 1 0 0 0,0-1 0 0 0,1 1 0 0 0,-1-1 0 0 0,1 0 0 0 0,-1 1 0 0 0,1-1 0 0 0,0 1 0 0 0,0 0 1 0 0,0-1-1 0 0,0 1 0 0 0,0 0 0 0 0,1 0 0 0 0,1-3 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7367 0 0,'0'0'6040'0'0,"1"2"-4353"0"0,3 8-1332 0 0,-2-1 0 0 0,1 1 0 0 0,-1-1 1 0 0,-1 1-1 0 0,0 0 0 0 0,0 15 0 0 0,-7 65 701 0 0,2-34-590 0 0,2-29-302 0 0,0-8-113 0 0,2-1 1 0 0,0 0-1 0 0,0 0 1 0 0,5 26-1 0 0,0-30 9 0 0,3-3 0 0 0,-7-11-59 0 0,-1 1 0 0 0,1-1-1 0 0,-1 0 1 0 0,1 0 0 0 0,-1 1-1 0 0,1-1 1 0 0,-1 0 0 0 0,1 1-1 0 0,-1-1 1 0 0,1 0 0 0 0,-1 0-1 0 0,1 0 1 0 0,0 0 0 0 0,-1 0-1 0 0,1 0 1 0 0,-1 0 0 0 0,2 0-1 0 0,0 0 5 0 0,1-1 0 0 0,-1 0 0 0 0,0 0-1 0 0,1 0 1 0 0,-1 0 0 0 0,0 0 0 0 0,0 0 0 0 0,0-1 0 0 0,0 1-1 0 0,0-1 1 0 0,0 1 0 0 0,0-1 0 0 0,0 0 0 0 0,-1 0 0 0 0,1 0-1 0 0,1-3 1 0 0,4-5 18 0 0,-1 0 1 0 0,5-12-1 0 0,-9 19-23 0 0,11-26 17 0 0,-2 1 1 0 0,8-37-1 0 0,-4 17-5 0 0,-8 20-12 0 0,-3 6-72 0 0,-13 58 135 0 0,8-23 16 0 0,1 1 1 0 0,0-1-1 0 0,1 0 1 0 0,0 0-1 0 0,2 0 1 0 0,-1 0 0 0 0,1-1-1 0 0,1 1 1 0 0,0 0-1 0 0,1-1 1 0 0,1 0-1 0 0,0-1 1 0 0,10 18-1 0 0,-13-26-62 0 0,-1 0-1 0 0,1 0 1 0 0,-1 0 0 0 0,1 0-1 0 0,0 0 1 0 0,0 0-1 0 0,1-1 1 0 0,-1 0 0 0 0,0 1-1 0 0,1-1 1 0 0,-1-1-1 0 0,1 1 1 0 0,0 0 0 0 0,-1-1-1 0 0,1 0 1 0 0,0 0-1 0 0,0 0 1 0 0,0 0 0 0 0,0 0-1 0 0,0-1 1 0 0,0 0-1 0 0,0 0 1 0 0,0 0 0 0 0,0 0-1 0 0,8-2 1 0 0,-7 0 45 0 0,1 1 0 0 0,-1-1 0 0 0,0 0-1 0 0,1-1 1 0 0,-1 1 0 0 0,0-1 0 0 0,0 0 0 0 0,-1-1 0 0 0,1 1 0 0 0,-1-1-1 0 0,1 0 1 0 0,-1 0 0 0 0,0 0 0 0 0,-1 0 0 0 0,1-1 0 0 0,-1 1 0 0 0,5-10-1 0 0,-2 1 60 0 0,0 1-1 0 0,-2-2 0 0 0,1 1 1 0 0,-2 0-1 0 0,0-1 0 0 0,0 0 1 0 0,0-21-1 0 0,-1-8 137 0 0,-6-47 0 0 0,2 65-466 0 0,2 19-39 0 0,0 0 0 0 0,0 0-1 0 0,1 1 1 0 0,-1-1-1 0 0,3-6 1 0 0,-3 10-696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149 138 8287 0 0,'0'0'639'0'0,"3"1"-415"0"0,1 0 326 0 0,0 0 0 0 0,0 0 0 0 0,0 0 0 0 0,-1 0 0 0 0,1 1 0 0 0,0 0 0 0 0,0 0-1 0 0,4 3 1 0 0,-2-1 838 0 0,-5-3-584 0 0,1 0-325 0 0,-1 0-422 0 0,1-1 0 0 0,-1 1-1 0 0,1 0 1 0 0,0-1 0 0 0,-1 1 0 0 0,1-1 0 0 0,-1 0 0 0 0,1 1-1 0 0,0-1 1 0 0,-1 0 0 0 0,1 0 0 0 0,0 0 0 0 0,-1 0 0 0 0,1 0-1 0 0,-1 0 1 0 0,1-1 0 0 0,0 1 0 0 0,2-2 0 0 0,0 1 175 0 0,-1-1 1 0 0,0 0 0 0 0,0 0 0 0 0,0 0 0 0 0,0 0-1 0 0,0 0 1 0 0,0-1 0 0 0,3-3 0 0 0,0 0 136 0 0,-1-1 1 0 0,-1 1 0 0 0,1-1 0 0 0,-1 0 0 0 0,0-1 0 0 0,0 1-1 0 0,3-12 1 0 0,-6 17-376 0 0,-1 0 0 0 0,1-1-1 0 0,-1 1 1 0 0,1 0 0 0 0,-1 0 0 0 0,0-1 0 0 0,0 1-1 0 0,0 0 1 0 0,0-1 0 0 0,0 1 0 0 0,-1 0-1 0 0,1 0 1 0 0,-1-1 0 0 0,1 1 0 0 0,-1 0 0 0 0,0 0-1 0 0,0 0 1 0 0,0 0 0 0 0,0 0 0 0 0,0 0-1 0 0,0 0 1 0 0,-1 0 0 0 0,1 0 0 0 0,-1 0 0 0 0,1 1-1 0 0,-4-3 1 0 0,2 2-5 0 0,0 0-1 0 0,0 0 1 0 0,1 1 0 0 0,-2-1-1 0 0,1 1 1 0 0,0 0 0 0 0,0 0-1 0 0,0 0 1 0 0,0 0-1 0 0,-1 1 1 0 0,1-1 0 0 0,0 1-1 0 0,-1 0 1 0 0,1 0 0 0 0,0 0-1 0 0,-1 1 1 0 0,1-1 0 0 0,-4 1-1 0 0,-8 3-79 0 0,-1 1 0 0 0,1 0 0 0 0,0 1 0 0 0,0 1-1 0 0,1 0 1 0 0,-22 15 0 0 0,28-16 82 0 0,0 0 0 0 0,0 1 0 0 0,0 0 0 0 0,1 0 0 0 0,0 1 0 0 0,0-1 0 0 0,1 2 1 0 0,0-1-1 0 0,0 1 0 0 0,1 0 0 0 0,-6 13 0 0 0,9-18 23 0 0,1 0-1 0 0,0 0 1 0 0,-1 0 0 0 0,1 1-1 0 0,1-1 1 0 0,-1 1 0 0 0,1-1 0 0 0,-1 0-1 0 0,1 1 1 0 0,1-1 0 0 0,-1 1 0 0 0,0-1-1 0 0,1 0 1 0 0,0 1 0 0 0,0-1 0 0 0,1 0-1 0 0,-1 0 1 0 0,1 0 0 0 0,0 0-1 0 0,2 4 1 0 0,0-2-27 0 0,-1-1 0 0 0,2-1 1 0 0,-1 1-1 0 0,0 0 0 0 0,1-1 0 0 0,0 0 0 0 0,0 0 0 0 0,0-1 0 0 0,1 1 0 0 0,-1-1 0 0 0,1 0 1 0 0,0-1-1 0 0,8 4 0 0 0,10 2-1846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18111 0 0,'0'0'1639'0'0,"2"0"-1350"0"0,0 0-252 0 0,-1 0-1 0 0,1 0 1 0 0,0 0-1 0 0,-1 0 1 0 0,1 0-1 0 0,0 0 1 0 0,-1 0-1 0 0,1 0 1 0 0,-1-1-1 0 0,1 1 0 0 0,0-1 1 0 0,-1 1-1 0 0,1-1 1 0 0,-1 0-1 0 0,1 1 1 0 0,-1-1-1 0 0,3-2 1 0 0,-2 1 10 0 0,0 2 6 0 0,-1-1-1 0 0,1 0 1 0 0,-1 0 0 0 0,1 0-1 0 0,-1 0 1 0 0,0-1 0 0 0,0 1-1 0 0,1 0 1 0 0,-1-1 0 0 0,0 1-1 0 0,0-1 1 0 0,0 1 0 0 0,0-1-1 0 0,-1 1 1 0 0,1-1-1 0 0,0 1 1 0 0,-1-1 0 0 0,1 0-1 0 0,-1 1 1 0 0,1-1 0 0 0,-1 0-1 0 0,0 0 1 0 0,0 0 0 0 0,1 1-1 0 0,-2-4 1 0 0,1-3 193 0 0,-1-1 1 0 0,-1 1-1 0 0,0 0 0 0 0,-3-10 1 0 0,-1-5 200 0 0,3 0-326 0 0,0 1 1 0 0,1-1-1 0 0,1 1 1 0 0,2-1-1 0 0,0 0 0 0 0,8-41 1 0 0,-7 52-122 0 0,1 1 0 0 0,1-1 1 0 0,0 1-1 0 0,0 0 1 0 0,1 0-1 0 0,1 1 1 0 0,0-1-1 0 0,0 1 0 0 0,1 0 1 0 0,0 1-1 0 0,1 0 1 0 0,0 0-1 0 0,0 0 1 0 0,17-12-1 0 0,-19 17-2 0 0,-1 0 0 0 0,1 0 0 0 0,0 1 0 0 0,0 0 0 0 0,0 0 1 0 0,0 1-1 0 0,1-1 0 0 0,-1 1 0 0 0,9-1 0 0 0,-13 3-31 0 0,1 0 1 0 0,-1-1-1 0 0,1 1 1 0 0,-1 1-1 0 0,1-1 1 0 0,-1 0-1 0 0,1 1 0 0 0,-1-1 1 0 0,0 1-1 0 0,1-1 1 0 0,-1 1-1 0 0,0 0 1 0 0,1 0-1 0 0,-1 0 1 0 0,0 1-1 0 0,0-1 0 0 0,0 0 1 0 0,0 1-1 0 0,0 0 1 0 0,0-1-1 0 0,0 1 1 0 0,-1 0-1 0 0,1 0 1 0 0,-1 0-1 0 0,1 0 1 0 0,-1 0-1 0 0,2 4 0 0 0,12 26-3442 0 0,16 49 0 0 0,-15-36-2828 0 0,-15-43 5322 0 0,1 1-217 0 0,1 0 2677 0 0,0 0 0 0 0,-1 0-1 0 0,1 0 1 0 0,5 3 0 0 0,2 3 274 0 0,-4-2-1249 0 0,0 1-1 0 0,1-2 0 0 0,0 1 1 0 0,0-1-1 0 0,0 0 0 0 0,11 7 1 0 0,-14-11-408 0 0,0 0 1 0 0,0 0 0 0 0,0-1 0 0 0,0 0-1 0 0,0 1 1 0 0,0-1 0 0 0,1-1 0 0 0,-1 1-1 0 0,0-1 1 0 0,0 1 0 0 0,1-1-1 0 0,-1-1 1 0 0,0 1 0 0 0,0 0 0 0 0,1-1-1 0 0,5-2 1 0 0,-2 1 30 0 0,-1-1-1 0 0,1-1 1 0 0,-1 1-1 0 0,0-1 1 0 0,-1 0-1 0 0,1-1 1 0 0,-1 0-1 0 0,0 0 0 0 0,0 0 1 0 0,0 0-1 0 0,6-8 1 0 0,2-5 123 0 0,0-1 0 0 0,17-30 0 0 0,-27 41-221 0 0,0 1 1 0 0,0-1-1 0 0,4-15 0 0 0,-7 20-22 0 0,0-1 0 0 0,0 0 1 0 0,0 0-1 0 0,-1 1 0 0 0,0-1 0 0 0,0 0 0 0 0,0 0 1 0 0,0 0-1 0 0,0 0 0 0 0,-2-6 0 0 0,1 9-12 0 0,1 0-1 0 0,0 0 0 0 0,-1 0 1 0 0,1 0-1 0 0,-1 0 1 0 0,1 0-1 0 0,-1 0 0 0 0,0 0 1 0 0,1 0-1 0 0,-1 0 1 0 0,0 0-1 0 0,0 1 1 0 0,0-1-1 0 0,1 0 0 0 0,-1 0 1 0 0,0 1-1 0 0,0-1 1 0 0,0 1-1 0 0,0-1 0 0 0,0 1 1 0 0,0-1-1 0 0,-1 1 1 0 0,1-1-1 0 0,0 1 0 0 0,0 0 1 0 0,0 0-1 0 0,0 0 1 0 0,0-1-1 0 0,0 1 1 0 0,-1 0-1 0 0,1 1 0 0 0,0-1 1 0 0,0 0-1 0 0,0 0 1 0 0,0 0-1 0 0,0 1 0 0 0,-2 0 1 0 0,-5 1-55 0 0,1 1 0 0 0,-1 0 1 0 0,1 0-1 0 0,-8 5 0 0 0,11-6 43 0 0,-25 16-95 0 0,2 2 0 0 0,0 0 0 0 0,-47 48 0 0 0,64-59 107 0 0,0 1 0 0 0,1 0 0 0 0,1 1 0 0 0,0 0 0 0 0,0 0 0 0 0,1 1 0 0 0,-8 17 0 0 0,14-26 4 0 0,-1 1 0 0 0,1-1-1 0 0,0 1 1 0 0,0 0 0 0 0,0-1-1 0 0,0 1 1 0 0,1 0 0 0 0,0 0 0 0 0,-1 0-1 0 0,1-1 1 0 0,1 1 0 0 0,-1 0-1 0 0,0 0 1 0 0,1 0 0 0 0,0-1-1 0 0,0 1 1 0 0,0 0 0 0 0,0-1 0 0 0,1 1-1 0 0,0-1 1 0 0,-1 1 0 0 0,1-1-1 0 0,0 0 1 0 0,1 0 0 0 0,-1 1 0 0 0,0-2-1 0 0,1 1 1 0 0,0 0 0 0 0,-1 0-1 0 0,6 2 1 0 0,0 1-48 0 0,2 0 0 0 0,-1-1-1 0 0,0 0 1 0 0,1-1 0 0 0,0 0 0 0 0,0-1-1 0 0,0 0 1 0 0,1 0 0 0 0,-1-1 0 0 0,0 0-1 0 0,18 0 1 0 0,5-2-283 0 0,1-1-1 0 0,42-6 1 0 0,-66 4-6528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1839 0 0,'0'0'12732'0'0,"-8"14"-10521"0"0,7-7-2068 0 0,0 0 0 0 0,0 1 1 0 0,1-1-1 0 0,0 0 0 0 0,0 1 1 0 0,1-1-1 0 0,0 1 0 0 0,4 13 0 0 0,-1-1 16 0 0,19 165 312 0 0,-20-140-409 0 0,-3 0 0 0 0,-5 55 0 0 0,1-72-62 0 0,1-11 0 0 0,1-1 0 0 0,1 26 0 0 0,1-38 0 0 0,0-1 1 0 0,0 0-1 0 0,1 0 0 0 0,-1 0 0 0 0,1 0 0 0 0,2 6 0 0 0,-2-6-2 0 0,0 0 1 0 0,-1 0-1 0 0,1 0 0 0 0,0 0 0 0 0,-1 0 0 0 0,0 4 0 0 0,1-5-32 0 0,-1-1-1 0 0,0 1 0 0 0,0-1 1 0 0,0 1-1 0 0,0 0 1 0 0,0-1-1 0 0,0 1 1 0 0,0 0-1 0 0,-1-1 1 0 0,1 1-1 0 0,-1-1 0 0 0,1 1 1 0 0,-1-1-1 0 0,1 1 1 0 0,-1-1-1 0 0,-1 3 1 0 0,0 0-183 0 0,-7 6-384 0 0,3-2-2974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9671 0 0,'0'0'6927'0'0,"0"2"-6435"0"0,3 40 563 0 0,-2-1 1 0 0,-5 50-1 0 0,0-9-228 0 0,3 96-359 0 0,-4 95-337 0 0,4-241-106 0 0,-2 16-38 0 0,-9 53-1 0 0,12-100-233 0 0,-3 7-2028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7 132 12895 0 0,'-6'3'4122'0'0,"5"-3"-4053"0"0,6 1 286 0 0,-1 0 1 0 0,0 0-1 0 0,0-1 1 0 0,0 1-1 0 0,1-1 1 0 0,-1 0-1 0 0,0 0 1 0 0,1 0-1 0 0,-1-1 0 0 0,7-1 1 0 0,49-15 15 0 0,-31 8 9 0 0,286-85 1144 0 0,-300 90-1367 0 0,1 0-1 0 0,-1 1 1 0 0,1 1 0 0 0,0 0-1 0 0,26 1 1 0 0,-33 3-129 0 0,-5 3-44 0 0,-3-2-52 0 0,-1-1 0 0 0,0 1 0 0 0,0-1 0 0 0,-1 0 1 0 0,1 1-1 0 0,0-1 0 0 0,-1 1 0 0 0,0-1 0 0 0,1 0 0 0 0,-1 1 0 0 0,0-1 0 0 0,0 0 0 0 0,-2 3 0 0 0,1 1-953 0 0,-1 2-671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11 8751 0 0,'0'0'1160'0'0,"-15"0"3211"0"0,10 2-3785 0 0,-1-1 0 0 0,1 2 0 0 0,-1-1 0 0 0,1 0 0 0 0,-7 5 0 0 0,-13 6 22 0 0,16-9-548 0 0,1 0 0 0 0,-1 1 0 0 0,1 0-1 0 0,0 1 1 0 0,0 0 0 0 0,0 0 0 0 0,1 1 0 0 0,0 0 0 0 0,1 0 0 0 0,-1 0 0 0 0,1 1 0 0 0,1 0-1 0 0,-1 0 1 0 0,1 1 0 0 0,1-1 0 0 0,0 1 0 0 0,0 0 0 0 0,1 1 0 0 0,0-1 0 0 0,0 0 0 0 0,1 1 0 0 0,0 0-1 0 0,1-1 1 0 0,-1 15 0 0 0,2-20-22 0 0,1 0-1 0 0,-1 0 1 0 0,0 0-1 0 0,1 0 0 0 0,0 0 1 0 0,0 0-1 0 0,0 0 1 0 0,0-1-1 0 0,1 1 1 0 0,-1 0-1 0 0,1-1 1 0 0,0 1-1 0 0,0-1 1 0 0,0 1-1 0 0,1-1 1 0 0,-1 0-1 0 0,1 0 0 0 0,0 0 1 0 0,0 0-1 0 0,0-1 1 0 0,0 1-1 0 0,0-1 1 0 0,1 0-1 0 0,4 3 1 0 0,-3-3-30 0 0,0 0 0 0 0,0 0 0 0 0,1 0 0 0 0,-1-1 0 0 0,1 0 0 0 0,-1 0-1 0 0,1 0 1 0 0,0-1 0 0 0,-1 1 0 0 0,1-1 0 0 0,0-1 0 0 0,-1 1 0 0 0,1-1 0 0 0,-1 0 0 0 0,1 0 0 0 0,8-4 0 0 0,-5 1 0 0 0,0-1 0 0 0,0 0 0 0 0,0 0 0 0 0,-1-1 0 0 0,0 0 0 0 0,0 0 0 0 0,0-1 0 0 0,-1 0 0 0 0,0 0 0 0 0,0-1 0 0 0,-1 0 0 0 0,0 0 0 0 0,0 0 0 0 0,-1-1 0 0 0,0 0 0 0 0,-1 0 0 0 0,0 0 0 0 0,0-1 0 0 0,-1 0 0 0 0,4-19 0 0 0,-6 23-40 0 0,-1 0 0 0 0,0-1-1 0 0,0 1 1 0 0,-1 0 0 0 0,0 0 0 0 0,0-1 0 0 0,0 1-1 0 0,-1 0 1 0 0,1 0 0 0 0,-2 0 0 0 0,1 1-1 0 0,0-1 1 0 0,-1 0 0 0 0,0 1 0 0 0,-7-10 0 0 0,6 11-132 0 0,0-1-1 0 0,1 1 1 0 0,-1 0 0 0 0,-1 0 0 0 0,1 0 0 0 0,-1 1 0 0 0,1-1 0 0 0,-1 1 0 0 0,0 0 0 0 0,0 0 0 0 0,0 1 0 0 0,-1 0 0 0 0,1 0 0 0 0,0 0 0 0 0,-1 0 0 0 0,1 1 0 0 0,-9-1 0 0 0,6 2-272 0 0,0 0 0 0 0,1 0 0 0 0,-1 1 0 0 0,0 0 0 0 0,1 0 0 0 0,-1 0 0 0 0,1 1 0 0 0,-1 1 0 0 0,1-1 0 0 0,0 1 0 0 0,-10 6 0 0 0,15-8-12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9671 0 0,'2'-1'748'0'0,"11"-6"-414"0"0,-1 1 1 0 0,1 0-1 0 0,0 1 0 0 0,0 0 0 0 0,1 1 0 0 0,20-3 0 0 0,23-8 1065 0 0,28-13-447 0 0,124-37 2124 0 0,-177 58-2726 0 0,-1 2 0 0 0,1 1 1 0 0,0 1-1 0 0,0 2 1 0 0,0 1-1 0 0,35 5 1 0 0,-9-3-3912 0 0,-39-2-2733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 11055 0 0,'0'0'852'0'0,"0"-1"-560"0"0,-3-5 1978 0 0,-8 19 660 0 0,6-4-2758 0 0,1 0-1 0 0,0 0 0 0 0,1 0 1 0 0,0 0-1 0 0,0 1 0 0 0,-1 9 0 0 0,-6 61 188 0 0,4 145-64 0 0,4-53-409 0 0,0-129-163 0 0,-17 84-1 0 0,10-95 228 0 0,0 0 0 0 0,-3 0 0 0 0,-20 40 0 0 0,29-65 61 0 0,-6-18 42 0 0,6 6-55 0 0,0-1 0 0 0,1 1 0 0 0,-1-1 0 0 0,1 0 0 0 0,1 0 1 0 0,-1 0-1 0 0,1 0 0 0 0,0-8 0 0 0,0-54-30 0 0,1 10 17 0 0,-15-46 75 0 0,15 102-50 0 0,0 1-1 0 0,0-1 1 0 0,-1 0-1 0 0,1 0 0 0 0,0 1 1 0 0,1-1-1 0 0,-1 0 1 0 0,0 1-1 0 0,0-1 1 0 0,1 0-1 0 0,-1 1 0 0 0,1-1 1 0 0,-1 1-1 0 0,1-1 1 0 0,0 0-1 0 0,-1 1 1 0 0,1-1-1 0 0,0 1 1 0 0,0 0-1 0 0,0-1 0 0 0,0 1 1 0 0,0 0-1 0 0,1 0 1 0 0,1-2-1 0 0,-2 2-9 0 0,0 0 0 0 0,0 0 0 0 0,0 0 0 0 0,0 1 0 0 0,0-1 0 0 0,0 0 0 0 0,0 0 0 0 0,1 1 0 0 0,-1-1 0 0 0,0 1 0 0 0,0-1 0 0 0,1 1 0 0 0,-1 0 0 0 0,0-1 0 0 0,1 1 0 0 0,-1 0 0 0 0,1 0 0 0 0,-1 0 0 0 0,0 0 0 0 0,1 0 0 0 0,-1 0 0 0 0,2 1 0 0 0,1 0 0 0 0,3 0 0 0 0,-1 1 0 0 0,1 0 0 0 0,-1 1 0 0 0,1-1 0 0 0,-1 1 0 0 0,0 1 0 0 0,8 5 0 0 0,17 8 0 0 0,84 24 226 0 0,-11-5 48 0 0,-102-35-217 0 0,-1 0 0 0 0,1-1-1 0 0,0 1 1 0 0,0 0 0 0 0,-1 1 0 0 0,1-1 0 0 0,0 0-1 0 0,-1 0 1 0 0,1 1 0 0 0,1 2 0 0 0,-2-3 3 0 0,-1 0 0 0 0,1-1 0 0 0,-1 1 0 0 0,1 0 0 0 0,-1 0 0 0 0,1 0 0 0 0,-1 0 0 0 0,0 0 0 0 0,0 0 0 0 0,1 0 1 0 0,-1 0-1 0 0,0 0 0 0 0,0 1 0 0 0,0-1 0 0 0,-1 1 0 0 0,1 2 113 0 0,-2 0 0 0 0,1-1 0 0 0,0 0 0 0 0,-1 1 0 0 0,0-1 0 0 0,0 0 0 0 0,0 0 0 0 0,0 0 0 0 0,-5 6 0 0 0,-12 13 257 0 0,-1-1-1 0 0,-37 31 1 0 0,45-42-505 0 0,-1-1 1 0 0,-1 0 0 0 0,0 0-1 0 0,0-2 1 0 0,-1 0 0 0 0,-19 7-1 0 0,30-13-142 0 0,1 0-1 0 0,0-1 0 0 0,0 1 1 0 0,-1-1-1 0 0,-4 0 1 0 0,6-13-1087 0 0,3 9 885 0 0,0 0 1 0 0,0-1-1 0 0,0 1 1 0 0,0 0-1 0 0,1 0 1 0 0,3-6-1 0 0,-5 9 253 0 0,12-20-6305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12151 0 0,'0'0'1356'0'0,"0"1"-998"0"0,6 26 239 0 0,-2 0 0 0 0,-1 0 0 0 0,0 0 0 0 0,-3 32 0 0 0,1 14 216 0 0,10 294 1141 0 0,-13-274-1789 0 0,-28 177 0 0 0,28-260-147 0 0,-2 10 38 0 0,-1 26 1 0 0,4-41-47 0 0,1-1 0 0 0,0 1 1 0 0,1-1-1 0 0,-1 0 1 0 0,1 1-1 0 0,-1-1 0 0 0,1 0 1 0 0,1 1-1 0 0,-1-1 0 0 0,1 0 1 0 0,-1 0-1 0 0,3 4 1 0 0,-3-7-75 0 0,6 5-98 0 0,4-20-4634 0 0,-6-3 3164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17047 0 0,'0'0'1543'0'0,"1"1"-1268"0"0,7 4-60 0 0,0-1 0 0 0,-1 1 0 0 0,1-1 1 0 0,1-1-1 0 0,-1 0 0 0 0,0 0 0 0 0,1-1 1 0 0,0 0-1 0 0,-1 0 0 0 0,1-1 1 0 0,11 1-1 0 0,-5-2 282 0 0,-1-1 0 0 0,0 0 0 0 0,0 0 0 0 0,1-2 0 0 0,-1 0 0 0 0,20-7 0 0 0,24-10-159 0 0,162-49 1252 0 0,-201 65-1601 0 0,7-3-82 0 0,0 2-1 0 0,32-3 1 0 0,-57 8 44 0 0,-1 0 0 0 0,1 0-1 0 0,0-1 1 0 0,-1 1 0 0 0,1 0-1 0 0,0 0 1 0 0,0 0 0 0 0,-1 0-1 0 0,1 0 1 0 0,0 0 0 0 0,-1 0-1 0 0,1 1 1 0 0,0-1 0 0 0,0 0-1 0 0,-1 0 1 0 0,1 0 0 0 0,0 1-1 0 0,-1-1 1 0 0,1 0 0 0 0,0 1-1 0 0,-1-1 1 0 0,1 1 0 0 0,-1-1-1 0 0,1 1 1 0 0,-1-1 0 0 0,1 1-1 0 0,-1-1 1 0 0,1 1 0 0 0,-1-1-1 0 0,1 1 1 0 0,-1 0 0 0 0,0-1-1 0 0,1 2 1 0 0,-1 0-690 0 0,0 0 0 0 0,0 0 0 0 0,0 0 0 0 0,-1 0 0 0 0,1 0 0 0 0,-1 0 0 0 0,1 0 0 0 0,-1 0 0 0 0,0 0 0 0 0,-1 3 0 0 0,-5 10-6500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57 1839 0 0,'0'0'83'0'0,"-2"-9"10"0"0,-5 2 529 0 0,-3 1 4025 0 0,1 0 1 0 0,-1 1 0 0 0,-12-5-1 0 0,3 3-1686 0 0,5 3-4143 0 0,12 3 1197 0 0,-1 1 0 0 0,1-1 0 0 0,0 1 0 0 0,-1 0 0 0 0,1 0 0 0 0,0 0 0 0 0,-1 0 0 0 0,1 0-1 0 0,0 1 1 0 0,0-1 0 0 0,-1 1 0 0 0,1-1 0 0 0,0 1 0 0 0,0 0 0 0 0,0 0 0 0 0,-1 0 0 0 0,1 0 0 0 0,0 0 0 0 0,0 1 0 0 0,1-1 0 0 0,-1 0 0 0 0,-2 3 0 0 0,-3 3-32 0 0,0 1 1 0 0,0 0-1 0 0,-10 16 1 0 0,1-2-9 0 0,8-13 19 0 0,-43 58-47 0 0,44-56 46 0 0,-1 1 1 0 0,2 0-1 0 0,0 0 1 0 0,-6 14-1 0 0,11-21 7 0 0,-1-1 0 0 0,1 1 0 0 0,0 0 0 0 0,0 0 0 0 0,1 0 0 0 0,-1 0 0 0 0,1 0 0 0 0,0 0 0 0 0,2 8 0 0 0,-2-11 0 0 0,0 0 0 0 0,1 0 0 0 0,-1 0 0 0 0,1 0 0 0 0,0-1 0 0 0,0 1 0 0 0,-1 0 0 0 0,1-1 0 0 0,0 1 0 0 0,1-1 0 0 0,-1 1 0 0 0,0-1 0 0 0,0 1 0 0 0,1-1 0 0 0,-1 0 0 0 0,0 0 0 0 0,1 0 0 0 0,-1 1 0 0 0,1-1 0 0 0,0-1 0 0 0,-1 1 0 0 0,1 0 0 0 0,0 0 0 0 0,0-1 0 0 0,-1 1 0 0 0,1-1 0 0 0,0 1 0 0 0,2-1 0 0 0,1 1 24 0 0,1-1 0 0 0,-1 0-1 0 0,1 0 1 0 0,-1-1 0 0 0,0 1 0 0 0,1-1-1 0 0,-1 0 1 0 0,0-1 0 0 0,0 0-1 0 0,1 1 1 0 0,-1-1 0 0 0,0-1 0 0 0,-1 1-1 0 0,7-5 1 0 0,-2 1 35 0 0,0 0 1 0 0,0-1-1 0 0,-1-1 0 0 0,0 1 1 0 0,14-18-1 0 0,-16 17-117 0 0,0 0-1 0 0,0-1 1 0 0,6-12 0 0 0,14-48-192 0 0,-26 68 197 0 0,4 14-150 0 0,12 70-98 0 0,-15-81 12 0 0,-1 0-1 0 0,1-1 0 0 0,0 1 1 0 0,0 0-1 0 0,0 0 1 0 0,0-1-1 0 0,1 1 1 0 0,-1 0-1 0 0,0-1 0 0 0,2 2 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7831 0 0,'0'0'15'0'0,"31"-32"1984"0"0,-29 30-1048 0 0,1 0 0 0 0,0-1 0 0 0,0 1 0 0 0,0 0 0 0 0,7-2 2303 0 0,-7 8-2928 0 0,0 0 0 0 0,0 0 1 0 0,0 0-1 0 0,-1 1 0 0 0,0-1 1 0 0,1 1-1 0 0,-2-1 0 0 0,1 1 1 0 0,0 0-1 0 0,-1 0 0 0 0,0 0 0 0 0,0 0 1 0 0,0 6-1 0 0,1 10 286 0 0,-4 38-1 0 0,2-53-542 0 0,0 20 5 0 0,0-18-448 0 0,0 0 0 0 0,0-1-1 0 0,-1 1 1 0 0,0 0 0 0 0,0-1 0 0 0,-4 11 0 0 0</inkml:trace>
  <inkml:trace contextRef="#ctx0" brushRef="#br0" timeOffset="1">182 6 14279 0 0,'0'0'1528'0'0,"0"-6"1744"0"0,-3 16-3272 0 0,2 2-200 0 0,-1-1-24 0 0,2 1-7264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2 238 15343 0 0,'0'0'1394'0'0,"1"1"-1150"0"0,1 7-198 0 0,-1-6 750 0 0,-5-21 519 0 0,3 10-1058 0 0,0 0 0 0 0,1-1 0 0 0,1 1 0 0 0,-1 0 0 0 0,1-1 0 0 0,1 1 1 0 0,0 0-1 0 0,0 0 0 0 0,1 0 0 0 0,0 0 0 0 0,0 1 0 0 0,1-1 0 0 0,7-11 0 0 0,-6 12-254 0 0,0 2 0 0 0,0-1 0 0 0,0 0 0 0 0,1 1 0 0 0,0 0 0 0 0,0 0-1 0 0,0 1 1 0 0,1 0 0 0 0,0 0 0 0 0,0 0 0 0 0,0 1 0 0 0,0 0 0 0 0,1 0-1 0 0,0 1 1 0 0,9-3 0 0 0,-14 5-9 0 0,-1 0 0 0 0,0 1-1 0 0,1-1 1 0 0,-1 1 0 0 0,1-1 0 0 0,-1 1-1 0 0,0 0 1 0 0,1 0 0 0 0,-1 0-1 0 0,1 0 1 0 0,-1 0 0 0 0,1 1 0 0 0,-1-1-1 0 0,0 1 1 0 0,1 0 0 0 0,-1 0 0 0 0,0-1-1 0 0,1 1 1 0 0,-1 1 0 0 0,0-1 0 0 0,0 0-1 0 0,0 1 1 0 0,0-1 0 0 0,0 1 0 0 0,0-1-1 0 0,-1 1 1 0 0,1 0 0 0 0,0 0-1 0 0,-1 0 1 0 0,1 0 0 0 0,-1 0 0 0 0,0 0-1 0 0,0 0 1 0 0,0 0 0 0 0,0 0 0 0 0,0 1-1 0 0,1 2 1 0 0,1 6 101 0 0,-1 0-1 0 0,1 0 1 0 0,-2 1-1 0 0,0-1 1 0 0,0 1 0 0 0,-2 17-1 0 0,-4 16 269 0 0,1 7-3310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12 154 6447 0 0,'5'-2'12038'0'0,"6"-3"-9213"0"0,11 5-2318 0 0,1-1 0 0 0,0-2 0 0 0,-1 0 0 0 0,29-8 1 0 0,-37 7-531 0 0,-1 0 0 0 0,0-2 1 0 0,0 1-1 0 0,0-2 0 0 0,0 1 1 0 0,-1-2-1 0 0,0 0 0 0 0,12-11 1 0 0,-20 16 7 0 0,0-1 0 0 0,-1 0 0 0 0,1 0 0 0 0,4-8 0 0 0,-7 12 12 0 0,-1-1-1 0 0,1 0 0 0 0,-1 1 1 0 0,1-1-1 0 0,-1 0 1 0 0,0 1-1 0 0,1-1 0 0 0,-1 0 1 0 0,0 0-1 0 0,1 1 1 0 0,-1-1-1 0 0,0 0 0 0 0,0 0 1 0 0,0 0-1 0 0,0 1 1 0 0,0-1-1 0 0,0 0 0 0 0,0 0 1 0 0,0 0-1 0 0,0 1 1 0 0,0-1-1 0 0,0 0 0 0 0,-1 0 1 0 0,1 0-1 0 0,0 1 1 0 0,-1-1-1 0 0,1 0 0 0 0,0 0 1 0 0,-1 1-1 0 0,1-1 1 0 0,-1 0-1 0 0,1 1 0 0 0,-1-1 1 0 0,1 1-1 0 0,-1-1 1 0 0,-1-1-1 0 0,1 1-9 0 0,-1 1 0 0 0,0-1 0 0 0,1 0 0 0 0,-1 0-1 0 0,0 1 1 0 0,0-1 0 0 0,0 1 0 0 0,0-1 0 0 0,0 1 0 0 0,-3-1 0 0 0,-4 2-4 0 0,1 0 0 0 0,-1 0-1 0 0,0 1 1 0 0,0 0 0 0 0,1 1 0 0 0,-1 0 0 0 0,1 0 0 0 0,0 1-1 0 0,-9 5 1 0 0,-1 1-22 0 0,1 1 1 0 0,-30 26-1 0 0,27-20 19 0 0,-32 38 0 0 0,47-49 15 0 0,0 0 1 0 0,0 1-1 0 0,1 0 1 0 0,0 0-1 0 0,0 0 1 0 0,0 0-1 0 0,1 0 1 0 0,0 1-1 0 0,1 0 1 0 0,-3 12-1 0 0,5-16-16 0 0,0 0-1 0 0,0 0 0 0 0,0 1 0 0 0,1-1 0 0 0,0 0 0 0 0,-1 0 0 0 0,1 0 0 0 0,1 0 0 0 0,-1 0 0 0 0,1 0 0 0 0,-1 0 0 0 0,1-1 0 0 0,0 1 0 0 0,1-1 0 0 0,4 7 0 0 0,-5-7-141 0 0,0 0 0 0 0,1-1 0 0 0,-1 1 0 0 0,1-1 1 0 0,0 0-1 0 0,-1 0 0 0 0,1 0 0 0 0,0 0 0 0 0,0 0 0 0 0,0 0 0 0 0,1-1 0 0 0,-1 0 0 0 0,0 1 1 0 0,1-1-1 0 0,-1-1 0 0 0,0 1 0 0 0,1 0 0 0 0,-1-1 0 0 0,5 1 0 0 0,8-4-1693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2 263 13359 0 0,'0'0'1027'0'0,"1"1"-670"0"0,0 1-441 0 0,1 4 584 0 0,1 0 0 0 0,0-1 0 0 0,0 1 0 0 0,1-1-1 0 0,0 0 1 0 0,0 0 0 0 0,8 8 3151 0 0,-9-22-2243 0 0,-2 8-1346 0 0,-1 0-1 0 0,1 0 1 0 0,-1 0 0 0 0,1 0-1 0 0,-1 0 1 0 0,0 0-1 0 0,1 0 1 0 0,-1 0 0 0 0,0 0-1 0 0,0 0 1 0 0,0-2-1 0 0,-1-5 33 0 0,-1 0 0 0 0,0 0 0 0 0,-1 0 0 0 0,0 0 0 0 0,0 0 0 0 0,-5-8 0 0 0,4 7-42 0 0,-1 0 0 0 0,2-1 0 0 0,-6-16 0 0 0,8 20-72 0 0,1 0 0 0 0,-1 0 0 0 0,1 0 0 0 0,0 0 0 0 0,0 0 0 0 0,1 0 0 0 0,0 0 0 0 0,0 0 0 0 0,0 0 0 0 0,1 0 0 0 0,0 0 0 0 0,0 0 0 0 0,0 1 0 0 0,1-1 0 0 0,-1 1 0 0 0,2 0 0 0 0,-1 0 0 0 0,0 0 0 0 0,1 0 0 0 0,0 0 0 0 0,0 1 0 0 0,6-5 0 0 0,-5 4-20 0 0,1 0 0 0 0,0 1 0 0 0,0 0-1 0 0,0 0 1 0 0,1 1 0 0 0,-1 0 0 0 0,1 0 0 0 0,0 0 0 0 0,0 1 0 0 0,0 0-1 0 0,0 0 1 0 0,0 1 0 0 0,0 0 0 0 0,1 0 0 0 0,-1 1 0 0 0,0 0-1 0 0,0 0 1 0 0,10 1 0 0 0,-9 1 134 0 0,0-1 0 0 0,0 1-1 0 0,0 0 1 0 0,-1 1 0 0 0,16 6 0 0 0,-22-8-45 0 0,1 0 0 0 0,0 0 0 0 0,0 1-1 0 0,0-1 1 0 0,-1 0 0 0 0,1 1 0 0 0,-1-1 0 0 0,1 1 0 0 0,-1 0 0 0 0,1-1 0 0 0,-1 1 0 0 0,0 0 0 0 0,0 0-1 0 0,0 0 1 0 0,0 0 0 0 0,0 0 0 0 0,-1 0 0 0 0,1 0 0 0 0,0 0 0 0 0,-1 0 0 0 0,0 1 0 0 0,1-1 0 0 0,-1 0-1 0 0,0 0 1 0 0,0 0 0 0 0,0 0 0 0 0,-1 3 0 0 0,-2 11 50 0 0,-1 0 0 0 0,0 0 1 0 0,-2 0-1 0 0,-8 19 0 0 0,-8 22-330 0 0,15-44 48 0 0,6-12 90 0 0,0 1-1 0 0,0-1 0 0 0,1 1 1 0 0,-1-1-1 0 0,0 1 0 0 0,0 0 1 0 0,1-1-1 0 0,-1 1 0 0 0,1 0 1 0 0,-1 2-1 0 0,-13-3-1343 0 0,11-2 1347 0 0,1 1 0 0 0,-1-1 1 0 0,1 0-1 0 0,-1 0 0 0 0,0 0 1 0 0,1-1-1 0 0,0 1 0 0 0,-1 0 0 0 0,1-1 1 0 0,-2-1-1 0 0,-24-22-655 0 0,16 14 386 0 0,-15-14-1198 0 0,14 11 218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 10591 0 0,'2'-2'161'0'0,"-1"0"0"0"0,0 0 0 0 0,1 1 0 0 0,0-1 0 0 0,-1 0 0 0 0,1 1 0 0 0,0 0 0 0 0,-1-1 0 0 0,1 1 0 0 0,0 0 0 0 0,0 0 1 0 0,0 0-1 0 0,0 0 0 0 0,0 0 0 0 0,1 1 0 0 0,-1-1 0 0 0,0 1 0 0 0,0-1 0 0 0,0 1 0 0 0,3 0 0 0 0,-3 0 19 0 0,-1 1 0 0 0,1 0 0 0 0,0 0 0 0 0,-1 0 0 0 0,0 0 0 0 0,1 0 1 0 0,-1 0-1 0 0,1 0 0 0 0,-1 0 0 0 0,0 1 0 0 0,0-1 0 0 0,0 0 0 0 0,0 1 1 0 0,0-1-1 0 0,0 1 0 0 0,0-1 0 0 0,0 1 0 0 0,0 1 0 0 0,1 4-68 0 0,0-1-1 0 0,0 0 0 0 0,0 1 1 0 0,-1-1-1 0 0,0 1 0 0 0,-1-1 1 0 0,0 1-1 0 0,0 0 0 0 0,0-1 1 0 0,0 1-1 0 0,-1-1 1 0 0,-3 12-1 0 0,-3 6 199 0 0,-19 47 0 0 0,20-57-174 0 0,-20 48 250 0 0,-30 74 373 0 0,45-105-509 0 0,2 1-1 0 0,-8 45 1 0 0,15-66-224 0 0,1 1 1 0 0,0-1 0 0 0,0 1 0 0 0,1-1-1 0 0,1 1 1 0 0,0-1 0 0 0,0 0 0 0 0,1 1-1 0 0,1-1 1 0 0,0 0 0 0 0,0 0 0 0 0,1 0-1 0 0,1-1 1 0 0,9 18 0 0 0,-13-27 78 0 0,10 3-3015 0 0,1 1-2662 0 0,-2-5-274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10135 0 0,'0'0'7675'0'0,"2"0"-6908"0"0,1 0-703 0 0,-1 1 1 0 0,1-1-1 0 0,0 1 1 0 0,-1-1-1 0 0,1 1 1 0 0,0 0 0 0 0,-1 0-1 0 0,1 0 1 0 0,-1 1-1 0 0,1-1 1 0 0,-1 0 0 0 0,0 1-1 0 0,0 0 1 0 0,0-1-1 0 0,0 1 1 0 0,0 0-1 0 0,0 0 1 0 0,0 0 0 0 0,0 1-1 0 0,-1-1 1 0 0,1 0-1 0 0,-1 1 1 0 0,0-1 0 0 0,1 0-1 0 0,0 5 1 0 0,4 8-29 0 0,-2-1 0 0 0,0 1 0 0 0,4 22-1 0 0,-6-23 31 0 0,9 53 250 0 0,-7-36-116 0 0,10 35 1 0 0,-14-64 152 0 0,2-2-292 0 0,0-1-1 0 0,0 1 1 0 0,0-1-1 0 0,0 1 1 0 0,0-1-1 0 0,0 0 0 0 0,-1 0 1 0 0,1 0-1 0 0,0 0 1 0 0,0 0-1 0 0,-1 0 1 0 0,1 0-1 0 0,-1 0 1 0 0,1-1-1 0 0,-1 1 1 0 0,1-1-1 0 0,1-1 1 0 0,19-31 277 0 0,-19 29-277 0 0,9-18 25 0 0,-1-1-1 0 0,14-46 0 0 0,2-2 15 0 0,-25 65-88 0 0,-1 4-7 0 0,0 1 0 0 0,0-1 0 0 0,0 1 0 0 0,0 0 0 0 0,1-1 0 0 0,-1 1 0 0 0,0 0 0 0 0,4-3 0 0 0,-4 4-62 0 0,16 15-75 0 0,-11-6 139 0 0,0 1-1 0 0,0-1 0 0 0,-1 1 1 0 0,0 0-1 0 0,4 11 1 0 0,-4-9 1 0 0,0 0 0 0 0,1-1 1 0 0,12 17-1 0 0,-12-20 71 0 0,0-1 0 0 0,0 0 0 0 0,1 0 0 0 0,0-1-1 0 0,0 0 1 0 0,0 0 0 0 0,1-1 0 0 0,-1 0 0 0 0,1 0 0 0 0,0-1 0 0 0,1 0-1 0 0,-1 0 1 0 0,11 1 0 0 0,-4-1 82 0 0,0-1 0 0 0,0 0 1 0 0,0-1-1 0 0,0-1 0 0 0,0 0 0 0 0,26-5 0 0 0,-40 5-148 0 0,0 0-1 0 0,-1 0 1 0 0,1-1-1 0 0,0 1 1 0 0,-1 0-1 0 0,1-1 1 0 0,0 1-1 0 0,-1-1 1 0 0,1 1-1 0 0,0-1 1 0 0,-1 1-1 0 0,1-1 1 0 0,-1 1-1 0 0,1-1 1 0 0,-1 0-1 0 0,1 1 1 0 0,-1-1-1 0 0,1 0 1 0 0,-1 1-1 0 0,0-1 1 0 0,1 0-1 0 0,-1 0 1 0 0,0 1 0 0 0,0-1-1 0 0,0 0 1 0 0,1 0-1 0 0,-1 0 1 0 0,0 0-1 0 0,-1-22 370 0 0,-4 4-4 0 0,-8-21-1 0 0,9 28-311 0 0,0-1 1 0 0,0 1-1 0 0,1-1 1 0 0,-3-25-1 0 0,6 31-175 0 0,0 1 0 0 0,1-1 1 0 0,-1 0-1 0 0,1 1 0 0 0,1-1 0 0 0,-1 1 0 0 0,1-1 1 0 0,0 1-1 0 0,1 0 0 0 0,5-11 0 0 0,-6 13-424 0 0,1 0 0 0 0,-1 0 0 0 0,1 0 0 0 0,1 1 0 0 0,-1-1 0 0 0,0 1 0 0 0,1 0 0 0 0,0 0 0 0 0,6-4 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58 4143 0 0,'21'-19'473'0'0,"7"-6"-334"0"0,-8 12 7183 0 0,-20 13-7276 0 0,1 0 0 0 0,-1 0 1 0 0,0 0-1 0 0,0 0 1 0 0,1 0-1 0 0,-1 0 0 0 0,0 0 1 0 0,1 0-1 0 0,-1 0 1 0 0,0 0-1 0 0,0 0 0 0 0,1 0 1 0 0,-1 0-1 0 0,0 0 1 0 0,0 0-1 0 0,1 0 0 0 0,-1 0 1 0 0,0 1-1 0 0,0-1 1 0 0,1 0-1 0 0,-1 0 0 0 0,0 0 1 0 0,0 1-1 0 0,0-1 1 0 0,1 0-1 0 0,-1 0 0 0 0,0 1 1 0 0,0-1-1 0 0,1 0 0 0 0,-1 0 0 0 0,0 0 1 0 0,0 1-1 0 0,0-1 0 0 0,0 0 0 0 0,1 0 1 0 0,-1 0-1 0 0,0 0 0 0 0,0 0 0 0 0,1 1 1 0 0,-1-1-1 0 0,0 0 0 0 0,0 0 0 0 0,1 0 1 0 0,-1 0-1 0 0,0 0 0 0 0,0 0 0 0 0,1 0 0 0 0,-1 0 1 0 0,0 0-1 0 0,0 0 0 0 0,1 0 0 0 0,-1 0 1 0 0,1 0-1 0 0,-1 3 489 0 0,1 6-331 0 0,-1-1 1 0 0,0 0 0 0 0,0 0 0 0 0,-1 0-1 0 0,0 0 1 0 0,-1 0 0 0 0,1 0 0 0 0,-2 0-1 0 0,-2 8 1 0 0,-36 75 969 0 0,17-40-637 0 0,-85 215 638 0 0,-66 144-870 0 0,149-356-360 0 0,3-5 106 0 0,-38 57 0 0 0,52-92-151 0 0,-1 0 1 0 0,0-1-1 0 0,-1-1 1 0 0,-1 0 0 0 0,0 0-1 0 0,0-1 1 0 0,-1-1 0 0 0,-21 13-1 0 0,11-13-438 0 0,21-9 236 0 0,1-3-2 0 0,1-1 262 0 0,-1 1-1 0 0,1-1 1 0 0,0 1-1 0 0,0-1 0 0 0,0 1 1 0 0,1-1-1 0 0,-1 0 1 0 0,0 1-1 0 0,1-1 1 0 0,0 1-1 0 0,0 0 1 0 0,-1-1-1 0 0,1 1 1 0 0,1-1-1 0 0,-1 1 0 0 0,0 0 1 0 0,0 0-1 0 0,3-3 1 0 0,5-6-43 0 0,0 0 0 0 0,14-12 0 0 0,-8 9 14 0 0,98-94-182 0 0,-94 92 273 0 0,0 2 0 0 0,1 0 0 0 0,0 1-1 0 0,34-15 1 0 0,-51 27 14 0 0,-1 0 0 0 0,1 0-1 0 0,0 0 1 0 0,0 0 0 0 0,-1 0-1 0 0,1 1 1 0 0,0-1 0 0 0,0 1 0 0 0,0 0-1 0 0,0 0 1 0 0,0 0 0 0 0,-1 0-1 0 0,1 0 1 0 0,3 1 0 0 0,-4 0 17 0 0,0 0 1 0 0,0 0-1 0 0,-1 0 1 0 0,1 0-1 0 0,0 0 0 0 0,-1 0 1 0 0,1 0-1 0 0,-1 0 1 0 0,1 1-1 0 0,-1-1 0 0 0,1 1 1 0 0,-1-1-1 0 0,0 1 1 0 0,0 0-1 0 0,0-1 0 0 0,0 1 1 0 0,0 0-1 0 0,0 0 1 0 0,0-1-1 0 0,0 5 1 0 0,2 1 31 0 0,-1 1 0 0 0,0 0 1 0 0,-1 0-1 0 0,0-1 1 0 0,0 1-1 0 0,-1 14 0 0 0,-2-3 73 0 0,-6 29-1 0 0,-6 32-51 0 0,14-78-162 0 0,0 0 0 0 0,0 0 1 0 0,0 1-1 0 0,0-1 0 0 0,1 0 0 0 0,-1 0 0 0 0,0 0 0 0 0,1 0 0 0 0,1 3 1 0 0,-2-4-1150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58 7367 0 0,'12'-3'311'0'0,"22"-8"8274"0"0,-36 11-7301 0 0,-6 0-926 0 0,1 1 1 0 0,0 1-1 0 0,0-1 0 0 0,0 1 0 0 0,0 1 1 0 0,0-1-1 0 0,0 1 0 0 0,0 0 0 0 0,1 1 1 0 0,-1-1-1 0 0,1 1 0 0 0,-7 6 0 0 0,-1 2 47 0 0,0 0-1 0 0,0 0 0 0 0,-20 27 1 0 0,22-24-164 0 0,1 0 0 0 0,-12 21 0 0 0,21-31-215 0 0,-1-1-1 0 0,1 1 1 0 0,0 0 0 0 0,0 0-1 0 0,1 0 1 0 0,0 0 0 0 0,0 1 0 0 0,0-1-1 0 0,0 0 1 0 0,1 1 0 0 0,0-1-1 0 0,1 11 1 0 0,-1-14 0 0 0,1 1-1 0 0,-1 0 1 0 0,1-1-1 0 0,0 1 1 0 0,0-1-1 0 0,0 0 1 0 0,0 1 0 0 0,1-1-1 0 0,-1 0 1 0 0,1 0-1 0 0,-1 1 1 0 0,1-1-1 0 0,0 0 1 0 0,-1-1 0 0 0,1 1-1 0 0,3 2 1 0 0,-1-2 14 0 0,0 1 0 0 0,0-1 0 0 0,0 0 1 0 0,1 0-1 0 0,-1 0 0 0 0,1-1 0 0 0,0 1 0 0 0,5 0 1 0 0,5 0 24 0 0,0-1 0 0 0,1 0 0 0 0,-1-1 1 0 0,25-4-1 0 0,-34 4-104 0 0,0-1 0 0 0,0 0 0 0 0,0-1 1 0 0,-1 0-1 0 0,1 0 0 0 0,0 0 0 0 0,-1 0 0 0 0,1-1 0 0 0,6-4 1 0 0,-10 6 23 0 0,-1-1 0 0 0,1 1 0 0 0,0 0 0 0 0,-1-1 1 0 0,0 1-1 0 0,1-1 0 0 0,-1 0 0 0 0,0 1 0 0 0,0-1 1 0 0,0 0-1 0 0,0 0 0 0 0,0 1 0 0 0,0-1 1 0 0,-1 0-1 0 0,1 0 0 0 0,0 0 0 0 0,-1 0 0 0 0,0 0 1 0 0,1 0-1 0 0,-1 0 0 0 0,0 0 0 0 0,0 0 0 0 0,0 0 1 0 0,0 0-1 0 0,-1-1 0 0 0,1 1 0 0 0,0 0 0 0 0,-1 1 1 0 0,0-1-1 0 0,-1-4 0 0 0,-33-65-63 0 0,-1-2 202 0 0,33 65-445 0 0,0-1 1 0 0,0 1-1 0 0,1-1 1 0 0,0 0 0 0 0,1 0-1 0 0,-1-16 1 0 0,2 22-48 0 0,0-1 1 0 0,0 0-1 0 0,1 0 0 0 0,-1 0 1 0 0,1 0-1 0 0,2-4 1 0 0,-3 6-535 0 0,1 0 0 0 0,0 0 0 0 0,0 0 0 0 0,0 1 0 0 0,1-1 1 0 0,-1 0-1 0 0,3-2 0 0 0,3-2-4797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135 159 2759 0 0,'0'-2'126'0'0,"1"-4"-5"0"0,-8-9 11655 0 0,7 15-11502 0 0,-9 4 6370 0 0,4-1-6883 0 0,-6 6-1088 0 0,1 1 1456 0 0,0 0 0 0 0,1 0 0 0 0,0 1 0 0 0,1 0 0 0 0,0 1 0 0 0,1-1 0 0 0,-9 19 0 0 0,11-19-64 0 0,1 0 0 0 0,0 0 0 0 0,0 0 0 0 0,1 1 1 0 0,-2 17-1 0 0,4-25-54 0 0,1 0 0 0 0,-1 0 0 0 0,1 1 0 0 0,0-1 0 0 0,0 0 0 0 0,1 0 0 0 0,-1 0 0 0 0,1 0 0 0 0,0 0 0 0 0,0 0 0 0 0,0 0 0 0 0,0 0 0 0 0,1 0 0 0 0,0-1 1 0 0,0 1-1 0 0,0 0 0 0 0,0-1 0 0 0,0 0 0 0 0,4 5 0 0 0,-3-6 9 0 0,0 0-1 0 0,0 0 1 0 0,0-1 0 0 0,0 1 0 0 0,0-1 0 0 0,1 1 0 0 0,-1-1-1 0 0,0 0 1 0 0,1-1 0 0 0,-1 1 0 0 0,0 0 0 0 0,1-1-1 0 0,-1 0 1 0 0,1 0 0 0 0,-1 0 0 0 0,1 0 0 0 0,-1 0-1 0 0,1-1 1 0 0,-1 0 0 0 0,0 1 0 0 0,1-1 0 0 0,2-2 0 0 0,2 1 76 0 0,0-1 1 0 0,0-1 0 0 0,0 0-1 0 0,-1 0 1 0 0,0 0 0 0 0,0-1-1 0 0,13-10 1 0 0,-13 8 3 0 0,-1 0 1 0 0,0 0-1 0 0,-1 0 0 0 0,1-1 0 0 0,-1 0 0 0 0,-1 0 0 0 0,1 0 1 0 0,-2-1-1 0 0,1 1 0 0 0,-1-1 0 0 0,2-9 0 0 0,1-9 432 0 0,-2-1 0 0 0,2-36-1 0 0,3-28-779 0 0,1 59-1257 0 0,-1 0-3363 0 0,-7 21 3012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16415 0 0,'0'0'1484'0'0,"0"2"-1221"0"0,-4 3-208 0 0,1 0-1 0 0,0 0 1 0 0,0 1 0 0 0,1-1 0 0 0,-1 1-1 0 0,1 0 1 0 0,1 0 0 0 0,-2 7 0 0 0,-7 53 594 0 0,9-51-546 0 0,-11 103 573 0 0,-11 87-556 0 0,4-92 474 0 0,-7 209-1 0 0,26-318-740 0 0,0 2 259 0 0,2 7-6133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148 301 19727 0 0,'0'0'1787'0'0,"3"1"-1379"0"0,-1 0-117 0 0,1 0 0 0 0,0-1 0 0 0,-1 1 1 0 0,1-1-1 0 0,0 1 0 0 0,0-1 0 0 0,0 0 0 0 0,-1 0 1 0 0,5-1-1 0 0,-5 0 177 0 0,8-6 586 0 0,-9 6-1044 0 0,-1 0 0 0 0,1 0-1 0 0,-1 0 1 0 0,1 0 0 0 0,-1 0-1 0 0,1 0 1 0 0,-1 0-1 0 0,0-1 1 0 0,1 1 0 0 0,-1 0-1 0 0,0 0 1 0 0,0 0 0 0 0,0 0-1 0 0,0-1 1 0 0,0 1-1 0 0,0 0 1 0 0,0 0 0 0 0,-1 0-1 0 0,1 0 1 0 0,-1-2 0 0 0,0 0-27 0 0,0 0 0 0 0,-1 1 0 0 0,1-1 1 0 0,-1 1-1 0 0,0-1 0 0 0,0 1 0 0 0,-3-4 0 0 0,-16-15-192 0 0,-27-19 0 0 0,32 27 82 0 0,0-1-1 0 0,0 0 0 0 0,1-1 0 0 0,-14-19 0 0 0,26 30 123 0 0,1 0-1 0 0,0 0 0 0 0,0 0 1 0 0,0-1-1 0 0,0 1 1 0 0,1 0-1 0 0,-1-1 1 0 0,1 0-1 0 0,0 1 1 0 0,1-1-1 0 0,-1 1 1 0 0,1-7-1 0 0,3 1 6 0 0,-2 8 0 0 0,1 0 0 0 0,-1 1 0 0 0,1-1 0 0 0,-1 1 0 0 0,1-1 0 0 0,0 1 0 0 0,-1 0 0 0 0,1-1 0 0 0,0 1 0 0 0,0 0 0 0 0,0 0 0 0 0,0 0 0 0 0,0 0 0 0 0,0 1 0 0 0,0-1 0 0 0,1 1 0 0 0,-1-1 0 0 0,4 0 0 0 0,6 0 0 0 0,0 1 0 0 0,14 0 0 0 0,-20 0 0 0 0,182 15-203 0 0,-172-13 170 0 0,0 1-1 0 0,22 8 0 0 0,-31-8 37 0 0,-1-1 0 0 0,0 1 0 0 0,0 0 0 0 0,1 0 0 0 0,-2 1 0 0 0,1 0 0 0 0,10 9 0 0 0,-14-11 44 0 0,-1 0 0 0 0,1 0 1 0 0,-1 1-1 0 0,0-1 0 0 0,1 1 0 0 0,-1-1 0 0 0,0 1 0 0 0,0-1 0 0 0,-1 1 1 0 0,1-1-1 0 0,-1 1 0 0 0,1 0 0 0 0,-1-1 0 0 0,0 1 0 0 0,0 0 0 0 0,0 0 1 0 0,0-1-1 0 0,0 1 0 0 0,-1 0 0 0 0,0 4 0 0 0,-2 3 84 0 0,0-1 0 0 0,0 1 0 0 0,-9 18-1 0 0,6-19-293 0 0,0 1-1 0 0,0-1 0 0 0,-1-1 1 0 0,0 1-1 0 0,-1-1 0 0 0,0-1 1 0 0,0 1-1 0 0,-1-1 0 0 0,0-1 1 0 0,0 1-1 0 0,0-2 0 0 0,-1 1 1 0 0,0-1-1 0 0,0-1 0 0 0,-20 7 1 0 0,28-10 37 0 0,-1-1 0 0 0,1 1-1 0 0,0-1 1 0 0,-1 0 0 0 0,1 0 0 0 0,0 1 0 0 0,-1-1 0 0 0,1-1-1 0 0,0 1 1 0 0,-1 0 0 0 0,1-1 0 0 0,0 1 0 0 0,-1-1 0 0 0,-3-1 0 0 0,5 2 24 0 0,0-1 0 0 0,1 0 0 0 0,-1 1-1 0 0,0-1 1 0 0,0 1 0 0 0,0-1 0 0 0,0 0 0 0 0,1 0 0 0 0,-1 1 0 0 0,0-1 0 0 0,1 0 0 0 0,-1 0 0 0 0,1 0 0 0 0,-1 0 0 0 0,1 0 0 0 0,-1 0 0 0 0,1 0 0 0 0,0 0 0 0 0,-1 0 0 0 0,1 0 0 0 0,0 0 0 0 0,0 0 0 0 0,0 0 0 0 0,0 0 0 0 0,0 0 0 0 0,0 0 0 0 0,0 0 0 0 0,0 0 0 0 0,0 0 0 0 0,0 0 0 0 0,0 0 0 0 0,1 0 0 0 0,-1 0 0 0 0,0 0 0 0 0,1-1 0 0 0,4-8-755 0 0,0 0 1 0 0,0 0-1 0 0,1 1 1 0 0,9-12-1 0 0,-2 4 57 0 0,14-23-983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11951 0 0,'-4'0'127'0'0,"1"1"0"0"0,-1-1 0 0 0,1 1-1 0 0,-1 0 1 0 0,1 0 0 0 0,-1 1 0 0 0,1-1 0 0 0,0 1-1 0 0,-1-1 1 0 0,1 1 0 0 0,0 0 0 0 0,0 0-1 0 0,0 0 1 0 0,1 1 0 0 0,-1-1 0 0 0,0 1 0 0 0,1 0-1 0 0,-4 4 1 0 0,-2 5 605 0 0,0-1 0 0 0,1 1 0 0 0,-9 19 1 0 0,1 4 416 0 0,2 1-1 0 0,1 0 1 0 0,-8 48 0 0 0,-12 113 443 0 0,16 51-1018 0 0,16-241-579 0 0,0 1 51 0 0,-1 0-1 0 0,1 1 0 0 0,-1-1 1 0 0,-4 15-1 0 0,4-20-39 0 0,0 0 1 0 0,0-1-1 0 0,-1 1 0 0 0,1-1 1 0 0,0 1-1 0 0,-1-1 0 0 0,1 1 0 0 0,-1-1 1 0 0,0 0-1 0 0,0 0 0 0 0,0 0 1 0 0,0 0-1 0 0,0 0 0 0 0,-1 0 1 0 0,1-1-1 0 0,0 1 0 0 0,-1-1 1 0 0,1 0-1 0 0,-1 1 0 0 0,-3 0 0 0 0,4-2-767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6:5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42 378 6447 0 0,'0'0'4482'0'0,"1"2"-3225"0"0,15 13 5362 0 0,-18-16-6266 0 0,-1 0-235 0 0,-1 0 1 0 0,1-1 0 0 0,0 0-1 0 0,0 1 1 0 0,0-1-1 0 0,0-1 1 0 0,0 1 0 0 0,0 0-1 0 0,1-1 1 0 0,-1 1 0 0 0,1-1-1 0 0,-1 0 1 0 0,1 0-1 0 0,0 0 1 0 0,0 0 0 0 0,0 0-1 0 0,1 0 1 0 0,-1 0-1 0 0,1-1 1 0 0,-2-5 0 0 0,2 3-23 0 0,0 0 1 0 0,0 0-1 0 0,1 0 1 0 0,0 0-1 0 0,0 0 1 0 0,0 0-1 0 0,0 0 1 0 0,1 0-1 0 0,0 0 1 0 0,1 0 0 0 0,3-11-1 0 0,3-1-80 0 0,0 1-1 0 0,1 1 1 0 0,0-1 0 0 0,1 2-1 0 0,21-25 1 0 0,-10 15-64 0 0,2 2 0 0 0,36-30-1 0 0,-55 50 45 0 0,0 0 0 0 0,1 0 0 0 0,-1 0 0 0 0,0 0 0 0 0,1 1-1 0 0,0 0 1 0 0,0 0 0 0 0,-1 0 0 0 0,1 0 0 0 0,0 1-1 0 0,7-1 1 0 0,-8 1-24 0 0,0 1-1 0 0,0 0 0 0 0,-1 1 1 0 0,1-1-1 0 0,0 1 0 0 0,-1-1 1 0 0,1 1-1 0 0,0 0 0 0 0,-1 1 1 0 0,0-1-1 0 0,1 1 0 0 0,-1-1 1 0 0,0 1-1 0 0,1 0 0 0 0,-1 0 1 0 0,3 3-1 0 0,2 1-338 0 0,3 3-5978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89 4607 0 0,'0'0'354'0'0,"0"2"-233"0"0,2 16 10819 0 0,1-17-10766 0 0,-1 0 0 0 0,0 1 0 0 0,1-1 0 0 0,-1 0 0 0 0,1-1 0 0 0,0 1 0 0 0,-1 0 0 0 0,1-1 0 0 0,0 1-1 0 0,-1-1 1 0 0,1 0 0 0 0,0 0 0 0 0,0 0 0 0 0,-1 0 0 0 0,1 0 0 0 0,0-1 0 0 0,-1 1 0 0 0,1-1 0 0 0,4-1 0 0 0,8-4 79 0 0,0 1-1 0 0,17-11 0 0 0,-18 9-137 0 0,1 0-147 0 0,0-1 1 0 0,-1-1 0 0 0,0-1-1 0 0,0 1 1 0 0,18-18 0 0 0,-31 26-167 0 0,-19-8-766 0 0,11 9 864 0 0,-1 0 0 0 0,1 1-1 0 0,0-1 1 0 0,0 1 0 0 0,0 1-1 0 0,-1-1 1 0 0,1 1 0 0 0,1 1-1 0 0,-8 2 1 0 0,-8 5-106 0 0,-28 17-1 0 0,35-19 206 0 0,1 2 0 0 0,1-1 0 0 0,0 2 0 0 0,0 0-1 0 0,1 0 1 0 0,0 1 0 0 0,1 1 0 0 0,1 0 0 0 0,-11 16 0 0 0,17-23 71 0 0,0 0 1 0 0,1 1-1 0 0,0-1 1 0 0,0 1-1 0 0,1 0 1 0 0,-1 0-1 0 0,2 0 1 0 0,-1 0-1 0 0,1 0 1 0 0,0 0-1 0 0,0 0 0 0 0,1 0 1 0 0,0 0-1 0 0,0 0 1 0 0,1 1-1 0 0,0-1 1 0 0,0 0-1 0 0,1 0 1 0 0,0 0-1 0 0,0 0 1 0 0,0-1-1 0 0,1 1 1 0 0,5 9-1 0 0,-6-12-51 0 0,0-1 0 0 0,0 0 1 0 0,0 0-1 0 0,1 1 0 0 0,-1-2 0 0 0,1 1 0 0 0,0 0 0 0 0,0-1 0 0 0,0 1 1 0 0,0-1-1 0 0,0 0 0 0 0,0 0 0 0 0,7 3 0 0 0,-6-3-29 0 0,0-1 1 0 0,0 0-1 0 0,0-1 1 0 0,1 1-1 0 0,-1-1 0 0 0,0 0 1 0 0,0 0-1 0 0,1 0 0 0 0,-1 0 1 0 0,0-1-1 0 0,1 1 0 0 0,6-3 1 0 0,47-16-1132 0 0,-25 5-37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 1839 0 0,'-4'-1'13350'0'0,"-5"0"-11733"0"0,3 2-1217 0 0,1 1 0 0 0,0 0-1 0 0,0 0 1 0 0,0 1 0 0 0,0 0 0 0 0,0 0 0 0 0,-7 5-1 0 0,4-2 28 0 0,-16 11-5 0 0,0 2 0 0 0,2 0 0 0 0,-29 32 0 0 0,45-46-422 0 0,4-4 0 0 0,1 0 0 0 0,-1 0 0 0 0,1 0 0 0 0,0 0 0 0 0,-1 1 0 0 0,1-1 0 0 0,0 1 0 0 0,0-1 0 0 0,0 1 0 0 0,0-1 0 0 0,0 1 0 0 0,1-1 0 0 0,-2 3 0 0 0,-1 5-12 0 0,3 5-121 0 0,3-10 88 0 0,-1-3 9 0 0,1 4-18 0 0,1 0 0 0 0,-1 0 0 0 0,1-1 0 0 0,1 0 0 0 0,-1 0 0 0 0,0 0 0 0 0,1 0 0 0 0,6 3 0 0 0,46 23-56 0 0,-19-11 68 0 0,-25-11 135 0 0,0 1 0 0 0,-1 0 0 0 0,0 1 0 0 0,-1 0 0 0 0,0 1 0 0 0,0 0 0 0 0,-1 0 0 0 0,-1 1-1 0 0,0 1 1 0 0,0 0 0 0 0,-2 0 0 0 0,9 17 0 0 0,-16-28-71 0 0,1 0 0 0 0,0 0 0 0 0,0 0 0 0 0,-1 0 0 0 0,1 1 0 0 0,-1-1 0 0 0,0 0 0 0 0,0 0 0 0 0,0 0 0 0 0,0 0 0 0 0,0 1 0 0 0,0-1 0 0 0,-1 0 0 0 0,1 0 0 0 0,0 0 0 0 0,-1 0 0 0 0,0 0 0 0 0,0 0 0 0 0,1 0 0 0 0,-1 0 0 0 0,0 0 0 0 0,-1 0 0 0 0,1 0 0 0 0,0 0 0 0 0,0-1 0 0 0,-1 1 0 0 0,1 0 0 0 0,-1-1 0 0 0,0 1 0 0 0,1-1 0 0 0,-4 2 0 0 0,-2 2 53 0 0,0-1 1 0 0,-1 1-1 0 0,1-2 1 0 0,-1 1-1 0 0,0-1 1 0 0,-15 4-1 0 0,6-3 63 0 0,-1-1 0 0 0,-32 2 0 0 0,41-4-116 0 0,-1-2 0 0 0,0 1 1 0 0,0-1-1 0 0,0 0 1 0 0,0-1-1 0 0,-15-5 1 0 0,21 6-34 0 0,0-1 0 0 0,1 0 0 0 0,-1 1 0 0 0,1-1 0 0 0,-5-4-1 0 0,7 5-69 0 0,0 0-1 0 0,0 0 0 0 0,-1 0 0 0 0,1 0 1 0 0,0 0-1 0 0,0 0 0 0 0,1 0 1 0 0,-1-1-1 0 0,0 1 0 0 0,0 0 0 0 0,1-1 1 0 0,-1 1-1 0 0,0-1 0 0 0,1 1 0 0 0,0-1 1 0 0,-1-2-1 0 0,0-12-777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0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97 6911 0 0,'0'0'528'0'0,"-8"2"3419"0"0,3 1-3118 0 0,0 0 1 0 0,1 1-1 0 0,-1-1 1 0 0,1 1-1 0 0,0 0 0 0 0,-6 8 1 0 0,6-6-564 0 0,-1 1 1 0 0,1 0 0 0 0,0 0-1 0 0,1 1 1 0 0,0-1-1 0 0,0 1 1 0 0,-2 10 0 0 0,2-4-252 0 0,1 0 0 0 0,0 1 0 0 0,1-1 1 0 0,1 1-1 0 0,0-1 0 0 0,4 27 0 0 0,-3-36 77 0 0,0 1 0 0 0,0-1 0 0 0,1 1 0 0 0,0-1 0 0 0,0 0 0 0 0,0 1 0 0 0,0-1 0 0 0,1-1 0 0 0,0 1-1 0 0,0 0 1 0 0,1-1 0 0 0,-1 1 0 0 0,5 4 0 0 0,-6-7 11 0 0,1 0 0 0 0,-1-1-1 0 0,1 1 1 0 0,-1 0-1 0 0,1-1 1 0 0,0 1 0 0 0,0-1-1 0 0,-1 0 1 0 0,1 0 0 0 0,0 0-1 0 0,0 0 1 0 0,0 0 0 0 0,0-1-1 0 0,0 1 1 0 0,0-1 0 0 0,0 0-1 0 0,0 0 1 0 0,1 0 0 0 0,-1-1-1 0 0,0 1 1 0 0,0 0 0 0 0,0-1-1 0 0,0 0 1 0 0,0 0-1 0 0,3-1 1 0 0,0-1 43 0 0,0 1 0 0 0,1-1 0 0 0,-1 0 0 0 0,0-1 0 0 0,-1 1 0 0 0,11-9 0 0 0,-14 9-131 0 0,1 1 0 0 0,-1-1 0 0 0,0 0 1 0 0,0 0-1 0 0,0-1 0 0 0,0 1 0 0 0,-1 0 0 0 0,1 0 0 0 0,-1-1 1 0 0,0 1-1 0 0,0-1 0 0 0,0 0 0 0 0,0 1 0 0 0,0-6 0 0 0,5-95 20 0 0,0-6-616 0 0,-4 95-163 0 0,1 0-1 0 0,0 0 0 0 0,1 0 0 0 0,1 0 1 0 0,7-16-1 0 0,-6 20-926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30 7367 0 0,'0'0'667'0'0,"1"-1"-547"0"0,1-1-104 0 0,2-14 235 0 0,-4 16-2 0 0,1 0 0 0 0,-1-1 0 0 0,0 1 0 0 0,0 0 0 0 0,0-1 0 0 0,0 1 0 0 0,0 0 0 0 0,0-1 0 0 0,-4-5 5480 0 0,4 6-5480 0 0,0-1 0 0 0,0 1 0 0 0,-1 0 0 0 0,1 0 0 0 0,-2 0-49 0 0,1-1-1 0 0,-1 1 1 0 0,1 0-1 0 0,0 0 1 0 0,-1 0 0 0 0,1 0-1 0 0,-1 1 1 0 0,1-1-1 0 0,-3 1 1 0 0,0 0-174 0 0,-1 0 0 0 0,0 1 0 0 0,1 0-1 0 0,-1 0 1 0 0,-5 4 0 0 0,-6 6 157 0 0,1 1 0 0 0,1 1 0 0 0,0 0 0 0 0,-15 19 0 0 0,23-25-84 0 0,0 0 0 0 0,1 0 0 0 0,0 0 0 0 0,1 0-1 0 0,0 1 1 0 0,0 0 0 0 0,0 0 0 0 0,2 0 0 0 0,-1 0 0 0 0,-2 18 0 0 0,4-24-60 0 0,1 1-1 0 0,0 0 1 0 0,0-1 0 0 0,0 1-1 0 0,1-1 1 0 0,-1 1 0 0 0,1-1 0 0 0,0 1-1 0 0,0-1 1 0 0,0 0 0 0 0,0 1 0 0 0,1-1-1 0 0,-1 0 1 0 0,1 0 0 0 0,0 0-1 0 0,4 6 1 0 0,-3-6 8 0 0,1 0 0 0 0,-1 0-1 0 0,1 0 1 0 0,0 0 0 0 0,0-1 0 0 0,0 1-1 0 0,0-1 1 0 0,0 0 0 0 0,0-1 0 0 0,0 1 0 0 0,8 1-1 0 0,0 0 64 0 0,0-2-1 0 0,-1 1 0 0 0,1-2 1 0 0,0 0-1 0 0,0 0 1 0 0,-1-1-1 0 0,1 0 0 0 0,0-1 1 0 0,15-4-1 0 0,-18 3-11 0 0,-1 0 0 0 0,1 0 0 0 0,0 0 0 0 0,-1-1 0 0 0,1-1 0 0 0,-1 0 0 0 0,14-10 0 0 0,-10 2 9 0 0,-10 7-115 0 0,-2 3 13 0 0,1-2-35 0 0,0 0 1 0 0,-1 1-1 0 0,0-1 0 0 0,0 0 1 0 0,0 0-1 0 0,0 1 0 0 0,0-1 0 0 0,-1 0 1 0 0,0 0-1 0 0,0 1 0 0 0,-1-1 1 0 0,1 1-1 0 0,-1-1 0 0 0,0 1 1 0 0,0 0-1 0 0,0-1 0 0 0,-6-6 0 0 0,4 4-44 0 0,-1 0-1 0 0,-1 1 1 0 0,1 0-1 0 0,-1 0 1 0 0,0 0-1 0 0,0 0 1 0 0,-1 1-1 0 0,0 0 1 0 0,-10-6-1 0 0,10 8-50 0 0,0 0 0 0 0,0 1 0 0 0,-1 0-1 0 0,1 0 1 0 0,-1 1 0 0 0,1 0 0 0 0,-1 0 0 0 0,1 0 0 0 0,-1 1-1 0 0,1 0 1 0 0,-1 1 0 0 0,1 0 0 0 0,-1 0 0 0 0,1 1 0 0 0,0-1-1 0 0,-14 7 1 0 0,19-8-61 0 0,1 1-61 0 0,1 0 218 0 0,0-1-1 0 0,0 0 1 0 0,0 0 0 0 0,-1 0 0 0 0,1 0-1 0 0,0 1 1 0 0,0-1 0 0 0,0 0 0 0 0,-1 0 0 0 0,1 1-1 0 0,0-1 1 0 0,0 0 0 0 0,0 0 0 0 0,0 0 0 0 0,0 1-1 0 0,0-1 1 0 0,-1 0 0 0 0,1 1 0 0 0,0-1-1 0 0,0 0 1 0 0,0 0 0 0 0,0 1 0 0 0,0-1 0 0 0,0 0-1 0 0,0 0 1 0 0,0 1 0 0 0,0-1 0 0 0,0 0-1 0 0,0 0 1 0 0,0 1 0 0 0,1-1 0 0 0,-1 0 0 0 0,0 1-1 0 0,0-1 1 0 0,6 2-123 0 0,0 0-1 0 0,-1-1 0 0 0,1 1 1 0 0,0-1-1 0 0,0-1 1 0 0,0 1-1 0 0,0-1 1 0 0,0 0-1 0 0,1 0 0 0 0,9-3 1 0 0,10-2-1089 0 0,29-9-1 0 0,-42 10 502 0 0,17-4-1199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4607 0 0,'0'0'354'0'0,"2"1"-233"0"0,7 4 739 0 0,1-1 0 0 0,-1-1 0 0 0,1 1 0 0 0,0-2-1 0 0,0 1 1 0 0,0-1 0 0 0,0-1 0 0 0,0 0 0 0 0,1 0 0 0 0,-1-1 0 0 0,19-2 0 0 0,-1-4-22 0 0,-1-1 0 0 0,0-1 0 0 0,34-15 1 0 0,-19 7-311 0 0,-22 8-235 0 0,31-18-1 0 0,-41 18-244 0 0,-5-3-36 0 0,-5 9-39 0 0,1 0-1 0 0,-1 0 1 0 0,0-1-1 0 0,0 1 1 0 0,0 0 0 0 0,0 0-1 0 0,0-1 1 0 0,-1 1-1 0 0,1 0 1 0 0,-1 0-1 0 0,1-1 1 0 0,-1 1 0 0 0,-1-2-1 0 0,1 3 5 0 0,0 0 0 0 0,-1 0 0 0 0,1 0 0 0 0,-1 0 1 0 0,1 0-1 0 0,-1 1 0 0 0,1-1 0 0 0,-1 1 0 0 0,0-1 0 0 0,1 1 0 0 0,-1 0 0 0 0,1 0 0 0 0,-1-1 0 0 0,0 1 0 0 0,1 0 0 0 0,-4 1 0 0 0,4-1 5 0 0,-7 0-38 0 0,0 1-1 0 0,0 1 0 0 0,0-1 1 0 0,0 2-1 0 0,1-1 0 0 0,-1 1 1 0 0,1 0-1 0 0,-1 0 0 0 0,1 1 1 0 0,0 0-1 0 0,-12 9 0 0 0,-5 5-19 0 0,-37 37 0 0 0,42-36 76 0 0,1 0 0 0 0,-29 39 0 0 0,42-50 0 0 0,0 0 0 0 0,0 0 0 0 0,1 0 0 0 0,0 0 0 0 0,1 1 0 0 0,-1 0 0 0 0,2 0 0 0 0,-1 0 0 0 0,1 0 0 0 0,1 0 0 0 0,-1 14 0 0 0,2-20 0 0 0,0 0 1 0 0,0 0-1 0 0,0-1 0 0 0,0 1 0 0 0,1 0 0 0 0,-1-1 0 0 0,1 1 1 0 0,0 0-1 0 0,0-1 0 0 0,0 1 0 0 0,0-1 0 0 0,0 1 0 0 0,1-1 1 0 0,-1 0-1 0 0,1 1 0 0 0,0-1 0 0 0,-1 0 0 0 0,1 0 0 0 0,0 0 1 0 0,0 0-1 0 0,0-1 0 0 0,0 1 0 0 0,1 0 0 0 0,-1-1 0 0 0,0 0 1 0 0,1 1-1 0 0,-1-1 0 0 0,1 0 0 0 0,-1 0 0 0 0,1 0 0 0 0,0-1 1 0 0,-1 1-1 0 0,6 0 0 0 0,6 0-13 0 0,1 0 0 0 0,0-1 0 0 0,0 0 0 0 0,27-5-1 0 0,-38 5 5 0 0,49-7-804 0 0,-27 2 335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11 150 10247 0 0,'3'11'579'0'0,"0"-1"-1"0"0,0 0 1 0 0,-1 1-1 0 0,-1 0 1 0 0,-3 20 8151 0 0,-1-37-8576 0 0,0 0-1 0 0,0 0 1 0 0,1 0 0 0 0,-1 0 0 0 0,2 0-1 0 0,-1-1 1 0 0,1 1 0 0 0,0-1 0 0 0,0 1-1 0 0,0-1 1 0 0,1 1 0 0 0,1-9 0 0 0,-1 2-64 0 0,1-1-1 0 0,1 1 1 0 0,1 0 0 0 0,0-1-1 0 0,5-13 1 0 0,-6 21-74 0 0,1 0 0 0 0,0 1 0 0 0,0-1 0 0 0,6-8 0 0 0,-2 7-16 0 0,2 2 0 0 0,3 4 0 0 0,-8 2 3 0 0,0 1 0 0 0,0-1 0 0 0,-1 0 0 0 0,1 1 0 0 0,0 0 0 0 0,0 0-1 0 0,-1 0 1 0 0,1 0 0 0 0,-1 1 0 0 0,4 2 0 0 0,30 30 29 0 0,-15-13-33 0 0,-10-10 4 0 0,-1 0 0 0 0,0 1 0 0 0,17 25 0 0 0,-26-35 39 0 0,0 5-31 0 0,-2-6-34 0 0,0 0 0 0 0,1 0 0 0 0,-1 0 1 0 0,0 0-1 0 0,0 1 0 0 0,0-1 0 0 0,-1 0 0 0 0,1 0 0 0 0,0 0 0 0 0,-1 0 0 0 0,0 0 1 0 0,1 0-1 0 0,-1-1 0 0 0,0 1 0 0 0,0 0 0 0 0,0 0 0 0 0,0 0 0 0 0,0-1 0 0 0,-2 4 1 0 0,0-1-57 0 0,-15 24-2471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2303 0 0,'-1'3'11680'0'0,"-1"3"-11106"0"0,0 1-1 0 0,0 0 1 0 0,0 0-1 0 0,1-1 1 0 0,0 1-1 0 0,0 13 1 0 0,2 50 1300 0 0,1 28-473 0 0,3-20-706 0 0,-3 0 1 0 0,-18 152-1 0 0,10-148-2429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2303 0 0,'0'1'167'0'0,"0"8"2432"0"0,0 0 1 0 0,1-1-1 0 0,0 0 0 0 0,4 13 1 0 0,-3-15-2064 0 0,0 0 1 0 0,0-1-1 0 0,0 1 1 0 0,1-1 0 0 0,0 0-1 0 0,0 0 1 0 0,7 8-1 0 0,0-2-122 0 0,-1-1 0 0 0,1-1 0 0 0,23 17 0 0 0,-26-21-943 0 0,1-1 1 0 0,-1 1-1 0 0,1-2 1 0 0,10 5 0 0 0</inkml:trace>
  <inkml:trace contextRef="#ctx0" brushRef="#br0" timeOffset="1">225 0 2303 0 0,'0'0'13236'0'0,"1"3"-12410"0"0,-1 0-565 0 0,1 1-1 0 0,-1 0 1 0 0,0 0 0 0 0,-1-1 0 0 0,1 1 0 0 0,0 0 0 0 0,-1-1 0 0 0,0 1 0 0 0,-1 5 0 0 0,-16 36 645 0 0,6-16-444 0 0,-10 39 12 0 0,3 0 1 0 0,3 2 0 0 0,3 0-1 0 0,-4 74 1 0 0,11-36-90 0 0,18 214-1 0 0,-11-268 278 0 0,-1-31-2013 0 0,1 0-4625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226 185 2759 0 0,'1'-1'11152'0'0,"8"-12"-10413"0"0,0 0 0 0 0,-1 0 0 0 0,0-1 0 0 0,-1 0 0 0 0,0-1 0 0 0,-1 1 0 0 0,-1-1 0 0 0,3-16 0 0 0,-7 29-727 0 0,-1 1 1 0 0,0-1-1 0 0,0 1 0 0 0,0 0 1 0 0,0-1-1 0 0,-1 1 0 0 0,1 0 1 0 0,0-1-1 0 0,-1 1 0 0 0,1 0 1 0 0,0-1-1 0 0,-1 1 0 0 0,0 0 1 0 0,1-1-1 0 0,-1 1 0 0 0,0 0 1 0 0,0 0-1 0 0,1 0 0 0 0,-1 0 1 0 0,0 0-1 0 0,0 0 0 0 0,0 0 1 0 0,0 0-1 0 0,0 0 0 0 0,-1 0 1 0 0,1 1-1 0 0,0-1 0 0 0,0 0 1 0 0,0 1-1 0 0,-1-1 0 0 0,1 1 1 0 0,-3-1-1 0 0,0 0-29 0 0,0-1-1 0 0,0 1 1 0 0,-1 1-1 0 0,1-1 1 0 0,0 1 0 0 0,0 0-1 0 0,-1 0 1 0 0,-8 1 0 0 0,3 1-66 0 0,-1 2 0 0 0,0-1 1 0 0,1 1-1 0 0,0 1 1 0 0,0 0-1 0 0,0 0 0 0 0,1 1 1 0 0,-1 0-1 0 0,1 0 1 0 0,1 1-1 0 0,-11 10 1 0 0,8-5 1 0 0,0 0 1 0 0,1 0-1 0 0,1 1 1 0 0,0 0-1 0 0,0 0 1 0 0,2 1-1 0 0,-9 19 1 0 0,13-27 79 0 0,1 1-1 0 0,0-1 1 0 0,1 1 0 0 0,-1-1-1 0 0,1 1 1 0 0,0 0 0 0 0,1 0 0 0 0,0-1-1 0 0,0 1 1 0 0,0 0 0 0 0,1 0-1 0 0,0-1 1 0 0,0 1 0 0 0,4 12 0 0 0,-3-14 5 0 0,0-1 1 0 0,0 1 0 0 0,1 0 0 0 0,0-1 0 0 0,0 1 0 0 0,0-1-1 0 0,0 0 1 0 0,1 0 0 0 0,0 0 0 0 0,-1 0 0 0 0,1-1 0 0 0,1 1-1 0 0,-1-1 1 0 0,0 0 0 0 0,1 0 0 0 0,0-1 0 0 0,-1 0 0 0 0,1 1-1 0 0,7 1 1 0 0,-6-3 70 0 0,1 1 0 0 0,-1-1 0 0 0,0 0 0 0 0,1 0 0 0 0,-1-1 0 0 0,1 0-1 0 0,-1 0 1 0 0,1 0 0 0 0,-1-1 0 0 0,0 0 0 0 0,1 0 0 0 0,-1-1 0 0 0,0 0 0 0 0,0 0 0 0 0,0 0-1 0 0,0-1 1 0 0,6-4 0 0 0,-8 5-46 0 0,0 0-1 0 0,-1-1 1 0 0,1 1-1 0 0,-1-1 1 0 0,1 0 0 0 0,-1 0-1 0 0,0-1 1 0 0,-1 1-1 0 0,1-1 1 0 0,-1 1-1 0 0,1-1 1 0 0,-1 0 0 0 0,0 0-1 0 0,0 0 1 0 0,-1 0-1 0 0,1 0 1 0 0,-1 0-1 0 0,0 0 1 0 0,0-1-1 0 0,0 1 1 0 0,-1 0 0 0 0,1-1-1 0 0,-1 1 1 0 0,0 0-1 0 0,-1-9 1 0 0,-6-14-808 0 0,6 25 503 0 0,0 1-83 0 0,1 0 341 0 0,0 1 0 0 0,0 0 0 0 0,0 0 0 0 0,0 0 0 0 0,0 0-1 0 0,0 0 1 0 0,0-1 0 0 0,0 1 0 0 0,0 0 0 0 0,0 0 0 0 0,0 0 0 0 0,0 0-1 0 0,0 0 1 0 0,0 0 0 0 0,0-1 0 0 0,0 1 0 0 0,0 0 0 0 0,0 0 0 0 0,-1 0 0 0 0,1 0-1 0 0,0 0 1 0 0,0 0 0 0 0,0 0 0 0 0,0 0 0 0 0,0 0 0 0 0,0-1 0 0 0,0 1 0 0 0,-1 0-1 0 0,1 0 1 0 0,0 0 0 0 0,0 0 0 0 0,0 0 0 0 0,0 0 0 0 0,0 0 0 0 0,0 0-1 0 0,-1 0 1 0 0,1 0 0 0 0,0 0 0 0 0,0 0 0 0 0,0 0 0 0 0,0 0 0 0 0,-1 0 0 0 0,1 1 3 0 0,-6 18 4 0 0,-5 23 0 0 0,10-36-146 0 0,0-1-1 0 0,0 1 1 0 0,1 0 0 0 0,0 0 0 0 0,0-1-1 0 0,0 1 1 0 0,1 0 0 0 0,-1 0-1 0 0,3 7 1 0 0,3-1-1291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13791 0 0,'-1'3'630'0'0,"-9"23"-318"0"0,2 1 1 0 0,2 0-1 0 0,0 0 1 0 0,-3 37-1 0 0,2-13 338 0 0,-6 70-442 0 0,1 128-1 0 0,11-217-170 0 0,1 2-25 0 0,-2-1 0 0 0,-11 61 1 0 0,13-94 30 0 0,0 1-1 0 0,0-1 1 0 0,0 0 0 0 0,0 1-1 0 0,0-1 1 0 0,0 0 0 0 0,0 1-1 0 0,0-1 1 0 0,0 0 0 0 0,0 1-1 0 0,0-1 1 0 0,0 0-1 0 0,-1 1 1 0 0,1-1 0 0 0,0 0-1 0 0,0 0 1 0 0,0 1 0 0 0,-1-1-1 0 0,1 0 1 0 0,0 0 0 0 0,0 0-1 0 0,-1 1 1 0 0,1-1 0 0 0,0 0-1 0 0,0 0 1 0 0,-1 0 0 0 0,1 1-1 0 0,0-1 1 0 0,-1 0 0 0 0,1 0-1 0 0,0 0 1 0 0,0 0 0 0 0,-1 0-1 0 0,1 0 1 0 0,0 0 0 0 0,-1 0-1 0 0,1 0 1 0 0,0 0 0 0 0,-1 0-1 0 0,-1 0-1 0 0,1-1-1 0 0,0 0 0 0 0,0 0 1 0 0,0 1-1 0 0,0-1 1 0 0,0 0-1 0 0,0 0 0 0 0,0 0 1 0 0,0 0-1 0 0,-1-2 0 0 0,-2-2-7 0 0,1 0 0 0 0,-1 0 0 0 0,1-1 0 0 0,-2-6 0 0 0,2 5-50 0 0,1-1 1 0 0,1 0-1 0 0,-1 1 1 0 0,1-1 0 0 0,1 0-1 0 0,0 0 1 0 0,0 0-1 0 0,0 0 1 0 0,1 0 0 0 0,0 0-1 0 0,0 0 1 0 0,1 1-1 0 0,0-1 1 0 0,1 0 0 0 0,0 1-1 0 0,6-13 1 0 0,-6 15 5 0 0,-1 1-1 0 0,1-1 1 0 0,0 0 0 0 0,1 1-1 0 0,-1 0 1 0 0,1 0 0 0 0,0 0-1 0 0,0 0 1 0 0,0 1 0 0 0,0 0-1 0 0,1 0 1 0 0,-1 0 0 0 0,1 0-1 0 0,0 0 1 0 0,0 1 0 0 0,0 0-1 0 0,0 0 1 0 0,0 1 0 0 0,0-1-1 0 0,1 1 1 0 0,-1 0 0 0 0,0 0-1 0 0,1 1 1 0 0,-1 0 0 0 0,7 0-1 0 0,4 1 32 0 0,1 1-1 0 0,-1 1 1 0 0,1 0 0 0 0,-1 1-1 0 0,0 1 1 0 0,-1 0 0 0 0,1 1-1 0 0,-1 1 1 0 0,0 0 0 0 0,24 17-1 0 0,-37-23 7 0 0,0 0-1 0 0,0 0 1 0 0,-1 1-1 0 0,1-1 1 0 0,0 0-1 0 0,0 1 1 0 0,-1 0-1 0 0,1-1 0 0 0,-1 1 1 0 0,1 0-1 0 0,1 3 1 0 0,-3-4 10 0 0,1 0-1 0 0,-1 1 1 0 0,0-1 0 0 0,0 0 0 0 0,0 0-1 0 0,0 0 1 0 0,0 1 0 0 0,0-1-1 0 0,0 0 1 0 0,0 0 0 0 0,0 0 0 0 0,-1 2-1 0 0,0 2-34 0 0,0 2 68 0 0,-1-1 1 0 0,0 0-1 0 0,0 0 1 0 0,-1 0-1 0 0,0-1 1 0 0,0 1-1 0 0,0-1 1 0 0,-1 1-1 0 0,1-1 1 0 0,-1 0-1 0 0,0 0 1 0 0,-1-1-1 0 0,1 1 0 0 0,-7 3 1 0 0,0 1-43 0 0,0-1 0 0 0,-1 0 1 0 0,0-1-1 0 0,0 0 0 0 0,-19 7 0 0 0,23-12-18 0 0,1 0 0 0 0,0 0 1 0 0,-1-1-1 0 0,1 0 0 0 0,-1 0 0 0 0,-12-1 0 0 0,8-1-19 0 0,2-6-97 0 0,9 5-9 0 0,0 1 1 0 0,0-1 0 0 0,0 0-1 0 0,0 0 1 0 0,0 1 0 0 0,1-1-1 0 0,-1 0 1 0 0,1 0 0 0 0,-1 0-1 0 0,1 0 1 0 0,0 0-1 0 0,0 0 1 0 0,0 0 0 0 0,0 0-1 0 0,0 0 1 0 0,0 0 0 0 0,0 0-1 0 0,1 0 1 0 0,-1 0 0 0 0,2-3-1 0 0,3-15-6600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15951 0 0,'0'0'730'0'0,"-2"1"-14"0"0,-21 13-235 0 0,2 2 0 0 0,0 0 1 0 0,0 1-1 0 0,-30 35 0 0 0,45-46-353 0 0,1 1-1 0 0,0-1 1 0 0,1 1-1 0 0,-1 0 1 0 0,1 1-1 0 0,1-1 1 0 0,-1 1-1 0 0,1-1 1 0 0,1 1-1 0 0,-3 11 1 0 0,4-15-109 0 0,0-1 0 0 0,1 0 0 0 0,0 1 0 0 0,0-1 0 0 0,0 0 0 0 0,0 0 0 0 0,0 1 0 0 0,0-1 0 0 0,1 0 1 0 0,0 1-1 0 0,0-1 0 0 0,0 0 0 0 0,0 0 0 0 0,0 0 0 0 0,0 0 0 0 0,1 0 0 0 0,0 0 0 0 0,-1 0 0 0 0,1-1 0 0 0,0 1 0 0 0,0 0 1 0 0,1-1-1 0 0,-1 0 0 0 0,0 1 0 0 0,1-1 0 0 0,0 0 0 0 0,-1 0 0 0 0,5 2 0 0 0,1 0-16 0 0,1-1-1 0 0,0 1 1 0 0,-1-2 0 0 0,1 1-1 0 0,0-1 1 0 0,1 0-1 0 0,-1-1 1 0 0,12 1-1 0 0,-1-2 40 0 0,-1 0-1 0 0,36-6 0 0 0,-39 3 1 0 0,-3-2-19 0 0,-4-2 44 0 0,-8 5-40 0 0,0 0 0 0 0,1 0 0 0 0,-1-1 0 0 0,-1 1 0 0 0,1 0 0 0 0,0 0 1 0 0,0-1-1 0 0,-1 1 0 0 0,1 0 0 0 0,-1-1 0 0 0,0 1 0 0 0,0 0 0 0 0,0-1 0 0 0,0 1 0 0 0,0 0 1 0 0,0-1-1 0 0,-1 1 0 0 0,1 0 0 0 0,-1-1 0 0 0,0 1 0 0 0,-1-4 0 0 0,-3-6 170 0 0,-1 1 0 0 0,0 1 0 0 0,-7-12 0 0 0,3 8-93 0 0,-1-6 115 0 0,7 12-347 0 0,-1-1 0 0 0,-1 1 0 0 0,1 0 0 0 0,-1 0 0 0 0,-8-8 0 0 0,12 14-22 0 0,0 1-1 0 0,0-1 1 0 0,0 1 0 0 0,0-1-1 0 0,0 1 1 0 0,0 0 0 0 0,-1 0-1 0 0,1 0 1 0 0,0 0 0 0 0,-1 0 0 0 0,1 0-1 0 0,-1 1 1 0 0,1-1 0 0 0,-1 1-1 0 0,1-1 1 0 0,-1 1 0 0 0,1 0-1 0 0,-1 0 1 0 0,0 1 0 0 0,1-1-1 0 0,-1 0 1 0 0,1 1 0 0 0,-1-1 0 0 0,-4 3-1 0 0,-20 8-4921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49 146 11975 0 0,'0'0'547'0'0,"-2"1"-11"0"0,-16 10-323 0 0,5 0 625 0 0,11-6-209 0 0,1-1-74 0 0,-1 0 335 0 0,0 1 1 0 0,0-1-1 0 0,0 1 0 0 0,1 0 1 0 0,0 0-1 0 0,-1 9 1 0 0,1-10-709 0 0,1 1-1 0 0,0-1 1 0 0,1 1 0 0 0,-1-1-1 0 0,1 1 1 0 0,0-1 0 0 0,0 1 0 0 0,0-1-1 0 0,1 0 1 0 0,0 1 0 0 0,2 3 0 0 0,-1-2-181 0 0,2 1 0 0 0,-1-1-1 0 0,1 0 1 0 0,0 0 0 0 0,0-1 0 0 0,1 1 0 0 0,-1-1 0 0 0,1-1 0 0 0,0 1 0 0 0,1-1 0 0 0,11 7 0 0 0,-14-9 42 0 0,15 8-1 0 0,0-1 0 0 0,0 0 0 0 0,29 7 0 0 0,-42-14-11 0 0,0-1-1 0 0,0 0 1 0 0,1 0 0 0 0,-1-1-1 0 0,0 0 1 0 0,12-1-1 0 0,-14 1 29 0 0,-1-1 1 0 0,1 0-1 0 0,-1 0 0 0 0,1 0 0 0 0,-1-1 0 0 0,0 1 0 0 0,1-1 0 0 0,-1 1 0 0 0,0-1 1 0 0,0 0-1 0 0,0 0 0 0 0,0-1 0 0 0,2-2 0 0 0,-2 3 28 0 0,-1-1-1 0 0,1 0 1 0 0,-1-1-1 0 0,0 1 1 0 0,0 0-1 0 0,0-1 1 0 0,-1 1-1 0 0,1-1 0 0 0,-1 1 1 0 0,0-1-1 0 0,0 0 1 0 0,1-6-1 0 0,0-4 33 0 0,-2 0-1 0 0,0-19 0 0 0,-1 24-116 0 0,1-1 1 0 0,0 1-1 0 0,0-1 1 0 0,1 0-1 0 0,1 1 1 0 0,2-12-1 0 0,7-9-510 0 0,19-54-835 0 0,-8 30-2391 0 0,-14 38 2043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11519 0 0,'1'-1'887'0'0,"14"-12"-410"0"0,-15 12-376 0 0,1 1-1 0 0,-1-1 0 0 0,1 1 1 0 0,-1-1-1 0 0,1 1 0 0 0,-1-1 1 0 0,1 1-1 0 0,-1-1 0 0 0,1 1 1 0 0,-1 0-1 0 0,1-1 0 0 0,0 1 1 0 0,-1 0-1 0 0,1 0 0 0 0,0-1 1 0 0,-1 1-1 0 0,1 0 0 0 0,0 0 1 0 0,-1 0-1 0 0,1 0 0 0 0,0 0 1 0 0,-1 0-1 0 0,1 0 0 0 0,0 0 1 0 0,-1 0-1 0 0,1 0 0 0 0,0 0 1 0 0,0 0-1 0 0,-1 1 0 0 0,1-1 1 0 0,-1 0-1 0 0,1 0 0 0 0,0 1 1 0 0,-1-1-1 0 0,1 1 0 0 0,-1-1 1 0 0,1 0-1 0 0,0 1 0 0 0,-1-1 1 0 0,1 1-1 0 0,-1-1 0 0 0,0 1 1 0 0,1-1-1 0 0,-1 1 0 0 0,1 0 1 0 0,0 0-1 0 0,1 3-53 0 0,-1-1 0 0 0,1 1 0 0 0,0-1 0 0 0,-1 1 0 0 0,0 0 0 0 0,1 4 1 0 0,0 10 173 0 0,0 1 1 0 0,-2-1 0 0 0,0 1-1 0 0,-2-1 1 0 0,-6 36 0 0 0,3-20 62 0 0,-38 412 3124 0 0,43-426-3179 0 0,0 0 0 0 0,2 0-1 0 0,0-1 1 0 0,5 23 0 0 0,-5-36-221 0 0,0 1 1 0 0,0 0-1 0 0,0-1 1 0 0,1 1-1 0 0,0-1 1 0 0,0 0-1 0 0,1 1 1 0 0,-1-2-1 0 0,1 1 1 0 0,1 0-1 0 0,-1-1 0 0 0,1 0 1 0 0,0 0-1 0 0,10 8 1 0 0,-14-12-104 0 0,0-1 1 0 0,0 1 0 0 0,0-1-1 0 0,0 1 1 0 0,-1-1-1 0 0,1 0 1 0 0,0 1 0 0 0,0-1-1 0 0,0 0 1 0 0,0 0-1 0 0,0 0 1 0 0,0 0-1 0 0,0 0 1 0 0,0 0 0 0 0,0 0-1 0 0,0 0 1 0 0,-1 0-1 0 0,1 0 1 0 0,0 0 0 0 0,0 0-1 0 0,0-1 1 0 0,0 1-1 0 0,0 0 1 0 0,0-1-1 0 0,-1 1 1 0 0,2-1 0 0 0,1-1-951 0 0,-1 0 0 0 0,0 0 0 0 0,0 0 0 0 0,0 0 0 0 0,0 0 0 0 0,2-3 0 0 0,2-4-5170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3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57 118 17479 0 0,'0'0'1580'0'0,"-2"2"-1296"0"0,-1 0-311 0 0,-3 2 466 0 0,-1 1 0 0 0,1 0 0 0 0,0 0-1 0 0,-7 9 1 0 0,11-12-292 0 0,1 0 0 0 0,-1 0 0 0 0,1 0 0 0 0,0 0 0 0 0,0 0 0 0 0,0 1 0 0 0,0-1 1 0 0,0 0-1 0 0,0 1 0 0 0,1-1 0 0 0,-1 0 0 0 0,1 1 0 0 0,0-1 0 0 0,0 0 0 0 0,-1 1 0 0 0,2-1 0 0 0,-1 1 0 0 0,0-1 0 0 0,1 4 0 0 0,0-4-113 0 0,0-1 0 0 0,0 0 0 0 0,0 1 0 0 0,0-1 0 0 0,1 0 0 0 0,-1 0 0 0 0,0 1 0 0 0,1-1-1 0 0,-1 0 1 0 0,0 0 0 0 0,1-1 0 0 0,0 1 0 0 0,-1 0 0 0 0,1 0 0 0 0,-1-1 0 0 0,1 1 0 0 0,2 0 0 0 0,2 0 31 0 0,0 0 1 0 0,0 0 0 0 0,1 0-1 0 0,-1-1 1 0 0,0 0-1 0 0,1 0 1 0 0,-1 0 0 0 0,11-3-1 0 0,49-14 213 0 0,-65 17-276 0 0,160-59 243 0 0,-76 25-239 0 0,66-29-35 0 0,-63 25-389 0 0,-81 34-47 0 0,10-3-267 0 0,-4 6-2861 0 0,-4 1-4146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42 13791 0 0,'0'0'630'0'0,"-1"0"-13"0"0,-2 0-501 0 0,1-1 0 0 0,0 1 0 0 0,0 0 0 0 0,0-1 0 0 0,-1 1-1 0 0,1 0 1 0 0,0 0 0 0 0,-9 2 5120 0 0,13-3-5026 0 0,6-4-74 0 0,1 1 0 0 0,0-1-1 0 0,1 1 1 0 0,-1 1 0 0 0,1 0 0 0 0,14-3-1 0 0,-3 2 78 0 0,0 1 0 0 0,23 0-1 0 0,-35 3-148 0 0,-1 0-1 0 0,1 0 0 0 0,0 1 1 0 0,-1 0-1 0 0,1 1 0 0 0,14 4 1 0 0,-21-5-61 0 0,1 0 1 0 0,-1 0 0 0 0,0 0 0 0 0,0 0 0 0 0,0 0 0 0 0,0 0 0 0 0,0 0 0 0 0,0 1 0 0 0,0-1-1 0 0,0 1 1 0 0,-1 0 0 0 0,1-1 0 0 0,-1 1 0 0 0,1 0 0 0 0,-1 0 0 0 0,1 0 0 0 0,-1 0 0 0 0,0 0-1 0 0,0 0 1 0 0,0 0 0 0 0,0 0 0 0 0,-1 1 0 0 0,1-1 0 0 0,0 0 0 0 0,-1 1 0 0 0,0-1-1 0 0,1 0 1 0 0,-1 1 0 0 0,0 2 0 0 0,-1-1-8 0 0,1 0-1 0 0,-1 0 1 0 0,0 0-1 0 0,0 0 1 0 0,0 0-1 0 0,0 0 1 0 0,-1 0-1 0 0,1 0 1 0 0,-1-1-1 0 0,0 1 1 0 0,0 0-1 0 0,-5 5 1 0 0,2-4 2 0 0,0 0 1 0 0,0 0-1 0 0,0-1 1 0 0,0 0-1 0 0,-1 0 1 0 0,0 0 0 0 0,-7 3-1 0 0,-9 3 4 0 0,0-2 1 0 0,0-1-1 0 0,-36 8 1 0 0,45-12-7 0 0,-129 29-157 0 0,134-30 54 0 0,6-2 7 0 0,5 0-1361 0 0,29 1 1072 0 0,42-3 1 0 0,-2-1 386 0 0,-37 3-1 0 0,36 5-1 0 0,-58-3 67 0 0,0 0 0 0 0,0 1 1 0 0,0 1-1 0 0,0 0 0 0 0,23 11 0 0 0,-26-10 39 0 0,0 0 1 0 0,-1 1-1 0 0,0 0 0 0 0,0 0 1 0 0,0 1-1 0 0,-1 0 0 0 0,0 0 0 0 0,0 1 1 0 0,6 9-1 0 0,-13-16-96 0 0,-1 0 1 0 0,1 1-1 0 0,-1-1 1 0 0,1 0-1 0 0,-1 1 1 0 0,0-1-1 0 0,1 0 1 0 0,-1 1-1 0 0,0-1 1 0 0,0 0-1 0 0,0 1 1 0 0,0-1-1 0 0,0 0 0 0 0,-1 1 1 0 0,1-1-1 0 0,0 0 1 0 0,-1 1-1 0 0,1-1 1 0 0,0 0-1 0 0,-2 3 1 0 0,0-1 19 0 0,0 1 0 0 0,0 0 0 0 0,0-1 1 0 0,0 1-1 0 0,-4 3 0 0 0,0-2 15 0 0,1 0-1 0 0,-1-1 1 0 0,0 1 0 0 0,0-1-1 0 0,-1 0 1 0 0,1-1-1 0 0,-1 1 1 0 0,-14 4 0 0 0,-61 13 342 0 0,60-16-195 0 0,-60 11 384 0 0,46-10-288 0 0,1 2 0 0 0,-41 13-1 0 0,55-11-235 0 0,19-9-180 0 0,16-14-5403 0 0,23-18 1784 0 0,-32 26 1780 0 0,13-9-3920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23 4143 0 0,'31'-8'335'0'0,"46"-4"-1"0"0,-32 10 3093 0 0,-29 5 2421 0 0,-17-1-5232 0 0,-1 2-454 0 0,0 1 0 0 0,0-1 0 0 0,-1 0 0 0 0,1 0 0 0 0,-1 0 0 0 0,0 0 0 0 0,-1-1 0 0 0,1 1 0 0 0,0-1-1 0 0,-1 0 1 0 0,0 0 0 0 0,0 0 0 0 0,-5 3 0 0 0,-9 5 197 0 0,-32 15 1 0 0,-30 11-89 0 0,-221 93 126 0 0,297-129-411 0 0,-35 17-139 0 0,39-18 150 0 0,0 0 1 0 0,0 0-1 0 0,0 0 1 0 0,0 0-1 0 0,0 0 1 0 0,0 0-1 0 0,0 0 1 0 0,0 0-1 0 0,0 0 1 0 0,0 0-1 0 0,0 0 1 0 0,0 0-1 0 0,0 0 0 0 0,0 0 1 0 0,0 0-1 0 0,1 0 1 0 0,-1 0-1 0 0,0 0 1 0 0,0 0-1 0 0,0 0 1 0 0,0 0-1 0 0,0 0 1 0 0,0 1-1 0 0,0-1 1 0 0,0 0-1 0 0,0 0 1 0 0,0 0-1 0 0,0 0 0 0 0,0 0 1 0 0,0 0-1 0 0,0 0 1 0 0,0 0-1 0 0,0 0 1 0 0,0 0-1 0 0,0 0 1 0 0,0 0-1 0 0,0 0 1 0 0,0 0-1 0 0,0 0 1 0 0,0 0-1 0 0,0 1 1 0 0,0-1-1 0 0,0 0 1 0 0,0 0-1 0 0,0 0 0 0 0,0 0 1 0 0,0 0-1 0 0,0 0 1 0 0,0 0-1 0 0,0 0 1 0 0,0 0-1 0 0,0 0 1 0 0,0 0-1 0 0,0 0 1 0 0,0 0-1 0 0,0 0 1 0 0,0 0-1 0 0,0 1 1 0 0,8 3-39 0 0,0 0 1 0 0,0-1 0 0 0,1 0 0 0 0,-1 0 0 0 0,15 2 0 0 0,51 6-248 0 0,-29-5 215 0 0,79 17 73 0 0,-104-17 0 0 0,0 0 0 0 0,0 1 0 0 0,0 1 0 0 0,18 11 0 0 0,-26-12 75 0 0,1 1 0 0 0,-1 1-1 0 0,-1 0 1 0 0,0 1 0 0 0,13 14-1 0 0,-23-22 14 0 0,0-1-57 0 0,0 1-1 0 0,0 0 1 0 0,0 0 0 0 0,-1-1-1 0 0,1 1 1 0 0,-1 0-1 0 0,0 0 1 0 0,1 0 0 0 0,-1 0-1 0 0,0 0 1 0 0,0-1-1 0 0,0 1 1 0 0,0 0 0 0 0,0 0-1 0 0,-1 0 1 0 0,1 0-1 0 0,-2 3 1 0 0,1-2 25 0 0,0-1 0 0 0,-1 1 1 0 0,1-1-1 0 0,-1 1 0 0 0,0-1 0 0 0,0 0 0 0 0,0 0 1 0 0,0 1-1 0 0,0-1 0 0 0,-4 2 0 0 0,-2 1 73 0 0,0 0 0 0 0,0 0 0 0 0,-1-1-1 0 0,1-1 1 0 0,-1 1 0 0 0,-11 2 0 0 0,-84 19 79 0 0,-147 17 0 0 0,220-38-482 0 0,1-2 0 0 0,-2 0 0 0 0,-33-5 0 0 0,63 3-45 0 0,2 0 296 0 0,0 0-1 0 0,-1 0 0 0 0,1 0 1 0 0,0 0-1 0 0,0 0 0 0 0,-1 0 1 0 0,1 0-1 0 0,0 0 0 0 0,0 0 1 0 0,0 0-1 0 0,-1 0 1 0 0,1 0-1 0 0,0 0 0 0 0,0 0 1 0 0,-1 0-1 0 0,1 0 0 0 0,0 0 1 0 0,0-1-1 0 0,0 1 0 0 0,-1 0 1 0 0,1 0-1 0 0,0 0 1 0 0,0 0-1 0 0,0-1 0 0 0,0 1 1 0 0,0 0-1 0 0,-1 0 0 0 0,1 0 1 0 0,0 0-1 0 0,0-1 0 0 0,0 1 1 0 0,0 0-1 0 0,0 0 1 0 0,0-1-1 0 0,0 1 0 0 0,0 0 1 0 0,0 0-1 0 0,0 0 0 0 0,-1-1 1 0 0,1 1-1 0 0,0 0 0 0 0,0 0 1 0 0,1-1-1 0 0,-1 1 1 0 0,0 0-1 0 0,0 0 0 0 0,0-1 1 0 0,0 1-1 0 0,0 0 0 0 0,6-11-1171 0 0,10-3-2936 0 0,7-1-1265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11 6911 0 0,'2'-10'9975'0'0,"-11"18"-8264"0"0,-3 6-1259 0 0,0 1 1 0 0,1 0-1 0 0,0 1 0 0 0,-9 19 1 0 0,-28 73 907 0 0,1-5-631 0 0,-2-5-2875 0 0,61-94-4443 0 0,1-5 447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5527 0 0,'-44'1'392'0'0,"-24"7"4461"0"0,53-5-3883 0 0,-1 0 0 0 0,1 2 1 0 0,0 0-1 0 0,0 0 1 0 0,-14 8-1 0 0,24-10-840 0 0,0 0 0 0 0,0 0 0 0 0,1 0 0 0 0,0 1 1 0 0,0 0-1 0 0,0 0 0 0 0,0 0 0 0 0,0 0 0 0 0,-4 7 0 0 0,7-8-70 0 0,1-1 0 0 0,-1 0 0 0 0,1 0 0 0 0,0 1 0 0 0,0-1 0 0 0,0 0 0 0 0,0 0 0 0 0,0 1 0 0 0,0-1 0 0 0,0 0 0 0 0,1 0 0 0 0,-1 1 0 0 0,1-1 0 0 0,0 0 0 0 0,1 3 0 0 0,-1-4 0 0 0,0 3 41 0 0,1-1 0 0 0,-1 0-1 0 0,1 0 1 0 0,0 0 0 0 0,0 0 0 0 0,1 0 0 0 0,-1 0-1 0 0,0-1 1 0 0,1 1 0 0 0,0-1 0 0 0,-1 0-1 0 0,1 1 1 0 0,0-1 0 0 0,0-1 0 0 0,1 1-1 0 0,-1 0 1 0 0,6 1 0 0 0,-1 0 89 0 0,0 0 1 0 0,0-1 0 0 0,0-1-1 0 0,0 1 1 0 0,0-1 0 0 0,12 0-1 0 0,-18-1 9 0 0,6-3 12 0 0,-7 3-197 0 0,0 0 0 0 0,0 0 0 0 0,0 0-1 0 0,-1 0 1 0 0,1 0 0 0 0,0-1 0 0 0,0 1 0 0 0,0 0 0 0 0,0-1 0 0 0,-1 1 0 0 0,1 0 0 0 0,0-1 0 0 0,0 1 0 0 0,-1-1 0 0 0,1 1-1 0 0,0-1 1 0 0,-1 1 0 0 0,1-1 0 0 0,0-1 0 0 0,1-1 16 0 0,0-1 1 0 0,0 1-1 0 0,0-1 0 0 0,-1 0 0 0 0,0 1 0 0 0,1-1 1 0 0,-1 0-1 0 0,-1 0 0 0 0,1 0 0 0 0,0-4 1 0 0,-2-45 37 0 0,0 24-156 0 0,-4-6-568 0 0,5 34 495 0 0,-1-4-206 0 0,0 4-131 0 0,7 17-3677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 4143 0 0,'-3'-12'12421'0'0,"0"17"-10266"0"0,-66 106-2065 0 0,63-103-5 0 0,1 0 1 0 0,0 1 0 0 0,0 0 0 0 0,-6 18 0 0 0,10-23-33 0 0,0-1-1 0 0,0 1 0 0 0,0 0 1 0 0,0 0-1 0 0,1 0 0 0 0,-1 0 1 0 0,1 0-1 0 0,0 0 0 0 0,0 0 1 0 0,1 0-1 0 0,-1 0 0 0 0,1 0 1 0 0,0 0-1 0 0,1 5 0 0 0,0-7-16 0 0,-1 0-1 0 0,0 0 0 0 0,1 0 0 0 0,-1 0 1 0 0,1 0-1 0 0,0 0 0 0 0,-1-1 1 0 0,1 1-1 0 0,0-1 0 0 0,0 1 1 0 0,0-1-1 0 0,0 0 0 0 0,0 1 1 0 0,0-1-1 0 0,1 0 0 0 0,2 0 1 0 0,-1 1 17 0 0,1-1 1 0 0,-1 1 0 0 0,1-1-1 0 0,0-1 1 0 0,0 1 0 0 0,8-1-1 0 0,-4 0 17 0 0,1-1 0 0 0,-1-1 0 0 0,1 0 0 0 0,-1 0 0 0 0,1-1 0 0 0,-1 0 0 0 0,10-5-1 0 0,-14 6-43 0 0,0-1 0 0 0,1 0 0 0 0,-1-1 0 0 0,0 1 0 0 0,0-1 0 0 0,-1 0 0 0 0,1 0 0 0 0,-1 0 0 0 0,0-1-1 0 0,0 1 1 0 0,0-1 0 0 0,4-8 0 0 0,-7 10 20 0 0,0-1-1 0 0,0 0 1 0 0,0 0-1 0 0,0 1 1 0 0,0-1 0 0 0,-1 0-1 0 0,1 0 1 0 0,-1 0-1 0 0,0 0 1 0 0,-1 0 0 0 0,1 0-1 0 0,-1 0 1 0 0,1 1-1 0 0,-1-1 1 0 0,0 0-1 0 0,-3-7 1 0 0,1 6-180 0 0,1-1 0 0 0,-1 0 0 0 0,0 1 0 0 0,-5-7 0 0 0,5 9-446 0 0,1-1 1 0 0,-1 1 0 0 0,0 0-1 0 0,0 1 1 0 0,0-1 0 0 0,-6-3 0 0 0,2 1-1063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55 9759 0 0,'0'0'447'0'0,"1"-2"-11"0"0,0-1-328 0 0,0 2-98 0 0,-1-1 0 0 0,1 1-1 0 0,-1 0 1 0 0,0-1 0 0 0,1 1 0 0 0,-1-1 0 0 0,0 1 0 0 0,0 0-1 0 0,0-1 1 0 0,0 1 0 0 0,0-1 0 0 0,0 1 0 0 0,0 0 0 0 0,-1-1-1 0 0,0-1 1 0 0,-5-13 2942 0 0,5 15-2445 0 0,-10 0 350 0 0,10 1-809 0 0,-1 0 1 0 0,1 0-1 0 0,-1-1 0 0 0,0 1 1 0 0,1 1-1 0 0,-1-1 1 0 0,0 0-1 0 0,1 0 1 0 0,-1 1-1 0 0,1-1 1 0 0,-1 1-1 0 0,0-1 1 0 0,1 1-1 0 0,-1-1 0 0 0,1 1 1 0 0,0 0-1 0 0,-1 0 1 0 0,-1 1-1 0 0,-15 13 119 0 0,0 1 0 0 0,1 0-1 0 0,0 2 1 0 0,1 0 0 0 0,-17 25-1 0 0,30-36-90 0 0,-1 0 1 0 0,1-1-1 0 0,1 1 0 0 0,-1 1 0 0 0,-2 11 1 0 0,5-17-42 0 0,0 0 0 0 0,1 1 0 0 0,-1-1 0 0 0,0 0 0 0 0,0 0 0 0 0,1 0 0 0 0,0 0 1 0 0,-1 0-1 0 0,1 0 0 0 0,0 0 0 0 0,0 0 0 0 0,0-1 0 0 0,0 1 0 0 0,0 0 1 0 0,0 0-1 0 0,0-1 0 0 0,1 1 0 0 0,-1-1 0 0 0,3 2 0 0 0,-1 0 19 0 0,0-1-1 0 0,1 0 0 0 0,-1-1 1 0 0,1 1-1 0 0,0-1 0 0 0,-1 1 1 0 0,1-1-1 0 0,0 0 0 0 0,0 0 1 0 0,0-1-1 0 0,0 1 0 0 0,0-1 1 0 0,0 0-1 0 0,0 0 0 0 0,-1 0 1 0 0,8-1-1 0 0,1-1 111 0 0,0-1 0 0 0,0 0 1 0 0,-1 0-1 0 0,13-6 0 0 0,-12 4 12 0 0,-1 0 0 0 0,1-1 1 0 0,13-10-1 0 0,-21 14-142 0 0,0-1 0 0 0,0-1 0 0 0,0 1 0 0 0,-1 0 1 0 0,0-1-1 0 0,1 0 0 0 0,-1 0 0 0 0,0 0 0 0 0,-1 0 0 0 0,1 0 1 0 0,2-8-1 0 0,-4 9-31 0 0,0 1 1 0 0,-1-1 0 0 0,0 1-1 0 0,0-1 1 0 0,0 0-1 0 0,0 0 1 0 0,0 1-1 0 0,0-1 1 0 0,-1 0 0 0 0,1 1-1 0 0,-1-1 1 0 0,0 1-1 0 0,0-1 1 0 0,0 1 0 0 0,0-1-1 0 0,0 1 1 0 0,-2-3-1 0 0,-5-7-79 0 0,1 0-1 0 0,-12-11 0 0 0,9 10-32 0 0,5 7 54 0 0,4 3-53 0 0,-1 1 0 0 0,0-1-1 0 0,-1 0 1 0 0,1 1 0 0 0,0-1 0 0 0,-1 1 0 0 0,1-1 0 0 0,-1 1-1 0 0,0 0 1 0 0,0 0 0 0 0,0 1 0 0 0,-5-3 0 0 0,0 4-392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262 509 4607 0 0,'-1'-1'2743'0'0,"-25"-5"8546"0"0,26-14-10041 0 0,4 10-951 0 0,0 0 0 0 0,0 0 0 0 0,6-9 0 0 0,8-16-45 0 0,-14 25-232 0 0,-1-1 0 0 0,0 1 0 0 0,0-1-1 0 0,-1 0 1 0 0,-1 0 0 0 0,0 0 0 0 0,0 0-1 0 0,-2-22 1 0 0,-2 16-101 0 0,0 0 1 0 0,0 0-1 0 0,-2 1 0 0 0,0 0 0 0 0,-9-19 1 0 0,2 9-124 0 0,0 2 1 0 0,-2-1-1 0 0,-1 2 1 0 0,-25-32-1 0 0,39 54 189 0 0,1 1 0 0 0,0-1 0 0 0,-1 1 0 0 0,1-1 0 0 0,-1 1-1 0 0,1-1 1 0 0,-1 1 0 0 0,1-1 0 0 0,-1 1 0 0 0,1 0 0 0 0,-1-1 0 0 0,1 1-1 0 0,-1 0 1 0 0,1 0 0 0 0,-1-1 0 0 0,0 1 0 0 0,1 0 0 0 0,-1 0 0 0 0,0 0-1 0 0,1 0 1 0 0,-1 0 0 0 0,1 0 0 0 0,-1 0 0 0 0,0 0 0 0 0,1 0 0 0 0,-1 0-1 0 0,0 0 1 0 0,1 0 0 0 0,-1 0 0 0 0,0 0 0 0 0,1 1 0 0 0,-1-1 0 0 0,1 0-1 0 0,-1 0 1 0 0,1 1 0 0 0,-1-1 0 0 0,0 0 0 0 0,1 1 0 0 0,-1-1 0 0 0,1 1 0 0 0,0-1-1 0 0,-1 1 1 0 0,1-1 0 0 0,-1 1 0 0 0,1-1 0 0 0,0 1 0 0 0,-1-1 0 0 0,1 1-1 0 0,0-1 1 0 0,-1 2 0 0 0,-2 3-34 0 0,1 0-1 0 0,-1 0 0 0 0,1 0 1 0 0,-2 10-1 0 0,-2 8-24 0 0,2 1 1 0 0,-2 38-1 0 0,4 51 41 0 0,2-85 99 0 0,-1 134 370 0 0,2 171 1259 0 0,6-261-1251 0 0,-4-51-348 0 0,-1 0 1 0 0,-1 1 0 0 0,-3 40 0 0 0,1-56-187 0 0,0-1 1 0 0,-1 1 0 0 0,0-1 0 0 0,0 1 0 0 0,0-1 0 0 0,-1 0 0 0 0,1 0 0 0 0,-1 0 0 0 0,0-1 0 0 0,-1 1 0 0 0,1-1 0 0 0,-1 1 0 0 0,0-1 0 0 0,0 0 0 0 0,0-1-1 0 0,-1 1 1 0 0,1-1 0 0 0,-1 0 0 0 0,-5 3 0 0 0,8-5-64 0 0,-1-1-1 0 0,1 0 1 0 0,0 0 0 0 0,0 0-1 0 0,0 0 1 0 0,0 0-1 0 0,0 0 1 0 0,0 0 0 0 0,0-1-1 0 0,0 1 1 0 0,0-1-1 0 0,0 1 1 0 0,0-1 0 0 0,0 0-1 0 0,0 0 1 0 0,0 0-1 0 0,1 0 1 0 0,-1 0 0 0 0,-2-2-1 0 0,-4-8-986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0,'0'0'778'0'0,"1"2"-276"0"0,3 2-69 0 0,-1 0 0 0 0,1 0 0 0 0,0 0 0 0 0,0 0 0 0 0,0-1 0 0 0,1 0 0 0 0,-1 1 0 0 0,1-2 1 0 0,0 1-1 0 0,0 0 0 0 0,0-1 0 0 0,0 0 0 0 0,0 0 0 0 0,0-1 0 0 0,1 1 0 0 0,-1-1 0 0 0,1 0 0 0 0,-1-1 0 0 0,7 1 0 0 0,10-2 173 0 0,-1 0 1 0 0,0-2-1 0 0,36-8 0 0 0,-19 4 551 0 0,-9 1-1308 0 0,43-6 1284 0 0,-23 5-8259 0 0,-30 4-405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7831 0 0,'0'0'706'0'0,"-10"7"1386"0"0,7-4-1118 0 0,1 0 0 0 0,-1 1 0 0 0,0-1 0 0 0,1 1 1 0 0,0 0-1 0 0,-3 6 0 0 0,2-3-369 0 0,1 0-1 0 0,-1 0 1 0 0,0 10 0 0 0,0 6-514 0 0,1 37 1 0 0,1-42 497 0 0,4 78 244 0 0,24 153 0 0 0,-5-67-539 0 0,-22-180-294 0 0,2 20 158 0 0,0 0 1 0 0,-3 35 0 0 0,0-51-141 0 0,0 0 1 0 0,0 0 0 0 0,0 0-1 0 0,-1 0 1 0 0,0 0-1 0 0,0 0 1 0 0,0-1 0 0 0,-1 1-1 0 0,0 0 1 0 0,0-1-1 0 0,0 0 1 0 0,-1 0 0 0 0,-7 9-1 0 0,10-14-106 0 0,1 0 0 0 0,-1 1 0 0 0,1-1 1 0 0,-1 1-1 0 0,1-1 0 0 0,-1 0 0 0 0,1 1 0 0 0,-1-1 0 0 0,1 0 0 0 0,-1 0 0 0 0,1 0 0 0 0,-1 1 0 0 0,1-1 0 0 0,-1 0 0 0 0,0 0 1 0 0,1 0-1 0 0,-1 0 0 0 0,1 0 0 0 0,-1 0 0 0 0,1 0 0 0 0,-1 0 0 0 0,0 0 0 0 0,1 0 0 0 0,-1 0 0 0 0,1 0 0 0 0,-1-1 1 0 0,1 1-1 0 0,-1 0 0 0 0,0 0 0 0 0,1-1 0 0 0,-1 1 0 0 0,0-1 0 0 0,0 1-63 0 0,-9-6-1533 0 0</inkml:trace>
  <inkml:trace contextRef="#ctx0" brushRef="#br0" timeOffset="1">0 457 16783 0 0,'0'0'2438'0'0,"2"1"-1768"0"0,6 2-280 0 0,0 0-1 0 0,0-1 1 0 0,0 1-1 0 0,0-2 0 0 0,0 1 1 0 0,1-1-1 0 0,12 0 1 0 0,67-4 966 0 0,-43 0-808 0 0,20 1-77 0 0,91-5 15 0 0,-130 4-513 0 0,0-1 0 0 0,-1-1 0 0 0,49-17 0 0 0,-67 20-196 0 0,0-1-1 0 0,-1 0 0 0 0,1 0 0 0 0,-1 0 0 0 0,0-1 0 0 0,0 0 0 0 0,0 0 1 0 0,-1-1-1 0 0,1 0 0 0 0,-1 1 0 0 0,0-2 0 0 0,0 1 0 0 0,-1-1 0 0 0,0 1 0 0 0,0-1 1 0 0,0 0-1 0 0,-1-1 0 0 0,1 1 0 0 0,3-12 0 0 0,1-10-2522 0 0,4-34 1 0 0,-10 51 2296 0 0,6-32-1663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8751 0 0,'0'0'674'0'0,"-1"3"-161"0"0,-12 26 3036 0 0,-14 31 1012 0 0,-10 34-2460 0 0,28-68-1868 0 0,1 1 0 0 0,2 0-1 0 0,0 0 1 0 0,-1 30 0 0 0,2 17 90 0 0,4 1 0 0 0,10 98 0 0 0,-5-138-140 0 0,-1 0 1 0 0,-2 0-1 0 0,-1 0 1 0 0,-8 61-1 0 0,-1-36 1048 0 0,9-58-975 0 0,1-5-383 0 0,88-195-1513 0 0,-73 165 1492 0 0,-10 20 135 0 0,-4 8-1 0 0,0 0 1 0 0,1 1-1 0 0,-1-1 1 0 0,1 1-1 0 0,0 0 0 0 0,0-1 1 0 0,0 1-1 0 0,0 1 1 0 0,1-1-1 0 0,7-5 0 0 0,-10 8 10 0 0,-1 1-1 0 0,1 0 1 0 0,-1 0-1 0 0,1 0 1 0 0,-1 0-1 0 0,1 0 1 0 0,0 0-1 0 0,-1 0 1 0 0,1 0-1 0 0,-1 0 0 0 0,1 0 1 0 0,0 0-1 0 0,-1 1 1 0 0,1-1-1 0 0,-1 0 1 0 0,1 0-1 0 0,-1 0 1 0 0,1 1-1 0 0,-1-1 0 0 0,1 0 1 0 0,-1 1-1 0 0,1-1 1 0 0,0 1-1 0 0,-1-1-4 0 0,5 4 1 0 0,0 0 1 0 0,-1 0-1 0 0,0 1 1 0 0,0-1-1 0 0,0 1 0 0 0,0 0 1 0 0,-1 0-1 0 0,5 9 1 0 0,5 6 72 0 0,-3-5-19 0 0,1-2 0 0 0,1 1 0 0 0,25 22 0 0 0,-30-31 22 0 0,1 1 1 0 0,-1-1-1 0 0,1 0 1 0 0,1 0-1 0 0,-1-1 1 0 0,0 0-1 0 0,1-1 1 0 0,17 5-1 0 0,-24-7-3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4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 11487 0 0,'-1'2'528'0'0,"-5"5"-305"0"0,2 1 0 0 0,-1 0 0 0 0,1-1 0 0 0,0 1-1 0 0,1 0 1 0 0,-1 1 0 0 0,2-1 0 0 0,-1 1-1 0 0,-1 12 1 0 0,4-21-57 0 0,0 1-1 0 0,0 0 1 0 0,0 0-1 0 0,0-1 0 0 0,0 1 1 0 0,0 0-1 0 0,0 0 1 0 0,0-1-1 0 0,0 1 1 0 0,0 0-1 0 0,1 0 1 0 0,-1-1-1 0 0,0 1 0 0 0,1 0 1 0 0,-1 0-1 0 0,0-1 1 0 0,1 1-1 0 0,-1 0 1 0 0,1-1-1 0 0,-1 1 0 0 0,1-1 1 0 0,-1 1-1 0 0,2 0 1 0 0,-1 0-30 0 0,1 0-1 0 0,-1 0 1 0 0,1-1 0 0 0,-1 1 0 0 0,1 0-1 0 0,-1-1 1 0 0,1 0 0 0 0,-1 1 0 0 0,1-1 0 0 0,0 0-1 0 0,1 0 1 0 0,2 0 100 0 0,0 0-1 0 0,0 0 0 0 0,0-1 1 0 0,0 0-1 0 0,0 0 1 0 0,7-3-1 0 0,14-8 311 0 0,0-2-1 0 0,-1-1 1 0 0,-1 0 0 0 0,27-24-1 0 0,-44 34-455 0 0,-5 4-68 0 0,0 0-1 0 0,0-1 0 0 0,0 1 0 0 0,-1-1 0 0 0,1 1 0 0 0,0-1 0 0 0,-1 0 0 0 0,1 0 0 0 0,-1 0 0 0 0,1 0 0 0 0,-1 0 1 0 0,0 0-1 0 0,0 0 0 0 0,1-3 0 0 0,-2 4-50 0 0,0 1-1 0 0,0-1 1 0 0,0 1 0 0 0,0 0 0 0 0,0-1 0 0 0,0 1 0 0 0,0-1-1 0 0,-1 1 1 0 0,1 0 0 0 0,0-1 0 0 0,0 1 0 0 0,0 0-1 0 0,-1-1 1 0 0,1 1 0 0 0,0 0 0 0 0,0-1 0 0 0,-1 1 0 0 0,1 0-1 0 0,0-1 1 0 0,-1 1 0 0 0,1 0 0 0 0,0 0 0 0 0,-1-1 0 0 0,0 1-1 0 0,-8-5-323 0 0,6 4 257 0 0,1 1 0 0 0,-1-1 0 0 0,0 1 0 0 0,1 0 0 0 0,-1 0 0 0 0,0 0 0 0 0,1 0 0 0 0,-1 0 0 0 0,1 1 0 0 0,-1-1 0 0 0,-4 2 0 0 0,-29 13-723 0 0,30-13 714 0 0,-8 5 149 0 0,-1 1 1 0 0,1 1-1 0 0,0 0 0 0 0,1 1 0 0 0,0 0 0 0 0,1 1 1 0 0,0 0-1 0 0,0 1 0 0 0,1 1 0 0 0,1-1 0 0 0,0 2 1 0 0,1-1-1 0 0,0 2 0 0 0,1-1 0 0 0,1 1 0 0 0,0 0 1 0 0,1 0-1 0 0,1 1 0 0 0,-4 19 0 0 0,8-30 2 0 0,0 0 0 0 0,1 0 0 0 0,0 1 0 0 0,0-1-1 0 0,0 0 1 0 0,0 0 0 0 0,1 0 0 0 0,0 1 0 0 0,0-1 0 0 0,0 0-1 0 0,1 0 1 0 0,0 0 0 0 0,0-1 0 0 0,0 1 0 0 0,0 0 0 0 0,1-1 0 0 0,0 1-1 0 0,0-1 1 0 0,0 0 0 0 0,0 0 0 0 0,1 0 0 0 0,-1 0 0 0 0,1-1 0 0 0,0 1-1 0 0,0-1 1 0 0,1 0 0 0 0,-1 0 0 0 0,0-1 0 0 0,1 1 0 0 0,5 1-1 0 0,3-1-18 0 0,0 0 0 0 0,1-1 0 0 0,-1 0 0 0 0,1-1 0 0 0,0-1-1 0 0,-1 0 1 0 0,1-1 0 0 0,15-3 0 0 0,111-28 323 0 0,-100 21-199 0 0,-29 8-97 0 0,16-3 190 0 0,1-2-1 0 0,-1-1 1 0 0,27-14-1 0 0,-52 22-222 0 0,0 0 0 0 0,0 0-1 0 0,0-1 1 0 0,0 1 0 0 0,0-1 0 0 0,0 1-1 0 0,2-3 1 0 0,-3 3-35 0 0,-1 0 0 0 0,1 0 1 0 0,-1 1-1 0 0,0-1 0 0 0,1 0 0 0 0,-1 0 0 0 0,0 1 0 0 0,1-1 0 0 0,-1 0 0 0 0,0 0 0 0 0,0 0 1 0 0,0 1-1 0 0,0-1 0 0 0,0 0 0 0 0,0 0 0 0 0,0 0 0 0 0,0 0 0 0 0,0 0 0 0 0,0 1 0 0 0,0-1 1 0 0,0 0-1 0 0,-1-1 0 0 0,1 2-54 0 0,0-1 1 0 0,-1 1-1 0 0,1-1 1 0 0,0 1-1 0 0,0 0 1 0 0,-1-1-1 0 0,1 1 1 0 0,0 0-1 0 0,-1-1 1 0 0,1 1-1 0 0,-1 0 1 0 0,1-1-1 0 0,0 1 1 0 0,-1 0-1 0 0,1 0 1 0 0,-1-1-1 0 0,1 1 1 0 0,-1 0-1 0 0,0 0 1 0 0,0-1-341 0 0,-11-5-1369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14479 0 0,'0'0'663'0'0,"-1"-1"-12"0"0,-3-4-331 0 0,3 4 138 0 0,0 3-308 0 0,0 0 0 0 0,0 0-1 0 0,0 1 1 0 0,0-1 0 0 0,0 0-1 0 0,0 1 1 0 0,1-1 0 0 0,-1 1-1 0 0,0 3 1 0 0,1-1 37 0 0,-3 14 52 0 0,1 0 0 0 0,1 1 0 0 0,2 30 0 0 0,12 60 763 0 0,-10-88-766 0 0,14 89 205 0 0,9 82-182 0 0,-23-150-164 0 0,-1 1 1 0 0,-6 63-1 0 0,-8-14-58 0 0,5-49 52 0 0,-2 66 0 0 0,10-98-1144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88 3223 0 0,'0'0'14440'0'0,"0"-2"-14174"0"0,0-2-230 0 0,0 1 1 0 0,-1-1-1 0 0,1 1 1 0 0,-1-1-1 0 0,0 1 1 0 0,0 0 0 0 0,0-1-1 0 0,0 1 1 0 0,0 0-1 0 0,-1 0 1 0 0,0-1-1 0 0,1 1 1 0 0,-1 0-1 0 0,0 1 1 0 0,0-1 0 0 0,-1 0-1 0 0,1 1 1 0 0,-1-1-1 0 0,1 1 1 0 0,-1-1-1 0 0,0 1 1 0 0,0 0 0 0 0,0 0-1 0 0,0 1 1 0 0,-5-3-1 0 0,1 2-38 0 0,0 0 0 0 0,-1 0 0 0 0,1 1 0 0 0,-1 0 0 0 0,1 0 0 0 0,-1 1 0 0 0,1 0 0 0 0,-1 0 0 0 0,1 1 0 0 0,-1 0 0 0 0,1 0 0 0 0,0 1 0 0 0,-1 0 0 0 0,1 0 0 0 0,-8 4 0 0 0,-5 3-4 0 0,1 0-1 0 0,0 1 1 0 0,1 2 0 0 0,-19 14-1 0 0,20-14 7 0 0,0 2 0 0 0,1 0 0 0 0,1 1 0 0 0,1 0 0 0 0,0 1 0 0 0,1 1 0 0 0,0 0 0 0 0,-19 37 0 0 0,30-50 0 0 0,0 0 0 0 0,0 1 0 0 0,0-1 0 0 0,1 0 0 0 0,0 1 0 0 0,0-1 0 0 0,0 1 0 0 0,0-1 0 0 0,1 1 0 0 0,-1-1 0 0 0,1 1 0 0 0,0-1 0 0 0,1 1 0 0 0,-1-1 0 0 0,3 8 0 0 0,4-1 0 0 0,-3-8 10 0 0,-1-1-1 0 0,0 0 1 0 0,1-1-1 0 0,-1 1 1 0 0,1-1-1 0 0,-1 1 1 0 0,1-1-1 0 0,0 0 1 0 0,-1 0-1 0 0,1-1 1 0 0,0 1-1 0 0,0-1 1 0 0,0 0-1 0 0,0 0 1 0 0,6-1-1 0 0,4 0 58 0 0,1-2 0 0 0,25-7-1 0 0,-5-2-45 0 0,0-3 0 0 0,-2 0-1 0 0,40-25 1 0 0,-46 25-21 0 0,-21 12-23 0 0,-3 1 18 0 0,0 0-1 0 0,0 0 1 0 0,-1 0-1 0 0,1 0 1 0 0,-1 0-1 0 0,1-1 1 0 0,-1 1-1 0 0,0-1 1 0 0,3-4 0 0 0,11-12 1214 0 0,-15 24-1173 0 0,1-1 1 0 0,-1 1-1 0 0,0 0 1 0 0,-1 0-1 0 0,1 0 1 0 0,-1 0-1 0 0,1 0 1 0 0,-2 0-1 0 0,0 7 1 0 0,1 6 29 0 0,-2 23-56 0 0,3-24-400 0 0,1-14 223 0 0,2 2-1434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16207 0 0,'0'0'1470'0'0,"1"1"-1108"0"0,5 3-60 0 0,1 0 0 0 0,-1-1-1 0 0,1 1 1 0 0,-1-2 0 0 0,1 1 0 0 0,0-1-1 0 0,0 0 1 0 0,0 0 0 0 0,0-1 0 0 0,0 0-1 0 0,0 0 1 0 0,1-1 0 0 0,-1 1 0 0 0,0-2-1 0 0,10 0 1 0 0,90-20 1465 0 0,-19 3-915 0 0,56 3 90 0 0,-127 15-1015 0 0,1 0 0 0 0,-1 1-1 0 0,0 1 1 0 0,1 1 0 0 0,-1 0-1 0 0,21 8 1 0 0,-18-1-1478 0 0,-9-2-5131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117 528 15983 0 0,'-8'7'705'0'0,"3"-3"-436"0"0,0-1-1 0 0,0 1 1 0 0,-1-1-1 0 0,1 0 1 0 0,-10 4-1 0 0,14-6-133 0 0,0-1-1 0 0,-1 1 0 0 0,1-1 0 0 0,0 1 1 0 0,-1-1-1 0 0,1 0 0 0 0,-1 1 0 0 0,1-1 1 0 0,0 0-1 0 0,-1 0 0 0 0,1 0 1 0 0,-1 0-1 0 0,1-1 0 0 0,0 1 0 0 0,-1 0 1 0 0,1 0-1 0 0,0-1 0 0 0,-1 1 1 0 0,1-1-1 0 0,-2 0 0 0 0,1 0-17 0 0,0-1 0 0 0,0 1 0 0 0,1-1-1 0 0,-1 0 1 0 0,0 1 0 0 0,1-1 0 0 0,-1 0 0 0 0,1 0-1 0 0,0 0 1 0 0,0 0 0 0 0,-2-2 0 0 0,0-5 172 0 0,0 1 0 0 0,0-1 1 0 0,1 0-1 0 0,-3-17 0 0 0,4 17-224 0 0,1 0 0 0 0,0 1 0 0 0,0-1 0 0 0,1 0 1 0 0,0 0-1 0 0,0 1 0 0 0,1-1 0 0 0,1 0 0 0 0,-1 1 0 0 0,5-9 0 0 0,5-10 36 0 0,27-42-1 0 0,-10 19-17 0 0,19-48-118 0 0,-43 87 86 0 0,1 0-1 0 0,0 0 0 0 0,1 0 0 0 0,0 1 0 0 0,0 0 0 0 0,1 0 0 0 0,1 1 0 0 0,9-8 0 0 0,-15 14-208 0 0,0 0 1 0 0,1 1-1 0 0,-1-1 0 0 0,1 1 0 0 0,-1 0 0 0 0,1 0 0 0 0,0 0 0 0 0,0 1 0 0 0,0-1 0 0 0,0 1 0 0 0,0 0 0 0 0,0 0 0 0 0,0 0 0 0 0,0 1 0 0 0,0 0 0 0 0,0-1 0 0 0,0 1 0 0 0,1 1 0 0 0,-1-1 0 0 0,0 1 0 0 0,0-1 0 0 0,0 1 0 0 0,0 0 0 0 0,0 1 0 0 0,0-1 0 0 0,0 1 0 0 0,6 3 1 0 0,4 4-7525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75 176 12871 0 0,'0'0'588'0'0,"-1"-2"-12"0"0,-6-3-370 0 0,5 4-18 0 0,1 0 1 0 0,-1 0 0 0 0,0 0-1 0 0,0 0 1 0 0,0 0-1 0 0,0 0 1 0 0,1 0 0 0 0,-1 1-1 0 0,-4-1 1 0 0,1 0 794 0 0,4 1-774 0 0,1 0 0 0 0,-1 0 0 0 0,0 0 0 0 0,0 0 0 0 0,0 0 0 0 0,0 0 0 0 0,1 0 0 0 0,-1 0 0 0 0,0 1 0 0 0,0-1 1 0 0,0 0-1 0 0,1 0 0 0 0,-1 1 0 0 0,0-1 0 0 0,1 1 0 0 0,-1-1 0 0 0,0 1 0 0 0,1-1 0 0 0,-2 2 0 0 0,-10 11 794 0 0,10-9-887 0 0,0 0 0 0 0,1 0 1 0 0,-1 0-1 0 0,1 0 0 0 0,0 1 0 0 0,0-1 0 0 0,1 1 1 0 0,-1-1-1 0 0,1 0 0 0 0,0 6 0 0 0,0 2 53 0 0,1-1-1 0 0,4 21 1 0 0,-2-21-89 0 0,0 0 0 0 0,1-1 0 0 0,8 17 0 0 0,-4-12-45 0 0,-5-11 24 0 0,10 12-16 0 0,14 11 546 0 0,-25-26-161 0 0,-2 0-378 0 0,1-1-1 0 0,-1 1 0 0 0,1-1 0 0 0,-1 1 1 0 0,1-1-1 0 0,0 1 0 0 0,-1-1 0 0 0,1 1 1 0 0,-1-1-1 0 0,1 1 0 0 0,0-1 0 0 0,-1 0 0 0 0,1 1 1 0 0,0-1-1 0 0,0 0 0 0 0,-1 0 0 0 0,1 0 1 0 0,1 1-1 0 0,11 2 281 0 0,-10-3-277 0 0,0 0-1 0 0,1-1 1 0 0,-1 1 0 0 0,0 0 0 0 0,1-1 0 0 0,-1 0 0 0 0,0 0-1 0 0,0 0 1 0 0,0 0 0 0 0,1 0 0 0 0,-1-1 0 0 0,0 0-1 0 0,-1 1 1 0 0,1-1 0 0 0,3-3 0 0 0,5-4 39 0 0,0-1 1 0 0,12-14-1 0 0,-10 10-50 0 0,1-1-10 0 0,59-66 98 0 0,-65 72-147 0 0,-2-1-1 0 0,1 1 1 0 0,-1-1-1 0 0,-1-1 1 0 0,0 1-1 0 0,0-1 1 0 0,3-12-1 0 0,-7 18-4 0 0,0 0-1 0 0,0-1 0 0 0,-1 1 0 0 0,0 0 1 0 0,0 0-1 0 0,0 0 0 0 0,-1-1 0 0 0,1 1 1 0 0,-1 0-1 0 0,0 0 0 0 0,-1 0 0 0 0,1 0 0 0 0,-1 0 1 0 0,-4-7-1 0 0,2 4-751 0 0,-1 0 1 0 0,-9-13-1 0 0,-15-11-8615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7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74 167 5983 0 0,'0'2'12176'0'0,"-1"0"-11781"0"0,1-2-359 0 0,0 1 1 0 0,0-1 0 0 0,0 1-1 0 0,0 0 1 0 0,-1-1 0 0 0,1 1-1 0 0,0-1 1 0 0,0 1 0 0 0,0 0-1 0 0,0-1 1 0 0,0 1 0 0 0,0-1 0 0 0,1 1-1 0 0,-1 0 1 0 0,0-1 0 0 0,0 1-1 0 0,1 0 1 0 0,-1 1-41 0 0,0-1 1 0 0,1 1 0 0 0,-1 0-1 0 0,1-1 1 0 0,0 1 0 0 0,-1 0-1 0 0,1-1 1 0 0,0 1-1 0 0,0-1 1 0 0,0 1 0 0 0,0-1-1 0 0,0 0 1 0 0,0 1-1 0 0,1-1 1 0 0,-1 0 0 0 0,3 2-1 0 0,1 1 10 0 0,0 0 250 0 0,0 0 0 0 0,0 0 0 0 0,0 0 0 0 0,1-1 0 0 0,0 0 0 0 0,-1 0 0 0 0,1 0 0 0 0,0-1 0 0 0,1 0 0 0 0,-1 0 1 0 0,0 0-1 0 0,1-1 0 0 0,-1 0 0 0 0,0 0 0 0 0,1-1 0 0 0,-1 1 0 0 0,1-1 0 0 0,-1-1 0 0 0,1 1 0 0 0,7-3 0 0 0,-2 0-57 0 0,1-1 1 0 0,-1 0-1 0 0,0-1 0 0 0,0 0 1 0 0,14-9-1 0 0,19-10-142 0 0,-26 14-33 0 0,19-13-1 0 0,-32 19-61 0 0,-1 0-1 0 0,0 0 0 0 0,-1 0 1 0 0,1 0-1 0 0,-1-1 0 0 0,0 0 1 0 0,0 0-1 0 0,4-6 0 0 0,-7 9 2 0 0,-1 0-1 0 0,1 0 0 0 0,0 0 1 0 0,0 0-1 0 0,-1 0 1 0 0,1-1-1 0 0,-1 1 0 0 0,0 0 1 0 0,0 0-1 0 0,1 0 1 0 0,-1 0-1 0 0,-1-1 1 0 0,1 1-1 0 0,0 0 0 0 0,-1 0 1 0 0,1 0-1 0 0,-1 0 1 0 0,1-1-1 0 0,-1 1 0 0 0,0 0 1 0 0,0 0-1 0 0,0 1 1 0 0,0-1-1 0 0,0 0 1 0 0,0 0-1 0 0,-1 0 0 0 0,1 1 1 0 0,-1-1-1 0 0,-1-1 1 0 0,-2-2-15 0 0,0 1-1 0 0,0-1 1 0 0,0 2 0 0 0,-1-1 0 0 0,0 0 0 0 0,1 1 0 0 0,-1 0 0 0 0,-10-3 0 0 0,6 3 36 0 0,0 0 0 0 0,-1 1-1 0 0,0 0 1 0 0,1 1 0 0 0,-1 0-1 0 0,0 1 1 0 0,1 0 0 0 0,-1 1-1 0 0,0 0 1 0 0,0 1 0 0 0,1 0-1 0 0,-1 0 1 0 0,1 1 0 0 0,0 1 0 0 0,0 0-1 0 0,0 0 1 0 0,0 1 0 0 0,1 0-1 0 0,0 0 1 0 0,0 1 0 0 0,0 1-1 0 0,1-1 1 0 0,0 1 0 0 0,0 1-1 0 0,-11 13 1 0 0,3-2 17 0 0,1 1 1 0 0,1 0-1 0 0,0 1 0 0 0,2 1 0 0 0,1 0 0 0 0,0 1 0 0 0,2 0 1 0 0,-10 36-1 0 0,17-54 18 0 0,1 0 0 0 0,1-1 1 0 0,-1 1-1 0 0,0 0 0 0 0,1 0 1 0 0,0 0-1 0 0,0 0 0 0 0,1 0 0 0 0,-1 0 1 0 0,1-1-1 0 0,0 1 0 0 0,1 0 1 0 0,-1 0-1 0 0,1-1 0 0 0,0 1 1 0 0,0-1-1 0 0,0 1 0 0 0,0-1 0 0 0,1 0 1 0 0,0 0-1 0 0,0 0 0 0 0,0 0 1 0 0,0-1-1 0 0,1 1 0 0 0,-1-1 1 0 0,1 0-1 0 0,0 0 0 0 0,0 0 0 0 0,0 0 1 0 0,0-1-1 0 0,1 1 0 0 0,-1-1 1 0 0,1 0-1 0 0,-1-1 0 0 0,1 1 1 0 0,0-1-1 0 0,5 1 0 0 0,15 2 202 0 0,-1-2-1 0 0,0-1 1 0 0,29-2 0 0 0,75-13 440 0 0,-42 3-257 0 0,-82 11-356 0 0,33 2-1672 0 0,-25-1 4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0:48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23327 0 0,'0'0'5748'0'0,"2"-2"-6685"0"0,6-7 334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1 636 2303 0 0,'2'-2'167'0'0,"18"-14"747"0"0,0-1 0 0 0,-2-1 0 0 0,0-1 0 0 0,22-29 0 0 0,0 0 429 0 0,109-116 2673 0 0,-141 155-3694 0 0,20-16 0 0 0,-15 14-318 0 0,-12 10 4 0 0,-1 1 1 0 0,1-1-1 0 0,0 1 0 0 0,0-1 0 0 0,0 0 0 0 0,-1 1 0 0 0,1 0 0 0 0,0-1 1 0 0,0 1-1 0 0,0-1 0 0 0,0 1 0 0 0,0 0 0 0 0,0 0 0 0 0,0 0 0 0 0,0 0 1 0 0,0-1-1 0 0,-1 1 0 0 0,1 0 0 0 0,0 0 0 0 0,0 1 0 0 0,0-1 0 0 0,0 0 1 0 0,2 1-1 0 0,-2-1-116 0 0,4-2-210 0 0,1-5 77 0 0,0-1 1 0 0,0 1 0 0 0,-1-1 0 0 0,0 0 0 0 0,6-14 0 0 0,19-50-434 0 0,-22 50 637 0 0,13-49-214 0 0,-17 58-229 0 0,-1 0-3047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4607 0 0,'-2'1'6066'0'0,"-2"2"-5899"0"0,-1-1 0 0 0,1 1 1 0 0,0 1-1 0 0,0-1 0 0 0,0 1 1 0 0,0-1-1 0 0,-5 8 0 0 0,-22 34 149 0 0,9-12-96 0 0,-31 46 488 0 0,46-68-494 0 0,1 0 0 0 0,1 1 0 0 0,0 0-1 0 0,1 0 1 0 0,-4 18 0 0 0,4-18-145 0 0,2-8-26 0 0,1 0 1 0 0,0 0-1 0 0,0 0 0 0 0,0 0 1 0 0,1 1-1 0 0,-1-1 1 0 0,1 8-1 0 0,2 1 0 0 0,4 0-33 0 0,2-2-10 0 0,-6-10-3 0 0,0 0-1 0 0,1 1 0 0 0,-1-1 1 0 0,1 0-1 0 0,-1 0 1 0 0,0-1-1 0 0,1 1 0 0 0,0 0 1 0 0,-1-1-1 0 0,1 1 1 0 0,-1-1-1 0 0,1 0 0 0 0,0 0 1 0 0,-1 0-1 0 0,1 0 1 0 0,3-1-1 0 0,7-1-35 0 0,26-8-1 0 0,-30 7 36 0 0,1 0 4 0 0,12-3-2 0 0,-1 0-1 0 0,1 2 0 0 0,24-3 1 0 0,-37 6-9 0 0,19-1 17 0 0,-1 1 0 0 0,1 1 0 0 0,53 8 0 0 0,-78-8 4 0 0,0 1 1 0 0,0 0-1 0 0,0 0 0 0 0,0 0 1 0 0,0 1-1 0 0,-1-1 1 0 0,1 1-1 0 0,-1-1 0 0 0,1 1 1 0 0,-1 0-1 0 0,1 0 0 0 0,-1 0 1 0 0,0 0-1 0 0,0 0 0 0 0,0 1 1 0 0,0-1-1 0 0,1 4 1 0 0,-2-3 2 0 0,0 0 0 0 0,-1 0 0 0 0,0 0 0 0 0,0 0 0 0 0,0 0 0 0 0,0 0 0 0 0,0 0 0 0 0,0 0 1 0 0,-1 0-1 0 0,1 0 0 0 0,-2 4 0 0 0,-1 0 0 0 0,-1 0 0 0 0,1 1-1 0 0,-1-1 1 0 0,0-1 0 0 0,-1 1 0 0 0,0 0 0 0 0,-6 5 0 0 0,-5 5 30 0 0,-20 17 0 0 0,29-29-56 0 0,1 0-1 0 0,-1 0 1 0 0,0 0-1 0 0,0 0 1 0 0,-1-1-1 0 0,1-1 1 0 0,-1 1-1 0 0,-11 3 1 0 0,19-7-161 0 0,-1 0 1 0 0,0-1-1 0 0,0 1 0 0 0,0 0 1 0 0,0 0-1 0 0,0 0 0 0 0,0-1 1 0 0,0 1-1 0 0,0 0 0 0 0,1-1 1 0 0,-1 1-1 0 0,0-1 0 0 0,0 1 1 0 0,0-1-1 0 0,1 1 0 0 0,-1-1 1 0 0,0 1-1 0 0,1-1 1 0 0,-2-1-1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11887 0 0,'0'0'547'0'0,"-1"2"-11"0"0,-4 7-344 0 0,4-7-185 0 0,0-1 0 0 0,0 1 1 0 0,0 0-1 0 0,0-1 0 0 0,0 1 0 0 0,1 0 1 0 0,-1 0-1 0 0,1-1 0 0 0,-1 1 0 0 0,1 0 0 0 0,0 0 1 0 0,-1 0-1 0 0,1 3 0 0 0,1-1 15 0 0,0 3 45 0 0,0 0 0 0 0,0 1 1 0 0,0-1-1 0 0,1 0 1 0 0,5 10-1 0 0,-3-5 125 0 0,-3-7-53 0 0,1 0 1 0 0,0 0-1 0 0,0 0 1 0 0,0 0-1 0 0,1 0 1 0 0,0-1-1 0 0,0 1 1 0 0,0-1-1 0 0,0 0 1 0 0,1 0-1 0 0,-1 0 1 0 0,1 0-1 0 0,0 0 1 0 0,0-1 0 0 0,1 0-1 0 0,6 5 1 0 0,-3-5 113 0 0,1 0 0 0 0,-1 0 0 0 0,0 0 0 0 0,1-1 0 0 0,-1-1 1 0 0,1 1-1 0 0,12-1 0 0 0,-19-1-172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17 345 1375 0 0,'0'0'66'0'0,"-1"2"-8"0"0,-4 22-309 0 0,3-17 2311 0 0,1 0 0 0 0,0 0 0 0 0,0 0 0 0 0,1 8 0 0 0,1 4 4335 0 0,-1-21-5979 0 0,-2-7-149 0 0,0 1 0 0 0,1-1-1 0 0,0 0 1 0 0,0 0 0 0 0,2-13 0 0 0,7-48 47 0 0,-1-3-269 0 0,-5-52-45 0 0,-1 114 0 0 0,1 2-10 0 0,-1 5-24 0 0,-1 4 33 0 0,0-1 0 0 0,0 1-1 0 0,0-1 1 0 0,0 1 0 0 0,1-1 0 0 0,-1 1-1 0 0,0-1 1 0 0,0 1 0 0 0,1 0 0 0 0,-1-1 0 0 0,0 1-1 0 0,1-1 1 0 0,-1 1 0 0 0,0 0 0 0 0,1-1 0 0 0,-1 1-1 0 0,1 0 1 0 0,-1-1 0 0 0,1 1 0 0 0,10-9-48 0 0,-1 2 29 0 0,0 0 1 0 0,0 1-1 0 0,22-10 0 0 0,-3 2-29 0 0,-28 13 43 0 0,1 0-1 0 0,-1 1 1 0 0,1-1-1 0 0,-1 0 1 0 0,1 1 0 0 0,-1-1-1 0 0,1 1 1 0 0,-1 0 0 0 0,1-1-1 0 0,0 1 1 0 0,-1 0 0 0 0,1 0-1 0 0,-1 0 1 0 0,1 0-1 0 0,-1 0 1 0 0,1 1 0 0 0,0-1-1 0 0,-1 0 1 0 0,1 1 0 0 0,-1-1-1 0 0,1 1 1 0 0,-1 0 0 0 0,1-1-1 0 0,-1 1 1 0 0,3 1 0 0 0,10 8-76 0 0,-11-5 70 0 0,-2-1-1 0 0,3 3 6 0 0,0 1 0 0 0,0 0 0 0 0,-1 1 0 0 0,0-1 1 0 0,2 12-1 0 0,7 46-80 0 0,-9-40-20 0 0,4-2-413 0 0,-6-22 126 0 0,1-1-473 0 0,-1-1 813 0 0,-1 1 1 0 0,0-1-1 0 0,1 0 1 0 0,-1 1-1 0 0,0-1 1 0 0,1 0-1 0 0,-1 1 0 0 0,1-1 1 0 0,-1 0-1 0 0,0 0 1 0 0,1 1-1 0 0,-1-1 1 0 0,1 0-1 0 0,-1 0 1 0 0,1 0-1 0 0,-1 0 0 0 0,1 0 1 0 0,-1 0-1 0 0,1 0 1 0 0,-1 1-1 0 0,1-1 1 0 0,-1-1-1 0 0,2 1 1 0 0,9-4-641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5527 0 0,'0'0'4795'0'0,"-1"2"-3432"0"0,-12 22 94 0 0,-18 23 0 0 0,18-28-825 0 0,1 0 0 0 0,0 0 0 0 0,-13 32 0 0 0,22-38-510 0 0,1-1-1 0 0,0 1 1 0 0,1-1-1 0 0,0 1 1 0 0,1-1-1 0 0,0 1 1 0 0,1-1-1 0 0,4 18 1 0 0,-4-25-99 0 0,0 0 1 0 0,0-1 0 0 0,0 1 0 0 0,1 0 0 0 0,0-1 0 0 0,0 0 0 0 0,0 1 0 0 0,0-1 0 0 0,1 0-1 0 0,-1 0 1 0 0,1 0 0 0 0,4 3 0 0 0,-5-5-25 0 0,0 0 1 0 0,0-1-1 0 0,1 1 1 0 0,-1-1-1 0 0,1 1 0 0 0,-1-1 1 0 0,1 0-1 0 0,-1 0 0 0 0,1 0 1 0 0,0 0-1 0 0,-1-1 0 0 0,1 1 1 0 0,0-1-1 0 0,0 1 1 0 0,0-1-1 0 0,-1 0 0 0 0,1 0 1 0 0,0 0-1 0 0,0-1 0 0 0,0 1 1 0 0,-1-1-1 0 0,1 1 0 0 0,0-1 1 0 0,0 0-1 0 0,-1 0 1 0 0,3-2-1 0 0,10-6-1263 0 0,-6 2-3465 0 0,-3-1-665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9671 0 0,'0'0'4451'0'0,"2"-1"-3887"0"0,15-7 264 0 0,-1-1 0 0 0,-1 0 1 0 0,16-12-1 0 0,43-38 568 0 0,-60 48-1264 0 0,41-38 399 0 0,-25 22-69 0 0,2 2 0 0 0,53-35-1 0 0,-83 59-150 0 0,-1 3-235 0 0,2 3-50 0 0,-1 0 1 0 0,0 0 0 0 0,0 0-1 0 0,0 0 1 0 0,-1 1-1 0 0,0-1 1 0 0,0 0-1 0 0,0 1 1 0 0,-1 9 0 0 0,-1 2 116 0 0,-5 31 0 0 0,3-32-64 0 0,1-1-1 0 0,0 32 1 0 0,4-32-66 0 0,2-4-2 0 0,-4-10-7 0 0,0 0 0 0 0,1 0 0 0 0,-1 0 0 0 0,1-1 1 0 0,0 1-1 0 0,-1 0 0 0 0,1-1 0 0 0,-1 1 0 0 0,1 0 0 0 0,0-1 1 0 0,0 1-1 0 0,-1-1 0 0 0,1 1 0 0 0,0-1 0 0 0,0 0 0 0 0,0 1 0 0 0,0-1 1 0 0,-1 0-1 0 0,1 1 0 0 0,0-1 0 0 0,0 0 0 0 0,0 0 0 0 0,0 0 1 0 0,0 0-1 0 0,1 0 0 0 0,0 0 9 0 0,1 0 1 0 0,0 0-1 0 0,-1 0 0 0 0,1-1 0 0 0,0 1 1 0 0,4-2-1 0 0,-2 0-5 0 0,0-1 0 0 0,0 0 0 0 0,0 0-1 0 0,0 0 1 0 0,0 0 0 0 0,0-1 0 0 0,-1 0 0 0 0,0 0 0 0 0,5-6-1 0 0,4-5 30 0 0,14-24-1 0 0,-8 10-23 0 0,-12 19-14 0 0,32-41-41 0 0,-35 47 36 0 0,1-1 0 0 0,0 1 0 0 0,0-1 0 0 0,0 2 0 0 0,0-1 0 0 0,1 0 0 0 0,9-4 0 0 0,-3 4-36 0 0,-7 3 28 0 0,1-1 1 0 0,-1 1-1 0 0,11-1 0 0 0,3 7 6 0 0,-12-3 49 0 0,61 21 619 0 0,-59-13-517 0 0,-7-6-79 0 0,-1 9 3 0 0,-1-6-50 0 0,-1-1 1 0 0,-1 0 0 0 0,1 0-1 0 0,-1 0 1 0 0,0 0 0 0 0,-4 6-1 0 0,-19 37 52 0 0,20-39-44 0 0,-44 80-160 0 0,48-88-22 0 0,0 0-327 0 0,-1 7 744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153 152 4143 0 0,'-6'7'428'0'0,"2"-3"-127"0"0,-10 12-74 0 0,9-7 6179 0 0,25-8-4805 0 0,-15-2-1347 0 0,0-1 1 0 0,-1 1-1 0 0,1-1 1 0 0,-1 0 0 0 0,1 0-1 0 0,-1-1 1 0 0,0 1-1 0 0,0-1 1 0 0,6-4-1 0 0,2-4 469 0 0,17-17 0 0 0,-27 25-668 0 0,1 0 0 0 0,0-1 0 0 0,-1 1 0 0 0,0 0 1 0 0,0-1-1 0 0,0 0 0 0 0,0 1 0 0 0,0-1 0 0 0,-1 0 1 0 0,0 0-1 0 0,1 0 0 0 0,-2 0 0 0 0,1 0 1 0 0,0-5-1 0 0,-1 6-56 0 0,0 1-1 0 0,0 0 1 0 0,0 0 0 0 0,-1-1 0 0 0,1 1 0 0 0,-1 0-1 0 0,0 0 1 0 0,1 0 0 0 0,-1 0 0 0 0,0 0 0 0 0,0 0-1 0 0,0 0 1 0 0,-1 0 0 0 0,1 0 0 0 0,0 0 0 0 0,-1 0-1 0 0,1 1 1 0 0,-1-1 0 0 0,0 1 0 0 0,1-1 0 0 0,-1 1-1 0 0,0-1 1 0 0,0 1 0 0 0,0 0 0 0 0,0 0 0 0 0,0 0-1 0 0,-3-1 1 0 0,1 0-18 0 0,0 1 0 0 0,0-1 0 0 0,-1 1 0 0 0,1 0 0 0 0,0 0-1 0 0,-1 1 1 0 0,1-1 0 0 0,-1 1 0 0 0,1 0 0 0 0,-1 0 0 0 0,1 0 0 0 0,-1 1-1 0 0,1-1 1 0 0,-1 1 0 0 0,1 0 0 0 0,0 0 0 0 0,-1 1 0 0 0,1 0 0 0 0,0-1 0 0 0,0 1-1 0 0,0 1 1 0 0,0-1 0 0 0,0 0 0 0 0,1 1 0 0 0,-1 0 0 0 0,1 0 0 0 0,-1 0-1 0 0,1 0 1 0 0,0 1 0 0 0,1-1 0 0 0,-1 1 0 0 0,0 0 0 0 0,1-1 0 0 0,0 1 0 0 0,0 0-1 0 0,-2 5 1 0 0,-6 26 148 0 0,-11 61 0 0 0,7-26 88 0 0,-2-15-122 0 0,11-39-70 0 0,0 0 0 0 0,1 1 1 0 0,1-1-1 0 0,-3 31 0 0 0,8-34-25 0 0,-2-12 2 0 0,1-1 0 0 0,-1 1 1 0 0,1 0-1 0 0,-1 0 0 0 0,1-1 0 0 0,-1 1 0 0 0,1 0 0 0 0,0-1 0 0 0,-1 1 0 0 0,1-1 0 0 0,0 1 0 0 0,-1-1 1 0 0,1 1-1 0 0,0-1 0 0 0,-1 0 0 0 0,1 1 0 0 0,0-1 0 0 0,0 0 0 0 0,0 0 0 0 0,0 1 0 0 0,-1-1 0 0 0,1 0 1 0 0,0 0-1 0 0,0 0 0 0 0,0 0 0 0 0,0 0 0 0 0,-1 0 0 0 0,2 0 0 0 0,25-6 55 0 0,7-7 29 0 0,-1-1 1 0 0,-1-2 0 0 0,49-32 0 0 0,-50 28 16 0 0,246-165 553 0 0,-163 106-566 0 0,-55 36-468 0 0,-23 16-4699 0 0,-16 13-830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215 187 6991 0 0,'0'0'638'0'0,"1"-2"-528"0"0,1-1-13 0 0,-1 0-1 0 0,0 0 1 0 0,0 0-1 0 0,0 0 1 0 0,-1 0-1 0 0,1 0 1 0 0,-1 0-1 0 0,1 0 1 0 0,-1-4-1 0 0,0-3 207 0 0,2-4 395 0 0,-1 0 0 0 0,-1-1 0 0 0,-2-22 0 0 0,1 33-520 0 0,-1-1 0 0 0,1 0 0 0 0,-1 1 0 0 0,0-1 0 0 0,0 1 0 0 0,-3-6-1 0 0,-3-3 226 0 0,8 12-374 0 0,0 0 0 0 0,-1 1 0 0 0,1-1 0 0 0,0 0 0 0 0,-1 1 0 0 0,1-1 0 0 0,-1 1 0 0 0,1-1 0 0 0,-1 1 0 0 0,1-1 0 0 0,-1 1 0 0 0,1-1-1 0 0,-1 1 1 0 0,1 0 0 0 0,-1-1 0 0 0,0 1 0 0 0,1 0 0 0 0,-1-1 0 0 0,0 1 0 0 0,1 0 0 0 0,-1 0 0 0 0,0-1 0 0 0,1 1 0 0 0,-1 0 0 0 0,0 0 0 0 0,1 0 0 0 0,-1 0 0 0 0,0 0-1 0 0,0 0 1 0 0,1 0 0 0 0,-1 0 0 0 0,0 1 0 0 0,1-1 0 0 0,-1 0 0 0 0,0 0 0 0 0,1 0 0 0 0,-1 1 0 0 0,0-1 0 0 0,1 0 0 0 0,-1 1 0 0 0,0 0 0 0 0,-4 1 6 0 0,1 1 1 0 0,0 0 0 0 0,-1 0-1 0 0,-3 5 1 0 0,6-7-8 0 0,-10 12-11 0 0,0 0 1 0 0,1 0 0 0 0,0 1 0 0 0,1 1-1 0 0,-9 16 1 0 0,8-9 33 0 0,1 1-1 0 0,1 0 1 0 0,-9 37-1 0 0,14-45-26 0 0,-2 6 82 0 0,1 0 1 0 0,-4 34-1 0 0,8-49-33 0 0,1 1 0 0 0,-1-1 1 0 0,2 1-1 0 0,-1 0 0 0 0,1-1 0 0 0,0 1 0 0 0,0-1 0 0 0,0 1 1 0 0,1-1-1 0 0,0 0 0 0 0,1 1 0 0 0,4 8 0 0 0,-6-14-53 0 0,0 0-1 0 0,0 0 1 0 0,0 0-1 0 0,0 0 1 0 0,0 0 0 0 0,0 0-1 0 0,0 0 1 0 0,1 0-1 0 0,-1 0 1 0 0,0 0-1 0 0,1-1 1 0 0,-1 1 0 0 0,1 0-1 0 0,-1-1 1 0 0,1 1-1 0 0,-1-1 1 0 0,1 0-1 0 0,-1 0 1 0 0,2 1-1 0 0,1-1 14 0 0,-1 0-1 0 0,0 0 0 0 0,1 0 1 0 0,-1 0-1 0 0,0-1 0 0 0,7-1 1 0 0,-5 0 20 0 0,1-1-1 0 0,-1 1 1 0 0,1-1 0 0 0,-1-1 0 0 0,0 1 0 0 0,0-1 0 0 0,0 1 0 0 0,-1-1 0 0 0,1-1 0 0 0,-1 1 0 0 0,0-1 0 0 0,7-9 0 0 0,-8 10-27 0 0,-1 0 1 0 0,1 0-1 0 0,-1-1 1 0 0,1 1-1 0 0,-1-1 0 0 0,-1 1 1 0 0,1-1-1 0 0,-1 0 1 0 0,0 0-1 0 0,0 1 0 0 0,0-1 1 0 0,0 0-1 0 0,-1 0 1 0 0,0 0-1 0 0,0 0 0 0 0,-1-7 1 0 0,-1 8-12 0 0,1 1 1 0 0,0-1-1 0 0,-1 1 1 0 0,1 0-1 0 0,-4-4 1 0 0,-3-8 102 0 0,8 14-81 0 0,0 3-104 0 0,0 4 20 0 0,1-1 29 0 0,-1-1-1 0 0,1 1 1 0 0,0 0 0 0 0,0-1 0 0 0,3 6 0 0 0,12 39-824 0 0,-16-47-302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0,'2'1'6644'0'0,"1"3"-5455"0"0,0 0 0 0 0,0 1 0 0 0,-1-1-1 0 0,1 0 1 0 0,1 7 0 0 0,7 26 958 0 0,-7-11-2633 0 0,1 29 0 0 0,-3-29 1270 0 0,1 15-629 0 0,39 312-551 0 0,-40-340-1195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3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12295 0 0,'0'0'3231'0'0,"1"3"-3018"0"0,3 12 19 0 0,0 0 0 0 0,0 0 0 0 0,-2 0-1 0 0,2 26 1 0 0,-4 67 632 0 0,-1-71-627 0 0,-3 65 317 0 0,1 51-252 0 0,4-118-292 0 0,1 0 1 0 0,10 47 0 0 0,-10-73-141 0 0,0-1-1 0 0,0 1 1 0 0,1-1 0 0 0,0 0-1 0 0,1 0 1 0 0,-1 0 0 0 0,2-1-1 0 0,7 12 1 0 0,-9-17-987 0 0,7 3-305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1839 0 0,'0'0'10958'0'0,"1"2"-10317"0"0,1 0-503 0 0,0 1 1 0 0,0 0-1 0 0,-1-1 0 0 0,0 1 0 0 0,1 0 1 0 0,-1 0-1 0 0,0 0 0 0 0,0 0 1 0 0,-1 0-1 0 0,1 0 0 0 0,-1 0 0 0 0,1 0 1 0 0,-1 0-1 0 0,0 0 0 0 0,0 0 0 0 0,0 0 1 0 0,-2 6-1 0 0,-1 9 382 0 0,-9 31 1 0 0,10-42-360 0 0,-11 36 218 0 0,3-10-248 0 0,1 1 0 0 0,-5 38 0 0 0,7-26-121 0 0,4-29-10 0 0,0 1 0 0 0,1-1 0 0 0,1 1 0 0 0,1 0 0 0 0,2 29 0 0 0,-1-42 4 0 0,1-1 0 0 0,-1 1 0 0 0,1 0 0 0 0,0-1 0 0 0,0 1 0 0 0,0-1 0 0 0,1 0 0 0 0,-1 0 0 0 0,1 0 0 0 0,0 0 0 0 0,0 0 0 0 0,0 0 0 0 0,1-1 0 0 0,-1 0 0 0 0,6 4 0 0 0,6-1-4 0 0,-9-6 0 0 0,-3-1 0 0 0,2 0-2 0 0,0 0-1 0 0,0 0 0 0 0,0 0 0 0 0,0-1 1 0 0,0 1-1 0 0,0-1 0 0 0,-1 0 0 0 0,1-1 1 0 0,-1 1-1 0 0,1-1 0 0 0,-1 0 1 0 0,0 0-1 0 0,6-6 0 0 0,-3 2-451 0 0,0 0-1 0 0,-1 0 1 0 0,0-1 0 0 0,0 0-1 0 0,-1 0 1 0 0,7-13 0 0 0,-6 4-1440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2 919 0 0,'0'0'10766'0'0,"-1"2"-9633"0"0,-9 18-728 0 0,1 0 0 0 0,0 1 0 0 0,1 0 0 0 0,1 1 0 0 0,2 0 0 0 0,0 0 0 0 0,-3 35 0 0 0,7-39-370 0 0,0-5 42 0 0,0 0 0 0 0,1 0 1 0 0,1 0-1 0 0,3 22 0 0 0,-4-34-49 0 0,1 1-1 0 0,0 0 1 0 0,-1 0 0 0 0,1 0-1 0 0,0-1 1 0 0,0 1 0 0 0,0 0-1 0 0,0-1 1 0 0,0 1-1 0 0,0-1 1 0 0,0 1 0 0 0,1-1-1 0 0,-1 1 1 0 0,1-1-1 0 0,-1 0 1 0 0,1 0 0 0 0,-1 0-1 0 0,1 0 1 0 0,0 0 0 0 0,-1 0-1 0 0,1 0 1 0 0,0-1-1 0 0,0 1 1 0 0,-1 0 0 0 0,1-1-1 0 0,0 1 1 0 0,0-1-1 0 0,0 0 1 0 0,0 0 0 0 0,0 0-1 0 0,0 0 1 0 0,0 0-1 0 0,0 0 1 0 0,2-1 0 0 0,3 0 52 0 0,1-1 0 0 0,-1 1 0 0 0,0-1 0 0 0,0-1 1 0 0,0 0-1 0 0,0 0 0 0 0,7-4 0 0 0,6-3 2 0 0,-15 8-61 0 0,0-1 1 0 0,-1 1-1 0 0,1-1 0 0 0,0 0 0 0 0,-1 0 0 0 0,1 0 0 0 0,-1-1 1 0 0,0 1-1 0 0,0-1 0 0 0,-1 0 0 0 0,4-5 0 0 0,-5 6-21 0 0,0 0 0 0 0,-1 0 0 0 0,1 0 0 0 0,-1 0 0 0 0,0 0 0 0 0,0 0 0 0 0,0 0 0 0 0,-1 0 0 0 0,1-1 0 0 0,-1 1 0 0 0,0 0 0 0 0,0 0 0 0 0,0-1 0 0 0,0 1 0 0 0,0 0 0 0 0,-1 0 0 0 0,1-1 0 0 0,-1 1 0 0 0,0 0 0 0 0,-1-4 0 0 0,-1-4 0 0 0,-5-19-131 0 0,-1 1 0 0 0,-19-44 0 0 0,24 65 67 0 0,0 0 0 0 0,-1 1 0 0 0,0-1 0 0 0,0 1 0 0 0,-9-9 0 0 0,13 14-39 0 0,-15 0-259 0 0,12 1-2330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24 390 1839 0 0,'0'0'83'0'0,"-10"15"3452"0"0,3-3 2555 0 0,7-18-4934 0 0,0-10-987 0 0,0-1 0 0 0,-3-24 0 0 0,0-13 36 0 0,2 51-208 0 0,3-14 25 0 0,-2 16 157 0 0,9 1 167 0 0,15 4-59 0 0,-19-3-190 0 0,-1-1 0 0 0,1 1 0 0 0,-1 0 0 0 0,0-1 1 0 0,1 0-1 0 0,-1 0 0 0 0,6-1 0 0 0,-8 1-18 0 0,-1 0 0 0 0,1 0-1 0 0,0 0 1 0 0,-1 0 0 0 0,1 1-1 0 0,0-1 1 0 0,-1 0 0 0 0,1 1-1 0 0,0-1 1 0 0,-1 1 0 0 0,1 0-1 0 0,-1 0 1 0 0,1-1 0 0 0,-1 1-1 0 0,1 0 1 0 0,-1 0 0 0 0,0 0-1 0 0,1 0 1 0 0,-1 1 0 0 0,0-1-1 0 0,0 0 1 0 0,0 0 0 0 0,0 1-1 0 0,0-1 1 0 0,0 1 0 0 0,0-1-1 0 0,-1 1 1 0 0,1-1 0 0 0,0 1-1 0 0,-1 0 1 0 0,1-1 0 0 0,-1 1-1 0 0,0-1 1 0 0,1 1 0 0 0,-1 0-1 0 0,0-1 1 0 0,0 1 0 0 0,0 3-1 0 0,-1-26-47 0 0,1 10-54 0 0,0-1 0 0 0,2-20 0 0 0,3 8-26 0 0,0 1 1 0 0,1 0 0 0 0,13-29 0 0 0,-15 42 42 0 0,1-1 1 0 0,0 1 0 0 0,1 0-1 0 0,1 0 1 0 0,-1 0-1 0 0,1 1 1 0 0,1 0 0 0 0,14-13-1 0 0,-21 20 35 0 0,1 1 1 0 0,0 0-1 0 0,1 0 0 0 0,-1 0 0 0 0,0 0 1 0 0,4-2-1 0 0,-2 2 42 0 0,-2 0 399 0 0,0 1-396 0 0,7 3-58 0 0,-6-2-13 0 0,-1 0 0 0 0,1 0 0 0 0,-1 0 0 0 0,1 0 0 0 0,-1 0 0 0 0,1 0 0 0 0,-1 1 0 0 0,0-1 0 0 0,0 1 0 0 0,0 0 0 0 0,1 0 0 0 0,-2 0 0 0 0,1 0 0 0 0,0 0 0 0 0,0 0-1 0 0,-1 0 1 0 0,1 0 0 0 0,-1 1 0 0 0,2 2 0 0 0,1 4 2 0 0,-1-5-87 0 0,0 1 1 0 0,0 0-1 0 0,-1 1 0 0 0,0-1 1 0 0,0 0-1 0 0,0 1 0 0 0,-1-1 0 0 0,0 1 1 0 0,0 0-1 0 0,0-1 0 0 0,-1 1 1 0 0,0 0-1 0 0,0-1 0 0 0,-1 8 0 0 0,0 11-533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82 379 2759 0 0,'-1'2'207'0'0,"-3"4"-329"0"0,-8 12 2405 0 0,0-1 1 0 0,-18 19-1 0 0,26-32-1385 0 0,-4 3 3803 0 0,6-13-1140 0 0,-1-6-4288 0 0,1 3 761 0 0,1 0-1 0 0,0 0 0 0 0,0 0 1 0 0,1 0-1 0 0,1-16 0 0 0,10-46-49 0 0,-11 69 16 0 0,1-3 0 0 0,0 0 0 0 0,0 1 0 0 0,1-1 0 0 0,-1 0 0 0 0,1 1 0 0 0,0-1 0 0 0,0 1 0 0 0,0 0 0 0 0,1 0 0 0 0,4-6 0 0 0,-6 7 0 0 0,-1 3 0 0 0,0-1 0 0 0,0 1 0 0 0,1-1 0 0 0,-1 0 0 0 0,0 1 0 0 0,0-1 0 0 0,1 1 0 0 0,-1-1 0 0 0,1 1 0 0 0,-1-1 0 0 0,0 1 0 0 0,1-1 0 0 0,-1 1 0 0 0,1-1 0 0 0,-1 1 0 0 0,1 0 0 0 0,-1-1 0 0 0,1 1 0 0 0,-1 0 0 0 0,1-1 0 0 0,0 1 0 0 0,0 0 0 0 0,0-1 2 0 0,0 0 0 0 0,0 0 0 0 0,0 1 0 0 0,0-1 0 0 0,0 1 0 0 0,0-1 0 0 0,0 1 0 0 0,0-1 0 0 0,1 1 0 0 0,-1 0 0 0 0,0-1 0 0 0,0 1 0 0 0,0 0 0 0 0,0 0 1 0 0,1 0-1 0 0,-1 0 0 0 0,2 0 0 0 0,1 0 21 0 0,-2 0-20 0 0,0 0-1 0 0,0 0 1 0 0,0 0-1 0 0,0 0 1 0 0,0 0 0 0 0,1 0-1 0 0,-1 1 1 0 0,0-1-1 0 0,0 1 1 0 0,0-1-1 0 0,0 1 1 0 0,3 1 0 0 0,0 1 29 0 0,-3-3-14 0 0,1 1 0 0 0,-1 0 1 0 0,0 0-1 0 0,0 0 1 0 0,0 0-1 0 0,0 0 0 0 0,-1 1 1 0 0,1-1-1 0 0,0 1 1 0 0,0-1-1 0 0,-1 1 1 0 0,1 0-1 0 0,-1-1 0 0 0,1 1 1 0 0,-1 0-1 0 0,0 0 1 0 0,0 0-1 0 0,0 0 0 0 0,0 0 1 0 0,1 4-1 0 0,-1-4 270 0 0,-10-20-138 0 0,6 11-169 0 0,0-1 0 0 0,1 0 0 0 0,0 0 0 0 0,1 0 0 0 0,-1-1 0 0 0,2 1 0 0 0,-1 0 0 0 0,1 0 0 0 0,0-1 0 0 0,1 1 0 0 0,0 0 0 0 0,2-10 0 0 0,0 5-19 0 0,1 0 1 0 0,0 1-1 0 0,0-1 1 0 0,1 1-1 0 0,1 0 1 0 0,14-22-1 0 0,-19 32 71 0 0,1-1 0 0 0,0 1 0 0 0,-1-1-1 0 0,1 1 1 0 0,0 0 0 0 0,0 0 0 0 0,0 0-1 0 0,1 0 1 0 0,-1 0 0 0 0,1 0 0 0 0,-1 1-1 0 0,1-1 1 0 0,-1 1 0 0 0,1-1 0 0 0,0 1 0 0 0,-1 0-1 0 0,1 0 1 0 0,0 1 0 0 0,0-1 0 0 0,0 0-1 0 0,0 1 1 0 0,0 0 0 0 0,0-1 0 0 0,0 1-1 0 0,3 1 1 0 0,-2-1 13 0 0,1 1-34 0 0,5 4-10 0 0,-8-3-2 0 0,1 0 0 0 0,-1 0 0 0 0,0 0 0 0 0,0 0 1 0 0,1 0-1 0 0,-1 0 0 0 0,-1 0 0 0 0,1 1 0 0 0,0-1 0 0 0,-1 1 0 0 0,1 0 0 0 0,-1-1 0 0 0,0 1 0 0 0,1 0 0 0 0,-1 0 0 0 0,0 4 0 0 0,2 5-4 0 0,0 0-1 0 0,0 20 0 0 0,-2-24-525 0 0,-1 0 0 0 0,0 0 0 0 0,-2 10 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3679 0 0,'0'0'5192'0'0,"-3"10"-2293"0"0,-8 10-2225 0 0,0 1 0 0 0,1 0 0 0 0,1 0 0 0 0,1 1-1 0 0,1 0 1 0 0,-5 24 0 0 0,10-36-490 0 0,1 0 0 0 0,0 1 0 0 0,0-1 0 0 0,1 0 0 0 0,1 0 0 0 0,-1 1 0 0 0,2-1 0 0 0,4 20 0 0 0,-6-29-82 0 0,9 1 246 0 0,-8-1-321 0 0,0-1 0 0 0,0 0-1 0 0,0 0 1 0 0,0 1 0 0 0,0-1-1 0 0,0 0 1 0 0,0 0 0 0 0,0 0 0 0 0,1 0-1 0 0,-1 0 1 0 0,0 0 0 0 0,0 0 0 0 0,1-1-1 0 0,1 0 22 0 0,0-1-1 0 0,0 1 0 0 0,0-1 1 0 0,0 0-1 0 0,-1 1 1 0 0,1-1-1 0 0,0-1 1 0 0,-1 1-1 0 0,0 0 0 0 0,1-1 1 0 0,-1 1-1 0 0,0-1 1 0 0,0 0-1 0 0,0 1 0 0 0,-1-1 1 0 0,1 0-1 0 0,1-4 1 0 0,-1 1-28 0 0,0 0 1 0 0,0 0-1 0 0,0 0 0 0 0,0 0 1 0 0,-1 0-1 0 0,0 0 1 0 0,-1-1-1 0 0,1-7 1 0 0,-2 7-6 0 0,0 0 1 0 0,0 0 0 0 0,0 1 0 0 0,-1-1 0 0 0,0 0 0 0 0,0 1 0 0 0,-1 0 0 0 0,1-1 0 0 0,-2 1 0 0 0,1 0 0 0 0,0 0-1 0 0,-6-6 1 0 0,2 5-302 0 0,1-1-1 0 0,-1 2 0 0 0,0-1 1 0 0,0 1-1 0 0,-1 0 0 0 0,0 0 1 0 0,0 1-1 0 0,-11-5 0 0 0,19 9 83 0 0,-1 0 1 0 0,1-1-1 0 0,-1 1 0 0 0,1 0 0 0 0,0-1 0 0 0,0 1 0 0 0,0-1 0 0 0,0-2 1 0 0,3-3-1437 0 0,2-2-3566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5063 0 0,'0'0'232'0'0,"1"1"-13"0"0,2 1-84 0 0,-1 1 0 0 0,0 0 0 0 0,0-1 0 0 0,1 1 0 0 0,-2 0 0 0 0,4 4 0 0 0,3 12 11053 0 0,-6-19-11135 0 0,0 0 0 0 0,-1-1-1 0 0,1 1 1 0 0,-1-1-1 0 0,1 1 1 0 0,0-1 0 0 0,-1 1-1 0 0,0-1 1 0 0,1 0 0 0 0,-1 0-1 0 0,1 0 1 0 0,-1 0 0 0 0,0 0-1 0 0,1 0 1 0 0,-1 0 0 0 0,0 0-1 0 0,0-1 1 0 0,0 1 0 0 0,0 0-1 0 0,0-1 1 0 0,0 1-1 0 0,-1 0 1 0 0,1-1 0 0 0,0 1-1 0 0,0-3 1 0 0,2-5-60 0 0,0 0 0 0 0,0 0-1 0 0,1-11 1 0 0,-4 17 57 0 0,7-56 24 0 0,-6 41-42 0 0,0 0 0 0 0,6-18 0 0 0,-5 36-22 0 0,1-1 1 0 0,0 1-1 0 0,-1 0 0 0 0,1 0 0 0 0,0 0 1 0 0,-1 0-1 0 0,5 2 0 0 0,-7-2-3 0 0,-1-1-2 0 0,11 3 14 0 0,-4-1-13 0 0,-1-1 1 0 0,0 1 0 0 0,0 1 0 0 0,-1-1 0 0 0,1 1-1 0 0,7 4 1 0 0,-9-6 3 0 0,-1 1 0 0 0,0 0-1 0 0,-1 0 1 0 0,1 0 0 0 0,0 1-1 0 0,0-1 1 0 0,0 0 0 0 0,-1 1-1 0 0,1-1 1 0 0,-1 1 0 0 0,1-1 0 0 0,-1 1-1 0 0,1 0 1 0 0,1 3 0 0 0,-2-2 19 0 0,0 1 0 0 0,0 0 1 0 0,0-1-1 0 0,0 1 1 0 0,-1 0-1 0 0,1 6 0 0 0,-1 1-8 0 0,1-10-62 0 0,-1 1 0 0 0,0-1 0 0 0,0 1 0 0 0,1-1 0 0 0,-1 0 0 0 0,0 1 0 0 0,0-1 0 0 0,-1 1 0 0 0,1-1 0 0 0,0 1 0 0 0,0-1 0 0 0,-1 0 0 0 0,1 1 0 0 0,-1-1 0 0 0,0 3 0 0 0,-1-2-35 0 0,2 0-397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85 8751 0 0,'0'0'9479'0'0,"0"3"-9080"0"0,0-2-316 0 0,0 0 1 0 0,1 0 0 0 0,-1 0-1 0 0,0 1 1 0 0,1-1-1 0 0,-1 0 1 0 0,1 0 0 0 0,-1 0-1 0 0,1 0 1 0 0,-1 0 0 0 0,1 0-1 0 0,0 0 1 0 0,-1 0 0 0 0,1 0-1 0 0,0 0 1 0 0,0 0 0 0 0,0 0-1 0 0,0-1 1 0 0,0 1 0 0 0,0 0-1 0 0,0 0 1 0 0,0-1 0 0 0,0 1-1 0 0,0-1 1 0 0,0 1 0 0 0,0-1-1 0 0,0 0 1 0 0,0 1 0 0 0,1-1-1 0 0,0 0 1 0 0,1 1-38 0 0,0 0 0 0 0,0 0 0 0 0,0-1 0 0 0,0 1 0 0 0,0-1 0 0 0,0 0 0 0 0,0 0 1 0 0,0 0-1 0 0,0 0 0 0 0,0 0 0 0 0,0-1 0 0 0,0 1 0 0 0,0-1 0 0 0,-1 0 0 0 0,1 0 0 0 0,0 0 0 0 0,0 0 0 0 0,-1 0 0 0 0,1-1 1 0 0,0 1-1 0 0,-1-1 0 0 0,4-3 0 0 0,-1 2-4 0 0,-3 2-33 0 0,-1 0 1 0 0,1 0-1 0 0,-1 0 0 0 0,1-1 1 0 0,-1 1-1 0 0,0 0 0 0 0,1-1 1 0 0,-1 0-1 0 0,0 1 1 0 0,0-1-1 0 0,0 1 0 0 0,0-1 1 0 0,1-3-1 0 0,3-6 7 0 0,-2 1-29 0 0,-4 0-58 0 0,0 8 31 0 0,0 0 0 0 0,0-1 1 0 0,0 1-1 0 0,-1 0 0 0 0,1 0 0 0 0,-1 0 0 0 0,1 0 0 0 0,-1 0 1 0 0,0 1-1 0 0,0-1 0 0 0,0 0 0 0 0,0 1 0 0 0,0-1 1 0 0,0 1-1 0 0,-3-1 0 0 0,1-1-46 0 0,-1 1 0 0 0,1 1 0 0 0,-1-1 0 0 0,0 1 1 0 0,1 0-1 0 0,-1 0 0 0 0,0 0 0 0 0,0 0 0 0 0,0 1 0 0 0,0 0 1 0 0,1 0-1 0 0,-1 1 0 0 0,0-1 0 0 0,0 1 0 0 0,-8 2 0 0 0,-2 1 8 0 0,1 1 0 0 0,0 0 0 0 0,-26 14-1 0 0,32-14 83 0 0,0-1 0 0 0,1 1-1 0 0,-1 1 1 0 0,1 0 0 0 0,0 0 0 0 0,0 0-1 0 0,1 1 1 0 0,0 0 0 0 0,0 0 0 0 0,0 0-1 0 0,1 1 1 0 0,0 0 0 0 0,1 0 0 0 0,0 0-1 0 0,-4 12 1 0 0,4-10 72 0 0,1 0-1 0 0,0 1 0 0 0,0 0 1 0 0,1 0-1 0 0,1 0 1 0 0,0 0-1 0 0,0 0 1 0 0,1 0-1 0 0,0 0 0 0 0,1 0 1 0 0,1 0-1 0 0,-1 0 1 0 0,7 18-1 0 0,-7-27-53 0 0,-1 0 0 0 0,2-1 1 0 0,-1 1-1 0 0,0 0 0 0 0,0 0 0 0 0,1 0 0 0 0,-1-1 0 0 0,1 1 0 0 0,-1-1 1 0 0,1 1-1 0 0,0-1 0 0 0,-1 0 0 0 0,1 1 0 0 0,0-1 0 0 0,0 0 0 0 0,4 1 1 0 0,0 1 27 0 0,1-1 0 0 0,-1-1 1 0 0,1 1-1 0 0,6 0 0 0 0,12 0 8 0 0,0-2-1 0 0,0 0 0 0 0,47-8 1 0 0,4 1-276 0 0,-14 2-1382 0 0,-33 1 652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0,'0'0'6050'0'0,"1"2"-5433"0"0,1 14 316 0 0,1 11 278 0 0,2-1 0 0 0,15 52-1 0 0,54 103 406 0 0,-58-139-1584 0 0,-3 0 0 0 0,-1 1 0 0 0,13 87 0 0 0,-19-99-125 0 0,-6-30 12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11255 0 0,'-5'7'1023'0'0,"3"-5"-933"0"0,1-1 1 0 0,0 1-1 0 0,-1 0 0 0 0,1 0 1 0 0,0 0-1 0 0,0 1 0 0 0,0-1 1 0 0,0 0-1 0 0,0 0 1 0 0,1 0-1 0 0,-1 1 0 0 0,1-1 1 0 0,-1 0-1 0 0,1 1 0 0 0,0-1 1 0 0,0 1-1 0 0,0-1 0 0 0,0 0 1 0 0,1 3-1 0 0,0-2 87 0 0,0 1-1 0 0,1-1 1 0 0,-1 0-1 0 0,1 0 1 0 0,-1 1-1 0 0,1-1 1 0 0,0-1-1 0 0,0 1 1 0 0,1 0-1 0 0,-1 0 1 0 0,4 3-1 0 0,7 4 295 0 0,0-1 0 0 0,0 0 0 0 0,1 0 0 0 0,20 8 0 0 0,-33-16-479 0 0,33 14 75 0 0,-33-14-161 0 0,0-1 0 0 0,0 1 1 0 0,0-1-1 0 0,0 0 0 0 0,1 1 1 0 0,-1-1-1 0 0,0 0 0 0 0,0 1 1 0 0,1-1-1 0 0,-1 0 0 0 0,0 0 1 0 0,0 0-1 0 0,1 0 0 0 0,-1-1 1 0 0,0 1-1 0 0,0 0 0 0 0,1 0 1 0 0,-1-1-1 0 0,2 0 0 0 0,6-6-5930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13415 0 0,'0'0'614'0'0,"0"2"-12"0"0,-16 93 840 0 0,-6 50 1367 0 0,10 112-1026 0 0,18 1-1490 0 0,-5-215-270 0 0,0-5-55 0 0,0 14-178 0 0,2 0 0 0 0,17 91 0 0 0,-19-137-159 0 0,1 0 0 0 0,0-1 0 0 0,0 1 0 0 0,3 6 0 0 0,3 0-1426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59 239 6447 0 0,'0'0'499'0'0,"-2"1"-184"0"0,-3 1 56 0 0,1 0 0 0 0,0 1 0 0 0,0 0-1 0 0,0 0 1 0 0,0 0 0 0 0,1 0 0 0 0,-1 1 0 0 0,1 0 0 0 0,0-1 0 0 0,0 1 0 0 0,-5 7 0 0 0,8-9-354 0 0,-1-1 82 0 0,0 1 1 0 0,0 0 0 0 0,0-1 0 0 0,0 1-1 0 0,0 0 1 0 0,1 0 0 0 0,-1-1 0 0 0,1 1-1 0 0,0 0 1 0 0,-1 0 0 0 0,1 0 0 0 0,0 0-1 0 0,0 0 1 0 0,0 0 0 0 0,0 0 0 0 0,1-1-1 0 0,-1 1 1 0 0,0 0 0 0 0,1 0 0 0 0,-1 0-1 0 0,2 1 1 0 0,1 4 350 0 0,0 0 0 0 0,0-1 0 0 0,9 12 0 0 0,-6-8-36 0 0,-3-7-241 0 0,0 0 0 0 0,0 0 0 0 0,0 0 1 0 0,1 0-1 0 0,-1-1 0 0 0,1 1 0 0 0,0-1 1 0 0,-1 0-1 0 0,1 0 0 0 0,0 0 0 0 0,7 2 0 0 0,2 1 175 0 0,-11-3-265 0 0,12 2 217 0 0,0-8 251 0 0,-10-2-414 0 0,-1 1 1 0 0,0 0 0 0 0,0-1-1 0 0,0 1 1 0 0,0-1 0 0 0,-1 0-1 0 0,2-8 1 0 0,9-48 169 0 0,-6 27-287 0 0,-1 7 0 0 0,10-56-136 0 0,-14 71 30 0 0,-1 0 0 0 0,0 1 0 0 0,-2-1 0 0 0,-1-21 0 0 0,0 28 11 0 0,-1 1 0 0 0,1 0 0 0 0,-1-1 1 0 0,0 1-1 0 0,0 1 0 0 0,0-1 0 0 0,0 0 0 0 0,-1 1 0 0 0,0 0 0 0 0,-5-5 0 0 0,8 8-53 0 0,-9-4-249 0 0,1 2-5292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3223 0 0,'0'0'8302'0'0,"-1"2"-7262"0"0,-18 25 473 0 0,2-2-954 0 0,0 1 0 0 0,2 0 0 0 0,-18 41 0 0 0,9-9-431 0 0,24-57-115 0 0,0 0 0 0 0,0-1 1 0 0,0 1-1 0 0,0 0 0 0 0,0-1 1 0 0,0 1-1 0 0,0 0 0 0 0,0 0 1 0 0,0-1-1 0 0,1 1 0 0 0,-1 0 0 0 0,0-1 1 0 0,0 1-1 0 0,1 0 0 0 0,-1-1 1 0 0,0 1-1 0 0,1-1 0 0 0,-1 1 0 0 0,1-1 1 0 0,-1 1-1 0 0,1-1 0 0 0,-1 1 1 0 0,1-1-1 0 0,-1 1 0 0 0,1-1 0 0 0,-1 1 1 0 0,2 0-1 0 0,20 11-23 0 0,-18-10 45 0 0,1 1-28 0 0,1 0 0 0 0,-1 0 0 0 0,0 1 0 0 0,0 0 0 0 0,-1 0-1 0 0,1 0 1 0 0,-1 1 0 0 0,7 7 0 0 0,4 5-5 0 0,-5-8 57 0 0,-1 1 0 0 0,0 1 0 0 0,0-1 0 0 0,-1 1 0 0 0,0 1 0 0 0,-1 0 0 0 0,9 19 0 0 0,-15-29-44 0 0,-1 0 0 0 0,1 0 0 0 0,-1 0 0 0 0,1 0 1 0 0,-1 1-1 0 0,0-1 0 0 0,0 0 0 0 0,0 0 0 0 0,0 0 0 0 0,0 0 0 0 0,-1 0 0 0 0,1 0 0 0 0,-1 1 0 0 0,1-1 0 0 0,-1 0 0 0 0,0 0 0 0 0,-1 2 0 0 0,0 0 5 0 0,0-1 0 0 0,0 0-1 0 0,-1 0 1 0 0,1 0 0 0 0,-1 0-1 0 0,0 0 1 0 0,1 0 0 0 0,-1-1-1 0 0,-4 3 1 0 0,2-2-41 0 0,1 0 0 0 0,-1 0 0 0 0,0-1 0 0 0,0 0 0 0 0,0 0 0 0 0,0 0 0 0 0,0 0 0 0 0,0-1 0 0 0,0 0 0 0 0,-1 0-1 0 0,1 0 1 0 0,0-1 0 0 0,-1 1 0 0 0,-6-2 0 0 0,10 1-54 0 0,-12-5-1060 0 0,7-4-3841 0 0,4 2 82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52 220 8031 0 0,'0'0'2628'0'0,"2"0"-1654"0"0,0 0-786 0 0,0-1 0 0 0,1 1 1 0 0,-1-1-1 0 0,0 0 1 0 0,1 1-1 0 0,-1-1 0 0 0,0 0 1 0 0,0 0-1 0 0,0 0 0 0 0,0 0 1 0 0,0-1-1 0 0,0 1 1 0 0,0-1-1 0 0,0 1 0 0 0,3-4 1 0 0,3-4 429 0 0,13-20 1 0 0,-12 16-280 0 0,0 1-237 0 0,-1-1 0 0 0,-1 0-1 0 0,0-1 1 0 0,0 0 0 0 0,-1 0 0 0 0,7-28-1 0 0,-13 40-100 0 0,2-15 2 0 0,-2 11 4 0 0,-1 6-8 0 0,1-1 1 0 0,0 1-1 0 0,0 0 1 0 0,0 0 0 0 0,0 0-1 0 0,0 0 1 0 0,-1 0-1 0 0,1 0 1 0 0,0-1-1 0 0,0 1 1 0 0,0 0-1 0 0,0 0 1 0 0,-1 0-1 0 0,1 0 1 0 0,0 0-1 0 0,0 0 1 0 0,0 0-1 0 0,-1 0 1 0 0,1 0-1 0 0,0 0 1 0 0,0 0-1 0 0,0 0 1 0 0,-1 0 0 0 0,1 0-1 0 0,0 0 1 0 0,0 0-1 0 0,0 0 1 0 0,-1 0-1 0 0,1 0 1 0 0,0 0-1 0 0,0 0 1 0 0,0 1-1 0 0,0-1 1 0 0,-1 0-1 0 0,1 0 1 0 0,0 0-1 0 0,0 0 1 0 0,0 0-1 0 0,0 1 1 0 0,-8 2-80 0 0,2 2 29 0 0,0-1-1 0 0,1 1 0 0 0,-1 1 0 0 0,1-1 1 0 0,-9 12-1 0 0,-20 34-150 0 0,31-46 184 0 0,-26 39-23 0 0,-19 33 4 0 0,45-72 78 0 0,1 0 0 0 0,0 1 0 0 0,0-1 0 0 0,0 1 0 0 0,0 0 0 0 0,1-1-1 0 0,0 1 1 0 0,0 0 0 0 0,1 0 0 0 0,0 10 0 0 0,0-12 4 0 0,1 0 0 0 0,-1 0 1 0 0,1 0-1 0 0,0 0 0 0 0,1 0 0 0 0,-1 0 1 0 0,1 0-1 0 0,0 0 0 0 0,-1-1 0 0 0,2 1 1 0 0,-1-1-1 0 0,0 0 0 0 0,1 1 0 0 0,-1-1 1 0 0,1 0-1 0 0,0 0 0 0 0,0-1 0 0 0,7 6 1 0 0,-2-4-36 0 0,-2 0-48 0 0,-5-3-173 0 0,1-1-110 0 0,1-2 80 0 0,-1 1 0 0 0,1 0 1 0 0,-1-1-1 0 0,1 1 0 0 0,-1-1 1 0 0,0 0-1 0 0,1 0 0 0 0,-1 0 1 0 0,0 0-1 0 0,0 0 0 0 0,0 0 1 0 0,-1-1-1 0 0,4-4 0 0 0,1-3-4747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163 319 2759 0 0,'0'0'126'0'0,"2"1"-5"0"0,-2-1 166 0 0,1 0-1 0 0,-1 0 1 0 0,1 0-1 0 0,-1 0 1 0 0,1 0-1 0 0,-1 0 1 0 0,1 0-1 0 0,-1 0 1 0 0,1 0-1 0 0,-1 1 1 0 0,0-1-1 0 0,1 0 1 0 0,-1 0-1 0 0,1 1 1 0 0,-1-1-1 0 0,0 0 1 0 0,1 1-1 0 0,-1-1 1 0 0,0 0-1 0 0,1 1 1 0 0,-1-1-1 0 0,0 0 1 0 0,0 1-1 0 0,1-1 1 0 0,-1 1-1 0 0,0-1 1 0 0,0 0-1 0 0,0 1 1 0 0,0-1-1 0 0,1 1 1 0 0,-1-1-1 0 0,0 1 1 0 0,0 0-1 0 0,-1 0-113 0 0,1 0 0 0 0,0-1 0 0 0,-1 1 0 0 0,1 0 0 0 0,-1 0 0 0 0,0 0 0 0 0,1 0 0 0 0,-1 0 0 0 0,0 0 0 0 0,1-1 0 0 0,-1 1 0 0 0,0 0 0 0 0,-1 0 0 0 0,-3 3-28 0 0,-1-1 1 0 0,1 1-1 0 0,-11 3 0 0 0,10-5 3 0 0,0 0 0 0 0,-1 0 0 0 0,1-1 0 0 0,0 0 0 0 0,-1 0 0 0 0,1-1 0 0 0,-1 1 0 0 0,1-1 0 0 0,-1-1 0 0 0,-10-1 0 0 0,15 1-97 0 0,-1 1 0 0 0,0-1 1 0 0,1 0-1 0 0,-1 0 0 0 0,1 0 1 0 0,-1 0-1 0 0,1-1 0 0 0,-1 1 1 0 0,1-1-1 0 0,0 1 0 0 0,0-1 1 0 0,0 0-1 0 0,0 0 0 0 0,0 0 1 0 0,0 0-1 0 0,0 0 0 0 0,1 0 1 0 0,-1 0-1 0 0,1-1 0 0 0,0 1 1 0 0,-1-1-1 0 0,1 1 0 0 0,0-1 1 0 0,0 1-1 0 0,1-1 1 0 0,-1 0-1 0 0,0-3 0 0 0,0-5-57 0 0,0 0 0 0 0,1-1-1 0 0,1 1 1 0 0,0-1 0 0 0,0 1-1 0 0,1 0 1 0 0,1-1 0 0 0,7-20-1 0 0,-4 15-8 0 0,2 0 0 0 0,0 0 0 0 0,1 1 0 0 0,19-28 0 0 0,-23 37 15 0 0,1 1-1 0 0,0-1 1 0 0,0 1-1 0 0,1 0 0 0 0,-1 0 1 0 0,1 1-1 0 0,0 0 1 0 0,1 0-1 0 0,-1 1 1 0 0,14-6-1 0 0,-15 8 16 0 0,0 0 1 0 0,1 0-1 0 0,-1 0 0 0 0,1 1 0 0 0,-1 0 1 0 0,1 1-1 0 0,0-1 0 0 0,-1 1 0 0 0,1 0 1 0 0,0 1-1 0 0,-1 0 0 0 0,1 0 0 0 0,0 0 1 0 0,9 4-1 0 0,-11-4-8 0 0,-1 1-1 0 0,1 0 1 0 0,-1 0 0 0 0,1 0 0 0 0,-1 1 0 0 0,0-1-1 0 0,0 1 1 0 0,0 0 0 0 0,0 1 0 0 0,0-1-1 0 0,5 8 1 0 0,-7-9-4 0 0,0 1 0 0 0,-1 0 0 0 0,1 0 0 0 0,-1 0 0 0 0,0 0-1 0 0,0 0 1 0 0,0 0 0 0 0,-1 0 0 0 0,1 0 0 0 0,-1 0 0 0 0,1 0 0 0 0,-1 0-1 0 0,0 0 1 0 0,0 0 0 0 0,0 1 0 0 0,-1-1 0 0 0,1 0 0 0 0,-1 0 0 0 0,0 0-1 0 0,-1 3 1 0 0,-3 6 11 0 0,0 0-1 0 0,-1-1 1 0 0,-1 0 0 0 0,0 0-1 0 0,0-1 1 0 0,-1 1 0 0 0,-1-1-1 0 0,-10 10 1 0 0,-61 59-3714 0 0,69-70-267 0 0,0-2-1009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3679 0 0,'0'1'2375'0'0,"2"12"1155"0"0,3 20 803 0 0,-4-24-3984 0 0,0 1 0 0 0,-1-1 0 0 0,0 13 0 0 0,0-21-348 0 0,-14 178 824 0 0,14-149-699 0 0,1-1-1 0 0,1 0 1 0 0,2 0 0 0 0,8 33-1 0 0,-7-47-119 0 0,0 0 0 0 0,1 0 0 0 0,1-1 0 0 0,9 15 0 0 0,9 17-213 0 0,-22-37-716 0 0,-3-1-321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8783 0 0,'0'0'2690'0'0,"-1"9"-636"0"0,2 9-1573 0 0,0-1 0 0 0,1 0 1 0 0,1-1-1 0 0,1 1 0 0 0,1 0 0 0 0,0-1 0 0 0,14 29 0 0 0,-5-17-335 0 0,1-1 0 0 0,1 0-1 0 0,30 35 1 0 0,19 14 10 0 0,-64-74 48 0 0,-1-2-148 0 0,0 1 0 0 0,1-1 1 0 0,-1 0-1 0 0,1 1 0 0 0,-1-1 0 0 0,0 1 0 0 0,1-1 0 0 0,-1 0 0 0 0,1 1 0 0 0,0-1 1 0 0,-1 0-1 0 0,1 1 0 0 0,-1-1 0 0 0,1 0 0 0 0,-1 0 0 0 0,1 0 0 0 0,0 0 1 0 0,-1 1-1 0 0,1-1 0 0 0,-1 0 0 0 0,1 0 0 0 0,0 0 0 0 0,-1 0 0 0 0,1 0 0 0 0,-1 0 1 0 0,1-1-1 0 0,0 1 0 0 0,-1 0 0 0 0,1 0 0 0 0,-1 0 0 0 0,1 0 0 0 0,0-1 0 0 0,17-10 412 0 0,-15 8-459 0 0,-1 1-1 0 0,1-1 0 0 0,-1 0 0 0 0,0 0 1 0 0,0-1-1 0 0,-1 1 0 0 0,1 0 1 0 0,0-1-1 0 0,-1 1 0 0 0,0-1 1 0 0,0 1-1 0 0,0-1 0 0 0,0 0 1 0 0,0-6-1 0 0,1-5 3 0 0,31-129 81 0 0,11-53 70 0 0,6-17-152 0 0,-44 186-2680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 3679 0 0,'0'0'1366'0'0,"-5"-6"3618"0"0,1 8-4753 0 0,-1-1 1 0 0,1 1 0 0 0,-1 0 0 0 0,1 1 0 0 0,0-1-1 0 0,0 1 1 0 0,0 0 0 0 0,0 0 0 0 0,1 0-1 0 0,-1 0 1 0 0,1 1 0 0 0,-1-1 0 0 0,-3 7 0 0 0,-3 4 233 0 0,0 1 1 0 0,-11 23 0 0 0,8-12 174 0 0,2 0 0 0 0,-12 44-1 0 0,19-57-505 0 0,1 1 0 0 0,0-1 0 0 0,2 1-1 0 0,-1 0 1 0 0,2 0 0 0 0,0 0 0 0 0,2 19 0 0 0,-2-31-118 0 0,0-1 0 0 0,0 0 0 0 0,1 1 0 0 0,-1-1 0 0 0,0 1 0 0 0,1-1 0 0 0,-1 0 0 0 0,1 0 0 0 0,-1 1 0 0 0,1-1 0 0 0,-1 0 0 0 0,1 0 0 0 0,0 1 0 0 0,0-1 0 0 0,0 0-1 0 0,0 0 1 0 0,0 0 0 0 0,0 0 0 0 0,0 0 0 0 0,0-1 0 0 0,0 1 0 0 0,2 1 0 0 0,-2-2 13 0 0,0 0-1 0 0,1 0 0 0 0,-1 0 1 0 0,0 0-1 0 0,0 0 0 0 0,1 0 1 0 0,-1 0-1 0 0,0 0 0 0 0,0-1 1 0 0,0 1-1 0 0,1-1 0 0 0,-1 1 1 0 0,0-1-1 0 0,0 1 0 0 0,0-1 0 0 0,0 0 1 0 0,0 1-1 0 0,0-1 0 0 0,0 0 1 0 0,0 0-1 0 0,0 0 0 0 0,0 0 1 0 0,0 0-1 0 0,-1 0 0 0 0,2-1 1 0 0,3-5 43 0 0,0 1 0 0 0,0-1 0 0 0,-1 0 0 0 0,0-1 0 0 0,0 1 0 0 0,-1-1 0 0 0,0 0 0 0 0,0 0 0 0 0,-1 0 0 0 0,0 0 0 0 0,0 0 0 0 0,-1 0 0 0 0,0 0 0 0 0,-1-15 0 0 0,0 22-126 0 0,0 2-74 0 0,-2 3 96 0 0,-1 19-76 0 0,2-5-5 0 0,1-17-159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72 108 11519 0 0,'-6'0'236'0'0,"-1"0"-1"0"0,0 1 1 0 0,0 0-1 0 0,-8 3 1 0 0,-14 2 6218 0 0,42-6-4570 0 0,12-1-1118 0 0,1-2 0 0 0,-1-1 0 0 0,39-12 0 0 0,-9 3-231 0 0,398-62 870 0 0,-439 73-1467 0 0,9-1 124 0 0,23 0 0 0 0,-40 3-175 0 0,0 1 0 0 0,-1-1 1 0 0,1 1-1 0 0,0 0 0 0 0,-1 0 1 0 0,1 0-1 0 0,-1 1 0 0 0,1 0 1 0 0,8 4-1 0 0,-13-5-146 0 0,1 0-1 0 0,-1 0 1 0 0,0 0 0 0 0,1 0-1 0 0,-1 0 1 0 0,0 0 0 0 0,0 1 0 0 0,0-1-1 0 0,0 0 1 0 0,0 1 0 0 0,0-1-1 0 0,1 3 1 0 0,2 8-7665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240 162 3223 0 0,'-2'1'240'0'0,"-36"10"1208"0"0,13-3 2307 0 0,24-8-3528 0 0,1 0-1 0 0,-1 0 1 0 0,1 0 0 0 0,-1 0-1 0 0,1 0 1 0 0,0 0-1 0 0,-1 1 1 0 0,1-1 0 0 0,-1 0-1 0 0,1 0 1 0 0,0 0 0 0 0,-1 1-1 0 0,1-1 1 0 0,0 0-1 0 0,-1 0 1 0 0,1 1 0 0 0,0-1-1 0 0,-1 0 1 0 0,1 1 0 0 0,0-1-1 0 0,-1 0 1 0 0,1 1-1 0 0,0-1 1 0 0,0 0 0 0 0,0 1-1 0 0,-1-1 1 0 0,1 1 0 0 0,0-1-1 0 0,0 1 1 0 0,0 0-137 0 0,0-1 1 0 0,1 1 0 0 0,-1 0-1 0 0,0-1 1 0 0,0 1-1 0 0,1 0 1 0 0,-1-1 0 0 0,1 1-1 0 0,-1-1 1 0 0,0 1-1 0 0,1-1 1 0 0,-1 1 0 0 0,1-1-1 0 0,0 1 1 0 0,0 0 0 0 0,2 1-37 0 0,1 1 0 0 0,-1-1 0 0 0,0-1 0 0 0,1 1 0 0 0,5 2 0 0 0,-1-3 168 0 0,0 1-1 0 0,0-1 1 0 0,1-1-1 0 0,-1 0 1 0 0,0 0-1 0 0,0 0 0 0 0,14-4 1 0 0,58-17 631 0 0,-47 10-679 0 0,-9 5-166 0 0,-1-1 0 0 0,0-1 0 0 0,0-2 1 0 0,-1 0-1 0 0,-1-1 0 0 0,35-24 0 0 0,-40 18-249 0 0,-15 15 73 0 0,-1 0-7 0 0,0-1 107 0 0,0 0 1 0 0,0 0-1 0 0,-1 0 0 0 0,1 0 0 0 0,-1 0 1 0 0,0 0-1 0 0,0 0 0 0 0,0 0 0 0 0,0 0 1 0 0,0 0-1 0 0,0 1 0 0 0,-1-1 0 0 0,0 0 1 0 0,1 1-1 0 0,-1-1 0 0 0,0 1 0 0 0,0 0 0 0 0,-1 0 1 0 0,1 0-1 0 0,0 0 0 0 0,-1 0 0 0 0,1 0 1 0 0,-1 0-1 0 0,1 1 0 0 0,-1-1 0 0 0,0 1 1 0 0,0 0-1 0 0,0 0 0 0 0,0 0 0 0 0,0 0 1 0 0,0 1-1 0 0,0-1 0 0 0,-5 0 0 0 0,-3 0-27 0 0,-1 1 0 0 0,0 0 0 0 0,0 0 0 0 0,0 2-1 0 0,1-1 1 0 0,-1 1 0 0 0,1 1 0 0 0,-1 0 0 0 0,-16 7 0 0 0,-10 7 73 0 0,-50 29-1 0 0,44-21 94 0 0,8-6 68 0 0,-55 40 0 0 0,82-52-121 0 0,-1 0 0 0 0,1 1 0 0 0,1 0 0 0 0,-1 1 0 0 0,2 0 0 0 0,-1 0 1 0 0,1 1-1 0 0,1 0 0 0 0,-1 0 0 0 0,-6 15 0 0 0,12-21 0 0 0,-1 0 0 0 0,1 0-1 0 0,0 1 1 0 0,0-1 0 0 0,0 0 0 0 0,1 0-1 0 0,-1 0 1 0 0,1 1 0 0 0,0-1 0 0 0,0 0-1 0 0,1 0 1 0 0,-1 0 0 0 0,1 1 0 0 0,0-1-1 0 0,0 0 1 0 0,0 0 0 0 0,2 4-1 0 0,1-2 17 0 0,-1 0 0 0 0,1 0-1 0 0,0-1 1 0 0,0 0 0 0 0,0 1 0 0 0,1-1-1 0 0,0-1 1 0 0,0 1 0 0 0,11 7-1 0 0,-2-3 87 0 0,0 0 0 0 0,1-1 1 0 0,1-1-1 0 0,-1 0 0 0 0,29 7 0 0 0,84 15 848 0 0,-124-28-935 0 0,11 1-148 0 0,0-1 1 0 0,0-1-1 0 0,0 0 1 0 0,0-1 0 0 0,-1 0-1 0 0,1-1 1 0 0,0-1-1 0 0,-1 0 1 0 0,24-9 0 0 0,-13 2-6328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6447 0 0,'4'-6'4326'0'0,"-4"6"-4265"0"0,3 13 901 0 0,-1 0 0 0 0,0 0 0 0 0,-1 1 0 0 0,0-1 1 0 0,-1 18-1 0 0,-11 72-801 0 0,5-57 558 0 0,-19 320-247 0 0,25-84-472 0 0,-3-236 70 0 0,1-21-4100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4143 0 0,'0'2'2288'0'0,"-1"6"-516"0"0,0 0-1 0 0,0 0 1 0 0,-3 8 0 0 0,-3 23-179 0 0,7-27-1381 0 0,-1 1-1 0 0,2-1 0 0 0,0 0 1 0 0,0 0-1 0 0,2 0 1 0 0,-1 0-1 0 0,1 0 1 0 0,8 18-1 0 0,-10-28-142 0 0,0-1-22 0 0,-1 0 0 0 0,1-1 0 0 0,-1 1 0 0 0,1 0 0 0 0,-1-1 0 0 0,1 1 0 0 0,0-1 0 0 0,0 1-1 0 0,-1-1 1 0 0,1 1 0 0 0,0-1 0 0 0,-1 0 0 0 0,1 1 0 0 0,0-1 0 0 0,0 0 0 0 0,0 0 0 0 0,0 1 0 0 0,-1-1 0 0 0,1 0-1 0 0,0 0 1 0 0,0 0 0 0 0,0 0 0 0 0,0 0 0 0 0,-1 0 0 0 0,1 0 0 0 0,0 0 0 0 0,0-1 0 0 0,0 1 0 0 0,0 0 0 0 0,-1 0-1 0 0,1-1 1 0 0,0 1 0 0 0,0 0 0 0 0,-1-1 0 0 0,1 1 0 0 0,0-1 0 0 0,0 0 0 0 0,2-1 140 0 0,1-1 1 0 0,-1 1 0 0 0,-1-1-1 0 0,1 0 1 0 0,3-4-1 0 0,-1-1-33 0 0,0 1 0 0 0,-1-1 0 0 0,0 0-1 0 0,0 0 1 0 0,0 0 0 0 0,-1 0 0 0 0,2-13 0 0 0,9-64-878 0 0,-7 32-2292 0 0,-3 35 1485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2303 0 0,'1'0'2146'0'0,"4"1"-1280"0"0,-1 0 1 0 0,0-1-1 0 0,1 0 1 0 0,-1 0-1 0 0,0 0 1 0 0,1 0-1 0 0,-1-1 1 0 0,0 1 0 0 0,6-3-1 0 0,41-14 1658 0 0,-46 16-2243 0 0,4-3-262 0 0,1-1 0 0 0,-1 0-1 0 0,0 0 1 0 0,0-1 0 0 0,-1 0-1 0 0,1-1 1 0 0,-2 0 0 0 0,1 0-1 0 0,-1 0 1 0 0,0-1 0 0 0,0 0-1 0 0,-1-1 1 0 0,0 1 0 0 0,0-1-1 0 0,-1 0 1 0 0,0-1 0 0 0,4-13-1 0 0,-8 22-50 0 0,-1 0 0 0 0,0 1-1 0 0,1-1 1 0 0,-1 0-1 0 0,0 0 1 0 0,0 1 0 0 0,0-1-1 0 0,0 0 1 0 0,0 0 0 0 0,0 1-1 0 0,0-1 1 0 0,0 0 0 0 0,0 0-1 0 0,0 1 1 0 0,0-1-1 0 0,0 0 1 0 0,0 0 0 0 0,0 1-1 0 0,-1-1 1 0 0,0-1 0 0 0,1 2 2 0 0,0-1 0 0 0,-1 1 0 0 0,1 0 1 0 0,-1 0-1 0 0,1 0 0 0 0,-1 0 0 0 0,1 0 0 0 0,-1 0 1 0 0,1 0-1 0 0,-1 0 0 0 0,1 0 0 0 0,-1 0 1 0 0,1 0-1 0 0,-1 0 0 0 0,1 0 0 0 0,0 0 0 0 0,-1 0 1 0 0,1 0-1 0 0,-1 1 0 0 0,1-1 0 0 0,-1 0 1 0 0,1 0-1 0 0,-1 1 0 0 0,-3 2-82 0 0,-1-1 1 0 0,1 1-1 0 0,0 0 1 0 0,1 0-1 0 0,-6 6 0 0 0,-5 8 180 0 0,0 1 0 0 0,0 0 0 0 0,2 1 0 0 0,1 1 0 0 0,0 0 0 0 0,1 0 0 0 0,-12 39 0 0 0,20-52 10 0 0,0 0-1 0 0,1 0 1 0 0,0 1-1 0 0,0-1 1 0 0,1 0-1 0 0,0 9 1 0 0,0-14-100 0 0,0 0 0 0 0,0 0-1 0 0,0 0 1 0 0,0 0 0 0 0,1 0 0 0 0,-1 0 0 0 0,1-1 0 0 0,0 1-1 0 0,-1 0 1 0 0,1 0 0 0 0,0 0 0 0 0,0 0 0 0 0,0-1 0 0 0,0 1-1 0 0,0 0 1 0 0,1-1 0 0 0,-1 1 0 0 0,1-1 0 0 0,-1 1-1 0 0,1-1 1 0 0,-1 0 0 0 0,1 0 0 0 0,-1 0 0 0 0,1 0 0 0 0,0 0-1 0 0,3 2 1 0 0,6-4-3547 0 0,2-5-1206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 11055 0 0,'0'0'3238'0'0,"0"-1"-3230"0"0,0 1 1 0 0,1 0-1 0 0,-1 0 1 0 0,0 0 0 0 0,1-1-1 0 0,-1 1 1 0 0,0 0 0 0 0,1 0-1 0 0,-1 0 1 0 0,0 0-1 0 0,1 0 1 0 0,-1 0 0 0 0,1 0-1 0 0,-1 0 1 0 0,0 0-1 0 0,1 0 1 0 0,-1 0 0 0 0,1 0-1 0 0,-1 0 1 0 0,0 0-1 0 0,1 0 1 0 0,-1 0 0 0 0,1 0-1 0 0,0 9-6 0 0,-1 0 0 0 0,0 0 0 0 0,-1 0 0 0 0,1 0 0 0 0,-2-1 0 0 0,-3 15-1 0 0,-19 54-3 0 0,16-56 3 0 0,-2 8 3 0 0,5-17 80 0 0,0 1 0 0 0,1 0 0 0 0,0 0 0 0 0,1 0 0 0 0,-3 26 0 0 0,6-37-1 0 0,8-3-61 0 0,0 0-1 0 0,0 0 1 0 0,-1-1 0 0 0,13-3-1 0 0,-13 2-71 0 0,1 1 0 0 0,0 1 0 0 0,12-2 0 0 0,-17 3 54 0 0,0 0 0 0 0,0 0 0 0 0,0 0-1 0 0,0 0 1 0 0,-1 1 0 0 0,1 0 0 0 0,0-1 0 0 0,0 1-1 0 0,0 0 1 0 0,-1 0 0 0 0,1 1 0 0 0,-1-1-1 0 0,5 3 1 0 0,-3 0 66 0 0,0-1 0 0 0,-1 0 0 0 0,1 1 1 0 0,-1 0-1 0 0,0 0 0 0 0,0 0 0 0 0,-1 0 0 0 0,1 0 0 0 0,-1 1 0 0 0,0-1 0 0 0,0 1 0 0 0,0 0 0 0 0,-1-1 0 0 0,1 1 0 0 0,-1 0 0 0 0,0 0 0 0 0,-1 0 0 0 0,1 0 1 0 0,-1 0-1 0 0,-1 9 0 0 0,0 4-26 0 0,-1 0 1 0 0,-1-1 0 0 0,-1 1-1 0 0,-8 24 1 0 0,-3 1-4757 0 0,7-20-471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 1375 0 0,'-1'1'391'0'0,"-12"19"3372"0"0,-12 22 459 0 0,-9 24-3183 0 0,28-53-1104 0 0,1 0 0 0 0,0 0 0 0 0,1 1 0 0 0,0 0 0 0 0,1 0 0 0 0,-2 23 0 0 0,5-35 84 0 0,0 0 0 0 0,0-1 0 0 0,0 1 0 0 0,0 0 0 0 0,0 0 0 0 0,0 0-1 0 0,1 0 1 0 0,-1 0 0 0 0,0 0 0 0 0,1-1 0 0 0,0 1 0 0 0,-1 0 0 0 0,1 0-1 0 0,0-1 1 0 0,0 1 0 0 0,0 0 0 0 0,0-1 0 0 0,0 1 0 0 0,0-1 0 0 0,1 1 0 0 0,-1-1-1 0 0,0 0 1 0 0,1 1 0 0 0,-1-1 0 0 0,1 0 0 0 0,-1 0 0 0 0,1 0 0 0 0,0 0 0 0 0,-1 0-1 0 0,4 0 1 0 0,-1 0 70 0 0,-1 0 0 0 0,1-1-1 0 0,-1 1 1 0 0,1-1 0 0 0,0 0-1 0 0,-1 0 1 0 0,1 0 0 0 0,0-1-1 0 0,-1 1 1 0 0,1-1 0 0 0,0 0 0 0 0,-1 0-1 0 0,1 0 1 0 0,-1 0 0 0 0,4-3-1 0 0,-7 4-73 0 0,92-51 2029 0 0,-84 46-1902 0 0,-1-1-1 0 0,1 0 1 0 0,-1 0-1 0 0,0 0 0 0 0,0-1 1 0 0,0 0-1 0 0,-1-1 1 0 0,9-14-1 0 0,-15 21-128 0 0,0 0 0 0 0,1 0-1 0 0,-1-1 1 0 0,0 1 0 0 0,0 0 0 0 0,0 0-1 0 0,0-1 1 0 0,0 1 0 0 0,0 0 0 0 0,0 0-1 0 0,0-1 1 0 0,-1 1 0 0 0,1 0-1 0 0,0 0 1 0 0,-1 0 0 0 0,1-1 0 0 0,-1 1-1 0 0,1 0 1 0 0,-1 0 0 0 0,0 0 0 0 0,1 0-1 0 0,-1 0 1 0 0,0 0 0 0 0,0 0-1 0 0,0 0 1 0 0,-1-1 0 0 0,-2-2 22 0 0,0 0-1 0 0,0 0 1 0 0,-1 1 0 0 0,-6-5 0 0 0,7 6-37 0 0,-8-5 21 0 0,-1-1 1 0 0,1-1-1 0 0,-22-18 0 0 0,32 24-33 0 0,-1 0 0 0 0,1 0 0 0 0,-1 1-1 0 0,1-1 1 0 0,0-1 0 0 0,0 1-1 0 0,0 0 1 0 0,0 0 0 0 0,1-1-1 0 0,-1 1 1 0 0,1-1 0 0 0,0 1 0 0 0,0-1-1 0 0,0 0 1 0 0,1 1 0 0 0,-1-1-1 0 0,1 0 1 0 0,0 0 0 0 0,0 1 0 0 0,0-1-1 0 0,1-5 1 0 0,4-6-1626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5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120 631 1839 0 0,'0'0'83'0'0,"0"2"-6"0"0,-10 40 11225 0 0,19-64-9260 0 0,2-11-1821 0 0,-1 1 0 0 0,-1-2 0 0 0,-2 1 0 0 0,-2-1 0 0 0,-1 0 0 0 0,-1 0 0 0 0,-2-1 0 0 0,-1 1 0 0 0,-2 0-1 0 0,-2 0 1 0 0,-1 0 0 0 0,-17-63 0 0 0,14 67-201 0 0,3 12-123 0 0,-12-34 0 0 0,15 48 63 0 0,0 0 1 0 0,0 0 0 0 0,0 1 0 0 0,0-1-1 0 0,0 1 1 0 0,-1-1 0 0 0,0 1 0 0 0,1 0-1 0 0,-1 0 1 0 0,-1 0 0 0 0,1 0 0 0 0,0 0-1 0 0,-7-3 1 0 0,10 6 33 0 0,-1 0 0 0 0,0 0 0 0 0,1 0 0 0 0,-1 0 0 0 0,1 0-1 0 0,-1 0 1 0 0,1 0 0 0 0,-1 0 0 0 0,1 0 0 0 0,-1 0 0 0 0,1 0 0 0 0,-1 0 0 0 0,1 1-1 0 0,-1-1 1 0 0,1 0 0 0 0,-1 0 0 0 0,1 1 0 0 0,-1-1 0 0 0,1 0 0 0 0,0 1 0 0 0,-1-1-1 0 0,1 1 1 0 0,-1 0 0 0 0,-8 9-47 0 0,5-2 27 0 0,1-1-1 0 0,0 1 1 0 0,0 0 0 0 0,1 0-1 0 0,-1 0 1 0 0,0 11-1 0 0,-4 54 30 0 0,4-29 35 0 0,-8 158 34 0 0,12-153-53 0 0,2-1-1 0 0,10 56 1 0 0,-4-69 21 0 0,24 65 0 0 0,-19-64-4 0 0,12 52 0 0 0,-20-58-411 0 0,-2 0 0 0 0,2 38 0 0 0,-6-51 137 0 0,-1-1 0 0 0,0 0 0 0 0,-1 0 0 0 0,0 0 0 0 0,-9 29 0 0 0,10-44-914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9671 0 0,'0'0'875'0'0,"2"-1"-719"0"0,8-8 737 0 0,0-2 1 0 0,0 1-1 0 0,13-19 1 0 0,-16 18 60 0 0,1 1 0 0 0,1 0 0 0 0,-1 1-1 0 0,1 0 1 0 0,16-12 0 0 0,-13 13-328 0 0,-7 4-419 0 0,0 0 0 0 0,0 1 0 0 0,1 0-1 0 0,-1 0 1 0 0,1 0 0 0 0,0 1 0 0 0,0 0 0 0 0,0 0 0 0 0,0 0-1 0 0,0 1 1 0 0,0 0 0 0 0,9-1 0 0 0,-11 2-211 0 0,0-1 0 0 0,0 1 1 0 0,0-1-1 0 0,0 0 0 0 0,-1 0 0 0 0,1 0 1 0 0,0-1-1 0 0,0 1 0 0 0,-1-1 1 0 0,1 0-1 0 0,-1 0 0 0 0,4-3 0 0 0,-2 1-320 0 0,-1-1-1 0 0,1 0 0 0 0,-1 0 0 0 0,7-10 0 0 0,-2 3-755 0 0,5-8-354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1:54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6 6447 0 0,'1'-5'9246'0'0,"-1"17"-8855"0"0,-1 0 0 0 0,-1-1 0 0 0,0 1 1 0 0,-5 14-1 0 0,-18 46 271 0 0,8-33-559 0 0,-1 0 1 0 0,-2-2-1 0 0,-1 0 0 0 0,-2-1 1 0 0,-34 39-1 0 0,-152 152-67 0 0,183-200-10 0 0,-2-1-1 0 0,0-1 1 0 0,-2-2 0 0 0,-32 20-1 0 0,57-39-25 0 0,-1-1 0 0 0,1-1 0 0 0,-1 1 0 0 0,0-1 0 0 0,0 0 0 0 0,0 0 0 0 0,0 0 0 0 0,0-1 0 0 0,0 0 0 0 0,0 0 0 0 0,-7-1 0 0 0,12 0 0 0 0,-1 0 0 0 0,1 0 0 0 0,-1-1 0 0 0,0 1 0 0 0,1-1 0 0 0,-1 1 0 0 0,1-1 0 0 0,0 0 0 0 0,-1 1 0 0 0,1-1 0 0 0,0 0 0 0 0,-1 0 0 0 0,1 0 0 0 0,0 0 0 0 0,0 0 0 0 0,0 0 0 0 0,0 0 0 0 0,0-1 0 0 0,0 1 0 0 0,0 0 0 0 0,0-1 0 0 0,-1-2 0 0 0,1 4 0 0 0,0-4 0 0 0,0 1 0 0 0,0 0 0 0 0,0-1 0 0 0,0 1 0 0 0,1-1 0 0 0,-1 1 0 0 0,1-1 0 0 0,0 0 0 0 0,0 1 0 0 0,0-1 0 0 0,0 1 0 0 0,1-1-1 0 0,-1 1 1 0 0,1-1 0 0 0,1-4 0 0 0,1 0 2 0 0,0 1 0 0 0,0-1 0 0 0,1 1 0 0 0,0 0 0 0 0,7-10 0 0 0,-5 10 96 0 0,0 1 0 0 0,0 0 1 0 0,1 0-1 0 0,0 1 0 0 0,13-9 0 0 0,-12 10-4 0 0,0 1 0 0 0,0 0 0 0 0,1 0 0 0 0,-1 0-1 0 0,13-1 1 0 0,6-3 71 0 0,-20 5-113 0 0,0 1-1 0 0,1 1 1 0 0,-1-1 0 0 0,1 1-1 0 0,-1 0 1 0 0,0 1-1 0 0,11 2 1 0 0,-8-2 21 0 0,0 0 0 0 0,0 0-1 0 0,11-1 1 0 0,18-3 100 0 0,-23 2-88 0 0,0 0 0 0 0,-1-1-1 0 0,21-5 1 0 0,-10-2 34 0 0,-1-1 0 0 0,-1-1-1 0 0,0-1 1 0 0,0-2 0 0 0,28-21-1 0 0,-33 23-20 0 0,0 1-1 0 0,0 0 1 0 0,1 2 0 0 0,0 0-1 0 0,0 1 1 0 0,1 1-1 0 0,0 1 1 0 0,1 1 0 0 0,31-4-1 0 0,-46 9-122 0 0,1 0 1 0 0,-1 1-1 0 0,0-1 0 0 0,1 2 1 0 0,-1-1-1 0 0,0 1 0 0 0,10 3 1 0 0,-16-4-667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4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2759 0 0,'3'-7'12280'0'0,"11"23"-11763"0"0,31 41 642 0 0,-40-49-1037 0 0,0-1 0 0 0,-1 2 0 0 0,0-1 0 0 0,0 0 0 0 0,5 19 0 0 0,5 36 481 0 0,-2 1 1 0 0,-4 0-1 0 0,-2 1 0 0 0,-3 102 0 0 0,-10-95-237 0 0,7-219-1929 0 0,0 108-64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4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46 571 1839 0 0,'1'10'14213'0'0,"-5"-9"-12523"0"0,3-1-1618 0 0,-12-12 20 0 0,9 6-84 0 0,0 0 0 0 0,1-1 0 0 0,0 0 0 0 0,0 1 0 0 0,1-1 0 0 0,0 0 0 0 0,0 0 0 0 0,0-1 0 0 0,1 1 0 0 0,0 0 0 0 0,0-10 0 0 0,1-12 43 0 0,4-43 1 0 0,-2 59-38 0 0,0-13 67 0 0,2 0 1 0 0,8-30-1 0 0,-8 42-22 0 0,1-1-1 0 0,0 2 1 0 0,1-1 0 0 0,1 1 0 0 0,11-18-1 0 0,14-9-18 0 0,-24 31-25 0 0,0 0 0 0 0,0-1-1 0 0,11-20 1 0 0,15-23 545 0 0,-33 52-415 0 0,1 0-85 0 0,5-1-36 0 0,-5 2-1 0 0,0 0 0 0 0,0 0-1 0 0,-1 0 1 0 0,1 0 0 0 0,0 1-1 0 0,-1-1 1 0 0,1 1 0 0 0,0-1-1 0 0,-1 1 1 0 0,1 0 0 0 0,0-1-1 0 0,-1 1 1 0 0,1 0 0 0 0,-1 0-1 0 0,0 0 1 0 0,1 0 0 0 0,1 2-1 0 0,4 2 22 0 0,58 37 600 0 0,-50-32-584 0 0,-12-9-60 0 0,8 12 54 0 0,-8-10-23 0 0,-1 0 1 0 0,0 0-1 0 0,0-1 1 0 0,0 1-1 0 0,0 1 1 0 0,-1-1-1 0 0,1 0 1 0 0,-1 0-1 0 0,0 1 1 0 0,0-1-1 0 0,0 0 1 0 0,0 1-1 0 0,-1-1 1 0 0,1 1-1 0 0,-1-1 1 0 0,0 1 0 0 0,0 5-1 0 0,-2 6 227 0 0,0 0 1 0 0,-9 28-1 0 0,3-11-127 0 0,0 22-1 0 0,-2 8-75 0 0,4-35-39 0 0,5-20 18 0 0,0 1-1 0 0,-1-1 1 0 0,0 0 0 0 0,0 0 0 0 0,-1 0 0 0 0,0-1 0 0 0,0 1 0 0 0,0 0-1 0 0,-1-1 1 0 0,-7 10 0 0 0,2-7 64 0 0,1-1-1 0 0,-1-1 1 0 0,0 1 0 0 0,-14 7-1 0 0,6-4-45 0 0,12-7-52 0 0,-2 0 0 0 0,2 1 0 0 0,-1 0 0 0 0,0 0 0 0 0,1 0 0 0 0,-6 8 0 0 0,4-4-83 0 0,0 1 1 0 0,1-1-1 0 0,0 1 0 0 0,-5 12 1 0 0,9-18 71 0 0,-5 11-296 0 0,12-24 96 0 0,16-57-2628 0 0,-14 45 1468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16759 0 0,'0'0'1514'0'0,"0"2"-1242"0"0,-4 10 402 0 0,-1 0 0 0 0,-1 0 0 0 0,-7 12 0 0 0,5-9 177 0 0,-10 23 0 0 0,-3 34 11 0 0,-2 7-1020 0 0,19-73 69 0 0,-1 4-714 0 0,3-3-3511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4:2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 11255 0 0,'2'-5'10592'0'0,"2"18"-10440"0"0,-1 1-1 0 0,0-1 0 0 0,-1 1 0 0 0,-1 0 1 0 0,0 0-1 0 0,-1 0 0 0 0,-1 15 1 0 0,-2 2-126 0 0,-9 44 1 0 0,6-40-27 0 0,3-17 0 0 0,-9 30 0 0 0,-10 26 53 0 0,17-62-40 0 0,2-6-14 0 0,1 0 1 0 0,0 0 0 0 0,-3 11-1 0 0,3-6 1 0 0,0 0 0 0 0,1-1 0 0 0,0-3 11 0 0,1-5 199 0 0,1-1-135 0 0,0 6-64 0 0,-1 1-7 0 0,-3 6 18 0 0,3-12 1245 0 0,0-1-1194 0 0,1 5 3 0 0,-1-5-73 0 0,1-1 0 0 0,-1 0-1 0 0,0 1 1 0 0,0-1 0 0 0,1 0-1 0 0,-1 0 1 0 0,0 0 0 0 0,1 1-1 0 0,-1-1 1 0 0,0 0 0 0 0,1 0-1 0 0,-1 0 1 0 0,0 0-1 0 0,1 1 1 0 0,-1-1 0 0 0,1 0-1 0 0,-1 0 1 0 0,0 0 0 0 0,1 0-1 0 0,-1 0 1 0 0,1 0 0 0 0,-1 0-1 0 0,0 0 1 0 0,1 0 0 0 0,-1 0-1 0 0,1-1 1 0 0,10 0 3 0 0,-3-3 51 0 0,-1 1 0 0 0,1-1 0 0 0,-1-1 1 0 0,0 1-1 0 0,0-1 0 0 0,0-1 0 0 0,-1 1 1 0 0,8-9-1 0 0,-4 5 106 0 0,0 0 1 0 0,13-9-1 0 0,35-24 144 0 0,5-3 146 0 0,-3 11-101 0 0,-53 29-275 0 0,4 0-5 0 0,10-8 6 0 0,-20 12-75 0 0,0 1 0 0 0,-1 0 0 0 0,1-1 1 0 0,-1 1-1 0 0,1-1 0 0 0,-1 1 0 0 0,0-1 0 0 0,1 1 1 0 0,-1 0-1 0 0,1-1 0 0 0,-1 0 0 0 0,0 1 0 0 0,1-1 1 0 0,-1 1-1 0 0,1-2 0 0 0,8-15 75 0 0,-3 10-30 0 0,-3 3-36 0 0,0 12-12 0 0,-2 3 0 0 0,-1-6-31 0 0,2-4 30 0 0,10-14-138 0 0,-9 8 63 0 0,-2 4-21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23 385 3223 0 0,'0'0'9115'0'0,"-2"2"-8582"0"0,-19 18 6299 0 0,23-21-6648 0 0,31-29 642 0 0,-21 20-648 0 0,0-1-1 0 0,0 0 1 0 0,11-15-1 0 0,-12 12 37 0 0,1 1 0 0 0,20-17 0 0 0,-5 5 8 0 0,-17 15-134 0 0,1 2 1 0 0,21-14-1 0 0,-21 15-19 0 0,0-1 0 0 0,18-16 0 0 0,-11-1-30 0 0,-4 4 5 0 0,-14 21-44 0 0,19-23 32 0 0,37-33 0 0 0,-24 26 4 0 0,-31 29-119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0,'0'0'10248'0'0,"-1"3"-9872"0"0,-3 6 4 0 0,3-6 18 0 0,1 0 8 0 0,-2 26 236 0 0,0 1 1 0 0,6 56-1 0 0,45 411 282 0 0,-20-224-504 0 0,-28-271-358 0 0,-1-2-51 0 0,0 1 0 0 0,0-1 0 0 0,0 1 0 0 0,1-1 0 0 0,-1 1 0 0 0,0-1 0 0 0,0 1 0 0 0,0-1 0 0 0,0 1-1 0 0,0-1 1 0 0,0 1 0 0 0,0-1 0 0 0,0 1 0 0 0,-1-1 0 0 0,1 1 0 0 0,0-1 0 0 0,0 1 0 0 0,0-1 0 0 0,0 1 0 0 0,-1-1-1 0 0,1 1 1 0 0,0 0 0 0 0,-1-1-7 0 0,0 1 0 0 0,-1-1 0 0 0,1 1 0 0 0,0-1-1 0 0,0 1 1 0 0,0-1 0 0 0,0 0 0 0 0,0 1 0 0 0,0-1-1 0 0,0 0 1 0 0,-1 0 0 0 0,1 0 0 0 0,0 0 0 0 0,0 0 0 0 0,0 0-1 0 0,0 0 1 0 0,-1 0 0 0 0,1 0 0 0 0,0-1 0 0 0,0 1-1 0 0,0 0 1 0 0,0-1 0 0 0,0 1 0 0 0,0-1 0 0 0,0 1 0 0 0,0-1-1 0 0,0 0 1 0 0,0 1 0 0 0,0-1 0 0 0,0 0 0 0 0,0 0-1 0 0,0 1 1 0 0,1-1 0 0 0,-1 0 0 0 0,0 0 0 0 0,1 0 0 0 0,-2-2-1 0 0,2 3-2 0 0,-3-4-24 0 0,0-1 1 0 0,1 0-1 0 0,-1 0 1 0 0,1 0 0 0 0,0 0-1 0 0,1 0 1 0 0,-1 0 0 0 0,0-6-1 0 0,0-4-3 0 0,-2-24-1 0 0,3-8 27 0 0,3 1 0 0 0,2 0 1 0 0,1 1-1 0 0,13-49 0 0 0,-14 79 109 0 0,1 0 0 0 0,1 0 0 0 0,0 1 0 0 0,17-28 1 0 0,-20 38-51 0 0,0-1 1 0 0,0 1 0 0 0,1 0 0 0 0,-1 0-1 0 0,8-6 1 0 0,2 1 14 0 0,3 3 11 0 0,1 5-10 0 0,-14 2-64 0 0,0 0 1 0 0,-1 0 0 0 0,1 0 0 0 0,0 0-1 0 0,-1 1 1 0 0,1-1 0 0 0,-1 1 0 0 0,1 0-1 0 0,-1-1 1 0 0,0 1 0 0 0,1 0 0 0 0,-1 0 0 0 0,0 0-1 0 0,0 1 1 0 0,-1-1 0 0 0,1 0 0 0 0,2 5-1 0 0,3 6 111 0 0,0 0 0 0 0,6 19-1 0 0,-10-24-29 0 0,0-1-47 0 0,0-1 30 0 0,0 0 0 0 0,-1 1 0 0 0,0 0 0 0 0,0 0 0 0 0,-1 0-1 0 0,1-1 1 0 0,-1 1 0 0 0,-1 0 0 0 0,0 1 0 0 0,0 6 0 0 0,-2 3-29 0 0,-2-1-1 0 0,0 0 1 0 0,-6 19 0 0 0,-24 49 115 0 0,32-78-160 0 0,-5 9-45 0 0,0-1 0 0 0,0 0 1 0 0,-2 0-1 0 0,0-1 0 0 0,0 0 0 0 0,-1-1 0 0 0,-1 0 0 0 0,0 0 0 0 0,-23 18 1 0 0,33-30-27 0 0,1 1 0 0 0,-1-1 0 0 0,0 1 0 0 0,1-1 0 0 0,-1 0-1 0 0,0 1 1 0 0,0-1 0 0 0,1 0 0 0 0,-1 1 0 0 0,0-1 0 0 0,0 0 0 0 0,0 0 0 0 0,0 0 0 0 0,1 0 0 0 0,-1 0 0 0 0,0 0 0 0 0,0 0 0 0 0,0 0 0 0 0,1 0 0 0 0,-2 0 0 0 0,1 0-5 0 0,1-1 0 0 0,-1 1-1 0 0,1 0 1 0 0,-1-1 0 0 0,1 1-1 0 0,-1 0 1 0 0,1-1 0 0 0,-1 1-1 0 0,1-1 1 0 0,-1 1 0 0 0,1-1-1 0 0,0 1 1 0 0,-1-1 0 0 0,1 1-1 0 0,0-1 1 0 0,0 1-1 0 0,-1-1 1 0 0,1 1 0 0 0,0-1-1 0 0,0 0 1 0 0,0 1 0 0 0,0-1-1 0 0,-1 1 1 0 0,1-1 0 0 0,0 0-1 0 0,0 1 1 0 0,1-2 0 0 0,-1-7-547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0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10 294 10567 0 0,'0'0'482'0'0,"-1"2"-8"0"0,-7 6 3778 0 0,14-5-3552 0 0,-5-3-676 0 0,-1 0 1 0 0,0 0 0 0 0,0 1-1 0 0,1-1 1 0 0,-1 0 0 0 0,0 0 0 0 0,1 1-1 0 0,-1-1 1 0 0,1 0 0 0 0,-1 0-1 0 0,0 0 1 0 0,1 0 0 0 0,-1 0 0 0 0,0 0-1 0 0,1 0 1 0 0,-1 1 0 0 0,1-1-1 0 0,-1 0 1 0 0,0 0 0 0 0,1-1 0 0 0,-1 1-1 0 0,1 0 1 0 0,-1 0 0 0 0,0 0-1 0 0,1 0 1 0 0,-1 0 0 0 0,1 0 0 0 0,0-1-1 0 0,12-3 429 0 0,-1 1-157 0 0,-1-1 0 0 0,0 0 1 0 0,0-1-1 0 0,-1 0 1 0 0,12-8-1 0 0,-1-1 121 0 0,-12 8-302 0 0,0 1 0 0 0,-1-2 0 0 0,1 1 0 0 0,-1-1 1 0 0,-1 0-1 0 0,1-1 0 0 0,-1 0 0 0 0,11-17 0 0 0,-10 11-61 0 0,-3 5-31 0 0,0 0 1 0 0,-1-1 0 0 0,0 1 0 0 0,-1-1-1 0 0,4-17 1 0 0,-2 3-24 0 0,-5 19 0 0 0,-1-1 0 0 0,-1-19-5 0 0,1 22-6 0 0,0 2-3 0 0,1-1 0 0 0,0 1-1 0 0,-1 0 1 0 0,1 0 0 0 0,-1-1-1 0 0,1 1 1 0 0,-1 0 0 0 0,0 0 0 0 0,0 0-1 0 0,1 0 1 0 0,-1 0 0 0 0,0 0-1 0 0,0 0 1 0 0,0 0 0 0 0,0 0 0 0 0,0 0-1 0 0,0 0 1 0 0,0 0 0 0 0,0 1-1 0 0,-1-1 1 0 0,1 0 0 0 0,0 1-1 0 0,0-1 1 0 0,-1 1 0 0 0,1 0 0 0 0,0-1-1 0 0,0 1 1 0 0,-1 0 0 0 0,1 0-1 0 0,0 0 1 0 0,-1 0 0 0 0,1 0 0 0 0,0 0-1 0 0,-1 0 1 0 0,1 0 0 0 0,0 0-1 0 0,-3 1 1 0 0,0 0-14 0 0,0 1-1 0 0,1-1 1 0 0,-1 1-1 0 0,0 0 1 0 0,0 0-1 0 0,1 0 1 0 0,-1 0 0 0 0,1 0-1 0 0,-1 1 1 0 0,-3 4-1 0 0,-14 15-182 0 0,2 0-1 0 0,1 1 1 0 0,0 1 0 0 0,2 1-1 0 0,-22 45 1 0 0,33-59 201 0 0,0 1 0 0 0,2 0 0 0 0,-1 0 0 0 0,1 0 1 0 0,1 0-1 0 0,-1 23 0 0 0,3-26 64 0 0,0 0 0 0 0,1 0 0 0 0,0 1 0 0 0,1-1 0 0 0,0-1 0 0 0,0 1-1 0 0,1 0 1 0 0,0 0 0 0 0,0-1 0 0 0,7 11 0 0 0,-9-17-33 0 0,1 0 0 0 0,0 1 0 0 0,0-1 0 0 0,0 0 0 0 0,0 0 0 0 0,0 0 0 0 0,0 0 0 0 0,1 0 0 0 0,-1-1 0 0 0,0 1-1 0 0,4 1 1 0 0,1 0 32 0 0,2 2 39 0 0,1 0-1 0 0,0-1 1 0 0,0 0 0 0 0,1 0-1 0 0,-1-1 1 0 0,1-1 0 0 0,0 0-1 0 0,-1 0 1 0 0,1-1 0 0 0,12-1-1 0 0,-21 0-69 0 0,-1 0 0 0 0,1 0 0 0 0,-1 0 0 0 0,1-1 0 0 0,-1 1 0 0 0,1-1 1 0 0,0 1-1 0 0,-1-1 0 0 0,1 1 0 0 0,-1-1 0 0 0,0 0 0 0 0,2-1 0 0 0,11-5 193 0 0,-11 7-185 0 0,1 0-15 0 0,14-14 169 0 0,-8 6-668 0 0,0-1 1 0 0,0 0 0 0 0,-1-1-1 0 0,0 0 1 0 0,0-1-1 0 0,9-16 1 0 0,-11 14-1704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33 5527 0 0,'1'-2'423'0'0,"-3"-29"13490"0"0,0 34-13866 0 0,-7 7 76 0 0,1 0 0 0 0,1 1 0 0 0,0 0 0 0 0,-11 22 0 0 0,9-15-41 0 0,-1 0-32 0 0,2 1-1 0 0,0-1 0 0 0,-6 27 1 0 0,-10 28 12 0 0,-6 24 91 0 0,28-84-60 0 0,-1-1-1 0 0,1 1 1 0 0,1 0-1 0 0,1 0 1 0 0,1 22-1 0 0,-1-34-76 0 0,0 0-1 0 0,0 0 1 0 0,1 0 0 0 0,-1 0-1 0 0,0 0 1 0 0,1 0-1 0 0,-1 0 1 0 0,1-1 0 0 0,-1 1-1 0 0,1 0 1 0 0,-1 0 0 0 0,1 0-1 0 0,0 0 1 0 0,0-1-1 0 0,-1 1 1 0 0,1 0 0 0 0,0-1-1 0 0,0 1 1 0 0,0 0 0 0 0,1 0-1 0 0,19 5 57 0 0,-7-6 8 0 0,-7-2-60 0 0,1 0 0 0 0,-1-1 0 0 0,0 0 0 0 0,0 0 0 0 0,0 0 0 0 0,0-1 0 0 0,-1 0 0 0 0,1 0 0 0 0,7-8 0 0 0,-5 4-6 0 0,-1 0 0 0 0,0-1 0 0 0,-1 0-1 0 0,0 0 1 0 0,10-17 0 0 0,59-95-3783 0 0,-63 96 2111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77 6447 0 0,'26'-49'696'0'0,"-11"22"10755"0"0,-18 27-11398 0 0,0 0 0 0 0,-1 0 1 0 0,1 0-1 0 0,0 1 0 0 0,-1-1 0 0 0,1 1 0 0 0,0 0 1 0 0,0 0-1 0 0,-1 0 0 0 0,1 1 0 0 0,0-1 0 0 0,0 1 1 0 0,1 0-1 0 0,-1-1 0 0 0,0 1 0 0 0,0 0 0 0 0,1 1 1 0 0,-1-1-1 0 0,1 0 0 0 0,-3 4 0 0 0,-17 20 186 0 0,-49 60 45 0 0,48-54-174 0 0,1 2 0 0 0,1 0-1 0 0,2 1 1 0 0,-24 65 0 0 0,37-83-49 0 0,3-11 1 0 0,1 1 0 0 0,0-1 0 0 0,0 1 0 0 0,0-1 0 0 0,1 1 0 0 0,-1 8 0 0 0,2-14-56 0 0,0-1 1 0 0,0 1-1 0 0,0-1 0 0 0,0 1 1 0 0,0-1-1 0 0,0 0 1 0 0,0 1-1 0 0,0-1 0 0 0,1 1 1 0 0,-1-1-1 0 0,0 1 1 0 0,0-1-1 0 0,0 1 0 0 0,0-1 1 0 0,0 0-1 0 0,1 1 1 0 0,-1-1-1 0 0,0 1 0 0 0,0-1 1 0 0,1 0-1 0 0,-1 1 1 0 0,1-1-1 0 0,1 6 136 0 0,1-5-48 0 0,1 0-80 0 0,0 0 1 0 0,1-1 0 0 0,-1 1-1 0 0,0-1 1 0 0,0 0 0 0 0,0 0-1 0 0,1-1 1 0 0,-1 1 0 0 0,0-1-1 0 0,0 0 1 0 0,0 0 0 0 0,0 0-1 0 0,0 0 1 0 0,0-1 0 0 0,0 0-1 0 0,-1 0 1 0 0,1 0 0 0 0,0 0-1 0 0,5-5 1 0 0,6-5-5 0 0,-1-1 0 0 0,-1 0 0 0 0,14-18 0 0 0,-21 24-2 0 0,11-14-185 0 0,-1-1 1 0 0,-2 0-1 0 0,21-42 0 0 0,-32 59 150 0 0,0-1 0 0 0,-1 0 0 0 0,0 0 0 0 0,0 0 0 0 0,0 0 0 0 0,-1 0 0 0 0,0 0 0 0 0,0 0 0 0 0,0-1 0 0 0,-1 1 0 0 0,0 0 0 0 0,0-1 0 0 0,-1 1 0 0 0,0 0 0 0 0,0 0 1 0 0,-4-12-1 0 0,4 14-16 0 0,-3-7 32 0 0,4 11 12 0 0,0 0 0 0 0,0-1-1 0 0,0 1 1 0 0,0 0 0 0 0,-1-1-1 0 0,1 1 1 0 0,0 0 0 0 0,0-1-1 0 0,-1 1 1 0 0,1 0 0 0 0,0-1 0 0 0,0 1-1 0 0,-1 0 1 0 0,1-1 0 0 0,0 1-1 0 0,-1 0 1 0 0,1 0 0 0 0,0 0-1 0 0,-1-1 1 0 0,1 1 0 0 0,-1 0-1 0 0,0 0 1 0 0,1 0 5 0 0,-1 1 0 0 0,0-1-1 0 0,0 1 1 0 0,1 0 0 0 0,-1-1-1 0 0,1 1 1 0 0,-1 0 0 0 0,0 0-1 0 0,1-1 1 0 0,-1 1 0 0 0,1 0-1 0 0,-1 0 1 0 0,1 0 0 0 0,0-1-1 0 0,-1 1 1 0 0,1 0 0 0 0,0 0-1 0 0,0 0 1 0 0,-1 1 0 0 0,-3 21 35 0 0,4-17-30 0 0,0 0 1 0 0,0 0-1 0 0,1 0 0 0 0,-1-1 1 0 0,2 1-1 0 0,-1 0 0 0 0,0-1 1 0 0,1 1-1 0 0,0-1 0 0 0,0 1 1 0 0,1-1-1 0 0,0 0 0 0 0,-1 0 1 0 0,2 0-1 0 0,6 9 0 0 0,9 6-11 0 0,-14-18 0 0 0,7 4-16 0 0,-9-6 8 0 0,-1 1-1 0 0,0-2 0 0 0,1 1 1 0 0,-1 0-1 0 0,0 0 1 0 0,1-1-1 0 0,-1 1 1 0 0,0-1-1 0 0,0 0 1 0 0,1 0-1 0 0,-1 0 0 0 0,0 0 1 0 0,0 0-1 0 0,0 0 1 0 0,0 0-1 0 0,0-1 1 0 0,0 1-1 0 0,2-3 0 0 0,12-15-1399 0 0,-4-2-3714 0 0,-4 3-1081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4143 0 0,'0'0'10719'0'0,"0"2"-10038"0"0,0 5-30 0 0,0-5 441 0 0,0 1-571 0 0,19 102 1759 0 0,-17-94-2162 0 0,0 0 0 0 0,1 1-1 0 0,0-1 1 0 0,0-1 0 0 0,1 1-1 0 0,9 16 1 0 0,-12-25 26 0 0,2 0 34 0 0,-2-1-139 0 0,0 0 1 0 0,0-1-1 0 0,1 1 1 0 0,-1 0-1 0 0,1-1 1 0 0,-1 1-1 0 0,0 0 1 0 0,1-1-1 0 0,-1 0 1 0 0,1 1-1 0 0,0-1 1 0 0,-1 0-1 0 0,1 0 1 0 0,-1 0-1 0 0,1 0 1 0 0,-1 0-1 0 0,1 0 1 0 0,-1 0-1 0 0,1-1 1 0 0,-1 1-1 0 0,1-1 1 0 0,-1 1-1 0 0,3-1 1 0 0,0-1 30 0 0,-1-1 0 0 0,1 1 0 0 0,-1-1-1 0 0,1 1 1 0 0,-1-1 0 0 0,0 0 0 0 0,0 0 0 0 0,3-4 0 0 0,2-4 24 0 0,-1 0-1 0 0,0 0 1 0 0,-1 0 0 0 0,0 0 0 0 0,-1-1 0 0 0,0 0 0 0 0,3-15-1 0 0,0-3 223 0 0,6-57-1 0 0,-11 67-371 0 0,-1 1 0 0 0,-1-1 0 0 0,-1 1 0 0 0,-3-32 0 0 0,0 34-194 0 0,2 7-937 0 0,-1 1-1 0 0,-4-15 1 0 0,4 17 178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11055 0 0,'0'0'3751'0'0,"-2"2"-2332"0"0,-13 10 219 0 0,11-8-1412 0 0,-1 0 1 0 0,1 0-1 0 0,0 0 1 0 0,0 0-1 0 0,-5 7 1 0 0,7-7-203 0 0,-6 7 103 0 0,1 0 0 0 0,0 0-1 0 0,1 1 1 0 0,1 0 0 0 0,-1 1 0 0 0,2-1-1 0 0,0 1 1 0 0,1 0 0 0 0,0 0 0 0 0,0 0-1 0 0,0 26 1 0 0,3-22-127 0 0,3-1 0 0 0,-2-15 0 0 0,0 0 0 0 0,-1 1 0 0 0,1-1 0 0 0,0 0 0 0 0,0 1 0 0 0,0-1 0 0 0,0 0 0 0 0,0 0 0 0 0,2 1 0 0 0,2 2 26 0 0,1-1-1 0 0,-1 1 0 0 0,1-1 1 0 0,0 0-1 0 0,12 3 1 0 0,37 9 298 0 0,-40-11-202 0 0,-1 0-1 0 0,24 9 1 0 0,-36-12 84 0 0,-2-1-197 0 0,0 1 0 0 0,0-1-1 0 0,0 0 1 0 0,1 0 0 0 0,-1 0-1 0 0,0 0 1 0 0,0 1 0 0 0,0-1-1 0 0,0 0 1 0 0,0 0 0 0 0,0 0 0 0 0,0 1-1 0 0,0-1 1 0 0,0 0 0 0 0,1 0-1 0 0,-1 0 1 0 0,0 0 0 0 0,0 0 0 0 0,0 0-1 0 0,0 1 1 0 0,1-1 0 0 0,-1 0-1 0 0,0 0 1 0 0,0 0 0 0 0,0 0-1 0 0,0 0 1 0 0,1 0 0 0 0,-1 0 0 0 0,0 0-1 0 0,0 0 1 0 0,0 0 0 0 0,1 0-1 0 0,0 0 29 0 0,-1 1-1 0 0,0-1 0 0 0,1 0 0 0 0,-1 0 0 0 0,1 0 1 0 0,-1 0-1 0 0,1 1 0 0 0,-1-1 0 0 0,1 0 0 0 0,-1 0 1 0 0,0 1-1 0 0,1-1 0 0 0,-1 0 0 0 0,1 1 0 0 0,-1-1 1 0 0,0 0-1 0 0,1 1 0 0 0,-1-1 0 0 0,0 1 0 0 0,0-1 1 0 0,1 0-1 0 0,-1 1 0 0 0,0 0 0 0 0,2 4 40 0 0,-1 0 0 0 0,0 0 0 0 0,0 1 0 0 0,-1-1 0 0 0,1 0 0 0 0,-1 0 0 0 0,0 0 0 0 0,-1 0 0 0 0,1 1 1 0 0,-3 6-1 0 0,1-2-7 0 0,-1 0 0 0 0,0-1 0 0 0,-1 0 1 0 0,-10 17-1 0 0,12-21-79 0 0,-61 97 117 0 0,54-89-342 0 0,-1-1 0 0 0,0 0-1 0 0,0 0 1 0 0,-2-1 0 0 0,-18 14-1 0 0,28-23-297 0 0,-10-9-1819 0 0,11 6 1984 0 0,-1-1 1 0 0,1 1-1 0 0,0-1 1 0 0,1 1-1 0 0,-1-1 1 0 0,0 0-1 0 0,0 1 0 0 0,1-1 1 0 0,-1 0-1 0 0,1 0 1 0 0,-1 1-1 0 0,1-1 1 0 0,0 0-1 0 0,0 0 1 0 0,0 0-1 0 0,0 1 1 0 0,0-4-1 0 0,3-20-5411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69 277 12351 0 0,'0'0'1119'0'0,"0"2"-923"0"0,2 28 6135 0 0,0-31-5794 0 0,2 1-429 0 0,0-1 0 0 0,0 0 1 0 0,0 0-1 0 0,0-1 0 0 0,0 1 0 0 0,-1-1 0 0 0,1 0 1 0 0,0 0-1 0 0,-1 0 0 0 0,1 0 0 0 0,-1-1 1 0 0,0 1-1 0 0,0-1 0 0 0,0 0 0 0 0,0 0 0 0 0,3-4 1 0 0,3-5-14 0 0,-1-1 1 0 0,0-1 0 0 0,6-15 0 0 0,14-22-41 0 0,-24 45-115 0 0,0 0 0 0 0,0-1 0 0 0,-1 1 0 0 0,0-1 0 0 0,0 0 0 0 0,-1 0 0 0 0,0 0 0 0 0,0 0 0 0 0,-1 0 0 0 0,0-1 0 0 0,0 1-1 0 0,0 0 1 0 0,-1-1 0 0 0,-1-9 0 0 0,1 15-28 0 0,-1 0 0 0 0,0 0-1 0 0,0 0 1 0 0,1 0 0 0 0,-1 0-1 0 0,-1 0 1 0 0,1 1 0 0 0,0-1 0 0 0,0 0-1 0 0,-1 1 1 0 0,1-1 0 0 0,-1 1 0 0 0,1-1-1 0 0,-1 1 1 0 0,1-1 0 0 0,-1 1-1 0 0,0 0 1 0 0,-2-1 0 0 0,3 1 36 0 0,-1 0-1 0 0,1 1 1 0 0,-1-1-1 0 0,1 1 1 0 0,-1-1 0 0 0,1 1-1 0 0,-1-1 1 0 0,1 1 0 0 0,-1 0-1 0 0,0 0 1 0 0,1 0 0 0 0,-1 0-1 0 0,1 0 1 0 0,-1 0-1 0 0,1 0 1 0 0,-1 0 0 0 0,0 1-1 0 0,1-1 1 0 0,-1 0 0 0 0,1 1-1 0 0,-1 0 1 0 0,1-1 0 0 0,0 1-1 0 0,-1 0 1 0 0,-2 1 0 0 0,-4 6-20 0 0,0 0 0 0 0,1 1 0 0 0,0 0 0 0 0,0 0 1 0 0,1 0-1 0 0,0 1 0 0 0,-8 18 0 0 0,-26 82 5 0 0,26-69 27 0 0,4-5 13 0 0,-9 52 0 0 0,8-31 17 0 0,8-41 10 0 0,0 0 0 0 0,2 0 0 0 0,0 31 0 0 0,3-25 30 0 0,0-18-6 0 0,0-1 4 0 0,-1-1 27 0 0,0 0 1 0 0,0 0 0 0 0,0 0 0 0 0,0 0 0 0 0,0 0 0 0 0,1 0-1 0 0,-1 0 1 0 0,0 0 0 0 0,1 0 0 0 0,0-1 0 0 0,-1 1 0 0 0,1-1-1 0 0,0 1 1 0 0,0-1 0 0 0,0 0 0 0 0,0 1 0 0 0,0-1 0 0 0,0 0-1 0 0,0 0 1 0 0,0-1 0 0 0,0 1 0 0 0,1 0 0 0 0,-1-1 0 0 0,0 1-1 0 0,4-1 1 0 0,-2 1 94 0 0,1-1 1 0 0,-1 0-1 0 0,0 0 0 0 0,1-1 0 0 0,-1 1 1 0 0,0-1-1 0 0,1 0 0 0 0,-1 0 0 0 0,0-1 1 0 0,0 1-1 0 0,7-4 0 0 0,3-3 340 0 0,0 0 0 0 0,0-1 1 0 0,-1 0-1 0 0,20-19 0 0 0,-17 13-194 0 0,-1-1 0 0 0,-1-1 0 0 0,0 0 1 0 0,-1-1-1 0 0,17-30 0 0 0,28-54-127 0 0,-49 86-195 0 0,14-18-401 0 0,-22 32 255 0 0,2 3-1173 0 0,8 0 966 0 0,-8-1-5 0 0,-1 2-149 0 0,-1-1 315 0 0,0 0 1 0 0,-1 0 0 0 0,1-1 0 0 0,0 1-1 0 0,0 0 1 0 0,-1 0 0 0 0,1-1-1 0 0,0 1 1 0 0,0 0 0 0 0,0-1-1 0 0,1 1 1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0,'0'2'7936'0'0,"13"105"-2600"0"0,-13-104-5040 0 0,1-1-9 0 0,26 51 595 0 0,-15-32-758 0 0,10 24-1 0 0,-12-14-47 0 0,0 0-1 0 0,9 60 0 0 0,-2 66 144 0 0,-14-122-98 0 0,2 29-100 0 0,-4-59 22 0 0,-1 4-22 0 0,0-7 10 0 0,-1-4-69 0 0,-5-10-1111 0 0,2 1-2688 0 0,0-3-1741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13591 0 0,'0'0'1964'0'0,"-2"2"-1421"0"0,-7 16 346 0 0,-17 25 1 0 0,-2 0-184 0 0,-86 172 1418 0 0,37-60-1469 0 0,-47 80-334 0 0,-16-3-539 0 0,100-162-777 0 0,25-50-132 0 0,4-9-4253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127 681 3223 0 0,'0'0'7360'0'0,"-1"2"-6606"0"0,-5 6-356 0 0,1-1 1 0 0,-1 0-1 0 0,-1 0 0 0 0,1-1 1 0 0,-15 12-1 0 0,19-17-174 0 0,2-1-200 0 0,-1 1-1 0 0,1-1 1 0 0,-1 0-1 0 0,1 1 1 0 0,0-1-1 0 0,-1 0 1 0 0,1 0-1 0 0,-1 1 1 0 0,1-1-1 0 0,-1 0 1 0 0,1 0-1 0 0,-1 0 1 0 0,1 0-1 0 0,-1 0 1 0 0,1 0-1 0 0,-1 0 1 0 0,1 0-1 0 0,-1 0 0 0 0,0 0 1 0 0,1 0-1 0 0,-1 0 1 0 0,0 0-1 0 0,-13-2 373 0 0,11-1-262 0 0,-1 0-1 0 0,1 0 0 0 0,0 0 1 0 0,0-1-1 0 0,0 1 1 0 0,0-1-1 0 0,0 1 0 0 0,1-1 1 0 0,0 0-1 0 0,0 0 1 0 0,0 0-1 0 0,0-1 0 0 0,0 1 1 0 0,1 0-1 0 0,0-1 0 0 0,0 1 1 0 0,0-7-1 0 0,-2-12-36 0 0,1-1 0 0 0,1-25 0 0 0,1 34-6 0 0,1-21 11 0 0,2 0 1 0 0,1-1-1 0 0,17-67 1 0 0,-13 77-95 0 0,0 0 0 0 0,2 1-1 0 0,1 0 1 0 0,1 1 0 0 0,26-40 0 0 0,-29 52 25 0 0,2 0 0 0 0,-1 0 0 0 0,2 1-1 0 0,0 0 1 0 0,17-13 0 0 0,-19 18 16 0 0,0 0 1 0 0,0 1 0 0 0,0 0-1 0 0,1 1 1 0 0,-1 0-1 0 0,1 1 1 0 0,0 0-1 0 0,15-3 1 0 0,-20 5-28 0 0,-3 2-19 0 0,-1-1-1 0 0,0 1 1 0 0,1 0-1 0 0,-1-1 1 0 0,1 1 0 0 0,-1 0-1 0 0,0 0 1 0 0,1 1-1 0 0,-1-1 1 0 0,1 0 0 0 0,2 2-1 0 0,7 0-2 0 0,-4-1 11 0 0,-6-1 460 0 0,0 1-410 0 0,1 0 0 0 0,0 1 0 0 0,-1-1 0 0 0,1 1 0 0 0,-1 0 0 0 0,0-1 0 0 0,0 1 0 0 0,0 0 0 0 0,1 1 0 0 0,-2-1 1 0 0,3 3-1 0 0,-1-2-6 0 0,5 7 12 0 0,0 1 0 0 0,0 0 0 0 0,-1 1 0 0 0,0-1 0 0 0,-1 2 0 0 0,-1-1 1 0 0,0 0-1 0 0,0 1 0 0 0,-2 0 0 0 0,4 15 0 0 0,-3-11 47 0 0,-2-13-73 0 0,-1-1 0 0 0,0 1 1 0 0,0 0-1 0 0,0 0 0 0 0,0 8 1 0 0,-2 5 20 0 0,-1 1 0 0 0,0-1 0 0 0,-1 1 1 0 0,-6 18-1 0 0,-26 67 231 0 0,33-95-291 0 0,0-3-3 0 0,-1 4-17 0 0,0 0 0 0 0,-1 0 0 0 0,0 0 0 0 0,0-1 0 0 0,0 1 0 0 0,-1-1 0 0 0,-1 0 0 0 0,-10 12 1 0 0,13-18 14 0 0,-15 16-1 0 0,-1-2 1 0 0,-34 24-1 0 0,35-30 4 0 0,14-9 0 0 0,0-1 0 0 0,-7 2 0 0 0,-1-3 0 0 0,1-2 0 0 0,-2 0-14 0 0,-1 4-69 0 0,10 1 34 0 0,1 0-1 0 0,-1 0 1 0 0,0 1 0 0 0,1 0 0 0 0,0-1-1 0 0,0 1 1 0 0,-6 7 0 0 0,4-5-37 0 0,1 0-7 0 0,1-1 1 0 0,-1 1-1 0 0,1 0 0 0 0,-3 6 1 0 0,-2 4 64 0 0,3-7 2 0 0,1-2-4 0 0,0-1 0 0 0,1 0-1 0 0,-2 0 1 0 0,-7 8 0 0 0,0-3 16 0 0,10-9 7 0 0,0 0-49 0 0,2-3-22 0 0,0-3-125 0 0,0 1-1 0 0,1 0 0 0 0,-1-1 1 0 0,1 1-1 0 0,0 0 0 0 0,0-1 1 0 0,0 1-1 0 0,1 0 1 0 0,-1 0-1 0 0,1 0 0 0 0,0 0 1 0 0,4-5-1 0 0,0-4-3369 0 0,2-3-2455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3223 0 0,'0'0'15374'0'0,"0"2"-15197"0"0,0 8-8 0 0,0-7-1 0 0,-1-1-6 0 0,-14 91 248 0 0,1-4-102 0 0,-10 12-244 0 0,-47 123 0 0 0,67-215-65 0 0,2-2-2 0 0,-1 0 0 0 0,-1-1 0 0 0,-5 10 0 0 0,-3 6-208 0 0,10-20 835 0 0,5-3-523 0 0,1-1 0 0 0,-2 0-1 0 0,1 0 1 0 0,0 0 0 0 0,0 0-1 0 0,-1-1 1 0 0,6-4 0 0 0,-7 5-40 0 0,23-23 505 0 0,-16 16-437 0 0,0 0 1 0 0,0 1-1 0 0,0 1 0 0 0,1 0 0 0 0,11-8 0 0 0,83-35 416 0 0,-14 7-82 0 0,-67 32-358 0 0,-1-2 1 0 0,-1 0-1 0 0,37-31 0 0 0,-45 31-48 0 0,2 2 0 0 0,17-13 0 0 0,-21 17-46 0 0,-7 3 31 0 0,3-3-20 0 0,-2 6 20 0 0,3 3-44 0 0,-5-1-73 0 0,11 4-8261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218 199 4607 0 0,'0'0'9768'0'0,"2"-2"-9176"0"0,1-1-472 0 0,0 0 0 0 0,-1 0 0 0 0,1-1 0 0 0,-1 1 0 0 0,1-1 0 0 0,-1 1 0 0 0,-1-1 0 0 0,1 0 0 0 0,0 0 0 0 0,-1 1 0 0 0,0-1 0 0 0,1-5 0 0 0,0-1 26 0 0,0 0-1 0 0,-1-1 0 0 0,1-13 1 0 0,-3 21-114 0 0,1-1 0 0 0,-1 0 1 0 0,0 1-1 0 0,0-1 1 0 0,-1 1-1 0 0,1 0 1 0 0,0-1-1 0 0,-1 1 1 0 0,0 0-1 0 0,0 0 0 0 0,-3-4 1 0 0,3 3-23 0 0,1 2-9 0 0,0 0-1 0 0,0 0 0 0 0,0 1 0 0 0,-1-1 0 0 0,1 0 1 0 0,-1 1-1 0 0,1-1 0 0 0,-1 1 0 0 0,1-1 0 0 0,-1 1 1 0 0,0 0-1 0 0,0 0 0 0 0,-3-2 0 0 0,-27-15-220 0 0,30 17 136 0 0,0 1-4 0 0,0 0 30 0 0,-1 0 0 0 0,1 0-1 0 0,0 1 1 0 0,-1-1 0 0 0,1 0-1 0 0,-1 1 1 0 0,1 0 0 0 0,0 0-1 0 0,0 0 1 0 0,-1 0 0 0 0,1 0-1 0 0,0 0 1 0 0,0 0 0 0 0,0 1-1 0 0,0-1 1 0 0,0 1 0 0 0,1-1-1 0 0,-1 1 1 0 0,0 0 0 0 0,1 0-1 0 0,-1-1 1 0 0,1 1 0 0 0,-3 4-1 0 0,3-4-67 0 0,1 0 4 0 0,-4 13 95 0 0,0 0-1 0 0,-1 0 1 0 0,0-1-1 0 0,-2 0 1 0 0,-14 26-1 0 0,-4 7 1 0 0,16-25 29 0 0,0 0-1 0 0,2 1 0 0 0,0 0 1 0 0,2 0-1 0 0,0 0 0 0 0,2 1 1 0 0,-1 45-1 0 0,4-58 37 0 0,1 0 0 0 0,1-1 0 0 0,3 14 0 0 0,-5-22 105 0 0,11 5 126 0 0,-6-4-212 0 0,-3-1-24 0 0,0-1 0 0 0,0 0-1 0 0,0-1 1 0 0,0 1 0 0 0,0 0 0 0 0,0-1-1 0 0,1 1 1 0 0,-1-1 0 0 0,0 0 0 0 0,0 1-1 0 0,1-1 1 0 0,-1 0 0 0 0,0 0 0 0 0,1-1-1 0 0,-1 1 1 0 0,0 0 0 0 0,0-1 0 0 0,1 0-1 0 0,-1 1 1 0 0,0-1 0 0 0,0 0 0 0 0,0 0-1 0 0,0 0 1 0 0,0 0 0 0 0,0-1 0 0 0,0 1-1 0 0,0 0 1 0 0,-1-1 0 0 0,4-2 0 0 0,2-5 129 0 0,1 0 1 0 0,-1-1 0 0 0,-1 0 0 0 0,10-18-1 0 0,-2 3 38 0 0,-13 24-196 0 0,50-85 266 0 0,-45 74-252 0 0,0 0-1 0 0,-1 0 1 0 0,-1-1 0 0 0,0 0 0 0 0,3-19-1 0 0,-6 19-17 0 0,-2 0 0 0 0,-4 2 11 0 0,5 9 42 0 0,0 4 1 0 0,2 11-44 0 0,5 3-10 0 0,9 13 3 0 0,-12-25 5 0 0,7 10 35 0 0,3-3-33 0 0,1-4-10 0 0,-1-3-1730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9215 0 0,'0'0'6608'0'0,"-1"2"-6100"0"0,-2 3-376 0 0,1 1 0 0 0,0-1 0 0 0,0 1 0 0 0,1 0 0 0 0,0 0 0 0 0,0 0 0 0 0,0 0 0 0 0,0 0 0 0 0,1-1 0 0 0,1 11 0 0 0,1 11 68 0 0,7 27 0 0 0,-6-33-80 0 0,5 29 47 0 0,27 127 458 0 0,-27-150-605 0 0,1 0-1 0 0,2 0 0 0 0,16 30 1 0 0,-26-55-298 0 0,5 8-5167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5983 0 0,'0'-7'211'0'0,"0"-8"8076"0"0,2 17-7729 0 0,4 7-331 0 0,-1 1-1 0 0,0-1 1 0 0,-1 1-1 0 0,1 0 1 0 0,-2 0-1 0 0,0 1 0 0 0,3 12 1 0 0,10 79 650 0 0,-15-99-850 0 0,10 115 808 0 0,15 93 1006 0 0,-19-176-1398 0 0,-3-13 6 0 0,1 0 0 0 0,15 40 0 0 0,-4-26 49 0 0,-8-21-406 0 0,-8-14-86 0 0,1 0 1 0 0,-1 0-1 0 0,1 0 0 0 0,-1 0 1 0 0,1 0-1 0 0,-1 0 0 0 0,1-1 1 0 0,0 1-1 0 0,-1 0 0 0 0,1 0 1 0 0,0-1-1 0 0,-1 1 0 0 0,1-1 1 0 0,1 2-1 0 0,1-1 8 0 0,-1 2 68 0 0,-2-3-77 0 0,0 0 0 0 0,1 0 1 0 0,-1 0-1 0 0,0 0 0 0 0,1 0 0 0 0,-1 0 0 0 0,0 1 1 0 0,0-1-1 0 0,1 0 0 0 0,-1 0 0 0 0,0 0 1 0 0,0 1-1 0 0,1-1 0 0 0,-1 0 0 0 0,0 0 1 0 0,0 1-1 0 0,0-1 0 0 0,0 0 0 0 0,1 0 1 0 0,-1 1-1 0 0,0-1 0 0 0,0 0 0 0 0,0 1 1 0 0,0-1-1 0 0,0 0 0 0 0,0 1 0 0 0,0-1-16 0 0,0 1 1 0 0,0-1-1 0 0,1 0 0 0 0,-1 1 0 0 0,0-1 0 0 0,0 0 1 0 0,0 1-1 0 0,0-1 0 0 0,0 0 0 0 0,0 0 0 0 0,1 1 0 0 0,-1-1 1 0 0,0 0-1 0 0,0 0 0 0 0,0 1 0 0 0,1-1 0 0 0,-1 0 1 0 0,0 0-1 0 0,0 1 0 0 0,1-1 0 0 0,-1 0 0 0 0,0 0 0 0 0,1 0 1 0 0,-1 0-1 0 0,0 0 0 0 0,1 1 0 0 0,1-2-305 0 0,14-12-944 0 0,-8 1-4317 0 0,-4 0-1178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5527 0 0,'0'0'9384'0'0,"-2"2"-9009"0"0,-11 15 117 0 0,1 1 0 0 0,-16 30 1 0 0,-17 44-307 0 0,39-79-141 0 0,-10 21-34 0 0,2 1-1 0 0,1 0 1 0 0,2 1 0 0 0,-12 68-1 0 0,20-79 12 0 0,-1-2 11 0 0,-1 33 1 0 0,5-50 30 0 0,0 0 1 0 0,1 0 0 0 0,-1 0 0 0 0,1 0 0 0 0,1 0 0 0 0,-1 1 0 0 0,1-2 0 0 0,0 1 0 0 0,0 0 0 0 0,4 6 0 0 0,-5-11-35 0 0,0 1 0 0 0,0-1 0 0 0,1 0 1 0 0,-1 1-1 0 0,0-1 0 0 0,1 0 0 0 0,-1 0 0 0 0,1 0 0 0 0,0 0 1 0 0,-1 0-1 0 0,1 0 0 0 0,2 1 0 0 0,2 1 55 0 0,0-1-23 0 0,-1 1 0 0 0,0-1 0 0 0,1 0-1 0 0,0 0 1 0 0,0 0 0 0 0,-1-1 0 0 0,1 0-1 0 0,0 0 1 0 0,0 0 0 0 0,0-1 0 0 0,0 0-1 0 0,11-1 1 0 0,-12 0-51 0 0,0 0 0 0 0,0 0 0 0 0,0-1-1 0 0,-1 0 1 0 0,1 0 0 0 0,0 0 0 0 0,-1 0 0 0 0,1-1 0 0 0,-1 0-1 0 0,0 0 1 0 0,0 0 0 0 0,0 0 0 0 0,0-1 0 0 0,-1 1-1 0 0,5-7 1 0 0,0 1-420 0 0,-1 0-1 0 0,-1-1 0 0 0,11-19 1 0 0,-6 5-1265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5527 0 0,'-2'1'4058'0'0,"-1"2"-3438"0"0,0 0-1 0 0,0 0 1 0 0,1 0 0 0 0,-1 0 0 0 0,1 1 0 0 0,-1-1 0 0 0,-2 7 0 0 0,1-1-105 0 0,0 0 1 0 0,-4 16-1 0 0,3 1-124 0 0,-4 33-1 0 0,5 13 218 0 0,4-54-554 0 0,4 15-4 0 0,-2-27-36 0 0,3 19-3 0 0,-3-21-8 0 0,1-1 4 0 0,-2 0 48 0 0,1-1 15 0 0,21 16 166 0 0,-20-16-61 0 0,0-1 32 0 0,25 7 470 0 0,-26-8-460 0 0,1 0-145 0 0,-1-1-47 0 0,0 1-1 0 0,0-1 1 0 0,0 0-1 0 0,0 0 1 0 0,0 0-1 0 0,0 0 0 0 0,0 0 1 0 0,0 0-1 0 0,0 0 1 0 0,-1-1-1 0 0,1 1 1 0 0,0 0-1 0 0,-1-1 1 0 0,1 0-1 0 0,-1 1 1 0 0,0-1-1 0 0,1 0 1 0 0,-1 0-1 0 0,2-3 1 0 0,1-3 29 0 0,0 2-34 0 0,0 0-1 0 0,0-1 1 0 0,0 1-1 0 0,-1-1 1 0 0,0 0-1 0 0,-1 0 1 0 0,0 0-1 0 0,0-1 1 0 0,0 1-1 0 0,-1 0 1 0 0,0-1-1 0 0,0 1 1 0 0,-1-1-1 0 0,0 1 1 0 0,0-1-1 0 0,-1 1 1 0 0,0-1-1 0 0,0 1 1 0 0,-1-1-1 0 0,0 1 1 0 0,0 0-1 0 0,-1 0 1 0 0,-5-10-1 0 0,-1-2-417 0 0,-1 1-1 0 0,-25-33 0 0 0,32 48 304 0 0,0 1-1 0 0,0-1 1 0 0,0 1-1 0 0,0 0 1 0 0,0 0-1 0 0,0 0 1 0 0,-5-2-1 0 0,6 3 78 0 0,0 0-72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66 597 1839 0 0,'0'3'134'0'0,"1"1"431"0"0,-1-3 389 0 0,1 1 0 0 0,-1 0 0 0 0,0-1 0 0 0,0 1 0 0 0,0 0 0 0 0,0-1 0 0 0,0 1 0 0 0,0 0 0 0 0,-1 2 0 0 0,1-4-733 0 0,0 1 0 0 0,-1-1 0 0 0,1 0 0 0 0,0 0 1 0 0,0 1-1 0 0,0-1 0 0 0,-1 1 443 0 0,1-1-443 0 0,-1 0 0 0 0,1 0 0 0 0,0 1 0 0 0,-1-1 0 0 0,1 0 1 0 0,0 0-1 0 0,0 0 0 0 0,-1 0 0 0 0,1 1 0 0 0,0-1 0 0 0,-1 0 1 0 0,0 0-1 0 0,-14-3 1989 0 0,5-3-2198 0 0,0-2 36 0 0,7 3-5 0 0,0 1-1 0 0,0-1 0 0 0,1 0 1 0 0,-1 0-1 0 0,1 0 0 0 0,0-1 1 0 0,1 1-1 0 0,-1-1 1 0 0,1 1-1 0 0,0-1 0 0 0,0-6 1 0 0,0 4 7 0 0,1 0 0 0 0,0-1 0 0 0,1 1 1 0 0,0 0-1 0 0,0 0 0 0 0,4-16 0 0 0,1 10-50 0 0,0 1 0 0 0,0 0 0 0 0,10-13 0 0 0,1-3 0 0 0,-16 25 0 0 0,1-1 0 0 0,12-8 0 0 0,-11 9-6 0 0,2-1 30 0 0,0 1 0 0 0,0-1-1 0 0,0 0 1 0 0,1 1 0 0 0,-1 0 0 0 0,10-4-1 0 0,-13 7 44 0 0,28 6 253 0 0,-28-5-131 0 0,1 2-93 0 0,0 0-62 0 0,0 0 0 0 0,-1 0 0 0 0,1 0-1 0 0,-1 0 1 0 0,1 1 0 0 0,-1-1 0 0 0,0 1-1 0 0,0 0 1 0 0,3 5 0 0 0,14 30 481 0 0,-18-36-477 0 0,0 0 142 0 0,-1 1-11 0 0,12 44 316 0 0,-9-35-386 0 0,-4-15-252 0 0,-2-16-158 0 0,-2-4-262 0 0,0 0-1 0 0,-14-37 0 0 0,0 1-166 0 0,16 48 682 0 0,1-1 1 0 0,1 0 0 0 0,0 0-1 0 0,1 0 1 0 0,0 0-1 0 0,1 1 1 0 0,0-1-1 0 0,1 0 1 0 0,0 0 0 0 0,1 1-1 0 0,0-1 1 0 0,8-18-1 0 0,-10 26 46 0 0,11-13-52 0 0,-3 6 140 0 0,0 1-1 0 0,0 1 0 0 0,1 0 1 0 0,0 0-1 0 0,17-11 0 0 0,-24 19 103 0 0,6-1 279 0 0,-8 2-432 0 0,-1 0 0 0 0,1 0 0 0 0,0-1 0 0 0,-1 1 0 0 0,1 0 0 0 0,0 0 0 0 0,0 0 0 0 0,-1 0 0 0 0,1 0 0 0 0,0 0 1 0 0,0 0-1 0 0,-1 0 0 0 0,1 0 0 0 0,0 0 0 0 0,-1 1 0 0 0,1-1 0 0 0,0 0 0 0 0,0 0 0 0 0,-1 1 0 0 0,1-1 0 0 0,0 0 0 0 0,-1 1 0 0 0,1-1 0 0 0,-1 1 0 0 0,1-1 0 0 0,0 1 0 0 0,4 4 68 0 0,0 0-1 0 0,-1 0 1 0 0,0 0 0 0 0,0 0-1 0 0,0 1 1 0 0,5 11 0 0 0,15 42 549 0 0,-19-45-455 0 0,0 0-1 0 0,1 0 1 0 0,0 0 0 0 0,10 13 0 0 0,-13-23-115 0 0,5 9 1 0 0,0-1 6 0 0,-7-9 0 0 0,0 0-18 0 0,13 25 15 0 0,-12-23-58 0 0,7 18 28 0 0,-6-12-70 0 0,-2-8-92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79 657 8287 0 0,'0'0'639'0'0,"-1"2"-415"0"0,-15 25 8311 0 0,12-22-6831 0 0,2-4-347 0 0,0-2-1177 0 0,-10-4 140 0 0,10 4-313 0 0,1 1 0 0 0,0-1 1 0 0,0 0-1 0 0,-1 0 0 0 0,1 0 1 0 0,0 0-1 0 0,0 0 0 0 0,0 0 1 0 0,0 0-1 0 0,0 0 0 0 0,0 0 1 0 0,1-1-1 0 0,-1 1 0 0 0,0 0 1 0 0,0 0-1 0 0,1-1 0 0 0,-1 1 1 0 0,0-3-1 0 0,-1-2-1 0 0,-2-3-12 0 0,1 0 0 0 0,0 0-1 0 0,0-1 1 0 0,1 1 0 0 0,0-1 0 0 0,0 0-1 0 0,2 1 1 0 0,-1-1 0 0 0,2-17 0 0 0,2-7-27 0 0,10-46 0 0 0,-12 77 33 0 0,17-58-46 0 0,-17 58 494 0 0,1 3-320 0 0,2 0-88 0 0,-1 1 1 0 0,1-1 0 0 0,-1 1 0 0 0,0-1 0 0 0,1 1 0 0 0,-1 0 0 0 0,0 0 0 0 0,0 1 0 0 0,1-1 0 0 0,-1 1 0 0 0,0-1 0 0 0,0 1 0 0 0,-1 0 0 0 0,1 0 0 0 0,0 0 0 0 0,-1 1 0 0 0,1-1-1 0 0,-1 1 1 0 0,0-1 0 0 0,0 1 0 0 0,0 0 0 0 0,0 0 0 0 0,2 4 0 0 0,1 2 61 0 0,-1 1-1 0 0,0 0 1 0 0,0 0 0 0 0,-1 0-1 0 0,2 12 1 0 0,-4-17-83 0 0,0 0 67 0 0,0 7-17 0 0,-1 1-5 0 0,0-11 1 0 0,-2-3-6 0 0,-1-3-83 0 0,0 1 0 0 0,0 0-1 0 0,0-1 1 0 0,0 1 0 0 0,1-1-1 0 0,-1 0 1 0 0,1 0 0 0 0,0 0 0 0 0,0 0-1 0 0,1 0 1 0 0,-1-1 0 0 0,1 1-1 0 0,0 0 1 0 0,0-1 0 0 0,0-5 0 0 0,-2-12-284 0 0,0-39 0 0 0,4 15 50 0 0,1 1-1 0 0,2-1 1 0 0,2 1 0 0 0,19-68-1 0 0,-23 103 231 0 0,-1 6 19 0 0,0 0-1 0 0,1 0 1 0 0,-1 0-1 0 0,1 0 1 0 0,0 1-1 0 0,0-1 1 0 0,0 0-1 0 0,3-3 1 0 0,2-4-12 0 0,-2 3-11 0 0,-4 6 74 0 0,2 4 22 0 0,0 1-37 0 0,1 1 0 0 0,-1-1 1 0 0,0 1-1 0 0,0-1 0 0 0,0 1 0 0 0,-1 0 0 0 0,1 0 0 0 0,-1 0 0 0 0,0 0 0 0 0,0 0 1 0 0,2 8-1 0 0,2 9 159 0 0,4 27-1 0 0,1 2 150 0 0,19 58 276 0 0,-22-85-569 0 0,-7-20-17 0 0,2 18-15 0 0,-1-9-170 0 0,-1-9-661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53 9671 0 0,'0'0'875'0'0,"-2"1"-719"0"0,-7 4 383 0 0,1 0-1 0 0,0 0 1 0 0,1 1-1 0 0,-1 0 1 0 0,1 1-1 0 0,0 0 1 0 0,0 0 0 0 0,1 0-1 0 0,-7 12 1 0 0,6-9-116 0 0,1 0 0 0 0,0 0-1 0 0,1 1 1 0 0,0 0 0 0 0,1 0 0 0 0,0 0 0 0 0,-3 19 0 0 0,6-22-306 0 0,1-1 0 0 0,0 1-1 0 0,0-1 1 0 0,1 1 0 0 0,-1-1-1 0 0,2 1 1 0 0,-1-1 0 0 0,1 1-1 0 0,0-1 1 0 0,1 0 0 0 0,3 8-1 0 0,4 4 10 0 0,-7-17-97 0 0,0 0 3 0 0,-2-1 52 0 0,1 0-11 0 0,5 3 22 0 0,1 0 0 0 0,-1-1 0 0 0,10 4 0 0 0,-14-7-25 0 0,0 1-1 0 0,1-1 1 0 0,-1 0-1 0 0,1 0 1 0 0,-1 0 0 0 0,0-1-1 0 0,1 1 1 0 0,-1-1-1 0 0,0 0 1 0 0,1 0 0 0 0,-1 0-1 0 0,0 0 1 0 0,0-1-1 0 0,0 1 1 0 0,0-1-1 0 0,0 0 1 0 0,0 1 0 0 0,4-5-1 0 0,3-2 115 0 0,-1-1 0 0 0,-1 1 1 0 0,15-19-1 0 0,-19 23-129 0 0,9-17 19 0 0,-6 4-45 0 0,-6-13 5 0 0,-1 23-33 0 0,0-3-29 0 0,-1 1-1 0 0,0-1 1 0 0,-1 0 0 0 0,0 1-1 0 0,-6-18 1 0 0,-23-43-261 0 0,17 40 212 0 0,-8-15-1501 0 0,21 44 1187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15287 0 0,'0'0'1726'0'0,"2"1"-1208"0"0,8 3-69 0 0,0-1 0 0 0,0 0 0 0 0,1-1 1 0 0,-1 0-1 0 0,0 0 0 0 0,12-1 0 0 0,69-1 1576 0 0,-61-1-1647 0 0,133-12 903 0 0,-101 7-1094 0 0,149-27-2317 0 0,-196 30-247 0 0,-1-1-1 0 0,19-7 0 0 0,-6-2-4226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38 537 9271 0 0,'0'0'838'0'0,"3"1"-692"0"0,7 4 3377 0 0,-10-2-2623 0 0,0-1-592 0 0,0 1 0 0 0,-1 0 0 0 0,1 0 0 0 0,-1 0 0 0 0,0 0 0 0 0,0 0 1 0 0,0-1-1 0 0,0 1 0 0 0,-1 0 0 0 0,1-1 0 0 0,-1 1 0 0 0,-2 2 0 0 0,-4 8 680 0 0,8-13-934 0 0,0 1 0 0 0,-1-1-1 0 0,1 1 1 0 0,0-1 0 0 0,-1 1 0 0 0,1-1-1 0 0,-1 0 1 0 0,1 1 0 0 0,-1-1-1 0 0,1 0 1 0 0,-1 1 0 0 0,1-1 0 0 0,-1 0-1 0 0,1 0 1 0 0,-1 1 0 0 0,0-1 0 0 0,-3 3 1687 0 0,-8-26-1388 0 0,10 17-307 0 0,1-1 0 0 0,1 0 0 0 0,-1 0 0 0 0,1 0 0 0 0,0 0 0 0 0,2-13 0 0 0,12-42 228 0 0,-10 50-206 0 0,56-190 225 0 0,12-41-481 0 0,-72 240 116 0 0,1 7-57 0 0,12 37 67 0 0,8 49-1 0 0,0 1 49 0 0,-4-35-39 0 0,-10-37 51 0 0,-4-17 3 0 0,-1 0 11 0 0,-1-1 10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7831 0 0,'-3'8'13869'0'0,"3"-7"-13723"0"0,16 6 1135 0 0,-12-6-1174 0 0,-1 1 1 0 0,1 0-1 0 0,-1-1 1 0 0,1 1-1 0 0,-1 1 1 0 0,4 2-1 0 0,1 4 43 0 0,0 0-1 0 0,-1 0 0 0 0,0 1 1 0 0,-1 1-1 0 0,0-1 0 0 0,6 15 1 0 0,24 72 397 0 0,-24-59-263 0 0,-1-6-219 0 0,-3-6-2 0 0,17 37-1 0 0,-22-57-52 0 0,0 0 0 0 0,0 0 0 0 0,1 0 0 0 0,0 0 0 0 0,0 0 0 0 0,1-1 0 0 0,0 0-1 0 0,0 0 1 0 0,0 0 0 0 0,11 7 0 0 0,-14-10-28 0 0,1-1 0 0 0,-1 0 1 0 0,1 0-1 0 0,0 0 0 0 0,-1 0 0 0 0,1 0 0 0 0,0 0 0 0 0,0-1 0 0 0,-1 0 1 0 0,1 1-1 0 0,0-1 0 0 0,0 0 0 0 0,0 0 0 0 0,0 0 0 0 0,0-1 1 0 0,4 0-1 0 0,-1-1-555 0 0,0 0 0 0 0,-1 0 1 0 0,1-1-1 0 0,-1 0 0 0 0,0 0 1 0 0,10-6-1 0 0,-6 1-1243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0,'0'0'1172'0'0,"1"2"-966"0"0,2 5 481 0 0,1 0 0 0 0,-1 1 1 0 0,2 10-1 0 0,-2-9 196 0 0,0-1-1 0 0,0 1 0 0 0,6 9 0 0 0,-5-11-610 0 0,0 0 0 0 0,1 0 0 0 0,0 0 0 0 0,0-1-1 0 0,1 0 1 0 0,0 0 0 0 0,11 9 0 0 0,-13-14-259 0 0,-1 1 1 0 0,1-1 0 0 0,0 1-1 0 0,-1-1 1 0 0,1 0 0 0 0,0-1-1 0 0,0 1 1 0 0,0-1 0 0 0,0 1-1 0 0,4-2 1 0 0,0 2-3 0 0,1-2-347 0 0,0 1 0 0 0,-1-2 1 0 0,1 1-1 0 0,0-1 0 0 0,0-1 0 0 0,-1 1 0 0 0,9-5 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 1375 0 0,'-2'-16'135'0'0,"1"0"0"0"0,1-1 0 0 0,1-19 0 0 0,3 9 3614 0 0,2-1 13513 0 0,-3 39-16580 0 0,30 116 840 0 0,39 175 52 0 0,-44-83-957 0 0,-4-26 77 0 0,-22-180-634 0 0,1-1 0 0 0,0 0 0 0 0,9 23 0 0 0,-10-31-50 0 0,0 0 0 0 0,0 0 0 0 0,0 0 0 0 0,1 0 0 0 0,-1-1 0 0 0,1 1 0 0 0,0-1 0 0 0,0 1 0 0 0,1-1 0 0 0,-1 0 0 0 0,0-1 0 0 0,1 1 0 0 0,0 0-1 0 0,6 2 1 0 0,13 5 3 0 0,-18-10-13 0 0,-1 0-2 0 0,15 2 4 0 0,-8 0-7 0 0,0 0 0 0 0,21-1 0 0 0,-30-1-59 0 0,0 8-619 0 0,-2-7 670 0 0,0-1 0 0 0,1 0 0 0 0,-1 1 0 0 0,0-1 0 0 0,0 0 0 0 0,0 1-1 0 0,0-1 1 0 0,0 0 0 0 0,0 0 0 0 0,0 1 0 0 0,0-1 0 0 0,0 0 0 0 0,0 1 0 0 0,0-1 0 0 0,0 0 0 0 0,0 1 0 0 0,0-1-1 0 0,0 0 1 0 0,0 1 0 0 0,0-1 0 0 0,-1 0 0 0 0,1 1 0 0 0,0-1 0 0 0,0 0 0 0 0,0 0 0 0 0,0 1 0 0 0,-1-1 0 0 0,1 0-1 0 0,0 0 1 0 0,0 1 0 0 0,-1-1 0 0 0,1 0 0 0 0,-18 20-1200 0 0,6-11-6104 0 0,-1-8-721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19 234 3223 0 0,'-2'3'842'0'0,"-6"11"7638"0"0,6-6-8202 0 0,0 0 0 0 0,0 1-1 0 0,1-1 1 0 0,0 0 0 0 0,1 1 0 0 0,0-1 0 0 0,0 0 0 0 0,1 1 0 0 0,0-1 0 0 0,0 0 0 0 0,1 1 0 0 0,0-1 0 0 0,3 8 0 0 0,2 2-111 0 0,0 1 0 0 0,1-2 0 0 0,1 1 0 0 0,18 26 0 0 0,-21-37-94 0 0,1 0 0 0 0,-1 0 0 0 0,1 0 0 0 0,0-1 0 0 0,1 0 0 0 0,-1 0 0 0 0,15 8 0 0 0,-19-13 11 0 0,1 1 1 0 0,-1-1-1 0 0,0 1 0 0 0,1-1 0 0 0,-1 0 0 0 0,1-1 0 0 0,3 1 0 0 0,-1 0 59 0 0,-4 0-95 0 0,0-1-1 0 0,0 0 1 0 0,0 0-1 0 0,0 0 1 0 0,0 0-1 0 0,0 0 1 0 0,0-1 0 0 0,0 1-1 0 0,0 0 1 0 0,0-1-1 0 0,0 0 1 0 0,0 1-1 0 0,0-1 1 0 0,0 0-1 0 0,0 0 1 0 0,-1 0-1 0 0,1 0 1 0 0,0 0-1 0 0,-1-1 1 0 0,1 1 0 0 0,-1 0-1 0 0,1-1 1 0 0,-1 1-1 0 0,0-1 1 0 0,0 0-1 0 0,1 1 1 0 0,-1-1-1 0 0,0 0 1 0 0,0 0-1 0 0,0-2 1 0 0,2-3 68 0 0,0 0 1 0 0,0 0-1 0 0,-1-1 0 0 0,0 1 1 0 0,-1-1-1 0 0,1-9 0 0 0,-1 2 7 0 0,-1-1 0 0 0,0 1 0 0 0,-2-1-1 0 0,-4-22 1 0 0,-1 5-51 0 0,-13-31 0 0 0,-3-17-46 0 0,17 54-10 0 0,-1 1 0 0 0,-15-34 0 0 0,11 35-65 0 0,-4-7-23 0 0,5 11-2959 0 0,10 21 2984 0 0,0 0-1 0 0,1 1 1 0 0,-1-1-1 0 0,0 0 1 0 0,0 0-1 0 0,0 1 1 0 0,1-1-1 0 0,-1 0 1 0 0,0 1 0 0 0,0-1-1 0 0,1 0 1 0 0,-1 0-1 0 0,0 0 1 0 0,1 1-1 0 0,-1-1 1 0 0,0 0-1 0 0,1 0 1 0 0,-1 0-1 0 0,0 0 1 0 0,1 1-1 0 0,-1-1 1 0 0,11 6-1391 0 0,17 18-3826 0 0,-15-11 554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 3679 0 0,'2'-7'56'0'0,"-1"-15"215"0"0,-2 19-395 0 0,0-2 836 0 0,0-7 9083 0 0,1 12-9750 0 0,0 0 0 0 0,0-1 0 0 0,0 1 0 0 0,0 0 0 0 0,-1 0 0 0 0,1 0 1 0 0,0-1-1 0 0,0 1 0 0 0,0 0 0 0 0,0 0 0 0 0,-1 0 0 0 0,1 0 0 0 0,0-1 0 0 0,0 1 1 0 0,0 0-1 0 0,-1 0 0 0 0,1 0 0 0 0,0 0 0 0 0,0 0 0 0 0,-1 0 0 0 0,1 0 1 0 0,0 0-1 0 0,0 0 0 0 0,-1 0 0 0 0,1 0 0 0 0,0 0 0 0 0,0 0 0 0 0,-1 0 0 0 0,1 0 1 0 0,0 0-1 0 0,0 0 0 0 0,0 0 0 0 0,-1 0 0 0 0,1 0 0 0 0,0 0 0 0 0,0 0 1 0 0,-1 0-1 0 0,1 0 0 0 0,0 0 0 0 0,0 1 0 0 0,0-1 0 0 0,-1 0 0 0 0,1 0 0 0 0,0 0 1 0 0,0 0-1 0 0,0 1 0 0 0,-1-1 0 0 0,1 0 0 0 0,-10 7 504 0 0,5-3-437 0 0,1 0 0 0 0,0 0 0 0 0,1 1 0 0 0,-1-1 0 0 0,1 1 0 0 0,0 0 0 0 0,0 0 0 0 0,-3 7 0 0 0,0 3 15 0 0,-7 26-1 0 0,9-27-84 0 0,0 1-1 0 0,1-1 1 0 0,-1 19 0 0 0,2-14-20 0 0,0-4-22 0 0,2-14 0 0 0,0 0 0 0 0,0 0 0 0 0,0 0 0 0 0,0 0 0 0 0,0 0 0 0 0,0 0 0 0 0,0 0 0 0 0,1 0 0 0 0,-1 0 0 0 0,0 0 0 0 0,1 0 0 0 0,-1 1 0 0 0,2 1 0 0 0,0-1 0 0 0,0 0-1 0 0,1 0 1 0 0,-1 0 0 0 0,0 0 0 0 0,1-1-1 0 0,-1 1 1 0 0,1-1 0 0 0,0 1 0 0 0,-1-1-1 0 0,6 2 1 0 0,32 8 15 0 0,12-1 88 0 0,-29-7 96 0 0,-1 2 0 0 0,1 0 1 0 0,35 14-1 0 0,-56-18-149 0 0,0 0 0 0 0,0 0-1 0 0,1 0 1 0 0,-1 0 0 0 0,0 1-1 0 0,0-1 1 0 0,0 1 0 0 0,-1 0 0 0 0,1-1-1 0 0,0 1 1 0 0,-1 0 0 0 0,1 0-1 0 0,-1 0 1 0 0,1 0 0 0 0,-1 0 0 0 0,0 1-1 0 0,2 2 1 0 0,-2 0 15 0 0,0-1 0 0 0,0 0 0 0 0,-1 0 0 0 0,1 0 0 0 0,-1 0 0 0 0,0 1 0 0 0,0-1 0 0 0,0 0 0 0 0,-2 7 0 0 0,-1 2 28 0 0,-1 0-1 0 0,0-1 1 0 0,0 1 0 0 0,-2-1 0 0 0,-10 19-1 0 0,8-19-79 0 0,0-1 0 0 0,0 0 0 0 0,-1 0 0 0 0,-1-1 0 0 0,0 0 0 0 0,0-1 0 0 0,-1 0 0 0 0,0-1-1 0 0,0 0 1 0 0,-1-1 0 0 0,-22 10 0 0 0,31-15-15 0 0,1-1-1 0 0,-1 0 1 0 0,0 1-1 0 0,0-1 0 0 0,-1-1 1 0 0,1 1-1 0 0,0 0 1 0 0,0-1-1 0 0,0 0 1 0 0,0 0-1 0 0,-1 0 1 0 0,1 0-1 0 0,0 0 0 0 0,0-1 1 0 0,0 1-1 0 0,-6-2 1 0 0,7 1-46 0 0,0-1 0 0 0,-1 1 0 0 0,1 0 0 0 0,0-1 0 0 0,0 1 0 0 0,0-1 1 0 0,0 0-1 0 0,0 1 0 0 0,0-1 0 0 0,1 0 0 0 0,-1 0 0 0 0,1-1 0 0 0,-1 1 0 0 0,1 0 0 0 0,0 0 0 0 0,-1-1 0 0 0,1 1 1 0 0,1-1-1 0 0,-1 1 0 0 0,-1-5 0 0 0,0-1-418 0 0,1 0 0 0 0,0 0 1 0 0,0-1-1 0 0,1 1 0 0 0,1-16 0 0 0,1 0-826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33 235 4143 0 0,'0'0'319'0'0,"3"-1"-210"0"0,16-7 102 0 0,-4 1 4518 0 0,23-14 1 0 0,-19 7-3405 0 0,-12 7-837 0 0,0-1 0 0 0,0 1 0 0 0,-1-1 0 0 0,0 0 0 0 0,-1-1 0 0 0,9-15 0 0 0,-12 21-399 0 0,1-2-5 0 0,-1 1 0 0 0,1-1-1 0 0,-1 0 1 0 0,0 0 0 0 0,0 0-1 0 0,-1 0 1 0 0,0 0 0 0 0,1 0-1 0 0,-1 0 1 0 0,-1-1 0 0 0,1-5-1 0 0,-4-2-17 0 0,-3-1-56 0 0,5 13-25 0 0,0 0 1 0 0,0 0-1 0 0,0-1 0 0 0,0 1 1 0 0,0 0-1 0 0,0 0 0 0 0,0 0 0 0 0,0 0 1 0 0,0 1-1 0 0,0-1 0 0 0,0 0 0 0 0,0 0 1 0 0,-1 1-1 0 0,1-1 0 0 0,0 1 1 0 0,-1-1-1 0 0,1 1 0 0 0,0-1 0 0 0,-1 1 1 0 0,-1-1-1 0 0,0 2-25 0 0,1-1 0 0 0,-1 0 0 0 0,1 0-1 0 0,-1 1 1 0 0,1-1 0 0 0,0 1 0 0 0,-1 0 0 0 0,1 0 0 0 0,0 0 0 0 0,-1 0 0 0 0,-1 1-1 0 0,-3 3-57 0 0,0 0 0 0 0,1 0 0 0 0,0 0-1 0 0,0 1 1 0 0,0 0 0 0 0,-7 9 0 0 0,1 2 22 0 0,1 0 0 0 0,1 0 1 0 0,1 1-1 0 0,-8 20 0 0 0,12-25 78 0 0,0 1-1 0 0,1 0 0 0 0,1 0 0 0 0,0 0 1 0 0,1 0-1 0 0,-1 20 0 0 0,3-31 5 0 0,1 0 0 0 0,-1 0 0 0 0,0 0 0 0 0,1 0 0 0 0,-1 0 0 0 0,1 0 0 0 0,0 0 1 0 0,0-1-1 0 0,0 1 0 0 0,1 0 0 0 0,-1 0 0 0 0,1-1 0 0 0,-1 1 0 0 0,4 3 0 0 0,-1-2 46 0 0,-1-1 0 0 0,1 1 1 0 0,0-1-1 0 0,1 0 0 0 0,-1 0 1 0 0,0 0-1 0 0,9 3 0 0 0,3 0 168 0 0,0 0 0 0 0,0-1-1 0 0,34 5 1 0 0,-45-10-218 0 0,0 1 0 0 0,-1-1 0 0 0,1 0 1 0 0,-1 0-1 0 0,1-1 0 0 0,0 1 0 0 0,-1-1 0 0 0,7-2 0 0 0,-4 1-1780 0 0,-1 0-1 0 0,0-1 1 0 0,8-4 0 0 0,-3 1-3660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76 522 1375 0 0,'2'-2'5904'0'0,"9"-14"1502"0"0,-8 12-6918 0 0,-2 2 694 0 0,0 0-107 0 0,0 1-917 0 0,0-1 1 0 0,0 1-1 0 0,0-1 1 0 0,0 1-1 0 0,-1-1 0 0 0,1 1 1 0 0,0-1-1 0 0,-1 1 1 0 0,1-1-1 0 0,-1 0 1 0 0,0 1-1 0 0,1-1 0 0 0,-1 0 1 0 0,0 1-1 0 0,0-1 1 0 0,0 0-1 0 0,0 0 1 0 0,-1 1-1 0 0,1-1 0 0 0,0 0 1 0 0,-1 1-1 0 0,1-1 1 0 0,-1 1-1 0 0,1-1 1 0 0,-2-1-1 0 0,-2-5-69 0 0,-1 1 0 0 0,1-1 0 0 0,-2 1 0 0 0,-5-6 0 0 0,-9-13 124 0 0,13 13-369 0 0,0 1-1 0 0,1-1 0 0 0,1-1 1 0 0,0 1-1 0 0,1-1 0 0 0,0 1 1 0 0,1-1-1 0 0,0 0 1 0 0,1-1-1 0 0,1 1 0 0 0,1 0 1 0 0,0 0-1 0 0,0-1 0 0 0,1 1 1 0 0,1 0-1 0 0,1 0 0 0 0,0 0 1 0 0,9-25-1 0 0,-9 32 61 0 0,0 0-1 0 0,0 0 1 0 0,0 0 0 0 0,1 0-1 0 0,0 1 1 0 0,1 0-1 0 0,8-10 1 0 0,-10 12 118 0 0,1 1 0 0 0,0 0 0 0 0,0 0 0 0 0,0 0-1 0 0,1 1 1 0 0,-1-1 0 0 0,0 1 0 0 0,1 0 0 0 0,0 0 0 0 0,-1 1 0 0 0,1-1 0 0 0,9 0 0 0 0,-8 1 102 0 0,1 1 1 0 0,-1-1 0 0 0,1 2 0 0 0,-1-1 0 0 0,1 1 0 0 0,-1 0 0 0 0,1 0 0 0 0,-1 1 0 0 0,0-1 0 0 0,0 1 0 0 0,0 1 0 0 0,0-1 0 0 0,0 1 0 0 0,0 0 0 0 0,0 1 0 0 0,-1 0 0 0 0,0-1 0 0 0,0 1-1 0 0,0 1 1 0 0,0-1 0 0 0,0 1 0 0 0,-1 0 0 0 0,5 7 0 0 0,-7-9-87 0 0,0 0 1 0 0,-1-1-1 0 0,0 1 0 0 0,0 0 0 0 0,0 0 1 0 0,0 0-1 0 0,0 0 0 0 0,0 0 0 0 0,-1 0 1 0 0,1 0-1 0 0,-1 0 0 0 0,0 0 0 0 0,0 0 1 0 0,0 0-1 0 0,-1 4 0 0 0,-1 2 93 0 0,0 1 0 0 0,0-1 0 0 0,-5 12 0 0 0,-2 0-202 0 0,-1-1-1 0 0,-1-1 1 0 0,-19 27-1 0 0,13-21-2 0 0,-12 20-1332 0 0,-55 62-1 0 0,76-100 954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0,'0'0'8084'0'0,"0"3"-7541"0"0,39 197 1516 0 0,-12-79-1637 0 0,9 42-215 0 0,-15-73-143 0 0,18 55 43 0 0,-26-99-126 0 0,-13-44-141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10367 0 0,'0'0'935'0'0,"0"4"-666"0"0,1 3-149 0 0,-1 2 604 0 0,1 1 0 0 0,1 0 0 0 0,0 0 0 0 0,3 9 0 0 0,7 7 330 0 0,2-1-1 0 0,29 43 0 0 0,-34-57-546 0 0,0-1-1 0 0,0 0 1 0 0,1-1 0 0 0,23 17-1 0 0,-33-26-495 0 0,3 2 160 0 0,-1-1-55 0 0,20 16 245 0 0,-20-15-185 0 0,-1 1-102 0 0,6 7-48 0 0,-6-8 442 0 0,-10-13-392 0 0,4 3-71 0 0,0 0 0 0 0,1 0 0 0 0,0 0 0 0 0,0 0 0 0 0,1-1 0 0 0,0 1 0 0 0,-3-15 0 0 0,4 8 11 0 0,0 0-1 0 0,0 0 1 0 0,3-30 0 0 0,3 2 12 0 0,3 0 1 0 0,13-48-1 0 0,-20 91-28 0 0,93-328-25 0 0,-88 311-603 0 0,1 1 1 0 0,0 0-1 0 0,10-17 0 0 0,-15 31-653 0 0,8-7-1942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9 9215 0 0,'0'0'707'0'0,"2"-1"-464"0"0,8-5 2737 0 0,-8 5-1984 0 0,-1 1-820 0 0,-1 0 0 0 0,1 0 0 0 0,-1 0 0 0 0,1 0 0 0 0,-1 0 0 0 0,1 0 0 0 0,-1 0 0 0 0,1 0 0 0 0,-1 0 0 0 0,1 0 0 0 0,-1 0 1 0 0,1 0-1 0 0,-1 0 0 0 0,1 0 0 0 0,-1 0 0 0 0,1 0 0 0 0,-1 0 0 0 0,1 0 0 0 0,-1 1 0 0 0,1-1 0 0 0,0 1-48 0 0,-1 0 0 0 0,1 0 0 0 0,-1-1 0 0 0,1 1 0 0 0,-1 0-1 0 0,0 0 1 0 0,1 0 0 0 0,-1 0 0 0 0,0 0 0 0 0,1 0 0 0 0,-1 0 0 0 0,0 1 0 0 0,1 5 24 0 0,-1-1 0 0 0,0 1 0 0 0,0 0 1 0 0,0 0-1 0 0,-1 0 0 0 0,0 0 0 0 0,0-1 1 0 0,-3 10-1 0 0,-22 53 537 0 0,21-55-598 0 0,-112 250 1127 0 0,14-32-763 0 0,56-124-363 0 0,-48 123 23 0 0,69-174 106 0 0,12-28-45 0 0,11-20-148 0 0,2-7 39 0 0,4-4 0 0 0,9-4-81 0 0,0-1-1 0 0,0 0 1 0 0,-1-1 0 0 0,0 0 0 0 0,-1-1-1 0 0,0 0 1 0 0,0-1 0 0 0,-1 0 0 0 0,0 0 0 0 0,-1-1-1 0 0,10-16 1 0 0,-10 14-11 0 0,44-65-122 0 0,-44 67 120 0 0,1 0-1 0 0,1 0 1 0 0,0 1-1 0 0,16-13 1 0 0,-24 22 21 0 0,1-2-33 0 0,0 0 0 0 0,1 1 0 0 0,0-1 1 0 0,-1 1-1 0 0,1 0 0 0 0,0 0 0 0 0,0 0 0 0 0,0 1 0 0 0,7-2 0 0 0,4 3-281 0 0,-14 2 267 0 0,1 4 71 0 0,0 0 1 0 0,-1 0-1 0 0,0 0 1 0 0,0 0 0 0 0,0 0-1 0 0,0 0 1 0 0,-1 0-1 0 0,0 0 1 0 0,0 0-1 0 0,-2 8 1 0 0,-2 6 206 0 0,-13 35 1 0 0,13-42-155 0 0,-1 0 1 0 0,2 0-1 0 0,-1 1 0 0 0,2-1 1 0 0,0 1-1 0 0,0 21 0 0 0,4-22-60 0 0,3 1-11 0 0,-3-11-257 0 0,0 0 0 0 0,0 0 0 0 0,0 0 0 0 0,1 0 0 0 0,4 5 0 0 0,-4-6-326 0 0,0 0 0 0 0,0 0 0 0 0,0 0 0 0 0,0 0 0 0 0,0 0 0 0 0,1-1 0 0 0,-1 1 0 0 0,0-1-1 0 0,1 0 1 0 0,4 1 0 0 0,6 0-6333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 3679 0 0,'-6'-8'12112'0'0,"5"8"-11882"0"0,-14 10 1754 0 0,9-4-2235 0 0,0 0-1 0 0,1 0 1 0 0,-6 8-1 0 0,-5 16 333 0 0,1 1-1 0 0,1 0 0 0 0,2 0 0 0 0,-10 37 1 0 0,12-30-29 0 0,2 0 1 0 0,-7 69 0 0 0,15-96-53 0 0,-1 0 0 0 0,3 20 0 0 0,-1-27 0 0 0,0 1 0 0 0,0-1 0 0 0,0 1 0 0 0,1-1 0 0 0,-1 0 0 0 0,1 0 0 0 0,0 0 0 0 0,0 0 0 0 0,5 6 0 0 0,3-1 11 0 0,5-7 32 0 0,1-2-33 0 0,-11-2 36 0 0,0 1 0 0 0,0-1 0 0 0,-1 0-1 0 0,1 0 1 0 0,0 0 0 0 0,-1-1 0 0 0,0 0-1 0 0,1 1 1 0 0,-1-2 0 0 0,0 1 0 0 0,0 0-1 0 0,-1-1 1 0 0,1 0 0 0 0,4-6 0 0 0,3-5 248 0 0,-1-1-1 0 0,15-28 1 0 0,-20 33-190 0 0,0 0 1 0 0,-1 0-1 0 0,4-18 0 0 0,-7 24-64 0 0,1-1 0 0 0,-2 1 0 0 0,1-1 0 0 0,-1 0 0 0 0,0 1 0 0 0,0-1 0 0 0,0 0 0 0 0,-1 1 1 0 0,-2-8-1 0 0,3 12-260 0 0,-5-10 1199 0 0,5 11-953 0 0,0 0 1 0 0,0 0-1 0 0,0 0 1 0 0,0 0 0 0 0,0 0-1 0 0,-1 0 1 0 0,1 0 0 0 0,0 0-1 0 0,0 0 1 0 0,0 0-1 0 0,0 0 1 0 0,-1 0 0 0 0,1 0-1 0 0,0 0 1 0 0,0 0 0 0 0,0 0-1 0 0,0 0 1 0 0,0 0 0 0 0,-1 1-1 0 0,1-1 1 0 0,0 0-1 0 0,0 0 1 0 0,0 0 0 0 0,0 0-1 0 0,0 0 1 0 0,-1 0 0 0 0,1 0-1 0 0,0 0 1 0 0,0 1-1 0 0,0-1 1 0 0,0 0 0 0 0,0 0-1 0 0,0 0 1 0 0,0 0 0 0 0,0 0-1 0 0,0 1 1 0 0,0-1-1 0 0,-7 19 303 0 0,6-13-326 0 0,0 0-1 0 0,0 1 0 0 0,0-1 0 0 0,1 13 0 0 0,2-6-2 0 0,6 13-134 0 0,-2-20-171 0 0,-3-4 248 0 0,-2-1-183 0 0,2 0-1470 0 0,9 3 75 0 0,3-3-76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13247 0 0,'0'0'604'0'0,"-1"3"-13"0"0,-2 37 128 0 0,4 72 0 0 0,13 45 1568 0 0,-8-102-2167 0 0,-2-8 103 0 0,49 430 1886 0 0,-34-364-2381 0 0,-19-110-12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5983 0 0,'0'0'887'0'0,"1"3"500"0"0,21 87 5509 0 0,-11-40-4784 0 0,28 79 1 0 0,-21-80-996 0 0,-17-46-395 0 0,-1-3-711 0 0,0 0 1 0 0,0 0 0 0 0,1 0-1 0 0,-1 0 1 0 0,0 1 0 0 0,0-1-1 0 0,0 0 1 0 0,1 0 0 0 0,-1 0-1 0 0,0 0 1 0 0,0 0 0 0 0,0 0-1 0 0,1 0 1 0 0,-1 1 0 0 0,0-1-1 0 0,0 0 1 0 0,0 0 0 0 0,0 0-1 0 0,1 0 1 0 0,-1 1 0 0 0,0-1-1 0 0,0 0 1 0 0,0 0 0 0 0,0 0-1 0 0,0 1 1 0 0,0-1 0 0 0,0 0-1 0 0,0 0 1 0 0,0 0 0 0 0,1 1-1 0 0,-1-1 14 0 0,0 1 0 0 0,0-1-1 0 0,0 0 1 0 0,0 1-1 0 0,0-1 1 0 0,0 0-1 0 0,0 1 1 0 0,1-1 0 0 0,-1 0-1 0 0,0 0 1 0 0,0 1-1 0 0,0-1 1 0 0,1 0-1 0 0,-1 0 1 0 0,0 1 0 0 0,0-1-1 0 0,1 0 1 0 0,-1 0-1 0 0,0 0 1 0 0,0 0-1 0 0,1 1 1 0 0,-1-1 0 0 0,0 0-1 0 0,1 0 1 0 0,-1 0-1 0 0,0 0 1 0 0,1 0 0 0 0,-1 0-1 0 0,0 0 1 0 0,1 0-1 0 0,-1 0 1 0 0,0 0-1 0 0,1 0 1 0 0,-1 0 0 0 0,1 0-1 0 0,2 0 45 0 0,1-1 0 0 0,-1 0 0 0 0,0 0 0 0 0,0 0 0 0 0,1 0 0 0 0,-1-1 0 0 0,0 1 0 0 0,0-1-1 0 0,0 0 1 0 0,-1 0 0 0 0,1 0 0 0 0,5-4 0 0 0,-2-2 2 0 0,0 0 1 0 0,-1 0-1 0 0,0 0 0 0 0,0-1 0 0 0,-1 0 0 0 0,0 0 1 0 0,0 0-1 0 0,-1 0 0 0 0,0-1 0 0 0,-1 1 1 0 0,0-1-1 0 0,0 0 0 0 0,-1-15 0 0 0,0-12-189 0 0,-2 0-1 0 0,-6-45 0 0 0,5 67 22 0 0,-5-88-1641 0 0,5 58-2764 0 0,2 29 1653 0 0,-2-12-3550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6911 0 0,'0'0'623'0'0,"2"1"-514"0"0,1 1 381 0 0,-1-1 0 0 0,1 1 0 0 0,-1-1 0 0 0,1 1 0 0 0,0-1 0 0 0,0 0 0 0 0,0 0-1 0 0,-1-1 1 0 0,1 1 0 0 0,0 0 0 0 0,0-1 0 0 0,0 0 0 0 0,0 0 0 0 0,0 0 0 0 0,0 0 0 0 0,0 0-1 0 0,0 0 1 0 0,3-2 0 0 0,-2 1-286 0 0,-1 0-1 0 0,1-1 1 0 0,-1 1-1 0 0,1-1 1 0 0,5-4 0 0 0,5-5 78 0 0,0-1 0 0 0,0 0 1 0 0,-1-1-1 0 0,-1 0 1 0 0,0-1-1 0 0,-1-1 0 0 0,0 0 1 0 0,-1 0-1 0 0,-1-1 1 0 0,13-31-1 0 0,-18 33-299 0 0,-3 13-6 0 0,-1 0 0 0 0,0-1-1 0 0,0 1 1 0 0,0-1 0 0 0,0 1 0 0 0,0-1 0 0 0,0 1 0 0 0,0-1-1 0 0,0 1 1 0 0,0-1 0 0 0,-1 1 0 0 0,0-3 0 0 0,-1-5-267 0 0,2 9 282 0 0,0-1 0 0 0,0 1 0 0 0,0 0 0 0 0,0 0 0 0 0,0-1 0 0 0,0 1-1 0 0,0 0 1 0 0,0 0 0 0 0,0-1 0 0 0,0 1 0 0 0,0 0 0 0 0,0 0 0 0 0,0-1 0 0 0,0 1 0 0 0,-1 0-1 0 0,1 0 1 0 0,0-1 0 0 0,0 1 0 0 0,0 0 0 0 0,0 0 0 0 0,-1-1 0 0 0,1 1 0 0 0,0 0 0 0 0,0 0 0 0 0,0 0-1 0 0,-1 0 1 0 0,1-1 0 0 0,0 1 0 0 0,0 0 0 0 0,-1 0 0 0 0,1 0 0 0 0,0 0 0 0 0,0 0 0 0 0,-1 0-1 0 0,1 0 1 0 0,-12 2-297 0 0,-10 11 113 0 0,16-8 182 0 0,1 0 0 0 0,0 0 0 0 0,0 0 0 0 0,1 0 1 0 0,-1 1-1 0 0,1 0 0 0 0,0 0 0 0 0,-4 8 0 0 0,-21 57 286 0 0,24-56-179 0 0,-1 1 46 0 0,1 1 0 0 0,0-1 1 0 0,-2 21-1 0 0,6-31-115 0 0,0 1-1 0 0,1-1 1 0 0,0 0 0 0 0,0 1-1 0 0,1-1 1 0 0,-1 0 0 0 0,1 1-1 0 0,1-1 1 0 0,-1 0 0 0 0,1 0-1 0 0,5 10 1 0 0,1-3-12 0 0,-7-10-19 0 0,1-1 0 0 0,-1 1 0 0 0,1-1 0 0 0,0 0 0 0 0,0 0 0 0 0,0 0 0 0 0,0 0 0 0 0,3 2 0 0 0,1 0-40 0 0,-5-2-68 0 0,1 0 1 0 0,-1-1-1 0 0,1 1 1 0 0,0 0-1 0 0,-1-1 1 0 0,1 0-1 0 0,0 1 1 0 0,0-1 0 0 0,0 0-1 0 0,0 0 1 0 0,1 0-1 0 0,-1 0 1 0 0,0-1-1 0 0,0 1 1 0 0,0-1-1 0 0,1 1 1 0 0,3-1 0 0 0,9-2-1760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2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 7831 0 0,'0'-2'603'0'0,"0"0"-384"0"0,0 1 0 0 0,0-1 1 0 0,-1 1-1 0 0,1 0 0 0 0,0-1 0 0 0,-1 1 1 0 0,1-1-1 0 0,-1 1 0 0 0,1 0 0 0 0,-1-1 0 0 0,1 1 1 0 0,-1 0-1 0 0,0-1 0 0 0,-4-4 4164 0 0,3 7-3926 0 0,-22 13-181 0 0,9 0-248 0 0,13-9-4 0 0,0 0-16 0 0,-5 9-8 0 0,0 0 0 0 0,1 0 0 0 0,-6 23 0 0 0,10-28 0 0 0,-1 0 0 0 0,2 1 0 0 0,-1-1 0 0 0,1 1 0 0 0,1-1 0 0 0,1 18 0 0 0,-2-23-1 0 0,2 1 0 0 0,6 11 14 0 0,-4-10 12 0 0,-2-3-11 0 0,1 0 0 0 0,-1 0-1 0 0,1-1 1 0 0,0 1 0 0 0,-1 0 0 0 0,1-1 0 0 0,0 0-1 0 0,4 4 1 0 0,-3-3 36 0 0,-1 0-1 0 0,1-1 1 0 0,0 0 0 0 0,0 0-1 0 0,0 1 1 0 0,0-2-1 0 0,0 1 1 0 0,0 0 0 0 0,0-1-1 0 0,1 1 1 0 0,-1-1-1 0 0,1 0 1 0 0,5 1 0 0 0,-3-1 121 0 0,1-1 0 0 0,-1 1 0 0 0,1-1 0 0 0,0-1 0 0 0,-1 0 0 0 0,12-2 0 0 0,-3 1 338 0 0,0 0 0 0 0,0 1-1 0 0,16 1 1 0 0,-25 0-132 0 0,-5 0-332 0 0,0 1 0 0 0,0-1 0 0 0,0 1 0 0 0,0-1 0 0 0,0 1-1 0 0,0-1 1 0 0,0 1 0 0 0,0 0 0 0 0,0 0 0 0 0,-1-1 0 0 0,1 1 0 0 0,1 1 0 0 0,0 0 54 0 0,8 11 296 0 0,-1-1 1 0 0,0 2-1 0 0,-1-1 1 0 0,0 1 0 0 0,6 15-1 0 0,-11-24-382 0 0,0 0-11 0 0,2 17 98 0 0,-5-16-65 0 0,1 0-1 0 0,-1 0 1 0 0,0 0 0 0 0,-1 0 0 0 0,0 0 0 0 0,0 0-1 0 0,0 0 1 0 0,0 0 0 0 0,-1 0 0 0 0,0 0 0 0 0,-5 8-1 0 0,1-1 22 0 0,-1 0-1 0 0,-1-1 0 0 0,-16 20 0 0 0,18-25-189 0 0,0-1 0 0 0,0 0 0 0 0,-1-1 0 0 0,0 1 0 0 0,-1-1 0 0 0,1-1 0 0 0,-1 0 0 0 0,-15 7 0 0 0,17-9-1718 0 0,0 0 0 0 0,0 0 0 0 0,-13 2 0 0 0,2-4-5199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9071 0 0,'0'0'816'0'0,"-1"2"-672"0"0,-25 22-8 0 0,20-19 308 0 0,0 0-1 0 0,1 0 1 0 0,-1 0-1 0 0,-7 11 1 0 0,-5 11 930 0 0,2 1 1 0 0,-18 40-1 0 0,28-54-1236 0 0,1 1-1 0 0,0-1 1 0 0,1 1-1 0 0,1 0 1 0 0,0 0 0 0 0,1 1-1 0 0,0 16 1 0 0,2-25-91 0 0,1-1 0 0 0,0 1 1 0 0,1 0-1 0 0,-1-1 1 0 0,1 1-1 0 0,0-1 0 0 0,1 1 1 0 0,0-1-1 0 0,0 0 1 0 0,5 7-1 0 0,-6-11-1 0 0,0 0-1 0 0,0 0 1 0 0,1 0-1 0 0,-1-1 1 0 0,1 1 0 0 0,-1-1-1 0 0,1 0 1 0 0,0 1-1 0 0,-1-1 1 0 0,1 0 0 0 0,0 0-1 0 0,0-1 1 0 0,5 2 0 0 0,-4-2-16 0 0,1 1 11 0 0,-1-1 0 0 0,0 0-1 0 0,0 0 1 0 0,1 0 0 0 0,-1-1-1 0 0,0 1 1 0 0,0-1 0 0 0,1 0-1 0 0,-1 0 1 0 0,0-1 0 0 0,6-2-1 0 0,-4 1 25 0 0,0-1 1 0 0,0 0-1 0 0,0 0 0 0 0,0-1 0 0 0,-1 0 0 0 0,1 0 0 0 0,-1 0 1 0 0,-1 0-1 0 0,1-1 0 0 0,-1 0 0 0 0,6-10 0 0 0,1-3 205 0 0,-1-1 0 0 0,11-31 0 0 0,-20 46-222 0 0,1 0 0 0 0,-1 0 0 0 0,0-1 0 0 0,-1 1 0 0 0,1-1 0 0 0,-1 1 0 0 0,0 0 0 0 0,0-1 0 0 0,-1 1 0 0 0,1-1 0 0 0,-1 1 0 0 0,-1 0 0 0 0,1-1 0 0 0,-1 1 0 0 0,0 0 0 0 0,0 0 0 0 0,0 0 0 0 0,-1 0 0 0 0,0 1 0 0 0,1-1 0 0 0,-2 1 0 0 0,1-1 0 0 0,-1 1 0 0 0,1 0 0 0 0,-1 1 0 0 0,0-1 0 0 0,0 0 0 0 0,-9-4 0 0 0,-4-2-110 0 0,0 0 1 0 0,-1 2-1 0 0,-1 0 0 0 0,1 1 1 0 0,-1 1-1 0 0,-27-5 0 0 0,44 11-183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251 561 1375 0 0,'0'0'19536'0'0,"0"-2"-19038"0"0,3-70 1589 0 0,-1 36-1833 0 0,-2 1 1 0 0,-5-44 0 0 0,1 50-217 0 0,-2 0 0 0 0,0 1 0 0 0,-2 0 0 0 0,-2 0-1 0 0,-17-37 1 0 0,20 50-54 0 0,-4-6-138 0 0,0 0-1 0 0,-24-34 0 0 0,33 53 38 0 0,0 0 0 0 0,0 0-1 0 0,0 1 1 0 0,0-1 0 0 0,0 1 0 0 0,0 0 0 0 0,-3-2-1 0 0,4 2 77 0 0,0 1-1 0 0,0 0 1 0 0,1-1-1 0 0,-1 1 0 0 0,0 0 1 0 0,0-1-1 0 0,0 1 1 0 0,0 0-1 0 0,0 0 0 0 0,0 0 1 0 0,1-1-1 0 0,-1 1 1 0 0,0 0-1 0 0,0 0 0 0 0,0 1 1 0 0,0-1-1 0 0,0 0 1 0 0,0 0-1 0 0,0 0 0 0 0,0 1 1 0 0,1-1-1 0 0,-3 1 0 0 0,-2 4-73 0 0,0 0 0 0 0,0 1 0 0 0,0 0 0 0 0,1 0 0 0 0,0 0-1 0 0,0 0 1 0 0,1 0 0 0 0,-1 1 0 0 0,-4 13 0 0 0,0 8-336 0 0,-7 35 1 0 0,9-38 251 0 0,3-8 202 0 0,1 0 0 0 0,0 0 0 0 0,1 0 0 0 0,1 1 1 0 0,0-1-1 0 0,2 0 0 0 0,0 0 0 0 0,1 0 0 0 0,0 0 1 0 0,2 0-1 0 0,0 0 0 0 0,1-1 0 0 0,0 0 0 0 0,13 23 1 0 0,5 8 55 0 0,-10-18 88 0 0,30 44 1 0 0,-7-23 79 0 0,25 37 513 0 0,-55-74-596 0 0,-1 0 1 0 0,0 1-1 0 0,-1 0 1 0 0,7 25 0 0 0,7 64 677 0 0,-13-63-606 0 0,-4-30-155 0 0,2 18 42 0 0,2 0-1 0 0,1 0 1 0 0,1 0-1 0 0,15 32 0 0 0,-22-57-211 0 0,-28-17-6940 0 0,13 5 5130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3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4143 0 0,'1'-2'3460'0'0,"27"-34"6840"0"0,4 2-6914 0 0,-15 17-2677 0 0,-1-1-1 0 0,17-25 1 0 0,0-4 73 0 0,2 2 1 0 0,53-55-1 0 0,96-67-1672 0 0,-161 151-1097 0 0,-10 9-4533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1375 0 0,'0'3'15459'0'0,"-2"27"-12906"0"0,2-28-909 0 0,1 1-1318 0 0,11 41 1360 0 0,-10-29-1655 0 0,-1 1 0 0 0,0 0 0 0 0,-1-1 0 0 0,-1 1 0 0 0,0 0 0 0 0,-2-1 0 0 0,1 1-1 0 0,-2-1 1 0 0,0 1 0 0 0,-8 19 0 0 0,-9 12 138 0 0,-47 81 0 0 0,38-74-139 0 0,-76 143-30 0 0,85-161 0 0 0,-2-1 0 0 0,-35 41 0 0 0,28-45 0 0 0,13-15 0 0 0,11-10-37 0 0,0 0 0 0 0,0-1 0 0 0,-9 7 0 0 0,4-5-42 0 0,8-5 21 0 0,0 0 0 0 0,0-1 0 0 0,0 1-1 0 0,-1-1 1 0 0,1 0 0 0 0,0 0-1 0 0,-1 0 1 0 0,1-1 0 0 0,-1 1 0 0 0,-6-1-1 0 0,2 1-65 0 0,6 0 112 0 0,-1-1 0 0 0,1 0 0 0 0,-1 0 0 0 0,1 0 0 0 0,-1-1 0 0 0,1 1 0 0 0,-1 0 0 0 0,1-1 0 0 0,-1 0 0 0 0,1 1 0 0 0,0-1 0 0 0,-1 0 0 0 0,1 0 0 0 0,0 0 0 0 0,-1-1 0 0 0,1 1 0 0 0,-3-3 0 0 0,3 1 7 0 0,-1 1 0 0 0,1-1 0 0 0,0 0 0 0 0,-1 0 0 0 0,1 0 0 0 0,1 0 0 0 0,-1 0 1 0 0,0 0-1 0 0,1-1 0 0 0,0 1 0 0 0,-2-6 0 0 0,2 3 18 0 0,-1-1 0 0 0,2 1 1 0 0,-1-1-1 0 0,1 1 0 0 0,0-1 1 0 0,0 1-1 0 0,1-1 0 0 0,-1 1 0 0 0,1-1 1 0 0,1 1-1 0 0,0-1 0 0 0,0 1 1 0 0,0 0-1 0 0,5-10 0 0 0,-6 14 5 0 0,0-1 0 0 0,0 1 0 0 0,0 0 0 0 0,1 0 0 0 0,-1-1 0 0 0,1 1 0 0 0,0 0 0 0 0,-1 0 0 0 0,1 1 0 0 0,0-1 0 0 0,3-2 0 0 0,-1 1 34 0 0,-2 2-23 0 0,0 0 0 0 0,0 0 0 0 0,0 0 0 0 0,0 0 0 0 0,0 0 0 0 0,0 1 0 0 0,1-1 0 0 0,-1 0 0 0 0,0 1 0 0 0,0 0 0 0 0,5-1 0 0 0,-2 1 80 0 0,44-5 331 0 0,-43 4-426 0 0,3 1 6 0 0,-1-1-1 0 0,1-1 1 0 0,0 1 0 0 0,0-1-1 0 0,-1-1 1 0 0,16-6-1 0 0,0-3 123 0 0,-1-1 1 0 0,44-32-1 0 0,-59 39-31 0 0,1 1 1 0 0,0 0-1 0 0,0 1 1 0 0,0 0-1 0 0,1 0 1 0 0,-1 1-1 0 0,13-3 1 0 0,-14 4 9 0 0,5-1 129 0 0,0 0 1 0 0,15 1-1 0 0,-12 0 47 0 0,-11 1-248 0 0,1-1-1 0 0,-1 0 0 0 0,0 0 1 0 0,0 0-1 0 0,1 0 1 0 0,-2-1-1 0 0,1 0 1 0 0,0 0-1 0 0,0 0 1 0 0,-1-1-1 0 0,0 0 1 0 0,0 1-1 0 0,6-9 1 0 0,8-4 63 0 0,8-8 15 0 0,66-52 198 0 0,-84 69-294 0 0,18-10 44 0 0,-14 11-64 0 0,0 0-11 0 0,1-1 0 0 0,-1-1 0 0 0,-1 0 0 0 0,0-1 0 0 0,6-3-1 0 0,-15 10 9 0 0,6-8 28 0 0,-7 8-138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3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16327 0 0,'0'0'2488'0'0,"2"-1"-1698"0"0,33-16 6355 0 0,-34 19-6916 0 0,1 1-158 0 0,2 18 417 0 0,-4-19-436 0 0,13-13-3779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 14943 0 0,'0'0'1358'0'0,"-2"1"-1118"0"0,-15 18 146 0 0,20-6 414 0 0,-3-12-642 0 0,1 1-1 0 0,0 0 0 0 0,0 0 1 0 0,0 0-1 0 0,0 0 0 0 0,0-1 0 0 0,0 1 1 0 0,0 0-1 0 0,0-1 0 0 0,1 1 1 0 0,-1-1-1 0 0,0 0 0 0 0,1 1 1 0 0,0-1-1 0 0,-1 0 0 0 0,1 0 1 0 0,0 0-1 0 0,-1 0 0 0 0,1 0 1 0 0,0 0-1 0 0,0-1 0 0 0,2 2 1 0 0,3-1 149 0 0,-1 1 1 0 0,1 0 0 0 0,0-1 0 0 0,9 0-1 0 0,-7 0-126 0 0,-4-1-123 0 0,0 0 1 0 0,0 0-1 0 0,0 0 1 0 0,0-1-1 0 0,0 0 1 0 0,0 1-1 0 0,9-4 0 0 0,-1-1 6 0 0,0-2-53 0 0,-3-1-11 0 0,-3-1 0 0 0,-6-3 0 0 0,-4 0 0 0 0,2 10-3 0 0,0 1-1 0 0,0-1 1 0 0,-1 1-1 0 0,1-1 1 0 0,0 1 0 0 0,-1 0-1 0 0,1-1 1 0 0,-1 1-1 0 0,1 0 1 0 0,-1 0-1 0 0,1 0 1 0 0,-1 0 0 0 0,0 1-1 0 0,1-1 1 0 0,-1 0-1 0 0,0 1 1 0 0,0-1-1 0 0,0 1 1 0 0,0-1 0 0 0,1 1-1 0 0,-1 0 1 0 0,0 0-1 0 0,0 0 1 0 0,0 0-1 0 0,0 0 1 0 0,0 0 0 0 0,0 1-1 0 0,-2 0 1 0 0,-7 1-29 0 0,-1 1 0 0 0,1 0 1 0 0,-15 7-1 0 0,17-6 26 0 0,-16 5-5 0 0,1 1 1 0 0,-41 24-1 0 0,58-30 9 0 0,0 1 0 0 0,1 0-1 0 0,-1 0 1 0 0,1 1 0 0 0,0 0-1 0 0,0 0 1 0 0,1 0 0 0 0,0 0 0 0 0,0 1-1 0 0,1 0 1 0 0,-1 0 0 0 0,1 1-1 0 0,-3 7 1 0 0,6-12-10 0 0,0-1 0 0 0,1 1 0 0 0,-1 0 0 0 0,0 0 0 0 0,1 0 0 0 0,0-1 0 0 0,-1 1 0 0 0,1 0 0 0 0,0 0 0 0 0,1 0 0 0 0,-1 0 0 0 0,0 0 0 0 0,1-1 0 0 0,0 1 0 0 0,-1 0 0 0 0,1 0 0 0 0,0-1 0 0 0,1 1 0 0 0,-1-1 0 0 0,0 1 0 0 0,1-1 0 0 0,-1 1 0 0 0,1-1 0 0 0,0 0 0 0 0,4 4 0 0 0,-2-2-72 0 0,1 0-1 0 0,-1 0 0 0 0,1-1 0 0 0,1 0 0 0 0,-1 0 1 0 0,0 0-1 0 0,1-1 0 0 0,-1 0 0 0 0,1 0 0 0 0,-1 0 1 0 0,10 1-1 0 0,10 1-1410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1839 0 0,'0'0'12400'0'0,"0"-3"-11966"0"0,0-2 2447 0 0,3 8-1614 0 0,7 17-1392 0 0,1 2 188 0 0,58 75 477 0 0,-46-70-221 0 0,1-1 0 0 0,1-1 0 0 0,1-2 0 0 0,39 28 0 0 0,-34-29 69 0 0,-22-16-287 0 0,0 0 0 0 0,-1 0 0 0 0,0 1 0 0 0,0 0 0 0 0,8 9 1 0 0,23 39 721 0 0,-35-51-745 0 0,6 1-24 0 0,-8-5-76 0 0,-1 0 0 0 0,1 0-1 0 0,0-1 1 0 0,-1 1 0 0 0,1-1-1 0 0,0 0 1 0 0,-1 1 0 0 0,1-1-1 0 0,-1 0 1 0 0,1 0 0 0 0,-1 0-1 0 0,1 0 1 0 0,-1 0 0 0 0,0 0-1 0 0,1-1 1 0 0,-1 1 0 0 0,0 0-1 0 0,0-1 1 0 0,0 1 0 0 0,2-3-1 0 0,-2 2-334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5063 0 0,'0'0'390'0'0,"-1"3"-252"0"0,1 13 613 0 0,-1-1-1 0 0,2 1 1 0 0,0 0 0 0 0,1-1-1 0 0,1 1 1 0 0,6 20-1 0 0,34 90 868 0 0,-43-125-1604 0 0,13 30 356 0 0,2-2 1 0 0,18 29-1 0 0,1 2-207 0 0,-5-6-131 0 0,-1-6 8 0 0,-3 2 0 0 0,-3 1 0 0 0,18 56 0 0 0,-38-100-32 0 0,0-1 0 0 0,-1 1 0 0 0,1 11 0 0 0,-3 37 24 0 0,1-47-8 0 0,-1-5-4 0 0,1 0 1 0 0,0 0-1 0 0,-1 0 1 0 0,0-1-1 0 0,1 1 0 0 0,-1 0 1 0 0,0 0-1 0 0,0 0 1 0 0,-3 4-1 0 0,3-5 142 0 0,-12-7-36 0 0,8 2-119 0 0,0 0-1 0 0,1 0 0 0 0,0 0 1 0 0,0 0-1 0 0,0-1 0 0 0,0 1 1 0 0,0-1-1 0 0,1 0 0 0 0,-1 0 1 0 0,1-1-1 0 0,0 1 1 0 0,-2-6-1 0 0,-5-8-9 0 0,-12-32-1 0 0,15 29 5 0 0,1 1-1 0 0,-3-24 0 0 0,1 7-67 0 0,8 34 46 0 0,-1 0 0 0 0,1 0 1 0 0,-1 0-1 0 0,1 0 1 0 0,0 0-1 0 0,0 0 0 0 0,1 0 1 0 0,-1 0-1 0 0,1 0 1 0 0,-1 0-1 0 0,1 0 1 0 0,0 0-1 0 0,0 0 0 0 0,3-4 1 0 0,-2 2 2 0 0,1 1 0 0 0,0 0 0 0 0,1-1 0 0 0,-1 1 0 0 0,1 0 0 0 0,0 0 0 0 0,7-5 0 0 0,4-1 149 0 0,1 0 1 0 0,0 1 0 0 0,29-12 0 0 0,-32 15 93 0 0,0 1-1 0 0,1 0 1 0 0,0 1 0 0 0,0 0-1 0 0,0 1 1 0 0,0 0-1 0 0,0 2 1 0 0,1-1 0 0 0,-1 2-1 0 0,28 2 1 0 0,3 6 547 0 0,-42-7-575 0 0,-1 1-101 0 0,0 3-38 0 0,1 0-1 0 0,-1 0 0 0 0,0 0 0 0 0,0 0 1 0 0,0 0-1 0 0,-1 0 0 0 0,0 0 1 0 0,0 0-1 0 0,0 1 0 0 0,0-1 0 0 0,-1 0 1 0 0,0 1-1 0 0,0-1 0 0 0,-2 9 1 0 0,-2 11 151 0 0,-11 43 1 0 0,14-65-197 0 0,-10 35-41 0 0,-2-1 0 0 0,-1 0 0 0 0,-2-1 0 0 0,-31 51 0 0 0,45-83 2 0 0,-1 0-1 0 0,0 0 1 0 0,0 0 0 0 0,-4 4-1 0 0,-5-1 15 0 0,11-7 12 0 0,0 0 0 0 0,0 0 0 0 0,0 0-1 0 0,0 0 1 0 0,0 0 0 0 0,0 0 0 0 0,0 0 0 0 0,0 0-1 0 0,0 0 1 0 0,0-1 0 0 0,0 1 0 0 0,0 0 0 0 0,0-1 0 0 0,0 1-1 0 0,0 0 1 0 0,0-1 0 0 0,0 1 0 0 0,1-1 0 0 0,-1 0-1 0 0,-1 0 1 0 0,0-1 1 0 0,0 0 1 0 0,0 0-1 0 0,1 0 0 0 0,-1 0 0 0 0,0-1 1 0 0,1 1-1 0 0,-2-4 0 0 0,-1-2-52 0 0,1 0-1 0 0,0-1 1 0 0,-3-15-1 0 0,4 10-462 0 0,0 0-1 0 0,0 0 0 0 0,2 0 1 0 0,1-21-1 0 0,0 13-760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2 222 3679 0 0,'0'0'167'0'0,"0"3"-7"0"0,-2 27 7435 0 0,3-30-7474 0 0,-1 0 0 0 0,0 0 0 0 0,0 0-1 0 0,1 0 1 0 0,-1 1 0 0 0,0-1 0 0 0,0 0 0 0 0,1 0 0 0 0,-1 0 0 0 0,0 0 0 0 0,0 0 0 0 0,0 0 0 0 0,1 0 0 0 0,-1 1 0 0 0,0-1 0 0 0,0 0 0 0 0,0 0 0 0 0,1 0 0 0 0,-1 1 0 0 0,0-1 0 0 0,0 0 0 0 0,0 0 0 0 0,0 0-1 0 0,0 1 1 0 0,1-1 0 0 0,-1 0 0 0 0,8 9 679 0 0,-5-8-712 0 0,0 1 0 0 0,0-1 0 0 0,1 0 0 0 0,-1 0 0 0 0,0 0 0 0 0,1-1 0 0 0,-1 1 0 0 0,0-1 0 0 0,1 0 0 0 0,-1 0 0 0 0,1 0 0 0 0,-1 0 0 0 0,0-1 0 0 0,6 0 0 0 0,-3-1-24 0 0,0 0 1 0 0,0-1 0 0 0,0 1-1 0 0,-1-1 1 0 0,0 0 0 0 0,1 0-1 0 0,7-7 1 0 0,1-3-15 0 0,1-1 0 0 0,-2-1 1 0 0,0 0-1 0 0,13-20 0 0 0,-10 13-28 0 0,-1-1 0 0 0,15-32 1 0 0,-24 38-2 0 0,-7 2 22 0 0,-4 2-45 0 0,4 12-1 0 0,1 0-1 0 0,-1 1 0 0 0,0-1 1 0 0,1 0-1 0 0,-1 1 0 0 0,0-1 1 0 0,0 1-1 0 0,1-1 0 0 0,-1 1 1 0 0,0-1-1 0 0,0 1 0 0 0,0 0 1 0 0,0-1-1 0 0,0 1 0 0 0,1 0 1 0 0,-1 0-1 0 0,0-1 0 0 0,0 1 1 0 0,0 0-1 0 0,-2 0 0 0 0,1 1-10 0 0,0-1-1 0 0,0 0 0 0 0,0 1 1 0 0,1-1-1 0 0,-1 1 0 0 0,0 0 1 0 0,0 0-1 0 0,0 0 0 0 0,-2 1 1 0 0,-2 3-43 0 0,0 0-1 0 0,0 0 1 0 0,-9 11 0 0 0,-3 4 28 0 0,2 0 0 0 0,1 1-1 0 0,0 1 1 0 0,2 0 0 0 0,-15 33-1 0 0,11-14 18 0 0,2 0 0 0 0,-17 74 0 0 0,26-84 5 0 0,1 1 0 0 0,2-1 0 0 0,1 1-1 0 0,3 47 1 0 0,-1-72 7 0 0,3 9-3 0 0,0-3-4 0 0,-1-9-36 0 0,9 1 32 0 0,-8-5 19 0 0,0 0 0 0 0,1 1-1 0 0,-1-1 1 0 0,0-1 0 0 0,0 1-1 0 0,0 0 1 0 0,1-1 0 0 0,-1 0-1 0 0,0 1 1 0 0,0-1 0 0 0,0 0-1 0 0,0-1 1 0 0,0 1-1 0 0,5-4 1 0 0,6-3 146 0 0,22-18 1 0 0,-20 13-83 0 0,114-86 50 0 0,-98 68-1533 0 0,-19 18-76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9671 0 0,'0'0'1168'0'0,"-2"2"-293"0"0,-26 19 3254 0 0,24-18-3947 0 0,1 1-1 0 0,-1 0 1 0 0,1 0-1 0 0,-1 0 1 0 0,1 0-1 0 0,0 1 1 0 0,0-1-1 0 0,-3 9 1 0 0,1 2 156 0 0,0 0 0 0 0,1 1 1 0 0,-5 26-1 0 0,1 52-29 0 0,-2 12-281 0 0,7-87-28 0 0,0 35 0 0 0,4-39-10 0 0,2 0-33 0 0,4-2 32 0 0,7-3 23 0 0,-12-9 1 0 0,1 0 1 0 0,1 0-1 0 0,-1-1 0 0 0,0 1 0 0 0,0-1 0 0 0,0 0 0 0 0,0 0 0 0 0,0 0 1 0 0,0 0-1 0 0,0-1 0 0 0,0 1 0 0 0,0-1 0 0 0,0 0 0 0 0,0 0 1 0 0,0 0-1 0 0,0 0 0 0 0,0 0 0 0 0,4-3 0 0 0,4-2 24 0 0,0-1-1 0 0,0 0 1 0 0,10-9-1 0 0,16-21-171 0 0,-20 20-1404 0 0,-7 7-4867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20 3679 0 0,'0'-2'10838'0'0,"-1"1"-10737"0"0,1 0 1 0 0,-1 0-1 0 0,1 0 1 0 0,-1 0-1 0 0,0 0 1 0 0,1 0-1 0 0,-1 0 1 0 0,0 0 0 0 0,0 0-1 0 0,0 1 1 0 0,0-1-1 0 0,1 0 1 0 0,-1 0-1 0 0,0 1 1 0 0,0-1-1 0 0,0 0 1 0 0,-1 1-1 0 0,1-1 1 0 0,0 1 0 0 0,0 0-1 0 0,0-1 1 0 0,0 1-1 0 0,0 0 1 0 0,-1 0-1 0 0,1 0 1 0 0,0-1-1 0 0,0 1 1 0 0,0 0-1 0 0,0 1 1 0 0,-2-1 0 0 0,0 1-78 0 0,0 0 0 0 0,0 0 0 0 0,0 1 1 0 0,0 0-1 0 0,0-1 0 0 0,0 1 0 0 0,0 0 1 0 0,1 0-1 0 0,-1 0 0 0 0,1 1 1 0 0,0-1-1 0 0,-1 1 0 0 0,1-1 0 0 0,0 1 1 0 0,-2 4-1 0 0,-4 6 134 0 0,-12 27 1 0 0,17-34-154 0 0,-98 249-5 0 0,61-146 0 0 0,14-31-72 0 0,23-61 72 0 0,3-16 0 0 0,0-1 0 0 0,0 1 0 0 0,0 0 0 0 0,1-1 0 0 0,-1 1 0 0 0,0 0 0 0 0,0-1 0 0 0,0 1 0 0 0,1 0 0 0 0,-1-1 0 0 0,0 1 0 0 0,1-1 0 0 0,-1 1 0 0 0,0 0 0 0 0,1-1 0 0 0,-1 1 0 0 0,1-1 0 0 0,0 1 0 0 0,0 0 0 0 0,1-1 0 0 0,-1 1 0 0 0,0-1 0 0 0,1 0 0 0 0,0 1 0 0 0,-1-1 0 0 0,1 0 0 0 0,-1 0 0 0 0,1 0 0 0 0,-1 0 0 0 0,1 0 0 0 0,-1 0 0 0 0,1 0 0 0 0,-1-1 0 0 0,1 1 0 0 0,-1-1 0 0 0,1 1 0 0 0,-1-1 0 0 0,0 1 0 0 0,1-1 0 0 0,-1 0 0 0 0,0 0 0 0 0,2 0 0 0 0,5-4 0 0 0,-1 0 0 0 0,11-10 0 0 0,8-7-4 0 0,-1-2-1 0 0,-1-1 1 0 0,-1-1 0 0 0,-1-1-1 0 0,-1-1 1 0 0,24-44 0 0 0,7-33-1130 0 0,-51 103 1066 0 0,-3 4 188 0 0,-2 6-8 0 0,0 0-1 0 0,0 0 0 0 0,0 0 0 0 0,1 1 1 0 0,-3 14-1 0 0,-7 17 373 0 0,12-38-465 0 0,1 0-1 0 0,0 0 1 0 0,-1 0-1 0 0,1 0 0 0 0,0 0 1 0 0,0 0-1 0 0,0 0 1 0 0,1 0-1 0 0,-1 0 1 0 0,0-1-1 0 0,2 5 1 0 0,-1-1 5 0 0,-1-4-39 0 0,1-1 1 0 0,-1 1 0 0 0,0 0 0 0 0,0 0 0 0 0,1-1 0 0 0,-1 1 0 0 0,1 0 0 0 0,-1 0 0 0 0,1-1 0 0 0,-1 1 0 0 0,1 0 0 0 0,-1-1 0 0 0,1 1 0 0 0,-1-1 0 0 0,1 1-1 0 0,0-1 1 0 0,-1 1 0 0 0,1-1 0 0 0,0 1 0 0 0,0-1 0 0 0,-1 0 0 0 0,1 1 0 0 0,0-1 0 0 0,0 0 0 0 0,1 1 0 0 0,20 0-5124 0 0,-9-2-492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 13039 0 0,'0'0'1186'0'0,"-1"2"-978"0"0,-5 9 65 0 0,1 0 0 0 0,0 1 1 0 0,1 0-1 0 0,0-1 0 0 0,1 2 1 0 0,1-1-1 0 0,-1 0 0 0 0,2 0 1 0 0,-1 14-1 0 0,3-11-153 0 0,0 1 1 0 0,0-1-1 0 0,1 0 0 0 0,1 0 1 0 0,1 0-1 0 0,0-1 0 0 0,1 1 1 0 0,0-1-1 0 0,1 0 1 0 0,13 21-1 0 0,-6-14-67 0 0,-9-17-54 0 0,1-1 2 0 0,9 6-1 0 0,-11-8 1 0 0,-1-1 0 0 0,1 1 0 0 0,0 0 0 0 0,0-1 0 0 0,-1 0 0 0 0,1 1 0 0 0,0-1 0 0 0,0 0 0 0 0,0 0 0 0 0,0-1 0 0 0,0 1 0 0 0,-1-1 0 0 0,1 1 0 0 0,0-1 0 0 0,0 0 0 0 0,-1 0 0 0 0,1 0 0 0 0,-1 0 0 0 0,1-1 0 0 0,-1 1 0 0 0,1-1 0 0 0,2-2 0 0 0,-1 2 29 0 0,-1-1-1 0 0,0 0 0 0 0,0 0 1 0 0,0 0-1 0 0,0-1 0 0 0,0 1 0 0 0,0-1 1 0 0,-1 1-1 0 0,0-1 0 0 0,0 0 1 0 0,0 0-1 0 0,0 0 0 0 0,2-8 1 0 0,0-5 174 0 0,-2 11-140 0 0,-1-1 0 0 0,1 0 1 0 0,-1 1-1 0 0,-1-1 0 0 0,1 0 0 0 0,-1 0 1 0 0,0 0-1 0 0,-2-8 0 0 0,-2-7-18 0 0,-1-5 39 0 0,-8-29 0 0 0,5 30-833 0 0,2-1-1 0 0,-5-38 1 0 0,9 51-5663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6911 0 0,'0'0'315'0'0,"-3"-1"-7"0"0,-1 1-273 0 0,0 0 0 0 0,0 0 0 0 0,-1 0-1 0 0,1 0 1 0 0,0 0 0 0 0,0 1 0 0 0,0 0 0 0 0,0 0 0 0 0,0 0 0 0 0,-6 3-1 0 0,5-1 684 0 0,-1 0 0 0 0,0 0 0 0 0,1 1 0 0 0,0 0-1 0 0,0 0 1 0 0,-7 7 0 0 0,-5 7 2804 0 0,-23 32 0 0 0,22-24-3102 0 0,1 1 1 0 0,-17 36-1 0 0,31-59-374 0 0,1 1-2 0 0,-2 15 18 0 0,4-6-62 0 0,1-13-14 0 0,-1 0 0 0 0,0-1-1 0 0,0 1 1 0 0,1 0 0 0 0,-1 0-1 0 0,1 0 1 0 0,-1-1 0 0 0,1 1-1 0 0,-1 0 1 0 0,1-1 0 0 0,-1 1-1 0 0,1 0 1 0 0,-1-1 0 0 0,1 1-1 0 0,0-1 1 0 0,-1 1 0 0 0,1-1-1 0 0,0 1 1 0 0,1 0 0 0 0,0 0-24 0 0,1 0 0 0 0,-1-1-1 0 0,0 1 1 0 0,1 0 0 0 0,-1-1 0 0 0,1 0 0 0 0,2 1 0 0 0,6-2-114 0 0,-1 1-1 0 0,17-4 1 0 0,-22 3 120 0 0,6-1-25 0 0,0 1-1 0 0,1 0 1 0 0,-1 1-1 0 0,0 0 1 0 0,1 0-1 0 0,-1 1 1 0 0,0 1-1 0 0,18 5 1 0 0,-23-6 62 0 0,3 1-12 0 0,-1 1-1 0 0,0-1 0 0 0,16 9 1 0 0,-21-9 25 0 0,0 0-1 0 0,0 0 1 0 0,0 1 0 0 0,0-1 0 0 0,0 1-1 0 0,0 0 1 0 0,-1 0 0 0 0,0 0 0 0 0,1 0-1 0 0,-1 0 1 0 0,3 7 0 0 0,-3-6 55 0 0,-1-1 0 0 0,1 1-1 0 0,-1 0 1 0 0,0 0 0 0 0,0 0 0 0 0,0 0 0 0 0,0 0-1 0 0,-1 0 1 0 0,0 0 0 0 0,0 0 0 0 0,0 0 0 0 0,0 0 0 0 0,-1 1-1 0 0,1-1 1 0 0,-1 0 0 0 0,0 0 0 0 0,0-1 0 0 0,-1 1 0 0 0,1 0-1 0 0,-3 3 1 0 0,-2 4 4 0 0,0-1 0 0 0,-1 0 0 0 0,0 0 0 0 0,-1-1 0 0 0,-13 13 0 0 0,0-2-354 0 0,-1-1 0 0 0,0-2 0 0 0,-1 0 0 0 0,-27 14 1 0 0,47-29-6 0 0,0 0 0 0 0,0-1 0 0 0,-1 1 0 0 0,1-1 1 0 0,0 0-1 0 0,-1 0 0 0 0,1 0 0 0 0,-7 0 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23 288 10135 0 0,'0'0'2116'0'0,"1"3"-962"0"0,3 11 4622 0 0,0-14-5630 0 0,0-1 0 0 0,-1 0 0 0 0,1 0 0 0 0,-1 0 0 0 0,1 0 0 0 0,-1 0 0 0 0,0-1 0 0 0,1 0 0 0 0,-1 1 0 0 0,0-1 0 0 0,0 0 0 0 0,0-1 0 0 0,0 1 0 0 0,-1 0 0 0 0,1-1 0 0 0,0 0 0 0 0,2-3 0 0 0,6-8-1 0 0,-1 0 0 0 0,11-19 0 0 0,-18 27-67 0 0,26-41-10 0 0,-13 22-94 0 0,0-1 0 0 0,-2-1 1 0 0,15-36-1 0 0,-30 48-551 0 0,-3 15 527 0 0,1 1 0 0 0,-1-1 0 0 0,1 1 0 0 0,0 0 0 0 0,-1 0 0 0 0,1 1 0 0 0,0-1 0 0 0,0 0 0 0 0,0 1 0 0 0,0 0 0 0 0,0 0 0 0 0,0 0 0 0 0,1 0 0 0 0,-1 0 1 0 0,1 1-1 0 0,-4 2 0 0 0,-4 7-80 0 0,0 1 0 0 0,-10 16 0 0 0,16-23 69 0 0,-17 26 22 0 0,3 1 1 0 0,0 0-1 0 0,2 1 1 0 0,-21 66-1 0 0,30-76 103 0 0,1 1-1 0 0,2 0 1 0 0,0 0-1 0 0,1 0 1 0 0,1 1-1 0 0,2-1 1 0 0,0 0-1 0 0,5 29 1 0 0,-4-47-52 0 0,0-1 1 0 0,1 1 0 0 0,-1 0-1 0 0,1-1 1 0 0,0 0 0 0 0,1 1-1 0 0,-1-1 1 0 0,1 0 0 0 0,1 0-1 0 0,-1-1 1 0 0,5 6 0 0 0,2-2-3 0 0,-7-7-1 0 0,-1-1-1 0 0,1 0 0 0 0,-1 0 1 0 0,1-1-1 0 0,-1 1 0 0 0,1 0 1 0 0,0-1-1 0 0,-1 0 1 0 0,1 1-1 0 0,0-1 0 0 0,-1 0 1 0 0,1 0-1 0 0,0-1 0 0 0,-1 1 1 0 0,1-1-1 0 0,0 1 1 0 0,-1-1-1 0 0,1 0 0 0 0,-1 0 1 0 0,1 0-1 0 0,3-2 1 0 0,4-3 51 0 0,0 0 1 0 0,0-1 0 0 0,14-13 0 0 0,-14 12 14 0 0,6-8 56 0 0,0 0 0 0 0,-1-1 1 0 0,13-19-1 0 0,0 1 140 0 0,-20 23-216 0 0,22-27 43 0 0,-28 37-191 0 0,1-9-2175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2303 0 0,'0'0'102'0'0,"1"-2"-1"0"0,0-9 190 0 0,8-22 9201 0 0,-3 18-4980 0 0,-6 16-4452 0 0,0 0 0 0 0,1 0 1 0 0,-1 0-1 0 0,0 0 1 0 0,1 0-1 0 0,-1 0 1 0 0,0 0-1 0 0,1 0 1 0 0,-1 0-1 0 0,1 0 1 0 0,0 1-1 0 0,3 4 92 0 0,10 35 875 0 0,16 72 0 0 0,-10-30-472 0 0,67 326-331 0 0,-82-385-367 0 0,4 31-66 0 0,-9-29 711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61 581 8143 0 0,'0'0'742'0'0,"-2"2"-610"0"0,1 0-121 0 0,-13 11 39 0 0,13-12 45 0 0,1-1 0 0 0,-1 1 0 0 0,1-1 0 0 0,0 1 0 0 0,-1-1 0 0 0,1 1 0 0 0,0 0 0 0 0,-1-1-1 0 0,1 1 1 0 0,0-1 0 0 0,0 1 0 0 0,-1 0 0 0 0,1-1 0 0 0,0 1 0 0 0,1 3 3292 0 0,-1-14-1719 0 0,-1-17-1181 0 0,-2-1 0 0 0,-12-48 1 0 0,8 45 58 0 0,-6-62 0 0 0,13 72-552 0 0,0 1-1 0 0,1-1 1 0 0,2 0 0 0 0,6-32-1 0 0,-6 43 4 0 0,0 0 0 0 0,0 0 1 0 0,1 0-1 0 0,1 0 0 0 0,-1 1 0 0 0,2 0 0 0 0,-1 0 0 0 0,1 0 0 0 0,0 0 0 0 0,15-14 0 0 0,-7 10 61 0 0,1 0-1 0 0,0 0 1 0 0,32-19 0 0 0,-41 29 0 0 0,0 0 1 0 0,0 0 0 0 0,0 1 0 0 0,1 0 0 0 0,-1 0-1 0 0,1 0 1 0 0,-1 1 0 0 0,1 0 0 0 0,-1 0-1 0 0,1 1 1 0 0,0 0 0 0 0,-1 0 0 0 0,1 0-1 0 0,12 3 1 0 0,-15-1-40 0 0,1-1 0 0 0,-1 1 0 0 0,0 1 0 0 0,0-1 0 0 0,0 0 0 0 0,0 1 1 0 0,-1 0-1 0 0,1 0 0 0 0,-1 0 0 0 0,0 0 0 0 0,6 7 0 0 0,-3-3 24 0 0,1 0 0 0 0,0 1 0 0 0,0 0-1 0 0,-1 0 1 0 0,0 1 0 0 0,5 11-1 0 0,-8-17-27 0 0,-2 1 1 0 0,1 0-1 0 0,0 0 0 0 0,-1-1 0 0 0,1 1 0 0 0,-1 1 1 0 0,0-1-1 0 0,0 4 0 0 0,1 8 59 0 0,-1-9-48 0 0,0 0 0 0 0,0 0 0 0 0,-1 0 0 0 0,0 0 0 0 0,-1 0 1 0 0,0 0-1 0 0,0 0 0 0 0,0 0 0 0 0,-4 10 0 0 0,0-2 23 0 0,-1 0 1 0 0,-1-1-1 0 0,-10 19 1 0 0,-2 5 37 0 0,14-26-60 0 0,-1-1 0 0 0,0 0 0 0 0,-1 0 0 0 0,1-1 1 0 0,-2 0-1 0 0,-10 12 0 0 0,16-20-21 0 0,0 1-1 0 0,-1-1 1 0 0,1 1 0 0 0,-1-1 0 0 0,1 0 0 0 0,-1 1 0 0 0,0-1-1 0 0,-4 2 1 0 0,-1 1-5 0 0,-7 6 19 0 0,13-9 7 0 0,-15 5-10 0 0,6-2-30 0 0,10-5 0 0 0,0 1 0 0 0,0-1 0 0 0,0 0 1 0 0,0 0-1 0 0,0 0 0 0 0,0 0 0 0 0,0 0 1 0 0,0 0-1 0 0,0 0 0 0 0,0 0 0 0 0,0 0 0 0 0,0 0 1 0 0,0 0-1 0 0,0-1 0 0 0,0 1 0 0 0,0 0 0 0 0,0-1 1 0 0,1 1-1 0 0,-1 0 0 0 0,0-1 0 0 0,0 0 0 0 0,0 1 1 0 0,-1-2-1 0 0,2 2-24 0 0,-2-1-182 0 0,1-2-858 0 0,-3-9-3586 0 0,1-3-1541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13447 0 0,'0'0'2551'0'0,"1"-1"-1327"0"0,2-1-597 0 0,0-1 0 0 0,0 0-1 0 0,0-1 1 0 0,-1 1 0 0 0,1 0 0 0 0,-1-1 0 0 0,0 1-1 0 0,3-8 1 0 0,11-37 1261 0 0,-3 10-875 0 0,9-10-735 0 0,4 0-1 0 0,1 1 0 0 0,35-46 0 0 0,-54 82-271 0 0,6-8-12 0 0,1 2 0 0 0,1 0 0 0 0,0 0 0 0 0,1 2 0 0 0,1 0 1 0 0,0 1-1 0 0,1 1 0 0 0,37-20 0 0 0,-48 30-22 0 0,0-1 1 0 0,0 1 0 0 0,1 1 0 0 0,-1-1-1 0 0,1 1 1 0 0,-1 1 0 0 0,1 0 0 0 0,0 0-1 0 0,0 1 1 0 0,11 0 0 0 0,-9 1-886 0 0,-1 1 0 0 0,13 2 0 0 0,-6 3-12691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4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46 111 9439 0 0,'-4'6'145'0'0,"-18"12"718"0"0,2-2 8961 0 0,30-8-9660 0 0,0 0 0 0 0,0 0 1 0 0,17 8-1 0 0,-23-13-136 0 0,0-1 0 0 0,0-1-1 0 0,1 1 1 0 0,-1 0 0 0 0,0-1 0 0 0,1 0 0 0 0,-1 0 0 0 0,1-1 0 0 0,-1 1-1 0 0,1-1 1 0 0,0 0 0 0 0,-1 0 0 0 0,9-1 0 0 0,16-6 110 0 0,0-1 0 0 0,49-21 1 0 0,-64 23-94 0 0,8-3 44 0 0,1-2 0 0 0,21-13-1 0 0,60-45 118 0 0,-99 65-191 0 0,2-1 37 0 0,0 0 0 0 0,0 1 0 0 0,1-1 0 0 0,0 2 0 0 0,0-1 1 0 0,12-3-1 0 0,-17 6-8 0 0,-2 0-41 0 0,0 1 1 0 0,-1 0-1 0 0,1-1 1 0 0,0 1 0 0 0,-1 0-1 0 0,1 0 1 0 0,0 0-1 0 0,0 0 1 0 0,-1-1-1 0 0,1 1 1 0 0,0 0-1 0 0,0 0 1 0 0,-1 0 0 0 0,1 1-1 0 0,0-1 1 0 0,0 0-1 0 0,-1 0 1 0 0,1 0-1 0 0,0 0 1 0 0,1 1-1 0 0,8 3 19 0 0,-8-3 95 0 0,1-2-64 0 0,4 1-42 0 0,-5 4-8 0 0,-12 12-6 0 0,8-13 3 0 0,-23 33-17 0 0,12-18-1 0 0,0 0-1 0 0,-11 24 1 0 0,11-15 16 0 0,-101 202-60 0 0,100-205 62 0 0,-2-1 0 0 0,-18 22 0 0 0,-11 15 0 0 0,30-40 0 0 0,-29 30 0 0 0,-3 6 0 0 0,46-56 0 0 0,1 1 0 0 0,-1-1 0 0 0,1 1 0 0 0,-1-1 0 0 0,1 1 0 0 0,0 0 0 0 0,-1-1 0 0 0,1 1 0 0 0,0 0 0 0 0,0-1 0 0 0,-1 1 0 0 0,1 0 0 0 0,0-1 0 0 0,0 1 0 0 0,0 0 0 0 0,0 0 0 0 0,0 0 0 0 0,0 0 0 0 0,1 0 0 0 0,-1 0 0 0 0,0-1 0 0 0,1 1 0 0 0,-1 0 0 0 0,1 0 0 0 0,-1 0 0 0 0,1-1 0 0 0,-1 1 0 0 0,1 0 0 0 0,0-1 0 0 0,-1 1 0 0 0,1-1 0 0 0,1 2 0 0 0,-1-1 0 0 0,1-1 0 0 0,-1 1 0 0 0,0-1 0 0 0,1 1 0 0 0,-1-1 0 0 0,1 1 0 0 0,-1-1 0 0 0,1 0 0 0 0,1 1 0 0 0,15-2 0 0 0,-3-3-16 0 0,-11 2-249 0 0,0 0-1 0 0,-1 0 1 0 0,0-1 0 0 0,1 1-1 0 0,-1-1 1 0 0,0 1 0 0 0,0-1-1 0 0,0 0 1 0 0,-1 0 0 0 0,1 0-1 0 0,-1-1 1 0 0,1 1 0 0 0,-1-1-1 0 0,2-5 1 0 0,-2 7-221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309 124 5871 0 0,'0'0'3386'0'0,"0"2"-2454"0"0,2 25 3118 0 0,-1-24-3494 0 0,3 11 4480 0 0,-18-33-4902 0 0,9 13-132 0 0,0-1 1 0 0,1 0 0 0 0,1-1-1 0 0,-6-12 1 0 0,7 13-4 0 0,-1 0 1 0 0,0 0 0 0 0,-1 1-1 0 0,0-1 1 0 0,0 1 0 0 0,-5-6-1 0 0,-30-32-255 0 0,38 43 243 0 0,0 1 0 0 0,0-1 1 0 0,0 0-1 0 0,-1 1 0 0 0,1-1 0 0 0,0 1 0 0 0,0-1 0 0 0,0 1 0 0 0,0-1 0 0 0,-1 1 0 0 0,1 0 1 0 0,0 0-1 0 0,0 0 0 0 0,0 0 0 0 0,-1-1 0 0 0,1 2 0 0 0,0-1 0 0 0,0 0 0 0 0,-1 0 0 0 0,1 0 1 0 0,0 0-1 0 0,0 1 0 0 0,-1-1 0 0 0,-1 2 0 0 0,-2 0-57 0 0,-1 1-1 0 0,1-1 1 0 0,-8 7 0 0 0,11-8 41 0 0,-6 5-8 0 0,0 1 0 0 0,0 0 0 0 0,1 0-1 0 0,0 0 1 0 0,0 1 0 0 0,1 0 0 0 0,0 1 0 0 0,0-1 0 0 0,1 1-1 0 0,0 0 1 0 0,-6 15 0 0 0,-1 10 87 0 0,-16 68-1 0 0,21-73-30 0 0,3-11 17 0 0,0-1 0 0 0,2 1-1 0 0,0 0 1 0 0,0 0 0 0 0,2 0-1 0 0,2 26 1 0 0,-1-38-33 0 0,0 1-1 0 0,1-1 1 0 0,0 0 0 0 0,0 0-1 0 0,0 0 1 0 0,1 0 0 0 0,-1 0-1 0 0,1 0 1 0 0,5 6 0 0 0,-5-8-3 0 0,0-1 1 0 0,1 1-1 0 0,-1-1 0 0 0,1 1 1 0 0,0-1-1 0 0,-1-1 1 0 0,1 1-1 0 0,1 0 1 0 0,-1-1-1 0 0,0 0 1 0 0,1 0-1 0 0,-1 0 0 0 0,9 2 1 0 0,-3-2 12 0 0,-1-1 0 0 0,1 0 1 0 0,0-1-1 0 0,-1 0 0 0 0,1 0 1 0 0,0-1-1 0 0,0 0 0 0 0,-1-1 0 0 0,1 0 1 0 0,-1 0-1 0 0,0-1 0 0 0,0 0 0 0 0,1-1 1 0 0,-2 0-1 0 0,1 0 0 0 0,-1-1 1 0 0,1 0-1 0 0,12-11 0 0 0,-14 10 10 0 0,0 0 0 0 0,0-1-1 0 0,-1 0 1 0 0,0 0 0 0 0,0 0-1 0 0,0-1 1 0 0,-1 0 0 0 0,7-14 0 0 0,-9 16-15 0 0,-1-1 0 0 0,0 1 0 0 0,0-1 0 0 0,0 0 0 0 0,-1 0 0 0 0,0 1 0 0 0,0-1 0 0 0,0 0 0 0 0,-1 0 0 0 0,0 0 0 0 0,-1 0 0 0 0,-1-9 0 0 0,0 6 16 0 0,-1-4 2 0 0,0 0 1 0 0,0 1 0 0 0,-2-1 0 0 0,0 1-1 0 0,-9-18 1 0 0,12 59-87 0 0,2-13 68 0 0,1-9-15 0 0,-1 1-1 0 0,1 0 1 0 0,0-1 0 0 0,0 1 0 0 0,1-1 0 0 0,0 1 0 0 0,0-1 0 0 0,0 0-1 0 0,7 11 1 0 0,-7-12-3 0 0,0 0 0 0 0,1 0-1 0 0,0-1 1 0 0,0 1 0 0 0,0-1-1 0 0,0 0 1 0 0,7 7 0 0 0,10 6-397 0 0,-18-16 88 0 0,-1-1-171 0 0,0 0 320 0 0,0 0 0 0 0,0 0-1 0 0,0 0 1 0 0,0 0 0 0 0,0-1 0 0 0,0 1 0 0 0,0 0-1 0 0,0-1 1 0 0,0 1 0 0 0,0-1 0 0 0,0 1 0 0 0,0-1 0 0 0,-1 1-1 0 0,1-1 1 0 0,1-1 0 0 0,9-7-1233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0,'0'0'7407'0'0,"0"3"-7039"0"0,6 61 873 0 0,-1-15-546 0 0,-4-28-447 0 0,20 200 2017 0 0,28 19-1249 0 0,-42-212-1240 0 0,-7-25 2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11487 0 0,'0'0'7776'0'0,"3"3"-7401"0"0,4 7-280 0 0,-1 1-1 0 0,0-1 1 0 0,0 1-1 0 0,-1 0 1 0 0,-1 1 0 0 0,1-1-1 0 0,-2 1 1 0 0,4 18 0 0 0,-2 2 73 0 0,-1 0 0 0 0,0 37 0 0 0,-8 95 560 0 0,0 12 97 0 0,5-143-683 0 0,1-1 1 0 0,2 1 0 0 0,11 42 0 0 0,-10-61-140 0 0,0 1-1 0 0,1 0 1 0 0,1-1 0 0 0,1 0 0 0 0,0-1 0 0 0,0 0-1 0 0,1 0 1 0 0,1-1 0 0 0,17 18 0 0 0,-23-27 39 0 0,7 4-31 0 0,-2 0 0 0 0,-7-6 18 0 0,-7-5-2594 0 0,2 3 972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12207 0 0,'0'0'2018'0'0,"0"3"-1644"0"0,-3 10-158 0 0,-1 1 0 0 0,0-1 0 0 0,-10 23 0 0 0,-1 2-17 0 0,-77 307 449 0 0,86-319-647 0 0,-39 224-1 0 0,41-226 0 0 0,4-21-1 0 0,4 8 16 0 0,-4-10-8 0 0,0 0 1 0 0,0-1 0 0 0,1 1 0 0 0,-1-1-1 0 0,1 1 1 0 0,-1 0 0 0 0,0-1 0 0 0,1 1-1 0 0,-1-1 1 0 0,1 1 0 0 0,-1-1 0 0 0,1 1-1 0 0,-1-1 1 0 0,1 0 0 0 0,-1 1 0 0 0,1-1-1 0 0,0 0 1 0 0,-1 1 0 0 0,1-1 0 0 0,0 0-1 0 0,-1 0 1 0 0,1 1 0 0 0,0-1 0 0 0,-1 0-1 0 0,1 0 1 0 0,0 0 0 0 0,-1 0 0 0 0,2 0-1 0 0,21-1 181 0 0,-19 0-158 0 0,3 0 20 0 0,0 0 0 0 0,0-1 0 0 0,-1 0 0 0 0,1-1 0 0 0,-1 1 0 0 0,1-1 0 0 0,-1 0 0 0 0,9-7 0 0 0,2-1 81 0 0,24-23-1 0 0,-32 24-136 0 0,0 0 0 0 0,0 0 0 0 0,8-15 0 0 0,-4 7-737 0 0,2-3-345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12895 0 0,'0'0'1172'0'0,"-3"2"-966"0"0,-5 5-65 0 0,0 0 1 0 0,1 0 0 0 0,-1 0 0 0 0,1 1-1 0 0,1 0 1 0 0,-9 14 0 0 0,-31 61 1474 0 0,32-55-1314 0 0,-9 17 684 0 0,-24 67 0 0 0,40-91-720 0 0,0 1-1 0 0,2 0 1 0 0,0 0-1 0 0,2 1 1 0 0,-2 34 0 0 0,5-52-231 0 0,1 0 1 0 0,-1 0 0 0 0,1 0 0 0 0,0 0 0 0 0,0 0 0 0 0,0 0-1 0 0,1 0 1 0 0,2 6 0 0 0,5 0 48 0 0,-8-10-78 0 0,0 0 1 0 0,0-1-1 0 0,0 1 0 0 0,0 0 0 0 0,0-1 0 0 0,0 1 0 0 0,1-1 1 0 0,-1 1-1 0 0,0-1 0 0 0,2 1 0 0 0,1-1 15 0 0,0 0 0 0 0,0 0 0 0 0,-1-1 0 0 0,1 1 1 0 0,0-1-1 0 0,-1 0 0 0 0,1 0 0 0 0,0 0 0 0 0,-1 0 0 0 0,1 0 0 0 0,-1-1 0 0 0,1 0 0 0 0,-1 0 0 0 0,0 0 0 0 0,5-3 0 0 0,4-5 99 0 0,1-1 0 0 0,13-15-1 0 0,-13 11-69 0 0,-1 0 1 0 0,-1 0-1 0 0,-1-1 0 0 0,0-1 0 0 0,-1 0 0 0 0,0 0 0 0 0,-2-1 1 0 0,0 0-1 0 0,-1 0 0 0 0,4-20 0 0 0,-9 33-56 0 0,0-1-1 0 0,0 0 1 0 0,-1 1 0 0 0,0-1-1 0 0,0 1 1 0 0,0-1 0 0 0,-1 1-1 0 0,0-1 1 0 0,0 1 0 0 0,0-1-1 0 0,-1 1 1 0 0,0 0 0 0 0,0-1-1 0 0,0 1 1 0 0,-1 0 0 0 0,-2-5-1 0 0,-5-4-461 0 0,-1 0 0 0 0,0 0 0 0 0,-22-19 0 0 0,27 27 144 0 0,5 5 115 0 0,1 0 0 0 0,-1 0 0 0 0,0 0 1 0 0,0-1-1 0 0,1 1 0 0 0,-1 0 0 0 0,1 0 0 0 0,-1 0 0 0 0,1-1 0 0 0,0 1 0 0 0,-1 0 0 0 0,1-1 0 0 0,0 1 0 0 0,0 0 0 0 0,0-1 1 0 0,0 1-1 0 0,0 0 0 0 0,0-1 0 0 0,0 1 0 0 0,1 0 0 0 0,-1-1 0 0 0,0 1 0 0 0,1 0 0 0 0,-1 0 0 0 0,1-1 0 0 0,-1 1 1 0 0,1 0-1 0 0,0 0 0 0 0,-1 0 0 0 0,1 0 0 0 0,1-2 0 0 0,9-8-1690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84 521 3679 0 0,'0'0'167'0'0,"-1"3"-7"0"0,-10 26 2164 0 0,6-14 5388 0 0,-1-5-6433 0 0,4-7-509 0 0,-15 13 1238 0 0,14-13-1709 0 0,1-2 1010 0 0,-9-5-657 0 0,10 2-618 0 0,-1 1 0 0 0,1 0-1 0 0,-1 0 1 0 0,1-1 0 0 0,0 1 0 0 0,-1-1-1 0 0,1 0 1 0 0,0 1 0 0 0,0-1 0 0 0,0 0 0 0 0,0 1-1 0 0,1-1 1 0 0,-1 0 0 0 0,0-3 0 0 0,0 3 11 0 0,-1-5-31 0 0,0 0 1 0 0,1 1-1 0 0,0-1 0 0 0,0 0 1 0 0,0 0-1 0 0,1 0 0 0 0,0 0 1 0 0,1 0-1 0 0,-1 0 0 0 0,1 1 0 0 0,1-1 1 0 0,-1 0-1 0 0,4-7 0 0 0,0 0-17 0 0,0-1 0 0 0,2 1 0 0 0,0 1-1 0 0,15-23 1 0 0,-16 27 3 0 0,1 0 0 0 0,9-10 0 0 0,-14 18 7 0 0,-1-1 0 0 0,1 0 0 0 0,-1 1-1 0 0,1-1 1 0 0,0 1 0 0 0,0-1 0 0 0,0 1 0 0 0,-1 0-1 0 0,1-1 1 0 0,0 1 0 0 0,1 0 0 0 0,-1 0 0 0 0,0 1-1 0 0,0-1 1 0 0,0 0 0 0 0,0 1 0 0 0,1-1 0 0 0,3 1-1 0 0,0-1 44 0 0,-4 1-40 0 0,0 0 0 0 0,0 1 0 0 0,0-1 1 0 0,0 0-1 0 0,0 1 0 0 0,0-1 0 0 0,1 1 0 0 0,-1-1 1 0 0,0 1-1 0 0,-1 0 0 0 0,5 2 0 0 0,-2-1 17 0 0,9 6 0 0 0,-2 3 16 0 0,-7-7-32 0 0,-2-2-5 0 0,0 1 0 0 0,0-1-1 0 0,0 1 1 0 0,0-1 0 0 0,0 1 0 0 0,-1 0 0 0 0,1 0 0 0 0,1 4 0 0 0,1 7 4 0 0,-1 2-10 0 0,-3 0 0 0 0,-4-3 0 0 0,-4-1 0 0 0,-2-2 0 0 0,-3-4 0 0 0,0-4 0 0 0,1-9 0 0 0,10 4 0 0 0,1 1 0 0 0,-1-1 0 0 0,1 1 0 0 0,-1-1 0 0 0,1 0 0 0 0,0 0 0 0 0,0 0 0 0 0,0 0 0 0 0,0 0 0 0 0,0 0 0 0 0,1 0 0 0 0,-1 0 0 0 0,1 0 0 0 0,0-5 0 0 0,0-2 0 0 0,1 0 0 0 0,0 0 0 0 0,2-12 0 0 0,4-3-16 0 0,0 0 0 0 0,1 1 1 0 0,14-26-1 0 0,41-67 15 0 0,-53 102 53 0 0,1 0-1 0 0,0 1 0 0 0,1 0 1 0 0,1 1-1 0 0,0 0 1 0 0,21-15-1 0 0,-32 27 93 0 0,6-1 66 0 0,-8 2-195 0 0,1 0 0 0 0,0-1 0 0 0,0 1-1 0 0,0 0 1 0 0,0 0 0 0 0,-1 0 0 0 0,1 0 0 0 0,0 0-1 0 0,0 0 1 0 0,0 0 0 0 0,-1 0 0 0 0,1 0 0 0 0,0 1-1 0 0,1-1 1 0 0,12 4 118 0 0,3 5-45 0 0,-13-5-56 0 0,0-1 0 0 0,0 1 0 0 0,0 0 0 0 0,-1 0 0 0 0,1 0 0 0 0,-1 1 0 0 0,0-1 0 0 0,-1 1 0 0 0,1 0 0 0 0,-1 0 0 0 0,1 0 0 0 0,-1 0 0 0 0,-1 0 0 0 0,1 0 0 0 0,0 8 0 0 0,4 11-1 0 0,-7-18-4 0 0,0-1-18 0 0,0 3-278 0 0,1-1 0 0 0,0 0 0 0 0,0 1 0 0 0,1-1 0 0 0,0 0 0 0 0,0 0 0 0 0,1 1 0 0 0,3 8 0 0 0,-4-14-1534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64 695 2759 0 0,'-1'1'9275'0'0,"0"1"-8697"0"0,0-1-1 0 0,0 0 1 0 0,0 0 0 0 0,0 0 0 0 0,0 0-1 0 0,0 0 1 0 0,0 0 0 0 0,0 0-1 0 0,0-1 1 0 0,0 1 0 0 0,-3 1 0 0 0,3-2-545 0 0,0 1 0 0 0,0-1 0 0 0,-1 0 0 0 0,1 0 0 0 0,0 1 0 0 0,0-1 1 0 0,-1 0-1 0 0,1 0 0 0 0,0 0 0 0 0,-1 0 0 0 0,1-1 0 0 0,0 1 1 0 0,0 0-1 0 0,0 0 0 0 0,-1-1 0 0 0,1 1 0 0 0,0-1 0 0 0,0 1 1 0 0,0-1-1 0 0,0 1 0 0 0,-1-1 0 0 0,1 0 0 0 0,0 0 0 0 0,0 1 1 0 0,0-1-1 0 0,1 0 0 0 0,-1 0 0 0 0,0 0 0 0 0,0 0 0 0 0,0 0 1 0 0,1 0-1 0 0,-1 0 0 0 0,0 0 0 0 0,0-2 0 0 0,0-1-13 0 0,-1 0 0 0 0,0 0-1 0 0,1-1 1 0 0,0 1 0 0 0,0 0 0 0 0,0-1-1 0 0,1 1 1 0 0,0-1 0 0 0,-1 1 0 0 0,1 0-1 0 0,1-1 1 0 0,-1 1 0 0 0,1-1-1 0 0,1-4 1 0 0,-1-3-13 0 0,0 1 0 0 0,-1-15-1 0 0,0 15-7 0 0,0 0 0 0 0,3-17-1 0 0,2-2 2 0 0,16-47 0 0 0,-17 65 0 0 0,1-1 0 0 0,1 1 0 0 0,0 0 0 0 0,1 0 0 0 0,0 1 0 0 0,10-13 0 0 0,-8 15 0 0 0,3 3 24 0 0,-9 6 6 0 0,0-1 0 0 0,0 1 0 0 0,0 0-1 0 0,0 0 1 0 0,0 0 0 0 0,0 0 0 0 0,0 0 0 0 0,0 0 0 0 0,0 1-1 0 0,0 0 1 0 0,0-1 0 0 0,5 4 0 0 0,2 0 110 0 0,-1 0 1 0 0,11 8-1 0 0,-19-11-125 0 0,2 1 20 0 0,0 0-1 0 0,0 1 0 0 0,0-1 1 0 0,-1 1-1 0 0,1-1 1 0 0,-1 1-1 0 0,1 0 0 0 0,-1 0 1 0 0,3 4-1 0 0,2 5 42 0 0,0 2 16 0 0,-2-2-1 0 0,-3-6-22 0 0,0 7-5 0 0,-3-12-61 0 0,1 0-1 0 0,0 0 1 0 0,0 0-1 0 0,0 0 1 0 0,0 0 0 0 0,-1 0-1 0 0,1-1 1 0 0,0 1-1 0 0,-1 0 1 0 0,1 0 0 0 0,-1 0-1 0 0,1-1 1 0 0,-1 1-1 0 0,0 1 1 0 0,-10 4-67 0 0,9-5-31 0 0,-11-7-177 0 0,11 5 253 0 0,0-1-1 0 0,0 0 0 0 0,0 0 1 0 0,1 1-1 0 0,-1-1 1 0 0,0-1-1 0 0,1 1 0 0 0,0 0 1 0 0,-1 0-1 0 0,1 0 1 0 0,0-1-1 0 0,0 1 0 0 0,0 0 1 0 0,0-1-1 0 0,1 1 1 0 0,-1-1-1 0 0,1 1 0 0 0,-1-1 1 0 0,1 0-1 0 0,0-4 1 0 0,0-6-20 0 0,1 1 0 0 0,3-23 1 0 0,-4 35 37 0 0,6-25-17 0 0,1 0 0 0 0,1 0 0 0 0,16-32 1 0 0,-10 23 4 0 0,-6 15 16 0 0,1 0 0 0 0,1 1 0 0 0,1 0 0 0 0,0 1 0 0 0,15-18 0 0 0,-22 31 66 0 0,-1 1 0 0 0,1 0 1 0 0,0 1-1 0 0,0-1 0 0 0,0 1 1 0 0,0-1-1 0 0,0 1 0 0 0,7-2 1 0 0,-5 2 68 0 0,-3 1 89 0 0,-1 1-90 0 0,8 3-38 0 0,-8-3-10 0 0,1 2-2 0 0,0-1-57 0 0,-1 1 0 0 0,1 0 0 0 0,0 0 0 0 0,-1 0 1 0 0,1 1-1 0 0,-1-1 0 0 0,3 5 0 0 0,5 6 53 0 0,3 8 48 0 0,-11-15-107 0 0,0 0 5 0 0,12 33 189 0 0,-11-33-207 0 0,11 33-11 0 0,6 16-80 0 0,-19-53-134 0 0,2 4 445 0 0,-2-1-4324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 14135 0 0,'0'0'3564'0'0,"-1"3"-3289"0"0,-11 39-9 0 0,2 1 1 0 0,2 0-1 0 0,-4 74 0 0 0,12-106-191 0 0,1-1-1 0 0,0 0 1 0 0,1 1-1 0 0,0-1 1 0 0,0 0-1 0 0,1 0 1 0 0,5 11-1 0 0,-7-18-37 0 0,1-1 0 0 0,-1 1 0 0 0,1-1 0 0 0,-1 1-1 0 0,1-1 1 0 0,0 0 0 0 0,0 0 0 0 0,0 0 0 0 0,0 0 0 0 0,0 0 0 0 0,1 0-1 0 0,-1 0 1 0 0,0-1 0 0 0,1 1 0 0 0,0-1 0 0 0,-1 0 0 0 0,1 1 0 0 0,0-1-1 0 0,-1-1 1 0 0,1 1 0 0 0,0 0 0 0 0,0-1 0 0 0,0 1 0 0 0,0-1 0 0 0,0 0-1 0 0,-1 0 1 0 0,1 0 0 0 0,4-1 0 0 0,4 0 94 0 0,-1-1 1 0 0,0 0-1 0 0,-1 0 0 0 0,1-1 1 0 0,0-1-1 0 0,14-7 0 0 0,-20 10-98 0 0,-1 1-10 0 0,14-13 192 0 0,-7 6-134 0 0,-8 3-4 0 0,-1 0-61 0 0,0 0-1 0 0,0 0 1 0 0,-1 0-1 0 0,1 0 1 0 0,-1 0-1 0 0,0 0 1 0 0,0 0-1 0 0,-1 0 1 0 0,1 0-1 0 0,-1 0 1 0 0,0 0-1 0 0,0 0 1 0 0,0 0-1 0 0,0 0 1 0 0,-1 1-1 0 0,1-1 1 0 0,-1 0-1 0 0,0 1 1 0 0,-4-7-1 0 0,0 1 14 0 0,-26-43 127 0 0,6 9-168 0 0,-31-67-1 0 0,36 51-2339 0 0,21 58 1365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39 406 14887 0 0,'0'0'1350'0'0,"-1"2"-1110"0"0,-4 18-215 0 0,2-16 3536 0 0,-8-9-2834 0 0,10 3-678 0 0,-1 1 0 0 0,1-1 0 0 0,-1 1 0 0 0,1-1 0 0 0,0 0 0 0 0,0 0 1 0 0,0 0-1 0 0,0 0 0 0 0,0 0 0 0 0,0 0 0 0 0,0 0 0 0 0,1 0 0 0 0,-1 0 0 0 0,1 0 0 0 0,-1-3 0 0 0,-2-38 203 0 0,3 32-259 0 0,0-37 51 0 0,3 1 0 0 0,15-89-1 0 0,-15 123-11 0 0,0 0 0 0 0,1 1 0 0 0,1 0-1 0 0,0-1 1 0 0,9-13 0 0 0,-13 24 22 0 0,0 1 0 0 0,0-1 0 0 0,0 1 1 0 0,0 0-1 0 0,1-1 0 0 0,-1 1 0 0 0,0 0 1 0 0,1 0-1 0 0,-1 0 0 0 0,1 0 0 0 0,0 0 0 0 0,-1 0 1 0 0,3 0-1 0 0,-2 0-36 0 0,0 0 215 0 0,2 1-62 0 0,2 1-120 0 0,0 0-1 0 0,1 0 0 0 0,-1 0 1 0 0,1 1-1 0 0,-1 0 1 0 0,0 1-1 0 0,0-1 1 0 0,0 1-1 0 0,-1 0 1 0 0,1 1-1 0 0,-1-1 0 0 0,1 1 1 0 0,-1 0-1 0 0,0 0 1 0 0,-1 1-1 0 0,1-1 1 0 0,4 8-1 0 0,-8-11-37 0 0,0 0 0 0 0,-1 0 0 0 0,1 0 0 0 0,0 0-1 0 0,-1 0 1 0 0,1 1 0 0 0,-1-1 0 0 0,1 0 0 0 0,-1 0 0 0 0,0 1 0 0 0,1 1 0 0 0,0 4 8 0 0,6 11 7 0 0,3 9 5 0 0,-9-23-14 0 0,3 20-11 0 0,-2-6-24 0 0,-1-4-64 0 0,0-11-120 0 0,-1 0-437 0 0,0 5 184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4607 0 0,'0'0'9158'0'0,"2"2"-8614"0"0,0 1-392 0 0,0 0 1 0 0,0 1 0 0 0,0-1 0 0 0,0 1-1 0 0,0 0 1 0 0,-1-1 0 0 0,0 1 0 0 0,0 0-1 0 0,0 0 1 0 0,1 7 0 0 0,0 6 246 0 0,-2 22-1 0 0,1 3 206 0 0,3 69-43 0 0,-3-96-561 0 0,1-4 11 0 0,-1-6 32 0 0,-3 4-19 0 0,2-7 213 0 0,1-7-201 0 0,0-1 1 0 0,0 0 0 0 0,1 1-1 0 0,-1 0 1 0 0,1-1-1 0 0,0 1 1 0 0,4-7 0 0 0,23-35 56 0 0,-18 31-50 0 0,2-5-14 0 0,2 1 0 0 0,1 1 0 0 0,0 0-1 0 0,36-31 1 0 0,-28 27-11 0 0,-23 22-13 0 0,-1 1 1 0 0,0 0-1 0 0,1-1 1 0 0,-1 1 0 0 0,0 0-1 0 0,1 0 1 0 0,-1-1 0 0 0,0 1-1 0 0,1 0 1 0 0,-1 0 0 0 0,0-1-1 0 0,1 1 1 0 0,-1 0 0 0 0,1 0-1 0 0,-1 0 1 0 0,1 0-1 0 0,-1 0 1 0 0,0 0 0 0 0,1 0-1 0 0,-1 0 1 0 0,1 0 0 0 0,-1 0-1 0 0,1 0 1 0 0,-1 0 0 0 0,0 0-1 0 0,1 0 1 0 0,-1 0 0 0 0,1 0-1 0 0,-1 1 1 0 0,1-1 0 0 0,-1 0-1 0 0,1 1-2 0 0,0 0 0 0 0,0 0 0 0 0,0 0 0 0 0,0 0 1 0 0,0 0-1 0 0,0 0 0 0 0,0 0 0 0 0,-1 1 0 0 0,1-1 0 0 0,0 2 0 0 0,3 7-3 0 0,-2-1 1 0 0,3 14-1 0 0,-3-17 51 0 0,54 193 220 0 0,-55-196-266 0 0,4 11-5 0 0,3 5 28 0 0,-5-17-3 0 0,0-1 2 0 0,-2 0 13 0 0,1 0 0 0 0,-1 0 0 0 0,1-1 0 0 0,-1 1-1 0 0,1 0 1 0 0,0-1 0 0 0,-1 0 0 0 0,1 1 0 0 0,0-1 0 0 0,-1 0-1 0 0,1 0 1 0 0,0 0 0 0 0,0 0 0 0 0,-1 0 0 0 0,1 0 0 0 0,0 0-1 0 0,-1 0 1 0 0,1-1 0 0 0,0 1 0 0 0,-1-1 0 0 0,1 0 0 0 0,0 1-1 0 0,-1-1 1 0 0,3-2 0 0 0,2 0 103 0 0,0-1-1 0 0,-1 0 1 0 0,0-1-1 0 0,0 1 1 0 0,0-1-1 0 0,7-10 1 0 0,24-37 552 0 0,-21 29-440 0 0,132-179 849 0 0,-125 177-1199 0 0,0 2 0 0 0,2 0 1 0 0,1 2-1 0 0,0 1 0 0 0,2 0 0 0 0,36-19 0 0 0,-61 38-196 0 0,1 3-1556 0 0,-2-1 1276 0 0,0 0-1 0 0,0 1 1 0 0,0-1-1 0 0,0 0 0 0 0,0 1 1 0 0,0-1-1 0 0,0 1 1 0 0,0-1-1 0 0,-1 1 1 0 0,2 2-1 0 0,1 9-5667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2759 0 0,'0'0'126'0'0,"-2"2"-5"0"0,1-2-105 0 0,-2 3 182 0 0,0-1 1 0 0,0 1 0 0 0,0 0-1 0 0,0 0 1 0 0,0 0 0 0 0,0 0 0 0 0,1 0-1 0 0,-1 1 1 0 0,1-1 0 0 0,0 1-1 0 0,0 0 1 0 0,1-1 0 0 0,-2 5-1 0 0,-1 7 1852 0 0,1-1-1 0 0,0 1 0 0 0,1-1 0 0 0,0 20 0 0 0,2-12-1056 0 0,1-1-1 0 0,6 30 0 0 0,2-9-637 0 0,2-1 0 0 0,23 57 0 0 0,11 3 246 0 0,11 33-210 0 0,-3 13-201 0 0,-52-145-393 0 0,3 5-929 0 0,-4-7 1030 0 0,1 0 0 0 0,-1 0 1 0 0,0 0-1 0 0,0 1 1 0 0,0-1-1 0 0,1 0 1 0 0,-1 0-1 0 0,0 0 1 0 0,0 1-1 0 0,0-1 0 0 0,0 0 1 0 0,1 0-1 0 0,-1 1 1 0 0,0-1-1 0 0,0 0 1 0 0,0 0-1 0 0,0 1 0 0 0,0-1 1 0 0,0 0-1 0 0,0 0 1 0 0,0 1-1 0 0,0-1 1 0 0,0 0-1 0 0,0 0 0 0 0,0 1 1 0 0,0-1-1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11375 0 0,'7'20'508'0'0,"0"0"-1"0"0,13 23 1 0 0,-15-35 81 0 0,0 0 1 0 0,1 0 0 0 0,-1 0-1 0 0,2-1 1 0 0,-1 0 0 0 0,1 0 0 0 0,10 8-1 0 0,-5-6 317 0 0,-7-4-548 0 0,0-1 0 0 0,0 0 1 0 0,0 0-1 0 0,1-1 0 0 0,0 1 1 0 0,0-1-1 0 0,0 0 0 0 0,10 3 1 0 0,-2-3-3 0 0,-11-1-259 0 0,1-1 1 0 0,0 0 0 0 0,-1-1-1 0 0,1 1 1 0 0,0 0-1 0 0,0-1 1 0 0,0 0-1 0 0,0 0 1 0 0,0 0 0 0 0,6-2-1 0 0,-7 2-72 0 0,8-3 42 0 0,0 1 1 0 0,16-7 0 0 0,-24 8-103 0 0,1-1 0 0 0,-1 0 0 0 0,0 0 0 0 0,1 0 0 0 0,-1 0 0 0 0,0-1 0 0 0,0 1 0 0 0,0-1 0 0 0,0 1 0 0 0,-1-1 0 0 0,3-4 0 0 0,2-3-957 0 0,0 0-1 0 0,-1 0 1 0 0,0-1-1 0 0,-1 1 1 0 0,7-19 0 0 0,-6 3-5430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6447 0 0,'-2'-4'7074'0'0,"1"10"-3495"0"0,3 18-1709 0 0,5 34-2057 0 0,19 109 2225 0 0,6 186-1 0 0,-31-286-1912 0 0,12 162 699 0 0,-9-194-717 0 0,2 0 1 0 0,1 0-1 0 0,2-1 0 0 0,20 49 0 0 0,-23-68-207 0 0,-5-13-420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19 338 8663 0 0,'0'0'787'0'0,"-1"-2"-646"0"0,-1-7-27 0 0,-3-6 5063 0 0,4 7-1882 0 0,-4 88-1968 0 0,2-52-854 0 0,2 0-1 0 0,2 32 1 0 0,0-50-355 0 0,0 0 1 0 0,1-1-1 0 0,0 1 0 0 0,1-1 0 0 0,0 1 1 0 0,0-1-1 0 0,1 0 0 0 0,0 0 1 0 0,1-1-1 0 0,6 11 0 0 0,-7-13-33 0 0,0 0-1 0 0,0-1 0 0 0,1 1 1 0 0,0-1-1 0 0,-1 0 1 0 0,2-1-1 0 0,-1 1 0 0 0,1-1 1 0 0,7 5-1 0 0,-11-8-49 0 0,0-1 0 0 0,0 1-1 0 0,0-1 1 0 0,0 0 0 0 0,0 1 0 0 0,0-1-1 0 0,0 0 1 0 0,-1 0 0 0 0,1 0-1 0 0,0-1 1 0 0,0 1 0 0 0,0 0 0 0 0,0-1-1 0 0,0 1 1 0 0,3-2 0 0 0,-1 0 18 0 0,0 0 1 0 0,0 0-1 0 0,-1 0 0 0 0,1 0 1 0 0,5-5-1 0 0,-1-1 26 0 0,1-1 0 0 0,-1 0 0 0 0,-1 0 1 0 0,0-1-1 0 0,0 0 0 0 0,-1 0 0 0 0,6-13 0 0 0,0-6 15 0 0,14-43 0 0 0,-21 54-94 0 0,-1 1 0 0 0,-1-1 0 0 0,0 0 0 0 0,-2 0 0 0 0,0 0 0 0 0,-1 0 0 0 0,0 0 0 0 0,-2 0 0 0 0,0 0-1 0 0,-7-25 1 0 0,-6-10-586 0 0,-3 1 0 0 0,-25-52 0 0 0,36 87 228 0 0,2 8-385 0 0,2 6-352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45 6447 0 0,'0'-3'298'0'0,"2"-39"100"0"0,-5 63 10534 0 0,-8 34-8194 0 0,-6 31-3445 0 0,15-73 731 0 0,1 0 1 0 0,1 0 0 0 0,1 20-1 0 0,0-30-15 0 0,1 9 1 0 0,-1-11-11 0 0,0 0 0 0 0,0 0 0 0 0,0 0-1 0 0,0 0 1 0 0,0-1 0 0 0,0 1 0 0 0,0 0-1 0 0,0-1 1 0 0,0 1 0 0 0,2 0 0 0 0,5 2-17 0 0,0-1 0 0 0,0 0 0 0 0,15 2 0 0 0,-15-3 19 0 0,1 0 1 0 0,-1 1-1 0 0,15 5 0 0 0,-6 0 22 0 0,-1 1 0 0 0,1 0 0 0 0,-2 1 0 0 0,1 1 0 0 0,18 15 0 0 0,-24-14 3 0 0,-2 0 44 0 0,-8-10-61 0 0,1-1 1 0 0,-1 1 0 0 0,0 0 0 0 0,1 0 0 0 0,-1 0 0 0 0,0-1 0 0 0,0 1 0 0 0,0 0 0 0 0,0 0 0 0 0,1 0 0 0 0,-1 0 0 0 0,0 0 0 0 0,0-1 0 0 0,0 1-1 0 0,-1 0 1 0 0,1 0 0 0 0,0 0 0 0 0,0 0 0 0 0,-1 1 0 0 0,1 0 22 0 0,-1 2-1 0 0,0-1 0 0 0,0 1 0 0 0,0-1-1 0 0,-1 0 1 0 0,1 1 0 0 0,-1-1 0 0 0,1 0-1 0 0,-1 0 1 0 0,0 0 0 0 0,-1 0 0 0 0,1 0 0 0 0,0 0-1 0 0,-1-1 1 0 0,1 1 0 0 0,-1-1 0 0 0,0 0 0 0 0,-5 4-1 0 0,-6 2 95 0 0,0 0 0 0 0,-25 10 0 0 0,28-13-102 0 0,-17 7 63 0 0,7-3-63 0 0,1 0 0 0 0,-29 18 0 0 0,41-22-94 0 0,0 0-1 0 0,0-1 1 0 0,-1 0 0 0 0,1-1 0 0 0,-1 0-1 0 0,-12 3 1 0 0,21-6 11 0 0,-1 0-1 0 0,0 0 1 0 0,1 1-1 0 0,-1-1 1 0 0,1 0-1 0 0,-1 0 1 0 0,1 0 0 0 0,-1 0-1 0 0,0 0 1 0 0,1 0-1 0 0,-1 0 1 0 0,1-1-1 0 0,-1 1 1 0 0,1 0-1 0 0,-1 0 1 0 0,1 0 0 0 0,-1-1-1 0 0,0 1 1 0 0,0-1-1 0 0,0 1-262 0 0,-1-1-1145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17 129 10591 0 0,'0'0'964'0'0,"4"0"-794"0"0,0 0-154 0 0,22 1 202 0 0,-11 0 853 0 0,-7 0 973 0 0,1 0 0 0 0,15 4 0 0 0,-22-4-1440 0 0,0-1-453 0 0,1 0 1 0 0,0-1 0 0 0,-1 1-1 0 0,1 0 1 0 0,-1-1 0 0 0,1 1-1 0 0,-1-1 1 0 0,1 0 0 0 0,-1 0-1 0 0,0 0 1 0 0,1 0-1 0 0,3-3 1 0 0,-1 0-52 0 0,-1 0 0 0 0,1-1 0 0 0,-1 1 0 0 0,5-7-1 0 0,-2 3-41 0 0,-4 4-39 0 0,-1 0 0 0 0,1 1 0 0 0,0-1-1 0 0,-1 0 1 0 0,0-1 0 0 0,0 1 0 0 0,0 0-1 0 0,2-9 1 0 0,-4 12-81 0 0,1 0 0 0 0,0-1 0 0 0,-1 1-1 0 0,1 0 1 0 0,-1-1 0 0 0,0 1 0 0 0,1-1 0 0 0,-1 1 0 0 0,0 0-1 0 0,0-1 1 0 0,0 1 0 0 0,0-1 0 0 0,0 1 0 0 0,0-1 0 0 0,0 1-1 0 0,-1-1 1 0 0,1 1 0 0 0,0 0 0 0 0,-1-1 0 0 0,1 1 0 0 0,-1 0-1 0 0,0-1 1 0 0,1 1 0 0 0,-1 0 0 0 0,0 0 0 0 0,0 0 0 0 0,0-1-1 0 0,0 1 1 0 0,0 0 0 0 0,0 0 0 0 0,0 0 0 0 0,0 0 0 0 0,0 1-1 0 0,-2-2 1 0 0,2 2 23 0 0,1-1-1 0 0,-1 1 1 0 0,0 0-1 0 0,1 0 1 0 0,-1 0 0 0 0,0 0-1 0 0,1-1 1 0 0,-1 1-1 0 0,0 0 1 0 0,1 0-1 0 0,-1 0 1 0 0,0 0-1 0 0,1 1 1 0 0,-1-1 0 0 0,0 0-1 0 0,1 0 1 0 0,-1 0-1 0 0,0 0 1 0 0,1 1-1 0 0,-2 0 1 0 0,0-1-94 0 0,-3 2 10 0 0,1 0 0 0 0,-1 0 0 0 0,1 1 1 0 0,0-1-1 0 0,0 1 0 0 0,0 0 0 0 0,0 0 0 0 0,0 0 0 0 0,0 1 1 0 0,1-1-1 0 0,-5 7 0 0 0,-4 7-127 0 0,-15 25 0 0 0,15-23 153 0 0,2-1 122 0 0,0 0 0 0 0,1 2 0 0 0,-11 31 0 0 0,15-37 123 0 0,2 0-1 0 0,-1 1 1 0 0,2 0-1 0 0,0-1 1 0 0,0 29 0 0 0,2-40-124 0 0,0 0 0 0 0,0 0 1 0 0,1 0-1 0 0,-1 0 0 0 0,1 0 1 0 0,-1 0-1 0 0,1-1 0 0 0,0 1 1 0 0,0 0-1 0 0,1 0 0 0 0,-1 0 1 0 0,0-1-1 0 0,1 1 0 0 0,0-1 1 0 0,0 1-1 0 0,0-1 0 0 0,0 0 1 0 0,0 1-1 0 0,0-1 1 0 0,0 0-1 0 0,1-1 0 0 0,-1 1 1 0 0,0 0-1 0 0,1-1 0 0 0,0 1 1 0 0,-1-1-1 0 0,1 0 0 0 0,0 0 1 0 0,0 0-1 0 0,0 0 0 0 0,0 0 1 0 0,0 0-1 0 0,0-1 0 0 0,0 0 1 0 0,0 0-1 0 0,0 0 0 0 0,0 0 1 0 0,0 0-1 0 0,0 0 1 0 0,0-1-1 0 0,3 0 0 0 0,9-3-253 0 0,-1-1 0 0 0,0 0-1 0 0,0-1 1 0 0,0 0 0 0 0,-1-1-1 0 0,0-1 1 0 0,0 0 0 0 0,12-11-1 0 0,0-2-938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166 427 3679 0 0,'0'0'16824'0'0,"-2"1"-16046"0"0,-2 0-656 0 0,0 0 0 0 0,-1 0 0 0 0,1 0 0 0 0,0 0 1 0 0,0-1-1 0 0,0 0 0 0 0,-1 0 0 0 0,1 0 1 0 0,0 0-1 0 0,0-1 0 0 0,0 1 0 0 0,0-1 0 0 0,-1 0 1 0 0,1-1-1 0 0,0 1 0 0 0,1-1 0 0 0,-1 1 1 0 0,0-1-1 0 0,0 0 0 0 0,1-1 0 0 0,-7-4 0 0 0,4 3-267 0 0,0-1 0 0 0,1 0 0 0 0,0 0 0 0 0,-1-1-1 0 0,2 1 1 0 0,-1-1 0 0 0,1 0 0 0 0,-1-1 0 0 0,2 1 0 0 0,-1-1-1 0 0,-4-13 1 0 0,6 14-32 0 0,0-1-1 0 0,1 1 1 0 0,0-1-1 0 0,0 1 1 0 0,1-1 0 0 0,-1 0-1 0 0,2 1 1 0 0,-1-1-1 0 0,1 0 1 0 0,2-11-1 0 0,0 9 79 0 0,0 0-1 0 0,0 1 0 0 0,1-1 0 0 0,0 1 0 0 0,1-1 0 0 0,0 1 1 0 0,5-7-1 0 0,3 0 99 0 0,0 0 0 0 0,1 1 0 0 0,1 0 1 0 0,0 1-1 0 0,1 1 0 0 0,28-17 0 0 0,-20 15 350 0 0,43-19 0 0 0,-62 31-237 0 0,0 0 1 0 0,0 1 0 0 0,0-1-1 0 0,0 1 1 0 0,0 1 0 0 0,1-1-1 0 0,-1 1 1 0 0,0 0 0 0 0,10 1-1 0 0,-15-1-94 0 0,1 0-1 0 0,0 0 0 0 0,-1 0 1 0 0,1 0-1 0 0,0 0 0 0 0,-1 1 1 0 0,1-1-1 0 0,0 0 0 0 0,-1 0 1 0 0,1 1-1 0 0,0-1 0 0 0,-1 0 1 0 0,1 1-1 0 0,-1-1 0 0 0,1 1 1 0 0,-1-1-1 0 0,1 1 0 0 0,0 0 1 0 0,0 1 40 0 0,2 2 156 0 0,-1 3-148 0 0,-1 0 1 0 0,0-1 0 0 0,0 1 0 0 0,0 0 0 0 0,-1 0 0 0 0,0 0 0 0 0,-1 0 0 0 0,1 0 0 0 0,-1-1 0 0 0,0 1 0 0 0,-1 0-1 0 0,0-1 1 0 0,0 1 0 0 0,0-1 0 0 0,-6 11 0 0 0,-42 82 270 0 0,-6 13-418 0 0,55-110-38 0 0,-8-8-6034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7367 0 0,'0'0'568'0'0,"0"2"-373"0"0,-5 27 1769 0 0,2-13 562 0 0,-2 23 0 0 0,4 16-260 0 0,9 91 0 0 0,-3-110-1870 0 0,3 1 1 0 0,0-2-1 0 0,2 1 1 0 0,22 49 0 0 0,-16-51-296 0 0,-2-4 136 0 0,-1 0 0 0 0,8 33 0 0 0,-18-53-195 0 0,-1 0 1 0 0,0 0 0 0 0,-1 0 0 0 0,0 1 0 0 0,-1-1-1 0 0,0 0 1 0 0,0 1 0 0 0,-1-1 0 0 0,0 0-1 0 0,-5 17 1 0 0,-3 0-1127 0 0,-21 41 0 0 0,18-43-387 0 0,-14 43 1 0 0,26-66-125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6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2 303 7367 0 0,'0'0'568'0'0,"0"2"-373"0"0,-1 9 721 0 0,0-1-1 0 0,1 0 1 0 0,1 1 0 0 0,0-1-1 0 0,2 10 1 0 0,1-2-266 0 0,0-1 1 0 0,9 21-1 0 0,7 7-46 0 0,27 46 0 0 0,-36-72-355 0 0,1 0 0 0 0,0 0-1 0 0,1-1 1 0 0,1-1 0 0 0,1 0-1 0 0,0-1 1 0 0,33 25 0 0 0,-14-16 320 0 0,-32-24 112 0 0,-6-19-409 0 0,-7-31 192 0 0,5 26-338 0 0,1-1-1 0 0,-2-37 0 0 0,6 52-97 0 0,-1-33 72 0 0,2 0 0 0 0,9-71 0 0 0,6 23 102 0 0,30-105-1 0 0,-39 176-170 0 0,1 1 0 0 0,13-25 0 0 0,-13 31-31 0 0,-6 10-100 0 0,0 1 1 0 0,0-1-1 0 0,1 0 0 0 0,-1 1 1 0 0,1-1-1 0 0,-1 1 0 0 0,1 0 1 0 0,2-2-1 0 0,-3-1-2503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204 235 5063 0 0,'0'0'390'0'0,"0"-2"-252"0"0,-3-54 2753 0 0,4 45-2449 0 0,-1 0 1 0 0,-1 1 0 0 0,0-1 0 0 0,0 0 0 0 0,-1 1 0 0 0,0-1 0 0 0,-6-17 0 0 0,4 19 19 0 0,-1 1 1 0 0,-10-17-1 0 0,13 22-337 0 0,0 0 1 0 0,-1 0-1 0 0,1 1 0 0 0,-1-1 0 0 0,0 1 0 0 0,0-1 0 0 0,0 1 0 0 0,0 0 0 0 0,0 0 0 0 0,-6-3 1 0 0,8 5-53 0 0,-1-1 0 0 0,0 1 0 0 0,1 0 0 0 0,-1 0 0 0 0,1 0 0 0 0,-1-1 0 0 0,0 1 0 0 0,1 1 0 0 0,-1-1 0 0 0,0 0 0 0 0,1 0 0 0 0,-1 1 0 0 0,1-1 1 0 0,-1 1-1 0 0,0-1 0 0 0,1 1 0 0 0,-1-1 0 0 0,1 1 0 0 0,0 0 0 0 0,-1 0 0 0 0,1 0 0 0 0,0 0 0 0 0,-1 0 0 0 0,1 0 0 0 0,0 0 0 0 0,0 1 0 0 0,0-1 0 0 0,0 0 0 0 0,-1 2 1 0 0,-4 5 127 0 0,2 0 1 0 0,-1 0 0 0 0,-6 15 0 0 0,11-22-184 0 0,-12 30 151 0 0,2-1-1 0 0,0 1 1 0 0,3 1 0 0 0,1 0-1 0 0,-5 59 1 0 0,11-80-49 0 0,0 0-1 0 0,1-1 1 0 0,0 1 0 0 0,0 0 0 0 0,1-1 0 0 0,1 1-1 0 0,0-1 1 0 0,0 0 0 0 0,1 0 0 0 0,0 0 0 0 0,1-1-1 0 0,11 18 1 0 0,-15-25-106 0 0,0-1-1 0 0,0 1 1 0 0,0-1 0 0 0,1 1-1 0 0,-1-1 1 0 0,0 0 0 0 0,1 1-1 0 0,-1-1 1 0 0,1 0-1 0 0,-1 0 1 0 0,1 0 0 0 0,0 0-1 0 0,-1-1 1 0 0,1 1-1 0 0,0 0 1 0 0,0-1 0 0 0,0 1-1 0 0,-1-1 1 0 0,4 1 0 0 0,-3-1 9 0 0,1 0 1 0 0,-1-1-1 0 0,0 1 1 0 0,0-1 0 0 0,1 1-1 0 0,-1-1 1 0 0,0 0-1 0 0,0 0 1 0 0,0 0 0 0 0,0 0-1 0 0,0 0 1 0 0,0 0-1 0 0,3-3 1 0 0,1-1 34 0 0,-1-1-1 0 0,1 1 0 0 0,-1-1 1 0 0,-1 0-1 0 0,1 0 1 0 0,-1-1-1 0 0,0 1 1 0 0,4-12-1 0 0,-1-1 21 0 0,-1-1 0 0 0,0 0 0 0 0,-2 0 0 0 0,3-30 0 0 0,-7 29-57 0 0,0 18 75 0 0,1 6-128 0 0,21 40-203 0 0,-14-34 0 0 0,-7-9 176 0 0,-1 0-1 0 0,0 0 1 0 0,0 0 0 0 0,1 0 0 0 0,-1 0-1 0 0,0 0 1 0 0,0 1 0 0 0,0-1-1 0 0,1 0 1 0 0,-1 0 0 0 0,0 0 0 0 0,0 0-1 0 0,0 1 1 0 0,1-1 0 0 0,-1 0-1 0 0,0 0 1 0 0,0 0 0 0 0,0 1-1 0 0,0-1 1 0 0,0 0 0 0 0,0 0 0 0 0,0 1-1 0 0,0-1 1 0 0,1 0 0 0 0,-1 0-1 0 0,0 1 1 0 0,3-1-1207 0 0,11-2-1012 0 0,-3-2-3830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326 122 3679 0 0,'1'-2'284'0'0,"10"-26"-450"0"0,-8 15 2810 0 0,0 1 0 0 0,0-1-1 0 0,-2 1 1 0 0,1-16-1 0 0,-2 28-2627 0 0,0-1 0 0 0,0 1-1 0 0,0-1 1 0 0,0 1-1 0 0,0-1 1 0 0,0 1 0 0 0,0-1-1 0 0,0 1 1 0 0,-1-1 0 0 0,1 1-1 0 0,0-1 1 0 0,0 1 0 0 0,0-1-1 0 0,-1 1 1 0 0,1-1 0 0 0,0 1-1 0 0,0 0 1 0 0,-1-1-1 0 0,1 1 1 0 0,0-1 0 0 0,-1 1-1 0 0,1 0 1 0 0,-1-1 0 0 0,1 1-1 0 0,0 0 1 0 0,-2-1 0 0 0,1 1-7 0 0,0-1 1 0 0,-1 1-1 0 0,1 0 0 0 0,0 0 1 0 0,0 0-1 0 0,-1 0 1 0 0,1 0-1 0 0,0 0 1 0 0,0 0-1 0 0,-3 1 1 0 0,-4 1-49 0 0,-1 0 1 0 0,-13 7 0 0 0,16-6 53 0 0,-24 10-76 0 0,0 2-1 0 0,1 1 1 0 0,1 1 0 0 0,-46 37-1 0 0,63-44 69 0 0,1 0 0 0 0,0 1-1 0 0,0 0 1 0 0,1 0 0 0 0,1 1-1 0 0,0 1 1 0 0,-10 21 0 0 0,17-32 13 0 0,0 0 1 0 0,0 0 0 0 0,0 1-1 0 0,0-1 1 0 0,1 0 0 0 0,-1 0 0 0 0,1 1-1 0 0,-1-1 1 0 0,1 0 0 0 0,0 0-1 0 0,0 1 1 0 0,0-1 0 0 0,1 0-1 0 0,-1 1 1 0 0,0-1 0 0 0,1 0 0 0 0,0 3-1 0 0,0-4 7 0 0,0 1-1 0 0,0-1 0 0 0,0 1 1 0 0,0-1-1 0 0,0 0 0 0 0,0 0 0 0 0,1 1 1 0 0,-1-1-1 0 0,0 0 0 0 0,1 0 1 0 0,-1 0-1 0 0,0 0 0 0 0,1-1 1 0 0,-1 1-1 0 0,1 0 0 0 0,0-1 0 0 0,-1 1 1 0 0,1-1-1 0 0,-1 1 0 0 0,1-1 1 0 0,0 0-1 0 0,-1 0 0 0 0,3 1 1 0 0,5-1 8 0 0,1 0 1 0 0,-1-1-1 0 0,0 0 1 0 0,0 0 0 0 0,0-1-1 0 0,0 0 1 0 0,0-1 0 0 0,0 0-1 0 0,10-5 1 0 0,-6 2 12 0 0,0 0 1 0 0,-1-2-1 0 0,0 1 0 0 0,0-1 1 0 0,14-13-1 0 0,-20 15-48 0 0,-2 2 0 0 0,0 1 0 0 0,-1-1 0 0 0,0 1 0 0 0,0-1 0 0 0,0 0 0 0 0,-1 0 0 0 0,4-5 0 0 0,0-2 0 0 0,0 2 11 0 0,-5 7 250 0 0,-1 4-207 0 0,-4 24-1057 0 0,8-15-529 0 0,-3-8 713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11375 0 0,'-1'-13'368'0'0,"2"1"-1"0"0,0-1 1 0 0,0 1-1 0 0,1 0 1 0 0,0 0-1 0 0,1 0 1 0 0,8-20 3217 0 0,-9 35-2959 0 0,4 5-443 0 0,0 1 0 0 0,-1 0-1 0 0,-1 0 1 0 0,0 1-1 0 0,0-1 1 0 0,0 1 0 0 0,1 12-1 0 0,14 78 301 0 0,-14-67-291 0 0,30 143 498 0 0,8 56-228 0 0,-36-162-393 0 0,-3-23 3 0 0,15 71 1 0 0,-13-95-116 0 0,11 27 0 0 0,-17-49-75 0 0,1-1 1 0 0,-1 1-1 0 0,0 0 0 0 0,1 0 0 0 0,-1-1 1 0 0,0 1-1 0 0,1 0 0 0 0,-1 0 0 0 0,1-1 1 0 0,-1 1-1 0 0,1-1 0 0 0,0 1 0 0 0,-1-1 1 0 0,1 1-1 0 0,0-1 0 0 0,-1 1 0 0 0,1-1 1 0 0,0 1-1 0 0,0-1 0 0 0,-1 0 0 0 0,1 1 1 0 0,0-1-1 0 0,0 0 0 0 0,-1 0 0 0 0,3 1 1 0 0,-2-1-115 0 0,0-1 1 0 0,1 1-1 0 0,-1 0 1 0 0,0 0-1 0 0,0-1 1 0 0,0 1-1 0 0,1-1 1 0 0,-1 1-1 0 0,0-1 1 0 0,0 1-1 0 0,0-1 1 0 0,0 0-1 0 0,0 0 1 0 0,0 1-1 0 0,1-2 1 0 0,10-12-1556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6 446 6911 0 0,'0'-2'528'0'0,"-4"-24"10508"0"0,4 29-10721 0 0,-1 7-161 0 0,1-1 1 0 0,0 1-1 0 0,0-1 1 0 0,1 1-1 0 0,0-1 1 0 0,1 0-1 0 0,0 1 1 0 0,0-1-1 0 0,1 0 1 0 0,1 0-1 0 0,5 12 1 0 0,-6-15-71 0 0,1 0 0 0 0,-1-1 1 0 0,1 1-1 0 0,1-1 0 0 0,-1 0 0 0 0,1 0 1 0 0,0 0-1 0 0,0 0 0 0 0,0-1 0 0 0,0 0 1 0 0,1 0-1 0 0,0 0 0 0 0,0-1 0 0 0,0 0 1 0 0,0 0-1 0 0,0 0 0 0 0,11 2 0 0 0,-12-4 54 0 0,0-1-1 0 0,0 0 0 0 0,0 1 0 0 0,0-2 0 0 0,8 0 0 0 0,-11 0-13 0 0,0 0-82 0 0,0 0 0 0 0,-1-1 0 0 0,1 1-1 0 0,-1-1 1 0 0,1 0 0 0 0,-1 1 0 0 0,0-1 0 0 0,0 0-1 0 0,2-3 1 0 0,-2 4-16 0 0,3-7 57 0 0,0 0-1 0 0,-1-1 1 0 0,0 1 0 0 0,0 0-1 0 0,2-17 1 0 0,4-46 632 0 0,-5 27-518 0 0,12-107-349 0 0,-7 65-132 0 0,15-83-7300 0 0,-20 151 5828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3223 0 0,'2'2'143'0'0,"10"15"31"0"0,-9-12-213 0 0,6 15 481 0 0,-8-19-201 0 0,-1 0 0 0 0,0-1 0 0 0,1 1 0 0 0,-1 0 0 0 0,1-1 0 0 0,-1 1-1 0 0,1 0 1 0 0,-1-1 0 0 0,1 1 0 0 0,-1-1 0 0 0,1 1 0 0 0,0-1-1 0 0,-1 1 1 0 0,1-1 0 0 0,0 1 0 0 0,8 4 6577 0 0,-6-5-6490 0 0,0 1 0 0 0,0-1-1 0 0,0 1 1 0 0,0-1 0 0 0,0 0 0 0 0,0 0-1 0 0,1-1 1 0 0,-1 1 0 0 0,0-1-1 0 0,0 1 1 0 0,0-1 0 0 0,0 0-1 0 0,5-3 1 0 0,-1 0 14 0 0,0 0 0 0 0,0-1 0 0 0,0 0 0 0 0,-1-1-1 0 0,0 1 1 0 0,0-1 0 0 0,5-7 0 0 0,2-4 331 0 0,16-27 0 0 0,-27 40-632 0 0,1 0-2 0 0,-1-1 0 0 0,1 0-1 0 0,-1 1 1 0 0,-1-1 0 0 0,1 0 0 0 0,-1 0-1 0 0,0 0 1 0 0,1-9 0 0 0,-1 9-29 0 0,0 1-2 0 0,-1 0 1 0 0,1-1-1 0 0,-1 1 0 0 0,0 0 1 0 0,0-1-1 0 0,0 1 0 0 0,-1 0 1 0 0,-1-8-1 0 0,-2-5-5 0 0,2 15-5 0 0,0 1-12 0 0,2 0 4 0 0,-1 1 0 0 0,1-1 0 0 0,0 1 1 0 0,-1-1-1 0 0,1 1 0 0 0,-1-1 0 0 0,1 1 0 0 0,-1-1 1 0 0,1 1-1 0 0,-1-1 0 0 0,1 1 0 0 0,-1 0 0 0 0,1-1 1 0 0,-1 1-1 0 0,0 0 0 0 0,1 0 0 0 0,-1-1 0 0 0,1 1 1 0 0,-1 0-1 0 0,0 0 0 0 0,1 0 0 0 0,-1 0 0 0 0,0 0 1 0 0,1 0-1 0 0,-1 0 0 0 0,0 0 0 0 0,1 0 0 0 0,-1 0 1 0 0,0 0-1 0 0,1 0 0 0 0,-1 1 0 0 0,0-1 0 0 0,1 0 1 0 0,-1 0-1 0 0,1 1 0 0 0,-1-1 0 0 0,0 0 0 0 0,1 1 1 0 0,-1-1-1 0 0,1 0 0 0 0,-1 1 0 0 0,1-1 0 0 0,-1 1 1 0 0,1-1-1 0 0,-1 2 0 0 0,-3 2-18 0 0,0 0 0 0 0,0 0-1 0 0,-5 9 1 0 0,8-12 21 0 0,-10 18-46 0 0,0 1-1 0 0,1 0 1 0 0,-11 30 0 0 0,-15 68 55 0 0,29-94-7 0 0,3-12 4 0 0,1 0 0 0 0,1 1 0 0 0,0-1 0 0 0,0 0 0 0 0,1 1 0 0 0,1 0 0 0 0,0-1 0 0 0,0 1 0 0 0,4 13-1 0 0,-4-26-2 0 0,0 1 0 0 0,1-1-1 0 0,-1 1 1 0 0,1 0 0 0 0,-1-1-1 0 0,1 1 1 0 0,-1-1-1 0 0,1 1 1 0 0,-1-1 0 0 0,1 0-1 0 0,0 1 1 0 0,-1-1-1 0 0,1 1 1 0 0,-1-1 0 0 0,1 0-1 0 0,0 0 1 0 0,0 1-1 0 0,-1-1 1 0 0,1 0 0 0 0,0 0-1 0 0,1 0 1 0 0,-1 1-6 0 0,2-1-10 0 0,1 1 0 0 0,-1-1 0 0 0,0 1 0 0 0,1-1 0 0 0,-1 0 0 0 0,0 0 1 0 0,1-1-1 0 0,-1 1 0 0 0,0-1 0 0 0,0 1 0 0 0,1-1 0 0 0,-1 0 0 0 0,0 0 0 0 0,0-1 0 0 0,0 1 0 0 0,0-1 1 0 0,0 1-1 0 0,4-4 0 0 0,2-2-435 0 0,-1 0 1 0 0,1 0 0 0 0,-2 0 0 0 0,10-12 0 0 0,-1 0-1420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 6447 0 0,'0'-3'499'0'0,"-4"-48"14184"0"0,-1 66-12864 0 0,-4 28-2540 0 0,4-19 761 0 0,1-9-20 0 0,-3 26 0 0 0,7-24-36 0 0,3-1-69 0 0,-2-13 43 0 0,1 1 1 0 0,0-1 0 0 0,0 0-1 0 0,0 1 1 0 0,0-1 0 0 0,1-1-1 0 0,-1 1 1 0 0,1 0 0 0 0,0 0-1 0 0,-1-1 1 0 0,1 0-1 0 0,0 1 1 0 0,1-1 0 0 0,-1 0-1 0 0,0-1 1 0 0,7 4 0 0 0,5 1-96 0 0,2-1 0 0 0,24 6 0 0 0,-18-6 110 0 0,34 13-18 0 0,-51-16 97 0 0,0 1-1 0 0,-1 0 1 0 0,1 0 0 0 0,-1 1 0 0 0,0-1 0 0 0,0 1 0 0 0,5 5 0 0 0,-8-8 108 0 0,1 5 99 0 0,5 2 434 0 0,-6-3-638 0 0,0 0-1 0 0,0 0 1 0 0,0 0 0 0 0,-1 0-1 0 0,0 0 1 0 0,0 0 0 0 0,0 0-1 0 0,0 0 1 0 0,-1 1 0 0 0,0-1-1 0 0,0 0 1 0 0,-1 0-1 0 0,1 1 1 0 0,-1-1 0 0 0,0 0-1 0 0,0 0 1 0 0,-1 0 0 0 0,0 0-1 0 0,0 0 1 0 0,0 0 0 0 0,-3 4-1 0 0,-3 5-40 0 0,0-1 0 0 0,-1 0 0 0 0,0-1 0 0 0,-1 0 0 0 0,-1 0 0 0 0,-12 10 0 0 0,20-19-11 0 0,-14 13 17 0 0,0-1 1 0 0,0-1-1 0 0,-33 19 0 0 0,47-31-64 0 0,0-1 1 0 0,0 1-1 0 0,0-1 0 0 0,0 0 1 0 0,-1 0-1 0 0,1 0 0 0 0,0-1 1 0 0,-1 1-1 0 0,1-1 0 0 0,-5 0 1 0 0,7 0-66 0 0,-1 0 1 0 0,1 0 0 0 0,0 0-1 0 0,-1-1 1 0 0,1 1 0 0 0,0 0-1 0 0,-1-1 1 0 0,1 1-1 0 0,0-1 1 0 0,0 0 0 0 0,-1 1-1 0 0,1-1 1 0 0,0 0-1 0 0,0 0 1 0 0,0 0 0 0 0,0 0-1 0 0,0 0 1 0 0,0 0 0 0 0,0 0-1 0 0,0 0 1 0 0,1 0-1 0 0,-1 0 1 0 0,0 0 0 0 0,1-1-1 0 0,-1 1 1 0 0,0-2 0 0 0,-3-10-7550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 9671 0 0,'0'0'875'0'0,"-3"-1"-719"0"0,2 1-174 0 0,-6-2 179 0 0,1 0-1 0 0,-1 0 0 0 0,0 1 0 0 0,-7 0 1 0 0,10 1 360 0 0,1 0 0 0 0,-1 0 0 0 0,1 1 0 0 0,0-1 1 0 0,-1 1-1 0 0,-5 2 0 0 0,4-1-99 0 0,1 0-1 0 0,-1 0 1 0 0,1 0-1 0 0,0 1 1 0 0,-1-1-1 0 0,1 1 1 0 0,0 0-1 0 0,1 0 1 0 0,-1 1 0 0 0,0-1-1 0 0,1 1 1 0 0,-5 7-1 0 0,5-6-269 0 0,0 0-1 0 0,0 1 0 0 0,1-1 0 0 0,0 1 0 0 0,0 0 1 0 0,0 0-1 0 0,1 0 0 0 0,0 0 0 0 0,0 0 1 0 0,0 7-1 0 0,-2 31-93 0 0,-2 79 117 0 0,5-95-146 0 0,2 1 1 0 0,6 36-1 0 0,-7-58-23 0 0,2 4 27 0 0,11 12 8 0 0,-1-8 80 0 0,-8-13-92 0 0,-1-1 8 0 0,-2 0-3 0 0,1 0 0 0 0,-1 0 0 0 0,0 0 0 0 0,0-1 0 0 0,0 1 0 0 0,1-1 0 0 0,-1 0 0 0 0,0 0-1 0 0,1 0 1 0 0,-1 0 0 0 0,0 0 0 0 0,1 0 0 0 0,-1 0 0 0 0,0-1 0 0 0,0 1 0 0 0,1-1 0 0 0,-1 0 0 0 0,0 0 0 0 0,0 1 0 0 0,0-1 0 0 0,0-1 0 0 0,0 1 0 0 0,0 0 0 0 0,3-3 0 0 0,4-4 47 0 0,0 0 0 0 0,0 0 0 0 0,11-15 1 0 0,-11 13-44 0 0,-4 5-30 0 0,-1-2 1 0 0,1 1-1 0 0,-1 0 1 0 0,-1-1-1 0 0,1 0 0 0 0,-1 0 1 0 0,0 0-1 0 0,0 0 1 0 0,-1 0-1 0 0,0-1 1 0 0,0 1-1 0 0,-1-1 1 0 0,0 1-1 0 0,-1-1 0 0 0,1-12 1 0 0,-2 11-35 0 0,0 0-1 0 0,0-1 1 0 0,-1 1 0 0 0,0 0-1 0 0,-1 0 1 0 0,0 1 0 0 0,0-1 0 0 0,-1 0-1 0 0,0 1 1 0 0,0 0 0 0 0,-1 0-1 0 0,-8-11 1 0 0,-2 1-90 0 0,-15-20-1043 0 0,-58-57 0 0 0,80 87-169 0 0,1-2-3811 0 0,2 0-1320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101 686 9671 0 0,'0'0'10064'0'0,"1"-2"-9664"0"0,8-14-169 0 0,0 0 0 0 0,-1-1 0 0 0,-1 1 0 0 0,-1-1 0 0 0,0-1 0 0 0,-1 1 0 0 0,-1-1 0 0 0,3-21 0 0 0,-4 5-86 0 0,-1 0-1 0 0,-1 1 1 0 0,-6-54-1 0 0,1 61 4 0 0,0 0-1 0 0,-14-38 0 0 0,-23-48 20 0 0,35 96-156 0 0,0 2-33 0 0,0 0 0 0 0,-1 1 0 0 0,-13-19 0 0 0,18 30-120 0 0,0 1-215 0 0,2 1 346 0 0,0 0 1 0 0,-1-1 0 0 0,1 1 0 0 0,-1 0 0 0 0,1 0 0 0 0,-1 0 0 0 0,1-1-1 0 0,-1 1 1 0 0,1 0 0 0 0,-1 0 0 0 0,1 0 0 0 0,-1 0 0 0 0,1 0-1 0 0,-1 0 1 0 0,0 0 0 0 0,1 0 0 0 0,-1 0 0 0 0,1 0 0 0 0,-1 0 0 0 0,1 1-1 0 0,-1-1 1 0 0,0 0 0 0 0,-4 10-47 0 0,1 0-1 0 0,0 1 1 0 0,0-1 0 0 0,1 1-1 0 0,-4 21 1 0 0,-1 60-223 0 0,7-25 253 0 0,13 89 0 0 0,-3-48 9 0 0,-6-76 18 0 0,1 0 0 0 0,2 0 0 0 0,1 0 0 0 0,1-1 0 0 0,2-1 0 0 0,17 37 0 0 0,-9-26 140 0 0,-2 0-1 0 0,12 51 0 0 0,-24-73-81 0 0,0 0 0 0 0,-2 0-1 0 0,0 0 1 0 0,-1 0 0 0 0,-1 1 0 0 0,-1-1-1 0 0,-4 31 1 0 0,-2-18-10 0 0,2 0 0 0 0,1 0 0 0 0,2 1 0 0 0,3 48 0 0 0,1-64-48 0 0,-1-4-23 0 0,0-10-85 0 0,6-17-186 0 0,-4 4-170 0 0,0 1 0 0 0,0 0 0 0 0,2-18 0 0 0,-3-11-5456 0 0,-3 12-471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54 400 5527 0 0,'-1'2'423'0'0,"-29"36"711"0"0,19-24 2359 0 0,-1 1 7964 0 0,21-24-10591 0 0,-6 6-703 0 0,21-21 128 0 0,0-1 1 0 0,-2-2-1 0 0,27-40 0 0 0,-7 2-311 0 0,3 3-1 0 0,61-67 0 0 0,-67 82-1819 0 0,-31 37 9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2 2303 0 0,'-5'-2'17728'0'0,"-6"21"-14688"0"0,-4 10-5746 0 0,8-13 4334 0 0,-3 11-1406 0 0,1 1 1 0 0,-10 49-1 0 0,-3 10-118 0 0,-6-9-55 0 0,-63 123 0 0 0,71-160-19 0 0,-6 15-17 0 0,-25 48-15 0 0,44-91 2 0 0,-81 143 0 0 0,84-149-62 0 0,0 0-1 0 0,0-1 1 0 0,-1 0-1 0 0,0 0 1 0 0,0 0-1 0 0,0-1 1 0 0,-1 0-1 0 0,-10 8 0 0 0,13-11-19 0 0,-1 0 0 0 0,1-1 0 0 0,-1 0 0 0 0,0 0 0 0 0,1 0 0 0 0,-1 0 0 0 0,-7 0 0 0 0,6 0-44 0 0,3-1 74 0 0,-1 0 0 0 0,1 0 0 0 0,-1-1 0 0 0,1 1 0 0 0,-1 0 0 0 0,1-1 0 0 0,-1 0 0 0 0,1 1 0 0 0,-1-1 0 0 0,1 0 0 0 0,-3-2 0 0 0,-22-13-196 0 0,27 15 241 0 0,-5-2-21 0 0,1-1 1 0 0,-1 0-1 0 0,1 0 0 0 0,1 0 0 0 0,-1-1 0 0 0,1 0 1 0 0,-6-8-1 0 0,-16-39 57 0 0,17 35-44 0 0,6 13 15 0 0,0 0 0 0 0,0 0 0 0 0,1 0 0 0 0,-1 0 0 0 0,1 0 0 0 0,0 0 0 0 0,0-1 0 0 0,0-4 0 0 0,2-4 0 0 0,1 0 0 0 0,4-20 0 0 0,-6 33 0 0 0,3-15 0 0 0,4 3 0 0 0,-4 9 33 0 0,-1 1 0 0 0,0 0 0 0 0,1 0 0 0 0,0 1 0 0 0,-1-1 0 0 0,1 0 0 0 0,0 1 0 0 0,0-1 0 0 0,0 1 0 0 0,0 0 0 0 0,0 0 0 0 0,0 0 0 0 0,0 1 0 0 0,6-2 0 0 0,5 1 181 0 0,1 1-1 0 0,14 0 0 0 0,-8 1-85 0 0,94-7 590 0 0,-29-7 598 0 0,-21 2-341 0 0,-64 11-973 0 0,78-12 1148 0 0,-67 9-944 0 0,-1-1-1 0 0,1 0 1 0 0,-1 0-1 0 0,18-10 1 0 0,72-46-16 0 0,-11 4-96 0 0,-85 54-91 0 0,14-13-22 0 0,-17 14-58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16703 0 0,'0'0'10680'0'0,"3"2"-10473"0"0,-2 0-144 0 0,0-2-40 0 0,-1 1 0 0 0,1 0-1 0 0,-1-1 1 0 0,1 1 0 0 0,0-1-1 0 0,-1 1 1 0 0,1 0 0 0 0,0-1 0 0 0,0 0-1 0 0,-1 1 1 0 0,1-1 0 0 0,0 1-1 0 0,0-1 1 0 0,0 0 0 0 0,-1 0-1 0 0,3 1 1 0 0,8 1-7 0 0,19 4-3639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237 114 5983 0 0,'8'-22'1805'0'0,"6"-26"0"0"0,-9 29 2164 0 0,9-6 1595 0 0,-2 25-5145 0 0,-10 1-411 0 0,-1-1 1 0 0,0 1 0 0 0,0-1-1 0 0,1 1 1 0 0,-1 0 0 0 0,0-1 0 0 0,0 1-1 0 0,0 0 1 0 0,0 0 0 0 0,0 0 0 0 0,0 0-1 0 0,0 0 1 0 0,0 0 0 0 0,-1 0-1 0 0,1 0 1 0 0,0 1 0 0 0,0-1 0 0 0,-1 0-1 0 0,1 0 1 0 0,0 2 0 0 0,-1-1 4 0 0,3 3-10 0 0,-1 0 0 0 0,-1 1 0 0 0,1-1 0 0 0,-1 1 0 0 0,0 0 0 0 0,0-1 0 0 0,0 1 0 0 0,-1 0 0 0 0,0 0 1 0 0,-1 6-1 0 0,-1 9 68 0 0,-8 30 1 0 0,4-21 1 0 0,-18 70 248 0 0,-53 143-1 0 0,11-42-105 0 0,-4 13 129 0 0,22-72-216 0 0,42-115-110 0 0,-6 19 47 0 0,12-46-65 0 0,0 0 1 0 0,0 0 0 0 0,0 0-1 0 0,0 0 1 0 0,0 0 0 0 0,0 0-1 0 0,0 0 1 0 0,0 0 0 0 0,0-1-1 0 0,0 1 1 0 0,0 0 0 0 0,0 0-1 0 0,0 0 1 0 0,1 0 0 0 0,-1 0-1 0 0,0 0 1 0 0,0 0 0 0 0,0 0-1 0 0,0 0 1 0 0,0 0 0 0 0,0 0-1 0 0,0 0 1 0 0,0 0 0 0 0,0 0-1 0 0,0 0 1 0 0,0 0 0 0 0,0 0-1 0 0,0 0 1 0 0,0 0 0 0 0,1 0-1 0 0,-1 1 1 0 0,0-1-1 0 0,0 0 1 0 0,0 0 0 0 0,0 0-1 0 0,0 0 1 0 0,0 0 0 0 0,0 0-1 0 0,0 0 1 0 0,0 0 0 0 0,0 0-1 0 0,0 0 1 0 0,0 0 0 0 0,0 0-1 0 0,0 0 1 0 0,0 0 0 0 0,0 0-1 0 0,0 0 1 0 0,0 0 0 0 0,0 0-1 0 0,0 1 1 0 0,0-1 0 0 0,0 0-1 0 0,0 0 1 0 0,0 0 0 0 0,0 0-1 0 0,0 0 1 0 0,0 0 0 0 0,0 0-1 0 0,0 0 1 0 0,0 0 0 0 0,0 0-1 0 0,0 0 1 0 0,0 0 0 0 0,4 0-24 0 0,-1-1 0 0 0,1 0 1 0 0,-1 0-1 0 0,0 0 1 0 0,1 0-1 0 0,-1-1 0 0 0,0 0 1 0 0,0 1-1 0 0,0-1 1 0 0,0 0-1 0 0,0-1 1 0 0,5-4-1 0 0,-3 2-406 0 0,0 0 0 0 0,0-1 0 0 0,-1 0 0 0 0,0 0 0 0 0,7-12 0 0 0,-4 1-1717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4607 0 0,'0'0'763'0'0,"-1"4"1121"0"0,-2 13 954 0 0,0 1 0 0 0,1 20 1 0 0,2-30-2579 0 0,0 0 1 0 0,1 1 0 0 0,0-1-1 0 0,1 1 1 0 0,0-1 0 0 0,0 0-1 0 0,4 9 1 0 0,-3-9-223 0 0,1-1 0 0 0,0 0 0 0 0,0 0 1 0 0,0-1-1 0 0,1 1 0 0 0,0-1 0 0 0,0 0 0 0 0,1 0 0 0 0,0-1 0 0 0,0 1 1 0 0,0-1-1 0 0,0 0 0 0 0,1-1 0 0 0,0 0 0 0 0,0 0 0 0 0,0 0 1 0 0,0-1-1 0 0,1 0 0 0 0,0-1 0 0 0,8 3 0 0 0,-3-2-391 0 0,0 0 0 0 0,1-1 0 0 0,-1 0 0 0 0,0-1 0 0 0,19-1 0 0 0,-17-3-833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28 219 11519 0 0,'-2'1'528'0'0,"-24"7"2442"0"0,37-4-1819 0 0,-4-1-969 0 0,0-2-6 0 0,1 1 1 0 0,-1-1-1 0 0,0 0 0 0 0,1-1 1 0 0,-1 0-1 0 0,15-2 1 0 0,47-11 643 0 0,-40 6-514 0 0,232-64 1524 0 0,-61 13-954 0 0,157-24-654 0 0,-350 80-564 0 0,0 1 1 0 0,0-1-1 0 0,0 2 0 0 0,0-1 1 0 0,0 1-1 0 0,13 1 0 0 0,-19-1-1170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58 6447 0 0,'0'0'3511'0'0,"2"-1"-1947"0"0,13-18 1476 0 0,-13 17-1824 0 0,-1 0-753 0 0,5-7 2215 0 0,-8 10-2547 0 0,-4 5-93 0 0,0 0 0 0 0,1 1 0 0 0,-1-1 0 0 0,1 1 0 0 0,1 0 1 0 0,-1 0-1 0 0,1 1 0 0 0,-5 12 0 0 0,2-4 69 0 0,2 0 1 0 0,0 1 0 0 0,-4 23-1 0 0,9-36-51 0 0,-1 1-1 0 0,1-1 0 0 0,0 1 0 0 0,0-1 1 0 0,0 0-1 0 0,0 1 0 0 0,1-1 1 0 0,0 0-1 0 0,0 1 0 0 0,0-1 0 0 0,0 0 1 0 0,1 0-1 0 0,0 0 0 0 0,0 0 1 0 0,0 0-1 0 0,0 0 0 0 0,0 0 0 0 0,1-1 1 0 0,0 1-1 0 0,0-1 0 0 0,0 0 1 0 0,0 0-1 0 0,0 0 0 0 0,6 4 1 0 0,-5-4 24 0 0,1 0 0 0 0,0-1 0 0 0,0 1 0 0 0,0-1 0 0 0,0 0 0 0 0,0-1 0 0 0,0 1 0 0 0,1-1 0 0 0,-1 0 0 0 0,0 0 0 0 0,1 0 1 0 0,-1-1-1 0 0,1 0 0 0 0,-1 0 0 0 0,1 0 0 0 0,-1-1 0 0 0,1 0 0 0 0,-1 0 0 0 0,9-3 0 0 0,51-19 480 0 0,-52 17-439 0 0,-9 4-107 0 0,8-7 58 0 0,-4-3-4 0 0,-6 8-72 0 0,-1 0-1 0 0,-1 1 1 0 0,1-1 0 0 0,0 0 0 0 0,-1 0-1 0 0,0 0 1 0 0,0 0 0 0 0,0 0 0 0 0,0 0-1 0 0,0 0 1 0 0,-1 0 0 0 0,0 0 0 0 0,0 1-1 0 0,0-1 1 0 0,0 0 0 0 0,-4-7 0 0 0,-3-5-119 0 0,-1 0 0 0 0,-13-19 0 0 0,22 35 121 0 0,-2-2-10 0 0,-8-15-106 0 0,-1 2 1 0 0,0-1-1 0 0,-2 2 1 0 0,-14-15-1 0 0,13 14-255 0 0,11 10-4371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2303 0 0,'0'0'14127'0'0,"2"2"-13894"0"0,1 2-156 0 0,0 0 0 0 0,0 0-1 0 0,0 0 1 0 0,-1 1-1 0 0,1-1 1 0 0,-1 1 0 0 0,0-1-1 0 0,0 1 1 0 0,-1 0 0 0 0,3 8-1 0 0,-1 9 237 0 0,3 27 0 0 0,-2-9-30 0 0,16 109 708 0 0,-6-99-679 0 0,-13-48-287 0 0,0 0 0 0 0,-1 0 0 0 0,1-1 0 0 0,0 1 0 0 0,0 0 0 0 0,0 0 0 0 0,0 0 0 0 0,1-1 0 0 0,1 4 0 0 0,0-3 32 0 0,-2 0 61 0 0,1-2 2 0 0,1 0-77 0 0,-1 0 0 0 0,0-1 1 0 0,0 1-1 0 0,1-1 0 0 0,-1 1 0 0 0,0-1 0 0 0,0 0 0 0 0,0 0 0 0 0,0 0 1 0 0,0 0-1 0 0,0 0 0 0 0,0 0 0 0 0,3-2 0 0 0,-1-1 21 0 0,0 1 0 0 0,-1-1 0 0 0,1 0 0 0 0,-1 0-1 0 0,5-7 1 0 0,1-5 71 0 0,0-1 0 0 0,9-23-1 0 0,-16 35-109 0 0,47-137 230 0 0,-35 96-156 0 0,2 0 0 0 0,2 1 0 0 0,30-54 0 0 0,-33 76-86 0 0,-6 13-13 0 0,5 6 0 0 0,0 2 0 0 0,1 4-11 0 0,1 3-31 0 0,0 3 31 0 0,-6-3-158 0 0,-1-1-1 0 0,2 0 1 0 0,11 4-1 0 0,-11-6-122 0 0,7 3-2274 0 0,-6-2 1054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5063 0 0,'0'0'2112'0'0,"1"2"-342"0"0,-1 0-1462 0 0,1-1 1 0 0,-1 1-1 0 0,1-1 1 0 0,0 1 0 0 0,-1 0-1 0 0,1-1 1 0 0,0 0-1 0 0,0 1 1 0 0,0-1 0 0 0,0 0-1 0 0,0 1 1 0 0,1-1-1 0 0,-1 0 1 0 0,0 0-1 0 0,1 0 1 0 0,-1 0 0 0 0,2 1-1 0 0,0-1-117 0 0,0 0-1 0 0,0 0 0 0 0,0 0 1 0 0,0 0-1 0 0,-1-1 1 0 0,1 1-1 0 0,0-1 1 0 0,0 0-1 0 0,0 0 0 0 0,4 0 1 0 0,6-1 230 0 0,-1-1 1 0 0,1 0 0 0 0,-1-1-1 0 0,18-7 1 0 0,45-22 861 0 0,-59 24-1083 0 0,0-1 0 0 0,27-20 1 0 0,-37 26-189 0 0,-1-1 1 0 0,-1-1-1 0 0,1 1 0 0 0,-1-1 1 0 0,1 1-1 0 0,-2-1 1 0 0,1-1-1 0 0,0 1 1 0 0,-1 0-1 0 0,0-1 1 0 0,4-10-1 0 0,-5 7-12 0 0,-2-2-12 0 0,-1 9-8 0 0,0 0 1 0 0,0-1-1 0 0,0 1 0 0 0,0 1 0 0 0,-1-1 0 0 0,1 0 0 0 0,-1 0 1 0 0,1 0-1 0 0,-1 1 0 0 0,0-1 0 0 0,0 1 0 0 0,0-1 1 0 0,1 1-1 0 0,-2 0 0 0 0,1 0 0 0 0,0 0 0 0 0,0 0 0 0 0,-4-1 1 0 0,2 0-40 0 0,-1 1 1 0 0,0 0 0 0 0,0 0 0 0 0,0 0 0 0 0,0 1 0 0 0,0 0 0 0 0,0 0-1 0 0,-5 0 1 0 0,4 1 2 0 0,-1 1-1 0 0,1 0 1 0 0,0 0 0 0 0,-1 0-1 0 0,1 1 1 0 0,0 0-1 0 0,0 0 1 0 0,1 0 0 0 0,-9 7-1 0 0,-6 5-68 0 0,-19 21 0 0 0,30-27 107 0 0,-1 0 15 0 0,1 0 0 0 0,1 1 0 0 0,-1 0-1 0 0,2 0 1 0 0,-1 1 0 0 0,2 0 0 0 0,-11 22 0 0 0,14-25 10 0 0,0 0 0 0 0,1 0 1 0 0,0 0-1 0 0,1 0 0 0 0,-1 0 1 0 0,2 0-1 0 0,-1 0 0 0 0,1 0 1 0 0,0 0-1 0 0,1 0 0 0 0,-1 1 1 0 0,2-1-1 0 0,2 11 1 0 0,-2-14 14 0 0,-1 0 0 0 0,1 0 0 0 0,0 0 1 0 0,0-1-1 0 0,1 1 0 0 0,-1-1 1 0 0,1 1-1 0 0,0-1 0 0 0,0 0 1 0 0,1 0-1 0 0,6 6 0 0 0,-7-7 0 0 0,0-1 1 0 0,0-1-1 0 0,0 1 0 0 0,0 0 0 0 0,0-1 1 0 0,1 1-1 0 0,-1-1 0 0 0,0 0 1 0 0,1 0-1 0 0,-1 0 0 0 0,1-1 0 0 0,-1 1 1 0 0,1-1-1 0 0,-1 0 0 0 0,1 0 0 0 0,-1 0 1 0 0,1 0-1 0 0,4-1 0 0 0,0-1-94 0 0,0 0 1 0 0,1-1-1 0 0,-1 0 0 0 0,-1 0 1 0 0,1 0-1 0 0,13-9 0 0 0,5-7-5044 0 0,-6 1-962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47 309 4143 0 0,'0'2'319'0'0,"5"33"682"0"0,-4-10 8350 0 0,-3-22-8284 0 0,2-2-964 0 0,0-1 1 0 0,0 0-1 0 0,0 0 1 0 0,0 1-1 0 0,0-1 0 0 0,0 0 1 0 0,0 0-1 0 0,0 1 1 0 0,0-1-1 0 0,0 0 1 0 0,0 0-1 0 0,0 1 0 0 0,0-1 1 0 0,0 0-1 0 0,-1 0 1 0 0,1 0-1 0 0,0 1 1 0 0,0-1-1 0 0,0 0 0 0 0,0 0 1 0 0,-1 0-1 0 0,1 0 1 0 0,0 1-1 0 0,0-1 1 0 0,0 0-1 0 0,0 0 0 0 0,-1 0 1 0 0,1 0-1 0 0,0 0 1 0 0,-1 1-1 0 0,0-1-55 0 0,0 0-1 0 0,0 0 1 0 0,0 0-1 0 0,0 0 1 0 0,0 0-1 0 0,0 0 0 0 0,0 0 1 0 0,0 0-1 0 0,0-1 1 0 0,0 1-1 0 0,0 0 1 0 0,0-1-1 0 0,0 1 1 0 0,0 0-1 0 0,0-1 1 0 0,0 1-1 0 0,1-1 1 0 0,-1 0-1 0 0,0 1 1 0 0,0-1-1 0 0,-1-1 0 0 0,0 0 25 0 0,0 0-1 0 0,1-1 0 0 0,-1 1 1 0 0,0-1-1 0 0,1 1 0 0 0,-1-1 1 0 0,-1-5-1 0 0,1 2 16 0 0,0 0 0 0 0,1-1 0 0 0,-1 0 0 0 0,1 1 0 0 0,0-1 0 0 0,1-11 0 0 0,1 7 43 0 0,1 0 1 0 0,0 0-1 0 0,1 1 0 0 0,0-1 1 0 0,1 1-1 0 0,0 0 0 0 0,1-1 0 0 0,10-16 1 0 0,-3 9-12 0 0,0 2 1 0 0,0 0-1 0 0,28-27 1 0 0,-26 32-126 0 0,0-1 0 0 0,1 2-1 0 0,0 0 1 0 0,31-14 0 0 0,-45 24-14 0 0,7-4-140 0 0,0 0 0 0 0,16-4-1 0 0,-21 7-126 0 0,-1 1 0 0 0,1-1-1 0 0,0 1 1 0 0,0 0-1 0 0,0 0 1 0 0,0 0-1 0 0,0 0 1 0 0,0 0 0 0 0,-1 1-1 0 0,1-1 1 0 0,0 1-1 0 0,5 2 1 0 0,3 2-1488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0,'0'0'9980'0'0,"2"1"-8533"0"0,3 1-1065 0 0,-1 0-1 0 0,1 0 1 0 0,-1 1 0 0 0,1-1-1 0 0,-1 1 1 0 0,0 0 0 0 0,0 0 0 0 0,-1 0-1 0 0,5 5 1 0 0,5 6 268 0 0,11 19 1 0 0,9 10 490 0 0,-28-38-1054 0 0,2 3 41 0 0,1 0-1 0 0,0 0 1 0 0,1 0 0 0 0,0-1-1 0 0,10 7 1 0 0,-16-13-165 0 0,-1 0 0 0 0,0 1 0 0 0,0-1 0 0 0,1 0 0 0 0,-1-1 0 0 0,0 1 0 0 0,1 0 0 0 0,-1-1 0 0 0,1 1 0 0 0,-1-1 0 0 0,1 0 0 0 0,-1 0 0 0 0,1 0 0 0 0,-1 0 0 0 0,1 0 0 0 0,-1-1 0 0 0,1 1-1 0 0,-1-1 1 0 0,1 1 0 0 0,-1-1 0 0 0,0 0 0 0 0,1 0 0 0 0,-1 0 0 0 0,0 0 0 0 0,0-1 0 0 0,0 1 0 0 0,0-1 0 0 0,0 1 0 0 0,3-3 0 0 0,17-21-2783 0 0,-12 9 1164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10943 0 0,'0'0'5228'0'0,"0"2"-4492"0"0,-21 216 3411 0 0,-73 275-3370 0 0,71-367-1984 0 0,22-110 920 0 0,0 0-1 0 0,1 0 1 0 0,0 0-1 0 0,2 0 1 0 0,5 31-1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2303 0 0,'0'0'102'0'0,"2"0"-1"0"0,18-11-179 0 0,-2 1 1774 0 0,-2 0 10822 0 0,-17 10-12385 0 0,-1 1 0 0 0,0 0 0 0 0,0 0 1 0 0,0 0-1 0 0,1 0 0 0 0,-1 0 0 0 0,1 0 0 0 0,-1 0 1 0 0,1 1-1 0 0,-2 1 0 0 0,-2 1 81 0 0,-95 61 642 0 0,4-2-775 0 0,52-31-17 0 0,25-17-25 0 0,19-15-40 0 0,-1 1 0 0 0,1-1 0 0 0,0 0 0 0 0,0 0 0 0 0,0 0 0 0 0,0 0 0 0 0,0 0 0 0 0,0 0 0 0 0,0 0 0 0 0,0 0 0 0 0,0 0 0 0 0,0 0 0 0 0,0 0 0 0 0,0 0 0 0 0,0 0 0 0 0,0 0 0 0 0,0 0 1 0 0,0 0-1 0 0,0 0 0 0 0,0 0 0 0 0,0 0 0 0 0,-1 1 0 0 0,1-1 0 0 0,0 0 0 0 0,0 0 0 0 0,0 0 0 0 0,0 0 0 0 0,0 0 0 0 0,0 0 0 0 0,0 0 0 0 0,0 0 0 0 0,0 0 0 0 0,0 0 0 0 0,0 0 0 0 0,1 0 1 0 0,-1 1-1 0 0,0-1 0 0 0,0 0 0 0 0,0 0 0 0 0,0 0 0 0 0,0 0 0 0 0,0 0 0 0 0,0 0 0 0 0,0 0 0 0 0,0 0 0 0 0,0 0 0 0 0,0 0 0 0 0,0 0 0 0 0,0 0 0 0 0,0 0 0 0 0,0 0 0 0 0,0 0 0 0 0,0 0 0 0 0,0 0 1 0 0,0 0-1 0 0,0 0 0 0 0,1 1 0 0 0,-1-1 0 0 0,0 0 0 0 0,0 0 0 0 0,0 0 0 0 0,16 14-15 0 0,-10-12 14 0 0,0 0-5 0 0,25 9-31 0 0,2-1 0 0 0,54 9 1 0 0,-42-10 24 0 0,-20-4 74 0 0,0 0-1 0 0,0 2 1 0 0,0 2-1 0 0,-1 0 0 0 0,39 20 1 0 0,-62-28 56 0 0,0 1 3 0 0,0-1-89 0 0,-1 0 1 0 0,1 0-1 0 0,-1 0 0 0 0,0 0 0 0 0,1 0 0 0 0,-1 0 1 0 0,0 0-1 0 0,0 0 0 0 0,0 0 0 0 0,1 0 0 0 0,-1 0 1 0 0,0 0-1 0 0,-1 1 0 0 0,1-1 0 0 0,0 0 1 0 0,0 0-1 0 0,0 0 0 0 0,-1 0 0 0 0,1 0 0 0 0,0 0 1 0 0,-1 0-1 0 0,1 0 0 0 0,-1 0 0 0 0,1 0 0 0 0,-1 0 1 0 0,0 0-1 0 0,1 0 0 0 0,-1 0 0 0 0,0-1 0 0 0,0 1 1 0 0,1 0-1 0 0,-1 0 0 0 0,0-1 0 0 0,0 1 0 0 0,0-1 1 0 0,-1 2-1 0 0,-6 3 113 0 0,-1-1 0 0 0,1 1 0 0 0,-15 4-1 0 0,8-3-9 0 0,-164 69 18 0 0,150-61-149 0 0,-14 7-55 0 0,-1-2 1 0 0,-70 22-1 0 0,72-36-100 0 0,40-5 64 0 0,6-6-172 0 0,1 0 182 0 0,0 0 0 0 0,0 1 0 0 0,0-1 0 0 0,1 1 0 0 0,-1 0 0 0 0,1 0 1 0 0,1 1-1 0 0,-1 0 0 0 0,9-4 0 0 0,10-9-259 0 0,-21 14 341 0 0,53-36-5812 0 0,-25 19-300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27 10591 0 0,'0'-2'488'0'0,"0"-9"49"0"0,0-2 2117 0 0,-8 25 371 0 0,3-5-2669 0 0,-5 16 103 0 0,2-1-1 0 0,0 1 1 0 0,-10 47-1 0 0,12-42-256 0 0,-38 184 352 0 0,-6 28-204 0 0,34-182-174 0 0,-2-1 0 0 0,-28 61 0 0 0,-123 205 50 0 0,153-302-777 0 0,6-8-5096 0 0,4-3-861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13991 0 0,'0'0'3220'0'0,"0"2"-2286"0"0,2 0-797 0 0,-1 0 1 0 0,0 0 0 0 0,1-1 0 0 0,-1 1 0 0 0,1 0 0 0 0,-1-1-1 0 0,1 1 1 0 0,0-1 0 0 0,-1 1 0 0 0,1-1 0 0 0,0 0 0 0 0,0 0-1 0 0,0 0 1 0 0,0 0 0 0 0,0 0 0 0 0,0 0 0 0 0,1 0 0 0 0,-1-1 0 0 0,4 1-1 0 0,5 1 228 0 0,1 0 0 0 0,17 0 0 0 0,4-2 113 0 0,-1-2-1 0 0,1-1 0 0 0,42-9 1 0 0,96-32 331 0 0,-52 12-432 0 0,-83 22-374 0 0,33-6-894 0 0,-22 12-4302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155 389 17711 0 0,'0'0'5496'0'0,"-1"2"-4909"0"0,-1 6-286 0 0,0 1-1 0 0,0-1 1 0 0,-1 0 0 0 0,-1 0 0 0 0,-5 11-1 0 0,-26 39 206 0 0,8-17-331 0 0,11-13-152 0 0,3-8-191 0 0,2 0 1 0 0,-18 43-1 0 0,28-61-188 0 0,16 9-4198 0 0,-3-10-800 0 0,1-4-1366 0 0</inkml:trace>
  <inkml:trace contextRef="#ctx0" brushRef="#br0" timeOffset="1">474 3 9871 0 0,'0'0'440'0'0,"11"-2"88"0"0,0 2-424 0 0,-1 0-104 0 0,1 0 0 0 0,-2 2 416 0 0,4 0 56 0 0,-1-1 8 0 0,1 3-5360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565 161 11111 0 0,'74'-138'1283'0'0,"-59"116"3962"0"0,-95 182-3565 0 0,29-60-1428 0 0,-14 27-184 0 0,-152 275-68 0 0,35-82-3234 0 0,174-305 3261 0 0,-1 0 1 0 0,2 0 0 0 0,0 1 0 0 0,1 0-1 0 0,1 1 1 0 0,0-1 0 0 0,1 1-1 0 0,1 0 1 0 0,-2 29 0 0 0,6-34-151 0 0,-1-10-733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91 472 9415 0 0,'-1'2'431'0'0,"0"3"-84"0"0,0-2-308 0 0,1-1-1 0 0,-1 0 1 0 0,0 1-1 0 0,0-1 1 0 0,0 0-1 0 0,0 0 1 0 0,0 0-1 0 0,0 0 1 0 0,-3 3-1 0 0,3-4 133 0 0,1 0 0 0 0,-1 0 0 0 0,0 0 0 0 0,0 0 0 0 0,1 0 0 0 0,-1 0-1 0 0,0 0 1 0 0,0-1 0 0 0,0 1 0 0 0,0 0 0 0 0,0-1 0 0 0,0 1 0 0 0,0-1 0 0 0,0 1 0 0 0,-1-1 0 0 0,1 1 0 0 0,0-1 0 0 0,0 0 0 0 0,0 0-1 0 0,0 0 1 0 0,-1 1 0 0 0,1-1 0 0 0,0 0 0 0 0,0 0 0 0 0,0-1 0 0 0,-1 1 0 0 0,1 0 0 0 0,0 0 0 0 0,0 0 0 0 0,0-1 0 0 0,0 1 0 0 0,0-1-1 0 0,-1 1 1 0 0,1-1 0 0 0,0 1 0 0 0,0-1 0 0 0,0 0 0 0 0,0 1 0 0 0,-1-3 0 0 0,-1 1 82 0 0,0-1 0 0 0,0 0 0 0 0,0 0 0 0 0,1 0 1 0 0,-1 0-1 0 0,1-1 0 0 0,0 1 0 0 0,0-1 0 0 0,0 1 0 0 0,-1-5 0 0 0,1 2-66 0 0,1 0-1 0 0,0-1 0 0 0,0 1 1 0 0,1-1-1 0 0,-1 1 0 0 0,2 0 1 0 0,-1-1-1 0 0,1 1 1 0 0,0 0-1 0 0,0-1 0 0 0,0 1 1 0 0,5-11-1 0 0,3-6 273 0 0,23-41 0 0 0,-28 56-376 0 0,11-17-65 0 0,1 1-1 0 0,1 1 1 0 0,0 0-1 0 0,2 1 1 0 0,1 1-1 0 0,1 1 1 0 0,44-33-1 0 0,-50 43-124 0 0,0 1-1 0 0,1 0 1 0 0,0 0 0 0 0,26-8-1 0 0,-31 13-532 0 0,1 0-1 0 0,-1 1 0 0 0,1 1 1 0 0,17-1-1 0 0,-12 2-1423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 7367 0 0,'0'0'1062'0'0,"-9"-4"4775"0"0,4 3-5551 0 0,1 1 1 0 0,-1 0-1 0 0,1 0 1 0 0,-1 1-1 0 0,1-1 0 0 0,-1 1 1 0 0,1 0-1 0 0,0 0 1 0 0,-1 0-1 0 0,1 1 0 0 0,0-1 1 0 0,0 1-1 0 0,0 0 1 0 0,0 1-1 0 0,0-1 0 0 0,0 0 1 0 0,1 1-1 0 0,-6 5 0 0 0,-3 3-1 0 0,-1 2 0 0 0,2-1 0 0 0,-16 22 0 0 0,19-22-79 0 0,1-1-1 0 0,0 1 1 0 0,-10 24-1 0 0,14-30-184 0 0,1 0 0 0 0,0 0 0 0 0,0 0-1 0 0,1 0 1 0 0,0 0 0 0 0,0 1 0 0 0,1-1 0 0 0,-1 0-1 0 0,1 0 1 0 0,2 12 0 0 0,-2-16-4 0 0,0 0 0 0 0,1 0 1 0 0,-1 0-1 0 0,1 0 0 0 0,-1 0 1 0 0,1-1-1 0 0,0 1 0 0 0,0 0 1 0 0,-1 0-1 0 0,1-1 0 0 0,0 1 1 0 0,1-1-1 0 0,-1 1 0 0 0,0-1 1 0 0,0 1-1 0 0,1-1 0 0 0,-1 0 1 0 0,1 1-1 0 0,-1-1 0 0 0,1 0 1 0 0,-1 0-1 0 0,1 0 0 0 0,0 0 1 0 0,-1-1-1 0 0,1 1 0 0 0,0 0 1 0 0,0-1-1 0 0,0 1 0 0 0,0-1 1 0 0,2 1-1 0 0,1-1 42 0 0,-1-1 1 0 0,0 1-1 0 0,0-1 1 0 0,0 0-1 0 0,1 0 1 0 0,-1 0-1 0 0,0 0 1 0 0,0-1-1 0 0,0 0 1 0 0,-1 0-1 0 0,1 0 1 0 0,5-4-1 0 0,2-1 60 0 0,0-2 0 0 0,0 1-1 0 0,-1-1 1 0 0,16-19-1 0 0,-23 24-106 0 0,0 0 1 0 0,0-1-1 0 0,0 1 0 0 0,-1 0 1 0 0,1-1-1 0 0,-1 0 0 0 0,0 1 0 0 0,-1-1 1 0 0,1 0-1 0 0,-1 0 0 0 0,0 0 0 0 0,0 0 1 0 0,0 0-1 0 0,-1 0 0 0 0,0 0 1 0 0,0-6-1 0 0,-6-12-1655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9503 0 0,'5'11'1008'0'0,"1"15"9038"0"0,-6-27-9500 0 0,-1-3-493 0 0,0 0 0 0 0,0-1 0 0 0,0 1 0 0 0,1 0 1 0 0,-1 0-1 0 0,1 0 0 0 0,0 0 0 0 0,0-1 0 0 0,1 1 0 0 0,-1 0 0 0 0,1 0 0 0 0,0 0 0 0 0,0 0 0 0 0,1 0 0 0 0,-1 0 0 0 0,1 0 0 0 0,0 1 0 0 0,3-7 1 0 0,5-6 223 0 0,1 1 0 0 0,22-26 1 0 0,-28 36-271 0 0,6-8-5 0 0,1 1 0 0 0,1 1 0 0 0,0 0 0 0 0,0 0 0 0 0,1 2 0 0 0,0 0 0 0 0,1 0 0 0 0,0 1 0 0 0,28-10 0 0 0,-41 18 16 0 0,0-1 1 0 0,0 0-1 0 0,0 1 0 0 0,0-1 0 0 0,0 1 0 0 0,0-1 1 0 0,0 1-1 0 0,0 0 0 0 0,0 0 0 0 0,0 0 0 0 0,0 0 1 0 0,1 1-1 0 0,-1-1 0 0 0,0 0 0 0 0,0 1 0 0 0,0-1 1 0 0,0 1-1 0 0,0 0 0 0 0,0 0 0 0 0,-1 0 0 0 0,1 0 1 0 0,0 0-1 0 0,0 0 0 0 0,-1 0 0 0 0,1 1 1 0 0,0-1-1 0 0,1 2 0 0 0,-1 1 8 0 0,0-1 0 0 0,1 1-1 0 0,-2-1 1 0 0,1 1 0 0 0,0 0 0 0 0,-1 0 0 0 0,1 0-1 0 0,-1 0 1 0 0,0 0 0 0 0,0 0 0 0 0,-1 0 0 0 0,1 7-1 0 0,-1 7-12 0 0,-2 0 0 0 0,1 0 0 0 0,-2 0-1 0 0,-1-1 1 0 0,-9 32 0 0 0,1-6-1900 0 0,10-23-452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350 131 2303 0 0,'1'-1'102'0'0,"4"-7"393"0"0,1 0 1 0 0,6-15 0 0 0,-8 15 2692 0 0,-1 0 0 0 0,0-1 0 0 0,2-10 1 0 0,-4 14-2662 0 0,1-1 1 0 0,0 1-1 0 0,0 0 1 0 0,3-6 0 0 0,1-2 518 0 0,-5 12-972 0 0,-5 2-66 0 0,1 0 1 0 0,0 1-1 0 0,0-1 0 0 0,0 1 1 0 0,0 0-1 0 0,0 0 0 0 0,0 0 1 0 0,0 0-1 0 0,-2 4 0 0 0,2-4-7 0 0,-11 12 140 0 0,0 1 1 0 0,1 0-1 0 0,-17 27 0 0 0,14-19-10 0 0,6-10 101 0 0,1 0-1 0 0,1 0 0 0 0,1 1 0 0 0,0 0 1 0 0,-10 27-1 0 0,17-40-223 0 0,-1 0-1 0 0,1 0 0 0 0,0 0 1 0 0,-1 0-1 0 0,1 1 0 0 0,0-1 1 0 0,0 0-1 0 0,0 0 1 0 0,0 0-1 0 0,0 0 0 0 0,0 1 1 0 0,0-1-1 0 0,0 0 1 0 0,1 0-1 0 0,-1 0 0 0 0,0 0 1 0 0,1 0-1 0 0,-1 0 1 0 0,0 0-1 0 0,1 1 0 0 0,1 0 1 0 0,-1-1 6 0 0,0 0 1 0 0,0 0 0 0 0,0-1 0 0 0,0 1 0 0 0,0-1-1 0 0,0 1 1 0 0,0-1 0 0 0,0 1 0 0 0,0-1 0 0 0,0 0 0 0 0,1 1-1 0 0,-1-1 1 0 0,0 0 0 0 0,0 0 0 0 0,0 0 0 0 0,1 0-1 0 0,0 0 1 0 0,4-1 36 0 0,1 0 1 0 0,-1 0-1 0 0,0 0 0 0 0,0-1 1 0 0,0 0-1 0 0,9-4 0 0 0,3-3-153 0 0,-1-1 0 0 0,-1 0-1 0 0,17-13 1 0 0,-29 20 71 0 0,0-1 0 0 0,0 1-1 0 0,0-1 1 0 0,0 0 0 0 0,-1 0 0 0 0,1 0 0 0 0,-1-1-1 0 0,0 1 1 0 0,0-1 0 0 0,-1 1 0 0 0,1-1-1 0 0,-1 0 1 0 0,0 0 0 0 0,-1 0 0 0 0,1 0-1 0 0,0-6 1 0 0,-2 9-63 0 0,0-1 1 0 0,0 1-1 0 0,0-1 0 0 0,0 1 1 0 0,-1 0-1 0 0,1-1 0 0 0,-2-4 1 0 0,2 6-88 0 0,-10 3-296 0 0,9-2 457 0 0,-1 0 0 0 0,1 0 1 0 0,-1 1-1 0 0,1-1 0 0 0,0 0 0 0 0,-1 1 1 0 0,1-1-1 0 0,0 1 0 0 0,-1-1 1 0 0,1 1-1 0 0,-2 1 0 0 0,-1 1-6 0 0,0 1 0 0 0,0-1-1 0 0,1 1 1 0 0,-1-1 0 0 0,1 1-1 0 0,0 0 1 0 0,0 0 0 0 0,1 1-1 0 0,-1-1 1 0 0,1 1 0 0 0,0-1-1 0 0,0 1 1 0 0,-1 5 0 0 0,-2 8 13 0 0,1 0 1 0 0,-2 24-1 0 0,3-18 11 0 0,-9 144-166 0 0,5-43-102 0 0,-40 275 103 0 0,42-368 567 0 0,-2 0 1 0 0,-1 0 0 0 0,-2-1-1 0 0,-1 0 1 0 0,-2-1-1 0 0,0-1 1 0 0,-2 0 0 0 0,-35 50-1 0 0,44-70-210 0 0,-29 47 948 0 0,33-53-947 0 0,2-1-37 0 0,2 17-163 0 0,0-15 11 0 0,-2 2-271 0 0,3-5 112 0 0,-1 0 139 0 0,-1-1 0 0 0,1 0 0 0 0,0 1 1 0 0,0-1-1 0 0,-1 0 0 0 0,1 0 0 0 0,0 0 0 0 0,0 0 0 0 0,-1 0 0 0 0,1-1 0 0 0,0 1 0 0 0,0 0 1 0 0,-1-1-1 0 0,1 0 0 0 0,0 1 0 0 0,-1-1 0 0 0,1 0 0 0 0,-1 0 0 0 0,1 1 0 0 0,-1-1 0 0 0,1-1 1 0 0,-1 1-1 0 0,2-1 0 0 0,-2 0-2 0 0,1 0 0 0 0,-1 0 0 0 0,0 0 0 0 0,0 0 0 0 0,0 0 0 0 0,0 0 0 0 0,0 0 0 0 0,-1 0 0 0 0,1 0 0 0 0,-1 0 0 0 0,1 0 0 0 0,-1 0 0 0 0,0 0 0 0 0,0-1 0 0 0,0 1 0 0 0,0-4 0 0 0,-1-3-58 0 0,0 0 0 0 0,-4-15-1 0 0,-4-1-363 0 0,-1-1 0 0 0,0 1 0 0 0,-21-33 0 0 0,11 21-10 0 0,1 1-752 0 0,-28-39 0 0 0,37 59 636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340 121 5095 0 0,'0'0'232'0'0,"-11"1"1339"0"0,-4-6 2828 0 0,8 2-162 0 0,3 6-4109 0 0,0 0 0 0 0,0 0 0 0 0,0 0 0 0 0,1 0 0 0 0,0 0 0 0 0,0 1 0 0 0,0 0 0 0 0,0-1 0 0 0,0 1 1 0 0,1 0-1 0 0,-1 1 0 0 0,1-1 0 0 0,0 0 0 0 0,1 1 0 0 0,-1-1 0 0 0,1 1 0 0 0,0-1 0 0 0,0 1 0 0 0,0-1 0 0 0,0 1 0 0 0,1 6 0 0 0,0-9 142 0 0,0-2-233 0 0,0 1 0 0 0,0 0 1 0 0,1 0-1 0 0,-1-1 1 0 0,0 1-1 0 0,1 0 1 0 0,-1 0-1 0 0,1-1 0 0 0,-1 1 1 0 0,0 0-1 0 0,1-1 1 0 0,0 2-1 0 0,2-1 15 0 0,0 0 0 0 0,0-1 0 0 0,0 1 0 0 0,-1-1 0 0 0,1 1-1 0 0,0-1 1 0 0,0 0 0 0 0,0 0 0 0 0,0 0 0 0 0,0-1 0 0 0,0 1 0 0 0,0-1-1 0 0,-1 1 1 0 0,1-1 0 0 0,5-2 0 0 0,6-3 156 0 0,24-13 1 0 0,-26 13-174 0 0,9-7 10 0 0,1-1 0 0 0,26-23 0 0 0,-14 11-134 0 0,-33 25 21 0 0,0-6-866 0 0,-2-3 331 0 0,-3 3 483 0 0,-1 0-1 0 0,0 1 1 0 0,0-1-1 0 0,-1 1 1 0 0,-7-7 0 0 0,8 9 265 0 0,3 1-233 0 0,-1 0 0 0 0,0 1 0 0 0,0 0 0 0 0,0-1 1 0 0,0 1-1 0 0,-1 0 0 0 0,1 1 0 0 0,0-1 0 0 0,-1 0 1 0 0,1 1-1 0 0,-1 0 0 0 0,0 0 0 0 0,1 0 1 0 0,-8 0-1 0 0,6 0 44 0 0,0 2 0 0 0,-1-1 0 0 0,1 1 0 0 0,0-1 0 0 0,0 1 0 0 0,-1 1 0 0 0,1-1 0 0 0,0 1 1 0 0,-7 3-1 0 0,-6 5 58 0 0,1 1 1 0 0,0 0 0 0 0,0 1-1 0 0,-20 19 1 0 0,32-26-27 0 0,-173 165 424 0 0,171-164-407 0 0,1 1 1 0 0,0 0-1 0 0,1 1 1 0 0,-1 0-1 0 0,2 0 1 0 0,-1 0-1 0 0,-4 12 0 0 0,7-16 33 0 0,1 0-1 0 0,0-1 1 0 0,0 1-1 0 0,1 0 0 0 0,-1 0 1 0 0,1 0-1 0 0,0 0 0 0 0,0 0 1 0 0,0 0-1 0 0,0 0 0 0 0,1 0 1 0 0,-1 0-1 0 0,1-1 0 0 0,0 1 1 0 0,0 0-1 0 0,1 0 0 0 0,-1-1 1 0 0,1 1-1 0 0,4 6 1 0 0,-2-4 87 0 0,1 0 0 0 0,0 0 0 0 0,0 0 1 0 0,0-1-1 0 0,1 1 0 0 0,0-1 0 0 0,0-1 1 0 0,0 1-1 0 0,1-1 0 0 0,-1 0 1 0 0,1 0-1 0 0,0-1 0 0 0,0 0 0 0 0,1-1 1 0 0,-1 1-1 0 0,1-1 0 0 0,-1 0 0 0 0,1-1 1 0 0,-1 0-1 0 0,11 0 0 0 0,1-1 30 0 0,-1-1 0 0 0,1 0 0 0 0,-1-1 0 0 0,0-1 0 0 0,0-1 0 0 0,0-1 0 0 0,25-10 0 0 0,-12 4-31 0 0,-10 4 29 0 0,34-17 1 0 0,-53 23-213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14 107 4607 0 0,'0'0'6206'0'0,"0"1"-5144"0"0,-3 6-664 0 0,0 1 0 0 0,1-1 0 0 0,0 0 0 0 0,1 1 0 0 0,0-1-1 0 0,0 1 1 0 0,0-1 0 0 0,1 1 0 0 0,0-1 0 0 0,1 1 0 0 0,0-1 0 0 0,0 1-1 0 0,3 9 1 0 0,1 4-5 0 0,2 0-1 0 0,0-1 1 0 0,15 30-1 0 0,-1-14-141 0 0,-16-28-206 0 0,1 0 0 0 0,-2 0 1 0 0,1 1-1 0 0,-1 0 0 0 0,-1 0 1 0 0,1 0-1 0 0,-2 0 1 0 0,1 0-1 0 0,1 17 0 0 0,-4-25 49 0 0,0 0 1 0 0,0 0-1 0 0,0-1 0 0 0,0 1 1 0 0,0 0-1 0 0,0 0 0 0 0,1 0 0 0 0,-1 0 1 0 0,0 0-1 0 0,0-1 0 0 0,1 1 1 0 0,-1 0-1 0 0,0 0 0 0 0,2 1 0 0 0,5-12 1698 0 0,-2 1-2150 0 0,8-12 611 0 0,106-167 790 0 0,43-51-875 0 0,-150 220-248 0 0,-11 17-59 0 0,8 17-4461 0 0,-5-7 3085 0 0,1 1-3029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3223 0 0,'0'2'8812'0'0,"1"4"-8017"0"0,-1 1 0 0 0,0-1 0 0 0,-1 0 0 0 0,0 1 0 0 0,1-1 0 0 0,-2 0 0 0 0,-2 10 0 0 0,-20 47 624 0 0,16-43-828 0 0,-104 255 995 0 0,112-274-2326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3679 0 0,'0'0'328'0'0,"-5"8"-264"0"0,-1 1-64 0 0,2 0 1032 0 0,1 2 192 0 0,3 2 40 0 0,1 1-4176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279 280 5063 0 0,'-1'1'390'0'0,"-1"9"428"0"0,-1-1 1 0 0,0 0-1 0 0,-1 0 1 0 0,0 0-1 0 0,-1 0 1 0 0,0-1 0 0 0,0 0-1 0 0,0 0 1 0 0,-1 0-1 0 0,0 0 1 0 0,-10 7-1 0 0,10-8-392 0 0,-1-1-1 0 0,0 0 1 0 0,0-1-1 0 0,0 0 0 0 0,-1 0 1 0 0,0 0-1 0 0,0-1 1 0 0,0-1-1 0 0,0 1 1 0 0,-1-1-1 0 0,1 0 0 0 0,-13 2 1 0 0,17-5-389 0 0,1 0 0 0 0,0 1 0 0 0,-1-1 0 0 0,1 0 0 0 0,-1 0 0 0 0,1-1 0 0 0,0 1 0 0 0,-1-1 0 0 0,1 0 0 0 0,0 0 0 0 0,-1 0 0 0 0,1 0 0 0 0,0 0 0 0 0,0-1 0 0 0,0 1 0 0 0,0-1 0 0 0,0 0 0 0 0,1 0 0 0 0,-1 0 0 0 0,-3-3 0 0 0,3 1-6 0 0,0 0 0 0 0,0 0 0 0 0,0-1-1 0 0,0 1 1 0 0,1-1 0 0 0,0 1 0 0 0,0-1-1 0 0,0 0 1 0 0,0 0 0 0 0,1 0 0 0 0,0 0-1 0 0,-1-8 1 0 0,1-1 4 0 0,0-1 1 0 0,1 1-1 0 0,1 0 0 0 0,0 0 0 0 0,1 0 1 0 0,0 0-1 0 0,1 0 0 0 0,8-22 0 0 0,-5 20-63 0 0,1 0 0 0 0,1 0 0 0 0,0 1 0 0 0,1 0 0 0 0,0 0 0 0 0,21-22 0 0 0,-22 28-5 0 0,0 2-1 0 0,1-1 0 0 0,0 1 0 0 0,0 1 0 0 0,1 0 0 0 0,0 0 0 0 0,0 1 1 0 0,0 0-1 0 0,0 1 0 0 0,1 0 0 0 0,0 0 0 0 0,0 1 0 0 0,19-2 0 0 0,-20 3 26 0 0,0 1 0 0 0,0 0 0 0 0,0 1-1 0 0,0 1 1 0 0,0-1 0 0 0,0 1-1 0 0,0 1 1 0 0,-1 0 0 0 0,1 0 0 0 0,0 1-1 0 0,-1 0 1 0 0,0 1 0 0 0,1 0-1 0 0,-2 1 1 0 0,16 9 0 0 0,-20-11 10 0 0,-1-1 0 0 0,0 1 0 0 0,0 0 0 0 0,0 0 1 0 0,0 0-1 0 0,0 1 0 0 0,-1-1 0 0 0,0 1 0 0 0,1-1 0 0 0,-1 1 1 0 0,-1 0-1 0 0,1 0 0 0 0,0 0 0 0 0,-1 0 0 0 0,0 0 0 0 0,0 0 0 0 0,0 0 1 0 0,-1 0-1 0 0,1 1 0 0 0,-1-1 0 0 0,0 7 0 0 0,-1-3 24 0 0,0 0 0 0 0,-1-1 0 0 0,0 1 0 0 0,0-1 0 0 0,-1 1 0 0 0,1-1 0 0 0,-2 0 0 0 0,1 0 0 0 0,-1 0 0 0 0,-9 12 0 0 0,-1-1-3 0 0,-2 0 1 0 0,-1-1-1 0 0,0 0 0 0 0,-26 19 0 0 0,12-14 19 0 0,-67 37 0 0 0,85-52-181 0 0,-1 0 0 0 0,0 0 0 0 0,0-2 0 0 0,0 0 0 0 0,-23 5 0 0 0,12-10-836 0 0,9-4-4645 0 0,6-1-671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6447 0 0,'0'0'586'0'0,"-1"1"-486"0"0,-7 11 1186 0 0,1 0 1 0 0,0 0-1 0 0,1 0 1 0 0,0 1 0 0 0,-8 26-1 0 0,-12 74 752 0 0,10-34-1441 0 0,4-32-213 0 0,-2-1 0 0 0,-1-1 0 0 0,-43 85 0 0 0,21-69-184 0 0,-1-2 0 0 0,-4-1 0 0 0,-87 92 0 0 0,112-129-208 0 0,14-16-19 0 0,-1 0-1 0 0,1-1 1 0 0,-1 1-1 0 0,-5 3 1 0 0,7-7-220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33:0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19663 0 0,'0'0'1787'0'0,"2"-1"-1472"0"0,8-2 2884 0 0,-11 6-3092 0 0,1 0-84 0 0,-7 16 14 0 0,1-7-1888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78 131 7831 0 0,'2'2'2780'0'0,"1"0"-2146"0"0,1-1-1 0 0,0 1 1 0 0,-1-1 0 0 0,1 1-1 0 0,0-1 1 0 0,0 0-1 0 0,0 0 1 0 0,0-1-1 0 0,0 1 1 0 0,0-1-1 0 0,0 0 1 0 0,1 0 0 0 0,5-1-1 0 0,9-2 309 0 0,32-9 0 0 0,-24 5-46 0 0,-1 1-413 0 0,39-15 1 0 0,-56 17-406 0 0,-1 1-1 0 0,0-1 1 0 0,0-1 0 0 0,0 0-1 0 0,0 0 1 0 0,-1 0 0 0 0,1-1-1 0 0,7-8 1 0 0,-9 4-78 0 0,-6 1-39 0 0,0 8 12 0 0,0-1-1 0 0,-1 1 1 0 0,1 0-1 0 0,-1 0 1 0 0,0 0-1 0 0,1 0 1 0 0,-1-1-1 0 0,0 1 0 0 0,0 0 1 0 0,0 0-1 0 0,1 0 1 0 0,-1 0-1 0 0,0 1 1 0 0,0-1-1 0 0,0 0 1 0 0,-1 0-1 0 0,1 1 0 0 0,0-1 1 0 0,-2 0-1 0 0,0 0-31 0 0,0 0-1 0 0,1 0 1 0 0,-1 1-1 0 0,0-1 1 0 0,0 1-1 0 0,0 0 1 0 0,1 0-1 0 0,-6 1 1 0 0,-3 0-162 0 0,0 2 1 0 0,0 0 0 0 0,-16 5-1 0 0,26-7 204 0 0,-19 7-129 0 0,0 1 1 0 0,0 1-1 0 0,1 1 0 0 0,-26 19 0 0 0,17-8 153 0 0,-50 50 1 0 0,67-60 5 0 0,0 0 1 0 0,1 1 0 0 0,-9 15-1 0 0,15-22-57 0 0,1-1-1 0 0,0 1 0 0 0,1-1 0 0 0,0 1 0 0 0,0 0 1 0 0,0 0-1 0 0,0 0 0 0 0,1 0 0 0 0,0 0 0 0 0,0 0 1 0 0,0 8-1 0 0,1-12-141 0 0,1 0 1 0 0,-1 0 0 0 0,0 0-1 0 0,1 0 1 0 0,0 0-1 0 0,-1 0 1 0 0,1 0-1 0 0,0 0 1 0 0,0 0 0 0 0,0 0-1 0 0,0-1 1 0 0,2 4-1 0 0,8 5-6478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14279 0 0,'0'0'6211'0'0,"0"-2"-5780"0"0,4-15-263 0 0,0 0 1 0 0,1 0 0 0 0,1 1-1 0 0,1 0 1 0 0,0 0 0 0 0,1 0 0 0 0,1 1-1 0 0,17-25 1 0 0,-19 32-170 0 0,9-16-27 0 0,1 1 0 0 0,1 1 0 0 0,1 1 0 0 0,31-28 0 0 0,-47 47 55 0 0,-1 0 0 0 0,1 0-1 0 0,0 0 1 0 0,1 1 0 0 0,-1-1 0 0 0,0 1 0 0 0,0-1 0 0 0,1 1 0 0 0,-1 0-1 0 0,0 0 1 0 0,1 1 0 0 0,-1-1 0 0 0,1 1 0 0 0,-1-1 0 0 0,1 1 0 0 0,-1 0-1 0 0,1 1 1 0 0,-1-1 0 0 0,1 0 0 0 0,-1 1 0 0 0,1 0 0 0 0,-1 0 0 0 0,0 0-1 0 0,1 0 1 0 0,-1 1 0 0 0,0-1 0 0 0,0 1 0 0 0,0 0 0 0 0,0 0 0 0 0,0 0-1 0 0,0 0 1 0 0,-1 0 0 0 0,1 1 0 0 0,-1-1 0 0 0,1 1 0 0 0,-1 0 0 0 0,0-1-1 0 0,0 1 1 0 0,0 0 0 0 0,0 0 0 0 0,-1 1 0 0 0,1-1 0 0 0,-1 0 0 0 0,0 0-1 0 0,0 1 1 0 0,0-1 0 0 0,0 1 0 0 0,0 4 0 0 0,0 4 50 0 0,-1 1 1 0 0,0 0-1 0 0,0-1 1 0 0,-5 25-1 0 0,-17 49-41 0 0,10-42-251 0 0,8-29-31 0 0,-1 8-515 0 0,3-8-3240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6447 0 0,'0'0'12670'0'0,"-1"2"-11857"0"0,-5 12-484 0 0,-1-1-1 0 0,0 0 1 0 0,-1 0 0 0 0,0 0-1 0 0,-18 19 1 0 0,-1 3-64 0 0,-5 9-4 0 0,-2 1-15 0 0,2 1 0 0 0,-35 68 0 0 0,64-109-200 0 0,1 0 1 0 0,0 1-1 0 0,0-1 0 0 0,0 1 1 0 0,1 0-1 0 0,0 0 0 0 0,0-1 1 0 0,-1 11-1 0 0,3-15-39 0 0,-1-1 1 0 0,0 1-1 0 0,1 0 0 0 0,-1-1 1 0 0,0 1-1 0 0,1 0 0 0 0,-1-1 1 0 0,1 1-1 0 0,-1 0 0 0 0,1-1 1 0 0,-1 1-1 0 0,1-1 0 0 0,0 1 1 0 0,-1-1-1 0 0,1 1 0 0 0,-1-1 1 0 0,1 1-1 0 0,0-1 0 0 0,0 0 1 0 0,0 1-1 0 0,16 5 103 0 0,-11-5-256 0 0,0 0 1 0 0,1-1-1 0 0,-1 1 0 0 0,0-1 0 0 0,1-1 0 0 0,-1 1 1 0 0,0-1-1 0 0,0-1 0 0 0,10-2 0 0 0,-1-1-629 0 0,-1 0 0 0 0,24-13-1 0 0,-25 10-976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7:5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67 159 5983 0 0,'0'0'4492'0'0,"11"2"860"0"0,7 0-3980 0 0,-1-1 0 0 0,1 0 0 0 0,27-3 1 0 0,-26-1-1065 0 0,1 0 1 0 0,-1-1 0 0 0,0-1 0 0 0,0-1 0 0 0,28-13-1 0 0,-28 10-274 0 0,0-1-1 0 0,0-2 0 0 0,-1 1 1 0 0,20-18-1 0 0,-32 24-82 0 0,-1 0 1 0 0,1-1-1 0 0,-1 0 0 0 0,0 0 1 0 0,5-9-1 0 0,-9 14-83 0 0,-19-7-1192 0 0,10 8 1266 0 0,0 1 0 0 0,0-1 0 0 0,0 1 0 0 0,1 0 0 0 0,-1 1 0 0 0,0 0-1 0 0,0 0 1 0 0,1 1 0 0 0,-10 4 0 0 0,0 2-99 0 0,-1 0 0 0 0,-25 19 0 0 0,19-9 231 0 0,1 1 0 0 0,0 0 0 0 0,2 2 0 0 0,0 1 0 0 0,2 0 0 0 0,1 1 0 0 0,-18 31 0 0 0,16-24 82 0 0,-35 63 104 0 0,50-85-228 0 0,1 0 0 0 0,0 1 0 0 0,1-1 0 0 0,0 1 0 0 0,1 0 0 0 0,0 0 0 0 0,0 0 0 0 0,0 12 0 0 0,2-18 2 0 0,0-1-1 0 0,1 1 1 0 0,-1 0-1 0 0,1-1 1 0 0,-1 1-1 0 0,1-1 1 0 0,0 1-1 0 0,1-1 1 0 0,-1 0-1 0 0,0 0 1 0 0,1 1-1 0 0,0-1 1 0 0,0 0-1 0 0,0 0 1 0 0,0 0-1 0 0,0-1 1 0 0,1 1-1 0 0,-1 0 1 0 0,1-1-1 0 0,-1 0 1 0 0,1 1-1 0 0,0-1 1 0 0,0 0-1 0 0,0-1 1 0 0,0 1-1 0 0,1 0 1 0 0,-1-1-1 0 0,5 2 1 0 0,-1-1 163 0 0,0 0 0 0 0,1-1 0 0 0,-1 0 0 0 0,1 0 1 0 0,-1 0-1 0 0,1-1 0 0 0,0 0 0 0 0,-1-1 0 0 0,1 1 0 0 0,-1-2 0 0 0,1 1 1 0 0,10-4-1 0 0,103-40 1417 0 0,-112 41-1610 0 0,-7 3-77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344 106 5471 0 0,'0'0'491'0'0,"0"2"-400"0"0,1 8-2 0 0,1 21 3955 0 0,17-16-871 0 0,-17-14-2685 0 0,8 9 870 0 0,-8 6-1040 0 0,-1-7 991 0 0,2-18-799 0 0,-1-4-469 0 0,0 1 0 0 0,2-1 0 0 0,5-15 0 0 0,8-23-44 0 0,-15 47 3 0 0,4-17 0 0 0,-6 20 0 0 0,1-1 0 0 0,-1 0 0 0 0,1 0 0 0 0,-1 0 0 0 0,1 0 0 0 0,-1 0 0 0 0,0 0 0 0 0,0 0 0 0 0,0 0 0 0 0,0-3 0 0 0,-1 0 0 0 0,-1-7 0 0 0,2 11 0 0 0,0 1 0 0 0,-1-1 0 0 0,1 1 0 0 0,0-1 0 0 0,-1 1 0 0 0,1-1 0 0 0,-1 1 0 0 0,1-1 0 0 0,-1 1 0 0 0,1 0 0 0 0,-1-1 0 0 0,1 1 0 0 0,-1 0 0 0 0,1-1 0 0 0,-1 1 0 0 0,0 0 0 0 0,-12-1 0 0 0,9 1 0 0 0,-1 1 0 0 0,-14 9 0 0 0,6-1 0 0 0,0 1 0 0 0,1 0 0 0 0,0 1 0 0 0,1 0 0 0 0,0 1 0 0 0,-13 17 0 0 0,-21 24 0 0 0,21-30-7 0 0,8-8-7 0 0,0 1-1 0 0,1 0 1 0 0,-17 26 0 0 0,2 3 40 0 0,-29 49 121 0 0,50-77-119 0 0,1 0-1 0 0,1 0 1 0 0,-11 35 0 0 0,18-51-15 0 0,0-1 0 0 0,0 1-1 0 0,-1-1 1 0 0,1 1 0 0 0,0-1-1 0 0,0 1 1 0 0,0 0 0 0 0,0-1 0 0 0,0 1-1 0 0,0-1 1 0 0,0 1 0 0 0,0-1-1 0 0,0 1 1 0 0,0-1 0 0 0,0 1 0 0 0,0 0-1 0 0,0-1 1 0 0,0 1 0 0 0,0-1-1 0 0,1 1 1 0 0,-1 0 0 0 0,1-1 4 0 0,0 0 0 0 0,0 0 0 0 0,0 0 0 0 0,0 0 0 0 0,0 0 0 0 0,0 0 0 0 0,0 0 0 0 0,0 0 1 0 0,0 0-1 0 0,0-1 0 0 0,-1 1 0 0 0,1 0 0 0 0,1-1 0 0 0,12-6 104 0 0,0 0 1 0 0,-1-1-1 0 0,0 0 0 0 0,0-1 1 0 0,-1-1-1 0 0,18-17 1 0 0,12-9 89 0 0,22-20-32 0 0,-45 38-157 0 0,0 2 0 0 0,1-1 0 0 0,0 2-1 0 0,31-17 1 0 0,-40 27-35 0 0,-8 4-52 0 0,0-11-19 0 0,0 0 27 0 0,-1 0 0 0 0,2-16 0 0 0,-2 6-154 0 0,-1 21 139 0 0,-8 10-254 0 0,5-5 316 0 0,-12 23 98 0 0,1 0 0 0 0,-17 53 0 0 0,29-75-73 0 0,-2 2 4 0 0,1 0 1 0 0,0 0 0 0 0,-1 8-1 0 0,2 0 33 0 0,2 28-1 0 0,0-40-41 0 0,-1 3 14 0 0,0-1 0 0 0,1 1 0 0 0,-1 0 0 0 0,2 0 1 0 0,-1-1-1 0 0,0 1 0 0 0,1 0 0 0 0,0-1 0 0 0,1 0 1 0 0,-1 1-1 0 0,1-1 0 0 0,0 0 0 0 0,5 6 0 0 0,-8-10-7 0 0,1 0 0 0 0,0 0-1 0 0,0 0 1 0 0,0 0 0 0 0,-1-1 0 0 0,1 1-1 0 0,0 0 1 0 0,0 0 0 0 0,0 0 0 0 0,1-1-1 0 0,-1 1 1 0 0,0-1 0 0 0,0 1 0 0 0,0-1-1 0 0,0 1 1 0 0,0-1 0 0 0,1 1 0 0 0,-1-1-1 0 0,2 0 1 0 0,0 0 12 0 0,0 0 0 0 0,-1 0 0 0 0,1 0 0 0 0,0-1 0 0 0,-1 1 0 0 0,1-1 0 0 0,0 0 0 0 0,4-2 0 0 0,1-1 26 0 0,1-1 0 0 0,-1 0 1 0 0,-1 0-1 0 0,10-8 0 0 0,-13 11-70 0 0,14-18-1324 0 0,-12 13-89 0 0,-4 5-62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1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208 175 3679 0 0,'-4'8'13896'0'0,"8"-23"-13747"0"0,9-23-1 0 0,-9 28-111 0 0,0 0 1 0 0,-1-1-1 0 0,0 0 0 0 0,-1 1 0 0 0,2-23 0 0 0,-4 32-39 0 0,1-1 0 0 0,-1 0 0 0 0,-1 0 0 0 0,1 1 0 0 0,0-1 0 0 0,0 0 0 0 0,-1 0 0 0 0,1 1 0 0 0,-1-1 0 0 0,1 0 0 0 0,-1 1 0 0 0,0-1 0 0 0,1 0 0 0 0,-1 1 0 0 0,0-1 0 0 0,0 1 0 0 0,0-1 0 0 0,0 1 0 0 0,-1 0 0 0 0,1-1 0 0 0,0 1 0 0 0,0 0 0 0 0,-1 0 0 0 0,-2-2 0 0 0,3 2-14 0 0,0 1-1 0 0,-1-1 0 0 0,1 1 0 0 0,0-1 0 0 0,-1 1 0 0 0,1-1 1 0 0,-1 1-1 0 0,1 0 0 0 0,0 0 0 0 0,-1 0 0 0 0,1 0 0 0 0,-1 0 1 0 0,1 0-1 0 0,0 0 0 0 0,-1 0 0 0 0,1 0 0 0 0,-1 1 0 0 0,-1 0 1 0 0,-22 10-111 0 0,22-10 111 0 0,-6 4 4 0 0,1 0 1 0 0,0 1-1 0 0,0 0 0 0 0,0 1 1 0 0,1 0-1 0 0,0 0 0 0 0,0 0 0 0 0,1 1 1 0 0,0 0-1 0 0,0 0 0 0 0,0 0 0 0 0,2 1 1 0 0,-6 11-1 0 0,2-2 63 0 0,1 2 0 0 0,0-1 0 0 0,2 1 0 0 0,0 0 0 0 0,-3 29 0 0 0,4-6 37 0 0,4-41-22 0 0,-1 5 14 0 0,1-7-71 0 0,0 0 0 0 0,0 0 1 0 0,0 0-1 0 0,0 0 0 0 0,0 0 0 0 0,0 0 0 0 0,0 0 0 0 0,0 0 1 0 0,0 0-1 0 0,-1 1 0 0 0,1-1 0 0 0,0 0 0 0 0,0 0 0 0 0,0 0 1 0 0,0 0-1 0 0,0 0 0 0 0,0 0 0 0 0,0 0 0 0 0,0 0 0 0 0,0 1 1 0 0,0-1-1 0 0,0 0 0 0 0,0 0 0 0 0,0 0 0 0 0,1 0 0 0 0,-1 0 1 0 0,0 0-1 0 0,0 0 0 0 0,0 1 0 0 0,0-1 0 0 0,0 0 0 0 0,0 0 1 0 0,0 0-1 0 0,0 0 0 0 0,0 0 0 0 0,0 0 0 0 0,0 0 0 0 0,0 0 1 0 0,0 0-1 0 0,0 0 0 0 0,1 0 0 0 0,-1 0 0 0 0,0 1 0 0 0,0-1 1 0 0,0 0-1 0 0,0 0 0 0 0,0 0 0 0 0,0 0 0 0 0,0 0 0 0 0,0 0 1 0 0,1 0-1 0 0,-1 0 0 0 0,0 0 0 0 0,0 0 0 0 0,18-18 151 0 0,-1-1-1 0 0,21-30 0 0 0,-18 23-86 0 0,26-27 0 0 0,-40 47-74 0 0,-3 2 8 0 0,1 1 1 0 0,-1 0-1 0 0,0-1 1 0 0,-1 0-1 0 0,1 0 0 0 0,2-4 1 0 0,-4 6-77 0 0,-13 22-313 0 0,4-3 349 0 0,0 0-1 0 0,0 1 0 0 0,2 0 1 0 0,0 0-1 0 0,1 0 0 0 0,1 1 1 0 0,-3 33-1 0 0,-7 78-58 0 0,6-65 40 0 0,-29 443-31 0 0,36-501 83 0 0,3 18 16 0 0,-1-22 1056 0 0,-1-7-812 0 0,-1-38 416 0 0,-8-56-1 0 0,6 76-570 0 0,-1 1 0 0 0,-2-1 0 0 0,0 1 0 0 0,-14-31 0 0 0,14 39-105 0 0,-1 3-12 0 0,1 3-74 0 0,5 5-124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321 181 5063 0 0,'0'0'12047'0'0,"0"-2"-11958"0"0,-7-93 117 0 0,7 84-207 0 0,-1 1 1 0 0,0 0 0 0 0,0-1-1 0 0,-4-12 1 0 0,2 15-48 0 0,-2 1 36 0 0,0 4-10 0 0,4 3 1 0 0,-1-1 1 0 0,1 1 0 0 0,0 1-1 0 0,-1-1 1 0 0,1 0-1 0 0,0 0 1 0 0,-1 0 0 0 0,1 1-1 0 0,0-1 1 0 0,0 0 0 0 0,-1 1-1 0 0,1-1 1 0 0,0 1 0 0 0,-2 1-1 0 0,2-2-3 0 0,-11 7-65 0 0,0 0 1 0 0,0 1-1 0 0,1 1 0 0 0,-18 16 0 0 0,-38 47 27 0 0,38-40 40 0 0,17-17 72 0 0,0 0 0 0 0,1 0 0 0 0,0 1-1 0 0,1 0 1 0 0,1 1 0 0 0,1 0 0 0 0,0 1-1 0 0,-5 21 1 0 0,12-37-17 0 0,0 1 0 0 0,0-1 0 0 0,1 1 0 0 0,-1 0 1 0 0,1-1-1 0 0,0 1 0 0 0,0-1 0 0 0,0 1 0 0 0,0 0 0 0 0,0-1 0 0 0,1 1 0 0 0,-1 0 0 0 0,1-1 0 0 0,0 1 0 0 0,-1-1 0 0 0,1 1 0 0 0,0-1 0 0 0,1 1 0 0 0,-1-1 0 0 0,0 0 0 0 0,2 3 1 0 0,-1-3 9 0 0,0 0 1 0 0,0-1-1 0 0,0 1 1 0 0,0-1-1 0 0,0 1 1 0 0,1-1-1 0 0,-1 0 1 0 0,0 0-1 0 0,1 0 1 0 0,-1 0-1 0 0,1 0 1 0 0,-1-1-1 0 0,1 1 1 0 0,-1-1-1 0 0,1 1 1 0 0,-1-1-1 0 0,1 0 1 0 0,-1 0-1 0 0,1 0 1 0 0,-1 0-1 0 0,1-1 1 0 0,3 0-1 0 0,8-3 52 0 0,1 0 1 0 0,-1-2-1 0 0,-1 1 0 0 0,1-2 0 0 0,-1 0 0 0 0,0 0 0 0 0,0-1 0 0 0,-1-1 0 0 0,0 0 1 0 0,-1 0-1 0 0,0-2 0 0 0,0 1 0 0 0,12-17 0 0 0,-18 21-82 0 0,-3 3-4 0 0,1 0-1 0 0,-1 0 1 0 0,0-1 0 0 0,0 1 0 0 0,2-6 0 0 0,4-10 1 0 0,-7 12-10 0 0,-2 0-10 0 0,-5 25-44 0 0,4-5 54 0 0,-2 7 0 0 0,1 0 0 0 0,1 0 0 0 0,1 0 0 0 0,0 0 0 0 0,3 24 0 0 0,-1-27-837 0 0,-2-14 205 0 0,1 0 1 0 0,0 1 0 0 0,1-1-1 0 0,-1 0 1 0 0,1 1 0 0 0,-1-1 0 0 0,2 5-1 0 0,2-1-5424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15463 0 0,'0'0'6119'0'0,"2"0"-5711"0"0,0 1-365 0 0,0-1-1 0 0,-1 0 1 0 0,1 1 0 0 0,0-1-1 0 0,-1 1 1 0 0,1 0 0 0 0,-1-1 0 0 0,1 1-1 0 0,-1 0 1 0 0,1 0 0 0 0,-1 0-1 0 0,0 0 1 0 0,1 0 0 0 0,-1 1 0 0 0,0-1-1 0 0,0 0 1 0 0,0 0 0 0 0,2 3 0 0 0,-2-1-24 0 0,1 0 1 0 0,-1 1 0 0 0,0-1-1 0 0,0 0 1 0 0,0 0 0 0 0,0 1 0 0 0,-1-1-1 0 0,1 7 1 0 0,-1 2-87 0 0,0-1 1 0 0,-1 1-1 0 0,-1-1 0 0 0,-5 21 1 0 0,2-13-528 0 0,-1 1-1 0 0,-12 23 1 0 0,10-35 67 0 0,4-4-1487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6 264 4607 0 0,'0'0'354'0'0,"0"2"-233"0"0,-5 21 13184 0 0,5-33-11890 0 0,2 3-1357 0 0,-1 0 0 0 0,1 0 0 0 0,1 0 1 0 0,-1 0-1 0 0,7-11 0 0 0,21-32 252 0 0,-21 36-284 0 0,-9 13-26 0 0,55-81-63 0 0,-47 72 50 0 0,1 0 0 0 0,0 0 0 0 0,0 1 0 0 0,1 0 0 0 0,14-11 0 0 0,-21 18 9 0 0,0 1 1 0 0,0 0-1 0 0,-1-1 1 0 0,1 1-1 0 0,6-2 1 0 0,2 3-40 0 0,-8 0 54 0 0,0 1 1 0 0,-1 0 0 0 0,1 0-1 0 0,0 1 1 0 0,-1-1 0 0 0,1 0-1 0 0,-1 1 1 0 0,0 0-1 0 0,1 0 1 0 0,-1-1 0 0 0,0 1-1 0 0,0 1 1 0 0,0-1 0 0 0,0 0-1 0 0,0 0 1 0 0,-1 1-1 0 0,1-1 1 0 0,-1 1 0 0 0,2 4-1 0 0,3 6 159 0 0,-1 0 0 0 0,6 23 0 0 0,-9-28-99 0 0,10 41 228 0 0,8 58 0 0 0,-20-103-294 0 0,5 10-53 0 0,-5-4 152 0 0,0-7-1606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26 6911 0 0,'0'0'315'0'0,"1"-2"-7"0"0,20-22 12165 0 0,-23 26-12202 0 0,-10 7-184 0 0,1 1 1 0 0,0 0-1 0 0,0 1 0 0 0,-13 19 1 0 0,3-6-36 0 0,6-7-97 0 0,5-7-50 0 0,1 1 1 0 0,0 0-1 0 0,1 0 0 0 0,-8 15 1 0 0,15-25-12 0 0,9 11-1366 0 0,-2-8 1442 0 0,0-1-1 0 0,0 1 0 0 0,1-1 1 0 0,-1 0-1 0 0,1 0 0 0 0,-1-1 1 0 0,1 0-1 0 0,0 0 1 0 0,0 0-1 0 0,0-1 0 0 0,8 0 1 0 0,-4 0 24 0 0,-1 1 1 0 0,0 0-1 0 0,0 1 1 0 0,0 0 0 0 0,18 8-1 0 0,-22-8 56 0 0,0 0-1 0 0,0 0 0 0 0,-1 1 1 0 0,1 0-1 0 0,-1 0 1 0 0,0 1-1 0 0,0-1 1 0 0,0 1-1 0 0,-1 0 0 0 0,1 0 1 0 0,-1 1-1 0 0,0-1 1 0 0,-1 1-1 0 0,0 0 0 0 0,0 0 1 0 0,3 7-1 0 0,-6-12 14 0 0,0 0 0 0 0,0 1 0 0 0,0-1 0 0 0,0 0 0 0 0,0 1 0 0 0,0-1 0 0 0,0 0 0 0 0,0 0-1 0 0,0 1 1 0 0,-1-1 0 0 0,1 0 0 0 0,0 0 0 0 0,-1 1 0 0 0,1-1 0 0 0,-1 0 0 0 0,0 0 0 0 0,-1 2 0 0 0,-14 16 572 0 0,15-18-628 0 0,-11 10 109 0 0,-1 0-1 0 0,0-1 1 0 0,-24 15 0 0 0,-47 19-336 0 0,34-18-342 0 0,45-24 340 0 0,0 0-1 0 0,0 0 1 0 0,0 0 0 0 0,-10 2-1 0 0,14-4-1031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1401 72 4607 0 0,'0'0'208'0'0,"1"-1"-9"0"0,16-21 84 0 0,-11 15 1131 0 0,0 1 1 0 0,0 0 0 0 0,0 0-1 0 0,1 0 1 0 0,0 1 0 0 0,12-8 2751 0 0,-23 14-4030 0 0,0 0 0 0 0,0 0-1 0 0,0 0 1 0 0,-1 0 0 0 0,1 0 0 0 0,-5 4-1 0 0,-2-1-7 0 0,-81 35 117 0 0,-100 59 0 0 0,58-28-517 0 0,103-55 235 0 0,0-2 1 0 0,-1-1-1 0 0,0-1 0 0 0,-1-2 1 0 0,0-2-1 0 0,-1-1 0 0 0,1-1 0 0 0,-63 0 1 0 0,85-5-63 0 0,0-1 0 0 0,0 0 1 0 0,0 0-1 0 0,0-2 1 0 0,0 1-1 0 0,0-1 0 0 0,1-1 1 0 0,-14-6-1 0 0,20 8 26 0 0,0 0 0 0 0,1 0 0 0 0,-1 0 0 0 0,1-1-1 0 0,-1 0 1 0 0,1 0 0 0 0,0 1 0 0 0,0-2 0 0 0,0 1 0 0 0,1 0 0 0 0,-1-1-1 0 0,1 1 1 0 0,0-1 0 0 0,0 0 0 0 0,0 0 0 0 0,0 0 0 0 0,1 0 0 0 0,-1 0-1 0 0,1 0 1 0 0,0 0 0 0 0,0 0 0 0 0,1 0 0 0 0,-1-1 0 0 0,1-5 0 0 0,1 4-12 0 0,0-1 0 0 0,0 1-1 0 0,0-1 1 0 0,1 1 0 0 0,0 0 0 0 0,0 0 0 0 0,0 0 0 0 0,7-11 0 0 0,-1 6 37 0 0,2 4 52 0 0,-10 7 3 0 0,1 0-1 0 0,0-1 0 0 0,-1 1 1 0 0,1 0-1 0 0,-1 0 0 0 0,1 0 1 0 0,0 0-1 0 0,-1 0 0 0 0,1 0 0 0 0,-1 0 1 0 0,1 0-1 0 0,0 0 0 0 0,-1 0 1 0 0,1 0-1 0 0,0 1 0 0 0,-1-1 1 0 0,1 0-1 0 0,-1 0 0 0 0,1 0 1 0 0,-1 1-1 0 0,2 0 0 0 0,-2-1 3 0 0,1 0-1 0 0,0 0 0 0 0,-1 1-1 0 0,1-1 1 0 0,0 1 0 0 0,0-1 0 0 0,-1 1-1 0 0,1-1 1 0 0,0 1 0 0 0,-1-1-1 0 0,1 1 1 0 0,0 0 0 0 0,-1-1 0 0 0,1 1-1 0 0,-1 0 1 0 0,1 0 0 0 0,-1-1 0 0 0,1 1-1 0 0,-1 0 1 0 0,1 1 0 0 0,0 0 17 0 0,2 4 17 0 0,0 0-1 0 0,-1 0 1 0 0,1 1 0 0 0,-1-1-1 0 0,0 1 1 0 0,-1-1-1 0 0,0 1 1 0 0,0-1-1 0 0,0 1 1 0 0,-1 0 0 0 0,-1 10-1 0 0,-1 9 157 0 0,-10 43 1 0 0,4-28-159 0 0,0 2-72 0 0,-2-1 0 0 0,-1 0 0 0 0,-3-1 0 0 0,-1-1 0 0 0,-33 65 0 0 0,-80 101-488 0 0,87-143 539 0 0,3-12 499 0 0,-84 90 1 0 0,104-122-439 0 0,-38 35 272 0 0,13-15 158 0 0,41-38 412 0 0,7-2-877 0 0,0 0-1 0 0,-1 0 1 0 0,1 0-1 0 0,-1-1 1 0 0,0 0-1 0 0,1 0 1 0 0,-1 0-1 0 0,0 0 1 0 0,7-6-1 0 0,8-3-17 0 0,108-59 216 0 0,16-9 454 0 0,-107 61-283 0 0,1 2-1 0 0,40-11 0 0 0,-57 22-125 0 0,40-4 1 0 0,-13 2-230 0 0,-31 5-191 0 0,26 0 0 0 0,11-1-1376 0 0,-44 2 1137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8287 0 0,'0'1'4267'0'0,"-5"6"-3557"0"0,1-1 1 0 0,1 1-1 0 0,-1 0 0 0 0,1 0 0 0 0,1 1 1 0 0,-1-1-1 0 0,1 1 0 0 0,-2 11 0 0 0,-4 70-358 0 0,5-46 196 0 0,-26 175 87 0 0,18-163-562 0 0,-36 102 0 0 0,-23 33-189 0 0,66-175-458 0 0,3-12 19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13 105 14079 0 0,'-1'3'646'0'0,"-5"9"-16"0"0,1 3-403 0 0,5-14-214 0 0,0-1 1 0 0,0 1-1 0 0,0 0 0 0 0,0 0 1 0 0,0 0-1 0 0,0 0 0 0 0,0 0 1 0 0,0 0-1 0 0,0-1 0 0 0,1 1 1 0 0,-1 0-1 0 0,0 0 0 0 0,1 1 1 0 0,1 0 154 0 0,0 1 0 0 0,0-1 0 0 0,0 0 0 0 0,0 0 1 0 0,0 0-1 0 0,1-1 0 0 0,-1 1 0 0 0,0 0 1 0 0,1-1-1 0 0,-1 0 0 0 0,1 1 0 0 0,0-1 0 0 0,-1 0 1 0 0,1 0-1 0 0,0-1 0 0 0,0 1 0 0 0,0 0 0 0 0,-1-1 1 0 0,1 0-1 0 0,4 0 0 0 0,3 1 275 0 0,1-1 0 0 0,-1-1 0 0 0,1 0-1 0 0,13-3 1 0 0,20-8 250 0 0,-1-2-1 0 0,-1-1 1 0 0,40-22-1 0 0,-68 30-591 0 0,52-26 96 0 0,21-11-13 0 0,-83 42-287 0 0,-2 1-123 0 0,0 1 0 0 0,0-1 0 0 0,1 0 0 0 0,-1 0 0 0 0,0 1 0 0 0,0-1 0 0 0,4 1 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10591 0 0,'0'0'819'0'0,"0"2"-534"0"0,-1 6 130 0 0,0 0-1 0 0,-1 1 0 0 0,0-1 0 0 0,-1 0 1 0 0,0-1-1 0 0,0 1 0 0 0,-7 11 1 0 0,-4 14 701 0 0,-177 366 2166 0 0,127-276-3149 0 0,-75 119-375 0 0,127-224-1118 0 0,1 1-1 0 0,-14 31 1 0 0,21-41-67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73 8287 0 0,'5'-9'587'0'0,"16"-29"-248"0"0,-12 12 7866 0 0,-10 27-7481 0 0,-10 8-378 0 0,0 1 0 0 0,1 0-1 0 0,1 1 1 0 0,0 0 0 0 0,-15 22 0 0 0,9-7-53 0 0,-20 50 0 0 0,-53 171 24 0 0,-8 21-278 0 0,63-192-39 0 0,-80 132 0 0 0,63-122 0 0 0,41-67-110 0 0,8-17-29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 2759 0 0,'0'0'14666'0'0,"-1"1"-14048"0"0,-11 15 271 0 0,8-12-785 0 0,1 0 0 0 0,0 0 0 0 0,1 1 0 0 0,-4 6 1 0 0,5-10 32 0 0,28 8 144 0 0,-15-9-227 0 0,1-1 0 0 0,0 0 0 0 0,-1-1 0 0 0,1 0 1 0 0,-1 0-1 0 0,0-2 0 0 0,19-7 0 0 0,2 1 20 0 0,347-120-1241 0 0,-373 127 1018 0 0,12-4-6682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 5983 0 0,'-1'1'8692'0'0,"-12"9"-8353"0"0,0 1-1 0 0,1 0 1 0 0,1 1-1 0 0,0 0 1 0 0,0 1-1 0 0,1 0 1 0 0,-14 26-1 0 0,14-18-314 0 0,0 0 0 0 0,2 1 0 0 0,0 0-1 0 0,2 1 1 0 0,-6 33 0 0 0,12-52 45 0 0,0 5 5 0 0,0-8-62 0 0,0-1 0 0 0,0 1 0 0 0,0 0 0 0 0,0-1 0 0 0,0 1 0 0 0,0 0 0 0 0,0-1 0 0 0,1 1 0 0 0,-1 0 0 0 0,0-1 0 0 0,0 1 0 0 0,1-1 0 0 0,-1 1 0 0 0,0 0 0 0 0,1-1 0 0 0,0 1 0 0 0,0 1 34 0 0,0 0 116 0 0,0-1 4 0 0,5 1-65 0 0,-1 0-1 0 0,0-1 0 0 0,0 0 1 0 0,0 0-1 0 0,1 0 0 0 0,-1 0 1 0 0,1-1-1 0 0,-1 0 0 0 0,0 0 1 0 0,1-1-1 0 0,-1 1 0 0 0,0-1 1 0 0,10-3-1 0 0,-1 0 60 0 0,1-1 0 0 0,-1-1 0 0 0,25-13 1 0 0,31-24 141 0 0,-63 37-274 0 0,0 0 1 0 0,0 0-1 0 0,-1 0 0 0 0,0-1 1 0 0,0 0-1 0 0,10-14 1 0 0,-15 19-20 0 0,0 0-1 0 0,0 0 1 0 0,0-1 0 0 0,0 1 0 0 0,0 0 0 0 0,0 0-1 0 0,-1 0 1 0 0,1-1 0 0 0,-1 1 0 0 0,0 0 0 0 0,0-1-1 0 0,0 1 1 0 0,0-1 0 0 0,0 1 0 0 0,0 0-1 0 0,-1-4 1 0 0,0 3 4 0 0,0-1-1 0 0,0 1 1 0 0,-1 0-1 0 0,0 0 1 0 0,1 0 0 0 0,-1 0-1 0 0,0 0 1 0 0,0 0-1 0 0,0 0 1 0 0,-4-2-1 0 0,0-1-18 0 0,0 1 0 0 0,-1 0-1 0 0,1 0 1 0 0,-1 0 0 0 0,-1 1-1 0 0,1 0 1 0 0,0 1 0 0 0,-13-5 0 0 0,-17-2-233 0 0,24 8-285 0 0,0-2-1 0 0,1 1 0 0 0,-16-8 0 0 0,28 10 458 0 0,0 1-1 0 0,0-1 0 0 0,-1 1 1 0 0,1-1-1 0 0,0 1 0 0 0,0-1 1 0 0,0 1-1 0 0,-1-1 0 0 0,1 1 1 0 0,0-1-1 0 0,0 1 0 0 0,0-1 1 0 0,0 1-1 0 0,0-1 1 0 0,0 1-1 0 0,0-1 0 0 0,0 1 1 0 0,1-1-1 0 0,-1 1 0 0 0,0-1 1 0 0,0 0-1 0 0,4-11-726 0 0,3-3-237 0 0,2 4-8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48:2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0,'0'0'19201'0'0,"2"0"-19094"0"0,0 2-79 0 0,16 1 137 0 0,1-3-4572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 3223 0 0,'14'-16'12916'0'0,"-25"28"-8891"0"0,5-4-5290 0 0,-91 166 2373 0 0,97-173-1448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5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12151 0 0,'0'0'1312'0'0,"2"-7"-440"0"0,-1 17-9264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12 1375 0 0,'14'-12'14442'0'0,"-26"13"-14095"0"0,0 1-1 0 0,0 1 1 0 0,0 0 0 0 0,0 0 0 0 0,1 2 0 0 0,-1-1 0 0 0,-13 8 0 0 0,10-5-49 0 0,-1 1-203 0 0,1-1 1 0 0,-15 12 0 0 0,23-15-129 0 0,1 1 0 0 0,-1 0 0 0 0,1 1 0 0 0,1-1 0 0 0,-1 1 0 0 0,-7 10 0 0 0,8-9-338 0 0,1 0 1 0 0,0 0-1 0 0,0 1 0 0 0,1-1 1 0 0,0 1-1 0 0,-3 8 0 0 0,6-14 43 0 0,15 9-544 0 0,-9-9 775 0 0,0-1 1 0 0,0 0-1 0 0,0 0 0 0 0,1-1 0 0 0,-1 1 1 0 0,0-1-1 0 0,11-2 0 0 0,13 1-161 0 0,-15 2 203 0 0,0 1-1 0 0,0 0 0 0 0,24 7 0 0 0,-32-7 207 0 0,0 1 0 0 0,0 0 0 0 0,0 0 0 0 0,0 0 0 0 0,0 1 0 0 0,-1 0 0 0 0,1 0 0 0 0,10 11 0 0 0,-15-14-106 0 0,-1 1-1 0 0,1-1 1 0 0,-1 1-1 0 0,0-1 1 0 0,1 1 0 0 0,-1 0-1 0 0,0-1 1 0 0,0 1-1 0 0,0 0 1 0 0,-1 0-1 0 0,1 0 1 0 0,0 0-1 0 0,-1 0 1 0 0,1 0 0 0 0,-1 0-1 0 0,0 0 1 0 0,1 0-1 0 0,-1 0 1 0 0,0 0-1 0 0,0 0 1 0 0,0 0-1 0 0,-1 0 1 0 0,1 0-1 0 0,0 0 1 0 0,-2 3 0 0 0,1-2 28 0 0,-1 0 1 0 0,1-1-1 0 0,-1 1 1 0 0,1-1-1 0 0,-1 1 1 0 0,0-1-1 0 0,0 0 1 0 0,0 0-1 0 0,0 0 1 0 0,-1 0-1 0 0,1 0 1 0 0,-1 0-1 0 0,1 0 1 0 0,-1-1-1 0 0,1 1 1 0 0,-5 1-1 0 0,-37 12 402 0 0,-83 19 0 0 0,114-32-465 0 0,-1 1-92 0 0,-1 0 0 0 0,-22 0 0 0 0,36-3 55 0 0,-1 0 1 0 0,1 0 0 0 0,-1 0 0 0 0,1 0-1 0 0,-1-1 1 0 0,1 1 0 0 0,-1 0 0 0 0,1-1 0 0 0,0 1-1 0 0,-1-1 1 0 0,1 0 0 0 0,-2 0 0 0 0,2 0-10 0 0,0 1 0 0 0,1-1 0 0 0,-1 1 0 0 0,1-1 0 0 0,-1 1 0 0 0,1-1 0 0 0,-1 0 0 0 0,1 1 0 0 0,0-1 0 0 0,-1 0 0 0 0,1 1 0 0 0,0-1 0 0 0,-1 0 0 0 0,1 0 0 0 0,0 1 0 0 0,0-1 0 0 0,0-1 0 0 0,0 0-182 0 0,0-1 1 0 0,0 1-1 0 0,0 0 0 0 0,1 0 1 0 0,-1 0-1 0 0,1-1 1 0 0,0 1-1 0 0,0 0 1 0 0,0 0-1 0 0,0 0 1 0 0,0 0-1 0 0,0 1 1 0 0,0-1-1 0 0,2-2 1 0 0,3-4-4957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11 141 7367 0 0,'0'0'568'0'0,"-11"5"7539"0"0,14-5-7939 0 0,0-1-1 0 0,0 1 1 0 0,0-1 0 0 0,0 0 0 0 0,0 0-1 0 0,3-2 1 0 0,5-1 61 0 0,88-33 1032 0 0,-64 22-733 0 0,0 2 0 0 0,66-14 0 0 0,88-8-1305 0 0,-155 31-2587 0 0,-16 1-2650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5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335 155 9871 0 0,'0'0'898'0'0,"16"-6"1504"0"0,-14 3-2160 0 0,0 0 1 0 0,-1-1-1 0 0,1 1 0 0 0,-1-1 0 0 0,0 1 0 0 0,0-1 0 0 0,0 1 0 0 0,-1-1 0 0 0,1 1 0 0 0,-1-1 1 0 0,0 0-1 0 0,0 1 0 0 0,0-6 0 0 0,-1 2-188 0 0,0-1 1 0 0,-1 1-1 0 0,0 0 0 0 0,0 0 1 0 0,-5-11-1 0 0,4 10-20 0 0,2 5-27 0 0,-1 0 1 0 0,1 0-1 0 0,-1 0 0 0 0,1 1 1 0 0,-1-1-1 0 0,0 0 0 0 0,-3-3 1 0 0,4 5-12 0 0,0 0 0 0 0,0 1-1 0 0,-1-1 1 0 0,1 0 0 0 0,0 1 0 0 0,-1-1 0 0 0,1 1 0 0 0,0-1 0 0 0,-1 1 0 0 0,1 0 0 0 0,0-1 0 0 0,-1 1 0 0 0,1 0 0 0 0,-1 0-1 0 0,1 0 1 0 0,-1 0 0 0 0,1 0 0 0 0,0 1 0 0 0,-1-1 0 0 0,-1 1 0 0 0,-7 1-13 0 0,1 1 0 0 0,0 0 1 0 0,0 1-1 0 0,1 0 0 0 0,-1 0 0 0 0,1 1 0 0 0,-12 9 1 0 0,-51 45-97 0 0,-6 19 347 0 0,65-65-177 0 0,1 2 1 0 0,0-1 0 0 0,2 1 0 0 0,-10 18 0 0 0,18-31-38 0 0,0 1 0 0 0,0-1 0 0 0,1 0 0 0 0,-1 1 0 0 0,0-1 0 0 0,1 1 1 0 0,-1-1-1 0 0,1 1 0 0 0,0-1 0 0 0,0 0 0 0 0,0 5 0 0 0,0-7-12 0 0,1 1 1 0 0,-1 0-1 0 0,0-1 1 0 0,0 1 0 0 0,1 0-1 0 0,-1-1 1 0 0,0 1-1 0 0,1 0 1 0 0,-1-1-1 0 0,1 1 1 0 0,-1-1-1 0 0,1 1 1 0 0,-1-1-1 0 0,1 1 1 0 0,-1-1-1 0 0,1 1 1 0 0,-1-1-1 0 0,1 0 1 0 0,0 1-1 0 0,-1-1 1 0 0,1 0-1 0 0,0 1 1 0 0,-1-1-1 0 0,1 0 1 0 0,0 0-1 0 0,-1 1 1 0 0,1-1-1 0 0,0 0 1 0 0,0 0-1 0 0,-1 0 1 0 0,1 0-1 0 0,0 0 1 0 0,-1 0-1 0 0,1 0 1 0 0,0-1 0 0 0,-1 1-1 0 0,1 0 1 0 0,0 0-1 0 0,0 0 1 0 0,-1-1-1 0 0,2 0 1 0 0,40-13 401 0 0,-1-3 1 0 0,72-39-1 0 0,-106 52-435 0 0,76-47 47 0 0,-82 50 180 0 0,-2 3-181 0 0,1 0 0 0 0,-1 0 0 0 0,0 0 0 0 0,0 0 0 0 0,0 0 0 0 0,-1 0 0 0 0,1 0 0 0 0,0-1 0 0 0,-3 3-1 0 0,0 1 17 0 0,1 0-25 0 0,-1-1 0 0 0,2 1 0 0 0,-1 0 0 0 0,0 0 1 0 0,1 0-1 0 0,0 0 0 0 0,0 0 0 0 0,0 0 1 0 0,1 1-1 0 0,-2 10 0 0 0,3-15-12 0 0,0-1 0 0 0,0 1 0 0 0,0 0 0 0 0,0 0 1 0 0,0 0-1 0 0,0-1 0 0 0,1 1 0 0 0,-1 0 0 0 0,0 0 0 0 0,0-1 0 0 0,1 1 0 0 0,-1 0 0 0 0,1 0 0 0 0,-1-1 0 0 0,0 1 0 0 0,1 0 0 0 0,-1-1 0 0 0,1 1 0 0 0,-1-1 1 0 0,1 1-1 0 0,0-1 0 0 0,-1 1 0 0 0,1-1 0 0 0,0 1 0 0 0,-1-1 0 0 0,1 1 0 0 0,0-1 0 0 0,-1 0 0 0 0,1 1 0 0 0,0-1 0 0 0,0 0 0 0 0,1 1 0 0 0,-1-1-7 0 0,4 2-69 0 0,1-1 1 0 0,-1 0-1 0 0,0 0 1 0 0,0 0-1 0 0,7-1 0 0 0,13 0-5155 0 0,-6-3-739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3223 0 0,'0'0'11252'0'0,"-1"1"-10442"0"0,-99 194 3439 0 0,29-64-3617 0 0,25-42-477 0 0,-96 137-1 0 0,112-186-146 0 0,10-13 56 0 0,-29 48 0 0 0,44-67 233 0 0,0 0-1220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13359 0 0,'-6'-3'10223'0'0,"7"3"-9874"0"0,73 3 667 0 0,15 1-647 0 0,-38-7-289 0 0,0-2-1 0 0,-1-2 1 0 0,0-3-1 0 0,0-1 0 0 0,53-21 1 0 0,-24 2-362 0 0,-1-3 1 0 0,94-56-1 0 0,-82 32-2188 0 0,-32 15-4711 0 0,-29 19 563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10 2759 0 0,'-2'-9'15052'0'0,"-3"13"-14493"0"0,2-2-123 0 0,-18 21 264 0 0,1 0 1 0 0,0 2-1 0 0,-20 34 1 0 0,25-37-478 0 0,-113 185 770 0 0,9-13-759 0 0,82-137-194 0 0,-160 217 162 0 0,187-263-136 0 0,12-18 152 0 0,15-18-19 0 0,9-4-254 0 0,1 0 0 0 0,56-44 1 0 0,-66 60-6 0 0,0 1 1 0 0,1 1 0 0 0,0 0-1 0 0,1 1 1 0 0,0 2-1 0 0,39-14 1 0 0,-47 21 11 0 0,-11 0 48 0 0,1 1-1 0 0,0 0 1 0 0,-1 0 0 0 0,1 0-1 0 0,0 0 1 0 0,0 0 0 0 0,-1 0-1 0 0,1 0 1 0 0,0 0 0 0 0,0 1-1 0 0,-1-1 1 0 0,1 0 0 0 0,0 0-1 0 0,-1 0 1 0 0,1 1-1 0 0,0-1 1 0 0,-1 0 0 0 0,1 1-1 0 0,0-1 1 0 0,-1 1 0 0 0,1-1-1 0 0,-1 1 1 0 0,1-1 0 0 0,-1 1-1 0 0,1-1 1 0 0,-1 1-1 0 0,1 0 1 0 0,-1-1 0 0 0,1 1-1 0 0,-1-1 1 0 0,0 1 0 0 0,1 0-1 0 0,-1 0 1 0 0,0 0 0 0 0,1 1 0 0 0,0 1 25 0 0,0 0-1 0 0,0 1 1 0 0,0-1-1 0 0,0 0 1 0 0,-1 1-1 0 0,1-1 1 0 0,-1 1-1 0 0,0-1 1 0 0,0 1-1 0 0,0-1 1 0 0,-1 4 0 0 0,-10 42 433 0 0,6-29-366 0 0,1-5-125 0 0,3-12-26 0 0,0 1 0 0 0,0-1-1 0 0,0 0 1 0 0,0 1 0 0 0,1 0-1 0 0,-1-1 1 0 0,1 1 0 0 0,0-1 0 0 0,0 1-1 0 0,0 0 1 0 0,1-1 0 0 0,-1 1-1 0 0,1-1 1 0 0,2 7 0 0 0,-2-9-146 0 0,-1 0 0 0 0,1 0 0 0 0,0 0 0 0 0,0 0 0 0 0,0 0 0 0 0,0-1 1 0 0,0 1-1 0 0,0 0 0 0 0,0 0 0 0 0,0-1 0 0 0,0 1 0 0 0,3 0 0 0 0,-3 0-324 0 0,8 3-1481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56 6447 0 0,'0'0'499'0'0,"13"2"2498"0"0,-8-1 789 0 0,16 7 611 0 0,-13-5-3955 0 0,-1 0 0 0 0,1 0-1 0 0,0-1 1 0 0,8 2 0 0 0,-1-3-41 0 0,0 0-1 0 0,0 0 1 0 0,21-3 0 0 0,-29 1-390 0 0,1 0 0 0 0,-1 0 0 0 0,0-1 0 0 0,0 0 0 0 0,1 0 0 0 0,-1-1 0 0 0,0 0 0 0 0,10-6-1 0 0,-15 8-21 0 0,-1 0-1 0 0,0 0 0 0 0,0 1 0 0 0,0-1 0 0 0,0 0 0 0 0,0 0 0 0 0,0 0 1 0 0,0 0-1 0 0,0 0 0 0 0,-1 0 0 0 0,1-1 0 0 0,0 1 0 0 0,-1 0 0 0 0,1 0 1 0 0,-1 0-1 0 0,1-1 0 0 0,-1 1 0 0 0,1 0 0 0 0,-1-1 0 0 0,0 1 0 0 0,0 0 1 0 0,0-1-1 0 0,1 1 0 0 0,-1 0 0 0 0,-1-1 0 0 0,1 1 0 0 0,0 0 0 0 0,0-1 1 0 0,0 1-1 0 0,-1 0 0 0 0,1-1 0 0 0,-1 1 0 0 0,1 0 0 0 0,-1-1 0 0 0,1 1 1 0 0,-1 0-1 0 0,0 0 0 0 0,1 0 0 0 0,-1 0 0 0 0,0 0 0 0 0,0 0 0 0 0,0 0 1 0 0,0 0-1 0 0,0 0 0 0 0,0 0 0 0 0,0 0 0 0 0,0 1 0 0 0,-1-1 1 0 0,1 0-1 0 0,0 1 0 0 0,0-1 0 0 0,-1 1 0 0 0,1-1 0 0 0,0 1 0 0 0,-1 0 1 0 0,1 0-1 0 0,0-1 0 0 0,-1 1 0 0 0,1 0 0 0 0,0 0 0 0 0,-1 0 0 0 0,1 0 1 0 0,0 1-1 0 0,-3-1 0 0 0,-8 4-29 0 0,-1 1 0 0 0,0-1 0 0 0,1 2 1 0 0,0 0-1 0 0,-17 12 0 0 0,-4 1 81 0 0,19-11 34 0 0,1 0 0 0 0,0 1 1 0 0,1 0-1 0 0,0 1 1 0 0,0 1-1 0 0,1 0 1 0 0,1 0-1 0 0,0 1 1 0 0,0 0-1 0 0,1 1 1 0 0,1 0-1 0 0,0 1 0 0 0,1-1 1 0 0,0 2-1 0 0,1-1 1 0 0,1 1-1 0 0,0-1 1 0 0,-3 18-1 0 0,8-30-66 0 0,-1 0-1 0 0,1 0 1 0 0,0 1-1 0 0,0-1 1 0 0,0 0 0 0 0,0 0-1 0 0,0 0 1 0 0,0 0-1 0 0,0 0 1 0 0,1 1-1 0 0,-1-1 1 0 0,1 0-1 0 0,0 0 1 0 0,0 0 0 0 0,-1 0-1 0 0,1 0 1 0 0,0-1-1 0 0,1 1 1 0 0,0 2-1 0 0,0-2-5 0 0,0-1 0 0 0,0 1 0 0 0,0-1 0 0 0,0 1 0 0 0,0-1 0 0 0,1 0 0 0 0,-1 0 0 0 0,0 0-1 0 0,1 0 1 0 0,-1 0 0 0 0,1 0 0 0 0,-1-1 0 0 0,5 1 0 0 0,6 0-34 0 0,1-1 1 0 0,-1 0-1 0 0,0-1 1 0 0,24-4-1 0 0,-34 4 24 0 0,219-55-2618 0 0,-182 45-3601 0 0,-25 10 336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356 416 1375 0 0,'2'0'4627'0'0,"48"7"3277"0"0,-33-5-5241 0 0,-13-2-2506 0 0,0 0 1 0 0,0 0-1 0 0,0 0 1 0 0,0 0 0 0 0,1-1-1 0 0,-1 0 1 0 0,0 0 0 0 0,0 0-1 0 0,-1 0 1 0 0,1 0-1 0 0,0-1 1 0 0,0 0 0 0 0,-1 0-1 0 0,7-4 1 0 0,5-4 2 0 0,-1-1 1 0 0,15-15-1 0 0,-18 16-48 0 0,2-3-77 0 0,-1 0 1 0 0,-1-1-1 0 0,0 0 1 0 0,-1-1-1 0 0,0 0 1 0 0,11-24 0 0 0,-2-3-15 0 0,17-59 1 0 0,-33 94-120 0 0,-1 0 1 0 0,0 0-1 0 0,0 0 1 0 0,-1 0 0 0 0,0-1-1 0 0,0 1 1 0 0,-1 0-1 0 0,0-1 1 0 0,-1-8-1 0 0,1 15-2 0 0,-16 0-404 0 0,7 3 352 0 0,0 0 0 0 0,1 1 0 0 0,-1 0 0 0 0,1 1 0 0 0,-16 9 0 0 0,-141 107-200 0 0,155-113 296 0 0,1 1 0 0 0,0 0 1 0 0,0 0-1 0 0,1 1 0 0 0,0 0 0 0 0,1 1 0 0 0,0 0 0 0 0,0 0 0 0 0,1 0 0 0 0,-10 23 0 0 0,4 1 6 0 0,1 0 1 0 0,-9 47-1 0 0,10-35 25 0 0,2-17 24 0 0,-2 1-1 0 0,0-1 1 0 0,-2-1 0 0 0,-1 0-1 0 0,-1-1 1 0 0,-2 0 0 0 0,-37 48-1 0 0,6-11 39 0 0,20-27-50 0 0,-50 53 0 0 0,72-85-1 0 0,3-2 0 0 0,-1-1 1 0 0,1 1 0 0 0,-1-1 0 0 0,1 1-1 0 0,0 0 1 0 0,0 0 0 0 0,0 0 0 0 0,1 0-1 0 0,-3 5 1 0 0,4-7-59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5983 0 0,'0'0'13208'0'0,"8"-2"-12912"0"0,62-11 452 0 0,101-34 0 0 0,-153 41-884 0 0,97-28-561 0 0,-95 30-2485 0 0,38-4 0 0 0,-54 8 2656 0 0,0 0 0 0 0,1 1 0 0 0,-1-1 0 0 0,0 0 0 0 0,5 2 0 0 0,0 1-3417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76 5983 0 0,'0'0'464'0'0,"14"-8"-101"0"0,-10 6 624 0 0,0-1 0 0 0,-1-1 0 0 0,1 1-1 0 0,-1 0 1 0 0,0-1 0 0 0,0 0 0 0 0,3-5 0 0 0,-6 8-622 0 0,3-17 1682 0 0,-3 17-2027 0 0,-1 0-1 0 0,1 0 1 0 0,-1 0 0 0 0,1 0 0 0 0,-1 0 0 0 0,0 0 0 0 0,1 0 0 0 0,-1 0 0 0 0,0 0 0 0 0,0 1 0 0 0,0-1 0 0 0,0 0 0 0 0,1 1 0 0 0,-1-1 0 0 0,0 1 0 0 0,0-1 0 0 0,0 1 0 0 0,0-1 0 0 0,0 1 0 0 0,0-1 0 0 0,-1 1 0 0 0,1 0 0 0 0,0 0 0 0 0,0 0 0 0 0,0-1 0 0 0,0 1 0 0 0,0 0 0 0 0,0 0-1 0 0,0 1 1 0 0,0-1 0 0 0,-1 0 0 0 0,1 0 0 0 0,0 0 0 0 0,0 1 0 0 0,0-1 0 0 0,0 1 0 0 0,-1 0 0 0 0,-5 2 137 0 0,0 0 0 0 0,0 0 0 0 0,-13 9 0 0 0,19-12-157 0 0,-46 35 110 0 0,0 2 1 0 0,-69 72-1 0 0,85-75-57 0 0,29-31-53 0 0,-1 0 0 0 0,1 1 0 0 0,0-1 0 0 0,0 1 0 0 0,0-1 0 0 0,0 1 0 0 0,1 0 0 0 0,0 0 0 0 0,-2 4 0 0 0,5-1 0 0 0,1-6 10 0 0,0 0 0 0 0,0 0-1 0 0,0-1 1 0 0,0 1 0 0 0,0-1-1 0 0,0 0 1 0 0,0 0 0 0 0,0 0 0 0 0,0 0-1 0 0,0-1 1 0 0,5-1 0 0 0,-5 2 1 0 0,8-2 7 0 0,-1-1 0 0 0,1 0 0 0 0,-1 0 1 0 0,0-1-1 0 0,11-6 0 0 0,48-30 65 0 0,-66 38-83 0 0,40-23-54 0 0,-26 17 20 0 0,0-2-1 0 0,-1 0 1 0 0,0-1-1 0 0,-1-1 0 0 0,15-15 1 0 0,-41 53 163 0 0,5-17-112 0 0,4-6-25 0 0,-1 0 0 0 0,1 0 1 0 0,0 0-1 0 0,0 1 0 0 0,1-1 0 0 0,-1 0 0 0 0,1 1 1 0 0,0-1-1 0 0,0 1 0 0 0,0-1 0 0 0,0 1 0 0 0,0-1 1 0 0,1 1-1 0 0,0 0 0 0 0,-1 4 0 0 0,2-7-201 0 0,-1 0-1 0 0,1 0 1 0 0,-1 0 0 0 0,0 0-1 0 0,1 0 1 0 0,-1 0 0 0 0,1 0-1 0 0,0 0 1 0 0,-1-1-1 0 0,1 1 1 0 0,0 0 0 0 0,0 0-1 0 0,1 0 1 0 0,-1 0-117 0 0,5 4-905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14 228 455 0 0,'0'0'15918'0'0,"-9"0"-14904"0"0,9 0-1012 0 0,0 0 1 0 0,0 0-1 0 0,0 0 0 0 0,0 0 0 0 0,0 0 0 0 0,0 0 0 0 0,0 0 0 0 0,-1 1 1 0 0,1-1-1 0 0,0 0 0 0 0,0 0 0 0 0,0 0 0 0 0,0 0 0 0 0,0 0 1 0 0,0 0-1 0 0,0 0 0 0 0,-1 0 0 0 0,1 0 0 0 0,0 0 0 0 0,0 0 0 0 0,0 0 1 0 0,0 0-1 0 0,0 0 0 0 0,0 0 0 0 0,0 0 0 0 0,-1-1 0 0 0,1 1 0 0 0,0 0 1 0 0,0 0-1 0 0,0 0 0 0 0,0 0 0 0 0,0 0 0 0 0,0 0 0 0 0,0 0 1 0 0,0 0-1 0 0,0 0 0 0 0,0 0 0 0 0,-1 0 0 0 0,1 0 0 0 0,0-1 0 0 0,0 1 1 0 0,0 0-1 0 0,0 0 0 0 0,0 0 0 0 0,0 0 0 0 0,0 0 0 0 0,0 0 1 0 0,0 0-1 0 0,0 0 0 0 0,0-1 0 0 0,0 1 0 0 0,0 0 0 0 0,0 0 0 0 0,0 0 1 0 0,0 0-1 0 0,0 0 0 0 0,0 0 0 0 0,0-1 0 0 0,6-7 202 0 0,11-10 69 0 0,7-2-258 0 0,26-18 0 0 0,-41 32-9 0 0,1 0 1 0 0,-1 1-1 0 0,1 0 0 0 0,0 1 1 0 0,0 0-1 0 0,17-4 1 0 0,-25 8 36 0 0,-1-1 1 0 0,1 1-1 0 0,0 0 0 0 0,-1 0 1 0 0,1 0-1 0 0,-1 0 0 0 0,1 0 1 0 0,0 0-1 0 0,-1 0 0 0 0,1 1 1 0 0,-1-1-1 0 0,1 1 0 0 0,-1-1 1 0 0,1 1-1 0 0,-1 0 0 0 0,4 1 1 0 0,-4-1-19 0 0,0 0 1 0 0,0 1-1 0 0,0-1 1 0 0,0 0-1 0 0,0 1 1 0 0,0-1-1 0 0,0 1 1 0 0,0-1-1 0 0,0 1 1 0 0,-1 0 0 0 0,1-1-1 0 0,-1 1 1 0 0,1 0-1 0 0,-1-1 1 0 0,0 1-1 0 0,1 0 1 0 0,-1 0-1 0 0,0-1 1 0 0,0 1-1 0 0,0 0 1 0 0,-1 3 0 0 0,-1 3 30 0 0,0 0-58 0 0,2-7-67 0 0,6-7-152 0 0,18-18-108 0 0,1 1 1 0 0,55-39-1 0 0,-70 55 287 0 0,0 1 0 0 0,0 1-1 0 0,0 0 1 0 0,1 0 0 0 0,-1 1 0 0 0,1 1-1 0 0,0-1 1 0 0,1 2 0 0 0,-1-1 0 0 0,0 2-1 0 0,1 0 1 0 0,18 0 0 0 0,-25 1 74 0 0,0 0 83 0 0,-1 0-1 0 0,0 1 1 0 0,1 0 0 0 0,7 2-1 0 0,-10-3 74 0 0,-2 1-154 0 0,0 0 0 0 0,0-1 0 0 0,0 1-1 0 0,1 0 1 0 0,-1-1 0 0 0,0 1 0 0 0,1 0 0 0 0,-1-1-1 0 0,0 1 1 0 0,1-1 0 0 0,-1 1 0 0 0,1-1 0 0 0,-1 1-1 0 0,2 0 1 0 0,-1 0 4 0 0,-1 0-1 0 0,1-1 0 0 0,0 1 1 0 0,0 0-1 0 0,-1 0 1 0 0,1 0-1 0 0,-1 0 0 0 0,1 0 1 0 0,0 0-1 0 0,-1 0 1 0 0,0 0-1 0 0,1 2 1 0 0,0 2 21 0 0,-1 1 0 0 0,0 0 0 0 0,-1 0 0 0 0,1 0 1 0 0,-1 0-1 0 0,0-1 0 0 0,-3 11 0 0 0,-18 41-70 0 0,14-38-34 0 0,2-9-169 0 0,-1 4-3084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8287 0 0,'0'0'6446'0'0,"11"12"-4349"0"0,-9-9-1913 0 0,-1 0 0 0 0,0 0 1 0 0,1 0-1 0 0,-1 0 0 0 0,0 1 1 0 0,-1-1-1 0 0,1 0 0 0 0,-1 1 0 0 0,1-1 1 0 0,-1 0-1 0 0,0 0 0 0 0,0 4 1 0 0,-7 41 841 0 0,6-42-936 0 0,-4 10 30 0 0,0-1 0 0 0,0 1 0 0 0,-2-1 0 0 0,0-1 0 0 0,-17 27 0 0 0,-3 9-639 0 0,26-48-91 0 0,-4 7 1179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0,'0'0'852'0'0,"0"3"-560"0"0,0 10 245 0 0,1-1-1 0 0,0 1 1 0 0,0-1-1 0 0,2 0 1 0 0,-1 1-1 0 0,1-1 1 0 0,1 0-1 0 0,0 0 1 0 0,1-1-1 0 0,0 1 0 0 0,1-1 1 0 0,0 0-1 0 0,11 13 1 0 0,-3-6-183 0 0,0-2 0 0 0,1 0 0 0 0,1-1 0 0 0,33 25 0 0 0,79 39 405 0 0,-36-35-554 0 0,-45-23-154 0 0,25 10-903 0 0,-70-31 15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14047 0 0,'0'0'2888'0'0,"-1"1"-2472"0"0,-131 243 293 0 0,38-74-55 0 0,48-86-339 0 0,-86 118-1 0 0,81-144-3434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11975 0 0,'0'0'923'0'0,"1"1"-602"0"0,1 5 167 0 0,-1 1-1 0 0,0-1 1 0 0,0 0-1 0 0,0 0 0 0 0,-1 0 1 0 0,0 0-1 0 0,0 1 1 0 0,-2 9-1 0 0,1 1 34 0 0,-3 28 255 0 0,2-32-728 0 0,0-1 1 0 0,1 0-1 0 0,1 0 0 0 0,0 1 0 0 0,3 16 1 0 0,-3-26-185 0 0,1-1 1 0 0,0 1-1 0 0,-1-1 1 0 0,1 1-1 0 0,0-1 1 0 0,1 1-1 0 0,-1-1 1 0 0,0 1-1 0 0,1-1 1 0 0,-1 0-1 0 0,1 0 1 0 0,0 0-1 0 0,0 0 1 0 0,0 0-1 0 0,0 0 1 0 0,0 0-1 0 0,0-1 1 0 0,0 1-1 0 0,1-1 1 0 0,-1 1-1 0 0,0-1 1 0 0,1 0-1 0 0,-1 0 1 0 0,1 0-1 0 0,0 0 1 0 0,-1-1-1 0 0,1 1 1 0 0,0-1-1 0 0,-1 1 1 0 0,1-1-1 0 0,0 0 1 0 0,-1 0-1 0 0,1 0 1 0 0,0 0-1 0 0,0-1 1 0 0,2 0-1 0 0,9-3-1228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7343 0 0,'0'0'3314'0'0,"-1"2"-2760"0"0,-31 58 1790 0 0,-31 68 547 0 0,56-112-2667 0 0,-76 161 1266 0 0,56-125-1122 0 0,-45 65-1 0 0,-102 120 977 0 0,170-231-1291 0 0,-1 0-1 0 0,1 1 0 0 0,0 0 1 0 0,1 0-1 0 0,-1 0 0 0 0,1 0 1 0 0,-2 8-1 0 0,5-15-116 0 0,0 1-1 0 0,0-1 1 0 0,0 0 0 0 0,0 1-1 0 0,0-1 1 0 0,0 0 0 0 0,1 0-1 0 0,-1 1 1 0 0,0-1 0 0 0,0 0-1 0 0,0 0 1 0 0,0 1 0 0 0,0-1-1 0 0,0 0 1 0 0,1 0 0 0 0,-1 1-1 0 0,0-1 1 0 0,0 0 0 0 0,0 0-1 0 0,1 0 1 0 0,-1 1 0 0 0,0-1-1 0 0,1 0 1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55 2759 0 0,'-27'2'1552'0'0,"0"1"-1"0"0,0 1 0 0 0,0 2 0 0 0,-50 16 0 0 0,69-18-1227 0 0,1 0 0 0 0,0 1 0 0 0,-1-1 0 0 0,1 1 0 0 0,1 1 0 0 0,-1-1 0 0 0,1 1 0 0 0,0 0 0 0 0,0 1-1 0 0,-7 11 1 0 0,7-10-132 0 0,0 1-1 0 0,1 0 0 0 0,0 1 0 0 0,1 0 0 0 0,0-1 1 0 0,1 1-1 0 0,0 0 0 0 0,-2 13 0 0 0,4-20-159 0 0,0 0-1 0 0,1 0 0 0 0,0-1 0 0 0,0 1 1 0 0,0 0-1 0 0,0 0 0 0 0,0 0 1 0 0,0 0-1 0 0,1-1 0 0 0,-1 1 1 0 0,1 0-1 0 0,0 0 0 0 0,0-1 1 0 0,0 1-1 0 0,0 0 0 0 0,0-1 0 0 0,1 1 1 0 0,-1-1-1 0 0,1 0 0 0 0,0 1 1 0 0,-1-1-1 0 0,1 0 0 0 0,0 0 1 0 0,0 0-1 0 0,0 0 0 0 0,1-1 0 0 0,-1 1 1 0 0,0 0-1 0 0,1-1 0 0 0,-1 0 1 0 0,1 1-1 0 0,0-1 0 0 0,-1 0 1 0 0,1 0-1 0 0,0-1 0 0 0,-1 1 1 0 0,1 0-1 0 0,0-1 0 0 0,0 0 0 0 0,0 0 1 0 0,0 0-1 0 0,-1 0 0 0 0,1 0 1 0 0,0 0-1 0 0,4-1 0 0 0,4-1 81 0 0,1-1 1 0 0,-1 0-1 0 0,0 0 0 0 0,0-1 1 0 0,0 0-1 0 0,-1-1 0 0 0,12-7 0 0 0,-17 9-104 0 0,1-1 0 0 0,-1 0 0 0 0,-1 0 0 0 0,1-1 0 0 0,0 1-1 0 0,-1-1 1 0 0,0 0 0 0 0,0 0 0 0 0,-1-1 0 0 0,1 1 0 0 0,-1-1 0 0 0,0 1-1 0 0,-1-1 1 0 0,4-9 0 0 0,0-10-54 0 0,-1 1-1 0 0,2-39 0 0 0,1-1-1211 0 0,8 19-1160 0 0,-16 44 2002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521 516 5983 0 0,'6'-6'623'0'0,"2"0"972"0"0,1 0-1 0 0,-1 0 1 0 0,18-7-1 0 0,-17 8-801 0 0,0 0 0 0 0,0 0 1 0 0,0-1-1 0 0,9-7 0 0 0,-5-1-510 0 0,-1-1 1 0 0,-1 0-1 0 0,0 0 1 0 0,0-1-1 0 0,9-22 1 0 0,8-10-120 0 0,33-56-98 0 0,-51 84-198 0 0,-1 0 0 0 0,-1 0 1 0 0,9-32-1 0 0,-17 49 83 0 0,1 0 0 0 0,-1 0 0 0 0,1 1 0 0 0,-1-1 0 0 0,0 0 0 0 0,0 0 0 0 0,0 0 0 0 0,0 1 0 0 0,0-1 0 0 0,-1 0 0 0 0,1 0 0 0 0,-1 0 0 0 0,-1-3-1 0 0,1 5 2 0 0,0-1-1 0 0,0 1 1 0 0,0-1-1 0 0,0 1 1 0 0,0 0-1 0 0,-1-1 1 0 0,1 1-1 0 0,0 0 0 0 0,-1 0 1 0 0,1 0-1 0 0,-1 0 1 0 0,1 0-1 0 0,-1 0 1 0 0,1 0-1 0 0,-1 0 1 0 0,0 0-1 0 0,1 1 0 0 0,-1-1 1 0 0,0 1-1 0 0,0 0 1 0 0,-2-1-1 0 0,-4 0-45 0 0,1 0 1 0 0,-1 1-1 0 0,0 0 0 0 0,1 0 0 0 0,-1 0 1 0 0,1 1-1 0 0,-1 1 0 0 0,1-1 0 0 0,-1 1 0 0 0,1 0 1 0 0,0 1-1 0 0,-11 5 0 0 0,9-3 78 0 0,0 1 0 0 0,0 0-1 0 0,0 0 1 0 0,1 1 0 0 0,0 1 0 0 0,0-1-1 0 0,-12 17 1 0 0,0 5 104 0 0,2 1-1 0 0,1 0 0 0 0,1 1 1 0 0,-15 46-1 0 0,-20 64-29 0 0,-5 14 597 0 0,40-117-447 0 0,-2-1 0 0 0,-21 35-1 0 0,30-58-164 0 0,-100 147 482 0 0,29-68-61 0 0,38-49-286 0 0,28-27-603 0 0,-1-1 0 0 0,-1 0 0 0 0,-27 20 0 0 0,35-30-1239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14743 0 0,'0'0'3019'0'0,"2"0"-2244"0"0,11 1-344 0 0,-1-1 0 0 0,1-1 1 0 0,-1 0-1 0 0,15-4 1 0 0,-6 2-84 0 0,115-24 1073 0 0,-91 16-1245 0 0,0 2-1 0 0,67-4 1 0 0,-110 13-222 0 0,34 1-407 0 0,-34-1 284 0 0,0 0 0 0 0,0 1 1 0 0,0-1-1 0 0,0 1 0 0 0,-1-1 0 0 0,1 1 1 0 0,0 0-1 0 0,0-1 0 0 0,0 1 1 0 0,-1 0-1 0 0,1 0 0 0 0,0 0 0 0 0,-1 1 1 0 0,1-1-1 0 0,1 2 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200 274 2303 0 0,'2'1'167'0'0,"15"2"4867"0"0,-4-1 2107 0 0,-4 1-5003 0 0,-11 6-1495 0 0,0-6-582 0 0,0 1 1 0 0,0-1-1 0 0,0 0 1 0 0,0 0-1 0 0,0 0 1 0 0,-1 0-1 0 0,1 0 1 0 0,-1 0-1 0 0,0-1 0 0 0,0 1 1 0 0,0-1-1 0 0,0 0 1 0 0,-1 0-1 0 0,1 0 1 0 0,0 0-1 0 0,-1 0 1 0 0,-6 1-1 0 0,-3 2 12 0 0,0-2 0 0 0,0 1-1 0 0,-24 2 1 0 0,31-6-53 0 0,-1 1 0 0 0,1-1-1 0 0,-1 0 1 0 0,1 0 0 0 0,-1-1-1 0 0,1 0 1 0 0,-1 0 0 0 0,1-1-1 0 0,-11-3 1 0 0,15 4-7 0 0,0 0-1 0 0,0 0 1 0 0,0 0-1 0 0,0-1 1 0 0,1 1-1 0 0,-1 0 1 0 0,0-1-1 0 0,1 1 1 0 0,-1-1-1 0 0,1 0 1 0 0,-1 1-1 0 0,1-1 1 0 0,0 0-1 0 0,-1 0 1 0 0,1 0-1 0 0,0 0 1 0 0,0 0-1 0 0,1 0 1 0 0,-1 0-1 0 0,0-1 1 0 0,1 1-1 0 0,-1 0 1 0 0,1 0-1 0 0,0 0 1 0 0,0-1-1 0 0,0 1 1 0 0,0 0-1 0 0,0-1 1 0 0,0 1 0 0 0,0 0-1 0 0,1-3 1 0 0,3-8-10 0 0,-1-1 0 0 0,2 1 0 0 0,-1 0 1 0 0,2 1-1 0 0,0-1 0 0 0,0 1 0 0 0,1 0 1 0 0,1 1-1 0 0,0 0 0 0 0,0 0 1 0 0,1 0-1 0 0,19-16 0 0 0,-11 12-111 0 0,0 1 0 0 0,1 1 0 0 0,0 1-1 0 0,1 0 1 0 0,1 2 0 0 0,0 0 0 0 0,26-9 0 0 0,-38 17 84 0 0,-1 0-1 0 0,1 0 1 0 0,0 1-1 0 0,-1 0 1 0 0,1 1 0 0 0,0 0-1 0 0,10 0 1 0 0,57 12-67 0 0,-29-4 82 0 0,-32-6 12 0 0,-1 0 0 0 0,1 1-1 0 0,16 6 1 0 0,-29-9 54 0 0,-1 3-40 0 0,0 0 1 0 0,0 0-1 0 0,0 0 0 0 0,-1 0 0 0 0,0 0 0 0 0,1 0 0 0 0,-1 0 1 0 0,0 0-1 0 0,0 0 0 0 0,-1 0 0 0 0,1-1 0 0 0,0 1 1 0 0,-1 0-1 0 0,0-1 0 0 0,0 1 0 0 0,-3 3 0 0 0,-82 85 253 0 0,55-60-214 0 0,24-23-49 0 0,0 0 0 0 0,-1-1 1 0 0,0 0-1 0 0,0-1 1 0 0,-12 7-1 0 0,15-10-5 0 0,-1 0-1 0 0,1-1 1 0 0,0 1-1 0 0,-1-2 1 0 0,0 1-1 0 0,1-1 1 0 0,-1 0-1 0 0,0 0 1 0 0,1-1-1 0 0,-8 0 1 0 0,-22-3-94 0 0,18 1-75 0 0,-25 1-1 0 0,38 1-23 0 0,1 0 1 0 0,0 0-1 0 0,0-1 0 0 0,-1 0 0 0 0,1 0 0 0 0,0 0 0 0 0,0 0 0 0 0,-7-4 1 0 0,6 3-591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10135 0 0,'0'0'4678'0'0,"1"8"-4032"0"0,-2 3-508 0 0,0-1-1 0 0,0-1 0 0 0,-1 1 0 0 0,0 0 1 0 0,-8 19-1 0 0,3-11-37 0 0,-1-1 0 0 0,-12 20 0 0 0,8-19-50 0 0,0-1 0 0 0,-2 0 0 0 0,-28 29 0 0 0,-54 37 55 0 0,12-13-90 0 0,-26 43 416 0 0,90-90-195 0 0,2 1 1 0 0,1 1-1 0 0,-18 32 0 0 0,14-17-156 0 0,17-32 359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2 350 8319 0 0,'1'1'382'0'0,"1"6"-136"0"0,-1-1 1 0 0,1 1 0 0 0,-1 0-1 0 0,0-1 1 0 0,-1 1 0 0 0,0 11-1 0 0,0-17 422 0 0,1 14 7332 0 0,-3-23-7748 0 0,0 0-1 0 0,0-1 1 0 0,0 1-1 0 0,1 0 0 0 0,0-1 1 0 0,1 1-1 0 0,0-1 1 0 0,0 1-1 0 0,1-1 1 0 0,0 1-1 0 0,0 0 0 0 0,1-1 1 0 0,0 1-1 0 0,1 0 1 0 0,3-8-1 0 0,7-15-189 0 0,2 1-1 0 0,26-41 1 0 0,-32 56 2 0 0,-3 6-68 0 0,1 0 1 0 0,0 1-1 0 0,0-1 0 0 0,1 2 1 0 0,0-1-1 0 0,0 1 0 0 0,1 0 1 0 0,0 1-1 0 0,0 0 0 0 0,1 0 0 0 0,16-7 1 0 0,-5 4-237 0 0,1 2 1 0 0,-1 0 0 0 0,2 1-1 0 0,35-5 1 0 0,-52 10-53 0 0,-1 1 0 0 0,1-1 0 0 0,0 1 0 0 0,-1 0 0 0 0,1 1 0 0 0,0-1 0 0 0,6 2 0 0 0,1 2-1507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5 919 0 0,'14'-5'17964'0'0,"-14"9"-17849"0"0,0 0 1 0 0,0 0-1 0 0,0 1 0 0 0,0-1 0 0 0,-1 0 1 0 0,0 0-1 0 0,0 0 0 0 0,0 0 0 0 0,0-1 1 0 0,-1 1-1 0 0,-3 6 0 0 0,-4 5 233 0 0,-16 22 0 0 0,2-4-115 0 0,-8 12 146 0 0,4-5-1309 0 0,12-13-5541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1375 0 0,'0'0'66'0'0,"-2"0"-8"0"0,-27 12 1828 0 0,8 0 4489 0 0,-26 19 0 0 0,11-7-4152 0 0,-204 152-452 0 0,223-162-1758 0 0,-204 160 114 0 0,158-121-214 0 0,62-53 44 0 0,1 0 0 0 0,0 0 0 0 0,-1 0 0 0 0,1 0 0 0 0,0 1 0 0 0,-1-1 0 0 0,1 0 1 0 0,0 0-1 0 0,0 0 0 0 0,-1 1 0 0 0,1-1 0 0 0,0 0 0 0 0,-1 1 0 0 0,1-1 0 0 0,0 0 0 0 0,0 0 0 0 0,0 1 0 0 0,-1-1 0 0 0,1 1 1 0 0,0-1-1 0 0,0 0 0 0 0,0 1 0 0 0,0-1 0 0 0,0 0 0 0 0,0 1 0 0 0,0 0 0 0 0,15-12-2269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2303 0 0,'0'0'200'0'0,"6"8"-200"0"0</inkml:trace>
  <inkml:trace contextRef="#ctx0" brushRef="#br0" timeOffset="1">514 1 11487 0 0,'0'0'1040'0'0,"-2"0"-853"0"0,-1 2-121 0 0,-1-1-1 0 0,0 1 1 0 0,1 0-1 0 0,-1 1 1 0 0,1-1-1 0 0,-1 1 1 0 0,1-1 0 0 0,0 1-1 0 0,0 0 1 0 0,-4 6-1 0 0,-4 5 872 0 0,-10 19 0 0 0,4-6-196 0 0,-44 60 383 0 0,-140 220-135 0 0,190-287-983 0 0,-50 82 36 0 0,58-98-178 0 0,-2 2-162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9215 0 0,'0'0'5240'0'0,"-5"8"-4204"0"0,0 0-725 0 0,0 1-1 0 0,1 0 1 0 0,0 0-1 0 0,-5 18 1 0 0,-9 20-8 0 0,-5-6 176 0 0,-43 58-1 0 0,27-43-29 0 0,-14 21 131 0 0,-49 75 377 0 0,75-108-674 0 0,-32 75-1 0 0,57-114-277 0 0,0 1 1 0 0,0 0-1 0 0,1-1 0 0 0,-2 12 1 0 0,4-1-5909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14479 0 0,'0'0'1314'0'0,"-1"1"-1078"0"0,-21 15 789 0 0,1 2 0 0 0,-19 20 0 0 0,16-14-602 0 0,-6 5 29 0 0,2 2-1 0 0,-44 61 1 0 0,70-90-461 0 0,1 0 1 0 0,-1 1-1 0 0,1-1 0 0 0,0 1 1 0 0,0-1-1 0 0,0 1 0 0 0,0 3 1 0 0,0-5-160 0 0,12 1-5679 0 0,3-4-520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4 290 5527 0 0,'-3'9'14683'0'0,"22"-47"-13827"0"0,3 10-609 0 0,1 1 1 0 0,1 2-1 0 0,46-39 0 0 0,-52 50-266 0 0,0 0-1 0 0,2 1 1 0 0,0 1-1 0 0,0 1 1 0 0,1 0-1 0 0,0 2 1 0 0,0 0-1 0 0,1 2 1 0 0,33-8 0 0 0,-52 14 14 0 0,0 1 1 0 0,-1 0-1 0 0,1-1 1 0 0,-1 1-1 0 0,1 0 1 0 0,0 0-1 0 0,-1 0 1 0 0,1 1-1 0 0,-1-1 1 0 0,1 1 0 0 0,4 1-1 0 0,0 3 5 0 0,-6-3-12 0 0,0 0 1 0 0,0 0-1 0 0,0 0 0 0 0,0 0 1 0 0,0 1-1 0 0,-1-1 0 0 0,1 0 0 0 0,-1 0 1 0 0,0 1-1 0 0,0-1 0 0 0,0 0 1 0 0,0 0-1 0 0,0 1 0 0 0,0-1 0 0 0,0 0 1 0 0,-1 0-1 0 0,-1 5 0 0 0,-1 4-37 0 0,-1 0 1 0 0,-6 13-1 0 0,6-17 54 0 0,-35 67-41 0 0,26-52-31 0 0,1 0 1 0 0,1 1-1 0 0,-8 26 1 0 0,18-45-302 0 0,0 0 0 0 0,0 0 0 0 0,0 1 0 0 0,1-1 0 0 0,0 0 0 0 0,0 6 0 0 0,1-1-1002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43 8951 0 0,'39'-24'1130'0'0,"-38"24"-294"0"0,-13-11 2536 0 0,9 10-3246 0 0,0 0 0 0 0,-1 0 0 0 0,1 0 0 0 0,-1 0 0 0 0,1 0 0 0 0,-1 1 0 0 0,1-1 0 0 0,-1 1 1 0 0,1 0-1 0 0,-1 0 0 0 0,1 0 0 0 0,-1 1 0 0 0,0-1 0 0 0,1 1 0 0 0,-1 0 0 0 0,-4 2 0 0 0,-5 2 2 0 0,0 1-1 0 0,-23 14 0 0 0,20-10 0 0 0,1-2-86 0 0,1 2 0 0 0,0 0 0 0 0,-22 21 0 0 0,30-25-33 0 0,0 0 0 0 0,1 0 0 0 0,-1 0 0 0 0,2 1 0 0 0,-1 0 0 0 0,1 0 1 0 0,0 0-1 0 0,0 1 0 0 0,-5 14 0 0 0,8-14 35 0 0,1-7-41 0 0,0-1 1 0 0,-1 1 0 0 0,1 0 0 0 0,0-1 0 0 0,0 1 0 0 0,0-1 0 0 0,0 1 0 0 0,0 0-1 0 0,1-1 1 0 0,-1 1 0 0 0,0 0 0 0 0,0-1 0 0 0,0 1 0 0 0,0-1 0 0 0,1 1-1 0 0,-1 0 1 0 0,0-1 0 0 0,1 1 0 0 0,-1-1 0 0 0,0 1 0 0 0,1-1 0 0 0,-1 1 0 0 0,1-1-1 0 0,-1 0 1 0 0,1 1 0 0 0,-1-1 0 0 0,1 1 0 0 0,-1-1 0 0 0,1 0 0 0 0,-1 1 0 0 0,1-1-1 0 0,-1 0 1 0 0,1 0 0 0 0,0 1 0 0 0,0-1 0 0 0,1 1 6 0 0,0 0-1 0 0,1 0 1 0 0,0 0-1 0 0,-1 0 1 0 0,1 0 0 0 0,0 0-1 0 0,0 0 1 0 0,0-1-1 0 0,0 1 1 0 0,0-1 0 0 0,0 0-1 0 0,0 0 1 0 0,-1 0-1 0 0,1 0 1 0 0,0-1 0 0 0,0 1-1 0 0,0-1 1 0 0,0 0-1 0 0,0 1 1 0 0,0-1-1 0 0,-1-1 1 0 0,1 1 0 0 0,0 0-1 0 0,3-3 1 0 0,5-4 24 0 0,0 0 0 0 0,-1 0-1 0 0,18-18 1 0 0,-27 25-29 0 0,5-4 39 0 0,-6 4-45 0 0,0 1-1 0 0,1 0 1 0 0,-1 0 0 0 0,0-1 0 0 0,0 1 0 0 0,1 0 0 0 0,-1 0 0 0 0,0 0 0 0 0,1 0 0 0 0,-1-1 0 0 0,0 1 0 0 0,1 0 0 0 0,-1 0 0 0 0,0 0 0 0 0,1 0 0 0 0,-1 0 0 0 0,0 0 0 0 0,1 0-1 0 0,-1 0 1 0 0,0 0 0 0 0,1 0 0 0 0,-1 0 0 0 0,0 0 0 0 0,1 0 0 0 0,-1 0 0 0 0,0 0 0 0 0,1 0 0 0 0,-1 0 0 0 0,0 1 0 0 0,1-1 0 0 0,-1 0 0 0 0,0 0 0 0 0,1 0 0 0 0,-1 0 0 0 0,0 1-1 0 0,0-1 1 0 0,1 0 0 0 0,-1 0 0 0 0,0 1 0 0 0,0-1 0 0 0,1 0 0 0 0,-1 1 0 0 0,0-1 0 0 0,0 0 0 0 0,0 1 0 0 0,1 0-16 0 0,0 0 0 0 0,0 1 0 0 0,0-1 0 0 0,0 0 0 0 0,0 1 0 0 0,-1-1 0 0 0,1 1 0 0 0,-1-1 0 0 0,1 0 0 0 0,-1 1 0 0 0,0 0 0 0 0,1-1 0 0 0,-1 1 0 0 0,0-1 0 0 0,0 1 0 0 0,0-1 0 0 0,0 1 0 0 0,0-1 0 0 0,-1 3 0 0 0,-8 29-341 0 0,6-25 295 0 0,-57 136-386 0 0,11-34 654 0 0,34-71-57 0 0,-109 316 736 0 0,116-315-475 0 0,1 0 0 0 0,-3 48 0 0 0,-3 26 124 0 0,12-103-493 0 0,-1-1-1 0 0,0 0 1 0 0,-1 0-1 0 0,-1 0 1 0 0,-6 15-1 0 0,8-21-37 0 0,0-1 0 0 0,0 0 0 0 0,0 0 0 0 0,-1 0 0 0 0,1 0-1 0 0,-1-1 1 0 0,1 1 0 0 0,-1-1 0 0 0,0 1 0 0 0,0-1 0 0 0,0 0 0 0 0,0 0 0 0 0,-1 0 0 0 0,1-1 0 0 0,-1 1-1 0 0,1-1 1 0 0,-1 0 0 0 0,-6 2 0 0 0,-7-1-46 0 0,1 0 0 0 0,-1-1-1 0 0,1-1 1 0 0,-1 0 0 0 0,1-1 0 0 0,-17-4-1 0 0,-1-1 43 0 0,-61-21-1 0 0,87 24-161 0 0,1 0 0 0 0,-1 0 0 0 0,1-1 0 0 0,0 1 0 0 0,0-2 0 0 0,1 1 0 0 0,-1-1 0 0 0,-6-6 0 0 0,-1-3-670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85 198 4143 0 0,'0'0'1711'0'0,"-13"6"2602"0"0,10-2-3939 0 0,-1 0-1 0 0,1 1 0 0 0,-1 0 0 0 0,1-1 1 0 0,1 1-1 0 0,-1 0 0 0 0,1 0 0 0 0,-1 1 1 0 0,2-1-1 0 0,-3 10 0 0 0,0 4 821 0 0,-2 36-1 0 0,0 3-191 0 0,6-57-774 0 0,-1 4 148 0 0,-2-6 549 0 0,-5-8-133 0 0,6 2-702 0 0,0 1-1 0 0,0 0 1 0 0,0-1-1 0 0,1 1 1 0 0,0-1-1 0 0,0 1 1 0 0,0-1 0 0 0,1 0-1 0 0,0 1 1 0 0,1-1-1 0 0,-1 0 1 0 0,1 1-1 0 0,1-1 1 0 0,1-6-1 0 0,0 4-65 0 0,1 1 0 0 0,-1-1-1 0 0,1 1 1 0 0,1 0 0 0 0,0 0-1 0 0,0 1 1 0 0,0-1 0 0 0,1 1-1 0 0,11-10 1 0 0,3-1-59 0 0,0 1-1 0 0,1 2 0 0 0,1 0 1 0 0,36-19-1 0 0,100-35-191 0 0,-104 47 204 0 0,-49 20 11 0 0,0 0 0 0 0,1 0 0 0 0,-1 1 0 0 0,0 0-1 0 0,1 0 1 0 0,-1 0 0 0 0,7 1 0 0 0,-10 0-155 0 0,12 11-971 0 0,-10-2 554 0 0,-2 1-22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38 2759 0 0,'0'-2'-479'0'0,"-1"-11"10428"0"0,-1 8-9000 0 0,1 4-829 0 0,-1-1 0 0 0,1 1 0 0 0,-1-1 0 0 0,1 1 0 0 0,-1 0 0 0 0,1 0 0 0 0,-1 0 0 0 0,0 0 0 0 0,0 0 0 0 0,1 0 0 0 0,-1 0 0 0 0,0 0 0 0 0,0 1 0 0 0,0-1-1 0 0,0 1 1 0 0,0-1 0 0 0,0 1 0 0 0,0 0 0 0 0,-3 0 0 0 0,-5 0 197 0 0,0 0 0 0 0,-16 3 1 0 0,15-2-249 0 0,-6 2 42 0 0,0 1 0 0 0,0 1 0 0 0,0 0 0 0 0,1 1 0 0 0,0 1 0 0 0,0 0 0 0 0,0 2 1 0 0,1-1-1 0 0,0 2 0 0 0,1 0 0 0 0,0 1 0 0 0,1 0 0 0 0,0 1 0 0 0,0 0 0 0 0,-17 25 0 0 0,27-34-31 0 0,1 1 0 0 0,0 0 0 0 0,0 0 0 0 0,1 0 0 0 0,-1 0 0 0 0,1 0-1 0 0,0 0 1 0 0,0 0 0 0 0,0 1 0 0 0,0 5 0 0 0,1-9-50 0 0,0 0-1 0 0,0 0 1 0 0,0 0-1 0 0,0 1 1 0 0,0-1-1 0 0,0 0 1 0 0,0 0-1 0 0,0 1 1 0 0,1-1 0 0 0,-1 0-1 0 0,0 0 1 0 0,1 0-1 0 0,-1 0 1 0 0,1 0-1 0 0,0 0 1 0 0,-1 0-1 0 0,1 0 1 0 0,0 0 0 0 0,0 0-1 0 0,-1 0 1 0 0,1 0-1 0 0,0 0 1 0 0,0 0-1 0 0,0-1 1 0 0,0 1-1 0 0,0 0 1 0 0,0-1 0 0 0,0 1-1 0 0,0 0 1 0 0,0-1-1 0 0,1 0 1 0 0,-1 1-1 0 0,0-1 1 0 0,0 0-1 0 0,0 1 1 0 0,1-1 0 0 0,-1 0-1 0 0,0 0 1 0 0,0 0-1 0 0,2 0 1 0 0,2 0 67 0 0,1-1 0 0 0,-1 0 0 0 0,0 0 0 0 0,1 0 0 0 0,-1 0 0 0 0,0-1 0 0 0,0 0-1 0 0,0 0 1 0 0,0 0 0 0 0,0-1 0 0 0,0 0 0 0 0,7-5 0 0 0,-4 3-72 0 0,0-1-17 0 0,0 0-1 0 0,10-10 0 0 0,-11 9-1 0 0,1 1 0 0 0,-1 0 0 0 0,1 0 0 0 0,0 1 0 0 0,0 0 0 0 0,11-5 0 0 0,-13 7-18 0 0,-4 3-36 0 0,3-1 23 0 0,-4 0-44 0 0,0 3 47 0 0,1 0 0 0 0,-1 0 0 0 0,0 0 0 0 0,0 0 0 0 0,-1-1 1 0 0,1 1-1 0 0,0 3 0 0 0,-1 0-4 0 0,0 1 1 0 0,0-1 0 0 0,-1 1-1 0 0,0-1 1 0 0,-1 0-1 0 0,1 0 1 0 0,-1 1-1 0 0,0-1 1 0 0,0 0 0 0 0,-5 8-1 0 0,-3 10-133 0 0,7-15 5 0 0,0 1 0 0 0,1-1 0 0 0,0 1-1 0 0,0-1 1 0 0,0 16 0 0 0,2-20-328 0 0,0 0-1 0 0,0-1 1 0 0,1 1-1 0 0,-1-1 1 0 0,3 6-1 0 0,-2-6-1546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8287 0 0,'9'-4'9913'0'0,"-9"5"-9581"0"0,0 8 2053 0 0,-11 17-3726 0 0,9-23 2187 0 0,-104 213 505 0 0,83-172-1277 0 0,-27 52 71 0 0,-115 165 1 0 0,149-240-181 0 0,-10 15-129 0 0,-1-2 1 0 0,-34 33-1 0 0,45-54-924 0 0,11-9-44 0 0,0 0 0 0 0,1 0-1 0 0,-7 7 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5063 0 0,'0'0'232'0'0,"-1"1"-13"0"0,-3 3-174 0 0,-3 4 3186 0 0,7-7-2767 0 0,-1-1 0 0 0,1 1 1 0 0,0-1-1 0 0,0 1 0 0 0,0 0 0 0 0,0-1 0 0 0,0 1 1 0 0,0-1-1 0 0,0 1 0 0 0,0-1 0 0 0,0 1 0 0 0,0 0 1 0 0,0-1-1 0 0,1 3 2321 0 0,0-1-2321 0 0,-1-2-357 0 0,1 1 0 0 0,-1-1 0 0 0,0 1 0 0 0,1-1 0 0 0,-1 1 0 0 0,1-1 0 0 0,-1 1 0 0 0,0-1 0 0 0,1 1 0 0 0,-1-1 0 0 0,1 0 0 0 0,-1 1 0 0 0,1-1 0 0 0,-1 0 0 0 0,1 1 0 0 0,0-1 0 0 0,6 1 207 0 0,0 0 1 0 0,-1 0-1 0 0,1-1 1 0 0,-1 0-1 0 0,1 0 1 0 0,11-2-1 0 0,44-11 702 0 0,-28 5-714 0 0,-9 2-303 0 0,128-22 1085 0 0,-117 23-2415 0 0,0 2 1 0 0,48 1-1 0 0,-53 2-1731 0 0,-16-1 1092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4143 0 0,'1'0'15514'0'0,"-8"10"-15445"0"0,5-8 363 0 0,-28 44 447 0 0,2 1-1 0 0,-29 69 1 0 0,56-115-1245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9671 0 0,'0'0'9142'0'0,"0"2"-9060"0"0,3 5-122 0 0,3 3-191 0 0,-2-5-1200 0 0</inkml:trace>
  <inkml:trace contextRef="#ctx0" brushRef="#br0" timeOffset="1">18 565 13359 0 0,'0'0'1424'0'0,"-8"0"-1424"0"0,-1-2 4816 0 0,9-7-4336 0 0,5 0-264 0 0,0 2-936 0 0,2 1-184 0 0,1-3-40 0 0,-1 0-8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13991 0 0,'0'0'1268'0'0,"-15"2"419"0"0,7 1-1564 0 0,0 1 1 0 0,1 0-1 0 0,-1 1 0 0 0,1 0 1 0 0,0 0-1 0 0,0 0 0 0 0,0 1 1 0 0,1 0-1 0 0,0 0 0 0 0,-8 11 1 0 0,5-5 37 0 0,1 1 0 0 0,0 0 1 0 0,0 0-1 0 0,2 0 1 0 0,-7 19-1 0 0,12-30-133 0 0,0 0 0 0 0,0 0-1 0 0,1 0 1 0 0,-1 0 0 0 0,1 0 0 0 0,-1 1-1 0 0,1-1 1 0 0,0 0 0 0 0,0 0 0 0 0,0 0-1 0 0,0 1 1 0 0,0-1 0 0 0,1 0-1 0 0,-1 0 1 0 0,1 3 0 0 0,0-3-5 0 0,0-1 0 0 0,0 0 0 0 0,0 0-1 0 0,0 0 1 0 0,0 0 0 0 0,0 0 0 0 0,0 0 0 0 0,0 0 0 0 0,1 0 0 0 0,-1 0 0 0 0,0 0 0 0 0,0 0 0 0 0,1-1-1 0 0,-1 1 1 0 0,1-1 0 0 0,-1 1 0 0 0,0-1 0 0 0,1 0 0 0 0,-1 1 0 0 0,1-1 0 0 0,-1 0 0 0 0,1 0 0 0 0,2 0 0 0 0,7 0 142 0 0,0 0 1 0 0,0 0 0 0 0,0-2 0 0 0,0 1 0 0 0,0-1 0 0 0,20-7 0 0 0,-25 7-138 0 0,1-1 0 0 0,0 0 0 0 0,-1 0 0 0 0,0 0 0 0 0,1-1 1 0 0,-1 0-1 0 0,-1 0 0 0 0,1-1 0 0 0,0 0 0 0 0,-1 0 0 0 0,7-9 0 0 0,-8 9-20 0 0,-2 0 0 0 0,1-1 0 0 0,0 1 0 0 0,-1-1 0 0 0,0 0 0 0 0,0 0 0 0 0,-1 0 0 0 0,0 0 0 0 0,1-9 0 0 0,-1 5-64 0 0,-1-1 0 0 0,0 1 0 0 0,0-1 0 0 0,-4-16 0 0 0,4 26 10 0 0,0 1-1 0 0,0-1 1 0 0,0 1 0 0 0,-1-1-1 0 0,1 0 1 0 0,0 1 0 0 0,0-1-1 0 0,-1 1 1 0 0,1-1-1 0 0,0 1 1 0 0,-1 0 0 0 0,1-1-1 0 0,-1 1 1 0 0,1-1 0 0 0,0 1-1 0 0,-1 0 1 0 0,1-1-1 0 0,-1 1 1 0 0,1 0 0 0 0,-1-1-1 0 0,1 1 1 0 0,-1 0-1 0 0,0 0 1 0 0,1-1 0 0 0,-1 1-1 0 0,1 0 1 0 0,-1 0 0 0 0,1 0-1 0 0,-1 0 1 0 0,-1 0-1 0 0,-15 2-3265 0 0,9 0-2902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8719 0 0,'0'0'399'0'0,"-9"0"138"0"0,-13 1 658 0 0,0 2-1 0 0,0 0 0 0 0,0 1 0 0 0,-22 7 1 0 0,38-9-986 0 0,0 1 1 0 0,0-1 0 0 0,0 1 0 0 0,0 0 0 0 0,0 1 0 0 0,1-1 0 0 0,0 1-1 0 0,0 0 1 0 0,0 1 0 0 0,0-1 0 0 0,0 1 0 0 0,1 0 0 0 0,0 0 0 0 0,0 0-1 0 0,0 1 1 0 0,1 0 0 0 0,0-1 0 0 0,-3 8 0 0 0,3-6-156 0 0,1-1 1 0 0,0 1-1 0 0,0-1 0 0 0,1 1 1 0 0,0 0-1 0 0,0 0 0 0 0,1 0 1 0 0,0-1-1 0 0,0 1 1 0 0,1 0-1 0 0,-1 0 0 0 0,1 0 1 0 0,1-1-1 0 0,-1 1 0 0 0,4 8 1 0 0,-3-11-22 0 0,-1-1 0 0 0,1 1 1 0 0,0 0-1 0 0,1-1 0 0 0,-1 1 1 0 0,0-1-1 0 0,1 0 0 0 0,0 0 1 0 0,0 0-1 0 0,0 0 0 0 0,0 0 0 0 0,0-1 1 0 0,0 1-1 0 0,1-1 0 0 0,-1 0 1 0 0,1 0-1 0 0,0 0 0 0 0,-1-1 1 0 0,1 1-1 0 0,0-1 0 0 0,0 0 1 0 0,0 0-1 0 0,0 0 0 0 0,0-1 1 0 0,0 1-1 0 0,7-1 0 0 0,-4 0 6 0 0,-1 0 0 0 0,1-1 0 0 0,-1 1-1 0 0,0-1 1 0 0,1-1 0 0 0,-1 1 0 0 0,0-1 0 0 0,0 0-1 0 0,9-5 1 0 0,-12 5-15 0 0,1 0 0 0 0,-1 0-1 0 0,1-1 1 0 0,-1 0 0 0 0,0 0 0 0 0,0 1-1 0 0,0-2 1 0 0,-1 1 0 0 0,1 0 0 0 0,-1-1-1 0 0,1 1 1 0 0,-1-1 0 0 0,0 1 0 0 0,0-1-1 0 0,2-7 1 0 0,-1-4 75 0 0,1 0-1 0 0,-2 0 0 0 0,0-1 1 0 0,-1-29-1 0 0,0 25-1928 0 0,0 0 0 0 0,4-22 0 0 0,-2 32 188 0 0,1 1-142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376 448 1839 0 0,'0'0'12726'0'0,"7"4"-11176"0"0,-4-3-1357 0 0,1 0 0 0 0,-1 0 0 0 0,0-1 0 0 0,0 1 0 0 0,0-1 0 0 0,1 0 0 0 0,-1 0-1 0 0,0 0 1 0 0,0 0 0 0 0,1 0 0 0 0,-1-1 0 0 0,0 1 0 0 0,0-1 0 0 0,0 0 0 0 0,0 0 0 0 0,0 0-1 0 0,0 0 1 0 0,0-1 0 0 0,5-2 0 0 0,2-2 92 0 0,-1-1 1 0 0,-1 1-1 0 0,1-1 0 0 0,11-13 0 0 0,3-5 21 0 0,-1-2 0 0 0,22-35-1 0 0,32-64-311 0 0,-20 29-650 0 0,-53 93 482 0 0,-1 0 0 0 0,0 0 0 0 0,0-1 1 0 0,0 1-1 0 0,0-1 0 0 0,0 1 0 0 0,-1-1 0 0 0,0 0 0 0 0,0 1 1 0 0,0-9-1 0 0,-1 13 146 0 0,0 0 0 0 0,0 0 0 0 0,0 0 0 0 0,0-1 0 0 0,0 1 0 0 0,-1 0 0 0 0,1 0 0 0 0,0 0 0 0 0,0-1 0 0 0,0 1 0 0 0,0 0 0 0 0,0 0 0 0 0,-1 0 0 0 0,1 0 0 0 0,0 0 0 0 0,0-1 0 0 0,0 1 0 0 0,-1 0 0 0 0,1 0 0 0 0,0 0 0 0 0,0 0 0 0 0,0 0 0 0 0,-1 0 0 0 0,1 0 0 0 0,0 0 0 0 0,0 0 0 0 0,-1 0 0 0 0,1 0-1 0 0,0 0 1 0 0,0 0 0 0 0,0 0 0 0 0,-1 0 0 0 0,1 0 0 0 0,0 0 0 0 0,-9 1-257 0 0,9-1 256 0 0,-17 4-204 0 0,1 1 0 0 0,0 1-1 0 0,0 0 1 0 0,0 2 0 0 0,1-1-1 0 0,0 2 1 0 0,-14 10 0 0 0,-92 78 155 0 0,100-78 140 0 0,1 2 0 0 0,1 0 0 0 0,0 1 0 0 0,-29 48 0 0 0,22-24 461 0 0,-36 87 0 0 0,22-46 639 0 0,-60 97-1 0 0,51-98-834 0 0,23-45-256 0 0,16-26-454 0 0,0 1-1 0 0,-10 23 1 0 0,20-38-192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75 12895 0 0,'-11'-4'1376'0'0,"9"4"-1086"0"0,0 0 1 0 0,0 0-1 0 0,1 0 0 0 0,-1 0 0 0 0,0 0 0 0 0,0 0 0 0 0,1 1 1 0 0,-1-1-1 0 0,0 1 0 0 0,1-1 0 0 0,-1 1 0 0 0,0 0 1 0 0,1-1-1 0 0,-1 1 0 0 0,1 0 0 0 0,-1 0 0 0 0,1 0 0 0 0,-3 3 1 0 0,3-3 207 0 0,3-1-39 0 0,2 2-315 0 0,1-1 0 0 0,-1 0 1 0 0,1 0-1 0 0,0 0 0 0 0,0-1 0 0 0,0 1 1 0 0,-1-1-1 0 0,1 0 0 0 0,0-1 0 0 0,8-1 1 0 0,-3 1 21 0 0,113-15 431 0 0,129-36-1 0 0,-216 43-1513 0 0,2-1-351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51 4607 0 0,'0'0'354'0'0,"12"-11"1738"0"0,-11 9-1790 0 0,0 0-1 0 0,1 0 1 0 0,0 0 0 0 0,-1 0 0 0 0,1 0-1 0 0,0 0 1 0 0,0 0 0 0 0,0 1 0 0 0,0-1 0 0 0,0 1-1 0 0,0-1 1 0 0,4 0 0 0 0,8-8 1028 0 0,-13 9-1181 0 0,-1 1 0 0 0,0-1 0 0 0,1 1 0 0 0,-1 0 0 0 0,0-1 0 0 0,1 1 1 0 0,-1 0-1 0 0,1-1 0 0 0,-1 1 0 0 0,0 0 0 0 0,1-1 0 0 0,-1 1 0 0 0,1 0 0 0 0,-1 0 0 0 0,1 0 0 0 0,-1 0 0 0 0,1-1 1 0 0,-1 1-1 0 0,1 0 0 0 0,-1 0 0 0 0,1 0 0 0 0,-1 0 0 0 0,1 0 0 0 0,0 0 0 0 0,-1 0 0 0 0,1 1 0 0 0,0-1-76 0 0,-1 1-1 0 0,1 0 0 0 0,-1-1 1 0 0,1 1-1 0 0,-1 0 0 0 0,0-1 1 0 0,0 1-1 0 0,1 0 0 0 0,-1 0 1 0 0,0 0-1 0 0,0-1 0 0 0,0 1 1 0 0,0 0-1 0 0,0 0 1 0 0,0-1-1 0 0,0 1 0 0 0,0 0 1 0 0,0 1-1 0 0,-2 8-14 0 0,0 0 0 0 0,0 0 0 0 0,-1-1 0 0 0,-1 1 0 0 0,0-1 0 0 0,-9 17 0 0 0,7-14-53 0 0,-19 33 39 0 0,-3-1 1 0 0,-57 71-1 0 0,19-29 7 0 0,-148 223-521 0 0,134-185 393 0 0,69-113 278 0 0,10-11-196 0 0,1 0 0 0 0,0 0 0 0 0,0 0 0 0 0,-1 1 0 0 0,1-1 0 0 0,0 0 0 0 0,-1 0 0 0 0,1 0 0 0 0,0 0 0 0 0,-1 0 0 0 0,1 0 0 0 0,0 0 0 0 0,-1 1 0 0 0,1-1 0 0 0,0 0 0 0 0,-1 0 0 0 0,1 0 0 0 0,0 0 0 0 0,-1-1 0 0 0,1 1 0 0 0,0 0 0 0 0,-1 0 0 0 0,1 0 0 0 0,0 0 0 0 0,-1 0 0 0 0,1 0 0 0 0,0 0 0 0 0,-1-1 0 0 0,1 1 0 0 0,0 0 0 0 0,0 0 0 0 0,-1 0 0 0 0,1-1 0 0 0,0 1 0 0 0,0 0 0 0 0,-1 0 0 0 0,1-1 0 0 0,0 1 0 0 0,0 0 0 0 0,0 0 0 0 0,-1-1 0 0 0,1-1-5 0 0,-1 1 0 0 0,1-1 0 0 0,0 1 0 0 0,0-1 0 0 0,0 0 0 0 0,-1 1 0 0 0,2-1 0 0 0,-1 1 0 0 0,0-1 0 0 0,0 1 0 0 0,0-1 0 0 0,1 1 1 0 0,-1-1-1 0 0,1 1 0 0 0,-1-1 0 0 0,1 1 0 0 0,0 0 0 0 0,-1-1 0 0 0,1 1 0 0 0,0 0 0 0 0,0-1 0 0 0,0 1 0 0 0,0 0 0 0 0,0 0 1 0 0,0 0-1 0 0,0 0 0 0 0,0 0 0 0 0,1 0 0 0 0,1-1 0 0 0,-1 0-5 0 0,22-18-91 0 0,117-91-35 0 0,-73 64 131 0 0,3-2 0 0 0,97-51 0 0 0,-165 98-1 0 0,1 0-1 0 0,0 0 1 0 0,0 1-1 0 0,0-1 1 0 0,0 1-1 0 0,0 0 1 0 0,1 0-1 0 0,6 0 1 0 0,-2 3-52 0 0,-8-1 47 0 0,0 1 1 0 0,1-1 0 0 0,-1 1 0 0 0,0 0 0 0 0,1-1 0 0 0,-1 1 0 0 0,0 0-1 0 0,0 0 1 0 0,-1 0 0 0 0,1 0 0 0 0,0 0 0 0 0,-1 0 0 0 0,1 0-1 0 0,-1 0 1 0 0,1 0 0 0 0,-1 0 0 0 0,0 0 0 0 0,0 4 0 0 0,0 5-25 0 0,-3 23 0 0 0,0-17 36 0 0,-2 0-1 0 0,0 0 1 0 0,-1-1-1 0 0,0 1 1 0 0,-11 17-1 0 0,3-4 26 0 0,4-11-31 0 0,-1 0 0 0 0,-1 0 0 0 0,-27 32-1 0 0,10-15-27 0 0,29-35-54 0 0,0-1 0 0 0,-1 1 0 0 0,1-1 0 0 0,0 1 0 0 0,0 0 0 0 0,0-1 0 0 0,-1 1 0 0 0,1 0 0 0 0,0-1 0 0 0,0 1 0 0 0,0-1 0 0 0,0 1 0 0 0,0 0 0 0 0,0-1 0 0 0,0 1 0 0 0,1 0 0 0 0,-1-1 0 0 0,0 1 0 0 0,0 0 0 0 0,0-1 0 0 0,1 1 0 0 0,-1-1 0 0 0,0 1 0 0 0,0-1 0 0 0,1 2 0 0 0,9-2-1357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5063 0 0,'0'0'232'0'0,"-6"6"1843"0"0,-26 13 2907 0 0,-21 4-2680 0 0,-14 9-1715 0 0,48-21-170 0 0,-1 1 0 0 0,-28 24 0 0 0,41-29-261 0 0,0-1 0 0 0,1 1 1 0 0,0 0-1 0 0,0 0 1 0 0,0 0-1 0 0,1 1 0 0 0,0 0 1 0 0,0 0-1 0 0,-4 11 0 0 0,8-17-122 0 0,0 0-1 0 0,1 0 1 0 0,-1 0 0 0 0,1 0-1 0 0,-1 0 1 0 0,1 0 0 0 0,0 0-1 0 0,0 0 1 0 0,0 0 0 0 0,0 0-1 0 0,0 0 1 0 0,0 0-1 0 0,0 0 1 0 0,1 0 0 0 0,-1 0-1 0 0,1 0 1 0 0,-1 0 0 0 0,1 0-1 0 0,0 0 1 0 0,0 0-1 0 0,0 0 1 0 0,0-1 0 0 0,0 1-1 0 0,0 0 1 0 0,0-1 0 0 0,1 1-1 0 0,-1-1 1 0 0,0 1-1 0 0,1-1 1 0 0,-1 0 0 0 0,1 1-1 0 0,0-1 1 0 0,-1 0 0 0 0,4 1-1 0 0,0 0 39 0 0,0 0 0 0 0,0 0 0 0 0,0 0 0 0 0,0-1 0 0 0,1 1 0 0 0,-1-1 0 0 0,0-1 0 0 0,1 1-1 0 0,-1-1 1 0 0,0 0 0 0 0,11-1 0 0 0,-5-1-25 0 0,-1-1 1 0 0,0 1-1 0 0,1-2 0 0 0,-1 0 1 0 0,-1 0-1 0 0,1-1 0 0 0,0 0 0 0 0,-1 0 1 0 0,15-12-1 0 0,-14 8-67 0 0,1 0-1 0 0,-1-1 1 0 0,-1 0 0 0 0,0-1 0 0 0,0 0-1 0 0,-1 0 1 0 0,7-13 0 0 0,-13 21-56 0 0,-1 0-1 0 0,0 1 1 0 0,1-1 0 0 0,-1 0 0 0 0,0 0 0 0 0,0 0 0 0 0,-1 0-1 0 0,1 0 1 0 0,-1 0 0 0 0,1 0 0 0 0,-1 0 0 0 0,0 0-1 0 0,0 0 1 0 0,-1-4 0 0 0,1 6 8 0 0,-1-1 1 0 0,0 1-1 0 0,1-1 0 0 0,-1 1 1 0 0,0-1-1 0 0,0 1 0 0 0,1 0 1 0 0,-1-1-1 0 0,0 1 0 0 0,0 0 1 0 0,-1 0-1 0 0,1-1 0 0 0,0 1 1 0 0,0 0-1 0 0,-1 0 0 0 0,1 1 1 0 0,0-1-1 0 0,-1 0 0 0 0,1 0 1 0 0,-1 1-1 0 0,1-1 0 0 0,-1 0 1 0 0,1 1-1 0 0,-1 0 1 0 0,1-1-1 0 0,-1 1 0 0 0,-3 0 1 0 0,-36-2-1272 0 0,31 3 372 0 0,-1-2-1 0 0,-16-1 0 0 0,26 1 336 0 0,10-7-1368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26 11975 0 0,'19'-26'5192'0'0,"-20"28"-5083"0"0,1 0 0 0 0,-1-1 0 0 0,0 0 0 0 0,0 1 0 0 0,0-1 0 0 0,0 1 0 0 0,0-1-1 0 0,-2 2 1 0 0,-2 2 46 0 0,-220 297 690 0 0,86-100-687 0 0,35-50-77 0 0,64-93-28 0 0,19-26-349 0 0,-39 45-1 0 0,51-65-1488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29 9215 0 0,'0'0'707'0'0,"17"6"854"0"0,-12-2-317 0 0,0 0 0 0 0,0 0-1 0 0,0 0 1 0 0,3 6-1 0 0,9 6-281 0 0,-15-14-905 0 0,0-1-1 0 0,0 0 1 0 0,0 0 0 0 0,1 0-1 0 0,-1 0 1 0 0,0 0-1 0 0,1 0 1 0 0,-1 0-1 0 0,1-1 1 0 0,-1 1 0 0 0,1-1-1 0 0,-1 0 1 0 0,1 0-1 0 0,-1 0 1 0 0,1 0-1 0 0,-1 0 1 0 0,1 0 0 0 0,2-1-1 0 0,5-2 53 0 0,0 1-1 0 0,0-1 1 0 0,9-4 0 0 0,-13 5-98 0 0,-1 0 1 0 0,1-1 0 0 0,-1 1 0 0 0,0-1 0 0 0,0 0-1 0 0,0-1 1 0 0,0 1 0 0 0,-1-1 0 0 0,1 0 0 0 0,-1 0-1 0 0,0 0 1 0 0,0-1 0 0 0,4-5 0 0 0,-8 9-11 0 0,0 1 0 0 0,0-1 0 0 0,1 1 0 0 0,-1 0 1 0 0,0-1-1 0 0,0 1 0 0 0,0 0 0 0 0,1-1 0 0 0,-1 1 0 0 0,0-1 0 0 0,0 1 1 0 0,0-1-1 0 0,0 1 0 0 0,0 0 0 0 0,0-1 0 0 0,0 1 0 0 0,0-1 0 0 0,0 1 1 0 0,0-1-1 0 0,0 1 0 0 0,0 0 0 0 0,0-1 0 0 0,0 1 0 0 0,-1-1 0 0 0,1 1 1 0 0,0 0-1 0 0,0-1 0 0 0,0 1 0 0 0,-1-1 0 0 0,1 1 0 0 0,0 0 0 0 0,0-1 0 0 0,-1 1 1 0 0,1 0-1 0 0,0-1 0 0 0,-1 1 0 0 0,1 0 0 0 0,0 0 0 0 0,-1-1 0 0 0,-12-1-101 0 0,13 2 87 0 0,-9 0-20 0 0,0 1 0 0 0,1 0-1 0 0,-1 1 1 0 0,1 0 0 0 0,-1 1 0 0 0,1-1 0 0 0,0 2 0 0 0,-9 4-1 0 0,-9 2 4 0 0,4-1-3 0 0,0 0 1 0 0,1 1-1 0 0,-33 22 1 0 0,45-26 51 0 0,0 0-1 0 0,1 1 1 0 0,0 0 0 0 0,1 1-1 0 0,-1 0 1 0 0,1 0 0 0 0,1 1-1 0 0,0-1 1 0 0,0 1 0 0 0,-6 13 0 0 0,8-14 52 0 0,1-1 0 0 0,0 1 0 0 0,1 0 0 0 0,0 0 0 0 0,0 1 0 0 0,1-1 1 0 0,-1 0-1 0 0,1 16 0 0 0,2-21-53 0 0,-1 0 1 0 0,0 0-1 0 0,1 0 1 0 0,-1 0 0 0 0,1 0-1 0 0,0 0 1 0 0,0 0-1 0 0,0 0 1 0 0,0 0-1 0 0,0 0 1 0 0,1-1-1 0 0,-1 1 1 0 0,1-1-1 0 0,0 1 1 0 0,0-1-1 0 0,0 1 1 0 0,0-1-1 0 0,0 0 1 0 0,0 0-1 0 0,1 0 1 0 0,-1 0-1 0 0,1-1 1 0 0,-1 1-1 0 0,1-1 1 0 0,0 1-1 0 0,0-1 1 0 0,3 1-1 0 0,-1-1-7 0 0,-1 0 0 0 0,0 0 0 0 0,1 0 1 0 0,-1-1-1 0 0,0 0 0 0 0,1 0 0 0 0,-1 0 0 0 0,1-1 0 0 0,4 0 0 0 0,41-13-230 0 0,-34 9 55 0 0,19-5-1164 0 0,-1-3-3320 0 0,5-4-1776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259 289 11055 0 0,'0'0'506'0'0,"0"2"-10"0"0,0 1-413 0 0,-1 0 0 0 0,0 1 0 0 0,0-1 1 0 0,0 0-1 0 0,0 0 0 0 0,-1 0 1 0 0,1 0-1 0 0,-1 0 0 0 0,0 0 0 0 0,1 0 1 0 0,-1 0-1 0 0,-1-1 0 0 0,-2 4 1 0 0,1-2 219 0 0,-1 0 0 0 0,0 0 1 0 0,0-1-1 0 0,0 0 1 0 0,0 1-1 0 0,-1-2 0 0 0,-5 4 1 0 0,3-3 73 0 0,0-1 0 0 0,0 1 0 0 0,-1-1 0 0 0,1 0 0 0 0,0-1 0 0 0,-1 0 0 0 0,1 0 0 0 0,-1-1 0 0 0,1 0 0 0 0,-1-1 0 0 0,-8-1 0 0 0,13 1-267 0 0,0 0-1 0 0,0 0 1 0 0,0-1 0 0 0,1 1 0 0 0,-1-1 0 0 0,0 0-1 0 0,1 0 1 0 0,-1 0 0 0 0,1 0 0 0 0,-1-1 0 0 0,1 1-1 0 0,0-1 1 0 0,0 0 0 0 0,1 0 0 0 0,-5-5 0 0 0,4 3-10 0 0,0 0 0 0 0,1 0 0 0 0,-1-1 0 0 0,1 1 0 0 0,0 0-1 0 0,1-1 1 0 0,-1 1 0 0 0,1-1 0 0 0,0 0 0 0 0,0-6 0 0 0,0 0-52 0 0,2 0-1 0 0,-1 0 0 0 0,1 0 1 0 0,1 0-1 0 0,0 1 0 0 0,1-1 1 0 0,0 1-1 0 0,1-1 0 0 0,0 1 1 0 0,7-13-1 0 0,-6 15-111 0 0,1 0-1 0 0,1 1 1 0 0,-1-1-1 0 0,1 1 1 0 0,1 1-1 0 0,-1-1 1 0 0,1 1-1 0 0,0 0 1 0 0,1 1-1 0 0,0 0 1 0 0,0 1-1 0 0,12-6 1 0 0,-9 5-27 0 0,1 1 0 0 0,0 0 0 0 0,0 1 0 0 0,1 0 0 0 0,-1 1 0 0 0,1 1 0 0 0,0 0 0 0 0,-1 1 0 0 0,15 0 0 0 0,-11 3 66 0 0,1 1 0 0 0,-2 0-1 0 0,1 1 1 0 0,0 1 0 0 0,-1 0-1 0 0,28 14 1 0 0,-41-17 37 0 0,1-1 0 0 0,-1 1 0 0 0,0 0 1 0 0,0 0-1 0 0,0 0 0 0 0,-1 0 0 0 0,1 0 1 0 0,-1 1-1 0 0,1-1 0 0 0,-1 1 0 0 0,0 0 0 0 0,1 0 1 0 0,2 5-1 0 0,-5-6 0 0 0,1 0 0 0 0,0 0 0 0 0,-1 0 0 0 0,1 0 0 0 0,-1 0 0 0 0,0 0 0 0 0,1 0 1 0 0,-1 1-1 0 0,0-1 0 0 0,-1 0 0 0 0,1 0 0 0 0,0 0 0 0 0,0 0 0 0 0,-1 1 0 0 0,1-1 0 0 0,-1 0 0 0 0,0 0 1 0 0,0 0-1 0 0,0 0 0 0 0,0 0 0 0 0,0 0 0 0 0,0-1 0 0 0,-2 3 0 0 0,-6 8 32 0 0,-1 0-1 0 0,0-1 0 0 0,-1 0 1 0 0,-20 15-1 0 0,-53 31 81 0 0,59-42-112 0 0,0-2 0 0 0,-1-1 0 0 0,0 0 0 0 0,-56 14 0 0 0,81-26-46 0 0,0 0 0 0 0,1 1 0 0 0,-1-1 0 0 0,0 0-1 0 0,0 0 1 0 0,0 0 0 0 0,0 0 0 0 0,0 0-1 0 0,0 0 1 0 0,0 0 0 0 0,0 0 0 0 0,0 0-1 0 0,0 0 1 0 0,0 0 0 0 0,0-1 0 0 0,0 1-1 0 0,0 0 1 0 0,0-1 0 0 0,0 1 0 0 0,0-1-1 0 0,-1 0 1 0 0,1 0-242 0 0,5-17-1160 0 0,4 3 681 0 0,1 1-1 0 0,0 0 1 0 0,1 1-1 0 0,18-19 0 0 0,-8 9-560 0 0,1-2-262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28 9327 0 0,'69'-28'3394'0'0,"-69"30"-3279"0"0,-1 0 1 0 0,0-1 0 0 0,1 1 0 0 0,-1-1-1 0 0,0 1 1 0 0,0-1 0 0 0,0 1-1 0 0,-1-1 1 0 0,1 0 0 0 0,0 1 0 0 0,-2 0-1 0 0,0 1 45 0 0,-131 117 1537 0 0,8-10-184 0 0,64-45-865 0 0,2 3 0 0 0,3 3-1 0 0,-70 114 1 0 0,119-169-562 0 0,0 1 0 0 0,-7 23 0 0 0,8-22-90 0 0,-14 31 1 0 0,20-47-297 0 0,0-1 1 0 0,0 1 0 0 0,0-1 0 0 0,-1 0 0 0 0,1 1 0 0 0,0-1-1 0 0,0 0 1 0 0,-1 0 0 0 0,1 0 0 0 0,-3 2 0 0 0,-3 0-1484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1084 10591 0 0,'-1'2'819'0'0,"-41"37"2252"0"0,42-39-2935 0 0,0 1 1 0 0,-1-1 0 0 0,1 0 0 0 0,-1 0 0 0 0,1 1 0 0 0,-1-1-1 0 0,1 0 1 0 0,-1 0 0 0 0,1 0 0 0 0,-1 1 0 0 0,1-1-1 0 0,-1 0 1 0 0,0 0 0 0 0,1 0 0 0 0,-1 0 0 0 0,1 0 0 0 0,-1 0-1 0 0,1 0 1 0 0,-1 0 0 0 0,0 0 0 0 0,12-22 295 0 0,1 1 1 0 0,18-24 0 0 0,-6 10-360 0 0,62-92 189 0 0,6 3 0 0 0,205-210 0 0 0,-81 93-119 0 0,-201 223-142 0 0,12-15-38 0 0,-7 9-18 0 0,1 0-1 0 0,1 1 1 0 0,34-28 0 0 0,-53 49 12 0 0,2 0 20 0 0,-4 1-35 0 0,-1 3 39 0 0,1 1 0 0 0,-1 0 1 0 0,0-1-1 0 0,0 1 0 0 0,0-1 1 0 0,0 1-1 0 0,-1-1 0 0 0,0 3 1 0 0,-5 17-76 0 0,-1-1 1 0 0,-1 0 0 0 0,-1 0-1 0 0,-21 33 1 0 0,1 1 90 0 0,-7 19 57 0 0,3 2 1 0 0,-30 104-1 0 0,56-150 106 0 0,2 1 1 0 0,1-1-1 0 0,1 1 1 0 0,2 0 0 0 0,1 0-1 0 0,2-1 1 0 0,0 1-1 0 0,3-1 1 0 0,12 51-1 0 0,17 78 1699 0 0,-33-146-1122 0 0,-1-6-2530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5527 0 0,'16'3'584'0'0,"-11"-1"335"0"0,0 1-1 0 0,0-1 0 0 0,0 1 0 0 0,-1 0 0 0 0,1 0 0 0 0,-1 1 0 0 0,0-1 0 0 0,0 1 1 0 0,4 5-1 0 0,-3-4-288 0 0,0 0 1 0 0,1 0 0 0 0,-1 0-1 0 0,12 6 1 0 0,-9-7-381 0 0,0 0 0 0 0,0-1 0 0 0,1-1-1 0 0,-1 1 1 0 0,1-1 0 0 0,0 0 0 0 0,-1-1 0 0 0,1 0 0 0 0,0-1 0 0 0,0 0 0 0 0,0 0 0 0 0,0-1 0 0 0,9-1 0 0 0,-13 1-237 0 0,1 0 0 0 0,-1-1 1 0 0,1 1-1 0 0,-1-1 1 0 0,0 0-1 0 0,0-1 1 0 0,0 1-1 0 0,0-1 1 0 0,0 0-1 0 0,0 0 1 0 0,-1-1-1 0 0,1 1 0 0 0,-1-1 1 0 0,0 0-1 0 0,0 0 1 0 0,-1 0-1 0 0,1-1 1 0 0,-1 1-1 0 0,0-1 1 0 0,0 0-1 0 0,4-9 0 0 0,-3-2-327 0 0,-4 15 139 0 0,-6-5-194 0 0,4 6 334 0 0,0-1 0 0 0,0 0 0 0 0,0 1 0 0 0,0-1 0 0 0,0 1 0 0 0,0 0 0 0 0,-1 0 0 0 0,1 0 0 0 0,0 0 1 0 0,0 0-1 0 0,0 0 0 0 0,0 0 0 0 0,0 1 0 0 0,0-1 0 0 0,-3 2 0 0 0,-33 13-205 0 0,30-11 194 0 0,-28 13-54 0 0,-61 39 0 0 0,82-46 175 0 0,1 1-1 0 0,0 0 1 0 0,0 2 0 0 0,1-1-1 0 0,0 2 1 0 0,-13 18-1 0 0,24-29-49 0 0,-1 1-1 0 0,1-1 1 0 0,0 1-1 0 0,1-1 1 0 0,-1 1-1 0 0,1-1 0 0 0,-1 1 1 0 0,0 4-1 0 0,2-7-13 0 0,0 0 0 0 0,0 0-1 0 0,0 1 1 0 0,0-1-1 0 0,0 0 1 0 0,0 0-1 0 0,0 0 1 0 0,0 1 0 0 0,1-1-1 0 0,-1 0 1 0 0,1 0-1 0 0,-1 0 1 0 0,0 0-1 0 0,1 0 1 0 0,0 0 0 0 0,-1 0-1 0 0,1 0 1 0 0,0 0-1 0 0,-1 0 1 0 0,1 0-1 0 0,0 0 1 0 0,0 0 0 0 0,0 0-1 0 0,0-1 1 0 0,0 1-1 0 0,0 0 1 0 0,0-1-1 0 0,0 1 1 0 0,0-1 0 0 0,2 1-1 0 0,3 2 11 0 0,0-1-1 0 0,1 0 0 0 0,-1-1 1 0 0,1 1-1 0 0,-1-1 1 0 0,1-1-1 0 0,0 1 0 0 0,7-2 1 0 0,9 0-687 0 0,22-4 0 0 0,-6-2-4274 0 0,0-2-1652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7831 0 0,'0'0'356'0'0,"-4"7"122"0"0,-75 117 9673 0 0,47-69-8296 0 0,27-46-1945 0 0,-14 23 859 0 0,-50 80 912 0 0,21-45-1452 0 0,-3-2 1 0 0,-86 83-1 0 0,115-124-508 0 0,21-23 3 0 0,20-20-14841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6447 0 0,'23'-34'1303'0'0,"15"-15"4826"0"0,-33 43-5768 0 0,1 0 0 0 0,0 1-1 0 0,1 0 1 0 0,-1 0 0 0 0,1 1-1 0 0,0 0 1 0 0,0 0-1 0 0,1 0 1 0 0,-1 1 0 0 0,9-3-1 0 0,10-2 65 0 0,45-7-1 0 0,-38 9-42 0 0,52-2-1 0 0,-71 8-161 0 0,0 0 0 0 0,0 1 0 0 0,-1 1-1 0 0,1 0 1 0 0,0 1 0 0 0,19 6 0 0 0,-30-8-175 0 0,0 0 0 0 0,0 0 0 0 0,0 1 0 0 0,0-1 0 0 0,0 1 0 0 0,-1 0 1 0 0,1 0-1 0 0,0 0 0 0 0,-1 0 0 0 0,1 0 0 0 0,-1 1 0 0 0,0-1 1 0 0,0 1-1 0 0,0-1 0 0 0,0 1 0 0 0,0 0 0 0 0,1 3 0 0 0,-2-4-21 0 0,0 1 0 0 0,-1 0 0 0 0,1-1 0 0 0,-1 1 0 0 0,1 0 0 0 0,-1-1 0 0 0,0 1 0 0 0,0 0-1 0 0,0-1 1 0 0,-1 1 0 0 0,1 0 0 0 0,0-1 0 0 0,-1 1 0 0 0,0-1 0 0 0,0 1 0 0 0,0 0 0 0 0,0-1 0 0 0,0 0-1 0 0,0 1 1 0 0,0-1 0 0 0,-3 3 0 0 0,-7 9 86 0 0,-2 0 0 0 0,1-1-1 0 0,-2-1 1 0 0,0 0 0 0 0,0 0-1 0 0,-19 10 1 0 0,11-9-27 0 0,0-1 0 0 0,-2-1 0 0 0,-44 14 0 0 0,39-14-34 0 0,-38 13 29 0 0,-78 16-1 0 0,138-38-342 0 0,-3 1-667 0 0,8-4 413 0 0,4-4 79 0 0,15-11-6324 0 0,-4 5 404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10591 0 0,'-1'1'5498'0'0,"-73"95"-1255"0"0,-32 54-2953 0 0,-295 379-169 0 0,239-350-958 0 0,142-155-1495 0 0</inkml:trace>
  <inkml:trace contextRef="#ctx0" brushRef="#br0" timeOffset="1">67 533 10135 0 0,'-2'0'778'0'0,"-5"1"4591"0"0,8 0-5088 0 0,1 0 0 0 0,-1 0 1 0 0,1 0-1 0 0,-1 0 0 0 0,1-1 0 0 0,-1 1 0 0 0,1 0 1 0 0,-1-1-1 0 0,1 1 0 0 0,0-1 0 0 0,2 1 1 0 0,12 1 184 0 0,0-1 0 0 0,0 0 0 0 0,0-1 0 0 0,19-2 0 0 0,-2 0-22 0 0,65-3 52 0 0,181-31 0 0 0,-256 31-1983 0 0,-1-1 0 0 0,0 0 0 0 0,0-2 0 0 0,-1-1 0 0 0,31-17 0 0 0,-25 9-4783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4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11631 0 0,'0'0'1054'0'0,"1"8"-765"0"0,-1-3-69 0 0,1 0 0 0 0,-1 0 0 0 0,0-1 0 0 0,-1 1 0 0 0,1 0 0 0 0,-1 0 0 0 0,0 0 0 0 0,0-1 0 0 0,0 1 0 0 0,-1 0 0 0 0,0-1 0 0 0,-2 5 0 0 0,-5 8 679 0 0,-19 27 1 0 0,24-38-731 0 0,-61 89 1790 0 0,-83 91-1 0 0,-56 55-994 0 0,71-81-496 0 0,74-83 164 0 0,58-76 32 0 0,13 0-312 0 0,-4-2-311 0 0,0-1-1 0 0,1 1 0 0 0,-1-1 1 0 0,0 0-1 0 0,13-7 0 0 0,39-21-206 0 0,-29 14-38 0 0,-24 13 171 0 0,25-14-317 0 0,2 1 1 0 0,-1 2 0 0 0,45-12-1 0 0,-72 25 316 0 0,0 0 0 0 0,0 0-1 0 0,0 0 1 0 0,0 1-1 0 0,0 0 1 0 0,11 1-1 0 0,-16-1 37 0 0,0 0-1 0 0,0 0 0 0 0,0 1 1 0 0,0-1-1 0 0,0 0 0 0 0,0 1 1 0 0,0-1-1 0 0,0 1 0 0 0,-1-1 1 0 0,1 1-1 0 0,0-1 0 0 0,0 1 1 0 0,0 0-1 0 0,-1-1 0 0 0,1 1 1 0 0,0 0-1 0 0,-1-1 1 0 0,1 1-1 0 0,0 0 0 0 0,-1 0 1 0 0,1 0-1 0 0,-1 0 0 0 0,0 0 1 0 0,1-1-1 0 0,-1 1 0 0 0,0 0 1 0 0,1 0-1 0 0,-1 0 0 0 0,0 0 1 0 0,0 0-1 0 0,0 0 1 0 0,0 1-1 0 0,1 1 7 0 0,0 8 63 0 0,0 1-1 0 0,-1-1 0 0 0,-2 20 0 0 0,0 4 9 0 0,2-20-25 0 0,0 0-1 0 0,1 0 0 0 0,1 0 0 0 0,0 0 0 0 0,5 17 1 0 0,-5-27-102 0 0,0-1 0 0 0,0 1 1 0 0,0 0-1 0 0,0-1 1 0 0,1 1-1 0 0,0-1 0 0 0,0 0 1 0 0,0 0-1 0 0,0 0 1 0 0,1 0-1 0 0,0 0 0 0 0,-1-1 1 0 0,1 0-1 0 0,0 1 1 0 0,1-2-1 0 0,-1 1 0 0 0,1 0 1 0 0,8 3-1 0 0,4 0-1897 0 0,1-2-5626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8607 0 0,'0'0'4778'0'0,"-6"7"-3405"0"0,-1 1-1190 0 0,-2 1-1 0 0,1-1 1 0 0,-1-1 0 0 0,0 1-1 0 0,-1-1 1 0 0,0-1 0 0 0,0 0 0 0 0,0 0-1 0 0,-14 4 1 0 0,-16 5-295 0 0,-50 12 1 0 0,48-15 228 0 0,-64 17-110 0 0,-62 20-271 0 0,166-49 105 0 0,2 0 107 0 0,-1 0 0 0 0,1 0 0 0 0,-1-1 0 0 0,1 1 0 0 0,-1 0 0 0 0,1 0 0 0 0,-1 0 0 0 0,1-1 0 0 0,-1 1 0 0 0,1 0 0 0 0,-1-1 0 0 0,1 1 0 0 0,0 0 0 0 0,-1-1 0 0 0,1 1-1 0 0,0 0 1 0 0,-1-1 0 0 0,1 1 0 0 0,0-1 0 0 0,-1 1 0 0 0,1-1 0 0 0,0 1 0 0 0,0-1 0 0 0,0 1 0 0 0,-1-1 0 0 0,1 1 0 0 0,0-1 0 0 0,0 1 0 0 0,0-1 0 0 0,0-1-5 0 0,0 0-1 0 0,0 0 1 0 0,1 1 0 0 0,-1-1 0 0 0,0 0 0 0 0,1 1 0 0 0,-1-1-1 0 0,1 0 1 0 0,1-1 0 0 0,0-3 1 0 0,2 0 0 0 0,-1 1 1 0 0,1 0-1 0 0,5-7 0 0 0,0 1 53 0 0,1 1 1 0 0,0 1-1 0 0,0 0 0 0 0,1 0 0 0 0,23-13 0 0 0,-33 21 264 0 0,6 19 83 0 0,-7-12-281 0 0,0 1-1 0 0,0 0 1 0 0,-1 0 0 0 0,0-1-1 0 0,0 1 1 0 0,0 0-1 0 0,-4 8 1 0 0,-18 44 380 0 0,22-58-439 0 0,-51 126 89 0 0,21-48-41 0 0,-48 87-1 0 0,69-151-37 0 0,-1 0 0 0 0,0 0 0 0 0,0-1 0 0 0,-20 18 0 0 0,3-6 28 0 0,-34 23 1 0 0,-74 46 534 0 0,135-95-536 0 0,1 0 0 0 0,0 0 0 0 0,0 0-1 0 0,0 0 1 0 0,0 0 0 0 0,0 0 0 0 0,0 0-1 0 0,-1 0 1 0 0,1 0 0 0 0,0 0 0 0 0,0 0 0 0 0,0 1-1 0 0,0-1 1 0 0,0 0 0 0 0,0 0 0 0 0,-1 0-1 0 0,1 0 1 0 0,0 0 0 0 0,0 0 0 0 0,0 0 0 0 0,0 0-1 0 0,0 0 1 0 0,0 0 0 0 0,0 0 0 0 0,0 1-1 0 0,0-1 1 0 0,-1 0 0 0 0,1 0 0 0 0,0 0 0 0 0,0 0-1 0 0,0 0 1 0 0,0 0 0 0 0,0 1 0 0 0,0-1-1 0 0,0 0 1 0 0,0 0 0 0 0,0 0 0 0 0,0 0 0 0 0,0 0-1 0 0,0 0 1 0 0,0 1 0 0 0,0-1 0 0 0,0 0-1 0 0,0 0 1 0 0,0 0 0 0 0,0 0 0 0 0,0 0 0 0 0,0 0-1 0 0,0 1 1 0 0,0-1 0 0 0,0 0 0 0 0,1 0-1 0 0,8 1 420 0 0,16-5-415 0 0,85-21 812 0 0,54-15 599 0 0,-43 6-1164 0 0,-120 34-341 0 0,-1 0 0 0 0,0 0-1 0 0,1 0 1 0 0,-1 0 0 0 0,0-1 0 0 0,0 1 0 0 0,1 0 0 0 0,-1 0 0 0 0,0 0 0 0 0,1 0 0 0 0,-1 0-1 0 0,0 0 1 0 0,1 0 0 0 0,-1 0 0 0 0,0 0 0 0 0,1 0 0 0 0,-1 0 0 0 0,0 0 0 0 0,1 1-1 0 0,-1-1 1 0 0,0 0 0 0 0,0 0 0 0 0,1 0 0 0 0,-1 0 0 0 0,0 0 0 0 0,0 1 0 0 0,1-1-1 0 0,-1 0 1 0 0,0 0 0 0 0,0 0 0 0 0,1 1 0 0 0,-1-1 0 0 0,0 0 0 0 0,0 0 0 0 0,0 1 0 0 0,1-1-1 0 0,-1 1 1 0 0,1 10-5005 0 0,-1-9 3640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5063 0 0,'0'0'11763'0'0,"2"0"-11450"0"0,3 2-181 0 0,1-1 0 0 0,-1 0-1 0 0,1-1 1 0 0,-1 1 0 0 0,1-1-1 0 0,0 0 1 0 0,-1-1 0 0 0,1 1 0 0 0,-1-1-1 0 0,7-2 1 0 0,12-3 8 0 0,23-10 1 0 0,-20 6-188 0 0,37-11-3266 0 0,-43 14-2413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1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0,'0'0'1330'0'0,"1"2"-582"0"0,27 69 3046 0 0,-14-33-2825 0 0,1-2 1 0 0,21 36-1 0 0,-30-62-918 0 0,1 1 0 0 0,0-1-1 0 0,1 0 1 0 0,0-1 0 0 0,0 1 0 0 0,1-2 0 0 0,0 1-1 0 0,1-1 1 0 0,0-1 0 0 0,18 11 0 0 0,-17-13-13 0 0,1 0 1 0 0,-1 0 0 0 0,1-2-1 0 0,0 1 1 0 0,0-2 0 0 0,0 1-1 0 0,24 0 1 0 0,5-2-714 0 0,40-5 1 0 0,-80 4 634 0 0,2 0-300 0 0,2 0 134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10135 0 0,'0'0'5460'0'0,"-2"0"-4962"0"0,-6 4-349 0 0,-1 0 0 0 0,0 0 0 0 0,1 1 0 0 0,0 0 0 0 0,-13 10 0 0 0,-36 36 122 0 0,36-32-32 0 0,-50 49 253 0 0,32-29-319 0 0,-73 56 0 0 0,69-65-547 0 0,-71 37 0 0 0,112-66 178 0 0,4-3-1293 0 0,9-8-4230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10135 0 0,'0'0'1080'0'0,"-3"-6"2776"0"0</inkml:trace>
  <inkml:trace contextRef="#ctx0" brushRef="#br0" timeOffset="1">25 254 16127 0 0,'0'0'1720'0'0,"-5"-3"-1720"0"0,-1-1 840 0 0,-1 2 40 0 0,1 2-2000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4607 0 0,'0'0'354'0'0,"2"-1"-233"0"0,25-11 4994 0 0,39-13 0 0 0,84-15-811 0 0,11-5-2066 0 0,-22 3-4115 0 0,-115 33-5349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11167 0 0,'0'0'2019'0'0,"-1"1"-1582"0"0,-49 103 417 0 0,-40 75-107 0 0,72-146-849 0 0,-3-1-1 0 0,0-2 1 0 0,-35 39-1 0 0,55-69 90 0 0,-12 15-628 0 0,-1-1 1 0 0,-16 12-1 0 0,30-26 161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88 293 8839 0 0,'-59'42'1136'0'0,"40"-28"3354"0"0,20-15-3940 0 0,217-235 1598 0 0,-208 223-2137 0 0,36-39 59 0 0,-39 45-63 0 0,0 1 0 0 0,0 0 0 0 0,0 0 1 0 0,1 1-1 0 0,10-6 0 0 0,-17 10-6 0 0,0 0 0 0 0,0 1 0 0 0,0-1-1 0 0,1 1 1 0 0,-1-1 0 0 0,0 1 0 0 0,0-1-1 0 0,1 1 1 0 0,-1 0 0 0 0,0 0 0 0 0,1-1-1 0 0,-1 1 1 0 0,0 0 0 0 0,1 0 0 0 0,-1 0-1 0 0,0 1 1 0 0,1-1 0 0 0,-1 0 0 0 0,0 0-1 0 0,0 1 1 0 0,1-1 0 0 0,-1 1 0 0 0,0-1-1 0 0,0 1 1 0 0,0-1 0 0 0,1 1 0 0 0,-1 0-1 0 0,0 0 1 0 0,0-1 0 0 0,0 1 0 0 0,0 0-1 0 0,0 0 1 0 0,0 0 0 0 0,-1 0 0 0 0,1 0-1 0 0,0 0 1 0 0,0 0 0 0 0,0 2 0 0 0,2 4 4 0 0,0 0 1 0 0,0 0 0 0 0,-1 1-1 0 0,0-1 1 0 0,1 11 0 0 0,-2-13-6 0 0,55 268 0 0 0,-53-258 4 0 0,-1 0-1 0 0,0-1 1 0 0,-2 1-1 0 0,1 0 0 0 0,-2 0 1 0 0,0-1-1 0 0,-1 1 1 0 0,0-1-1 0 0,-1 1 1 0 0,-1-1-1 0 0,0 0 0 0 0,-1 0 1 0 0,0 0-1 0 0,-1-1 1 0 0,-1 1-1 0 0,0-1 1 0 0,-1-1-1 0 0,0 0 0 0 0,-1 0 1 0 0,-15 15-1 0 0,12-14 61 0 0,-1-1 1 0 0,-1 0-1 0 0,0-2 0 0 0,-1 1 0 0 0,0-2 1 0 0,0 0-1 0 0,-25 11 0 0 0,28-16-9 0 0,-1 0-1 0 0,1 0 1 0 0,-1-1-1 0 0,1 0 1 0 0,-1-1-1 0 0,0-1 1 0 0,0 0-1 0 0,0-1 1 0 0,0 0-1 0 0,0-1 1 0 0,-13-2-1 0 0,22 2 8 0 0,0 0 0 0 0,-1 0 0 0 0,1 0 0 0 0,0-1-1 0 0,0 1 1 0 0,0-1 0 0 0,0 0 0 0 0,0 0 0 0 0,-6-5 0 0 0,8 5-48 0 0,1 1 0 0 0,0 0 1 0 0,-1-1-1 0 0,1 1 0 0 0,0-1 1 0 0,0 0-1 0 0,-1 1 0 0 0,1-1 1 0 0,1 0-1 0 0,-1 0 0 0 0,0 0 1 0 0,0 1-1 0 0,1-1 0 0 0,-1 0 1 0 0,1 0-1 0 0,-1 0 0 0 0,1 0 1 0 0,0 0-1 0 0,0 0 0 0 0,0 0 1 0 0,0 0-1 0 0,0 0 1 0 0,1-3-1 0 0,1-4-59 0 0,1-1 0 0 0,0 1 0 0 0,1 0 0 0 0,0 1 0 0 0,0-1 0 0 0,1 1 1 0 0,0-1-1 0 0,6-7 0 0 0,55-60-796 0 0,-49 57 561 0 0,-8 9-370 0 0,1 0 1 0 0,-1 1 0 0 0,1-1-1 0 0,1 2 1 0 0,0 0 0 0 0,20-11-1 0 0,-21 15-866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78 1839 0 0,'1'1'5134'0'0,"-1"1"-4758"0"0,1 0 0 0 0,0-1 0 0 0,0 1 0 0 0,0-1 0 0 0,0 1 0 0 0,0-1 0 0 0,0 1 0 0 0,1-1 0 0 0,-1 0 0 0 0,0 0 0 0 0,1 0 1 0 0,-1 1-1 0 0,1-1 0 0 0,-1-1 0 0 0,1 1 0 0 0,0 0 0 0 0,1 1 0 0 0,1-1-111 0 0,0 0 1 0 0,0 0-1 0 0,0-1 1 0 0,-1 1-1 0 0,1-1 1 0 0,0 0 0 0 0,7 0-1 0 0,3-2 73 0 0,-1-1 1 0 0,1 0-1 0 0,22-8 0 0 0,-5-3 116 0 0,0 0 0 0 0,44-30-1 0 0,-58 35-543 0 0,-16 8-9 0 0,-27-5-1957 0 0,12 9 1841 0 0,0 0 0 0 0,0 1 0 0 0,1 0 1 0 0,0 1-1 0 0,-1 0 0 0 0,-17 11 0 0 0,16-8 151 0 0,-1-1 85 0 0,-50 27 330 0 0,58-29-293 0 0,0 0 0 0 0,0 1 0 0 0,0 0 0 0 0,1 0 0 0 0,-10 11 0 0 0,14-13 48 0 0,1-1 0 0 0,0 1-1 0 0,0 0 1 0 0,0 0 0 0 0,0 0 0 0 0,1 0-1 0 0,-1 1 1 0 0,1-1 0 0 0,0 0 0 0 0,0 1-1 0 0,1-1 1 0 0,-1 0 0 0 0,1 1-1 0 0,0-1 1 0 0,0 1 0 0 0,1-1 0 0 0,-1 0-1 0 0,3 7 1 0 0,1 7 152 0 0,1-1 0 0 0,1 1-1 0 0,8 17 1 0 0,-12-30-246 0 0,0 0 0 0 0,1 0 0 0 0,0 0 0 0 0,0-1 1 0 0,0 1-1 0 0,1-1 0 0 0,4 6 0 0 0,-6-8-36 0 0,-1-1 0 0 0,1 0 1 0 0,0 1-1 0 0,-1-1 0 0 0,1 0 1 0 0,0 0-1 0 0,0 0 0 0 0,0 0 1 0 0,0-1-1 0 0,0 1 0 0 0,0 0 1 0 0,0-1-1 0 0,0 1 0 0 0,0-1 1 0 0,0 0-1 0 0,0 0 0 0 0,0 0 1 0 0,0 0-1 0 0,0 0 0 0 0,0 0 1 0 0,0 0-1 0 0,4-2 0 0 0,3 0-422 0 0,0-2 0 0 0,-1 1 1 0 0,1-1-1 0 0,-1 0 0 0 0,0-1 0 0 0,11-8 0 0 0,0-3-593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9671 0 0,'0'0'748'0'0,"0"1"-109"0"0,0 1 0 0 0,0 0 0 0 0,-1-1 0 0 0,1 1-1 0 0,0 0 1 0 0,0-1 0 0 0,1 1 0 0 0,-1 3 0 0 0,5-4-496 0 0,-1 1 0 0 0,1-1 1 0 0,0 0-1 0 0,-1-1 0 0 0,1 1 1 0 0,0-1-1 0 0,-1 0 0 0 0,1 0 1 0 0,0 0-1 0 0,-1-1 0 0 0,1 0 1 0 0,5-1-1 0 0,9-2-11 0 0,29-12-1 0 0,-41 13-228 0 0,1 0-1 0 0,0 0 1 0 0,-1-1-1 0 0,0 0 0 0 0,1-1 1 0 0,-2 1-1 0 0,1-1 1 0 0,0-1-1 0 0,-1 1 1 0 0,0-1-1 0 0,10-13 1 0 0,-14 13-7 0 0,-2 5 99 0 0,1 1-1 0 0,-1 0 1 0 0,0-1 0 0 0,0 1 0 0 0,0 0 0 0 0,0-1 0 0 0,-1 1 0 0 0,1-1 0 0 0,0 1 0 0 0,0 0 0 0 0,0-1 0 0 0,0 1 0 0 0,0 0 0 0 0,0-1 0 0 0,0 1 0 0 0,-1 0 0 0 0,1-1 0 0 0,0 1 0 0 0,0 0 0 0 0,0 0-1 0 0,-1-1 1 0 0,1 1 0 0 0,0 0 0 0 0,-1 0 0 0 0,1-1 0 0 0,0 1 0 0 0,0 0 0 0 0,-1 0 0 0 0,1 0 0 0 0,0-1 0 0 0,-1 1 0 0 0,1 0 0 0 0,0 0 0 0 0,-1 0 0 0 0,1 0 0 0 0,0 0 0 0 0,-2 0 0 0 0,-2-2-22 0 0,0 1 0 0 0,-1-1 0 0 0,0 1 1 0 0,1 0-1 0 0,-1 1 0 0 0,0-1 1 0 0,1 1-1 0 0,-1 0 0 0 0,0 0 0 0 0,0 0 1 0 0,1 1-1 0 0,-1-1 0 0 0,-6 3 1 0 0,-2 0-18 0 0,0 1 0 0 0,1 1 0 0 0,-18 8 0 0 0,19-7 101 0 0,1 1-1 0 0,0 0 0 0 0,0 1 0 0 0,1 0 1 0 0,0 0-1 0 0,1 1 0 0 0,-1 0 0 0 0,1 0 1 0 0,1 1-1 0 0,0 0 0 0 0,1 0 0 0 0,0 1 1 0 0,0 0-1 0 0,1 0 0 0 0,0 0 0 0 0,1 1 1 0 0,0 0-1 0 0,1-1 0 0 0,1 1 0 0 0,-3 22 1 0 0,5-31-56 0 0,0 0 1 0 0,0 0-1 0 0,0 0 1 0 0,1 0 0 0 0,-1 0-1 0 0,1 0 1 0 0,-1 0-1 0 0,1 0 1 0 0,0 0 0 0 0,0 0-1 0 0,1-1 1 0 0,1 5-1 0 0,-2-6-6 0 0,0 1 1 0 0,0-1-1 0 0,0 0 0 0 0,1 0 0 0 0,-1 0 0 0 0,0 1 0 0 0,1-1 0 0 0,-1 0 0 0 0,1-1 0 0 0,-1 1 0 0 0,1 0 0 0 0,-1 0 0 0 0,1-1 0 0 0,-1 1 1 0 0,1-1-1 0 0,0 1 0 0 0,-1-1 0 0 0,1 0 0 0 0,0 1 0 0 0,-1-1 0 0 0,1 0 0 0 0,0 0 0 0 0,3-1 0 0 0,3 0-357 0 0,1 0 0 0 0,0-1 0 0 0,9-3 0 0 0,11-5-5362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6447 0 0,'0'0'499'0'0,"-1"1"-328"0"0,-1 2-328 0 0,-8 9 2526 0 0,0 1 0 0 0,0 0 0 0 0,-13 28-1 0 0,-24 72-822 0 0,23-51-1302 0 0,-53 96 0 0 0,59-127-236 0 0,10-14 3 0 0,-2-1 0 0 0,0 0 0 0 0,-1 0 0 0 0,0-1 0 0 0,-23 22 0 0 0,31-34-54 0 0,0-1-1 0 0,-1 0 1 0 0,1 0-1 0 0,-1 0 0 0 0,-4 2 1 0 0,8-4-136 0 0,-1 0-1 0 0,1-1 1 0 0,0 1 0 0 0,-1 0-1 0 0,1 0 1 0 0,0 0 0 0 0,-1 0 0 0 0,1 0-1 0 0,-1-1 1 0 0,1 1 0 0 0,0 0-1 0 0,0 0 1 0 0,-1-1 0 0 0,1 1 0 0 0,0 0-1 0 0,-1-1 1 0 0,1 1 0 0 0,0 0-1 0 0,0 0 1 0 0,-1-1 0 0 0,1 1 0 0 0,0-1-1 0 0,0 1 1 0 0,0 0 0 0 0,0-1-1 0 0,0 1 1 0 0,-1 0 0 0 0,1-1 0 0 0,0 0-1 0 0,0-7-5364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10567 0 0,'3'-13'1126'0'0,"0"3"-702"0"0,1-1 1 0 0,1 1 0 0 0,0 0 0 0 0,0 0-1 0 0,1 1 1 0 0,0 0 0 0 0,0 0 0 0 0,1 0-1 0 0,14-14 1 0 0,-9 13-244 0 0,-1 0 0 0 0,2 0 0 0 0,-1 1 0 0 0,1 0 0 0 0,1 1 0 0 0,20-9 0 0 0,-15 9-145 0 0,0 1 1 0 0,1 0-1 0 0,0 2 0 0 0,21-3 0 0 0,-35 6-31 0 0,1 2 0 0 0,-1-1 0 0 0,1 1 0 0 0,-1 0 0 0 0,1 0 0 0 0,-1 0 0 0 0,0 1-1 0 0,1 0 1 0 0,-1 1 0 0 0,0-1 0 0 0,1 1 0 0 0,-1 0 0 0 0,0 1 0 0 0,0-1 0 0 0,-1 1 0 0 0,1 1 0 0 0,5 3 0 0 0,-8-4 40 0 0,0 0 0 0 0,-1 0 0 0 0,1 1 0 0 0,-1-1 0 0 0,1 1 0 0 0,-1-1 0 0 0,-1 1 0 0 0,1 0 0 0 0,0 0 0 0 0,-1 0 0 0 0,0 0 0 0 0,0 0 0 0 0,0 0 0 0 0,0 0 0 0 0,-1 0 0 0 0,1 1 0 0 0,-1-1 0 0 0,0 0 0 0 0,0 0 0 0 0,-1 0 0 0 0,-1 7 0 0 0,0 2 83 0 0,-1-1-1 0 0,0 1 0 0 0,-1-1 1 0 0,-1 0-1 0 0,-10 21 0 0 0,9-24-48 0 0,0-1 0 0 0,0 0 0 0 0,0 0 0 0 0,-1 0 0 0 0,0-1 0 0 0,0 0 0 0 0,-1 0 0 0 0,0-1 0 0 0,0 0 0 0 0,-1 0 0 0 0,1-1 0 0 0,-19 8 0 0 0,-6 1 137 0 0,-1-3 1 0 0,-47 11 0 0 0,39-11-190 0 0,-47 6-480 0 0,88-17-538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0,'0'0'16295'0'0,"1"1"-16230"0"0,0 4-40 0 0,0 0 1 0 0,1 0-1 0 0,-2 0 0 0 0,1 0 0 0 0,0 0 0 0 0,-1 1 1 0 0,0 5-1 0 0,0 11 189 0 0,0-15-161 0 0,0-5-38 0 0,0-1-1 0 0,1 1 1 0 0,-1 0 0 0 0,0 0-1 0 0,0 0 1 0 0,1 0-1 0 0,-1 0 1 0 0,1-1 0 0 0,0 1-1 0 0,-1 0 1 0 0,1 0-1 0 0,2 2 1 0 0,-3-3-31 0 0,1 0 0 0 0,-1 0 0 0 0,1 0 0 0 0,-1 0 0 0 0,1 0 0 0 0,-1-1 0 0 0,1 1 0 0 0,0 0 0 0 0,-1-1 0 0 0,1 1 0 0 0,0 0 0 0 0,0-1 0 0 0,0 1 0 0 0,-1-1 0 0 0,1 1-1 0 0,0-1 1 0 0,0 1 0 0 0,0-1 0 0 0,0 0 0 0 0,0 1 0 0 0,0-1 0 0 0,0 0 0 0 0,0 0 0 0 0,0 0 0 0 0,1 0 0 0 0,1 1-234 0 0,17 0-2308 0 0,-8-2-3028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 5983 0 0,'-5'-4'11872'0'0,"1"8"-11690"0"0,1 1 0 0 0,0-1 0 0 0,0 0 0 0 0,0 1 0 0 0,0 0 0 0 0,1 0 0 0 0,0-1 0 0 0,0 1 0 0 0,0 1 0 0 0,0-1 0 0 0,1 0 0 0 0,0 0 0 0 0,0 7 0 0 0,0-8-156 0 0,1 0 0 0 0,0 0-1 0 0,0 0 1 0 0,0 0 0 0 0,0 0 0 0 0,1 0-1 0 0,-1 0 1 0 0,1 0 0 0 0,0 0 0 0 0,1 0-1 0 0,-1 0 1 0 0,1-1 0 0 0,-1 1 0 0 0,1 0-1 0 0,0-1 1 0 0,1 1 0 0 0,-1-1 0 0 0,4 4 0 0 0,-4-5-7 0 0,1 0 0 0 0,-1-1 0 0 0,1 1 0 0 0,-1-1 1 0 0,1 1-1 0 0,0-1 0 0 0,-1 0 0 0 0,1 0 1 0 0,0 0-1 0 0,0 0 0 0 0,0-1 0 0 0,0 1 0 0 0,0-1 1 0 0,0 0-1 0 0,0 0 0 0 0,4 0 0 0 0,-1 0-701 0 0,-1 0 0 0 0,0 0-1 0 0,0 1 1 0 0,6 1-1 0 0,-4 1-797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144 626 3247 0 0,'41'-72'230'0'0,"6"-7"1917"0"0,39-93-1 0 0,-49 88-1539 0 0,-17 43 1320 0 0,-2 0 0 0 0,23-86 0 0 0,-41 127-1757 0 0,0 0 0 0 0,0-1 0 0 0,0 1 1 0 0,0-1-1 0 0,0 1 0 0 0,0-1 0 0 0,0 1 0 0 0,0-1 0 0 0,0 1 0 0 0,1-1 1 0 0,-1 1-1 0 0,0 0 0 0 0,0-1 0 0 0,0 1 0 0 0,1-1 0 0 0,-1 1 0 0 0,0 0 1 0 0,0-1-1 0 0,1 1 0 0 0,-1 0 0 0 0,0-1 0 0 0,1 1 0 0 0,2 9 597 0 0,-3 22-806 0 0,-5-3 294 0 0,-2-1-1 0 0,-1 1 1 0 0,0-1-1 0 0,-23 44 1 0 0,11-24-58 0 0,-167 373 53 0 0,178-401-256 0 0,-2 5-5 0 0,-1-1 0 0 0,-1-1 0 0 0,-1 0-1 0 0,-1-1 1 0 0,-23 26 0 0 0,28-39-73 0 0,-19 14 0 0 0,9-7 45 0 0,17-15-21 0 0,3-5 9 0 0,3-6-38 0 0,5-3-4 0 0,0 1-1 0 0,0-1 1 0 0,1 2-1 0 0,11-14 1 0 0,47-43-263 0 0,-58 59 291 0 0,34-34-53 0 0,-12 12-77 0 0,1 1-1 0 0,71-53 1 0 0,-98 79 180 0 0,-4 3 12 0 0,0 1-1 0 0,1 0 1 0 0,-1 0-1 0 0,0 0 1 0 0,0 0-1 0 0,1 0 1 0 0,-1 1-1 0 0,0-1 1 0 0,1 0-1 0 0,-1 1 1 0 0,1-1-1 0 0,-1 1 1 0 0,3-1-1 0 0,-3 0-1 0 0,0 1 0 0 0,0 0 1 0 0,0 0-1 0 0,0 0 0 0 0,0 0 0 0 0,0 0 0 0 0,0 0 0 0 0,0 0 0 0 0,0 0 1 0 0,0 0-1 0 0,0 1 0 0 0,0-1 0 0 0,0 0 0 0 0,0 1 0 0 0,0-1 0 0 0,0 0 0 0 0,0 1 1 0 0,0-1-1 0 0,0 1 0 0 0,0 0 0 0 0,0-1 0 0 0,-1 1 0 0 0,1 0 0 0 0,0-1 0 0 0,0 1 1 0 0,-1 0-1 0 0,1 0 0 0 0,0 0 0 0 0,-1 0 0 0 0,1-1 0 0 0,0 3 0 0 0,0-2-9 0 0,1 3-12 0 0,0 0 1 0 0,0 0 0 0 0,0 0 0 0 0,-1 0 0 0 0,1 0 0 0 0,-1 0 0 0 0,0 0-1 0 0,0 1 1 0 0,0-1 0 0 0,-1 0 0 0 0,0 1 0 0 0,0-1 0 0 0,0 0 0 0 0,-1 6-1 0 0,-1 8-9 0 0,-2-1 0 0 0,-6 22 0 0 0,-1 0 142 0 0,-7 49-5 0 0,17-79-3124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5063 0 0,'-8'4'528'0'0,"-6"3"669"0"0,1 1 0 0 0,-1 0 0 0 0,2 1 0 0 0,-21 18 0 0 0,25-20-984 0 0,1 0 0 0 0,1 1 0 0 0,0 0-1 0 0,0 0 1 0 0,0 0 0 0 0,1 1 0 0 0,0-1 0 0 0,-5 15-1 0 0,3-5 69 0 0,5-14-115 0 0,0 0 0 0 0,0 0-1 0 0,0 1 1 0 0,1-1 0 0 0,0 1-1 0 0,0-1 1 0 0,0 1 0 0 0,0-1-1 0 0,1 1 1 0 0,-1 0 0 0 0,2 8 0 0 0,-1-12 200 0 0,3 2-131 0 0,-1-1 0 0 0,1 1 0 0 0,0 0 0 0 0,0-1 0 0 0,0 0 0 0 0,1 0 0 0 0,5 3 0 0 0,-7-4-173 0 0,0-1 0 0 0,0 1 0 0 0,0-1 0 0 0,0 0 0 0 0,0 0 0 0 0,0 0 0 0 0,0 0 0 0 0,1 0-1 0 0,-1 0 1 0 0,0 0 0 0 0,0-1 0 0 0,0 1 0 0 0,0-1 0 0 0,0 1 0 0 0,3-2 0 0 0,2-1-9 0 0,0 0 0 0 0,0 0 1 0 0,0 0-1 0 0,-1-1 0 0 0,1 0 1 0 0,-1 0-1 0 0,0 0 0 0 0,-1-1 0 0 0,1 0 1 0 0,-1 0-1 0 0,1-1 0 0 0,-2 1 0 0 0,1-1 1 0 0,-1 0-1 0 0,0-1 0 0 0,0 1 1 0 0,0-1-1 0 0,-1 0 0 0 0,0 1 0 0 0,0-1 1 0 0,-1-1-1 0 0,2-7 0 0 0,-3 9-115 0 0,1 1 0 0 0,-1-1 0 0 0,-1 1 0 0 0,1-1 0 0 0,-1 1-1 0 0,0-1 1 0 0,0 1 0 0 0,-1-1 0 0 0,0 1 0 0 0,-1-8 0 0 0,1 11-79 0 0,0-1 0 0 0,0 1 0 0 0,0-1-1 0 0,-1 1 1 0 0,1-1 0 0 0,0 1 0 0 0,-1 0 0 0 0,0 0 0 0 0,0 0 0 0 0,1 0-1 0 0,-1 0 1 0 0,0 0 0 0 0,-1 0 0 0 0,1 0 0 0 0,0 1 0 0 0,0-1 0 0 0,-1 1 0 0 0,1 0-1 0 0,-1 0 1 0 0,1 0 0 0 0,-1 0 0 0 0,-4-1 0 0 0,1 0-2028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144 333 9095 0 0,'-1'1'415'0'0,"-37"46"273"0"0,-14-3 3115 0 0,32-29-2549 0 0,-11 8 566 0 0,30-22-1166 0 0,8-10-400 0 0,52-59-222 0 0,4 2 0 0 0,112-91 0 0 0,-131 120 205 0 0,56-43 1181 0 0,-90 74-1297 0 0,1-1 1 0 0,-1 1 0 0 0,1 1 0 0 0,0 0 0 0 0,1 1-1 0 0,-1 0 1 0 0,1 0 0 0 0,13-1 0 0 0,-23 5 247 0 0,-1 2-35 0 0,1 2-293 0 0,-1 0 0 0 0,1 0 0 0 0,-1 0 0 0 0,0 0 0 0 0,-1 0 0 0 0,1 1 0 0 0,-1-1 0 0 0,0 0 0 0 0,0 1 0 0 0,0-1 0 0 0,0 0 0 0 0,-1 0 0 0 0,0 0 0 0 0,-2 8 0 0 0,-4 10 138 0 0,-14 32 0 0 0,16-41-101 0 0,-35 76 206 0 0,-15 39-332 0 0,40-94-728 0 0,-1-2 0 0 0,-1 0 0 0 0,-30 41 0 0 0,43-68 469 0 0,0 0-353 0 0,2-2-229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9671 0 0,'0'0'440'0'0,"-1"0"-5"0"0,-8 5-136 0 0,1 1 0 0 0,-1 0 0 0 0,1 0-1 0 0,0 1 1 0 0,1 0 0 0 0,0 0 0 0 0,-10 13 0 0 0,-40 61 3570 0 0,56-79-3864 0 0,-22 37 305 0 0,-31 69 0 0 0,-7 47 594 0 0,51-126-488 0 0,-5 8-759 0 0,-1-2-1 0 0,-2 1 0 0 0,-32 47 1 0 0,36-64-411 0 0,-20 21 1 0 0,-2-5-3207 0 0,28-29 2489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65 7367 0 0,'0'0'568'0'0,"-1"1"-373"0"0,-5 11-295 0 0,3-7 872 0 0,-1 1-1 0 0,2 0 1 0 0,-1 0 0 0 0,0 0 0 0 0,1 0 0 0 0,1 1 0 0 0,-3 10 0 0 0,4-16-685 0 0,0 0 0 0 0,0 0 1 0 0,1 0-1 0 0,-1-1 0 0 0,0 1 0 0 0,1 0 1 0 0,-1 0-1 0 0,0 0 0 0 0,1 0 1 0 0,-1-1-1 0 0,1 1 0 0 0,-1 0 1 0 0,1 0-1 0 0,0-1 0 0 0,-1 1 1 0 0,1 0-1 0 0,0-1 0 0 0,-1 1 1 0 0,1-1-1 0 0,0 1 0 0 0,0-1 0 0 0,0 1 1 0 0,-1-1-1 0 0,1 0 0 0 0,0 1 1 0 0,0-1-1 0 0,0 0 0 0 0,0 0 1 0 0,0 1-1 0 0,0-1 0 0 0,0 0 1 0 0,1 0-1 0 0,2 0 94 0 0,0 1 1 0 0,1-1 0 0 0,-1 0-1 0 0,0-1 1 0 0,6 0-1 0 0,8-3 168 0 0,0-1 0 0 0,0 0 0 0 0,22-11 1 0 0,-33 12-412 0 0,1 0 1 0 0,-1 0 0 0 0,0 0 0 0 0,0-1-1 0 0,-1 0 1 0 0,1 0 0 0 0,-1-1 0 0 0,0 0-1 0 0,9-11 1 0 0,-14 14-12 0 0,0 1 1 0 0,1-1-1 0 0,-1 1 0 0 0,0-1 0 0 0,0 0 0 0 0,0 0 1 0 0,-1 1-1 0 0,1-1 0 0 0,-1 0 0 0 0,1 0 0 0 0,-1 0 1 0 0,0 0-1 0 0,-1-4 0 0 0,1 6 40 0 0,0 0 1 0 0,0 1-1 0 0,0-1 0 0 0,0 0 1 0 0,0 0-1 0 0,-1 0 0 0 0,1 0 1 0 0,0 0-1 0 0,-1 0 0 0 0,1 0 1 0 0,-1 0-1 0 0,1 1 0 0 0,-1-1 1 0 0,1 0-1 0 0,-1 0 0 0 0,1 1 1 0 0,-1-1-1 0 0,0 0 0 0 0,0 1 1 0 0,1-1-1 0 0,-1 0 0 0 0,0 1 1 0 0,0-1-1 0 0,0 1 0 0 0,1-1 1 0 0,-1 1-1 0 0,0 0 0 0 0,0-1 1 0 0,0 1-1 0 0,0 0 0 0 0,0 0 1 0 0,0 0-1 0 0,0-1 0 0 0,0 1 1 0 0,0 0-1 0 0,0 0 0 0 0,0 0 1 0 0,0 1-1 0 0,0-1 0 0 0,1 0 1 0 0,-1 0-1 0 0,-1 1 0 0 0,-11 2-121 0 0,0 2-1 0 0,1-1 0 0 0,0 2 1 0 0,0-1-1 0 0,1 2 1 0 0,-15 9-1 0 0,-62 54 259 0 0,82-65-76 0 0,-32 26 164 0 0,-44 40-66 0 0,72-61-126 0 0,1 0 0 0 0,-1 1 0 0 0,2 0 0 0 0,0 1 0 0 0,-10 18 0 0 0,17-28 5 0 0,0-1-1 0 0,0 1 1 0 0,0 0 0 0 0,0 0-1 0 0,1 0 1 0 0,-1-1-1 0 0,1 1 1 0 0,0 0-1 0 0,-1 0 1 0 0,1 0-1 0 0,0 0 1 0 0,0 0 0 0 0,0 3-1 0 0,1-4 1 0 0,-1 0-1 0 0,0-1 1 0 0,1 1 0 0 0,0 0-1 0 0,-1 0 1 0 0,1 0 0 0 0,-1 0-1 0 0,1 0 1 0 0,0-1 0 0 0,-1 1-1 0 0,1 0 1 0 0,0-1 0 0 0,0 1-1 0 0,0 0 1 0 0,0-1-1 0 0,-1 1 1 0 0,1-1 0 0 0,0 1-1 0 0,0-1 1 0 0,0 0 0 0 0,0 1-1 0 0,0-1 1 0 0,0 0 0 0 0,0 0-1 0 0,0 0 1 0 0,2 0 0 0 0,6 1 87 0 0,1 0-1 0 0,-1-1 1 0 0,1 0 0 0 0,-1-1 0 0 0,17-3 0 0 0,47-14 387 0 0,-65 15-409 0 0,47-13 375 0 0,117-31 1208 0 0,-156 44-1501 0 0,-6 0-41 0 0,1 1 0 0 0,-1 0 0 0 0,14-1 0 0 0,-23 3-216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13559 0 0,'0'0'1231'0'0,"-1"1"-1014"0"0,-10 31 662 0 0,-2 0 0 0 0,-25 46 0 0 0,-10 21 676 0 0,42-86-1964 0 0,4-10-26 0 0,0 0 1 0 0,1 0-1 0 0,0 0 0 0 0,-1 0 0 0 0,1 0 0 0 0,0 1 0 0 0,0 3 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13935 0 0,'0'0'2194'0'0,"-8"3"-658"0"0,5-1-1377 0 0,0 0 1 0 0,1 0-1 0 0,0 0 1 0 0,0 1 0 0 0,-1-1-1 0 0,1 0 1 0 0,0 1 0 0 0,1-1-1 0 0,-1 1 1 0 0,0 0 0 0 0,1 0-1 0 0,-2 3 1 0 0,-12 39 590 0 0,13-39-646 0 0,-1 5-690 0 0,0 0-1 0 0,1-1 1 0 0,-2 21 0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206 359 3679 0 0,'-3'5'194'0'0,"0"-1"-1"0"0,0 0 1 0 0,0 0-1 0 0,0-1 1 0 0,-1 1-1 0 0,0-1 1 0 0,-4 4-1 0 0,-20 8 4499 0 0,27-14-4480 0 0,-1-1 0 0 0,1 1-1 0 0,-1-1 1 0 0,1 1 0 0 0,-1-1 0 0 0,1 0-1 0 0,-1 1 1 0 0,1-1 0 0 0,-1 0-1 0 0,1 0 1 0 0,-1 0 0 0 0,0-1-1 0 0,1 1 1 0 0,-1 0 0 0 0,1 0 0 0 0,-1-1-1 0 0,1 1 1 0 0,-1-1 0 0 0,1 0-1 0 0,-1 1 1 0 0,1-1 0 0 0,0 0-1 0 0,-1 0 1 0 0,1 0 0 0 0,0 0 0 0 0,0 0-1 0 0,0 0 1 0 0,-2-2 0 0 0,-3-4 74 0 0,0 0 1 0 0,0 0-1 0 0,-7-15 1 0 0,4 7-70 0 0,-1 2-196 0 0,1-2 0 0 0,1 1 0 0 0,1-2 0 0 0,0 1 0 0 0,0-1 0 0 0,-4-18 0 0 0,10 27-21 0 0,-1 1 0 0 0,1-1 0 0 0,1 1 0 0 0,-1-1 0 0 0,1 1 0 0 0,0-1 0 0 0,1 1 0 0 0,-1-1-1 0 0,1 1 1 0 0,1-1 0 0 0,-1 1 0 0 0,1 0 0 0 0,0-1 0 0 0,1 1 0 0 0,-1 0 0 0 0,1 0-1 0 0,0 1 1 0 0,8-12 0 0 0,-6 11 1 0 0,1 0 0 0 0,-1 0 0 0 0,1 1 0 0 0,0-1 0 0 0,1 1 0 0 0,-1 1 0 0 0,1-1 0 0 0,14-6 0 0 0,-9 5 3 0 0,0 2 1 0 0,1-1-1 0 0,0 2 1 0 0,23-4-1 0 0,3 3 198 0 0,1 2 1 0 0,62 5-1 0 0,-99-3-180 0 0,21 1 45 0 0,35 3 181 0 0,-53-3-230 0 0,0 0 0 0 0,1 0 0 0 0,-1 1 0 0 0,0 0 1 0 0,-1 0-1 0 0,1 0 0 0 0,6 4 0 0 0,-11-5-18 0 0,0-1 0 0 0,0 1 0 0 0,0 0 0 0 0,0 0 0 0 0,0 0 0 0 0,0 0 0 0 0,0 0 0 0 0,0 0 0 0 0,-1 0 0 0 0,1 0 0 0 0,0 0 0 0 0,0 0 0 0 0,-1 0 0 0 0,1 0 0 0 0,-1 1 0 0 0,1-1 0 0 0,-1 0 0 0 0,0 0 0 0 0,1 1 0 0 0,-1-1 0 0 0,0 0 0 0 0,0 1 0 0 0,0-1 0 0 0,0 0 0 0 0,0 1 0 0 0,0-1 0 0 0,0 0 0 0 0,0 1 0 0 0,-1-1 0 0 0,1 0 0 0 0,0 0 0 0 0,-1 1 0 0 0,1-1 0 0 0,-1 0 0 0 0,0 0 0 0 0,1 0 0 0 0,-1 1 0 0 0,-1 0 0 0 0,-2 5 0 0 0,-1 0 0 0 0,-1 0 0 0 0,1-1 0 0 0,-11 10 0 0 0,-5 4-2 0 0,-121 105-105 0 0,128-114 85 0 0,-2 0 1 0 0,1-1-1 0 0,-1-1 0 0 0,-1-1 1 0 0,0 0-1 0 0,0-1 0 0 0,0-1 1 0 0,-20 4-1 0 0,31-8-112 0 0,1-1-119 0 0,0 0 0 0 0,0 0 0 0 0,0 0 0 0 0,0 0-1 0 0,0-1 1 0 0,0 0 0 0 0,-1 0 0 0 0,1-1 0 0 0,-7 0 0 0 0,6-4-3667 0 0,3-2-1167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6911 0 0,'-2'1'3890'0'0,"-21"25"-2196"0"0,-36 51 0 0 0,26-31-1196 0 0,-146 179 28 0 0,137-174-500 0 0,-54 79-26 0 0,-34 40 0 0 0,86-124-722 0 0,-63 51-1 0 0,49-55-2180 0 0,57-42 2429 0 0,9-1-5880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70 436 4607 0 0,'0'8'8840'0'0,"-7"-9"-6833"0"0,3-1-1760 0 0,1 1 0 0 0,0-1 0 0 0,0 0 0 0 0,0 0 0 0 0,0 0 0 0 0,0 0 0 0 0,1 0 0 0 0,-1-1 0 0 0,0 1 0 0 0,1-1 0 0 0,0 1 0 0 0,0-1 0 0 0,0 0 0 0 0,0 0 0 0 0,0 0 0 0 0,0-1 0 0 0,1 1 0 0 0,-2-6 0 0 0,-1 0-35 0 0,2 1 0 0 0,-1-1 0 0 0,1 0 0 0 0,1 0 0 0 0,-1-1 0 0 0,1-10 0 0 0,1 13-168 0 0,1 0-1 0 0,0 0 1 0 0,0 0-1 0 0,0 0 1 0 0,1 0-1 0 0,0 1 1 0 0,0-1-1 0 0,1 0 0 0 0,3-6 1 0 0,0 3-27 0 0,0 1 0 0 0,0-1-1 0 0,1 1 1 0 0,16-16 0 0 0,2 2-137 0 0,1 1 0 0 0,49-30 0 0 0,6 3-425 0 0,-70 44-120 0 0,1-1-1 0 0,-1 2 1 0 0,1-1-1 0 0,0 2 1 0 0,18-4 0 0 0,-11 5-5677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5063 0 0,'0'0'232'0'0,"-1"1"-13"0"0,-15 15 990 0 0,-14 7 6964 0 0,4-4-3719 0 0,6-3-3484 0 0,-22 25 0 0 0,35-33-924 0 0,1 0 1 0 0,-1 0-1 0 0,1 1 1 0 0,0 0-1 0 0,-8 18 1 0 0,9-8-257 0 0,4-12-4474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77 9671 0 0,'0'0'748'0'0,"-2"0"-492"0"0,-4 1 150 0 0,0 1 0 0 0,1-1-1 0 0,-1 1 1 0 0,1 0 0 0 0,0 1-1 0 0,-1-1 1 0 0,1 1-1 0 0,0 0 1 0 0,1 0 0 0 0,-1 1-1 0 0,-5 4 1 0 0,-5 7 519 0 0,-24 28 1 0 0,23-24-930 0 0,-32 39 588 0 0,-59 95 1 0 0,-21 77-361 0 0,61-99-1017 0 0,59-112 138 0 0,8-18-425 0 0</inkml:trace>
  <inkml:trace contextRef="#ctx0" brushRef="#br0" timeOffset="1">687 59 1839 0 0,'6'-8'518'0'0,"0"0"0"0"0,14-13-1 0 0,-9 8 3778 0 0,-10 13-3883 0 0,-1-1 0 0 0,1 0 0 0 0,0 0 0 0 0,-1 1 0 0 0,1-1 0 0 0,0 0 0 0 0,-1 1 0 0 0,1-1 0 0 0,0 1 0 0 0,0-1 0 0 0,0 1 0 0 0,1-2 0 0 0,-1 3-316 0 0,-1-1 0 0 0,0 0 1 0 0,0 0-1 0 0,0 0 1 0 0,0 0-1 0 0,1 1 1 0 0,-1-1-1 0 0,0 0 0 0 0,0 0 1 0 0,0 0-1 0 0,0 1 1 0 0,0-1-1 0 0,0 0 1 0 0,0 0-1 0 0,0 0 0 0 0,0 1 1 0 0,0-1-1 0 0,0 0 1 0 0,0 0-1 0 0,0 0 1 0 0,0 1-1 0 0,0-1 0 0 0,0 0 1 0 0,0 0-1 0 0,0 1 1 0 0,0-1-1 0 0,0 0 1 0 0,0 0-1 0 0,0 0 0 0 0,0 1 1 0 0,0-1-1 0 0,0 0 1 0 0,-10 29 895 0 0,-29 52-274 0 0,-58 91 1 0 0,-65 67-252 0 0,13-7 255 0 0,148-229-1002 0 0,-1-1-1 0 0,1 1 0 0 0,0 0 1 0 0,0 1-1 0 0,0-1 0 0 0,0 4 1 0 0,0-5-326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13935 0 0,'0'0'1262'0'0,"-2"8"-1012"0"0,-1-1-32 0 0,-1-1 0 0 0,0-1-1 0 0,0 1 1 0 0,-1-1 0 0 0,1 1 0 0 0,-8 5-1 0 0,-7 8 442 0 0,15-14-581 0 0,-63 78 1478 0 0,56-69-1461 0 0,2 1 0 0 0,0 0 1 0 0,1 1-1 0 0,-7 17 1 0 0,15-33-201 0 0,-5 13-38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6447 0 0,'0'0'586'0'0,"1"2"-486"0"0,-1 2 547 0 0,1 1 0 0 0,-1 0-1 0 0,0 0 1 0 0,0-1 0 0 0,-1 1 0 0 0,0 0 0 0 0,1 0 0 0 0,-1-1 0 0 0,-1 1 0 0 0,1-1 0 0 0,-1 1 0 0 0,0-1-1 0 0,-4 8 1 0 0,-2 1-50 0 0,-1-2-1 0 0,0 1 1 0 0,-14 13-1 0 0,-30 25 636 0 0,-19 22 426 0 0,66-64-1484 0 0,-1 0-1 0 0,1 1 0 0 0,1-1 1 0 0,-1 1-1 0 0,2 0 1 0 0,-1 0-1 0 0,-4 16 0 0 0,8-22-143 0 0,0-1 0 0 0,0 1-1 0 0,1-1 1 0 0,-1 1 0 0 0,1-1-1 0 0,0 1 1 0 0,0-1-1 0 0,0 1 1 0 0,0-1 0 0 0,0 1-1 0 0,0-1 1 0 0,1 1 0 0 0,-1-1-1 0 0,1 1 1 0 0,0-1-1 0 0,0 1 1 0 0,0-1 0 0 0,0 0-1 0 0,0 1 1 0 0,0-1-1 0 0,2 2 1 0 0,0-1 12 0 0,0 0-1 0 0,-1-1 1 0 0,1 0 0 0 0,0 1-1 0 0,1-1 1 0 0,-1 0 0 0 0,0-1-1 0 0,0 1 1 0 0,1 0 0 0 0,-1-1-1 0 0,1 0 1 0 0,0 0-1 0 0,5 1 1 0 0,3 0 12 0 0,0 0 0 0 0,0-1-1 0 0,0-1 1 0 0,-1 0 0 0 0,1 0 0 0 0,0-1-1 0 0,0-1 1 0 0,0 0 0 0 0,-1 0 0 0 0,1-1-1 0 0,-1-1 1 0 0,19-8 0 0 0,-20 7-38 0 0,1 0 1 0 0,-1-1 0 0 0,13-10-1 0 0,-20 14-12 0 0,0 0-1 0 0,0-1 1 0 0,0 0-1 0 0,-1 0 0 0 0,1 0 1 0 0,-1 0-1 0 0,0 0 0 0 0,0-1 1 0 0,0 1-1 0 0,0 0 1 0 0,0-1-1 0 0,-1 0 0 0 0,1 1 1 0 0,0-5-1 0 0,-1 0-80 0 0,-1-1 0 0 0,1 1 1 0 0,-1-1-1 0 0,-1 1 0 0 0,1 0 0 0 0,-2-1 0 0 0,1 1 0 0 0,-1 0 1 0 0,0 0-1 0 0,-1 0 0 0 0,-3-8 0 0 0,-4-6-266 0 0,0 0-1 0 0,-21-31 1 0 0,29 50 281 0 0,0 0-1 0 0,0 1 1 0 0,0-1-1 0 0,0 1 0 0 0,-1-1 1 0 0,1 1-1 0 0,-1 0 1 0 0,1 0-1 0 0,-1 0 1 0 0,-6-3-1 0 0,8 5-97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69 14047 0 0,'0'0'1276'0'0,"1"2"-1049"0"0,0 1-80 0 0,0 1-1 0 0,1-1 1 0 0,0 0 0 0 0,-1 0-1 0 0,1 0 1 0 0,0 0 0 0 0,1-1-1 0 0,-1 1 1 0 0,0-1 0 0 0,1 1-1 0 0,-1-1 1 0 0,1 0 0 0 0,0 1-1 0 0,0-2 1 0 0,0 1 0 0 0,0 0-1 0 0,0 0 1 0 0,0-1 0 0 0,0 0-1 0 0,1 0 1 0 0,-1 0 0 0 0,1 0-1 0 0,-1 0 1 0 0,0 0 0 0 0,1-1-1 0 0,4 0 1 0 0,9 0 228 0 0,-1 0 1 0 0,0-2-1 0 0,0 0 0 0 0,0 0 1 0 0,0-2-1 0 0,23-7 1 0 0,2-5-226 0 0,46-24 1 0 0,-83 38-257 0 0,1-1 0 0 0,-1 0 1 0 0,0 0-1 0 0,6-6 0 0 0,-8 8-133 0 0,-2 0 132 0 0,1 0 0 0 0,-1-1-1 0 0,1 1 1 0 0,-1 0 0 0 0,1 0-1 0 0,-1-1 1 0 0,0 1 0 0 0,1 0 0 0 0,-1-1-1 0 0,0 1 1 0 0,0 0 0 0 0,0-3 0 0 0,-2 3 24 0 0,0 0 0 0 0,0 0 0 0 0,-1 0 1 0 0,1 1-1 0 0,0-1 0 0 0,0 0 0 0 0,-1 1 1 0 0,1 0-1 0 0,0-1 0 0 0,-1 1 1 0 0,1 0-1 0 0,0 0 0 0 0,-1 1 0 0 0,1-1 1 0 0,0 0-1 0 0,-4 2 0 0 0,-38 11-575 0 0,41-12 605 0 0,-33 15-89 0 0,0 1-1 0 0,1 1 0 0 0,1 3 1 0 0,-42 31-1 0 0,60-40 333 0 0,0 1 1 0 0,1 1-1 0 0,1 0 0 0 0,-22 27 1 0 0,28-30-12 0 0,1-1 0 0 0,1 1 1 0 0,-1 1-1 0 0,2-1 0 0 0,0 1 0 0 0,0 0 1 0 0,1 0-1 0 0,-4 19 0 0 0,7-29-155 0 0,1 1-1 0 0,-1-1 1 0 0,1 0 0 0 0,0 0-1 0 0,0 0 1 0 0,0 0 0 0 0,0 0-1 0 0,0 0 1 0 0,1 0 0 0 0,-1 1-1 0 0,1-1 1 0 0,-1 0-1 0 0,1 0 1 0 0,0 0 0 0 0,-1 0-1 0 0,1 0 1 0 0,0-1 0 0 0,0 1-1 0 0,2 3 1 0 0,-1-3-3 0 0,1-1 0 0 0,-1 1 0 0 0,0 0 1 0 0,0-1-1 0 0,1 1 0 0 0,-1-1 0 0 0,1 1 0 0 0,-1-1 0 0 0,1 0 1 0 0,-1 0-1 0 0,1-1 0 0 0,5 2 0 0 0,4 0-42 0 0,0-2-1 0 0,0 1 1 0 0,1-1 0 0 0,-1-1-1 0 0,18-3 1 0 0,-18 2-486 0 0,-1-1 0 0 0,0 0-1 0 0,16-6 1 0 0,5-6-704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20 117 5063 0 0,'0'0'390'0'0,"0"2"-252"0"0,-5 15 22 0 0,-10 31 12304 0 0,17-62-11217 0 0,-1 9-1191 0 0,1 0 1 0 0,0 1-1 0 0,1-1 1 0 0,-1 0-1 0 0,1 1 1 0 0,0 0-1 0 0,0 0 1 0 0,0 0-1 0 0,6-6 1 0 0,5-3 245 0 0,19-14 1 0 0,-17 14-232 0 0,-5 4-70 0 0,1 1 0 0 0,-1 1 0 0 0,1 0 0 0 0,0 0 1 0 0,1 1-1 0 0,-1 1 0 0 0,1 0 0 0 0,1 1 0 0 0,17-4 0 0 0,-21 9 52 0 0,-8-1-53 0 0,-1 0 0 0 0,0 1 0 0 0,1-1 0 0 0,-1 1 0 0 0,0-1 0 0 0,0 1 0 0 0,0 0 0 0 0,0-1 0 0 0,1 1 0 0 0,-1 0 0 0 0,0 0 0 0 0,0 0 0 0 0,0 0 0 0 0,-1 0 0 0 0,1 0 0 0 0,0 0 0 0 0,0 0 0 0 0,0 0 0 0 0,-1 0 0 0 0,1 0 0 0 0,-1 0 0 0 0,1 1 0 0 0,-1-1 0 0 0,1 0 0 0 0,-1 0 0 0 0,0 1 0 0 0,1-1 0 0 0,-1 0 0 0 0,0 1 0 0 0,0-1 0 0 0,0 0 0 0 0,0 1 0 0 0,0 1 0 0 0,0-1 0 0 0,0 8-35 0 0,0-1 0 0 0,-1 0 0 0 0,0 0 0 0 0,0 0 0 0 0,-1 0 0 0 0,-5 16 0 0 0,-2-1-245 0 0,-14 25 0 0 0,11-23 64 0 0,3-1-2344 0 0,6-14 1061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7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33 9671 0 0,'10'-11'1032'0'0,"9"-10"6206"0"0,-18 20-6522 0 0,-4 2-709 0 0,1-1 1 0 0,-1 0 0 0 0,1 1 0 0 0,-1 0 0 0 0,1-1 0 0 0,-1 1 0 0 0,1 0 0 0 0,0 0 0 0 0,-1 1 0 0 0,1-1-1 0 0,-3 3 1 0 0,-24 20-24 0 0,15-11 12 0 0,-158 135-358 0 0,160-137 515 0 0,1 0 0 0 0,0 1 1 0 0,1 0-1 0 0,-15 24 0 0 0,24-35 211 0 0,3-1-319 0 0,-1 1 0 0 0,0-1 0 0 0,0 0 0 0 0,0 1 0 0 0,1-1 0 0 0,-1 0 1 0 0,0 0-1 0 0,0 0 0 0 0,1 0 0 0 0,-1 0 0 0 0,0 0 0 0 0,0-1 0 0 0,2 1 0 0 0,5-3-51 0 0,1-1 0 0 0,-1 0-1 0 0,-1 0 1 0 0,9-6 0 0 0,5-2-535 0 0,-21 11 409 0 0,1 1 0 0 0,-1 0 0 0 0,1-1 0 0 0,0 1 0 0 0,-1-1 0 0 0,1 1 0 0 0,-1 0 0 0 0,1-1 0 0 0,0 1 0 0 0,-1 0 0 0 0,1 0 0 0 0,0 0 0 0 0,-1 0 0 0 0,1-1 0 0 0,0 1 0 0 0,-1 0 0 0 0,1 0 0 0 0,1 0 0 0 0,-3 16-1362 0 0,0-14 1688 0 0,-7 28-390 0 0,-1-2 0 0 0,-24 53-1 0 0,10-27 171 0 0,1 3-81 0 0,-16 67-1 0 0,30-91 174 0 0,2 0 0 0 0,1 1-1 0 0,-1 55 1 0 0,8-47 496 0 0,1-1 0 0 0,2 0-1 0 0,18 73 1 0 0,50 114 1604 0 0,-71-222-2143 0 0,0-1 18 0 0,-1 0-1 0 0,1 0 1 0 0,-1 0-1 0 0,0 0 0 0 0,0 0 1 0 0,-1 0-1 0 0,0 0 1 0 0,0 10-1 0 0,0-15-33 0 0,-1 0-1 0 0,1 1 1 0 0,0-1 0 0 0,0 0-1 0 0,-1 1 1 0 0,1-1 0 0 0,0 0-1 0 0,-1 1 1 0 0,1-1 0 0 0,0 0-1 0 0,-1 0 1 0 0,1 1 0 0 0,0-1-1 0 0,-1 0 1 0 0,1 0-1 0 0,0 0 1 0 0,-1 0 0 0 0,1 0-1 0 0,0 1 1 0 0,-1-1 0 0 0,1 0-1 0 0,-1 0 1 0 0,1 0 0 0 0,-1 0-1 0 0,1 0 1 0 0,0 0 0 0 0,-1 0-1 0 0,0 0 1 0 0,-13-2 185 0 0,12 2-115 0 0,-4-2-5 0 0,0 1 1 0 0,0-1-1 0 0,0 0 1 0 0,0-1-1 0 0,0 1 1 0 0,1-1-1 0 0,-1-1 1 0 0,1 1-1 0 0,0-1 1 0 0,0 0-1 0 0,0 0 1 0 0,0 0-1 0 0,1 0 1 0 0,0-1 0 0 0,0 0-1 0 0,0 0 1 0 0,-4-7-1 0 0,-1-1-193 0 0,1-1-1 0 0,1-1 1 0 0,0 1 0 0 0,1-1-1 0 0,-7-26 1 0 0,12 35-351 0 0,0 1 0 0 0,0 0 0 0 0,0-1 0 0 0,1 0 0 0 0,0-8 0 0 0,2-6-1207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6911 0 0,'0'0'896'0'0,"-1"2"64"0"0,-4 20 1586 0 0,-10 24 0 0 0,-29 56 162 0 0,4-12-1730 0 0,6 0-789 0 0,-38 91 140 0 0,42-110-632 0 0,-9 20-310 0 0,39-90 329 0 0,4-13-3397 0 0,2-2 2578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53 641 455 0 0,'-15'5'1931'0'0,"14"-5"-1297"0"0,0 0 0 0 0,-1 1 0 0 0,1-1 1 0 0,0 0-1 0 0,0 0 0 0 0,-1 0 1 0 0,1 0-1 0 0,0-1 0 0 0,0 1 0 0 0,-1 0 1 0 0,1 0-1 0 0,-2-1 0 0 0,2 0-180 0 0,0 1 0 0 0,0-1-1 0 0,0 0 1 0 0,0 1 0 0 0,0-1 0 0 0,1 0 0 0 0,-1 0 0 0 0,0 0-1 0 0,0 1 1 0 0,0-1 0 0 0,1 0 0 0 0,-1 0 0 0 0,0-2-1 0 0,-4-12-1886 0 0,4 8 1590 0 0,0 0 0 0 0,1 1-1 0 0,0-1 1 0 0,0 0 0 0 0,1 0 0 0 0,0 0-1 0 0,0 0 1 0 0,1 0 0 0 0,-1 0 0 0 0,4-6-1 0 0,1-2-45 0 0,1 0 0 0 0,0 1 0 0 0,11-18 0 0 0,10-6 16 0 0,2 1-1 0 0,44-43 0 0 0,-52 57-102 0 0,13-13 16 0 0,2 2 1 0 0,1 1-1 0 0,64-42 1 0 0,-78 60 91 0 0,0 1 0 0 0,1 1 0 0 0,0 2 1 0 0,1 0-1 0 0,0 2 0 0 0,1 0 1 0 0,52-8-1 0 0,-66 15-65 0 0,1 1 1 0 0,-1 1 0 0 0,0 0-1 0 0,0 1 1 0 0,14 2-1 0 0,-23-3-64 0 0,0 1 0 0 0,0 0 0 0 0,0 0 0 0 0,0 0 0 0 0,-1 0 0 0 0,1 1 0 0 0,0-1 0 0 0,-1 1 0 0 0,1 0 0 0 0,-1 0 0 0 0,1 0 0 0 0,-1 1 0 0 0,0-1 0 0 0,0 1 0 0 0,0 0 0 0 0,0 0 0 0 0,0 0 0 0 0,-1 0 0 0 0,1 1 0 0 0,2 4 0 0 0,-4-5-11 0 0,0 0-1 0 0,-1 1 1 0 0,1-1-1 0 0,0 1 1 0 0,-1-1 0 0 0,0 0-1 0 0,0 1 1 0 0,0-1 0 0 0,0 1-1 0 0,0-1 1 0 0,-1 1 0 0 0,0-1-1 0 0,1 0 1 0 0,-1 1 0 0 0,0-1-1 0 0,-1 0 1 0 0,1 0 0 0 0,-3 5-1 0 0,-4 6-40 0 0,-1 0 0 0 0,-16 20 0 0 0,23-32 48 0 0,-30 34 33 0 0,-1-1 0 0 0,-2-2 0 0 0,-73 54 0 0 0,77-66-274 0 0,-1 0-1 0 0,0-2 0 0 0,-2-1 1 0 0,0-2-1 0 0,-43 14 0 0 0,76-30 50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111 579 10135 0 0,'0'0'2804'0'0,"-16"0"-604"0"0,11-1-2005 0 0,0 1-1 0 0,-1-1 1 0 0,1 0 0 0 0,0 0-1 0 0,0 0 1 0 0,1-1-1 0 0,-1 0 1 0 0,0 0 0 0 0,0 0-1 0 0,1 0 1 0 0,-5-4 0 0 0,6 4-21 0 0,1 1 0 0 0,0-1 0 0 0,0 0 1 0 0,0 1-1 0 0,0-1 0 0 0,0 0 0 0 0,0 0 1 0 0,0-1-1 0 0,1 1 0 0 0,-1 0 1 0 0,1-1-1 0 0,-1 1 0 0 0,1 0 0 0 0,0-1 1 0 0,0 0-1 0 0,0 1 0 0 0,0-1 0 0 0,1 0 1 0 0,-1 1-1 0 0,1-1 0 0 0,-1-5 1 0 0,2 3-70 0 0,0-1 0 0 0,0 0 0 0 0,0 1 0 0 0,0 0 0 0 0,1-1 0 0 0,0 1 0 0 0,1 0 0 0 0,2-5 0 0 0,27-40 147 0 0,-12 21-171 0 0,6-9-31 0 0,2 1 0 0 0,37-38 0 0 0,71-59-300 0 0,-124 123 100 0 0,1 0 0 0 0,0 1 0 0 0,0 0 0 0 0,1 1 0 0 0,15-7 0 0 0,-20 12-1509 0 0,0 0 0 0 0,0 1-1 0 0,12-2 1 0 0,-5 1-4788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293 111 919 0 0,'-5'-7'2640'0'0,"4"5"-1720"0"0,0 0 0 0 0,-1 0 0 0 0,1 0-1 0 0,-1 0 1 0 0,0 0 0 0 0,1 1 0 0 0,-1-1-1 0 0,0 1 1 0 0,0-1 0 0 0,0 1 0 0 0,-4-3-1 0 0,5 4-774 0 0,-1-1 0 0 0,0 0-1 0 0,0 1 1 0 0,0 0 0 0 0,0-1-1 0 0,1 1 1 0 0,-1 0-1 0 0,0 0 1 0 0,0 0 0 0 0,0 0-1 0 0,0 0 1 0 0,0 0 0 0 0,0 0-1 0 0,1 1 1 0 0,-1-1 0 0 0,-2 2-1 0 0,-11 5 101 0 0,0 1 1 0 0,1 0-1 0 0,0 2 0 0 0,-15 12 1 0 0,25-19-218 0 0,-13 10 81 0 0,0 1 0 0 0,0 1 1 0 0,1 1-1 0 0,-15 20 0 0 0,26-30-26 0 0,0 0-1 0 0,1 1 0 0 0,0 0 1 0 0,0-1-1 0 0,1 2 1 0 0,0-1-1 0 0,0 0 1 0 0,1 0-1 0 0,0 1 1 0 0,0 0-1 0 0,0-1 0 0 0,1 1 1 0 0,0 0-1 0 0,1 0 1 0 0,0 9-1 0 0,0-15-60 0 0,0 1 0 0 0,1-1 0 0 0,-1 0 0 0 0,1 0 0 0 0,-1 0 0 0 0,1 0-1 0 0,0 0 1 0 0,0 0 0 0 0,0 0 0 0 0,0 0 0 0 0,0 0 0 0 0,0 0 0 0 0,0 0 0 0 0,1 0 0 0 0,-1-1-1 0 0,0 1 1 0 0,1-1 0 0 0,0 1 0 0 0,-1-1 0 0 0,1 1 0 0 0,0-1 0 0 0,0 0 0 0 0,0 0 0 0 0,0 0-1 0 0,0 0 1 0 0,0 0 0 0 0,0 0 0 0 0,0-1 0 0 0,0 1 0 0 0,0-1 0 0 0,0 1 0 0 0,1-1-1 0 0,-1 0 1 0 0,0 0 0 0 0,3 0 0 0 0,4-1 65 0 0,0 1 0 0 0,0-1 0 0 0,0-1 0 0 0,0 0-1 0 0,0 0 1 0 0,0-1 0 0 0,11-5 0 0 0,-4 1-28 0 0,0-1 1 0 0,0-1-1 0 0,-1 0 0 0 0,0-1 1 0 0,-1-1-1 0 0,0 0 0 0 0,0-1 1 0 0,-2 0-1 0 0,21-26 0 0 0,-28 31-152 0 0,1 0 0 0 0,-2-1 0 0 0,1 1 1 0 0,-1-1-1 0 0,-1 0 0 0 0,1-1 0 0 0,-1 1 0 0 0,-1-1 0 0 0,1 1 0 0 0,-1-1 0 0 0,-1 0 0 0 0,0 0 0 0 0,0 1 0 0 0,-1-1 0 0 0,0 0 0 0 0,0 0 0 0 0,-1 0 0 0 0,0 0 0 0 0,-1 0 0 0 0,0 1 0 0 0,-4-13 0 0 0,4 16-166 0 0,0 0 0 0 0,-1 0-1 0 0,1 1 1 0 0,-1-1 0 0 0,0 0 0 0 0,0 1 0 0 0,-5-6 0 0 0,6 8-143 0 0,0 0 1 0 0,0 1-1 0 0,0-1 1 0 0,0 0 0 0 0,-1 1-1 0 0,1-1 1 0 0,0 1-1 0 0,-1 0 1 0 0,1-1-1 0 0,-1 1 1 0 0,1 1 0 0 0,-1-1-1 0 0,1 0 1 0 0,-1 0-1 0 0,0 1 1 0 0,-4-1 0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6911 0 0,'0'0'2750'0'0,"-3"8"1894"0"0,1-4-4113 0 0,-1 0 1 0 0,-1 0 0 0 0,1 0-1 0 0,0-1 1 0 0,-1 1 0 0 0,0-1-1 0 0,-4 3 1 0 0,-5 5 64 0 0,-10 12-93 0 0,0 0 1 0 0,1 1-1 0 0,2 1 1 0 0,-28 44-1 0 0,26-32-503 0 0,-26 64 0 0 0,47-98-5 0 0,0-1-1 0 0,0 1 1 0 0,0 0-1 0 0,0-1 1 0 0,1 1-1 0 0,0 0 1 0 0,-1-1-1 0 0,1 1 1 0 0,0 0-1 0 0,0 0 1 0 0,1-1-1 0 0,-1 1 1 0 0,1 3-1 0 0,-1-5-9 0 0,1 0-1 0 0,-1 0 1 0 0,1 0 0 0 0,0 0-1 0 0,-1 0 1 0 0,1-1 0 0 0,0 1-1 0 0,-1 0 1 0 0,1 0-1 0 0,0 0 1 0 0,0 0 0 0 0,0-1-1 0 0,0 1 1 0 0,0 0-1 0 0,-1-1 1 0 0,1 1 0 0 0,1-1-1 0 0,-1 1 1 0 0,0-1 0 0 0,0 0-1 0 0,0 1 1 0 0,0-1-1 0 0,0 0 1 0 0,0 0 0 0 0,0 0-1 0 0,0 1 1 0 0,0-1 0 0 0,1 0-1 0 0,-1-1 1 0 0,0 1-1 0 0,0 0 1 0 0,0 0 0 0 0,2-1-1 0 0,15-2-539 0 0,21-7 1 0 0,-1-2-5218 0 0,-13 3-339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5527 0 0,'0'0'423'0'0,"2"11"1768"0"0,-2-8-1485 0 0,1 1 0 0 0,0-1 0 0 0,0 1 0 0 0,0-1 0 0 0,0 0 0 0 0,0 1 0 0 0,1-1 0 0 0,0 0 0 0 0,-1 0 0 0 0,1 0 0 0 0,3 4 0 0 0,-2-5-502 0 0,-1 1 1 0 0,1 0 0 0 0,0-1 0 0 0,0 0 0 0 0,0 0 0 0 0,0 0 0 0 0,0 0 0 0 0,0 0 0 0 0,1 0 0 0 0,-1-1 0 0 0,1 0 0 0 0,-1 1 0 0 0,1-1 0 0 0,0-1 0 0 0,-1 1 0 0 0,1 0 0 0 0,5-1 0 0 0,8 0-18 0 0,0-1 1 0 0,-1 0-1 0 0,1-1 1 0 0,0-1-1 0 0,-1-1 1 0 0,0-1-1 0 0,24-9 0 0 0,-12 2 129 0 0,0-1-1 0 0,-2-2 1 0 0,33-22-1 0 0,-48 29-415 0 0,0-1 0 0 0,14-13 0 0 0,-22 20 74 0 0,-1-1 0 0 0,0 1-1 0 0,1-1 1 0 0,-1 0 0 0 0,0 1-1 0 0,-1-1 1 0 0,1 0 0 0 0,0-1-1 0 0,-1 1 1 0 0,0 0 0 0 0,1 0-1 0 0,-1-1 1 0 0,-1 1 0 0 0,1 0-1 0 0,0-5 1 0 0,-1 7-10 0 0,0 0 1 0 0,0 0 0 0 0,0 0-1 0 0,0 0 1 0 0,0-1-1 0 0,0 1 1 0 0,-1 0 0 0 0,1 0-1 0 0,0 0 1 0 0,-1 0 0 0 0,1 0-1 0 0,-1 0 1 0 0,1 0-1 0 0,-1 0 1 0 0,1 0 0 0 0,-1 1-1 0 0,0-1 1 0 0,0 0-1 0 0,1 0 1 0 0,-3-1 0 0 0,2 1-20 0 0,-1 0 0 0 0,0 1 0 0 0,1-1 1 0 0,-1 0-1 0 0,0 1 0 0 0,1-1 1 0 0,-1 1-1 0 0,0-1 0 0 0,0 1 0 0 0,0 0 1 0 0,-2 0-1 0 0,-4 0-99 0 0,1 1 0 0 0,-1 0-1 0 0,1 0 1 0 0,-14 4 0 0 0,3 1 46 0 0,0 1 0 0 0,1 1 0 0 0,0 0 0 0 0,0 1 0 0 0,-27 19 0 0 0,13-3 427 0 0,-47 47 0 0 0,65-59-183 0 0,-6 6 241 0 0,-29 35-1 0 0,43-47-314 0 0,1 0-1 0 0,-1-1 1 0 0,1 1-1 0 0,1 1 1 0 0,-1-1-1 0 0,1 0 1 0 0,1 1 0 0 0,-1 0-1 0 0,1 0 1 0 0,-1 9-1 0 0,3-13-43 0 0,0 0-1 0 0,1 0 1 0 0,-1 0 0 0 0,1 0-1 0 0,-1 0 1 0 0,1 0-1 0 0,1 0 1 0 0,-1 0 0 0 0,0 0-1 0 0,1-1 1 0 0,0 1-1 0 0,0 0 1 0 0,0-1 0 0 0,0 0-1 0 0,1 1 1 0 0,-1-1-1 0 0,1 0 1 0 0,0 0 0 0 0,0 0-1 0 0,0-1 1 0 0,0 1-1 0 0,6 3 1 0 0,-2-1-129 0 0,0-1 1 0 0,0 0-1 0 0,1 0 1 0 0,-1-1-1 0 0,1 0 0 0 0,0 0 1 0 0,0-1-1 0 0,0 0 0 0 0,0 0 1 0 0,11 0-1 0 0,-12-2-407 0 0,1 0 0 0 0,0 0 0 0 0,-1-1 0 0 0,1 0 0 0 0,7-2 0 0 0,5-3-1306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18 5063 0 0,'8'-18'6136'0'0,"-12"19"-5215"0"0,0-1 0 0 0,-1 1 0 0 0,1-1 0 0 0,0 1 0 0 0,-1 1 0 0 0,1-1 0 0 0,-7 3 0 0 0,3 0-545 0 0,0 1 0 0 0,1-1 0 0 0,-10 8 0 0 0,1 2-406 0 0,1 0 0 0 0,-19 23 1 0 0,23-25 120 0 0,-1 2-39 0 0,0-1-1 0 0,1 2 1 0 0,1-1 0 0 0,0 1 0 0 0,-15 32-1 0 0,24-45-51 0 0,0-2 0 0 0,1 1 0 0 0,0-1 0 0 0,-1 1 0 0 0,1-1 0 0 0,0 1 0 0 0,0-1 0 0 0,-1 1 0 0 0,1-1 0 0 0,0 1 0 0 0,0-1 0 0 0,0 1 0 0 0,0-1 0 0 0,-1 1 0 0 0,1 0 0 0 0,0-1 0 0 0,0 1 0 0 0,0-1 0 0 0,0 1 0 0 0,0-1 0 0 0,1 1 0 0 0,-1 0 0 0 0,0-1 0 0 0,0 1 0 0 0,1 0 0 0 0,-1 0-5 0 0,0 0 0 0 0,0 0 0 0 0,0 0 0 0 0,1 0 0 0 0,-1-1 0 0 0,0 1 0 0 0,1 0 0 0 0,-1 0 0 0 0,1 0 0 0 0,-1-1 0 0 0,1 1 0 0 0,-1 0 0 0 0,1-1 0 0 0,0 1 0 0 0,-1 0 0 0 0,1-1 0 0 0,0 1 0 0 0,-1-1 0 0 0,1 1 0 0 0,1 0 0 0 0,20 8-164 0 0,-6-3 37 0 0,3 5 164 0 0,-1 0 0 0 0,0 1 0 0 0,-1 1 0 0 0,0 1 0 0 0,-1 0 1 0 0,24 27-1 0 0,-37-37 30 0 0,0 0 0 0 0,-1 0 0 0 0,1 0 1 0 0,-1 1-1 0 0,0-1 0 0 0,0 1 0 0 0,0-1 1 0 0,-1 1-1 0 0,0 0 0 0 0,2 8 0 0 0,-3-11-27 0 0,0 0-1 0 0,0 1 1 0 0,0-1 0 0 0,0 0-1 0 0,-1 0 1 0 0,1 0-1 0 0,-1 0 1 0 0,1 0 0 0 0,-1 0-1 0 0,0 1 1 0 0,0-1-1 0 0,0-1 1 0 0,0 1 0 0 0,0 0-1 0 0,0 0 1 0 0,0 0-1 0 0,-1 0 1 0 0,1-1 0 0 0,-1 1-1 0 0,1-1 1 0 0,-1 1-1 0 0,1-1 1 0 0,-1 0 0 0 0,0 1-1 0 0,-3 1 1 0 0,-5 1 65 0 0,-1 1-1 0 0,1-1 1 0 0,0 0 0 0 0,-1-1 0 0 0,0-1 0 0 0,-11 2-1 0 0,-69 4 480 0 0,76-8-1651 0 0,0 0 0 0 0,-19-4 0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 13359 0 0,'0'0'1210'0'0,"-5"-4"-800"0"0,1 3-126 0 0,1 1 0 0 0,0-1-1 0 0,0 1 1 0 0,-1-1 0 0 0,1 1 0 0 0,-1 0-1 0 0,1 0 1 0 0,0 1 0 0 0,-1-1 0 0 0,1 1-1 0 0,0-1 1 0 0,-1 1 0 0 0,-5 2-1 0 0,0 0 156 0 0,-15 4-339 0 0,-1 1-1 0 0,2 2 1 0 0,-1 0 0 0 0,1 2 0 0 0,1 0-1 0 0,0 2 1 0 0,1 0 0 0 0,1 1 0 0 0,0 1-1 0 0,-24 25 1 0 0,40-36-183 0 0,0-1 1 0 0,0 1-1 0 0,0-1 0 0 0,0 1 0 0 0,1 0 1 0 0,0 1-1 0 0,-4 8 0 0 0,6-12 53 0 0,0 0 0 0 0,1 0 0 0 0,-1 1 0 0 0,1-1-1 0 0,-1 0 1 0 0,1 0 0 0 0,0 0 0 0 0,0 0 0 0 0,0 0 0 0 0,0 0-1 0 0,0 0 1 0 0,1 1 0 0 0,-1-1 0 0 0,1 0 0 0 0,-1 0 0 0 0,1 0-1 0 0,0 0 1 0 0,0 0 0 0 0,-1 0 0 0 0,2-1 0 0 0,-1 1 0 0 0,0 0 0 0 0,0 0-1 0 0,3 2 1 0 0,89 86-322 0 0,-82-79 471 0 0,-1 1 0 0 0,0 0 0 0 0,-1 0-1 0 0,9 17 1 0 0,-16-26-93 0 0,0 0 0 0 0,-1 0 0 0 0,1 1 0 0 0,-1-1-1 0 0,0 0 1 0 0,0 1 0 0 0,0-1 0 0 0,0 1 0 0 0,-1-1 0 0 0,1 1-1 0 0,-1-1 1 0 0,0 1 0 0 0,0 0 0 0 0,0-1 0 0 0,0 1 0 0 0,-1-1-1 0 0,1 1 1 0 0,-1-1 0 0 0,0 1 0 0 0,0-1 0 0 0,-1 1 0 0 0,1-1 0 0 0,-1 0-1 0 0,-1 3 1 0 0,0-3 54 0 0,1 0 1 0 0,-1 0-1 0 0,0-1 0 0 0,0 0 1 0 0,0 1-1 0 0,0-1 0 0 0,-1 0 1 0 0,1-1-1 0 0,0 1 0 0 0,-1 0 1 0 0,0-1-1 0 0,1 0 0 0 0,-1 0 0 0 0,0 0 1 0 0,1 0-1 0 0,-7 0 0 0 0,-8 0 302 0 0,-1 0 0 0 0,-18-2 0 0 0,31 1-332 0 0,-81-7-332 0 0,52-1-6453 0 0,24 5 63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130 117 3223 0 0,'-1'1'240'0'0,"-4"3"1102"0"0,0 1 0 0 0,0 0-1 0 0,1 0 1 0 0,0 0 0 0 0,0 1-1 0 0,0 0 1 0 0,-3 6 0 0 0,-6 7 2196 0 0,0 0-2607 0 0,0 1 0 0 0,-20 43 0 0 0,29-55-877 0 0,1 0-1 0 0,0 1 1 0 0,1 0-1 0 0,0 0 1 0 0,0 0-1 0 0,1 0 1 0 0,0 0-1 0 0,1 0 0 0 0,0 0 1 0 0,0 0-1 0 0,3 17 1 0 0,-2-25-40 0 0,-1-1 0 0 0,0 1 0 0 0,1 0 0 0 0,-1-1 0 0 0,0 1 0 0 0,1-1 0 0 0,-1 1 0 0 0,0-1 0 0 0,1 1 0 0 0,-1-1 1 0 0,1 1-1 0 0,-1-1 0 0 0,1 1 0 0 0,-1-1 0 0 0,1 1 0 0 0,0-1 0 0 0,-1 0 0 0 0,1 1 0 0 0,-1-1 0 0 0,1 0 0 0 0,0 1 0 0 0,-1-1 0 0 0,1 0 0 0 0,0 0 0 0 0,-1 0 1 0 0,1 0-1 0 0,0 0 0 0 0,0 0 0 0 0,-1 0 0 0 0,1 0 0 0 0,0 0 0 0 0,-1 0 0 0 0,1 0 0 0 0,0 0 0 0 0,0-1 0 0 0,24-6 109 0 0,-13-1-57 0 0,0 0 0 0 0,-1 0 0 0 0,0-1 0 0 0,0-1 0 0 0,18-21 0 0 0,9-6 26 0 0,-21 20-92 0 0,-7 7 57 0 0,22-18-1 0 0,-30 27-124 0 0,-1 3-73 0 0,4 3 138 0 0,-1 0 0 0 0,0 1 0 0 0,0-1 0 0 0,0 1 0 0 0,-1 0 0 0 0,0 0 0 0 0,0 0-1 0 0,0 1 1 0 0,-1-1 0 0 0,2 8 0 0 0,1 10 56 0 0,4 38-1 0 0,-4-19-59 0 0,-4-34 54 0 0,1 0 0 0 0,1 1 0 0 0,0-1 0 0 0,0-1 0 0 0,0 1 0 0 0,1 0 0 0 0,7 11-1 0 0,-9-17 8 0 0,0-1-1 0 0,-1 1 1 0 0,2 0-1 0 0,-1 0 1 0 0,0-1-1 0 0,0 0 0 0 0,1 1 1 0 0,-1-1-1 0 0,1 0 1 0 0,0 0-1 0 0,0 0 0 0 0,0 0 1 0 0,0-1-1 0 0,0 1 1 0 0,0-1-1 0 0,0 0 1 0 0,0 0-1 0 0,1 0 0 0 0,-1 0 1 0 0,0-1-1 0 0,1 1 1 0 0,-1-1-1 0 0,6 0 0 0 0,-5-1 23 0 0,-1 1-1 0 0,0-1 1 0 0,1 0 0 0 0,-1-1-1 0 0,0 1 1 0 0,0 0-1 0 0,0-1 1 0 0,4-2-1 0 0,25-19 338 0 0,-23 16-307 0 0,19-16 41 0 0,-1-2 0 0 0,-2 0 0 0 0,30-38 0 0 0,7-8 17 0 0,-12 19-230 0 0,81-110 0 0 0,-126 155-161 0 0,0-1-1 0 0,0 0 1 0 0,-1 0 0 0 0,0 0-1 0 0,-1-1 1 0 0,1 1-1 0 0,-2-1 1 0 0,1 0 0 0 0,-1 0-1 0 0,1-14 1 0 0,-3 21-773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32 14367 0 0,'1'1'662'0'0,"10"14"165"0"0,-1 1 1 0 0,-1 0 0 0 0,13 30 0 0 0,-15-29 199 0 0,-5-14-881 0 0,-1 0 0 0 0,1 0 0 0 0,0-1-1 0 0,0 1 1 0 0,-1 0 0 0 0,2-1 0 0 0,-1 1 0 0 0,0-1 0 0 0,1 1-1 0 0,-1-1 1 0 0,1 0 0 0 0,-1 0 0 0 0,1 0 0 0 0,0-1-1 0 0,0 1 1 0 0,0 0 0 0 0,0-1 0 0 0,0 0 0 0 0,5 2-1 0 0,0-2-8 0 0,0 0-1 0 0,0 0 0 0 0,0-1 1 0 0,1 0-1 0 0,-1 0 0 0 0,16-4 1 0 0,-9 2-78 0 0,1-2 0 0 0,-1 0 0 0 0,27-11 1 0 0,-32 11-54 0 0,-1-1 1 0 0,0 0-1 0 0,-1 0 1 0 0,1 0-1 0 0,-1-1 1 0 0,0-1 0 0 0,8-7-1 0 0,-15 12-24 0 0,1 0-1 0 0,0 0 1 0 0,0 0 0 0 0,-1-1-1 0 0,1 1 1 0 0,-1 0 0 0 0,1-1-1 0 0,-1 1 1 0 0,0-1 0 0 0,0 1-1 0 0,0-1 1 0 0,-1 0 0 0 0,1 1-1 0 0,-1-1 1 0 0,1 0 0 0 0,-1 0-1 0 0,0 1 1 0 0,0-1 0 0 0,0-3-1 0 0,-1 4-29 0 0,1-1 0 0 0,-1 1-1 0 0,0-1 1 0 0,0 1-1 0 0,0 0 1 0 0,0-1-1 0 0,-1 1 1 0 0,1 0-1 0 0,0 0 1 0 0,-1 0 0 0 0,0 0-1 0 0,1 0 1 0 0,-1 0-1 0 0,0 0 1 0 0,0 1-1 0 0,0-1 1 0 0,0 0-1 0 0,-1 1 1 0 0,1 0 0 0 0,-3-2-1 0 0,-2 0-97 0 0,-1 1 1 0 0,1-1-1 0 0,0 2 0 0 0,-1-1 0 0 0,1 1 1 0 0,-1 0-1 0 0,0 0 0 0 0,1 1 0 0 0,-1 0 1 0 0,0 0-1 0 0,1 1 0 0 0,-1 0 0 0 0,-7 3 1 0 0,-7 1-15 0 0,0 1 1 0 0,0 2 0 0 0,-22 10 0 0 0,28-10 204 0 0,-1 1 0 0 0,1 1 1 0 0,1 0-1 0 0,0 1 0 0 0,0 0 1 0 0,-18 20-1 0 0,24-22 44 0 0,0 0 1 0 0,1 1-1 0 0,1 0 1 0 0,0 0-1 0 0,0 1 1 0 0,1 0-1 0 0,0 0 1 0 0,1 1-1 0 0,0-1 1 0 0,-4 19-1 0 0,8-25-34 0 0,0 1-1 0 0,0-1 0 0 0,1 1 0 0 0,0-1 1 0 0,0 1-1 0 0,0 0 0 0 0,1-1 1 0 0,-1 1-1 0 0,1-1 0 0 0,1 1 1 0 0,-1-1-1 0 0,1 1 0 0 0,3 5 1 0 0,-4-7-31 0 0,1-1 0 0 0,0 0 0 0 0,0 0 0 0 0,0 0 0 0 0,1 0 0 0 0,-1-1 0 0 0,1 1 0 0 0,-1-1-1 0 0,1 1 1 0 0,0-1 0 0 0,0 0 0 0 0,0 0 0 0 0,0 0 0 0 0,0 0 0 0 0,0-1 0 0 0,1 1 0 0 0,-1-1 0 0 0,0 0 0 0 0,1 0 0 0 0,-1 0 0 0 0,6 1 0 0 0,8-1-32 0 0,0 0-1 0 0,0-1 1 0 0,27-3-1 0 0,51-14-1919 0 0,-9 2-5475 0 0,-53 12 1904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190 189 8951 0 0,'1'-3'74'0'0,"61"-91"1044"0"0,-53 81-93 0 0,1 1 0 0 0,0 1 1 0 0,1 0-1 0 0,1 0 1 0 0,15-11-1 0 0,-12 10 3994 0 0,-23 17-4550 0 0,-25 18-325 0 0,0 2 0 0 0,2 1 0 0 0,1 2 0 0 0,-47 54 0 0 0,72-77-147 0 0,0 1-1 0 0,1 0 1 0 0,0 0 0 0 0,-1 1-1 0 0,2-1 1 0 0,-6 12 0 0 0,8-15 1 0 0,1 0 0 0 0,-1-1 0 0 0,0 1 0 0 0,1 0 0 0 0,0-1 0 0 0,0 1 0 0 0,0 0 0 0 0,0-1 0 0 0,0 1 0 0 0,0 0 0 0 0,1-1 0 0 0,-1 1 0 0 0,1 0 0 0 0,0-1 0 0 0,0 1 0 0 0,0-1 0 0 0,0 1 0 0 0,0-1 0 0 0,0 1 0 0 0,1-1 0 0 0,2 4 0 0 0,10 10-42 0 0,1 0-1 0 0,1-1 0 0 0,0-1 1 0 0,1 0-1 0 0,32 19 0 0 0,27 22 340 0 0,-74-53-211 0 0,1 0 0 0 0,0 1-1 0 0,-1-1 1 0 0,1 1 0 0 0,-1 0-1 0 0,0-1 1 0 0,0 1 0 0 0,0 0-1 0 0,0 0 1 0 0,-1 1 0 0 0,1-1-1 0 0,0 4 1 0 0,-2-5-62 0 0,0 0-1 0 0,-1 0 1 0 0,1 0-1 0 0,-1 0 1 0 0,0 0-1 0 0,1 0 1 0 0,-1 0-1 0 0,0-1 1 0 0,0 1 0 0 0,0 0-1 0 0,-1 0 1 0 0,1-1-1 0 0,0 1 1 0 0,-1-1-1 0 0,1 1 1 0 0,-1-1-1 0 0,1 1 1 0 0,-1-1-1 0 0,1 0 1 0 0,-4 2-1 0 0,-2 1 26 0 0,-1 0 0 0 0,0 0 0 0 0,-12 4 0 0 0,3-4-11 0 0,0 0 0 0 0,0-1 1 0 0,-1-1-1 0 0,1-1 0 0 0,-31-2 0 0 0,26 1 0 0 0,19 0-40 0 0,-11 1-41 0 0,0-1 1 0 0,1-1-1 0 0,-1 0 1 0 0,0-1-1 0 0,-26-7 0 0 0,39 9-216 0 0,1-1 0 0 0,0 1 0 0 0,-1 0-1 0 0,-2-4-3396 0 0,3 3 3397 0 0,0 1 0 0 0,0-1-1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85 8287 0 0,'0'0'756'0'0,"0"-1"-622"0"0,-6-8 7467 0 0,2 10-7551 0 0,1 1 1 0 0,-1-1 0 0 0,1 1-1 0 0,-1 0 1 0 0,1 0-1 0 0,-1 0 1 0 0,1 1-1 0 0,0-1 1 0 0,0 1 0 0 0,0 0-1 0 0,1 0 1 0 0,-1 0-1 0 0,1 0 1 0 0,-1 0-1 0 0,1 0 1 0 0,0 1 0 0 0,0-1-1 0 0,-2 6 1 0 0,-3 8 67 0 0,-1 1 0 0 0,-5 25 0 0 0,9-28-102 0 0,1-1 0 0 0,0 1 0 0 0,1 0 0 0 0,0 0 1 0 0,1 16-1 0 0,1-26-2 0 0,0 0 1 0 0,1 0 0 0 0,-1-1 0 0 0,1 1-1 0 0,0 0 1 0 0,0 0 0 0 0,0-1 0 0 0,1 1-1 0 0,0 0 1 0 0,0-1 0 0 0,0 0 0 0 0,0 1-1 0 0,1-1 1 0 0,0 0 0 0 0,0 0 0 0 0,0 0-1 0 0,0-1 1 0 0,0 1 0 0 0,6 4 0 0 0,-6-7 59 0 0,-1 0 0 0 0,1 1 1 0 0,0-1-1 0 0,-1 0 1 0 0,1-1-1 0 0,0 1 1 0 0,-1 0-1 0 0,1-1 0 0 0,0 0 1 0 0,0 1-1 0 0,0-1 1 0 0,-1 0-1 0 0,1-1 1 0 0,0 1-1 0 0,0 0 0 0 0,0-1 1 0 0,-1 1-1 0 0,1-1 1 0 0,0 0-1 0 0,4-2 0 0 0,6-3 281 0 0,0 0-1 0 0,22-15 0 0 0,-24 13-241 0 0,18-12 171 0 0,-2-1 0 0 0,35-35 0 0 0,-47 42-240 0 0,30-33 41 0 0,74-98 1 0 0,-79 84-2726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2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66 2303 0 0,'26'-18'-274'0'0,"39"-30"17782"0"0,-73 55-17201 0 0,0-1 0 0 0,0 0 0 0 0,-16 9 0 0 0,-4 1-313 0 0,4 1 0 0 0,1 0-1 0 0,1 2 0 0 0,-21 20 1 0 0,41-36-51 0 0,0-2 7 0 0,1 0-1 0 0,0 1 1 0 0,-1 0 0 0 0,1-1-1 0 0,0 1 1 0 0,0 0 0 0 0,0-1-1 0 0,0 1 1 0 0,-1 3 0 0 0,2-3 35 0 0,0 0 0 0 0,0 0 0 0 0,0 0 1 0 0,0 0-1 0 0,0 0 0 0 0,0 0 1 0 0,1-1-1 0 0,-1 1 0 0 0,1 0 1 0 0,0 0-1 0 0,-1 0 0 0 0,1 0 1 0 0,0-1-1 0 0,0 1 0 0 0,0 0 0 0 0,0-1 1 0 0,0 1-1 0 0,1-1 0 0 0,-1 1 1 0 0,0-1-1 0 0,3 3 0 0 0,2 3-12 0 0,74 82-147 0 0,-59-67 181 0 0,1 6 110 0 0,-21-26-86 0 0,0 1-1 0 0,0-1 0 0 0,0 1 1 0 0,0-1-1 0 0,0 1 0 0 0,0-1 1 0 0,-1 1-1 0 0,1 0 0 0 0,-1-1 1 0 0,0 5-1 0 0,0-6-15 0 0,0 0-1 0 0,-1-1 1 0 0,1 1 0 0 0,0 0-1 0 0,-1 0 1 0 0,1-1 0 0 0,-1 1 0 0 0,1 0-1 0 0,-1 0 1 0 0,1-1 0 0 0,-1 1 0 0 0,1 0-1 0 0,-1-1 1 0 0,1 1 0 0 0,-1-1-1 0 0,0 1 1 0 0,0-1 0 0 0,1 1 0 0 0,-1-1-1 0 0,-1 1 1 0 0,-17 7 172 0 0,18-7-158 0 0,-12 3 65 0 0,-1 0-1 0 0,0-1 0 0 0,0 0 1 0 0,-18 0-1 0 0,-58 0-55 0 0,77-3-31 0 0,-2 0-136 0 0,0-1 0 0 0,-19-4 1 0 0,32 5-575 0 0,6-9-2264 0 0,4-1-3329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71 8287 0 0,'0'0'639'0'0,"-5"7"-140"0"0,2-3 421 0 0,0 0 0 0 0,-1 0 0 0 0,2 0 0 0 0,-1 0 0 0 0,0 1 0 0 0,1-1 0 0 0,-3 9 0 0 0,4-11-826 0 0,1 0 1 0 0,-1 0-1 0 0,1 0 1 0 0,0-1-1 0 0,-1 1 1 0 0,1 0-1 0 0,0 0 1 0 0,0 0 0 0 0,1 0-1 0 0,-1 0 1 0 0,0-1-1 0 0,0 1 1 0 0,1 0-1 0 0,-1 0 1 0 0,1 0 0 0 0,0-1-1 0 0,0 1 1 0 0,-1 0-1 0 0,1-1 1 0 0,0 1-1 0 0,0-1 1 0 0,0 1-1 0 0,1-1 1 0 0,0 2 0 0 0,0-2-54 0 0,-1-1 1 0 0,1 1 0 0 0,-1-1 0 0 0,1 0 0 0 0,-1 1 0 0 0,1-1-1 0 0,-1 0 1 0 0,1 0 0 0 0,-1 0 0 0 0,1 0 0 0 0,-1 0 0 0 0,1-1 0 0 0,-1 1-1 0 0,1 0 1 0 0,-1-1 0 0 0,2 0 0 0 0,1 0 49 0 0,30-7 93 0 0,-1-1 0 0 0,1-3 0 0 0,-2 0 0 0 0,1-2 0 0 0,38-24 0 0 0,-36 14-167 0 0,-33 22-33 0 0,0 1-1 0 0,0-1 1 0 0,0 0-1 0 0,-1 0 1 0 0,1 1-1 0 0,0-1 0 0 0,-1-1 1 0 0,1 1-1 0 0,-1 0 1 0 0,0 0-1 0 0,0 0 1 0 0,0-1-1 0 0,2-4 1 0 0,-3 6 8 0 0,0 1 0 0 0,0-1 0 0 0,-1 1 0 0 0,1-1 0 0 0,0 0 0 0 0,0 1 0 0 0,0-1 0 0 0,0 1 0 0 0,-1-1 0 0 0,1 1 0 0 0,0-1 1 0 0,0 1-1 0 0,-1-1 0 0 0,1 1 0 0 0,-1-1 0 0 0,1 1 0 0 0,0-1 0 0 0,-1 1 0 0 0,1 0 0 0 0,-1-1 0 0 0,1 1 0 0 0,-1 0 0 0 0,1-1 0 0 0,-1 1 1 0 0,1 0-1 0 0,-1 0 0 0 0,1-1 0 0 0,-1 1 0 0 0,1 0 0 0 0,-1 0 0 0 0,1 0 0 0 0,-1 0 0 0 0,0 0 0 0 0,1 0 0 0 0,-1 0 0 0 0,1 0 1 0 0,-1 0-1 0 0,0 0 0 0 0,-25 2-148 0 0,24-2 147 0 0,-24 4-56 0 0,0 2 0 0 0,1 1 0 0 0,-1 1 0 0 0,1 1-1 0 0,1 1 1 0 0,-28 15 0 0 0,34-14 20 0 0,1-1 0 0 0,0 2-1 0 0,0 1 1 0 0,1 0 0 0 0,1 0-1 0 0,0 2 1 0 0,1 0 0 0 0,-18 26-1 0 0,28-36 57 0 0,1 0 1 0 0,0 0-1 0 0,1 0 0 0 0,-1 0 0 0 0,1 1 0 0 0,0-1 1 0 0,1 1-1 0 0,-1-1 0 0 0,-1 12 0 0 0,3-15-7 0 0,0 0-1 0 0,0 0 0 0 0,0 0 1 0 0,1 0-1 0 0,-1 0 1 0 0,0 0-1 0 0,1 0 0 0 0,-1 0 1 0 0,1-1-1 0 0,-1 1 1 0 0,1 0-1 0 0,0 0 0 0 0,0 0 1 0 0,0-1-1 0 0,0 1 1 0 0,0 0-1 0 0,0-1 0 0 0,1 1 1 0 0,-1-1-1 0 0,1 1 0 0 0,-1-1 1 0 0,1 0-1 0 0,-1 0 1 0 0,1 1-1 0 0,-1-1 0 0 0,1 0 1 0 0,0 0-1 0 0,0-1 1 0 0,0 1-1 0 0,-1 0 0 0 0,1-1 1 0 0,3 1-1 0 0,1 1-260 0 0,0-2 1 0 0,-1 1-1 0 0,1-1 0 0 0,0 0 0 0 0,0 0 1 0 0,6-1-1 0 0,7 0-730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8287 0 0,'2'-2'12735'0'0,"5"-9"-11771"0"0,-4 2-682 0 0,1-1 0 0 0,-1 0 1 0 0,-1 0-1 0 0,1 0 0 0 0,0-14 0 0 0,5-22 366 0 0,-4 33-769 0 0,0-1 0 0 0,0 2 1 0 0,2-1-1 0 0,0 0 0 0 0,0 1 0 0 0,1 0 0 0 0,9-11 0 0 0,-11 17 49 0 0,0-1 0 0 0,1 1-1 0 0,-1 0 1 0 0,1 1-1 0 0,1 0 1 0 0,-1 0-1 0 0,1 0 1 0 0,0 1-1 0 0,0 0 1 0 0,0 0-1 0 0,1 0 1 0 0,0 1-1 0 0,8-2 1 0 0,3 0 26 0 0,1 2 0 0 0,-1 0 0 0 0,1 1 0 0 0,31 1 0 0 0,-19 2 44 0 0,0 2 1 0 0,34 8-1 0 0,-59-10 18 0 0,0 1-1 0 0,0 0 1 0 0,0 1-1 0 0,0-1 1 0 0,-1 1-1 0 0,1 0 1 0 0,6 5-1 0 0,-12-7-1 0 0,1 0 0 0 0,-1 0-1 0 0,0 0 1 0 0,0 0 0 0 0,0 0-1 0 0,0 0 1 0 0,0 0-1 0 0,0 1 1 0 0,0-1 0 0 0,0 0-1 0 0,-1 0 1 0 0,1 1-1 0 0,0-1 1 0 0,-1 1 0 0 0,1-1-1 0 0,-1 3 1 0 0,0-3 3 0 0,0 1-1 0 0,0 0 1 0 0,0-1 0 0 0,0 1 0 0 0,-1-1-1 0 0,1 1 1 0 0,0 0 0 0 0,-1-1-1 0 0,0 1 1 0 0,1-1 0 0 0,-1 1 0 0 0,0-1-1 0 0,0 1 1 0 0,0-1 0 0 0,0 0-1 0 0,0 1 1 0 0,0-1 0 0 0,-2 2-1 0 0,-5 5 54 0 0,0-1 0 0 0,-1 1-1 0 0,0-2 1 0 0,-1 1-1 0 0,0-1 1 0 0,-20 9-1 0 0,-68 21 45 0 0,48-19-152 0 0,-20 11-234 0 0,-10 4-2381 0 0,79-31 1865 0 0,1-15-8211 0 0,4 6 4379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46 7831 0 0,'46'-32'1388'0'0,"-27"18"6986"0"0,-19 16-8322 0 0,-1 0 1 0 0,1-1-1 0 0,-1 1 1 0 0,0 0 0 0 0,1 0-1 0 0,-1-1 1 0 0,0 1 0 0 0,0-1-1 0 0,0 1 1 0 0,-2 1 0 0 0,-2 5 38 0 0,-25 36 135 0 0,-40 46 1 0 0,17-23-104 0 0,-56 71-4 0 0,-85 120 106 0 0,174-229-1076 0 0,3 1-1 0 0,-18 40 1 0 0,30-59-5203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66 2759 0 0,'4'-7'12562'0'0,"-3"8"-12452"0"0,-1-1 1 0 0,0 1 0 0 0,1 0 0 0 0,-1-1 0 0 0,0 1 0 0 0,0 0 0 0 0,0 0 0 0 0,0-1-1 0 0,1 1 1 0 0,-1 0 0 0 0,0 0 0 0 0,0-1 0 0 0,0 1 0 0 0,-1 0 0 0 0,1 0-1 0 0,0-1 1 0 0,0 1 0 0 0,0 0 0 0 0,-5 16 19 0 0,4-15 60 0 0,-44 116 1528 0 0,25-69-1465 0 0,2 2 0 0 0,-14 60-1 0 0,32-108-243 0 0,-1 0-1 0 0,1-1 1 0 0,0 1-1 0 0,0 0 1 0 0,0 0 0 0 0,0 3-1 0 0,0-6-7 0 0,0 1-1 0 0,0-1 1 0 0,0 1-1 0 0,0-1 0 0 0,0 1 1 0 0,0-1-1 0 0,0 1 1 0 0,1-1-1 0 0,-1 1 1 0 0,0-1-1 0 0,0 1 1 0 0,0-1-1 0 0,1 1 0 0 0,-1-1 1 0 0,0 0-1 0 0,0 1 1 0 0,1-1-1 0 0,-1 1 1 0 0,0-1-1 0 0,1 0 1 0 0,-1 1-1 0 0,1-1 0 0 0,-1 0 1 0 0,0 0-1 0 0,1 1 1 0 0,-1-1-1 0 0,1 0 1 0 0,-1 0-1 0 0,1 0 0 0 0,-1 1 1 0 0,1-1-1 0 0,-1 0 1 0 0,1 0-1 0 0,-1 0 1 0 0,0 0-1 0 0,1 0 1 0 0,-1 0-1 0 0,1 0 0 0 0,-1 0 1 0 0,1 0-1 0 0,-1 0 1 0 0,1 0-1 0 0,-1 0 1 0 0,1-1-1 0 0,-1 1 1 0 0,1 0-1 0 0,-1 0 0 0 0,1 0 1 0 0,-1-1-1 0 0,1 1 1 0 0,-1 0 3 0 0,7-4 29 0 0,0 0-1 0 0,-1 0 1 0 0,0-1 0 0 0,0 0 0 0 0,9-8 0 0 0,24-31 3 0 0,48-67-440 0 0,-33 39-110 0 0,-51 68 517 0 0,4-4-57 0 0,-6 8 53 0 0,-1 0 0 0 0,0 0 0 0 0,0 0 0 0 0,0 0 0 0 0,0 0 0 0 0,1 0 0 0 0,-1 0 0 0 0,0 0 0 0 0,0 0 0 0 0,0 0 0 0 0,1 0 0 0 0,-1 0 0 0 0,0 0 1 0 0,0 0-1 0 0,0 0 0 0 0,0 1 0 0 0,1-1 0 0 0,-1 0 0 0 0,0 0 0 0 0,0 0 0 0 0,0 0 0 0 0,0 0 0 0 0,0 0 0 0 0,0 1 0 0 0,1-1 0 0 0,-1 0 0 0 0,0 0 0 0 0,0 0 0 0 0,0 0 0 0 0,0 1 0 0 0,0-1 0 0 0,0 0 0 0 0,0 0 0 0 0,0 0 0 0 0,0 1 0 0 0,0-1 0 0 0,0 0 0 0 0,0 0 0 0 0,0 0 0 0 0,0 0 0 0 0,0 1 0 0 0,0-1 0 0 0,0 0 0 0 0,0 0 0 0 0,0 0 0 0 0,0 1 0 0 0,0-1 0 0 0,2 20 135 0 0,-1 0 0 0 0,-2 22 0 0 0,-1-26 9 0 0,2-1 1 0 0,0 1 0 0 0,1-1 0 0 0,1 0-1 0 0,3 17 1 0 0,-3-25-76 0 0,0-1 1 0 0,0 1-1 0 0,1-1 0 0 0,-1 1 0 0 0,6 7 1 0 0,-7-13-40 0 0,0 0 0 0 0,0 1 1 0 0,0-1-1 0 0,0 0 0 0 0,0 0 1 0 0,0 1-1 0 0,1-1 0 0 0,-1 0 1 0 0,0 0-1 0 0,1 0 0 0 0,-1 0 1 0 0,1-1-1 0 0,-1 1 0 0 0,1 0 1 0 0,0-1-1 0 0,-1 1 0 0 0,1-1 1 0 0,0 1-1 0 0,-1-1 0 0 0,1 0 1 0 0,0 0-1 0 0,-1 0 0 0 0,1 0 0 0 0,0 0 1 0 0,-1 0-1 0 0,4-1 0 0 0,8-1 42 0 0,-1-2-1 0 0,1 0 0 0 0,-1 0 0 0 0,0-1 0 0 0,0 0 0 0 0,-1-1 0 0 0,1-1 0 0 0,-1 0 0 0 0,16-13 0 0 0,-15 10 1 0 0,-1-1 0 0 0,0 0 1 0 0,-1 0-1 0 0,0-1 0 0 0,-1 0 1 0 0,0-1-1 0 0,13-25 0 0 0,14-42-358 0 0,15-31-485 0 0,-42 96-1798 0 0,20-25-1 0 0,-19 27 739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5983 0 0,'0'0'5250'0'0,"0"2"-3700"0"0,-1 16-485 0 0,-2 0 0 0 0,0 0-1 0 0,-2-1 1 0 0,-8 26 0 0 0,12-42-1029 0 0,-26 75 920 0 0,-41 81 0 0 0,-48 66-821 0 0,86-168-54 0 0,-127 197-17 0 0,148-239-57 0 0,2-2 2 0 0,0 0 1 0 0,-1-1 0 0 0,0 0 0 0 0,-1 0-1 0 0,0-1 1 0 0,-19 15 0 0 0,27-24 107 0 0,1-1-105 0 0,0 0 0 0 0,0-1-1 0 0,1 1 1 0 0,-1-1 0 0 0,0 1-1 0 0,1 0 1 0 0,-1-1 0 0 0,1 1-1 0 0,-1 0 1 0 0,1-1 0 0 0,1 0 0 0 0,-2 0-9 0 0,10-14-27 0 0,0-1 0 0 0,1 2 0 0 0,1 0 0 0 0,0 0 0 0 0,1 1 0 0 0,1 0 0 0 0,0 1 0 0 0,0 1 0 0 0,1 0 0 0 0,1 1 0 0 0,31-16 0 0 0,-41 24 15 0 0,0 0 0 0 0,0 1 0 0 0,0 0 0 0 0,1 1 1 0 0,-1-1-1 0 0,12 0 0 0 0,-14 1 4 0 0,0 1 0 0 0,0 0 0 0 0,0 0 0 0 0,0 1-1 0 0,0-1 1 0 0,0 1 0 0 0,0 0 0 0 0,0 0 0 0 0,0 0 0 0 0,-1 1 0 0 0,1-1 0 0 0,5 3 0 0 0,-9-3 5 0 0,1-1 0 0 0,0 0 0 0 0,-1 1 0 0 0,1-1 0 0 0,0 0 0 0 0,-1 1 0 0 0,1-1 0 0 0,0 1 0 0 0,-1-1 0 0 0,1 1 0 0 0,-1-1 0 0 0,1 1 0 0 0,-1-1 0 0 0,1 1 0 0 0,-1-1 0 0 0,1 1 0 0 0,-1 0 0 0 0,0-1 0 0 0,1 1 0 0 0,-1 0 0 0 0,0 0 0 0 0,1-1 0 0 0,-1 1 0 0 0,0 1 0 0 0,1 0 0 0 0,1 4 13 0 0,-1-1 0 0 0,1 0 0 0 0,-1 0-1 0 0,0 1 1 0 0,0-1 0 0 0,0 1 0 0 0,-1-1 0 0 0,0 1-1 0 0,0-1 1 0 0,0 1 0 0 0,-1-1 0 0 0,0 1 0 0 0,0-1-1 0 0,0 0 1 0 0,0 1 0 0 0,-5 8 0 0 0,-2 3 107 0 0,-1 0 1 0 0,-1 0-1 0 0,-15 21 1 0 0,16-25-87 0 0,-8 11-1509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71 6911 0 0,'0'0'315'0'0,"16"3"114"0"0,-5-2 981 0 0,0 0-1 0 0,-1 0 0 0 0,1-1 0 0 0,0-1 0 0 0,0 0 0 0 0,18-4 0 0 0,-21 3-1083 0 0,0 0 0 0 0,0-1 0 0 0,0 0 0 0 0,0 0 0 0 0,0-1 0 0 0,-1 0 0 0 0,0 0 0 0 0,1 0 0 0 0,6-8 0 0 0,-13 12-327 0 0,0-1 0 0 0,0 1-1 0 0,-1-1 1 0 0,1 0 0 0 0,0 1-1 0 0,-1-1 1 0 0,1 0 0 0 0,-1 1-1 0 0,1-1 1 0 0,-1 0 0 0 0,1 0-1 0 0,-1 0 1 0 0,0 0 0 0 0,1 1-1 0 0,-1-1 1 0 0,0 0 0 0 0,1-2-1 0 0,-2 3-21 0 0,1-1-1 0 0,0 1 1 0 0,0-1-1 0 0,0 1 0 0 0,0-1 1 0 0,0 1-1 0 0,-1-1 0 0 0,1 1 1 0 0,0-1-1 0 0,0 1 0 0 0,-1 0 1 0 0,1-1-1 0 0,0 1 0 0 0,-1-1 1 0 0,1 1-1 0 0,-1 0 0 0 0,1-1 1 0 0,0 1-1 0 0,-1 0 0 0 0,1-1 1 0 0,-1 1-1 0 0,0 0 0 0 0,-1-1-61 0 0,0 0-1 0 0,0 0 1 0 0,0 1 0 0 0,0-1-1 0 0,-1 1 1 0 0,1 0-1 0 0,0 0 1 0 0,0 0-1 0 0,0 0 1 0 0,-1 0 0 0 0,1 0-1 0 0,0 0 1 0 0,-3 1-1 0 0,-7 4-104 0 0,1 0 1 0 0,0 0-1 0 0,0 1 0 0 0,-18 12 0 0 0,-37 35 86 0 0,63-50 102 0 0,-63 61 254 0 0,57-54-142 0 0,1 0 0 0 0,-1 0 1 0 0,2 1-1 0 0,-12 22 0 0 0,18-31-94 0 0,0 0 0 0 0,0 0 0 0 0,0 0 0 0 0,0 0 0 0 0,1 0-1 0 0,-1 0 1 0 0,1 0 0 0 0,0 0 0 0 0,-1 0 0 0 0,1 0 0 0 0,0 0 0 0 0,0 0 0 0 0,1 1-1 0 0,-1-1 1 0 0,0 0 0 0 0,1 3 0 0 0,0-3-81 0 0,0-1-1 0 0,0 1 1 0 0,0-1 0 0 0,0 0 0 0 0,0 0-1 0 0,0 0 1 0 0,0 1 0 0 0,0-1-1 0 0,0 0 1 0 0,0 0 0 0 0,0-1-1 0 0,1 1 1 0 0,-1 0 0 0 0,0 0 0 0 0,1 0-1 0 0,-1-1 1 0 0,1 1 0 0 0,-1-1-1 0 0,1 1 1 0 0,-1-1 0 0 0,1 0 0 0 0,-1 0-1 0 0,3 1 1 0 0,16 0-6194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6447 0 0,'0'0'499'0'0,"9"4"7577"0"0,-8-3-7964 0 0,-1 1 1 0 0,1 0-1 0 0,-1-1 0 0 0,0 1 0 0 0,1 0 1 0 0,-1 0-1 0 0,0 0 0 0 0,0-1 1 0 0,0 1-1 0 0,0 0 0 0 0,-1 0 1 0 0,1-1-1 0 0,0 1 0 0 0,-1 0 1 0 0,1-1-1 0 0,-1 1 0 0 0,0 0 0 0 0,1-1 1 0 0,-1 1-1 0 0,0-1 0 0 0,0 1 1 0 0,0-1-1 0 0,0 1 0 0 0,0-1 1 0 0,-1 0-1 0 0,1 1 0 0 0,0-1 0 0 0,-3 2 1 0 0,-5 3 233 0 0,0 1-1 0 0,-1-2 1 0 0,-17 9 0 0 0,5-2 55 0 0,5-3-157 0 0,2-1 0 0 0,-1 2 0 0 0,-17 13 0 0 0,-70 51 276 0 0,38-30-440 0 0,41-27-80 0 0,-114 89 0 0 0,120-89 0 0 0,0 0 0 0 0,0 2 0 0 0,2 0 0 0 0,-27 39 0 0 0,42-55 0 0 0,-1 0 0 0 0,1 0 0 0 0,0 0 0 0 0,-1 0 0 0 0,1 0 0 0 0,0 0 0 0 0,1 0 0 0 0,-2 5 0 0 0,4 1 0 0 0,1-6 1 0 0,-1-1-1 0 0,1 1 1 0 0,0-1-1 0 0,0 0 0 0 0,0 0 1 0 0,0 0-1 0 0,0-1 1 0 0,0 1-1 0 0,1-1 1 0 0,-1 1-1 0 0,0-1 1 0 0,1 0-1 0 0,-1 0 1 0 0,1-1-1 0 0,-1 1 1 0 0,8-1-1 0 0,6 1-284 0 0,1-2 0 0 0,20-2 0 0 0,-26 2-124 0 0,45-5-5798 0 0,-27 1 88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59 240 8751 0 0,'0'0'399'0'0,"-1"1"-4"0"0,-13 7-35 0 0,-10 5 608 0 0,4-10 9196 0 0,20-5-9975 0 0,1 0 1 0 0,-1 1-1 0 0,0-1 1 0 0,1 0 0 0 0,-1 1-1 0 0,1-1 1 0 0,-1 0 0 0 0,3-2-1 0 0,4-4 72 0 0,0 0 0 0 0,1 0 1 0 0,0 1-1 0 0,0 0 0 0 0,1 1 0 0 0,16-11 0 0 0,4-2-173 0 0,33-26-14 0 0,87-46 0 0 0,-138 85-96 0 0,0 1-1 0 0,0 0 1 0 0,1 0 0 0 0,22-5-1 0 0,-32 10-57 0 0,-4 14-29 0 0,-2-1 95 0 0,0 1-1 0 0,-1-1 1 0 0,-1 0 0 0 0,-6 12 0 0 0,6-14 10 0 0,0 0 0 0 0,1 0 1 0 0,1 1-1 0 0,0-1 0 0 0,-4 22 0 0 0,8-31-37 0 0,0-1 0 0 0,-1 1 0 0 0,1-1 0 0 0,1 1 0 0 0,-1-1 0 0 0,0 1 0 0 0,0-1 0 0 0,0 1-1 0 0,1 0 1 0 0,-1-1 0 0 0,1 0 0 0 0,0 3 0 0 0,9 8-6479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69 12871 0 0,'11'-15'798'0'0,"0"-1"-119"0"0,20-22 3102 0 0,-43 55-2648 0 0,-12 16-844 0 0,2 1-1 0 0,-26 54 1 0 0,-26 79-53 0 0,0-1-217 0 0,-73 105-267 0 0,100-198-212 0 0,-85 104 0 0 0,34-50 283 0 0,61-76-999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14799 0 0,'0'0'3032'0'0,"2"0"-2560"0"0,10-1-231 0 0,0-1-1 0 0,0 0 1 0 0,0 0 0 0 0,16-7-1 0 0,3 0 220 0 0,100-28 1150 0 0,47-12-275 0 0,-145 42-1222 0 0,0 1 0 0 0,0 2 1 0 0,49 0-1 0 0,-59 5-786 0 0,27 5 0 0 0,-2 4-6055 0 0,-24-4 133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10591 0 0,'-25'13'1033'0'0,"1"2"-1"0"0,0 1 1 0 0,-31 27-1 0 0,-57 64 1878 0 0,109-103-2848 0 0,-40 43 743 0 0,39-42-672 0 0,0 1 1 0 0,1-1 0 0 0,-1 1-1 0 0,1-1 1 0 0,0 1 0 0 0,1 0 0 0 0,-3 8-1 0 0,5-13-114 0 0,0-1-1 0 0,0 1 1 0 0,0 0 0 0 0,0-1-1 0 0,0 1 1 0 0,0-1-1 0 0,0 1 1 0 0,0-1-1 0 0,0 1 1 0 0,1-1 0 0 0,-1 1-1 0 0,0-1 1 0 0,0 1-1 0 0,1-1 1 0 0,-1 1-1 0 0,0-1 1 0 0,1 0 0 0 0,-1 1-1 0 0,0-1 1 0 0,1 1-1 0 0,-1-1 1 0 0,0 0-1 0 0,1 1 1 0 0,-1-1 0 0 0,1 0-1 0 0,-1 1 1 0 0,1-1-1 0 0,-1 0 1 0 0,1 0-1 0 0,-1 0 1 0 0,1 0 0 0 0,0 1-1 0 0,16 3 161 0 0,-8-5-111 0 0,1 1-1 0 0,0-2 1 0 0,-1 1-1 0 0,1-1 1 0 0,-1-1-1 0 0,0 1 0 0 0,1-2 1 0 0,11-5-1 0 0,3 0 37 0 0,2 0-55 0 0,0-1-1 0 0,-1-2 1 0 0,-1 0 0 0 0,0-1 0 0 0,0-2-1 0 0,34-28 1 0 0,-54 40-38 0 0,-1 0 0 0 0,1-1 0 0 0,-1 1 1 0 0,0-1-1 0 0,0 0 0 0 0,-1 0 0 0 0,1 0 0 0 0,-1 0 0 0 0,0-1 0 0 0,0 1 0 0 0,0-1 0 0 0,1-6 0 0 0,-3 9-23 0 0,1 1 0 0 0,-1-1 0 0 0,0 0 0 0 0,0 0 0 0 0,0 0 0 0 0,0 0 0 0 0,0 1 0 0 0,-1-1 0 0 0,1 0-1 0 0,0 0 1 0 0,-1 0 0 0 0,1 1 0 0 0,-1-1 0 0 0,0 0 0 0 0,0 0 0 0 0,0 1 0 0 0,0-1 0 0 0,0 1 0 0 0,0-1 0 0 0,0 1 0 0 0,0-1 0 0 0,0 1-1 0 0,-1 0 1 0 0,1-1 0 0 0,-1 1 0 0 0,1 0 0 0 0,-1 0 0 0 0,1 0 0 0 0,-1 0 0 0 0,0 0 0 0 0,1 1 0 0 0,-1-1 0 0 0,0 0 0 0 0,-2 0 0 0 0,-11-3-700 0 0,-1 1 0 0 0,0 1 0 0 0,0 0 0 0 0,0 1 0 0 0,-28 1 0 0 0,20 1-3294 0 0,9-1-1530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7367 0 0,'-16'1'787'0'0,"14"0"-785"0"0,0 1-1 0 0,0-1 1 0 0,0 0 0 0 0,1 1 0 0 0,-1-1-1 0 0,0 1 1 0 0,1-1 0 0 0,-1 1-1 0 0,1 0 1 0 0,-1 0 0 0 0,-1 2 0 0 0,-6 8 238 0 0,-92 108 6055 0 0,9 10-5024 0 0,-58 127-784 0 0,46-75-252 0 0,-83 142-817 0 0,181-314 429 0 0,-1 1-104 0 0,-13 18-1 0 0,19-27 143 0 0,-1 0 0 0 0,1 0-1 0 0,-1-1 1 0 0,1 1 0 0 0,-1-1-1 0 0,1 1 1 0 0,-1-1-1 0 0,0 0 1 0 0,0 0 0 0 0,0 1-1 0 0,0-1 1 0 0,0-1 0 0 0,0 1-1 0 0,0 0 1 0 0,0 0-1 0 0,0-1 1 0 0,-3 1 0 0 0,4-1 84 0 0,0 0 1 0 0,1 0 0 0 0,-1-1-1 0 0,1 1 1 0 0,-1 0 0 0 0,0 0-1 0 0,1-1 1 0 0,-1 1 0 0 0,1 0-1 0 0,-1-1 1 0 0,1 1 0 0 0,-1-1-1 0 0,1 1 1 0 0,0-1 0 0 0,-1 1-1 0 0,1-1 1 0 0,-1 1 0 0 0,1-1-1 0 0,0 1 1 0 0,0-1 0 0 0,-1-1-1 0 0,-4-11-181 0 0,5 8 203 0 0,-1 1 0 0 0,1-1 0 0 0,0 1 0 0 0,1-1 0 0 0,-1 0 0 0 0,1 1 0 0 0,0-1 1 0 0,0 1-1 0 0,0-1 0 0 0,1 1 0 0 0,3-8 0 0 0,3-3 50 0 0,17-26-1 0 0,-6 15 39 0 0,0 1 0 0 0,2 2-1 0 0,1 0 1 0 0,33-27-1 0 0,110-68 836 0 0,-158 113-791 0 0,4-2 195 0 0,0 0 0 0 0,0 1 1 0 0,14-6-1 0 0,-23 11-256 0 0,0 0 0 0 0,0 0 0 0 0,0 1 0 0 0,0-1 0 0 0,1 1 0 0 0,-1-1 0 0 0,0 1 0 0 0,0 0 0 0 0,1-1 1 0 0,-1 1-1 0 0,0 1 0 0 0,0-1 0 0 0,1 0 0 0 0,-1 0 0 0 0,0 1 0 0 0,0-1 0 0 0,0 1 0 0 0,1 0 0 0 0,-1-1 0 0 0,0 1 1 0 0,0 0-1 0 0,0 0 0 0 0,0 1 0 0 0,3 2 0 0 0,-3-2-32 0 0,0 0 0 0 0,-1 0 0 0 0,1 1 0 0 0,-1-1 0 0 0,1 1-1 0 0,-1 0 1 0 0,0-1 0 0 0,0 1 0 0 0,0 0 0 0 0,-1 0 0 0 0,1-1 0 0 0,0 1 0 0 0,-1 0 0 0 0,0 0 0 0 0,0 0 0 0 0,0 0 0 0 0,0 0 0 0 0,0 0 0 0 0,-1 3-1 0 0,-1 7-1 0 0,-2 1-1 0 0,-7 22 1 0 0,6-21 28 0 0,-5 14 43 0 0,-2 1 0 0 0,-25 43 0 0 0,-40 50-804 0 0,76-122 331 0 0,-2 3 565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11255 0 0,'0'0'1023'0'0,"-1"1"-842"0"0,-32 17 474 0 0,2 1 1 0 0,-41 33-1 0 0,55-37-384 0 0,0 0 0 0 0,1 1 0 0 0,0 1 0 0 0,1 1 0 0 0,1 0 0 0 0,1 1 0 0 0,1 0 0 0 0,0 1 0 0 0,-16 39 0 0 0,26-52-156 0 0,0-1-1 0 0,0 0 1 0 0,1 0 0 0 0,-1 1-1 0 0,2-1 1 0 0,-1 1-1 0 0,1-1 1 0 0,0 7-1 0 0,0-11-73 0 0,0-1 0 0 0,0 1 0 0 0,1-1-1 0 0,-1 1 1 0 0,1 0 0 0 0,-1-1 0 0 0,1 1-1 0 0,-1-1 1 0 0,1 0 0 0 0,0 1 0 0 0,0-1-1 0 0,0 0 1 0 0,0 1 0 0 0,0-1 0 0 0,2 2-1 0 0,-2-2 0 0 0,1 0-1 0 0,-1 0 1 0 0,1-1-1 0 0,-1 1 1 0 0,1 0-1 0 0,-1-1 0 0 0,1 0 1 0 0,-1 1-1 0 0,1-1 1 0 0,0 0-1 0 0,-1 0 1 0 0,1 0-1 0 0,-1 0 1 0 0,1 0-1 0 0,0 0 0 0 0,-1 0 1 0 0,1 0-1 0 0,-1-1 1 0 0,3 0-1 0 0,6-2 92 0 0,1-1 0 0 0,-1 0 0 0 0,1 0 0 0 0,-1-1 0 0 0,-1-1 0 0 0,1 0 0 0 0,11-10 0 0 0,0 0 50 0 0,-2-1 0 0 0,19-22 0 0 0,-24 24-37 0 0,-1-1 0 0 0,-1 0 0 0 0,19-35-1 0 0,-27 44-154 0 0,0-1-1 0 0,-1 0 1 0 0,0 0-1 0 0,0 0 1 0 0,-1 0-1 0 0,0 0 1 0 0,0 0-1 0 0,-1 0 0 0 0,0-1 1 0 0,0 1-1 0 0,-1-1 1 0 0,-1-10-1 0 0,1 18-53 0 0,-1-1-1 0 0,1 0 1 0 0,0 1 0 0 0,-1-1-1 0 0,1 0 1 0 0,-1 1-1 0 0,0-1 1 0 0,1 1 0 0 0,-1-1-1 0 0,0 1 1 0 0,0-1 0 0 0,0 1-1 0 0,0 0 1 0 0,0-1-1 0 0,0 1 1 0 0,0 0 0 0 0,-1 0-1 0 0,1 0 1 0 0,0 0-1 0 0,-2-1 1 0 0,1 1 31 0 0,-1 0-1 0 0,1 0 1 0 0,-1 0 0 0 0,1 1-1 0 0,0-1 1 0 0,-1 1 0 0 0,1-1 0 0 0,-1 1-1 0 0,1 0 1 0 0,-1 0 0 0 0,1 0-1 0 0,-4 1 1 0 0,0 0-421 0 0,-1 1-1 0 0,1-1 1 0 0,0 1-1 0 0,-8 3 1 0 0,-16 12-6410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11 13359 0 0,'7'-5'1210'0'0,"-1"0"360"0"0,-10 20-156 0 0,-4 11-864 0 0,-2-1 1 0 0,-22 43-1 0 0,-35 45 290 0 0,23-41-474 0 0,-121 222 23 0 0,70-121-405 0 0,87-161-170 0 0,-32 57-29 0 0,10-26-2669 0 0,21-33 1417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36 129 5983 0 0,'1'1'5839'0'0,"8"3"-1961"0"0,8 5 114 0 0,-14-8-3874 0 0,0 0 0 0 0,0 0 0 0 0,0 0 0 0 0,0 0 0 0 0,0-1 0 0 0,0 1 0 0 0,0-1 0 0 0,0 0-1 0 0,0 1 1 0 0,0-2 0 0 0,0 1 0 0 0,0 0 0 0 0,4-1 0 0 0,33-8 289 0 0,41-11 322 0 0,-58 13-818 0 0,-10 3-101 0 0,-2 0-1 0 0,13-6 1 0 0,-19 8 144 0 0,-1 0 1 0 0,0-1-1 0 0,0 0 0 0 0,0 0 0 0 0,0 0 1 0 0,-1 0-1 0 0,1-1 0 0 0,4-6 0 0 0,-7 9 32 0 0,0 0 0 0 0,-1-1 0 0 0,1 1 0 0 0,0 0 0 0 0,-1-1 0 0 0,0 1 0 0 0,1 0 0 0 0,-1-1 0 0 0,0 1 0 0 0,1 0 0 0 0,-1-1 0 0 0,0 1 0 0 0,0 0 0 0 0,0-1 0 0 0,0 1 0 0 0,-1-1 0 0 0,1 1 0 0 0,0 0 0 0 0,0-1 0 0 0,-1 1 0 0 0,1 0 0 0 0,-1-1 0 0 0,1 1 0 0 0,-1 0 0 0 0,0 0 0 0 0,-1-2 0 0 0,1 1-26 0 0,0 0 0 0 0,-1 0 1 0 0,1 1-1 0 0,0-1 0 0 0,-1 0 1 0 0,0 1-1 0 0,1-1 0 0 0,-1 1 1 0 0,0 0-1 0 0,0 0 0 0 0,0-1 1 0 0,0 1-1 0 0,0 1 0 0 0,0-1 1 0 0,-3-1-1 0 0,0 2 10 0 0,1-1-1 0 0,-1 1 1 0 0,0 0 0 0 0,1 1 0 0 0,-1-1 0 0 0,0 1-1 0 0,1 0 1 0 0,-1 0 0 0 0,1 1 0 0 0,-1-1-1 0 0,1 1 1 0 0,0 0 0 0 0,-6 3 0 0 0,-7 5-52 0 0,-28 23 0 0 0,38-27 16 0 0,-10 9-21 0 0,-1 1 0 0 0,2 1 0 0 0,0 0 0 0 0,2 2 0 0 0,0-1 0 0 0,0 2 0 0 0,2 0 0 0 0,0 0 0 0 0,-15 41 0 0 0,24-54 123 0 0,1 1 1 0 0,0-1-1 0 0,0 0 0 0 0,1 1 0 0 0,0-1 0 0 0,1 0 0 0 0,-1 1 0 0 0,1-1 1 0 0,1 1-1 0 0,-1-1 0 0 0,1 1 0 0 0,1-1 0 0 0,1 8 0 0 0,-1-11-6 0 0,-1 1 0 0 0,1-1 0 0 0,-1 0 0 0 0,1-1 0 0 0,0 1 0 0 0,1 0 0 0 0,-1 0 0 0 0,1-1 0 0 0,0 1-1 0 0,0-1 1 0 0,0 0 0 0 0,0 0 0 0 0,0 0 0 0 0,0 0 0 0 0,1-1 0 0 0,0 1 0 0 0,-1-1 0 0 0,1 0 0 0 0,0 0 0 0 0,0-1-1 0 0,0 1 1 0 0,1-1 0 0 0,5 2 0 0 0,1-1-169 0 0,0-1 1 0 0,1 0-1 0 0,-1 0 0 0 0,0-1 0 0 0,1-1 1 0 0,-1 0-1 0 0,0 0 0 0 0,0-1 0 0 0,0 0 0 0 0,0-1 1 0 0,15-6-1 0 0,-11 2-6492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170 360 1375 0 0,'-2'-1'912'0'0,"-10"0"9826"0"0,-35 3-7360 0 0,30 0-3002 0 0,1-1-1 0 0,-22-2 1 0 0,36 1-362 0 0,1 0 1 0 0,-1 0-1 0 0,0-1 1 0 0,1 1-1 0 0,-1-1 1 0 0,1 1-1 0 0,-1-1 1 0 0,1 0-1 0 0,-1 1 0 0 0,1-1 1 0 0,-1 0-1 0 0,1 0 1 0 0,0 0-1 0 0,-1 0 1 0 0,1 0-1 0 0,0-1 1 0 0,0 1-1 0 0,0 0 1 0 0,0-1-1 0 0,0 1 1 0 0,0 0-1 0 0,0-1 0 0 0,0 1 1 0 0,0-1-1 0 0,1 1 1 0 0,-1-1-1 0 0,0-2 1 0 0,0 0 51 0 0,0 0 1 0 0,1 0-1 0 0,0 0 1 0 0,-1-1-1 0 0,1 1 0 0 0,1 0 1 0 0,-1 0-1 0 0,0-1 1 0 0,3-6-1 0 0,1-2 61 0 0,1-1-1 0 0,1 1 1 0 0,0 0-1 0 0,0 0 0 0 0,16-20 1 0 0,-10 15-55 0 0,2 1-1 0 0,0 1 1 0 0,19-17 0 0 0,-19 21-119 0 0,0 1 1 0 0,0 1 0 0 0,1 1-1 0 0,0 0 1 0 0,1 1 0 0 0,0 0-1 0 0,33-10 1 0 0,-36 15 27 0 0,0-1 0 0 0,0 2 0 0 0,0-1 1 0 0,1 2-1 0 0,-1 0 0 0 0,0 0 0 0 0,1 2 0 0 0,-1-1 0 0 0,1 2 0 0 0,-1 0 0 0 0,14 4 0 0 0,-24-6 21 0 0,0 1 0 0 0,-1 0-1 0 0,1 0 1 0 0,-1 0 0 0 0,1 0 0 0 0,-1 0-1 0 0,1 1 1 0 0,-1-1 0 0 0,0 1 0 0 0,1 0 0 0 0,-1 0-1 0 0,0-1 1 0 0,0 1 0 0 0,0 0 0 0 0,-1 1-1 0 0,1-1 1 0 0,0 0 0 0 0,-1 1 0 0 0,0-1-1 0 0,1 0 1 0 0,-1 1 0 0 0,0 0 0 0 0,0-1-1 0 0,0 1 1 0 0,-1 0 0 0 0,1-1 0 0 0,-1 1-1 0 0,1 0 1 0 0,-1 0 0 0 0,0-1 0 0 0,0 1-1 0 0,0 0 1 0 0,0 0 0 0 0,-1 0 0 0 0,1-1-1 0 0,-1 1 1 0 0,0 0 0 0 0,1-1 0 0 0,-1 1-1 0 0,-2 2 1 0 0,0 3 44 0 0,-1-1 0 0 0,0 0-1 0 0,0 0 1 0 0,0-1 0 0 0,-1 1 0 0 0,0-1-1 0 0,-8 7 1 0 0,-43 37 118 0 0,51-46-156 0 0,-35 28-13 0 0,-2-3 0 0 0,-52 29 0 0 0,83-52-221 0 0,0-1-1 0 0,0 0 1 0 0,0 0 0 0 0,0-1-1 0 0,-1-1 1 0 0,0 0 0 0 0,1-1-1 0 0,-1 0 1 0 0,0 0 0 0 0,-15-1 0 0 0,16-2-1080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17 8751 0 0,'1'-1'674'0'0,"3"-15"5307"0"0,-5 17-5920 0 0,-8 6 3224 0 0,4-2-4566 0 0,-21 23 1293 0 0,1 0-1 0 0,2 2 0 0 0,-22 37 1 0 0,-51 103-83 0 0,62-106 174 0 0,9-17-91 0 0,-60 103-20 0 0,64-116 34 0 0,-2-1 0 0 0,-36 39 0 0 0,35-46-64 0 0,-2-1 1 0 0,-1-1-1 0 0,-1-1 0 0 0,-32 19 0 0 0,58-41-83 0 0,11 1-7089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64 1375 0 0,'49'-34'17475'0'0,"-53"34"-17272"0"0,1 1 0 0 0,-1-1-1 0 0,1 1 1 0 0,-1 0 0 0 0,1 0 0 0 0,0 0 0 0 0,-1 0 0 0 0,-4 4 0 0 0,-26 16 171 0 0,25-15-331 0 0,-13 9-29 0 0,1 0 0 0 0,0 2 0 0 0,2 1 0 0 0,0 0 0 0 0,1 1 0 0 0,-31 42 0 0 0,44-52-14 0 0,0 0 0 0 0,1 0 0 0 0,0 1 0 0 0,1 0 0 0 0,-3 11 0 0 0,3-12 0 0 0,2-7 25 0 0,1-1-1 0 0,-1 1 1 0 0,1-1-1 0 0,0 1 1 0 0,0 0-1 0 0,0-1 0 0 0,0 1 1 0 0,0-1-1 0 0,0 1 1 0 0,0 0-1 0 0,0-1 1 0 0,1 1-1 0 0,-1 0 1 0 0,1-1-1 0 0,-1 1 1 0 0,1-1-1 0 0,-1 1 1 0 0,1-1-1 0 0,0 0 1 0 0,0 1-1 0 0,0-1 1 0 0,0 0-1 0 0,0 1 1 0 0,0-1-1 0 0,0 0 0 0 0,0 0 1 0 0,0 0-1 0 0,1 0 1 0 0,-1 0-1 0 0,0 0 1 0 0,1 0-1 0 0,-1 0 1 0 0,1-1-1 0 0,-1 1 1 0 0,1 0-1 0 0,-1-1 1 0 0,4 1-1 0 0,0 1 75 0 0,1-1 0 0 0,-1 0 0 0 0,1 0 0 0 0,-1 0 0 0 0,1-1 0 0 0,0 0 0 0 0,-1 0 0 0 0,1-1 0 0 0,10-1 0 0 0,-6-1-71 0 0,0-1 0 0 0,0 0 1 0 0,0-1-1 0 0,0 0 0 0 0,-1-1 0 0 0,1 0 0 0 0,-1 0 0 0 0,-1-1 1 0 0,1 0-1 0 0,-1 0 0 0 0,8-11 0 0 0,-4 4 18 0 0,-1 0 1 0 0,0-1-1 0 0,-1 0 0 0 0,0-1 1 0 0,14-33-1 0 0,-21 39-143 0 0,1-1 1 0 0,-1 0-1 0 0,-1 0 0 0 0,3-17 0 0 0,-5 24 55 0 0,1-1 0 0 0,-1 0 0 0 0,0 0 0 0 0,0 1 0 0 0,-1-1 0 0 0,0 0 0 0 0,1 1 0 0 0,-2-1 0 0 0,1 0 0 0 0,0 1 0 0 0,-1-1 0 0 0,0 1 0 0 0,-2-5 0 0 0,3 8-95 0 0,0 0 0 0 0,0-1 0 0 0,0 1-1 0 0,0 0 1 0 0,0-1 0 0 0,0 1 0 0 0,0 0 0 0 0,-1 0-1 0 0,1 0 1 0 0,0 0 0 0 0,-1 0 0 0 0,1 1 0 0 0,-1-1-1 0 0,1 0 1 0 0,-1 0 0 0 0,1 1 0 0 0,-1-1 0 0 0,1 1-1 0 0,-1 0 1 0 0,1-1 0 0 0,-1 1 0 0 0,0 0-1 0 0,1 0 1 0 0,-1 0 0 0 0,0 0 0 0 0,1 0 0 0 0,-1 0-1 0 0,1 1 1 0 0,-1-1 0 0 0,-2 1 0 0 0,3 0-562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153 345 17623 0 0,'0'0'1595'0'0,"-1"9"-1278"0"0,-3 5-83 0 0,0 0 0 0 0,-1-1 0 0 0,-1 1 1 0 0,0-1-1 0 0,-1 0 0 0 0,-12 18 0 0 0,-4 8 29 0 0,14-23-244 0 0,1 1-7 0 0,-1 0 0 0 0,-1-1 0 0 0,0-1 0 0 0,-20 24 1 0 0,29-38-113 0 0</inkml:trace>
  <inkml:trace contextRef="#ctx0" brushRef="#br0" timeOffset="1">582 0 1375 0 0,'0'0'64'0'0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530 102 10591 0 0,'0'0'819'0'0,"0"-2"-324"0"0,1 0 197 0 0,0-1 1 0 0,-1 0-1 0 0,1 0 0 0 0,-1 1 1 0 0,0-1-1 0 0,0 0 1 0 0,-1-5-1 0 0,0 5-362 0 0,1-1 1 0 0,-1 0-1 0 0,0 1 0 0 0,-1-1 1 0 0,-1-4-1 0 0,0 4-239 0 0,0-1 1 0 0,0 0-1 0 0,0 1 0 0 0,0 0 0 0 0,-1 0 0 0 0,0 0 1 0 0,0 0-1 0 0,-5-4 0 0 0,7 7-87 0 0,1 1 0 0 0,-1-1 0 0 0,1 0 0 0 0,0 1 0 0 0,-1 0-1 0 0,0-1 1 0 0,1 1 0 0 0,-1 0 0 0 0,1 0 0 0 0,-1-1 0 0 0,1 1 0 0 0,-1 1 0 0 0,0-1 0 0 0,1 0-1 0 0,-1 0 1 0 0,1 0 0 0 0,-1 1 0 0 0,1-1 0 0 0,-3 2 0 0 0,-29 12-82 0 0,27-10 70 0 0,-27 14-74 0 0,-35 26 0 0 0,-4 3-2 0 0,35-26 79 0 0,2-2-10 0 0,2 1 1 0 0,1 2-1 0 0,-44 37 0 0 0,70-54 14 0 0,4-4 2 0 0,0 1 0 0 0,0-1 0 0 0,1 1 0 0 0,-1 0 0 0 0,0 0 0 0 0,1-1 0 0 0,-1 1 0 0 0,1 0 0 0 0,0 0 0 0 0,0 1 0 0 0,0-1 0 0 0,0 0 0 0 0,0 0 0 0 0,0 0 0 0 0,0 1 0 0 0,0 3 0 0 0,3-4 74 0 0,8 0-41 0 0,-1-1 0 0 0,1 1 0 0 0,0-2 0 0 0,0 1 0 0 0,-1-1 0 0 0,1-1 0 0 0,0 0-1 0 0,0 0 1 0 0,-1-1 0 0 0,13-3 0 0 0,10-5 126 0 0,52-23 0 0 0,65-39 54 0 0,-123 55-204 0 0,-26 17-10 0 0,0 0 1 0 0,0 0-1 0 0,0 0 0 0 0,0 0 0 0 0,0 0 0 0 0,0-1 1 0 0,0 1-1 0 0,0 0 0 0 0,0 0 0 0 0,0 0 0 0 0,0 0 0 0 0,0 0 1 0 0,0 0-1 0 0,0 0 0 0 0,0 0 0 0 0,1 0 0 0 0,-1 0 1 0 0,0 0-1 0 0,0 0 0 0 0,0 0 0 0 0,0 0 0 0 0,0 0 1 0 0,0 0-1 0 0,0 0 0 0 0,0-1 0 0 0,0 1 0 0 0,0 0 0 0 0,0 0 1 0 0,0 0-1 0 0,0 0 0 0 0,1 0 0 0 0,-1 0 0 0 0,0 0 1 0 0,0 0-1 0 0,0 0 0 0 0,0 0 0 0 0,0 0 0 0 0,0 0 1 0 0,0 0-1 0 0,0 0 0 0 0,0 0 0 0 0,0 1 0 0 0,0-1 1 0 0,1 0-1 0 0,-1 0 0 0 0,0 0 0 0 0,0 0 0 0 0,0 0 0 0 0,0 0 1 0 0,0 0-1 0 0,0 0 0 0 0,0 0 0 0 0,0 0 0 0 0,0 0 1 0 0,0 0-1 0 0,0 0 0 0 0,0 0 0 0 0,0 0 0 0 0,0 0 1 0 0,0 0-1 0 0,0 1 0 0 0,0-1 0 0 0,-3 6 27 0 0,-7 8 9 0 0,10-14-36 0 0,-58 90 125 0 0,41-52-138 0 0,16-37-240 0 0,7 8-3569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9215 0 0,'0'0'9071'0'0,"-2"5"-7845"0"0,2-5-1177 0 0,0 0 0 0 0,0 0 0 0 0,0 0 0 0 0,0 0 1 0 0,0 0-1 0 0,0 0 0 0 0,0 0 0 0 0,0 0 0 0 0,1 2 1231 0 0,-1-2-1231 0 0,0 0 0 0 0,0 0 0 0 0,0 0 0 0 0,0 0 1 0 0,0 0-1 0 0,0 0 0 0 0,0 0 0 0 0,0 0 0 0 0,1 0 1 0 0,-1 0-1 0 0,0 0 0 0 0,0 0 0 0 0,0 0 0 0 0,0 0 1 0 0,0 0-1 0 0,0 0 0 0 0,0 0 0 0 0,43-39 410 0 0,-22 20-231 0 0,1 0 1 0 0,26-17-1 0 0,-21 19-233 0 0,51-30-39 0 0,-71 43 40 0 0,1 1 1 0 0,0 0 0 0 0,0 0-1 0 0,0 0 1 0 0,1 1-1 0 0,-1 0 1 0 0,0 1 0 0 0,13-1-1 0 0,-20 2 4 0 0,1 0-1 0 0,-1 0 1 0 0,1 0-1 0 0,0 1 1 0 0,-1-1-1 0 0,1 0 1 0 0,-1 1 0 0 0,1-1-1 0 0,0 1 1 0 0,-1-1-1 0 0,1 1 1 0 0,-1 0-1 0 0,1-1 1 0 0,-1 1-1 0 0,0 0 1 0 0,1 0-1 0 0,-1 0 1 0 0,0 0 0 0 0,0 0-1 0 0,0 1 1 0 0,2 0-1 0 0,-2 1-1 0 0,0-1 0 0 0,0 0 1 0 0,0 1-1 0 0,0-1 0 0 0,0 1 0 0 0,0-1 0 0 0,-1 1 0 0 0,1 0 1 0 0,-1-1-1 0 0,0 1 0 0 0,0 5 0 0 0,0 1-2 0 0,-1 1-1 0 0,-1 0 0 0 0,0-1 1 0 0,0 1-1 0 0,-1-1 1 0 0,-4 9-1 0 0,3-6 10 0 0,1-6 5 0 0,0 1 0 0 0,0-1 0 0 0,0 0 0 0 0,0 0 0 0 0,-1 0 0 0 0,-6 7 0 0 0,9-11 120 0 0,2-4-122 0 0,1 1 0 0 0,-1-1 0 0 0,1 1-1 0 0,-1-1 1 0 0,0 1 0 0 0,0-1-1 0 0,2-3 1 0 0,-1 1-3 0 0,13-16-45 0 0,1 0-1 0 0,1 0 1 0 0,1 2-1 0 0,0 0 1 0 0,2 1-1 0 0,0 1 1 0 0,0 1-1 0 0,2 0 1 0 0,-1 2-1 0 0,2 1 1 0 0,0 0 0 0 0,0 2-1 0 0,1 0 1 0 0,0 2-1 0 0,1 1 1 0 0,30-5-1 0 0,-52 11 53 0 0,1 1 1 0 0,-1 0-1 0 0,1 0 0 0 0,0 0 0 0 0,-1 0 1 0 0,1 0-1 0 0,-1 1 0 0 0,1 0 0 0 0,-1 0 1 0 0,7 2-1 0 0,-9-3 69 0 0,0 2-1 0 0,1 1-61 0 0,-1 0-1 0 0,1 0 1 0 0,-1 1 0 0 0,0-1-1 0 0,0 0 1 0 0,0 1 0 0 0,0-1-1 0 0,-1 1 1 0 0,0 0 0 0 0,1-1-1 0 0,-1 1 1 0 0,0-1-1 0 0,-1 1 1 0 0,1-1 0 0 0,-1 1-1 0 0,-1 6 1 0 0,-3 7 17 0 0,-1 0-1 0 0,-10 20 1 0 0,5-11 25 0 0,3-6-67 0 0,2 1-1 0 0,0-1 0 0 0,-4 30 1 0 0,10-49-521 0 0,1 6-882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29 9671 0 0,'0'0'1236'0'0,"6"17"4822"0"0,-5-15-5831 0 0,0 0 0 0 0,0 0 0 0 0,0-1 1 0 0,0 1-1 0 0,0 0 0 0 0,1 0 1 0 0,-1-1-1 0 0,0 1 0 0 0,1-1 0 0 0,-1 1 1 0 0,1-1-1 0 0,0 0 0 0 0,-1 0 1 0 0,1 1-1 0 0,0-1 0 0 0,2 1 0 0 0,-1-1-18 0 0,1 0 0 0 0,0 0 0 0 0,-1 0 0 0 0,1 0 0 0 0,0 0 0 0 0,0-1 0 0 0,0 0 0 0 0,4 0 0 0 0,7-1-12 0 0,0-1 0 0 0,0-1 0 0 0,22-6 0 0 0,-31 7-163 0 0,3-1-27 0 0,-1 0-1 0 0,1 0 0 0 0,-1-1 1 0 0,9-5-1 0 0,-16 8-150 0 0,-8-13-1116 0 0,5 12 1202 0 0,1 0-1 0 0,-1 0 1 0 0,0 0-1 0 0,0 0 0 0 0,0 1 1 0 0,0-1-1 0 0,0 1 1 0 0,0-1-1 0 0,0 1 1 0 0,0 0-1 0 0,0 0 1 0 0,-1 0-1 0 0,1 0 1 0 0,-1 0-1 0 0,1 1 1 0 0,0-1-1 0 0,-1 1 0 0 0,1-1 1 0 0,-1 1-1 0 0,1 0 1 0 0,-1 0-1 0 0,1 0 1 0 0,-1 0-1 0 0,1 1 1 0 0,-1-1-1 0 0,1 1 1 0 0,-1-1-1 0 0,-4 3 0 0 0,-2 0 23 0 0,1 1 0 0 0,-1 0-1 0 0,1 0 1 0 0,-1 1 0 0 0,1 0 0 0 0,-9 8-1 0 0,-10 9 219 0 0,-31 32-1 0 0,47-43 12 0 0,1 2 0 0 0,0-1 0 0 0,1 1-1 0 0,0 0 1 0 0,-8 16 0 0 0,15-24-141 0 0,0 1 0 0 0,0-1-1 0 0,0 0 1 0 0,0 0 0 0 0,1 1-1 0 0,-1 7 1 0 0,2-11-45 0 0,0 0-1 0 0,0-1 1 0 0,0 1-1 0 0,0 0 1 0 0,0 0-1 0 0,0-1 0 0 0,1 1 1 0 0,-1-1-1 0 0,0 1 1 0 0,1 0-1 0 0,0-1 1 0 0,-1 1-1 0 0,1-1 1 0 0,0 1-1 0 0,0-1 1 0 0,0 1-1 0 0,0-1 1 0 0,0 0-1 0 0,0 1 1 0 0,0-1-1 0 0,0 0 1 0 0,0 0-1 0 0,1 0 1 0 0,-1 0-1 0 0,2 1 1 0 0,4 2-10 0 0,0-1 1 0 0,1 0 0 0 0,-1 0-1 0 0,1 0 1 0 0,-1-1-1 0 0,1 0 1 0 0,10 1 0 0 0,6-2-2287 0 0,1-2-3387 0 0,-9 0-479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96 10135 0 0,'35'-45'1341'0'0,"-32"40"-462"0"0,1 0 1 0 0,-1-1 0 0 0,0 1-1 0 0,0-1 1 0 0,-1 0-1 0 0,4-11 2358 0 0,-13 26-2636 0 0,-104 167 425 0 0,-42 59-572 0 0,78-131-302 0 0,-157 246 365 0 0,169-245-411 0 0,34-63-2607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 6911 0 0,'-15'2'732'0'0,"13"-1"-612"0"0,-1 0-1 0 0,1-1 1 0 0,-1 1-1 0 0,1 0 1 0 0,0 0 0 0 0,-1 1-1 0 0,-1 1 1 0 0,2-2 810 0 0,0 1 0 0 0,0-1 1 0 0,0 1-1 0 0,0 0 1 0 0,0 0-1 0 0,1-1 0 0 0,-1 1 1 0 0,1 0-1 0 0,-1 1 1 0 0,1-1-1 0 0,-2 4 1275 0 0,3-5-2149 0 0,0-1-1 0 0,0 1 0 0 0,-1-1 1 0 0,1 1-1 0 0,0-1 1 0 0,0 1-1 0 0,0-1 0 0 0,0 1 1 0 0,0-1-1 0 0,0 1 1 0 0,0-1-1 0 0,0 1 0 0 0,0-1 1 0 0,0 1-1 0 0,0-1 1 0 0,0 1-1 0 0,1-1 1 0 0,-1 1-1 0 0,0-1 0 0 0,0 0 1 0 0,0 1-1 0 0,1-1 1 0 0,-1 1-1 0 0,0-1 0 0 0,1 1 1 0 0,-1-1-1 0 0,10 11 529 0 0,-7-9-501 0 0,0-1 0 0 0,0 1 0 0 0,0-1-1 0 0,0 0 1 0 0,1 0 0 0 0,-1-1 0 0 0,0 1 0 0 0,1 0-1 0 0,-1-1 1 0 0,0 0 0 0 0,5 0 0 0 0,40-5 279 0 0,-35 3-238 0 0,144-26 238 0 0,-54 8-236 0 0,-26 5-94 0 0,-28 5-77 0 0,90-7-1 0 0,-133 17-274 0 0,0 0 0 0 0,0 0 0 0 0,1 1 0 0 0,11 2 0 0 0,-16-2 55 0 0,0-1-1 0 0,0 1 1 0 0,0 0 0 0 0,0 0-1 0 0,0 0 1 0 0,-1 0 0 0 0,1 0-1 0 0,0 0 1 0 0,0 0-1 0 0,-1 1 1 0 0,1-1 0 0 0,-1 1-1 0 0,1-1 1 0 0,-1 1-1 0 0,1-1 1 0 0,-1 1 0 0 0,2 3-1 0 0,0 3-1450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78 2759 0 0,'4'7'15871'0'0,"-1"-5"-15578"0"0,0-1 0 0 0,0 1 1 0 0,1-1-1 0 0,-1 0 0 0 0,1 0 0 0 0,-1 0 0 0 0,1 0 1 0 0,-1 0-1 0 0,1-1 0 0 0,-1 0 0 0 0,1 1 0 0 0,0-1 1 0 0,-1-1-1 0 0,1 1 0 0 0,0 0 0 0 0,-1-1 0 0 0,1 0 1 0 0,-1 0-1 0 0,7-2 0 0 0,7-4-157 0 0,1 0 0 0 0,24-15 0 0 0,-34 18-47 0 0,-3 1-125 0 0,0 0 0 0 0,1-1 0 0 0,-1 1 0 0 0,-1-1 0 0 0,1 0 0 0 0,0 0 0 0 0,4-6 0 0 0,-8 9-124 0 0,-8-5-376 0 0,5 5 446 0 0,-1 0 0 0 0,0 0 0 0 0,0 0 0 0 0,0 0 0 0 0,0 0 0 0 0,0 1 0 0 0,0-1 0 0 0,0 1 0 0 0,0 0 0 0 0,0 0 0 0 0,0 0 0 0 0,0 0 0 0 0,0 0 0 0 0,-4 2 0 0 0,-8 1-185 0 0,-22 8 0 0 0,29-8 183 0 0,-23 7 59 0 0,1 2 0 0 0,1 0 1 0 0,0 3-1 0 0,1 0 0 0 0,1 2 0 0 0,0 0 0 0 0,2 2 0 0 0,-25 23 0 0 0,43-35 34 0 0,-1 0 1 0 0,1 1-1 0 0,1 0 0 0 0,-9 13 1 0 0,14-19-1 0 0,0 0 1 0 0,0-1 0 0 0,0 1 0 0 0,1 0 0 0 0,-1 0 0 0 0,0 0-1 0 0,1 0 1 0 0,0 0 0 0 0,-1 1 0 0 0,1-1 0 0 0,0 0-1 0 0,0 3 1 0 0,0-3 0 0 0,1-1-1 0 0,-1 1 1 0 0,1-1 0 0 0,-1 0-1 0 0,1 1 1 0 0,0-1 0 0 0,-1 0-1 0 0,1 0 1 0 0,0 0-1 0 0,0 1 1 0 0,0-1 0 0 0,0 0-1 0 0,0 0 1 0 0,0 0-1 0 0,0 0 1 0 0,0-1 0 0 0,0 1-1 0 0,0 0 1 0 0,1 0 0 0 0,1 0-1 0 0,3 2-5 0 0,0-1-1 0 0,-1 0 1 0 0,1-1-1 0 0,0 1 0 0 0,0-1 1 0 0,0 0-1 0 0,9-1 1 0 0,45-2-253 0 0,-45 1 101 0 0,56-4-2667 0 0,-35 1 1135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8:5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2 377 7831 0 0,'-2'16'17391'0'0,"3"-23"-17137"0"0,0 1 0 0 0,0-1 0 0 0,0 0 0 0 0,1 1 1 0 0,0 0-1 0 0,0-1 0 0 0,1 1 0 0 0,-1 0 0 0 0,7-9 1 0 0,0 0-16 0 0,1 1 1 0 0,18-21 0 0 0,4 2-199 0 0,1 2 0 0 0,1 1 0 0 0,65-43 0 0 0,-78 60-12 0 0,1 1-1 0 0,1 0 1 0 0,0 1-1 0 0,33-9 1 0 0,-38 14-590 0 0,1 2 0 0 0,-1 0 1 0 0,1 1-1 0 0,0 0 0 0 0,-1 2 0 0 0,29 1 0 0 0,-39 1-5616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281 271 6015 0 0,'0'0'978'0'0,"-14"1"476"0"0,11 0-1075 0 0,-1 0 0 0 0,0-1 0 0 0,1 1 0 0 0,-1 1-1 0 0,1-1 1 0 0,-1 0 0 0 0,1 1 0 0 0,-1 0 0 0 0,1 0-1 0 0,0 0 1 0 0,0 0 0 0 0,0 0 0 0 0,0 1-1 0 0,0-1 1 0 0,1 1 0 0 0,-1 0 0 0 0,1 0 0 0 0,0 0-1 0 0,-4 6 1515 0 0,9-9-1801 0 0,-1 0-1 0 0,1 0 1 0 0,-1 0 0 0 0,1 0 0 0 0,-1-1 0 0 0,0 1 0 0 0,1-1 0 0 0,-1 1 0 0 0,1-1 0 0 0,-1 0 0 0 0,0 0 0 0 0,0 0 0 0 0,4-2 0 0 0,-5 3-61 0 0,17-9 43 0 0,3-2 92 0 0,1 1 1 0 0,0 1-1 0 0,1 1 0 0 0,0 0 1 0 0,39-6-1 0 0,-31 11-204 0 0,70-12-434 0 0,-90 12 410 0 0,1 0-1 0 0,0-1 1 0 0,-1-1 0 0 0,0 1 0 0 0,0-2 0 0 0,15-9 0 0 0,-7 2-230 0 0,28-26 0 0 0,-39 32 210 0 0,0-1 1 0 0,-1 0 0 0 0,0-1 0 0 0,0 0 0 0 0,8-15 0 0 0,-14 22 73 0 0,0 1 1 0 0,0 0-1 0 0,0-1 0 0 0,-1 1 0 0 0,1-1 0 0 0,-1 0 0 0 0,1 1 0 0 0,-1-1 1 0 0,1 1-1 0 0,-1-1 0 0 0,0 0 0 0 0,0 1 0 0 0,0-1 0 0 0,0 1 0 0 0,0-1 1 0 0,0 0-1 0 0,0 1 0 0 0,-1-1 0 0 0,1 0 0 0 0,0 1 0 0 0,-2-3 0 0 0,1 3-15 0 0,0-1-1 0 0,0 1 0 0 0,-1-1 0 0 0,1 1 0 0 0,-1-1 0 0 0,1 1 0 0 0,-1 0 1 0 0,1 0-1 0 0,-1 0 0 0 0,0 0 0 0 0,1 0 0 0 0,-1 0 0 0 0,0 0 0 0 0,0 1 0 0 0,-2-1 1 0 0,-7-2-92 0 0,-1 1 0 0 0,1 0 1 0 0,-1 1-1 0 0,-18 1 1 0 0,29 0 113 0 0,-22 1-27 0 0,0 1-1 0 0,0 1 1 0 0,0 1-1 0 0,-42 13 1 0 0,-85 41-102 0 0,121-45 162 0 0,1 2 0 0 0,0 2 0 0 0,2 0 0 0 0,0 2 0 0 0,1 0-1 0 0,1 2 1 0 0,0 1 0 0 0,2 1 0 0 0,-31 40 0 0 0,41-46 251 0 0,1 0 0 0 0,0 1 0 0 0,-14 34 0 0 0,20-41-192 0 0,1 1 1 0 0,0 0-1 0 0,1 0 0 0 0,0 0 0 0 0,1 0 0 0 0,1 0 0 0 0,-1 21 0 0 0,2-30-71 0 0,0 0 0 0 0,1 0-1 0 0,-1 0 1 0 0,0 0 0 0 0,1 0-1 0 0,0 0 1 0 0,0 0 0 0 0,0-1-1 0 0,0 1 1 0 0,0 0 0 0 0,1 0-1 0 0,-1-1 1 0 0,1 1 0 0 0,-1-1-1 0 0,1 1 1 0 0,0-1 0 0 0,0 0 0 0 0,0 0-1 0 0,1 0 1 0 0,3 3 0 0 0,-3-3 37 0 0,0 0 0 0 0,1-1 0 0 0,-1 1 1 0 0,1-1-1 0 0,0 0 0 0 0,0 0 0 0 0,-1 0 1 0 0,1 0-1 0 0,0-1 0 0 0,0 1 0 0 0,0-1 1 0 0,0 0-1 0 0,0 0 0 0 0,0-1 0 0 0,5 0 1 0 0,18-6 667 0 0,53-19 1 0 0,-18 5-191 0 0,45-18 2 0 0,-70 23-529 0 0,-36 16-77 0 0,3-1-12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10591 0 0,'0'0'819'0'0,"-6"7"-324"0"0,2-2-66 0 0,0 1 1 0 0,0-1-1 0 0,1 1 0 0 0,0 0 1 0 0,0 0-1 0 0,0 0 1 0 0,1 0-1 0 0,0 0 0 0 0,0 1 1 0 0,0-1-1 0 0,1 1 1 0 0,0-1-1 0 0,0 1 1 0 0,1-1-1 0 0,0 1 0 0 0,0 0 1 0 0,2 10-1 0 0,0-7-267 0 0,1 0 0 0 0,0-1 0 0 0,0 0 0 0 0,1 1 0 0 0,0-1-1 0 0,0 0 1 0 0,1-1 0 0 0,0 1 0 0 0,1-1 0 0 0,0 0 0 0 0,8 8 0 0 0,58 51 517 0 0,-26-26-440 0 0,-42-37-230 0 0,0 0 0 0 0,1 0 0 0 0,-1 0 0 0 0,1-1 0 0 0,0 0 0 0 0,0 0 0 0 0,0 0 0 0 0,0 0 0 0 0,1-1 0 0 0,-1 0 0 0 0,1 0 0 0 0,-1 0 0 0 0,10 1-1 0 0,-14-3-11 0 0,-1 0-1 0 0,1 0 0 0 0,0 0 0 0 0,0 0 0 0 0,-1 0 0 0 0,1 0 0 0 0,0 0 0 0 0,0 0 0 0 0,0 0 1 0 0,-1 0-1 0 0,1 0 0 0 0,0 0 0 0 0,0-1 0 0 0,-1 1 0 0 0,1 0 0 0 0,0 0 0 0 0,0-1 0 0 0,-1 1 1 0 0,1-1-1 0 0,0 1 0 0 0,-1 0 0 0 0,1-1 0 0 0,0 1 0 0 0,-1-1 0 0 0,1 0 0 0 0,-1 1 0 0 0,1-1 1 0 0,-1 1-1 0 0,1-1 0 0 0,-1 0 0 0 0,0 1 0 0 0,1-1 0 0 0,-1 0 0 0 0,0 0 0 0 0,1 1 0 0 0,-1-1 0 0 0,0 0 1 0 0,0 0-1 0 0,0-1 0 0 0,1 0-130 0 0,2-9-1042 0 0,-1-1-372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115 204 7367 0 0,'0'0'568'0'0,"-1"2"-373"0"0,-2 9 869 0 0,0-1 1 0 0,-1 1-1 0 0,0-1 1 0 0,-1 1-1 0 0,-10 15 1 0 0,9-18-574 0 0,-1 1 0 0 0,0-1 1 0 0,0 0-1 0 0,-1-1 0 0 0,0 0 1 0 0,-1 0-1 0 0,-9 6 0 0 0,17-12 661 0 0,0-1-1117 0 0,1 0 0 0 0,0-1 0 0 0,-1 1 0 0 0,1 0 0 0 0,-1 0 0 0 0,1 0 0 0 0,0 0 0 0 0,-1-1 0 0 0,1 1 0 0 0,0 0 0 0 0,-1 0-1 0 0,1-1 1 0 0,0 1 0 0 0,-1 0 0 0 0,1-1 0 0 0,0 1 0 0 0,0 0 0 0 0,-1-1 0 0 0,1 1 0 0 0,0 0 0 0 0,0-1 0 0 0,-1 1 0 0 0,1-1 0 0 0,0 1 0 0 0,0 0 0 0 0,0-1-1 0 0,0 1 1 0 0,0-1 0 0 0,0 1 0 0 0,0 0 0 0 0,0-1 0 0 0,0 1 0 0 0,0-1 0 0 0,1-15 369 0 0,4 2-343 0 0,0 1-1 0 0,0-1 0 0 0,1 1 1 0 0,11-17-1 0 0,36-46-149 0 0,-51 72 88 0 0,10-10 76 0 0,0 1-1 0 0,0-1 1 0 0,2 2 0 0 0,-1 0-1 0 0,2 0 1 0 0,0 2-1 0 0,0-1 1 0 0,1 2-1 0 0,0 0 1 0 0,0 1 0 0 0,1 1-1 0 0,0 0 1 0 0,0 1-1 0 0,1 1 1 0 0,0 1 0 0 0,30-4-1 0 0,-44 8-46 0 0,0 0 0 0 0,1 0 0 0 0,-1 0 0 0 0,1 0-1 0 0,-1 1 1 0 0,1-1 0 0 0,-1 1 0 0 0,7 3 0 0 0,0 2 14 0 0,-9-4-33 0 0,-1 0 0 0 0,1 0 0 0 0,0 0-1 0 0,-1 1 1 0 0,0-1 0 0 0,1 0-1 0 0,-1 1 1 0 0,0 0 0 0 0,0-1-1 0 0,0 1 1 0 0,-1-1 0 0 0,1 1-1 0 0,0 0 1 0 0,-1 0 0 0 0,0-1 0 0 0,0 1-1 0 0,0 5 1 0 0,-1 4 81 0 0,0 1 0 0 0,-6 18-1 0 0,6-25-32 0 0,-10 32 62 0 0,-1-1 0 0 0,-2-1-1 0 0,-22 41 1 0 0,20-43-159 0 0,11-24 12 0 0,3-5-172 0 0,0-1 0 0 0,0 1 1 0 0,0-1-1 0 0,-1 6 0 0 0,3-8-197 0 0,12-6-7686 0 0,2-3 1875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8751 0 0,'0'0'674'0'0,"-15"-1"1204"0"0,11 2-1238 0 0,-1 0-1 0 0,1 1 0 0 0,0-1 1 0 0,0 1-1 0 0,0 0 0 0 0,0 0 0 0 0,0 0 1 0 0,-6 5-1 0 0,-28 25 869 0 0,24-19-1082 0 0,-142 137 1580 0 0,25-22-1475 0 0,92-93-475 0 0,-64 43-1 0 0,88-69-154 0 0,11-7-127 0 0,9-8-23 0 0,24-15-1387 0 0,-8 9-2998 0 0,4 1-1730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 10591 0 0,'6'-3'6275'0'0,"-26"17"-5788"0"0,-1 0 0 0 0,-27 13 0 0 0,29-18-188 0 0,1 1 1 0 0,0 1-1 0 0,0 1 0 0 0,-21 20 0 0 0,10-4 34 0 0,2 2 0 0 0,1 1 0 0 0,1 1-1 0 0,-31 53 1 0 0,53-79-307 0 0,-1 1 0 0 0,1-1 0 0 0,0 1 0 0 0,1 0 0 0 0,-4 11 0 0 0,6-17-13 0 0,0 1-1 0 0,0 0 1 0 0,-1-1 0 0 0,1 1 0 0 0,0-1 0 0 0,0 1 0 0 0,0 0 0 0 0,1-1 0 0 0,-1 1-1 0 0,0-1 1 0 0,1 1 0 0 0,-1 0 0 0 0,1-1 0 0 0,-1 1 0 0 0,1-1 0 0 0,0 1 0 0 0,-1-1-1 0 0,1 0 1 0 0,0 1 0 0 0,0-1 0 0 0,0 0 0 0 0,0 0 0 0 0,0 1 0 0 0,0-1 0 0 0,1 0-1 0 0,-1 0 1 0 0,0 0 0 0 0,1 0 0 0 0,-1-1 0 0 0,2 2 0 0 0,8 3-2 0 0,0-1 0 0 0,1 0 1 0 0,-1 0-1 0 0,1-1 0 0 0,17 2 1 0 0,30-1-4945 0 0,-44-4-1453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79 14191 0 0,'0'0'1291'0'0,"-1"2"-1063"0"0,1 3-69 0 0,-1-1 1 0 0,1 1-1 0 0,0 0 0 0 0,0 0 1 0 0,0-1-1 0 0,1 1 0 0 0,1 7 1 0 0,-2-11-76 0 0,1 1 0 0 0,0-1-1 0 0,-1 1 1 0 0,1-1 0 0 0,0 1 0 0 0,0-1 0 0 0,0 1 0 0 0,0-1 0 0 0,0 0 0 0 0,0 1 0 0 0,0-1 0 0 0,0 0 0 0 0,1 0 0 0 0,-1 0 0 0 0,0 0 0 0 0,1 0 0 0 0,-1 0 0 0 0,1-1 0 0 0,-1 1 0 0 0,1 0 0 0 0,-1-1-1 0 0,1 1 1 0 0,0-1 0 0 0,-1 1 0 0 0,1-1 0 0 0,2 0 0 0 0,8 1 404 0 0,0 0 1 0 0,-1-1-1 0 0,1-1 0 0 0,20-3 0 0 0,45-15 142 0 0,-73 18-670 0 0,-1-1 0 0 0,1 1-1 0 0,-1 0 1 0 0,0-1 0 0 0,1 0 0 0 0,-1 0 0 0 0,0 0 0 0 0,0 0 0 0 0,0 0 0 0 0,-1-1 0 0 0,1 0-1 0 0,0 1 1 0 0,-1-1 0 0 0,0 0 0 0 0,1 0 0 0 0,2-6 0 0 0,-4 6-98 0 0,0 1 1 0 0,0-1-1 0 0,0 1 1 0 0,0-1 0 0 0,-1 0-1 0 0,1 1 1 0 0,-1-1-1 0 0,0 0 1 0 0,0 1-1 0 0,0-1 1 0 0,0 0-1 0 0,0 0 1 0 0,0 1-1 0 0,-1-1 1 0 0,1 0-1 0 0,-1 1 1 0 0,0-1-1 0 0,0 0 1 0 0,0 1-1 0 0,0-1 1 0 0,-1 1 0 0 0,1 0-1 0 0,-3-4 1 0 0,3 4 57 0 0,0 0 0 0 0,-1 1 0 0 0,1-1 0 0 0,-1 1 0 0 0,1-1 0 0 0,-1 1 0 0 0,0 0 0 0 0,1-1 0 0 0,-1 1 0 0 0,0 0 0 0 0,0 0 0 0 0,0 0 0 0 0,0 1 0 0 0,0-1 0 0 0,0 0 0 0 0,0 1 0 0 0,-2-1 0 0 0,0 0 34 0 0,1 1 0 0 0,-1 0 0 0 0,1 0 0 0 0,-1 1 0 0 0,0-1 0 0 0,1 1 0 0 0,0 0 1 0 0,-1 0-1 0 0,-4 2 0 0 0,-3 1 12 0 0,1 2 0 0 0,0-1 0 0 0,0 2 1 0 0,0-1-1 0 0,-10 10 0 0 0,-181 167 1515 0 0,188-171-1336 0 0,12-11-123 0 0,-60 62 812 0 0,55-56-734 0 0,0 0 1 0 0,1 1-1 0 0,0 0 1 0 0,1 0-1 0 0,-1 0 1 0 0,2 0-1 0 0,-5 13 1 0 0,7-19-80 0 0,1-1 0 0 0,-1 1 0 0 0,1-1 1 0 0,-1 1-1 0 0,1-1 0 0 0,0 1 1 0 0,0-1-1 0 0,0 1 0 0 0,0-1 1 0 0,0 1-1 0 0,0-1 0 0 0,0 1 1 0 0,0-1-1 0 0,1 1 0 0 0,-1-1 1 0 0,1 1-1 0 0,-1-1 0 0 0,1 0 1 0 0,-1 1-1 0 0,1-1 0 0 0,0 0 0 0 0,0 1 1 0 0,1 0-1 0 0,-1-1 12 0 0,1 1-1 0 0,0-1 1 0 0,-1 0 0 0 0,1 0-1 0 0,0 0 1 0 0,0-1 0 0 0,0 1-1 0 0,0 0 1 0 0,0-1 0 0 0,0 1-1 0 0,0-1 1 0 0,0 0 0 0 0,0 1-1 0 0,0-1 1 0 0,0 0 0 0 0,3-1-1 0 0,24-2-183 0 0,1-1 0 0 0,-2-1 0 0 0,1-2-1 0 0,54-20 1 0 0,-55 17-669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58 4143 0 0,'-1'1'191'0'0,"-18"12"-808"0"0,-10 10 7309 0 0,27-21-6085 0 0,0 0 1 0 0,1 0-1 0 0,-1 0 1 0 0,1 0-1 0 0,-1 0 1 0 0,1 0-1 0 0,0 0 1 0 0,0 1-1 0 0,0-1 1 0 0,0 0-1 0 0,0 1 0 0 0,0 2 1 0 0,1-4-524 0 0,0-1-1 0 0,0 1 1 0 0,0-1 0 0 0,0 1 0 0 0,0 0-1 0 0,0-1 1 0 0,0 1 0 0 0,0-1-1 0 0,1 1 1 0 0,-1-1 0 0 0,0 1 0 0 0,0 0-1 0 0,0-1 1 0 0,1 1 0 0 0,-1-1 0 0 0,0 1-1 0 0,1-1 1 0 0,-1 1 0 0 0,0-1-1 0 0,1 0 1 0 0,-1 1 0 0 0,2 0 0 0 0,14 8 802 0 0,-10-8-754 0 0,0 1 1 0 0,-1-1-1 0 0,1 0 1 0 0,8 0-1 0 0,4-2-55 0 0,0-1 0 0 0,0-1 0 0 0,0-1-1 0 0,-1 0 1 0 0,1-1 0 0 0,-1-1 0 0 0,0 0-1 0 0,24-15 1 0 0,-32 17-195 0 0,0-2-1 0 0,-1 1 1 0 0,14-13-1 0 0,-19 15 30 0 0,-1 1-1 0 0,0 0 1 0 0,-1 0-1 0 0,1-1 0 0 0,0 1 1 0 0,-1-1-1 0 0,3-5 0 0 0,-3 7 17 0 0,-1 0-1 0 0,0 0 0 0 0,1-1 1 0 0,-1 1-1 0 0,0 0 0 0 0,0-1 1 0 0,0 1-1 0 0,0 0 0 0 0,0-1 1 0 0,0 1-1 0 0,0 0 0 0 0,0-1 1 0 0,0 1-1 0 0,-1 0 0 0 0,1 0 1 0 0,-1-1-1 0 0,1 1 0 0 0,-2-2 1 0 0,1 2-20 0 0,0-1 0 0 0,0 1 0 0 0,0 0 0 0 0,-1-1 0 0 0,1 1 1 0 0,-1 0-1 0 0,1 0 0 0 0,-1 0 0 0 0,1 0 0 0 0,-1 0 0 0 0,1 0 1 0 0,-1 1-1 0 0,0-1 0 0 0,1 0 0 0 0,-1 1 0 0 0,0-1 0 0 0,0 1 1 0 0,0 0-1 0 0,1 0 0 0 0,-1 0 0 0 0,-3 0 0 0 0,-3 0-223 0 0,0 0-1 0 0,-1 1 1 0 0,-9 2 0 0 0,0 1 359 0 0,1 1 1 0 0,0 1-1 0 0,0 0 1 0 0,1 2 0 0 0,0 0-1 0 0,0 0 1 0 0,0 1 0 0 0,1 1-1 0 0,1 1 1 0 0,0 0-1 0 0,0 1 1 0 0,1 1 0 0 0,-21 25-1 0 0,24-25 172 0 0,0-1-1 0 0,-14 27 1 0 0,21-36-167 0 0,2 1-1 0 0,-1 0 1 0 0,0 0-1 0 0,1 0 1 0 0,0 0 0 0 0,0 0-1 0 0,0 0 1 0 0,0 0 0 0 0,1 0-1 0 0,-1 0 1 0 0,1 1-1 0 0,0-1 1 0 0,0 0 0 0 0,1 0-1 0 0,-1 0 1 0 0,3 6 0 0 0,-2-8-110 0 0,0 0 0 0 0,0 1 0 0 0,0-1 0 0 0,1 0 0 0 0,-1 0 1 0 0,1-1-1 0 0,-1 1 0 0 0,1 0 0 0 0,0 0 0 0 0,-1-1 0 0 0,1 1 0 0 0,0-1 1 0 0,0 1-1 0 0,0-1 0 0 0,1 0 0 0 0,-1 0 0 0 0,0 0 0 0 0,0 0 1 0 0,1 0-1 0 0,3 0 0 0 0,7 1-757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135 347 2303 0 0,'0'0'102'0'0,"1"2"705"0"0,0-1-101 0 0,0 0-1 0 0,-1 0 1 0 0,1 0 0 0 0,0 0 0 0 0,-1 0-1 0 0,1 0 1 0 0,-1 0 0 0 0,0 0-1 0 0,1 0 1 0 0,-1 0 0 0 0,0 0 0 0 0,1 0-1 0 0,-1 0 1 0 0,0 0 0 0 0,0 0 0 0 0,0 0-1 0 0,0 2 1 0 0,0-2-497 0 0,0-1 1 0 0,-1 1-1 0 0,1 0 0 0 0,0-1 0 0 0,-1 1 0 0 0,1 0 1 0 0,-1 0-1 0 0,1-1 0 0 0,-1 1 0 0 0,1-1 1 0 0,-1 1-1 0 0,1 0 0 0 0,-1-1 0 0 0,0 1 1 0 0,1-1-1 0 0,-1 0 0 0 0,0 1 0 0 0,0 0 1 0 0,-2 0-120 0 0,1 0 0 0 0,0 0 1 0 0,-1-1-1 0 0,1 1 1 0 0,0-1-1 0 0,-1 1 0 0 0,1-1 1 0 0,-1 0-1 0 0,1 0 0 0 0,0 0 1 0 0,-5 0-1 0 0,0-2 82 0 0,1 0-1 0 0,0-1 1 0 0,0 1 0 0 0,0-1-1 0 0,0 0 1 0 0,0 0 0 0 0,0-1-1 0 0,1 0 1 0 0,0 0 0 0 0,0 0-1 0 0,-8-9 1 0 0,11 10-158 0 0,-1 0 0 0 0,1 0 0 0 0,0 0 0 0 0,0-1 1 0 0,0 1-1 0 0,0-1 0 0 0,1 1 0 0 0,-1-1 0 0 0,1 0 0 0 0,0 1 0 0 0,0-1 1 0 0,1 0-1 0 0,-1 0 0 0 0,1 0 0 0 0,0 0 0 0 0,0 1 0 0 0,0-1 0 0 0,0 0 0 0 0,1 0 1 0 0,-1 0-1 0 0,2-4 0 0 0,1-1-49 0 0,1-1 0 0 0,0 1 0 0 0,1 0 0 0 0,0 1 0 0 0,0-1 0 0 0,0 1 0 0 0,1 0 0 0 0,1 0 0 0 0,-1 0 0 0 0,10-7 1 0 0,11-9-486 0 0,43-28 0 0 0,-69 51 510 0 0,14-10-67 0 0,1 1 0 0 0,0 1 0 0 0,1 1 0 0 0,0 0 0 0 0,1 1-1 0 0,0 1 1 0 0,0 0 0 0 0,29-4 0 0 0,-43 9 115 0 0,1 0-1 0 0,-1 1 1 0 0,0 0 0 0 0,1 0 0 0 0,-1 1-1 0 0,0-1 1 0 0,1 1 0 0 0,-1 0 0 0 0,0 0-1 0 0,0 0 1 0 0,1 0 0 0 0,-1 1 0 0 0,0 0-1 0 0,0 0 1 0 0,-1 0 0 0 0,1 0 0 0 0,0 0-1 0 0,-1 1 1 0 0,1 0 0 0 0,-1 0 0 0 0,0 0-1 0 0,0 0 1 0 0,0 0 0 0 0,0 1 0 0 0,-1-1-1 0 0,1 1 1 0 0,-1 0 0 0 0,0-1 0 0 0,0 1-1 0 0,0 0 1 0 0,-1 0 0 0 0,0 1 0 0 0,1-1 0 0 0,-1 0-1 0 0,0 0 1 0 0,-1 1 0 0 0,1-1 0 0 0,-1 0-1 0 0,0 1 1 0 0,-1 4 0 0 0,0-1 1 0 0,0 0 0 0 0,-1 0 1 0 0,-1-1-1 0 0,1 1 0 0 0,-1-1 1 0 0,-1 1-1 0 0,1-1 0 0 0,-1 0 1 0 0,-1 0-1 0 0,1-1 1 0 0,-1 1-1 0 0,0-1 0 0 0,0 0 1 0 0,-1 0-1 0 0,0-1 0 0 0,0 1 1 0 0,0-1-1 0 0,-11 6 0 0 0,-9 4-103 0 0,0-1 0 0 0,-1-2 0 0 0,-47 16-1 0 0,-16-2-3628 0 0,78-23 1617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10591 0 0,'0'0'964'0'0,"1"-1"-876"0"0,-1 1 0 0 0,1 0 0 0 0,-1 0 0 0 0,1 0 0 0 0,-1 0 0 0 0,1 0 0 0 0,-1 0 0 0 0,1 0 0 0 0,-1 0 0 0 0,1 0 0 0 0,-1 0-1 0 0,0 0 1 0 0,1 1 0 0 0,-1-1 0 0 0,1 0 0 0 0,-1 0 0 0 0,1 0 0 0 0,0 1 0 0 0,-11 24 1429 0 0,-24 43 0 0 0,19-41-1034 0 0,-33 61-134 0 0,-3-3 0 0 0,-4-2 0 0 0,-4-2-1 0 0,-71 74 1 0 0,59-71-116 0 0,62-73-125 0 0,2 1 1 0 0,-1-1-1 0 0,2 1 0 0 0,0 1 1 0 0,-9 24-1 0 0,13-31-136 0 0,1 0-1 0 0,0 0 1 0 0,1-1 0 0 0,-1 10 0 0 0,1-14-810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40 1839 0 0,'29'-40'16754'0'0,"-35"41"-16490"0"0,-1-1 0 0 0,1 1 0 0 0,0 1 0 0 0,-1-1 0 0 0,1 1 0 0 0,0 0 0 0 0,-9 4 0 0 0,-43 26-197 0 0,33-18 83 0 0,-22 13-37 0 0,-86 66 1 0 0,121-84-104 0 0,-21 20-20 0 0,32-28-46 0 0,12 5-36 0 0,31 9-81 0 0,-32-12 133 0 0,0 1 0 0 0,0-1-1 0 0,-1 2 1 0 0,0-1 0 0 0,0 1 0 0 0,0 1 0 0 0,14 10 0 0 0,28 40-73 0 0,-10-9 168 0 0,-32-39 432 0 0,1 0 1 0 0,19 12 0 0 0,-5-4 120 0 0,-24-16-575 0 0,1 1 0 0 0,-1-1-1 0 0,0 1 1 0 0,1-1-1 0 0,-1 1 1 0 0,0 0-1 0 0,0-1 1 0 0,1 1-1 0 0,-1-1 1 0 0,0 1-1 0 0,0 0 1 0 0,0-1-1 0 0,0 1 1 0 0,0 0-1 0 0,0-1 1 0 0,0 1-1 0 0,0 0 1 0 0,0-1-1 0 0,0 1 1 0 0,0 0-1 0 0,-1 0 1 0 0,-3 12 218 0 0,3-10-244 0 0,-1 0-1 0 0,0 0 0 0 0,-1-1 1 0 0,1 1-1 0 0,0 0 1 0 0,-1-1-1 0 0,0 0 1 0 0,1 1-1 0 0,-1-1 1 0 0,0 0-1 0 0,0 0 0 0 0,0-1 1 0 0,0 1-1 0 0,-1-1 1 0 0,1 1-1 0 0,0-1 1 0 0,-5 1-1 0 0,-8 2 23 0 0,0-1 0 0 0,-23 2 1 0 0,30-4-23 0 0,-19 1 41 0 0,1 0 0 0 0,-39-4 0 0 0,54 1-7 0 0,-1 0-1 0 0,1-1 1 0 0,0-1 0 0 0,0 0-1 0 0,1-1 1 0 0,-1 0 0 0 0,-20-11-1 0 0,29 14-81 0 0,1 0 0 0 0,-1-1 0 0 0,0 0 0 0 0,1 0 0 0 0,-1 1 0 0 0,1-1 0 0 0,0-1-1 0 0,0 1 1 0 0,0 0 0 0 0,0 0 0 0 0,0-1 0 0 0,0 1 0 0 0,1-1 0 0 0,-1 0 0 0 0,1 1 0 0 0,-1-1 0 0 0,1 0 0 0 0,0 0-1 0 0,0 0 1 0 0,1 0 0 0 0,-1-3 0 0 0,1 5-27 0 0,0 1 0 0 0,0-1 0 0 0,1 0 1 0 0,-1 1-1 0 0,0-1 0 0 0,1 1 0 0 0,-1-1 0 0 0,1 1 0 0 0,-1-1 0 0 0,1 1 0 0 0,-1-1 0 0 0,1 1 0 0 0,-1 0 1 0 0,1-1-1 0 0,-1 1 0 0 0,1 0 0 0 0,-1-1 0 0 0,1 1 0 0 0,0 0 0 0 0,0-1 0 0 0,13-3-2574 0 0,-4 2-4394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2759 0 0,'0'1'4036'0'0,"0"7"-1822"0"0,-1 1-95 0 0,-1 0 0 0 0,1 0 0 0 0,-7 18 1 0 0,3-14-1011 0 0,-1-1 0 0 0,-7 14 0 0 0,-7 5-875 0 0,-26 31 1 0 0,21-30 791 0 0,-84 96-386 0 0,71-86-258 0 0,-63 89-1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 14887 0 0,'6'-5'1590'0'0,"-2"1"2010"0"0,-5 6-3375 0 0,-58 50 330 0 0,-10 11-5 0 0,-46 67-550 0 0,97-106 0 0 0,1 0 0 0 0,1 1 0 0 0,-23 49 0 0 0,37-70 52 0 0,1 0 0 0 0,-1 0 0 0 0,1 0 0 0 0,0 0 0 0 0,0 0 0 0 0,1 0 0 0 0,-1 0 0 0 0,1 0 0 0 0,0 0 0 0 0,0 0 0 0 0,1 6 0 0 0,-1-8-26 0 0,0-1 0 0 0,1 1 0 0 0,0 0 1 0 0,-1-1-1 0 0,1 1 0 0 0,0-1 0 0 0,0 1 0 0 0,-1-1 1 0 0,1 1-1 0 0,0-1 0 0 0,1 1 0 0 0,-1-1 0 0 0,0 0 0 0 0,0 0 1 0 0,1 0-1 0 0,-1 0 0 0 0,0 0 0 0 0,1 0 0 0 0,-1 0 1 0 0,1 0-1 0 0,-1 0 0 0 0,1-1 0 0 0,0 1 0 0 0,-1 0 1 0 0,1-1-1 0 0,0 0 0 0 0,-1 1 0 0 0,1-1 0 0 0,2 0 0 0 0,9 1 192 0 0,0-1 0 0 0,0 0-1 0 0,0-1 1 0 0,0-1-1 0 0,0 0 1 0 0,13-4-1 0 0,4-2-121 0 0,40-18-1 0 0,-53 18-93 0 0,-1-1-1 0 0,1 0 1 0 0,-2-1 0 0 0,1-1-1 0 0,-1 0 1 0 0,-1-1 0 0 0,0-1 0 0 0,-1 0-1 0 0,0-1 1 0 0,-1 0 0 0 0,0-1-1 0 0,-1 0 1 0 0,-1-1 0 0 0,-1 0 0 0 0,0-1-1 0 0,-1 0 1 0 0,-1 0 0 0 0,0-1-1 0 0,-2 0 1 0 0,5-19 0 0 0,-9 30-83 0 0,0 1 0 0 0,-1-1 0 0 0,1 1 0 0 0,-2-11 0 0 0,1 16 53 0 0,0-1 0 0 0,0 1 0 0 0,0 0-1 0 0,0 0 1 0 0,-1 0 0 0 0,1-1 0 0 0,0 1-1 0 0,-1 0 1 0 0,1 0 0 0 0,-1 0 0 0 0,1 0 0 0 0,-1 0-1 0 0,1 0 1 0 0,-1 0 0 0 0,0 0 0 0 0,0 0-1 0 0,0 0 1 0 0,1 0 0 0 0,-1 1 0 0 0,0-1 0 0 0,0 0-1 0 0,0 1 1 0 0,0-1 0 0 0,0 0 0 0 0,0 1-1 0 0,0-1 1 0 0,-1 1 0 0 0,1-1 0 0 0,0 1 0 0 0,0 0-1 0 0,0 0 1 0 0,-2-1 0 0 0,-11 1-560 0 0,-1-1-1 0 0,-18 4 1 0 0,7 1-5416 0 0,9 2-658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6447 0 0,'0'0'11846'0'0,"-19"13"-10008"0"0,15-10-1769 0 0,2-2 2 0 0,0 0-1 0 0,1 0 1 0 0,-1 0-1 0 0,0 1 1 0 0,1-1-1 0 0,-1 0 1 0 0,1 1-1 0 0,-1 0 1 0 0,1-1-1 0 0,0 1 0 0 0,-2 2 1 0 0,3-3 452 0 0,10-4-3469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33 13903 0 0,'66'-23'1530'0'0,"-35"14"3970"0"0,-32 10-5211 0 0,-24 26 169 0 0,-41 34 0 0 0,14-20-385 0 0,-10 9-5 0 0,10-6-68 0 0,33-30 0 0 0,2 1 0 0 0,0 1 0 0 0,0 0 0 0 0,-15 22 0 0 0,29-34 7 0 0,1-1 1 0 0,0 1-1 0 0,0 1 0 0 0,1-1 0 0 0,-1 0 1 0 0,1 0-1 0 0,0 1 0 0 0,0-1 0 0 0,0 0 1 0 0,1 1-1 0 0,-1-1 0 0 0,1 1 0 0 0,0-1 0 0 0,0 1 1 0 0,1-1-1 0 0,1 9 0 0 0,-1-10-2 0 0,0 0 0 0 0,-1 0 0 0 0,1-1 0 0 0,0 1-1 0 0,1 0 1 0 0,-1-1 0 0 0,0 1 0 0 0,1-1 0 0 0,-1 1-1 0 0,1-1 1 0 0,0 0 0 0 0,0 1 0 0 0,0-1 0 0 0,0 0 0 0 0,0 0-1 0 0,0 0 1 0 0,1-1 0 0 0,-1 1 0 0 0,1-1 0 0 0,-1 1 0 0 0,1-1-1 0 0,0 0 1 0 0,-1 0 0 0 0,1 0 0 0 0,0 0 0 0 0,4 1-1 0 0,11-2-336 0 0,-1 0 0 0 0,0 0 0 0 0,1-2 0 0 0,-1 0 0 0 0,29-8 0 0 0,-10 3-1750 0 0,-18 3 55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21 10135 0 0,'29'-20'3792'0'0,"-58"23"-195"0"0,-14 10-3116 0 0,22-6-41 0 0,-16 6 3 0 0,0 3 0 0 0,-36 20 1 0 0,14-6-196 0 0,-53 25-60 0 0,-102 46-120 0 0,198-95-75 0 0,6-2-46 0 0,0 0 0 0 0,0 1 1 0 0,1 0-1 0 0,-1 0 1 0 0,1 1-1 0 0,-13 10 0 0 0,21-15 43 0 0,1 0-1 0 0,-1-1 1 0 0,1 1-1 0 0,0 0 1 0 0,-1 0-1 0 0,1 0 1 0 0,-1 0-1 0 0,1-1 1 0 0,0 1-1 0 0,0 0 1 0 0,0 0-1 0 0,0 0 1 0 0,-1 0-1 0 0,1 0 1 0 0,0 0-1 0 0,1 0 1 0 0,-1 0-1 0 0,0 0 1 0 0,0-1-1 0 0,0 1 1 0 0,0 0-1 0 0,1 0 1 0 0,-1 0-1 0 0,0 0 1 0 0,1 0-1 0 0,-1-1 1 0 0,1 1-1 0 0,-1 0 1 0 0,1 0-1 0 0,-1-1 1 0 0,1 1-1 0 0,0 0 1 0 0,-1-1-1 0 0,1 1 1 0 0,1 1-1 0 0,1 0 12 0 0,-1 1 1 0 0,1-1-1 0 0,0 1 0 0 0,0-1 0 0 0,1 0 1 0 0,-1 0-1 0 0,5 2 0 0 0,8 0-1 0 0,0 0 0 0 0,1-1 0 0 0,23 2 0 0 0,17 2 0 0 0,-34-2-8 0 0,0 1-1 0 0,41 15 1 0 0,-56-18 5 0 0,-1 1 0 0 0,1-1 0 0 0,-1 2 0 0 0,0-1 0 0 0,-1 1 0 0 0,1 0 0 0 0,-1 0 0 0 0,0 0 0 0 0,0 1 0 0 0,-1 0 0 0 0,0 0 0 0 0,5 8 0 0 0,-9-12 32 0 0,1 0-1 0 0,-1 0 1 0 0,0 0 0 0 0,-1 0-1 0 0,1 0 1 0 0,0 0-1 0 0,-1 1 1 0 0,1-1-1 0 0,-1 0 1 0 0,0 0 0 0 0,1 1-1 0 0,-1-1 1 0 0,0 0-1 0 0,0 1 1 0 0,-1-1-1 0 0,1 0 1 0 0,0 1 0 0 0,-1-1-1 0 0,0 0 1 0 0,1 0-1 0 0,-1 0 1 0 0,0 0-1 0 0,0 1 1 0 0,0-1 0 0 0,0 0-1 0 0,-1-1 1 0 0,1 1-1 0 0,0 0 1 0 0,-1 0 0 0 0,0 0-1 0 0,-2 1 1 0 0,-5 6 183 0 0,-1-1 1 0 0,0-1-1 0 0,0 0 1 0 0,-18 9-1 0 0,20-11-177 0 0,-289 135 457 0 0,245-121-497 0 0,46-18 14 0 0,1 1-1 0 0,0-1 1 0 0,-1 0 0 0 0,1 0-1 0 0,-1-1 1 0 0,1 0 0 0 0,-12-1-1 0 0,16 1-2 0 0,0 0 0 0 0,0 0 0 0 0,0 0 0 0 0,0-1 0 0 0,0 1 0 0 0,0 0 0 0 0,0-1-1 0 0,0 1 1 0 0,1 0 0 0 0,-1-1 0 0 0,0 1 0 0 0,0-1 0 0 0,0 0 0 0 0,0 1 0 0 0,0-1 0 0 0,1 0 0 0 0,-1 1 0 0 0,0-1 0 0 0,1 0-1 0 0,-1 0 1 0 0,0 0 0 0 0,1 0 0 0 0,-1-1 0 0 0,1 1-1 0 0,-1 0-1 0 0,1-1 0 0 0,0 1 1 0 0,0-1-1 0 0,0 1 0 0 0,0-1 1 0 0,0 1-1 0 0,0 0 1 0 0,1-1-1 0 0,-1 1 0 0 0,0-1 1 0 0,1 1-1 0 0,-1 0 1 0 0,2-3-1 0 0,1-1-274 0 0,0-1 0 0 0,0 1 0 0 0,1-1 0 0 0,0 1 0 0 0,0 1 0 0 0,5-6 0 0 0,13-7-2643 0 0,-7 8-2060 0 0,-3 2-435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84 7367 0 0,'6'-5'10158'0'0,"-5"7"-10078"0"0,-1 1 1 0 0,0 0-1 0 0,1 0 1 0 0,-1-1-1 0 0,0 1 1 0 0,-1 0-1 0 0,1 0 1 0 0,0-1-1 0 0,-1 1 1 0 0,0 0-1 0 0,1 0 1 0 0,-1-1-1 0 0,0 1 1 0 0,-3 4-1 0 0,-2 4 266 0 0,-16 22 0 0 0,5-8-107 0 0,9-11-95 0 0,-1 0-53 0 0,0 1 0 0 0,-6 18 0 0 0,13-30-77 0 0,1 1 0 0 0,0 0 0 0 0,-1 1 0 0 0,1-1-1 0 0,1 0 1 0 0,-1 0 0 0 0,1 0 0 0 0,0 0 0 0 0,0 1 0 0 0,0-1-1 0 0,0 0 1 0 0,1 0 0 0 0,1 8 0 0 0,-1-10 29 0 0,0 1 1 0 0,0-1 0 0 0,0 0-1 0 0,1 0 1 0 0,-1 0 0 0 0,1 0-1 0 0,-1 0 1 0 0,1 0 0 0 0,0 0-1 0 0,-1-1 1 0 0,1 1-1 0 0,0-1 1 0 0,0 1 0 0 0,0-1-1 0 0,0 0 1 0 0,1 0 0 0 0,-1 0-1 0 0,0 0 1 0 0,0 0 0 0 0,1 0-1 0 0,-1 0 1 0 0,1-1-1 0 0,-1 1 1 0 0,0-1 0 0 0,4 0-1 0 0,-1 1 66 0 0,1-1 0 0 0,-1 0-1 0 0,0-1 1 0 0,1 1-1 0 0,-1-1 1 0 0,0 0 0 0 0,1 0-1 0 0,-1 0 1 0 0,0-1 0 0 0,8-4-1 0 0,2-2 6 0 0,-1-1-1 0 0,0-1 1 0 0,-1 0 0 0 0,0-1-1 0 0,0 0 1 0 0,-1-1 0 0 0,14-18-1 0 0,5-12 9 0 0,27-47 0 0 0,25-35-2673 0 0,-82 123 1508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 9215 0 0,'11'-6'12563'0'0,"-13"8"-11209"0"0,-1 1-3280 0 0,-8 9 2046 0 0,0 0 0 0 0,-1-1 0 0 0,-1 0 0 0 0,-19 12 1 0 0,5-3-41 0 0,-29 21-80 0 0,33-27 0 0 0,2 2 0 0 0,0 0 0 0 0,1 2 0 0 0,-35 38 0 0 0,53-54 1 0 0,0 0-1 0 0,0 0 1 0 0,1 1-1 0 0,-1-1 1 0 0,1 1-1 0 0,0-1 1 0 0,0 1-1 0 0,0-1 1 0 0,0 1-1 0 0,0-1 1 0 0,0 1-1 0 0,1 0 1 0 0,-1 0-1 0 0,1-1 1 0 0,0 1-1 0 0,0 0 1 0 0,0 0-1 0 0,0 0 1 0 0,0-1-1 0 0,2 6 1 0 0,-2-6 3 0 0,1-1 0 0 0,0 1 1 0 0,0 0-1 0 0,0-1 0 0 0,0 1 1 0 0,0-1-1 0 0,0 1 0 0 0,1-1 1 0 0,-1 0-1 0 0,1 0 0 0 0,-1 1 1 0 0,0-1-1 0 0,1 0 0 0 0,0 0 1 0 0,-1 0-1 0 0,1-1 0 0 0,0 1 0 0 0,-1 0 1 0 0,1 0-1 0 0,0-1 0 0 0,0 1 1 0 0,0-1-1 0 0,-1 0 0 0 0,4 1 1 0 0,2-1-22 0 0,1 1 0 0 0,0-1 0 0 0,16-2 0 0 0,2-3-1428 0 0,-1 0 1 0 0,27-10 0 0 0,-49 14 1153 0 0,20-6-6136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2303 0 0,'-1'1'12219'0'0,"-6"2"-10031"0"0,-6 7-1456 0 0,0 0 0 0 0,1 0 0 0 0,-20 22 0 0 0,-7 5-419 0 0,-41 27 14 0 0,41-34 142 0 0,-39 38-1 0 0,72-62-363 0 0,0 1-1 0 0,0 0 1 0 0,1 0-1 0 0,0 1 1 0 0,0-1-1 0 0,1 1 1 0 0,-4 9-1 0 0,7-14-84 0 0,0 0-1 0 0,0 0 1 0 0,0 0-1 0 0,0 0 0 0 0,0 0 1 0 0,0 1-1 0 0,1-1 1 0 0,0 0-1 0 0,0 0 0 0 0,0 1 1 0 0,0-1-1 0 0,0 0 1 0 0,0 0-1 0 0,1 1 1 0 0,0-1-1 0 0,0 0 0 0 0,0 0 1 0 0,0 0-1 0 0,0 0 1 0 0,0 0-1 0 0,1 0 0 0 0,2 4 1 0 0,-2-5-9 0 0,0 0-1 0 0,0 0 1 0 0,0 0 0 0 0,0-1-1 0 0,0 1 1 0 0,1 0 0 0 0,-1-1-1 0 0,0 0 1 0 0,1 0 0 0 0,-1 1-1 0 0,1-1 1 0 0,-1-1 0 0 0,1 1-1 0 0,0 0 1 0 0,-1-1 0 0 0,1 1-1 0 0,0-1 1 0 0,-1 0 0 0 0,1 0-1 0 0,3 0 1 0 0,6-1-176 0 0,-1-1-1 0 0,0 0 1 0 0,17-5-1 0 0,-10 2-179 0 0,37-11-2162 0 0,-19 5-3315 0 0,-13 3 35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59 8287 0 0,'0'0'1087'0'0,"-6"11"2170"0"0,5-6 1018 0 0,1-4-4136 0 0,0 1 0 0 0,1-1 0 0 0,-1 1 1 0 0,1-1-1 0 0,-1 1 0 0 0,1-1 0 0 0,-1 1 0 0 0,1-1 0 0 0,0 0 0 0 0,0 1 1 0 0,0-1-1 0 0,0 0 0 0 0,0 0 0 0 0,0 0 0 0 0,0 1 0 0 0,0-1 0 0 0,0 0 1 0 0,2 1-1 0 0,0-1 25 0 0,0 1 0 0 0,0-1 1 0 0,0 0-1 0 0,0 0 0 0 0,0 0 1 0 0,0 0-1 0 0,0 0 0 0 0,5 0 1 0 0,6-1 155 0 0,0 0 1 0 0,0 0-1 0 0,18-4 1 0 0,-26 3-201 0 0,13-1-34 0 0,0-1 0 0 0,0 0-1 0 0,0-2 1 0 0,0 0 0 0 0,-1-1-1 0 0,18-9 1 0 0,-33 13-145 0 0,0 0-1 0 0,0 0 0 0 0,-1 0 1 0 0,1 0-1 0 0,-1 0 1 0 0,1-1-1 0 0,-1 0 0 0 0,0 1 1 0 0,0-1-1 0 0,0 0 1 0 0,2-5-1 0 0,-3 7 17 0 0,-1 0 0 0 0,1 1-1 0 0,-1-1 1 0 0,0 0 0 0 0,1 0-1 0 0,-1 0 1 0 0,0 0 0 0 0,0 0 0 0 0,0 0-1 0 0,0 0 1 0 0,0 0 0 0 0,0 0 0 0 0,0 0-1 0 0,0 0 1 0 0,0 0 0 0 0,-1 0 0 0 0,1 0-1 0 0,-1-1 1 0 0,1 1-12 0 0,-1 0 0 0 0,0 0 0 0 0,0 1-1 0 0,1-1 1 0 0,-1 0 0 0 0,0 0 0 0 0,0 1 0 0 0,0-1 0 0 0,0 0 0 0 0,0 1-1 0 0,0-1 1 0 0,0 1 0 0 0,0-1 0 0 0,0 1 0 0 0,0 0 0 0 0,0-1 0 0 0,0 1-1 0 0,0 0 1 0 0,-3 0 0 0 0,-5-1-19 0 0,0 0-1 0 0,-1 0 1 0 0,1 1-1 0 0,0 1 1 0 0,-1 0-1 0 0,1 0 1 0 0,0 1 0 0 0,0 0-1 0 0,0 0 1 0 0,0 1-1 0 0,0 0 1 0 0,-16 9-1 0 0,0 2 252 0 0,0 0 0 0 0,2 2 0 0 0,-1 1-1 0 0,2 0 1 0 0,0 2 0 0 0,1 1 0 0 0,1 0 0 0 0,1 2-1 0 0,-32 46 1 0 0,49-65-162 0 0,0-1 0 0 0,1 1 0 0 0,-1 0 1 0 0,1-1-1 0 0,0 1 0 0 0,0 0 0 0 0,0 0 0 0 0,0 0 0 0 0,0 0 0 0 0,1 0 0 0 0,-1 0 0 0 0,1 6 0 0 0,0-8-12 0 0,0 1-1 0 0,0-1 0 0 0,1 0 0 0 0,-1 0 0 0 0,1 1 0 0 0,-1-1 1 0 0,1 0-1 0 0,0 0 0 0 0,-1 0 0 0 0,1 0 0 0 0,0 0 0 0 0,0 0 1 0 0,0 0-1 0 0,0 0 0 0 0,-1 0 0 0 0,1 0 0 0 0,1 0 1 0 0,-1 0-1 0 0,0-1 0 0 0,0 1 0 0 0,0 0 0 0 0,0-1 0 0 0,0 1 1 0 0,1-1-1 0 0,-1 1 0 0 0,0-1 0 0 0,0 0 0 0 0,1 0 0 0 0,-1 1 1 0 0,0-1-1 0 0,1 0 0 0 0,0 0 0 0 0,14 0-305 0 0,-1 0 0 0 0,1 0 0 0 0,-1-1 0 0 0,1-1 0 0 0,17-5 0 0 0,1-1-771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17 10567 0 0,'5'-6'-789'0'0,"-4"-4"7720"0"0,-12 10-5451 0 0,-1 4-1161 0 0,1 0 1 0 0,-1 1 0 0 0,1 0-1 0 0,0 0 1 0 0,1 1 0 0 0,-17 12 0 0 0,18-11-162 0 0,-79 59 207 0 0,21-15-276 0 0,51-38-89 0 0,16-12-2 0 0,-1-1 1 0 0,1 0-1 0 0,0 1 0 0 0,-1-1 1 0 0,1 1-1 0 0,0-1 0 0 0,-1 1 1 0 0,1-1-1 0 0,0 1 0 0 0,0-1 0 0 0,-1 1 1 0 0,1-1-1 0 0,0 1 0 0 0,0-1 1 0 0,0 1-1 0 0,0 0 0 0 0,0-1 0 0 0,0 1 1 0 0,0-1-1 0 0,0 1 0 0 0,0-1 1 0 0,0 1-1 0 0,0-1 0 0 0,0 1 1 0 0,0 0-1 0 0,0-1 0 0 0,1 1 0 0 0,-1-1 1 0 0,0 1-1 0 0,0-1 0 0 0,1 1 1 0 0,-1-1-1 0 0,0 1 0 0 0,1-1 1 0 0,-1 0-1 0 0,0 1 0 0 0,1-1 0 0 0,-1 1 1 0 0,1-1-1 0 0,-1 0 0 0 0,0 1 1 0 0,2 0-1 0 0,34 21-72 0 0,-20-13-22 0 0,22 19 0 0 0,-34-25 86 0 0,1 1-1 0 0,-2-1 0 0 0,1 1 0 0 0,0 1 0 0 0,-1-1 0 0 0,0 0 0 0 0,0 1 0 0 0,0-1 0 0 0,4 10 0 0 0,-5-6 30 0 0,-1-7-3 0 0,-1 0 1 0 0,0 0-1 0 0,0 0 0 0 0,0 1 1 0 0,0-1-1 0 0,0 0 1 0 0,0 0-1 0 0,-1 0 0 0 0,1 0 1 0 0,0 0-1 0 0,0-1 1 0 0,-1 1-1 0 0,1 0 0 0 0,0 0 1 0 0,-1 0-1 0 0,1 0 1 0 0,-1 0-1 0 0,0 0 0 0 0,1 0 1 0 0,-1-1-1 0 0,0 1 1 0 0,1 0-1 0 0,-1 0 0 0 0,0-1 1 0 0,-1 2-1 0 0,-20 11 459 0 0,9-8-348 0 0,0 0 0 0 0,0 0 1 0 0,-1-2-1 0 0,-25 4 0 0 0,-59 1-300 0 0,43-5-650 0 0,50-3 651 0 0,-3 1-770 0 0,0 0 1 0 0,0-1-1 0 0,1 0 1 0 0,-10-2-1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 5063 0 0,'0'0'390'0'0,"-13"-5"4586"0"0,10 5-3980 0 0,-1-1 1 0 0,0 1-1 0 0,0 0 1 0 0,0 0-1 0 0,-7 1 1 0 0,-21 7 1105 0 0,13 0-2091 0 0,-22 13 0 0 0,27-13 575 0 0,-9 4-441 0 0,1 1 1 0 0,-24 19 0 0 0,35-23-147 0 0,1 0 0 0 0,-1 1 1 0 0,1 1-1 0 0,1-1 1 0 0,-13 19-1 0 0,21-27 1 0 0,0-1 0 0 0,0 1 0 0 0,1-1 0 0 0,-1 1 0 0 0,0 0 0 0 0,1 0 0 0 0,-1-1 0 0 0,1 1 0 0 0,-1 0 0 0 0,1 0 0 0 0,0 0 0 0 0,0-1 0 0 0,0 1 0 0 0,0 0 0 0 0,0 0 0 0 0,1 0 0 0 0,0 3 0 0 0,0-3 1 0 0,1 1-1 0 0,0 0 1 0 0,0 0 0 0 0,0-1-1 0 0,0 1 1 0 0,0-1 0 0 0,1 0-1 0 0,-1 1 1 0 0,1-1-1 0 0,0 0 1 0 0,3 2 0 0 0,5 1 37 0 0,22 9 1 0 0,-27-12-33 0 0,1 0-1 0 0,-1 1 1 0 0,1 0 0 0 0,-1 0-1 0 0,0 0 1 0 0,0 1 0 0 0,0 0-1 0 0,8 8 1 0 0,-12-11 51 0 0,-1 0 0 0 0,0 1 0 0 0,0-1 0 0 0,1 1 0 0 0,-1-1 0 0 0,0 1 0 0 0,0-1 0 0 0,-1 1 0 0 0,1 0 0 0 0,0-1 0 0 0,0 1 0 0 0,-1 0 0 0 0,1 0 0 0 0,-1 0 0 0 0,0-1 0 0 0,1 1 0 0 0,-1 0-1 0 0,0 0 1 0 0,0 0 0 0 0,0 0 0 0 0,0 0 0 0 0,-1-1 0 0 0,1 1 0 0 0,-1 3 0 0 0,-1-1 67 0 0,0 0 1 0 0,0 0-1 0 0,-1-1 0 0 0,1 1 1 0 0,-1 0-1 0 0,0-1 0 0 0,0 0 0 0 0,0 0 1 0 0,0 0-1 0 0,-8 5 0 0 0,5-3-33 0 0,-1-1 0 0 0,0-1 0 0 0,0 0 0 0 0,-1 0 0 0 0,-12 4-1 0 0,1-3-41 0 0,1-1 0 0 0,-1 0 0 0 0,1-2 0 0 0,-30 0 0 0 0,31-2-182 0 0,-1 0 0 0 0,1-1-1 0 0,0 0 1 0 0,-1-2 0 0 0,1 0-1 0 0,-21-8 1 0 0,37 11-31 0 0,-1 1 0 0 0,1-1 0 0 0,-1 0 0 0 0,1 0 0 0 0,-1 0 0 0 0,1 0 0 0 0,-1 0 0 0 0,1 0 0 0 0,0 0 0 0 0,0 0 0 0 0,-1-1 0 0 0,1 1 0 0 0,-1-2 0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461 396 8287 0 0,'-5'7'756'0'0,"5"-6"-712"0"0,-1 1 79 0 0,-1 0 0 0 0,1 0 1 0 0,0 0-1 0 0,0 0 0 0 0,0 1 1 0 0,0-1-1 0 0,0 1 0 0 0,-1 3 1 0 0,2-3 273 0 0,1 0 1 0 0,-1 0-1 0 0,1 0 0 0 0,0 0 1 0 0,0 0-1 0 0,0-1 1 0 0,0 1-1 0 0,0 0 1 0 0,1-1-1 0 0,-1 1 1 0 0,1-1-1 0 0,0 1 1 0 0,-1-1-1 0 0,1 0 0 0 0,0 0 1 0 0,4 4-1 0 0,4 2 1367 0 0,-1-1-1 0 0,19 11 0 0 0,-27-17-1514 0 0,2-1-194 0 0,-1 0-1 0 0,0 0 1 0 0,0 0-1 0 0,0 0 0 0 0,0 0 1 0 0,0-1-1 0 0,0 1 0 0 0,0-1 1 0 0,0 1-1 0 0,0-1 0 0 0,0 0 1 0 0,0 0-1 0 0,0 0 0 0 0,0 0 1 0 0,0 0-1 0 0,-1 0 0 0 0,1-1 1 0 0,0 1-1 0 0,-1 0 0 0 0,2-3 1 0 0,5-2 82 0 0,0-1 0 0 0,13-8 0 0 0,-15 12-99 0 0,0-1-1 0 0,0 0 0 0 0,-1 0 1 0 0,0-1-1 0 0,0 1 1 0 0,0-1-1 0 0,-1 0 0 0 0,7-8 1 0 0,56-88-726 0 0,17-28-1056 0 0,3-39-1607 0 0,-87 167 3310 0 0,1 0-1 0 0,-1 0 1 0 0,1 0 0 0 0,-1 0-1 0 0,0 0 1 0 0,1 0 0 0 0,-1 0-1 0 0,0 0 1 0 0,0 0-1 0 0,0 0 1 0 0,0 0 0 0 0,1 0-1 0 0,-2-1 1 0 0,1 2 28 0 0,0 0 1 0 0,0-1-1 0 0,0 1 0 0 0,0 0 0 0 0,0 0 1 0 0,0-1-1 0 0,-1 1 0 0 0,1 0 1 0 0,0 0-1 0 0,0-1 0 0 0,0 1 1 0 0,-1 0-1 0 0,1 0 0 0 0,0 0 0 0 0,0-1 1 0 0,-1 1-1 0 0,1 0 0 0 0,0 0 1 0 0,0 0-1 0 0,-1 0 0 0 0,1 0 0 0 0,0 0 1 0 0,-1 0-1 0 0,1-1 0 0 0,0 1 1 0 0,-1 0-1 0 0,1 0 0 0 0,-4 0-17 0 0,1 1 0 0 0,-1-1 0 0 0,1 1 0 0 0,-1-1 1 0 0,-5 3-1 0 0,-20 7-9 0 0,-46 24 1 0 0,26-12 21 0 0,36-15 114 0 0,-1 1 0 0 0,1 0 0 0 0,1 1 0 0 0,0 0 0 0 0,0 1 0 0 0,0 0 0 0 0,1 1 0 0 0,1 0 0 0 0,0 1 0 0 0,1 0 0 0 0,-15 24 0 0 0,-2 12 529 0 0,-40 96 0 0 0,-13 80 32 0 0,10-22 1165 0 0,59-179-1537 0 0,0 1 0 0 0,-2-2 0 0 0,0 0-1 0 0,-2 0 1 0 0,-28 35 0 0 0,32-46-371 0 0,0 0 1 0 0,-1-1-1 0 0,-1 0 1 0 0,1 0 0 0 0,-2-1-1 0 0,1-1 1 0 0,-1 0-1 0 0,0-1 1 0 0,-1 0 0 0 0,0-1-1 0 0,-15 4 1 0 0,24-8-400 0 0,0-1 1 0 0,0 0-1 0 0,-1 0 0 0 0,1-1 1 0 0,0 1-1 0 0,-1-1 0 0 0,-8-1 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71 10591 0 0,'-9'1'1104'0'0,"-2"4"3091"0"0,15-1-2975 0 0,12 0-500 0 0,0-3-34 0 0,-1-1 1 0 0,0-1-1 0 0,0-1 1 0 0,1 0-1 0 0,28-8 1 0 0,-16 4 3 0 0,74-19 517 0 0,-54 12-738 0 0,95-12-1 0 0,-76 23-2524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52 10591 0 0,'0'0'819'0'0,"6"-5"-502"0"0,-3 3 150 0 0,0 1 0 0 0,-1 0 0 0 0,1 0 0 0 0,0 0 0 0 0,0 0-1 0 0,10-1 7109 0 0,-11 9-6815 0 0,-2-7-754 0 0,0 0-1 0 0,1 1 0 0 0,-1-1 1 0 0,0 1-1 0 0,0-1 1 0 0,0 1-1 0 0,0-1 0 0 0,1 1 1 0 0,-1-1-1 0 0,0 1 1 0 0,0-1-1 0 0,0 0 0 0 0,0 1 1 0 0,0-1-1 0 0,0 1 0 0 0,0-1 1 0 0,0 1-1 0 0,-1-1 1 0 0,1 1-1 0 0,0-1 0 0 0,0 1 1 0 0,-5 9 118 0 0,0-1 0 0 0,-7 11 0 0 0,-5 7 113 0 0,7-9-88 0 0,6-12-93 0 0,1 0-1 0 0,-1 0 1 0 0,1 0-1 0 0,1 0 1 0 0,-1 1-1 0 0,1-1 1 0 0,0 1-1 0 0,1-1 1 0 0,-3 14-1 0 0,4-20-50 0 0,0 1 0 0 0,0 0 0 0 0,0-1 0 0 0,0 1 0 0 0,0-1 0 0 0,0 1 0 0 0,0 0 1 0 0,0-1-1 0 0,0 1 0 0 0,0 0 0 0 0,1-1 0 0 0,-1 1 0 0 0,0-1 0 0 0,0 1 0 0 0,0-1 0 0 0,1 1 0 0 0,-1 0 0 0 0,0-1 0 0 0,1 1 0 0 0,-1-1 0 0 0,0 1 0 0 0,1-1 0 0 0,-1 0 0 0 0,1 1 0 0 0,-1-1 0 0 0,1 1 0 0 0,-1-1 0 0 0,1 0 1 0 0,-1 1-1 0 0,1-1 0 0 0,-1 0 0 0 0,1 1 0 0 0,0-1 0 0 0,-1 0 0 0 0,1 0 0 0 0,-1 0 0 0 0,1 0 0 0 0,0 0 0 0 0,-1 1 0 0 0,2-1 0 0 0,0 0 20 0 0,8 1 139 0 0,0 1 1 0 0,0-2-1 0 0,0 0 0 0 0,0 0 0 0 0,0 0 0 0 0,10-3 1 0 0,61-15 427 0 0,-56 12-442 0 0,-15 4-131 0 0,0-1 0 0 0,0 0 0 0 0,-1-1 1 0 0,1 0-1 0 0,-1 0 0 0 0,0-1 0 0 0,17-11 0 0 0,-22 12-88 0 0,0 0 1 0 0,0 0-1 0 0,0 0 1 0 0,0 0-1 0 0,-1-1 0 0 0,0 1 1 0 0,1-1-1 0 0,-2 0 1 0 0,1 0-1 0 0,-1 0 0 0 0,1 0 1 0 0,-1 0-1 0 0,-1-1 1 0 0,1 1-1 0 0,-1-1 0 0 0,1-5 1 0 0,5-58-3613 0 0,-5 57 1907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6447 0 0,'0'0'11622'0'0,"2"1"-11261"0"0,-1-1-291 0 0,0 0 0 0 0,-1 0-1 0 0,1 0 1 0 0,0 0 0 0 0,0 0 0 0 0,0 0 0 0 0,0-1 0 0 0,-1 1 0 0 0,1 0-1 0 0,0 0 1 0 0,0-1 0 0 0,0 1 0 0 0,-1-1 0 0 0,1 1 0 0 0,0 0 0 0 0,-1-1 0 0 0,1 1-1 0 0,0-1 1 0 0,-1 0 0 0 0,1 1 0 0 0,0-1 0 0 0,-1 1 0 0 0,1-1 0 0 0,-1 0-1 0 0,1 0 1 0 0,-1 1 0 0 0,0-1 0 0 0,1 0 0 0 0,-1 0 0 0 0,0 1 0 0 0,1-1-1 0 0,-1-1 1 0 0,13-38 305 0 0,-7 20-70 0 0,8-15 57 0 0,25-46-1 0 0,-29 64-307 0 0,0 1-1 0 0,1 1 0 0 0,1 0 0 0 0,22-23 0 0 0,-21 25-189 0 0,1 1 0 0 0,-1 0-1 0 0,2 1 1 0 0,0 1-1 0 0,0 0 1 0 0,1 1-1 0 0,0 1 1 0 0,0 0-1 0 0,1 1 1 0 0,29-7-1 0 0,-39 12-591 0 0,0 2-1 0 0,0-1 1 0 0,8 1-1 0 0,-13 0 461 0 0,16 0-6278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64 4143 0 0,'30'-37'901'0'0,"-12"11"15006"0"0,-19 28-15647 0 0,-12 27 187 0 0,-23 39 1 0 0,8-16-236 0 0,-126 213 952 0 0,68-121 48 0 0,40-77-700 0 0,-2 2-179 0 0,43-60-307 0 0,0 0 1 0 0,1 0 0 0 0,0 1 0 0 0,0 0-1 0 0,-4 19 1 0 0,8-27-32 0 0,0-1-1 0 0,-1 1 1 0 0,1 0-1 0 0,0-1 1 0 0,0 1 0 0 0,0 0-1 0 0,0-1 1 0 0,0 1-1 0 0,1 0 1 0 0,-1-1 0 0 0,0 1-1 0 0,1 0 1 0 0,-1-1-1 0 0,1 1 1 0 0,0-1-1 0 0,-1 1 1 0 0,1-1 0 0 0,0 1-1 0 0,0-1 1 0 0,0 1-1 0 0,0-1 1 0 0,1 1 0 0 0,0 0-98 0 0,0-1 0 0 0,0 0 1 0 0,0 0-1 0 0,0 0 1 0 0,0 0-1 0 0,0 0 1 0 0,0 0-1 0 0,0 0 1 0 0,0-1-1 0 0,1 1 0 0 0,-1-1 1 0 0,0 1-1 0 0,0-1 1 0 0,1 0-1 0 0,-1 0 1 0 0,3 0-1 0 0,-2-1-250 0 0,0 1 1 0 0,0 0-1 0 0,0-1 0 0 0,0 0 0 0 0,0 0 1 0 0,4-1-1 0 0,4-4-1626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86 323 7855 0 0,'0'0'714'0'0,"-6"8"-414"0"0,-20 29 8510 0 0,26-37-8760 0 0,0 0 1 0 0,0 1-1 0 0,0-1 0 0 0,0 0 0 0 0,0 0 1 0 0,0 0-1 0 0,0 0 0 0 0,0 0 0 0 0,0 1 1 0 0,-1-1-1 0 0,1 0 0 0 0,0 0 0 0 0,0 0 0 0 0,0 0 1 0 0,0 0-1 0 0,0 0 0 0 0,-1 0 0 0 0,1 1 1 0 0,0-1-1 0 0,0 0 0 0 0,0 0 0 0 0,0 0 0 0 0,0 0 1 0 0,-1 0-1 0 0,1 0 0 0 0,0 0 0 0 0,0 0 1 0 0,0 0-1 0 0,-1 0 0 0 0,1 0 0 0 0,0 0 1 0 0,0 0-1 0 0,0 0 0 0 0,0 0 0 0 0,-1 0 0 0 0,1 0 1 0 0,0 0-1 0 0,0 0 0 0 0,0-1 0 0 0,0 1 1 0 0,-1 0-1 0 0,1 0 0 0 0,0 0 0 0 0,0 0 1 0 0,0 0-1 0 0,0 0 0 0 0,0 0 0 0 0,0 0 0 0 0,-1-1 1 0 0,-7-5 701 0 0,5 1-649 0 0,0-1-1 0 0,1 1 1 0 0,0-1-1 0 0,-2-7 1 0 0,-4-12-58 0 0,5 19-57 0 0,0-1 0 0 0,1 0 0 0 0,0 0 1 0 0,0 0-1 0 0,1 0 0 0 0,-1 0 0 0 0,2-1 1 0 0,-1 1-1 0 0,1 0 0 0 0,0 0 0 0 0,2-15 1 0 0,0 16-54 0 0,-1 0 1 0 0,1 0-1 0 0,1 0 1 0 0,-1 0-1 0 0,1 0 1 0 0,0 1-1 0 0,0-1 1 0 0,0 1-1 0 0,1 0 1 0 0,0 0-1 0 0,0 0 1 0 0,1 0-1 0 0,-1 1 1 0 0,6-5 0 0 0,8-4-24 0 0,-1 1 0 0 0,2 1 1 0 0,-1 0-1 0 0,1 2 1 0 0,1 0-1 0 0,29-9 1 0 0,-17 8 110 0 0,0 2-1 0 0,1 2 1 0 0,47-4 0 0 0,-72 9 23 0 0,0 0-1 0 0,0 1 1 0 0,-1 1 0 0 0,1-1-1 0 0,0 1 1 0 0,-1 0 0 0 0,1 1-1 0 0,9 3 1 0 0,-14-4-31 0 0,-1 0-1 0 0,0 0 1 0 0,1 0 0 0 0,-1 1-1 0 0,0-1 1 0 0,0 1 0 0 0,0-1-1 0 0,0 1 1 0 0,0 0 0 0 0,-1 0-1 0 0,1 0 1 0 0,0 0 0 0 0,-1 0-1 0 0,0 0 1 0 0,1 0 0 0 0,-1 1-1 0 0,0-1 1 0 0,0 0 0 0 0,0 1-1 0 0,0-1 1 0 0,-1 1 0 0 0,1-1-1 0 0,-1 1 1 0 0,1-1 0 0 0,-1 1-1 0 0,0-1 1 0 0,0 1 0 0 0,0 3-1 0 0,-1 2-5 0 0,0-1-1 0 0,-1 0 1 0 0,1 1-1 0 0,-1-1 1 0 0,-1 0-1 0 0,1 0 1 0 0,-1 0-1 0 0,0 0 1 0 0,-1 0-1 0 0,0-1 1 0 0,0 0-1 0 0,0 0 1 0 0,-1 0 0 0 0,-6 7-1 0 0,-2-1-9 0 0,0 1 0 0 0,-1-2 1 0 0,0 0-1 0 0,-28 17 0 0 0,24-19 1 0 0,1 0-1 0 0,-1 0 1 0 0,-1-2-1 0 0,1 0 1 0 0,-25 4-1 0 0,28-8-355 0 0,1-1-1 0 0,-28 1 1 0 0,30-3-802 0 0,0-1-1 0 0,0-1 1 0 0,-23-5 0 0 0,21 4-1943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12 10591 0 0,'10'-11'3184'0'0,"-12"11"-2502"0"0,-6 2-477 0 0,1 1 1 0 0,0 0 0 0 0,0 0 0 0 0,1 1-1 0 0,-1-1 1 0 0,1 2 0 0 0,-7 4 0 0 0,-43 40 693 0 0,25-21-414 0 0,-31 27 173 0 0,-98 112-1 0 0,125-123-628 0 0,1 1 1 0 0,3 2-1 0 0,-41 79 0 0 0,67-116-31 0 0,-9 20-82 0 0,-28 44 1 0 0,35-65-53 0 0,1 0 0 0 0,-2-1 0 0 0,1 0 0 0 0,-1 0 0 0 0,0 0 0 0 0,0-1 0 0 0,-1 0 0 0 0,-15 8 0 0 0,5-4-291 0 0,13-7 159 0 0,-1 0 1 0 0,1 0-1 0 0,-1 0 1 0 0,0-1 0 0 0,1-1-1 0 0,-1 1 1 0 0,-1-1-1 0 0,1 0 1 0 0,0 0 0 0 0,0-1-1 0 0,-10 0 1 0 0,26-9-328 0 0,2-2 99 0 0,22-12 0 0 0,-10 8 144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 10623 0 0,'0'0'4042'0'0,"1"2"-3057"0"0,-1 0-800 0 0,1 0-1 0 0,1 0 1 0 0,-1 1 0 0 0,0-1-1 0 0,1 0 1 0 0,-1 0 0 0 0,1-1-1 0 0,-1 1 1 0 0,1 0 0 0 0,0 0 0 0 0,0-1-1 0 0,0 1 1 0 0,3 1 0 0 0,0 0 49 0 0,0-1-1 0 0,0 0 1 0 0,-1 0 0 0 0,2 0 0 0 0,-1-1 0 0 0,5 1 0 0 0,5 0 161 0 0,1 0 1 0 0,-1-1 0 0 0,25-3-1 0 0,-25 1-206 0 0,7 0 5 0 0,27-5 1 0 0,-43 5-181 0 0,0-1 0 0 0,0 0 0 0 0,0 0 0 0 0,0 0 0 0 0,0-1 0 0 0,0 1 0 0 0,-1-1 0 0 0,11-8 0 0 0,-15 11-18 0 0,0-1 0 0 0,-1 1 1 0 0,1-1-1 0 0,0 0 0 0 0,-1 1 0 0 0,1-1 0 0 0,0 0 0 0 0,-1 0 0 0 0,1 1 0 0 0,-1-1 1 0 0,1 0-1 0 0,-1 0 0 0 0,1 0 0 0 0,-1 0 0 0 0,0 0 0 0 0,1 0 0 0 0,-1 0 0 0 0,0-1 1 0 0,0 2-19 0 0,0-1 1 0 0,0 0 0 0 0,0 1 0 0 0,0-1 0 0 0,0 0 0 0 0,-1 1 0 0 0,1-1 0 0 0,0 0 0 0 0,-1 1-1 0 0,1-1 1 0 0,0 1 0 0 0,-1-1 0 0 0,1 1 0 0 0,-1-1 0 0 0,1 0 0 0 0,0 1 0 0 0,-1 0 0 0 0,0-1-1 0 0,0 0 1 0 0,-2-1-95 0 0,0 1-1 0 0,0-1 1 0 0,0 1-1 0 0,0 0 1 0 0,0-1-1 0 0,-1 2 1 0 0,1-1-1 0 0,0 0 0 0 0,-4 0 1 0 0,-12-1-248 0 0,0 1 0 0 0,0 1 0 0 0,0 1 1 0 0,0 1-1 0 0,-30 6 0 0 0,40-6 357 0 0,1 0-1 0 0,-1 1 1 0 0,1 0 0 0 0,0 1 0 0 0,0 0 0 0 0,0 0 0 0 0,0 1-1 0 0,1-1 1 0 0,-1 2 0 0 0,1-1 0 0 0,1 1 0 0 0,-1 0 0 0 0,1 0-1 0 0,-7 10 1 0 0,6-6 80 0 0,-6 7 185 0 0,0 1 1 0 0,-18 37 0 0 0,29-50-235 0 0,-1-1 1 0 0,2 0-1 0 0,-1 1 0 0 0,0 0 1 0 0,1-1-1 0 0,0 1 0 0 0,0 0 1 0 0,1-1-1 0 0,-1 1 1 0 0,1 0-1 0 0,0 0 0 0 0,0 0 1 0 0,1 0-1 0 0,-1-1 0 0 0,1 1 1 0 0,0 0-1 0 0,0-1 0 0 0,1 1 1 0 0,2 5-1 0 0,-3-8-18 0 0,1 0 0 0 0,0 0 0 0 0,0 0 0 0 0,0 0 0 0 0,0 0 0 0 0,0 0-1 0 0,0 0 1 0 0,0-1 0 0 0,1 1 0 0 0,-1-1 0 0 0,1 1 0 0 0,-1-1 0 0 0,1 0 0 0 0,0 0-1 0 0,-1 0 1 0 0,1-1 0 0 0,0 1 0 0 0,0-1 0 0 0,-1 1 0 0 0,1-1 0 0 0,0 0 0 0 0,4 0 0 0 0,9-1-75 0 0,-1 0 0 0 0,28-5 0 0 0,-37 5 10 0 0,54-13-1034 0 0,-20 3-3628 0 0,-4 0-1135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78 6911 0 0,'0'0'528'0'0,"-6"7"1306"0"0,-9 13 4466 0 0,8-6-3706 0 0,21 2-1979 0 0,-12-15-575 0 0,0 0-1 0 0,0 0 1 0 0,0 0 0 0 0,0-1 0 0 0,1 1 0 0 0,-1 0-1 0 0,0-1 1 0 0,0 0 0 0 0,1 1 0 0 0,-1-1 0 0 0,0 0 0 0 0,1 0-1 0 0,-1-1 1 0 0,4 1 0 0 0,33-9 339 0 0,-34 8-328 0 0,12-4 29 0 0,0 0 1 0 0,25-12-1 0 0,-38 15-83 0 0,0 0 1 0 0,1-1-1 0 0,-1 1 0 0 0,0-1 1 0 0,0 0-1 0 0,-1 0 0 0 0,1 0 1 0 0,0-1-1 0 0,-1 1 0 0 0,0-1 1 0 0,0 0-1 0 0,0 0 0 0 0,0 0 1 0 0,2-6-1 0 0,-4 9-18 0 0,-1 0 0 0 0,1 0 0 0 0,0 0 0 0 0,-1-1 0 0 0,0 1 0 0 0,1 0 0 0 0,-1 0 0 0 0,0-1 0 0 0,0 1 0 0 0,1 0 1 0 0,-1-1-1 0 0,0 1 0 0 0,0 0 0 0 0,-1-1 0 0 0,1 1 0 0 0,0 0 0 0 0,0 0 0 0 0,0-1 0 0 0,-1 1 0 0 0,1 0 0 0 0,-1 0 0 0 0,1-1 0 0 0,-1 1 0 0 0,0 0 0 0 0,1 0 0 0 0,-1 0 1 0 0,0 0-1 0 0,0 0 0 0 0,0 0 0 0 0,1 0 0 0 0,-1 0 0 0 0,0 0 0 0 0,0 0 0 0 0,-1 1 0 0 0,1-1 0 0 0,0 0 0 0 0,0 1 0 0 0,0-1 0 0 0,0 1 0 0 0,-3-2 0 0 0,-1 1-57 0 0,1 0 0 0 0,-1 0-1 0 0,0 0 1 0 0,0 1-1 0 0,0 0 1 0 0,0 0-1 0 0,0 0 1 0 0,1 0 0 0 0,-9 2-1 0 0,-5 2-5 0 0,1 1-1 0 0,-1 1 1 0 0,1 0-1 0 0,1 2 0 0 0,-1-1 1 0 0,1 2-1 0 0,1 0 1 0 0,0 1-1 0 0,0 1 1 0 0,1 0-1 0 0,-14 14 1 0 0,18-14 177 0 0,1 1 0 0 0,0 0 0 0 0,1 1 0 0 0,-14 26 0 0 0,18-29 33 0 0,0-1 0 0 0,0 1-1 0 0,1 1 1 0 0,0-1-1 0 0,1 0 1 0 0,0 1 0 0 0,-1 19-1 0 0,3-27-93 0 0,0 1 1 0 0,0 0-1 0 0,1-1 0 0 0,-1 1 0 0 0,1 0 1 0 0,0-1-1 0 0,0 1 0 0 0,0-1 0 0 0,1 0 1 0 0,-1 1-1 0 0,1-1 0 0 0,-1 0 0 0 0,1 0 0 0 0,0 0 1 0 0,1 0-1 0 0,-1 0 0 0 0,0 0 0 0 0,4 3 1 0 0,-2-3-35 0 0,0-1 1 0 0,0 1-1 0 0,0-1 1 0 0,0 0-1 0 0,0 0 1 0 0,0 0-1 0 0,1-1 1 0 0,-1 1 0 0 0,1-1-1 0 0,-1 0 1 0 0,1 0-1 0 0,-1-1 1 0 0,1 1-1 0 0,5-1 1 0 0,2-1-1812 0 0,-1 1-1 0 0,15-4 1 0 0,1-2-4194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10135 0 0,'0'0'778'0'0,"-1"1"-506"0"0,-86 123 6578 0 0,-58 53-3598 0 0,29-26-2568 0 0,21-25-1336 0 0,69-96-1574 0 0,20-25 436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2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2 224 6447 0 0,'23'-27'897'0'0,"1"2"-1"0"0,2 1 0 0 0,0 1 0 0 0,2 1 0 0 0,0 1 0 0 0,1 1 0 0 0,61-29 1 0 0,-85 47-701 0 0,-1 0 0 0 0,1 0 0 0 0,0 0-1 0 0,-1 1 1 0 0,1 0 0 0 0,0 0 0 0 0,0 0 0 0 0,0 1 0 0 0,8-1 0 0 0,-11 2-86 0 0,0-1-1 0 0,0 0 0 0 0,0 1 0 0 0,0 0 1 0 0,0-1-1 0 0,-1 1 0 0 0,1 0 1 0 0,0 0-1 0 0,0 0 0 0 0,-1 0 0 0 0,1 1 1 0 0,0-1-1 0 0,-1 0 0 0 0,1 1 1 0 0,-1-1-1 0 0,0 1 0 0 0,1-1 1 0 0,-1 1-1 0 0,0 0 0 0 0,0-1 0 0 0,0 1 1 0 0,0 0-1 0 0,0 0 0 0 0,0 0 1 0 0,0 3-1 0 0,2 7 64 0 0,0-1 1 0 0,-1 0-1 0 0,0 1 1 0 0,-1-1-1 0 0,-1 1 1 0 0,0 0-1 0 0,-2 19 1 0 0,-18 80 535 0 0,17-98-637 0 0,-1 0 0 0 0,0-1 0 0 0,-1 0 0 0 0,0 0 0 0 0,0 0 0 0 0,-11 15 0 0 0,13-22 5 0 0,0-1 1 0 0,-1 1-1 0 0,1-1 1 0 0,-1 0-1 0 0,0 0 1 0 0,-1 0 0 0 0,1 0-1 0 0,0-1 1 0 0,-1 0-1 0 0,0 0 1 0 0,0 0 0 0 0,0 0-1 0 0,0-1 1 0 0,0 0-1 0 0,-1 0 1 0 0,1 0 0 0 0,-6 0-1 0 0,-13 1 69 0 0,1-2 1 0 0,-1-1-1 0 0,1-1 0 0 0,0-1 1 0 0,-1-1-1 0 0,-36-9 0 0 0,38 6-2130 0 0,13 2 56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82 8751 0 0,'4'-13'462'0'0,"-1"1"-22"0"0,1 0 1 0 0,0 0-1 0 0,10-21 5109 0 0,-11 47-4514 0 0,-3 4-827 0 0,-1 0 0 0 0,-1-1 0 0 0,0 1 0 0 0,-8 29 1 0 0,3-16-86 0 0,-71 273 28 0 0,52-230-120 0 0,-3-1 1 0 0,-39 71-1 0 0,-79 102-135 0 0,105-185 52 0 0,-93 102 0 0 0,122-150 52 0 0,45-63 118 0 0,241-286-108 0 0,-216 276 67 0 0,74-60 0 0 0,-118 109-25 0 0,-4 3 16 0 0,1 0 0 0 0,15-9 0 0 0,-23 15-53 0 0,0 1 0 0 0,1 0 1 0 0,-1 0-1 0 0,0 0 0 0 0,0 0 0 0 0,0 0 0 0 0,0 1 0 0 0,1-1 0 0 0,-1 1 0 0 0,0-1 0 0 0,1 1 0 0 0,-1 0 1 0 0,0 0-1 0 0,1 0 0 0 0,-1 0 0 0 0,1 0 0 0 0,-1 1 0 0 0,0-1 0 0 0,3 2 0 0 0,-3-2-5 0 0,-1 1-1 0 0,0 0 1 0 0,1 0-1 0 0,-1 0 0 0 0,0 0 1 0 0,0 0-1 0 0,0 0 1 0 0,0 0-1 0 0,0 1 1 0 0,0-1-1 0 0,0 0 1 0 0,-1 0-1 0 0,1 1 1 0 0,0-1-1 0 0,-1 1 0 0 0,1-1 1 0 0,-1 0-1 0 0,1 1 1 0 0,-1-1-1 0 0,1 1 1 0 0,-1-1-1 0 0,0 1 1 0 0,0-1-1 0 0,0 1 1 0 0,0 2-1 0 0,-1 6 28 0 0,0-1 0 0 0,0 0 0 0 0,-3 10 0 0 0,1-8 0 0 0,-6 29 42 0 0,-3-1 1 0 0,-1 0 0 0 0,-2-1-1 0 0,-1 0 1 0 0,-32 52-1 0 0,-3-18 79 0 0,20-30-378 0 0,23-29-3715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8751 0 0,'0'0'674'0'0,"-6"-1"-412"0"0,0 2 309 0 0,1-1 0 0 0,0 1 0 0 0,0 0 0 0 0,0 1 0 0 0,0-1 0 0 0,0 1 0 0 0,-6 3 0 0 0,-34 19 3255 0 0,34-18-3777 0 0,-10 6 44 0 0,1 1-1 0 0,0 1 1 0 0,2 0 0 0 0,-26 25 0 0 0,32-26-98 0 0,1-1 1 0 0,0 2-1 0 0,1-1 1 0 0,1 1-1 0 0,0 1 1 0 0,1 0-1 0 0,-7 17 1 0 0,12-24-1 0 0,0-1 1 0 0,1 1 0 0 0,0 0-1 0 0,0 0 1 0 0,1 1-1 0 0,0-1 1 0 0,1 0-1 0 0,0 12 1 0 0,0-18 11 0 0,0 0 1 0 0,1 0 0 0 0,-1 0-1 0 0,0 0 1 0 0,1 0 0 0 0,-1-1-1 0 0,1 1 1 0 0,0 0 0 0 0,-1 0-1 0 0,1 0 1 0 0,0-1 0 0 0,0 1-1 0 0,0 0 1 0 0,0-1-1 0 0,0 1 1 0 0,1-1 0 0 0,-1 1-1 0 0,0-1 1 0 0,1 0 0 0 0,-1 1-1 0 0,1-1 1 0 0,0 0 0 0 0,-1 0-1 0 0,1 0 1 0 0,0 0 0 0 0,-1 0-1 0 0,1-1 1 0 0,0 1-1 0 0,0 0 1 0 0,0-1 0 0 0,0 0-1 0 0,0 1 1 0 0,0-1 0 0 0,0 0-1 0 0,0 0 1 0 0,0 0 0 0 0,0 0-1 0 0,-1 0 1 0 0,1 0 0 0 0,3-1-1 0 0,4-1 121 0 0,0 1-1 0 0,0-1 1 0 0,0-1-1 0 0,0 0 1 0 0,0 0-1 0 0,-1-1 1 0 0,1 0-1 0 0,12-9 1 0 0,-17 11-77 0 0,0-1 0 0 0,-1 0 0 0 0,1 0 0 0 0,-1 0 0 0 0,0 0-1 0 0,0-1 1 0 0,0 1 0 0 0,0-1 0 0 0,-1 0 0 0 0,0 0 0 0 0,1 0 0 0 0,-1 0 0 0 0,-1 0 0 0 0,1 0 0 0 0,0-1 0 0 0,-1 1 0 0 0,0-1 0 0 0,0 1 0 0 0,0-8 0 0 0,-1 3-23 0 0,-1 1 0 0 0,-1-1 0 0 0,1 0 0 0 0,-1 1 0 0 0,0-1 0 0 0,-1 1 0 0 0,-4-10 0 0 0,1 5-134 0 0,-4-24 0 0 0,9 33-13 0 0,0-1 0 0 0,1 1 0 0 0,-1-1 0 0 0,1 1 0 0 0,0 0 1 0 0,0-1-1 0 0,1 1 0 0 0,0-1 0 0 0,1-6 0 0 0,-1 9-418 0 0,-1 1 0 0 0,1-1 0 0 0,0 1 1 0 0,-1-1-1 0 0,1 1 0 0 0,0-1 1 0 0,0 1-1 0 0,0 0 0 0 0,0-1 0 0 0,2-1 1 0 0,6-5-5454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20 6911 0 0,'0'0'315'0'0,"-3"-20"9902"0"0,-1 24-7884 0 0,-5 15-3227 0 0,9-19 1379 0 0,-62 165 197 0 0,-36 85-452 0 0,79-207-259 0 0,-82 175 103 0 0,-13-10-939 0 0,107-197 612 0 0,-27 40-412 0 0,31-47 1 0 0,0-1 1 0 0,-1 1-1 0 0,1-1 0 0 0,-1 1 0 0 0,-5 3 0 0 0,7-6-775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113 116 7367 0 0,'0'0'667'0'0,"2"0"-547"0"0,16 2 2174 0 0,0 0 1 0 0,1-1-1 0 0,-1-1 0 0 0,30-4 1 0 0,-15-1-641 0 0,54-16 1 0 0,-58 13-1408 0 0,-15 5-189 0 0,0-1 0 0 0,14-6-1 0 0,-24 8-67 0 0,0 0 1 0 0,1-1-1 0 0,-1 1 0 0 0,0-1 0 0 0,0 0 0 0 0,-1 0 0 0 0,1 0 0 0 0,0-1 0 0 0,5-6 0 0 0,-8 9-33 0 0,-1 0-1 0 0,1 1 0 0 0,-1-1 0 0 0,1 0 0 0 0,-1 0 1 0 0,1 1-1 0 0,-1-1 0 0 0,1 0 0 0 0,-1 0 0 0 0,0 0 1 0 0,1 1-1 0 0,-1-1 0 0 0,0 0 0 0 0,0 0 0 0 0,0 0 1 0 0,0 0-1 0 0,0 0 0 0 0,0 0 0 0 0,0 1 0 0 0,0-1 0 0 0,0 0 1 0 0,0-1-1 0 0,-1 1 1 0 0,1 1 0 0 0,-1-1 0 0 0,1 0 0 0 0,-1 1 0 0 0,1-1 0 0 0,-1 1 0 0 0,1-1 0 0 0,-1 1 1 0 0,0-1-1 0 0,0 1 0 0 0,1-1 0 0 0,-1 1 0 0 0,0-1 0 0 0,1 1 0 0 0,-1 0 0 0 0,0 0 0 0 0,0-1 0 0 0,-1 1 0 0 0,-2-1-41 0 0,-1 1 0 0 0,1 0 0 0 0,0-1 0 0 0,0 1 0 0 0,-1 1 0 0 0,1-1 0 0 0,-6 2 0 0 0,-29 11 26 0 0,1 1 0 0 0,0 1 0 0 0,1 3 0 0 0,1 1 0 0 0,1 2 0 0 0,0 1 0 0 0,2 1 0 0 0,-48 45 0 0 0,73-61 70 0 0,1 0 0 0 0,0 1 0 0 0,1-1 0 0 0,0 1 0 0 0,0 1 0 0 0,-8 16 0 0 0,12-21 4 0 0,0-1 1 0 0,1 1 0 0 0,0 0 0 0 0,-1 0-1 0 0,1 0 1 0 0,0 0 0 0 0,1 0-1 0 0,-1 0 1 0 0,1 0 0 0 0,0 0-1 0 0,0 0 1 0 0,0 0 0 0 0,0 0-1 0 0,1 0 1 0 0,0 0 0 0 0,0 0-1 0 0,0 0 1 0 0,0 0 0 0 0,3 5 0 0 0,-2-5 17 0 0,1-1 0 0 0,-1 1 0 0 0,1-1 0 0 0,0 0 0 0 0,0 0 1 0 0,0 0-1 0 0,1-1 0 0 0,-1 1 0 0 0,1-1 0 0 0,-1 0 0 0 0,7 3 1 0 0,-4-2 11 0 0,1 0 0 0 0,0 0 0 0 0,0-1 0 0 0,1 0 0 0 0,11 2 0 0 0,-1-2-8 0 0,0-2-1 0 0,0 0 1 0 0,0-1-1 0 0,1-1 1 0 0,29-7-1 0 0,-5-2-471 0 0,49-20 1 0 0,-60 19-1137 0 0,60-35 1 0 0,-53 23-786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165 128 15575 0 0,'0'0'1410'0'0,"6"6"-477"0"0,-3-4-642 0 0,-1 0 1 0 0,1 0-1 0 0,0-1 1 0 0,0 1-1 0 0,0-1 0 0 0,1 0 1 0 0,-1 1-1 0 0,0-1 1 0 0,0-1-1 0 0,1 1 0 0 0,-1 0 1 0 0,0-1-1 0 0,6 0 1 0 0,-3 0-126 0 0,0 0 0 0 0,0-1 1 0 0,0 0-1 0 0,0-1 0 0 0,-1 1 1 0 0,1-1-1 0 0,6-3 0 0 0,6-4-147 0 0,0-1-1 0 0,-1-1 1 0 0,23-18-1 0 0,-39 28-1 0 0,8-6-156 0 0,0 0 0 0 0,11-12 0 0 0,-18 16 12 0 0,1 0-1 0 0,-1 0 0 0 0,0 0 0 0 0,0 0 0 0 0,0 0 0 0 0,-1 0 0 0 0,1-1 0 0 0,-1 1 0 0 0,1-1 0 0 0,0-6 0 0 0,-2 10 99 0 0,0 0 0 0 0,0-1 0 0 0,0 1 0 0 0,-1 0-1 0 0,1 0 1 0 0,0 0 0 0 0,0 0 0 0 0,0-1 0 0 0,-1 1 0 0 0,1 0 0 0 0,0 0-1 0 0,0 0 1 0 0,-1 0 0 0 0,1 0 0 0 0,0 0 0 0 0,0-1 0 0 0,-1 1-1 0 0,1 0 1 0 0,0 0 0 0 0,0 0 0 0 0,-1 0 0 0 0,1 0 0 0 0,0 0 0 0 0,0 0-1 0 0,-1 0 1 0 0,1 0 0 0 0,0 0 0 0 0,0 1 0 0 0,-1-1 0 0 0,1 0-1 0 0,0 0 1 0 0,0 0 0 0 0,-1 0 0 0 0,1 0 0 0 0,-11 3-276 0 0,-6 5 73 0 0,0 1 1 0 0,1 1-1 0 0,-28 21 1 0 0,-43 42 282 0 0,77-63-23 0 0,-14 11 22 0 0,-20 19 208 0 0,-54 59 0 0 0,94-93-241 0 0,-28 35 53 0 0,31-38-63 0 0,-1-1-1 0 0,0 1 1 0 0,1 0-1 0 0,0 0 1 0 0,-1 0-1 0 0,1 0 1 0 0,0 0-1 0 0,1 0 1 0 0,-1 0-1 0 0,0 0 1 0 0,1 0-1 0 0,0 1 1 0 0,0 3-1 0 0,0-6-1 0 0,0 1-1 0 0,1-1 0 0 0,-1 0 1 0 0,1 0-1 0 0,-1 1 0 0 0,1-1 1 0 0,0 0-1 0 0,-1 0 1 0 0,1 0-1 0 0,0 0 0 0 0,0 0 1 0 0,0 0-1 0 0,0 0 0 0 0,0 0 1 0 0,0 0-1 0 0,0 0 1 0 0,0 0-1 0 0,0-1 0 0 0,0 1 1 0 0,0 0-1 0 0,1-1 0 0 0,-1 1 1 0 0,0-1-1 0 0,1 1 0 0 0,-1-1 1 0 0,0 0-1 0 0,1 0 1 0 0,2 1-1 0 0,3 0 14 0 0,1-1 0 0 0,0 0 0 0 0,13-1-1 0 0,-21 1-16 0 0,34-5 290 0 0,-1-1 0 0 0,54-16 0 0 0,-12-3-1167 0 0,-2-3-4618 0 0,-42 15-896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209 392 3679 0 0,'0'0'2075'0'0,"-13"3"3634"0"0,6 0-5095 0 0,-1 0-1 0 0,1-1 1 0 0,-1 0-1 0 0,0 0 0 0 0,0-1 1 0 0,-12 1-1 0 0,15-2-433 0 0,-1 0-1 0 0,1-1 1 0 0,0 0-1 0 0,-1 0 0 0 0,1 0 1 0 0,0 0-1 0 0,0-1 1 0 0,0 0-1 0 0,0 0 1 0 0,-8-5-1 0 0,8 4-27 0 0,-1-1 0 0 0,1 1-1 0 0,0-1 1 0 0,0 0 0 0 0,0 0-1 0 0,1-1 1 0 0,0 1 0 0 0,-1-1 0 0 0,-3-7-1 0 0,6 9-77 0 0,0 0 0 0 0,1 0-1 0 0,0-1 1 0 0,-1 1 0 0 0,1-1 0 0 0,0 1-1 0 0,1 0 1 0 0,-1-1 0 0 0,0 0-1 0 0,1 1 1 0 0,0-1 0 0 0,0 1 0 0 0,0-1-1 0 0,0 1 1 0 0,1-1 0 0 0,-1 1-1 0 0,3-8 1 0 0,2 0-98 0 0,0 0 1 0 0,1 1-1 0 0,0-1 0 0 0,0 1 0 0 0,1 0 0 0 0,1 1 1 0 0,16-18-1 0 0,-3 4-28 0 0,-7 7-30 0 0,0 1 1 0 0,1 0 0 0 0,1 1-1 0 0,0 1 1 0 0,1 0 0 0 0,0 1-1 0 0,34-16 1 0 0,-41 23 76 0 0,0 1 1 0 0,0 0 0 0 0,0 1-1 0 0,1 0 1 0 0,-1 1 0 0 0,1 0-1 0 0,0 0 1 0 0,0 1-1 0 0,-1 1 1 0 0,1 0 0 0 0,0 0-1 0 0,0 1 1 0 0,0 0-1 0 0,-1 1 1 0 0,1 1 0 0 0,19 6-1 0 0,-19-5 39 0 0,-1 1 0 0 0,0 0 0 0 0,0 0 0 0 0,13 11 0 0 0,-21-14-27 0 0,1 0 0 0 0,0 0 0 0 0,-1 0 0 0 0,1 1 0 0 0,-1-1 1 0 0,0 1-1 0 0,1 0 0 0 0,-1-1 0 0 0,-1 1 0 0 0,1 0 0 0 0,0 0 0 0 0,-1 0 0 0 0,1 1 0 0 0,-1-1 0 0 0,0 0 0 0 0,0 0 0 0 0,0 1 0 0 0,0 6 0 0 0,-1-7-1 0 0,-1-1-1 0 0,1 1 1 0 0,-1-1-1 0 0,1 1 0 0 0,-1 0 1 0 0,0-1-1 0 0,0 1 1 0 0,0-1-1 0 0,-1 0 1 0 0,1 1-1 0 0,-1-1 0 0 0,1 0 1 0 0,-1 0-1 0 0,0 0 1 0 0,-3 3-1 0 0,-5 5 64 0 0,-21 14 0 0 0,10-8-38 0 0,-12 10-441 0 0,0-2-1 0 0,-2-1 1 0 0,0-2-1 0 0,-2-1 1 0 0,0-1-1 0 0,-64 20 1 0 0,97-37-643 0 0,0-1 0 0 0,0 0 0 0 0,0-1 0 0 0,-8 1 0 0 0,2-2-4129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 5983 0 0,'0'0'274'0'0,"2"-5"4466"0"0,-4 5-4322 0 0,1 0 1 0 0,0 1-1 0 0,-1-1 1 0 0,1 0-1 0 0,0 1 1 0 0,-1 0-1 0 0,1-1 1 0 0,0 1-1 0 0,0 0 1 0 0,-1-1-1 0 0,1 1 1 0 0,0 0-1 0 0,-2 2 1 0 0,-13 15-984 0 0,12-14 951 0 0,-28 36-364 0 0,2 1 0 0 0,-31 56 0 0 0,-205 288-106 0 0,212-320-77 0 0,33-41 9 0 0,1 1 1 0 0,-33 51-1 0 0,52-73-9 0 0,-2 5 63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92 433 10999 0 0,'0'1'499'0'0,"-2"8"-236"0"0,0 0 0 0 0,0 0 0 0 0,0-1 0 0 0,-5 12 0 0 0,-6-1 3198 0 0,10-17-3132 0 0,1-1 0 0 0,-1 1 0 0 0,0-1 0 0 0,0 0 1 0 0,1 0-1 0 0,-1 0 0 0 0,0-1 0 0 0,0 1 0 0 0,0 0 0 0 0,0-1 0 0 0,0 0 0 0 0,-5 0 1 0 0,7 0-170 0 0,-4-5 3 0 0,4 4-136 0 0,0 0 0 0 0,0 0 0 0 0,0 0 1 0 0,0 0-1 0 0,0 0 0 0 0,0-1 0 0 0,0 1 0 0 0,0-1 1 0 0,0 1-1 0 0,0 0 0 0 0,1-1 0 0 0,-1 0 0 0 0,0-2 1 0 0,0-2 85 0 0,0 0 0 0 0,1 0 1 0 0,-1 0-1 0 0,1 0 1 0 0,1 0-1 0 0,-1 0 1 0 0,1 0-1 0 0,0 0 0 0 0,1 0 1 0 0,2-6-1 0 0,0-2 211 0 0,2 0 0 0 0,14-26-1 0 0,-6 17-199 0 0,2 1-1 0 0,0 0 1 0 0,1 1-1 0 0,2 1 1 0 0,33-29 0 0 0,-16 20-125 0 0,1 2 1 0 0,61-35-1 0 0,-67 45-296 0 0,1 1 1 0 0,1 1-1 0 0,37-10 0 0 0,-66 24-164 0 0,0 0-1 0 0,0 0 0 0 0,1 0 1 0 0,-1 1-1 0 0,0-1 0 0 0,8 1 1 0 0,3 3-6809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5983 0 0,'0'0'464'0'0,"-4"8"2974"0"0,-14 17-642 0 0,-28 31 1 0 0,-7 9 2957 0 0,46-55-5202 0 0,0 0-1 0 0,1 1 1 0 0,0-1 0 0 0,-7 22 0 0 0,12-31-634 0 0,1 0 0 0 0,0 0 0 0 0,-1 0 0 0 0,1-1 0 0 0,0 1 0 0 0,0 0 0 0 0,0 0 0 0 0,-1 0 0 0 0,1 0 0 0 0,0 0 0 0 0,0 0 0 0 0,0 0 0 0 0,1 0 0 0 0,-1 0 0 0 0,0 0 0 0 0,0 0 0 0 0,0-1 0 0 0,1 3 0 0 0,0-3-59 0 0,-1 0 0 0 0,0 1 0 0 0,1-1 0 0 0,-1 0 0 0 0,1 1 0 0 0,-1-1 0 0 0,1 0 0 0 0,-1 0 0 0 0,0 0 0 0 0,1 1 0 0 0,-1-1 0 0 0,1 0 0 0 0,-1 0 0 0 0,1 0 0 0 0,-1 0 0 0 0,1 0 0 0 0,-1 0 0 0 0,1 0 0 0 0,-1 0 0 0 0,1 0 0 0 0,-1 0 0 0 0,1 0 1 0 0,-1 0-1 0 0,1-1 0 0 0,3 0-723 0 0,0 0 1 0 0,0-1 0 0 0,0 0 0 0 0,0 0-1 0 0,0 0 1 0 0,5-4 0 0 0,4-4-1084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13591 0 0,'-1'1'622'0'0,"-4"12"-401"0"0,0 0 1 0 0,-1-1 0 0 0,-8 14 0 0 0,-6 10 381 0 0,-121 284 3020 0 0,47-102-3824 0 0,43-114-3026 0 0,44-91 1968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52 6447 0 0,'6'-13'448'0'0,"-3"5"598"0"0,1-1 1 0 0,8-13 11458 0 0,-12 24-12488 0 0,0 0 0 0 0,-1 0 0 0 0,1 0 1 0 0,0 0-1 0 0,-1-1 0 0 0,1 1 1 0 0,-1 0-1 0 0,-1 2 0 0 0,0 3-21 0 0,-81 228-121 0 0,70-205 106 0 0,-2-2-1 0 0,-19 29 1 0 0,-21 42 13 0 0,15-21 147 0 0,-53 78-1 0 0,3-7 111 0 0,74-123-370 0 0,-6 12 290 0 0,20-35-556 0 0,0 1 0 0 0,1-1 0 0 0,-1 1 0 0 0,1 0 0 0 0,0-1 0 0 0,1 1 0 0 0,-1 0 0 0 0,0 5 0 0 0</inkml:trace>
  <inkml:trace contextRef="#ctx0" brushRef="#br0" timeOffset="1">565 623 12895 0 0,'0'0'9493'0'0,"1"9"-8629"0"0,-2-2-628 0 0,0-1 0 0 0,0 0-1 0 0,0 1 1 0 0,-1-1-1 0 0,-3 9 1 0 0,-4 17 305 0 0,1 8-182 0 0,4-20-410 0 0,0 1 0 0 0,-2 32 1 0 0,6-52-229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9671 0 0,'0'0'9146'0'0,"2"-1"-8562"0"0,5-2-333 0 0,0 1 0 0 0,0-2 0 0 0,-1 1 0 0 0,1-1 0 0 0,-1 0 0 0 0,0 0 0 0 0,12-11 0 0 0,38-43 383 0 0,-38 39-418 0 0,-18 18-215 0 0,100-99 177 0 0,-85 87-222 0 0,0 1 0 0 0,0 1-1 0 0,1 0 1 0 0,1 1 0 0 0,22-10 0 0 0,-37 20 1 0 0,0 1 45 0 0,-1-1-1 0 0,0 1 1 0 0,0-1 0 0 0,0 1 0 0 0,0 0-1 0 0,0 0 1 0 0,0-1 0 0 0,0 1 0 0 0,0 0 0 0 0,0 0-1 0 0,-1 0 1 0 0,1 0 0 0 0,0 0 0 0 0,0 0-1 0 0,-1 0 1 0 0,1 1 0 0 0,-1-1 0 0 0,1 0 0 0 0,-1 0-1 0 0,0 0 1 0 0,1 1 0 0 0,-1-1 0 0 0,0 0-1 0 0,1 3 1 0 0,-1-1 36 0 0,4 25 197 0 0,-2-1 0 0 0,-1 50-1 0 0,-2-39-135 0 0,1-23-242 0 0,0-3-661 0 0,0-1 0 0 0,0 1 0 0 0,1-1 0 0 0,1 0 0 0 0,3 13 1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412 113 16495 0 0,'0'0'760'0'0,"7"-6"243"0"0,-2-1-554 0 0,0 1 1 0 0,0-1-1 0 0,-1 1 1 0 0,6-12-1 0 0,3-6 1926 0 0,8-13-1408 0 0,-20 35-919 0 0,-3 4-117 0 0,-26 21-47 0 0,1 1 0 0 0,1 2-1 0 0,-31 38 1 0 0,11-11 34 0 0,40-46 82 0 0,-50 58 0 0 0,49-56 0 0 0,1 1 0 0 0,-1 0 0 0 0,2 0 0 0 0,-1 0 0 0 0,-4 15 0 0 0,10-25 0 0 0,0 0 0 0 0,0 1 0 0 0,-1-1 0 0 0,1 0 0 0 0,0 0 0 0 0,0 0 0 0 0,0 1 0 0 0,0-1 0 0 0,0 0 0 0 0,0 0 0 0 0,0 0 0 0 0,0 1 0 0 0,0-1 0 0 0,0 0 0 0 0,0 0 0 0 0,0 1 0 0 0,0-1 0 0 0,0 0 0 0 0,0 0 0 0 0,0 0 0 0 0,0 1 0 0 0,0-1 0 0 0,0 0 0 0 0,0 0 0 0 0,0 0 0 0 0,1 1 0 0 0,-1-1 0 0 0,0 0 0 0 0,0 0 0 0 0,0 0 0 0 0,0 1 0 0 0,0-1 0 0 0,0 0 0 0 0,1 0 0 0 0,-1 0 0 0 0,0 0 0 0 0,0 0 0 0 0,0 1 0 0 0,1-1 0 0 0,-1 0 0 0 0,0 0 0 0 0,0 0 0 0 0,0 0 0 0 0,1 0 0 0 0,-1 0 0 0 0,0 0 0 0 0,0 0 0 0 0,0 0 0 0 0,1 0 0 0 0,-1 0 0 0 0,0 0 0 0 0,0 0 0 0 0,1 0 0 0 0,-1 0 0 0 0,0 0 0 0 0,0 0 0 0 0,0 0 0 0 0,1 0 0 0 0,-1 0 0 0 0,0 0 0 0 0,0 0 0 0 0,0 0 0 0 0,1 0 0 0 0,-1-1 0 0 0,5 0 1 0 0,0 0-1 0 0,0-1 1 0 0,0 1-1 0 0,0-1 1 0 0,-1 0 0 0 0,1-1-1 0 0,-1 1 1 0 0,5-4-1 0 0,35-29-2 0 0,-25 19-10 0 0,65-54-955 0 0,-83 69 730 0 0,-5 9-951 0 0,-66 94 172 0 0,-66 129 1282 0 0,123-203-254 0 0,1 1 0 0 0,1 0-1 0 0,2 0 1 0 0,0 1 0 0 0,2 0-1 0 0,-5 52 1 0 0,11-23 347 0 0,7 76-1 0 0,1-27 973 0 0,-7-95-1176 0 0,1 8 113 0 0,-1 0 0 0 0,-1 1-1 0 0,-5 31 1 0 0,5-48-239 0 0,0 0 0 0 0,0 0-1 0 0,0-1 1 0 0,-1 1 0 0 0,0 0-1 0 0,0-1 1 0 0,0 1 0 0 0,0-1 0 0 0,-1 0-1 0 0,0 0 1 0 0,0 0 0 0 0,0 0-1 0 0,0 0 1 0 0,-1-1 0 0 0,1 1 0 0 0,-1-1-1 0 0,0 0 1 0 0,0 0 0 0 0,0 0-1 0 0,-9 4 1 0 0,12-7-38 0 0,0 1 1 0 0,-1-1-1 0 0,1 1 0 0 0,0-1 0 0 0,0 0 0 0 0,-1 0 1 0 0,1 1-1 0 0,0-1 0 0 0,0 0 0 0 0,-1 0 0 0 0,1 0 1 0 0,0 0-1 0 0,-1 0 0 0 0,1-1 0 0 0,0 1 0 0 0,0 0 1 0 0,-1 0-1 0 0,1-1 0 0 0,0 1 0 0 0,-2-2 0 0 0,1 1 45 0 0,1 0 0 0 0,-1-1 0 0 0,1 1-1 0 0,-1 0 1 0 0,1-1 0 0 0,0 1 0 0 0,0-1-1 0 0,0 1 1 0 0,0-1 0 0 0,0 0 0 0 0,0 0-1 0 0,-1-2 1 0 0,0-1-391 0 0,1-1-1 0 0,-1 1 1 0 0,0-10-1 0 0,0-14-5488 0 0,4 1-1506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12439 0 0,'0'0'1328'0'0,"-9"-10"6040"0"0,18 5-9544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3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457 135 9671 0 0,'8'-11'222'0'0,"3"-3"49"0"0,1 0-1 0 0,0 1 1 0 0,27-23-1 0 0,-24 25 1468 0 0,-6 4 138 0 0,0 1 1 0 0,1-1-1 0 0,19-8 0 0 0,-27 14-919 0 0,-1 3-485 0 0,1 0-405 0 0,-1 0-1 0 0,0 0 1 0 0,1 0 0 0 0,-1 1-1 0 0,0-1 1 0 0,0 0-1 0 0,-1 1 1 0 0,1-1 0 0 0,0 1-1 0 0,-1-1 1 0 0,1 0 0 0 0,-1 1-1 0 0,0 0 1 0 0,0-1-1 0 0,0 1 1 0 0,0-1 0 0 0,0 1-1 0 0,-1-1 1 0 0,1 0-1 0 0,-2 4 1 0 0,-2 9 90 0 0,-1 0 0 0 0,-7 16 0 0 0,8-20-88 0 0,-87 176 370 0 0,42-92-360 0 0,-80 134 43 0 0,30-59-74 0 0,48-72-20 0 0,-27 48-3 0 0,50-93-46 0 0,-17 29-81 0 0,38-71-207 0 0,0 0 0 0 0,-6 16-1 0 0,13-26-95 0 0,1-15-5235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108 346 3223 0 0,'0'0'13439'0'0,"-15"-3"-12487"0"0,10 1-830 0 0,1 0 0 0 0,-1 0 0 0 0,1 0 0 0 0,-1-1 0 0 0,1 0 0 0 0,0 0 0 0 0,0 0 0 0 0,0 0 0 0 0,-6-7 0 0 0,3 2 153 0 0,0 0 0 0 0,1 0 1 0 0,-9-17-1 0 0,13 22-276 0 0,1-1 0 0 0,0 1 0 0 0,0-1 0 0 0,0 0-1 0 0,0 1 1 0 0,1-1 0 0 0,-1 0 0 0 0,1 0 0 0 0,0 1 0 0 0,0-1-1 0 0,0 0 1 0 0,1 0 0 0 0,0 1 0 0 0,-1-1 0 0 0,1 0 0 0 0,0 1-1 0 0,1-1 1 0 0,-1 1 0 0 0,1-1 0 0 0,-1 1 0 0 0,4-4 0 0 0,3-6-11 0 0,0 0 0 0 0,1 1 0 0 0,20-22 0 0 0,-22 27-17 0 0,1 1 0 0 0,-1 0 0 0 0,1 0 0 0 0,0 1 0 0 0,1 0 0 0 0,-1 0 0 0 0,1 1 1 0 0,14-5-1 0 0,9-1-172 0 0,36-7 0 0 0,-39 11 104 0 0,-18 3 52 0 0,60-11-55 0 0,-63 13 100 0 0,1 0 0 0 0,-1 0 0 0 0,0 1 1 0 0,0 1-1 0 0,1-1 0 0 0,11 3 0 0 0,-19-2 8 0 0,1-1 0 0 0,-1 0 0 0 0,0 1 0 0 0,1-1 0 0 0,-1 1 0 0 0,0 0-1 0 0,0-1 1 0 0,1 1 0 0 0,-1 0 0 0 0,0 0 0 0 0,0 0 0 0 0,0 0 0 0 0,0 0 0 0 0,0 0 0 0 0,0 0 0 0 0,0 0-1 0 0,0 0 1 0 0,-1 0 0 0 0,1 0 0 0 0,0 1 0 0 0,-1-1 0 0 0,1 0 0 0 0,-1 0 0 0 0,1 1 0 0 0,-1-1 0 0 0,1 0-1 0 0,-1 1 1 0 0,0-1 0 0 0,0 1 0 0 0,0-1 0 0 0,0 1 0 0 0,0-1 0 0 0,0 0 0 0 0,0 1 0 0 0,0-1 0 0 0,0 1-1 0 0,-1-1 1 0 0,0 2 0 0 0,-2 7 44 0 0,0-1-1 0 0,0 0 1 0 0,-1-1-1 0 0,-7 13 1 0 0,8-17-28 0 0,-3 8-29 0 0,-1-1 0 0 0,-1 0 1 0 0,0 0-1 0 0,-1 0 1 0 0,1-1-1 0 0,-2-1 0 0 0,-14 12 1 0 0,16-14-79 0 0,-1-2 1 0 0,0 1-1 0 0,0-1 0 0 0,0 0 1 0 0,-1-1-1 0 0,0 0 1 0 0,0 0-1 0 0,0-1 0 0 0,-20 3 1 0 0,-56 6-413 0 0,66-7-3969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3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57 7367 0 0,'24'-22'829'0'0,"-19"17"105"0"0,1-1 0 0 0,-1 2 0 0 0,1-1 0 0 0,0 0 0 0 0,9-4 2254 0 0,-16 15-3038 0 0,0 1 0 0 0,0-1 0 0 0,-1 0 0 0 0,0 0 0 0 0,0 0 0 0 0,-1 0 0 0 0,0 0 0 0 0,0 0 0 0 0,0-1 0 0 0,-8 10 0 0 0,2-2 25 0 0,-49 73 87 0 0,-3-2 0 0 0,-84 85 0 0 0,2-35-951 0 0,-10 12-220 0 0,141-132 897 0 0,1 0-1 0 0,-18 31 1 0 0,24-36-162 0 0,0 1 0 0 0,1-1 0 0 0,0 1 0 0 0,0 0 0 0 0,1 1 1 0 0,-2 11-1 0 0,5-20-328 0 0,-1 5-2840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80 4143 0 0,'0'0'319'0'0,"-3"9"-198"0"0,-7 11 3907 0 0,8-17-3336 0 0,0 0 0 0 0,0 0 0 0 0,1 0 1 0 0,-1 1-1 0 0,1-1 0 0 0,0 0 0 0 0,0 0 0 0 0,0 1 0 0 0,0-1 0 0 0,0 1 0 0 0,1-1 0 0 0,0 7 1 0 0,1-9-576 0 0,1-1 1 0 0,-1 1-1 0 0,1 0 1 0 0,0-1-1 0 0,-1 0 1 0 0,1 1 0 0 0,0-1-1 0 0,2 0 1 0 0,-3 0-2 0 0,8 1 43 0 0,0-1 0 0 0,0 0-1 0 0,-1 0 1 0 0,1-1-1 0 0,0 0 1 0 0,10-3 0 0 0,53-19 47 0 0,-48 15-192 0 0,-17 5 2 0 0,0 1 1 0 0,-1-1 0 0 0,1 0-1 0 0,-1-1 1 0 0,0 0-1 0 0,0 0 1 0 0,10-9 0 0 0,-14 11-12 0 0,1-1 0 0 0,-1 1 0 0 0,0 0 0 0 0,0-1 1 0 0,0 0-1 0 0,0 1 0 0 0,-1-1 0 0 0,1 0 1 0 0,-1 0-1 0 0,0 0 0 0 0,0 0 0 0 0,0 0 1 0 0,0 0-1 0 0,0 0 0 0 0,0 0 0 0 0,-1 0 0 0 0,0-1 1 0 0,1 1-1 0 0,-2-6 0 0 0,1 8-19 0 0,0 0-1 0 0,-1-1 1 0 0,1 1 0 0 0,0 0-1 0 0,-1-1 1 0 0,0 1 0 0 0,1 0-1 0 0,-1 0 1 0 0,0 0-1 0 0,1-1 1 0 0,-1 1 0 0 0,0 0-1 0 0,0 0 1 0 0,0 0 0 0 0,0 0-1 0 0,0 1 1 0 0,0-1 0 0 0,0 0-1 0 0,-1 0 1 0 0,1 0-1 0 0,0 1 1 0 0,0-1 0 0 0,0 1-1 0 0,-1-1 1 0 0,1 1 0 0 0,0-1-1 0 0,-1 1 1 0 0,1 0-1 0 0,0 0 1 0 0,-1 0 0 0 0,1 0-1 0 0,-3 0 1 0 0,-4 0-120 0 0,1 0 0 0 0,-1 1 0 0 0,1 0 0 0 0,-12 3 0 0 0,-10 4-161 0 0,0 0 1 0 0,0 2-1 0 0,2 2 0 0 0,-43 22 0 0 0,59-28 287 0 0,0 1 0 0 0,1 0-1 0 0,0 1 1 0 0,0 0-1 0 0,0 1 1 0 0,1 0-1 0 0,1 0 1 0 0,0 1-1 0 0,0 0 1 0 0,0 0 0 0 0,1 1-1 0 0,1 0 1 0 0,-8 17-1 0 0,13-24 14 0 0,-1-1 1 0 0,1 1-1 0 0,0-1 0 0 0,1 1 0 0 0,-1-1 0 0 0,1 1 0 0 0,-1 0 0 0 0,1-1 0 0 0,0 1 1 0 0,0 0-1 0 0,1-1 0 0 0,-1 1 0 0 0,1-1 0 0 0,1 7 0 0 0,0-8 12 0 0,-1 1 0 0 0,0-1 0 0 0,0 1 0 0 0,1-1 0 0 0,0 0 0 0 0,-1 0 0 0 0,1 0 0 0 0,0 0 0 0 0,0 0 0 0 0,0 0 0 0 0,0 0 0 0 0,0-1 0 0 0,1 1 0 0 0,-1-1-1 0 0,0 1 1 0 0,1-1 0 0 0,-1 0 0 0 0,1 0 0 0 0,5 1 0 0 0,4 1 24 0 0,1 0 0 0 0,0-1 0 0 0,0-1 0 0 0,1 0 0 0 0,25-2 0 0 0,-6-3-775 0 0,38-8 0 0 0,-33 3-132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11519 0 0,'0'0'1040'0'0,"1"1"-741"0"0,-1 6 83 0 0,0-1 0 0 0,0 0 1 0 0,0 0-1 0 0,-1 0 0 0 0,1 1 0 0 0,-2-1 1 0 0,1 0-1 0 0,-4 9 0 0 0,-22 49 1527 0 0,19-47-1493 0 0,-16 32-68 0 0,-1-2 0 0 0,-2 0 0 0 0,-3-2 0 0 0,-1-1 0 0 0,-59 64 0 0 0,21-38-449 0 0,-84 67 0 0 0,151-136-44 0 0,-21 15-216 0 0,6-9-5180 0 0,8-6-682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12 277 5527 0 0,'26'-28'2048'0'0,"0"1"0"0"0,2 1 0 0 0,1 1 0 0 0,1 1 0 0 0,41-24 0 0 0,31-7-521 0 0,-79 44-703 0 0,43-13 1 0 0,-59 22-641 0 0,1 0 0 0 0,0 0 0 0 0,0 1-1 0 0,0 0 1 0 0,0 0 0 0 0,0 1 0 0 0,1 0 0 0 0,-1 1 0 0 0,12 1 0 0 0,-16-1-140 0 0,-1 0 0 0 0,0 0 0 0 0,1 0 0 0 0,-1 1-1 0 0,0-1 1 0 0,0 1 0 0 0,0 0 0 0 0,0 0 0 0 0,0 0 0 0 0,-1 0 0 0 0,1 0 0 0 0,-1 1 0 0 0,1-1 0 0 0,-1 1 0 0 0,3 3 0 0 0,-2-2-18 0 0,-1 0 0 0 0,0 1 1 0 0,0-1-1 0 0,-1 0 1 0 0,1 1-1 0 0,-1-1 0 0 0,0 1 1 0 0,0 0-1 0 0,0-1 1 0 0,-1 7-1 0 0,0 0 2 0 0,0 0 0 0 0,-1-1 0 0 0,-1 1 0 0 0,1 0 0 0 0,-2 0 0 0 0,0-1 0 0 0,0 0 0 0 0,-1 1 0 0 0,-5 9 0 0 0,2-7-3 0 0,0 1 1 0 0,-2-1-1 0 0,0-1 0 0 0,0 0 1 0 0,-1 0-1 0 0,0-1 0 0 0,-1 0 1 0 0,-17 13-1 0 0,11-11 8 0 0,-2-1-1 0 0,1-1 1 0 0,-2-1 0 0 0,1 0-1 0 0,-28 8 1 0 0,13-6-345 0 0,-2-2 0 0 0,1-1 0 0 0,-1-1 0 0 0,-66 4 0 0 0,101-12 243 0 0,-29 0-1012 0 0,11-5-5025 0 0,9 0-662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123 138 11231 0 0,'2'10'1196'0'0,"-2"-8"-994"0"0,0-1 0 0 0,1 1 0 0 0,-1-1 0 0 0,0 1 0 0 0,1 0 0 0 0,-1-1 0 0 0,1 1 0 0 0,-1-1 0 0 0,1 0 0 0 0,0 1 0 0 0,0-1 0 0 0,0 1-1 0 0,0-1 1 0 0,0 0 0 0 0,0 0 0 0 0,0 0 0 0 0,0 0 0 0 0,0 1 0 0 0,0-1 0 0 0,1-1 0 0 0,-1 1 0 0 0,0 0 0 0 0,1 0 0 0 0,-1 0 0 0 0,1-1 0 0 0,-1 1 0 0 0,1-1-1 0 0,-1 1 1 0 0,1-1 0 0 0,-1 0 0 0 0,1 1 0 0 0,0-1 0 0 0,-1 0 0 0 0,3 0 0 0 0,3-1 67 0 0,1 0-1 0 0,-1 0 1 0 0,0-1-1 0 0,0 1 1 0 0,12-6-1 0 0,-14 5 1 0 0,18-6-191 0 0,-2-1 1 0 0,0 0-1 0 0,0-2 0 0 0,0 0 0 0 0,-2-2 0 0 0,1 0 1 0 0,-2-1-1 0 0,28-26 0 0 0,-45 38-94 0 0,1 0-1 0 0,-1 0 1 0 0,1 0-1 0 0,-1 0 1 0 0,0 0-1 0 0,0 0 1 0 0,0-1-1 0 0,0 1 1 0 0,0 0-1 0 0,0-1 1 0 0,-1 1-1 0 0,1-1 1 0 0,-1-2 0 0 0,0 4 3 0 0,0 1 1 0 0,0 0 0 0 0,0-1 0 0 0,0 1-1 0 0,-1 0 1 0 0,1-1 0 0 0,0 1 0 0 0,0 0-1 0 0,0 0 1 0 0,-1-1 0 0 0,1 1 0 0 0,0 0 0 0 0,0 0-1 0 0,-1 0 1 0 0,1-1 0 0 0,0 1 0 0 0,0 0-1 0 0,-1 0 1 0 0,1 0 0 0 0,0 0 0 0 0,-1 0 0 0 0,1 0-1 0 0,0 0 1 0 0,-1-1 0 0 0,1 1 0 0 0,0 0-1 0 0,-1 0 1 0 0,1 0 0 0 0,-1 0 0 0 0,-10 0-195 0 0,11 0 194 0 0,-12 2-145 0 0,0-1-1 0 0,1 2 1 0 0,-1 0 0 0 0,1 0 0 0 0,0 1-1 0 0,-15 6 1 0 0,-2 4-85 0 0,-31 21 1 0 0,19-10 199 0 0,-58 49 1 0 0,86-63 69 0 0,0 1-1 0 0,0 0 0 0 0,1 1 0 0 0,0 0 1 0 0,1 1-1 0 0,1 0 0 0 0,0 0 0 0 0,-7 17 1 0 0,15-28-48 0 0,0 0 0 0 0,-1 1 1 0 0,1 0-1 0 0,1-1 1 0 0,-1 1-1 0 0,1 0 0 0 0,-1-1 1 0 0,1 1-1 0 0,0 0 1 0 0,0-1-1 0 0,0 1 1 0 0,1 0-1 0 0,0 0 0 0 0,-1-1 1 0 0,1 1-1 0 0,0-1 1 0 0,1 1-1 0 0,-1-1 1 0 0,1 1-1 0 0,-1-1 0 0 0,1 0 1 0 0,0 0-1 0 0,0 0 1 0 0,1 0-1 0 0,-1 0 1 0 0,1 0-1 0 0,-1 0 0 0 0,1-1 1 0 0,5 5-1 0 0,1-3-1183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15487 0 0,'0'0'1408'0'0,"6"-14"-993"0"0,3-7 1750 0 0,0 0-12 0 0,23-38-1 0 0,-22 44-1951 0 0,0 1-1 0 0,1 1 0 0 0,1 0 1 0 0,0 0-1 0 0,0 1 0 0 0,1 0 1 0 0,26-16-1 0 0,-21 16-280 0 0,0 1 0 0 0,1 2-1 0 0,21-10 1 0 0,-31 16-16 0 0,0 0 0 0 0,0 0 0 0 0,1 1 1 0 0,-1 0-1 0 0,1 1 0 0 0,-1 0 0 0 0,1 0 0 0 0,-1 1 0 0 0,12 1 0 0 0,-19-1 77 0 0,1 0-1 0 0,-1 1 1 0 0,1-1-1 0 0,-1 1 1 0 0,0-1-1 0 0,1 1 1 0 0,-1 0-1 0 0,0 0 1 0 0,1 0-1 0 0,-1 1 1 0 0,0-1-1 0 0,0 0 1 0 0,0 1-1 0 0,0 0 1 0 0,0-1-1 0 0,0 1 1 0 0,-1 0-1 0 0,3 2 1 0 0,-3-2 10 0 0,1 1 0 0 0,-1 0 0 0 0,0 0 1 0 0,0 0-1 0 0,0 0 0 0 0,0 0 0 0 0,0 0 0 0 0,-1 0 0 0 0,0 0 0 0 0,1 0 1 0 0,-1 0-1 0 0,-1 6 0 0 0,0 4 55 0 0,-2-1 0 0 0,0 1 1 0 0,0 0-1 0 0,-1-1 0 0 0,-10 20 0 0 0,2-8-28 0 0,-1 0 0 0 0,-2-1 0 0 0,0-1 0 0 0,-31 34-1 0 0,29-32-4584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143 334 11055 0 0,'0'0'11709'0'0,"-2"0"-11447"0"0,-7-1 2 0 0,-6-1-93 0 0,0-1 1 0 0,0 0-1 0 0,-16-6 0 0 0,27 8-198 0 0,1 0-1 0 0,0 0 1 0 0,0-1-1 0 0,0 1 1 0 0,0-1-1 0 0,0 0 1 0 0,0 0-1 0 0,0 0 1 0 0,0 0-1 0 0,1-1 1 0 0,-1 1 0 0 0,1-1-1 0 0,0 1 1 0 0,0-1-1 0 0,0 0 1 0 0,0 0-1 0 0,0 0 1 0 0,0 0-1 0 0,-2-7 1 0 0,4 7-3 0 0,-1-1 0 0 0,1 1 0 0 0,0 0 0 0 0,0-1 0 0 0,0 1 0 0 0,0-1 0 0 0,1 1 0 0 0,-1-1 0 0 0,1 1 1 0 0,0 0-1 0 0,0-1 0 0 0,0 1 0 0 0,0 0 0 0 0,1 0 0 0 0,-1 0 0 0 0,1 0 0 0 0,0 0 0 0 0,0 0 0 0 0,3-4 0 0 0,6-5-137 0 0,0 0 0 0 0,24-20 0 0 0,-20 19-39 0 0,11-11-524 0 0,44-29-1 0 0,-59 46 556 0 0,0 0 1 0 0,0 1-1 0 0,1 0 1 0 0,-1 1 0 0 0,1 1-1 0 0,0 0 1 0 0,22-4-1 0 0,-30 7 225 0 0,0 0 0 0 0,0 1 0 0 0,-1 0 0 0 0,1 0 0 0 0,0 0 0 0 0,-1 0 0 0 0,1 1 0 0 0,0 0 0 0 0,-1-1 0 0 0,1 1 0 0 0,0 1 0 0 0,-1-1 0 0 0,1 0 0 0 0,-1 1 0 0 0,0 0 0 0 0,5 2 0 0 0,-4 0 51 0 0,0-1-1 0 0,-1 0 0 0 0,1 1 0 0 0,-1-1 1 0 0,0 1-1 0 0,0 0 0 0 0,0 0 0 0 0,-1 1 0 0 0,1-1 1 0 0,-1 0-1 0 0,2 7 0 0 0,-1-2 0 0 0,-1-1 0 0 0,1 1 0 0 0,-2-1 0 0 0,1 1 0 0 0,-1 0 0 0 0,-1 0 0 0 0,0 0 0 0 0,0 0 0 0 0,0 0 0 0 0,-1-1 0 0 0,-1 1 0 0 0,1 0 0 0 0,-6 13 0 0 0,5-15-136 0 0,-1 0-1 0 0,0-1 0 0 0,0 1 0 0 0,-1-1 0 0 0,0 1 0 0 0,0-1 0 0 0,0-1 0 0 0,-1 1 0 0 0,0 0 0 0 0,0-1 0 0 0,0 0 0 0 0,-1 0 0 0 0,1-1 0 0 0,-1 0 0 0 0,-1 0 0 0 0,1 0 0 0 0,0 0 0 0 0,-1-1 0 0 0,0 0 0 0 0,0-1 0 0 0,-13 4 0 0 0,9-3-351 0 0,0-1-1 0 0,-20 2 1 0 0,28-3 268 0 0,0-1 1 0 0,0 0-1 0 0,0 0 0 0 0,0-1 0 0 0,1 1 1 0 0,-1 0-1 0 0,0-1 0 0 0,0 0 1 0 0,0 1-1 0 0,1-1 0 0 0,-1 0 1 0 0,0-1-1 0 0,1 1 0 0 0,-1 0 1 0 0,1-1-1 0 0,-5-3 0 0 0,7 5 18 0 0,-1-1-1 0 0,1 1 0 0 0,-1-1 1 0 0,1 0-1 0 0,0 1 0 0 0,-1-1 1 0 0,1 1-1 0 0,-1-1 0 0 0,1 0 1 0 0,0 0-1 0 0,0 1 0 0 0,-1-1 1 0 0,1 0-1 0 0,0 0 0 0 0,0 1 1 0 0,0-1-1 0 0,0-1 0 0 0,1-6-1449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15175 0 0,'0'0'1940'0'0,"-1"1"-1622"0"0,-16 11-19 0 0,1 1 1 0 0,0 1-1 0 0,1 0 1 0 0,-25 31 0 0 0,-45 75 244 0 0,64-88-368 0 0,-76 117 213 0 0,-72 101 194 0 0,120-185-528 0 0,-43 54 34 0 0,89-116-91 0 0,2-1-6 0 0,-1-1 0 0 0,1 1 0 0 0,-1 0 0 0 0,1 0 0 0 0,0 0 0 0 0,0-1 0 0 0,0 1 0 0 0,0 0 0 0 0,0 0 0 0 0,0 1 0 0 0,0 2 0 0 0,3-4-123 0 0,0 0 1 0 0,1-1 0 0 0,-1 1-1 0 0,1 0 1 0 0,-1-1 0 0 0,4 1 0 0 0,7-3-1549 0 0,2-3-4872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7367 0 0,'-2'1'8799'0'0,"-69"31"-5978"0"0,-16 8-1969 0 0,72-32-842 0 0,0 1 0 0 0,1 0 0 0 0,-21 17 0 0 0,33-24-10 0 0,-6 8 0 0 0,4-3 0 0 0,4 2 0 0 0,1-6-5 0 0,1 0 1 0 0,0 0-1 0 0,1 0 0 0 0,-1 0 1 0 0,0 0-1 0 0,1 0 0 0 0,0-1 0 0 0,0 1 1 0 0,-1-1-1 0 0,2 0 0 0 0,5 4 1 0 0,1 1-29 0 0,5 4-67 0 0,-7-5 37 0 0,1 0-1 0 0,-1 1 0 0 0,8 8 1 0 0,-14-12 80 0 0,1 0 0 0 0,-1 1 0 0 0,1-1 0 0 0,-1 1 0 0 0,0-1-1 0 0,-1 1 1 0 0,1 0 0 0 0,-1 0 0 0 0,1 0 0 0 0,-1 0 0 0 0,1 6 0 0 0,-1-2 186 0 0,-1 0 0 0 0,1 0 0 0 0,-1 0 0 0 0,-1 0 0 0 0,1 0 0 0 0,-2 0 0 0 0,1 1 0 0 0,-1-2 0 0 0,0 1 0 0 0,-4 9 0 0 0,4-12-98 0 0,1-1-1 0 0,-2 0 1 0 0,1 1 0 0 0,0-1-1 0 0,-1 0 1 0 0,0-1 0 0 0,0 1-1 0 0,0 0 1 0 0,0-1 0 0 0,-1 1-1 0 0,1-1 1 0 0,-1 0-1 0 0,0-1 1 0 0,0 1 0 0 0,0 0-1 0 0,0-1 1 0 0,0 0 0 0 0,-8 3-1 0 0,2-3-27 0 0,-1 1-1 0 0,0-1 0 0 0,0-1 0 0 0,0 0 1 0 0,0-1-1 0 0,0 0 0 0 0,0-1 0 0 0,0 0 0 0 0,0 0 1 0 0,0-1-1 0 0,-19-7 0 0 0,28 9-134 0 0,1-1-1 0 0,-1 0 0 0 0,0 0 1 0 0,1 1-1 0 0,-1-1 0 0 0,1 0 1 0 0,-1-1-1 0 0,1 1 1 0 0,0 0-1 0 0,-1 0 0 0 0,1 0 1 0 0,0-1-1 0 0,0 1 1 0 0,0-1-1 0 0,0 1 0 0 0,0-1 1 0 0,0 1-1 0 0,0-1 0 0 0,0 0 1 0 0,1 1-1 0 0,-1-1 1 0 0,1 0-1 0 0,-1 0 0 0 0,1-1 1 0 0,-1-11-1573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11519 0 0,'-2'0'528'0'0,"-7"1"-318"0"0,0 1 0 0 0,0 0-1 0 0,1 1 1 0 0,-1 0 0 0 0,1 0-1 0 0,-12 6 1 0 0,-8 11 5848 0 0,27-20-5943 0 0,1 0 0 0 0,0 1 1 0 0,0-1-1 0 0,-1 0 0 0 0,1 1 1 0 0,0-1-1 0 0,0 1 0 0 0,0-1 1 0 0,-1 0-1 0 0,1 1 0 0 0,0-1 1 0 0,0 1-1 0 0,0-1 1 0 0,0 1-1 0 0,0-1 0 0 0,0 0 1 0 0,0 1-1 0 0,0-1 0 0 0,0 1 1 0 0,0-1-1 0 0,0 1 0 0 0,0-1 1 0 0,0 0-1 0 0,1 1 0 0 0,3 2 26 0 0,0-1 0 0 0,0 1 0 0 0,0-1 0 0 0,0 0 0 0 0,1-1 0 0 0,-1 1-1 0 0,1-1 1 0 0,-1 1 0 0 0,1-1 0 0 0,0-1 0 0 0,-1 1 0 0 0,7-1 0 0 0,11 1 135 0 0,30-4 1 0 0,-34 1-119 0 0,263-35 216 0 0,-160 18-1139 0 0,-71 15-562 0 0,-17 4-3396 0 0,-26 0 2658 0 0,15 0-5053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 2303 0 0,'0'0'7100'0'0,"-5"-6"-2690"0"0,-6 3-3778 0 0,0 1 1 0 0,0 0 0 0 0,0 0-1 0 0,0 1 1 0 0,0 1 0 0 0,0 0-1 0 0,-19 2 1 0 0,23 0-556 0 0,0 0 1 0 0,1 0-1 0 0,-1 0 0 0 0,0 1 1 0 0,1 0-1 0 0,-1 0 0 0 0,1 1 1 0 0,0 0-1 0 0,0 0 0 0 0,0 1 1 0 0,1-1-1 0 0,-8 9 0 0 0,-1 3-79 0 0,0 0 0 0 0,-18 28 0 0 0,26-34 13 0 0,0 0 1 0 0,1 0-1 0 0,0 0 0 0 0,1 0 1 0 0,0 1-1 0 0,-3 18 1 0 0,6-26 19 0 0,0-1 0 0 0,1 1 0 0 0,0 0 0 0 0,-1-1 0 0 0,1 1 0 0 0,0-1 0 0 0,1 1 1 0 0,-1 0-1 0 0,0-1 0 0 0,1 1 0 0 0,-1 0 0 0 0,1-1 0 0 0,0 1 0 0 0,0-1 0 0 0,0 1 1 0 0,0-1-1 0 0,0 0 0 0 0,1 1 0 0 0,-1-1 0 0 0,1 0 0 0 0,-1 0 0 0 0,1 0 0 0 0,0 0 1 0 0,0 0-1 0 0,0 0 0 0 0,0-1 0 0 0,0 1 0 0 0,0 0 0 0 0,1-1 0 0 0,-1 0 0 0 0,0 0 0 0 0,4 2 1 0 0,1-1 61 0 0,1 1 0 0 0,0-2 0 0 0,-1 1 0 0 0,1-1 0 0 0,0 0 1 0 0,-1-1-1 0 0,1 1 0 0 0,0-2 0 0 0,15-1 0 0 0,-8-1-44 0 0,0 0 1 0 0,0 0-1 0 0,0-1 0 0 0,-1-1 0 0 0,1-1 1 0 0,-1 0-1 0 0,15-9 0 0 0,-25 12-52 0 0,1 0 0 0 0,-1 0 0 0 0,0 0 0 0 0,0 0 0 0 0,0-1 0 0 0,-1 1 0 0 0,1-1 0 0 0,-1 0 0 0 0,0 0 0 0 0,0 0 0 0 0,0-1 0 0 0,0 1 0 0 0,-1-1 0 0 0,0 1 0 0 0,0-1 0 0 0,0 0 0 0 0,0 0 0 0 0,-1 0 0 0 0,0 0 0 0 0,0 0 0 0 0,0 0 0 0 0,-1 0 0 0 0,0-1 0 0 0,0-8 0 0 0,-1 4-94 0 0,-1 0-1 0 0,1 0 1 0 0,-2 0 0 0 0,1 0-1 0 0,-2 0 1 0 0,1 0 0 0 0,-1 1-1 0 0,-6-11 1 0 0,8 17 14 0 0,0 0 0 0 0,0 0 0 0 0,0 0 0 0 0,0 0 0 0 0,-1 1 0 0 0,1-1 0 0 0,-1 1 0 0 0,0 0 0 0 0,0-1 0 0 0,1 1 0 0 0,-1 1 0 0 0,-1-1 1 0 0,1 0-1 0 0,0 1 0 0 0,0-1 0 0 0,-1 1 0 0 0,1 0 0 0 0,0 0 0 0 0,-1 0 0 0 0,1 1 0 0 0,-1-1 0 0 0,1 1 0 0 0,-1 0 0 0 0,0 0 0 0 0,1 0 0 0 0,-7 1 0 0 0,8 0 27 0 0,-1-1 1 0 0,0 1-1 0 0,0-1 0 0 0,0 1 1 0 0,0 0-1 0 0,1 0 1 0 0,-1 0-1 0 0,0 1 1 0 0,1-1-1 0 0,-1 1 0 0 0,1-1 1 0 0,-1 1-1 0 0,1 0 1 0 0,-4 3-1 0 0,-8 12-4526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165 348 6447 0 0,'-3'2'49'0'0,"0"0"-1"0"0,-1-1 0 0 0,1 1 0 0 0,-1-1 1 0 0,-3 1-1 0 0,1-1 863 0 0,-1 0 0 0 0,1 0 0 0 0,-1-1 0 0 0,-10 0 0 0 0,9-1-51 0 0,1 0-1 0 0,0 0 0 0 0,0 0 1 0 0,0-1-1 0 0,0 0 1 0 0,0-1-1 0 0,-10-5 0 0 0,14 7-755 0 0,1 0 0 0 0,0 0 0 0 0,0 0 1 0 0,1-1-1 0 0,-1 1 0 0 0,0-1 0 0 0,0 0 0 0 0,1 1 0 0 0,-1-1 0 0 0,1 0 0 0 0,-1 0 0 0 0,1 0 0 0 0,0 0 0 0 0,0 0 0 0 0,0 0 0 0 0,0 0 1 0 0,0-1-1 0 0,0 1 0 0 0,1 0 0 0 0,-1 0 0 0 0,1-1 0 0 0,-1 1 0 0 0,1 0 0 0 0,0-1 0 0 0,0 1 0 0 0,0 0 0 0 0,0-1 0 0 0,1 1 0 0 0,-1 0 0 0 0,1-1 1 0 0,-1 1-1 0 0,1 0 0 0 0,0-1 0 0 0,0 1 0 0 0,1-3 0 0 0,3-4 16 0 0,0-1-1 0 0,1 0 1 0 0,0 1-1 0 0,0 0 1 0 0,1 1 0 0 0,11-11-1 0 0,3-2-124 0 0,2 1 1 0 0,0 0-1 0 0,2 2 0 0 0,0 1 0 0 0,0 1 0 0 0,2 1 1 0 0,0 1-1 0 0,1 2 0 0 0,57-18 0 0 0,-77 27-11 0 0,1 1 0 0 0,-1 1 0 0 0,1-1 0 0 0,-1 1 0 0 0,1 1 0 0 0,15 0 0 0 0,-22 0 14 0 0,0 1-1 0 0,0-1 0 0 0,1 1 1 0 0,-1-1-1 0 0,0 1 1 0 0,0-1-1 0 0,0 1 1 0 0,0 0-1 0 0,0 0 0 0 0,0 0 1 0 0,0 0-1 0 0,0 1 1 0 0,0-1-1 0 0,0 1 0 0 0,-1-1 1 0 0,1 1-1 0 0,0-1 1 0 0,-1 1-1 0 0,0 0 1 0 0,1 0-1 0 0,-1-1 0 0 0,0 1 1 0 0,0 0-1 0 0,0 0 1 0 0,0 0-1 0 0,0 1 0 0 0,0-1 1 0 0,-1 0-1 0 0,1 0 1 0 0,0 3-1 0 0,0 1 11 0 0,-1 0 0 0 0,0 1 0 0 0,0-1 0 0 0,0 1 0 0 0,-1-1 0 0 0,1 0 0 0 0,-1 0 0 0 0,-1 1 0 0 0,-3 8 0 0 0,-2 4 76 0 0,-17 30 0 0 0,17-39-62 0 0,2 0 0 0 0,-1 1 0 0 0,1 0 0 0 0,1 1 0 0 0,0-1 0 0 0,1 1 0 0 0,-4 20 0 0 0,7-29-24 0 0,0 0 1 0 0,0 0-1 0 0,0 0 0 0 0,1 0 0 0 0,-1 0 0 0 0,1 0 0 0 0,0-1 1 0 0,0 1-1 0 0,0 0 0 0 0,0 0 0 0 0,0-1 0 0 0,0 1 1 0 0,1-1-1 0 0,-1 1 0 0 0,1-1 0 0 0,0 0 0 0 0,0 1 0 0 0,0-1 1 0 0,0 0-1 0 0,3 2 0 0 0,0 0-335 0 0,0-1 1 0 0,0 0-1 0 0,0 0 0 0 0,0 0 0 0 0,0-1 1 0 0,1 0-1 0 0,-1 0 0 0 0,1 0 1 0 0,7 1-1 0 0,4 0-1066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54 7831 0 0,'-3'-9'810'0'0,"2"7"-651"0"0,-1 0 0 0 0,1 0 0 0 0,0 0 0 0 0,-1 0 0 0 0,1 0 1 0 0,-1 0-1 0 0,0 0 0 0 0,0 0 0 0 0,0 0 0 0 0,0 1 0 0 0,0-1 0 0 0,0 1 0 0 0,0-1 1 0 0,0 1-1 0 0,-1 0 0 0 0,1 0 0 0 0,0 0 0 0 0,-1 0 0 0 0,-3 0 0 0 0,-18-11 3775 0 0,9 24-1937 0 0,1 5-1699 0 0,1 2-1 0 0,1-1 1 0 0,0 1 0 0 0,-11 28 0 0 0,3-9-110 0 0,-24 45 190 0 0,-123 224 419 0 0,-24-15-609 0 0,164-257-71 0 0,-62 63 1 0 0,86-96-266 0 0,0 1 1 0 0,0-1-1 0 0,0 1 1 0 0,-1-1 0 0 0,1 0-1 0 0,0 0 1 0 0,-1-1-1 0 0,0 1 1 0 0,1-1 0 0 0,-5 2-1 0 0,6-4-1365 0 0,-2-4-78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79 108 14599 0 0,'-7'-1'264'0'0,"1"1"0"0"0,0-1-1 0 0,-1 2 1 0 0,1-1-1 0 0,-1 0 1 0 0,1 1 0 0 0,0 1-1 0 0,0-1 1 0 0,0 1 0 0 0,-9 3 2257 0 0,19-5-2343 0 0,0 1 0 0 0,0 0 0 0 0,0 0 0 0 0,0 0 0 0 0,5 2 1 0 0,12 3 154 0 0,5-2-72 0 0,1-1 1 0 0,-1-2-1 0 0,1-1 0 0 0,28-2 0 0 0,107-21 378 0 0,-131 18-504 0 0,272-55 475 0 0,-202 38-901 0 0,-81 18-1305 0 0,31-11 1 0 0,-31 7-93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13903 0 0,'0'0'1262'0'0,"-7"4"-954"0"0,-3 3 34 0 0,2 1 0 0 0,-1 0 0 0 0,1 1 0 0 0,0 0 0 0 0,-11 17 0 0 0,-30 55 808 0 0,38-60-888 0 0,-86 165 1327 0 0,-58 97-1009 0 0,59-142-573 0 0,72-110 23 0 0,-1-1-1 0 0,-40 35 1 0 0,59-60 34 0 0,5-4 157 0 0,1-7-183 0 0,0 0 1 0 0,1 1-1 0 0,0-1 0 0 0,0 1 1 0 0,0 0-1 0 0,0-1 0 0 0,1 1 0 0 0,0 0 1 0 0,0 0-1 0 0,1 0 0 0 0,-1 0 1 0 0,1 0-1 0 0,5-6 0 0 0,-2 2-41 0 0,2 0 0 0 0,-1 1 1 0 0,1 0-1 0 0,1 0 0 0 0,-1 0 0 0 0,12-7 0 0 0,63-34-171 0 0,-52 31 70 0 0,-27 16 75 0 0,43-22-190 0 0,-44 22 205 0 0,1 1 1 0 0,-1 0 0 0 0,1-1-1 0 0,-1 2 1 0 0,1-1 0 0 0,-1 0-1 0 0,1 1 1 0 0,0-1 0 0 0,-1 1-1 0 0,1 0 1 0 0,6 1 0 0 0,-9 0 12 0 0,1-1 0 0 0,-1 1 1 0 0,0 0-1 0 0,0-1 0 0 0,0 1 1 0 0,0 0-1 0 0,0 0 1 0 0,0 0-1 0 0,0 0 0 0 0,0 0 1 0 0,0 0-1 0 0,-1 0 0 0 0,1 0 1 0 0,0 0-1 0 0,-1 0 1 0 0,1 0-1 0 0,-1 0 0 0 0,1 1 1 0 0,-1-1-1 0 0,1 0 0 0 0,-1 0 1 0 0,0 1-1 0 0,1-1 1 0 0,-1 0-1 0 0,0 0 0 0 0,0 1 1 0 0,0-1-1 0 0,0 0 0 0 0,0 1 1 0 0,-1 1-1 0 0,0 5 75 0 0,0-1 0 0 0,0 1 0 0 0,-5 13 0 0 0,1-6 54 0 0,-3 10-22 0 0,-1-1 0 0 0,-16 31 0 0 0,-5 9-1162 0 0,30-63 530 0 0,1 6-4312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152 160 6911 0 0,'1'1'7007'0'0,"1"2"-6737"0"0,-1-1 0 0 0,1 0-1 0 0,0 0 1 0 0,0 0 0 0 0,0 0 0 0 0,0-1 0 0 0,0 1-1 0 0,0-1 1 0 0,0 1 0 0 0,1-1 0 0 0,-1 0 0 0 0,0 1 0 0 0,1-1-1 0 0,-1 0 1 0 0,1-1 0 0 0,4 2 0 0 0,-1-1 14 0 0,-1-1 0 0 0,0 0 0 0 0,1 0 0 0 0,-1 0 0 0 0,0 0 0 0 0,1-1 1 0 0,-1 0-1 0 0,5-2 0 0 0,21-4 365 0 0,26-9-367 0 0,-51 14-259 0 0,7-2-19 0 0,0-1 0 0 0,-1 0-1 0 0,1-1 1 0 0,-1-1 0 0 0,16-10 0 0 0,-26 15-29 0 0,0 0 0 0 0,0 0 0 0 0,1 0 0 0 0,-2 0 0 0 0,1 0 0 0 0,0 0 0 0 0,0 0 0 0 0,-1-1 0 0 0,1 1 0 0 0,-1-1 0 0 0,0 1 0 0 0,1-1 0 0 0,-1 1 0 0 0,0-1 0 0 0,-1 0 0 0 0,1 0 0 0 0,0 1 1 0 0,-1-1-1 0 0,0 0 0 0 0,0 0 0 0 0,1 0 0 0 0,-2 0 0 0 0,1 1 0 0 0,0-1 0 0 0,0 0 0 0 0,-1 0 0 0 0,0 0 0 0 0,0 1 0 0 0,1-1 0 0 0,-2 0 0 0 0,1 1 0 0 0,-2-5 0 0 0,2 5 11 0 0,-1 0-1 0 0,1 0 1 0 0,0 1 0 0 0,0-1-1 0 0,-1 0 1 0 0,1 1-1 0 0,-1-1 1 0 0,1 1 0 0 0,-1 0-1 0 0,0-1 1 0 0,1 1-1 0 0,-1 0 1 0 0,0 0 0 0 0,0 0-1 0 0,0 0 1 0 0,0 1-1 0 0,0-1 1 0 0,0 0-1 0 0,0 1 1 0 0,0-1 0 0 0,0 1-1 0 0,0 0 1 0 0,0 0-1 0 0,0 0 1 0 0,-1 0 0 0 0,1 0-1 0 0,0 0 1 0 0,0 0-1 0 0,0 1 1 0 0,-3 0 0 0 0,-4 2-10 0 0,1-1 1 0 0,0 1-1 0 0,0 1 1 0 0,0-1-1 0 0,1 1 1 0 0,-10 6 0 0 0,-235 181 405 0 0,242-182-344 0 0,0 0 1 0 0,1 0-1 0 0,-15 22 0 0 0,21-28-4 0 0,1 1 0 0 0,0-1 0 0 0,0 1 0 0 0,0-1 0 0 0,0 1 0 0 0,1 0 0 0 0,-1 0 1 0 0,1 0-1 0 0,0 0 0 0 0,0 0 0 0 0,1 0 0 0 0,-1 0 0 0 0,1 0 0 0 0,0 0 0 0 0,0 1 0 0 0,1 6 0 0 0,0-8 3 0 0,0 0-1 0 0,0-1 1 0 0,1 1-1 0 0,-1 0 0 0 0,1-1 1 0 0,-1 1-1 0 0,1-1 1 0 0,0 1-1 0 0,0-1 1 0 0,0 0-1 0 0,1 0 1 0 0,-1 0-1 0 0,0 0 1 0 0,1 0-1 0 0,-1 0 1 0 0,1-1-1 0 0,0 1 0 0 0,-1-1 1 0 0,5 2-1 0 0,7 2 74 0 0,0-1 0 0 0,24 5 0 0 0,-32-7-97 0 0,156 28-365 0 0,-153-30-1365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3679 0 0,'0'0'167'0'0,"-8"0"2633"0"0,-31 3 5897 0 0,0 6-6062 0 0,-39 18-3460 0 0,59-20 1559 0 0,-90 37-628 0 0,-33 12-604 0 0,113-46 357 0 0,15-6 75 0 0,0 0-1 0 0,0 1 0 0 0,1 1 0 0 0,0 0 1 0 0,0 1-1 0 0,-18 13 0 0 0,22-13 67 0 0,6 1 0 0 0,3-7-3 0 0,0 0-1 0 0,1 0 1 0 0,-1 1-1 0 0,1-1 1 0 0,-1 0-1 0 0,1 0 0 0 0,-1 0 1 0 0,1 0-1 0 0,0 0 1 0 0,-1 0-1 0 0,1 0 1 0 0,0 0-1 0 0,0 0 1 0 0,0 0-1 0 0,0 0 1 0 0,0 0-1 0 0,0 0 1 0 0,0-1-1 0 0,0 1 0 0 0,2 1 1 0 0,25 10-3 0 0,-17-9 12 0 0,0 0 1 0 0,1-1-1 0 0,0 0 0 0 0,-1-1 0 0 0,21 0 0 0 0,60-9 76 0 0,-9 1 45 0 0,-70 6-88 0 0,0 1-1 0 0,-1 1 0 0 0,1 1 0 0 0,19 4 1 0 0,-29-6-39 0 0,0 1 1 0 0,0 0 0 0 0,0 0-1 0 0,-1 1 1 0 0,1-1 0 0 0,0 0-1 0 0,0 1 1 0 0,-1 0 0 0 0,1 0-1 0 0,-1 0 1 0 0,0 0 0 0 0,1 0 0 0 0,-1 0-1 0 0,3 4 1 0 0,-4-5-1 0 0,0 1 1 0 0,-1 0 0 0 0,1-1-1 0 0,0 1 1 0 0,-1 0-1 0 0,1 0 1 0 0,-1-1 0 0 0,1 1-1 0 0,-1 0 1 0 0,0 0-1 0 0,0 0 1 0 0,0-1-1 0 0,0 1 1 0 0,0 0 0 0 0,0 0-1 0 0,0 0 1 0 0,-1 0-1 0 0,1-1 1 0 0,0 1-1 0 0,-1 0 1 0 0,0-1 0 0 0,1 1-1 0 0,-1 0 1 0 0,0-1-1 0 0,-2 4 1 0 0,-1 0 44 0 0,0 1 0 0 0,0 0 0 0 0,-1-1 0 0 0,0 0 0 0 0,0 0 0 0 0,0 0 0 0 0,-1-1 0 0 0,1 0-1 0 0,-9 5 1 0 0,4-4 39 0 0,-1 0-1 0 0,1 0 1 0 0,-1-1-1 0 0,0-1 0 0 0,-12 3 1 0 0,-11-1 146 0 0,0-1 1 0 0,-62-1-1 0 0,52-3-143 0 0,-71 2-12 0 0,99-1-75 0 0,1 1 0 0 0,0 1-1 0 0,-1 0 1 0 0,1 1 0 0 0,-19 8-1 0 0,26-8-24 0 0,7-3-98 0 0,71-29-344 0 0,-21 9-963 0 0,-30 11 51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85 9671 0 0,'19'-25'1031'0'0,"-17"23"-675"0"0,-1 0-1 0 0,1 0 1 0 0,-1 0 0 0 0,0-1-1 0 0,0 1 1 0 0,1-1 0 0 0,-1 1 0 0 0,-1-1-1 0 0,1 1 1 0 0,0-1 0 0 0,-1 0-1 0 0,1-5 1 0 0,-1 8-312 0 0,0-1 1 0 0,0 0-1 0 0,0 0 1 0 0,0 0-1 0 0,0 0 0 0 0,0 0 1 0 0,-1 0-1 0 0,1 0 1 0 0,0 1-1 0 0,0-1 0 0 0,-1 0 1 0 0,1 0-1 0 0,-1 0 1 0 0,1 0-1 0 0,-1 1 0 0 0,1-1 1 0 0,-1 0-1 0 0,1 1 1 0 0,-1-1-1 0 0,0 0 0 0 0,1 1 1 0 0,-1-1-1 0 0,0 1 1 0 0,0-1-1 0 0,1 1 0 0 0,-1-1 1 0 0,0 1-1 0 0,0-1 1 0 0,0 1-1 0 0,1 0 0 0 0,-1 0 1 0 0,0-1-1 0 0,0 1 1 0 0,0 0-1 0 0,0 0 0 0 0,0 0 1 0 0,0 0-1 0 0,0 0 1 0 0,0 0-1 0 0,1 0 0 0 0,-1 0 1 0 0,-1 1-1 0 0,-14 0 79 0 0,0 1 0 0 0,0 0 0 0 0,0 1-1 0 0,0 1 1 0 0,1 1 0 0 0,-1 0 0 0 0,1 1 0 0 0,0 0-1 0 0,-20 13 1 0 0,-241 152 381 0 0,240-146-465 0 0,33-23-34 0 0,0 0 0 0 0,1 1-1 0 0,-1 0 1 0 0,0-1-1 0 0,1 1 1 0 0,0 0 0 0 0,-1 0-1 0 0,1 1 1 0 0,-1 2 0 0 0,3-6 2 0 0,0 1 0 0 0,0-1 1 0 0,0 0-1 0 0,0 1 0 0 0,0-1 1 0 0,0 0-1 0 0,1 1 0 0 0,-1-1 1 0 0,0 0-1 0 0,0 1 1 0 0,0-1-1 0 0,1 0 0 0 0,-1 0 1 0 0,0 1-1 0 0,0-1 0 0 0,1 0 1 0 0,-1 0-1 0 0,0 0 0 0 0,0 1 1 0 0,1-1-1 0 0,-1 0 0 0 0,0 0 1 0 0,1 0-1 0 0,-1 0 1 0 0,0 0-1 0 0,1 1 0 0 0,-1-1 1 0 0,0 0-1 0 0,1 0 0 0 0,-1 0 1 0 0,12 2 70 0 0,1-2-1 0 0,0 0-1 0 0,0-2 1 0 0,0 0-1 0 0,0 0 1 0 0,0-1 0 0 0,18-7-1 0 0,-10 4-2 0 0,52-20-526 0 0,-1-3 1 0 0,74-41 0 0 0,-141 68 391 0 0,-17 21 19 0 0,3-6 146 0 0,-25 37 249 0 0,31-45-342 0 0,0 1 0 0 0,0-1 0 0 0,1 1-1 0 0,0-1 1 0 0,0 1 0 0 0,1 0 0 0 0,-1-1-1 0 0,1 7 1 0 0,0-9-58 0 0,1-1 0 0 0,0 0-1 0 0,0 1 1 0 0,0-1-1 0 0,0 0 1 0 0,1 1 0 0 0,0 3-1 0 0,6 2-2062 0 0,-6-7 1853 0 0,7 5-1128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15 11975 0 0,'0'0'923'0'0,"0"-1"-682"0"0,0 0 0 0 0,-1-1 0 0 0,1 1 0 0 0,0-1 0 0 0,-1 1 0 0 0,0 0 0 0 0,1-1 0 0 0,-2-1 0 0 0,-1 3-55 0 0,1 0-1 0 0,0 0 1 0 0,0 0-1 0 0,-1 0 0 0 0,1 0 1 0 0,0 1-1 0 0,0-1 1 0 0,0 1-1 0 0,0 0 1 0 0,-1-1-1 0 0,1 1 0 0 0,0 0 1 0 0,0 0-1 0 0,0 0 1 0 0,1 1-1 0 0,-1-1 1 0 0,0 0-1 0 0,0 1 0 0 0,1-1 1 0 0,-1 1-1 0 0,-1 2 1 0 0,-4 5-105 0 0,-1 0-1 0 0,-10 20 1 0 0,11-18 156 0 0,-80 152 528 0 0,24-42-58 0 0,-203 270 146 0 0,176-267-725 0 0,82-114-375 0 0,2 1 0 0 0,-1-1-1 0 0,-6 17 1 0 0,13-26-713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51 107 3223 0 0,'-5'0'41'0'0,"1"0"0"0"0,-1 0-1 0 0,1 0 1 0 0,-1-1-1 0 0,-23-7 13312 0 0,44 8-10937 0 0,3 0-1293 0 0,30-3 0 0 0,151-29 788 0 0,176-22-2907 0 0,-323 47-3384 0 0,-32 5-2381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175 190 8751 0 0,'1'2'5136'0'0,"2"0"-4829"0"0,-1 1 0 0 0,1-1 0 0 0,-1 1 0 0 0,1-1 0 0 0,0 0 0 0 0,0 0 0 0 0,0 0 0 0 0,0-1-1 0 0,0 1 1 0 0,1-1 0 0 0,-1 0 0 0 0,0 1 0 0 0,1-1 0 0 0,-1-1 0 0 0,7 2 0 0 0,4-1 40 0 0,1-1 0 0 0,23-1 0 0 0,-21 0-195 0 0,5-1-131 0 0,-1 0-1 0 0,0-1 0 0 0,0-1 1 0 0,0-1-1 0 0,-1-1 0 0 0,0-1 1 0 0,28-13-1 0 0,-40 15-87 0 0,0 0 1 0 0,0-1-1 0 0,0 0 1 0 0,0-1-1 0 0,-1 1 1 0 0,0-1-1 0 0,9-13 1 0 0,-12 14-44 0 0,0 0 0 0 0,0 0 0 0 0,0 0 1 0 0,-1-1-1 0 0,1 0 0 0 0,-2 0 0 0 0,1 0 0 0 0,-1 0 1 0 0,0 0-1 0 0,2-11 0 0 0,-4 17 84 0 0,0 0 1 0 0,0 1 0 0 0,0-1-1 0 0,0 0 1 0 0,0 0-1 0 0,0 0 1 0 0,0 1 0 0 0,0-1-1 0 0,0 0 1 0 0,0 0-1 0 0,0 0 1 0 0,-1 1 0 0 0,1-1-1 0 0,0 0 1 0 0,-1 0-1 0 0,1 1 1 0 0,0-1 0 0 0,-1 0-1 0 0,1 1 1 0 0,-1-1-1 0 0,1 0 1 0 0,-1 1 0 0 0,1-1-1 0 0,-1 1 1 0 0,0-1-1 0 0,1 1 1 0 0,-1-1-1 0 0,0 1 1 0 0,1-1 0 0 0,-1 1-1 0 0,0-1 1 0 0,1 1-1 0 0,-1 0 1 0 0,0 0 0 0 0,0-1-1 0 0,1 1 1 0 0,-1 0-1 0 0,0 0 1 0 0,0 0 0 0 0,0 0-1 0 0,1 0 1 0 0,-1 0-1 0 0,0 0 1 0 0,0 0 0 0 0,0 0-1 0 0,1 0 1 0 0,-1 0-1 0 0,-2 1 1 0 0,-4 1-75 0 0,0 0-1 0 0,0 0 1 0 0,0 1-1 0 0,-7 3 1 0 0,11-4 99 0 0,-68 33-157 0 0,1 4-1 0 0,-112 82 1 0 0,145-92 200 0 0,2 1 0 0 0,1 2-1 0 0,-57 71 1 0 0,88-98 37 0 0,0 0 1 0 0,0-1 0 0 0,1 1-1 0 0,-1 0 1 0 0,1 0-1 0 0,1 1 1 0 0,-1-1-1 0 0,1 0 1 0 0,0 1-1 0 0,0-1 1 0 0,0 1-1 0 0,1-1 1 0 0,-1 1 0 0 0,1-1-1 0 0,1 1 1 0 0,-1-1-1 0 0,1 0 1 0 0,2 7-1 0 0,-2-4 124 0 0,2 0 1 0 0,-1 0-1 0 0,1 0 0 0 0,0-1 0 0 0,1 1 0 0 0,0-1 0 0 0,0 0 1 0 0,0 0-1 0 0,1-1 0 0 0,0 1 0 0 0,9 8 0 0 0,-10-12-81 0 0,0 0-1 0 0,1 0 0 0 0,-1 0 1 0 0,1 0-1 0 0,0-1 1 0 0,0 0-1 0 0,0 0 1 0 0,0 0-1 0 0,0 0 1 0 0,0-1-1 0 0,1 0 0 0 0,-1 0 1 0 0,0-1-1 0 0,1 1 1 0 0,-1-1-1 0 0,0 0 1 0 0,1-1-1 0 0,6 0 0 0 0,10-3 81 0 0,-1-1-1 0 0,0-1 0 0 0,23-9 0 0 0,-32 11-181 0 0,41-17-231 0 0,57-33 1 0 0,-59 28-6190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1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1839 0 0,'1'-1'18746'0'0,"2"0"-18384"0"0,-1-1 1 0 0,1 1 0 0 0,-1-1-1 0 0,0 1 1 0 0,0-1 0 0 0,1 0 0 0 0,-1 0-1 0 0,-1 0 1 0 0,1 0 0 0 0,0 0 0 0 0,2-5-1 0 0,16-32 690 0 0,-12 22-778 0 0,-2 6-271 0 0,1 0-1 0 0,0 1 0 0 0,0-1 1 0 0,1 1-1 0 0,1 1 1 0 0,-1 0-1 0 0,1 0 1 0 0,1 0-1 0 0,0 1 1 0 0,0 1-1 0 0,0 0 1 0 0,23-11-1 0 0,26-12-401 0 0,2 3-1 0 0,1 2 1 0 0,71-17 0 0 0,-121 37 387 0 0,-6 4 12 0 0,-1-1 0 0 0,0 1 1 0 0,0 0-1 0 0,1 0 0 0 0,7 0 0 0 0,-3 1 11 0 0,0 2 31 0 0,-1 6-31 0 0,0 6-11 0 0,-9-9 0 0 0,-1-2 0 0 0,0 12 0 0 0,-1 0 0 0 0,-1 0 0 0 0,-1 0 0 0 0,0 0 0 0 0,-11 25 0 0 0,5-14 0 0 0,3-5-5 0 0,1 0 0 0 0,-6 34 0 0 0,11-47 47 0 0,0 0 0 0 0,0 0 1 0 0,1 0-1 0 0,0 1 0 0 0,1-1 1 0 0,0 0-1 0 0,0 0 0 0 0,1 0 1 0 0,5 15-1 0 0,-4-16 56 0 0,1 0 1 0 0,-1-1-1 0 0,2 1 0 0 0,-1-1 0 0 0,1 0 1 0 0,5 6-1 0 0,35 30 226 0 0,-36-35-313 0 0,0-1 1 0 0,0 0-1 0 0,1 0 0 0 0,0-1 1 0 0,0 0-1 0 0,0 0 0 0 0,1-2 1 0 0,-1 1-1 0 0,21 3 0 0 0,-16-4-30 0 0,0-2 0 0 0,0 0 0 0 0,0-1-1 0 0,1 0 1 0 0,-1-1 0 0 0,25-5 0 0 0,6-5-1753 0 0,-35 8 57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170 200 1375 0 0,'0'10'3779'0'0,"1"-8"-2964"0"0,0 0-1 0 0,-1 0 0 0 0,1-1 1 0 0,0 1-1 0 0,0-1 1 0 0,0 1-1 0 0,0 0 1 0 0,0-1-1 0 0,0 1 1 0 0,0-1-1 0 0,0 0 1 0 0,1 1-1 0 0,-1-1 0 0 0,3 2 1 0 0,-2-2-553 0 0,0 0 1 0 0,0-1-1 0 0,0 1 1 0 0,0 0-1 0 0,0-1 1 0 0,0 0-1 0 0,0 1 1 0 0,0-1-1 0 0,0 0 1 0 0,0 0-1 0 0,0 0 1 0 0,0 0-1 0 0,0 0 1 0 0,3-1 0 0 0,35-8 384 0 0,-1-1 0 0 0,0-1 0 0 0,0-3 0 0 0,-1-1 1 0 0,-1-1-1 0 0,69-44 0 0 0,-98 55-625 0 0,-1 0 0 0 0,1-1-1 0 0,12-13 1 0 0,-17 16-84 0 0,-1-1 0 0 0,1 1 1 0 0,0-1-1 0 0,-1 1 0 0 0,0-1 0 0 0,0 0 0 0 0,0 0 0 0 0,0 0 0 0 0,0 0 1 0 0,0-5-1 0 0,-2 8 10 0 0,0 0 0 0 0,-1 0 0 0 0,0 0 0 0 0,1-1 0 0 0,-1 1 0 0 0,1 0 0 0 0,-1 0 0 0 0,0 0 1 0 0,0 0-1 0 0,0 0 0 0 0,0 0 0 0 0,1 1 0 0 0,-1-1 0 0 0,0 0 0 0 0,-2 0 0 0 0,1-1 6 0 0,0 2-1 0 0,-1-1 0 0 0,1 0 1 0 0,-1 0-1 0 0,1 1 1 0 0,-1-1-1 0 0,1 1 0 0 0,-1 0 1 0 0,1 0-1 0 0,-1 0 1 0 0,1 0-1 0 0,-1 0 0 0 0,1 0 1 0 0,-3 2-1 0 0,-37 9-250 0 0,-1 4 221 0 0,0 2 1 0 0,2 3-1 0 0,0 1 0 0 0,1 1 0 0 0,-39 30 1 0 0,53-33 74 0 0,1 2 0 0 0,0 1 1 0 0,2 1-1 0 0,0 0 0 0 0,2 2 1 0 0,1 1-1 0 0,-33 53 0 0 0,49-71 19 0 0,-1 1 0 0 0,2 0 0 0 0,-1 0 0 0 0,1 0 0 0 0,0 0 0 0 0,1 1-1 0 0,0-1 1 0 0,-1 17 0 0 0,3-22 2 0 0,0 0-1 0 0,0-1 0 0 0,0 1 1 0 0,1 0-1 0 0,-1-1 1 0 0,1 1-1 0 0,0-1 0 0 0,0 1 1 0 0,0-1-1 0 0,0 1 1 0 0,1-1-1 0 0,0 1 0 0 0,-1-1 1 0 0,1 0-1 0 0,0 0 1 0 0,1 0-1 0 0,-1 0 0 0 0,0 0 1 0 0,1-1-1 0 0,0 1 1 0 0,-1-1-1 0 0,1 1 0 0 0,0-1 1 0 0,0 0-1 0 0,5 2 0 0 0,1 0 39 0 0,0-1-1 0 0,0 0 1 0 0,0 0-1 0 0,0-1 0 0 0,1 0 1 0 0,-1-1-1 0 0,15 1 0 0 0,70-5 154 0 0,-59 1-207 0 0,96-4-2071 0 0,-100 6 867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207 234 14743 0 0,'0'0'1335'0'0,"0"2"-1096"0"0,-5 13 616 0 0,0-1 1 0 0,0 1 0 0 0,-2-1 0 0 0,0 0 0 0 0,-14 21-1 0 0,-52 63 1045 0 0,29-44-1775 0 0,10-12-1931 0 0,28-35-1 0 0</inkml:trace>
  <inkml:trace contextRef="#ctx0" brushRef="#br0" timeOffset="1">481 12 13359 0 0,'5'-11'3048'0'0,"-9"19"-2480"0"0,-2 1-640 0 0,2 1-128 0 0,1 0-24 0 0,2 0-4200 0 0,1-1-840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0,'0'0'1136'0'0,"2"9"-1136"0"0,-2 1 0 0 0,-2 2 728 0 0,1-1 104 0 0,-3 2 32 0 0,-1 0 0 0 0,0-1-576 0 0,-1-1-120 0 0,0 2-16 0 0,2-1-4304 0 0,-1-4-856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11 12439 0 0,'0'0'958'0'0,"-8"-3"-588"0"0,-1 1 26 0 0,0 0 0 0 0,0 1-1 0 0,0-1 1 0 0,-1 2-1 0 0,1-1 1 0 0,0 1 0 0 0,-1 1-1 0 0,1 0 1 0 0,0 0-1 0 0,-1 1 1 0 0,-13 4 0 0 0,-6 3 109 0 0,0 2 1 0 0,-32 17-1 0 0,24-7-235 0 0,1 2 0 0 0,1 1 1 0 0,-37 33-1 0 0,11-8-223 0 0,36-30-55 0 0,-35 37 0 0 0,58-55-70 0 0,4-1 3 0 0,8 0 56 0 0,-1 0 0 0 0,1-1 1 0 0,-1 0-1 0 0,1 0 0 0 0,-1-1 1 0 0,0-1-1 0 0,17-5 0 0 0,-10 2-73 0 0,22-4 1 0 0,-31 9 65 0 0,0 0-8 0 0,-1 0-1 0 0,1 0 1 0 0,-1 0-1 0 0,1 1 1 0 0,12 1 0 0 0,-17-1 24 0 0,-1 0 1 0 0,1 1 0 0 0,0-1-1 0 0,0 1 1 0 0,0 0 0 0 0,-1 0 0 0 0,1 0-1 0 0,-1 0 1 0 0,1 0 0 0 0,0 0-1 0 0,-1 0 1 0 0,0 0 0 0 0,1 0 0 0 0,-1 1-1 0 0,0-1 1 0 0,1 0 0 0 0,-1 1-1 0 0,0 0 1 0 0,0-1 0 0 0,0 1 0 0 0,-1-1-1 0 0,1 1 1 0 0,0 0 0 0 0,0 0-1 0 0,0 2 1 0 0,0 3 19 0 0,0-1-1 0 0,0 1 0 0 0,-1-1 1 0 0,0 1-1 0 0,0 0 1 0 0,0-1-1 0 0,-1 1 1 0 0,0-1-1 0 0,-3 9 0 0 0,1-4 139 0 0,0 0 0 0 0,-1 0-1 0 0,0-1 1 0 0,-9 17-1 0 0,12-26-92 0 0,0 1 0 0 0,-1-1 0 0 0,1 1 0 0 0,0-1 0 0 0,-1 1-1 0 0,1-1 1 0 0,-1 0 0 0 0,1 1 0 0 0,-1-1 0 0 0,0 0 0 0 0,0 0 0 0 0,1 0-1 0 0,-1-1 1 0 0,0 1 0 0 0,0 0 0 0 0,0-1 0 0 0,0 1 0 0 0,0-1 0 0 0,0 1-1 0 0,-3-1 1 0 0,-4 0 140 0 0,1 0 0 0 0,-1 0-1 0 0,-13-4 1 0 0,-2 1 15 0 0,-47 2-39 0 0,-87 8 0 0 0,46 0-262 0 0,73-4-510 0 0,37-3 41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486 708 7367 0 0,'0'0'5826'0'0,"9"1"-3613"0"0,-4-1-1881 0 0,0-1 0 0 0,1-1 0 0 0,-1 1 0 0 0,0-1 0 0 0,0 0 0 0 0,0 0 0 0 0,0 0 0 0 0,0-1 0 0 0,-1 1 0 0 0,1-1 0 0 0,-1 0 0 0 0,0-1 0 0 0,1 1 0 0 0,-2-1 0 0 0,1 0 0 0 0,0 0 0 0 0,5-7 0 0 0,3-14-109 0 0,0 0 0 0 0,-1-1 0 0 0,13-52-1 0 0,2-2-68 0 0,-14 46-399 0 0,2 2 1 0 0,2 0-1 0 0,1 0 0 0 0,31-43 0 0 0,-17 34-918 0 0,-14 20 703 0 0,0-1 0 0 0,-2-1 0 0 0,18-36 1 0 0,-31 56 404 0 0,-1 0 0 0 0,0-1 0 0 0,1 1 0 0 0,-2 0 1 0 0,1-1-1 0 0,0 1 0 0 0,-1-1 0 0 0,1 1 1 0 0,-1-1-1 0 0,0 1 0 0 0,-1-6 0 0 0,1 8 52 0 0,0 1 1 0 0,0 0-1 0 0,-1-1 0 0 0,1 1 0 0 0,0 0 0 0 0,0 0 1 0 0,0-1-1 0 0,-1 1 0 0 0,1 0 0 0 0,0 0 0 0 0,-1-1 1 0 0,1 1-1 0 0,0 0 0 0 0,-1 0 0 0 0,1 0 0 0 0,0 0 1 0 0,-1 0-1 0 0,1-1 0 0 0,0 1 0 0 0,-1 0 0 0 0,1 0 1 0 0,0 0-1 0 0,-1 0 0 0 0,1 0 0 0 0,0 0 0 0 0,-1 0 1 0 0,1 0-1 0 0,-1 0 0 0 0,1 0 0 0 0,0 1 0 0 0,-1-1 1 0 0,-11 3 57 0 0,4 1-54 0 0,0 1 1 0 0,1 0 0 0 0,0 0-1 0 0,-1 1 1 0 0,2-1 0 0 0,-1 2 0 0 0,1-1-1 0 0,-7 8 1 0 0,-41 63 64 0 0,39-53-33 0 0,-116 160 314 0 0,15-20-9 0 0,12 8 1 0 0,58-76-224 0 0,20-40-22 0 0,-39 61-1 0 0,55-103-70 0 0,0 0 0 0 0,-1-1 0 0 0,-1 0 0 0 0,-21 18 0 0 0,-57 37 157 0 0,9-7-2537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87 1839 0 0,'-9'1'160'0'0,"-25"2"19590"0"0,35-4-19156 0 0,17-5-118 0 0,0 1 0 0 0,1 1 0 0 0,-1 1-1 0 0,32-2 1 0 0,-24 2-402 0 0,50 1-55 0 0,-51 2-66 0 0,32-3-1 0 0,-10-4-1557 0 0,0-1-1 0 0,77-26 0 0 0,-98 24-34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 1839 0 0,'0'0'83'0'0,"-7"-2"554"0"0,3 1 884 0 0,0 0 0 0 0,0 0-1 0 0,0 1 1 0 0,0 0 0 0 0,0 0-1 0 0,0 0 1 0 0,0 0-1 0 0,-6 1 1 0 0,5 0-791 0 0,0 1 0 0 0,-1-1 0 0 0,1 1 0 0 0,0 0 0 0 0,-7 5 1 0 0,-3 2-1110 0 0,1 1 0 0 0,0 1 0 0 0,-12 12 0 0 0,6-5 1504 0 0,-58 46-1036 0 0,-34 29 470 0 0,109-90-457 0 0,0 0 0 0 0,0 0 0 0 0,1 0 0 0 0,-1 0 0 0 0,1 0 0 0 0,0 0 0 0 0,0 1 0 0 0,0-1 0 0 0,-2 6 0 0 0,4-8 338 0 0,2 1-382 0 0,0-1 0 0 0,0 1 1 0 0,1-1-1 0 0,-1 0 0 0 0,1 1 0 0 0,-1-1 0 0 0,1-1 0 0 0,-1 1 0 0 0,1 0 1 0 0,0 0-1 0 0,-1-1 0 0 0,1 0 0 0 0,0 1 0 0 0,-1-1 0 0 0,1 0 1 0 0,0 0-1 0 0,3-1 0 0 0,8-1 30 0 0,28-7 1 0 0,-32 7-86 0 0,7-3-67 0 0,-1 0-1 0 0,1 0 1 0 0,-1-2 0 0 0,19-10 0 0 0,-27 12-168 0 0,0 1 0 0 0,0-2 0 0 0,-1 1 0 0 0,0-1 0 0 0,0 0 0 0 0,-1 0 0 0 0,0-1 0 0 0,0 0 0 0 0,9-13 0 0 0,-14 19 14 0 0,-1 1 204 0 0,0 0 0 0 0,0-1 0 0 0,0 1 0 0 0,0 0 0 0 0,1 0 0 0 0,-1-1 0 0 0,0 1 0 0 0,0 0 0 0 0,0 0 0 0 0,0 0 0 0 0,0-1 1 0 0,0 1-1 0 0,0 0 0 0 0,0-1 0 0 0,0 1 0 0 0,0 0 0 0 0,0 0 0 0 0,0-1 0 0 0,0 1 0 0 0,0 0 0 0 0,0 0 0 0 0,0-1 0 0 0,0 1 0 0 0,0-1 0 0 0,-4 4 37 0 0,1-1-1 0 0,-1 0 1 0 0,1 1 0 0 0,-1-1 0 0 0,1 1 0 0 0,0 0-1 0 0,0 0 1 0 0,0 0 0 0 0,0 0 0 0 0,1 1-1 0 0,-5 6 1 0 0,4-3-297 0 0,0 0-1 0 0,0 0 0 0 0,0 0 1 0 0,1 1-1 0 0,-2 13 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15551 0 0,'0'0'1408'0'0,"-8"1"188"0"0,0 3-1176 0 0,0 0 0 0 0,0 0 1 0 0,1 1-1 0 0,0 0 0 0 0,0 0 0 0 0,-10 10 0 0 0,-37 43 127 0 0,18-17-450 0 0,15-20-89 0 0,2-2-6 0 0,-22 27 0 0 0,37-40-2 0 0,0 0 0 0 0,0 0 0 0 0,0 0-1 0 0,1 0 1 0 0,0 1 0 0 0,0-1 0 0 0,1 1 0 0 0,-1 0 0 0 0,-1 13 0 0 0,3-10 0 0 0,1-9-2 0 0,0-1 1 0 0,0 1-1 0 0,0-1 0 0 0,0 1 1 0 0,0-1-1 0 0,0 0 0 0 0,0 1 1 0 0,0-1-1 0 0,0 1 0 0 0,0-1 1 0 0,0 1-1 0 0,1-1 0 0 0,-1 1 1 0 0,0-1-1 0 0,0 1 0 0 0,0-1 1 0 0,1 1-1 0 0,-1-1 0 0 0,0 0 0 0 0,0 1 1 0 0,1-1-1 0 0,-1 1 0 0 0,0-1 1 0 0,1 0-1 0 0,-1 1 0 0 0,0-1 1 0 0,1 0-1 0 0,-1 1 0 0 0,1-1 1 0 0,-1 0-1 0 0,0 0 0 0 0,1 0 1 0 0,-1 1-1 0 0,1-1 0 0 0,-1 0 0 0 0,1 0 1 0 0,0 0-1 0 0,0 0-7 0 0,5 3-5 0 0,0-1 0 0 0,0 0 0 0 0,0 0 0 0 0,0-1 0 0 0,0 0 0 0 0,1 0 0 0 0,9 0 0 0 0,45-3-200 0 0,-56 2 174 0 0,17-2-1240 0 0,-1-1-1 0 0,27-7 0 0 0,-17 2-5310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8751 0 0,'-1'1'674'0'0,"-7"12"281"0"0,0-1 0 0 0,-1 0 0 0 0,-1-1 0 0 0,0 0 0 0 0,-20 18 0 0 0,-10 11 492 0 0,-146 198 2066 0 0,180-230-3437 0 0,-73 103 902 0 0,-149 192 572 0 0,204-275-1621 0 0,2 0 1 0 0,1 2-1 0 0,1 1 0 0 0,-20 41 1 0 0,36-64-1815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16127 0 0,'0'0'4914'0'0,"5"-5"-2440"0"0,0 3-2350 0 0,1-1-1 0 0,-1 1 1 0 0,1 0-1 0 0,0 0 1 0 0,-1 0 0 0 0,1 1-1 0 0,0 0 1 0 0,0 0-1 0 0,6 0 1 0 0,11 1 715 0 0,24 3 0 0 0,2-1-301 0 0,41-5-557 0 0,0-4 0 0 0,0-4 0 0 0,-1-3 0 0 0,102-32 0 0 0,-59 5-298 0 0,38-10-3475 0 0,-155 48 1522 0 0,-7 2-2770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 7831 0 0,'0'0'603'0'0,"16"-10"11327"0"0,-21 17-11194 0 0,-10 10-529 0 0,-5-2 70 0 0,-14 10 103 0 0,2 0-1 0 0,1 2 0 0 0,-40 46 1 0 0,70-72-355 0 0,1-1 0 0 0,-1 1 0 0 0,1-1 0 0 0,-1 1 1 0 0,1-1-1 0 0,-1 1 0 0 0,1 0 0 0 0,-1-1 0 0 0,1 1 0 0 0,-1 0 0 0 0,1-1 0 0 0,0 1 1 0 0,0 0-1 0 0,-1 0 0 0 0,1-1 0 0 0,0 1 0 0 0,0 0 0 0 0,0 0 0 0 0,0 0 1 0 0,0-1-1 0 0,0 1 0 0 0,0 0 0 0 0,0 0 0 0 0,0-1 0 0 0,0 1 0 0 0,0 0 1 0 0,0 0-1 0 0,1-1 0 0 0,0 2 0 0 0,0 0 28 0 0,0-1 0 0 0,1 0 1 0 0,-1 0-1 0 0,1 0 0 0 0,-1 0 0 0 0,1-1 0 0 0,-1 1 0 0 0,1 0 1 0 0,0-1-1 0 0,-1 1 0 0 0,1-1 0 0 0,0 1 0 0 0,2-1 0 0 0,8 1 115 0 0,0 0 0 0 0,0-1 0 0 0,0 0 0 0 0,0-1 0 0 0,20-4 0 0 0,-13 2-122 0 0,15-2 20 0 0,0-2 0 0 0,40-13 0 0 0,-71 19-65 0 0,0 0-1 0 0,-1 0 0 0 0,1 0 0 0 0,0 0 0 0 0,-1-1 1 0 0,0 1-1 0 0,1-1 0 0 0,-1 1 0 0 0,0-1 1 0 0,1 0-1 0 0,-1 0 0 0 0,0 0 0 0 0,-1 0 0 0 0,1-1 1 0 0,0 1-1 0 0,-1 0 0 0 0,1-1 0 0 0,-1 1 0 0 0,1-1 1 0 0,-1 0-1 0 0,0 1 0 0 0,0-1 0 0 0,-1 0 0 0 0,1 0 1 0 0,0 1-1 0 0,-1-1 0 0 0,1-5 0 0 0,-2 4-33 0 0,1-1 0 0 0,0 1 0 0 0,-1 0 0 0 0,0-1 0 0 0,0 1 0 0 0,0 0 0 0 0,-1-1 0 0 0,1 1 0 0 0,-1 0 0 0 0,0 0 0 0 0,0 0 0 0 0,0 0-1 0 0,-1 1 1 0 0,1-1 0 0 0,-1 1 0 0 0,0-1 0 0 0,-4-3 0 0 0,3 4-78 0 0,0 0 1 0 0,0 0-1 0 0,-1 0 0 0 0,1 0 0 0 0,-1 1 1 0 0,0 0-1 0 0,1 0 0 0 0,-1 0 0 0 0,0 0 1 0 0,-7-1-1 0 0,-4 1-386 0 0,-33-1 1 0 0,33 2-115 0 0,-27-3 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70 246 3679 0 0,'2'1'7658'0'0,"0"-1"-7260"0"0,-1 1 0 0 0,1-1 0 0 0,-1 1-1 0 0,1 0 1 0 0,-1 0 0 0 0,1 0 0 0 0,-1 0 0 0 0,0 0 0 0 0,1 0 0 0 0,-1 0 0 0 0,0 0 0 0 0,2 2 0 0 0,-2-1-298 0 0,0-1-1 0 0,-1 1 1 0 0,1 0 0 0 0,0 0-1 0 0,0 0 1 0 0,-1 0-1 0 0,1-1 1 0 0,-1 1 0 0 0,0 0-1 0 0,0 0 1 0 0,1 0-1 0 0,-1 0 1 0 0,0 0 0 0 0,-1 0-1 0 0,1 0 1 0 0,0 0 0 0 0,-1 3-1 0 0,-2 7 295 0 0,-1-1 0 0 0,0 1-1 0 0,0-1 1 0 0,-10 18 0 0 0,-28 41 316 0 0,36-62-707 0 0,-13 20 22 0 0,18-27 30 0 0,2-2 3 0 0,14-20-148 0 0,0 0 0 0 0,19-19-1 0 0,-10 14 74 0 0,-11 10 31 0 0,1 2-1 0 0,1-1 0 0 0,1 2 1 0 0,0 0-1 0 0,0 1 0 0 0,1 1 1 0 0,1 0-1 0 0,0 1 0 0 0,1 1 1 0 0,35-12-1 0 0,-34 14 122 0 0,29-4 1 0 0,-47 11-131 0 0,-1 1 1 0 0,1-1-1 0 0,0 1 1 0 0,0 0 0 0 0,0 0-1 0 0,-1 0 1 0 0,1 0 0 0 0,0 0-1 0 0,-1 0 1 0 0,3 3 0 0 0,-3-3-2 0 0,1 0 10 0 0,0 1 0 0 0,-1 0 1 0 0,0 0-1 0 0,1 0 0 0 0,-1 0 0 0 0,0 0 0 0 0,0 0 0 0 0,0 0 1 0 0,0 0-1 0 0,0 0 0 0 0,-1 1 0 0 0,1-1 0 0 0,-1 0 0 0 0,1 0 0 0 0,-1 1 1 0 0,0-1-1 0 0,0 5 0 0 0,0 2 42 0 0,-1 1 1 0 0,0-1-1 0 0,-3 10 0 0 0,0-6 13 0 0,0-1 0 0 0,-1 0 0 0 0,-1 0-1 0 0,0 0 1 0 0,-9 13 0 0 0,-2 5-6 0 0,13-23-51 0 0,-1 0-10 0 0,2-5 50 0 0,2-2-52 0 0,1 0 0 0 0,0 0 1 0 0,0 1-1 0 0,-1-1 1 0 0,1 0-1 0 0,0 0 1 0 0,0 0-1 0 0,-1 1 1 0 0,1-1-1 0 0,0 0 0 0 0,0 0 1 0 0,-1 0-1 0 0,1 0 1 0 0,0 0-1 0 0,-1 0 1 0 0,1 0-1 0 0,0 1 1 0 0,-1-1-1 0 0,1 0 1 0 0,0 0-1 0 0,-1 0 0 0 0,1 0 1 0 0,0 0-1 0 0,0-1 1 0 0,-1 1-1 0 0,1 0 1 0 0,0 0-1 0 0,-1 0 1 0 0,-7-12-21 0 0,8 10 4 0 0,0 0-1 0 0,-1 1 1 0 0,1-1 0 0 0,0 0 0 0 0,0 0-1 0 0,0 1 1 0 0,0-1 0 0 0,0 0 0 0 0,0 1-1 0 0,1-1 1 0 0,-1 0 0 0 0,0 1 0 0 0,1-1-1 0 0,0 0 1 0 0,-1 1 0 0 0,1-1 0 0 0,1-1-1 0 0,17-26-209 0 0,9-3-32 0 0,1 2 0 0 0,47-37-1 0 0,11-12-222 0 0,-67 60 428 0 0,1 1 1 0 0,0 1-1 0 0,1 1 0 0 0,1 1 0 0 0,1 1 1 0 0,44-20-1 0 0,-52 28 351 0 0,0 0 0 0 0,1 1 1 0 0,27-4-1 0 0,-35 8-146 0 0,0 0 0 0 0,0 0 0 0 0,1 1 0 0 0,-1 0 0 0 0,0 1 0 0 0,0 0 0 0 0,0 1 0 0 0,13 3 0 0 0,-19-4-132 0 0,-1 0-1 0 0,0 0 1 0 0,1 0-1 0 0,-1 0 1 0 0,0 0 0 0 0,0 0-1 0 0,0 1 1 0 0,0-1-1 0 0,0 1 1 0 0,0-1-1 0 0,0 1 1 0 0,-1 0 0 0 0,1 0-1 0 0,-1 0 1 0 0,1 0-1 0 0,-1 0 1 0 0,0 0-1 0 0,2 3 1 0 0,-2-1 2 0 0,0 0 0 0 0,0 0 1 0 0,0-1-1 0 0,0 1 0 0 0,-1 0 0 0 0,0 0 1 0 0,1 0-1 0 0,-2 0 0 0 0,1 0 0 0 0,-1 6 1 0 0,-2 4 30 0 0,-1-1 0 0 0,0 0 0 0 0,-1 1 1 0 0,0-1-1 0 0,-11 17 0 0 0,-21 44 20 0 0,-26 42-191 0 0,56-104 57 0 0,3-6-516 0 0,0 0 0 0 0,0 0 1 0 0,-6 8-1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16 418 7367 0 0,'-9'13'14307'0'0,"5"-20"-12770"0"0,4 5-1399 0 0,-1-1 0 0 0,0 1 0 0 0,1-1 0 0 0,0 0-1 0 0,0 0 1 0 0,0 1 0 0 0,0-1 0 0 0,0 0 0 0 0,0 1 0 0 0,0-1 0 0 0,1 0 0 0 0,0 1-1 0 0,-1-1 1 0 0,3-5 0 0 0,2-3-9 0 0,1 0-1 0 0,6-10 1 0 0,-6 12 12 0 0,3-8-26 0 0,27-44 159 0 0,44-58-1 0 0,-64 98-248 0 0,-5 5-4 0 0,2 0 0 0 0,28-28 0 0 0,-37 41-32 0 0,0-1 0 0 0,0 1 0 0 0,0 0 0 0 0,0 1 0 0 0,1-1 0 0 0,-1 1 0 0 0,1-1 0 0 0,-1 2 0 0 0,1-1 0 0 0,0 0 0 0 0,0 1 0 0 0,0 0 0 0 0,0 0 0 0 0,0 0 0 0 0,0 1 0 0 0,0-1 0 0 0,5 2 0 0 0,13 2-1299 0 0,0 2 1 0 0,-1 1-1 0 0,39 15 0 0 0,-34-12-1903 0 0,-16-4 1186 0 0</inkml:trace>
  <inkml:trace contextRef="#ctx0" brushRef="#br0" timeOffset="1">557 107 12031 0 0,'0'0'554'0'0,"-3"9"175"0"0,-8 25 1246 0 0,10-32-1700 0 0,0 1 0 0 0,0-1 0 0 0,0 1 0 0 0,0-1 0 0 0,0 0 0 0 0,0 1 0 0 0,1 0 0 0 0,0-1 0 0 0,-1 1 0 0 0,1-1 0 0 0,0 1 1 0 0,0 0-1 0 0,0-1 0 0 0,1 1 0 0 0,-1-1 0 0 0,0 1 0 0 0,1-1 0 0 0,0 1 0 0 0,0-1 0 0 0,0 1 0 0 0,0-1 0 0 0,2 4 0 0 0,12 21 156 0 0,38 49-1 0 0,-53-75-883 0 0,1 0 0 0 0,0-1 0 0 0,-1 1-1 0 0,1 0 1 0 0,0-1 0 0 0,-1 1-1 0 0,1-1 1 0 0,0 1 0 0 0,0-1-1 0 0,-1 1 1 0 0,1-1 0 0 0,0 0-1 0 0,0 1 1 0 0,0-1 0 0 0,0 0-1 0 0,-1 0 1 0 0,1 0 0 0 0,0 0-1 0 0,2 1 1 0 0,7-1-5358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 8287 0 0,'-2'0'4338'0'0,"-42"19"1010"0"0,22-9-4370 0 0,8-3-456 0 0,-1 1 1 0 0,1 1-1 0 0,1 0 0 0 0,-15 12 0 0 0,-47 47 881 0 0,63-56-1250 0 0,-20 20 265 0 0,2 3 0 0 0,1 0 0 0 0,-28 45 0 0 0,-64 124 301 0 0,100-167-653 0 0,-130 212 658 0 0,75-128-612 0 0,75-120-110 0 0,-2 4 11 0 0,0 0-1 0 0,0 0 1 0 0,1 0-1 0 0,0 0 1 0 0,-3 9-1 0 0,5-13-10 0 0,-1 0 0 0 0,1 0-1 0 0,0 0 1 0 0,0 0-1 0 0,0 0 1 0 0,0 1 0 0 0,0-1-1 0 0,0 0 1 0 0,0 0 0 0 0,0 0-1 0 0,1 0 1 0 0,-1 0-1 0 0,0 0 1 0 0,1 0 0 0 0,-1 1-1 0 0,1-1 1 0 0,-1 0-1 0 0,1 0 1 0 0,-1 0 0 0 0,1 0-1 0 0,0-1 1 0 0,0 1-1 0 0,-1 0 1 0 0,1 0 0 0 0,0 0-1 0 0,0-1 1 0 0,0 1-1 0 0,0 0 1 0 0,0-1 0 0 0,0 1-1 0 0,0-1 1 0 0,0 1 0 0 0,2 0-1 0 0,1 1-196 0 0,1-1-1 0 0,0 1 1 0 0,-1-1-1 0 0,1 0 1 0 0,0-1 0 0 0,0 1-1 0 0,0-1 1 0 0,0 0-1 0 0,-1 0 1 0 0,1 0 0 0 0,0-1-1 0 0,0 0 1 0 0,0 1-1 0 0,0-2 1 0 0,-1 1 0 0 0,1-1-1 0 0,8-4 1 0 0,0-1-1624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166 357 7631 0 0,'0'0'690'0'0,"2"1"-569"0"0,39 21 10804 0 0,-41-20-10670 0 0,-2 1-226 0 0,1 0 0 0 0,-1 0 0 0 0,1 0 0 0 0,-1 0 0 0 0,0-1-1 0 0,0 1 1 0 0,-1 0 0 0 0,1-1 0 0 0,0 1 0 0 0,-1-1 0 0 0,0 0 0 0 0,1 0 0 0 0,-1 0 0 0 0,0 0 0 0 0,0-1 0 0 0,0 1 0 0 0,0-1 0 0 0,-6 2 0 0 0,-2 1 16 0 0,0-1 1 0 0,0-1-1 0 0,0 0 1 0 0,-17 1-1 0 0,24-3 4 0 0,1 0 0 0 0,0 0-1 0 0,0 0 1 0 0,-1-1 0 0 0,1 1-1 0 0,0-1 1 0 0,0 0 0 0 0,0 0-1 0 0,0 0 1 0 0,0 0 0 0 0,0 0 0 0 0,0 0-1 0 0,0-1 1 0 0,0 0 0 0 0,0 0-1 0 0,1 1 1 0 0,-1-1 0 0 0,1-1-1 0 0,-1 1 1 0 0,1 0 0 0 0,0-1-1 0 0,0 1 1 0 0,0-1 0 0 0,0 1 0 0 0,0-1-1 0 0,1 0 1 0 0,-2-4 0 0 0,1 3-9 0 0,0-1 1 0 0,1 0 0 0 0,0 1-1 0 0,0-1 1 0 0,0 0 0 0 0,0 0 0 0 0,1 0-1 0 0,0 0 1 0 0,0 0 0 0 0,0 1-1 0 0,1-1 1 0 0,0 0 0 0 0,0 0-1 0 0,0 0 1 0 0,0 1 0 0 0,1-1-1 0 0,2-7 1 0 0,5-3-86 0 0,1 0 1 0 0,0 0-1 0 0,0 0 0 0 0,2 2 1 0 0,-1-1-1 0 0,2 1 1 0 0,19-15-1 0 0,8-3-201 0 0,59-34 0 0 0,-78 53 229 0 0,-1 1 0 0 0,2 1 0 0 0,0 1 0 0 0,0 1 0 0 0,25-5 0 0 0,-29 8 36 0 0,0 2-1 0 0,0 1 0 0 0,0 0 0 0 0,0 1 0 0 0,0 1 0 0 0,1 0 1 0 0,19 4-1 0 0,-34-3-14 0 0,1 0 1 0 0,-1 0-1 0 0,1 0 1 0 0,-1 1-1 0 0,0-1 0 0 0,1 1 1 0 0,-1 0-1 0 0,0 0 1 0 0,0 1-1 0 0,-1-1 0 0 0,6 5 1 0 0,-7-5-2 0 0,0 0-1 0 0,0 0 1 0 0,-1 0 0 0 0,1 1-1 0 0,0-1 1 0 0,-1 0 0 0 0,0 1-1 0 0,1-1 1 0 0,-1 1 0 0 0,0 0-1 0 0,0-1 1 0 0,-1 1 0 0 0,1 0-1 0 0,-1 0 1 0 0,1 0 0 0 0,-1-1-1 0 0,0 1 1 0 0,0 0 0 0 0,0 3 0 0 0,-2 4 6 0 0,1 0 0 0 0,-2 0 0 0 0,1 0 0 0 0,-1 0 0 0 0,-1 0 0 0 0,0-1 0 0 0,0 0 0 0 0,-10 14 0 0 0,5-7-13 0 0,-2-2-1 0 0,0 1 0 0 0,-1-2 1 0 0,-13 14-1 0 0,-3-2-109 0 0,0-1-1 0 0,-2-2 0 0 0,-57 34 1 0 0,69-46 62 0 0,-1-1 1 0 0,0 0 0 0 0,0-2 0 0 0,0 0-1 0 0,-1-2 1 0 0,0 0 0 0 0,0-1-1 0 0,-30 2 1 0 0,47-6-34 0 0,0 1-1 0 0,0-1 1 0 0,0-1-1 0 0,1 1 1 0 0,-1 0-1 0 0,0-1 1 0 0,0 0-1 0 0,0 1 1 0 0,1-1-1 0 0,-1 0 1 0 0,0 0 0 0 0,1-1-1 0 0,-1 1 1 0 0,1 0-1 0 0,-4-4 1 0 0,5 4-59 0 0,0 0 0 0 0,0 0 0 0 0,0-1 0 0 0,0 1 1 0 0,0 0-1 0 0,0-1 0 0 0,1 1 0 0 0,-1-1 1 0 0,0 1-1 0 0,1-1 0 0 0,-1 1 0 0 0,1-1 0 0 0,0 0 1 0 0,0 1-1 0 0,-1-1 0 0 0,1 1 0 0 0,0-1 1 0 0,0 0-1 0 0,0 1 0 0 0,1-1 0 0 0,-1 0 0 0 0,0 1 1 0 0,1-1-1 0 0,-1 1 0 0 0,1-1 0 0 0,-1 1 1 0 0,1-1-1 0 0,1-1 0 0 0,5-11-1279 0 0,2 1-145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 4607 0 0,'3'-5'10791'0'0,"-9"13"-10437"0"0,0 0-1 0 0,0 0 1 0 0,1 1-1 0 0,0-1 1 0 0,-5 13 0 0 0,0-1-143 0 0,-13 25 17 0 0,-59 104 172 0 0,-234 337-256 0 0,273-427-172 0 0,25-37 2 0 0,-26 43 0 0 0,43-63-14 0 0,0 1-1 0 0,0 0 1 0 0,-1-1-1 0 0,1 1 1 0 0,1 0 0 0 0,-1 0-1 0 0,0 0 1 0 0,0 4-1 0 0,1-6 22 0 0,0 0 0 0 0,0 0 0 0 0,0 0 0 0 0,1 0 0 0 0,-1 0 0 0 0,0 0 0 0 0,0 0 0 0 0,0 0 0 0 0,1-1 0 0 0,-1 1-1 0 0,0 0 1 0 0,1 0 0 0 0,-1 0 0 0 0,1 0 0 0 0,-1-1 0 0 0,1 1 0 0 0,-1 0 0 0 0,1 0 0 0 0,0-1 0 0 0,-1 1 0 0 0,1-1 0 0 0,0 1 0 0 0,-1 0 0 0 0,1-1 0 0 0,0 1 0 0 0,0-1-1 0 0,0 0 1 0 0,0 1 0 0 0,1 0 0 0 0,7 1-397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145 334 11975 0 0,'0'0'3050'0'0,"-4"7"999"0"0,-6 6-2398 0 0,-19 18 0 0 0,3-3-1543 0 0,10-9-50 0 0,-12 20 0 0 0,23-31-76 0 0,0 1 1 0 0,0-1 0 0 0,1 1 0 0 0,0 0 0 0 0,-3 13-1 0 0,6-21-143 0 0,1 0-1 0 0,0 0 1 0 0,0 1-1 0 0,-1-1 0 0 0,1 0 1 0 0,0 0-1 0 0,0 0 1 0 0,0 0-1 0 0,0 1 0 0 0,0-1 1 0 0,0 0-1 0 0,1 0 0 0 0,-1 0 1 0 0,0 0-1 0 0,1 0 1 0 0,-1 0-1 0 0,1 0 0 0 0,-1 0 1 0 0,1 0-1 0 0,-1 0 0 0 0,1 0 1 0 0,-1 0-1 0 0,1 0 1 0 0,0 0-1 0 0,0 0 0 0 0,0 0 1 0 0,-1 0-1 0 0,1-1 0 0 0,0 1 1 0 0,0 0-1 0 0,2 0 1 0 0,8 3-1645 0 0</inkml:trace>
  <inkml:trace contextRef="#ctx0" brushRef="#br0" timeOffset="1">405 0 8287 0 0,'0'0'888'0'0,"-4"9"-888"0"0,0 4-2432 0 0,-2 3-512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09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 10591 0 0,'0'0'819'0'0,"-4"-7"5103"0"0,4 7-5626 0 0,-1 0 1 0 0,1-1-1 0 0,0 1 1 0 0,-1 0 0 0 0,1 0-1 0 0,-1 0 1 0 0,1 0 0 0 0,0 0-1 0 0,-1 0 1 0 0,1 0 0 0 0,-1 0-1 0 0,1 0 1 0 0,-1 0 0 0 0,-17 5 1567 0 0,-16 18-3148 0 0,33-22 1690 0 0,-27 19-388 0 0,2-1-197 0 0,0 1 0 0 0,-30 31-1 0 0,53-49 151 0 0,1 1-1 0 0,0-1 1 0 0,0 1-1 0 0,1 0 1 0 0,-1-1-1 0 0,0 1 1 0 0,1 0 0 0 0,0 0-1 0 0,-1 0 1 0 0,1 0-1 0 0,0 0 1 0 0,1 0-1 0 0,-1 0 1 0 0,0 6-1 0 0,1-7-4 0 0,0 0 0 0 0,0 0 0 0 0,1 0 0 0 0,-1 0 0 0 0,1-1-1 0 0,-1 1 1 0 0,1 0 0 0 0,0 0 0 0 0,-1 0 0 0 0,1 0 0 0 0,0-1-1 0 0,0 1 1 0 0,0 0 0 0 0,1-1 0 0 0,-1 1 0 0 0,0-1 0 0 0,1 1-1 0 0,-1-1 1 0 0,1 1 0 0 0,-1-1 0 0 0,1 0 0 0 0,-1 0 0 0 0,1 0-1 0 0,2 1 1 0 0,14 7-195 0 0,36 10-1 0 0,-40-14 219 0 0,-1-1 1 0 0,1 2-1 0 0,-1 0 1 0 0,25 14-1 0 0,-36-18 12 0 0,0 0 1 0 0,0-1-1 0 0,0 1 0 0 0,0-1 1 0 0,-1 1-1 0 0,1 0 0 0 0,-1 0 1 0 0,3 4-1 0 0,-4-5 15 0 0,-1 0-1 0 0,1 0 1 0 0,-1 1-1 0 0,0-1 1 0 0,1 0 0 0 0,-1 0-1 0 0,0 0 1 0 0,0 0-1 0 0,0 0 1 0 0,0 0-1 0 0,0 0 1 0 0,0 0-1 0 0,-1 1 1 0 0,2-2 0 0 0,-7 5 46 0 0,0-1 0 0 0,0 0 0 0 0,0-1 1 0 0,0 0-1 0 0,0 0 0 0 0,-1-1 0 0 0,1 1 1 0 0,-11 0-1 0 0,1 2-12 0 0,-35 8-938 0 0,-87 11 0 0 0,130-23 266 0 0,-27 2 593 0 0,14-5-5684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34 9215 0 0,'-2'-7'9311'0'0,"-17"-18"-3581"0"0,19 24-5371 0 0,-15 4-191 0 0,-1 6-227 0 0,1 1 0 0 0,0 0 0 0 0,0 1-1 0 0,1 0 1 0 0,-24 27 0 0 0,9-9-65 0 0,5-7 34 0 0,-32 41-1 0 0,46-50 63 0 0,0 1 0 0 0,1 1 0 0 0,1-1 0 0 0,-13 30 0 0 0,20-42 30 0 0,0 0-1 0 0,1 0 1 0 0,-1 0-1 0 0,0 0 1 0 0,1 0-1 0 0,0 0 1 0 0,-1 0-1 0 0,1 0 1 0 0,0 1-1 0 0,0-1 1 0 0,0 0-1 0 0,0 0 1 0 0,0 0-1 0 0,1 0 1 0 0,-1 0 0 0 0,1 1-1 0 0,-1-1 1 0 0,1 0-1 0 0,0 0 1 0 0,1 2-1 0 0,0-2 1 0 0,-1-1-1 0 0,1 1 1 0 0,-1-1 0 0 0,1 1-1 0 0,0-1 1 0 0,0 0-1 0 0,0 1 1 0 0,-1-1 0 0 0,1 0-1 0 0,0 0 1 0 0,0-1-1 0 0,1 1 1 0 0,-1 0 0 0 0,0-1-1 0 0,0 1 1 0 0,0-1-1 0 0,0 0 1 0 0,1 1 0 0 0,3-1-1 0 0,9 0 16 0 0,1-1 0 0 0,-1 0 0 0 0,29-7 0 0 0,45-17-623 0 0,-61 16-144 0 0,25-11-1943 0 0,-19 5-2798 0 0,-7 0-813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383 184 5063 0 0,'13'-22'238'0'0,"1"1"1"0"0,1 1-1 0 0,1 0 0 0 0,25-24 0 0 0,-25 30 3774 0 0,20-16 0 0 0,-34 29-3666 0 0,0-1 1 0 0,1 0-1 0 0,-1 1 1 0 0,1-1 0 0 0,0 1-1 0 0,-1 0 1 0 0,1 0-1 0 0,3-1 1 0 0,-5 2 459 0 0,-1 10-468 0 0,-1 1 0 0 0,-1-1 0 0 0,1 0-1 0 0,-2 0 1 0 0,0 0 0 0 0,0 0 0 0 0,-6 14 0 0 0,-39 63-143 0 0,41-76-58 0 0,-279 508 207 0 0,222-400-295 0 0,54-99-53 0 0,-5 10 39 0 0,-2-1 0 0 0,0-1 0 0 0,-35 42 0 0 0,45-63-35 0 0,6-6-2 0 0,1-1 0 0 0,-1 0 0 0 0,1 1-1 0 0,-1-1 1 0 0,0 1 0 0 0,1-1 0 0 0,-1 0 0 0 0,0 1 0 0 0,1-1-1 0 0,-1 0 1 0 0,0 0 0 0 0,1 0 0 0 0,-1 0 0 0 0,-1 1-1 0 0,2-1 0 0 0,-1 0-1 0 0,1-1 0 0 0,0 1 0 0 0,0 0 0 0 0,-1 0 0 0 0,1 0 1 0 0,0 0-1 0 0,0 0 0 0 0,0 0 0 0 0,-1 0 0 0 0,1-1 0 0 0,0 1 1 0 0,0 0-1 0 0,0 0 0 0 0,0 0 0 0 0,-1-1 0 0 0,1 1 0 0 0,0 0 1 0 0,0 0-1 0 0,0 0 0 0 0,0-1 0 0 0,0 1 0 0 0,0 0 0 0 0,0 0 1 0 0,0 0-1 0 0,0-1 0 0 0,0-12-146 0 0,0 13 152 0 0,2-9-58 0 0,0 0 1 0 0,1 0-1 0 0,0 0 0 0 0,1 1 0 0 0,0-1 1 0 0,0 1-1 0 0,10-13 0 0 0,42-52 75 0 0,-52 68-28 0 0,10-12 9 0 0,1 2 0 0 0,1 0-1 0 0,0 0 1 0 0,20-12 0 0 0,-26 20 2 0 0,1 0-1 0 0,0 1 1 0 0,0 0 0 0 0,0 1 0 0 0,1 0 0 0 0,0 1-1 0 0,0 0 1 0 0,18-3 0 0 0,-28 7 37 0 0,0-1 1 0 0,0 1 0 0 0,0 0-1 0 0,0 0 1 0 0,1 0 0 0 0,-1 0-1 0 0,0 0 1 0 0,0 0-1 0 0,0 0 1 0 0,1 1 0 0 0,-1-1-1 0 0,0 1 1 0 0,0 0 0 0 0,0-1-1 0 0,0 1 1 0 0,0 0-1 0 0,0 0 1 0 0,0 0 0 0 0,-1 1-1 0 0,1-1 1 0 0,0 0 0 0 0,0 1-1 0 0,-1-1 1 0 0,1 1-1 0 0,-1 0 1 0 0,0-1 0 0 0,1 1-1 0 0,-1 0 1 0 0,0 0 0 0 0,0 0-1 0 0,0 0 1 0 0,0 0-1 0 0,0 0 1 0 0,-1 0 0 0 0,1 0-1 0 0,0 0 1 0 0,-1 0 0 0 0,1 5-1 0 0,0 5 80 0 0,0 1 1 0 0,-1 0-1 0 0,-1-1 0 0 0,1 1 1 0 0,-2 0-1 0 0,0-1 0 0 0,-1 1 1 0 0,0-1-1 0 0,-5 15 0 0 0,-9 16-182 0 0,-25 46 0 0 0,38-81 27 0 0,2-5-6 0 0,-1 2-2683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42 14887 0 0,'2'-1'680'0'0,"52"-38"4895"0"0,-80 38-4742 0 0,12 4-895 0 0,-1 1-1 0 0,1 0 1 0 0,0 1-1 0 0,1 1 1 0 0,-1 0-1 0 0,1 1 1 0 0,-15 11 0 0 0,-9 7-73 0 0,-35 33 1 0 0,-81 87 62 0 0,133-119 72 0 0,19-25 0 0 0,0 0 0 0 0,1-1 0 0 0,-1 1 0 0 0,1 0-1 0 0,-1 0 1 0 0,1-1 0 0 0,0 1 0 0 0,-1 0 0 0 0,1 0 0 0 0,0 0-1 0 0,0 0 1 0 0,-1 0 0 0 0,1 0 0 0 0,0 0 0 0 0,0 1 0 0 0,4 1 7 0 0,-4-2-1 0 0,1 0 10 0 0,1 0 1 0 0,-1 0 0 0 0,1 0-1 0 0,-1 0 1 0 0,1 0-1 0 0,-1 0 1 0 0,1 0-1 0 0,0-1 1 0 0,-1 1 0 0 0,1 0-1 0 0,0-1 1 0 0,-1 0-1 0 0,1 1 1 0 0,0-1 0 0 0,0 0-1 0 0,0 0 1 0 0,-1 0-1 0 0,1 0 1 0 0,0 0-1 0 0,0 0 1 0 0,0 0 0 0 0,-1-1-1 0 0,4 0 1 0 0,3-1 42 0 0,-1-1 0 0 0,1 0 0 0 0,-1 0 0 0 0,7-4 0 0 0,16-11-219 0 0,-1-1 0 0 0,-1-2 0 0 0,-1-1-1 0 0,-1-1 1 0 0,-1-1 0 0 0,27-34 0 0 0,-49 55 151 0 0,-2 1-95 0 0,1 1 0 0 0,-1-1 0 0 0,1 0 0 0 0,-1 1 0 0 0,1-1 0 0 0,0 1 0 0 0,3-3 0 0 0,-5 4 88 0 0,0 0-1 0 0,1 0 1 0 0,-1 0 0 0 0,0 0 0 0 0,0 0-1 0 0,1 0 1 0 0,-1 0 0 0 0,0 0 0 0 0,0 0-1 0 0,1 0 1 0 0,-1 0 0 0 0,0 0 0 0 0,0 0-1 0 0,0 0 1 0 0,1 0 0 0 0,-1 0 0 0 0,0 0 0 0 0,0 0-1 0 0,1 1 1 0 0,-1-1 0 0 0,0 0 0 0 0,0 0-1 0 0,0 0 1 0 0,1 0 0 0 0,-1 0 0 0 0,0 1-1 0 0,5 11-46 0 0,-3-6 37 0 0,-2 0 0 0 0,1 0 0 0 0,-1 0-1 0 0,0 0 1 0 0,-1 9 0 0 0,0-10-166 0 0,1 0 0 0 0,0 0 0 0 0,0-1-1 0 0,0 1 1 0 0,0 0 0 0 0,1 0 0 0 0,-1-1 0 0 0,1 1 0 0 0,1 0 0 0 0,2 8 0 0 0,5 3-3246 0 0,-3-9-1718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46 358 3679 0 0,'0'0'167'0'0,"-1"0"-7"0"0,-24-10 10882 0 0,24 9-10353 0 0,-1 0 0 0 0,0 0-1 0 0,1 0 1 0 0,-1 0 0 0 0,1-1-1 0 0,0 1 1 0 0,-1 0 0 0 0,1-1-1 0 0,-1-1 1 0 0,1 2-490 0 0,0 0 0 0 0,1 0 0 0 0,-1 0 0 0 0,1 0 0 0 0,0-1 0 0 0,-1 1 0 0 0,1 0 0 0 0,0 0 0 0 0,0 0 0 0 0,-1 0 0 0 0,1-1 0 0 0,0 1 0 0 0,0 0 0 0 0,1-1 0 0 0,-1 0-266 0 0,0 0 1 0 0,1 0-1 0 0,0 0 1 0 0,-1 0-1 0 0,1 0 1 0 0,0 0 0 0 0,0 0-1 0 0,0 0 1 0 0,2-2-1 0 0,17-20 82 0 0,1 2 0 0 0,1 1 1 0 0,42-32-1 0 0,-22 19-85 0 0,-21 16-184 0 0,2 0 1 0 0,1 2-1 0 0,0 1 1 0 0,1 0-1 0 0,31-12 1 0 0,-34 19-3912 0 0,41-11 0 0 0,-44 15-2055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 9671 0 0,'3'-3'471'0'0,"10"-2"9872"0"0,-11 16-9801 0 0,-1-7-430 0 0,-1 0 0 0 0,0 0 0 0 0,0 0 0 0 0,0 0 0 0 0,-1 0 1 0 0,0 0-1 0 0,1 0 0 0 0,-1-1 0 0 0,-3 7 0 0 0,-16 34 498 0 0,15-32-449 0 0,-19 34 115 0 0,13-28-115 0 0,2 1 1 0 0,-13 36-1 0 0,13-30-637 0 0,5-16-3 0 0,1 0 0 0 0,-3 14 0 0 0,6-21-317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53 5063 0 0,'6'-13'544'0'0,"11"-27"13238"0"0,-26 42-13369 0 0,-7 6-430 0 0,0 0 0 0 0,0 0 1 0 0,1 2-1 0 0,-23 18 0 0 0,6-4-166 0 0,-5 1-1 0 0,-3 3-286 0 0,-40 34 0 0 0,75-57 474 0 0,4-4 76 0 0,13-7 119 0 0,64-37 187 0 0,-26 14-211 0 0,-28 16-156 0 0,-12 7 4 0 0,0 0-1 0 0,0 1 1 0 0,0 0 0 0 0,15-4-1 0 0,-25 9-21 0 0,1 0-1 0 0,-1-1 0 0 0,0 1 0 0 0,0 0 1 0 0,1 0-1 0 0,-1 0 0 0 0,0 0 1 0 0,0 0-1 0 0,1 0 0 0 0,-1-1 1 0 0,0 1-1 0 0,0 0 0 0 0,1 0 1 0 0,-1 0-1 0 0,0 0 0 0 0,0 0 0 0 0,1 0 1 0 0,-1 0-1 0 0,0 0 0 0 0,0 0 1 0 0,1 0-1 0 0,-1 1 0 0 0,0-1 1 0 0,1 0-1 0 0,-1 0 0 0 0,0 0 1 0 0,0 0-1 0 0,0 0 0 0 0,1 0 1 0 0,-1 1-1 0 0,0-1 0 0 0,0 0 0 0 0,1 0 1 0 0,-1 0-1 0 0,0 0 0 0 0,0 1 1 0 0,0-1-1 0 0,0 0 0 0 0,1 0 1 0 0,-1 1-1 0 0,0-1 0 0 0,-1 5-1 0 0,-1 3 18 0 0,0-1-1 0 0,-1 1 1 0 0,0-1 0 0 0,0 0-1 0 0,-1 0 1 0 0,-5 9-1 0 0,-31 39 114 0 0,26-38-88 0 0,-26 35 98 0 0,-148 209 640 0 0,180-249-733 0 0,4-8-24 0 0,1 1 0 0 0,0-1 0 0 0,0 1 0 0 0,1 0 0 0 0,-1-1 0 0 0,1 1 0 0 0,0 0-1 0 0,0 1 1 0 0,-1 7 0 0 0,4-13-68 0 0,0 1 0 0 0,-1-1 0 0 0,1 0-1 0 0,0 0 1 0 0,0 0 0 0 0,0 0 0 0 0,0-1-1 0 0,0 1 1 0 0,0 0 0 0 0,0 0 0 0 0,1-1 0 0 0,4-1-518 0 0,1-1 1 0 0,-1 0 0 0 0,11-6-1 0 0,6-7-3939 0 0,2-3-1368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6447 0 0,'0'0'298'0'0,"-7"13"100"0"0,6-12-174 0 0,1 0 0 0 0,-1 0-1 0 0,0 0 1 0 0,0 0-1 0 0,1 0 1 0 0,-1 1 0 0 0,1-1-1 0 0,-1 0 1 0 0,1 0-1 0 0,-1 1 1 0 0,1-1 0 0 0,0 0-1 0 0,0 1 1 0 0,-1-1-1 0 0,1 0 1 0 0,0 1 0 0 0,0-1-1 0 0,0 0 1 0 0,1 0-1 0 0,-1 1 1 0 0,0-1 0 0 0,0 0-1 0 0,1 1 1 0 0,-1-1-1 0 0,1 0 1 0 0,-1 0 0 0 0,1 1-1 0 0,-1-1 1 0 0,1 0-1 0 0,0 0 1 0 0,0 0 0 0 0,0 0-1 0 0,-1 0 1 0 0,1 0 0 0 0,0 0-1 0 0,0 0 1 0 0,0 0-1 0 0,0-1 1 0 0,0 1 0 0 0,1 0-1 0 0,-1-1 1 0 0,0 1-1 0 0,0-1 1 0 0,2 1 0 0 0,4 2 81 0 0,0 0 0 0 0,0-1 1 0 0,0 0-1 0 0,1 0 0 0 0,-1-1 1 0 0,11 1-1 0 0,1-1-107 0 0,0-1-1 0 0,0-1 1 0 0,-1 0 0 0 0,34-8-1 0 0,-40 6-110 0 0,-1 0 0 0 0,1-1-1 0 0,0 0 1 0 0,-1-1 0 0 0,0 0-1 0 0,0-1 1 0 0,-1 0 0 0 0,14-11-1 0 0,-21 14-144 0 0,1-1-1 0 0,-1 1 0 0 0,0-1 1 0 0,-1 0-1 0 0,1 0 0 0 0,-1 0 1 0 0,1 0-1 0 0,-1-1 0 0 0,-1 1 1 0 0,1 0-1 0 0,1-9 1 0 0,-2 12 38 0 0,-1 0 0 0 0,1-1 1 0 0,-1 1-1 0 0,0 0 1 0 0,0-1-1 0 0,1 1 1 0 0,-1-1-1 0 0,0 1 0 0 0,0-1 1 0 0,-1 1-1 0 0,1 0 1 0 0,0-1-1 0 0,0 1 0 0 0,-1-1 1 0 0,1 1-1 0 0,-1 0 1 0 0,1-1-1 0 0,-1 1 1 0 0,1 0-1 0 0,-1 0 0 0 0,0-1 1 0 0,0 1-1 0 0,0 0 1 0 0,1 0-1 0 0,-1 0 1 0 0,0 0-1 0 0,0 0 0 0 0,-1 0 1 0 0,1 0-1 0 0,0 0 1 0 0,0 1-1 0 0,0-1 1 0 0,-1 0-1 0 0,1 1 0 0 0,0-1 1 0 0,-1 1-1 0 0,1-1 1 0 0,0 1-1 0 0,-1 0 1 0 0,1-1-1 0 0,0 1 0 0 0,-2 0 1 0 0,-2 0-55 0 0,0 0 0 0 0,0 0 0 0 0,0 1 0 0 0,0-1 0 0 0,0 1 0 0 0,0 0 0 0 0,0 1-1 0 0,0-1 1 0 0,1 1 0 0 0,-6 2 0 0 0,-8 6-88 0 0,-19 12-1 0 0,27-16 138 0 0,-12 8-1 0 0,1 1 1 0 0,0 1 0 0 0,2 1 0 0 0,-29 30 0 0 0,38-36 120 0 0,1 1 1 0 0,-1 0 0 0 0,2 1-1 0 0,0 0 1 0 0,0 0 0 0 0,2 1-1 0 0,-1 0 1 0 0,2 0 0 0 0,-5 18-1 0 0,9-28-64 0 0,0 0 1 0 0,0-1-1 0 0,1 1 0 0 0,-1 0 0 0 0,1 0 1 0 0,0 0-1 0 0,0 0 0 0 0,1 0 0 0 0,-1 0 0 0 0,1 0 1 0 0,0-1-1 0 0,0 1 0 0 0,0 0 0 0 0,0 0 1 0 0,4 5-1 0 0,-3-6-29 0 0,0 0 1 0 0,0-1-1 0 0,0 1 0 0 0,0-1 1 0 0,1 0-1 0 0,-1 1 1 0 0,1-1-1 0 0,-1 0 0 0 0,1 0 1 0 0,0-1-1 0 0,0 1 1 0 0,0 0-1 0 0,0-1 0 0 0,0 0 1 0 0,0 0-1 0 0,1 0 1 0 0,-1 0-1 0 0,5 0 1 0 0,9 2-451 0 0,-1-1 0 0 0,1 0 0 0 0,20-1 0 0 0,-13-3-1082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 9071 0 0,'0'0'2868'0'0,"0"1"-1822"0"0,-2 2-809 0 0,1 0 0 0 0,0 0 0 0 0,-1-1 0 0 0,0 1 0 0 0,1-1 0 0 0,-1 1 0 0 0,0-1 1 0 0,0 0-1 0 0,0 1 0 0 0,-4 2 0 0 0,-29 19 747 0 0,2-1-436 0 0,25-16-406 0 0,0 0 0 0 0,1 0 1 0 0,-1 1-1 0 0,1 1 0 0 0,1-1 1 0 0,0 1-1 0 0,-9 15 0 0 0,2 3 144 0 0,6-15-131 0 0,0 1-1 0 0,1 0 1 0 0,-6 22 0 0 0,11-31-96 0 0,0 0 1 0 0,0 0-1 0 0,1-1 0 0 0,-1 1 1 0 0,1 0-1 0 0,0 0 1 0 0,0 0-1 0 0,1 0 1 0 0,-1 0-1 0 0,1-1 0 0 0,0 1 1 0 0,0 0-1 0 0,0 0 1 0 0,0-1-1 0 0,1 1 0 0 0,-1-1 1 0 0,1 1-1 0 0,2 3 1 0 0,-2-5-10 0 0,-1 0 0 0 0,1-1 0 0 0,-1 1-1 0 0,1 0 1 0 0,0-1 0 0 0,-1 1 0 0 0,1-1 0 0 0,0 0 0 0 0,0 1 0 0 0,0-1 0 0 0,0 0 0 0 0,0 0 0 0 0,0 0 0 0 0,0-1 0 0 0,3 2 0 0 0,-1-2 40 0 0,0 1 0 0 0,1 0 0 0 0,-1-1 0 0 0,0 0 0 0 0,0 0 0 0 0,1-1-1 0 0,5 0 1 0 0,5-3 102 0 0,-1 0 0 0 0,0-1 0 0 0,21-10 0 0 0,-16 7-127 0 0,-1-1-1 0 0,0 0 1 0 0,-1-2-1 0 0,23-16 1 0 0,-35 22-66 0 0,0 1 0 0 0,0-1 0 0 0,-1 1 0 0 0,0-1 0 0 0,0-1 0 0 0,0 1 0 0 0,-1 0 0 0 0,1-1 0 0 0,-1 0 0 0 0,-1 0 0 0 0,1 0 0 0 0,-1 0 0 0 0,0 0 0 0 0,0 0 0 0 0,-1-1 0 0 0,0 1 0 0 0,1-12 0 0 0,-2 11-59 0 0,-1 0 0 0 0,0 0-1 0 0,0 0 1 0 0,0 1 0 0 0,-1-1-1 0 0,1 0 1 0 0,-2 1-1 0 0,1-1 1 0 0,-1 1 0 0 0,0 0-1 0 0,0 0 1 0 0,-1 0-1 0 0,0 0 1 0 0,0 1 0 0 0,0-1-1 0 0,-1 1 1 0 0,1 0-1 0 0,-1 0 1 0 0,-1 1 0 0 0,1-1-1 0 0,0 1 1 0 0,-1 1 0 0 0,-11-7-1 0 0,11 7-233 0 0,0 1 0 0 0,0 0 0 0 0,0 0 0 0 0,0 0 1 0 0,0 1-1 0 0,0 0 0 0 0,0 0 0 0 0,0 1 0 0 0,0-1 0 0 0,-9 2 0 0 0,24-4-5105 0 0,6-3-121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870 624 5983 0 0,'-4'2'-51'0'0,"-86"25"1988"0"0,49-16 2187 0 0,-54 8 1 0 0,61-17-1550 0 0,33-2-1869 0 0,1-6-495 0 0,1 1 0 0 0,0-1 0 0 0,0 1-1 0 0,0-1 1 0 0,1 1 0 0 0,0 0 0 0 0,0-1 0 0 0,0 1-1 0 0,0 0 1 0 0,6-7 0 0 0,5-7-178 0 0,20-23 1 0 0,-5 7 143 0 0,10-15-127 0 0,77-113 284 0 0,-98 136-290 0 0,-1-1 0 0 0,-2 0 1 0 0,-1-1-1 0 0,11-38 0 0 0,-22 60-78 0 0,0 0-1 0 0,-1 0 1 0 0,0 0-1 0 0,0 0 0 0 0,0 0 1 0 0,-1 0-1 0 0,0 0 1 0 0,-1 0-1 0 0,0 0 1 0 0,-1-8-1 0 0,1 13 22 0 0,0-1-1 0 0,1 1 1 0 0,-1-1 0 0 0,0 1-1 0 0,0 0 1 0 0,-1 0 0 0 0,1-1-1 0 0,0 1 1 0 0,-1 0-1 0 0,1 0 1 0 0,-1 1 0 0 0,0-1-1 0 0,1 0 1 0 0,-1 0 0 0 0,0 1-1 0 0,0-1 1 0 0,0 1-1 0 0,0 0 1 0 0,-1-1 0 0 0,1 1-1 0 0,0 0 1 0 0,0 0 0 0 0,-1 0-1 0 0,1 1 1 0 0,-1-1-1 0 0,1 1 1 0 0,-1-1 0 0 0,1 1-1 0 0,-1 0 1 0 0,1 0 0 0 0,-5 0-1 0 0,-3 1-18 0 0,0 0 1 0 0,0 1-1 0 0,0 0 0 0 0,1 1 0 0 0,-1 0 0 0 0,0 1 1 0 0,1-1-1 0 0,-16 11 0 0 0,10-6 11 0 0,1 2 1 0 0,1-1-1 0 0,0 2 0 0 0,-20 19 1 0 0,12-6 21 0 0,1 1 0 0 0,0 1-1 0 0,2 1 1 0 0,1 1 0 0 0,-19 44 0 0 0,-51 155 69 0 0,25-55-8 0 0,45-132-47 0 0,-2 0 0 0 0,-27 42-1 0 0,-13 7 6 0 0,-3-3-1 0 0,-139 148 1 0 0,200-233-111 0 0,0-11-2235 0 0,1-1 1140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13823 0 0,'0'0'9820'0'0,"2"0"-9520"0"0,76-10 612 0 0,129-33 0 0 0,29-29-911 0 0,-135 39-9412 0 0,-92 30 2349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9 8287 0 0,'0'0'639'0'0,"-11"-7"-431"0"0,7 6 2705 0 0,-5 8-2223 0 0,1 1-1 0 0,0 0 0 0 0,0 0 0 0 0,0 1 0 0 0,2 0 0 0 0,-8 11 1 0 0,0 4-439 0 0,-15 35 0 0 0,6-7 120 0 0,-34 69 266 0 0,-43 46-168 0 0,-149 190-1 0 0,229-332-1272 0 0,-29 29-1 0 0,40-46 187 0 0,0 0-1 0 0,0 0 0 0 0,-1-1 0 0 0,0 0 1 0 0,0-1-1 0 0,-19 9 0 0 0,19-12-5137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53 134 9215 0 0,'-53'-16'10335'0'0,"67"22"-9376"0"0,-5-3-708 0 0,0-1 0 0 0,0 0-1 0 0,1 0 1 0 0,-1 0 0 0 0,1-1 0 0 0,-1-1 0 0 0,16-1 0 0 0,69-10 1078 0 0,-83 9-1239 0 0,224-48 1298 0 0,-83 1-3884 0 0,-123 38-3144 0 0,-2-1-1764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10135 0 0,'0'0'919'0'0,"0"2"-759"0"0,0 4 291 0 0,0-1 1 0 0,0 1-1 0 0,0-1 1 0 0,-1 1-1 0 0,0-1 1 0 0,0 1-1 0 0,0-1 0 0 0,-1 0 1 0 0,-4 11-1 0 0,-27 46 1923 0 0,28-53-2434 0 0,-146 240 2875 0 0,-154 197-1660 0 0,294-432-1158 0 0,1 0-1 0 0,-2-1 0 0 0,1-1 0 0 0,-2 0 0 0 0,0 0 1 0 0,-19 12-1 0 0,32-23-9 0 0,-1-1 1 0 0,1 0-1 0 0,-1 1 0 0 0,1-1 1 0 0,0 0-1 0 0,-1 0 1 0 0,1 1-1 0 0,-1-1 1 0 0,1 0-1 0 0,-1 0 0 0 0,1 0 1 0 0,-1 0-1 0 0,1 1 1 0 0,-1-1-1 0 0,1 0 0 0 0,-1 0 1 0 0,1 0-1 0 0,-1 0 1 0 0,1 0-1 0 0,-1 0 0 0 0,1-1 1 0 0,-1 1-1 0 0,0 0 1 0 0,1 0-11 0 0,0-1 1 0 0,-1 1-1 0 0,1-1 1 0 0,0 1-1 0 0,0 0 1 0 0,0-1-1 0 0,0 1 1 0 0,0-1-1 0 0,0 1 1 0 0,-1 0-1 0 0,1-1 0 0 0,0 1 1 0 0,0-1-1 0 0,0 1 1 0 0,0-1-1 0 0,1 1 1 0 0,-1-1-1 0 0,0 1 1 0 0,0 0-1 0 0,0-1 1 0 0,10-24-491 0 0,0 12 337 0 0,-1 0 0 0 0,2 0 0 0 0,-1 1 0 0 0,22-18 0 0 0,55-35-228 0 0,-69 53 250 0 0,32-16 1 0 0,-45 25 136 0 0,1 1-1 0 0,-1 0 1 0 0,1 0 0 0 0,-1 1 0 0 0,1-1 0 0 0,0 1-1 0 0,-1 0 1 0 0,1 1 0 0 0,0-1 0 0 0,0 1 0 0 0,8 1 0 0 0,-12-1 36 0 0,0 0 0 0 0,-1 1 1 0 0,1-1-1 0 0,0 1 1 0 0,0-1-1 0 0,-1 1 1 0 0,1 0-1 0 0,0 0 0 0 0,-1 0 1 0 0,1 0-1 0 0,-1 0 1 0 0,1 0-1 0 0,-1 0 1 0 0,0 0-1 0 0,1 0 0 0 0,-1 1 1 0 0,0-1-1 0 0,0 0 1 0 0,2 3-1 0 0,-2-1 45 0 0,0 0-1 0 0,0-1 1 0 0,0 1-1 0 0,0 0 1 0 0,-1 0-1 0 0,1 0 1 0 0,-1 0-1 0 0,0 0 1 0 0,1 0-1 0 0,-2 6 0 0 0,0 2 168 0 0,-1 0-1 0 0,-1 1 0 0 0,0-1 0 0 0,-8 21 0 0 0,-2-3-108 0 0,5-12-322 0 0,1 1 0 0 0,-9 31 1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29 140 5527 0 0,'0'0'498'0'0,"8"5"1894"0"0,-4-3-1489 0 0,0-1 0 0 0,0 1-1 0 0,0-1 1 0 0,0 0 0 0 0,0 0 0 0 0,0-1 0 0 0,0 1 0 0 0,0-1 0 0 0,6 0 0 0 0,-1-1-236 0 0,-1 0 0 0 0,1 0 0 0 0,16-6 1 0 0,-3-1-317 0 0,0-1 0 0 0,27-15 1 0 0,-39 19-267 0 0,-1-1 0 0 0,1 0 0 0 0,13-12 0 0 0,-21 16-135 0 0,1 0 0 0 0,-1 0 0 0 0,0 0 0 0 0,-1 0 0 0 0,1 0 0 0 0,0-1 0 0 0,0 1 0 0 0,-1-1 0 0 0,0 1 0 0 0,1-1 0 0 0,-1 1 0 0 0,0-1 0 0 0,0 0 0 0 0,0 1 0 0 0,-1-1 0 0 0,1 0 0 0 0,-1 0 0 0 0,0 0 0 0 0,1-5 0 0 0,-1 8 17 0 0,0-1 1 0 0,0 1 0 0 0,-1-1-1 0 0,1 1 1 0 0,0-1 0 0 0,0 1 0 0 0,0-1-1 0 0,0 1 1 0 0,-1-1 0 0 0,1 1-1 0 0,0-1 1 0 0,0 1 0 0 0,-1-1 0 0 0,1 1-1 0 0,0 0 1 0 0,-1-1 0 0 0,1 1-1 0 0,0-1 1 0 0,-1 1 0 0 0,1 0 0 0 0,-1-1-1 0 0,1 1 1 0 0,-1 0 0 0 0,1 0-1 0 0,-1-1 1 0 0,0 1 0 0 0,0 0-14 0 0,-1-1 0 0 0,1 1 0 0 0,-1 0 0 0 0,1 0 1 0 0,-1 0-1 0 0,1 0 0 0 0,-1 0 0 0 0,1 0 0 0 0,-3 1 0 0 0,-4 2-91 0 0,1-1-1 0 0,-13 7 0 0 0,19-8 108 0 0,-25 12-46 0 0,1 2-1 0 0,1 1 1 0 0,-29 23-1 0 0,38-26 267 0 0,1 0 0 0 0,1 0-1 0 0,0 1 1 0 0,1 1 0 0 0,-21 32-1 0 0,31-44-132 0 0,0 1 0 0 0,0 0-1 0 0,1-1 1 0 0,-1 1 0 0 0,1 0-1 0 0,0 0 1 0 0,0 0-1 0 0,0 0 1 0 0,1 0 0 0 0,-1 0-1 0 0,1 0 1 0 0,0 0 0 0 0,0 0-1 0 0,0 0 1 0 0,2 6 0 0 0,-1-7-38 0 0,0-1 0 0 0,0 1-1 0 0,0-1 1 0 0,0 1 0 0 0,0-1 0 0 0,1 0 0 0 0,-1 1 0 0 0,1-1 0 0 0,0 0 0 0 0,0 0 0 0 0,-1 0-1 0 0,1 0 1 0 0,1 0 0 0 0,-1 0 0 0 0,0-1 0 0 0,0 1 0 0 0,1-1 0 0 0,-1 0 0 0 0,1 1 0 0 0,-1-1 0 0 0,1 0-1 0 0,-1-1 1 0 0,5 2 0 0 0,0 0-126 0 0,1-1-1 0 0,14 2 1 0 0,0-4-107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127 343 919 0 0,'0'0'13876'0'0,"-15"7"-12224"0"0,12-6-1575 0 0,0 0 1 0 0,0 0-1 0 0,-1 0 0 0 0,1-1 0 0 0,0 1 1 0 0,-1-1-1 0 0,1 0 0 0 0,-1 0 0 0 0,1 0 1 0 0,0-1-1 0 0,-1 1 0 0 0,1-1 0 0 0,0 0 1 0 0,0 1-1 0 0,-1-1 0 0 0,1-1 0 0 0,0 1 1 0 0,0-1-1 0 0,0 1 0 0 0,0-1 0 0 0,0 0 1 0 0,1 0-1 0 0,-1 0 0 0 0,0 0 0 0 0,1 0 1 0 0,0-1-1 0 0,-1 1 0 0 0,1-1 0 0 0,0 0 1 0 0,-3-5-1 0 0,3 3 31 0 0,-1 0 0 0 0,1 0 0 0 0,0-1 0 0 0,0 0 0 0 0,0 1 0 0 0,1-1 0 0 0,0 0 0 0 0,0 1 1 0 0,1-1-1 0 0,-1 0 0 0 0,1 0 0 0 0,0 0 0 0 0,1 0 0 0 0,0 0 0 0 0,0 1 0 0 0,0-1 0 0 0,2-6 0 0 0,2-2-44 0 0,1 0-1 0 0,0 0 1 0 0,1 1 0 0 0,1-1-1 0 0,0 1 1 0 0,0 1 0 0 0,2 0-1 0 0,16-18 1 0 0,-18 23-82 0 0,-1 0 1 0 0,1 1-1 0 0,1 0 1 0 0,-1 0-1 0 0,1 1 0 0 0,0 0 1 0 0,0 0-1 0 0,1 1 1 0 0,-1 0-1 0 0,1 1 1 0 0,0 0-1 0 0,0 1 0 0 0,18-2 1 0 0,1 2 71 0 0,1 2 0 0 0,0 1 1 0 0,41 6-1 0 0,87 25 614 0 0,-149-29-596 0 0,-7-3 0 0 0,-3 1 1 0 0,0 2-62 0 0,0-1 0 0 0,0 0-1 0 0,0 0 1 0 0,-1 0-1 0 0,1 0 1 0 0,-1 0-1 0 0,0 0 1 0 0,1-1-1 0 0,-1 1 1 0 0,0-1-1 0 0,0 1 1 0 0,-2 1-1 0 0,-31 16 46 0 0,25-13-37 0 0,-158 74 70 0 0,-23 13-503 0 0,179-86 171 0 0,-1 0 0 0 0,-17 5 0 0 0,29-11-28 0 0,6-12-4095 0 0,3-2 54 0 0,4-2-1066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14999 0 0,'0'3'687'0'0,"-4"12"-288"0"0,0 1 1 0 0,1 0-1 0 0,1-1 0 0 0,0 1 1 0 0,2 20-1 0 0,0-27-122 0 0,1 1 0 0 0,0-1 0 0 0,0 0-1 0 0,1 0 1 0 0,1-1 0 0 0,-1 1 0 0 0,2 0 0 0 0,-1-1 0 0 0,1 1-1 0 0,9 13 1 0 0,0-4 231 0 0,1 0 0 0 0,1-1 0 0 0,1 0 0 0 0,34 27 0 0 0,80 45 960 0 0,-30-13-1061 0 0,-19-14-493 0 0,-44-41-571 0 0,-36-20 446 0 0,-6-10-6626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23 13359 0 0,'44'-23'5000'0'0,"-44"25"-4765"0"0,-1 0-204 0 0,1 1 1 0 0,-1-1-1 0 0,1 0 1 0 0,-1 1-1 0 0,0-1 1 0 0,1 0-1 0 0,-1 0 1 0 0,0 0-1 0 0,-1 1 1 0 0,1-1-1 0 0,0 0 1 0 0,-2 2-1 0 0,-23 25-75 0 0,15-18 68 0 0,-365 458 266 0 0,344-427-174 0 0,-175 240 1134 0 0,206-280-1251 0 0,-12 15-60 0 0,0 0 1 0 0,-2-1-1 0 0,1 0 0 0 0,-20 15 0 0 0,29-28-21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25 300 12263 0 0,'0'0'563'0'0,"0"2"-14"0"0,2 8-378 0 0,-1 0 0 0 0,-1 0-1 0 0,0 11 1 0 0,-1-17 184 0 0,1 0 1 0 0,-1 0-1 0 0,0 0 1 0 0,0 0-1 0 0,0 0 0 0 0,0 0 1 0 0,0-1-1 0 0,-1 1 0 0 0,0 0 1 0 0,-4 6 2951 0 0,-3-20-2115 0 0,9 5-1032 0 0,-1 1-1 0 0,1 0 1 0 0,0 0-1 0 0,0-1 1 0 0,0 1-1 0 0,1 0 1 0 0,-1 0-1 0 0,1-1 1 0 0,0 1-1 0 0,2-5 1 0 0,19-43 966 0 0,-15 36-854 0 0,2-4-146 0 0,1 1 0 0 0,0-1-1 0 0,2 2 1 0 0,25-32 0 0 0,-26 38-66 0 0,0 0 0 0 0,1 1 1 0 0,0 0-1 0 0,1 1 0 0 0,0 1 1 0 0,1 0-1 0 0,17-9 0 0 0,-9 7-281 0 0,1 1 0 0 0,36-10-1 0 0,-48 17 57 0 0,1 0 0 0 0,-1 1 0 0 0,1 0 0 0 0,0 1-1 0 0,-1 1 1 0 0,1-1 0 0 0,18 4 0 0 0,-16-1-1226 0 0,0 3-65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6911 0 0,'0'0'528'0'0,"-2"0"-341"0"0,-8 4 514 0 0,1 1 1 0 0,-1-1-1 0 0,0 1 0 0 0,1 1 1 0 0,0 0-1 0 0,1 0 0 0 0,-1 1 1 0 0,1 0-1 0 0,0 0 0 0 0,-10 13 1 0 0,3 0 1218 0 0,1 0 1 0 0,0 0 0 0 0,-16 35-1 0 0,11-21-1927 0 0,18-33-366 0 0,10-7-6725 0 0,1-1 400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8287 0 0,'-6'7'863'0'0,"-29"36"3520"0"0,-44 71 0 0 0,1-1-2870 0 0,-167 191-1020 0 0,244-303-552 0 0,-36 44-299 0 0,24-23-5433 0 0,10-15-108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9215 0 0,'0'0'831'0'0,"-1"2"-686"0"0,-56 130 8363 0 0,-50 60-6160 0 0,-19-14-1538 0 0,43-64-299 0 0,58-80-320 0 0,14-19-62 0 0,0 0 0 0 0,0 0 1 0 0,2 1-1 0 0,0 1 1 0 0,-10 24-1 0 0,18-38-290 0 0,0 0 0 0 0,1 0 1 0 0,-1 1-1 0 0,0-1 0 0 0,1 1 0 0 0,0 5 0 0 0,0-8 101 0 0,0-1 1 0 0,0 1-1 0 0,0 0 0 0 0,0 0 1 0 0,1-1-1 0 0,-1 1 0 0 0,0 0 1 0 0,0 0-1 0 0,1-1 0 0 0,-1 1 1 0 0,0 0-1 0 0,1 0 0 0 0,-1-1 1 0 0,1 1-1 0 0,-1-1 0 0 0,1 1 1 0 0,-1 0-1 0 0,1-1 0 0 0,-1 1 1 0 0,1-1-1 0 0,-1 1 0 0 0,1-1 1 0 0,0 1-1 0 0,-1-1 0 0 0,1 0 1 0 0,0 1-1 0 0,0-1 0 0 0,-1 0 1 0 0,1 0-1 0 0,1 1 0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0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 10591 0 0,'6'-4'6535'0'0,"-14"4"-6443"0"0,1 1-1 0 0,0 0 1 0 0,0 1-1 0 0,-1-1 1 0 0,1 1 0 0 0,1 1-1 0 0,-13 5 1 0 0,-46 28 724 0 0,50-27-764 0 0,-30 20 32 0 0,0 2 0 0 0,2 1 0 0 0,-59 59 0 0 0,95-85-37 0 0,1 1 1 0 0,0 0-1 0 0,-5 9 0 0 0,9-14-30 0 0,1 0 0 0 0,0 0 1 0 0,0 0-1 0 0,0 0 0 0 0,0 0 0 0 0,0 0 1 0 0,0 1-1 0 0,0-1 0 0 0,1 0 0 0 0,-1 0 0 0 0,1 1 1 0 0,0-1-1 0 0,0 0 0 0 0,0 1 0 0 0,0-1 0 0 0,0 0 1 0 0,1 5-1 0 0,0-5 4 0 0,-1-1 1 0 0,1 1-1 0 0,0-1 1 0 0,0 1-1 0 0,1-1 0 0 0,-1 1 1 0 0,0-1-1 0 0,0 1 1 0 0,1-1-1 0 0,-1 0 1 0 0,1 0-1 0 0,-1 0 0 0 0,3 2 1 0 0,25 10 202 0 0,-21-9-148 0 0,7 2 134 0 0,1-1 0 0 0,31 6 1 0 0,-5-2 59 0 0,-28-5-212 0 0,1-1 0 0 0,-1 0 0 0 0,16 1 1 0 0,-25-4-266 0 0,0 0 1 0 0,0 0 0 0 0,-1-1 0 0 0,1 1 0 0 0,0-1 0 0 0,0 0 0 0 0,-1 0 0 0 0,1 0-1 0 0,0-1 1 0 0,-1 0 0 0 0,1 0 0 0 0,-1 0 0 0 0,5-3 0 0 0,2-4-989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7367 0 0,'0'0'2531'0'0,"-1"9"1485"0"0,-3 2-3303 0 0,1-1 0 0 0,-2 1 0 0 0,0-1 0 0 0,-12 20 0 0 0,4-7-287 0 0,-204 353 1080 0 0,196-343-1515 0 0,-2 0-1 0 0,-1-2 1 0 0,-1-1-1 0 0,-2-1 1 0 0,0-1-1 0 0,-2-1 1 0 0,-43 30-1 0 0,58-47 8 0 0,-18 11-204 0 0,31-21 110 0 0,6-7-712 0 0,0 2 617 0 0,1 0 0 0 0,0 0 0 0 0,0 1 0 0 0,0-1 0 0 0,0 2 1 0 0,1-1-1 0 0,12-5 0 0 0,9-6-455 0 0,178-99-2629 0 0,-192 106 3125 0 0,-8 3 477 0 0,0 2-1 0 0,0-1 0 0 0,0 1 1 0 0,1 0-1 0 0,-1 0 0 0 0,1 0 1 0 0,0 1-1 0 0,-1 0 0 0 0,13-1 1 0 0,-17 3-226 0 0,0 0 1 0 0,-1 0 0 0 0,1 1-1 0 0,0-1 1 0 0,-1 1 0 0 0,1-1-1 0 0,0 1 1 0 0,-1 0 0 0 0,1 0 0 0 0,0 0-1 0 0,-1 0 1 0 0,1 0 0 0 0,-1 0-1 0 0,0 0 1 0 0,1 0 0 0 0,-1 0-1 0 0,0 1 1 0 0,0-1 0 0 0,0 0 0 0 0,0 1-1 0 0,0-1 1 0 0,0 1 0 0 0,0 0-1 0 0,0-1 1 0 0,0 1 0 0 0,-1 0-1 0 0,1 2 1 0 0,1 2-51 0 0,0 0 0 0 0,-1 1 0 0 0,0-1 1 0 0,0 0-1 0 0,-1 0 0 0 0,0 10 0 0 0,-1-6 124 0 0,-1 0 0 0 0,0-1 0 0 0,-1 1 0 0 0,0 0-1 0 0,0-1 1 0 0,-1 1 0 0 0,0-1 0 0 0,-1 0 0 0 0,-6 9 0 0 0,0 2-387 0 0,-11 25 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12439 0 0,'0'0'566'0'0,"-16"1"212"0"0,13 0-563 0 0,0 0 0 0 0,0 1 0 0 0,-1-1 0 0 0,1 1 0 0 0,0 0-1 0 0,0-1 1 0 0,1 1 0 0 0,-1 1 0 0 0,0-1 0 0 0,1 0 0 0 0,-1 1-1 0 0,1-1 1 0 0,0 1 0 0 0,-3 3 0 0 0,0 2 1044 0 0,0 1 0 0 0,1 0 0 0 0,-5 14 0 0 0,-2 4-230 0 0,9-24-1019 0 0,1 0-1 0 0,-1 0 1 0 0,0-1-1 0 0,0 1 0 0 0,0 0 1 0 0,-3 1-1 0 0,3-2-6 0 0,0 0 0 0 0,0 0 0 0 0,1 1-1 0 0,-1-1 1 0 0,0 0 0 0 0,1 1-1 0 0,-1-1 1 0 0,1 1 0 0 0,0-1-1 0 0,-1 4 1 0 0,-2 3-83 0 0,0 1 0 0 0,0-1 1 0 0,-1 1-1 0 0,-1-1 0 0 0,-6 8 0 0 0,-1 4-137 0 0,-16 20-1287 0 0,29-40 1136 0 0,1-1-656 0 0,0-1 914 0 0,0 1 1 0 0,0-1-1 0 0,0 1 1 0 0,-1-1-1 0 0,1 0 1 0 0,0 1-1 0 0,0-1 1 0 0,-1 1-1 0 0,2-3 1 0 0,1 0-160 0 0,113-88-6080 0 0,-90 67 4766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7367 0 0,'0'0'568'0'0,"0"9"1454"0"0,0 7 178 0 0,-1 0 1 0 0,-1 0 0 0 0,-7 29 0 0 0,2-21-687 0 0,-19 43 1 0 0,-68 101-1016 0 0,85-154-209 0 0,-26 41-276 0 0,-3-1 0 0 0,-79 86 0 0 0,70-95-54 0 0,42-41-3 0 0,0-1 0 0 0,0 1-1 0 0,0-1 1 0 0,0 0 0 0 0,-1 0 0 0 0,1 0 0 0 0,-1-1-1 0 0,-8 3 1 0 0,12-5-109 0 0,2-1 13 0 0,0 0-1 0 0,0 0 1 0 0,0 0-1 0 0,0-1 0 0 0,0 1 1 0 0,0 0-1 0 0,1 0 1 0 0,-1 0-1 0 0,0 0 1 0 0,0 0-1 0 0,1 0 1 0 0,-1 0-1 0 0,1 0 0 0 0,0-2 1 0 0,8-8-2026 0 0,3-3-4401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9215 0 0,'5'-10'709'0'0,"0"0"0"0"0,1-1 0 0 0,0 2 0 0 0,1-1 0 0 0,0 1 0 0 0,0 0 0 0 0,1 0 0 0 0,0 1 0 0 0,16-12 0 0 0,8-4 3288 0 0,51-28 0 0 0,-67 42-3809 0 0,-9 6-201 0 0,0 1 1 0 0,-1-1-1 0 0,1 1 0 0 0,1 0 0 0 0,-1 1 0 0 0,0 0 0 0 0,1 0 1 0 0,11-2-1 0 0,-15 4 6 0 0,0 0 0 0 0,0 0-1 0 0,0 1 1 0 0,-1-1 0 0 0,1 1 0 0 0,0 0 0 0 0,0 0 0 0 0,0 0 0 0 0,-1 0 0 0 0,1 1-1 0 0,0-1 1 0 0,-1 1 0 0 0,1 0 0 0 0,-1 0 0 0 0,0 0 0 0 0,0 1 0 0 0,0-1 0 0 0,4 5-1 0 0,19 23-86 0 0,-21-24 94 0 0,-1 0 0 0 0,1 0 0 0 0,1-1 0 0 0,-1 1 1 0 0,1-1-1 0 0,-1 0 0 0 0,2-1 0 0 0,11 7 0 0 0,-16-9 33 0 0,1-1 0 0 0,0 0 0 0 0,-1 1 0 0 0,1-1 0 0 0,0 1 0 0 0,-1 0 0 0 0,0 0 0 0 0,1 0 0 0 0,-1 0 0 0 0,0 0 0 0 0,0 0 0 0 0,0 1 0 0 0,2 3 0 0 0,-4-4-27 0 0,1-1 0 0 0,0 1-1 0 0,-1 0 1 0 0,0 0-1 0 0,1 0 1 0 0,-1 0 0 0 0,0 0-1 0 0,0 0 1 0 0,0 0-1 0 0,0 0 1 0 0,0 0 0 0 0,0 0-1 0 0,-1 0 1 0 0,1 0-1 0 0,-1-1 1 0 0,1 1-1 0 0,-1 0 1 0 0,0 0 0 0 0,0 0-1 0 0,0-1 1 0 0,-2 4-1 0 0,-1 2-16 0 0,0-1 0 0 0,-1 0-1 0 0,0 0 1 0 0,-1 0-1 0 0,1-1 1 0 0,-12 8 0 0 0,-42 27 21 0 0,33-24-25 0 0,-69 51-38 0 0,80-58 11 0 0,-1 0-1 0 0,1 0 1 0 0,-34 11 0 0 0,44-18 8 0 0,4-1 25 0 0,-1 0 1 0 0,0-1 0 0 0,1 1-1 0 0,-1-1 1 0 0,0 0 0 0 0,1 1-1 0 0,-1-1 1 0 0,0 0 0 0 0,1 0-1 0 0,-1 0 1 0 0,0 0 0 0 0,1 0-1 0 0,-3-1 1 0 0,-2 0-21 0 0,4 1-121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10591 0 0,'0'0'6578'0'0,"-1"3"-5890"0"0,-3 8-381 0 0,-2 0 0 0 0,0-1 1 0 0,0 1-1 0 0,-1-1 1 0 0,-14 16-1 0 0,-47 45 709 0 0,29-37-535 0 0,-71 48 0 0 0,66-51-350 0 0,-58 51 0 0 0,44-32-123 0 0,56-49-359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11519 0 0,'0'0'11884'0'0,"-4"16"-11628"0"0,2-1-4310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0 773 919 0 0,'0'0'14558'0'0,"2"0"-13906"0"0,3-1-384 0 0,0-1 1 0 0,0 1-1 0 0,0-1 1 0 0,-1 0 0 0 0,1 0-1 0 0,0-1 1 0 0,-1 1-1 0 0,1-1 1 0 0,-1 0-1 0 0,7-6 1 0 0,7-5 255 0 0,36-24 329 0 0,66-64 1 0 0,-71 58-601 0 0,167-135 392 0 0,-55 47-450 0 0,-1-22-183 0 0,-100 93-212 0 0,-40 43-60 0 0,-19 17 164 0 0,-1 4-899 0 0,-1 0 968 0 0,0-1-1 0 0,0 1 1 0 0,0-1 0 0 0,0 1 0 0 0,-1-1-1 0 0,1 1 1 0 0,-4 3 0 0 0,1 1-18 0 0,-20 38-171 0 0,-28 72 1 0 0,26-55 118 0 0,10-26 200 0 0,2 0 0 0 0,2 2 0 0 0,1-1 0 0 0,2 2 0 0 0,-5 39 0 0 0,13-66-40 0 0,1 0 0 0 0,0 0-1 0 0,1 1 1 0 0,0-1 0 0 0,1 0-1 0 0,0 0 1 0 0,1 0 0 0 0,0-1-1 0 0,1 1 1 0 0,0-1 0 0 0,10 18-1 0 0,20 33-3006 0 0,-34-61 2343 0 0,5 8-559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4143 0 0,'2'1'5712'0'0,"-1"1"-5195"0"0,1-1 0 0 0,0 0 0 0 0,0 1 0 0 0,0-1-1 0 0,0 0 1 0 0,0 0 0 0 0,0 0 0 0 0,0 0 0 0 0,0 0 0 0 0,0 0-1 0 0,1 0 1 0 0,3 0 0 0 0,-2-1-170 0 0,1 1 0 0 0,-1-1 0 0 0,1 0 0 0 0,-1-1 0 0 0,1 1 0 0 0,4-2 0 0 0,6-2 125 0 0,0 0-1 0 0,26-12 1 0 0,-34 13 47 0 0,33-16 458 0 0,-19 9-370 0 0,32-12-1 0 0,-52 22-615 0 0,0 0-1 0 0,0 0 1 0 0,0 0 0 0 0,0-1-1 0 0,0 1 1 0 0,0 0-1 0 0,0 0 1 0 0,0 0 0 0 0,0 1-1 0 0,0-1 1 0 0,0 0-1 0 0,0 0 1 0 0,0 0 0 0 0,0 1-1 0 0,0-1 1 0 0,0 1-1 0 0,0-1 1 0 0,0 0 0 0 0,0 1-1 0 0,-1-1 1 0 0,1 1-1 0 0,0 0 1 0 0,0-1 0 0 0,-1 1-1 0 0,1 0 1 0 0,0 0-1 0 0,-1-1 1 0 0,1 1 0 0 0,0 0-1 0 0,0 1 1 0 0,2 2-135 0 0,16 8-1714 0 0,-9-6 751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75 157 4607 0 0,'-1'1'354'0'0,"-29"24"1292"0"0,22-19 740 0 0,0 1 0 0 0,0 0-1 0 0,-12 14 3818 0 0,22-21-5939 0 0,12-9-7 0 0,1-1 1 0 0,-1 0-1 0 0,22-21 0 0 0,10-7-146 0 0,-20 20-121 0 0,0 1-1 0 0,2 1 1 0 0,0 2-1 0 0,0 1 1 0 0,2 0-1 0 0,-1 3 1 0 0,41-10-1 0 0,-63 18 36 0 0,0 1 0 0 0,0 0 0 0 0,10 0 1 0 0,-15 1-15 0 0,1 0 1 0 0,-1 0-1 0 0,0 1 1 0 0,1-1-1 0 0,-1 1 1 0 0,0-1 0 0 0,1 1-1 0 0,-1 0 1 0 0,0 0-1 0 0,0 0 1 0 0,0 0 0 0 0,0 0-1 0 0,2 2 1 0 0,-3-2 13 0 0,0 0 1 0 0,0 0 0 0 0,0 0-1 0 0,0 0 1 0 0,0 0-1 0 0,-1 1 1 0 0,1-1-1 0 0,0 0 1 0 0,-1 1 0 0 0,1-1-1 0 0,-1 0 1 0 0,0 1-1 0 0,1-1 1 0 0,-1 1-1 0 0,0-1 1 0 0,0 0 0 0 0,0 3-1 0 0,-2 24 237 0 0,1-24-217 0 0,-2 12 10 0 0,-1 0 0 0 0,-9 22 0 0 0,8-25-20 0 0,0 1 1 0 0,2 0-1 0 0,-5 25 0 0 0,8-38-102 0 0,0 1 1 0 0,0-1-1 0 0,-1 0 0 0 0,1 0 0 0 0,1 0 0 0 0,-1 0 1 0 0,0 0-1 0 0,0 0 0 0 0,0 0 0 0 0,0 0 0 0 0,1 2 1 0 0,5 0-1465 0 0,-4-2 1090 0 0,6 1-962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1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158 104 919 0 0,'8'3'18080'0'0,"-8"-2"-17999"0"0,-1 0 0 0 0,1 0 0 0 0,0 1 0 0 0,0-1 0 0 0,0 0 0 0 0,0 1 0 0 0,0-1 0 0 0,0 0 0 0 0,1 0 0 0 0,-1 1 0 0 0,0-1 0 0 0,1 0 0 0 0,-1 0 0 0 0,0 0 0 0 0,1 0 0 0 0,0 1 0 0 0,-1-1 0 0 0,1 0 0 0 0,0 0 0 0 0,-1 0 0 0 0,2 1 0 0 0,0-1-18 0 0,-1 0 0 0 0,1 1 0 0 0,0-1-1 0 0,0 0 1 0 0,0 0 0 0 0,-1 0 0 0 0,1-1 0 0 0,0 1-1 0 0,0 0 1 0 0,0-1 0 0 0,4 1 0 0 0,4 0 37 0 0,1 0 0 0 0,0-1 0 0 0,-1-1-1 0 0,11-1 1 0 0,-19 2-63 0 0,31-4-23 0 0,0 0-1 0 0,0-3 1 0 0,-1-1 0 0 0,45-16-1 0 0,-73 22-115 0 0,-1 1 0 0 0,0 0 0 0 0,1-1 0 0 0,-1 0 0 0 0,0 0 0 0 0,0 0 0 0 0,0 0 0 0 0,0 0 0 0 0,-1-1 0 0 0,1 1 0 0 0,0-1 0 0 0,-1 1 0 0 0,0-1 0 0 0,0 0 0 0 0,0 0 0 0 0,0 0 0 0 0,0-1 0 0 0,0 1 0 0 0,-1 0 0 0 0,0-1 0 0 0,0 1 0 0 0,0 0 0 0 0,0-1 0 0 0,0 0 0 0 0,0-5 0 0 0,-1 8 68 0 0,0 0 1 0 0,0 0-1 0 0,-1 0 0 0 0,1 0 0 0 0,0 0 0 0 0,-1 0 1 0 0,1 0-1 0 0,0 0 0 0 0,-1 0 0 0 0,1 0 0 0 0,-1 0 1 0 0,1 0-1 0 0,-1 1 0 0 0,0-1 0 0 0,1 0 0 0 0,-1 0 1 0 0,0 1-1 0 0,0-1 0 0 0,0 1 0 0 0,1-1 0 0 0,-1 0 0 0 0,0 1 1 0 0,0-1-1 0 0,0 1 0 0 0,0 0 0 0 0,0-1 0 0 0,0 1 1 0 0,0 0-1 0 0,0 0 0 0 0,0-1 0 0 0,0 1 0 0 0,0 0 1 0 0,0 0-1 0 0,0 0 0 0 0,-1 0 0 0 0,-5 0-28 0 0,1 0 1 0 0,0 1-1 0 0,-13 1 0 0 0,-24 8-16 0 0,1 2-1 0 0,0 1 1 0 0,0 3 0 0 0,-74 38-1 0 0,91-40 114 0 0,1 0 0 0 0,0 1 0 0 0,2 2 0 0 0,-1 0 0 0 0,-30 32 0 0 0,44-35 107 0 0,9-13-51 0 0,0 1 77 0 0,1 0-104 0 0,0 0 0 0 0,0 0 0 0 0,1 0 0 0 0,-1 0 1 0 0,0 0-1 0 0,1 0 0 0 0,-1 0 0 0 0,1 0 0 0 0,-1-1 0 0 0,1 1 0 0 0,0 0 1 0 0,0-1-1 0 0,0 0 0 0 0,0 1 0 0 0,0-1 0 0 0,4 2 0 0 0,6 2 478 0 0,24 7-1 0 0,-17-6-233 0 0,36 15 439 0 0,-26-10-587 0 0,2 0-1 0 0,46 9 0 0 0,-69-19-434 0 0,0-1-1 0 0,0 1 1 0 0,0-2-1 0 0,0 1 1 0 0,0-1-1 0 0,-1-1 0 0 0,1 1 1 0 0,0-1-1 0 0,13-6 1 0 0,-3 1-1055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4143 0 0,'0'0'319'0'0,"-4"7"208"0"0,2-3 385 0 0,0 0 1 0 0,0 0 0 0 0,1 1 0 0 0,0-1-1 0 0,0 0 1 0 0,0 1 0 0 0,0-1 0 0 0,1 0-1 0 0,0 1 1 0 0,0-1 0 0 0,0 5-1 0 0,1-4-477 0 0,0 1 0 0 0,0 0 0 0 0,1-1-1 0 0,-1 0 1 0 0,1 1 0 0 0,0-1-1 0 0,6 9 1 0 0,-3-5-295 0 0,1-1 1 0 0,0 0-1 0 0,0-1 0 0 0,1 0 1 0 0,0 0-1 0 0,0 0 0 0 0,1 0 0 0 0,0-1 1 0 0,12 7-1 0 0,-9-7-18 0 0,-1-1 1 0 0,1 0-1 0 0,0 0 0 0 0,0-2 1 0 0,1 1-1 0 0,-1-1 0 0 0,1-1 1 0 0,0 0-1 0 0,0 0 1 0 0,21-1-1 0 0,-23-1-371 0 0,0-1 0 0 0,0-1 0 0 0,0 0 0 0 0,0 0 1 0 0,13-5-1 0 0,-14 3-1091 0 0,0 0-1 0 0,0 0 1 0 0,-1-1 0 0 0,1 0 0 0 0,13-12 0 0 0,-13 10-4127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11487 0 0,'0'0'1040'0'0,"-6"4"-832"0"0,-40 40 2178 0 0,8-8-336 0 0,-402 307 1064 0 0,431-337-3117 0 0,-19 11-590 0 0,41-23-109 0 0,5-5-38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385 194 6447 0 0,'0'0'499'0'0,"-1"2"-328"0"0,-26 51 9203 0 0,-2 1-5472 0 0,-54 109-2965 0 0,46-89-823 0 0,-3-2-1 0 0,-72 97 1 0 0,89-141-146 0 0,13-17-620 0 0,-12 19-1 0 0,22-28-359 0 0</inkml:trace>
  <inkml:trace contextRef="#ctx0" brushRef="#br0" timeOffset="1">313 210 8287 0 0,'0'0'639'0'0,"-4"-14"-140"0"0,4 13-84 0 0,0-1 0 0 0,0 1 0 0 0,0 0 0 0 0,0 0 0 0 0,0 0 0 0 0,0-1 1 0 0,1 1-1 0 0,-1 0 0 0 0,0 0 0 0 0,1 0 0 0 0,-1 0 0 0 0,2-2 0 0 0,11-13 1519 0 0,20-7-1426 0 0,-30 21-292 0 0,36-20 190 0 0,0 1-1 0 0,71-26 0 0 0,-78 35-255 0 0,1 3 0 0 0,0 0 1 0 0,1 2-1 0 0,36-2 0 0 0,-63 8 15 0 0,-1 1 0 0 0,1 0 0 0 0,-1 0 0 0 0,0 0 0 0 0,1 1 0 0 0,-1 0-1 0 0,1 1 1 0 0,9 2 0 0 0,-14-3-105 0 0,0 0-1 0 0,0 0 0 0 0,-1 0 0 0 0,1 0 0 0 0,0 1 1 0 0,0-1-1 0 0,0 0 0 0 0,-1 1 0 0 0,1 0 0 0 0,-1-1 1 0 0,1 1-1 0 0,-1 0 0 0 0,0-1 0 0 0,0 1 0 0 0,1 0 1 0 0,-1 0-1 0 0,-1 0 0 0 0,1 0 0 0 0,0 0 0 0 0,0 0 1 0 0,-1 0-1 0 0,1 1 0 0 0,-1-1 0 0 0,0 0 0 0 0,1 0 1 0 0,-1 0-1 0 0,0 1 0 0 0,-1 1 0 0 0,1 3 28 0 0,-1 0 0 0 0,0 0 0 0 0,0 0 0 0 0,-1 0-1 0 0,0 0 1 0 0,0 0 0 0 0,-1 0 0 0 0,-6 11 0 0 0,3-8-22 0 0,-1 0 0 0 0,0-1 0 0 0,0 1 0 0 0,-16 14 0 0 0,-3-2 1 0 0,-2-1 0 0 0,-48 29 1 0 0,70-46-48 0 0,-47 26-183 0 0,-2-2 0 0 0,-60 22-1 0 0,114-49 135 0 0,-16 5-1209 0 0,-30 9 0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62 10591 0 0,'0'0'819'0'0,"1"2"-323"0"0,2 1 115 0 0,0 0 1 0 0,0 0-1 0 0,0 0 0 0 0,1 0 0 0 0,-1 0 1 0 0,1-1-1 0 0,-1 1 0 0 0,1-1 0 0 0,0 0 1 0 0,7 3-1 0 0,-5-4-207 0 0,0 1-1 0 0,1-1 1 0 0,-1 0-1 0 0,1 0 1 0 0,-1-1 0 0 0,13 0-1 0 0,-3-1-32 0 0,1 0 0 0 0,0-1 0 0 0,-1-1 0 0 0,24-8-1 0 0,-34 9-380 0 0,1 0 1 0 0,-1 0-1 0 0,0-1 0 0 0,0 0 0 0 0,-1 0 0 0 0,1-1 0 0 0,-1 0 0 0 0,0 0 0 0 0,1 0 0 0 0,-2 0 0 0 0,1-1 0 0 0,0 0 0 0 0,-1 0 0 0 0,4-6 0 0 0,-8 11-7 0 0,0-1-1 0 0,1 1 1 0 0,-1-1-1 0 0,0 1 0 0 0,0-1 1 0 0,0 1-1 0 0,0-1 1 0 0,0 1-1 0 0,0-1 0 0 0,0 1 1 0 0,0-1-1 0 0,0 1 0 0 0,0-1 1 0 0,0 1-1 0 0,0-1 1 0 0,0 1-1 0 0,0-1 0 0 0,0 1 1 0 0,0-1-1 0 0,0 1 0 0 0,-1-1 1 0 0,1 1-1 0 0,0-1 1 0 0,0 1-1 0 0,-1 0 0 0 0,1-1 1 0 0,0 1-1 0 0,-1-1 0 0 0,1 1 1 0 0,0 0-1 0 0,-1-1 1 0 0,1 1-1 0 0,-1 0 0 0 0,1 0 1 0 0,0-1-1 0 0,-1 1 0 0 0,1 0 1 0 0,-1 0-1 0 0,1-1 1 0 0,-1 1-1 0 0,1 0 0 0 0,-2 0 1 0 0,-20-5-312 0 0,2 5 140 0 0,0 2 0 0 0,0 0 0 0 0,0 1 0 0 0,1 1 0 0 0,-1 1 0 0 0,-20 9 0 0 0,14-4 181 0 0,0 1 0 0 0,2 2 0 0 0,-1 0-1 0 0,2 2 1 0 0,0 1 0 0 0,-38 33 0 0 0,49-38 97 0 0,0 2 1 0 0,0-1-1 0 0,-14 21 1 0 0,22-27-69 0 0,1 0 0 0 0,-1 0 0 0 0,1 0 0 0 0,0 0 1 0 0,0 1-1 0 0,1-1 0 0 0,0 1 0 0 0,0-1 0 0 0,0 1 1 0 0,1 0-1 0 0,-1 9 0 0 0,2-14-20 0 0,0-1-1 0 0,0 1 1 0 0,1-1 0 0 0,-1 1 0 0 0,0-1 0 0 0,1 1-1 0 0,-1-1 1 0 0,0 1 0 0 0,1-1 0 0 0,0 0 0 0 0,-1 1 0 0 0,1-1-1 0 0,0 0 1 0 0,0 1 0 0 0,0-1 0 0 0,0 0 0 0 0,0 0-1 0 0,1 1 1 0 0,0 0-2 0 0,0 0 0 0 0,0-1 0 0 0,1 0 0 0 0,-1 1 0 0 0,1-1 0 0 0,-1 0-1 0 0,1 0 1 0 0,-1 0 0 0 0,5 0 0 0 0,3 1-68 0 0,0-1 0 0 0,1 0 1 0 0,-1-1-1 0 0,14 0 0 0 0,32-6-1751 0 0,-27 1 737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42 347 13359 0 0,'0'0'1210'0'0,"-1"13"3747"0"0,-7-29-975 0 0,-13-38-3288 0 0,18 45-599 0 0,1 1 0 0 0,0 0 0 0 0,0 0 0 0 0,1-1 0 0 0,0 1 1 0 0,0 0-1 0 0,1-1 0 0 0,2-11 0 0 0,-1 13-78 0 0,0 0 0 0 0,1 1 0 0 0,0-1 0 0 0,1 1 0 0 0,-1-1 0 0 0,1 1 0 0 0,0 0 0 0 0,1 0 0 0 0,0 1-1 0 0,8-11 1 0 0,-3 6-53 0 0,0 1 0 0 0,1 0 0 0 0,0 1 0 0 0,0 0 0 0 0,1 0 0 0 0,0 1 0 0 0,21-10 0 0 0,-7 6-427 0 0,1 1 0 0 0,45-10 0 0 0,-60 17 51 0 0,1 2 0 0 0,0-1-1 0 0,0 2 1 0 0,0-1 0 0 0,17 3 0 0 0,29 6-9177 0 0,-46-6 4595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 3223 0 0,'-3'-6'12775'0'0,"3"6"-12657"0"0,-1 0 0 0 0,0 0-1 0 0,1 0 1 0 0,-1 0 0 0 0,0 0 0 0 0,1 0 0 0 0,-1 0-1 0 0,1 0 1 0 0,-1 0 0 0 0,0 0 0 0 0,1 0 0 0 0,-1 1-1 0 0,1-1 1 0 0,-1 0 0 0 0,0 1 0 0 0,1-1 0 0 0,-1 0-1 0 0,1 1 1 0 0,-1-1 0 0 0,1 0 0 0 0,-1 1 0 0 0,1-1-1 0 0,0 1 1 0 0,-1-1 0 0 0,1 1 0 0 0,-1-1 0 0 0,1 1 0 0 0,-1 0-1 0 0,-13 21 254 0 0,9-14-37 0 0,-36 61 684 0 0,23-39-905 0 0,-43 56-1 0 0,56-79-127 0 0,-7 8-131 0 0,-1-1-1 0 0,0 0 1 0 0,-1 0 0 0 0,-28 20-1 0 0,41-33-233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159 288 7367 0 0,'0'0'2467'0'0,"2"7"1413"0"0,-1-4-3516 0 0,-1-1 0 0 0,0 1 0 0 0,0 0 0 0 0,0-1 0 0 0,0 1 0 0 0,0-1-1 0 0,-1 1 1 0 0,1-1 0 0 0,-1 1 0 0 0,0-1 0 0 0,1 0 0 0 0,-1 1 0 0 0,0-1 0 0 0,0 0 0 0 0,-3 4 0 0 0,-2 5 724 0 0,-16 17 1 0 0,13-17-476 0 0,-12 19-265 0 0,0 1 0 0 0,2 1-1 0 0,2 1 1 0 0,-19 48 0 0 0,35-80-1134 0 0</inkml:trace>
  <inkml:trace contextRef="#ctx0" brushRef="#br0" timeOffset="1">425 8 5527 0 0,'4'-8'13200'0'0,"-3"18"-14448"0"0,2-1 536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99 193 10591 0 0,'-29'32'1454'0'0,"19"-21"491"0"0,-15 18 0 0 0,-9 17 4511 0 0,40-56-5712 0 0,7-13-686 0 0,1 0-1 0 0,1 1 1 0 0,1 0 0 0 0,1 2-1 0 0,1 0 1 0 0,0 0-1 0 0,2 2 1 0 0,0 1 0 0 0,43-29-1 0 0,-63 46-63 0 0,7-4-71 0 0,0 0 0 0 0,0 0 0 0 0,1 0 0 0 0,12-3 0 0 0,-18 7 64 0 0,0-1-1 0 0,0 1 0 0 0,0-1 0 0 0,0 1 0 0 0,0 0 0 0 0,0 0 1 0 0,0 0-1 0 0,0 0 0 0 0,0 1 0 0 0,0-1 0 0 0,0 1 0 0 0,0-1 1 0 0,0 1-1 0 0,0-1 0 0 0,0 1 0 0 0,0 0 0 0 0,0 0 0 0 0,0 0 1 0 0,-1 0-1 0 0,1 0 0 0 0,0 1 0 0 0,-1-1 0 0 0,2 2 0 0 0,0-1 8 0 0,-2 0 0 0 0,1 1 0 0 0,0-1-1 0 0,0 0 1 0 0,-1 1 0 0 0,1-1-1 0 0,-1 1 1 0 0,0 0 0 0 0,0-1 0 0 0,0 1-1 0 0,0 0 1 0 0,0 0 0 0 0,-1 0-1 0 0,1 0 1 0 0,-1 5 0 0 0,0-3 7 0 0,0 0 0 0 0,-1 0-1 0 0,1 0 1 0 0,-1 1 0 0 0,-1-1 0 0 0,1 0 0 0 0,-1 0-1 0 0,-2 5 1 0 0,-4 15 53 0 0,6-19-22 0 0,0 0 0 0 0,0-1 0 0 0,-4 10-1 0 0,11-28 173 0 0,0 0 0 0 0,11-18-1 0 0,-3 14-292 0 0,1 1-1 0 0,0 1 1 0 0,1 0 0 0 0,1 1-1 0 0,0 1 1 0 0,1 0 0 0 0,0 2-1 0 0,1 0 1 0 0,20-9 0 0 0,-34 18 72 0 0,0 0 0 0 0,0 0 0 0 0,0 1 0 0 0,0-1 0 0 0,0 1 0 0 0,8-1 0 0 0,-11 2 13 0 0,0 0 0 0 0,-1-1 1 0 0,1 1-1 0 0,0 0 0 0 0,0 0 0 0 0,0 0 0 0 0,0 0 0 0 0,0 1 1 0 0,0-1-1 0 0,0 0 0 0 0,0 0 0 0 0,0 0 0 0 0,0 1 0 0 0,0-1 0 0 0,-1 1 1 0 0,1-1-1 0 0,0 0 0 0 0,0 1 0 0 0,0-1 0 0 0,-1 1 0 0 0,1 0 1 0 0,0-1-1 0 0,-1 1 0 0 0,1 0 0 0 0,0 0 0 0 0,1 1-16 0 0,0 0 32 0 0,-1 0 1 0 0,1 0-1 0 0,-1 0 0 0 0,1 0 0 0 0,-1 0 1 0 0,0 0-1 0 0,0 0 0 0 0,0 1 0 0 0,0-1 0 0 0,0 0 1 0 0,0 1-1 0 0,0-1 0 0 0,-1 1 0 0 0,0-1 1 0 0,1 1-1 0 0,-1-1 0 0 0,0 5 0 0 0,-1 4 174 0 0,0 0 0 0 0,-4 20 1 0 0,0-3 86 0 0,3-7-152 0 0,-6 92 174 0 0,8-111-391 0 0,-2 1-161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89 10591 0 0,'0'0'819'0'0,"8"6"-320"0"0,7 7 3103 0 0,-9-8-2685 0 0,0 0 1 0 0,0 0 0 0 0,8 4 0 0 0,-11-7-760 0 0,1-1 1 0 0,-1 0 0 0 0,0 0-1 0 0,0 0 1 0 0,1 0 0 0 0,-1 0-1 0 0,0-1 1 0 0,1 1 0 0 0,-1-1-1 0 0,6 0 1 0 0,2-1 30 0 0,1-1 0 0 0,-1 0 0 0 0,0-1 0 0 0,0 0 0 0 0,0 0 0 0 0,18-9 0 0 0,-11 2-214 0 0,0 0-1 0 0,31-22 1 0 0,-44 28-100 0 0,1-1 0 0 0,-1 1 1 0 0,5-7-1 0 0,-8 9 27 0 0,-1 1 0 0 0,1-1 0 0 0,-1 0 0 0 0,0 0 0 0 0,0 0 0 0 0,0 0-1 0 0,0 0 1 0 0,0 0 0 0 0,0 0 0 0 0,-1 0 0 0 0,1 0 0 0 0,-1 0 0 0 0,1-4 0 0 0,-1 6 61 0 0,0 0 1 0 0,0-1 0 0 0,0 1-1 0 0,0-1 1 0 0,0 1-1 0 0,-1 0 1 0 0,1-1-1 0 0,0 1 1 0 0,0 0-1 0 0,0-1 1 0 0,-1 1-1 0 0,1 0 1 0 0,0-1 0 0 0,0 1-1 0 0,-1 0 1 0 0,1 0-1 0 0,0-1 1 0 0,-1 1-1 0 0,1 0 1 0 0,0 0-1 0 0,-1-1 1 0 0,1 1-1 0 0,0 0 1 0 0,-1 0 0 0 0,1 0-1 0 0,-1 0 1 0 0,1 0-1 0 0,0 0 1 0 0,-1 0-1 0 0,1-1 1 0 0,-1 1-1 0 0,1 0 1 0 0,0 0-1 0 0,-1 1 1 0 0,-14 0-559 0 0,-7 5 274 0 0,-1 1-1 0 0,1 1 1 0 0,-39 20-1 0 0,-59 42 830 0 0,93-52-236 0 0,0 0 1 0 0,1 2 0 0 0,-39 38-1 0 0,64-57-246 0 0,0 0 0 0 0,0 0 0 0 0,0 0-1 0 0,0 0 1 0 0,0 1 0 0 0,0-1 0 0 0,1 0 0 0 0,-1 0-1 0 0,0 1 1 0 0,1-1 0 0 0,-1 0 0 0 0,1 1 0 0 0,-1-1-1 0 0,1 0 1 0 0,-1 1 0 0 0,1-1 0 0 0,0 1 0 0 0,0-1-1 0 0,0 1 1 0 0,0-1 0 0 0,0 1 0 0 0,0 1 0 0 0,0-3-85 0 0,1 1 0 0 0,-1 0 0 0 0,0 0 1 0 0,1-1-1 0 0,-1 1 0 0 0,1 0 0 0 0,-1-1 1 0 0,1 1-1 0 0,-1 0 0 0 0,1-1 0 0 0,0 1 1 0 0,-1-1-1 0 0,1 1 0 0 0,1 0 0 0 0,0 0-511 0 0,0 0-1 0 0,0 0 0 0 0,0 0 1 0 0,0-1-1 0 0,0 1 0 0 0,0-1 1 0 0,3 1-1 0 0,13 1-5392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8751 0 0,'-12'-2'12038'0'0,"19"-13"-9694"0"0,15-15-2679 0 0,-5 12 264 0 0,0 1 0 0 0,1 1 1 0 0,1 1-1 0 0,0 0 0 0 0,32-18 1 0 0,-51 33 68 0 0,7-4-79 0 0,0 0 1 0 0,0 0-1 0 0,0 1 0 0 0,0-1 0 0 0,1 2 0 0 0,-1-1 0 0 0,1 1 0 0 0,0 0 0 0 0,0 1 1 0 0,-1 0-1 0 0,11-1 0 0 0,-15 3 6 0 0,-2-1 76 0 0,0 0 0 0 0,0 0 0 0 0,0 1-1 0 0,0-1 1 0 0,0 1 0 0 0,-1-1 0 0 0,1 1 0 0 0,0-1 0 0 0,0 1-1 0 0,0-1 1 0 0,-1 1 0 0 0,1 0 0 0 0,0 0 0 0 0,-1-1 0 0 0,1 1-1 0 0,0 0 1 0 0,-1 0 0 0 0,1 0 0 0 0,-1-1 0 0 0,0 1-1 0 0,1 0 1 0 0,-1 0 0 0 0,1 0 0 0 0,-1 2 0 0 0,2 14 90 0 0,-2-17-89 0 0,-2 12 130 0 0,0 0 1 0 0,-1-1-1 0 0,-1 1 1 0 0,1-1 0 0 0,-2 0-1 0 0,0 0 1 0 0,-8 14 0 0 0,7-14-69 0 0,0 1 0 0 0,1 0 0 0 0,0 0 1 0 0,1 0-1 0 0,-5 24 0 0 0,9-34-225 0 0,-1-1 77 0 0,1 0 0 0 0,0-1 0 0 0,0 1 0 0 0,-1 0 0 0 0,1 0 0 0 0,0 0 0 0 0,0 0 0 0 0,0-1 0 0 0,0 1 0 0 0,0 0 1 0 0,0 0-1 0 0,1 0 0 0 0,-1 0 0 0 0,0-1 0 0 0,0 1 0 0 0,0 0 0 0 0,1 0 0 0 0,-1 0 0 0 0,1-1 0 0 0,-1 2 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17359 0 0,'0'0'795'0'0,"-2"0"-16"0"0,-4 0-497 0 0,5 0-253 0 0,0 0 1 0 0,1 0-1 0 0,-1 1 0 0 0,0-1 0 0 0,0 0 0 0 0,0 0 1 0 0,0 1-1 0 0,0-1 0 0 0,0 0 0 0 0,0 1 1 0 0,1-1-1 0 0,-1 1 0 0 0,0-1 0 0 0,0 1 0 0 0,0-1 1 0 0,1 1-1 0 0,-1 0 0 0 0,0-1 0 0 0,1 1 0 0 0,-1 0 1 0 0,1-1-1 0 0,-1 1 0 0 0,1 0 0 0 0,-1 0 1 0 0,0 1-1 0 0,0 0 118 0 0,-7 11 373 0 0,1 1 0 0 0,0 0 1 0 0,1 1-1 0 0,-7 22 0 0 0,-5 14 171 0 0,-31 60-349 0 0,-4-2 1 0 0,-74 109 0 0 0,65-123-521 0 0,-77 89 1 0 0,108-145-3319 0 0,24-32 1664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52 105 14711 0 0,'-28'0'707'0'0,"5"0"2559"0"0,26-1-1788 0 0,15-4-711 0 0,328-38 3673 0 0,-195 28-3843 0 0,-32-2-256 0 0,-62 7-820 0 0,1 3 0 0 0,84 0 0 0 0,-118 10-1933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10999 0 0,'6'-7'256'0'0,"-1"2"1"0"0,1-1-1 0 0,1 1 0 0 0,-1-1 0 0 0,1 2 0 0 0,0-1 0 0 0,14-6 4166 0 0,-21 12-3878 0 0,1 1-417 0 0,0 0 0 0 0,0 0 0 0 0,-1 0-1 0 0,0 0 1 0 0,1 0 0 0 0,-1 0 0 0 0,0 0 0 0 0,0 1 0 0 0,0-1 0 0 0,0 0 0 0 0,0 0-1 0 0,0 0 1 0 0,-1 0 0 0 0,1 0 0 0 0,-1 0 0 0 0,-1 3 0 0 0,-2 5 398 0 0,0-1 0 0 0,-8 12 0 0 0,-1 3 408 0 0,7-11-473 0 0,0 0-1 0 0,1 0 1 0 0,-5 25 0 0 0,9-33-394 0 0,0 0 1 0 0,1-1 0 0 0,-1 1 0 0 0,1 0 0 0 0,1 0-1 0 0,-1-1 1 0 0,1 1 0 0 0,0 0 0 0 0,0-1-1 0 0,0 1 1 0 0,0-1 0 0 0,1 1 0 0 0,0-1-1 0 0,4 8 1 0 0,-5-10-52 0 0,0-1 0 0 0,0 0 0 0 0,0 0 0 0 0,0 0 0 0 0,0 0 0 0 0,0 0 0 0 0,0-1 0 0 0,0 1 0 0 0,0 0 1 0 0,1 0-1 0 0,-1-1 0 0 0,0 1 0 0 0,0-1 0 0 0,1 1 0 0 0,-1-1 0 0 0,1 0 0 0 0,-1 1 0 0 0,0-1 0 0 0,1 0 0 0 0,-1 0 0 0 0,1 0 0 0 0,-1 0 0 0 0,0 0 0 0 0,1 0 0 0 0,-1 0 0 0 0,1-1 0 0 0,-1 1 0 0 0,0 0 0 0 0,3-2 0 0 0,2 0 19 0 0,1-1 0 0 0,0 1 0 0 0,-1-2 0 0 0,8-4 0 0 0,6-5 10 0 0,-1-2-1 0 0,20-20 0 0 0,-19 17-38 0 0,31-22-1 0 0,-49 38-3 0 0,9-5-89 0 0,0 0 0 0 0,19-8-1 0 0,-29 14 1 0 0,0 10-171 0 0,1-1 217 0 0,-1-5 41 0 0,-1 0 0 0 0,1-1 0 0 0,0 1 0 0 0,0 0 1 0 0,0-1-1 0 0,1 1 0 0 0,-1-1 0 0 0,0 1 0 0 0,1-1 0 0 0,0 0 0 0 0,2 3 1 0 0,3 4-1 0 0,-2-2 3 0 0,12 20 76 0 0,1-1-1 0 0,2-1 1 0 0,33 34-1 0 0,-52-58-69 0 0,0 0 1 0 0,0 0-1 0 0,0-1 0 0 0,0 1 1 0 0,0 0-1 0 0,0 0 1 0 0,1-1-1 0 0,-1 1 0 0 0,0 0 1 0 0,0-1-1 0 0,1 0 0 0 0,-1 1 1 0 0,1-1-1 0 0,-1 0 0 0 0,0 1 1 0 0,1-1-1 0 0,-1 0 0 0 0,1 0 1 0 0,-1 0-1 0 0,0 0 0 0 0,1 0 1 0 0,-1-1-1 0 0,1 1 0 0 0,1-1 1 0 0,0 0 41 0 0,0-1 0 0 0,0 0 0 0 0,0 1 0 0 0,0-1 0 0 0,0-1 0 0 0,4-3-1 0 0,-2 2 16 0 0,26-24 567 0 0,43-49 0 0 0,-44 42-463 0 0,5-2-107 0 0,-14 11-118 0 0,2 2 0 0 0,1 1 1 0 0,29-22-1 0 0,-37 35-693 0 0,2 3-3470 0 0,-9 4 2548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45 13559 0 0,'8'-3'1231'0'0,"29"-11"-663"0"0,-18 6 1096 0 0,-1 1 0 0 0,25-6 1457 0 0,-44 14-3093 0 0,-1-1 0 0 0,0 1 1 0 0,1-1-1 0 0,-1 1 0 0 0,1-1 0 0 0,-1 1 0 0 0,1 0 0 0 0,-1 0 1 0 0,-1 1-1 0 0,-4 2 26 0 0,-70 34 362 0 0,13-8 37 0 0,1 3 0 0 0,-73 51 0 0 0,130-80-417 0 0,0 0 0 0 0,1 1 0 0 0,0 0 0 0 0,0 0 0 0 0,0 0 0 0 0,1 0 0 0 0,0 1 0 0 0,-7 10 0 0 0,11-14 20 0 0,1-1 21 0 0,0 0-61 0 0,0 0 0 0 0,1 1 0 0 0,-1-1-1 0 0,1 0 1 0 0,0 0 0 0 0,-1 0 0 0 0,1 0 0 0 0,0 0-1 0 0,-1-1 1 0 0,1 1 0 0 0,0 0 0 0 0,0-1 0 0 0,0 1 0 0 0,0-1-1 0 0,0 0 1 0 0,0 0 0 0 0,3 0 0 0 0,5 0 47 0 0,1-1 1 0 0,11-2-1 0 0,-5 1 6 0 0,106-15 34 0 0,-102 13-204 0 0,-1-2-1 0 0,0 0 1 0 0,38-17-1 0 0,-52 20 75 0 0,0 0-1 0 0,0-1 0 0 0,0 0 0 0 0,0 0 0 0 0,-1 0 0 0 0,0-1 1 0 0,6-6-1 0 0,-10 10-39 0 0,-1 1 64 0 0,0 1 1 0 0,0-1-1 0 0,0 0 0 0 0,0 0 0 0 0,0 1 1 0 0,0-1-1 0 0,0 0 0 0 0,0 0 0 0 0,0 0 1 0 0,0 1-1 0 0,0-1 0 0 0,-1 0 0 0 0,1 0 1 0 0,0 0-1 0 0,0 0 0 0 0,0 1 0 0 0,0-1 1 0 0,0 0-1 0 0,-1 0 0 0 0,1 0 1 0 0,0 0-1 0 0,0 0 0 0 0,0 1 0 0 0,0-1 1 0 0,-1 0-1 0 0,1 0 0 0 0,0 0 0 0 0,0 0 1 0 0,-1 0-1 0 0,1 0 0 0 0,0 0 0 0 0,0 0 1 0 0,0 0-1 0 0,-1 0 0 0 0,0 0 1 0 0,0 1 1 0 0,0-1-1 0 0,0 0 0 0 0,0 1 1 0 0,0-1-1 0 0,1 1 0 0 0,-1-1 1 0 0,0 1-1 0 0,0 0 0 0 0,0-1 1 0 0,0 1-1 0 0,1 0 0 0 0,-1-1 1 0 0,0 1-1 0 0,1 0 0 0 0,-1 0 0 0 0,1 0 1 0 0,-2 1-1 0 0,1 0 34 0 0,1-1 0 0 0,-1 0 0 0 0,1 1 0 0 0,-1-1 0 0 0,1 1 0 0 0,-1-1 0 0 0,1 0 0 0 0,0 1 0 0 0,0-1 0 0 0,0 1 1 0 0,0-1-1 0 0,0 1 0 0 0,0-1 0 0 0,0 1 0 0 0,0-1 0 0 0,0 1 0 0 0,1-1 0 0 0,-1 1 0 0 0,1-1 0 0 0,-1 1 0 0 0,1-1 0 0 0,-1 0 0 0 0,1 1 0 0 0,0-1 0 0 0,0 0 0 0 0,0 0 0 0 0,0 1 0 0 0,0-1 0 0 0,0 0 0 0 0,2 2 0 0 0,18 12-1170 0 0,2-5-6351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62 17791 0 0,'2'-8'1618'0'0,"-2"7"-1564"0"0,0-3 180 0 0,1 0 1 0 0,0-1 0 0 0,0 1 0 0 0,1 0 0 0 0,-1 0 0 0 0,1 0-1 0 0,0 1 1 0 0,0-1 0 0 0,0 0 0 0 0,0 1 0 0 0,6-7 1199 0 0,-13 20-1368 0 0,0-2-77 0 0,0-1 0 0 0,-1 0 0 0 0,0-1 0 0 0,0 1 0 0 0,0-1 0 0 0,-15 10 0 0 0,-49 28-89 0 0,27-18 74 0 0,15-10 26 0 0,19-11 0 0 0,1 0 0 0 0,-1 0 0 0 0,0 1 0 0 0,1 0 0 0 0,-9 10 0 0 0,17-16 0 0 0,-1 0 0 0 0,1 0 0 0 0,0 1 0 0 0,0-1 0 0 0,-1 0 0 0 0,1 1 0 0 0,0-1 0 0 0,0 0 0 0 0,0 0 0 0 0,0 1 0 0 0,-1-1 0 0 0,1 0 0 0 0,0 1 0 0 0,0-1 0 0 0,0 0 0 0 0,0 1 0 0 0,0-1 0 0 0,0 0 0 0 0,0 1 0 0 0,0-1 0 0 0,0 1 0 0 0,1 0 0 0 0,-1 0-1 0 0,1 0 1 0 0,0 0 0 0 0,0 0-1 0 0,-1 0 1 0 0,1 0 0 0 0,0-1-1 0 0,0 1 1 0 0,0 0 0 0 0,0 0-1 0 0,0-1 1 0 0,0 1 0 0 0,0-1-1 0 0,1 1 1 0 0,-1-1 0 0 0,0 1-1 0 0,0-1 1 0 0,2 1 0 0 0,27 5-48 0 0,-23-4 15 0 0,27 3-263 0 0,35 9-420 0 0,-63-12 586 0 0,0 0 0 0 0,0 0 0 0 0,0 1 1 0 0,-1-1-1 0 0,1 1 0 0 0,-1 0 0 0 0,1 1 0 0 0,7 6 0 0 0,-11-8 107 0 0,0 0 0 0 0,-1 0-1 0 0,1 0 1 0 0,0 1 0 0 0,-1-1 0 0 0,1 0-1 0 0,-1 1 1 0 0,0 0 0 0 0,1-1 0 0 0,-1 1-1 0 0,0 0 1 0 0,-1-1 0 0 0,2 6 0 0 0,-2-3 80 0 0,1 0 0 0 0,-1 1 0 0 0,0-1 0 0 0,-1 0 0 0 0,1 0 0 0 0,-4 10 0 0 0,-1 2 383 0 0,-1 0 1 0 0,-1-1-1 0 0,-11 21 1 0 0,17-35-394 0 0,-1 2 26 0 0,-1 0-1 0 0,1 1 1 0 0,-1-1 0 0 0,0 0 0 0 0,0 0-1 0 0,0-1 1 0 0,-1 1 0 0 0,1-1-1 0 0,-1 1 1 0 0,0-1 0 0 0,-6 4 0 0 0,6-5-39 0 0,1-1 0 0 0,-1 1 0 0 0,0-1 0 0 0,1 0 0 0 0,-1 0 0 0 0,0-1 0 0 0,0 1 0 0 0,0-1 0 0 0,1 0 0 0 0,-1 0 0 0 0,0 0 0 0 0,0 0 0 0 0,0-1 0 0 0,1 1 0 0 0,-7-3 0 0 0,-2-1-263 0 0,0 0-1 0 0,-1-2 1 0 0,2 1-1 0 0,-1-2 1 0 0,1 1-1 0 0,-11-9 1 0 0,20 14 100 0 0,-10-8-912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45 3223 0 0,'8'-5'338'0'0,"0"-1"0"0"0,0 1 0 0 0,0 0 0 0 0,1 1 0 0 0,0 0-1 0 0,0 1 1 0 0,0 0 0 0 0,11-3 0 0 0,-10 3 1777 0 0,-9 3-1649 0 0,1 0-1 0 0,-1 0 0 0 0,0-1 0 0 0,0 1 1 0 0,0 0-1 0 0,0 0 0 0 0,1 0 0 0 0,-1 0 1 0 0,0 0-1 0 0,0 1 0 0 0,2-1 0 0 0,10 7 1446 0 0,-11-5-1743 0 0,0 0 0 0 0,0 0 0 0 0,0 0-1 0 0,-1 0 1 0 0,1 0 0 0 0,-1 0 0 0 0,1 0-1 0 0,1 3 1 0 0,-2-1-36 0 0,0 0 0 0 0,1 0-1 0 0,-1 0 1 0 0,-1 1 0 0 0,1-1-1 0 0,0 0 1 0 0,-1 0 0 0 0,0 1-1 0 0,0-1 1 0 0,0 0 0 0 0,-1 0 0 0 0,0 1-1 0 0,1-1 1 0 0,-1 0 0 0 0,-1 0-1 0 0,1 0 1 0 0,-3 5 0 0 0,-3 7 269 0 0,-1-1 0 0 0,-20 28 0 0 0,18-28-164 0 0,-295 480 1403 0 0,277-447-1638 0 0,-1-2 0 0 0,-3 0-1 0 0,-2-3 1 0 0,-53 55 0 0 0,57-71-605 0 0,9-13-2735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15175 0 0,'0'0'1640'0'0,"0"-9"-1496"0"0,11 11-144 0 0,0 5-1024 0 0,-1 0-256 0 0,-1 1-56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101 137 4607 0 0,'-9'2'557'0'0,"-1"-1"-1"0"0,0 2 0 0 0,-15 5 1 0 0,20-6 621 0 0,-1 0 0 0 0,1 1 0 0 0,0 0 0 0 0,0 0 0 0 0,1 1 1 0 0,-1-1-1 0 0,-6 8 1451 0 0,20 3-795 0 0,-7-13-1716 0 0,0 1 1 0 0,0-1-1 0 0,0 0 0 0 0,0 0 0 0 0,0 0 0 0 0,0-1 0 0 0,1 1 1 0 0,-1 0-1 0 0,0-1 0 0 0,0 0 0 0 0,1 1 0 0 0,4-1 1 0 0,31-3 653 0 0,-22 0-449 0 0,60-5 379 0 0,129-31 0 0 0,-194 36-720 0 0,520-126-880 0 0,-463 115-1686 0 0,-41 8 224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6447 0 0,'-25'29'724'0'0,"5"-7"3012"0"0,-23 20 0 0 0,-13 9-1586 0 0,-61 69 0 0 0,112-115-2028 0 0,1 0-1 0 0,0 0 1 0 0,0 1-1 0 0,0 0 0 0 0,1-1 1 0 0,0 1-1 0 0,0 0 1 0 0,1 1-1 0 0,-1-1 1 0 0,-1 11-1 0 0,4-17-93 0 0,0 1-1 0 0,0 0 1 0 0,0-1 0 0 0,0 1-1 0 0,1 0 1 0 0,-1-1 0 0 0,0 1-1 0 0,0-1 1 0 0,1 1-1 0 0,-1 0 1 0 0,0-1 0 0 0,1 1-1 0 0,-1-1 1 0 0,1 1-1 0 0,-1-1 1 0 0,1 1 0 0 0,-1-1-1 0 0,1 1 1 0 0,-1-1 0 0 0,1 0-1 0 0,-1 1 1 0 0,1-1-1 0 0,-1 0 1 0 0,1 1 0 0 0,0-1-1 0 0,0 0 1 0 0,17 7 442 0 0,-10-6-318 0 0,-1 0 0 0 0,1 0 0 0 0,-1-1-1 0 0,1 0 1 0 0,13-2 0 0 0,40-9 365 0 0,-49 9-409 0 0,106-29 345 0 0,-99 25-415 0 0,-1-2 1 0 0,0 0-1 0 0,-1 0 1 0 0,21-14-1 0 0,-33 18-26 0 0,0 0-1 0 0,-1 0 0 0 0,1-1 0 0 0,-1 1 0 0 0,0-1 0 0 0,0 0 0 0 0,0 0 0 0 0,6-11 0 0 0,-9 15-22 0 0,0-1 0 0 0,0 1 0 0 0,-1-1 0 0 0,1 0 0 0 0,0 0-1 0 0,-1 1 1 0 0,1-1 0 0 0,-1 0 0 0 0,0 0 0 0 0,1 1 0 0 0,-1-1 0 0 0,0 0-1 0 0,0 0 1 0 0,0 0 0 0 0,0 0 0 0 0,-1 1 0 0 0,1-1 0 0 0,0 0 0 0 0,-1 0-1 0 0,1 1 1 0 0,-1-1 0 0 0,0 0 0 0 0,0 1 0 0 0,1-1 0 0 0,-1 0 0 0 0,0 1-1 0 0,0-1 1 0 0,0 1 0 0 0,-1 0 0 0 0,1-1 0 0 0,0 1 0 0 0,0 0 0 0 0,-1 0-1 0 0,1-1 1 0 0,-2 0 0 0 0,-2 0-84 0 0,1 0 0 0 0,-1 0 1 0 0,1 0-1 0 0,-1 1 0 0 0,0-1 0 0 0,0 1 0 0 0,1 0 1 0 0,-1 1-1 0 0,0-1 0 0 0,0 1 0 0 0,-7 0 0 0 0,-8 2-2225 0 0,-29 5 0 0 0,34-5-1028 0 0,-4 1-2790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7367 0 0,'-1'1'6858'0'0,"-69"95"-1230"0"0,-9 11-4778 0 0,-21 17-676 0 0,99-123-402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12295 0 0,'0'0'1200'0'0,"-8"7"-1072"0"0,1 5-128 0 0,1 2 0 0 0,1 3-3616 0 0,0 1-744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141 253 3679 0 0,'-11'7'348'0'0,"-61"31"821"0"0,47-29 2594 0 0,0-3 3747 0 0,25-6-7429 0 0,0 0 0 0 0,0 0 1 0 0,-1 1-1 0 0,1-1 1 0 0,0 0-1 0 0,0 0 1 0 0,-1 0-1 0 0,1 0 0 0 0,0 0 1 0 0,0 0-1 0 0,0 0 1 0 0,-1 0-1 0 0,1 0 1 0 0,0 0-1 0 0,0 0 1 0 0,-1 0-1 0 0,1 0 0 0 0,0-1 1 0 0,0 1-1 0 0,0 0 1 0 0,-1 0-1 0 0,1 0 1 0 0,0 0-1 0 0,0 0 0 0 0,0 0 1 0 0,0 0-1 0 0,-1-1 1 0 0,1 1-1 0 0,0 0 1 0 0,0 0-1 0 0,0 0 0 0 0,0 0 1 0 0,0-1-1 0 0,-1 1 1 0 0,1 0-1 0 0,0 0 1 0 0,0-1-1 0 0,3-9 898 0 0,10-10-250 0 0,6-2-536 0 0,0 1 0 0 0,2 1-1 0 0,1 1 1 0 0,26-18 0 0 0,100-59 622 0 0,-120 79-786 0 0,-17 11-30 0 0,-2 0-6 0 0,0 0 1 0 0,0 1-1 0 0,1 0 1 0 0,-1 0-1 0 0,1 1 1 0 0,1 0-1 0 0,13-2 1 0 0,-14 6-5 0 0,-8 1 12 0 0,-1 0 0 0 0,0 0 0 0 0,0 0 0 0 0,0 0 0 0 0,1 0 0 0 0,-1 0 0 0 0,0 0-1 0 0,-1 0 1 0 0,1 0 0 0 0,0 1 0 0 0,0-1 0 0 0,0 0 0 0 0,-1 1 0 0 0,1-1 0 0 0,0 0 0 0 0,-1 1 0 0 0,0-1-1 0 0,1 1 1 0 0,-1-1 0 0 0,0 1 0 0 0,1-1 0 0 0,-1 1 0 0 0,0-1 0 0 0,-1 3 0 0 0,1 5 19 0 0,0 1-1 0 0,-4 15 1 0 0,3-21-11 0 0,-5 20 95 0 0,0 0 0 0 0,-18 39 0 0 0,13-36-62 0 0,-12 44 1 0 0,22-55-560 0 0,1-15 194 0 0,0 0 0 0 0,1 0 1 0 0,-1 0-1 0 0,0 0 0 0 0,1 0 1 0 0,-1 0-1 0 0,1 0 0 0 0,-1 0 1 0 0,1 0-1 0 0,-1 0 0 0 0,1 0 1 0 0,0 0-1 0 0,-1 0 1 0 0,1 0-1 0 0,1 1 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41 130 7831 0 0,'0'0'706'0'0,"0"1"-578"0"0,-1 10 1727 0 0,0-1 0 0 0,-5 18 0 0 0,0 1 453 0 0,-4 22-258 0 0,-5 40-32 0 0,14-78-1728 0 0,1 0 0 0 0,0 1-1 0 0,0-1 1 0 0,6 26 0 0 0,-2-23 293 0 0,8 20-1 0 0,-4-14 12 0 0,-8-21-513 0 0,3 7 827 0 0,-4-13-829 0 0,1 0 0 0 0,0 0 1 0 0,0 0-1 0 0,1 0 0 0 0,-1 0 0 0 0,1 0 0 0 0,0 0 0 0 0,0 0 1 0 0,1 0-1 0 0,-1 1 0 0 0,1-1 0 0 0,3-4 0 0 0,1-3 16 0 0,0 1 0 0 0,1 1 0 0 0,13-18 0 0 0,31-28-206 0 0,1 2 0 0 0,3 3-1 0 0,83-60 1 0 0,-97 83-883 0 0,87-45 0 0 0,-118 68 222 0 0,-1 1 0 0 0,1 0 0 0 0,18-5 0 0 0,-3 8-5646 0 0,-13 3 240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97 5983 0 0,'0'0'464'0'0,"1"8"-288"0"0,0-5-118 0 0,0 3 1119 0 0,0 0 0 0 0,0-1 0 0 0,1 1 0 0 0,0-1 1 0 0,3 9-1 0 0,-4-12-908 0 0,0-1 0 0 0,0 0 0 0 0,0 1 0 0 0,0-1 0 0 0,0 0 0 0 0,0 0 0 0 0,1 1 0 0 0,-1-1 0 0 0,0 0 0 0 0,1 0 0 0 0,-1 0 0 0 0,0-1 0 0 0,1 1 0 0 0,-1 0 0 0 0,1 0 0 0 0,0-1 1 0 0,-1 1-1 0 0,1-1 0 0 0,-1 1 0 0 0,1-1 0 0 0,0 0 0 0 0,0 0 0 0 0,-1 0 0 0 0,3 0 0 0 0,8 0 60 0 0,1-1-1 0 0,-1-1 1 0 0,0 0 0 0 0,0 0-1 0 0,0-2 1 0 0,0 1 0 0 0,0-1 0 0 0,-1-1-1 0 0,1 0 1 0 0,14-10 0 0 0,-14 8-395 0 0,0-2 0 0 0,-1 1 1 0 0,0-1-1 0 0,0-1 1 0 0,-1 0-1 0 0,0-1 0 0 0,-1 0 1 0 0,14-21-1 0 0,-23 31 18 0 0,1 1-1 0 0,-1-1 1 0 0,1 1 0 0 0,-1-1-1 0 0,0 1 1 0 0,1-1-1 0 0,-1 0 1 0 0,0 1 0 0 0,1-1-1 0 0,-1 0 1 0 0,0 1-1 0 0,0-1 1 0 0,0 0 0 0 0,1 1-1 0 0,-1-1 1 0 0,0 0-1 0 0,0 1 1 0 0,0-1 0 0 0,0 0-1 0 0,0 1 1 0 0,-1-1-1 0 0,1 0 1 0 0,0 0 0 0 0,-1 0 7 0 0,1 1 1 0 0,-1 0 0 0 0,1-1 0 0 0,-1 1 0 0 0,1 0 0 0 0,-1 0 0 0 0,1-1 0 0 0,-1 1-1 0 0,0 0 1 0 0,1 0 0 0 0,-1 0 0 0 0,1 0 0 0 0,-1 0 0 0 0,0 0 0 0 0,1 0 0 0 0,-1 0-1 0 0,1 0 1 0 0,-1 0 0 0 0,0 0 0 0 0,0 1 0 0 0,-7 1-244 0 0,0 0 0 0 0,-14 7 0 0 0,20-8 246 0 0,-33 15-367 0 0,-54 34 1 0 0,-28 30 618 0 0,64-43-133 0 0,43-30-46 0 0,-57 43 259 0 0,60-44-201 0 0,0 1 1 0 0,0-1 0 0 0,0 1-1 0 0,1 1 1 0 0,0 0 0 0 0,-6 11-1 0 0,11-18-82 0 0,1-1 0 0 0,-1 1 0 0 0,1 0 0 0 0,0-1-1 0 0,-1 1 1 0 0,1 0 0 0 0,0 0 0 0 0,0-1 0 0 0,-1 1 0 0 0,1 0 0 0 0,0 0-1 0 0,0-1 1 0 0,0 1 0 0 0,0 0 0 0 0,0 0 0 0 0,0-1 0 0 0,0 1-1 0 0,0 0 1 0 0,0 0 0 0 0,1-1 0 0 0,-1 1 0 0 0,0 0 0 0 0,0-1 0 0 0,1 1-1 0 0,-1 0 1 0 0,0 0 0 0 0,1-1 0 0 0,0 2 0 0 0,0-1 2 0 0,1 0 0 0 0,-1 0-1 0 0,0 0 1 0 0,1 0 0 0 0,-1-1 0 0 0,1 1 0 0 0,0 0 0 0 0,-1-1 0 0 0,1 1 0 0 0,-1-1 0 0 0,1 1 0 0 0,2-1-1 0 0,5 1-334 0 0,0 0-1 0 0,0-1 1 0 0,16-1-1 0 0,1-3-1101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 2303 0 0,'-13'-7'200'0'0,"11"6"38"0"0,-1 1 0 0 0,1-1-1 0 0,0 1 1 0 0,0-1-1 0 0,0 1 1 0 0,-1 0 0 0 0,-3 0-1 0 0,1 0 973 0 0,0 1 0 0 0,0 0-1 0 0,0 0 1 0 0,0 1 0 0 0,-6 2 0 0 0,-25 13 6113 0 0,17-5-5307 0 0,-4 4-1651 0 0,-1 2 1 0 0,2 0-1 0 0,-30 33 0 0 0,47-46-409 0 0,0 0 0 0 0,0 1 0 0 0,1 0 1 0 0,0 0-1 0 0,-6 12 0 0 0,9-16 33 0 0,1-1-1 0 0,0 0 1 0 0,-1 1 0 0 0,1-1 0 0 0,0 0-1 0 0,-1 1 1 0 0,1-1 0 0 0,0 0 0 0 0,0 1-1 0 0,0-1 1 0 0,0 1 0 0 0,0-1 0 0 0,1 0-1 0 0,-1 1 1 0 0,0-1 0 0 0,1 0 0 0 0,-1 1-1 0 0,1-1 1 0 0,-1 0 0 0 0,1 1 0 0 0,-1-1-1 0 0,1 0 1 0 0,0 0 0 0 0,0 0 0 0 0,0 0-1 0 0,0 0 1 0 0,0 0 0 0 0,0 0 0 0 0,0 0-1 0 0,0 0 1 0 0,0 0 0 0 0,0 0 0 0 0,0-1-1 0 0,0 1 1 0 0,1 0 0 0 0,-1-1 0 0 0,2 1 0 0 0,28 13-589 0 0,32 16 47 0 0,-57-26 550 0 0,1 0-1 0 0,-1 0 1 0 0,0 1 0 0 0,0 0-1 0 0,0 0 1 0 0,9 11 0 0 0,-14-14 96 0 0,1 0 1 0 0,-1 0 0 0 0,0 0 0 0 0,1 0-1 0 0,-1 0 1 0 0,0 0 0 0 0,0 0 0 0 0,0 0 0 0 0,-1 1-1 0 0,1-1 1 0 0,0 0 0 0 0,-1 1 0 0 0,0-1-1 0 0,1 0 1 0 0,-1 1 0 0 0,0-1 0 0 0,0 0 0 0 0,0 1-1 0 0,-1-1 1 0 0,1 1 0 0 0,-1-1 0 0 0,1 0 0 0 0,-1 0-1 0 0,0 1 1 0 0,-1 2 0 0 0,0-1 40 0 0,-1-1 1 0 0,1 1 0 0 0,-1-1-1 0 0,0 1 1 0 0,0-1-1 0 0,0 0 1 0 0,0 0 0 0 0,-1-1-1 0 0,1 1 1 0 0,-1-1-1 0 0,0 1 1 0 0,1-1 0 0 0,-6 1-1 0 0,-20 10-92 0 0,-1-1-1 0 0,-40 9 1 0 0,54-17-266 0 0,-1 0-1 0 0,1-2 1 0 0,-1 0 0 0 0,0-1-1 0 0,0-1 1 0 0,-19-2 0 0 0,32 2 55 0 0,1-1 0 0 0,-1 0-1 0 0,1 1 1 0 0,-1-2 0 0 0,1 1 0 0 0,-1 0 0 0 0,1-1 0 0 0,-4-2 0 0 0,-5-6-6026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0 16583 0 0,'0'0'1912'0'0,"-1"2"-1430"0"0,-43 50 698 0 0,-170 213 1876 0 0,154-184-2480 0 0,-68 123 1 0 0,-26 102 40 0 0,135-269-544 0 0,-1-1 0 0 0,-28 38-1 0 0,5-16-4002 0 0</inkml:trace>
  <inkml:trace contextRef="#ctx0" brushRef="#br0" timeOffset="1">71 706 13823 0 0,'-9'-2'291'0'0,"0"1"0"0"0,0 0-1 0 0,-1 0 1 0 0,1 1 0 0 0,-16 1 6436 0 0,40 3-6145 0 0,-1-1-1 0 0,1-1 0 0 0,28 1 0 0 0,47-7-2 0 0,-62 3-315 0 0,424-56-648 0 0,-349 41-1593 0 0,-73 11 328 0 0,-4 0-330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262 179 10135 0 0,'0'0'464'0'0,"-1"1"-9"0"0,-73 121 7188 0 0,7-10-1560 0 0,16-41-5695 0 0,1-4 84 0 0,32-39-7775 0 0</inkml:trace>
  <inkml:trace contextRef="#ctx0" brushRef="#br0" timeOffset="1">452 14 14279 0 0,'0'0'1528'0'0,"1"-8"-1528"0"0,0 3 4432 0 0,7 6-4432 0 0,0 2 0 0 0,1 1-960 0 0,1 2-184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15 13735 0 0,'0'0'307'0'0,"11"-5"877"0"0,-9 5-1173 0 0,18-10 5505 0 0,-30 13-4627 0 0,-17 8-1348 0 0,-86 56 459 0 0,-71 30 0 0 0,177-92 0 0 0,0-1 0 0 0,-12 12 0 0 0,18-15 0 0 0,0 0 0 0 0,0-1 0 0 0,0 1 0 0 0,0 0 0 0 0,0 0-1 0 0,0 0 1 0 0,0 0 0 0 0,0 0 0 0 0,0 0 0 0 0,0 0 0 0 0,1 1 0 0 0,-1-1 0 0 0,0 0-1 0 0,1 0 1 0 0,-1 1 0 0 0,0 1 0 0 0,0 1-10 0 0,1-3-56 0 0,2 21-281 0 0,-1-18 297 0 0,0 0-1 0 0,0 0 1 0 0,1-1 0 0 0,-1 1 0 0 0,1 0-1 0 0,0 0 1 0 0,0-1 0 0 0,0 0-1 0 0,1 1 1 0 0,-1-1 0 0 0,1 0 0 0 0,0 0-1 0 0,0 0 1 0 0,0 0 0 0 0,0-1 0 0 0,1 1-1 0 0,4 2 1 0 0,6 3-92 0 0,2 0 0 0 0,28 11 0 0 0,-35-16 82 0 0,7 2 73 0 0,1 0 0 0 0,0-1 0 0 0,-1-1 0 0 0,28 1-1 0 0,-2 0 40 0 0,-38-4-42 0 0,-2 0-4 0 0,-1 0 0 0 0,1 0-1 0 0,-1 1 1 0 0,0-1 0 0 0,1 0 0 0 0,-1 1 0 0 0,1-1-1 0 0,-1 0 1 0 0,0 1 0 0 0,0 0 0 0 0,1-1 0 0 0,1 2 0 0 0,-2-1 13 0 0,1-1 0 0 0,-1 1 1 0 0,1 0-1 0 0,-1-1 1 0 0,0 1-1 0 0,1 0 1 0 0,-1 0-1 0 0,0 0 0 0 0,0 0 1 0 0,0 0-1 0 0,1 1 1 0 0,-1-1-1 0 0,0 0 1 0 0,-1 0-1 0 0,1 1 0 0 0,0-1 1 0 0,0 0-1 0 0,-1 1 1 0 0,2 2-1 0 0,-2-2 6 0 0,1 0 0 0 0,-1 1 1 0 0,0-1-1 0 0,0 0 0 0 0,0 1 0 0 0,0-1 1 0 0,0 0-1 0 0,-1 1 0 0 0,1-1 0 0 0,-1 0 0 0 0,1 1 1 0 0,-2 1-1 0 0,-1 2 42 0 0,0 1 0 0 0,0-1 0 0 0,-1 0 0 0 0,0-1-1 0 0,0 1 1 0 0,0-1 0 0 0,0 1 0 0 0,-7 4 0 0 0,-6 4 69 0 0,-1 0-1 0 0,-1-1 1 0 0,0-2-1 0 0,0 0 1 0 0,-1-1 0 0 0,-34 12-1 0 0,20-10-37 0 0,-1-3 0 0 0,-1 0-1 0 0,-47 4 1 0 0,70-12-51 0 0,-1 0 0 0 0,1 0-1 0 0,-28-4 1 0 0,36 3-32 0 0,1-1-1 0 0,0 0 1 0 0,-1-1 0 0 0,1 1-1 0 0,0-1 1 0 0,0 0-1 0 0,-5-2 1 0 0,7 3-12 0 0,0-1 0 0 0,1 1 1 0 0,-1 0-1 0 0,0-1 0 0 0,1 1 0 0 0,-1-1 1 0 0,1 0-1 0 0,0 1 0 0 0,-1-1 1 0 0,1 0-1 0 0,0 0 0 0 0,0 0 0 0 0,0 0 1 0 0,0 0-1 0 0,-1-3 0 0 0,2 1-34 0 0,0 1 0 0 0,-1-1 0 0 0,1 1 0 0 0,0-1 0 0 0,1 1 0 0 0,-1-1 0 0 0,1 1 1 0 0,-1 0-1 0 0,1-1 0 0 0,0 1 0 0 0,0 0 0 0 0,0-1 0 0 0,1 1 0 0 0,1-3 0 0 0,5-8-370 0 0,16-23 1 0 0,-19 31 301 0 0,1-3-491 0 0,1 0 0 0 0,0 0 0 0 0,1 1 1 0 0,0 0-1 0 0,0 0 0 0 0,10-7 0 0 0,-5 7-941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78 4143 0 0,'0'0'626'0'0,"13"-7"3215"0"0,-4 1-2664 0 0,0 0 1 0 0,-1 0-1 0 0,1-1 0 0 0,-1-1 1 0 0,-1 1-1 0 0,0-1 0 0 0,8-10 943 0 0,-29 14-1365 0 0,1 5-726 0 0,-1 1 0 0 0,1 1 0 0 0,0 0 0 0 0,-15 6 1 0 0,-51 24 36 0 0,51-21-61 0 0,9-4 19 0 0,-81 38 556 0 0,81-36-435 0 0,1 1 1 0 0,0 0-1 0 0,-18 16 1 0 0,35-27-118 0 0,1 0 1 0 0,0 1-1 0 0,0-1 1 0 0,-1 0-1 0 0,1 0 1 0 0,0 0-1 0 0,0 0 1 0 0,-1 1-1 0 0,1-1 1 0 0,0 0-1 0 0,0 0 1 0 0,-1 1-1 0 0,1-1 1 0 0,0 0-1 0 0,0 1 1 0 0,0-1-1 0 0,0 0 0 0 0,0 0 1 0 0,-1 1-1 0 0,1-1 1 0 0,0 0-1 0 0,0 1 1 0 0,0-1-1 0 0,0 0 1 0 0,0 1-1 0 0,0-1 1 0 0,0 0-1 0 0,0 1 1 0 0,0-1-1 0 0,0 0 1 0 0,0 1-1 0 0,0-1 1 0 0,0 0-1 0 0,1 0 1 0 0,-1 1-1 0 0,0-1 1 0 0,0 1-1 0 0,1 0 17 0 0,0-1 0 0 0,0 1 0 0 0,0 0 0 0 0,0-1-1 0 0,0 1 1 0 0,0-1 0 0 0,0 1 0 0 0,0-1 0 0 0,0 1-1 0 0,0-1 1 0 0,2 0 0 0 0,31 5 377 0 0,7-6-445 0 0,-1-2 0 0 0,0-2 0 0 0,78-19 0 0 0,-72 9-697 0 0,-45 14 552 0 0,-4 12-342 0 0,-2 1 461 0 0,-1 0 0 0 0,0-1 0 0 0,-1 1 0 0 0,0-1 0 0 0,-15 17 0 0 0,3-2 53 0 0,4-5-43 0 0,-71 104-359 0 0,68-96 5 0 0,2 2-1 0 0,-19 44 1 0 0,-52 130-771 0 0,65-163 1400 0 0,-1-1 1 0 0,-50 65-1 0 0,41-67 669 0 0,-2-1-1 0 0,-1-2 0 0 0,-48 38 0 0 0,82-72-900 0 0,-2 0 4 0 0,1 0 0 0 0,0 0 0 0 0,-1 0 0 0 0,1 1 0 0 0,0-1 0 0 0,-1 4 0 0 0,2-5-98 0 0,0-9-1004 0 0,0 0 523 0 0,0 0 0 0 0,-3-11 0 0 0,-2-8-729 0 0,4 14 573 0 0,-6-54-1119 0 0,8 21-3083 0 0,3 16 47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299 113 8287 0 0,'0'0'639'0'0,"0"-1"-415"0"0,0-4 1672 0 0,0 4-1281 0 0,0 0 0 0 0,0-1 0 0 0,1 1 0 0 0,-1 0 0 0 0,0 0 0 0 0,1 0 0 0 0,-1-1 0 0 0,1 1 0 0 0,-1 0 0 0 0,2-2 0 0 0,10-11 2553 0 0,22-8-2402 0 0,-13 9-24 0 0,-20 12-734 0 0,0 0 0 0 0,0 0 0 0 0,0 0 0 0 0,0 0 0 0 0,0 0 0 0 0,0 0 0 0 0,0 0 0 0 0,0 0 0 0 0,0-1 0 0 0,0 1 0 0 0,0-2 0 0 0,-1 2-7 0 0,0 1 0 0 0,1-1 0 0 0,-1 1-1 0 0,0-1 1 0 0,0 1 0 0 0,0-1 0 0 0,0 1 0 0 0,0-1 0 0 0,0 1 0 0 0,0-1 0 0 0,0 1 0 0 0,-1-1-1 0 0,1 1 1 0 0,0-1 0 0 0,0 1 0 0 0,0 0 0 0 0,0-1 0 0 0,-1 1 0 0 0,1-1 0 0 0,-1 0-1 0 0,0 0-7 0 0,0 0-1 0 0,0 0 1 0 0,0 0-1 0 0,0 0 1 0 0,-1 0-1 0 0,1 0 1 0 0,-1 0-1 0 0,1 1 1 0 0,0-1-1 0 0,-2 0 1 0 0,2 1-1 0 0,-5-2 0 0 0,1 1-1 0 0,-1 0 1 0 0,0 0-1 0 0,0 0 0 0 0,0 1 1 0 0,0 0-1 0 0,0 0 1 0 0,0 0-1 0 0,0 1 1 0 0,1 0-1 0 0,-1 0 1 0 0,0 1-1 0 0,0-1 0 0 0,1 1 1 0 0,-7 3-1 0 0,-10 6-28 0 0,0 0 0 0 0,-25 17 0 0 0,41-24 18 0 0,-21 13 2 0 0,-52 36 255 0 0,72-48-171 0 0,0 1 1 0 0,1-1-1 0 0,0 2 0 0 0,0-1 1 0 0,1 1-1 0 0,-1 0 0 0 0,1 0 1 0 0,-5 11-1 0 0,9-17-48 0 0,0 1 0 0 0,1-1 1 0 0,-1 0-1 0 0,1 0 0 0 0,-1 1 0 0 0,1-1 0 0 0,0 0 0 0 0,0 0 1 0 0,-1 1-1 0 0,1-1 0 0 0,0 0 0 0 0,0 1 0 0 0,0-1 0 0 0,0 0 1 0 0,1 1-1 0 0,-1-1 0 0 0,0 0 0 0 0,0 1 0 0 0,1-1 0 0 0,-1 0 1 0 0,1 2-1 0 0,1-2 11 0 0,-1 1 1 0 0,0-1 0 0 0,0 0-1 0 0,0 1 1 0 0,1-1 0 0 0,-1 0-1 0 0,1 0 1 0 0,-1 0-1 0 0,1 0 1 0 0,-1 0 0 0 0,1 0-1 0 0,-1-1 1 0 0,4 2 0 0 0,3 0 16 0 0,-1 0 1 0 0,1-1-1 0 0,0 0 1 0 0,0 0 0 0 0,15-1-1 0 0,-8-1-159 0 0,0-1 0 0 0,1-1 0 0 0,-1 0 0 0 0,0-1 0 0 0,-1-1 0 0 0,1 0 0 0 0,-1-1 0 0 0,0-1 0 0 0,20-11 0 0 0,-33 17 35 0 0,-4 17-950 0 0,-8 0 947 0 0,9-12 74 0 0,-1-1 0 0 0,1 1 0 0 0,-1 0 0 0 0,1 0 0 0 0,0 0 0 0 0,0 0 0 0 0,-1 5 0 0 0,3-7-122 0 0,0-1 0 0 0,0 1-1 0 0,-1 0 1 0 0,1 0 0 0 0,0 0-1 0 0,1 0 1 0 0,-1 0 0 0 0,0 0-1 0 0,0 0 1 0 0,1 0 0 0 0,0 2-1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15951 0 0,'0'0'2103'0'0,"-1"1"-1700"0"0,-107 181 3074 0 0,13-25-2180 0 0,84-136-1186 0 0,-163 290 773 0 0,154-278-1012 0 0,-1-1 1 0 0,-2-1-1 0 0,-1-2 1 0 0,-30 29-1 0 0,30-38-2445 0 0,14-12 1045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8 108 17391 0 0,'-8'-4'1049'0'0,"9"0"1383"0"0,15-1 226 0 0,-12 4-3045 0 0,103-20 1521 0 0,123-7 0 0 0,-64 10-1214 0 0,68-6-3644 0 0,-195 22 1940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74 1839 0 0,'1'0'12152'0'0,"3"2"-11613"0"0,-1-1 0 0 0,1 0 0 0 0,-1 0 0 0 0,1 0 0 0 0,-1-1-1 0 0,1 0 1 0 0,0 1 0 0 0,-1-1 0 0 0,1 0 0 0 0,5-1 0 0 0,42-9 1280 0 0,-30 5-1155 0 0,16-4-238 0 0,-1-1-1 0 0,55-24 1 0 0,-84 32-405 0 0,12-7 1 0 0,-18 8-128 0 0,-13 5-135 0 0,-52 16 97 0 0,-73 36 0 0 0,95-37 216 0 0,2 3-1 0 0,0 1 1 0 0,-73 57 0 0 0,96-66 25 0 0,0 1 0 0 0,2 0-1 0 0,-24 30 1 0 0,33-36-38 0 0,-1 0-1 0 0,1 0 1 0 0,1 1-1 0 0,0 0 0 0 0,0 0 1 0 0,1 0-1 0 0,1 1 1 0 0,0-1-1 0 0,-3 15 1 0 0,5-22 3 0 0,1 1-1 0 0,0-1 1 0 0,0 1 0 0 0,0-1-1 0 0,0 0 1 0 0,0 1 0 0 0,1-1 0 0 0,0 1-1 0 0,-1-1 1 0 0,1 0 0 0 0,1 0-1 0 0,-1 1 1 0 0,0-1 0 0 0,1 0 0 0 0,-1 0-1 0 0,1 0 1 0 0,0 0 0 0 0,0-1-1 0 0,4 5 1 0 0,-2-3 5 0 0,0-1 0 0 0,0 0 0 0 0,0 0 1 0 0,0 0-1 0 0,1 0 0 0 0,0-1 0 0 0,-1 1 0 0 0,1-1 0 0 0,0-1 0 0 0,0 1 0 0 0,0-1 0 0 0,7 2 0 0 0,6-1-23 0 0,1-1-1 0 0,-1 0 1 0 0,0-1-1 0 0,1-1 1 0 0,31-6-1 0 0,9-6-7793 0 0,-44 8-406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8 919 0 0,'1'-2'67'0'0,"1"-4"5161"0"0,-3 7-4612 0 0,-1-1 1 0 0,1 0-1 0 0,0 0 1 0 0,-1 1-1 0 0,1-1 0 0 0,0 1 1 0 0,-1-1-1 0 0,1 1 0 0 0,0-1 1 0 0,0 1-1 0 0,-2 1 1 0 0,-19 18 555 0 0,18-16-438 0 0,-19 22 163 0 0,1 1 1 0 0,1 1 0 0 0,1 1 0 0 0,-22 45 0 0 0,-69 173-387 0 0,-13 23-369 0 0,113-250-194 0 0,-1-1 0 0 0,-1 0-1 0 0,0 0 1 0 0,-1-2 0 0 0,-1 1-1 0 0,-1-2 1 0 0,-1 0 0 0 0,0-1-1 0 0,-1-1 1 0 0,0-1 0 0 0,-39 21-1 0 0,49-29 130 0 0,-1-1-2361 0 0,15-7-766 0 0,5-3-2437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12439 0 0,'0'0'958'0'0,"2"0"-442"0"0,11 2 1122 0 0,0-1 0 0 0,23 0 1 0 0,-15-3-851 0 0,23-4 0 0 0,81-26 576 0 0,119-54 927 0 0,-151 52-1839 0 0,-77 28-1281 0 0,1 0 1 0 0,0 2-1 0 0,0 0 1 0 0,0 0-1 0 0,1 2 0 0 0,-1 0 1 0 0,20 1-1 0 0,-24 2-862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94 1375 0 0,'12'-16'592'0'0,"15"-21"-1557"0"0,-18 17 2983 0 0,-5-1 8919 0 0,-18 34-8717 0 0,8-6-1814 0 0,1 0 1 0 0,0 1 0 0 0,0-1-1 0 0,0 1 1 0 0,-5 16 0 0 0,-13 45 788 0 0,13-36-986 0 0,-63 171 244 0 0,55-160-437 0 0,-3-1 0 0 0,-40 63 0 0 0,31-62 11 0 0,-1-2 1 0 0,-43 44-1 0 0,54-66 19 0 0,0-1 0 0 0,-1-1 0 0 0,-2-1 0 0 0,1 0-1 0 0,-45 23 1 0 0,64-39-36 0 0,-2 2 31 0 0,-1 0-1 0 0,1-1 1 0 0,-1 0 0 0 0,1 0 0 0 0,-1 0 0 0 0,-11 2 0 0 0,16-4 34 0 0,1-3-64 0 0,0 0 1 0 0,1 0 0 0 0,0 1-1 0 0,-1-1 1 0 0,1 0 0 0 0,0 1-1 0 0,0-1 1 0 0,1 1-1 0 0,-1-1 1 0 0,0 1 0 0 0,1-1-1 0 0,0 1 1 0 0,2-3-1 0 0,29-27-63 0 0,-29 28 29 0 0,41-33-558 0 0,96-60 0 0 0,-120 84 247 0 0,45-20 0 0 0,-59 31 359 0 0,1-1-1 0 0,-1 1 1 0 0,0 0-1 0 0,1 0 1 0 0,-1 1-1 0 0,1 0 1 0 0,0 0-1 0 0,-1 1 1 0 0,1 0-1 0 0,12 2 1 0 0,-17-2 49 0 0,0 1 0 0 0,-1-1 0 0 0,1 1 1 0 0,0 0-1 0 0,-1 0 0 0 0,1 0 1 0 0,-1 1-1 0 0,0-1 0 0 0,1 0 0 0 0,-1 1 1 0 0,0-1-1 0 0,0 1 0 0 0,0 0 1 0 0,0 0-1 0 0,0 0 0 0 0,0 0 0 0 0,2 4 1 0 0,-2-2 15 0 0,0-1 0 0 0,0 1 0 0 0,-1 0 0 0 0,0 0 1 0 0,1 1-1 0 0,-1-1 0 0 0,-1 0 0 0 0,1 0 0 0 0,-1 1 0 0 0,1 4 1 0 0,-2 6 35 0 0,0 0 0 0 0,-1-1 0 0 0,-1 1 1 0 0,0 0-1 0 0,-7 18 0 0 0,-7 10-125 0 0,16-42-107 0 0,9-2-4677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131 102 11975 0 0,'0'0'1083'0'0,"12"11"182"0"0,-10-7-871 0 0,1-1-1 0 0,-1 0 1 0 0,1 0 0 0 0,0 0-1 0 0,0 0 1 0 0,0 0-1 0 0,0 0 1 0 0,0-1-1 0 0,1 0 1 0 0,-1 1 0 0 0,1-1-1 0 0,-1-1 1 0 0,1 1-1 0 0,5 1 1 0 0,-3-1-213 0 0,0-1 0 0 0,0 0 0 0 0,0 0 0 0 0,1-1 0 0 0,-1 0 0 0 0,0 0 1 0 0,0 0-1 0 0,1-1 0 0 0,5-1 0 0 0,7-2-30 0 0,-1-1 1 0 0,0 0 0 0 0,20-10-1 0 0,-28 11-187 0 0,1-1 0 0 0,-1-1-1 0 0,0 0 1 0 0,-1 0 0 0 0,0-1-1 0 0,12-11 1 0 0,-19 16-28 0 0,0 0 1 0 0,0 0 0 0 0,-1 0-1 0 0,1 0 1 0 0,-1-1-1 0 0,1 1 1 0 0,-1 0 0 0 0,0-1-1 0 0,0 1 1 0 0,0-1-1 0 0,0 0 1 0 0,-1 1-1 0 0,1-1 1 0 0,-1 0 0 0 0,1 1-1 0 0,-1-5 1 0 0,0 6 25 0 0,0-1 1 0 0,-1 1-1 0 0,1 0 1 0 0,0 0-1 0 0,0-1 1 0 0,-1 1 0 0 0,1 0-1 0 0,-1 0 1 0 0,1-1-1 0 0,-1 1 1 0 0,0 0-1 0 0,1 0 1 0 0,-1 0-1 0 0,0 0 1 0 0,0 0-1 0 0,0 0 1 0 0,0 0-1 0 0,0 0 1 0 0,0 0 0 0 0,0 1-1 0 0,0-1 1 0 0,0 0-1 0 0,0 1 1 0 0,0-1-1 0 0,-1 0 1 0 0,1 1-1 0 0,0 0 1 0 0,0-1-1 0 0,-1 1 1 0 0,1 0-1 0 0,0-1 1 0 0,-1 1 0 0 0,1 0-1 0 0,0 0 1 0 0,-2 0-1 0 0,-3 0-26 0 0,0 1 1 0 0,0 0-1 0 0,0 0 0 0 0,-1 0 0 0 0,1 0 0 0 0,1 1 0 0 0,-1 0 1 0 0,0 1-1 0 0,-8 3 0 0 0,-49 34 3 0 0,46-29 31 0 0,-11 7 41 0 0,-3 2 427 0 0,-50 42 0 0 0,71-53-332 0 0,-57 55 848 0 0,59-55-740 0 0,0 1 0 0 0,1-1 0 0 0,0 1 0 0 0,1 1 0 0 0,-9 17-1 0 0,14-26-186 0 0,0 0 0 0 0,0 0 0 0 0,1 0 0 0 0,-1 0 0 0 0,1 0-1 0 0,-1 0 1 0 0,1 0 0 0 0,0 0 0 0 0,-1 1 0 0 0,1-1 0 0 0,0 0-1 0 0,0 0 1 0 0,1 0 0 0 0,-1 1 0 0 0,0-1 0 0 0,1 0 0 0 0,0 0-1 0 0,-1 0 1 0 0,1 0 0 0 0,0 0 0 0 0,0 0 0 0 0,1 3 0 0 0,0-3-11 0 0,1 0 1 0 0,-1 0 0 0 0,0 0 0 0 0,0 0 0 0 0,1 0 0 0 0,-1 0-1 0 0,1-1 1 0 0,0 1 0 0 0,-1-1 0 0 0,1 0 0 0 0,0 1 0 0 0,0-1 0 0 0,0-1-1 0 0,0 1 1 0 0,6 1 0 0 0,5-1 43 0 0,1 1 0 0 0,0-2 0 0 0,0 0-1 0 0,18-3 1 0 0,14-4-1396 0 0,-1-2-4111 0 0,-45 9 5383 0 0,41-8-7156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7367 0 0,'0'0'2094'0'0,"0"2"-629"0"0,0 0-1272 0 0,0-1 1 0 0,0 1-1 0 0,-1-1 1 0 0,1 1-1 0 0,-1 0 1 0 0,1-1-1 0 0,-1 1 1 0 0,0-1-1 0 0,1 1 1 0 0,-1-1-1 0 0,0 0 1 0 0,0 1-1 0 0,0-1 1 0 0,0 0-1 0 0,0 0 1 0 0,0 1-1 0 0,-3 0 1 0 0,-27 20-45 0 0,8-7 68 0 0,-4 8 424 0 0,1 2 0 0 0,-37 44 0 0 0,-37 63 1694 0 0,44-55-1574 0 0,-7 10-352 0 0,-42 52 131 0 0,82-109-551 0 0,-2-2 0 0 0,-47 42 0 0 0,71-69-126 0 0,12-12-357 0 0,43-48-4298 0 0,-30 31-960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41 9215 0 0,'9'-27'1174'0'0,"-6"13"3374"0"0,-9 25-2264 0 0,0 2-2570 0 0,-155 308 2348 0 0,119-234-1908 0 0,10-25-68 0 0,-41 58 0 0 0,-48 52 8 0 0,90-130-60 0 0,-155 205 358 0 0,176-235-320 0 0,9-11 143 0 0,1-3-140 0 0,1-10-50 0 0,0 0 0 0 0,1 0 1 0 0,0 0-1 0 0,1 1 0 0 0,0-1 1 0 0,1 1-1 0 0,1-1 0 0 0,0 1 1 0 0,6-11-1 0 0,4-2 46 0 0,0 0 0 0 0,33-39 0 0 0,-32 47-123 0 0,34-29-1 0 0,-19 19-11 0 0,-9 9 36 0 0,2 0 0 0 0,0 1 0 0 0,31-14 1 0 0,-42 23 3 0 0,-8 4 24 0 0,1 0 0 0 0,-1 0 0 0 0,1 1 0 0 0,0 0 0 0 0,0 0 0 0 0,0 1 0 0 0,0-1 0 0 0,0 1 0 0 0,11 0 0 0 0,-14 1 0 0 0,1 0 0 0 0,-1 1 0 0 0,0-1 0 0 0,0 1 0 0 0,0 0 0 0 0,0 0 0 0 0,0 0 0 0 0,0 0 0 0 0,-1 0 0 0 0,1 0 0 0 0,0 1 0 0 0,-1-1 0 0 0,1 1 0 0 0,-1 0 0 0 0,1 0 0 0 0,-1 0 0 0 0,0 0 0 0 0,1 0 0 0 0,-1 1 0 0 0,0-1 0 0 0,1 3 0 0 0,-3-5 0 0 0,6 9 0 0 0,-1-1 0 0 0,-1 1 0 0 0,1-1 0 0 0,-1 1 0 0 0,-1 0 0 0 0,4 13 0 0 0,-5-18 5 0 0,-1 1 1 0 0,1 0-1 0 0,-1 0 0 0 0,0 0 0 0 0,0 0 1 0 0,-1 0-1 0 0,0 0 0 0 0,1 0 0 0 0,-2 6 1 0 0,1-8 25 0 0,-1 7 47 0 0,-1-1-1 0 0,1 1 1 0 0,-2-1-1 0 0,1 1 0 0 0,-1-1 1 0 0,-1 0-1 0 0,1 0 1 0 0,-1 0-1 0 0,-1 0 1 0 0,-9 12-1 0 0,14-20-71 0 0,-7 10 76 0 0,0 0 0 0 0,-1-1 1 0 0,0 0-1 0 0,0 0 0 0 0,-1-1 1 0 0,0 0-1 0 0,-16 12 0 0 0,10-11-17 0 0,0-1 0 0 0,0 0-1 0 0,-1-1 1 0 0,0 0 0 0 0,-1-2-1 0 0,0 0 1 0 0,0 0-1 0 0,0-2 1 0 0,-1 0 0 0 0,1-1-1 0 0,-29 1 1 0 0,42-4-46 0 0,-1-1-1 0 0,1 1 1 0 0,-1-1-1 0 0,1 0 1 0 0,0 0 0 0 0,-1 0-1 0 0,1 0 1 0 0,0-1-1 0 0,-1 0 1 0 0,1 0-1 0 0,0 0 1 0 0,1 0-1 0 0,-1 0 1 0 0,-5-5 0 0 0,6 4-59 0 0,1 1 0 0 0,0 0 1 0 0,0 0-1 0 0,0-1 0 0 0,0 1 1 0 0,1-1-1 0 0,-1 1 1 0 0,1-1-1 0 0,-1 0 0 0 0,1 0 1 0 0,0 0-1 0 0,0 0 0 0 0,0 0 1 0 0,1 0-1 0 0,-1 0 1 0 0,1 0-1 0 0,0 0 0 0 0,-1 0 1 0 0,1 0-1 0 0,0 0 0 0 0,2-5 1 0 0,-2 5-315 0 0,0 0-1 0 0,0 0 1 0 0,1 0 0 0 0,-1 0-1 0 0,1 0 1 0 0,0 0 0 0 0,0 0 0 0 0,0 1-1 0 0,0-1 1 0 0,1 0 0 0 0,-1 1-1 0 0,1-1 1 0 0,-1 1 0 0 0,1-1-1 0 0,0 1 1 0 0,0 0 0 0 0,4-4 0 0 0,2 0-1092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61 349 9271 0 0,'-7'4'838'0'0,"-35"22"3934"0"0,38-29-3343 0 0,3 3-1370 0 0,1 0 0 0 0,0-1 0 0 0,-1 1 0 0 0,1 0 0 0 0,-1 0 1 0 0,1 0-1 0 0,0-1 0 0 0,-1 1 0 0 0,1 0 0 0 0,0 0 0 0 0,-1-1 0 0 0,1 1 0 0 0,0 0 1 0 0,-1-1-1 0 0,1 1 0 0 0,0 0 0 0 0,0-1 0 0 0,-1 1 0 0 0,1 0 0 0 0,0-1 1 0 0,0 1-1 0 0,0-1 0 0 0,0 1 0 0 0,-1 0 0 0 0,1-1 0 0 0,1-10 221 0 0,1 1 0 0 0,0 0 0 0 0,0 0 0 0 0,1 0 0 0 0,8-20 0 0 0,3-7-226 0 0,-9 20-108 0 0,1 0 0 0 0,1 1 1 0 0,1 0-1 0 0,0 1 1 0 0,1-1-1 0 0,0 2 1 0 0,1-1-1 0 0,1 1 1 0 0,0 1-1 0 0,1 0 1 0 0,1 1-1 0 0,0 0 1 0 0,19-13-1 0 0,-24 20 33 0 0,1 0 0 0 0,0 1 0 0 0,0 0 0 0 0,0 0 0 0 0,0 1 0 0 0,1 1 0 0 0,-1-1 0 0 0,1 2 0 0 0,-1-1 0 0 0,1 1 0 0 0,0 1 0 0 0,0-1 0 0 0,-1 2 0 0 0,1-1 0 0 0,9 3 0 0 0,16 4 270 0 0,0 1 1 0 0,57 21-1 0 0,-88-27-219 0 0,15 4 185 0 0,-1 2 0 0 0,1 0 1 0 0,-1 1-1 0 0,18 12 1 0 0,-31-17-140 0 0,1-1 1 0 0,-1 1-1 0 0,0 1 0 0 0,-1-1 0 0 0,1 1 1 0 0,-1 0-1 0 0,0 0 0 0 0,0 0 1 0 0,0 0-1 0 0,-1 1 0 0 0,0-1 1 0 0,0 1-1 0 0,0 0 0 0 0,-1 0 1 0 0,1 0-1 0 0,1 11 0 0 0,-3-11-25 0 0,-1-1-1 0 0,0 0 1 0 0,-1 0-1 0 0,1 1 1 0 0,-1-1-1 0 0,0 0 1 0 0,0 0-1 0 0,-1 0 1 0 0,1 0-1 0 0,-1 0 1 0 0,0 0-1 0 0,-1 0 1 0 0,1-1-1 0 0,-1 1 1 0 0,0-1-1 0 0,0 0 1 0 0,0 0-1 0 0,-7 7 1 0 0,-6 5 100 0 0,-1 0 1 0 0,-35 24-1 0 0,48-37-138 0 0,-35 23-112 0 0,-1-1 0 0 0,-1-2-1 0 0,-1-2 1 0 0,-1-2 0 0 0,-59 18 0 0 0,84-31-165 0 0,-23 3 0 0 0,34-8 135 0 0,0 0-1 0 0,0 0 0 0 0,0-1 0 0 0,0 0 0 0 0,-1 0 0 0 0,-9-2 0 0 0,16 2 51 0 0,0 0-1 0 0,0 0 1 0 0,1-1 0 0 0,-1 1 0 0 0,0 0 0 0 0,0 0-1 0 0,0-1 1 0 0,1 1 0 0 0,-1 0 0 0 0,0-1 0 0 0,1 1-1 0 0,-1-1 1 0 0,-1 0 0 0 0,2 0-185 0 0,0 1 1 0 0,-1-1 0 0 0,1 1-1 0 0,0-1 1 0 0,0 1-1 0 0,0-1 1 0 0,0 1-1 0 0,0-1 1 0 0,0 0-1 0 0,0 1 1 0 0,0-1-1 0 0,0 1 1 0 0,0-1-1 0 0,0 1 1 0 0,0-1-1 0 0,0 1 1 0 0,0-1-1 0 0,0 1 1 0 0,1-1 0 0 0,-1 1-1 0 0,0-1 1 0 0,6-12-5827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76 124 10135 0 0,'-1'1'464'0'0,"-9"12"193"0"0,-13 23-1 0 0,5 0 6473 0 0,19-35-7043 0 0,-1 0 0 0 0,1-1 0 0 0,0 1 1 0 0,0 0-1 0 0,0 0 0 0 0,-1-1 0 0 0,1 1 1 0 0,0 0-1 0 0,0-1 0 0 0,0 1 0 0 0,0-1 1 0 0,0 0-1 0 0,0 1 0 0 0,0-1 0 0 0,0 0 1 0 0,0 1-1 0 0,1-1 0 0 0,-1 0 0 0 0,0 0 1 0 0,0 0-1 0 0,0 0 0 0 0,0 0 0 0 0,0 0 1 0 0,2-1-1 0 0,28-5 643 0 0,-29 5-641 0 0,21-5 60 0 0,-1-1 1 0 0,-1-1 0 0 0,1-1-1 0 0,-1-1 1 0 0,-1-1-1 0 0,0-1 1 0 0,0 0 0 0 0,29-26-1 0 0,-46 35-178 0 0,0 0 0 0 0,0-1 0 0 0,-1 1 0 0 0,1-1 0 0 0,-1 0 0 0 0,0 1-1 0 0,0-1 1 0 0,0 0 0 0 0,0-1 0 0 0,-1 1 0 0 0,1 0 0 0 0,0-5 0 0 0,-2 8 18 0 0,0-1-1 0 0,1 1 1 0 0,-1-1 0 0 0,0 1-1 0 0,0-1 1 0 0,0 0 0 0 0,-1 1-1 0 0,1-1 1 0 0,0 1 0 0 0,0-1 0 0 0,-1 1-1 0 0,1-1 1 0 0,-1 1 0 0 0,1 0-1 0 0,-1-1 1 0 0,0 1 0 0 0,1-1-1 0 0,-1 1 1 0 0,0 0 0 0 0,0 0 0 0 0,0 0-1 0 0,0-1 1 0 0,0 1 0 0 0,0 0-1 0 0,-1 0 1 0 0,1 0 0 0 0,0 0-1 0 0,0 1 1 0 0,-1-1 0 0 0,1 0 0 0 0,0 1-1 0 0,-1-1 1 0 0,1 0 0 0 0,-1 1-1 0 0,1 0 1 0 0,-1-1 0 0 0,-2 1-1 0 0,-2-1-54 0 0,-1 0 0 0 0,0 1 0 0 0,0 0-1 0 0,0 1 1 0 0,1-1 0 0 0,-1 1-1 0 0,0 0 1 0 0,1 1 0 0 0,-1 0-1 0 0,1 0 1 0 0,-13 6 0 0 0,4-1 33 0 0,1 1 1 0 0,0 0 0 0 0,-24 20-1 0 0,26-17 76 0 0,0 0 1 0 0,1 1-1 0 0,0 0 0 0 0,1 1 0 0 0,0 0 0 0 0,1 1 0 0 0,1 0 1 0 0,0 0-1 0 0,1 1 0 0 0,-10 27 0 0 0,14-33-39 0 0,1 1 0 0 0,0-1 0 0 0,1 1-1 0 0,0 0 1 0 0,0-1 0 0 0,1 1 0 0 0,1 0 0 0 0,1 13-1 0 0,-1-21-138 0 0,-1 0 0 0 0,1 0 0 0 0,0 0-1 0 0,0 0 1 0 0,0 0 0 0 0,0-1-1 0 0,1 1 1 0 0,-1 0 0 0 0,0 0-1 0 0,1-1 1 0 0,0 1 0 0 0,-1-1-1 0 0,1 1 1 0 0,0-1 0 0 0,-1 0-1 0 0,1 0 1 0 0,0 0 0 0 0,0 0-1 0 0,0 0 1 0 0,0 0 0 0 0,0 0-1 0 0,0-1 1 0 0,3 1 0 0 0,9 1-1426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7 484 7367 0 0,'1'1'568'0'0,"0"0"-515"0"0,0 0-1 0 0,0 0 0 0 0,0 0 0 0 0,0 0 0 0 0,0 1 0 0 0,-1-1 0 0 0,1 0 0 0 0,0 1 1 0 0,-1-1-1 0 0,1 1 0 0 0,-1-1 0 0 0,0 0 0 0 0,1 1 0 0 0,-1-1 0 0 0,0 1 0 0 0,0-1 1 0 0,0 2-1 0 0,0 2 379 0 0,1-1 229 0 0,-1 0 1 0 0,-1 1 0 0 0,1-1 0 0 0,-2 8 0 0 0,-1 7 8281 0 0,3-23-8558 0 0,0 0 0 0 0,-1 0-1 0 0,0 1 1 0 0,1-1 0 0 0,-4-6-1 0 0,-1-12 74 0 0,4 12-359 0 0,1-1-1 0 0,0 0 1 0 0,1 1 0 0 0,0 0 0 0 0,0-1 0 0 0,1 1-1 0 0,1 0 1 0 0,0-1 0 0 0,0 1 0 0 0,6-12 0 0 0,-2 9-86 0 0,1 0 0 0 0,-1 0 0 0 0,2 1 1 0 0,0 1-1 0 0,1-1 0 0 0,18-16 0 0 0,10-5-440 0 0,2 2 1 0 0,1 2-1 0 0,1 1 0 0 0,73-34 0 0 0,13 10-1446 0 0,-54 24 53 0 0,-24 7 151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4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370 859 17879 0 0,'0'0'3034'0'0,"2"0"-2450"0"0,5-3-334 0 0,-1 1 0 0 0,-1-1 1 0 0,1 0-1 0 0,0 0 1 0 0,-1 0-1 0 0,9-7 1 0 0,32-29 423 0 0,-37 31-575 0 0,27-25 61 0 0,-1-1 0 0 0,59-78 0 0 0,-75 86-194 0 0,174-262-1800 0 0,-170 246 1210 0 0,18-45 1 0 0,-33 69 488 0 0,-2 0 1 0 0,-1 0 0 0 0,0 0-1 0 0,-1-1 1 0 0,2-29 0 0 0,-6 35 54 0 0,0 13 80 0 0,0-1-1 0 0,0 1 1 0 0,0-1 0 0 0,0 1-1 0 0,0-1 1 0 0,0 1 0 0 0,0 0-1 0 0,0-1 1 0 0,0 1 0 0 0,-1-1 0 0 0,1 1-1 0 0,0-1 1 0 0,0 1 0 0 0,0 0-1 0 0,-1-1 1 0 0,1 1 0 0 0,0 0-1 0 0,-1-1 1 0 0,1 1 0 0 0,0 0-1 0 0,-1-1 1 0 0,1 1 0 0 0,0 0 0 0 0,-1 0-1 0 0,1-1 1 0 0,-1 1 0 0 0,1 0-1 0 0,0 0 1 0 0,-1 0 0 0 0,1 0-1 0 0,-1-1 1 0 0,1 1 0 0 0,-1 0 0 0 0,1 0-1 0 0,-1 0 1 0 0,1 0 0 0 0,0 0-1 0 0,-1 0 1 0 0,1 0 0 0 0,-1 0-1 0 0,1 0 1 0 0,-1 0 0 0 0,1 1 0 0 0,-1-1-1 0 0,1 0 1 0 0,0 0 0 0 0,-1 0-1 0 0,1 0 1 0 0,-1 1 0 0 0,1-1-1 0 0,0 0 1 0 0,-1 0 0 0 0,1 1 0 0 0,0-1-1 0 0,-1 1 1 0 0,1-1 0 0 0,-7 4 13 0 0,1-1 1 0 0,-1 1 0 0 0,1 1 0 0 0,1 0 0 0 0,-1-1 0 0 0,-6 8 0 0 0,-27 35 51 0 0,-136 223 656 0 0,111-164-591 0 0,-137 202-93 0 0,24-40 3 0 0,144-213-35 0 0,10-15 35 0 0,-34 43-1 0 0,49-73-65 0 0,0 0-1 0 0,-1 0 0 0 0,0-1 1 0 0,-1 0-1 0 0,0-1 0 0 0,-1 0 1 0 0,1 0-1 0 0,-23 10 0 0 0,26-15-94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 17191 0 0,'0'0'787'0'0,"-7"3"260"0"0,1 0 225 0 0,25 7 583 0 0,-11-8-1633 0 0,-1-1-1 0 0,0 0 0 0 0,0-1 1 0 0,0 1-1 0 0,0-1 0 0 0,15-2 1 0 0,44-10 637 0 0,-50 8-645 0 0,106-20 571 0 0,85-19-4146 0 0,-183 36 1297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10591 0 0,'0'0'819'0'0,"-6"6"-212"0"0,-11 9 2256 0 0,-1-1 0 0 0,-23 15-1 0 0,2-2-1958 0 0,14-8-352 0 0,6-6-95 0 0,0 2 0 0 0,-25 24 1 0 0,40-34-426 0 0,-1 1 1 0 0,1-1 0 0 0,-1 1 0 0 0,2-1 0 0 0,-1 1 0 0 0,1 0 0 0 0,0 1-1 0 0,0-1 1 0 0,0 1 0 0 0,1-1 0 0 0,0 1 0 0 0,1 0 0 0 0,-2 7-1 0 0,3-11-26 0 0,0-1 0 0 0,-1 1-1 0 0,1 0 1 0 0,1-1-1 0 0,-1 1 1 0 0,0 0-1 0 0,1-1 1 0 0,-1 1 0 0 0,1 0-1 0 0,0-1 1 0 0,0 1-1 0 0,0-1 1 0 0,0 1 0 0 0,0-1-1 0 0,1 1 1 0 0,1 2-1 0 0,0-3 4 0 0,-1 1-1 0 0,1 0 1 0 0,0-1 0 0 0,0 0-1 0 0,0 0 1 0 0,0 1-1 0 0,0-2 1 0 0,0 1 0 0 0,0 0-1 0 0,7 1 1 0 0,0 0 15 0 0,0 0 1 0 0,0-1 0 0 0,0-1-1 0 0,1 0 1 0 0,-1 0 0 0 0,0-1-1 0 0,16-1 1 0 0,-18 0-3 0 0,-1 0 0 0 0,1-1 0 0 0,-1 0 1 0 0,1 0-1 0 0,-1-1 0 0 0,0 0 0 0 0,0 0 0 0 0,0 0 0 0 0,0-1 0 0 0,0 0 0 0 0,-1-1 1 0 0,0 1-1 0 0,0-1 0 0 0,10-11 0 0 0,-8 7 6 0 0,0-1-1 0 0,-1 0 1 0 0,0 0 0 0 0,-1-1 0 0 0,0 0-1 0 0,-1 0 1 0 0,0 0 0 0 0,5-20-1 0 0,-3 9-35 0 0,-1 5 25 0 0,5-30 0 0 0,-11 42-36 0 0,1 1 0 0 0,-1-1 0 0 0,1 0 0 0 0,-1 0 0 0 0,-1 0 0 0 0,1 1 0 0 0,-1-1 0 0 0,0 0 0 0 0,0 1 0 0 0,0-1 0 0 0,-2-5 0 0 0,2 9-5 0 0,1 0 0 0 0,-1 0 1 0 0,0 0-1 0 0,0 0 0 0 0,1 0 0 0 0,-1 0 0 0 0,0 1 1 0 0,0-1-1 0 0,0 0 0 0 0,0 0 0 0 0,0 1 1 0 0,0-1-1 0 0,0 0 0 0 0,0 1 0 0 0,0-1 1 0 0,0 1-1 0 0,0 0 0 0 0,0-1 0 0 0,0 1 1 0 0,-1 0-1 0 0,1-1 0 0 0,0 1 0 0 0,0 0 1 0 0,0 0-1 0 0,0 0 0 0 0,-1 0 0 0 0,1 0 0 0 0,0 1 1 0 0,-2-1-1 0 0,-4 2-237 0 0,-1 0 1 0 0,1 0-1 0 0,-12 5 0 0 0,7-2-219 0 0,-69 24-4171 0 0,80-28 3758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49 372 4607 0 0,'-4'14'956'0'0,"-2"-1"0"0"0,-7 16 0 0 0,-8 5 14824 0 0,18-52-13754 0 0,3 15-1894 0 0,-1 0 0 0 0,1 0 0 0 0,-1 0 0 0 0,1 0 1 0 0,0 0-1 0 0,0-3 0 0 0,3-9-24 0 0,1 1 0 0 0,0 0 0 0 0,0 0 1 0 0,2 1-1 0 0,0-1 0 0 0,9-15 0 0 0,51-71 448 0 0,-47 74-1033 0 0,0 1 0 0 0,2 1 0 0 0,39-36 0 0 0,-50 52 289 0 0,0 0 0 0 0,0 1 0 0 0,0 1 0 0 0,1 0 0 0 0,0 0 0 0 0,1 1 0 0 0,-1 0-1 0 0,1 1 1 0 0,0 0 0 0 0,0 1 0 0 0,0 0 0 0 0,18-1 0 0 0,30 1-4277 0 0,-38 4 2699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95 3223 0 0,'-1'2'240'0'0,"-19"39"899"0"0,-21 21 9268 0 0,18-29-7710 0 0,-43 66 4704 0 0,74-109-7125 0 0,2-6-218 0 0,1 2 0 0 0,1 0-1 0 0,1 0 1 0 0,14-12 0 0 0,62-45-347 0 0,-49 40 106 0 0,-18 14-31 0 0,0 1-1 0 0,1 1 0 0 0,1 0 1 0 0,29-12-1 0 0,-50 26 168 0 0,-1 0 36 0 0,-1 0 1 0 0,0 1 0 0 0,0-1-1 0 0,0 1 1 0 0,1 0 0 0 0,-1-1 0 0 0,0 1-1 0 0,0 0 1 0 0,1 0 0 0 0,-1 0-1 0 0,0-1 1 0 0,3 2 0 0 0,-3-1 9 0 0,0 0 1 0 0,0 1 0 0 0,0-1-1 0 0,1 1 1 0 0,-1-1 0 0 0,0 1-1 0 0,0-1 1 0 0,0 1 0 0 0,0 0-1 0 0,0 0 1 0 0,0 0 0 0 0,0-1 0 0 0,0 1-1 0 0,0 0 1 0 0,-1 0 0 0 0,1 0-1 0 0,0 0 1 0 0,0 0 0 0 0,-1 1-1 0 0,1-1 1 0 0,-1 0 0 0 0,1 0-1 0 0,-1 0 1 0 0,0 1 0 0 0,1-1-1 0 0,-1 0 1 0 0,0 0 0 0 0,0 1-1 0 0,0-1 1 0 0,0 0 0 0 0,0 0-1 0 0,0 2 1 0 0,0 0 0 0 0,1 6 37 0 0,-1-1-1 0 0,-1 1 0 0 0,1-1 1 0 0,-1 1-1 0 0,-4 12 0 0 0,-16 43 354 0 0,0-4-222 0 0,21-60-168 0 0,0 0 0 0 0,0 0 0 0 0,0 0 0 0 0,0 0 0 0 0,0 0 0 0 0,0-1 0 0 0,1 1 0 0 0,-1 0 0 0 0,0 0 0 0 0,0 0 0 0 0,0 0 0 0 0,0 0 0 0 0,0 0 0 0 0,0 0 0 0 0,0 0 0 0 0,1 0 0 0 0,-1 0 0 0 0,0 0 0 0 0,0 0 0 0 0,0 0 0 0 0,0 0 0 0 0,0 0 0 0 0,0 0 0 0 0,1-1 0 0 0,-1 1 0 0 0,0 0 0 0 0,0 1 0 0 0,0-1 0 0 0,0 0 0 0 0,0 0 0 0 0,0 0 0 0 0,1 0 0 0 0,-1 0 0 0 0,0 0 0 0 0,0 0 0 0 0,0 0 0 0 0,0 0 0 0 0,0 0 0 0 0,0 0 0 0 0,1 0 0 0 0,-1 0 0 0 0,0 0 0 0 0,0 0 0 0 0,0 1 0 0 0,0-1 0 0 0,0 0 0 0 0,0 0 0 0 0,0 0 0 0 0,0 0 0 0 0,0 0 0 0 0,0 0 0 0 0,0 0 0 0 0,1 1 0 0 0,-1-1 0 0 0,0 0 0 0 0,0 0 0 0 0,0 0 0 0 0,0 0 0 0 0,0 0 0 0 0,0 0 0 0 0,0 1 0 0 0,0-1 0 0 0,0 0 0 0 0,0 0 0 0 0,0 0 0 0 0,0 0 0 0 0,0 0 0 0 0,0 1 0 0 0,-1-1 0 0 0,10-5 0 0 0,-9 5 0 0 0,31-24-157 0 0,0-2-1 0 0,30-34 0 0 0,-37 35-5 0 0,1 2-1 0 0,1 0 0 0 0,41-27 0 0 0,-59 45 84 0 0,0 0 0 0 0,0 1 0 0 0,0 0 0 0 0,1 1 0 0 0,0 0 0 0 0,14-4 0 0 0,-21 8 16 0 0,0 1 86 0 0,0-1-1 0 0,-1 1 1 0 0,0 0-1 0 0,1 0 1 0 0,-1 0-1 0 0,0 0 1 0 0,0 0-1 0 0,0 0 1 0 0,0 0-1 0 0,0 0 1 0 0,-1 0 0 0 0,1 0-1 0 0,0 3 1 0 0,2 6 243 0 0,0 2-163 0 0,1 0 0 0 0,-2 0 0 0 0,0 1 0 0 0,0-1 1 0 0,-2 0-1 0 0,1 1 0 0 0,-2 0 0 0 0,-2 16 0 0 0,-4 13-73 0 0,-16 51 1 0 0,21-84-38 0 0,1-9-89 0 0,1 0 0 0 0,0 0 0 0 0,-1 0 0 0 0,1 1 0 0 0,0-1 0 0 0,0 0 0 0 0,0 0 0 0 0,0 0 0 0 0,0 0 0 0 0,0 0 0 0 0,0 0 0 0 0,0 0 0 0 0,1 0 0 0 0,0 2 0 0 0,-1-3-4 0 0,0 1 1 0 0,1-1 0 0 0,-1 1-1 0 0,1-1 1 0 0,-1 0 0 0 0,0 1-1 0 0,1-1 1 0 0,-1 0-1 0 0,1 0 1 0 0,-1 1 0 0 0,1-1-1 0 0,0 0 1 0 0,-1 0 0 0 0,1 0-1 0 0,-1 0 1 0 0,1 0 0 0 0,-1 1-1 0 0,1-1 1 0 0,-1 0-1 0 0,1 0 1 0 0,0 0 0 0 0,-1-1-1 0 0,1 1 1 0 0,-1 0 0 0 0,1 0-1 0 0,-1 0 1 0 0,1 0 0 0 0,-1 0-1 0 0,2-1 1 0 0,12-5-1715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32 12895 0 0,'0'0'595'0'0,"1"-2"-18"0"0,2-2-537 0 0,0 1 0 0 0,0-1-1 0 0,0 1 1 0 0,6-6-1 0 0,4 2 7443 0 0,-15 8-7516 0 0,-9 7-53 0 0,-1-1 0 0 0,0 0 0 0 0,0-1 1 0 0,0-1-1 0 0,-22 7 0 0 0,-2 1 38 0 0,-24 13 169 0 0,3 3 0 0 0,0 1 0 0 0,-63 47 0 0 0,109-69 163 0 0,-17 16-1 0 0,26-22-208 0 0,0 0 0 0 0,0 0 0 0 0,0 1-1 0 0,0-1 1 0 0,0 0 0 0 0,1 0 0 0 0,-1 1 0 0 0,1-1-1 0 0,0 1 1 0 0,0-1 0 0 0,0 1 0 0 0,0 0 0 0 0,0-1-1 0 0,0 5 1 0 0,1-6-50 0 0,0 0 1 0 0,0 0-1 0 0,0 0 0 0 0,1 0 0 0 0,-1 0 1 0 0,0 0-1 0 0,1 0 0 0 0,-1 0 1 0 0,1 0-1 0 0,-1 0 0 0 0,1 0 0 0 0,-1 0 1 0 0,1-1-1 0 0,0 1 0 0 0,-1 0 0 0 0,1 0 1 0 0,0-1-1 0 0,0 1 0 0 0,0-1 0 0 0,-1 1 1 0 0,1 0-1 0 0,0-1 0 0 0,1 1 0 0 0,21 7 41 0 0,-11-7-52 0 0,-1-1 0 0 0,1 0 1 0 0,-1 0-1 0 0,1-1 0 0 0,-1 0 1 0 0,0-1-1 0 0,15-4 0 0 0,-2-1-349 0 0,-1-1-1 0 0,31-15 0 0 0,-34 12 27 0 0,0-1 1 0 0,-1-1-1 0 0,-1-1 1 0 0,0 0-1 0 0,-1-2 1 0 0,16-16-1 0 0,-21 20 1397 0 0,-13 13-833 0 0,-69 75 1224 0 0,37-43-1106 0 0,28-27-308 0 0,0 0 0 0 0,0 1 0 0 0,-7 12-1 0 0,11-17-76 0 0,-1 1-1 0 0,1 0 0 0 0,0 0 0 0 0,0-1 1 0 0,0 1-1 0 0,0 0 0 0 0,0 0 0 0 0,1 0 0 0 0,-1 0 1 0 0,1 0-1 0 0,0 0 0 0 0,0 0 0 0 0,0 4 0 0 0,1-5-95 0 0,-1-1 0 0 0,1 0-1 0 0,-1 1 1 0 0,1-1 0 0 0,-1 0-1 0 0,1 1 1 0 0,0-1 0 0 0,0 0-1 0 0,0 0 1 0 0,0 0 0 0 0,0 0-1 0 0,0 0 1 0 0,0 0 0 0 0,0 0-1 0 0,0 0 1 0 0,0 0 0 0 0,2 1-1 0 0,7 4-1775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9215 0 0,'0'0'8530'0'0,"7"-12"-5929"0"0,1 2-1889 0 0,1 1-1 0 0,0 0 1 0 0,0 0 0 0 0,13-9 0 0 0,44-26-53 0 0,96-52-583 0 0,-136 83-238 0 0,2 1 0 0 0,0 1 0 0 0,0 1 0 0 0,38-8 0 0 0,-66 18 160 0 0,0 0 0 0 0,1 0 0 0 0,-1 0-1 0 0,0 0 1 0 0,0 0 0 0 0,1 0 0 0 0,-1-1 0 0 0,0 1 0 0 0,1 0 0 0 0,-1 0 0 0 0,0 0 0 0 0,0 0 0 0 0,1 0 0 0 0,-1 0-1 0 0,0 0 1 0 0,1 1 0 0 0,-1-1 0 0 0,0 0 0 0 0,0 0 0 0 0,1 0 0 0 0,-1 0 0 0 0,0 0 0 0 0,1 0 0 0 0,-1 0 0 0 0,0 1 0 0 0,0-1-1 0 0,0 0 1 0 0,1 0 0 0 0,-1 0 0 0 0,0 1 0 0 0,0-1 0 0 0,0 0 0 0 0,1 0 0 0 0,-1 1 0 0 0,0-1 0 0 0,0 0 0 0 0,0 0-1 0 0,0 1 1 0 0,0-1 0 0 0,1 0 0 0 0,-5 15 22 0 0,-13 15 111 0 0,-16 13 150 0 0,-10 14 53 0 0,37-49-311 0 0,1 0 0 0 0,1 1 0 0 0,0 0-1 0 0,0-1 1 0 0,-3 13 0 0 0,5-15-12 0 0,2-4-43 0 0,-1 0 0 0 0,1 1 0 0 0,0-1-1 0 0,0 0 1 0 0,0 0 0 0 0,0 1 0 0 0,1 3 0 0 0,2 4-5062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192 123 9215 0 0,'0'0'707'0'0,"-1"2"-235"0"0,-9 14 6489 0 0,12-14-6258 0 0,-1 0-579 0 0,0 0 0 0 0,0-1 0 0 0,0 1 1 0 0,0-1-1 0 0,1 1 0 0 0,-1-1 0 0 0,1 0 0 0 0,-1 1 0 0 0,1-1 1 0 0,-1 0-1 0 0,1 0 0 0 0,0 0 0 0 0,0 0 0 0 0,-1 0 1 0 0,1-1-1 0 0,3 2 0 0 0,1-1 105 0 0,0 0 1 0 0,0 0-1 0 0,0-1 1 0 0,11 0 0 0 0,-1-2-9 0 0,0 0 1 0 0,0 0 0 0 0,0-2 0 0 0,24-8 0 0 0,60-29 70 0 0,-83 34-306 0 0,41-21 65 0 0,-52 24-206 0 0,0 0 1 0 0,-1 0-1 0 0,1 0 1 0 0,-1-1 0 0 0,1 1-1 0 0,-1-1 1 0 0,4-6-1 0 0,-8 10 104 0 0,-1 0-1 0 0,1 0 0 0 0,-1 1 1 0 0,1-1-1 0 0,-1 0 1 0 0,1 0-1 0 0,-1 0 0 0 0,0 0 1 0 0,1 0-1 0 0,-1 0 1 0 0,0 1-1 0 0,0-1 0 0 0,0 0 1 0 0,0 0-1 0 0,0 0 1 0 0,0 0-1 0 0,0-1 0 0 0,0 1 27 0 0,0 1-1 0 0,0-1 0 0 0,-1 0 0 0 0,1 1 1 0 0,0-1-1 0 0,-1 1 0 0 0,1-1 1 0 0,0 1-1 0 0,-1-1 0 0 0,1 1 0 0 0,-1 0 1 0 0,1-1-1 0 0,0 1 0 0 0,-1-1 0 0 0,1 1 1 0 0,-1 0-1 0 0,0-1 0 0 0,1 1 0 0 0,-1 0 1 0 0,1 0-1 0 0,-1-1 0 0 0,1 1 1 0 0,-1 0-1 0 0,0 0 0 0 0,1 0 0 0 0,-1 0 1 0 0,-1 0-1 0 0,-6-1-116 0 0,0 1-1 0 0,-1 0 1 0 0,1 1 0 0 0,-1 0 0 0 0,1 0 0 0 0,-1 0-1 0 0,-13 6 1 0 0,-58 25-352 0 0,64-24 437 0 0,-190 81 29 0 0,188-81 184 0 0,1 1 0 0 0,0 1 0 0 0,1 0 1 0 0,0 2-1 0 0,0-1 0 0 0,-21 22 0 0 0,32-27-59 0 0,1-1 1 0 0,-1 0-1 0 0,1 1 0 0 0,0 0 0 0 0,0 0 0 0 0,0 0 1 0 0,1 1-1 0 0,0-1 0 0 0,0 1 0 0 0,1 0 0 0 0,0 0 1 0 0,0 0-1 0 0,0 0 0 0 0,1 0 0 0 0,0 0 0 0 0,1 0 0 0 0,0 0 1 0 0,0 0-1 0 0,0 1 0 0 0,3 12 0 0 0,-2-15-30 0 0,0 1 1 0 0,0-1-1 0 0,1 0 0 0 0,0 0 0 0 0,0 0 1 0 0,1 0-1 0 0,-1 0 0 0 0,1 0 0 0 0,0-1 1 0 0,5 6-1 0 0,-5-6-33 0 0,1-1 0 0 0,-1 0 0 0 0,1 0 1 0 0,0-1-1 0 0,0 1 0 0 0,0-1 0 0 0,0 0 0 0 0,0 0 0 0 0,1 0 1 0 0,-1 0-1 0 0,1-1 0 0 0,5 2 0 0 0,5-1-92 0 0,0 0 1 0 0,-1-1-1 0 0,1 0 0 0 0,0-1 0 0 0,19-2 0 0 0,12-4-5979 0 0,-17 1-875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9215 0 0,'-1'1'8220'0'0,"-109"61"-2111"0"0,71-36-5733 0 0,2 1 1 0 0,1 2 0 0 0,1 1-1 0 0,-45 51 1 0 0,70-70-287 0 0,-17 21 163 0 0,26-30-220 0 0,-1 1 0 0 0,1-1 0 0 0,-1 1 1 0 0,1 0-1 0 0,0-1 0 0 0,0 1 0 0 0,0 0 0 0 0,0-1 0 0 0,1 1 0 0 0,-1 0 0 0 0,0 4 0 0 0,2-5-22 0 0,-1-1 0 0 0,0 0-1 0 0,0 0 1 0 0,1 0 0 0 0,-1 0 0 0 0,1 0-1 0 0,-1 1 1 0 0,1-1 0 0 0,0 0 0 0 0,-1 0-1 0 0,1 0 1 0 0,0 0 0 0 0,0-1 0 0 0,0 1-1 0 0,-1 0 1 0 0,1 0 0 0 0,0 0 0 0 0,0-1-1 0 0,0 1 1 0 0,0 0 0 0 0,0-1 0 0 0,1 1-1 0 0,-1-1 1 0 0,0 1 0 0 0,0-1 0 0 0,0 0 0 0 0,0 1-1 0 0,3-1 1 0 0,4 2-227 0 0,0-1-1 0 0,16 1 1 0 0,-24-2 197 0 0,15 0-1404 0 0,28-3-1 0 0,-22-1-749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142 169 10135 0 0,'0'0'7884'0'0,"8"5"-5917"0"0,-5-3-1727 0 0,0-1 1 0 0,1 0 0 0 0,-1 0-1 0 0,1 0 1 0 0,-1 0-1 0 0,1-1 1 0 0,-1 1-1 0 0,1-1 1 0 0,-1 0-1 0 0,1 0 1 0 0,-1 0 0 0 0,4-1-1 0 0,8-2 382 0 0,23-6 0 0 0,-17 3-464 0 0,47-8 93 0 0,55-15-272 0 0,-106 24-63 0 0,0-1 0 0 0,0-1 0 0 0,0 0 1 0 0,27-18-1 0 0,-12 0-162 0 0,-30 24 217 0 0,-1-1-1 0 0,1 1 1 0 0,-1-1-1 0 0,1 0 1 0 0,-1 0-1 0 0,0 1 0 0 0,1-1 1 0 0,-1 0-1 0 0,0 0 1 0 0,0 0-1 0 0,0 0 0 0 0,-1 0 1 0 0,1 0-1 0 0,0 0 1 0 0,0-4-1 0 0,-3 5 4 0 0,1 0 0 0 0,0 0 1 0 0,-1 0-1 0 0,1 0 0 0 0,-1 1 0 0 0,1-1 0 0 0,-1 0 0 0 0,1 1 1 0 0,-1-1-1 0 0,0 1 0 0 0,1-1 0 0 0,-4 1 0 0 0,-5-1-9 0 0,0 0-1 0 0,1 0 0 0 0,-1 2 1 0 0,0-1-1 0 0,-10 2 1 0 0,-50 12-4 0 0,61-12 16 0 0,-23 6 136 0 0,-1 2 0 0 0,1 2 0 0 0,1 0 0 0 0,0 2 0 0 0,1 2 0 0 0,1 0-1 0 0,0 2 1 0 0,1 2 0 0 0,1 0 0 0 0,-39 39 0 0 0,51-45 64 0 0,1 2 0 0 0,-16 22 0 0 0,26-33-125 0 0,1 0-1 0 0,0 0 0 0 0,0 0 0 0 0,1 0 1 0 0,-1 0-1 0 0,1 1 0 0 0,0-1 1 0 0,1 1-1 0 0,-1 0 0 0 0,1 0 0 0 0,0-1 1 0 0,1 1-1 0 0,-1 6 0 0 0,2-9-39 0 0,-1-1 0 0 0,1 0 1 0 0,0 0-1 0 0,0 0 0 0 0,-1 0 0 0 0,2 0 0 0 0,-1 0 1 0 0,0 0-1 0 0,0 0 0 0 0,0-1 0 0 0,1 1 0 0 0,-1 0 0 0 0,1-1 1 0 0,0 1-1 0 0,-1-1 0 0 0,1 1 0 0 0,0-1 0 0 0,0 0 1 0 0,0 0-1 0 0,0 0 0 0 0,0 0 0 0 0,3 1 0 0 0,5 2-30 0 0,1 0 0 0 0,-1-1-1 0 0,13 2 1 0 0,-8-3-495 0 0,0 0 0 0 0,0-2 0 0 0,0 0 0 0 0,19-2 0 0 0,-3 0-1913 0 0,-12 1 474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 5983 0 0,'0'0'10130'0'0,"-3"9"-8838"0"0,1-6-1026 0 0,0 1 0 0 0,-1 0 1 0 0,1-1-1 0 0,0 1 0 0 0,-1-1 1 0 0,0 0-1 0 0,0 0 0 0 0,0 0 1 0 0,-4 3-1 0 0,-35 22 1197 0 0,23-16-1083 0 0,-28 18 379 0 0,23-16-548 0 0,1 1 0 0 0,1 1 0 0 0,0 0 0 0 0,-22 24-1 0 0,41-36-204 0 0,-1 0-1 0 0,1 1 1 0 0,0-1-1 0 0,0 1 0 0 0,0-1 1 0 0,1 1-1 0 0,-1 0 0 0 0,-2 9 1 0 0,5-12 14 0 0,-1 0 1 0 0,1 0 0 0 0,-1 0-1 0 0,1 0 1 0 0,0 0 0 0 0,0 0-1 0 0,0-1 1 0 0,0 1 0 0 0,0 0-1 0 0,1 0 1 0 0,-1 0 0 0 0,0 0-1 0 0,1 0 1 0 0,0 0 0 0 0,-1-1-1 0 0,1 1 1 0 0,0 0-1 0 0,0 0 1 0 0,0-1 0 0 0,0 1-1 0 0,0-1 1 0 0,0 1 0 0 0,0-1-1 0 0,1 1 1 0 0,-1-1 0 0 0,1 0-1 0 0,2 2 1 0 0,3 2 44 0 0,1-1 0 0 0,0 0 0 0 0,0-1 0 0 0,0 1 0 0 0,0-2 0 0 0,0 1 1 0 0,1-1-1 0 0,-1 0 0 0 0,1-1 0 0 0,0 0 0 0 0,-1-1 0 0 0,14 0 0 0 0,-11 0-52 0 0,1-1-1 0 0,0-1 1 0 0,-1 0 0 0 0,1 0-1 0 0,-1-1 1 0 0,0 0 0 0 0,0-1-1 0 0,19-10 1 0 0,-22 9-2 0 0,-1 0 1 0 0,1-1-1 0 0,-1 0 0 0 0,0 0 0 0 0,0-1 0 0 0,-1 0 1 0 0,0 0-1 0 0,0-1 0 0 0,-1 1 0 0 0,6-11 1 0 0,-4 6-22 0 0,-2 1 1 0 0,0-1 0 0 0,0 0 0 0 0,-1 0 0 0 0,-1 0 0 0 0,0-1 0 0 0,1-13 0 0 0,-4-14-298 0 0,-1 31 186 0 0,0 0 1 0 0,1 0 0 0 0,1-9-1 0 0,0 15 35 0 0,-1 0 0 0 0,1 1 0 0 0,-1-1-1 0 0,1 1 1 0 0,0-1 0 0 0,0 1 0 0 0,0-1 0 0 0,0 1 0 0 0,1 0-1 0 0,-1-1 1 0 0,1 1 0 0 0,-1 0 0 0 0,1 0 0 0 0,3-3-1 0 0,11-6-887 0 0,3 0-45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583 731 1375 0 0,'0'0'17646'0'0,"5"-6"-16153"0"0,19-19-902 0 0,2 3 1 0 0,0 0-1 0 0,36-23 0 0 0,25-10-855 0 0,-48 31-90 0 0,59-46 0 0 0,-61 38-51 0 0,-2-2 0 0 0,46-56 0 0 0,-62 66 381 0 0,-2 0 0 0 0,-1-1 0 0 0,0-1 0 0 0,-2 0 0 0 0,14-38 1 0 0,-26 57 61 0 0,1-1 0 0 0,-1 1 1 0 0,-1-1-1 0 0,1 1 1 0 0,-1-1-1 0 0,0 1 0 0 0,-1-10 1 0 0,0 15-21 0 0,0 0 0 0 0,0 0 1 0 0,0 0-1 0 0,-1 0 0 0 0,1 0 1 0 0,-1 0-1 0 0,1 0 0 0 0,-1 0 0 0 0,0 0 1 0 0,0 0-1 0 0,0 1 0 0 0,0-1 1 0 0,0 0-1 0 0,0 1 0 0 0,0-1 0 0 0,0 0 1 0 0,-1 1-1 0 0,1 0 0 0 0,-1-1 0 0 0,1 1 1 0 0,-1 0-1 0 0,1-1 0 0 0,-1 1 1 0 0,0 0-1 0 0,0 0 0 0 0,1 1 0 0 0,-1-1 1 0 0,0 0-1 0 0,0 0 0 0 0,0 1 1 0 0,0-1-1 0 0,-2 1 0 0 0,-2-1-13 0 0,0 1-1 0 0,0 0 1 0 0,0 0 0 0 0,1 1-1 0 0,-1 0 1 0 0,0 0 0 0 0,0 0-1 0 0,1 1 1 0 0,-7 2 0 0 0,-49 23 39 0 0,57-25-43 0 0,-40 21 11 0 0,1 2 0 0 0,-53 39 0 0 0,70-43 11 0 0,0 1 0 0 0,2 1 0 0 0,1 1 0 0 0,-30 38 0 0 0,6 7 235 0 0,3 2 1 0 0,2 2-1 0 0,5 1 0 0 0,-51 138 1 0 0,80-188-249 0 0,-1-1-1 0 0,-2-1 1 0 0,0 0 0 0 0,-1-1 0 0 0,-2 0-1 0 0,0 0 1 0 0,-1-2 0 0 0,0 0 0 0 0,-2 0 0 0 0,0-2-1 0 0,-33 26 1 0 0,5-10-10 0 0,-151 126 0 0 0,193-156-214 0 0,0 0-1 0 0,0 0 1 0 0,0 1 0 0 0,0-1-1 0 0,1 1 1 0 0,-1-1 0 0 0,1 1-1 0 0,-2 5 1 0 0,4-8 96 0 0,-1 0 0 0 0,1-1 0 0 0,0 1 0 0 0,0 0 1 0 0,0 0-1 0 0,0 0 0 0 0,0 0 0 0 0,-1 0 0 0 0,2 0 0 0 0,-1 0 1 0 0,0 0-1 0 0,0 0 0 0 0,0-1 0 0 0,0 1 0 0 0,0 0 0 0 0,1 0 0 0 0,-1 0 1 0 0,0 0-1 0 0,1 0 0 0 0,-1-1 0 0 0,1 1 0 0 0,-1 0 0 0 0,1 0 1 0 0,-1-1-1 0 0,1 1 0 0 0,0 0 0 0 0,-1-1 0 0 0,1 1 0 0 0,0 0 0 0 0,-1-1 1 0 0,1 1-1 0 0,0-1 0 0 0,0 1 0 0 0,0-1 0 0 0,-1 0 0 0 0,1 1 1 0 0,0-1-1 0 0,0 0 0 0 0,0 0 0 0 0,0 1 0 0 0,0-1 0 0 0,0 0 0 0 0,1 0 1 0 0,14 3-6769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2303 0 0,'-5'1'96'0'0,"2"-2"-42"0"0,0 2 0 0 0,1-1 0 0 0,-1 0-1 0 0,1 0 1 0 0,-1 1 0 0 0,0 0-1 0 0,1-1 1 0 0,-1 1 0 0 0,-13 8 12436 0 0,16-8-12053 0 0,0 0 1 0 0,1 0 0 0 0,-1 0 0 0 0,0 0-1 0 0,0 0 1 0 0,0 0 0 0 0,1 0 0 0 0,-1 0-1 0 0,1 0 1 0 0,-1 0 0 0 0,0 0 0 0 0,1-1-1 0 0,0 1 1 0 0,-1 0 0 0 0,1 0 0 0 0,1 1 0 0 0,-1-1-191 0 0,1 1 0 0 0,0-1 0 0 0,-1 0 0 0 0,1 0 0 0 0,0 0 0 0 0,0 0 0 0 0,3 1 0 0 0,1 0-37 0 0,1 0 0 0 0,0 0 0 0 0,12 1 0 0 0,2-3 48 0 0,0 0-1 0 0,0-2 1 0 0,0 0-1 0 0,0-1 1 0 0,30-9 0 0 0,26-4-124 0 0,77 7-2145 0 0,-121 8 110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3679 0 0,'-1'0'167'0'0,"-43"16"666"0"0,14-3 4287 0 0,-43 24 1 0 0,40-15-5460 0 0,2 2 1518 0 0,-50 52 0 0 0,70-64-668 0 0,-22 24-75 0 0,2 2 0 0 0,-28 45 0 0 0,46-65-403 0 0,8-10-30 0 0,-17 25 32 0 0,20-30-32 0 0,1 0-1 0 0,-1 0 1 0 0,1 0-1 0 0,0 0 1 0 0,0 0 0 0 0,0 1-1 0 0,0-1 1 0 0,1 0 0 0 0,-1 4-1 0 0,1-6 0 0 0,0 0 1 0 0,0 0-1 0 0,0 0 0 0 0,1 0 1 0 0,-1 0-1 0 0,0 0 0 0 0,1 0 0 0 0,-1 0 1 0 0,0-1-1 0 0,1 1 0 0 0,-1 0 0 0 0,1 0 1 0 0,-1 0-1 0 0,1-1 0 0 0,0 1 1 0 0,-1 0-1 0 0,1-1 0 0 0,0 1 0 0 0,0 0 1 0 0,-1-1-1 0 0,1 1 0 0 0,0-1 1 0 0,0 1-1 0 0,0-1 0 0 0,0 1 0 0 0,-1-1 1 0 0,1 0-1 0 0,0 0 0 0 0,0 1 0 0 0,0-1 1 0 0,0 0-1 0 0,0 0 0 0 0,1 0 0 0 0,5 1 44 0 0,-1-1-1 0 0,1 0 1 0 0,10-1-1 0 0,-14 0-24 0 0,140-22 451 0 0,-26 3-392 0 0,-68 12-1653 0 0,-38 6 682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 15319 0 0,'0'0'1386'0'0,"-8"-3"-377"0"0,5 2-962 0 0,-1 0 0 0 0,1 0 1 0 0,-1 0-1 0 0,1 1 0 0 0,-1-1 1 0 0,0 1-1 0 0,1 0 0 0 0,-1 0 0 0 0,0 0 1 0 0,1 0-1 0 0,-1 1 0 0 0,0-1 1 0 0,-5 3-1 0 0,4-2 68 0 0,0 2 0 0 0,1-1 1 0 0,-1 0-1 0 0,0 1 0 0 0,1 0 0 0 0,-1 0 0 0 0,1 0 1 0 0,-5 6-1 0 0,-5 6 311 0 0,2 1 1 0 0,0 0 0 0 0,-20 35-1 0 0,20-32-346 0 0,6-8-77 0 0,-1 0 1 0 0,1 1-1 0 0,1 0 0 0 0,-4 13 0 0 0,8-22-1 0 0,0 1 0 0 0,0-1 0 0 0,1 0 0 0 0,-1 0 0 0 0,1 0 0 0 0,0 1 0 0 0,0-1 0 0 0,0 0 0 0 0,2 6 0 0 0,-2-7 0 0 0,1 0-1 0 0,-1 0 0 0 0,1-1 1 0 0,0 1-1 0 0,0-1 1 0 0,0 1-1 0 0,0-1 0 0 0,0 1 1 0 0,0-1-1 0 0,0 1 1 0 0,0-1-1 0 0,1 0 0 0 0,-1 0 1 0 0,1 0-1 0 0,-1 0 1 0 0,0 0-1 0 0,1 0 0 0 0,0 0 1 0 0,1 1-1 0 0,0-1 22 0 0,0-1 1 0 0,0 1-1 0 0,0 0 0 0 0,0-1 1 0 0,0 0-1 0 0,0 0 0 0 0,-1 0 0 0 0,1 0 1 0 0,0 0-1 0 0,0-1 0 0 0,0 1 1 0 0,0-1-1 0 0,0 0 0 0 0,0 0 0 0 0,0 0 1 0 0,-1 0-1 0 0,4-2 0 0 0,7-3 94 0 0,-1-1 0 0 0,13-10 0 0 0,-22 15-104 0 0,12-9 29 0 0,1 0 1 0 0,-2-1-1 0 0,0-1 0 0 0,0 0 1 0 0,-1-1-1 0 0,-1-1 0 0 0,0 0 1 0 0,11-20-1 0 0,-21 32-165 0 0,0 0 1 0 0,-1 0-1 0 0,1-1 0 0 0,-1 1 0 0 0,0-1 1 0 0,0 1-1 0 0,0-1 0 0 0,0 1 0 0 0,-1-1 1 0 0,1 0-1 0 0,-1 1 0 0 0,0-1 0 0 0,0 0 1 0 0,-1 0-1 0 0,1 1 0 0 0,-1-1 0 0 0,1 1 1 0 0,-1-1-1 0 0,0 0 0 0 0,-1 1 0 0 0,1-1 0 0 0,-1 1 1 0 0,1 0-1 0 0,-1 0 0 0 0,0-1 0 0 0,0 1 1 0 0,0 0-1 0 0,-1 1 0 0 0,1-1 0 0 0,-1 0 1 0 0,1 1-1 0 0,-1-1 0 0 0,0 1 0 0 0,0 0 1 0 0,0 0-1 0 0,0 0 0 0 0,-1 0 0 0 0,1 1 1 0 0,0-1-1 0 0,-1 1 0 0 0,1 0 0 0 0,-7-2 1 0 0,-6 1-5254 0 0,10 1 290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78 286 11111 0 0,'0'0'507'0'0,"-1"1"-6"0"0,-2 1-264 0 0,0 0 0 0 0,0 0-1 0 0,0 0 1 0 0,-1-1 0 0 0,1 1-1 0 0,0-1 1 0 0,-1 0 0 0 0,1 0-1 0 0,-6 1 1 0 0,7-2-22 0 0,1 0-1 0 0,-1 1 1 0 0,0-1 0 0 0,0 0-1 0 0,0 0 1 0 0,0-1 0 0 0,1 1-1 0 0,-1 0 1 0 0,0 0 0 0 0,0-1-1 0 0,1 1 1 0 0,-1-1 0 0 0,0 0-1 0 0,0 1 1 0 0,1-1 0 0 0,-4-2-1 0 0,5 2-131 0 0,-1 0 0 0 0,0 0 1 0 0,1 0-1 0 0,-1 0 0 0 0,1 0 0 0 0,-1 0 0 0 0,1 0 0 0 0,-1 0 0 0 0,1 0 0 0 0,0-1 0 0 0,0 1 1 0 0,-1 0-1 0 0,1 0 0 0 0,0 0 0 0 0,0 0 0 0 0,0-1 0 0 0,0 1 0 0 0,1 0 0 0 0,-1 0 0 0 0,0 0 1 0 0,0 0-1 0 0,1-1 0 0 0,-1 1 0 0 0,0 0 0 0 0,2-2 0 0 0,15-29 817 0 0,-15 29-818 0 0,9-14 52 0 0,1 0 0 0 0,1 1 1 0 0,0 1-1 0 0,2 0 0 0 0,21-18 1 0 0,-11 13-213 0 0,0 1 0 0 0,51-27 0 0 0,-66 41 96 0 0,1 0 0 0 0,-1 1 0 0 0,1 0 0 0 0,0 1 0 0 0,0 0 1 0 0,0 0-1 0 0,0 2 0 0 0,13-2 0 0 0,-19 3 28 0 0,0 0 0 0 0,0 0 0 0 0,0 0 0 0 0,0 1 0 0 0,-1-1 1 0 0,1 1-1 0 0,0 0 0 0 0,0 1 0 0 0,-1-1 0 0 0,1 1 0 0 0,0 0 0 0 0,-1 0 0 0 0,0 1 0 0 0,1-1 0 0 0,-1 1 1 0 0,0 0-1 0 0,-1 0 0 0 0,1 0 0 0 0,0 0 0 0 0,-1 1 0 0 0,4 4 0 0 0,-5-5-12 0 0,0 0-1 0 0,0 1 1 0 0,-1-1-1 0 0,1 1 1 0 0,-1 0 0 0 0,1 0-1 0 0,-1-1 1 0 0,0 1-1 0 0,-1 0 1 0 0,1 0 0 0 0,-1 0-1 0 0,1 0 1 0 0,-1 0-1 0 0,0 0 1 0 0,-1 6-1 0 0,-2 4 1 0 0,0 0 0 0 0,-9 26 0 0 0,9-32-41 0 0,-3 8-400 0 0,-2 0 0 0 0,0 0 0 0 0,-14 20 0 0 0,5-8-6271 0 0,9-16 60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72 384 3223 0 0,'0'0'18720'0'0,"-9"-11"-17835"0"0,1 0-826 0 0,1 0-1 0 0,-1 0 0 0 0,2-1 1 0 0,0 0-1 0 0,0 0 0 0 0,1 0 1 0 0,-6-23-1 0 0,9 27-80 0 0,1 0 0 0 0,0 0 1 0 0,0-1-1 0 0,0 1 0 0 0,1 0 0 0 0,1 0 0 0 0,-1-1 1 0 0,1 1-1 0 0,0 0 0 0 0,1 0 0 0 0,0 0 0 0 0,1 0 1 0 0,5-13-1 0 0,-4 13-68 0 0,1-1 0 0 0,1 1 0 0 0,-1 1 1 0 0,1-1-1 0 0,1 1 0 0 0,-1 0 0 0 0,1 0 1 0 0,0 1-1 0 0,1 0 0 0 0,0 0 0 0 0,13-7 0 0 0,-10 7-20 0 0,0 1 0 0 0,0 0-1 0 0,1 0 1 0 0,-1 2 0 0 0,1-1-1 0 0,0 1 1 0 0,0 1 0 0 0,21-2-1 0 0,-28 4 144 0 0,0 0 0 0 0,-1 0 0 0 0,1 1 0 0 0,0 0-1 0 0,-1 0 1 0 0,1 0 0 0 0,-1 0 0 0 0,1 1 0 0 0,-1 0 0 0 0,1 0-1 0 0,-1 0 1 0 0,0 0 0 0 0,0 1 0 0 0,0-1 0 0 0,0 1 0 0 0,-1 0-1 0 0,1 0 1 0 0,-1 1 0 0 0,1-1 0 0 0,-1 1 0 0 0,0-1 0 0 0,-1 1 0 0 0,1 0-1 0 0,-1 0 1 0 0,1 1 0 0 0,-1-1 0 0 0,0 0 0 0 0,-1 1 0 0 0,1-1-1 0 0,-1 1 1 0 0,0-1 0 0 0,0 1 0 0 0,0 0 0 0 0,-1-1 0 0 0,0 1-1 0 0,0 0 1 0 0,0 5 0 0 0,-2 0 42 0 0,0-1 0 0 0,-1 1 1 0 0,0-1-1 0 0,-1 0 0 0 0,0 0 0 0 0,0-1 0 0 0,-1 1 0 0 0,0-1 0 0 0,0 0 0 0 0,-1 0 1 0 0,0 0-1 0 0,0-1 0 0 0,-15 13 0 0 0,10-11-151 0 0,-1 0 0 0 0,0-1 0 0 0,0 0 0 0 0,-1-1 0 0 0,0 0 0 0 0,-1-1 0 0 0,1-1 0 0 0,-23 7 0 0 0,21-8-313 0 0,11-2-235 0 0,0-1 0 0 0,0 0 0 0 0,0 0 0 0 0,0 0 0 0 0,0-1 0 0 0,0 1 0 0 0,-5-1 0 0 0,1-1-5795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8751 0 0,'0'0'1114'0'0,"-1"1"-32"0"0,-54 98 4794 0 0,-95 124-4418 0 0,18-59-1317 0 0,10-13-104 0 0,94-112-32 0 0,2 0 0 0 0,-22 45 0 0 0,39-66 68 0 0,1 1 0 0 0,-7 24 0 0 0,13-36-40 0 0,0 0 1 0 0,1 0 0 0 0,-1 1 0 0 0,2-1 0 0 0,-1 1 0 0 0,1-1 0 0 0,0 1-1 0 0,0-1 1 0 0,3 10 0 0 0,-3-15-118 0 0,1 0 0 0 0,-1 0 0 0 0,1 0 0 0 0,0 0-1 0 0,-1-1 1 0 0,1 1 0 0 0,0 0 0 0 0,0 0 0 0 0,1-1 0 0 0,-1 1 0 0 0,0-1-1 0 0,0 1 1 0 0,1-1 0 0 0,-1 1 0 0 0,1-1 0 0 0,-1 0 0 0 0,1 0 0 0 0,0 1-1 0 0,0-1 1 0 0,-1-1 0 0 0,1 1 0 0 0,0 0 0 0 0,0 0 0 0 0,0-1 0 0 0,0 1-1 0 0,0-1 1 0 0,0 1 0 0 0,0-1 0 0 0,0 0 0 0 0,0 0 0 0 0,0 0 0 0 0,0 0-1 0 0,0 0 1 0 0,0 0 0 0 0,3-1 0 0 0,8-3-1223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 3223 0 0,'2'0'7227'0'0,"7"-2"-247"0"0,-10 4-6668 0 0,0 4-195 0 0,-1-1 0 0 0,0 1 0 0 0,0-1 1 0 0,0 0-1 0 0,-1 0 0 0 0,0 0 0 0 0,0 0 0 0 0,0 0 0 0 0,0-1 1 0 0,-1 1-1 0 0,0-1 0 0 0,-4 4 0 0 0,-12 10 205 0 0,-26 20 0 0 0,41-35-285 0 0,-117 84 189 0 0,-36 27-215 0 0,119-83-22 0 0,17-14-96 0 0,1 0 0 0 0,0 1-1 0 0,-25 30 1 0 0,35-35-71 0 0,-20 16 0 0 0,20-19 112 0 0,1 0 0 0 0,-15 18 0 0 0,22-24 71 0 0,1-1 1 0 0,0 1-1 0 0,-1 0 0 0 0,1-1 0 0 0,1 1 0 0 0,-1 0 0 0 0,1 0 0 0 0,-1 0 0 0 0,1 1 0 0 0,0-1 0 0 0,1 0 0 0 0,-1 9 0 0 0,1-11 24 0 0,1 1-1 0 0,0-1 0 0 0,0 1 1 0 0,0-1-1 0 0,0 0 1 0 0,0 0-1 0 0,0 1 1 0 0,1-1-1 0 0,-1 0 0 0 0,1 0 1 0 0,2 2-1 0 0,-2-1 23 0 0,4 4 4 0 0,0 0 1 0 0,1-1-1 0 0,0 0 0 0 0,0 0 0 0 0,0-1 1 0 0,1 1-1 0 0,0-1 0 0 0,0-1 1 0 0,0 0-1 0 0,1 0 0 0 0,-1-1 0 0 0,1 0 1 0 0,0 0-1 0 0,0-1 0 0 0,0 0 0 0 0,16 1 1 0 0,9-1 281 0 0,0-2 0 0 0,0-2 0 0 0,42-6 1 0 0,-32 3 52 0 0,148-24 420 0 0,-116 16-726 0 0,-64 11-79 0 0,-1 0 0 0 0,0-1 0 0 0,0-1 0 0 0,0 0 0 0 0,-1-1 0 0 0,1 0 0 0 0,-1 0 0 0 0,0-1 0 0 0,0 0 0 0 0,11-11 0 0 0,-16 13-50 0 0,0 0-1 0 0,-1 0 1 0 0,1-1 0 0 0,-1 0 0 0 0,0 0 0 0 0,-1 0 0 0 0,1 0 0 0 0,-1-1 0 0 0,0 1 0 0 0,0-1-1 0 0,-1 0 1 0 0,1 0 0 0 0,-1 0 0 0 0,-1 0 0 0 0,1 0 0 0 0,-1 0 0 0 0,0-1 0 0 0,-1 1-1 0 0,1 0 1 0 0,-2-8 0 0 0,1 11-14 0 0,0 0 0 0 0,-1 1 0 0 0,1-1 0 0 0,-1 0 0 0 0,0 1 0 0 0,0-1 0 0 0,0 1 0 0 0,0 0 0 0 0,-1-1 0 0 0,1 1 0 0 0,-1 0 0 0 0,1-1 0 0 0,-1 1 0 0 0,0 0 0 0 0,0 0 0 0 0,0 1 0 0 0,0-1-1 0 0,-3-2 1 0 0,0 1-24 0 0,0 0 0 0 0,0 1 0 0 0,0-1 0 0 0,-1 1 0 0 0,1 0 0 0 0,-1 1 0 0 0,1-1 0 0 0,-1 1 0 0 0,-10-1 0 0 0,10 2 86 0 0,0 0 0 0 0,0 0 0 0 0,0 0 0 0 0,0 1-1 0 0,0 0 1 0 0,0 0 0 0 0,1 1 0 0 0,-1 0 0 0 0,0 0 0 0 0,1 0-1 0 0,-1 0 1 0 0,1 1 0 0 0,0 0 0 0 0,0 0 0 0 0,0 0 0 0 0,-9 9 0 0 0,6-5 79 0 0,0 1 0 0 0,1 1 0 0 0,0 0 0 0 0,0 0 0 0 0,1 0 1 0 0,0 1-1 0 0,0 0 0 0 0,-4 11 0 0 0,-27 64 117 0 0,37-84-243 0 0,0 0 0 0 0,-1 0 0 0 0,1 1 1 0 0,0-1-1 0 0,0 0 0 0 0,0 0 0 0 0,0 0 0 0 0,0 1 1 0 0,0-1-1 0 0,0 0 0 0 0,1 0 0 0 0,-1 0 0 0 0,0 1 1 0 0,1-1-1 0 0,-1 0 0 0 0,0 0 0 0 0,2 2 0 0 0,9 13-4063 0 0,-2-9-2032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200 443 13359 0 0,'0'0'1540'0'0,"-1"2"-696"0"0,-3 6-157 0 0,1 0 1 0 0,-1-1-1 0 0,-1 1 0 0 0,0-1 0 0 0,0 0 1 0 0,-9 10-1 0 0,-14 18 346 0 0,-3 11-200 0 0,-21 34-129 0 0,44-66-716 0 0,1 0 1 0 0,1 1-1 0 0,-10 30 1 0 0,6-14-901 0 0,9-30-343 0 0</inkml:trace>
  <inkml:trace contextRef="#ctx0" brushRef="#br0" timeOffset="1">591 0 5527 0 0,'0'0'600'0'0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89 117 8751 0 0,'0'0'794'0'0,"-1"1"-652"0"0,-2 2 576 0 0,0 0 0 0 0,0 1 0 0 0,0-1 0 0 0,0 1 0 0 0,1 0 0 0 0,0 0 0 0 0,-2 5 0 0 0,-7 25 1302 0 0,5-11-2068 0 0,-4 6 229 0 0,-1 2-40 0 0,2-1 0 0 0,-6 35 0 0 0,13-49 2557 0 0,3-17-1972 0 0,12-6-106 0 0,-1-1 1 0 0,0 0-1 0 0,-1-1 0 0 0,20-18 1 0 0,36-47 84 0 0,-12 4-286 0 0,68-75-1920 0 0,-117 139 582 0 0,-1 1-1 0 0,2 0 1 0 0,6-5-1 0 0,-4 5-1127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 9671 0 0,'3'-7'1004'0'0,"1"-12"10361"0"0,-11 22-11142 0 0,-13 12-113 0 0,0 1 0 0 0,1 0 0 0 0,-25 30-1 0 0,28-30-68 0 0,10-9-40 0 0,-17 16 2 0 0,1 1 0 0 0,-19 28 1 0 0,34-40 38 0 0,7-11-32 0 0,0-1 0 0 0,-1 1-1 0 0,1 0 1 0 0,0 0-1 0 0,-1-1 1 0 0,1 1-1 0 0,0 0 1 0 0,0 0 0 0 0,-1 0-1 0 0,1-1 1 0 0,0 1-1 0 0,0 0 1 0 0,0 0-1 0 0,0 0 1 0 0,0-1-1 0 0,1 2 1 0 0,2 1 109 0 0,-2-3-85 0 0,1 2 39 0 0,0 0-1 0 0,0-1 1 0 0,1 1-1 0 0,-1-1 1 0 0,0 0-1 0 0,1 0 1 0 0,-1 0-1 0 0,1 0 0 0 0,-1 0 1 0 0,1-1-1 0 0,0 1 1 0 0,-1-1-1 0 0,4 1 1 0 0,39-1 498 0 0,-27 0-347 0 0,0 0-166 0 0,30 3 0 0 0,-42-2-265 0 0,1 1 1 0 0,-1-1 0 0 0,0 1-1 0 0,0 0 1 0 0,0 0 0 0 0,-1 1-1 0 0,1 0 1 0 0,8 5-1 0 0,-13-7-277 0 0,3 2 39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11055 0 0,'0'0'1002'0'0,"-7"6"-804"0"0,-65 80 5257 0 0,28-31-4067 0 0,-172 236 871 0 0,26 18-1989 0 0,140-226-210 0 0,-92 158 180 0 0,104-184-362 0 0,37-56-516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2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18799 0 0,'0'0'1706'0'0,"2"0"-1405"0"0,153-26 1254 0 0,-91 14-366 0 0,1 2-1 0 0,83-2 1 0 0,-110 11-1703 0 0,-21 0-184 0 0,-1 1 0 0 0,1 0 0 0 0,-1 1 0 0 0,1 1 0 0 0,24 5 0 0 0,-29-2-1318 0 0,-3 1-282 0 0</inkml:trace>
  <inkml:trace contextRef="#ctx0" brushRef="#br0" timeOffset="1">648 114 7367 0 0,'0'0'667'0'0,"1"1"-547"0"0,52 37 9746 0 0,-32-26-8121 0 0,-16-10-1554 0 0,0 0 0 0 0,0-1 0 0 0,0 0 0 0 0,0 0 0 0 0,1 0 1 0 0,-1 0-1 0 0,0-1 0 0 0,1 0 0 0 0,-1 0 0 0 0,0 0 1 0 0,1-1-1 0 0,-1 0 0 0 0,0 0 0 0 0,0 0 0 0 0,0 0 0 0 0,0-1 1 0 0,0 0-1 0 0,6-3 0 0 0,-3 1-163 0 0,0 0 0 0 0,0-1 0 0 0,0 0 0 0 0,0 0 0 0 0,-1-1 0 0 0,0 0 0 0 0,0 0 0 0 0,0-1 0 0 0,9-12-1 0 0,-13 15-43 0 0,-1-1-1 0 0,1 1 0 0 0,-1-1 1 0 0,0 0-1 0 0,0 0 0 0 0,0 1 1 0 0,1-7-1 0 0,-3 11-3 0 0,0 0 0 0 0,0-1 0 0 0,-1 1 0 0 0,1-1 0 0 0,0 1 0 0 0,0 0 0 0 0,0-1 0 0 0,0 1 0 0 0,0 0 0 0 0,-1-1 0 0 0,1 1 0 0 0,0 0 0 0 0,0-1 0 0 0,-1 1 0 0 0,1 0 0 0 0,0-1 0 0 0,0 1 0 0 0,-1 0 0 0 0,1 0 0 0 0,0-1 0 0 0,-1 1 0 0 0,1 0 0 0 0,0 0 0 0 0,-1 0 0 0 0,1 0 0 0 0,0-1 0 0 0,-1 1 0 0 0,1 0 0 0 0,-1 0 0 0 0,1 0 0 0 0,0 0 0 0 0,-1 0 0 0 0,1 0 0 0 0,-1 0 0 0 0,1 0 0 0 0,0 0 0 0 0,-1 0-1 0 0,0 0 1 0 0,-15 2-527 0 0,0 4 317 0 0,0 0 0 0 0,0 1 0 0 0,1 1 0 0 0,0 0 0 0 0,-23 17 0 0 0,2-1 218 0 0,11-9-11 0 0,-76 52 191 0 0,89-59-128 0 0,2 1 1 0 0,-1 1-1 0 0,1 0 0 0 0,0 0 0 0 0,1 1 1 0 0,-11 17-1 0 0,19-26-18 0 0,0 0-95 0 0,-1-1 0 0 0,1 1 0 0 0,0-1 0 0 0,0 1 0 0 0,1-1 0 0 0,-1 1 0 0 0,0 0 0 0 0,1-1 0 0 0,-1 1 0 0 0,0 0 0 0 0,1-1 0 0 0,0 1 0 0 0,-1 0 0 0 0,1 0-1 0 0,0 0 1 0 0,0-1 0 0 0,0 1 0 0 0,0 0 0 0 0,1 3 0 0 0,5 2-779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1375 0 0,'0'0'16574'0'0,"7"-4"-13653"0"0,0-2-2377 0 0,0-1 1 0 0,-1 1 0 0 0,0-1-1 0 0,0 0 1 0 0,-1-1 0 0 0,0 0-1 0 0,6-11 1 0 0,10-14-321 0 0,2 2-180 0 0,2 0 0 0 0,1 2 0 0 0,35-30 0 0 0,-55 54-61 0 0,67-56-356 0 0,-64 54 285 0 0,0 1-1 0 0,0 1 1 0 0,0 0 0 0 0,1 0 0 0 0,0 1-1 0 0,18-6 1 0 0,-24 9 77 0 0,-1 0 0 0 0,1 1 1 0 0,-1 0-1 0 0,1-1 0 0 0,-1 1 0 0 0,1 0 0 0 0,-1 1 0 0 0,1-1 1 0 0,-1 1-1 0 0,1 0 0 0 0,-1-1 0 0 0,1 1 0 0 0,-1 1 0 0 0,0-1 0 0 0,0 0 1 0 0,0 1-1 0 0,0 0 0 0 0,0 0 0 0 0,0 0 0 0 0,0 0 0 0 0,0 0 1 0 0,-1 0-1 0 0,1 1 0 0 0,-1-1 0 0 0,1 1 0 0 0,-1 0 0 0 0,0 0 0 0 0,0 0 1 0 0,0 0-1 0 0,1 4 0 0 0,-1-3 18 0 0,0 1 1 0 0,0 0-1 0 0,0 0 1 0 0,-1 0-1 0 0,1 0 1 0 0,-1 0-1 0 0,-1 0 1 0 0,1 0-1 0 0,-1 1 1 0 0,1-1-1 0 0,-2 0 1 0 0,1 0-1 0 0,0 0 1 0 0,-1 1-1 0 0,0-1 1 0 0,0 0-1 0 0,-1 0 1 0 0,0 0-1 0 0,1 0 1 0 0,-4 4-1 0 0,-10 14 52 0 0,0-1-1 0 0,-2-1 1 0 0,-1-1-1 0 0,0-1 1 0 0,-1 0-1 0 0,-1-1 1 0 0,-23 15-1 0 0,25-20-611 0 0,-1-2-1 0 0,-33 15 0 0 0,50-25 417 0 0,1 0-1 0 0,-1-1 1 0 0,1 1 0 0 0,-1 0 0 0 0,0-1-1 0 0,0 0 1 0 0,1 1 0 0 0,-1-1-1 0 0,0 0 1 0 0,0 0 0 0 0,1 0-1 0 0,-1 0 1 0 0,0 0 0 0 0,0-1-1 0 0,-2 1 1 0 0,3-1-50 0 0,0 1 0 0 0,1-1 0 0 0,-1 0-1 0 0,0 1 1 0 0,0-1 0 0 0,0 1 0 0 0,1-1 0 0 0,-1 0 0 0 0,0 0 0 0 0,0 0-1 0 0,1 1 1 0 0,-1-1 0 0 0,1 0 0 0 0,-1 0 0 0 0,1 0 0 0 0,-1 0 0 0 0,1 0-1 0 0,0 0 1 0 0,-1 0 0 0 0,1 0 0 0 0,0 0 0 0 0,0 0 0 0 0,0 0 0 0 0,0 0-1 0 0,0 0 1 0 0,0 0 0 0 0,0-1 0 0 0,1-12-5696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20 11055 0 0,'0'0'852'0'0,"-6"-13"1076"0"0,5 12-1725 0 0,0 1 0 0 0,0-1-1 0 0,0 0 1 0 0,0 1-1 0 0,0-1 1 0 0,0 1 0 0 0,0-1-1 0 0,0 1 1 0 0,0-1-1 0 0,0 1 1 0 0,0 0 0 0 0,0 0-1 0 0,-1-1 1 0 0,1 1 0 0 0,0 0-1 0 0,0 0 1 0 0,0 0-1 0 0,0 0 1 0 0,-1 0 0 0 0,1 1-1 0 0,0-1 1 0 0,0 0 0 0 0,0 0-1 0 0,0 1 1 0 0,0-1-1 0 0,0 1 1 0 0,0-1 0 0 0,0 1-1 0 0,-1 0 1 0 0,-4 2-78 0 0,0 1-1 0 0,0 0 1 0 0,-8 7 0 0 0,-2 3 24 0 0,1 1 0 0 0,1 1 0 0 0,0 1 0 0 0,1 0 0 0 0,-14 25 1 0 0,-46 99 501 0 0,-41 93-326 0 0,78-168-327 0 0,-67 89-1 0 0,101-152 0 0 0,0-1-1 0 0,0 1 1 0 0,0 0-1 0 0,1 0 1 0 0,-1 0-1 0 0,0 0 1 0 0,-1 6-1 0 0,3-8-6 0 0,0-1 0 0 0,1 0 1 0 0,-1 1-1 0 0,0-1 0 0 0,0 0 0 0 0,0 1 0 0 0,1-1 0 0 0,-1 0 0 0 0,0 0 1 0 0,0 1-1 0 0,1-1 0 0 0,-1 0 0 0 0,0 0 0 0 0,1 0 0 0 0,-1 1 1 0 0,0-1-1 0 0,1 0 0 0 0,-1 0 0 0 0,0 0 0 0 0,1 0 0 0 0,-1 0 0 0 0,0 0 1 0 0,1 0-1 0 0,-1 0 0 0 0,0 1 0 0 0,1-1 0 0 0,-1 0 0 0 0,0-1 0 0 0,1 1 1 0 0,0 0-1 0 0,11 0-1589 0 0,6-3-5709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295 432 8087 0 0,'0'0'3522'0'0,"0"11"-965"0"0,0-8-2398 0 0,-1 0 0 0 0,0 1 1 0 0,0-1-1 0 0,0 0 0 0 0,0 0 0 0 0,0 0 0 0 0,-1 0 1 0 0,1 0-1 0 0,-1 0 0 0 0,0 0 0 0 0,0-1 0 0 0,0 1 1 0 0,0-1-1 0 0,0 1 0 0 0,0-1 0 0 0,-1 0 0 0 0,1 1 1 0 0,-1-1-1 0 0,0-1 0 0 0,0 1 0 0 0,0 0 1 0 0,0-1-1 0 0,0 1 0 0 0,0-1 0 0 0,0 0 0 0 0,-5 1 1 0 0,-13 4 108 0 0,0-1 0 0 0,-1-1 1 0 0,1-1-1 0 0,-1-2 0 0 0,1 0 1 0 0,-30-2-1 0 0,48 1-244 0 0,0-1 1 0 0,1 1-1 0 0,-1-1 0 0 0,0 1 0 0 0,1-1 0 0 0,-1 0 1 0 0,1 0-1 0 0,-1 0 0 0 0,1-1 0 0 0,0 1 0 0 0,-1 0 1 0 0,1-1-1 0 0,0 0 0 0 0,0 1 0 0 0,0-1 1 0 0,0 0-1 0 0,0 0 0 0 0,1 0 0 0 0,-3-3 0 0 0,3 2 16 0 0,0 1-1 0 0,0-1 1 0 0,0 0 0 0 0,0 0-1 0 0,0 0 1 0 0,1 1-1 0 0,-1-1 1 0 0,1 0-1 0 0,0 0 1 0 0,0 0-1 0 0,0 0 1 0 0,0 0-1 0 0,0 0 1 0 0,1 0 0 0 0,-1 1-1 0 0,1-1 1 0 0,1-5-1 0 0,4-6 14 0 0,1 0-1 0 0,1 1 1 0 0,0 0 0 0 0,0 0-1 0 0,1 0 1 0 0,17-16 0 0 0,-2-1-10 0 0,23-28-155 0 0,2 2 0 0 0,79-69 0 0 0,-119 117 92 0 0,1 1-1 0 0,-1 0 1 0 0,1 1 0 0 0,0 0-1 0 0,0 1 1 0 0,1 0 0 0 0,-1 1-1 0 0,1 0 1 0 0,0 0 0 0 0,18-3-1 0 0,-24 7 14 0 0,-1-1 0 0 0,1 1 1 0 0,0-1-1 0 0,0 2 0 0 0,-1-1 0 0 0,1 0 0 0 0,0 1 0 0 0,0 0 0 0 0,-1 0 1 0 0,1 0-1 0 0,-1 1 0 0 0,1-1 0 0 0,-1 1 0 0 0,1 0 0 0 0,-1 0 0 0 0,0 1 1 0 0,0-1-1 0 0,0 1 0 0 0,0 0 0 0 0,-1 0 0 0 0,1 0 0 0 0,-1 1 0 0 0,0-1 1 0 0,0 1-1 0 0,0 0 0 0 0,0 0 0 0 0,4 8 0 0 0,-4-5 23 0 0,0 0 0 0 0,-1 0-1 0 0,0 0 1 0 0,0 1 0 0 0,0-1-1 0 0,-1 1 1 0 0,0-1 0 0 0,-1 1 0 0 0,0 0-1 0 0,0-1 1 0 0,0 1 0 0 0,-1-1-1 0 0,-2 9 1 0 0,0 0 26 0 0,-1 0 0 0 0,-1-1 0 0 0,0 1 0 0 0,-1-1 0 0 0,-9 15 0 0 0,7-16-13 0 0,0 0 0 0 0,-2-1-1 0 0,1 0 1 0 0,-2-1 0 0 0,0 0 0 0 0,0 0-1 0 0,-1-1 1 0 0,0-1 0 0 0,-1 0 0 0 0,0-1-1 0 0,-1 0 1 0 0,-28 13 0 0 0,24-14-728 0 0,0-1 0 0 0,-1-1 0 0 0,-26 6 0 0 0,43-12-126 0 0,-4 1-8 0 0,-8-2-10119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58 10591 0 0,'2'-7'598'0'0,"1"-5"726"0"0,0 0 0 0 0,7-14 3322 0 0,-9 41-4186 0 0,-1 0-408 0 0,-2-1-1 0 0,0 1 1 0 0,-1-1-1 0 0,0 1 1 0 0,-8 19-1 0 0,-32 68-18 0 0,6-29-6 0 0,-2-3 1 0 0,-3-1 0 0 0,-97 120-1 0 0,78-124-2513 0 0,-115 96 0 0 0,172-158 2074 0 0,-8 6 420 0 0,9-4-4194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59 138 14511 0 0,'-6'9'858'0'0,"3"-5"-711"0"0,0 0 0 0 0,1 1-1 0 0,-1-1 1 0 0,1 0 0 0 0,0 1 0 0 0,-1 4-1 0 0,2-8-79 0 0,1 0 0 0 0,0 0-1 0 0,0 0 1 0 0,0 0 0 0 0,0 0-1 0 0,0 1 1 0 0,0-1 0 0 0,0 0-1 0 0,0 0 1 0 0,0 0 0 0 0,1 0-1 0 0,-1 0 1 0 0,0 0 0 0 0,1 0-1 0 0,-1 0 1 0 0,1 0 0 0 0,-1 0-1 0 0,1 0 1 0 0,-1 0 0 0 0,1 0-1 0 0,0-1 1 0 0,-1 1 0 0 0,1 0-1 0 0,0 0 1 0 0,0-1 0 0 0,0 1-1 0 0,-1 0 1 0 0,1-1 0 0 0,0 1-1 0 0,0-1 1 0 0,0 1 0 0 0,0-1 0 0 0,2 1-1 0 0,2 1 154 0 0,0 0-1 0 0,1-1 0 0 0,-1 1 0 0 0,1-1 1 0 0,-1-1-1 0 0,1 1 0 0 0,0-1 1 0 0,-1 0-1 0 0,1 0 0 0 0,11-2 0 0 0,5-2 369 0 0,30-10-1 0 0,-41 11-430 0 0,30-9 131 0 0,41-19 0 0 0,-62 22-213 0 0,-2 0 1 0 0,1-2-1 0 0,-1 0 0 0 0,19-15 0 0 0,-33 23-159 0 0,-1-1 1 0 0,1 1-1 0 0,-1-1 0 0 0,0 1 1 0 0,0-1-1 0 0,0 0 0 0 0,0 0 1 0 0,4-9-1 0 0,-7 12 60 0 0,1 0-1 0 0,-1 0 1 0 0,0 0 0 0 0,1 0 0 0 0,-1-1-1 0 0,0 1 1 0 0,0 0 0 0 0,0 0 0 0 0,0-1-1 0 0,0 1 1 0 0,0 0 0 0 0,0 0 0 0 0,0-1 0 0 0,0 1-1 0 0,0 0 1 0 0,-1 0 0 0 0,1-1 0 0 0,-1 1-1 0 0,1 0 1 0 0,-1 0 0 0 0,1 0 0 0 0,-1 0-1 0 0,0 0 1 0 0,1 0 0 0 0,-1 0 0 0 0,0 0 0 0 0,0 0-1 0 0,0 0 1 0 0,0 0 0 0 0,0 0 0 0 0,0 1-1 0 0,0-1 1 0 0,0 0 0 0 0,0 1 0 0 0,0-1-1 0 0,0 1 1 0 0,0-1 0 0 0,0 1 0 0 0,-2-1 0 0 0,-3-1-134 0 0,0 1 0 0 0,0-1 1 0 0,0 1-1 0 0,0 1 1 0 0,-1-1-1 0 0,1 1 1 0 0,0 0-1 0 0,0 0 0 0 0,0 1 1 0 0,-1 0-1 0 0,1 0 1 0 0,0 1-1 0 0,-6 1 1 0 0,-9 4-26 0 0,2 1 1 0 0,-29 15-1 0 0,-1 6 141 0 0,-80 62-1 0 0,127-90 41 0 0,-15 13 136 0 0,-24 22 1 0 0,37-32-61 0 0,0 0 0 0 0,0 0 0 0 0,1 0-1 0 0,0 1 1 0 0,0 0 0 0 0,0-1 0 0 0,0 1 0 0 0,1 0 0 0 0,-1 0-1 0 0,1 0 1 0 0,-2 9 0 0 0,4-12-38 0 0,0 1-1 0 0,-1-1 0 0 0,1 1 1 0 0,0-1-1 0 0,0 0 1 0 0,1 1-1 0 0,-1-1 1 0 0,0 1-1 0 0,1-1 1 0 0,0 0-1 0 0,-1 1 0 0 0,1-1 1 0 0,0 0-1 0 0,0 0 1 0 0,0 0-1 0 0,2 4 1 0 0,0-3 0 0 0,-1 0 0 0 0,1 0 0 0 0,0-1 0 0 0,0 1 0 0 0,0-1 0 0 0,0 1 0 0 0,0-1 0 0 0,1 0 0 0 0,4 2 0 0 0,5 1 13 0 0,0 0 0 0 0,0-1 0 0 0,0-1 0 0 0,23 4 0 0 0,-17-5-460 0 0,1 0-1 0 0,-1-1 0 0 0,36-3 1 0 0,-36-1-535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155 122 3679 0 0,'0'1'7268'0'0,"-1"7"-5029"0"0,0 23 3254 0 0,1-26-5052 0 0,0 1 1 0 0,0-1-1 0 0,1 0 0 0 0,1 6 0 0 0,-1-9-394 0 0,-1-1-1 0 0,1 1 0 0 0,-1 0 0 0 0,1 0 0 0 0,0-1 0 0 0,-1 1 0 0 0,1-1 0 0 0,0 1 0 0 0,0 0 0 0 0,1-1 0 0 0,-1 0 0 0 0,0 1 0 0 0,0-1 0 0 0,1 0 0 0 0,-1 1 0 0 0,0-1 0 0 0,1 0 0 0 0,0 0 0 0 0,-1 0 1 0 0,1 0-1 0 0,-1-1 0 0 0,1 1 0 0 0,0 0 0 0 0,0-1 0 0 0,-1 1 0 0 0,1-1 0 0 0,0 1 0 0 0,0-1 0 0 0,0 0 0 0 0,0 0 0 0 0,2 0 0 0 0,4 0 42 0 0,-1-1 1 0 0,1 0-1 0 0,-1-1 0 0 0,0 1 1 0 0,14-6-1 0 0,37-18 147 0 0,-25 9-147 0 0,-1 2-47 0 0,31-20-1 0 0,-49 26-45 0 0,-1-1 0 0 0,0 0 0 0 0,-1-1 0 0 0,19-19 0 0 0,-28 26-35 0 0,-1 0 1 0 0,1-1-1 0 0,-1 1 0 0 0,0 0 0 0 0,0-1 0 0 0,0 1 0 0 0,2-8 0 0 0,-4 11 19 0 0,1-1 1 0 0,-1 0 0 0 0,0 0 0 0 0,0 0-1 0 0,0 0 1 0 0,0 1 0 0 0,0-1 0 0 0,0 0-1 0 0,0 0 1 0 0,0 0 0 0 0,0 0 0 0 0,0 1-1 0 0,0-1 1 0 0,0 0 0 0 0,0 0 0 0 0,-1 0-1 0 0,1 1 1 0 0,0-1 0 0 0,-1 0 0 0 0,1 0-1 0 0,-1 1 1 0 0,1-1 0 0 0,-1 0 0 0 0,1 1-1 0 0,-1-1 1 0 0,1 0 0 0 0,-1 1 0 0 0,1-1-1 0 0,-1 1 1 0 0,0-1 0 0 0,1 1 0 0 0,-1-1-1 0 0,0 1 1 0 0,0-1 0 0 0,1 1 0 0 0,-1 0-1 0 0,0 0 1 0 0,0-1 0 0 0,0 1 0 0 0,1 0-1 0 0,-1 0 1 0 0,-1 0 0 0 0,-4-1-85 0 0,0 1-1 0 0,1-1 1 0 0,-1 1 0 0 0,1 1 0 0 0,-1-1-1 0 0,1 1 1 0 0,-1 0 0 0 0,-8 3 0 0 0,-43 17-442 0 0,52-19 498 0 0,-45 20 123 0 0,0 3-1 0 0,1 1 1 0 0,2 3 0 0 0,-52 40-1 0 0,81-54 210 0 0,-31 32-1 0 0,43-40-211 0 0,1 0-1 0 0,-1 0 0 0 0,1 0 0 0 0,1 1 0 0 0,-1-1 1 0 0,1 1-1 0 0,1 1 0 0 0,-4 8 0 0 0,6-15-56 0 0,1 1 0 0 0,-1-1-1 0 0,1 0 1 0 0,-1 0 0 0 0,1 0-1 0 0,0 0 1 0 0,0 1 0 0 0,0-1-1 0 0,0 0 1 0 0,1 0 0 0 0,-1 0-1 0 0,0 1 1 0 0,1-1 0 0 0,0 0-1 0 0,-1 0 1 0 0,1 0-1 0 0,0 0 1 0 0,2 3 0 0 0,-1-2 4 0 0,0-1 1 0 0,1 1-1 0 0,-1-1 0 0 0,0 0 1 0 0,1 0-1 0 0,0 0 1 0 0,-1 0-1 0 0,1 0 0 0 0,0 0 1 0 0,0-1-1 0 0,4 2 1 0 0,6 1 10 0 0,1 0 0 0 0,-1-1 1 0 0,1 0-1 0 0,24 1 0 0 0,-10-3-1164 0 0,41-3 0 0 0,-49 0-139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122 292 11055 0 0,'-1'2'852'0'0,"-37"31"-9"0"0,21-17 1248 0 0,-1 0-1 0 0,-30 19 2317 0 0,49-42-4318 0 0,-1 0 1 0 0,1 0-1 0 0,1 0 1 0 0,0 0-1 0 0,-1 1 1 0 0,2-1 0 0 0,-1 0-1 0 0,1 1 1 0 0,5-10-1 0 0,6-6 407 0 0,20-25 1 0 0,-18 25-396 0 0,3-5-177 0 0,2 1 0 0 0,0 0 0 0 0,2 2 0 0 0,1 1 0 0 0,1 1 0 0 0,0 1 0 0 0,29-18 0 0 0,-49 37 79 0 0,-1-1 0 0 0,0 1 0 0 0,1 0 0 0 0,-1 0 0 0 0,1 1 0 0 0,-1 0 0 0 0,1-1 0 0 0,0 2 0 0 0,-1-1 0 0 0,1 0 1 0 0,6 1-1 0 0,-8 0 12 0 0,-1 0 1 0 0,1 1 0 0 0,0-1-1 0 0,0 1 1 0 0,-1 0 0 0 0,1-1-1 0 0,-1 1 1 0 0,1 0 0 0 0,-1 1-1 0 0,1-1 1 0 0,-1 0 0 0 0,1 1-1 0 0,-1-1 1 0 0,0 1 0 0 0,0 0-1 0 0,0 0 1 0 0,0 0 0 0 0,0 0-1 0 0,0 0 1 0 0,1 3-1 0 0,-3-5-15 0 0,12 17 32 0 0,0 1 0 0 0,-2 0 0 0 0,16 37 0 0 0,-24-48-16 0 0,0 0 0 0 0,0 0-1 0 0,-1 0 1 0 0,0 0 0 0 0,0 0-1 0 0,-1 1 1 0 0,0-1 0 0 0,0 0-1 0 0,0 0 1 0 0,-1 1 0 0 0,-3 11-1 0 0,0-5-73 0 0,-2 0-1 0 0,1-1 0 0 0,-15 25 1 0 0,-8 17-1505 0 0,27-47 475 0 0,10 3-4860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557 371 18511 0 0,'0'0'1683'0'0,"-1"2"-1390"0"0,-4 12-64 0 0,0-1-1 0 0,-2 1 0 0 0,1-1 1 0 0,-2-1-1 0 0,0 1 1 0 0,-17 19-1 0 0,-3 7 269 0 0,-112 174 500 0 0,88-131-976 0 0,-18 25-114 0 0,54-85-33 0 0,-2 0-1 0 0,-32 31 0 0 0,46-50 87 0 0,-12 13-379 0 0,0-2 0 0 0,-1 0 0 0 0,-33 20 1 0 0,50-34 376 0 0,0 0 1 0 0,-1 1 0 0 0,1-1 0 0 0,-1 0 0 0 0,1 1-1 0 0,0-1 1 0 0,-1 0 0 0 0,1 0 0 0 0,-1 1 0 0 0,1-1 0 0 0,-1 0-1 0 0,1 0 1 0 0,-1 0 0 0 0,1 0 0 0 0,-1 1 0 0 0,1-1-1 0 0,-1 0 1 0 0,1 0 0 0 0,-1 0 0 0 0,1 0 0 0 0,-1 0 0 0 0,1 0-1 0 0,-1 0 1 0 0,1-1 0 0 0,-1 1 0 0 0,1 0 0 0 0,0 0 0 0 0,-1 0-1 0 0,0-1 1 0 0,1 0 2 0 0,0 0-1 0 0,0 1 0 0 0,0-1 1 0 0,0 0-1 0 0,0 0 0 0 0,0 0 1 0 0,1 0-1 0 0,-1 0 0 0 0,0 1 1 0 0,0-1-1 0 0,1 0 1 0 0,-1 0-1 0 0,1 0 0 0 0,0 0 1 0 0,21-32-577 0 0,157-235-2331 0 0,-100 143 708 0 0,36-70-3690 0 0,-52 58 8527 0 0,-50 104-867 0 0,1 1-1 0 0,2 1 1 0 0,0 0 0 0 0,2 1-1 0 0,35-43 1 0 0,-44 63-1494 0 0,0 0 0 0 0,1 2 0 0 0,0-1 0 0 0,0 1-1 0 0,1 0 1 0 0,0 1 0 0 0,0 1 0 0 0,1 0 0 0 0,-1 0 0 0 0,1 1 0 0 0,1 0 0 0 0,-1 1 0 0 0,1 1 0 0 0,23-4 0 0 0,-25 6-231 0 0,1 0 0 0 0,0 1 0 0 0,0 1 0 0 0,0-1 0 0 0,-1 2 0 0 0,1 0 0 0 0,-1 0 0 0 0,1 1 0 0 0,-1 0 1 0 0,0 1-1 0 0,0 1 0 0 0,0-1 0 0 0,0 2 0 0 0,-1 0 0 0 0,0 0 0 0 0,15 12 0 0 0,-9-5 19 0 0,-1 1 1 0 0,27 31-1 0 0,-38-40-15 0 0,0 0 0 0 0,0 1 0 0 0,-1-1 0 0 0,1 1 0 0 0,-1 0 0 0 0,0 0 0 0 0,-1 1 0 0 0,1-1 1 0 0,-1 0-1 0 0,-1 1 0 0 0,1-1 0 0 0,0 14 0 0 0,-2-17 6 0 0,0 0 0 0 0,0 0 0 0 0,-1 0 0 0 0,1 0 0 0 0,-1 0 0 0 0,0 0 1 0 0,0 0-1 0 0,0-1 0 0 0,0 1 0 0 0,-1 0 0 0 0,1-1 0 0 0,-1 1 0 0 0,1-1 0 0 0,-1 1 1 0 0,0-1-1 0 0,0 0 0 0 0,0 0 0 0 0,0 0 0 0 0,-1 0 0 0 0,1 0 0 0 0,-4 2 0 0 0,-5 3 86 0 0,0-2-1 0 0,0 1 1 0 0,-23 6-1 0 0,16-6-64 0 0,-92 36 120 0 0,-172 57-1699 0 0,251-92-602 0 0,19-5 257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96 9215 0 0,'4'-6'950'0'0,"0"1"-521"0"0,-1 1 1 0 0,1-1-1 0 0,0 1 1 0 0,1 1-1 0 0,-1-1 1 0 0,1 0 0 0 0,-1 1-1 0 0,1 0 1 0 0,0 0-1 0 0,0 1 1 0 0,9-4-1 0 0,72-36 3933 0 0,-84 41-3709 0 0,-3 7-580 0 0,0-1 0 0 0,-1 1 1 0 0,1 0-1 0 0,-1-1 0 0 0,0 1 0 0 0,-1-1 1 0 0,1 0-1 0 0,-1 0 0 0 0,-7 9 0 0 0,0 3-21 0 0,-71 132 290 0 0,-60 102 29 0 0,-216 271-189 0 0,307-452-172 0 0,-40 44 65 0 0,110-150 42 0 0,8 1-191 0 0,46-45 0 0 0,40-24-360 0 0,-95 86 352 0 0,145-114-552 0 0,-148 121 624 0 0,0 1 1 0 0,0 1 0 0 0,29-12 0 0 0,-37 17 40 0 0,0 1 1 0 0,0 1 0 0 0,1 0 0 0 0,-1 0-1 0 0,0 1 1 0 0,1 0 0 0 0,-1 0-1 0 0,1 1 1 0 0,-1 0 0 0 0,12 1 0 0 0,-17 0-2 0 0,0-1 1 0 0,0 1 0 0 0,0 0-1 0 0,0-1 1 0 0,0 1 0 0 0,0 1 0 0 0,0-1-1 0 0,-1 0 1 0 0,1 1 0 0 0,-1-1-1 0 0,1 1 1 0 0,-1 0 0 0 0,1 0 0 0 0,-1 0-1 0 0,0 0 1 0 0,0 0 0 0 0,0 1-1 0 0,0-1 1 0 0,0 1 0 0 0,-1-1 0 0 0,1 1-1 0 0,-1 0 1 0 0,0-1 0 0 0,1 1 0 0 0,-1 0-1 0 0,0 0 1 0 0,-1 0 0 0 0,1 0-1 0 0,0 0 1 0 0,-1 0 0 0 0,0 0 0 0 0,0 5-1 0 0,0 0 18 0 0,-1 1 0 0 0,0 0-1 0 0,0-1 1 0 0,-1 1 0 0 0,0-1 0 0 0,0 0-1 0 0,-1 0 1 0 0,0 0 0 0 0,-1 0-1 0 0,-5 10 1 0 0,-20 24 128 0 0,-2-1-1 0 0,-48 51 1 0 0,47-56-135 0 0,28-32-849 0 0,1 0 1 0 0,-1 1-1 0 0,1-1 0 0 0,0 1 1 0 0,0 0-1 0 0,0 0 0 0 0,1 0 0 0 0,0 0 1 0 0,-2 8-1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 7367 0 0,'0'0'667'0'0,"-14"-3"-120"0"0,10 3 345 0 0,0 1 0 0 0,0-1 0 0 0,0 1 0 0 0,0 0 1 0 0,1 1-1 0 0,-1-1 0 0 0,0 1 0 0 0,0 0 0 0 0,1-1 1 0 0,-1 2-1 0 0,-3 1 0 0 0,-36 32 861 0 0,39-33-1830 0 0,-47 40 177 0 0,24-22-64 0 0,-41 44 0 0 0,51-46-99 0 0,-22 33 0 0 0,35-45 45 0 0,-1 0 0 0 0,2 0 0 0 0,-1 0 0 0 0,1 1 0 0 0,0 0 0 0 0,0-1 0 0 0,1 1 0 0 0,-3 15 0 0 0,5-21 7 0 0,0-1 0 0 0,0 1 0 0 0,0 0-1 0 0,0-1 1 0 0,0 1 0 0 0,0-1 0 0 0,1 1 0 0 0,-1 0-1 0 0,1-1 1 0 0,-1 1 0 0 0,1-1 0 0 0,-1 1-1 0 0,1-1 1 0 0,0 0 0 0 0,-1 1 0 0 0,1-1 0 0 0,0 0-1 0 0,2 3 1 0 0,-1-3 8 0 0,0 1-1 0 0,0-1 1 0 0,0 1-1 0 0,0-1 0 0 0,0 0 1 0 0,0 1-1 0 0,1-1 1 0 0,-1 0-1 0 0,0-1 1 0 0,5 2-1 0 0,2 0 56 0 0,0-1 0 0 0,-1-1 1 0 0,1 1-1 0 0,0-1 0 0 0,15-3 1 0 0,-12 2 73 0 0,-1-1 1 0 0,0-1-1 0 0,0 0 1 0 0,-1 0-1 0 0,20-10 1 0 0,-25 11-83 0 0,1-1 0 0 0,-1-1 0 0 0,0 1 0 0 0,0-1 0 0 0,0 0 0 0 0,-1 0-1 0 0,0 0 1 0 0,1-1 0 0 0,-1 0 0 0 0,-1 1 0 0 0,1-2 0 0 0,3-5 0 0 0,-3 3 2 0 0,-1 0-1 0 0,0 1 0 0 0,0-2 1 0 0,-1 1-1 0 0,0 0 0 0 0,-1 0 1 0 0,0-1-1 0 0,0 1 0 0 0,-1-17 1 0 0,-2-2-847 0 0,-10-47 0 0 0,2 22-3921 0 0,8 43 2912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15087 0 0,'0'0'2024'0'0,"0"1"-1598"0"0,0 4-273 0 0,0-1 0 0 0,0 0 0 0 0,0 0 0 0 0,0 0 0 0 0,-1 0 0 0 0,0 0 0 0 0,-2 7 0 0 0,-13 30 405 0 0,9-24-318 0 0,-68 143 1062 0 0,26-59-905 0 0,-7 18-255 0 0,-6-2-1 0 0,-85 119 1 0 0,-12-19-170 0 0,155-212-162 0 0,0 0 1 0 0,0 1-1 0 0,1-1 0 0 0,0 1 1 0 0,0-1-1 0 0,-3 10 0 0 0,15-14-2266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0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93 7367 0 0,'-20'28'1151'0'0,"0"-1"9282"0"0,21-26-10319 0 0,0-1-1 0 0,1 1 1 0 0,-1 0 0 0 0,0-1-1 0 0,0 1 1 0 0,1 0 0 0 0,-1-1-1 0 0,0 0 1 0 0,1 1 0 0 0,-1-1-1 0 0,1 0 1 0 0,-1 0-1 0 0,0 0 1 0 0,3 0 0 0 0,21-2 333 0 0,-21 2-301 0 0,34-8 19 0 0,0-1 1 0 0,-1-1-1 0 0,48-22 1 0 0,-85 32-166 0 0,17-6-48 0 0,0-1 0 0 0,0 0 0 0 0,-1-2-1 0 0,0 0 1 0 0,0 0 0 0 0,14-13 0 0 0,-30 22 35 0 0,1 0 0 0 0,-1-1-1 0 0,0 1 1 0 0,1 0 0 0 0,-1-1 0 0 0,1 1 0 0 0,-1 0 0 0 0,0-1 0 0 0,1 1-1 0 0,-1-1 1 0 0,0 1 0 0 0,0 0 0 0 0,1-1 0 0 0,-1 1 0 0 0,0-1 0 0 0,0 1-1 0 0,0-1 1 0 0,0 1 0 0 0,1-1 0 0 0,-1 1 0 0 0,0-1 0 0 0,0 1 0 0 0,0-1 0 0 0,0 1-1 0 0,0-1 1 0 0,0 1 0 0 0,0-1 0 0 0,-1 0 0 0 0,1 0-3 0 0,-1 1 1 0 0,1-1-1 0 0,-1 0 1 0 0,1 1-1 0 0,-1-1 1 0 0,0 1-1 0 0,1-1 1 0 0,-1 1-1 0 0,0 0 1 0 0,1-1-1 0 0,-1 1 1 0 0,0-1-1 0 0,0 1 1 0 0,0 0-1 0 0,-1-1 1 0 0,-2 0-58 0 0,-1 0 1 0 0,0 1 0 0 0,0-1-1 0 0,-9 1 1 0 0,-10 2-38 0 0,1 2-1 0 0,-1 0 0 0 0,1 1 1 0 0,1 2-1 0 0,-1 0 0 0 0,-33 16 1 0 0,39-14 141 0 0,1 0 0 0 0,0 1 0 0 0,0 1 1 0 0,1 0-1 0 0,1 1 0 0 0,0 1 0 0 0,0 0 1 0 0,-20 27-1 0 0,23-25 161 0 0,0 0 1 0 0,1 1 0 0 0,-12 26-1 0 0,20-37-139 0 0,0 0 0 0 0,0 0 0 0 0,0 1 0 0 0,0-1 0 0 0,1 1 0 0 0,0-1 0 0 0,0 1 1 0 0,1-1-1 0 0,-1 1 0 0 0,1 0 0 0 0,0-1 0 0 0,1 1 0 0 0,0 0 0 0 0,-1-1 0 0 0,2 1 0 0 0,1 5 0 0 0,-2-8-43 0 0,1 0 1 0 0,0 0-1 0 0,-1 0 0 0 0,1 0 0 0 0,1-1 1 0 0,-1 1-1 0 0,0-1 0 0 0,0 1 1 0 0,1-1-1 0 0,0 0 0 0 0,-1 0 1 0 0,1 0-1 0 0,0 0 0 0 0,0-1 1 0 0,0 1-1 0 0,0-1 0 0 0,0 0 1 0 0,0 0-1 0 0,0 0 0 0 0,1 0 1 0 0,-1 0-1 0 0,0-1 0 0 0,7 1 1 0 0,4 0-352 0 0,0-1 1 0 0,-1 0-1 0 0,1-2 1 0 0,19-3-1 0 0,-4 0-575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69 288 13015 0 0,'0'0'1179'0'0,"0"2"-972"0"0,2 41 6654 0 0,-3-59-5909 0 0,-3-27-630 0 0,-2-36-112 0 0,6 68-262 0 0,1 0 1 0 0,-1 0-1 0 0,2 0 1 0 0,5-22 0 0 0,-5 27-60 0 0,0-1 0 0 0,1 1 0 0 0,0 0 0 0 0,1 0 0 0 0,-1 0 0 0 0,1 0 0 0 0,0 0 0 0 0,1 1 1 0 0,-1 0-1 0 0,1 0 0 0 0,0 0 0 0 0,0 1 0 0 0,1-1 0 0 0,8-5 0 0 0,-7 6 62 0 0,1 0 1 0 0,0 0-1 0 0,-1 1 0 0 0,1 0 0 0 0,0 0 0 0 0,1 1 0 0 0,-1 0 1 0 0,0 0-1 0 0,1 1 0 0 0,-1 0 0 0 0,13 1 0 0 0,2 1 150 0 0,0 1 1 0 0,39 9-1 0 0,-50-8-81 0 0,0 1 0 0 0,0 0 0 0 0,0 0-1 0 0,0 2 1 0 0,-1-1 0 0 0,18 12 0 0 0,-26-15-5 0 0,0 1 1 0 0,0-1-1 0 0,0 0 1 0 0,-1 1-1 0 0,1 0 1 0 0,-1 0-1 0 0,1 0 0 0 0,3 6 1 0 0,-6-8-5 0 0,1 1 1 0 0,0-1-1 0 0,-1 1 1 0 0,0-1-1 0 0,1 0 0 0 0,-1 1 1 0 0,0-1-1 0 0,0 1 1 0 0,0-1-1 0 0,0 1 1 0 0,0-1-1 0 0,0 1 0 0 0,0-1 1 0 0,0 1-1 0 0,-1-1 1 0 0,1 1-1 0 0,0-1 0 0 0,-1 0 1 0 0,0 1-1 0 0,1-1 1 0 0,-1 0-1 0 0,0 1 1 0 0,1-1-1 0 0,-1 0 0 0 0,-1 2 1 0 0,-8 8 138 0 0,1-1 1 0 0,-2 0 0 0 0,-19 16-1 0 0,-39 22-157 0 0,64-44-11 0 0,-28 17-736 0 0,-68 32 1 0 0,86-46 173 0 0,0-2 1 0 0,-1 1-1 0 0,0-2 1 0 0,0 0 0 0 0,0-1-1 0 0,0 0 1 0 0,-21 0 0 0 0,33-3 420 0 0,0-1 0 0 0,0 1 0 0 0,0-1 0 0 0,0 1 0 0 0,0-1 1 0 0,1 0-1 0 0,-6-2 0 0 0,8 2 105 0 0,-1 0-1 0 0,0 0 1 0 0,0 0 0 0 0,1 0 0 0 0,-1 0-1 0 0,0 0 1 0 0,1 0 0 0 0,0-1-1 0 0,-1 1 1 0 0,1-1 0 0 0,0 1 0 0 0,-1-1-1 0 0,1 1 1 0 0,0-1 0 0 0,0 0 0 0 0,-1-2-1 0 0,-1-6-73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43 13823 0 0,'0'-2'113'0'0,"0"0"0"0"0,0 0 0 0 0,0-1-1 0 0,0 1 1 0 0,-1 0 0 0 0,1 0 0 0 0,-1 0 0 0 0,1-1-1 0 0,-1 1 1 0 0,0 0 0 0 0,0 0 0 0 0,0 0 0 0 0,0 0-1 0 0,-2-3 1 0 0,2 4-66 0 0,0 1 0 0 0,0-1 0 0 0,0 0 0 0 0,0 0 0 0 0,-1 1 0 0 0,1-1 0 0 0,0 1 0 0 0,0-1 0 0 0,0 1 0 0 0,-1 0 0 0 0,1-1 0 0 0,0 1 0 0 0,0 0 0 0 0,-1 0 0 0 0,1 0 0 0 0,0 0 0 0 0,-1 0 0 0 0,1 0 0 0 0,0 0 0 0 0,0 0 0 0 0,-1 0 0 0 0,1 1 1 0 0,0-1-1 0 0,0 1 0 0 0,-1-1 0 0 0,-1 2 0 0 0,-6 2 79 0 0,1 0 0 0 0,-1 1 1 0 0,1 0-1 0 0,0 0 1 0 0,0 1-1 0 0,-8 7 0 0 0,-41 46-33 0 0,29-29 48 0 0,-45 48-99 0 0,4 3-1 0 0,4 2 1 0 0,3 4 0 0 0,-77 141-1 0 0,115-181-9 0 0,-2-2 0 0 0,-2-1 0 0 0,-36 43 0 0 0,26-52 43 0 0,37-34-44 0 0,8-7-219 0 0,2-1 38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49 481 13935 0 0,'0'0'4104'0'0,"-1"-1"-3241"0"0,-12-15 194 0 0,8 10-584 0 0,-1 0 1 0 0,-8-14 0 0 0,13 17-405 0 0,-1 0 0 0 0,1 0 0 0 0,0 0-1 0 0,0 0 1 0 0,0 0 0 0 0,0-1 0 0 0,1 1 0 0 0,-1 0-1 0 0,1 0 1 0 0,0-1 0 0 0,0-3 0 0 0,0 0 9 0 0,2 0-1 0 0,-1 1 1 0 0,0-1 0 0 0,1 0 0 0 0,1 1 0 0 0,-1-1 0 0 0,1 1-1 0 0,0 0 1 0 0,5-7 0 0 0,5-8 153 0 0,21-22 0 0 0,-21 27-99 0 0,7-8-62 0 0,1 1 0 0 0,1 0 1 0 0,1 2-1 0 0,0 1 0 0 0,2 1 1 0 0,1 1-1 0 0,0 1 0 0 0,1 1 1 0 0,0 1-1 0 0,31-11 0 0 0,-48 23-451 0 0,1 0 1 0 0,-1 0-1 0 0,1 1 0 0 0,15-2 0 0 0,-21 3 163 0 0,0 1 0 0 0,0 0 1 0 0,0 1-1 0 0,0-1 0 0 0,0 1 0 0 0,0 0 0 0 0,-1 0 0 0 0,1 0 1 0 0,0 1-1 0 0,-1-1 0 0 0,1 1 0 0 0,4 3 0 0 0,0 2-1702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141 309 3679 0 0,'0'0'284'0'0,"-15"3"6636"0"0,11-2-6563 0 0,1 1 0 0 0,-1-1 0 0 0,0 1 0 0 0,1 0 0 0 0,-1 1-1 0 0,1-1 1 0 0,-1 0 0 0 0,1 1 0 0 0,0 0 0 0 0,0 0 0 0 0,0 0-1 0 0,1 0 1 0 0,-1 0 0 0 0,1 1 0 0 0,-3 3 0 0 0,-3 7 1837 0 0,1 1 0 0 0,-8 25 0 0 0,1-3-754 0 0,-15 30-3759 0 0</inkml:trace>
  <inkml:trace contextRef="#ctx0" brushRef="#br0" timeOffset="1">367 76 4143 0 0,'14'-18'368'0'0,"-7"11"-296"0"0,0 0-72 0 0,2 1 0 0 0,1-1 1208 0 0,0 0 224 0 0,0 0 40 0 0,0-1 16 0 0,0 4-912 0 0,2 0-192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12439 0 0,'0'0'958'0'0,"-1"1"-625"0"0,-40 63 3468 0 0,-63 88-777 0 0,-71 107-1528 0 0,107-151-1276 0 0,-21 38-508 0 0,81-131-1612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67 11775 0 0,'18'-12'1535'0'0,"0"-1"0"0"0,29-28 2049 0 0,-55 41-3433 0 0,0 1 1 0 0,0 0 0 0 0,1 1 0 0 0,-1 0-1 0 0,0 0 1 0 0,1 1 0 0 0,0 0 0 0 0,-1 0-1 0 0,-9 6 1 0 0,-9 7 73 0 0,-26 21 0 0 0,35-24-78 0 0,-9 6-16 0 0,-34 34 0 0 0,51-44-118 0 0,0 0 0 0 0,1 1 0 0 0,0 0 0 0 0,1 0-1 0 0,0 1 1 0 0,-10 20 0 0 0,16-29-7 0 0,1 0 0 0 0,-1 0 0 0 0,0 0 1 0 0,0 0-1 0 0,1 0 0 0 0,-1 0 0 0 0,1 0 0 0 0,0 0 0 0 0,-1 1 0 0 0,1-1 0 0 0,0 0 0 0 0,0 0 0 0 0,1 0 1 0 0,-1 0-1 0 0,0 0 0 0 0,1 0 0 0 0,-1 0 0 0 0,1 0 0 0 0,0 0 0 0 0,1 4 0 0 0,-1-5-2 0 0,1 1-1 0 0,-1-1 1 0 0,0 0-1 0 0,1 0 0 0 0,-1 0 1 0 0,1 1-1 0 0,0-2 1 0 0,-1 1-1 0 0,1 0 1 0 0,0 0-1 0 0,0 0 1 0 0,0-1-1 0 0,-1 1 0 0 0,1-1 1 0 0,0 1-1 0 0,0-1 1 0 0,0 0-1 0 0,0 0 1 0 0,0 0-1 0 0,0 0 1 0 0,0 0-1 0 0,0 0 0 0 0,2-1 1 0 0,9-1 7 0 0,1-1 0 0 0,0 0-1 0 0,0-1 1 0 0,-1 0 0 0 0,15-8 0 0 0,63-35-158 0 0,-75 38 74 0 0,4-2-114 0 0,0-1-1 0 0,-2-1 1 0 0,1-1-1 0 0,-2-1 0 0 0,22-21 1 0 0,-39 35 106 0 0,-2 1-119 0 0,-1 0 158 0 0,1 1 0 0 0,-1-1 0 0 0,1 1-1 0 0,-1 0 1 0 0,1-1 0 0 0,-1 1 0 0 0,1 0 0 0 0,0 0 0 0 0,-1 1-1 0 0,1-1 1 0 0,-4 3 0 0 0,3-2 5 0 0,-14 10 30 0 0,0 0 0 0 0,1 1 0 0 0,0 1-1 0 0,1 0 1 0 0,1 1 0 0 0,1 1 0 0 0,0 0 0 0 0,-16 26 0 0 0,1 6 19 0 0,3 0 1 0 0,-21 52-1 0 0,28-51-504 0 0,1 1 0 0 0,-18 96-1 0 0,0 107-252 0 0,6-30 1441 0 0,-23 55 2535 0 0,19-109-689 0 0,30-150-1972 0 0,-1 0 0 0 0,0 0-1 0 0,-2-1 1 0 0,-10 25 0 0 0,15-42-319 0 0,1-4-243 0 0,-1 0 0 0 0,1 0 0 0 0,0 0 0 0 0,0 0 0 0 0,1 0 0 0 0,-1 0 0 0 0,1 0 0 0 0,0-4 0 0 0,2-6-88 0 0,11-71-1811 0 0,-1 4-1633 0 0,-10 57-555 0 0,-1-35 0 0 0,-3 24-1471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20 10591 0 0,'5'-7'964'0'0,"-4"6"-631"0"0,-1 0-1 0 0,0 0 1 0 0,1 0 0 0 0,-1 1-1 0 0,1-1 1 0 0,-1 0-1 0 0,1 0 1 0 0,-1 1-1 0 0,1-1 1 0 0,0 0 0 0 0,-1 1-1 0 0,1-1 1 0 0,0 0-1 0 0,0 1 1 0 0,-1-1-1 0 0,3 0 1 0 0,-6 14 5803 0 0,1-8-7934 0 0,-12 38 2359 0 0,-35 70 0 0 0,-30 37-190 0 0,59-113-345 0 0,-131 213 595 0 0,114-199-417 0 0,-24 36-32 0 0,58-84-315 0 0,1 1 1 0 0,0-1-1 0 0,0 1 0 0 0,0 0 0 0 0,1-1 0 0 0,-1 1 1 0 0,1 0-1 0 0,0 0 0 0 0,-1 8 0 0 0,4-10-1365 0 0,7 2-68 0 0</inkml:trace>
  <inkml:trace contextRef="#ctx0" brushRef="#br0" timeOffset="1">428 510 6447 0 0,'-2'1'8999'0'0,"-9"4"-4568"0"0,7 1-4137 0 0,-1-1 0 0 0,2 0 0 0 0,-1 1 1 0 0,1 0-1 0 0,0 0 0 0 0,0 0 1 0 0,0 0-1 0 0,1 0 0 0 0,0 1 1 0 0,-2 9-1 0 0,-5 13 188 0 0,-8 10-65 0 0,-24 42-1 0 0,11-24-2972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8 280 2759 0 0,'-2'11'639'0'0,"-3"29"-414"0"0,6-28 3257 0 0,2 2 5110 0 0,-1-14-8384 0 0,1 0 14 0 0,0 0 1 0 0,0 0 0 0 0,0 0-1 0 0,0-1 1 0 0,0 1 0 0 0,0-1-1 0 0,0 1 1 0 0,-1-1 0 0 0,1 0-1 0 0,0 0 1 0 0,0 0 0 0 0,3-3-1 0 0,10-6 533 0 0,-1 0-1 0 0,-1-2 1 0 0,19-17 0 0 0,36-46 614 0 0,-16 16-924 0 0,-24 29-384 0 0,35-35 9 0 0,-53 55-68 0 0,1 0 1 0 0,0 1-1 0 0,24-14 0 0 0,-35 22-8 0 0,0 1 0 0 0,0-1 0 0 0,0 1 0 0 0,0-1-1 0 0,0 1 1 0 0,0 0 0 0 0,0-1 0 0 0,0 1 0 0 0,0 0-1 0 0,0 0 1 0 0,0 0 0 0 0,0 0 0 0 0,0 0 0 0 0,1 0-1 0 0,-1 0 1 0 0,0 0 0 0 0,0 0 0 0 0,0 0 0 0 0,0 0-1 0 0,0 1 1 0 0,0-1 0 0 0,0 1 0 0 0,0-1 0 0 0,0 1-1 0 0,0-1 1 0 0,0 1 0 0 0,1 0 0 0 0,0 1-3 0 0,-1 0 0 0 0,1 0 1 0 0,0 0-1 0 0,-1 0 0 0 0,0 0 1 0 0,1 0-1 0 0,-1 1 0 0 0,0-1 1 0 0,0 0-1 0 0,1 6 0 0 0,0 1 4 0 0,0 0 0 0 0,0 0 0 0 0,-1 0 0 0 0,0 1 0 0 0,-1-1-1 0 0,0 0 1 0 0,-1 1 0 0 0,0-1 0 0 0,0 0 0 0 0,-4 13 0 0 0,-1-2 30 0 0,-1-1 0 0 0,0 0 0 0 0,-17 30 0 0 0,22-46-480 0 0,-2 4 898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0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29 18511 0 0,'-7'-10'1976'0'0,"6"9"-1951"0"0,0 0 0 0 0,0 0 1 0 0,0-1-1 0 0,0 1 0 0 0,-1 0 0 0 0,1 0 0 0 0,0 0 0 0 0,0 0 1 0 0,-1 0-1 0 0,1 1 0 0 0,0-1 0 0 0,-1 0 0 0 0,1 1 0 0 0,-1-1 0 0 0,1 1 1 0 0,-1-1-1 0 0,-1 0 0 0 0,-3 0 196 0 0,4 1-198 0 0,0-1 1 0 0,0 1-1 0 0,-1-1 1 0 0,1 1-1 0 0,-1 0 1 0 0,1 0 0 0 0,0 0-1 0 0,-1 1 1 0 0,1-1-1 0 0,0 0 1 0 0,-1 1 0 0 0,1 0-1 0 0,0-1 1 0 0,0 1-1 0 0,-1 0 1 0 0,1 0 0 0 0,0 0-1 0 0,-3 3 1 0 0,-4 2 98 0 0,0 1 1 0 0,-13 14 0 0 0,15-15-109 0 0,-32 33-27 0 0,-39 34-83 0 0,65-62-18 0 0,-18 20 1 0 0,26-26 76 0 0,1 1-1 0 0,0-1 1 0 0,0 1 0 0 0,1-1-1 0 0,-1 1 1 0 0,-3 11 0 0 0,6-15-86 0 0,2-2-19 0 0,0 1 128 0 0,0-1 0 0 0,0 1-1 0 0,0-1 1 0 0,0 0 0 0 0,0 0 0 0 0,0 1-1 0 0,0-1 1 0 0,0 0 0 0 0,0 0 0 0 0,0 0 0 0 0,0 0-1 0 0,0 0 1 0 0,0 0 0 0 0,0 0 0 0 0,0 0-1 0 0,1-1 1 0 0,8-2 14 0 0,-1-1 0 0 0,0 0 0 0 0,1 0 0 0 0,-2-1 0 0 0,1 0 0 0 0,-1-1 0 0 0,12-9 0 0 0,-1 1 0 0 0,47-37-86 0 0,-35 26-436 0 0,36-22 1 0 0,-66 46 429 0 0,-3 2 30 0 0,-1-1 91 0 0,0 1 1 0 0,0 0 0 0 0,1-1 0 0 0,-1 1 0 0 0,0 0-1 0 0,1 1 1 0 0,-1-1 0 0 0,1 0 0 0 0,-1 1 0 0 0,1-1-1 0 0,0 1 1 0 0,-3 2 0 0 0,-26 27 726 0 0,29-29-730 0 0,-10 12-10 0 0,1 0 0 0 0,1 1 1 0 0,0 0-1 0 0,2 1 0 0 0,-1-1 1 0 0,2 2-1 0 0,0-1 0 0 0,-6 23 1 0 0,-2 19-1246 0 0,-8 68 1 0 0,4-18-569 0 0,8-57 2218 0 0,-2 0 0 0 0,-3 0 0 0 0,-36 82 0 0 0,-46 43 3571 0 0,43-84-2414 0 0,43-68-1507 0 0,1 0 0 0 0,0 0 0 0 0,2 1 0 0 0,1 0-1 0 0,1 0 1 0 0,1 1 0 0 0,1 0 0 0 0,1 0 0 0 0,0 30-1 0 0,4-51-66 0 0,1-1-1 0 0,-1 1 0 0 0,1-1 0 0 0,1 7 0 0 0,2 5 52 0 0,-4-17-55 0 0,-1 1 1 0 0,1 0-1 0 0,0 0 0 0 0,0 0 0 0 0,0 0 0 0 0,0 0 1 0 0,0 0-1 0 0,-1 0 0 0 0,1-1 0 0 0,0 1 0 0 0,0 0 1 0 0,0 0-1 0 0,0 0 0 0 0,-1 0 0 0 0,1 0 0 0 0,0 0 1 0 0,0 0-1 0 0,0 0 0 0 0,-1 0 0 0 0,1 0 0 0 0,0 0 0 0 0,0 0 1 0 0,0 0-1 0 0,-1 0 0 0 0,1 0 0 0 0,0 0 0 0 0,0 1 1 0 0,0-1-1 0 0,0 0 0 0 0,-1 0 0 0 0,1 0 0 0 0,0 0 1 0 0,0 0-1 0 0,0 0 0 0 0,0 0 0 0 0,0 0 0 0 0,-1 1 1 0 0,1-1-1 0 0,0 0 0 0 0,0 0 0 0 0,0 0 0 0 0,0 0 1 0 0,0 1-1 0 0,0-1 0 0 0,0 0 0 0 0,0 0 0 0 0,0 0 1 0 0,0 0-1 0 0,-1 1 0 0 0,1-1 0 0 0,0 0 0 0 0,0 0 1 0 0,0 0-1 0 0,0 0 0 0 0,0 1 0 0 0,0-1 0 0 0,0 0 1 0 0,0 0-1 0 0,1 1 0 0 0,-6-6 2 0 0,0 1 0 0 0,0-1 0 0 0,1 1 0 0 0,0-1 1 0 0,0-1-1 0 0,-6-8 0 0 0,-17-39 28 0 0,16 30-15 0 0,-29-65-670 0 0,27 57 266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53 142 2303 0 0,'6'-17'7276'0'0,"-5"17"-6822"0"0,-1-1 1 0 0,1 0-1 0 0,-1 1 0 0 0,1-1 0 0 0,-1 0 0 0 0,1 1 0 0 0,0-1 0 0 0,0 1 0 0 0,-1-1 1 0 0,1 1-1 0 0,0 0 0 0 0,0-1 0 0 0,1 0 0 0 0,-2 1-412 0 0,1 1 0 0 0,-1-1 0 0 0,1 0 0 0 0,-1 0 1 0 0,1 0-1 0 0,-1 0 0 0 0,0 0 0 0 0,1 1 0 0 0,-1-1 0 0 0,1 0 0 0 0,-1 0 1 0 0,0 0-1 0 0,1 1 0 0 0,-1-1 0 0 0,0 0 0 0 0,0 1 0 0 0,1-1 0 0 0,-1 0 0 0 0,0 1 1 0 0,1-1-1 0 0,-1 0 0 0 0,0 1 0 0 0,0-1 0 0 0,0 1 0 0 0,0-1 0 0 0,1 0 0 0 0,-1 1 1 0 0,0-1-1 0 0,0 1 0 0 0,0-1 0 0 0,0 1 0 0 0,0-1 0 0 0,0 0 0 0 0,0 1 1 0 0,0-1-1 0 0,0 1 0 0 0,0 0 0 0 0,0 7 84 0 0,0 1 0 0 0,0-1-1 0 0,-1 1 1 0 0,0-1 0 0 0,0 0 0 0 0,-5 17 0 0 0,-23 51 1018 0 0,12-32-860 0 0,11-29-277 0 0,2-6 12 0 0,0 0 0 0 0,-3 19 0 0 0,5-20 59 0 0,2-7 180 0 0,14 9 257 0 0,-12-10-461 0 0,0 1-1 0 0,1-1 1 0 0,-1 0 0 0 0,0 0 0 0 0,0 0-1 0 0,0 0 1 0 0,0 0 0 0 0,0 0-1 0 0,0-1 1 0 0,0 1 0 0 0,0-1 0 0 0,0 1-1 0 0,0-1 1 0 0,0 0 0 0 0,-1 0 0 0 0,1 0-1 0 0,0 0 1 0 0,2-2 0 0 0,5-3 113 0 0,0-1-1 0 0,9-9 1 0 0,-12 11-76 0 0,39-39 1 0 0,-30 28-75 0 0,2 0-1 0 0,0 0 1 0 0,1 2-1 0 0,24-16 0 0 0,-39 41 156 0 0,-4 45 14 0 0,-1-43-132 0 0,2 1 0 0 0,0-1-1 0 0,0 0 1 0 0,5 22 0 0 0,-5-35-51 0 0,0 1 0 0 0,0 0-1 0 0,0 0 1 0 0,0 0 0 0 0,0-1-1 0 0,1 1 1 0 0,-1 0 0 0 0,0 0-1 0 0,1 0 1 0 0,-1-1 0 0 0,0 1 0 0 0,1 0-1 0 0,-1-1 1 0 0,1 1 0 0 0,-1 0-1 0 0,1-1 1 0 0,-1 1 0 0 0,1-1-1 0 0,0 1 1 0 0,-1-1 0 0 0,1 1 0 0 0,0-1-1 0 0,-1 1 1 0 0,1-1 0 0 0,0 0-1 0 0,0 1 1 0 0,-1-1 0 0 0,2 0-1 0 0,-1 1 16 0 0,2-1 6 0 0,-1 1 1 0 0,1-1-1 0 0,-1 0 0 0 0,1 0 0 0 0,-1 0 1 0 0,1 0-1 0 0,-1 0 0 0 0,0-1 0 0 0,1 1 1 0 0,-1-1-1 0 0,1 1 0 0 0,-1-1 0 0 0,3-1 1 0 0,-3 1 3 0 0,7-2 0 0 0,0 0-1 0 0,0-1 0 0 0,0 0 1 0 0,-1-1-1 0 0,1 1 1 0 0,-1-2-1 0 0,-1 1 1 0 0,1-1-1 0 0,-1 0 0 0 0,0-1 1 0 0,0 0-1 0 0,0 0 1 0 0,8-13-1 0 0,89-109 560 0 0,0-1-358 0 0,-100 124-617 0 0,0 0-1 0 0,0 0 1 0 0,1 0 0 0 0,0 1-1 0 0,1-1 1 0 0,7-5-1 0 0,-4 9-2176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16095 0 0,'0'0'1460'0'0,"-18"2"-1138"0"0,16 0-253 0 0,0-1 1 0 0,0 1 0 0 0,0 0 0 0 0,0 0 0 0 0,0 0 0 0 0,0 0 0 0 0,0 0 0 0 0,1 0-1 0 0,-1 1 1 0 0,1-1 0 0 0,-2 4 0 0 0,-12 31 89 0 0,12-26-186 0 0,-14 41 27 0 0,9-27-5 0 0,-17 39 0 0 0,-9 1-28 0 0,-3-2 1 0 0,-48 62 0 0 0,-100 109 400 0 0,144-185-77 0 0,-26 24 408 0 0,73-96-747 0 0,-2 11 38 0 0,2 0 1 0 0,0 0 0 0 0,0 1-1 0 0,1 0 1 0 0,1 0-1 0 0,0 1 1 0 0,11-13 0 0 0,-3 7-5 0 0,1 0 0 0 0,0 2 0 0 0,26-18 0 0 0,-36 28 98 0 0,-1 0 0 0 0,1 0 0 0 0,0 1-1 0 0,0 0 1 0 0,0 0 0 0 0,0 0 0 0 0,1 1 0 0 0,-1 0 0 0 0,1 1-1 0 0,10-1 1 0 0,-15 2-45 0 0,0 0 0 0 0,1 0-1 0 0,-1 0 1 0 0,0 1 0 0 0,1-1-1 0 0,-1 1 1 0 0,0 0 0 0 0,1 0-1 0 0,-1 0 1 0 0,0 0 0 0 0,0 0-1 0 0,0 1 1 0 0,0 0 0 0 0,0-1 0 0 0,-1 1-1 0 0,1 0 1 0 0,0 1 0 0 0,-1-1-1 0 0,1 0 1 0 0,-1 1 0 0 0,0-1-1 0 0,0 1 1 0 0,0 0 0 0 0,0 0-1 0 0,2 5 1 0 0,-2-5-4 0 0,-1-1 0 0 0,0 1 0 0 0,0 0 0 0 0,-1 0 0 0 0,1 0 0 0 0,-1 0 0 0 0,1 0-1 0 0,-1 0 1 0 0,0 0 0 0 0,0 0 0 0 0,0 0 0 0 0,-1-1 0 0 0,1 1 0 0 0,-1 0 0 0 0,1 0 0 0 0,-1 0 0 0 0,0 0 0 0 0,-2 4 0 0 0,-3 4-242 0 0,0 0 1 0 0,-1 0-1 0 0,-9 12 1 0 0,-8 13-2154 0 0,23-36 2229 0 0,-1 4-3140 0 0,3-4 3140 0 0,-1 0 0 0 0,0 0 0 0 0,0 0 0 0 0,0 0 1 0 0,0 1-1 0 0,0-1 0 0 0,0 0 0 0 0,0 0 0 0 0,0 0 0 0 0,0 0 1 0 0,1 1-263 0 0,6-3-4119 0 0,-6 2 4594 0 0,11-6-4256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 3223 0 0,'-3'15'668'0'0,"3"-13"-59"0"0,-5 35 8719 0 0,5-33-8923 0 0,-1-1 0 0 0,2 0 0 0 0,-1 0 0 0 0,0 0 0 0 0,1 0 0 0 0,-1 0 0 0 0,1 0 0 0 0,0 0 0 0 0,2 4 0 0 0,-2-6-305 0 0,-1 1 0 0 0,1-1 1 0 0,0 0-1 0 0,0 0 0 0 0,0 1 0 0 0,1-1 1 0 0,-1 0-1 0 0,0 0 0 0 0,0 0 1 0 0,1 0-1 0 0,-1-1 0 0 0,0 1 0 0 0,1 0 1 0 0,-1 0-1 0 0,1-1 0 0 0,-1 1 0 0 0,1-1 1 0 0,-1 0-1 0 0,1 1 0 0 0,-1-1 0 0 0,1 0 1 0 0,0 0-1 0 0,-1 0 0 0 0,1 0 0 0 0,-1 0 1 0 0,3 0-1 0 0,4-1 242 0 0,0-1 0 0 0,0 1 1 0 0,13-6-1 0 0,-15 5-133 0 0,27-9 557 0 0,55-29 0 0 0,-81 36-846 0 0,0-1 0 0 0,0 1 0 0 0,-1-1 0 0 0,13-12 0 0 0,-19 17 72 0 0,0 0 0 0 0,0-1-1 0 0,0 1 1 0 0,0 0 0 0 0,0 0-1 0 0,0 0 1 0 0,0 0 0 0 0,0-1 0 0 0,0 1-1 0 0,0 0 1 0 0,0 0 0 0 0,0 0-1 0 0,0 0 1 0 0,0-1 0 0 0,0 1 0 0 0,0 0-1 0 0,0 0 1 0 0,0 0 0 0 0,0-1 0 0 0,0 1-1 0 0,0 0 1 0 0,0 0 0 0 0,0 0-1 0 0,0 0 1 0 0,-1 0 0 0 0,1-1 0 0 0,0 1-1 0 0,0 0 1 0 0,0 0 0 0 0,0 0-1 0 0,0 0 1 0 0,0 0 0 0 0,0 0 0 0 0,-1-1-1 0 0,1 1 1 0 0,0 0 0 0 0,0 0-1 0 0,0 0 1 0 0,0 0 0 0 0,-1 0 0 0 0,1 0-1 0 0,0 0 1 0 0,-8-4-140 0 0,5 4 105 0 0,0-1-1 0 0,0 1 0 0 0,0 0 1 0 0,0 0-1 0 0,0 0 0 0 0,-1 0 1 0 0,1 0-1 0 0,0 1 1 0 0,0-1-1 0 0,-6 3 0 0 0,-32 13-304 0 0,25-8 208 0 0,-28 11 101 0 0,1 2 0 0 0,1 2 0 0 0,1 2 0 0 0,-54 42 1 0 0,92-66 61 0 0,0 1 1 0 0,1 0 0 0 0,-1 1 0 0 0,1-1 0 0 0,-1 1 0 0 0,1-1 0 0 0,0 1 0 0 0,0-1 0 0 0,0 1 0 0 0,0 0-1 0 0,1 0 1 0 0,-1 0 0 0 0,-1 5 0 0 0,3-7-19 0 0,1 0 0 0 0,-1 0 0 0 0,1 0 1 0 0,-1 0-1 0 0,1-1 0 0 0,-1 1 0 0 0,1 0 0 0 0,-1 0 0 0 0,1 0 0 0 0,0 0 0 0 0,-1 0 0 0 0,1-1 0 0 0,0 1 1 0 0,0 0-1 0 0,0-1 0 0 0,0 1 0 0 0,0 0 0 0 0,-1-1 0 0 0,1 1 0 0 0,2-1 0 0 0,-3 1 1 0 0,8 2-156 0 0,-1-1-1 0 0,1 1 0 0 0,0-1 1 0 0,-1-1-1 0 0,1 0 1 0 0,0 0-1 0 0,0 0 0 0 0,0-1 1 0 0,0 0-1 0 0,9-1 0 0 0,9-2-1445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61 279 8751 0 0,'-1'0'674'0'0,"-33"-3"846"0"0,13-3 6401 0 0,21 6-7737 0 0,0 0 0 0 0,-1-1 0 0 0,1 1 1 0 0,0 0-1 0 0,0 0 0 0 0,-2-1 921 0 0,2 1-921 0 0,0 0 0 0 0,0-1 0 0 0,0 1 1 0 0,-1 0-1 0 0,1 0 0 0 0,0-1 0 0 0,0 1 0 0 0,0 0 0 0 0,0 0 0 0 0,0-1 1 0 0,0 1-1 0 0,0 0 0 0 0,0-1 0 0 0,0 1 0 0 0,2-10 802 0 0,8-5-1138 0 0,-10 15 179 0 0,7-7 83 0 0,0 0-1 0 0,0 0 0 0 0,0 1 1 0 0,1 0-1 0 0,12-7 1 0 0,45-23 140 0 0,37-20-129 0 0,-65 34-385 0 0,1 1 1 0 0,1 2-1 0 0,49-16 0 0 0,-86 34 249 0 0,-1 0 0 0 0,1 1-1 0 0,0-1 1 0 0,0 1-1 0 0,0 0 1 0 0,0-1 0 0 0,0 1-1 0 0,0 0 1 0 0,0 0 0 0 0,0 0-1 0 0,0 0 1 0 0,0 1-1 0 0,0-1 1 0 0,0 1 0 0 0,0-1-1 0 0,0 1 1 0 0,0-1-1 0 0,3 3 1 0 0,-4-2 22 0 0,0 0 0 0 0,1 0 0 0 0,-1 1 0 0 0,0-1 0 0 0,0 1 0 0 0,0-1 0 0 0,0 1 0 0 0,0-1 0 0 0,0 1-1 0 0,-1 0 1 0 0,1-1 0 0 0,0 1 0 0 0,-1 0 0 0 0,1 0 0 0 0,-1-1 0 0 0,0 1 0 0 0,0 0 0 0 0,1 0 0 0 0,-1 0 0 0 0,-1 2 0 0 0,0 7 79 0 0,0 0 0 0 0,-1-1 1 0 0,-5 17-1 0 0,4-15 65 0 0,0 1 1 0 0,0-1-1 0 0,0 17 1 0 0,2-26-135 0 0,1 0 0 0 0,0 0 0 0 0,1 0-1 0 0,-1 0 1 0 0,1 0 0 0 0,-1 0 0 0 0,1 0 0 0 0,0 0 0 0 0,0 0 0 0 0,0-1 0 0 0,0 1 0 0 0,0 0 0 0 0,1-1 0 0 0,-1 1 0 0 0,1 0 0 0 0,0-1 0 0 0,0 0 0 0 0,3 4 0 0 0,0-3-654 0 0,0 0-1 0 0,0-1 1 0 0,0 1 0 0 0,0-1-1 0 0,0 0 1 0 0,0 0 0 0 0,1-1 0 0 0,-1 1-1 0 0,1-1 1 0 0,-1 0 0 0 0,9 0-1 0 0,-9-1-314 0 0,7 2-6456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53 2759 0 0,'9'-1'248'0'0,"-2"-1"557"0"0,1-1 0 0 0,-1 0-1 0 0,9-4 1 0 0,14-7 2187 0 0,-19 11-1563 0 0,-1-2 1 0 0,20-10 3231 0 0,-31 16-4016 0 0,-112 90 1771 0 0,86-72-2221 0 0,-42 23 0 0 0,39-25-190 0 0,-30 23 0 0 0,55-35 27 0 0,0-1-1 0 0,0 1 0 0 0,0 0 1 0 0,1 0-1 0 0,0 0 1 0 0,0 0-1 0 0,0 1 0 0 0,1 0 1 0 0,0 0-1 0 0,0 0 1 0 0,1 0-1 0 0,-3 8 0 0 0,4-12 2 0 0,0 1 0 0 0,1-1 0 0 0,-1 1 0 0 0,1-1 0 0 0,0 1 0 0 0,-1 0 0 0 0,1-1 0 0 0,1 1 0 0 0,-1-1 0 0 0,0 1 0 0 0,1 0 0 0 0,-1-1-1 0 0,1 1 1 0 0,-1-1 0 0 0,1 1 0 0 0,0-1 0 0 0,0 0 0 0 0,1 1 0 0 0,-1-1 0 0 0,0 0 0 0 0,1 0 0 0 0,-1 1 0 0 0,1-1 0 0 0,0 0 0 0 0,0-1 0 0 0,0 1 0 0 0,-1 0 0 0 0,2-1-1 0 0,-1 1 1 0 0,0-1 0 0 0,0 1 0 0 0,0-1 0 0 0,5 2 0 0 0,-1-1 59 0 0,1 0 0 0 0,-1-1-1 0 0,0 1 1 0 0,1-1 0 0 0,-1-1-1 0 0,1 1 1 0 0,-1-1 0 0 0,1 0-1 0 0,9-2 1 0 0,58-12 896 0 0,-71 14-949 0 0,27-7 200 0 0,-16 5-474 0 0,-1-1 1 0 0,1 0-1 0 0,-1-2 0 0 0,1 1 1 0 0,17-10-1 0 0,-29 13-68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5527 0 0,'0'0'423'0'0,"0"2"-23"0"0,-4 9 1636 0 0,0 0-1 0 0,-7 14 1 0 0,-16 21 15 0 0,-38 40-1814 0 0,55-74 176 0 0,-194 290 2563 0 0,137-193-1979 0 0,-83 101-1 0 0,73-114-292 0 0,77-96-689 0 0,0 0-1 0 0,0 0 1 0 0,0 0-1 0 0,0 0 1 0 0,0 0-1 0 0,0 0 1 0 0,0 0-1 0 0,0 1 1 0 0,0-1-1 0 0,1 0 1 0 0,-1 0-1 0 0,0 0 1 0 0,0 0 0 0 0,0 0-1 0 0,0 0 1 0 0,0 0-1 0 0,0 0 1 0 0,0 0-1 0 0,0 0 1 0 0,0 0-1 0 0,0 0 1 0 0,0 0-1 0 0,0 0 1 0 0,0 0-1 0 0,0 0 1 0 0,0 0-1 0 0,0 0 1 0 0,0 0-1 0 0,0 0 1 0 0,0 1-1 0 0,0-1 1 0 0,0 0 0 0 0,0 0-1 0 0,0 0 1 0 0,0 0-1 0 0,0 0 1 0 0,0 0-1 0 0,0 0 1 0 0,0 0-1 0 0,0 0 1 0 0,0 0-1 0 0,0 0 1 0 0,13-7 93 0 0,14-13-161 0 0,30-33-214 0 0,-32 29-83 0 0,48-36-1 0 0,-49 44 202 0 0,1 1 0 0 0,28-14 0 0 0,-40 24 142 0 0,0 0 0 0 0,0 0 0 0 0,0 1 0 0 0,1 1 0 0 0,0 0 0 0 0,20-1 0 0 0,-26 3 15 0 0,-7 0 2 0 0,1 1-1 0 0,0 0 0 0 0,0 0 1 0 0,-1 0-1 0 0,1-1 0 0 0,0 2 1 0 0,0-1-1 0 0,0 0 0 0 0,-1 0 1 0 0,1 1-1 0 0,0-1 0 0 0,0 0 1 0 0,2 2-1 0 0,-3-2 16 0 0,0 1 0 0 0,0-1 0 0 0,1 1 0 0 0,-1-1 1 0 0,0 1-1 0 0,0 0 0 0 0,0 0 0 0 0,0-1 0 0 0,0 1 0 0 0,0 0 0 0 0,0 0 0 0 0,0 0 1 0 0,0 0-1 0 0,-1 0 0 0 0,1 0 0 0 0,0 0 0 0 0,0 0 0 0 0,0 3 0 0 0,0-2 26 0 0,0 0-1 0 0,-1 1 0 0 0,1-1 1 0 0,-1 0-1 0 0,0 1 0 0 0,0-1 1 0 0,0 1-1 0 0,0-1 0 0 0,-1 4 1 0 0,-1 5 223 0 0,0-1 1 0 0,-1 0-1 0 0,-8 16 1 0 0,9-20-101 0 0,-9 19 224 0 0,4-11-219 0 0,1 0-1 0 0,-7 30 0 0 0,11-37-264 0 0,2-6-426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13823 0 0,'0'0'9120'0'0,"-9"13"-8029"0"0,4-3-1002 0 0,0 1 0 0 0,0 0 1 0 0,1 1-1 0 0,-2 11 0 0 0,-7 18-845 0 0,8-34-3865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145 370 8031 0 0,'0'0'366'0'0,"0"2"-5"0"0,4 7 241 0 0,0 0 0 0 0,8 14-1 0 0,-11-21 317 0 0,5 6 4184 0 0,-6-7-5017 0 0,0 1 0 0 0,0-1 0 0 0,1 0-1 0 0,-1 0 1 0 0,0 1 0 0 0,0-1 0 0 0,-1 0-1 0 0,1 0 1 0 0,0 0 0 0 0,0 1 0 0 0,-1-1-1 0 0,1 0 1 0 0,0 0 0 0 0,-1 0 0 0 0,1 0-1 0 0,-1 0 1 0 0,0 1 0 0 0,1-1 0 0 0,-1 0-1 0 0,0 0 1 0 0,1-1 0 0 0,-1 1 0 0 0,0 0-1 0 0,0 0 1 0 0,0 0 0 0 0,0 0 0 0 0,0-1-1 0 0,0 1 1 0 0,0 0 0 0 0,0-1 0 0 0,0 1-1 0 0,0-1 1 0 0,-1 0 0 0 0,1 1 0 0 0,0-1-1 0 0,0 0 1 0 0,0 1 0 0 0,-2-1 0 0 0,-1 1 5 0 0,1-1 1 0 0,-1 0 0 0 0,0 1 0 0 0,1-1-1 0 0,-1-1 1 0 0,0 1 0 0 0,0 0 0 0 0,1-1-1 0 0,-1 0 1 0 0,0 0 0 0 0,1 0 0 0 0,-5-2 0 0 0,2 0-76 0 0,0-1 0 0 0,0 0 0 0 0,0 0 0 0 0,0-1 0 0 0,1 0 1 0 0,-1 0-1 0 0,1 0 0 0 0,0 0 0 0 0,1-1 0 0 0,0 0 1 0 0,-1 0-1 0 0,2 0 0 0 0,-1 0 0 0 0,1-1 0 0 0,0 1 1 0 0,0-1-1 0 0,-2-8 0 0 0,3 5-120 0 0,0 0 1 0 0,0 0-1 0 0,1 0 0 0 0,0 0 1 0 0,1 0-1 0 0,0 0 0 0 0,1 0 1 0 0,0 0-1 0 0,0 1 0 0 0,1-1 1 0 0,6-18-1 0 0,-3 13-133 0 0,0 2-1 0 0,1-1 1 0 0,1 0 0 0 0,0 1-1 0 0,1 1 1 0 0,1-1 0 0 0,0 1 0 0 0,13-13-1 0 0,-14 17 149 0 0,0 1 1 0 0,1 0-1 0 0,0 0 0 0 0,0 1 0 0 0,0 0 0 0 0,1 0 0 0 0,0 1 1 0 0,0 1-1 0 0,1 0 0 0 0,-1 0 0 0 0,21-4 0 0 0,-17 6 142 0 0,1 0-1 0 0,0 0 1 0 0,-1 2 0 0 0,1 0-1 0 0,20 2 1 0 0,-26-1 89 0 0,0 1 1 0 0,0 0-1 0 0,0 0 1 0 0,0 1 0 0 0,-1 0-1 0 0,1 0 1 0 0,-1 1-1 0 0,0 0 1 0 0,15 10 0 0 0,-20-11-104 0 0,-1-1 1 0 0,1 0 0 0 0,0 1 0 0 0,-1-1 0 0 0,1 1 0 0 0,-1 0 0 0 0,0 0-1 0 0,0 0 1 0 0,0 0 0 0 0,0 0 0 0 0,-1 0 0 0 0,1 1 0 0 0,-1-1 0 0 0,1 1 0 0 0,-1-1-1 0 0,-1 1 1 0 0,1-1 0 0 0,0 1 0 0 0,-1-1 0 0 0,0 1 0 0 0,0 0 0 0 0,0-1 0 0 0,0 1-1 0 0,0-1 1 0 0,-1 1 0 0 0,1 0 0 0 0,-3 5 0 0 0,-2 6 141 0 0,-1 0 0 0 0,-1-1 0 0 0,-1 1 0 0 0,-17 25 0 0 0,9-16 42 0 0,3-5-66 0 0,-1-1 0 0 0,-1 0 0 0 0,-20 17 0 0 0,31-30-152 0 0,-16 15 61 0 0,0-1 1 0 0,-45 32-1 0 0,59-47-101 0 0,-1 0-1 0 0,1 0 0 0 0,-1 0 1 0 0,0-1-1 0 0,-1 0 0 0 0,1-1 1 0 0,0 0-1 0 0,-1 0 0 0 0,1 0 1 0 0,-1-1-1 0 0,0 0 0 0 0,1-1 1 0 0,-1 1-1 0 0,0-1 0 0 0,-12-2 1 0 0,18 1-21 0 0,1 1 0 0 0,-1 0 0 0 0,0-1 0 0 0,1 1 0 0 0,-1-1 0 0 0,1 0 0 0 0,-1 1 0 0 0,1-1 0 0 0,-1 0 0 0 0,1 0 0 0 0,-1 0 0 0 0,1 0 0 0 0,0 0 0 0 0,0 0 0 0 0,-1 0 0 0 0,1-1 0 0 0,0 1 0 0 0,0 0 1 0 0,0-1-1 0 0,0 1 0 0 0,0-2 0 0 0,-1-1-284 0 0,1-1 1 0 0,0 1 0 0 0,-1-1 0 0 0,2 1-1 0 0,-1 0 1 0 0,0-8 0 0 0,1-2-1343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9671 0 0,'0'1'748'0'0,"-5"27"260"0"0,-1 0 0 0 0,-1-1-1 0 0,-1 0 1 0 0,-2 0-1 0 0,-16 33 1 0 0,-77 124 1557 0 0,78-144-2537 0 0,-124 184 901 0 0,52-82-1287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57 215 16351 0 0,'-30'-62'2922'0'0,"29"60"-2802"0"0,0 0 0 0 0,1 0 0 0 0,-1 0 1 0 0,1 0-1 0 0,0 0 0 0 0,0 0 1 0 0,0 0-1 0 0,0 0 0 0 0,0 0 1 0 0,0 0-1 0 0,0 0 0 0 0,1 0 1 0 0,-1-1-1 0 0,1 1 0 0 0,1-2 1 0 0,-1 0-44 0 0,1 1 0 0 0,0-1 0 0 0,0 1 0 0 0,1 0 1 0 0,-1 0-1 0 0,1 0 0 0 0,4-5 0 0 0,3 0-72 0 0,0 0-1 0 0,1 1 1 0 0,0 0-1 0 0,13-6 1 0 0,-7 6-138 0 0,-1 0-1 0 0,1 0 1 0 0,1 2 0 0 0,-1 0-1 0 0,1 1 1 0 0,0 1 0 0 0,34-2-1 0 0,-41 4 126 0 0,0 1 0 0 0,0 1 1 0 0,0 0-1 0 0,0 0 0 0 0,0 1 0 0 0,-1 1 0 0 0,1 0 0 0 0,-1 0 0 0 0,1 1 0 0 0,-1 0 0 0 0,0 1 0 0 0,0 0 0 0 0,-1 1 0 0 0,11 8 1 0 0,-17-12 77 0 0,0 1 1 0 0,0 0-1 0 0,0 0 1 0 0,-1 0 0 0 0,1 1-1 0 0,-1-1 1 0 0,0 1 0 0 0,0-1-1 0 0,0 1 1 0 0,0 0 0 0 0,-1 0-1 0 0,0 0 1 0 0,1 0-1 0 0,-1 0 1 0 0,0 0 0 0 0,-1 0-1 0 0,1 0 1 0 0,-1 0 0 0 0,0 0-1 0 0,0 0 1 0 0,0 1 0 0 0,-1-1-1 0 0,1 0 1 0 0,-1 0-1 0 0,-1 4 1 0 0,-3 7 173 0 0,0 0-1 0 0,0-1 0 0 0,-1 0 1 0 0,-1 0-1 0 0,-12 18 1 0 0,12-20-195 0 0,-2 0 1 0 0,1 0-1 0 0,-2 0 1 0 0,1-1-1 0 0,-2-1 1 0 0,1 0-1 0 0,-2 0 1 0 0,1-1-1 0 0,-1 0 1 0 0,0-1-1 0 0,-1-1 1 0 0,0 0-1 0 0,0 0 1 0 0,0-1 0 0 0,-1-1-1 0 0,0 0 1 0 0,0-1-1 0 0,-1-1 1 0 0,1 0-1 0 0,-1-1 1 0 0,-18 1-1 0 0,-22-4-1700 0 0,34 0-774 0 0,0 0 0 0 0,-29 5 0 0 0,41-4-4521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7831 0 0,'-1'1'6555'0'0,"0"3"-6400"0"0,-2 0-1 0 0,1 0 1 0 0,0 0-1 0 0,-1 0 1 0 0,0 0 0 0 0,0-1-1 0 0,0 0 1 0 0,0 1 0 0 0,0-1-1 0 0,-6 4 1 0 0,-43 28 433 0 0,44-30-424 0 0,-112 61 873 0 0,78-45-764 0 0,2 2 0 0 0,0 1 0 0 0,-47 39 1 0 0,75-53-115 0 0,0 1 0 0 0,1 0 0 0 0,-13 18 0 0 0,22-26-116 0 0,-1 1 0 0 0,1-1 0 0 0,0 1 0 0 0,0-1 0 0 0,0 1 1 0 0,0-1-1 0 0,1 1 0 0 0,0 0 0 0 0,-1 0 0 0 0,1 0 0 0 0,1 0 0 0 0,-1 0 0 0 0,1 0 0 0 0,-1 0 0 0 0,1 0 0 0 0,0 0 0 0 0,0 0 0 0 0,2 6 0 0 0,-1-8-3 0 0,0 1 1 0 0,0-1-1 0 0,0 1 0 0 0,1-1 0 0 0,-1 0 0 0 0,1 1 0 0 0,0-1 1 0 0,-1 0-1 0 0,1 0 0 0 0,0 0 0 0 0,0 0 0 0 0,0-1 0 0 0,1 1 1 0 0,-1-1-1 0 0,0 1 0 0 0,6 2 0 0 0,3 1 99 0 0,1-1 0 0 0,17 5 0 0 0,-16-5-95 0 0,10 2-335 0 0,-1-1 1 0 0,2-2-1 0 0,-1 0 0 0 0,27 0 0 0 0,11-4-5968 0 0,-34-1 284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6447 0 0,'0'0'586'0'0,"-16"0"-476"0"0,10 1 878 0 0,0 0-1 0 0,-1 0 0 0 0,1 1 1 0 0,0 0-1 0 0,0 0 0 0 0,-8 5 0 0 0,-34 20 2595 0 0,37-20-3637 0 0,-13 8 359 0 0,2 1 1 0 0,0 0 0 0 0,-29 30 0 0 0,39-34-280 0 0,1 0-1 0 0,0 1 0 0 0,1 0 1 0 0,0 1-1 0 0,1 0 1 0 0,-13 31-1 0 0,21-44-17 0 0,0 0 0 0 0,1 1 0 0 0,-1-1 0 0 0,1 1 0 0 0,-1-1 0 0 0,1 1 0 0 0,0-1 0 0 0,-1 1 0 0 0,1-1 0 0 0,0 1 0 0 0,0-1 0 0 0,0 1-1 0 0,0-1 1 0 0,0 1 0 0 0,1-1 0 0 0,-1 1 0 0 0,0-1 0 0 0,1 1 0 0 0,-1-1 0 0 0,1 1 0 0 0,0-1 0 0 0,-1 1 0 0 0,2 1 0 0 0,0-1 30 0 0,-1-1 0 0 0,1 0 0 0 0,0 1 1 0 0,-1-1-1 0 0,1 0 0 0 0,0 0 0 0 0,0 0 0 0 0,0 0 0 0 0,0-1 1 0 0,0 1-1 0 0,0 0 0 0 0,0-1 0 0 0,0 1 0 0 0,0-1 1 0 0,0 0-1 0 0,4 0 0 0 0,4 1 69 0 0,-1-1 1 0 0,1-1-1 0 0,-1 1 1 0 0,1-2-1 0 0,-1 1 1 0 0,0-1-1 0 0,1-1 0 0 0,-1 0 1 0 0,0 0-1 0 0,0-1 1 0 0,-1 0-1 0 0,10-6 1 0 0,-11 6-95 0 0,0-1 1 0 0,-1 0-1 0 0,0 0 0 0 0,0-1 1 0 0,-1 0-1 0 0,1 0 1 0 0,-1 0-1 0 0,0 0 1 0 0,-1-1-1 0 0,0 0 1 0 0,0 0-1 0 0,0 0 1 0 0,-1-1-1 0 0,4-13 1 0 0,15-74-644 0 0,-9 36-2637 0 0,-10 47 1107 0 0,3 2-3553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99 338 5063 0 0,'-8'4'451'0'0,"-12"4"-1108"0"0,-3-3 3527 0 0,20-5-1946 0 0,0 1 0 0 0,0-1-1 0 0,0 0 1 0 0,-1 0 0 0 0,1 0-1 0 0,0-1 1 0 0,0 1 0 0 0,0-1-1 0 0,0 0 1 0 0,0 1 0 0 0,-5-3-1 0 0,8 2-847 0 0,-1 1-1 0 0,1 0 0 0 0,-1-1 0 0 0,1 1 1 0 0,0-1-1 0 0,-1 1 0 0 0,1-1 1 0 0,0 1-1 0 0,-1-1 0 0 0,1 1 0 0 0,0-1 1 0 0,0 1-1 0 0,-1-1 0 0 0,1 0 1 0 0,0 1-1 0 0,0-1 0 0 0,0 1 1 0 0,0-1-1 0 0,0 1 0 0 0,0-1 0 0 0,0 0 1 0 0,0 1-1 0 0,0-1 0 0 0,0 0 1 0 0,3-13 267 0 0,2 3-251 0 0,1 1 1 0 0,0 0 0 0 0,0 0-1 0 0,15-18 1 0 0,37-33 317 0 0,-46 50-393 0 0,10-11-140 0 0,1 1-1 0 0,1 1 1 0 0,1 1-1 0 0,0 2 0 0 0,2 0 1 0 0,0 2-1 0 0,0 0 1 0 0,46-15-1 0 0,-69 29 110 0 0,-1 0-1 0 0,0 0 1 0 0,0 1 0 0 0,0-1-1 0 0,1 1 1 0 0,-1 0 0 0 0,0 0-1 0 0,4 0 1 0 0,-7 0 27 0 0,0 1-1 0 0,1 0 1 0 0,-1-1 0 0 0,1 1-1 0 0,-1 0 1 0 0,0-1 0 0 0,1 1-1 0 0,-1 0 1 0 0,0-1 0 0 0,0 1-1 0 0,0 0 1 0 0,0-1 0 0 0,1 1-1 0 0,-1 0 1 0 0,0 0 0 0 0,0 1-1 0 0,0-1 20 0 0,0 7 62 0 0,1 0 0 0 0,-1 0 0 0 0,0 0 0 0 0,-1 0 0 0 0,0 0 0 0 0,-2 10 0 0 0,-17 49 562 0 0,5-18-360 0 0,-5 14-166 0 0,-4 15-1341 0 0,23-54-1669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89 12671 0 0,'7'-4'1143'0'0,"-2"0"-920"0"0,-1 0 0 0 0,0 0 0 0 0,0-1 0 0 0,0 1 0 0 0,3-7 0 0 0,-6 10-60 0 0,0-1-1 0 0,0 1 1 0 0,0-1-1 0 0,0 1 1 0 0,0-1-1 0 0,0 0 1 0 0,-1 1 0 0 0,1-1-1 0 0,-1 0 1 0 0,1 0-1 0 0,-1 1 1 0 0,0-1-1 0 0,1 0 1 0 0,-1 0-1 0 0,0 0 1 0 0,0 1 0 0 0,0-1-1 0 0,-1 0 1 0 0,1 0-1 0 0,-1-3 1 0 0,0 4-130 0 0,0 0 1 0 0,0 0-1 0 0,0 0 1 0 0,0 0-1 0 0,0 0 1 0 0,0 0-1 0 0,0 1 0 0 0,0-1 1 0 0,-1 0-1 0 0,1 0 1 0 0,0 1-1 0 0,0-1 1 0 0,-1 1-1 0 0,1-1 0 0 0,0 1 1 0 0,-1 0-1 0 0,1-1 1 0 0,0 1-1 0 0,-1 0 1 0 0,1 0-1 0 0,-1 0 0 0 0,1 0 1 0 0,-2 0-1 0 0,-4 1-3 0 0,-1-1 0 0 0,1 1-1 0 0,-8 2 1 0 0,-15 5-25 0 0,1 1 0 0 0,0 2 0 0 0,-32 16 0 0 0,-78 53 575 0 0,75-33-125 0 0,56-40-347 0 0,0 0-1 0 0,1 1 1 0 0,0 0-1 0 0,0 0 1 0 0,-8 13-1 0 0,14-20-96 0 0,1 0 0 0 0,-1 0 0 0 0,1-1-1 0 0,-1 1 1 0 0,1 0 0 0 0,0 0 0 0 0,-1 0-1 0 0,1 0 1 0 0,0 0 0 0 0,0 0 0 0 0,-1 0 0 0 0,1 0-1 0 0,0 0 1 0 0,0 0 0 0 0,0 0 0 0 0,0 0-1 0 0,0 0 1 0 0,1 2 0 0 0,-1-3-1 0 0,0 1 0 0 0,1-1 0 0 0,-1 1-1 0 0,1-1 1 0 0,-1 1 0 0 0,1-1 0 0 0,-1 1 0 0 0,1-1 0 0 0,-1 1-1 0 0,1-1 1 0 0,-1 1 0 0 0,1-1 0 0 0,-1 0 0 0 0,1 0 0 0 0,0 1 0 0 0,-1-1-1 0 0,1 0 1 0 0,0 0 0 0 0,-1 0 0 0 0,2 1 0 0 0,2-1 13 0 0,0 0 1 0 0,1 0-1 0 0,-1 0 1 0 0,0 0 0 0 0,0-1-1 0 0,0 1 1 0 0,6-3-1 0 0,25-8-243 0 0,-2-2-1 0 0,1-1 1 0 0,-1-2-1 0 0,40-26 1 0 0,-69 40 67 0 0,1-1 1 0 0,-1 0-1 0 0,0 0 1 0 0,0 0 0 0 0,0-1-1 0 0,-1 1 1 0 0,1-1-1 0 0,-1 0 1 0 0,3-4 0 0 0,-5 7-90 0 0,-7 0-98 0 0,2 1 324 0 0,1 1-1 0 0,0-1 1 0 0,0 1-1 0 0,-1 0 1 0 0,1 0 0 0 0,0 0-1 0 0,0 1 1 0 0,0-1-1 0 0,0 1 1 0 0,1-1-1 0 0,-1 1 1 0 0,0 0-1 0 0,-2 3 1 0 0,-4 3 20 0 0,0 1 1 0 0,-8 9-1 0 0,7-4 60 0 0,0-1 1 0 0,1 1-1 0 0,0 0 0 0 0,1 1 1 0 0,1 0-1 0 0,1 1 1 0 0,-6 17-1 0 0,-23 118 47 0 0,17-59-124 0 0,16-83 13 0 0,-49 176 0 0 0,42-159 0 0 0,-2 0 0 0 0,0 0 0 0 0,-2-1 0 0 0,-28 42 0 0 0,-59 49 600 0 0,11-12 1744 0 0,84-98-2070 0 0,2-2-144 0 0,0-1 1 0 0,0 1-1 0 0,1 0 1 0 0,-1 0 0 0 0,1 0-1 0 0,0 0 1 0 0,0 0-1 0 0,1 1 1 0 0,-1-1-1 0 0,1 0 1 0 0,-1 8-1 0 0,2-11-162 0 0,0-2-689 0 0,7-16 271 0 0,-1 0 0 0 0,-1-1 1 0 0,-1 1-1 0 0,0-1 0 0 0,1-18 1 0 0,0 0-912 0 0,2 1 213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132 129 14223 0 0,'-2'1'654'0'0,"-10"8"-141"0"0,-21 20 0 0 0,33-29-501 0 0,0 1-1 0 0,0-1 0 0 0,0 0 0 0 0,-1 0 0 0 0,1 0 1 0 0,0 0-1 0 0,0 0 0 0 0,0 0 0 0 0,0 1 1 0 0,0-1-1 0 0,-1 0 0 0 0,1 0 0 0 0,0 0 1 0 0,0 0-1 0 0,0 0 0 0 0,0 1 0 0 0,0-1 1 0 0,0 0-1 0 0,0 0 0 0 0,0 0 0 0 0,0 1 1 0 0,0-1-1 0 0,0 0 0 0 0,-1 0 0 0 0,1 0 1 0 0,0 1-1 0 0,0-1 0 0 0,1 0 0 0 0,-1 0 1 0 0,0 0-1 0 0,0 1 0 0 0,0-1 0 0 0,0 0 1 0 0,0 0-1 0 0,0 0 0 0 0,0 1 0 0 0,0-1 0 0 0,0 0 1 0 0,0 0-1 0 0,0 0 0 0 0,0 0 0 0 0,1 1 1 0 0,-1-1-1 0 0,0 0 0 0 0,0 0 0 0 0,0 0 1 0 0,0 0-1 0 0,0 0 0 0 0,1 0 0 0 0,-1 1 1 0 0,0-1-1 0 0,0 0 0 0 0,0 0 0 0 0,1 0 1 0 0,-1 0-1 0 0,0 0 0 0 0,0 0 0 0 0,0 0 1 0 0,1 0-1 0 0,-1 0 0 0 0,0 0 0 0 0,0 0 1 0 0,0 0-1 0 0,1 0 0 0 0,-1 0 0 0 0,14 1 351 0 0,-5-3-193 0 0,0 0 0 0 0,0 0 0 0 0,-1-1 0 0 0,1 0 0 0 0,0 0 0 0 0,8-6 0 0 0,26-9 1202 0 0,-27 14-582 0 0,1 1 0 0 0,25-2 0 0 0,-26 4-692 0 0,-1-1 1 0 0,1-1 0 0 0,16-5 0 0 0,-28 6-103 0 0,1 0-1 0 0,-1 0 1 0 0,0 0 0 0 0,0-1-1 0 0,-1 0 1 0 0,1 0-1 0 0,0 0 1 0 0,-1 0 0 0 0,0 0-1 0 0,0-1 1 0 0,6-7 0 0 0,-3 1-164 0 0,0 0 1 0 0,0 0 0 0 0,6-17 0 0 0,-11 26-8 0 0,-2 1 154 0 0,1-1-1 0 0,0 1 1 0 0,0-1 0 0 0,-1 1-1 0 0,1-1 1 0 0,0 1 0 0 0,-1-1-1 0 0,1 1 1 0 0,0-1 0 0 0,-1 1-1 0 0,1 0 1 0 0,-1-1 0 0 0,1 1 0 0 0,-1 0-1 0 0,1-1 1 0 0,-1 1 0 0 0,1 0-1 0 0,-1 0 1 0 0,1-1 0 0 0,-1 1-1 0 0,1 0 1 0 0,-1 0 0 0 0,1 0-1 0 0,-2 0 1 0 0,-13-3-401 0 0,8 3 264 0 0,1 1 1 0 0,-1 0 0 0 0,0 0 0 0 0,1 1 0 0 0,-1 0 0 0 0,1 0-1 0 0,-9 4 1 0 0,-43 25-367 0 0,33-17 332 0 0,-9 6 305 0 0,1 2 1 0 0,1 1-1 0 0,1 1 1 0 0,-29 29-1 0 0,12-1 393 0 0,42-45-429 0 0,1 1 1 0 0,-1-1 0 0 0,2 1-1 0 0,-1 0 1 0 0,-5 14-1 0 0,9-20-63 0 0,0-1 0 0 0,1 1 0 0 0,-1-1 0 0 0,1 1 0 0 0,0-1 0 0 0,-1 1 0 0 0,1 0 0 0 0,0-1 0 0 0,0 1 0 0 0,0-1 0 0 0,0 1 0 0 0,0-1 0 0 0,0 1 0 0 0,1 0-1 0 0,-1-1 1 0 0,0 1 0 0 0,1-1 0 0 0,-1 1 0 0 0,1-1 0 0 0,0 1 0 0 0,-1-1 0 0 0,2 2 0 0 0,0-1 2 0 0,-1-1 0 0 0,1 0 1 0 0,-1 0-1 0 0,1 0 0 0 0,0 0 0 0 0,-1 0 0 0 0,1 0 1 0 0,0-1-1 0 0,0 1 0 0 0,-1 0 0 0 0,1-1 0 0 0,0 0 1 0 0,0 1-1 0 0,0-1 0 0 0,0 0 0 0 0,0 0 0 0 0,0 0 1 0 0,2 0-1 0 0,17-3-96 0 0,0 0 1 0 0,0-2-1 0 0,-1 0 1 0 0,1-1-1 0 0,19-9 1 0 0,-22 8-645 0 0,14-5-326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14279 0 0,'0'0'1103'0'0,"-7"0"-678"0"0,-3 0 188 0 0,0 1-1 0 0,0 1 0 0 0,0-1 0 0 0,0 1 1 0 0,0 1-1 0 0,1 0 0 0 0,-16 7 1 0 0,-63 39 532 0 0,27-14-1023 0 0,34-21-114 0 0,-2 0-7 0 0,2 1-1 0 0,-38 27 1 0 0,51-27-1 0 0,14-15-1 0 0,-1 0 0 0 0,1 0-1 0 0,0 1 1 0 0,-1-1 0 0 0,1 0-1 0 0,0 0 1 0 0,0 1 0 0 0,0-1-1 0 0,-1 0 1 0 0,1 1 0 0 0,0-1-1 0 0,0 0 1 0 0,0 1 0 0 0,0-1-1 0 0,0 1 1 0 0,0-1 0 0 0,0 0-1 0 0,0 1 1 0 0,0-1 0 0 0,0 0-1 0 0,0 1 1 0 0,0-1 0 0 0,0 1-1 0 0,0-1 1 0 0,0 0 0 0 0,0 1-1 0 0,0-1 1 0 0,0 0 0 0 0,0 1-1 0 0,0-1 1 0 0,1 0 0 0 0,-1 1-1 0 0,0-1 1 0 0,0 0 0 0 0,0 1-1 0 0,1-1 1 0 0,-1 0 0 0 0,0 0-1 0 0,0 1 1 0 0,1-1 0 0 0,-1 0-1 0 0,0 0 1 0 0,1 1 0 0 0,-1-1-8 0 0,3 2-10 0 0,-1 1-1 0 0,0-1 0 0 0,1 0 0 0 0,0 0 0 0 0,-1 0 1 0 0,1 0-1 0 0,0-1 0 0 0,0 1 0 0 0,4 1 0 0 0,33 9-88 0 0,-20-6 113 0 0,-8-2-8 0 0,0 1 0 0 0,-1 0 0 0 0,1 0 0 0 0,-1 1 1 0 0,0 1-1 0 0,13 10 0 0 0,-20-14 23 0 0,0 1 0 0 0,1 0 1 0 0,-1 1-1 0 0,-1-1 1 0 0,1 1-1 0 0,-1-1 0 0 0,4 7 1 0 0,-6-8-5 0 0,1 0 0 0 0,-1 0 0 0 0,0 1 0 0 0,0-1 0 0 0,0 0 0 0 0,0 1 0 0 0,0-1 0 0 0,-1 1 0 0 0,0-1 0 0 0,0 1 0 0 0,0-1 0 0 0,0 7 0 0 0,-1-7 14 0 0,0-1 0 0 0,0 0 0 0 0,0 1 0 0 0,0-1 1 0 0,0 0-1 0 0,0 1 0 0 0,-1-1 0 0 0,1 0 0 0 0,-1 0 0 0 0,1 0 0 0 0,-1 0 1 0 0,0 0-1 0 0,0 0 0 0 0,0-1 0 0 0,0 1 0 0 0,0-1 0 0 0,0 1 0 0 0,0-1 1 0 0,0 0-1 0 0,-1 0 0 0 0,-4 2 0 0 0,-4 1 27 0 0,-1 0 0 0 0,0-1 0 0 0,-14 2 0 0 0,24-5-52 0 0,-11 2 76 0 0,0-1-1 0 0,1-1 1 0 0,-1 0 0 0 0,0 0 0 0 0,0-2 0 0 0,0 1 0 0 0,-22-7-1 0 0,-38-16-1273 0 0,26 5-3187 0 0,35 14 2622 0 0,-7-2-5204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5063 0 0,'0'0'791'0'0,"0"3"1013"0"0,-8 37 4510 0 0,-5 1-3478 0 0,-23 40-1550 0 0,24-55-542 0 0,-53 112 819 0 0,-150 233 0 0 0,193-339-1511 0 0,-5 7-66 0 0,1 1-1 0 0,-38 81 0 0 0,60-111-1095 0 0,1-1-1 0 0,-3 15 1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13359 0 0,'-4'-5'6053'0'0,"4"5"-5851"0"0,0 0 0 0 0,0 0 0 0 0,0-1 0 0 0,0 1 0 0 0,0 0-1 0 0,0 0 1 0 0,0-1 0 0 0,7-3 1860 0 0,18 0-2804 0 0,-18 3 1475 0 0,175-19 359 0 0,4 0-989 0 0,-126 11-290 0 0,129-16 422 0 0,-64 20-3561 0 0,-95 7 1608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11807 0 0,'-1'1'539'0'0,"-22"25"255"0"0,-12 16-628 0 0,-60 118 685 0 0,57-92-634 0 0,-74 137 1002 0 0,3-27-69 0 0,88-142-1015 0 0,-2 0 0 0 0,-51 59 1 0 0,33-47-416 0 0,40-47 90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277 120 16327 0 0,'-2'1'746'0'0,"-12"6"-328"0"0,0 0 1 0 0,0 2-1 0 0,1 0 1 0 0,0 0 0 0 0,1 1-1 0 0,0 1 1 0 0,0 0 0 0 0,-19 24-1 0 0,0 7 1494 0 0,-37 63-1 0 0,60-91-1846 0 0,0-3-487 0 0,1 1 0 0 0,-10 24 0 0 0,17-34-282 0 0</inkml:trace>
  <inkml:trace contextRef="#ctx0" brushRef="#br0" timeOffset="1">494 6 16527 0 0,'0'0'1792'0'0,"-5"-4"-1792"0"0,-3 3 0 0 0,1 2 64 0 0,1 5-64 0 0,2 0-680 0 0,1 1-176 0 0,0 0-32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9791 0 0,'-13'8'1039'0'0,"-24"18"786"0"0,-35 30 1 0 0,45-31-197 0 0,-29 36 0 0 0,18-19-505 0 0,35-38-925 0 0,-1-1-1 0 0,1 1 0 0 0,0 0 1 0 0,0 1-1 0 0,0-1 1 0 0,0 0-1 0 0,1 1 0 0 0,-1-1 1 0 0,-1 8-1 0 0,3-10 177 0 0,2-1-285 0 0,0 0 0 0 0,0 0 0 0 0,-1 0-1 0 0,1 0 1 0 0,0 0 0 0 0,0 0 0 0 0,0 0 0 0 0,0 0 0 0 0,0 0 0 0 0,0-1 0 0 0,1 2-1 0 0,2 0 41 0 0,0-1 0 0 0,0 0 0 0 0,0 0 0 0 0,-1 0-1 0 0,1 0 1 0 0,0-1 0 0 0,0 0 0 0 0,7 0 0 0 0,35-4 487 0 0,-29 2-440 0 0,21-1 25 0 0,-27 3-214 0 0,1-1-1 0 0,0 0 1 0 0,-1-1-1 0 0,0 0 1 0 0,1 0-1 0 0,13-6 1 0 0,-24 7-33 0 0,0 1 1 0 0,0-1-1 0 0,0 0 1 0 0,0 1-1 0 0,0-1 1 0 0,0 0-1 0 0,0 0 1 0 0,-1 1-1 0 0,1-1 1 0 0,0 0-1 0 0,0 0 1 0 0,-1 0-1 0 0,1 0 1 0 0,-1 0-1 0 0,1 0 1 0 0,-1 0-1 0 0,1 0 1 0 0,-1 0-1 0 0,0-1 1 0 0,1 1-1 0 0,-1 0 1 0 0,0 0-1 0 0,0 0 1 0 0,0 0-1 0 0,0 0 1 0 0,0-1-1 0 0,0 1 1 0 0,0-2-1 0 0,-1-4-134 0 0,-1 0 0 0 0,1 0 0 0 0,-6-11 0 0 0,2 2 80 0 0,2 4-8 0 0,-3-13 69 0 0,-4-26 1 0 0,10 45-175 0 0,-1-1-1 0 0,1 0 1 0 0,0 1 0 0 0,0-1-1 0 0,0 0 1 0 0,1 1-1 0 0,0-1 1 0 0,1 1-1 0 0,2-8 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1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20 312 14279 0 0,'0'0'1298'0'0,"-1"1"-1069"0"0,-4 1-68 0 0,5-2-10 0 0,-1 0 0 0 0,1 1-1 0 0,-1-1 1 0 0,0 0 0 0 0,1 0-1 0 0,-1 1 1 0 0,0-1 0 0 0,1 0 0 0 0,-1 0-1 0 0,1 0 1 0 0,-1 0 0 0 0,0 0-1 0 0,1 0 1 0 0,-1 0 0 0 0,0 0-1 0 0,1 0 1 0 0,-1 0 0 0 0,0 0-1 0 0,0-1-44 0 0,1 1-1 0 0,0 0 0 0 0,0-1 1 0 0,0 1-1 0 0,0 0 0 0 0,0 0 1 0 0,0-1-1 0 0,0 1 0 0 0,0 0 1 0 0,0-1-1 0 0,0 1 0 0 0,0 0 1 0 0,0 0-1 0 0,0-1 1 0 0,0 1-1 0 0,0 0 0 0 0,0-1 1 0 0,0 1-1 0 0,0 0 0 0 0,0 0 1 0 0,0-1-1 0 0,1 1 0 0 0,-1 0 1 0 0,0 0-1 0 0,0-1 0 0 0,0 1 1 0 0,16-20 1099 0 0,149-127-1046 0 0,-144 128-166 0 0,0 1-1 0 0,1 1 0 0 0,1 1 1 0 0,1 1-1 0 0,0 1 0 0 0,43-18 1 0 0,-24 21-15 0 0,-41 12-20 0 0,-1 1 53 0 0,0-1 0 0 0,0 0 0 0 0,0 1 0 0 0,-1-1 0 0 0,1 1 0 0 0,0-1 0 0 0,0 1 0 0 0,-1-1 1 0 0,1 1-1 0 0,-1 0 0 0 0,0-1 0 0 0,1 1 0 0 0,-1-1 0 0 0,0 1 0 0 0,0 0 0 0 0,0-1 0 0 0,0 1 0 0 0,0 0 0 0 0,0-1 0 0 0,-1 1 0 0 0,0 3 0 0 0,0 1 35 0 0,-9 43 288 0 0,6-34-270 0 0,1 0 0 0 0,0 0 0 0 0,0 16 0 0 0,3-26-55 0 0,0 0 0 0 0,1 0-1 0 0,-1 0 1 0 0,1 0-1 0 0,0 0 1 0 0,0-1 0 0 0,1 1-1 0 0,-1 0 1 0 0,1-1-1 0 0,0 1 1 0 0,0-1 0 0 0,1 1-1 0 0,4 6 1 0 0,0-4 14 0 0,-1 0 1 0 0,1-1 0 0 0,0 0-1 0 0,0 0 1 0 0,1 0 0 0 0,0-1-1 0 0,16 8 1 0 0,22 7-1804 0 0,-29-14-6216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144 196 1375 0 0,'0'0'66'0'0,"-1"1"-8"0"0,-8 1 196 0 0,1 0 0 0 0,0 0-1 0 0,0 1 1 0 0,-10 5 0 0 0,-3 2 11369 0 0,21-9-11605 0 0,1-1-1 0 0,0 1 1 0 0,0 0-1 0 0,0 0 1 0 0,-1-1-1 0 0,1 1 1 0 0,0 0-1 0 0,0-1 1 0 0,0 1-1 0 0,0-1 1 0 0,0 1-1 0 0,0-1 1 0 0,1 0-1 0 0,-1 1 1 0 0,1-1-1 0 0,5 2 14 0 0,1-2 0 0 0,-1 1-1 0 0,0-1 1 0 0,0 0 0 0 0,1 0-1 0 0,-1-1 1 0 0,0 0 0 0 0,0 0 0 0 0,8-2-1 0 0,11-6 56 0 0,28-11 0 0 0,-2 0 1 0 0,-13 8 9 0 0,-6 2 22 0 0,1-2 0 0 0,43-21 0 0 0,-73 31-107 0 0,-1-1-1 0 0,1 1 0 0 0,-1-1 0 0 0,0 0 1 0 0,1 0-1 0 0,4-6 0 0 0,-7 5-13 0 0,0 1 0 0 0,1 0 0 0 0,-1-1 0 0 0,0 1 0 0 0,-1-1 0 0 0,1 1 0 0 0,0-1 0 0 0,-1 1 0 0 0,0-1 0 0 0,0 1 0 0 0,0-1 0 0 0,0 0 0 0 0,-2-6 0 0 0,1 9-50 0 0,1-1 1 0 0,-1 0 0 0 0,0 0 0 0 0,0 0 0 0 0,0 1 0 0 0,0-1 0 0 0,0 1 0 0 0,0-1 0 0 0,0 1 0 0 0,-1-1 0 0 0,1 1 0 0 0,0-1 0 0 0,-1 1 0 0 0,1 0 0 0 0,-1 0 0 0 0,0 0 0 0 0,1 0 0 0 0,-1 0 0 0 0,0 0 0 0 0,0 0 0 0 0,1 1 0 0 0,-1-1-1 0 0,0 1 1 0 0,0-1 0 0 0,0 1 0 0 0,-3-1 0 0 0,-2 1-48 0 0,0 0 0 0 0,0 0 0 0 0,0 1 0 0 0,0-1 0 0 0,0 2 0 0 0,0-1-1 0 0,0 1 1 0 0,0 0 0 0 0,0 0 0 0 0,1 1 0 0 0,-8 3 0 0 0,-9 7 178 0 0,-36 26 1 0 0,31-20-29 0 0,-48 27 104 0 0,-26 18 334 0 0,91-56-203 0 0,1 0-1 0 0,0 1 1 0 0,0 1-1 0 0,1 0 1 0 0,0 0 0 0 0,-13 21-1 0 0,20-28-190 0 0,-1 1-1 0 0,2 0 1 0 0,-1-1-1 0 0,0 1 1 0 0,1 0 0 0 0,0 0-1 0 0,-1 0 1 0 0,2 0-1 0 0,-1 0 1 0 0,0 0-1 0 0,1 1 1 0 0,0-1-1 0 0,0 0 1 0 0,0 0 0 0 0,0 0-1 0 0,1 0 1 0 0,0 0-1 0 0,0 0 1 0 0,1 5-1 0 0,0-4-8 0 0,0-1-1 0 0,1 1 1 0 0,0-1 0 0 0,0 1-1 0 0,0-1 1 0 0,0 0-1 0 0,0 0 1 0 0,1 0 0 0 0,0-1-1 0 0,-1 1 1 0 0,1-1-1 0 0,1 0 1 0 0,-1 0 0 0 0,9 4-1 0 0,-4-3 86 0 0,0 0-1 0 0,0-1 0 0 0,0-1 0 0 0,0 1 1 0 0,0-2-1 0 0,1 1 0 0 0,-1-1 1 0 0,0-1-1 0 0,1 1 0 0 0,15-3 0 0 0,10-2 507 0 0,51-13-1 0 0,-61 11-477 0 0,3-2-533 0 0,-27 7-93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2303 0 0,'-1'0'167'0'0,"-13"2"-1331"0"0,3-1 4242 0 0,1 1-1 0 0,-20 5 0 0 0,28-6-2353 0 0,-1 0 1 0 0,0 0-1 0 0,1 0 1 0 0,-1 1-1 0 0,1-1 1 0 0,0 1 0 0 0,-1-1-1 0 0,-2 4 1 0 0,4-4-593 0 0,0 0 0 0 0,0 1 0 0 0,0-1 0 0 0,0 0 1 0 0,1 1-1 0 0,-1-1 0 0 0,0 0 0 0 0,0 1 0 0 0,0 2 1 0 0,1-2-76 0 0,0 1 1 0 0,0-1-1 0 0,0 0 1 0 0,0 0-1 0 0,0 1 1 0 0,0-1-1 0 0,1 0 1 0 0,-1 1-1 0 0,1-1 1 0 0,0 0-1 0 0,-1 0 1 0 0,1 0-1 0 0,0 0 1 0 0,0 1-1 0 0,1-1 1 0 0,-1-1-1 0 0,0 1 1 0 0,1 0-1 0 0,-1 0 1 0 0,3 2-1 0 0,4 4 104 0 0,1 1 0 0 0,13 10 0 0 0,-19-17-105 0 0,25 19 246 0 0,0-1 1 0 0,2-1-1 0 0,0-1 0 0 0,2-1 0 0 0,-1-2 0 0 0,2-2 0 0 0,59 17 0 0 0,-81-27-99 0 0,0-1-1 0 0,1-1 1 0 0,20 1-1 0 0,-27-2-462 0 0,0 0 1 0 0,0-1 0 0 0,0 0-1 0 0,0 0 1 0 0,0 0-1 0 0,0 0 1 0 0,0-1-1 0 0,-1 1 1 0 0,1-1-1 0 0,-1 0 1 0 0,5-3 0 0 0,3-3-4819 0 0,-1 1-1470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9671 0 0,'0'0'1130'0'0,"-15"5"1284"0"0,0 3-1562 0 0,0 1 1 0 0,0 1-1 0 0,1 1 0 0 0,1 0 0 0 0,0 1 0 0 0,-13 14 0 0 0,-30 26 70 0 0,19-21-718 0 0,-2-2 0 0 0,-44 25 0 0 0,66-44-13 0 0,-28 22-1 0 0,53-27-94 0 0,-4-4-330 0 0,1 0-1 0 0,0 0 0 0 0,0 0 1 0 0,6 0-1 0 0,8-2-1120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7831 0 0,'0'0'1090'0'0,"-4"8"2038"0"0,-36 37 2817 0 0,31-35-5293 0 0,-1 0 1 0 0,1 1-1 0 0,1 1 0 0 0,-11 16 0 0 0,18-26-573 0 0,-8 15 526 0 0,1 0 0 0 0,-8 23-1 0 0,15-35-558 0 0,0 0-1 0 0,-1-1 0 0 0,1 1 1 0 0,1 0-1 0 0,-1 0 0 0 0,1 0 1 0 0,0-1-1 0 0,0 1 0 0 0,0 0 1 0 0,1 0-1 0 0,-1 0 0 0 0,1 0 1 0 0,0-1-1 0 0,3 8 0 0 0,-3-11-64 0 0,-1 0 0 0 0,1 0 0 0 0,-1 0 0 0 0,1 0 0 0 0,-1 0 0 0 0,1 0 0 0 0,-1-1 0 0 0,1 1 0 0 0,0 0 0 0 0,0 0 0 0 0,-1 0 0 0 0,1-1 0 0 0,0 1 0 0 0,0-1 0 0 0,0 1 0 0 0,0 0 0 0 0,0-1 0 0 0,0 1 0 0 0,0-1 0 0 0,0 0 0 0 0,0 1 0 0 0,0-1 0 0 0,0 0 0 0 0,0 0 0 0 0,0 0 0 0 0,2 1 0 0 0,-1-1-48 0 0,0-1-181 0 0,-1 1 0 0 0,1 0 0 0 0,0-1 0 0 0,0 1 0 0 0,-1-1 0 0 0,1 1 0 0 0,0-1 0 0 0,-1 0 0 0 0,1 0 0 0 0,-1 1 0 0 0,1-1 0 0 0,-1 0 0 0 0,1-1 0 0 0,-1 1 0 0 0,0 0 0 0 0,3-3 0 0 0,-4 4 113 0 0,11-11-6851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14743 0 0,'0'0'1335'0'0,"-8"-1"-1070"0"0,1 1 277 0 0,-1 0-1 0 0,1 1 0 0 0,-1 0 1 0 0,1 0-1 0 0,0 0 0 0 0,0 1 1 0 0,0 0-1 0 0,-11 6 0 0 0,-54 28 495 0 0,62-30-1140 0 0,-111 69-356 0 0,120-74 194 0 0,-3 7-1213 0 0,4-5 1470 0 0,0 0 0 0 0,1-1 0 0 0,0 1 0 0 0,-1 0 0 0 0,1-1 0 0 0,0 1 0 0 0,0-1 0 0 0,1 0 1 0 0,-1 1-1 0 0,0-1 0 0 0,1 0 0 0 0,-1 0 0 0 0,1 1 0 0 0,0-1 0 0 0,0-1 0 0 0,0 1 0 0 0,0 0 0 0 0,3 2 0 0 0,7 4-71 0 0,0 0 0 0 0,17 8-1 0 0,-16-9-27 0 0,-3-1 141 0 0,0 0 1 0 0,0 1-1 0 0,0 0 0 0 0,-1 1 0 0 0,0 0 0 0 0,-1 0 0 0 0,11 13 0 0 0,-16-17 33 0 0,0-1-1 0 0,-1 1 1 0 0,1 0 0 0 0,-1 0-1 0 0,0 0 1 0 0,0 1-1 0 0,-1-1 1 0 0,1 0-1 0 0,-1 1 1 0 0,0-1-1 0 0,0 1 1 0 0,0-1-1 0 0,0 1 1 0 0,-1 0-1 0 0,0-1 1 0 0,0 1-1 0 0,0-1 1 0 0,-1 1-1 0 0,0 0 1 0 0,0-1-1 0 0,0 1 1 0 0,-2 4-1 0 0,2-6-42 0 0,0-1 1 0 0,0 1-1 0 0,-1-1 0 0 0,1 1 0 0 0,-1-1 1 0 0,0 0-1 0 0,1 1 0 0 0,-1-1 0 0 0,0 0 1 0 0,-1 0-1 0 0,1 0 0 0 0,0-1 1 0 0,0 1-1 0 0,-5 2 0 0 0,2-2-4 0 0,0 0 0 0 0,0 0 0 0 0,0 0 1 0 0,0-1-1 0 0,-1 1 0 0 0,1-1 0 0 0,-7 0 0 0 0,-1-1-6 0 0,1 0 0 0 0,-1 0 0 0 0,0-1 0 0 0,1-1-1 0 0,0 0 1 0 0,-13-4 0 0 0,-2-4 248 0 0,25 9-468 0 0,1 0 0 0 0,-1 1 1 0 0,1-1-1 0 0,0 0 0 0 0,-1 0 0 0 0,1 0 0 0 0,0 0 0 0 0,-1 0 0 0 0,1-1 0 0 0,0 1 0 0 0,0 0 0 0 0,0-1 0 0 0,0 1 0 0 0,-1-3 1 0 0,0-4-6684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8 15663 0 0,'-2'-1'719'0'0,"-3"-1"-514"0"0,-1 1 0 0 0,1 0 0 0 0,-1 0 0 0 0,-8-1 0 0 0,11 3-169 0 0,0-1 0 0 0,0 0 0 0 0,0 1 0 0 0,1-1 0 0 0,-1 1 1 0 0,0 0-1 0 0,0 0 0 0 0,1 0 0 0 0,-1 0 0 0 0,0 1 0 0 0,-3 2 1 0 0,-3 2 158 0 0,0 1 1 0 0,0 0 0 0 0,1 1-1 0 0,0 0 1 0 0,1 0 0 0 0,0 1-1 0 0,0 0 1 0 0,0 0 0 0 0,1 0-1 0 0,-8 19 1 0 0,0 6 77 0 0,2 0 0 0 0,-9 36 0 0 0,-11 34 409 0 0,5-45-395 0 0,-2-1 0 0 0,-57 83 0 0 0,66-110-188 0 0,-94 164 974 0 0,70-118-3333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 5063 0 0,'-46'-10'16382'0'0,"47"10"-16089"0"0,17 3 247 0 0,0-2 1 0 0,0 0-1 0 0,22-2 0 0 0,56-10 239 0 0,-30 3-346 0 0,19 0-188 0 0,101 6 1 0 0,-152 5-2642 0 0,-32-2 1404 0 0,0 6-1913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70 141 7831 0 0,'0'0'603'0'0,"2"0"-396"0"0,111-9 9199 0 0,-72 3-8928 0 0,0-2 0 0 0,0-2 0 0 0,65-25 0 0 0,-102 34-528 0 0,0-1-1 0 0,-1 0 1 0 0,1 1-1 0 0,-1-1 0 0 0,0 0 1 0 0,1-1-1 0 0,-1 1 1 0 0,0-1-1 0 0,-1 1 1 0 0,1-1-1 0 0,4-5 1 0 0,-6 7-193 0 0,-7-17-554 0 0,5 16 762 0 0,0 1 1 0 0,0-1-1 0 0,0 1 1 0 0,0-1-1 0 0,0 1 1 0 0,-1-1-1 0 0,1 1 1 0 0,0 0-1 0 0,-1 0 1 0 0,1 0-1 0 0,-1 0 1 0 0,1 0-1 0 0,-1 0 1 0 0,0 0-1 0 0,1 1 1 0 0,-1-1-1 0 0,0 0 1 0 0,0 1-1 0 0,1-1 1 0 0,-1 1-1 0 0,0 0 1 0 0,0 0 0 0 0,0 0-1 0 0,-3 0 1 0 0,-4 0-81 0 0,0 1 1 0 0,0 1 0 0 0,-16 4 0 0 0,14-4 39 0 0,-9 4 105 0 0,1 0 0 0 0,0 2 0 0 0,0 0 0 0 0,-34 20 0 0 0,17-5 251 0 0,-43 36 0 0 0,68-50-195 0 0,0 1-1 0 0,1 0 1 0 0,0 1-1 0 0,1 0 0 0 0,0 1 1 0 0,1-1-1 0 0,-7 16 1 0 0,11-21-11 0 0,1 1 0 0 0,1 0 1 0 0,-1-1-1 0 0,1 1 0 0 0,0 0 0 0 0,-1 15 1 0 0,3-18-31 0 0,0 1 0 0 0,0-1 0 0 0,0 1 0 0 0,0 0 0 0 0,1-1 0 0 0,0 1 0 0 0,0-1 0 0 0,0 1 0 0 0,1-1 0 0 0,0 0 0 0 0,3 8 0 0 0,-3-9-24 0 0,1 1-1 0 0,-1-1 1 0 0,0 0 0 0 0,1 0 0 0 0,0-1-1 0 0,0 1 1 0 0,-1 0 0 0 0,2-1-1 0 0,-1 0 1 0 0,0 1 0 0 0,0-1 0 0 0,1-1-1 0 0,-1 1 1 0 0,1 0 0 0 0,5 1 0 0 0,-3-2-346 0 0,0 1 0 0 0,1-1 0 0 0,0 0 0 0 0,-1 0 0 0 0,1-1 0 0 0,-1 0 0 0 0,1 0 0 0 0,7-2 0 0 0,6-1-5809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9383 0 0,'0'0'1540'0'0,"-8"1"726"0"0,-18 3 2689 0 0,15-3-4627 0 0,1 0 0 0 0,-16 6-1 0 0,1 1-155 0 0,-198 75 251 0 0,220-82-412 0 0,-8 8 15 0 0,10-9-102 0 0,2 2-275 0 0,1-1 308 0 0,-1 0 1 0 0,0-1 0 0 0,0 1-1 0 0,0 0 1 0 0,1 0 0 0 0,-1-1-1 0 0,0 1 1 0 0,1 0 0 0 0,-1-1-1 0 0,3 1 1 0 0,3 1-48 0 0,1-1 0 0 0,0 0 0 0 0,15 0 0 0 0,16 2-41 0 0,-20 2 113 0 0,0 0 0 0 0,0 2 0 0 0,-1 0 0 0 0,22 11 0 0 0,69 46 398 0 0,-78-45-182 0 0,27 20 248 0 0,-57-38 772 0 0,-1 1-960 0 0,-2 1-192 0 0,0 0 1 0 0,0 0 0 0 0,0 0-1 0 0,0-1 1 0 0,0 1 0 0 0,-1-1-1 0 0,1 1 1 0 0,-1-1 0 0 0,1 0-1 0 0,-6 4 1 0 0,-35 18 106 0 0,28-17-193 0 0,-30 14-91 0 0,-1-2 0 0 0,-66 18 0 0 0,110-36 109 0 0,-15 4-36 0 0,-33 5 0 0 0,45-9 43 0 0,1-1 0 0 0,-1 1 0 0 0,1-1-1 0 0,0 0 1 0 0,-1 0 0 0 0,1-1 0 0 0,0 0-1 0 0,-1 1 1 0 0,1-1 0 0 0,0-1 0 0 0,0 1 0 0 0,0 0-1 0 0,-6-4 1 0 0,9 4-8 0 0,0 1 1 0 0,0-1-1 0 0,1 1 0 0 0,-1-1 1 0 0,0 0-1 0 0,0 0 0 0 0,1 0 1 0 0,-1 1-1 0 0,0-1 0 0 0,1 0 1 0 0,-1 0-1 0 0,1 0 0 0 0,-1 0 0 0 0,1 0 1 0 0,0 0-1 0 0,-1 0 0 0 0,1 0 1 0 0,0 0-1 0 0,0 0 0 0 0,0 0 1 0 0,-1 0-1 0 0,1 0 0 0 0,0 0 0 0 0,1 0 1 0 0,-1 0-1 0 0,0 0 0 0 0,0 0 1 0 0,0 0-1 0 0,0 0 0 0 0,1 0 1 0 0,-1 0-1 0 0,1 0 0 0 0,-1 0 1 0 0,0 0-1 0 0,1 0 0 0 0,1-1 0 0 0,0-2-344 0 0,0 0 0 0 0,1 1-1 0 0,-1 0 1 0 0,1-1 0 0 0,0 1-1 0 0,0 0 1 0 0,6-4 0 0 0,4-2-6351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0,'0'0'12636'0'0,"1"2"-12539"0"0,-1 1-290 0 0,2 4 429 0 0,4 5-4401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81 4143 0 0,'1'-1'319'0'0,"107"-78"14138"0"0,-110 80-13869 0 0,-5 4-352 0 0,-1 2 0 0 0,1-1 0 0 0,0 1 0 0 0,0 0 0 0 0,-10 15 0 0 0,-27 46-220 0 0,35-53 44 0 0,-171 242 58 0 0,123-181-100 0 0,32-36-2154 0 0,19-30 474 0 0,0 0 0 0 0,0 0 0 0 0,-15 15 0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44 173 1375 0 0,'-2'0'66'0'0,"-2"-3"-35"0"0,1 2-26 0 0,1 0 0 0 0,-1 0 0 0 0,0 0 0 0 0,1 1 0 0 0,-1-1 0 0 0,0 0 0 0 0,-15 0 13915 0 0,19 5-13153 0 0,-1-4-739 0 0,0 1 0 0 0,0-1-1 0 0,0 1 1 0 0,0-1 0 0 0,0 1-1 0 0,0-1 1 0 0,0 1 0 0 0,0-1-1 0 0,0 1 1 0 0,0-1 0 0 0,0 0-1 0 0,0 1 1 0 0,0-1 0 0 0,0 1-1 0 0,1-1 1 0 0,-1 1 0 0 0,0-1-1 0 0,0 0 1 0 0,1 1 0 0 0,-1 0-1 0 0,5 3 111 0 0,0-1-1 0 0,0 1 1 0 0,1-1-1 0 0,-1 0 1 0 0,1 0-1 0 0,0 0 1 0 0,0-1-1 0 0,-1 0 1 0 0,1 0 0 0 0,1-1-1 0 0,-1 1 1 0 0,0-1-1 0 0,7 0 1 0 0,15 1 287 0 0,44-3 1 0 0,-63 0-347 0 0,45-3 479 0 0,56-11 0 0 0,54-19 320 0 0,-102 20-736 0 0,141-35 305 0 0,178-31-130 0 0,-372 79-324 0 0,42-6-72 0 0,0 2-1 0 0,73 3 1 0 0,-70 9-760 0 0,-19 2-6915 0 0,-25-6 1836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5063 0 0,'0'2'9778'0'0,"-4"7"-9275"0"0,0 0 1 0 0,0-1 0 0 0,-8 13-1 0 0,-4 8-52 0 0,-202 343 1653 0 0,161-289-2097 0 0,-117 132-1 0 0,163-203-4 0 0,0-1 0 0 0,-1 0 0 0 0,0-1 0 0 0,-1-1 0 0 0,-16 10 0 0 0,27-28 138 0 0,3 4-134 0 0,-1-1 0 0 0,1 1 0 0 0,0 0-1 0 0,1 0 1 0 0,-1 0 0 0 0,1 0 0 0 0,0 1 0 0 0,5-10 0 0 0,3-2 13 0 0,12-16 1 0 0,-5 12-20 0 0,0 0 0 0 0,2 1 0 0 0,0 2 0 0 0,1 0 0 0 0,0 0 0 0 0,2 2 0 0 0,40-22 0 0 0,-56 34 13 0 0,-1 1-1 0 0,0-1 1 0 0,1 1-1 0 0,0 0 1 0 0,-1 1-1 0 0,1 0 1 0 0,0-1 0 0 0,0 2-1 0 0,7-1 1 0 0,-10 1 18 0 0,-1 0 1 0 0,0 0-1 0 0,0 0 1 0 0,0 1 0 0 0,1-1-1 0 0,-1 1 1 0 0,0 0-1 0 0,0-1 1 0 0,0 1-1 0 0,0 0 1 0 0,0 0 0 0 0,0 0-1 0 0,-1 1 1 0 0,1-1-1 0 0,0 0 1 0 0,0 1-1 0 0,-1-1 1 0 0,1 1 0 0 0,-1-1-1 0 0,1 1 1 0 0,-1 0-1 0 0,0 0 1 0 0,0 0 0 0 0,0-1-1 0 0,0 1 1 0 0,0 0-1 0 0,0 0 1 0 0,1 3 0 0 0,-1 1 14 0 0,0-1 0 0 0,0 1 0 0 0,0-1 1 0 0,-1 1-1 0 0,0-1 0 0 0,0 1 1 0 0,0 0-1 0 0,-1-1 0 0 0,0 1 1 0 0,0-1-1 0 0,0 1 0 0 0,-3 5 1 0 0,-4 10 212 0 0,-16 33 1 0 0,23-52-259 0 0,-9 15-504 0 0,-24 32 1 0 0,2-3-470 0 0,31-44 55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9215 0 0,'0'0'707'0'0,"2"1"-210"0"0,16 8 3921 0 0,22 7 0 0 0,-28-12-3810 0 0,0-1-1 0 0,0 0 1 0 0,0-1-1 0 0,0 0 1 0 0,22 0-1 0 0,-12-2-531 0 0,0-1 0 0 0,0-1 0 0 0,0-1 0 0 0,0-1-1 0 0,23-7 1 0 0,-41 10-131 0 0,-1 0 1 0 0,0 0-1 0 0,1-1 1 0 0,-1 1-1 0 0,0-1 0 0 0,0 0 1 0 0,0 0-1 0 0,0 0 0 0 0,-1 0 1 0 0,1 0-1 0 0,0-1 0 0 0,-1 0 1 0 0,0 1-1 0 0,0-1 0 0 0,3-4 1 0 0,-4 5-7 0 0,0 0 0 0 0,0 0 1 0 0,0 0-1 0 0,-1 0 0 0 0,1-1 1 0 0,-1 1-1 0 0,0 0 0 0 0,1 0 1 0 0,-1 0-1 0 0,0 0 0 0 0,0-1 1 0 0,0 1-1 0 0,-1 0 0 0 0,1 0 1 0 0,0 0-1 0 0,-1 0 0 0 0,0 0 1 0 0,1 0-1 0 0,-1 0 0 0 0,0 0 1 0 0,0 0-1 0 0,0 0 0 0 0,0 0 1 0 0,0 0-1 0 0,-3-3 0 0 0,1 2-28 0 0,0-1 0 0 0,0 1 0 0 0,0 0 0 0 0,-1 0 0 0 0,1 0 0 0 0,-1 0 0 0 0,0 1 0 0 0,1-1 0 0 0,-1 1 0 0 0,0 0 0 0 0,0 0 0 0 0,-1 0 0 0 0,1 1 0 0 0,0-1 0 0 0,-1 1 0 0 0,1 0 0 0 0,-5 0 0 0 0,2 1 71 0 0,1 0 0 0 0,-1 0 1 0 0,1 1-1 0 0,-1-1 0 0 0,1 1 0 0 0,0 1 0 0 0,-1 0 0 0 0,1-1 1 0 0,0 2-1 0 0,0-1 0 0 0,-7 4 0 0 0,-6 5 27 0 0,0 0 1 0 0,0 1-1 0 0,1 0 0 0 0,-29 27 0 0 0,41-33-7 0 0,0 0-1 0 0,1 0 0 0 0,-1 0 0 0 0,1 1 0 0 0,0 0 0 0 0,1 0 0 0 0,0 0 0 0 0,0 1 0 0 0,0 0 1 0 0,1-1-1 0 0,0 1 0 0 0,1 0 0 0 0,0 1 0 0 0,0-1 0 0 0,-1 14 0 0 0,4-16 9 0 0,-1 0-1 0 0,1 0 0 0 0,0 1 0 0 0,0-1 1 0 0,1 0-1 0 0,0 0 0 0 0,0 0 1 0 0,0 0-1 0 0,1 0 0 0 0,0-1 0 0 0,0 1 1 0 0,1-1-1 0 0,-1 1 0 0 0,1-1 1 0 0,0-1-1 0 0,1 1 0 0 0,-1 0 1 0 0,1-1-1 0 0,5 5 0 0 0,0-2 34 0 0,-1-1 0 0 0,0 1 0 0 0,1-2 0 0 0,1 1 0 0 0,-1-1 0 0 0,1-1 0 0 0,-1 0 0 0 0,1 0 0 0 0,21 3 0 0 0,-25-6-30 0 0,0 0 0 0 0,0-1 0 0 0,1 0 0 0 0,-1 0 0 0 0,0-1 0 0 0,0 0 0 0 0,0 0 0 0 0,12-4 0 0 0,11-8-5879 0 0,-20 7-169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6911 0 0,'-1'2'7800'0'0,"-9"17"-7096"0"0,-1-1 0 0 0,-1 1 0 0 0,-24 27 0 0 0,13-17-337 0 0,-162 240 1008 0 0,100-134-1159 0 0,-42 73 181 0 0,88-138-372 0 0,-30 78-1 0 0,68-146-32 0 0,-7 17-1983 0 0,-13 24 1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176 119 3679 0 0,'0'0'284'0'0,"-7"14"5183"0"0,6-12-5025 0 0,0-1 0 0 0,0 1 0 0 0,1 0 0 0 0,-1-1 0 0 0,1 1 0 0 0,0 0 0 0 0,-1 0 0 0 0,1 0 0 0 0,0-1-1 0 0,0 1 1 0 0,0 0 0 0 0,0 0 0 0 0,0 0 0 0 0,1-1 0 0 0,-1 1 0 0 0,0 0 0 0 0,1 0 0 0 0,-1-1 0 0 0,1 1 0 0 0,1 3 0 0 0,0-4-247 0 0,-1 1 1 0 0,1 0-1 0 0,0 0 1 0 0,0 0-1 0 0,0-1 1 0 0,0 1-1 0 0,0-1 1 0 0,0 0-1 0 0,0 1 1 0 0,0-1-1 0 0,0 0 1 0 0,1 0-1 0 0,2 1 1 0 0,4 0-160 0 0,0 0 1 0 0,1-1-1 0 0,-1 1 1 0 0,0-2-1 0 0,0 1 1 0 0,18-3-1 0 0,-10-1-27 0 0,-1 0 0 0 0,0-1 0 0 0,0-1 0 0 0,0-1 0 0 0,-1 0 0 0 0,0-1-1 0 0,0-1 1 0 0,17-11 0 0 0,-28 16-4 0 0,-1 1 0 0 0,1-1 0 0 0,-1 0 0 0 0,1 0 0 0 0,-1 0 0 0 0,0-1 0 0 0,-1 1 0 0 0,1-1-1 0 0,0 0 1 0 0,-1 1 0 0 0,0-1 0 0 0,3-8 0 0 0,-4 9-2 0 0,0 1-1 0 0,-1 0 0 0 0,1-1 1 0 0,-1 1-1 0 0,0 0 0 0 0,0 0 1 0 0,0-1-1 0 0,0 1 1 0 0,0 0-1 0 0,0-1 0 0 0,-1 1 1 0 0,1 0-1 0 0,-1-1 0 0 0,0 1 1 0 0,1 0-1 0 0,-1 0 0 0 0,0 0 1 0 0,0 0-1 0 0,-1 0 1 0 0,1 0-1 0 0,0 0 0 0 0,-1 0 1 0 0,1 0-1 0 0,-1 1 0 0 0,1-1 1 0 0,-4-2-1 0 0,1 1-16 0 0,0 0-1 0 0,0 0 1 0 0,0 0-1 0 0,0 1 1 0 0,-1 0-1 0 0,1 0 1 0 0,-1 0 0 0 0,1 0-1 0 0,-1 1 1 0 0,0-1-1 0 0,0 1 1 0 0,-5 0-1 0 0,2 0-37 0 0,1 1 0 0 0,-1 1 0 0 0,0-1 0 0 0,1 1 0 0 0,-1 0 0 0 0,1 1 0 0 0,-9 2 1 0 0,-6 4-75 0 0,1 1 0 0 0,0 2 0 0 0,0 0 0 0 0,-20 14 0 0 0,20-11 87 0 0,2 0 0 0 0,0 1 1 0 0,1 1-1 0 0,-19 22 0 0 0,25-25 35 0 0,1 1 0 0 0,1 0 0 0 0,0 0 0 0 0,1 2-1 0 0,0-1 1 0 0,-8 24 0 0 0,14-32 5 0 0,1 0 0 0 0,0 0 0 0 0,0 1 1 0 0,1-1-1 0 0,-1 0 0 0 0,2 1 0 0 0,-1-1 0 0 0,1 0 0 0 0,0 1 0 0 0,1-1 0 0 0,1 10 0 0 0,-1-13-17 0 0,1-1 0 0 0,-1 1-1 0 0,0 0 1 0 0,1 0 0 0 0,0 0-1 0 0,0-1 1 0 0,0 1 0 0 0,0-1 0 0 0,1 0-1 0 0,-1 0 1 0 0,1 1 0 0 0,0-1-1 0 0,0-1 1 0 0,0 1 0 0 0,0 0 0 0 0,0-1-1 0 0,1 0 1 0 0,-1 0 0 0 0,1 0-1 0 0,-1 0 1 0 0,7 2 0 0 0,-2-2-387 0 0,1 0-1 0 0,-1 0 1 0 0,0-1 0 0 0,0 0-1 0 0,0 0 1 0 0,1-1 0 0 0,-1-1-1 0 0,0 1 1 0 0,11-3 0 0 0,22-7-1123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28 237 5063 0 0,'0'0'390'0'0,"0"2"-252"0"0,-8 13 412 0 0,-11 11 14524 0 0,35-41-15002 0 0,92-76-620 0 0,-51 45 327 0 0,-22 15 140 0 0,-17 15 208 0 0,1 0 0 0 0,1 1-1 0 0,0 0 1 0 0,30-15 0 0 0,-48 29-49 0 0,-1 0-1 0 0,0 1 1 0 0,0-1-1 0 0,0 1 1 0 0,1-1-1 0 0,-1 1 1 0 0,0 0-1 0 0,0 0 1 0 0,1-1-1 0 0,-1 1 0 0 0,0 0 1 0 0,1 0-1 0 0,-1 0 1 0 0,0 0-1 0 0,1 0 1 0 0,-1 1-1 0 0,0-1 1 0 0,0 0-1 0 0,1 1 1 0 0,1 0-1 0 0,-2 0-34 0 0,0-1-1 0 0,0 1 0 0 0,0 0 1 0 0,0 0-1 0 0,-1 0 1 0 0,1 0-1 0 0,0 1 0 0 0,0-1 1 0 0,-1 0-1 0 0,1 0 1 0 0,-1 0-1 0 0,1 0 0 0 0,-1 1 1 0 0,1-1-1 0 0,-1 0 1 0 0,0 1-1 0 0,0-1 0 0 0,1 0 1 0 0,-1 0-1 0 0,0 3 0 0 0,-1 15 37 0 0,0 1-1 0 0,-1-1 0 0 0,-1 0 0 0 0,-1 0 0 0 0,-10 30 0 0 0,-6 29-287 0 0,17-62-102 0 0,-6 36-754 0 0,6-17-7074 0 0,3-23 1941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21 15807 0 0,'0'0'1432'0'0,"-7"-2"-1152"0"0,-16-5 214 0 0,13 4 264 0 0,0 0 1 0 0,-19-2-1 0 0,25 4-692 0 0,0 1-1 0 0,0 0 1 0 0,0 1 0 0 0,0-1-1 0 0,0 0 1 0 0,0 1-1 0 0,0 0 1 0 0,0 0 0 0 0,0 0-1 0 0,-6 4 1 0 0,-15 8-67 0 0,1 2-1 0 0,0 1 1 0 0,2 0 0 0 0,0 2-1 0 0,1 0 1 0 0,0 2 0 0 0,-17 22-1 0 0,34-38-4 0 0,-22 30 19 0 0,24-33-20 0 0,1 1 0 0 0,0 0 0 0 0,0 0 0 0 0,0 1 0 0 0,0-1 0 0 0,0 0 1 0 0,0 0-1 0 0,1 0 0 0 0,-1 1 0 0 0,1-1 0 0 0,-1 0 0 0 0,1 0 0 0 0,0 1 0 0 0,0 4 0 0 0,1-7-1 0 0,-1 0 0 0 0,0 1 0 0 0,0-1 0 0 0,1 1 1 0 0,-1-1-1 0 0,0 0 0 0 0,1 1 0 0 0,-1-1 0 0 0,1 0 0 0 0,-1 0 0 0 0,0 1 1 0 0,1-1-1 0 0,-1 0 0 0 0,1 0 0 0 0,-1 1 0 0 0,1-1 0 0 0,-1 0 0 0 0,1 0 1 0 0,-1 0-1 0 0,1 0 0 0 0,-1 0 0 0 0,1 0 0 0 0,0 0 0 0 0,11 1-118 0 0,-5-2 40 0 0,1 0 0 0 0,-1-1 0 0 0,0 0 0 0 0,0 0 0 0 0,1-1 0 0 0,-1 0 0 0 0,12-7 0 0 0,46-31-434 0 0,-65 40 511 0 0,12-7-132 0 0,-1-2 1 0 0,13-14-1 0 0,25-20-168 0 0,-73 64 280 0 0,1 1 0 0 0,1 1 1 0 0,0 2-1 0 0,2 0 0 0 0,1 1 0 0 0,1 0 0 0 0,-18 36 0 0 0,17-22-273 0 0,1 1 1 0 0,2 0-1 0 0,2 1 0 0 0,-16 73 0 0 0,8 34-3283 0 0,3-19 2042 0 0,13-98 1655 0 0,-2-1 0 0 0,-12 34 0 0 0,17-55 388 0 0,-1 0-1 0 0,0 0 0 0 0,-1-1 0 0 0,0 0 1 0 0,0 0-1 0 0,-1 0 0 0 0,0-1 0 0 0,0 0 1 0 0,-1 0-1 0 0,0 0 0 0 0,-8 6 0 0 0,9-9-96 0 0,0 0 0 0 0,0-1 0 0 0,0 0 0 0 0,0 0-1 0 0,0 0 1 0 0,0-1 0 0 0,-1 0 0 0 0,1 0-1 0 0,-1 0 1 0 0,0-1 0 0 0,0 0 0 0 0,1-1 0 0 0,-1 1-1 0 0,0-1 1 0 0,0 0 0 0 0,-6-2 0 0 0,12 2-366 0 0,0-1 0 0 0,0 1-1 0 0,0-1 1 0 0,0 1 0 0 0,0-1 0 0 0,0 0 0 0 0,0 1 0 0 0,0-1 0 0 0,0 0-1 0 0,0 0 1 0 0,1 1 0 0 0,-1-1 0 0 0,0 0 0 0 0,1 0 0 0 0,-1 0 0 0 0,0 0 0 0 0,0-1-1 0 0,-6-18-778 0 0,6 14 301 0 0,0 0 0 0 0,1 0 0 0 0,0-1 0 0 0,0 1 0 0 0,2-9-1 0 0,2-6-1283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9 14855 0 0,'0'0'1350'0'0,"-7"-5"-757"0"0,5 5-521 0 0,-1-1 1 0 0,1 0-1 0 0,0 1 1 0 0,-1-1-1 0 0,1 1 0 0 0,0 0 1 0 0,-1 0-1 0 0,1 0 1 0 0,-1 0-1 0 0,1 0 0 0 0,0 1 1 0 0,-1-1-1 0 0,1 1 1 0 0,0-1-1 0 0,-4 2 1 0 0,-34 15 385 0 0,26-9-348 0 0,-1 1 0 0 0,1 1 0 0 0,-23 19 0 0 0,-33 41-78 0 0,67-67-50 0 0,1 0 0 0 0,-1 0 0 0 0,1 0 0 0 0,0 0 0 0 0,0 0 0 0 0,0 0 0 0 0,0 1 0 0 0,0-1 0 0 0,1 1 0 0 0,0 0 0 0 0,-1-1 0 0 0,1 1 0 0 0,1 0 0 0 0,-1 0 0 0 0,1-1 0 0 0,-1 1 0 0 0,1 0 0 0 0,0 0 0 0 0,0 0 0 0 0,1 0 0 0 0,-1 0 0 0 0,1-1 0 0 0,0 1 0 0 0,0 0 0 0 0,0 0 0 0 0,0-1 0 0 0,1 1 0 0 0,-1-1 0 0 0,1 1 0 0 0,0-1 0 0 0,0 0 0 0 0,0 1 0 0 0,6 4 0 0 0,0 2-62 0 0,6 6 267 0 0,0 1-1 0 0,-2 1 1 0 0,19 32-1 0 0,-28-44-72 0 0,-1 0-1 0 0,0-1 0 0 0,0 1 0 0 0,0 0 0 0 0,-1 0 0 0 0,0 0 1 0 0,1 10-1 0 0,-2-12-43 0 0,0 0 0 0 0,-1 0 0 0 0,1 1 0 0 0,-1-1 1 0 0,0 0-1 0 0,0-1 0 0 0,0 1 0 0 0,0 0 0 0 0,-1 0 1 0 0,0 0-1 0 0,0-1 0 0 0,-3 6 0 0 0,1-5 0 0 0,1 0 1 0 0,-1 0-1 0 0,1-1 0 0 0,-1 1 0 0 0,0-1 1 0 0,-1 0-1 0 0,1 0 0 0 0,0-1 1 0 0,-1 1-1 0 0,0-1 0 0 0,1 0 0 0 0,-1 0 1 0 0,0-1-1 0 0,0 1 0 0 0,-5 0 0 0 0,-11 1 87 0 0,0 0 0 0 0,-26-1 0 0 0,45-1-152 0 0,-44-1 0 0 0,0-2 1 0 0,0-2-1 0 0,-49-10 0 0 0,83 12-587 0 0,1-1-1 0 0,-1 0 0 0 0,1-1 0 0 0,-19-8 0 0 0,28 10-1092 0 0,-1-4-69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23 8287 0 0,'1'-16'890'0'0,"-1"16"-884"0"0,0 0 0 0 0,0 0 0 0 0,0-1 1 0 0,0 1-1 0 0,0 0 0 0 0,0 0 0 0 0,0-1 1 0 0,0 1-1 0 0,0 0 0 0 0,0 0 0 0 0,0-1 0 0 0,0 1 1 0 0,0 0-1 0 0,0 0 0 0 0,-1-1 0 0 0,1 1 1 0 0,0 0-1 0 0,0 0 0 0 0,0 0 0 0 0,0-1 1 0 0,-1 1-1 0 0,1 0 0 0 0,0 0 0 0 0,0 0 0 0 0,-1 0 1 0 0,1-1-1 0 0,0 1 0 0 0,0 0 0 0 0,-1 0 1 0 0,1 0-1 0 0,0 0 0 0 0,0 0 0 0 0,-1 0 1 0 0,1 0-1 0 0,0 0 0 0 0,0 0 0 0 0,-1 0 0 0 0,1 0 1 0 0,0 0-1 0 0,0 0 0 0 0,-1 0 0 0 0,1 0 1 0 0,0 0-1 0 0,0 0 0 0 0,-1 0 0 0 0,1 0 1 0 0,0 0-1 0 0,0 0 0 0 0,-1 0 0 0 0,1 1 0 0 0,0-1 1 0 0,-4 2 540 0 0,1 0 1 0 0,0 0 0 0 0,0 0-1 0 0,0 0 1 0 0,0 1-1 0 0,0 0 1 0 0,1-1 0 0 0,-1 1-1 0 0,1 0 1 0 0,-1 0-1 0 0,1 0 1 0 0,-2 5 0 0 0,-4 3 410 0 0,-27 42-211 0 0,2 1 1 0 0,2 2-1 0 0,-25 67 1 0 0,-57 184 505 0 0,88-235-1221 0 0,-3-2 0 0 0,-52 95 1 0 0,61-133-158 0 0,-1 0 0 0 0,-2-1 0 0 0,0-2 0 0 0,-2 0 0 0 0,-2-1 0 0 0,-54 46 0 0 0,76-72 34 0 0,-26 20-189 0 0,27-20 98 0 0,1-1 0 0 0,-1 1 0 0 0,0-1 0 0 0,1 0 0 0 0,-1 0 0 0 0,0 0 0 0 0,0 0 1 0 0,0 0-1 0 0,-5 0 0 0 0,1-2-656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15343 0 0,'0'0'4271'0'0,"8"3"-3103"0"0,5 2-984 0 0,-1-1-1 0 0,1-1 1 0 0,1 0 0 0 0,-1-1-1 0 0,0 0 1 0 0,27-1 0 0 0,-2-2 317 0 0,44-8 1 0 0,-56 5-2170 0 0,0-1 1 0 0,0-1-1 0 0,0-1 0 0 0,36-16 1 0 0,-35 10-4699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11055 0 0,'0'0'852'0'0,"0"1"-560"0"0,-5 24 2159 0 0,-1-1 0 0 0,-16 41 0 0 0,-28 47-808 0 0,22-51-935 0 0,-146 308 785 0 0,132-292-1491 0 0,-4-1 0 0 0,-4-3 0 0 0,-2-2 0 0 0,-4-2-1 0 0,-72 70 1 0 0,120-132 9 0 0,39-45 130 0 0,9 0-237 0 0,2 2 0 0 0,1 2 0 0 0,93-55 0 0 0,-123 81 65 0 0,8-5-143 0 0,32-14 0 0 0,-48 25 154 0 0,1-1-1 0 0,0 1 1 0 0,0 0 0 0 0,-1 1-1 0 0,1 0 1 0 0,0 0-1 0 0,1 0 1 0 0,-1 1-1 0 0,0-1 1 0 0,0 1 0 0 0,7 2-1 0 0,-12-2 22 0 0,0 0 0 0 0,1 0 0 0 0,-1 1-1 0 0,0-1 1 0 0,0 1 0 0 0,1-1 0 0 0,-1 1-1 0 0,0 0 1 0 0,0-1 0 0 0,0 1 0 0 0,0 0 0 0 0,0 0-1 0 0,0 0 1 0 0,0 0 0 0 0,0 0 0 0 0,-1 0 0 0 0,1 0-1 0 0,0 0 1 0 0,0 0 0 0 0,-1 0 0 0 0,1 0 0 0 0,-1 1-1 0 0,1-1 1 0 0,-1 0 0 0 0,1 0 0 0 0,-1 0 0 0 0,0 1-1 0 0,0-1 1 0 0,0 0 0 0 0,1 1 0 0 0,-1-1 0 0 0,0 0-1 0 0,-1 1 1 0 0,1 1 0 0 0,-1 5 13 0 0,0 0 0 0 0,-1 0 1 0 0,0 1-1 0 0,-3 8 0 0 0,2-10 3 0 0,-8 25 150 0 0,-7 27-79 0 0,17-53-88 0 0,0 0 0 0 0,0 0-1 0 0,0 0 1 0 0,1 0-1 0 0,0 0 1 0 0,0 0 0 0 0,2 11-1 0 0,-1-15-52 0 0,0 1 0 0 0,0 0 0 0 0,0-1 0 0 0,0 0-1 0 0,0 1 1 0 0,0-1 0 0 0,1 0 0 0 0,-1 1 0 0 0,1-1 0 0 0,0 0 0 0 0,0 0-1 0 0,0 0 1 0 0,0-1 0 0 0,0 1 0 0 0,0 0 0 0 0,0-1 0 0 0,0 1 0 0 0,3 0 0 0 0,-2 0-92 0 0,1-1 1 0 0,-1 1-1 0 0,0-1 1 0 0,1 0-1 0 0,-1 0 1 0 0,0-1-1 0 0,1 1 1 0 0,-1-1-1 0 0,1 1 1 0 0,-1-1 0 0 0,1 0-1 0 0,-1 0 1 0 0,6-1-1 0 0,1-2-247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8 8751 0 0,'-4'-2'112'0'0,"0"1"0"0"0,0 0 0 0 0,0 0 0 0 0,0 0 0 0 0,0 1 0 0 0,0-1 0 0 0,0 1 0 0 0,0 0 0 0 0,-1 0 0 0 0,-4 1 0 0 0,-5 1 803 0 0,-22 6 0 0 0,-7 4-293 0 0,1 2 0 0 0,1 2 0 0 0,-48 26 0 0 0,65-28-638 0 0,1 1 1 0 0,0 1-1 0 0,1 2 1 0 0,1 0-1 0 0,1 1 1 0 0,0 1-1 0 0,2 0 0 0 0,-24 34 1 0 0,17-17 164 0 0,2 1-1 0 0,2 0 1 0 0,2 2 0 0 0,-24 67 0 0 0,39-96 105 0 0,1 0 1 0 0,0 0 0 0 0,1 0-1 0 0,0 1 1 0 0,1-1-1 0 0,0 1 1 0 0,1-1 0 0 0,1 1-1 0 0,-1-1 1 0 0,2 1 0 0 0,0-1-1 0 0,3 14 1 0 0,-3-18-102 0 0,1-1 1 0 0,-1 0-1 0 0,1 0 1 0 0,0 0-1 0 0,1 0 1 0 0,-1 0-1 0 0,1 0 1 0 0,0-1-1 0 0,1 0 1 0 0,-1 0-1 0 0,1 0 1 0 0,0 0-1 0 0,0-1 0 0 0,0 0 1 0 0,1 0-1 0 0,0 0 1 0 0,-1-1-1 0 0,1 0 1 0 0,1 0-1 0 0,-1 0 1 0 0,12 3-1 0 0,0-2-86 0 0,1 0-1 0 0,-1-1 0 0 0,0-1 1 0 0,1-1-1 0 0,-1 0 0 0 0,1-2 1 0 0,-1 0-1 0 0,34-6 0 0 0,-29-2-1405 0 0,-10 0-5473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 11519 0 0,'0'0'887'0'0,"-13"-7"-351"0"0,10 5-152 0 0,-1 1 0 0 0,1 1-1 0 0,0-1 1 0 0,-1 0 0 0 0,1 1 0 0 0,-1-1 0 0 0,1 1 0 0 0,-1 0-1 0 0,1 0 1 0 0,0 1 0 0 0,-1-1 0 0 0,1 1 0 0 0,-1 0 0 0 0,1-1-1 0 0,-3 3 1 0 0,1-1-74 0 0,0 0 0 0 0,1 1 0 0 0,0-1 0 0 0,0 1-1 0 0,0 0 1 0 0,0 0 0 0 0,0 1 0 0 0,0-1 0 0 0,-4 6 0 0 0,2 0-165 0 0,-1 0 1 0 0,1 0 0 0 0,1 1 0 0 0,0 0 0 0 0,0 0 0 0 0,1 0 0 0 0,1 0 0 0 0,-5 19 0 0 0,7-27-153 0 0,1 0 0 0 0,-1 1 0 0 0,1-1 1 0 0,-1 0-1 0 0,1 0 0 0 0,0 0 0 0 0,0 0 0 0 0,0 0 0 0 0,0 0 0 0 0,0 1 0 0 0,1-1 1 0 0,0 3-1 0 0,1 1-56 0 0,-2-5-140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74 214 6911 0 0,'-14'6'736'0'0,"-39"11"10991"0"0,53-17-11702 0 0,0 0 0 0 0,-1 0 1 0 0,1 0-1 0 0,0 0 0 0 0,0 0 1 0 0,0 0-1 0 0,-1 0 0 0 0,1 0 1 0 0,0 0-1 0 0,0 0 0 0 0,0 0 0 0 0,-1 0 1 0 0,1 0-1 0 0,0 0 0 0 0,0 0 1 0 0,0 0-1 0 0,-1 0 0 0 0,1 0 1 0 0,0 0-1 0 0,0 0 0 0 0,0 0 0 0 0,-1-1 1 0 0,1 1-1 0 0,0 0 0 0 0,0 0 1 0 0,0 0-1 0 0,0 0 0 0 0,0 0 1 0 0,-1 0-1 0 0,1-1 0 0 0,0 1 0 0 0,0 0 1 0 0,0 0-1 0 0,0 0 0 0 0,0-1 1 0 0,0 1-1 0 0,0 0 0 0 0,-1 0 0 0 0,1 0 1 0 0,0 0-1 0 0,0-1 0 0 0,0 1 1 0 0,0 0-1 0 0,0 0 0 0 0,0-1 1 0 0,0 1-1 0 0,0 0 0 0 0,0 0 0 0 0,0 0 1 0 0,0-1-1 0 0,0 1 0 0 0,0 0 1 0 0,1 0-1 0 0,-1 0 0 0 0,0 0 1 0 0,0-1-1 0 0,0 1 0 0 0,0 0 0 0 0,0 0 1 0 0,0 0-1 0 0,0-1 0 0 0,1 1 1 0 0,5-12 333 0 0,4 2-315 0 0,1 1-1 0 0,-1 1 1 0 0,2 0 0 0 0,-1 0-1 0 0,1 1 1 0 0,16-7-1 0 0,-4 1-76 0 0,39-23-43 0 0,-23 12 380 0 0,1 2-1 0 0,83-32 1 0 0,-122 54-236 0 0,-1-1 23 0 0,1 1-1 0 0,-1-1 1 0 0,1 1-1 0 0,0-1 0 0 0,-1 1 1 0 0,1 0-1 0 0,-1-1 1 0 0,1 1-1 0 0,0 0 1 0 0,-1 0-1 0 0,1 0 1 0 0,0 1-1 0 0,-1-1 1 0 0,1 0-1 0 0,1 1 1 0 0,-2 0-45 0 0,0-1-1 0 0,0 1 1 0 0,0 0 0 0 0,0-1 0 0 0,0 1 0 0 0,-1 0-1 0 0,1 0 1 0 0,0 0 0 0 0,-1 0 0 0 0,1-1 0 0 0,0 1 0 0 0,-1 0-1 0 0,1 0 1 0 0,-1 0 0 0 0,0 0 0 0 0,1 1 0 0 0,-1-1-1 0 0,1 1 1 0 0,2 20 253 0 0,-3 2-135 0 0,-1 1 0 0 0,-7 38 0 0 0,5-42-257 0 0,0 1 0 0 0,2-1 0 0 0,1 39 0 0 0,1-55-96 0 0,-1-3-10 0 0,0 0 0 0 0,0 0-1 0 0,0 0 1 0 0,1 0 0 0 0,-1-1 0 0 0,1 1 0 0 0,0 0 0 0 0,0 2 0 0 0,3 3-1596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129 230 11887 0 0,'-8'4'1083'0'0,"7"-3"-1068"0"0,0 0-1 0 0,0 0 1 0 0,0 0 0 0 0,0-1-1 0 0,0 1 1 0 0,0 0 0 0 0,1 0 0 0 0,-1 0-1 0 0,0 0 1 0 0,0 1 0 0 0,1-1-1 0 0,-1 0 1 0 0,1 0 0 0 0,-1 0 0 0 0,0 3-1 0 0,0-2 58 0 0,0 0 1 0 0,1 0-1 0 0,-1 0 0 0 0,0 0 1 0 0,0 0-1 0 0,-1-1 0 0 0,-1 4 0 0 0,-38 32 1960 0 0,26-25-1472 0 0,-16 19-1 0 0,22-21-218 0 0,8-9 183 0 0,7-8-460 0 0,14-22-64 0 0,-14 20 0 0 0,1-1 0 0 0,13-14 0 0 0,3 4 0 0 0,1 0 0 0 0,0 2 0 0 0,1 1 0 0 0,54-28 0 0 0,-70 41 175 0 0,0 0 1 0 0,-1 1-1 0 0,2 0 0 0 0,-1 0 0 0 0,0 1 1 0 0,0 0-1 0 0,1 1 0 0 0,-1 0 0 0 0,14 0 1 0 0,-20 1-119 0 0,0 0 1 0 0,0 1 0 0 0,0-1-1 0 0,0 1 1 0 0,0-1 0 0 0,1 1-1 0 0,-1 0 1 0 0,0 0 0 0 0,-1 0 0 0 0,1 1-1 0 0,0-1 1 0 0,0 1 0 0 0,0-1-1 0 0,-1 1 1 0 0,1 0 0 0 0,-1 0-1 0 0,0 0 1 0 0,1 0 0 0 0,-1 1-1 0 0,0-1 1 0 0,0 1 0 0 0,0-1 0 0 0,-1 1-1 0 0,1 0 1 0 0,-1 0 0 0 0,1-1-1 0 0,-1 1 1 0 0,0 0 0 0 0,0 0-1 0 0,0 0 1 0 0,0 4 0 0 0,0-2-12 0 0,-1 0 1 0 0,0-1 0 0 0,0 1-1 0 0,-1-1 1 0 0,1 1 0 0 0,-1-1-1 0 0,0 1 1 0 0,0-1-1 0 0,0 1 1 0 0,-1-1 0 0 0,0 0-1 0 0,0 1 1 0 0,0-1 0 0 0,-5 7-1 0 0,4-6-34 0 0,-1 1 0 0 0,0-1 0 0 0,0 0-1 0 0,-1 0 1 0 0,0-1 0 0 0,1 1 0 0 0,-1-1 0 0 0,-1 0-1 0 0,-9 6 1 0 0,8-7-12 0 0,6-3-3 0 0,1 0 0 0 0,-1 0 1 0 0,1 0-1 0 0,0 0 0 0 0,-1 0 0 0 0,1 0 0 0 0,-1 0 0 0 0,1 0 0 0 0,-1 0 0 0 0,1 0 1 0 0,0 0-1 0 0,-1 0 0 0 0,1 0 0 0 0,-1 0 0 0 0,1 0 0 0 0,0-1 0 0 0,-1 1 1 0 0,1 0-1 0 0,-1 0 0 0 0,1 0 0 0 0,0-1 0 0 0,-1 1 0 0 0,1 0 0 0 0,0 0 0 0 0,-1-1 1 0 0,1 1-1 0 0,0 0 0 0 0,-1-1 0 0 0,1 1 0 0 0,0 0 0 0 0,0-1 0 0 0,0 1 1 0 0,-1 0-1 0 0,1-1 0 0 0,0 1 0 0 0,0-1 0 0 0,0 1 0 0 0,0 0 0 0 0,0-1 0 0 0,0 1 1 0 0,-1-1-1 0 0,1 1 0 0 0,0-1 0 0 0,0 1 0 0 0,0 0 0 0 0,1-1 0 0 0,-1 1 1 0 0,0-1-1 0 0,0 1 0 0 0,0-1 0 0 0,0 1-18 0 0,0-3-37 0 0,1 0-1 0 0,-1 0 0 0 0,1 0 1 0 0,0 0-1 0 0,0 0 0 0 0,0 0 0 0 0,0 1 1 0 0,0-1-1 0 0,1 0 0 0 0,-1 1 0 0 0,2-3 1 0 0,24-28-571 0 0,-18 22 425 0 0,9-9 64 0 0,1 1 1 0 0,0 0-1 0 0,2 2 0 0 0,0 0 0 0 0,1 1 1 0 0,43-23-1 0 0,-36 25 204 0 0,0 1 0 0 0,0 1 0 0 0,2 2 0 0 0,-1 0 0 0 0,48-6 0 0 0,-48 10 374 0 0,-15 2 68 0 0,23-1-1 0 0,-33 5-415 0 0,-1 0-1 0 0,0 0 1 0 0,0 0-1 0 0,1 0 1 0 0,-1 1-1 0 0,0 0 1 0 0,0 0 0 0 0,0 0-1 0 0,0 0 1 0 0,5 2-1 0 0,-8-2-75 0 0,0 0-1 0 0,-1 1 1 0 0,1-1-1 0 0,0 0 1 0 0,0 0 0 0 0,-1 0-1 0 0,1 1 1 0 0,0-1-1 0 0,-1 0 1 0 0,1 1-1 0 0,-1-1 1 0 0,0 0-1 0 0,1 1 1 0 0,-1-1 0 0 0,0 0-1 0 0,0 1 1 0 0,0-1-1 0 0,0 1 1 0 0,0-1-1 0 0,0 1 1 0 0,0-1 0 0 0,-1 2-1 0 0,-4 15 40 0 0,0-1 1 0 0,-1 1-1 0 0,-1-1 0 0 0,-15 26 0 0 0,8-15 12 0 0,-6 12 1 0 0,12-27-67 0 0,1 1 0 0 0,0 0 0 0 0,1 1 0 0 0,-7 25 0 0 0,12-39-223 0 0,5 5-1854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182 224 12895 0 0,'0'0'1584'0'0,"-1"3"-277"0"0,-3 6 58 0 0,0 1-1 0 0,0-1 1 0 0,-8 11 0 0 0,-39 50-221 0 0,16-22-558 0 0,21-28-522 0 0,1 1 0 0 0,1 0 0 0 0,0 1 0 0 0,-7 23 0 0 0,18-43-568 0 0</inkml:trace>
  <inkml:trace contextRef="#ctx0" brushRef="#br0" timeOffset="1">394 6 5095 0 0,'0'0'496'0'0,"8"-6"-496"0"0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10591 0 0,'0'0'964'0'0,"-2"1"-794"0"0,-37 41 1185 0 0,2 2 1 0 0,1 1 0 0 0,-31 55 0 0 0,-76 158 4039 0 0,75-110-7340 0 0,67-146 1160 0 0,-2 3 928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 10591 0 0,'2'-1'819'0'0,"16"-12"-450"0"0,-7 8 6669 0 0,-11 7-6454 0 0,-1 5-374 0 0,0-1 0 0 0,0 1 0 0 0,0-1 0 0 0,0 1 0 0 0,-1-1 0 0 0,-1 1 0 0 0,-2 7 1 0 0,-27 45 334 0 0,19-36-285 0 0,-201 335 1324 0 0,166-281-1448 0 0,11-20-33 0 0,12-19-11 0 0,-28 56 1 0 0,49-85 65 0 0,0 1-3250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1375 0 0,'0'0'66'0'0,"-10"-1"7523"0"0,-24 21 2227 0 0,24-13-9407 0 0,0 0 1 0 0,1 1-1 0 0,0 0 0 0 0,0 1 1 0 0,-13 16-1 0 0,10-8-332 0 0,1 1 0 0 0,0 1 0 0 0,1 0 1 0 0,1 0-1 0 0,1 1 0 0 0,1 0 0 0 0,1 0 1 0 0,0 0-1 0 0,2 1 0 0 0,-3 26 0 0 0,7-38-233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205 255 7831 0 0,'0'0'603'0'0,"-5"8"-66"0"0,-30 40 8694 0 0,3-2-5461 0 0,14-21-3025 0 0,2 0-1 0 0,-17 38 1 0 0,15-25-527 0 0,3-8-226 0 0,-17 52-1 0 0,32-80-415 0 0,9-1-3178 0 0,2-3 1764 0 0</inkml:trace>
  <inkml:trace contextRef="#ctx0" brushRef="#br0" timeOffset="1">510 1 4607 0 0,'-10'11'200'0'0,"6"-5"48"0"0,-4 1-248 0 0,1 3 0 0 0,-3 3 0 0 0,0 0 0 0 0,0 3 240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36 257 9671 0 0,'0'0'748'0'0,"-13"9"-169"0"0,-10 6 10742 0 0,33-22-10692 0 0,13-14-222 0 0,164-130-176 0 0,-183 148-244 0 0,3-2-39 0 0,-1 0 0 0 0,1 0 1 0 0,0 1-1 0 0,0 0 0 0 0,1 1 1 0 0,-1-1-1 0 0,15-3 0 0 0,-22 7 52 0 0,1-1 0 0 0,0 1 0 0 0,-1 0 0 0 0,1 0 0 0 0,0 0 0 0 0,-1 0 0 0 0,1 0 0 0 0,0 0 0 0 0,-1 0 0 0 0,1 1 0 0 0,0-1 0 0 0,-1 0 0 0 0,1 0 0 0 0,-1 0 0 0 0,1 1 0 0 0,0-1 0 0 0,0 1 0 0 0,1 3 0 0 0,-2-3 0 0 0,2 2 5 0 0,0 0 0 0 0,-1 1 0 0 0,1-1 0 0 0,-1 1 0 0 0,0 0 0 0 0,0-1-1 0 0,0 1 1 0 0,-1 0 0 0 0,1 0 0 0 0,-1-1 0 0 0,0 1 0 0 0,0 0 0 0 0,-1 5 0 0 0,-1 6 30 0 0,-1 0 0 0 0,-5 15-1 0 0,1-4-15 0 0,3 0 45 0 0,3-23-400 0 0,0-10-404 0 0,0-14-336 0 0,2 14 1074 0 0,1 0 0 0 0,1 0 1 0 0,-1 0-1 0 0,1 0 0 0 0,1 1 0 0 0,-1-1 0 0 0,1 1 0 0 0,0 0 1 0 0,0 0-1 0 0,9-9 0 0 0,0 1-18 0 0,1 0 1 0 0,28-20 0 0 0,-31 25-159 0 0,1 1 1 0 0,0 1-1 0 0,1 0 1 0 0,0 0-1 0 0,0 1 1 0 0,1 1-1 0 0,-1 0 1 0 0,1 1-1 0 0,0 1 1 0 0,24-4 0 0 0,-36 7 193 0 0,-1 0 0 0 0,0 0 1 0 0,1 0-1 0 0,-1 0 1 0 0,0 0-1 0 0,1 0 1 0 0,-1 0-1 0 0,1 0 0 0 0,-1 1 1 0 0,0-1-1 0 0,0 0 1 0 0,1 1-1 0 0,-1 0 1 0 0,0-1-1 0 0,0 1 0 0 0,1-1 1 0 0,-1 1-1 0 0,0 0 1 0 0,0 0-1 0 0,0 0 1 0 0,2 2-1 0 0,-2-1 90 0 0,0 0 0 0 0,0 0 1 0 0,0 0-1 0 0,-1 0 0 0 0,1 0 0 0 0,0 0 1 0 0,-1 1-1 0 0,0-1 0 0 0,1 0 0 0 0,-1 1 1 0 0,0-1-1 0 0,0 3 0 0 0,-2 28 674 0 0,-10 55-1 0 0,1-7-42 0 0,7-56-665 0 0,3-18-5096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38 13703 0 0,'0'0'1246'0'0,"-1"1"-1028"0"0,1 0 86 0 0,0 0-1 0 0,0 0 1 0 0,0 0 0 0 0,-1 0-1 0 0,1 0 1 0 0,0 0-1 0 0,0 0 1 0 0,1 1 0 0 0,-1-1-1 0 0,0 0 1 0 0,0 0-1 0 0,0 0 1 0 0,1 0 0 0 0,-1 0-1 0 0,0 0 1 0 0,1 0-1 0 0,-1 0 1 0 0,1 0-1 0 0,0 0 1 0 0,-1-1 0 0 0,2 2-1 0 0,-1-1-180 0 0,0 0-1 0 0,0 0 0 0 0,0-1 1 0 0,0 1-1 0 0,0-1 0 0 0,1 1 0 0 0,-1-1 1 0 0,0 1-1 0 0,0-1 0 0 0,1 0 1 0 0,-1 1-1 0 0,0-1 0 0 0,1 0 1 0 0,1 0-1 0 0,3 0-38 0 0,1-1 0 0 0,-1 0 0 0 0,0 0 0 0 0,0-1 0 0 0,7-1-1 0 0,-8 1-67 0 0,0 0-1 0 0,1 0 1 0 0,-1 0-1 0 0,0-1 1 0 0,0 1-1 0 0,0-1 0 0 0,-1 0 1 0 0,1-1-1 0 0,-1 1 1 0 0,0-1-1 0 0,1 0 0 0 0,-2 0 1 0 0,1 0-1 0 0,0-1 1 0 0,4-6-1 0 0,-8 10-95 0 0,-3 0-10 0 0,-1 1-1 0 0,1-1 1 0 0,-1 1-1 0 0,0 0 0 0 0,1 1 1 0 0,-1-1-1 0 0,1 0 1 0 0,-1 1-1 0 0,1 0 1 0 0,-6 2-1 0 0,-35 16-213 0 0,36-15 244 0 0,-24 12 26 0 0,2 0 0 0 0,0 2 0 0 0,1 2 0 0 0,1 0 0 0 0,0 2 0 0 0,2 1 0 0 0,-23 27 0 0 0,45-47 36 0 0,2 1 0 0 0,-1-1 0 0 0,0 1 1 0 0,1 0-1 0 0,-1 0 0 0 0,1 0 0 0 0,0 0 0 0 0,0 0 0 0 0,-1 7 0 0 0,3-10-1 0 0,-1 1 1 0 0,1-1-1 0 0,0 1 0 0 0,0 0 1 0 0,0-1-1 0 0,1 1 0 0 0,-1-1 1 0 0,0 1-1 0 0,1 0 0 0 0,-1-1 0 0 0,0 1 1 0 0,1-1-1 0 0,0 1 0 0 0,-1-1 1 0 0,1 0-1 0 0,0 1 0 0 0,0-1 1 0 0,0 0-1 0 0,0 1 0 0 0,0-1 0 0 0,0 0 1 0 0,0 0-1 0 0,0 0 0 0 0,0 0 1 0 0,1 0-1 0 0,-1 0 0 0 0,0 0 1 0 0,1 0-1 0 0,1 0 0 0 0,9 5-57 0 0,0 0 0 0 0,1-1 0 0 0,-1-1 0 0 0,1 0 0 0 0,0-1 0 0 0,0 0 0 0 0,14 1 0 0 0,25-3-3573 0 0,-38-2 1822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6 7831 0 0,'0'0'356'0'0,"-11"-5"136"0"0,8 5-303 0 0,1 0-1 0 0,0 0 1 0 0,-1 0-1 0 0,1 1 0 0 0,0-1 1 0 0,0 1-1 0 0,0 0 1 0 0,0 0-1 0 0,-1 0 1 0 0,1 0-1 0 0,0 0 0 0 0,0 0 1 0 0,-2 2-1 0 0,-27 22 4266 0 0,24-18-3782 0 0,-30 30 573 0 0,2 0 0 0 0,-40 57 0 0 0,31-37-512 0 0,-13 16-273 0 0,3 3-1 0 0,4 1 0 0 0,-42 88 0 0 0,46-67-388 0 0,18-35 27 0 0,-53 87 0 0 0,75-141-355 0 0,-1 0-1 0 0,0-1 0 0 0,-9 10 1 0 0,13-14 106 0 0,-1-2 1 0 0,1 1-1 0 0,-1 0 1 0 0,1-1-1 0 0,-1 1 0 0 0,0-1 1 0 0,0 0-1 0 0,1 0 1 0 0,-2-1-1 0 0,-6 3 1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16703 0 0,'0'0'763'0'0,"-1"0"-14"0"0,-5-2 1243 0 0,25-2-737 0 0,-12 2-1023 0 0,203-19 1873 0 0,-60 9-1416 0 0,142-37 799 0 0,-253 43-4254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65 10135 0 0,'0'0'778'0'0,"6"12"244"0"0,-4-8 2294 0 0,0-2-2789 0 0,0-1 0 0 0,0 0 0 0 0,0 0 0 0 0,0 0 0 0 0,0 0 0 0 0,0-1 0 0 0,0 1 0 0 0,0-1 0 0 0,1 1 0 0 0,-1-1 0 0 0,0 0 0 0 0,3 1 0 0 0,1-1-4 0 0,-1-1 0 0 0,0 1-1 0 0,1-1 1 0 0,9-3 0 0 0,0-1-283 0 0,0-1 0 0 0,21-12 0 0 0,0-7-544 0 0,-35 25 253 0 0,-1 0-1 0 0,0-1 0 0 0,1 1 0 0 0,-1 0 0 0 0,0 0 1 0 0,1 0-1 0 0,-1-1 0 0 0,0 1 0 0 0,1 0 0 0 0,-1 0 0 0 0,0-1 1 0 0,0 1-1 0 0,0 0 0 0 0,1-1 0 0 0,-1 1 0 0 0,0 0 0 0 0,0-1 1 0 0,0 1-1 0 0,1 0 0 0 0,-1-1 0 0 0,0 1 0 0 0,0-1 1 0 0,0 1-1 0 0,0 0 0 0 0,0-1 0 0 0,0 1 0 0 0,0 0 0 0 0,0-1 1 0 0,0 1-1 0 0,0-1 0 0 0,0 1 0 0 0,0 0 0 0 0,0-1 0 0 0,0 1 1 0 0,-1 0-1 0 0,1-1 0 0 0,0 1 0 0 0,0-1 0 0 0,0 1 1 0 0,0 0-1 0 0,-1 0 0 0 0,1-1 0 0 0,0 1 0 0 0,0 0 0 0 0,-1-1 1 0 0,1 1-1 0 0,-1-1-145 0 0,0 0 0 0 0,0 0 0 0 0,-1 1 0 0 0,1-1 0 0 0,0 1 0 0 0,0-1 0 0 0,0 1 0 0 0,-1-1 0 0 0,1 1 0 0 0,0-1 0 0 0,-3 1 0 0 0,-4 0 127 0 0,0 0 1 0 0,0 1-1 0 0,0 0 1 0 0,0 0 0 0 0,0 1-1 0 0,0 0 1 0 0,1 1 0 0 0,-1-1-1 0 0,-8 6 1 0 0,-9 4 491 0 0,-29 21 0 0 0,28-17-89 0 0,-59 41 700 0 0,73-48-912 0 0,1 0 1 0 0,0 1 0 0 0,0 1 0 0 0,-15 20 0 0 0,25-31-119 0 0,1 1 0 0 0,-1 0 1 0 0,0 0-1 0 0,1 0 0 0 0,-1-1 0 0 0,0 1 0 0 0,1 0 1 0 0,-1 0-1 0 0,1 0 0 0 0,0 0 0 0 0,-1 0 1 0 0,1 0-1 0 0,0 0 0 0 0,0 0 0 0 0,-1 0 0 0 0,1 0 1 0 0,0 0-1 0 0,0 0 0 0 0,0 0 0 0 0,0 0 1 0 0,0 0-1 0 0,0 0 0 0 0,1 0 0 0 0,-1 1 0 0 0,0-1 1 0 0,0 0-1 0 0,1 0 0 0 0,-1-1 0 0 0,1 1 1 0 0,-1 0-1 0 0,1 0 0 0 0,-1 0 0 0 0,2 1 0 0 0,0 0-99 0 0,0-1 0 0 0,0 1 0 0 0,0-1-1 0 0,0 0 1 0 0,1 0 0 0 0,-1 0-1 0 0,0 0 1 0 0,1-1 0 0 0,-1 1-1 0 0,0 0 1 0 0,1-1 0 0 0,-1 0-1 0 0,4 1 1 0 0,17-1-756 0 0</inkml:trace>
  <inkml:trace contextRef="#ctx0" brushRef="#br0" timeOffset="1">455 308 13503 0 0,'0'0'1224'0'0,"14"-8"2883"0"0,-11 5-3616 0 0,10-5 1796 0 0,18-16 1 0 0,-26 20-2087 0 0,-1 0-1 0 0,-1-1 1 0 0,1 1 0 0 0,0-1 0 0 0,-1 1 0 0 0,0-1-1 0 0,0 0 1 0 0,2-6 0 0 0,1-5 327 0 0,5-24 0 0 0,-8 27-284 0 0,0 0 1 0 0,1 1 0 0 0,1 0-1 0 0,6-13 1 0 0,-8 20-247 0 0,1 0 0 0 0,-1 0 0 0 0,1 1 0 0 0,0-1-1 0 0,0 1 1 0 0,1 0 0 0 0,-1 1 0 0 0,1-1 0 0 0,0 1 0 0 0,-1 0 0 0 0,2 0 0 0 0,-1 0 0 0 0,0 1 0 0 0,0-1 0 0 0,10-1 0 0 0,6-2-1502 0 0,1 2 0 0 0,40-4 0 0 0,-14 3-6434 0 0,-29 1 1226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5 10591 0 0,'-4'-1'10238'0'0,"-8"-1"-8964"0"0,7 1-1015 0 0,0 1-1 0 0,0 0 1 0 0,0 0 0 0 0,0 0-1 0 0,0 1 1 0 0,0 0 0 0 0,0 0-1 0 0,0 0 1 0 0,0 0-1 0 0,-5 3 1 0 0,-7 4-270 0 0,-23 13-1 0 0,23-12 145 0 0,-21 11-105 0 0,-31 17 5 0 0,62-33-98 0 0,0 1 0 0 0,1 0 0 0 0,0 0 0 0 0,-1 0 0 0 0,2 1 0 0 0,-1 0 0 0 0,-5 7 0 0 0,11-12 21 0 0,0-1-1 0 0,-1 1 1 0 0,1 0-1 0 0,-1-1 1 0 0,1 1-1 0 0,0 0 1 0 0,0 0 0 0 0,-1-1-1 0 0,1 1 1 0 0,0 0-1 0 0,0 0 1 0 0,0-1-1 0 0,0 1 1 0 0,0 0 0 0 0,0 0-1 0 0,0 0 1 0 0,0-1-1 0 0,0 1 1 0 0,0 0-1 0 0,0 0 1 0 0,1-1-1 0 0,-1 1 1 0 0,0 0 0 0 0,1 0-1 0 0,-1-1 1 0 0,0 1-1 0 0,1 0 1 0 0,-1-1-1 0 0,1 1 1 0 0,-1 0-1 0 0,1-1 1 0 0,-1 1 0 0 0,1-1-1 0 0,-1 1 1 0 0,1-1-1 0 0,0 1 1 0 0,-1-1-1 0 0,1 0 1 0 0,0 1 0 0 0,-1-1-1 0 0,1 1 1 0 0,1-1-1 0 0,4 3-320 0 0,0 0 0 0 0,0-1-1 0 0,13 3 1 0 0,-16-4 193 0 0,8 2-173 0 0,0 0 0 0 0,0 0-1 0 0,-1 2 1 0 0,1-1 0 0 0,16 11-1 0 0,-24-13 405 0 0,0 0 0 0 0,0 0 0 0 0,0 1 0 0 0,-1-1 0 0 0,1 1 0 0 0,-1 0 0 0 0,1-1 0 0 0,-1 1 0 0 0,0 0-1 0 0,0 1 1 0 0,0-1 0 0 0,-1 0 0 0 0,1 0 0 0 0,-1 1 0 0 0,1-1 0 0 0,-1 1 0 0 0,0-1 0 0 0,-1 1 0 0 0,1 0-1 0 0,-1-1 1 0 0,1 7 0 0 0,-1-6 91 0 0,0 1-1 0 0,0 0 1 0 0,-1 0-1 0 0,1 0 1 0 0,-1-1-1 0 0,0 1 1 0 0,-1 0-1 0 0,1-1 1 0 0,-1 1-1 0 0,0-1 1 0 0,0 1 0 0 0,0-1-1 0 0,0 0 1 0 0,-1 0-1 0 0,0 0 1 0 0,0 0-1 0 0,0 0 1 0 0,0-1-1 0 0,-1 1 1 0 0,1-1-1 0 0,-1 0 1 0 0,0 0-1 0 0,0 0 1 0 0,0-1-1 0 0,0 1 1 0 0,-9 3-1 0 0,4-3-72 0 0,1-1 0 0 0,-1 1 0 0 0,-1-1 0 0 0,1-1-1 0 0,-14 1 1 0 0,-48-2 95 0 0,59-1-146 0 0,-8 1-337 0 0,-1-2 0 0 0,1-1 0 0 0,-26-6 0 0 0,34 5-405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 6911 0 0,'-10'-4'178'0'0,"-1"1"0"0"0,0 0-1 0 0,1 1 1 0 0,-22-2-1 0 0,27 4 299 0 0,-1 0-1 0 0,1 1 0 0 0,0-1 1 0 0,-1 1-1 0 0,-5 2 0 0 0,8-3 354 0 0,1 1 0 0 0,-1 0 0 0 0,0 1 0 0 0,0-1-1 0 0,1 1 1 0 0,-1-1 0 0 0,0 1 0 0 0,1 0-1 0 0,-4 3 1 0 0,5-4-793 0 0,1-1-1 0 0,0 1 1 0 0,0-1 0 0 0,-1 1-1 0 0,1-1 1 0 0,0 1 0 0 0,0-1-1 0 0,0 1 1 0 0,0-1 0 0 0,0 1-1 0 0,0-1 1 0 0,0 1-1 0 0,0 0 1 0 0,0-1 0 0 0,0 1-1 0 0,0-1 1 0 0,0 1 0 0 0,0-1-1 0 0,0 1 1 0 0,0-1 0 0 0,1 1-1 0 0,-1 0 1 0 0,0-1-1 0 0,0 1 1 0 0,1-1 0 0 0,-1 0-1 0 0,1 2 1 0 0,9 11 181 0 0,-2-7-161 0 0,0 0-1 0 0,0-1 1 0 0,1 1 0 0 0,-1-1 0 0 0,1-1-1 0 0,0 0 1 0 0,11 3 0 0 0,7 4 47 0 0,63 27 118 0 0,-42-19-165 0 0,-1 2 0 0 0,-1 1 0 0 0,51 35 1 0 0,-80-45-37 0 0,0 1 1 0 0,-1 0 0 0 0,0 1 0 0 0,-1 1 0 0 0,-1 0 0 0 0,17 25 0 0 0,-26-33-19 0 0,0 1 0 0 0,-1 0 0 0 0,0-1 0 0 0,0 1 0 0 0,-1 1-1 0 0,0-1 1 0 0,-1 0 0 0 0,0 1 0 0 0,0 0 0 0 0,-1-1 0 0 0,0 1 0 0 0,0 0 0 0 0,-1 0 0 0 0,0-1 0 0 0,-1 1 0 0 0,0 0 0 0 0,-3 16 0 0 0,-1-11 46 0 0,0 0 0 0 0,0 0-1 0 0,-2 0 1 0 0,0-1 0 0 0,0 0 0 0 0,-1 0 0 0 0,0-1 0 0 0,-2 0 0 0 0,1 0 0 0 0,-13 11-1 0 0,-16 12 518 0 0,-68 49 0 0 0,44-37-357 0 0,39-29-345 0 0,2 0 0 0 0,-38 41 0 0 0,59-58 16 0 0,-1-1 0 0 0,0 1 0 0 0,1-1 0 0 0,-1 1 0 0 0,1 0 1 0 0,-1-1-1 0 0,1 1 0 0 0,-1 0 0 0 0,1-1 0 0 0,0 1 0 0 0,-1 0 0 0 0,1 0 0 0 0,0-1 0 0 0,0 1 0 0 0,-1 0 0 0 0,1 0 0 0 0,0 0 0 0 0,0-1 0 0 0,0 1 1 0 0,0 0-1 0 0,0 0 0 0 0,0 0 0 0 0,0 0 0 0 0,0-1 0 0 0,0 1 0 0 0,1 0 0 0 0,-1 0 0 0 0,0-1 0 0 0,1 2 0 0 0,4 3-1635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 17935 0 0,'-7'-3'1632'0'0,"3"1"-1568"0"0,1 1 0 0 0,-1-1-1 0 0,0 1 1 0 0,0 0 0 0 0,0 0 0 0 0,0 1 0 0 0,0-1-1 0 0,0 1 1 0 0,0 0 0 0 0,1 0 0 0 0,-1 0-1 0 0,0 1 1 0 0,-8 1 0 0 0,6 0 23 0 0,0 0 1 0 0,1 0-1 0 0,-1 1 0 0 0,0 0 0 0 0,1 0 1 0 0,0 0-1 0 0,0 1 0 0 0,-6 4 1 0 0,-2 5-43 0 0,1 0 1 0 0,0 0-1 0 0,1 1 1 0 0,0 1 0 0 0,-10 18-1 0 0,15-22-28 0 0,0 0 0 0 0,0 1-1 0 0,1-1 1 0 0,1 1 0 0 0,0 0 0 0 0,0 0-1 0 0,-2 20 1 0 0,5-27-4 0 0,1 0 0 0 0,0 0 0 0 0,-1 0 0 0 0,2 1 0 0 0,-1-1 0 0 0,1 0 0 0 0,-1 0 0 0 0,1 0 0 0 0,1 0 0 0 0,-1 0 0 0 0,1 0 0 0 0,0 0 0 0 0,0-1 0 0 0,0 1 0 0 0,1 0 0 0 0,-1-1 0 0 0,1 0 0 0 0,0 0 0 0 0,1 0 0 0 0,-1 0 0 0 0,5 4 0 0 0,-5-6-8 0 0,-1 0-1 0 0,1-1 0 0 0,-1 1 1 0 0,1-1-1 0 0,0 1 1 0 0,0-1-1 0 0,-1 0 1 0 0,1 0-1 0 0,0 0 0 0 0,0 0 1 0 0,0-1-1 0 0,0 1 1 0 0,0-1-1 0 0,0 0 1 0 0,0 0-1 0 0,1 0 0 0 0,-1 0 1 0 0,0 0-1 0 0,0-1 1 0 0,0 0-1 0 0,0 1 1 0 0,0-1-1 0 0,-1 0 0 0 0,1 0 1 0 0,0-1-1 0 0,0 1 1 0 0,3-3-1 0 0,0 1 16 0 0,-1-1-1 0 0,0 1 1 0 0,0-2 0 0 0,0 1 0 0 0,0 0-1 0 0,0-1 1 0 0,-1 0 0 0 0,0 0-1 0 0,0 0 1 0 0,-1 0 0 0 0,1-1-1 0 0,2-6 1 0 0,-2 1 73 0 0,-1-1 0 0 0,0 1 0 0 0,-1-1 0 0 0,0 0 0 0 0,-1 0 1 0 0,0 0-1 0 0,-1 0 0 0 0,-1-18 0 0 0,0 15-264 0 0,0 0-1 0 0,2 0 1 0 0,0 0 0 0 0,5-26-1 0 0,-2 29-1187 0 0,2 1-3941 0 0,1 1-1438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481 735 10135 0 0,'-9'5'282'0'0,"0"0"1"0"0,1 0-1 0 0,0 0 0 0 0,0 1 0 0 0,-10 10 0 0 0,-4 6 7736 0 0,26-23-7765 0 0,1 0-1 0 0,-1-1 1 0 0,1 1 0 0 0,-1-1-1 0 0,0 0 1 0 0,0 0 0 0 0,1 0-1 0 0,-1 0 1 0 0,-1-1 0 0 0,8-5-1 0 0,-8 5-138 0 0,36-27 75 0 0,-1-2 1 0 0,-2-2-1 0 0,33-39 0 0 0,-19 12 79 0 0,49-79-1 0 0,-83 116-939 0 0,-2 0-1 0 0,-1-1 0 0 0,-1-1 1 0 0,14-43-1 0 0,-21 52 278 0 0,-1 0 1 0 0,-1 0-1 0 0,0 0 0 0 0,-1 0 0 0 0,-1-1 1 0 0,-1 1-1 0 0,0-1 0 0 0,-5-27 0 0 0,5 42 350 0 0,-1 0 0 0 0,1 1-1 0 0,-1-1 1 0 0,1 1 0 0 0,-1-1-1 0 0,0 1 1 0 0,0-1 0 0 0,-1 1 0 0 0,1 0-1 0 0,0-1 1 0 0,-1 1 0 0 0,1 0-1 0 0,-1 0 1 0 0,0 0 0 0 0,0 0 0 0 0,-2-2-1 0 0,2 3 28 0 0,0 0-1 0 0,0 0 1 0 0,0 0-1 0 0,0 0 1 0 0,0 1 0 0 0,0-1-1 0 0,0 1 1 0 0,0 0-1 0 0,0-1 1 0 0,-1 1-1 0 0,1 0 1 0 0,0 0-1 0 0,0 0 1 0 0,0 1 0 0 0,0-1-1 0 0,0 0 1 0 0,0 1-1 0 0,-1-1 1 0 0,1 1-1 0 0,-3 1 1 0 0,-2 2 106 0 0,-1-1 1 0 0,1 1-1 0 0,1 0 1 0 0,-1 1-1 0 0,0 0 0 0 0,1 0 1 0 0,0 0-1 0 0,0 1 1 0 0,1 0-1 0 0,-1 0 0 0 0,-5 9 1 0 0,-5 10 727 0 0,-23 47 0 0 0,25-45-408 0 0,-211 413 2609 0 0,2-49-2524 0 0,199-350-335 0 0,-37 68 79 0 0,33-55-1549 0 0,-54 76-1 0 0,74-120-3748 0 0,-1-1-1522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826 359 6447 0 0,'21'-10'620'0'0,"-1"-1"0"0"0,25-17-1 0 0,-28 16 1487 0 0,-1-1 0 0 0,26-26-1 0 0,-36 32-1819 0 0,-1 0-1 0 0,1-1 1 0 0,-2 1-1 0 0,1-1 0 0 0,-1 0 1 0 0,0 0-1 0 0,0-1 1 0 0,-1 1-1 0 0,2-11 1 0 0,-2 6 16 0 0,0-1 1 0 0,-1 1-1 0 0,-1-1 1 0 0,0 1-1 0 0,-1-19 1 0 0,0 29-296 0 0,-1 1 0 0 0,1-1 1 0 0,0 1-1 0 0,-1-1 1 0 0,1 1-1 0 0,-1-1 1 0 0,0 1-1 0 0,0 0 1 0 0,0 0-1 0 0,0-1 1 0 0,0 1-1 0 0,0 0 1 0 0,-1 0-1 0 0,1 0 1 0 0,-1 0-1 0 0,1 0 1 0 0,-1 1-1 0 0,0-1 0 0 0,0 0 1 0 0,0 1-1 0 0,0-1 1 0 0,0 1-1 0 0,0 0 1 0 0,0-1-1 0 0,0 1 1 0 0,0 0-1 0 0,-1 0 1 0 0,1 1-1 0 0,0-1 1 0 0,-1 0-1 0 0,1 1 1 0 0,-1 0-1 0 0,-2-1 1 0 0,-8 0-41 0 0,0 1 0 0 0,0 1 1 0 0,0 0-1 0 0,-25 5 0 0 0,30-5 31 0 0,-13 3 30 0 0,1 2 1 0 0,-1 0 0 0 0,1 1 0 0 0,0 0-1 0 0,1 2 1 0 0,0 1 0 0 0,0 0 0 0 0,1 1-1 0 0,0 1 1 0 0,1 1 0 0 0,1 0 0 0 0,0 1-1 0 0,-17 20 1 0 0,25-24-22 0 0,0 0-1 0 0,0 1 0 0 0,2 0 1 0 0,-11 21-1 0 0,15-28-4 0 0,0 1 0 0 0,0 0 1 0 0,0 0-1 0 0,1 0 0 0 0,0 0 0 0 0,0 0 0 0 0,0 0 0 0 0,0 0 0 0 0,1 0 1 0 0,0 0-1 0 0,0 1 0 0 0,1-1 0 0 0,-1 0 0 0 0,3 9 0 0 0,-2-12-11 0 0,0 1 0 0 0,1-1 1 0 0,-1 1-1 0 0,1-1 0 0 0,0 0 0 0 0,-1 1 0 0 0,1-1 0 0 0,0 0 0 0 0,0 0 1 0 0,0 0-1 0 0,1-1 0 0 0,-1 1 0 0 0,0 0 0 0 0,1-1 0 0 0,-1 1 0 0 0,1-1 1 0 0,-1 0-1 0 0,1 0 0 0 0,0 0 0 0 0,-1 0 0 0 0,1-1 0 0 0,4 2 0 0 0,7-1-60 0 0,-1 1-1 0 0,0-1 1 0 0,20-2-1 0 0,-26 1 58 0 0,9-2-60 0 0,0 1 1 0 0,0-2-1 0 0,1-1 1 0 0,-2 0 0 0 0,1 0-1 0 0,0-2 1 0 0,-1 0-1 0 0,0-1 1 0 0,0 0 0 0 0,19-14-1 0 0,-30 18 68 0 0,1-1-1 0 0,-1 0 0 0 0,1 0 1 0 0,3-6-1 0 0,-6 9 11 0 0,-1-1-1 0 0,1 0 1 0 0,-1 0-1 0 0,0 0 1 0 0,0 0-1 0 0,0 0 0 0 0,0 0 1 0 0,0 0-1 0 0,0-1 1 0 0,-1 1-1 0 0,1 0 1 0 0,0-5-1 0 0,-1 7-3 0 0,0-1-1 0 0,0 1 1 0 0,-1-1-1 0 0,1 1 1 0 0,0-1-1 0 0,0 1 1 0 0,-1-1-1 0 0,1 1 1 0 0,0-1-1 0 0,0 1 1 0 0,-1 0-1 0 0,1-1 1 0 0,-1 1-1 0 0,1 0 1 0 0,0-1-1 0 0,-1 1 1 0 0,1 0-1 0 0,-1-1 1 0 0,1 1-1 0 0,0 0 1 0 0,-1 0-1 0 0,1-1 1 0 0,-1 1-1 0 0,1 0 1 0 0,-1 0-1 0 0,1 0 1 0 0,-1 0-1 0 0,1 0 1 0 0,-1 0-1 0 0,1 0 1 0 0,-2 0-1 0 0,-14 0 15 0 0,10 2-25 0 0,0 0 0 0 0,0 0 0 0 0,0 0 0 0 0,0 1 0 0 0,0 0 0 0 0,0 1 0 0 0,1-1-1 0 0,-1 1 1 0 0,1 0 0 0 0,0 0 0 0 0,1 1 0 0 0,-1-1 0 0 0,-4 7 0 0 0,-6 8-60 0 0,1 1-1 0 0,-13 26 1 0 0,20-35 50 0 0,-107 217-1974 0 0,19 7 3 0 0,22-53 2827 0 0,-77 128 3797 0 0,135-285-3894 0 0,-1 0 0 0 0,-1-1 1 0 0,-21 24-1 0 0,29-38-562 0 0,0-1-1 0 0,0 0 1 0 0,-1-1 0 0 0,0 0 0 0 0,-1 0-1 0 0,1-1 1 0 0,-1-1 0 0 0,-1 1-1 0 0,-18 6 1 0 0,28-12-159 0 0,-1-1 0 0 0,0 1 0 0 0,0 0 0 0 0,0-1 0 0 0,0 0 0 0 0,0 0 0 0 0,0 0 0 0 0,0 0 0 0 0,0 0 0 0 0,0 0 0 0 0,1-1 0 0 0,-1 0 0 0 0,0 1 1 0 0,0-1-1 0 0,0 0 0 0 0,1 0 0 0 0,-1-1 0 0 0,0 1 0 0 0,1 0 0 0 0,-1-1 0 0 0,1 0 0 0 0,0 1 0 0 0,-1-1 0 0 0,1 0 0 0 0,0 0 0 0 0,0-1 0 0 0,0 1 0 0 0,0 0 0 0 0,1-1 0 0 0,-4-4 0 0 0,1 0-21 0 0,1 0 0 0 0,-1 0 0 0 0,1-1 0 0 0,0 0-1 0 0,1 1 1 0 0,0-1 0 0 0,0 0 0 0 0,1 0 0 0 0,0 0 0 0 0,-1-9 0 0 0,3-5-432 0 0,1 0 0 0 0,1 0 0 0 0,10-39 1 0 0,28-62-3561 0 0,-19 69 2252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94 14279 0 0,'-8'-2'323'0'0,"0"0"-1"0"0,0 1 0 0 0,0 0 0 0 0,-1 1 1 0 0,1 0-1 0 0,0 0 0 0 0,-11 2 0 0 0,-13 6 4856 0 0,37-8-4824 0 0,6 1-78 0 0,0 0-1 0 0,0-1 1 0 0,-1-1 0 0 0,16-2-1 0 0,129-37 613 0 0,165-14-624 0 0,-271 53-3288 0 0,-38 2 1376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6 9671 0 0,'6'-2'246'0'0,"-1"1"-1"0"0,1 0 1 0 0,0 0-1 0 0,0 1 1 0 0,-1 0-1 0 0,1 0 1 0 0,9 1-1 0 0,-13-1 368 0 0,1 1-1 0 0,0 0 0 0 0,-1-1 1 0 0,1 1-1 0 0,0 1 1 0 0,4 1 1675 0 0,-7-2-2224 0 0,0-1 1 0 0,1 0-1 0 0,-1 0 1 0 0,0 1-1 0 0,1-1 1 0 0,-1 0-1 0 0,0 1 1 0 0,0-1-1 0 0,1 0 1 0 0,-1 1 0 0 0,0-1-1 0 0,0 1 1 0 0,0-1-1 0 0,1 0 1 0 0,-1 1-1 0 0,0-1 1 0 0,0 1-1 0 0,0-1 1 0 0,0 1-1 0 0,0-1 1 0 0,0 0-1 0 0,0 1 1 0 0,0-1-1 0 0,0 1 1 0 0,0-1-1 0 0,0 1 1 0 0,0-1-1 0 0,0 1 1 0 0,-2 13 513 0 0,1-12-492 0 0,1-1 1 0 0,-1 1-1 0 0,0 0 0 0 0,0-1 0 0 0,-1 1 0 0 0,1-1 0 0 0,0 1 0 0 0,0-1 1 0 0,-1 1-1 0 0,1-1 0 0 0,-1 0 0 0 0,1 0 0 0 0,-1 0 0 0 0,0 0 1 0 0,1 0-1 0 0,-1 0 0 0 0,0 0 0 0 0,0 0 0 0 0,-1 0 0 0 0,-8 2 296 0 0,0 0-1 0 0,-12 2 1 0 0,12-3-227 0 0,-249 46-282 0 0,-47 0-1221 0 0,281-43 1329 0 0,12-1-90 0 0,-1-2-1 0 0,-21 2 0 0 0,34-4-18 0 0,3-2-109 0 0,-1 0 214 0 0,0 0 0 0 0,1 0-1 0 0,-1 0 1 0 0,1 0 0 0 0,-1 0-1 0 0,1 0 1 0 0,0 0-1 0 0,0 1 1 0 0,0-1 0 0 0,0 0-1 0 0,2-2 1 0 0,18-18-101 0 0,-15 16 67 0 0,-5 5 3 0 0,-3 2 49 0 0,0 0-1 0 0,0 0 0 0 0,0 0 1 0 0,0 0-1 0 0,0 0 1 0 0,0 1-1 0 0,1-1 0 0 0,-1 1 1 0 0,0 0-1 0 0,-2 2 0 0 0,1 0-6 0 0,-67 72 87 0 0,39-41 98 0 0,-51 45 0 0 0,30-41-65 0 0,34-26-343 0 0,-33 28-1 0 0,50-40 30 0 0,5 0-1118 0 0,-1-1 1304 0 0,1 1-1 0 0,-1-1 1 0 0,1 0-1 0 0,-1 0 1 0 0,1 0-1 0 0,-1-1 1 0 0,1 1-1 0 0,-1-1 1 0 0,6-1-1 0 0,1 0 20 0 0,21-5 12 0 0,43-15 0 0 0,15-3 95 0 0,-77 22-54 0 0,1 1-1 0 0,0 1 1 0 0,0 0-1 0 0,0 1 1 0 0,15 1 0 0 0,-11 1 49 0 0,0 1 0 0 0,0 1 0 0 0,0 1 1 0 0,-1 0-1 0 0,1 1 0 0 0,19 10 1 0 0,-23-9-83 0 0,-1 0 1 0 0,1 1 0 0 0,-1 0-1 0 0,-1 1 1 0 0,0 0 0 0 0,0 1-1 0 0,17 21 1 0 0,-26-29 24 0 0,0 0 1 0 0,0 1-1 0 0,-1-1 0 0 0,1 1 0 0 0,-1 0 0 0 0,1-1 1 0 0,-1 1-1 0 0,0 0 0 0 0,0 0 0 0 0,0 0 0 0 0,-1 0 0 0 0,1 0 1 0 0,-1 0-1 0 0,0 0 0 0 0,1 0 0 0 0,-1 0 0 0 0,0 0 1 0 0,-1 0-1 0 0,1 0 0 0 0,-2 4 0 0 0,1-3 58 0 0,-1 0 1 0 0,0 0-1 0 0,0 0 0 0 0,0 0 1 0 0,0 0-1 0 0,-1-1 0 0 0,1 1 0 0 0,-1-1 1 0 0,0 0-1 0 0,0 0 0 0 0,-1 0 1 0 0,1 0-1 0 0,-6 3 0 0 0,-3 2 67 0 0,0-1-1 0 0,-1 0 1 0 0,0-1-1 0 0,-24 8 1 0 0,-59 11-98 0 0,66-18-46 0 0,-279 48-1961 0 0,297-53 413 0 0,4-2-3506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16207 0 0,'0'0'1470'0'0,"-9"2"-1180"0"0,-99 33 1013 0 0,43-12-567 0 0,40-14-574 0 0,1 0 0 0 0,0 2 0 0 0,0 0 0 0 0,1 2 0 0 0,1 0 0 0 0,-35 28 1 0 0,45-30-143 0 0,1-1 1 0 0,0 2 0 0 0,0-1-1 0 0,1 1 1 0 0,-10 17 0 0 0,14-19 0 0 0,1-1 1 0 0,0 1 0 0 0,1 0 0 0 0,0 0-1 0 0,1 0 1 0 0,0 1 0 0 0,0-1 0 0 0,-1 15 0 0 0,4-20 15 0 0,-1 0 0 0 0,1 0 0 0 0,0 0 0 0 0,0 0 0 0 0,1-1 0 0 0,0 1 0 0 0,0 0 1 0 0,0 0-1 0 0,0 0 0 0 0,1-1 0 0 0,-1 1 0 0 0,1-1 0 0 0,4 8 0 0 0,-4-9 11 0 0,1 0 0 0 0,-1 0 0 0 0,1 0-1 0 0,0 0 1 0 0,0-1 0 0 0,0 1-1 0 0,0-1 1 0 0,0 1 0 0 0,0-1 0 0 0,1 0-1 0 0,-1 0 1 0 0,1-1 0 0 0,-1 1-1 0 0,1-1 1 0 0,0 0 0 0 0,0 1-1 0 0,5-1 1 0 0,6 2-5 0 0,0-1-1 0 0,1-1 1 0 0,-1-1 0 0 0,0 0-1 0 0,0-1 1 0 0,1 0 0 0 0,-1-1-1 0 0,0-1 1 0 0,0 0 0 0 0,-1-2-1 0 0,1 1 1 0 0,-1-2 0 0 0,0 0-1 0 0,0 0 1 0 0,0-1 0 0 0,23-18-1 0 0,-16 9-145 0 0,-2-2 0 0 0,1 0 0 0 0,-2-1 0 0 0,27-36 0 0 0,-38 45 56 0 0,0-1 0 0 0,-1 0 1 0 0,0 0-1 0 0,0 0 0 0 0,-1-1 0 0 0,-1 0 0 0 0,0 0 0 0 0,-1 0 1 0 0,0 0-1 0 0,-1-1 0 0 0,2-24 0 0 0,-4 33 10 0 0,0-1-1 0 0,-1 1 1 0 0,1 0-1 0 0,-1-1 1 0 0,0 1-1 0 0,0 0 1 0 0,0 0-1 0 0,-1-1 1 0 0,1 1-1 0 0,-1 0 1 0 0,0 0-1 0 0,0 1 1 0 0,-4-6-1 0 0,4 7 0 0 0,0 0 0 0 0,0 0 0 0 0,0 0 1 0 0,0 0-1 0 0,0 1 0 0 0,0-1 0 0 0,-1 0 0 0 0,1 1 0 0 0,-1 0 0 0 0,1 0 0 0 0,-1 0 0 0 0,1 0 0 0 0,-1 0 0 0 0,0 0 0 0 0,0 0 0 0 0,1 1 0 0 0,-1 0 0 0 0,0-1 0 0 0,0 1 0 0 0,0 0 0 0 0,-4 1 0 0 0,-60 9-4866 0 0,51-6-1160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177 488 9671 0 0,'-1'0'748'0'0,"-26"1"-403"0"0,16 0 795 0 0,1 0 0 0 0,0-1 0 0 0,0 0 0 0 0,0-1-1 0 0,0-1 1 0 0,-18-3 0 0 0,24 3-983 0 0,1 0 0 0 0,0 0 0 0 0,-1 0 0 0 0,1-1 0 0 0,0 1 0 0 0,0-1 0 0 0,0 0 0 0 0,1 0 0 0 0,-1 0 0 0 0,1 0 0 0 0,-1 0 0 0 0,1 0 0 0 0,0 0 0 0 0,1-1 0 0 0,-1 1-1 0 0,0-1 1 0 0,1 0 0 0 0,-1-4 0 0 0,-1-1 24 0 0,0-1-1 0 0,1 0 0 0 0,1 0 1 0 0,0 0-1 0 0,0-20 0 0 0,2 17-138 0 0,1-1-1 0 0,0 0 0 0 0,1 0 1 0 0,0 1-1 0 0,1 0 1 0 0,1-1-1 0 0,0 1 0 0 0,13-21 1 0 0,-8 16-87 0 0,2 1 0 0 0,0 0 0 0 0,1 1 1 0 0,0 0-1 0 0,21-17 0 0 0,-22 22-32 0 0,2 0 0 0 0,0 1-1 0 0,0 1 1 0 0,23-12 0 0 0,-29 17 34 0 0,0 1 0 0 0,0 0 1 0 0,0 0-1 0 0,1 0 0 0 0,-1 1 1 0 0,1 0-1 0 0,0 1 0 0 0,-1 0 1 0 0,1 0-1 0 0,12 1 0 0 0,-16 1 29 0 0,0 0 0 0 0,0 0 0 0 0,0 0 0 0 0,0 1 0 0 0,0-1 0 0 0,-1 1 0 0 0,1 0 0 0 0,0 1 0 0 0,-1-1 0 0 0,0 1 0 0 0,0 0 0 0 0,6 4 0 0 0,-5-2 8 0 0,0 0 0 0 0,0 1 1 0 0,0-1-1 0 0,-1 1 0 0 0,0 0 1 0 0,0 1-1 0 0,-1-1 0 0 0,4 8 1 0 0,-3-5 85 0 0,-1 1 0 0 0,0 0 0 0 0,0 0 0 0 0,-1-1 0 0 0,-1 2 0 0 0,1-1 0 0 0,-2 0 0 0 0,1 0 0 0 0,-1 0 0 0 0,-1 0 0 0 0,0 1 0 0 0,-3 14 0 0 0,2-18-23 0 0,0-1-1 0 0,-1 1 1 0 0,0 0 0 0 0,0-1-1 0 0,0 1 1 0 0,-1-1 0 0 0,1 0 0 0 0,-2 0-1 0 0,1-1 1 0 0,-1 1 0 0 0,1-1 0 0 0,-8 6-1 0 0,4-5-33 0 0,0 0 0 0 0,0-1 0 0 0,0 0 0 0 0,0-1 0 0 0,-1 0 0 0 0,0 0 0 0 0,0-1 0 0 0,-13 3 0 0 0,4-2-87 0 0,-1-1 0 0 0,0-1 0 0 0,0-1 0 0 0,0 0 0 0 0,0-2 1 0 0,1 0-1 0 0,-1-1 0 0 0,-32-8 0 0 0,39 7-116 0 0,-4-1-985 0 0,0 0 0 0 0,-18-8-1 0 0,21 5-5982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9671 0 0,'0'0'748'0'0,"-7"5"-464"0"0,-37 29 3378 0 0,-56 60 0 0 0,29-16-2584 0 0,-90 129 0 0 0,27-10-26 0 0,85-123-906 0 0,42-63-107 0 0,0 1 1 0 0,-8 17-1 0 0,15-28-104 0 0,11 10-2719 0 0,-4-7 1421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8287 0 0,'0'0'13288'0'0,"4"5"-9521"0"0,-4-12-3660 0 0,0-1 0 0 0,0 1-1 0 0,1 0 1 0 0,0 0 0 0 0,1-1 0 0 0,-1 1 0 0 0,1 0 0 0 0,1 1 0 0 0,-1-1 0 0 0,1 0 0 0 0,0 1-1 0 0,1-1 1 0 0,0 1 0 0 0,6-8 0 0 0,9-11 133 0 0,42-44 0 0 0,-60 68-237 0 0,28-28-83 0 0,0 1-1 0 0,2 1 0 0 0,2 1 0 0 0,0 2 1 0 0,1 1-1 0 0,40-19 0 0 0,-51 30-156 0 0,-13 6-120 0 0,0 1 0 0 0,0 0 0 0 0,1 1 0 0 0,18-5-1 0 0,-28 8-82 0 0,3 1 565 0 0,4 7-6395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8287 0 0,'0'0'6827'0'0,"-14"10"-2163"0"0,7-5-3695 0 0,1 0 0 0 0,-1 1 0 0 0,-7 8 0 0 0,-31 42 282 0 0,25-30-901 0 0,10-12-327 0 0,-6 5 1 0 0,1 2 1 0 0,-21 37-1 0 0,36-58-70 0 0,-1 0 0 0 0,1 0 0 0 0,0 1 1 0 0,0-1-1 0 0,0 0 0 0 0,0 0 0 0 0,0 1 0 0 0,0-1 0 0 0,0 0 0 0 0,-1 1 0 0 0,1-1 1 0 0,0 0-1 0 0,0 1 0 0 0,0-1 0 0 0,0 0 0 0 0,0 0 0 0 0,0 1 0 0 0,0-1 0 0 0,1 0 1 0 0,-1 1-1 0 0,0-1 0 0 0,0 0 0 0 0,0 1 0 0 0,0-1 0 0 0,0 0 0 0 0,0 0 0 0 0,1 1 1 0 0,-1-1-1 0 0,0 0 0 0 0,0 0 0 0 0,0 1 0 0 0,0-1 0 0 0,1 0 0 0 0,-1 0 0 0 0,0 0 1 0 0,0 1-1 0 0,1-1 0 0 0,-1 0 0 0 0,0 0 0 0 0,1 0 0 0 0,-1 0 0 0 0,0 0 0 0 0,0 0 1 0 0,1 1-1 0 0,-1-1 0 0 0,0 0 0 0 0,1 0 0 0 0,-1 0 0 0 0,0 0 0 0 0,0 0 0 0 0,1 0 1 0 0,-1 0-1 0 0,0 0 0 0 0,1 0 0 0 0,-1 0 0 0 0,0-1 0 0 0,1 1 0 0 0,-1 0 0 0 0,0 0 1 0 0,1 0-1 0 0,22-5-6020 0 0,-22 5 5818 0 0,16-5-6752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4607 0 0,'0'0'354'0'0,"-2"1"-233"0"0,-15 12 4631 0 0,-20 19 1 0 0,-13 22 52 0 0,-38 63-1742 0 0,-5 45-1318 0 0,61-101-1993 0 0,-41 57-1 0 0,49-88-1631 0 0,23-29 1163 0 0,5-1-1532 0 0,0-1 1651 0 0,0 1 1 0 0,-1-1 0 0 0,1 0-1 0 0,0-1 1 0 0,0 1 0 0 0,5-3-1 0 0,7-6-1014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28 15199 0 0,'16'-28'2690'0'0,"-19"46"1628"0"0,-10 21-2875 0 0,-14 28-1518 0 0,-10 9 839 0 0,-50 76 0 0 0,49-91-194 0 0,3 2 0 0 0,-32 81-1 0 0,63-136-569 0 0,2 1 0 0 0,-1-1-1 0 0,1 1 1 0 0,1-1-1 0 0,-2 15 1 0 0,3-22-76 0 0,9 1-2480 0 0,-1-2 28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10135 0 0,'0'0'1208'0'0,"-2"0"-358"0"0,-10 1-320 0 0,0 1 0 0 0,1 1 1 0 0,-1 0-1 0 0,0 1 0 0 0,1 0 1 0 0,-14 7-1 0 0,12-6-489 0 0,-30 15 114 0 0,1 2 0 0 0,-47 31 0 0 0,-74 62 265 0 0,83-56-326 0 0,67-50-88 0 0,-75 56 89 0 0,70-50-54 0 0,1 0 0 0 0,-25 30 0 0 0,39-42-35 0 0,1 0 1 0 0,-1 1 0 0 0,1-1 0 0 0,0 1 0 0 0,0-1-1 0 0,0 1 1 0 0,1 0 0 0 0,-1 0 0 0 0,0 5 0 0 0,1-8-9 0 0,1 1 0 0 0,0-1 0 0 0,0 0 0 0 0,0 0 0 0 0,0 0 0 0 0,0 1 0 0 0,1-1 0 0 0,-1 0 1 0 0,0 0-1 0 0,1 0 0 0 0,-1 0 0 0 0,0 1 0 0 0,1-1 0 0 0,-1 0 0 0 0,1 0 0 0 0,0 0 0 0 0,-1 0 0 0 0,1 0 0 0 0,0 0 1 0 0,0 0-1 0 0,-1 0 0 0 0,1-1 0 0 0,0 1 0 0 0,0 0 0 0 0,0 0 0 0 0,0-1 0 0 0,0 1 0 0 0,0 0 0 0 0,0-1 0 0 0,1 1 1 0 0,-1-1-1 0 0,0 0 0 0 0,0 1 0 0 0,3-1 0 0 0,10 3 56 0 0,0-1 1 0 0,0-1-1 0 0,0 0 0 0 0,0-1 1 0 0,0 0-1 0 0,25-5 1 0 0,-24 3 0 0 0,226-37 511 0 0,-154 23-939 0 0,-57 10-1009 0 0,-1-1-4528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146 184 7831 0 0,'0'0'356'0'0,"-2"1"-6"0"0,-31 35 106 0 0,9-8 5034 0 0,-25 39 1 0 0,17-14-2534 0 0,32-52-2625 0 0,-3 4 416 0 0,2-5-227 0 0,0-5-295 0 0,1-1-177 0 0,1 0 1 0 0,0 0-1 0 0,0 0 0 0 0,1 0 1 0 0,-1 1-1 0 0,5-10 0 0 0,18-33-112 0 0,-23 46 61 0 0,19-30-461 0 0,2 1 0 0 0,0 1 1 0 0,3 1-1 0 0,49-48 0 0 0,-63 68 255 0 0,0-1 0 0 0,0 1 0 0 0,0 1 0 0 0,18-10 0 0 0,-24 16 209 0 0,0-1 1 0 0,0 1-1 0 0,0 0 0 0 0,0 0 1 0 0,0 1-1 0 0,0 0 0 0 0,0-1 0 0 0,0 2 1 0 0,1-1-1 0 0,-1 1 0 0 0,0-1 0 0 0,1 1 1 0 0,-1 1-1 0 0,10 1 0 0 0,-10-1 46 0 0,0 1 0 0 0,-1 0 0 0 0,0 1 0 0 0,1-1 0 0 0,-1 1 0 0 0,0-1 1 0 0,0 1-1 0 0,5 5 0 0 0,0 1 149 0 0,17 20 0 0 0,-24-26-166 0 0,1 1-1 0 0,-1 0 1 0 0,1 0-1 0 0,-1 0 1 0 0,-1 0-1 0 0,1 1 1 0 0,0-1 0 0 0,-1 0-1 0 0,0 1 1 0 0,0-1-1 0 0,0 1 1 0 0,-1-1-1 0 0,0 1 1 0 0,1-1-1 0 0,-2 1 1 0 0,1-1 0 0 0,0 1-1 0 0,-1-1 1 0 0,0 1-1 0 0,0-1 1 0 0,0 1-1 0 0,-1-1 1 0 0,1 0-1 0 0,-4 5 1 0 0,-4 9 100 0 0,-1 0-1 0 0,-1-1 1 0 0,-1 0 0 0 0,-15 17 0 0 0,10-13-70 0 0,-5 6-2 0 0,3-3-80 0 0,-18 27-1 0 0,36-49-77 0 0,16-5-4073 0 0,2-3-3063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5527 0 0,'0'1'6088'0'0,"-36"55"1326"0"0,-16 33-7040 0 0,27-45 582 0 0,-115 229 193 0 0,43-76-1072 0 0,53-115-579 0 0,-63 90 0 0 0,95-157 469 0 0,-17 18 0 0 0,25-28 30 0 0,-1 0 0 0 0,0 0 0 0 0,0-1 0 0 0,-1 0 0 0 0,1 0 0 0 0,-1-1 0 0 0,-7 4 0 0 0,12-7 67 0 0,1-4-25 0 0,1 1 0 0 0,-1-1 0 0 0,1 0 0 0 0,0 0 0 0 0,0 0 0 0 0,0 0 0 0 0,0 1 1 0 0,1-1-1 0 0,2-4 0 0 0,22-30-69 0 0,-16 23 49 0 0,13-15-111 0 0,1 0 0 0 0,1 2 0 0 0,2 1-1 0 0,1 1 1 0 0,1 1 0 0 0,41-28 0 0 0,-58 46 52 0 0,0 0 0 0 0,17-8 0 0 0,-25 14 89 0 0,1-1-1 0 0,-1 0 1 0 0,1 1 0 0 0,-1 0 0 0 0,1 0-1 0 0,-1 0 1 0 0,1 1 0 0 0,0 0-1 0 0,-1 0 1 0 0,9 0 0 0 0,-12 1-7 0 0,1-1-1 0 0,-1 0 1 0 0,0 1 0 0 0,0-1-1 0 0,1 1 1 0 0,-1-1 0 0 0,0 1-1 0 0,0-1 1 0 0,0 1 0 0 0,0 0-1 0 0,0 0 1 0 0,0 0 0 0 0,0-1-1 0 0,0 1 1 0 0,0 0 0 0 0,0 0-1 0 0,0 0 1 0 0,0 1 0 0 0,0 0-1 0 0,0 1 11 0 0,1-1-1 0 0,-2 1 0 0 0,1 0 1 0 0,0-1-1 0 0,0 1 0 0 0,-1 0 1 0 0,0 0-1 0 0,1 5 0 0 0,-2 4 51 0 0,0-1 1 0 0,-1 1-1 0 0,-4 16 0 0 0,5-22-54 0 0,-31 105-95 0 0,16-64-7230 0 0,13-37 758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16207 0 0,'-62'92'2960'0'0,"-9"14"1018"0"0,58-83-3529 0 0,0 0-1 0 0,-16 44 1 0 0,26-60-448 0 0,2-5-27 0 0,1 0-1 0 0,-1 0 0 0 0,0 0 0 0 0,1 0 0 0 0,-1 0 1 0 0,1 0-1 0 0,0 0 0 0 0,0 0 0 0 0,0 0 1 0 0,0 3-1 0 0,0-3-1193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 11055 0 0,'0'0'984'0'0,"-6"-3"-792"0"0,-1 0-192 0 0,0 2 352 0 0,1 1 816 0 0</inkml:trace>
  <inkml:trace contextRef="#ctx0" brushRef="#br0" timeOffset="1">556 478 8287 0 0,'-36'55'1231'0'0,"17"-23"4490"0"0,-28 68-1 0 0,14-22-4935 0 0,-3-2 0 0 0,-74 114 0 0 0,-140 174-4997 0 0,227-335 1189 0 0,22-28 2241 0 0,1-6-160 0 0,1-11-3396 0 0,3 4 16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9671 0 0,'17'-39'-85'0'0,"-7"14"4270"0"0,15-25 1 0 0,-20 42-3428 0 0,1 0-1 0 0,-1 0 1 0 0,1 0 0 0 0,0 1-1 0 0,1 0 1 0 0,13-11-1 0 0,-7 8-629 0 0,1 1-1 0 0,0 0 1 0 0,1 1-1 0 0,0 0 1 0 0,0 1-1 0 0,1 1 0 0 0,29-8 1 0 0,-36 12-51 0 0,0 1 0 0 0,0 0 1 0 0,0 0-1 0 0,1 1 0 0 0,-1 0 0 0 0,17 2 0 0 0,-20-1-55 0 0,0 1-1 0 0,0 0 0 0 0,0-1 1 0 0,0 2-1 0 0,0-1 0 0 0,0 1 1 0 0,0 0-1 0 0,-1 0 0 0 0,1 1 1 0 0,7 6-1 0 0,-10-7-15 0 0,0 0-1 0 0,0 0 1 0 0,-1 0 0 0 0,1 0-1 0 0,-1 0 1 0 0,0 1 0 0 0,0-1-1 0 0,0 1 1 0 0,0-1 0 0 0,0 1-1 0 0,-1 0 1 0 0,0 0 0 0 0,1 4-1 0 0,-1-2 18 0 0,0 1-1 0 0,0-1 1 0 0,-1 1-1 0 0,0 0 1 0 0,-1-1 0 0 0,1 1-1 0 0,-3 9 1 0 0,0-5 13 0 0,0 1 0 0 0,-1-1 0 0 0,0 0 1 0 0,-1 0-1 0 0,0-1 0 0 0,-1 0 0 0 0,0 0 0 0 0,-12 15 0 0 0,6-11 78 0 0,-1-2-1 0 0,0 0 0 0 0,0 0 0 0 0,-17 10 0 0 0,-63 33 133 0 0,34-31-551 0 0,58-23-3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1:5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76 4143 0 0,'14'-9'-963'0'0,"18"-12"1587"0"0,0 2 3601 0 0,-22 14-1448 0 0,-1 1 0 0 0,1 0 0 0 0,0 0 0 0 0,1 1 0 0 0,11-3 0 0 0,-22 6-2729 0 0,1 0 1 0 0,-1 0-1 0 0,1 0 0 0 0,-1 0 1 0 0,1 0-1 0 0,0-1 0 0 0,-1 1 0 0 0,1 0 1 0 0,0 0-1 0 0,-1 1 0 0 0,1-1 1 0 0,-1 0-1 0 0,1 0 0 0 0,0 0 1 0 0,-1 0-1 0 0,1 0 0 0 0,0 1 0 0 0,-1-1-28 0 0,1 1 0 0 0,-1-1 1 0 0,0 0-1 0 0,0 0 0 0 0,0 1 0 0 0,0-1 0 0 0,0 0 0 0 0,0 1 0 0 0,0-1 0 0 0,0 0 0 0 0,-1 0 0 0 0,1 1 0 0 0,0-1 0 0 0,0 0 0 0 0,0 0 0 0 0,0 1 0 0 0,0-1 0 0 0,0 0 0 0 0,0 0 0 0 0,-1 1 0 0 0,1-1 0 0 0,0 0 0 0 0,0 0 0 0 0,0 0 0 0 0,-1 1 0 0 0,1-1 1 0 0,-21 17 116 0 0,-16 9-147 0 0,-22 14-304 0 0,-70 63-1 0 0,126-100 250 0 0,1-1-1 0 0,0 0 1 0 0,0 1-1 0 0,0 0 1 0 0,0-1-1 0 0,-2 6 1 0 0,3-7-110 0 0,7 15-305 0 0,1-8 316 0 0,0 0 0 0 0,0 0 1 0 0,0-1-1 0 0,1 0 0 0 0,0 0 0 0 0,13 8 0 0 0,10 8-472 0 0,8 7-190 0 0,-22-17 174 0 0,0 0 0 0 0,-1 2 1 0 0,24 26-1 0 0,-36-35 911 0 0,0-1 0 0 0,-1 1-1 0 0,0 0 1 0 0,0 0 0 0 0,0 0-1 0 0,-1 0 1 0 0,0 1 0 0 0,2 11-1 0 0,-3-14-118 0 0,0-1 0 0 0,-1 1 0 0 0,0 0 0 0 0,1-1 0 0 0,-2 1 0 0 0,1 0 0 0 0,0-1 0 0 0,-1 1 0 0 0,1 0 0 0 0,-1-1 0 0 0,0 1 0 0 0,0 0 0 0 0,0-1 0 0 0,-1 1 0 0 0,1-1 0 0 0,-1 0 0 0 0,-2 4 0 0 0,-11 11 439 0 0,9-9-190 0 0,0-1-1 0 0,-1 0 1 0 0,0-1-1 0 0,-1 1 1 0 0,-11 8 0 0 0,11-10-279 0 0,1-2 0 0 0,-1 1 0 0 0,0-1 0 0 0,0 0 0 0 0,0-1 0 0 0,-1 0 0 0 0,-15 4 1 0 0,17-6-128 0 0,0 0 0 0 0,0-1 1 0 0,0 0-1 0 0,0 0 0 0 0,1-1 0 0 0,-1 0 1 0 0,0 0-1 0 0,0 0 0 0 0,0-1 1 0 0,-10-4-1 0 0,0-1-452 0 0,0-2 0 0 0,1 0-1 0 0,-23-16 1 0 0,12 7-3757 0 0,17 12-3775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22 298 5063 0 0,'0'1'5035'0'0,"4"24"-1888"0"0,1 38 1 0 0,-6-48-2953 0 0,1 1 1 0 0,-2-1 0 0 0,0 0-1 0 0,-1 1 1 0 0,0-1 0 0 0,-1-1-1 0 0,-8 20 1140 0 0,8-28-469 0 0,10-27-702 0 0,1 0 0 0 0,1 0 0 0 0,1 1 0 0 0,1 0 0 0 0,12-18 0 0 0,-3 4 88 0 0,-3 6-150 0 0,1 0 0 0 0,1 1 0 0 0,2 0 1 0 0,1 2-1 0 0,28-28 0 0 0,-31 37-68 0 0,0 0 1 0 0,1 2-1 0 0,0 0 0 0 0,2 1 1 0 0,-1 1-1 0 0,1 0 1 0 0,42-14-1 0 0,92-18-370 0 0,-147 42 182 0 0,-7 1-113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200 136 14279 0 0,'0'0'1298'0'0,"-4"6"-1044"0"0,2-4-174 0 0,1 1-1 0 0,-1 0 1 0 0,1-1 0 0 0,0 1-1 0 0,0 0 1 0 0,0 0-1 0 0,0 0 1 0 0,1-1-1 0 0,-1 1 1 0 0,1 0 0 0 0,-1 0-1 0 0,1 0 1 0 0,0 0-1 0 0,0 0 1 0 0,1 0-1 0 0,-1 0 1 0 0,1 0 0 0 0,-1 0-1 0 0,1 0 1 0 0,0 0-1 0 0,0-1 1 0 0,0 1 0 0 0,0 0-1 0 0,1 0 1 0 0,-1-1-1 0 0,4 5 1 0 0,-2-4-52 0 0,0 0-1 0 0,0 0 1 0 0,0 0 0 0 0,0-1 0 0 0,0 1-1 0 0,0-1 1 0 0,1 0 0 0 0,-1 0 0 0 0,1 0 0 0 0,0 0-1 0 0,-1-1 1 0 0,1 1 0 0 0,0-1 0 0 0,0 0-1 0 0,0 0 1 0 0,0-1 0 0 0,0 1 0 0 0,0-1-1 0 0,6 0 1 0 0,1-1 19 0 0,-1 0-1 0 0,0-1 0 0 0,1-1 1 0 0,-1 1-1 0 0,0-2 1 0 0,-1 1-1 0 0,1-1 0 0 0,-1-1 1 0 0,10-5-1 0 0,1-3-23 0 0,-1 0-1 0 0,-1-1 1 0 0,17-17 0 0 0,-33 29-18 0 0,1 0 1 0 0,-1 0-1 0 0,0 0 0 0 0,0-1 1 0 0,-1 1-1 0 0,1-1 0 0 0,-1 1 1 0 0,1-1-1 0 0,-1 1 0 0 0,0-1 1 0 0,1 0-1 0 0,-2 0 0 0 0,1 1 1 0 0,0-1-1 0 0,0 0 0 0 0,-1 0 1 0 0,0 0-1 0 0,1-5 0 0 0,-2 5-7 0 0,1 0-1 0 0,-1-1 0 0 0,0 1 0 0 0,0 0 1 0 0,0 0-1 0 0,0 0 0 0 0,-1 0 0 0 0,1 0 1 0 0,-1 0-1 0 0,1 1 0 0 0,-1-1 0 0 0,0 0 1 0 0,0 1-1 0 0,-1 0 0 0 0,1-1 0 0 0,0 1 1 0 0,-4-2-1 0 0,3 1-36 0 0,-4-3-5 0 0,0 0 0 0 0,-1 1 0 0 0,1 0 1 0 0,-16-8-1 0 0,21 12 38 0 0,-1 0 1 0 0,0 0 0 0 0,0 1 0 0 0,0-1-1 0 0,0 0 1 0 0,0 1 0 0 0,0 0-1 0 0,0 0 1 0 0,0 0 0 0 0,0 0 0 0 0,0 0-1 0 0,0 1 1 0 0,0-1 0 0 0,0 1-1 0 0,0 0 1 0 0,0 0 0 0 0,0 0-1 0 0,-4 2 1 0 0,-18 11-42 0 0,0 1 0 0 0,2 1 0 0 0,-1 0 0 0 0,2 2 0 0 0,0 1 0 0 0,2 1 0 0 0,-31 36 0 0 0,30-29-6 0 0,1 1-1 0 0,1 1 0 0 0,2 1 0 0 0,1 0 1 0 0,1 2-1 0 0,-11 32 0 0 0,26-62 55 0 0,-3 3 6 0 0,2 1 1 0 0,-1 0-1 0 0,1-1 1 0 0,-1 8-1 0 0,2-12-6 0 0,0-1 0 0 0,0 1 0 0 0,0 0 0 0 0,-1 0 0 0 0,1 0 0 0 0,1 0 0 0 0,-1 0 0 0 0,0-1 0 0 0,0 1 0 0 0,0 0-1 0 0,0 0 1 0 0,1 0 0 0 0,-1 0 0 0 0,0-1 0 0 0,1 1 0 0 0,-1 0 0 0 0,0 0 0 0 0,1-1 0 0 0,-1 1 0 0 0,1 0 0 0 0,0-1 0 0 0,-1 1-1 0 0,1-1 1 0 0,-1 1 0 0 0,1 0 0 0 0,0-1 0 0 0,-1 1 0 0 0,1-1 0 0 0,0 0 0 0 0,0 1 0 0 0,-1-1 0 0 0,1 1 0 0 0,0-1 0 0 0,0 0-1 0 0,0 0 1 0 0,1 1 0 0 0,9-1-28 0 0,-1-1 0 0 0,1 1 0 0 0,-1-2 0 0 0,1 1 0 0 0,-1-2 0 0 0,0 1 0 0 0,19-8 0 0 0,-2 1-327 0 0,3 1-780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14 8287 0 0,'0'0'639'0'0,"-9"-9"-30"0"0,6 8 24 0 0,1 0 1 0 0,-1 0-1 0 0,0 1 0 0 0,0-1 0 0 0,0 1 0 0 0,0 0 0 0 0,0 0 0 0 0,1 0 1 0 0,-1 0-1 0 0,0 0 0 0 0,0 1 0 0 0,-5 0 0 0 0,-37 14 2089 0 0,35-11-2720 0 0,-24 8 677 0 0,0 1 1 0 0,-57 34-1 0 0,76-38-624 0 0,1 1-1 0 0,1 0 1 0 0,0 1 0 0 0,0 0 0 0 0,1 1-1 0 0,0 0 1 0 0,1 1 0 0 0,-12 18-1 0 0,22-29-95 0 0,-1 0 0 0 0,1 1 0 0 0,-1-1-1 0 0,1 0 1 0 0,0 1 0 0 0,0-1 0 0 0,0 1-1 0 0,1 0 1 0 0,-1-1 0 0 0,0 1 0 0 0,1 0-1 0 0,0-1 1 0 0,0 1 0 0 0,0 0 0 0 0,0-1-1 0 0,0 1 1 0 0,0 0 0 0 0,1 3 0 0 0,1-3-47 0 0,-1 0 0 0 0,0-1 0 0 0,0 0 0 0 0,1 1 0 0 0,-1-1 0 0 0,1 0 0 0 0,0 1 0 0 0,0-1 0 0 0,0 0 0 0 0,0 0 0 0 0,0 0 0 0 0,0-1 1 0 0,1 1-1 0 0,-1 0 0 0 0,0-1 0 0 0,1 0 0 0 0,4 2 0 0 0,10 4-113 0 0,1-1 1 0 0,28 5-1 0 0,-24-6 169 0 0,30 10 1 0 0,-46-13 58 0 0,0 1 0 0 0,0 0 0 0 0,0 0 0 0 0,0 0 1 0 0,-1 1-1 0 0,0-1 0 0 0,0 1 0 0 0,0 1 0 0 0,6 5 1 0 0,-8-7 38 0 0,-1 0 0 0 0,0 0 0 0 0,0 0 1 0 0,0 0-1 0 0,0 1 0 0 0,0-1 0 0 0,0 1 1 0 0,-1-1-1 0 0,0 1 0 0 0,0-1 1 0 0,0 1-1 0 0,0 0 0 0 0,0 0 0 0 0,-1-1 1 0 0,0 1-1 0 0,0 0 0 0 0,0 0 1 0 0,0 0-1 0 0,0 0 0 0 0,-1-1 0 0 0,0 1 1 0 0,1 0-1 0 0,-1 0 0 0 0,-1-1 0 0 0,1 1 1 0 0,-3 5-1 0 0,0-3 58 0 0,1 0 0 0 0,-1 0-1 0 0,-1-1 1 0 0,1 1 0 0 0,-1-1 0 0 0,1 0 0 0 0,-1 0-1 0 0,-1-1 1 0 0,1 1 0 0 0,-1-1 0 0 0,0 0 0 0 0,0-1-1 0 0,-11 6 1 0 0,0-3-107 0 0,-1 0 0 0 0,1-1 0 0 0,-1 0 1 0 0,0-2-1 0 0,1 0 0 0 0,-2-1 0 0 0,1-1 0 0 0,0-1 0 0 0,0 0 0 0 0,0-2 0 0 0,0 0 0 0 0,0-1 0 0 0,0 0 1 0 0,0-2-1 0 0,1 0 0 0 0,-30-13 0 0 0,44 17-403 0 0,1-1 1 0 0,-1 1-1 0 0,1-1 1 0 0,-1 0-1 0 0,1 1 1 0 0,0-1-1 0 0,-4-4 1 0 0,3 0-1278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 14743 0 0,'-5'-4'1335'0'0,"3"4"-1263"0"0,-1-1 0 0 0,1 0 0 0 0,-1 0 0 0 0,1 1 1 0 0,-1 0-1 0 0,1-1 0 0 0,-1 1 0 0 0,1 0 0 0 0,-1 0 0 0 0,1 1 0 0 0,-1-1 0 0 0,1 0 0 0 0,-1 1 1 0 0,1 0-1 0 0,-1-1 0 0 0,1 1 0 0 0,-1 0 0 0 0,1 0 0 0 0,0 0 0 0 0,0 1 0 0 0,-1-1 1 0 0,1 0-1 0 0,-2 3 0 0 0,-5 3 583 0 0,0 0 1 0 0,1 0-1 0 0,0 1 0 0 0,-8 9 1 0 0,11-10-569 0 0,-1 1 0 0 0,1 0 0 0 0,0 1 0 0 0,1-1-1 0 0,0 1 1 0 0,0 0 0 0 0,1 0 0 0 0,0 0 0 0 0,1 0 0 0 0,0 1 0 0 0,0-1 0 0 0,0 12 0 0 0,1 0-78 0 0,1 1 1 0 0,1-1-1 0 0,1 1 1 0 0,6 28-1 0 0,-6-43-21 0 0,-1 0 1 0 0,1-1-1 0 0,1 1 0 0 0,-1 0 1 0 0,1-1-1 0 0,0 0 0 0 0,1 0 0 0 0,0 0 1 0 0,0 0-1 0 0,0-1 0 0 0,7 8 0 0 0,-9-11 45 0 0,1 1-1 0 0,0-1 1 0 0,-1 0-1 0 0,1 0 1 0 0,0 0-1 0 0,0 0 1 0 0,0 0-1 0 0,1-1 1 0 0,-1 0-1 0 0,0 1 0 0 0,0-1 1 0 0,1 0-1 0 0,-1-1 1 0 0,1 1-1 0 0,-1 0 1 0 0,1-1-1 0 0,-1 0 1 0 0,1 0-1 0 0,-1 0 1 0 0,1 0-1 0 0,-1-1 0 0 0,1 1 1 0 0,-1-1-1 0 0,5-1 1 0 0,-3-1 109 0 0,1 1 0 0 0,-1-1 1 0 0,0 0-1 0 0,0 0 0 0 0,0 0 1 0 0,0-1-1 0 0,0 0 0 0 0,7-8 0 0 0,3-5 92 0 0,13-18-1 0 0,-20 24-123 0 0,151-213 810 0 0,-125 175-4164 0 0,1 0-3654 0 0,-28 38 168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51 5527 0 0,'19'-16'22'0'0,"3"-2"3780"0"0,-19 16-2653 0 0,1 0 0 0 0,-1 0 0 0 0,1 0 0 0 0,-1 0 0 0 0,1 1 0 0 0,0-1 0 0 0,-1 1 1 0 0,7-2-1 0 0,-9 3-333 0 0,-1 7-690 0 0,-1 1 1 0 0,0-1 0 0 0,0 0-1 0 0,0 0 1 0 0,-1 0 0 0 0,-5 12-1 0 0,-23 40 50 0 0,15-33-44 0 0,-85 138 183 0 0,-15-10-241 0 0,3-3-15 0 0,56-73-59 0 0,9-15 0 0 0,-67 122 0 0 0,114-185-16 0 0,-8 20-170 0 0,8-19 117 0 0,0-1 1 0 0,0 1-1 0 0,0-1 1 0 0,0 1-1 0 0,0-1 0 0 0,0 0 1 0 0,0 1-1 0 0,0-1 1 0 0,0 1-1 0 0,0-1 0 0 0,0 1 1 0 0,0-1-1 0 0,0 1 1 0 0,0-1-1 0 0,1 1 0 0 0,-1-1 1 0 0,0 0-1 0 0,0 1 1 0 0,0-1-1 0 0,1 1 0 0 0,-1-1 1 0 0,0 0-1 0 0,1 1 1 0 0,-1-1-1 0 0,0 0 0 0 0,0 1 1 0 0,1-1-1 0 0,-1 0 1 0 0,1 1-1 0 0,-1-1 1 0 0,0 0-1 0 0,1 0 0 0 0,-1 0 1 0 0,1 1-1 0 0,-1-1 1 0 0,1 0-1 0 0,-1 0 0 0 0,0 0 1 0 0,1 0-1 0 0,0 0 1 0 0,10 1-6894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9215 0 0,'0'0'13725'0'0,"0"2"-13261"0"0,1 2-374 0 0,0 0-1 0 0,0 1 0 0 0,-1-1 0 0 0,0 0 1 0 0,0 0-1 0 0,0 1 0 0 0,0-1 0 0 0,-1 0 1 0 0,1 0-1 0 0,-1 0 0 0 0,0 0 0 0 0,-1 0 1 0 0,1 0-1 0 0,-3 6 0 0 0,-22 48-648 0 0,25-57-369 0 0,2 1-288 0 0,1 5-1250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86 14135 0 0,'0'0'1283'0'0,"2"1"-943"0"0,1 0-66 0 0,0 1 1 0 0,0-1-1 0 0,1 0 1 0 0,-1 0-1 0 0,0 0 0 0 0,1-1 1 0 0,-1 1-1 0 0,1-1 1 0 0,4 1-1 0 0,37-4 2002 0 0,-26 2-1399 0 0,-3 0-611 0 0,0-1-1 0 0,-1 0 0 0 0,20-5 1 0 0,-30 5-290 0 0,0 0 0 0 0,0 1 0 0 0,0-2 0 0 0,0 1 0 0 0,0 0 0 0 0,0-1 0 0 0,-1 0 0 0 0,1 0 0 0 0,-1-1 0 0 0,0 1 0 0 0,0-1 0 0 0,7-7-1 0 0,-11 10-167 0 0,0-1 80 0 0,0 1 0 0 0,0-1-1 0 0,0 0 1 0 0,0 1-1 0 0,-1-1 1 0 0,1 1-1 0 0,0-1 1 0 0,-1 1-1 0 0,1-1 1 0 0,-2-1-1 0 0,-1 1 51 0 0,0 0 0 0 0,0 0 0 0 0,0 0 0 0 0,0 1 0 0 0,0-1 0 0 0,0 1 0 0 0,0 0 0 0 0,-1 0 0 0 0,1 0 0 0 0,0 1 0 0 0,-1-1 0 0 0,1 1 0 0 0,0-1 0 0 0,-1 1 0 0 0,1 0 0 0 0,0 1 1 0 0,-1-1-1 0 0,1 1 0 0 0,-6 1 0 0 0,-5 1 46 0 0,1 0 0 0 0,-1 2 0 0 0,-18 7 1 0 0,9-1 228 0 0,1 2 0 0 0,1 0 1 0 0,0 1-1 0 0,-29 24 1 0 0,-67 76 677 0 0,108-105-843 0 0,0 2 0 0 0,1-1 0 0 0,0 1 0 0 0,1 0 0 0 0,0 1 0 0 0,-10 24 0 0 0,16-33-21 0 0,1-1-1 0 0,-1 1 1 0 0,0 0-1 0 0,0 0 1 0 0,1-1-1 0 0,0 1 1 0 0,-1 0-1 0 0,1 0 1 0 0,0 0-1 0 0,1-1 1 0 0,-1 1-1 0 0,0 0 1 0 0,1 0-1 0 0,-1-1 1 0 0,1 1-1 0 0,0 0 1 0 0,0 0-1 0 0,0-1 1 0 0,0 1-1 0 0,1-1 1 0 0,-1 1-1 0 0,1-1 1 0 0,-1 0-1 0 0,3 3 1 0 0,-1-2-202 0 0,1 1-1 0 0,-1-1 1 0 0,1 0 0 0 0,0 1-1 0 0,6 2 1 0 0,-4-2-1295 0 0,0-1 1 0 0,1 0-1 0 0,8 3 0 0 0,4-1-5286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7 12439 0 0,'0'0'566'0'0,"0"-1"-6"0"0,3-4 3012 0 0,-6 22 198 0 0,-8 9-3073 0 0,6-16-311 0 0,-113 247 1504 0 0,-50 103-1799 0 0,89-195-71 0 0,-24 28-298 0 0,48-92 67 0 0,24-40-3485 0 0,24-52 1953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99 6447 0 0,'-3'1'114'0'0,"1"0"-1"0"0,0 0 0 0 0,-1 0 1 0 0,1 1-1 0 0,0-1 0 0 0,0 1 1 0 0,0-1-1 0 0,0 1 0 0 0,0 0 1 0 0,0 0-1 0 0,1 0 0 0 0,-3 2 1 0 0,4-3 412 0 0,-1 1 0 0 0,0-1 0 0 0,0 1 0 0 0,1-1 0 0 0,-1 1 0 0 0,1 0 0 0 0,-1-1 0 0 0,1 1 0 0 0,-1 0 0 0 0,1-1 0 0 0,3 6 3055 0 0,4-4-3275 0 0,-6-3 46 0 0,7 2 56 0 0,0-1 0 0 0,0 0 0 0 0,1 0 1 0 0,-1 0-1 0 0,0-1 0 0 0,1-1 0 0 0,10-1 0 0 0,61-14 914 0 0,-56 10-912 0 0,172-51 698 0 0,47-10-320 0 0,-238 65-1042 0 0,0 2 1 0 0,0-1-1 0 0,0 0 0 0 0,0 1 0 0 0,0 0 1 0 0,0 0-1 0 0,0 0 0 0 0,0 1 1 0 0,5 1-1 0 0,-9-1 50 0 0,-1-1 1 0 0,1 1-1 0 0,-1 0 0 0 0,1 0 1 0 0,-1 0-1 0 0,1 0 1 0 0,-1 0-1 0 0,0 0 0 0 0,0 0 1 0 0,1 0-1 0 0,-1 0 1 0 0,0 0-1 0 0,0 0 0 0 0,0 0 1 0 0,0 0-1 0 0,0 0 1 0 0,0 0-1 0 0,0 0 0 0 0,-1 1 1 0 0,1-1 64 0 0,-3 13-2405 0 0,-2 0-3348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3223 0 0,'0'0'143'0'0,"0"1"-3"0"0,-1 1 411 0 0,1 0 0 0 0,-1 0 1 0 0,1 1-1 0 0,0-1 0 0 0,0 0 0 0 0,0 0 0 0 0,0 0 0 0 0,1 1 0 0 0,-1-1 0 0 0,1 0 1 0 0,-1 0-1 0 0,1 0 0 0 0,0 0 0 0 0,-1 0 0 0 0,3 3 0 0 0,-1-3-65 0 0,-1 1 0 0 0,1-1 0 0 0,0 0 0 0 0,0 0-1 0 0,0 0 1 0 0,0 0 0 0 0,1 0 0 0 0,-1-1 0 0 0,0 1 0 0 0,4 1-1 0 0,2 1 157 0 0,1-1 0 0 0,0 0 0 0 0,0 0 0 0 0,0-1-1 0 0,12 2 1 0 0,-4-1 91 0 0,1-1 0 0 0,-1-1 0 0 0,29-1 0 0 0,-41 0-671 0 0,0-1 0 0 0,0 1 0 0 0,-1-1 0 0 0,1 0 0 0 0,0-1-1 0 0,0 1 1 0 0,0-1 0 0 0,-1 0 0 0 0,1 0 0 0 0,-1 0 0 0 0,1-1-1 0 0,-1 1 1 0 0,0-1 0 0 0,0 0 0 0 0,0-1 0 0 0,0 1 0 0 0,4-5-1 0 0,-7 5-48 0 0,1 0-1 0 0,0 0 1 0 0,-1 0-1 0 0,0 0 1 0 0,1 0-1 0 0,-1 0 1 0 0,0 0-1 0 0,-1 0 0 0 0,1-1 1 0 0,-1 1-1 0 0,1 0 1 0 0,-1-1-1 0 0,0 1 1 0 0,-1-7-1 0 0,1 9-28 0 0,0-1 0 0 0,0 1 0 0 0,-1 0 0 0 0,1-1 0 0 0,0 1 0 0 0,-1-1 0 0 0,1 1 0 0 0,-1 0 0 0 0,0-1 0 0 0,1 1 0 0 0,-1 0 0 0 0,0 0 0 0 0,0 0 0 0 0,0 0 0 0 0,0-1 0 0 0,0 1 0 0 0,0 0 0 0 0,0 0 0 0 0,0 1 0 0 0,0-1 0 0 0,0 0 0 0 0,-1 0 0 0 0,1 1 0 0 0,0-1 0 0 0,-1 0 0 0 0,1 1 0 0 0,0-1 0 0 0,-1 1 0 0 0,1 0 0 0 0,-1-1 0 0 0,1 1 0 0 0,0 0 0 0 0,-1 0 0 0 0,1 0 0 0 0,-3 0 0 0 0,-3 1-51 0 0,0 0 0 0 0,1 1 1 0 0,-1-1-1 0 0,0 1 0 0 0,1 1 0 0 0,-1-1 0 0 0,1 1 0 0 0,0 0 1 0 0,-8 6-1 0 0,-7 5-24 0 0,-23 21 0 0 0,35-27 69 0 0,-9 7 1 0 0,0 1 1 0 0,0 1-1 0 0,2 1 0 0 0,0 1 1 0 0,-26 39-1 0 0,28-26 233 0 0,11-15-1452 0 0,3-15 741 0 0,0-1 0 0 0,0 0-1 0 0,0 0 1 0 0,1 0 0 0 0,-1 1 0 0 0,0-1 0 0 0,0 0 0 0 0,1 0 0 0 0,-1 0 0 0 0,1 0 0 0 0,0 1 0 0 0,7 8-6880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133 379 15863 0 0,'-7'13'1692'0'0,"3"-8"-1186"0"0,-1 0-1 0 0,1 0 1 0 0,-1-1-1 0 0,0 1 0 0 0,0-1 1 0 0,0 0-1 0 0,-1 0 1 0 0,1-1-1 0 0,-1 0 1 0 0,-10 5-1 0 0,14-8-445 0 0,1 1-1 0 0,-1 0 1 0 0,1-1 0 0 0,-1 0-1 0 0,1 1 1 0 0,-1-1 0 0 0,1 0-1 0 0,-1 0 1 0 0,1 1 0 0 0,-1-1-1 0 0,0 0 1 0 0,1-1 0 0 0,-1 1-1 0 0,1 0 1 0 0,-1 0-1 0 0,1-1 1 0 0,-1 1 0 0 0,1-1-1 0 0,-1 1 1 0 0,1-1 0 0 0,0 0-1 0 0,-1 1 1 0 0,1-1 0 0 0,0 0-1 0 0,-1 0 1 0 0,1 0 0 0 0,0 0-1 0 0,0 0 1 0 0,0 0-1 0 0,0 0 1 0 0,0-1 0 0 0,0 1-1 0 0,0 0 1 0 0,0-1 0 0 0,1 1-1 0 0,-1 0 1 0 0,0-1 0 0 0,0-1-1 0 0,-1-2-146 0 0,0-1 0 0 0,1 1 0 0 0,0 0 0 0 0,0-1 0 0 0,0 1-1 0 0,0-1 1 0 0,1 1 0 0 0,0-1 0 0 0,1-7 0 0 0,2 1 93 0 0,0 0 0 0 0,0-1 1 0 0,1 1-1 0 0,1 1 0 0 0,0-1 0 0 0,0 1 1 0 0,1-1-1 0 0,1 2 0 0 0,8-11 0 0 0,1-1 14 0 0,2 1 0 0 0,1 1-1 0 0,23-20 1 0 0,-24 25-67 0 0,0 2 1 0 0,1 0-1 0 0,0 1 0 0 0,1 1 1 0 0,0 1-1 0 0,0 1 0 0 0,2 0 1 0 0,32-7-1 0 0,-29 9-5 0 0,1 2-1 0 0,0 1 1 0 0,-1 2-1 0 0,1 0 1 0 0,0 2-1 0 0,1 0 1 0 0,28 5-1 0 0,-51-4 60 0 0,0 0-1 0 0,0-1 1 0 0,0 1 0 0 0,0 1-1 0 0,0-1 1 0 0,0 1 0 0 0,-1-1-1 0 0,1 1 1 0 0,4 3-1 0 0,-7-4-2 0 0,0 0-1 0 0,0 0 0 0 0,0-1 0 0 0,0 1 0 0 0,-1 0 0 0 0,1 0 0 0 0,0 1 1 0 0,0-1-1 0 0,-1 0 0 0 0,1 0 0 0 0,-1 0 0 0 0,1 0 0 0 0,-1 1 0 0 0,1-1 1 0 0,-1 0-1 0 0,0 0 0 0 0,1 1 0 0 0,-1-1 0 0 0,0 0 0 0 0,0 1 0 0 0,0-1 0 0 0,0 0 1 0 0,0 0-1 0 0,0 1 0 0 0,-1-1 0 0 0,1 0 0 0 0,0 1 0 0 0,-1-1 0 0 0,1 0 1 0 0,-1 0-1 0 0,0 3 0 0 0,-4 5 31 0 0,-1 1-1 0 0,1-1 1 0 0,-2 0 0 0 0,1-1-1 0 0,-14 14 1 0 0,-44 37 80 0 0,54-51-98 0 0,-54 46 25 0 0,-59 53 35 0 0,37-31-1469 0 0,86-75 823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13359 0 0,'0'0'6519'0'0,"0"1"-6100"0"0,-6 20-270 0 0,0-1 1 0 0,-1 0 0 0 0,-1-1 0 0 0,-18 33-1 0 0,15-30-75 0 0,-38 66 129 0 0,-68 91-1 0 0,38-61-211 0 0,-48 59-123 0 0,113-162 168 0 0,9-10-78 0 0,0 0 0 0 0,1 1 0 0 0,0-1 0 0 0,-5 8 0 0 0,8-11-865 0 0,9 2-1588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0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4607 0 0,'0'0'7603'0'0,"0"2"-7023"0"0,-8 22 966 0 0,-1-1 0 0 0,0 0 0 0 0,-19 30 1 0 0,-44 62 1542 0 0,69-112-3033 0 0,-26 43 302 0 0,-28 38-396 0 0,57-83-210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0,'0'0'488'0'0,"9"3"-488"0"0,1 0 0 0 0,1 1 768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60 272 3679 0 0,'-3'4'127'0'0,"-1"-1"-1"0"0,0 0 0 0 0,0 0 0 0 0,-6 3 0 0 0,-9 3 4494 0 0,12-6-540 0 0,7-3-3934 0 0,0 1 0 0 0,0-1 0 0 0,0 0 0 0 0,-1 0 0 0 0,1 0 0 0 0,0 0 0 0 0,0 0 0 0 0,0 0 0 0 0,-1 0 0 0 0,1 0 0 0 0,0 0 0 0 0,0 0 0 0 0,0 0-1 0 0,-1 0 1 0 0,1 0 0 0 0,0 0 0 0 0,0 0 0 0 0,-1 0 0 0 0,1 0 0 0 0,0 0 0 0 0,0 0 0 0 0,0 0 0 0 0,-1 0 0 0 0,1 0 0 0 0,-1-1 1314 0 0,0 0-1314 0 0,1 1 0 0 0,0 0 0 0 0,0 0 0 0 0,0 0 0 0 0,0-1 0 0 0,0 1-1 0 0,0 0 1 0 0,0-1 0 0 0,-2-7 695 0 0,3 3-723 0 0,-1 0 0 0 0,1 0 0 0 0,0 0 0 0 0,1 0 0 0 0,-1 1 0 0 0,1-1 0 0 0,0 1 0 0 0,0-1 0 0 0,0 1 0 0 0,1-1 0 0 0,0 1 0 0 0,0 0 0 0 0,6-7 0 0 0,6-5-10 0 0,30-24 0 0 0,-37 34-58 0 0,20-18-57 0 0,1 1 0 0 0,1 2 0 0 0,1 1 0 0 0,1 1 0 0 0,1 2 0 0 0,38-14 0 0 0,-69 30 22 0 0,-1 1 1 0 0,0-1 0 0 0,1 1-1 0 0,-1-1 1 0 0,0 1-1 0 0,1 0 1 0 0,-1 0 0 0 0,1-1-1 0 0,-1 1 1 0 0,0 0-1 0 0,1 0 1 0 0,-1 1-1 0 0,1-1 1 0 0,-1 0 0 0 0,0 0-1 0 0,1 1 1 0 0,-1-1-1 0 0,2 1 1 0 0,-2 0 11 0 0,0 0-1 0 0,-1 0 1 0 0,1 0 0 0 0,0 0 0 0 0,0 0-1 0 0,0 0 1 0 0,-1 0 0 0 0,1 0 0 0 0,-1 0-1 0 0,1 0 1 0 0,-1 0 0 0 0,1 1-1 0 0,-1-1 1 0 0,1 0 0 0 0,-1 0 0 0 0,0 1-1 0 0,0-1 1 0 0,0 0 0 0 0,0 0-1 0 0,0 2 1 0 0,0 18 112 0 0,-3 27 0 0 0,2-36-91 0 0,-1-1 1 0 0,2 1-1 0 0,0 0 0 0 0,0 0 0 0 0,1 0 0 0 0,0-1 1 0 0,1 1-1 0 0,5 15 0 0 0,-2-13-865 0 0,1 0 1 0 0,1 0-1 0 0,0-1 0 0 0,1 0 0 0 0,0-1 1 0 0,14 17-1 0 0,-13-21-682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9215 0 0,'-1'1'2519'0'0,"-30"32"2656"0"0,15-17-4882 0 0,2 2 0 0 0,-22 33-1 0 0,-167 356-45 0 0,145-279-140 0 0,13-30-67 0 0,5-7 41 0 0,-68 111 0 0 0,97-186-1131 0 0,-18 23-1 0 0,20-29-128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16927 0 0,'0'0'1536'0'0,"1"1"-1262"0"0,4 2-217 0 0,0-1 1 0 0,1 1 0 0 0,-1-1 0 0 0,1 0 0 0 0,-1 0-1 0 0,1-1 1 0 0,0 0 0 0 0,-1 0 0 0 0,12 1 0 0 0,7-2 278 0 0,26-3 1 0 0,-36 2-224 0 0,57-6 908 0 0,101-23 1 0 0,68-33 32 0 0,-105 21-1538 0 0,-112 33-979 0 0,-1 0 1 0 0,0-2 0 0 0,36-23 0 0 0,-35 17-4860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7 494 11519 0 0,'9'0'10319'0'0,"-7"-20"-8849"0"0,-3 13-1253 0 0,-1 0-1 0 0,1 0 0 0 0,-4-8 1 0 0,3 8-151 0 0,0 0 1 0 0,0-1 0 0 0,-1-11-1 0 0,3 7-114 0 0,1 1-1 0 0,0-1 0 0 0,0 1 0 0 0,1-1 0 0 0,1 1 0 0 0,0-1 0 0 0,0 1 0 0 0,1 0 0 0 0,1 1 0 0 0,0-1 1 0 0,0 1-1 0 0,1-1 0 0 0,7-9 0 0 0,9-9-593 0 0,1 1 0 0 0,51-47 0 0 0,-62 63 463 0 0,1 1 0 0 0,0 1 0 0 0,1 0 0 0 0,1 1 0 0 0,-1 1-1 0 0,1 0 1 0 0,1 1 0 0 0,-1 0 0 0 0,27-6 0 0 0,-36 11 208 0 0,1 1-1 0 0,-1 0 0 0 0,1 1 1 0 0,0-1-1 0 0,-1 1 0 0 0,1 1 1 0 0,0-1-1 0 0,-1 1 0 0 0,1 0 1 0 0,-1 1-1 0 0,1-1 0 0 0,-1 1 1 0 0,1 1-1 0 0,-1-1 0 0 0,0 1 1 0 0,0 0-1 0 0,-1 0 0 0 0,1 1 1 0 0,0 0-1 0 0,-1 0 0 0 0,0 0 1 0 0,0 1-1 0 0,6 7 0 0 0,-5-4 69 0 0,-1 0-1 0 0,-1 1 0 0 0,0 0 1 0 0,0 0-1 0 0,-1 0 0 0 0,0 0 1 0 0,0 1-1 0 0,-1-1 1 0 0,-1 1-1 0 0,1 0 0 0 0,-1-1 1 0 0,-1 1-1 0 0,0 0 0 0 0,0 0 1 0 0,-1-1-1 0 0,-1 1 1 0 0,1 0-1 0 0,-4 10 0 0 0,2-10-24 0 0,0 0-1 0 0,-1 0 1 0 0,0 0-1 0 0,-1 0 0 0 0,0-1 1 0 0,0 0-1 0 0,-1 0 1 0 0,0 0-1 0 0,0-1 0 0 0,-1 0 1 0 0,0 0-1 0 0,-1-1 1 0 0,0 1-1 0 0,0-2 1 0 0,0 1-1 0 0,-16 8 0 0 0,-12 4-200 0 0,-1-1 0 0 0,-1-2 0 0 0,-1-2 0 0 0,0-1 0 0 0,-67 13 0 0 0,96-25 19 0 0,-25 3-501 0 0,33-4 509 0 0,0 0 0 0 0,0 0 1 0 0,-1 0-1 0 0,1 0 0 0 0,0 0 1 0 0,0-1-1 0 0,0 1 0 0 0,0-1 0 0 0,0 0 1 0 0,1 0-1 0 0,-1 1 0 0 0,0-1 1 0 0,0 0-1 0 0,-2-2 0 0 0,3 2-18 0 0,0 0-1 0 0,1 0 1 0 0,-1 0-1 0 0,1 0 1 0 0,-1 0-1 0 0,1-1 1 0 0,-1 1-1 0 0,1 0 1 0 0,0 0-1 0 0,-1 0 1 0 0,1 0-1 0 0,0 0 1 0 0,0-1 0 0 0,0 1-1 0 0,0 0 1 0 0,0 0-1 0 0,0 0 1 0 0,0-1-1 0 0,0 1 1 0 0,0 0-1 0 0,1 0 1 0 0,-1 0-1 0 0,0 0 1 0 0,1-1-1 0 0,0 0 1 0 0,14-28-5906 0 0,-3 12 1008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13735 0 0,'-1'2'630'0'0,"-29"28"177"0"0,1 2 0 0 0,1 1 0 0 0,-25 39 0 0 0,-65 132 1442 0 0,58-98-1741 0 0,29-51-276 0 0,-83 135 138 0 0,90-155-340 0 0,-1-1 0 0 0,-2 0-1 0 0,-35 32 1 0 0,55-59-51 0 0,-1-1 0 0 0,-15 11-1 0 0,22-16-42 0 0,-6-12-464 0 0,7 8 487 0 0,0-1 1 0 0,0 1-1 0 0,0-1 0 0 0,1 1 1 0 0,-1 0-1 0 0,1-1 0 0 0,0 1 0 0 0,0 0 1 0 0,0-1-1 0 0,0 1 0 0 0,1 0 1 0 0,-1 0-1 0 0,1 0 0 0 0,0 0 0 0 0,3-4 1 0 0,4-5 4 0 0,0 1 1 0 0,14-13 0 0 0,71-59-50 0 0,-75 68 61 0 0,2 0 1 0 0,43-22 0 0 0,-58 34 93 0 0,-1 0 0 0 0,1 0 0 0 0,0 1 0 0 0,1 0 0 0 0,-1 1 0 0 0,9-2 1 0 0,-13 2-54 0 0,-1 1 1 0 0,1 0 0 0 0,-1 0 0 0 0,1 1 0 0 0,-1-1-1 0 0,1 0 1 0 0,-1 0 0 0 0,1 1 0 0 0,-1-1 0 0 0,0 1 0 0 0,1-1-1 0 0,-1 1 1 0 0,1 0 0 0 0,-1-1 0 0 0,0 1 0 0 0,0 0 0 0 0,0 0-1 0 0,1 0 1 0 0,-1 0 0 0 0,0 0 0 0 0,0 0 0 0 0,0 0 0 0 0,0 1-1 0 0,0-1 1 0 0,-1 0 0 0 0,1 0 0 0 0,0 1 0 0 0,-1-1 0 0 0,1 0-1 0 0,0 1 1 0 0,-1-1 0 0 0,1 3 0 0 0,0 5 74 0 0,1 1 1 0 0,-2-1-1 0 0,1 0 1 0 0,-1 0-1 0 0,-1 1 1 0 0,0-1-1 0 0,0 0 0 0 0,-3 10 1 0 0,0 5 52 0 0,-9 39 133 0 0,9-47-429 0 0,0 0 0 0 0,1 0 0 0 0,1 0 0 0 0,0 30 0 0 0,3-37-1676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179 148 14687 0 0,'0'0'3678'0'0,"9"0"-1477"0"0,0-3-1906 0 0,0 0 0 0 0,0 0 0 0 0,0-1 0 0 0,-1 0 0 0 0,1 0 0 0 0,8-7 0 0 0,13-7-266 0 0,-11 8-26 0 0,-1-2-1 0 0,-1 0 0 0 0,0-1 0 0 0,30-30 0 0 0,-41 35-17 0 0,-33 15-851 0 0,5 1 567 0 0,0 2 0 0 0,1 1 1 0 0,-21 13-1 0 0,-58 46 87 0 0,7 8 219 0 0,82-67 50 0 0,-1 1 0 0 0,2 0 0 0 0,-1 1 0 0 0,2 1 0 0 0,-11 18 1 0 0,18-29-44 0 0,0 0 0 0 0,1 1 1 0 0,0-1-1 0 0,-1 0 0 0 0,1 1 1 0 0,1-1-1 0 0,-1 0 0 0 0,0 1 1 0 0,1-1-1 0 0,0 1 0 0 0,0-1 1 0 0,0 1-1 0 0,0-1 0 0 0,0 1 1 0 0,1-1-1 0 0,-1 1 0 0 0,1-1 1 0 0,0 1-1 0 0,2 4 1 0 0,-1-5-12 0 0,0 0 0 0 0,0 0 0 0 0,0 1 0 0 0,1-1 0 0 0,-1-1 0 0 0,1 1 0 0 0,0 0 0 0 0,-1-1 0 0 0,1 1 0 0 0,1-1 0 0 0,-1 0 0 0 0,0 0 0 0 0,0 0 0 0 0,1 0 0 0 0,-1-1 0 0 0,1 1 0 0 0,5 1 0 0 0,3 0-101 0 0,0-1 1 0 0,0 0-1 0 0,0-1 0 0 0,0 0 1 0 0,0-1-1 0 0,0 0 1 0 0,0-1-1 0 0,0 0 0 0 0,12-3 1 0 0,-6 0-538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593 768 15263 0 0,'-2'2'463'0'0,"0"1"-83"0"0,1 0 0 0 0,-1 0 0 0 0,1 0 1 0 0,-1 0-1 0 0,1 1 0 0 0,0-1 0 0 0,0 0 0 0 0,0 0 0 0 0,0 6 0 0 0,22-16 1516 0 0,-6-1-1534 0 0,0-1 0 0 0,0 0 0 0 0,-1-1-1 0 0,19-16 1 0 0,46-54 107 0 0,-51 52-395 0 0,-5 2-48 0 0,-1 0-1 0 0,-1-2 1 0 0,30-52 0 0 0,39-98-844 0 0,-74 145 397 0 0,-6 12-89 0 0,-1 0 1 0 0,-1-1-1 0 0,0 0 0 0 0,-2 0 1 0 0,-1-1-1 0 0,5-42 0 0 0,-10 62 449 0 0,0-1 0 0 0,0 1 0 0 0,0-1 0 0 0,0 1 0 0 0,-1-1 0 0 0,0 1 0 0 0,0-1 0 0 0,0 1 0 0 0,0-1 0 0 0,0 1 0 0 0,-1 0 0 0 0,-2-5 0 0 0,3 6 51 0 0,0 1 1 0 0,0 0 0 0 0,0 0-1 0 0,0 0 1 0 0,0 0 0 0 0,0 0-1 0 0,0 1 1 0 0,-1-1-1 0 0,1 0 1 0 0,0 0 0 0 0,0 1-1 0 0,-1-1 1 0 0,1 1 0 0 0,-1-1-1 0 0,1 1 1 0 0,0 0 0 0 0,-1 0-1 0 0,1-1 1 0 0,-1 1-1 0 0,1 0 1 0 0,-1 0 0 0 0,1 0-1 0 0,-1 0 1 0 0,1 1 0 0 0,0-1-1 0 0,-1 0 1 0 0,1 1-1 0 0,-1-1 1 0 0,1 0 0 0 0,0 1-1 0 0,-1 0 1 0 0,1-1 0 0 0,-1 2-1 0 0,-7 3 56 0 0,1 1 1 0 0,0 0-1 0 0,1 0 0 0 0,-1 0 0 0 0,1 1 1 0 0,1 0-1 0 0,-1 1 0 0 0,-7 12 1 0 0,1-5 40 0 0,-25 36 305 0 0,-58 100-1 0 0,-12 66-118 0 0,28-30-227 0 0,-22 48 36 0 0,-28 1-26 0 0,105-198-7 0 0,-2-1 1 0 0,-2-1-1 0 0,-60 60 1 0 0,67-75-23 0 0,-1-1 1 0 0,0-1 0 0 0,-2-2-1 0 0,-40 24 1 0 0,46-30-19 0 0,15-8-20 0 0,1 0 1 0 0,-1-1-1 0 0,0 0 1 0 0,0 0-1 0 0,-7 2 1 0 0,10-4-137 0 0,1-1-206 0 0,0 0 159 0 0,0-1-1 0 0,0 1 1 0 0,0-1 0 0 0,0 1 0 0 0,0-1-1 0 0,0 1 1 0 0,1 0 0 0 0,-1-1 0 0 0,0 1-1 0 0,1 0 1 0 0,1-3 0 0 0,-2 2-113 0 0,9-21-1975 0 0,3-2-3220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68 7831 0 0,'-3'1'153'0'0,"0"-1"0"0"0,0 1 0 0 0,0 0 0 0 0,0 1 0 0 0,0-1 0 0 0,1 1 0 0 0,-1-1 0 0 0,0 1 0 0 0,1 0-1 0 0,-1 0 1 0 0,1 0 0 0 0,0 0 0 0 0,0 0 0 0 0,-4 5 0 0 0,6-6 80 0 0,-1 0 1 0 0,0-1-1 0 0,1 1 1 0 0,-1 0-1 0 0,1 0 0 0 0,0 0 1 0 0,-1 0-1 0 0,1 0 1 0 0,0 0-1 0 0,0 1 1 0 0,-1-1-1 0 0,1 0 0 0 0,0 0 1 0 0,0 0-1 0 0,0 0 1 0 0,0 0-1 0 0,1 0 1 0 0,-1 2-1 0 0,1-2 110 0 0,-1 0 1 0 0,1 1-1 0 0,0-1 0 0 0,0 0 1 0 0,0 0-1 0 0,-1 0 1 0 0,1 0-1 0 0,0 0 0 0 0,1 0 1 0 0,-1 0-1 0 0,0 0 0 0 0,0 0 1 0 0,0 0-1 0 0,0 0 0 0 0,1-1 1 0 0,-1 1-1 0 0,2 0 1 0 0,5 2-133 0 0,0 0 1 0 0,-1-1 0 0 0,1-1 0 0 0,0 1 0 0 0,0-1 0 0 0,0 0 0 0 0,0-1-1 0 0,12-1 1 0 0,65-10 595 0 0,-69 9-630 0 0,364-92 1758 0 0,-337 80-2131 0 0,25-6-435 0 0,-60 18-652 0 0,1 0 0 0 0,0 1 0 0 0,9 0 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16 1839 0 0,'10'-16'16587'0'0,"-22"21"-15156"0"0,9-4-741 0 0,-39 19 748 0 0,-67 41 0 0 0,86-47-1167 0 0,2-1-9 0 0,1 0 0 0 0,-37 33 1 0 0,50-40-223 0 0,1 0 1 0 0,0 1 0 0 0,0 0 0 0 0,0 0 0 0 0,1 0 0 0 0,0 1 0 0 0,1 0 0 0 0,0-1-1 0 0,0 2 1 0 0,1-1 0 0 0,-5 14 0 0 0,8-20-39 0 0,-1 0 0 0 0,1 0 0 0 0,0 0 0 0 0,0 0 0 0 0,0 1 0 0 0,0-1 0 0 0,0 0 0 0 0,0 0 0 0 0,0 0 0 0 0,1 0 0 0 0,-1 0 0 0 0,1 1 0 0 0,-1-1 0 0 0,1 0 0 0 0,0 0 0 0 0,0 0 0 0 0,0 0 0 0 0,0-1 0 0 0,0 1 0 0 0,1 0 0 0 0,-1 0 0 0 0,0-1-1 0 0,1 1 1 0 0,-1-1 0 0 0,1 1 0 0 0,0-1 0 0 0,0 1 0 0 0,-1-1 0 0 0,1 0 0 0 0,0 0 0 0 0,0 0 0 0 0,0 0 0 0 0,0 0 0 0 0,0-1 0 0 0,3 2 0 0 0,6 1 7 0 0,0-1 0 0 0,-1 0 0 0 0,1-1-1 0 0,0 0 1 0 0,19 0 0 0 0,-16-2-15 0 0,0 0 0 0 0,-1 0 0 0 0,1-1 0 0 0,-1-1 0 0 0,1 0 0 0 0,-1-1 0 0 0,21-10 0 0 0,-29 12 4 0 0,1-1-1 0 0,-1 0 1 0 0,0 0 0 0 0,0-1-1 0 0,0 1 1 0 0,-1-1-1 0 0,1 0 1 0 0,-1 0 0 0 0,0-1-1 0 0,0 1 1 0 0,-1-1-1 0 0,1 0 1 0 0,-1 0 0 0 0,0 0-1 0 0,0-1 1 0 0,-1 1-1 0 0,1-1 1 0 0,-1 1 0 0 0,2-11-1 0 0,-3 7-13 0 0,0 0 0 0 0,0 0 0 0 0,-1 1 0 0 0,0-1 0 0 0,0 0 0 0 0,-1 0 0 0 0,0 0 0 0 0,-1 1 0 0 0,0-1 0 0 0,0 1 0 0 0,-1-1 0 0 0,0 1 0 0 0,-1 0 0 0 0,0 0 0 0 0,0 0 0 0 0,-7-9 0 0 0,3 8-88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 16271 0 0,'13'-19'1858'0'0,"-13"18"-1177"0"0,0 10 1070 0 0,-3-1-1503 0 0,0 0 1 0 0,0 0-1 0 0,-1 0 1 0 0,0 0-1 0 0,-10 13 1 0 0,2-1-63 0 0,-277 505 115 0 0,278-501-711 0 0,-48 87-3342 0 0,53-99-840 0 0,2-2-1354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5 1375 0 0,'-4'-5'18215'0'0,"2"11"-18057"0"0,0 0 0 0 0,0-1 1 0 0,0 1-1 0 0,0 0 0 0 0,-1 11 1 0 0,-2 9 12 0 0,-9 22-74 0 0,-3 0-1 0 0,-41 82 1 0 0,19-60 135 0 0,-48 67 0 0 0,-62 57 267 0 0,-30 45-205 0 0,176-234-292 0 0,-26 45 84 0 0,26-45-75 0 0,1 0 0 0 0,0 0-1 0 0,0 1 1 0 0,0-1-1 0 0,1 0 1 0 0,0 1 0 0 0,0-1-1 0 0,0 7 1 0 0,1-5-966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17103 0 0,'0'0'1551'0'0,"-9"2"-1246"0"0,-1 1-28 0 0,1 0 0 0 0,-1 1 0 0 0,1 0 0 0 0,0 1 0 0 0,0-1 0 0 0,0 2 0 0 0,1-1 0 0 0,-9 8 0 0 0,-61 60 958 0 0,58-52-1155 0 0,3-5-73 0 0,-104 114 46 0 0,106-112-49 0 0,2 0 1 0 0,0 1 0 0 0,1 0 0 0 0,1 1-1 0 0,-15 37 1 0 0,24-53-5 0 0,1 0 0 0 0,0 0 0 0 0,0 1 0 0 0,0-1 0 0 0,0 0 0 0 0,1 1 0 0 0,0-1 0 0 0,0 0 0 0 0,1 8 0 0 0,-1-10 0 0 0,0-1 0 0 0,1 1 0 0 0,-1 0 0 0 0,1-1 0 0 0,-1 1 0 0 0,1-1 0 0 0,0 1 0 0 0,0-1 0 0 0,0 0 0 0 0,0 1 0 0 0,0-1 0 0 0,0 0 0 0 0,0 1 0 0 0,0-1 0 0 0,0 0 0 0 0,0 0 0 0 0,1 0 0 0 0,-1 0 0 0 0,1 0 0 0 0,-1 0 0 0 0,1-1 0 0 0,-1 1 0 0 0,1 0 0 0 0,-1-1 0 0 0,1 1 0 0 0,-1-1 0 0 0,4 1 0 0 0,3 0 15 0 0,-1 0 0 0 0,0-1 0 0 0,1 0-1 0 0,-1-1 1 0 0,1 1 0 0 0,-1-1 0 0 0,0-1 0 0 0,0 1-1 0 0,1-1 1 0 0,-1 0 0 0 0,9-5 0 0 0,-5 2 16 0 0,-1-1-1 0 0,1 0 1 0 0,-1 0 0 0 0,-1-1 0 0 0,1 0 0 0 0,11-12-1 0 0,-14 10 45 0 0,1 1-1 0 0,-2-2 1 0 0,1 1-1 0 0,-1-1 1 0 0,-1 0 0 0 0,0 0-1 0 0,0 0 1 0 0,-1-1-1 0 0,5-21 1 0 0,-3 5 64 0 0,-1 0 1 0 0,3-53-1 0 0,-8 32-1195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81 119 5527 0 0,'2'-9'498'0'0,"5"-14"15306"0"0,-12 27-15561 0 0,0 1 1 0 0,1 0 0 0 0,-1 1 0 0 0,1-1-1 0 0,1 1 1 0 0,-1-1 0 0 0,1 1 0 0 0,-5 11 0 0 0,-17 55-14 0 0,23-65-116 0 0,-4 15 41 0 0,-7 35-1 0 0,12-51-142 0 0,0 0-1 0 0,1 0 1 0 0,0-1-1 0 0,0 1 1 0 0,0 0-1 0 0,1-1 1 0 0,-1 1-1 0 0,1 0 1 0 0,1-1-1 0 0,-1 1 1 0 0,1-1-1 0 0,2 6 1 0 0,-3-9-8 0 0,0-1 0 0 0,0 1 0 0 0,0-1 0 0 0,0 1 0 0 0,0-1 1 0 0,1 1-1 0 0,-1-1 0 0 0,1 0 0 0 0,-1 0 0 0 0,0 0 0 0 0,1 0 0 0 0,0 0 1 0 0,-1 0-1 0 0,1 0 0 0 0,0-1 0 0 0,-1 1 0 0 0,1 0 0 0 0,0-1 0 0 0,0 0 0 0 0,-1 1 1 0 0,1-1-1 0 0,0 0 0 0 0,0 0 0 0 0,0 0 0 0 0,-1 0 0 0 0,1 0 0 0 0,0 0 0 0 0,0 0 1 0 0,0-1-1 0 0,3 0 0 0 0,4-2 5 0 0,1-1 1 0 0,-1 0-1 0 0,0 0 1 0 0,11-7 0 0 0,-15 9 6 0 0,113-74 125 0 0,-63 39-101 0 0,29-13-51 0 0,-97 72-106 0 0,-20 18 117 0 0,25-31 0 0 0,0 0 0 0 0,0 0 0 0 0,1 1 0 0 0,1-1 0 0 0,-1 2 0 0 0,2-1 0 0 0,-8 17 0 0 0,11-15 0 0 0,5-8 0 0 0,-2-3 0 0 0,0 2 9 0 0,1 0 1 0 0,0 1-1 0 0,1-1 0 0 0,-1 0 0 0 0,0-1 0 0 0,1 1 1 0 0,-1 0-1 0 0,1-1 0 0 0,0 0 0 0 0,0 1 0 0 0,0-1 1 0 0,0 0-1 0 0,0 0 0 0 0,1-1 0 0 0,-1 1 0 0 0,1-1 1 0 0,-1 0-1 0 0,1 0 0 0 0,-1 0 0 0 0,7 1 0 0 0,8 1 76 0 0,-1-1-1 0 0,36-1 0 0 0,-39-1-70 0 0,6 0 55 0 0,-1 0-1 0 0,1-2 0 0 0,0 0 1 0 0,22-6-1 0 0,-36 6 21 0 0,1 0 0 0 0,0 0 0 0 0,-1-1 0 0 0,0 0 0 0 0,1 0-1 0 0,-1-1 1 0 0,-1 0 0 0 0,1 0 0 0 0,0 0 0 0 0,-1 0 0 0 0,0-1 0 0 0,0 0-1 0 0,0 0 1 0 0,-1-1 0 0 0,6-7 0 0 0,6-15 183 0 0,25-59 0 0 0,-27 53-339 0 0,22-37 1 0 0,-25 53-535 0 0,1-1 1 0 0,1 2-1 0 0,0-1 1 0 0,2 2 0 0 0,28-26-1 0 0,-36 37-758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258 275 16583 0 0,'-7'-3'8311'0'0,"-1"37"-7721"0"0,4-16-494 0 0,-1-1 1 0 0,-8 20 0 0 0,5-19-89 0 0,-2 0 0 0 0,-1-1 0 0 0,0 0 0 0 0,-1 0 1 0 0,0-1-1 0 0,-2-1 0 0 0,0 0 0 0 0,-27 22 0 0 0,-34 29-856 0 0,63-52-481 0 0,11-13 506 0 0,5-8-3921 0 0</inkml:trace>
  <inkml:trace contextRef="#ctx0" brushRef="#br0" timeOffset="1">578 0 9215 0 0,'0'0'896'0'0,"-8"2"-800"0"0,-2 2-96 0 0,-2 5 0 0 0,1-1 0 0 0,-2-1 1024 0 0,1 2 192 0 0,1 1 32 0 0,1 0 0 0 0,0 0-1016 0 0,2 0-232 0 0,4 2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6:5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15263 0 0,'0'0'1528'0'0,"-1"0"-1398"0"0,-10 6-57 0 0,0 1 1 0 0,1 0 0 0 0,1 0 0 0 0,-1 0 0 0 0,-13 16 0 0 0,10-11 49 0 0,-20 20 574 0 0,-44 57-1 0 0,-22 45 456 0 0,77-102-977 0 0,-84 124 489 0 0,-43 59 500 0 0,70-95 176 0 0,74-112-1235 0 0,1-1-1 0 0,1 1 1 0 0,-1 0-1 0 0,1 0 1 0 0,1 0-1 0 0,-3 11 1 0 0,4-17-93 0 0,1 1 0 0 0,0 0 0 0 0,-1-1 0 0 0,1 1-1 0 0,0-1 1 0 0,0 1 0 0 0,1 0 0 0 0,-1-1 0 0 0,0 1 0 0 0,1-1 0 0 0,0 1 0 0 0,-1-1 0 0 0,1 1 0 0 0,0-1-1 0 0,0 0 1 0 0,1 1 0 0 0,-1-1 0 0 0,0 0 0 0 0,1 0 0 0 0,-1 0 0 0 0,1 0 0 0 0,0 0 0 0 0,0 0 0 0 0,4 3-1 0 0,-1-2-103 0 0,1 1 0 0 0,-1-1-1 0 0,1 0 1 0 0,0 0-1 0 0,1-1 1 0 0,6 3-1 0 0,10-2-6563 0 0,-9-2-702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49 277 17279 0 0,'0'0'794'0'0,"-1"1"-22"0"0,-5 5-526 0 0,1-1 1 0 0,-1 0 0 0 0,0 0 0 0 0,-1 0 0 0 0,-11 5 4612 0 0,19-11-4706 0 0,0 0 1 0 0,0-1-1 0 0,0 1 0 0 0,0 0 1 0 0,0 0-1 0 0,1 0 0 0 0,-1 0 1 0 0,3-2-1 0 0,-1 0 51 0 0,264-200 689 0 0,-230 180-1000 0 0,1 2 1 0 0,56-23-1 0 0,-90 43 94 0 0,1-1-1 0 0,0 1 1 0 0,0 0-1 0 0,0 0 1 0 0,0 0-1 0 0,0 1 1 0 0,7 0-1 0 0,-11 0 13 0 0,-1 0-1 0 0,1 0 1 0 0,0 1-1 0 0,-1-1 1 0 0,1 0-1 0 0,0 0 1 0 0,0 1 0 0 0,-1-1-1 0 0,1 1 1 0 0,0-1-1 0 0,-1 1 1 0 0,1-1-1 0 0,-1 1 1 0 0,1-1-1 0 0,-1 1 1 0 0,1-1 0 0 0,-1 1-1 0 0,1 0 1 0 0,-1-1-1 0 0,1 1 1 0 0,-1 0-1 0 0,0-1 1 0 0,0 1-1 0 0,1 0 1 0 0,-1-1 0 0 0,0 2-1 0 0,4 19-19 0 0,-4-12 30 0 0,-1 1 0 0 0,-1-1 0 0 0,1 1 1 0 0,-2-1-1 0 0,1 0 0 0 0,-1 0 0 0 0,-5 11 0 0 0,-34 60 110 0 0,23-46-91 0 0,-13 39 26 0 0,25-56-61 0 0,7-17-21 0 0,0 1 1 0 0,0-1 0 0 0,-1 0 0 0 0,1 1-1 0 0,0-1 1 0 0,0 1 0 0 0,0-1 0 0 0,0 1-1 0 0,0-1 1 0 0,0 1 0 0 0,0-1 0 0 0,0 1-1 0 0,0-1 1 0 0,0 1 0 0 0,0-1 0 0 0,0 0-1 0 0,0 1 1 0 0,0-1 0 0 0,0 1 0 0 0,0-1-1 0 0,1 1 1 0 0,-1-1 0 0 0,0 1 0 0 0,0-1-1 0 0,1 0 1 0 0,-1 1 0 0 0,0-1-1 0 0,0 0 1 0 0,1 1 0 0 0,-1-1 0 0 0,1 0-1 0 0,-1 1 1 0 0,0-1 0 0 0,1 0 0 0 0,-1 1-1 0 0,0-1 1 0 0,1 0 0 0 0,-1 0 0 0 0,1 0-1 0 0,0 1 1 0 0,18 1-2011 0 0,-7-3 15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507 144 16351 0 0,'54'-59'1437'0'0,"-13"12"-58"0"0,-12 18 2321 0 0,-22 21-1732 0 0,-15 8-1443 0 0,-21 11-984 0 0,22-8 621 0 0,-183 87-642 0 0,156-72 423 0 0,15-9 3 0 0,-1 1-20 0 0,-28 18 1 0 0,44-25 25 0 0,-1 0 0 0 0,1 1 0 0 0,0 0 1 0 0,-1-1-1 0 0,2 1 0 0 0,-1 1 0 0 0,0-1 0 0 0,1 1 1 0 0,0-1-1 0 0,0 1 0 0 0,-3 6 0 0 0,6-11 40 0 0,1 1-1 0 0,-1-1 1 0 0,0 1-1 0 0,0-1 1 0 0,0 1-1 0 0,0-1 0 0 0,0 0 1 0 0,1 1-1 0 0,-1-1 1 0 0,0 1-1 0 0,1-1 1 0 0,-1 0-1 0 0,0 1 1 0 0,0-1-1 0 0,1 0 1 0 0,-1 1-1 0 0,1-1 1 0 0,-1 0-1 0 0,0 0 1 0 0,1 1-1 0 0,-1-1 1 0 0,1 0-1 0 0,-1 0 1 0 0,0 1-1 0 0,1-1 1 0 0,0 0-1 0 0,12 5-30 0 0,-5-4 38 0 0,-1 0 1 0 0,1 0 0 0 0,0-1-1 0 0,0 0 1 0 0,0-1-1 0 0,0 0 1 0 0,0 0 0 0 0,0 0-1 0 0,0-1 1 0 0,0 0-1 0 0,-1-1 1 0 0,1 0 0 0 0,7-4-1 0 0,1-1 36 0 0,0-1 1 0 0,-1-1-1 0 0,1 0 0 0 0,20-20 0 0 0,-28 25-11 0 0,-5 5 12 0 0,-5 15-108 0 0,-8 19-381 0 0,-26 62 0 0 0,-25 29-214 0 0,42-86 711 0 0,14-30-46 0 0,-80 174 1056 0 0,73-152-707 0 0,2 0-1 0 0,1 0 0 0 0,1 1 1 0 0,-4 39-1 0 0,8-18 264 0 0,4 73 1 0 0,14 54 459 0 0,-14-172-1064 0 0,0 0 1 0 0,0 1-1 0 0,0-1 1 0 0,-1 0-1 0 0,0 1 0 0 0,-1-1 1 0 0,0 0-1 0 0,-3 10 1 0 0,4-16-4 0 0,1 0-1 0 0,-1 0 1 0 0,0-1 0 0 0,0 1 0 0 0,0 0 0 0 0,0 0-1 0 0,0-1 1 0 0,0 1 0 0 0,0-1 0 0 0,0 1 0 0 0,-1-1 0 0 0,1 1-1 0 0,0-1 1 0 0,-1 0 0 0 0,0 0 0 0 0,1 1 0 0 0,-1-1-1 0 0,0 0 1 0 0,1-1 0 0 0,-1 1 0 0 0,0 0 0 0 0,0 0 0 0 0,0-1-1 0 0,0 1 1 0 0,0-1 0 0 0,0 0 0 0 0,0 1 0 0 0,1-1-1 0 0,-1 0 1 0 0,0 0 0 0 0,0 0 0 0 0,0-1 0 0 0,0 1 0 0 0,0 0-1 0 0,0-1 1 0 0,0 1 0 0 0,0-1 0 0 0,0 1 0 0 0,-3-3-1 0 0,-1 0-37 0 0,0-1-1 0 0,-1 0 0 0 0,1 0 0 0 0,1 0 0 0 0,-1-1 0 0 0,1 0 0 0 0,-1 0 0 0 0,-7-10 0 0 0,-1-3-1061 0 0,-16-28 0 0 0,23 33 413 0 0,0 1 1 0 0,1-1-1 0 0,-6-15 0 0 0,10 20-1200 0 0,-1-1 0 0 0,1 0-1 0 0,-1-13 1 0 0,1-3-4420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13647 0 0,'0'0'2104'0'0,"-15"4"0"0"0,-1 5-1217 0 0,-1 1-1 0 0,-17 15 0 0 0,23-16-754 0 0,-1 0-1 0 0,-1-1 1 0 0,1 0-1 0 0,-1-1 1 0 0,-17 6-1 0 0,-80 21 119 0 0,58-19-207 0 0,-74 32 0 0 0,91-29-30 0 0,32-16-26 0 0,1 0-1 0 0,0-1 1 0 0,-1 1 0 0 0,1 0 0 0 0,0 0-1 0 0,0 0 1 0 0,0 0 0 0 0,1 0-1 0 0,-1 1 1 0 0,0-1 0 0 0,-1 4 0 0 0,3-5-111 0 0,0 0 108 0 0,0-1 0 0 0,1 1 0 0 0,-1 0 0 0 0,1 0 0 0 0,-1-1 0 0 0,1 1 0 0 0,-1-1 0 0 0,1 1 0 0 0,-1 0 0 0 0,1-1 0 0 0,0 1 0 0 0,-1-1 0 0 0,1 1 0 0 0,0-1 0 0 0,-1 0 0 0 0,1 1 0 0 0,0-1 0 0 0,0 0 0 0 0,0 1 0 0 0,16 5-154 0 0,2-1 95 0 0,0-2 0 0 0,1 0 0 0 0,23-1 0 0 0,-25-1 113 0 0,0 0-1 0 0,1 2 0 0 0,-1 0 1 0 0,19 5-1 0 0,-32-6 6 0 0,0 0-1 0 0,1 1 0 0 0,-1-1 0 0 0,0 1 1 0 0,0 0-1 0 0,0 0 0 0 0,-1 0 1 0 0,1 1-1 0 0,-1 0 0 0 0,0 0 0 0 0,0 0 1 0 0,0 0-1 0 0,0 1 0 0 0,-1-1 0 0 0,0 1 1 0 0,0 0-1 0 0,3 7 0 0 0,-3-7 22 0 0,-1 1-1 0 0,1 0 1 0 0,-2 0 0 0 0,1 0-1 0 0,-1 0 1 0 0,1 1 0 0 0,-2-1-1 0 0,1 0 1 0 0,-1 1-1 0 0,0 6 1 0 0,0-10-36 0 0,-1 0 0 0 0,1 0 1 0 0,-1 0-1 0 0,0 0 0 0 0,0 0 0 0 0,0 0 1 0 0,0 0-1 0 0,0-1 0 0 0,-1 1 0 0 0,1 0 1 0 0,-1-1-1 0 0,0 1 0 0 0,1-1 0 0 0,-1 1 1 0 0,0-1-1 0 0,-1 0 0 0 0,1 0 0 0 0,0 0 1 0 0,-1 0-1 0 0,1 0 0 0 0,-1 0 0 0 0,-4 1 0 0 0,-20 8 34 0 0,0-2-1 0 0,-1-1 0 0 0,0-1 0 0 0,-34 4 0 0 0,2 0-4 0 0,28-5-50 0 0,-115 26 35 0 0,146-31-138 0 0,3-9-354 0 0,2 3 50 0 0,0-1 1 0 0,1 1-1 0 0,0 0 0 0 0,0 0 1 0 0,0 0-1 0 0,1 1 0 0 0,-1-1 1 0 0,13-6-1 0 0,-4 2-3858 0 0,2-3-2158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 11519 0 0,'34'-30'4648'0'0,"-35"29"-4537"0"0,0 1 0 0 0,-1 0 0 0 0,1 0 0 0 0,0-1 0 0 0,-1 1 0 0 0,1 0 0 0 0,0 0 0 0 0,-1 0-1 0 0,1 1 1 0 0,0-1 0 0 0,-1 0 0 0 0,1 0 0 0 0,0 1 0 0 0,0-1 0 0 0,-1 0 0 0 0,1 1 0 0 0,0 0 0 0 0,0-1 0 0 0,0 1 0 0 0,-1 0-1 0 0,-1 1 1 0 0,-21 19 317 0 0,24-21-412 0 0,-10 11 93 0 0,0-1 0 0 0,2 1-1 0 0,-1 1 1 0 0,1 0 0 0 0,1 0-1 0 0,0 0 1 0 0,1 1 0 0 0,-9 24-1 0 0,12-27-35 0 0,0 0 0 0 0,1 1 0 0 0,0 0 0 0 0,1-1 0 0 0,0 1 0 0 0,1 0 0 0 0,0 0 0 0 0,0-1 0 0 0,1 1 0 0 0,0 0 0 0 0,1 0 0 0 0,4 11 0 0 0,-5-19-40 0 0,0 0 0 0 0,0 0 0 0 0,1 0-1 0 0,-1 0 1 0 0,1 0 0 0 0,-1 0 0 0 0,1-1 0 0 0,0 1 0 0 0,0-1 0 0 0,0 1 0 0 0,1-1 0 0 0,-1 0 0 0 0,5 3 0 0 0,-6-4 4 0 0,1 0 0 0 0,0 0 0 0 0,0 0 0 0 0,0 0 0 0 0,0 0 0 0 0,0-1 0 0 0,0 1 1 0 0,1-1-1 0 0,-1 1 0 0 0,0-1 0 0 0,0 0 0 0 0,0 0 0 0 0,0 0 0 0 0,0 0 0 0 0,1 0 0 0 0,-1-1 1 0 0,0 1-1 0 0,0-1 0 0 0,0 1 0 0 0,0-1 0 0 0,2-1 0 0 0,6-2 132 0 0,-1-1 1 0 0,0 0-1 0 0,0 0 0 0 0,-1-1 0 0 0,1 0 0 0 0,-1-1 0 0 0,14-14 1 0 0,-5 1 203 0 0,27-44 0 0 0,27-40-191 0 0,-18 40-3448 0 0,-42 51 1738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64 197 10367 0 0,'1'2'472'0'0,"-1"3"-339"0"0,1-1 0 0 0,-1 1 0 0 0,0 0 0 0 0,0 0 0 0 0,0-1 0 0 0,-1 1 0 0 0,0 0 0 0 0,0 0 0 0 0,0-1 0 0 0,-1 1 0 0 0,1-1 0 0 0,-1 1 0 0 0,-4 6 0 0 0,4-8 361 0 0,0 1 0 0 0,0-1 0 0 0,0 1-1 0 0,-1-1 1 0 0,1 0 0 0 0,-1 0 0 0 0,0 0 0 0 0,0 0-1 0 0,-6 4 1 0 0,7-6 413 0 0,-10 6 2777 0 0,11-8-3650 0 0,0-1 0 0 0,1 0 0 0 0,-1 0 1 0 0,0 0-1 0 0,1 1 0 0 0,0-1 0 0 0,-1 0 0 0 0,1 0 0 0 0,0 0 1 0 0,0 0-1 0 0,0 0 0 0 0,0 0 0 0 0,0 0 0 0 0,0 0 1 0 0,1 0-1 0 0,-1 0 0 0 0,1 0 0 0 0,-1 1 0 0 0,1-1 1 0 0,0 0-1 0 0,-1 0 0 0 0,1 1 0 0 0,2-4 0 0 0,3-5 83 0 0,1 0-1 0 0,11-14 0 0 0,-6 12-94 0 0,0 0-1 0 0,0 0 1 0 0,1 1 0 0 0,0 1-1 0 0,1 0 1 0 0,18-10 0 0 0,93-39 81 0 0,-114 55-102 0 0,-6 1 71 0 0,0 1 1 0 0,0 0-1 0 0,0 0 0 0 0,1 1 0 0 0,-1 0 0 0 0,10-2 0 0 0,-14 4-61 0 0,0-1 0 0 0,0 0-1 0 0,-1 0 1 0 0,1 1 0 0 0,0-1-1 0 0,-1 0 1 0 0,1 1 0 0 0,0-1-1 0 0,-1 1 1 0 0,1-1 0 0 0,0 1-1 0 0,-1-1 1 0 0,1 1 0 0 0,-1-1-1 0 0,1 1 1 0 0,-1-1 0 0 0,1 1-1 0 0,-1 0 1 0 0,0-1 0 0 0,1 1-1 0 0,-1 0 1 0 0,0-1 0 0 0,1 1-1 0 0,-1 0 1 0 0,0 0 0 0 0,0-1-1 0 0,0 1 1 0 0,0 1 0 0 0,3 25 254 0 0,-3-24-257 0 0,1 9-8 0 0,-2 1 0 0 0,0 0 0 0 0,0 0 0 0 0,-1 0 0 0 0,-1-1 0 0 0,0 1 0 0 0,-1-1 0 0 0,-10 24 0 0 0,-11 3 0 0 0,25-37-2 0 0,-13 9 13 0 0,12-10-9 0 0,0 0 51 0 0,1-9 11 0 0,2 4-93 0 0,0 0 0 0 0,0-1 0 0 0,0 1 0 0 0,1 0 0 0 0,0 0 0 0 0,-1 1 0 0 0,1-1 0 0 0,1 0 0 0 0,-1 1 0 0 0,7-6 0 0 0,0 0-44 0 0,31-31-253 0 0,2 2-1 0 0,2 2 1 0 0,1 1 0 0 0,55-30-1 0 0,-96 62 381 0 0,1 1-1 0 0,0-1 0 0 0,0 1 1 0 0,0 0-1 0 0,0 0 1 0 0,0 1-1 0 0,1-1 1 0 0,-1 1-1 0 0,0 1 1 0 0,1-1-1 0 0,-1 1 0 0 0,0 1 1 0 0,1-1-1 0 0,-1 1 1 0 0,0 0-1 0 0,1 0 1 0 0,-1 1-1 0 0,0 0 1 0 0,0 0-1 0 0,0 0 0 0 0,0 1 1 0 0,0 0-1 0 0,-1 0 1 0 0,1 0-1 0 0,-1 1 1 0 0,0 0-1 0 0,0 0 1 0 0,0 0-1 0 0,-1 0 0 0 0,1 1 1 0 0,-1 0-1 0 0,0 0 1 0 0,-1 0-1 0 0,1 0 1 0 0,2 7-1 0 0,-4-8-49 0 0,0 0-1 0 0,-1 0 1 0 0,0 1 0 0 0,0-1-1 0 0,0 1 1 0 0,-1-1 0 0 0,1 1-1 0 0,-1-1 1 0 0,0 1 0 0 0,0-1-1 0 0,-1 1 1 0 0,0-1 0 0 0,1 0-1 0 0,-1 1 1 0 0,-1-1 0 0 0,1 0-1 0 0,-1 1 1 0 0,1-1 0 0 0,-1 0-1 0 0,-3 5 1 0 0,-5 6 12 0 0,0 0-1 0 0,-1 0 1 0 0,-20 20 0 0 0,28-32-16 0 0,-2 3-600 0 0,0 0 1 0 0,1 0-1 0 0,-7 13 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85 280 5527 0 0,'-35'25'467'0'0,"6"-4"2306"0"0,9-8 10279 0 0,20-16-12939 0 0,0 0-1 0 0,1 0 1 0 0,0 1 0 0 0,0-1-1 0 0,2-4 1 0 0,5-9-38 0 0,0 1 1 0 0,1 0-1 0 0,1 1 0 0 0,1 0 1 0 0,0 0-1 0 0,0 2 0 0 0,1-1 1 0 0,17-12-1 0 0,7-3 214 0 0,74-45 0 0 0,-109 73-289 0 0,31-17 0 0 0,-30 16 0 0 0,1 0 0 0 0,-1 0 0 0 0,1 0 0 0 0,-1 0 0 0 0,1 0 0 0 0,0 1 0 0 0,-1-1 0 0 0,1 1 0 0 0,0 0 0 0 0,0 0 0 0 0,3 0 0 0 0,-6 0 0 0 0,1 0 0 0 0,-1 0 0 0 0,1 0 0 0 0,0 0 0 0 0,-1 0 0 0 0,1 1 0 0 0,-1-1 0 0 0,1 0 0 0 0,-1 0 0 0 0,1 1 0 0 0,-1-1 0 0 0,1 0 0 0 0,-1 1 0 0 0,1-1 0 0 0,-1 0 0 0 0,1 1 0 0 0,-1-1 0 0 0,0 1 0 0 0,1-1 0 0 0,-1 1 0 0 0,0-1 0 0 0,1 1 0 0 0,-1-1 0 0 0,0 1 0 0 0,1-1 0 0 0,-1 2 0 0 0,1-1 0 0 0,0 2 7 0 0,1 0 0 0 0,0 0 0 0 0,-1 0-1 0 0,0 0 1 0 0,1 0 0 0 0,-1 0 0 0 0,-1 0 0 0 0,1 1-1 0 0,0-1 1 0 0,-1 0 0 0 0,1 1 0 0 0,-1 3 0 0 0,-1 8 71 0 0,-3 22 1 0 0,0 4-13 0 0,4-6-66 0 0,0-27 0 0 0,-3-1 0 0 0,-1-1 0 0 0,0-1-13 0 0,7-23-54 0 0,0 11 46 0 0,1 0-1 0 0,0 1 0 0 0,0-1 1 0 0,1 1-1 0 0,-1 0 1 0 0,12-11-1 0 0,37-29-161 0 0,-51 45 181 0 0,23-19-115 0 0,1 1 0 0 0,1 2 0 0 0,41-20 0 0 0,-47 27-127 0 0,0 1 0 0 0,1 2 0 0 0,0 0 0 0 0,0 1 0 0 0,35-5 0 0 0,-50 11 245 0 0,0-1 0 0 0,0 1 0 0 0,11 1 0 0 0,-16-1 87 0 0,-2 2 51 0 0,1 1-92 0 0,0 0-1 0 0,0 1 1 0 0,-1-1 0 0 0,0 1 0 0 0,0-1 0 0 0,0 1 0 0 0,0-1-1 0 0,0 1 1 0 0,-1-1 0 0 0,1 0 0 0 0,-2 5 0 0 0,-15 38 307 0 0,4-12-57 0 0,2 3-52 0 0,-10 62 1 0 0,20-91-226 0 0,-5 17 13 0 0,-3-3-3455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87 8751 0 0,'7'-5'794'0'0,"11"-9"-961"0"0,4-3 5689 0 0,27-17 1 0 0,-17 18-5103 0 0,-30 15-386 0 0,-14 4-442 0 0,-25 9 43 0 0,-68 31 0 0 0,-31 28 784 0 0,115-59-320 0 0,19-11-85 0 0,-33 17 344 0 0,2 2 0 0 0,0 1 0 0 0,-53 44 0 0 0,83-63-291 0 0,1 0 1 0 0,0 1-1 0 0,0-1 0 0 0,0 1 0 0 0,0-1 0 0 0,1 1 1 0 0,-1 0-1 0 0,1-1 0 0 0,-3 7 0 0 0,4-9-48 0 0,0 0 0 0 0,0 1 0 0 0,1-1 0 0 0,-1 0 0 0 0,0 1 1 0 0,0-1-1 0 0,0 1 0 0 0,0-1 0 0 0,0 0 0 0 0,0 1 0 0 0,0-1 0 0 0,1 0 0 0 0,-1 1 0 0 0,0-1 0 0 0,0 0 0 0 0,1 0 0 0 0,-1 1 0 0 0,0-1 0 0 0,0 0 0 0 0,1 1 0 0 0,-1-1 1 0 0,0 0-1 0 0,1 0 0 0 0,-1 0 0 0 0,0 1 0 0 0,1-1 0 0 0,-1 0 0 0 0,0 0 0 0 0,1 0 0 0 0,10 4 184 0 0,-4-2-127 0 0,1-1 1 0 0,0 0-1 0 0,-1 0 0 0 0,1-1 1 0 0,0 0-1 0 0,-1-1 1 0 0,1 0-1 0 0,8-1 0 0 0,61-19 80 0 0,-72 20-153 0 0,20-7-117 0 0,0-1 0 0 0,0-1-1 0 0,-1-1 1 0 0,0-1-1 0 0,-1-2 1 0 0,-1 0-1 0 0,0-1 1 0 0,-1-1-1 0 0,0-1 1 0 0,-2-1 0 0 0,26-29-1 0 0,-21 16-90 0 0,-23 30 141 0 0,-3 2-5 0 0,1 0 67 0 0,0 0 0 0 0,0 0 0 0 0,-1 0 0 0 0,1 0 0 0 0,0 1 0 0 0,0-1 1 0 0,0 0-1 0 0,1 1 0 0 0,-2 0 0 0 0,0 1 12 0 0,-17 22-254 0 0,7-11 602 0 0,1 1 0 0 0,1 0 0 0 0,-12 23 0 0 0,20-33-509 0 0,0 0 0 0 0,0 0 0 0 0,0 0 0 0 0,1 1 0 0 0,0-1 0 0 0,-1 9 0 0 0,2-10-245 0 0,0-1 0 0 0,0 1 0 0 0,1 0 1 0 0,-1-1-1 0 0,1 1 0 0 0,0-1 0 0 0,0 1 0 0 0,0-1 0 0 0,0 1 0 0 0,3 5 1 0 0,2 0-6339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3679 0 0,'0'0'17272'0'0,"1"-1"-16828"0"0,21-25 685 0 0,30-42-49 0 0,-41 53-1036 0 0,1 0-1 0 0,0 0 1 0 0,1 1-1 0 0,1 0 0 0 0,0 1 1 0 0,0 1-1 0 0,2 0 1 0 0,17-10-1 0 0,-20 14-195 0 0,1 1 1 0 0,0 1-1 0 0,1 0 1 0 0,-1 1-1 0 0,1 0 0 0 0,0 1 1 0 0,1 1-1 0 0,-1 0 0 0 0,1 2 1 0 0,20-1-1 0 0,-22 2-1535 0 0,-1 0 0 0 0,20 4 0 0 0,-22-1-4732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0,'0'1'10225'0'0,"1"7"-9530"0"0,2 2-83 0 0,0 1 0 0 0,1-1 0 0 0,0 0 0 0 0,0 0 0 0 0,1-1-1 0 0,0 1 1 0 0,1-1 0 0 0,7 9 0 0 0,12 21 17 0 0,-3-9-2573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22 3223 0 0,'44'-21'15379'0'0,"-44"22"-14616"0"0,-76 123 2623 0 0,38-60-2945 0 0,-3-2 0 0 0,-69 82 0 0 0,-113 100 281 0 0,147-163-439 0 0,53-57-139 0 0,1 2 0 0 0,-26 38 0 0 0,42-56-126 0 0,1 0 0 0 0,1 1 0 0 0,0-1 0 0 0,0 1 0 0 0,0 0 0 0 0,1 0 0 0 0,1 0 0 0 0,-1 0 0 0 0,1 0 0 0 0,1 1 0 0 0,0-1 0 0 0,0 0 0 0 0,2 14 0 0 0,1-13-8 0 0,0-1 0 0 0,1 0 0 0 0,0 0 0 0 0,1-1 0 0 0,0 1 0 0 0,1-1 0 0 0,6 11 0 0 0,-8-15-19 0 0,-2-3-94 0 0,-1 0-237 0 0,0-1 313 0 0,0 0 0 0 0,0 0 0 0 0,0 1 1 0 0,0-1-1 0 0,0 0 0 0 0,0 0 0 0 0,0 0 0 0 0,0 1 1 0 0,0-1-1 0 0,0 0 0 0 0,0 0 0 0 0,0 0 0 0 0,0 1 1 0 0,0-1-1 0 0,0 0 0 0 0,0 0 0 0 0,0 0 0 0 0,0 1 1 0 0,0-1-1 0 0,0 0 0 0 0,0 0 0 0 0,0 0 0 0 0,0 0 1 0 0,0 1-1 0 0,0-1 0 0 0,-1 0 0 0 0,1 0 0 0 0,0 0 1 0 0,0 0-1 0 0,0 0 0 0 0,0 1 0 0 0,0-1 0 0 0,-1 0 1 0 0,1 0-1 0 0,0 0 0 0 0,0 0 0 0 0,0 0 0 0 0,0 0 1 0 0,-1 0-1 0 0,1 0 0 0 0,0 0 0 0 0,0 0 0 0 0,0 1 1 0 0,-1-1-1 0 0,1 0 0 0 0,0 0 0 0 0,0 0 0 0 0,0 0 1 0 0,-1 0-1 0 0,1 0 0 0 0,0-1 0 0 0,0 1 0 0 0,0 0 1 0 0,-1 0-1 0 0,1 0 0 0 0,0 0 0 0 0,-10-4-2857 0 0,4 2-1110 0 0,-4-2-3312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4 919 0 0,'2'0'67'0'0,"42"-3"9063"0"0,-35 4-4217 0 0,-8 0-4867 0 0,0 0 0 0 0,0 0 0 0 0,0 1 1 0 0,0-1-1 0 0,0 1 0 0 0,0-1 0 0 0,-1 1 1 0 0,1-1-1 0 0,-1 1 0 0 0,1-1 0 0 0,-1 1 1 0 0,1-1-1 0 0,-1 1 0 0 0,0 0 0 0 0,0-1 1 0 0,1 1-1 0 0,-1 0 0 0 0,-1-1 0 0 0,1 1 1 0 0,0 0-1 0 0,-1 1 0 0 0,0 8 124 0 0,-2-1-1 0 0,-3 12 1 0 0,5-18-104 0 0,-27 83 614 0 0,-4-1 1 0 0,-4-1 0 0 0,-82 139-1 0 0,69-143-523 0 0,-50 86 199 0 0,44-51 50 0 0,54-113-391 0 0,-8 17 215 0 0,-8 33 0 0 0,16-47-174 0 0,0-1 0 0 0,0 0 0 0 0,0 1 0 0 0,0-1 0 0 0,1 1 0 0 0,0-1 0 0 0,0 1 1 0 0,1-1-1 0 0,-1 1 0 0 0,1-1 0 0 0,3 10 0 0 0,-1-8-249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54 9991 0 0,'0'0'904'0'0,"8"-9"3010"0"0,7-18-345 0 0,-14 25-2792 0 0,-1 2-675 0 0,0-1-1 0 0,1 1 1 0 0,-1-1 0 0 0,0 1-1 0 0,0-1 1 0 0,0 1 0 0 0,0-1-1 0 0,0 0 1 0 0,0 1-1 0 0,0-1 1 0 0,0 1 0 0 0,0-1-1 0 0,-1 1 1 0 0,1-1 0 0 0,0 1-1 0 0,0-1 1 0 0,0 0-1 0 0,-1 1 1 0 0,1-1 0 0 0,0 1-1 0 0,0 0 1 0 0,-1-1 0 0 0,1 1-1 0 0,0-1 1 0 0,-1 1-1 0 0,1-1 1 0 0,-1 1 0 0 0,1 0-1 0 0,-1-1 1 0 0,1 1 0 0 0,-1-1-1 0 0,-3 1-30 0 0,1 0 0 0 0,-1 0 0 0 0,0 1 0 0 0,1-1 0 0 0,-1 1 0 0 0,1-1 0 0 0,-1 1 0 0 0,1 0 0 0 0,-7 3 0 0 0,-31 18 131 0 0,18-9-182 0 0,-117 67-374 0 0,-9 6-232 0 0,136-80 508 0 0,-38 22-197 0 0,45-25 223 0 0,1 0 0 0 0,0 1 0 0 0,0 0 0 0 0,1 0 1 0 0,-1 0-1 0 0,-6 9 0 0 0,9-11-73 0 0,12 6-307 0 0,-7-7 369 0 0,0 1 1 0 0,1-1 0 0 0,-1 0-1 0 0,0 0 1 0 0,1 0-1 0 0,-1 0 1 0 0,1-1 0 0 0,-1 1-1 0 0,1-1 1 0 0,-1 0-1 0 0,5 0 1 0 0,42-6-448 0 0,-25 2 344 0 0,13 1 16 0 0,-1 1 0 0 0,0 1 0 0 0,53 7 0 0 0,-73-4 183 0 0,1 1 1 0 0,0 1 0 0 0,-1 1 0 0 0,0 0 0 0 0,0 1 0 0 0,0 1 0 0 0,-1 0-1 0 0,0 1 1 0 0,18 12 0 0 0,-30-17-6 0 0,-1 0 0 0 0,0 0 0 0 0,1 0 0 0 0,-1 0 0 0 0,0 0 0 0 0,0 0 0 0 0,-1 1 0 0 0,1 0 0 0 0,-1-1 0 0 0,0 1 0 0 0,0 0 0 0 0,0 0 0 0 0,2 8 0 0 0,-4-10-6 0 0,0-1 0 0 0,0 1-1 0 0,0-1 1 0 0,0 1 0 0 0,-1-1 0 0 0,1 1-1 0 0,-1 0 1 0 0,1-1 0 0 0,-1 0 0 0 0,1 1-1 0 0,-1-1 1 0 0,0 1 0 0 0,0-1-1 0 0,0 0 1 0 0,-1 2 0 0 0,0 0 68 0 0,-4 5 23 0 0,0 0 0 0 0,-1 0 1 0 0,0-1-1 0 0,0 0 0 0 0,-1 0 1 0 0,0-1-1 0 0,0 0 1 0 0,0 0-1 0 0,-12 6 0 0 0,3-4-84 0 0,0 0-1 0 0,-1 0 0 0 0,0-2 0 0 0,-20 5 0 0 0,2-4-4 0 0,0-1 0 0 0,-60 1 0 0 0,-74-11 92 0 0,143 3-101 0 0,0-2 1 0 0,1 0-1 0 0,-1-2 0 0 0,-32-10 0 0 0,42 7-95 0 0,14 6-194 0 0,15-18-1224 0 0,-1 9 329 0 0,5 0-50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10 12439 0 0,'5'-9'1358'0'0,"-11"13"654"0"0,-14 17-794 0 0,-15 33-126 0 0,1 1 0 0 0,-39 89 0 0 0,0 16-229 0 0,16-36-478 0 0,11-21-233 0 0,-5-2 0 0 0,-4-3 0 0 0,-91 122 0 0 0,96-161-342 0 0,44-53-43 0 0,0 0 0 0 0,-1 0 1 0 0,0 0-1 0 0,-1-1 0 0 0,1 0 0 0 0,-12 6 0 0 0,6-7-1169 0 0,2-3-352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79 5527 0 0,'-8'1'326'0'0,"0"1"-1"0"0,1-1 0 0 0,-1 1 0 0 0,0 1 0 0 0,1-1 0 0 0,-11 6 0 0 0,17-8-208 0 0,1 1 1 0 0,0-1-1 0 0,-1 0 0 0 0,1 0 0 0 0,0 0 0 0 0,-1 0 0 0 0,1 0 0 0 0,0 0 0 0 0,-1 0 0 0 0,1 1 0 0 0,0-1 1 0 0,0 0-1 0 0,-1 0 0 0 0,1 0 0 0 0,0 1 0 0 0,0-1 0 0 0,-1 0 0 0 0,1 0 0 0 0,0 1 0 0 0,0-1 0 0 0,0 0 0 0 0,-1 0 1 0 0,1 1-1 0 0,0-1 0 0 0,0 0 0 0 0,0 1 0 0 0,0-1 0 0 0,0 0 0 0 0,0 1 0 0 0,-1-1 0 0 0,1 0 0 0 0,0 1 1 0 0,0-1-1 0 0,0 0 0 0 0,0 1 0 0 0,0-1 0 0 0,0 0 0 0 0,1 1 0 0 0,-1-1 0 0 0,0 0 0 0 0,0 1 0 0 0,0-1 1 0 0,0 0-1 0 0,0 1 0 0 0,0-1 0 0 0,0 0 0 0 0,1 0 0 0 0,-1 1 0 0 0,0-1 0 0 0,0 0 0 0 0,0 1 0 0 0,1-1 0 0 0,-1 0 1 0 0,0 0-1 0 0,0 0 0 0 0,1 1 0 0 0,-1-1 0 0 0,0 0 0 0 0,1 0 0 0 0,0 1 0 0 0,18 7 1800 0 0,-8-6-1374 0 0,0 0 0 0 0,0-1-1 0 0,0-1 1 0 0,20-1 0 0 0,46-9 1258 0 0,-32 3-988 0 0,203-40 1433 0 0,-46 6-1400 0 0,-109 32-553 0 0,-44 6-1221 0 0,-1-3-3478 0 0,-31 3-3101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64 13359 0 0,'-2'-2'612'0'0,"-16"-11"340"0"0,-20-10 0 0 0,28 18 460 0 0,1 1 1 0 0,-16-5 0 0 0,18 7-1369 0 0,1 0 1 0 0,-1 1-1 0 0,1 0 1 0 0,-1 0-1 0 0,0 0 1 0 0,0 1-1 0 0,1 0 1 0 0,-1 1-1 0 0,0-1 1 0 0,0 1-1 0 0,1 0 1 0 0,-1 1-1 0 0,-9 3 1 0 0,6 0-60 0 0,0 0 1 0 0,1 0-1 0 0,0 1 0 0 0,0 0 1 0 0,0 0-1 0 0,0 1 1 0 0,-12 13-1 0 0,7-5-6 0 0,0 0 0 0 0,0 1 1 0 0,2 0-1 0 0,0 1 0 0 0,1 1 0 0 0,0 0 0 0 0,2 0 0 0 0,-11 27 0 0 0,19-39 21 0 0,-1-1 0 0 0,1 1 0 0 0,0-1 0 0 0,0 1 0 0 0,1 0 0 0 0,0 8 0 0 0,3-4 12 0 0,-1-9 0 0 0,-1 0-1 0 0,1 1 0 0 0,-1-1 1 0 0,1 0-1 0 0,0 0 0 0 0,0-1 1 0 0,-1 1-1 0 0,1 0 1 0 0,0-1-1 0 0,0 1 0 0 0,0-1 1 0 0,0 1-1 0 0,0-1 0 0 0,0 0 1 0 0,-1 0-1 0 0,1 0 1 0 0,0 0-1 0 0,0 0 0 0 0,0 0 1 0 0,0-1-1 0 0,2 0 1 0 0,3 0 50 0 0,-1-1 0 0 0,0 0 0 0 0,0 0 1 0 0,0 0-1 0 0,7-5 0 0 0,8-7 251 0 0,0 0-1 0 0,26-26 0 0 0,-9 8-141 0 0,-18 14-80 0 0,-10 9-26 0 0,19-16 0 0 0,-30 38-163 0 0,-4 3 74 0 0,-1-1-1 0 0,-16 27 1 0 0,-4 12 28 0 0,23-48-36 0 0,1 0-1 0 0,0 1 1 0 0,0-1-1 0 0,1 1 1 0 0,0 0-1 0 0,0 11 1 0 0,1-18-36 0 0,0 1 0 0 0,1-1 1 0 0,-1 0-1 0 0,0 1 0 0 0,1-1 0 0 0,-1 1 1 0 0,0-1-1 0 0,1 0 0 0 0,-1 1 0 0 0,1-1 0 0 0,-1 0 1 0 0,1 1-1 0 0,-1-1 0 0 0,1 0 0 0 0,-1 0 1 0 0,1 1-1 0 0,-1-1 0 0 0,1 0 0 0 0,-1 0 1 0 0,1 0-1 0 0,0 0 0 0 0,-1 0 0 0 0,1 0 1 0 0,0 0-91 0 0,14 1-901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7 18863 0 0,'0'0'862'0'0,"0"-1"-18"0"0,0 1-833 0 0,0-1 0 0 0,0 1 0 0 0,0 0 1 0 0,0 0-1 0 0,0 0 0 0 0,0-1 1 0 0,0 1-1 0 0,0 0 0 0 0,0 0 0 0 0,0-1 1 0 0,0 1-1 0 0,0 0 0 0 0,-1 0 1 0 0,1 0-1 0 0,0 0 0 0 0,0-1 0 0 0,0 1 1 0 0,0 0-1 0 0,0 0 0 0 0,0 0 1 0 0,0 0-1 0 0,-1-1 0 0 0,1 1 1 0 0,0 0-1 0 0,0 0 0 0 0,0 0 0 0 0,-1 0 1 0 0,1 0-1 0 0,0 0 0 0 0,0-1 1 0 0,0 1-1 0 0,0 0 0 0 0,-1 0 0 0 0,1 0 1 0 0,0 0-1 0 0,0 0 0 0 0,-1 0 1 0 0,1 0-1 0 0,0 0 0 0 0,0 0 1 0 0,0 0-1 0 0,-1 0 0 0 0,1 0 0 0 0,0 0 1 0 0,0 0-1 0 0,0 0 0 0 0,-1 0 1 0 0,1 1-1 0 0,-7 3 107 0 0,7-3-65 0 0,-9 6 189 0 0,0 0 0 0 0,1 1 0 0 0,1 0 1 0 0,-12 16-1 0 0,-23 39 163 0 0,39-58-388 0 0,-162 310 1276 0 0,73-129-945 0 0,34-73-272 0 0,-125 222-529 0 0,98-220-937 0 0,55-76-1033 0 0,18-24 981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32 166 14279 0 0,'-31'-18'5506'0'0,"33"18"-4273"0"0,26-1-901 0 0,0-1 0 0 0,37-8 0 0 0,57-18 822 0 0,-44 9-611 0 0,-5 2-343 0 0,255-45 904 0 0,-310 60-1177 0 0,-1-1-702 0 0,0 1 1 0 0,0 1 0 0 0,0 1 0 0 0,0 0 0 0 0,19 4 0 0 0,-19 0-6716 0 0</inkml:trace>
  <inkml:trace contextRef="#ctx0" brushRef="#br0" timeOffset="1">963 86 18775 0 0,'0'0'1699'0'0,"0"3"-1298"0"0,0 5-122 0 0,0 1 0 0 0,0-1 0 0 0,-1 0-1 0 0,0 1 1 0 0,-1-1 0 0 0,0 0 0 0 0,0 0 0 0 0,0 0 0 0 0,-1 0-1 0 0,-1 0 1 0 0,1 0 0 0 0,-9 12 0 0 0,-7 8 184 0 0,-40 46 0 0 0,57-71-410 0 0,-127 128 491 0 0,126-129-684 0 0,2-1 34 0 0,0 0 0 0 0,0 0 1 0 0,0 0-1 0 0,0 0 0 0 0,0 0 1 0 0,0 0-1 0 0,0 0 0 0 0,1 0 0 0 0,-1 0 1 0 0,0 0-1 0 0,1 1 0 0 0,-1-1 1 0 0,0 2-1 0 0,14-3-10290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14479 0 0,'0'0'1576'0'0,"-11"4"-1712"0"0,-1 2-56 0 0,-2 1-16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6447 0 0,'0'0'586'0'0,"-2"1"-486"0"0,-22 11-252 0 0,-15 5 6297 0 0,-3 0 846 0 0,16-4-6143 0 0,-79 33 1021 0 0,83-35-1816 0 0,19-10-51 0 0,-5 5 49 0 0,2 1-40 0 0,2 1-23 0 0,4-6-7 0 0,0-1 1 0 0,0 1-1 0 0,0 0 0 0 0,1-1 1 0 0,-1 1-1 0 0,0-1 0 0 0,1 1 1 0 0,-1-1-1 0 0,1 1 0 0 0,0-1 1 0 0,-1 1-1 0 0,1-1 0 0 0,1 2 1 0 0,-1 0-45 0 0,2 2 1 0 0,0 0 0 0 0,0-1 0 0 0,0 1 1 0 0,1-1-1 0 0,0 0 0 0 0,-1 0 0 0 0,2 0 0 0 0,-1 0 0 0 0,0-1 0 0 0,1 0 0 0 0,-1 0 0 0 0,10 5 0 0 0,6 1-297 0 0,40 13 0 0 0,-33-12 18 0 0,-22-9 324 0 0,0 1-1 0 0,0 1 1 0 0,0-1 0 0 0,0 1-1 0 0,0-1 1 0 0,7 6 0 0 0,-10-6 94 0 0,-1 0 0 0 0,1 0 1 0 0,0 0-1 0 0,-1 0 1 0 0,1 1-1 0 0,-1-1 1 0 0,1 0-1 0 0,-1 1 1 0 0,0-1-1 0 0,0 1 0 0 0,0-1 1 0 0,-1 1-1 0 0,1-1 1 0 0,0 6-1 0 0,-1-7-39 0 0,0 1-1 0 0,0-1 1 0 0,0 0-1 0 0,0 0 1 0 0,-1 0 0 0 0,1 1-1 0 0,0-1 1 0 0,-1 0-1 0 0,1 0 1 0 0,-1 0-1 0 0,1 0 1 0 0,-1 0-1 0 0,1 0 1 0 0,-1 0 0 0 0,0 0-1 0 0,1 0 1 0 0,-1 0-1 0 0,-2 1 1 0 0,-17 15 233 0 0,17-15-180 0 0,-12 8 21 0 0,0-1-1 0 0,-1 0 1 0 0,0-2 0 0 0,-1 1-1 0 0,1-2 1 0 0,-1 0 0 0 0,0-1-1 0 0,-31 4 1 0 0,24-6-176 0 0,0-1 1 0 0,1-1 0 0 0,-1-1-1 0 0,0-1 1 0 0,1-1 0 0 0,-27-6-1 0 0,47 8-6 0 0,-1-1-1 0 0,1 0 0 0 0,0 0 0 0 0,-1 0 0 0 0,1 0 0 0 0,0-1 0 0 0,0 0 0 0 0,0 1 0 0 0,0-1 0 0 0,-4-3 0 0 0,6 3-31 0 0,0 1-1 0 0,0 0 1 0 0,0 0-1 0 0,0 0 1 0 0,0-1-1 0 0,1 1 1 0 0,-1-1-1 0 0,0 1 0 0 0,1 0 1 0 0,-1-1-1 0 0,1 1 1 0 0,0-1-1 0 0,-1 1 1 0 0,1-1-1 0 0,0 0 0 0 0,0 1 1 0 0,0-1-1 0 0,0 1 1 0 0,0-1-1 0 0,0 1 1 0 0,0-1-1 0 0,1 1 1 0 0,-1-1-1 0 0,1 1 0 0 0,0-4 1 0 0,6-10-809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15231 0 0,'0'0'1704'0'0,"-2"3"-1253"0"0,-56 77 1065 0 0,-65 120 0 0 0,12-17-579 0 0,-93 141-257 0 0,57-89-891 0 0,119-191-1812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34 123 13823 0 0,'0'0'1062'0'0,"-1"0"-693"0"0,-1 0-46 0 0,0 0-1 0 0,1 0 1 0 0,-1 0 0 0 0,1 0-1 0 0,-1 0 1 0 0,0 1 0 0 0,1-1 0 0 0,-1 0-1 0 0,1 1 1 0 0,-1-1 0 0 0,1 1-1 0 0,-1 0 1 0 0,1-1 0 0 0,0 1-1 0 0,-1 0 1 0 0,-1 1 0 0 0,3-1-228 0 0,-1 0 1 0 0,0 0-1 0 0,1-1 0 0 0,0 1 1 0 0,-1 0-1 0 0,1 0 0 0 0,-1 0 1 0 0,1-1-1 0 0,0 1 0 0 0,0 0 1 0 0,-1 0-1 0 0,1 0 0 0 0,0 0 1 0 0,0 0-1 0 0,0 0 0 0 0,0 0 1 0 0,0 0-1 0 0,0-1 0 0 0,0 1 1 0 0,1 1-1 0 0,0 1-17 0 0,0 0 0 0 0,0 0 1 0 0,0-1-1 0 0,0 1 0 0 0,0-1 0 0 0,1 1 0 0 0,-1-1 0 0 0,1 1 1 0 0,0-1-1 0 0,0 0 0 0 0,0 0 0 0 0,0 0 0 0 0,2 2 0 0 0,2-1 2 0 0,-1 0 0 0 0,0-1-1 0 0,1 1 1 0 0,-1-1-1 0 0,1-1 1 0 0,0 1 0 0 0,0-1-1 0 0,0 0 1 0 0,-1-1 0 0 0,1 1-1 0 0,0-1 1 0 0,8-1-1 0 0,10-1 122 0 0,39-9-1 0 0,-59 10-177 0 0,411-112 492 0 0,-349 92-496 0 0,-26 7-141 0 0,1 2 1 0 0,0 1 0 0 0,68-8-1 0 0,-106 19-45 0 0,0 0-1 0 0,-1 1 1 0 0,1-1 0 0 0,-1 0-1 0 0,1 1 1 0 0,-1 0-1 0 0,1-1 1 0 0,-1 1 0 0 0,0 0-1 0 0,1 0 1 0 0,-1 0 0 0 0,0 1-1 0 0,0-1 1 0 0,4 3-1 0 0,-4 0-2357 0 0,3 8-4983 0 0</inkml:trace>
  <inkml:trace contextRef="#ctx0" brushRef="#br0" timeOffset="1">955 150 16703 0 0,'0'0'1512'0'0,"-1"4"-1168"0"0,-2 9-52 0 0,0 0 1 0 0,-1 1-1 0 0,0-1 0 0 0,-1 0 0 0 0,-1-1 1 0 0,0 1-1 0 0,-1-1 0 0 0,0-1 0 0 0,-9 12 1 0 0,-10 9 109 0 0,-53 51 0 0 0,41-45-241 0 0,15-13 34 0 0,-2-2-1 0 0,-43 33 1 0 0,67-55-35 0 0,13-2-1950 0 0,1-2 732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93 14367 0 0,'-8'-3'1535'0'0,"6"2"-1515"0"0,-1 1-24 0 0,-7 5 100 0 0,8-4 351 0 0,2 1-317 0 0,0 0 1 0 0,0 0 0 0 0,1 0-1 0 0,-1 0 1 0 0,0 0 0 0 0,1 0-1 0 0,0 0 1 0 0,-1-1 0 0 0,1 1 0 0 0,0 0-1 0 0,0 0 1 0 0,0-1 0 0 0,0 1-1 0 0,0 0 1 0 0,0-1 0 0 0,3 3-1 0 0,-1-1-3 0 0,0-1-1 0 0,0 1 1 0 0,0-1-1 0 0,1 0 1 0 0,-1 0-1 0 0,1-1 1 0 0,6 4-1 0 0,4-2 124 0 0,-1 1 1 0 0,0-2-1 0 0,25 2 0 0 0,9-1 541 0 0,91-9 0 0 0,47-18-13 0 0,-106 12-610 0 0,128-23 91 0 0,-167 25-1685 0 0,0-2 0 0 0,0-1 1 0 0,37-19-1 0 0,-39 12-5242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 12439 0 0,'9'-13'1344'0'0</inkml:trace>
  <inkml:trace contextRef="#ctx0" brushRef="#br0" timeOffset="1">442 157 10135 0 0,'0'0'7771'0'0,"0"3"-7099"0"0,-2 2-571 0 0,1 0 0 0 0,-1 0 1 0 0,1-1-1 0 0,-1 1 0 0 0,-1 0 0 0 0,1-1 1 0 0,-1 1-1 0 0,1-1 0 0 0,-1 0 0 0 0,-1 0 0 0 0,-4 6 1 0 0,-1-2 112 0 0,0-1 0 0 0,0 0 0 0 0,0 0 0 0 0,-14 7 0 0 0,-148 73 857 0 0,145-76-1053 0 0,-45 23 30 0 0,61-29-28 0 0,0 2-1 0 0,0-1 1 0 0,0 1-1 0 0,-12 13 1 0 0,20-19 2 0 0,0 1 1 0 0,1 0-1 0 0,-1 0 1 0 0,0 0-1 0 0,1 0 1 0 0,0 1-1 0 0,-1-1 1 0 0,1 0-1 0 0,0 0 1 0 0,0 1 0 0 0,0-1-1 0 0,0 1 1 0 0,1-1-1 0 0,-1 1 1 0 0,1-1-1 0 0,0 1 1 0 0,-1 0-1 0 0,1-1 1 0 0,0 1-1 0 0,1-1 1 0 0,-1 1-1 0 0,0-1 1 0 0,1 1-1 0 0,-1-1 1 0 0,2 5-1 0 0,0-4-5 0 0,-1-1-1 0 0,0 1 1 0 0,1 0 0 0 0,0 0-1 0 0,0-1 1 0 0,0 1-1 0 0,0-1 1 0 0,0 0-1 0 0,0 1 1 0 0,1-1-1 0 0,-1 0 1 0 0,1-1 0 0 0,0 1-1 0 0,-1 0 1 0 0,1-1-1 0 0,0 1 1 0 0,0-1-1 0 0,0 0 1 0 0,0 0 0 0 0,4 1-1 0 0,9 1 16 0 0,0-1 0 0 0,1-1 0 0 0,-1 0 0 0 0,0-1 0 0 0,22-3 0 0 0,0-2-41 0 0,42-12-1 0 0,-72 15-558 0 0,0-1-1 0 0,0 1 1 0 0,14-9-1 0 0,-8 3-666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2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68 10591 0 0,'1'-2'488'0'0,"17"-51"4526"0"0,-18 51-3659 0 0,-1-7 4084 0 0,-9 7-4930 0 0,6 2-491 0 0,-1 1 0 0 0,1 0-1 0 0,-1 0 1 0 0,1 0-1 0 0,-1 0 1 0 0,1 1-1 0 0,0 0 1 0 0,-1-1-1 0 0,-5 5 1 0 0,-38 27 23 0 0,30-20-27 0 0,-42 34 20 0 0,-20 13-176 0 0,46-41 89 0 0,27-12 26 0 0,7 4-50 0 0,1-8 22 0 0,0 0 0 0 0,0 0 0 0 0,1 0 1 0 0,0 0-1 0 0,-1-1 0 0 0,1 1 0 0 0,0-1 1 0 0,0 1-1 0 0,0-1 0 0 0,0 0 0 0 0,1 0 0 0 0,2 2 1 0 0,35 22-1089 0 0,-15-12 106 0 0,-10-2 509 0 0,-1 0 0 0 0,0 1 0 0 0,-1 0 0 0 0,-1 1 0 0 0,16 22 0 0 0,21 22 2419 0 0,-35-42-727 0 0,-1-1 0 0 0,22 35 1 0 0,-34-49-436 0 0,-1 0-674 0 0,0 0 0 0 0,0 1 0 0 0,0-1 0 0 0,-1 0 0 0 0,1 0 0 0 0,0 0 0 0 0,-1 0 0 0 0,1 0 0 0 0,0 0 0 0 0,-1 0 0 0 0,0 0-1 0 0,1 0 1 0 0,-1 0 0 0 0,0 0 0 0 0,1 0 0 0 0,-1 0 0 0 0,0 0 0 0 0,0-1 0 0 0,0 1 0 0 0,1 0 0 0 0,-1-1 0 0 0,0 1 0 0 0,0 0 0 0 0,0-1 0 0 0,0 1 0 0 0,0-1 0 0 0,0 0 0 0 0,-1 1 0 0 0,-1 0-1 0 0,-4 0 43 0 0,0 0 0 0 0,0 0 0 0 0,-13 0-1 0 0,9-1 74 0 0,-59 7 284 0 0,-119 26-1 0 0,180-30-545 0 0,0-1 0 0 0,-1-1-1 0 0,1 0 1 0 0,0 0 0 0 0,-19-1 0 0 0,27 0-203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 14279 0 0,'0'0'1298'0'0,"-1"-2"-1069"0"0,-2-4 4310 0 0,3 4-4257 0 0,0-1 1 0 0,1 1 0 0 0,-1-1-1 0 0,1 0 1 0 0,0 1-1 0 0,0-1 1 0 0,0 1 0 0 0,0 0-1 0 0,2-4 1 0 0,-2 4-56 0 0,0 1-162 0 0,3-2-113 0 0,-1 1 1 0 0,0-1-1 0 0,1 1 1 0 0,0 0-1 0 0,6-3 0 0 0,-3 1-290 0 0,-6 3 42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16671 0 0,'3'-8'1512'0'0,"-2"6"-1485"0"0,0 1-1 0 0,0-1 1 0 0,1 0-1 0 0,-1 1 1 0 0,0 0 0 0 0,1-1-1 0 0,-1 1 1 0 0,1 0-1 0 0,0-1 1 0 0,-1 1-1 0 0,4-1 1 0 0,22-11 59 0 0,-19 10 99 0 0,95-38 3882 0 0,-105 42-4008 0 0,-37 16-269 0 0,21-10-6289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0,'0'0'6008'0'0,"1"2"-5364"0"0,11 16 3288 0 0,-11-17-3369 0 0,8 12 458 0 0,4 13-570 0 0,-1 0-1 0 0,-1 0 1 0 0,13 49-1 0 0,-11-33-286 0 0,2 7-174 0 0,14 79 0 0 0,-23-90-1769 0 0,-5-36 1126 0 0,12-2-3813 0 0,-1-2-846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17 10591 0 0,'4'-16'6922'0'0,"-9"27"-5834"0"0,-3 7-227 0 0,-22 31 0 0 0,4-9-407 0 0,-31 64-330 0 0,-42 68 38 0 0,2-12-162 0 0,-90 202 0 0 0,182-352 0 0 0,-98 208 0 0 0,85-188-391 0 0,-41 53 0 0 0,58-82-172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 13615 0 0,'-9'4'253'0'0,"1"1"0"0"0,-1-1-1 0 0,1 1 1 0 0,0 1 0 0 0,0 0-1 0 0,0 0 1 0 0,-7 9 0 0 0,13-14 343 0 0,2-1-500 0 0,0 1-1 0 0,0-1 1 0 0,-1 0 0 0 0,1 0 0 0 0,0 1 0 0 0,0-1 0 0 0,-1 0 0 0 0,1 1 0 0 0,0-1 0 0 0,0 0 0 0 0,0 1 0 0 0,-1-1 0 0 0,1 0 0 0 0,0 1 0 0 0,0-1 0 0 0,0 0 0 0 0,0 1 0 0 0,0-1 0 0 0,0 1 0 0 0,0-1-1 0 0,0 0 1 0 0,0 1 0 0 0,0-1 0 0 0,0 0 0 0 0,0 1 0 0 0,7 1 114 0 0,0-1-1 0 0,0 0 1 0 0,0-1-1 0 0,-1 0 0 0 0,1 0 1 0 0,10-1-1 0 0,44-10 830 0 0,-39 7-739 0 0,286-46 1609 0 0,5 30-1199 0 0,-254 22-945 0 0,-57-1 103 0 0,0-1 11 0 0,0 1 0 0 0,6 1-2558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4607 0 0,'0'0'10606'0'0,"2"0"-9961"0"0,9-2 109 0 0,0 1 1 0 0,0-1-1 0 0,-1-1 1 0 0,19-6-1 0 0,11-3 533 0 0,-24 8-869 0 0,0 1 1 0 0,0 1-1 0 0,25-1 1 0 0,-31 3-374 0 0,-1 1 0 0 0,1 0 0 0 0,0 1 0 0 0,-1 0 0 0 0,1 0 0 0 0,-1 1 0 0 0,12 5 0 0 0,-16-6-765 0 0,0 0-1 0 0,0 1 1 0 0,0 0 0 0 0,0 0-1 0 0,0 0 1 0 0,5 5 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6911 0 0,'-5'2'-1534'0'0,"-8"2"11255"0"0,21-6-8434 0 0,38-11 256 0 0,99-25 387 0 0,12 10 77 0 0,-77 22-2183 0 0,1 10-3407 0 0,-70-3 1988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16 14367 0 0,'-68'-8'1382'0'0,"-1"3"1"0"0,0 3-1 0 0,0 3 0 0 0,-83 12 0 0 0,130-10-1311 0 0,0 2-1 0 0,-34 11 1 0 0,49-14-71 0 0,1 0-1 0 0,-1 1 1 0 0,1 0-1 0 0,0 1 1 0 0,0-1-1 0 0,0 1 0 0 0,0 0 1 0 0,1 1-1 0 0,-1-1 1 0 0,1 1-1 0 0,0 0 1 0 0,-6 9-1 0 0,9-12-11 0 0,1 1-1 0 0,-1 0 1 0 0,1-1-1 0 0,0 1 1 0 0,-1 0 0 0 0,1 0-1 0 0,1 0 1 0 0,-1 0-1 0 0,0 0 1 0 0,1 0-1 0 0,-1 0 1 0 0,1 0 0 0 0,0 1-1 0 0,0-1 1 0 0,1 5-1 0 0,0-4-13 0 0,0 1 0 0 0,0-1 0 0 0,1 0 0 0 0,0-1 0 0 0,0 1 0 0 0,0 0 0 0 0,0 0 0 0 0,0-1 0 0 0,1 1 0 0 0,3 3 0 0 0,6 5-78 0 0,0-1 0 0 0,1-1 0 0 0,0 0 0 0 0,24 14 0 0 0,165 114-241 0 0,-195-131 334 0 0,1 0 1 0 0,-1 0 0 0 0,-1 0 0 0 0,1 1 0 0 0,-1 0-1 0 0,-1 1 1 0 0,7 12 0 0 0,-9-17 12 0 0,-1 0 0 0 0,-1 0 0 0 0,1 0 0 0 0,0 1 0 0 0,-1-1 0 0 0,0 0 0 0 0,0 1 0 0 0,0-1 0 0 0,-1 1 0 0 0,1-1 0 0 0,-1 1 0 0 0,0 0 0 0 0,0-1 0 0 0,-1 1 0 0 0,0-1 0 0 0,1 1 0 0 0,-1-1 0 0 0,-3 7 0 0 0,2-8 34 0 0,0 0 0 0 0,0 0 1 0 0,0 0-1 0 0,-1 0 0 0 0,1 0 1 0 0,-1 0-1 0 0,0-1 1 0 0,0 0-1 0 0,0 1 0 0 0,0-1 1 0 0,0 0-1 0 0,-7 3 1 0 0,-4 1 251 0 0,-26 8 1 0 0,-24 4-225 0 0,-123 19 0 0 0,176-36-158 0 0,0 0 0 0 0,0 0 0 0 0,0-1 0 0 0,0 0 0 0 0,0-1 0 0 0,-21-5 0 0 0,31 6 89 0 0,-1 0 0 0 0,1-1 1 0 0,-1 1-1 0 0,1-1 0 0 0,-1 0 1 0 0,1 0-1 0 0,0 1 0 0 0,-1-1 1 0 0,1 0-1 0 0,0 0 0 0 0,-1 0 1 0 0,1 0-1 0 0,0-1 0 0 0,0 1 1 0 0,0 0-1 0 0,0 0 0 0 0,0-1 1 0 0,0 1-1 0 0,1 0 0 0 0,-1-1 1 0 0,0 1-1 0 0,1-1 0 0 0,-1 1 1 0 0,1-1-1 0 0,-1 0 0 0 0,1 1 1 0 0,0-1-1 0 0,0 1 0 0 0,-1-1 1 0 0,1 0-1 0 0,0 1 0 0 0,1-1 1 0 0,-1 1-1 0 0,1-4 0 0 0,0-2 35 0 0,1 1-1 0 0,0 0 0 0 0,0-1 0 0 0,1 1 0 0 0,0 0 1 0 0,0 0-1 0 0,5-6 0 0 0,5-7 70 0 0,1 1-1 0 0,0 1 1 0 0,2 0 0 0 0,0 1-1 0 0,20-15 1 0 0,97-63 678 0 0,-69 52-378 0 0,-28 17-276 0 0,50-35 392 0 0,-70 47-436 0 0,-1 0-1 0 0,0-1 1 0 0,14-18-1 0 0,-24 27-76 0 0,-3 4-3 0 0,-1 0 0 0 0,0-1 0 0 0,0 1 0 0 0,0-1-1 0 0,0 1 1 0 0,0-1 0 0 0,0 0 0 0 0,0 1 0 0 0,0-1 0 0 0,-1 0 0 0 0,1 1 0 0 0,-1-1 0 0 0,1 0-1 0 0,-1 0 1 0 0,1-2 0 0 0,-1 3-27 0 0,0 0 1 0 0,0 0-1 0 0,0 0 0 0 0,0 0 0 0 0,0 0 1 0 0,0 0-1 0 0,0 0 0 0 0,0 0 1 0 0,-1 0-1 0 0,1 0 0 0 0,0 0 0 0 0,-1 0 1 0 0,1 0-1 0 0,-1-1 0 0 0,0 0-205 0 0,-1 2-824 0 0,0 0 887 0 0,1 1 0 0 0,-1-1 1 0 0,0 0-1 0 0,0 0 1 0 0,1 1-1 0 0,-1-1 0 0 0,0 1 1 0 0,1 0-1 0 0,-1-1 1 0 0,1 1-1 0 0,-1 0 1 0 0,1 0-1 0 0,-1 0 0 0 0,1 0 1 0 0,-3 2-1 0 0,-3 6-1442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5063 0 0,'0'0'390'0'0,"-1"1"-252"0"0,-82 60 9573 0 0,15-11-7478 0 0,57-43-1957 0 0,1 0 1 0 0,0 1-1 0 0,0 0 0 0 0,1 1 0 0 0,0 0 1 0 0,-8 12-1 0 0,14-17-213 0 0,1 0 1 0 0,0-1-1 0 0,0 1 1 0 0,0 0-1 0 0,1 0 1 0 0,-1 0-1 0 0,1 0 1 0 0,0 0 0 0 0,0 0-1 0 0,0 0 1 0 0,1 1-1 0 0,-1-1 1 0 0,1 0-1 0 0,0 0 1 0 0,1 1-1 0 0,-1-1 1 0 0,1 0-1 0 0,-1 0 1 0 0,1 0-1 0 0,0 1 1 0 0,1-1-1 0 0,1 4 1 0 0,-1-4 18 0 0,0 1 0 0 0,0-1 0 0 0,1 0 0 0 0,-1 0 1 0 0,1 0-1 0 0,0 0 0 0 0,0 0 0 0 0,0-1 0 0 0,1 1 0 0 0,-1-1 0 0 0,1 0 0 0 0,0 0 1 0 0,0 0-1 0 0,8 4 0 0 0,-6-4 3 0 0,1-1 1 0 0,0 1-1 0 0,0-1 1 0 0,0 0-1 0 0,0-1 0 0 0,1 0 1 0 0,-1 0-1 0 0,0-1 1 0 0,9 0-1 0 0,-2 0 5 0 0,0-2-1 0 0,-1 0 1 0 0,1-1-1 0 0,0 0 1 0 0,-1-1-1 0 0,0 0 1 0 0,0-1-1 0 0,0-1 1 0 0,23-13-1 0 0,-31 15-74 0 0,1 0 0 0 0,-1 0 1 0 0,0 0-1 0 0,0-1 0 0 0,0 0 0 0 0,-1 0 0 0 0,0 0 0 0 0,0 0 0 0 0,4-8 0 0 0,-6 11-32 0 0,-1-1-1 0 0,0 1 1 0 0,0-1-1 0 0,0 1 1 0 0,0-1-1 0 0,0 0 1 0 0,-1 1-1 0 0,1-1 1 0 0,-1 0-1 0 0,0 1 1 0 0,0-1-1 0 0,1 0 1 0 0,-2 1-1 0 0,1-1 1 0 0,0 0-1 0 0,-1 1 1 0 0,1-1-1 0 0,-1 0 1 0 0,0 1-1 0 0,0-1 1 0 0,0 1-1 0 0,0-1 1 0 0,0 1-1 0 0,0-1 1 0 0,-2-1-1 0 0,-6-6-241 0 0,0 1 1 0 0,0 0-1 0 0,-1 0 0 0 0,-1 1 0 0 0,1 1 1 0 0,-1-1-1 0 0,-15-6 0 0 0,-23-17-711 0 0,30 18 369 0 0,2 0-1457 0 0,-30-25 0 0 0,39 29 607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2303 0 0,'-1'2'7566'0'0,"-39"36"2342"0"0,27-23-9675 0 0,1 0 0 0 0,0 1 0 0 0,1 0 0 0 0,-15 31 0 0 0,-17 42 372 0 0,-66 101-1 0 0,81-152-450 0 0,-44 47-1 0 0,6-10-349 0 0,67-74 65 0 0,0-1 0 0 0,0 1 0 0 0,1-1 0 0 0,-1 1 0 0 0,0-1 0 0 0,0 1 0 0 0,0-1 0 0 0,1 0 0 0 0,-1 0 0 0 0,1 1 0 0 0,18-2-715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11055 0 0,'0'0'852'0'0,"0"2"-560"0"0,-1 24 286 0 0,0-13 1022 0 0,-1-1 0 0 0,0 0 0 0 0,-1 0 0 0 0,-1 0 0 0 0,1 0 1 0 0,-11 19-1 0 0,11-21-1202 0 0,1-6-320 0 0,0 0 0 0 0,1 0 0 0 0,-1 0 0 0 0,-1 0 0 0 0,1-1-1 0 0,0 1 1 0 0,-5 4 0 0 0,-4 9-249 0 0,10-15-46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281 217 10591 0 0,'-2'0'819'0'0,"-14"6"-700"0"0,1-1 691 0 0,6-2 2916 0 0,9-3-3648 0 0,-1 0 1 0 0,1 0 0 0 0,0 1 0 0 0,0-1 0 0 0,-1 0 0 0 0,1 0 0 0 0,0 0 0 0 0,-1 0 0 0 0,1 0-1 0 0,0 0 1 0 0,-1 0 0 0 0,1 0 0 0 0,0 0 0 0 0,-1 0 0 0 0,1 0 0 0 0,0 0 0 0 0,-1 0-1 0 0,1 0 1 0 0,0 0 0 0 0,0 0 0 0 0,-1 0 0 0 0,1 0 0 0 0,0 0 0 0 0,-1 0 0 0 0,1 0 0 0 0,0-1-1 0 0,0 1 1 0 0,-1 0 0 0 0,1 0 0 0 0,0 0 0 0 0,-1-1 0 0 0,1 1 0 0 0,0 0 0 0 0,0 0-1 0 0,0-1 1 0 0,-1 1 0 0 0,1 0 0 0 0,0 0 0 0 0,0-1 0 0 0,0 1 0 0 0,0 0 0 0 0,0-1 0 0 0,-1 1-1 0 0,1 0 1 0 0,0 0 0 0 0,0-1 0 0 0,0 1 0 0 0,0 0 0 0 0,0-1 0 0 0,0 1 0 0 0,0 0-1 0 0,0-1 1 0 0,0 1 0 0 0,0 0 0 0 0,0-1 0 0 0,0 1 0 0 0,1 0 0 0 0,-1-1 0 0 0,0 1 0 0 0,0 0-1 0 0,0 0 1 0 0,0-1 0 0 0,0 1 0 0 0,1-1 0 0 0,0-1 54 0 0,0 0 0 0 0,0 0 0 0 0,0 0 0 0 0,0-1-1 0 0,1 1 1 0 0,-1 1 0 0 0,3-4 0 0 0,13-9 320 0 0,1 2 0 0 0,0 0 1 0 0,28-12-1 0 0,-2 0-246 0 0,-41 22-204 0 0,120-65 49 0 0,-103 57-11 0 0,2 2 0 0 0,-1 0 0 0 0,1 1 0 0 0,24-5 0 0 0,-46 12-37 0 0,1 0 0 0 0,-1 0 0 0 0,1 0 0 0 0,-1 0 0 0 0,1-1 0 0 0,0 1-1 0 0,-1 0 1 0 0,1 0 0 0 0,-1 0 0 0 0,1 0 0 0 0,-1 1 0 0 0,1-1 0 0 0,0 0 0 0 0,-1 0 0 0 0,1 0 0 0 0,-1 0-1 0 0,1 0 1 0 0,-1 1 0 0 0,1-1 0 0 0,-1 0 0 0 0,1 1 0 0 0,-1-1 0 0 0,1 0 0 0 0,-1 1 0 0 0,0-1 0 0 0,1 0 0 0 0,-1 1-1 0 0,1-1 1 0 0,-1 1 0 0 0,1 0 0 0 0,-1 0 14 0 0,1 1-1 0 0,-1-1 0 0 0,0 1 1 0 0,0-1-1 0 0,0 0 1 0 0,0 1-1 0 0,0-1 0 0 0,0 1 1 0 0,0-1-1 0 0,0 1 1 0 0,-1 2-1 0 0,-1 3 40 0 0,0 0 1 0 0,0 0-1 0 0,-1 0 0 0 0,-4 7 0 0 0,-2 0-66 0 0,0-1-1 0 0,-1 0 1 0 0,-19 20 0 0 0,-39 31-75 0 0,63-59 77 0 0,-32 25-401 0 0,-1-2 0 0 0,-80 46 0 0 0,90-57 305 0 0,0 2-1 0 0,1 1 1 0 0,1 1-1 0 0,-34 36 1 0 0,-88 114-801 0 0,147-170 1724 0 0,14-1-371 0 0,105-23 374 0 0,169-11 866 0 0,-129 11-1608 0 0,-156 23-170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99 116 2759 0 0,'-11'3'10318'0'0,"9"4"-9817"0"0,1-1 1 0 0,0 1-1 0 0,0 0 1 0 0,0-1-1 0 0,1 1 1 0 0,0 9 0 0 0,1-8-407 0 0,-1-1 0 0 0,0 1 0 0 0,-1-1 0 0 0,0 1 0 0 0,0-1 0 0 0,-3 11 0 0 0,2-13-17 0 0,0 1 1 0 0,-1-1 0 0 0,1 0 0 0 0,-1 1-1 0 0,0-1 1 0 0,-1 0 0 0 0,1-1 0 0 0,-1 1-1 0 0,0-1 1 0 0,0 1 0 0 0,0-1-1 0 0,-1 0 1 0 0,1-1 0 0 0,-1 1 0 0 0,0-1-1 0 0,-10 5 1 0 0,14-7 899 0 0,0-2-950 0 0,1 0 1 0 0,-1-1-1 0 0,1 1 1 0 0,0 0-1 0 0,0 0 1 0 0,0-1 0 0 0,0 1-1 0 0,0 0 1 0 0,0 0-1 0 0,0 0 1 0 0,0-1-1 0 0,0 1 1 0 0,0 0 0 0 0,1 0-1 0 0,-1 0 1 0 0,1-1-1 0 0,-1 1 1 0 0,0 0-1 0 0,1 0 1 0 0,0 0 0 0 0,-1 0-1 0 0,2-1 1 0 0,20-23 167 0 0,-15 17-147 0 0,15-15-39 0 0,1 1-1 0 0,0 1 0 0 0,2 1 1 0 0,0 1-1 0 0,2 1 0 0 0,0 2 1 0 0,0 0-1 0 0,48-18 0 0 0,-67 31-18 0 0,0 0 0 0 0,0 1-1 0 0,0 0 1 0 0,0 0 0 0 0,0 0-1 0 0,16 0 1 0 0,-11 5 13 0 0,-10-1 14 0 0,0-1 0 0 0,-1 0 0 0 0,1 1 1 0 0,-1 0-1 0 0,1-1 0 0 0,-1 1 0 0 0,3 2 0 0 0,2 6 56 0 0,-6-6-56 0 0,0 1 1 0 0,0-1 0 0 0,0 0 0 0 0,-1 1-1 0 0,1-1 1 0 0,-1 0 0 0 0,0 1-1 0 0,0-1 1 0 0,-1 0 0 0 0,1 1 0 0 0,-1-1-1 0 0,-2 8 1 0 0,-3 5 134 0 0,-13 29 0 0 0,12-30-69 0 0,6-10-13 0 0,-1-3-77 0 0,-9 8 170 0 0,-2-1-198 0 0,8-10 9 0 0,2 0 3 0 0,2 1-9 0 0,-1-1-1 0 0,0 0 1 0 0,1 1 0 0 0,-1-1-1 0 0,0 0 1 0 0,1 0 0 0 0,-1 0-1 0 0,0 0 1 0 0,0 0 0 0 0,1 0-1 0 0,-1-1 1 0 0,0 1 0 0 0,-2-2-1 0 0,2 2-56 0 0,-3-12 0 0 0,5 10 88 0 0,-1-1 0 0 0,1 0 0 0 0,0 1 0 0 0,0-1 0 0 0,0 1 0 0 0,0-1 0 0 0,0 0 0 0 0,0 1 0 0 0,1-1 0 0 0,-1 1 0 0 0,1-1 0 0 0,0 1 0 0 0,0-1 0 0 0,0 1 0 0 0,0-1 0 0 0,0 1 0 0 0,1 0 0 0 0,-1 0 0 0 0,0-1 0 0 0,1 1 0 0 0,2-2 0 0 0,4-5 0 0 0,0 1 0 0 0,1 0 0 0 0,12-9 0 0 0,7-4-41 0 0,2 0 0 0 0,0 3 0 0 0,0 0 0 0 0,2 2-1 0 0,0 1 1 0 0,44-13 0 0 0,-72 26 55 0 0,0 1 0 0 0,0 0 0 0 0,0 0-1 0 0,0 0 1 0 0,0 1 0 0 0,1-1 0 0 0,-1 1 0 0 0,0 0 0 0 0,0 0-1 0 0,0 1 1 0 0,1-1 0 0 0,-1 1 0 0 0,0 0 0 0 0,0 0-1 0 0,0 0 1 0 0,0 1 0 0 0,0-1 0 0 0,0 1 0 0 0,-1 0 0 0 0,1 0-1 0 0,3 3 1 0 0,-3-2 27 0 0,0-1 0 0 0,-1 1 0 0 0,0 0-1 0 0,1 1 1 0 0,-1-1 0 0 0,0 1 0 0 0,-1-1 0 0 0,1 1-1 0 0,2 4 1 0 0,-4-6 31 0 0,1 11 139 0 0,-1-7-134 0 0,-1-1 0 0 0,0 1 0 0 0,-1-1 0 0 0,1 1-1 0 0,-1-1 1 0 0,0 1 0 0 0,-1-1 0 0 0,-3 11 0 0 0,-2 1 174 0 0,-14 22-1 0 0,6-10-121 0 0,10-20-134 0 0,1-4 29 0 0,1 1-2976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17 341 5983 0 0,'0'0'12334'0'0,"0"0"-12174"0"0,0 1 1 0 0,-1-1-1 0 0,1 0 1 0 0,0 1-1 0 0,-1-1 1 0 0,1 0-1 0 0,0 1 1 0 0,-1-1-1 0 0,1 0 1 0 0,0 0-1 0 0,-1 0 1 0 0,1 1-1 0 0,-1-1 1 0 0,1 0 0 0 0,0 0-1 0 0,-1 0 1 0 0,1 0-1 0 0,-1 0 1 0 0,0 1-1 0 0,0-3-115 0 0,0 0 0 0 0,0 0 0 0 0,0 0 0 0 0,0 0 0 0 0,0-1 1 0 0,0 1-1 0 0,1 0 0 0 0,-1 0 0 0 0,1 0 0 0 0,0-1 0 0 0,-1 1 0 0 0,1 0 0 0 0,0 0 0 0 0,0-1 0 0 0,1 1 0 0 0,-1 0 0 0 0,0 0 0 0 0,1 0 0 0 0,-1-1 0 0 0,1 1 1 0 0,0 0-1 0 0,0 0 0 0 0,0 0 0 0 0,0 0 0 0 0,2-3 0 0 0,4-7-26 0 0,1 1 1 0 0,0 0-1 0 0,11-11 1 0 0,-13 15 42 0 0,13-11-114 0 0,1 0-1 0 0,1 1 1 0 0,0 1-1 0 0,1 0 1 0 0,26-12-1 0 0,-41 25 39 0 0,0-1-1 0 0,0 1 0 0 0,0 0 1 0 0,12-3-1 0 0,-6 4-9 0 0,-1 4-24 0 0,-10-1 39 0 0,1 0-1 0 0,-1 0 1 0 0,1 1-1 0 0,-1-1 1 0 0,1 1-1 0 0,-1 0 1 0 0,0 0-1 0 0,0-1 1 0 0,0 2-1 0 0,0-1 1 0 0,0 0-1 0 0,0 0 1 0 0,0 1-1 0 0,-1-1 1 0 0,1 0-1 0 0,-1 1 1 0 0,1 2-1 0 0,1 2-4 0 0,-1-1 0 0 0,0 1 1 0 0,0 0-1 0 0,-1 0 0 0 0,0-1 0 0 0,0 9 0 0 0,0-12 14 0 0,-1 1 0 0 0,1-1 0 0 0,-1 0 0 0 0,0 0 0 0 0,-1 1 0 0 0,1-1 0 0 0,0 0 0 0 0,-1 0 0 0 0,-1 4 0 0 0,0 0 0 0 0,0 0 43 0 0,1-1 0 0 0,-2 1 1 0 0,-4 10-1 0 0,6-15-2 0 0,-1 0 1 0 0,1 0 0 0 0,-1 0-1 0 0,0 0 1 0 0,0 0 0 0 0,-3 3-1 0 0,3-4 143 0 0,1 0-104 0 0,-5 2-79 0 0,5-4-13 0 0,1 1 0 0 0,0-1 0 0 0,-1 1 0 0 0,1-1 0 0 0,0 1 0 0 0,0-1 0 0 0,-1 0 0 0 0,1 1 0 0 0,0-1 0 0 0,0 1 0 0 0,0-1 0 0 0,-1 0 0 0 0,1 1 0 0 0,0-1 0 0 0,0 1 0 0 0,0-1 0 0 0,0 0 0 0 0,0 1 0 0 0,0-1 0 0 0,0 1 0 0 0,1-1 0 0 0,-1 0 0 0 0,0 1 0 0 0,0-1 0 0 0,0 1 0 0 0,1-1 0 0 0,-1 0 0 0 0,0 0 0 0 0,19-24-85 0 0,0 1 0 0 0,2 0-1 0 0,1 1 1 0 0,0 2-1 0 0,2 0 1 0 0,0 2-1 0 0,1 0 1 0 0,1 2 0 0 0,1 0-1 0 0,0 2 1 0 0,34-13-1 0 0,-53 25 101 0 0,0 0 0 0 0,0 1-1 0 0,0 0 1 0 0,1 0 0 0 0,16-1-1 0 0,-23 4 36 0 0,0-1 0 0 0,0 1 0 0 0,0-1 0 0 0,0 1-1 0 0,0 0 1 0 0,0 0 0 0 0,0 0 0 0 0,-1 0 0 0 0,1 1 0 0 0,0-1 0 0 0,-1 0-1 0 0,1 1 1 0 0,0-1 0 0 0,-1 1 0 0 0,0-1 0 0 0,1 1 0 0 0,1 2 0 0 0,-1 1-16 0 0,1 0 0 0 0,-1-1 1 0 0,0 1-1 0 0,-1 0 1 0 0,1 0-1 0 0,-1 0 1 0 0,0 1-1 0 0,0-1 1 0 0,-1 0-1 0 0,1 0 1 0 0,-1 7-1 0 0,-1 9 91 0 0,-5 30 0 0 0,4-37-41 0 0,-1 9-11 0 0,2-11-32 0 0,0-1 1 0 0,-1 0-1 0 0,-1 0 1 0 0,0 0-1 0 0,0 0 1 0 0,-1-1-1 0 0,-10 20 0 0 0,0 2 121 0 0,13-30-125 0 0,2-1-287 0 0,-1 0 213 0 0,0 0-1 0 0,1 0 1 0 0,-1 0 0 0 0,1 0 0 0 0,0 0 0 0 0,-1 0 0 0 0,1 0-1 0 0,-1-1 1 0 0,1 1 0 0 0,0 0 0 0 0,0 0 0 0 0,0 0 0 0 0,0-1 0 0 0,-1 1-1 0 0,1 0 1 0 0,0-1 0 0 0,1 1 0 0 0,20 11-1729 0 0,-20-12 1275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 1375 0 0,'0'0'66'0'0,"2"0"-8"0"0,19-7 126 0 0,0 3 11396 0 0,0 2-4965 0 0,-15 2-6004 0 0,-1 0 0 0 0,1 0-1 0 0,0 1 1 0 0,8 2 0 0 0,-9-2-967 0 0,0 0 0 0 0,0 1 0 0 0,0 0 0 0 0,-1 0 0 0 0,1 1 0 0 0,-1-1 0 0 0,0 1 0 0 0,6 4 0 0 0,9 11 1971 0 0,-3 3-1615 0 0,-2 0 0 0 0,0 0 0 0 0,21 46 0 0 0,-11-19 0 0 0,-20-42 11 0 0,-1 0 0 0 0,0 0 0 0 0,-1 0 0 0 0,1 1 0 0 0,-1-1 0 0 0,0 1 0 0 0,1 13-1 0 0,-3-17-2 0 0,0 0 0 0 0,0 0 0 0 0,0 0-1 0 0,0-1 1 0 0,-1 1 0 0 0,0 0-1 0 0,1-1 1 0 0,-1 1 0 0 0,0 0-1 0 0,0-1 1 0 0,0 1 0 0 0,-1-1-1 0 0,1 1 1 0 0,-1-1 0 0 0,1 0-1 0 0,-1 0 1 0 0,0 1 0 0 0,0-1-1 0 0,0 0 1 0 0,0-1 0 0 0,0 1-1 0 0,-3 2 1 0 0,-11 6 55 0 0,-1-1 1 0 0,0-1-1 0 0,0 0 0 0 0,-27 7 1 0 0,-9 4 56 0 0,-137 52 14 0 0,187-70-330 0 0,1-1-20 0 0,0 0-1 0 0,1 1 1 0 0,-1 0-1 0 0,0-1 1 0 0,0 1-1 0 0,1 0 1 0 0,-1 0-1 0 0,-2 1 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7831 0 0,'0'0'11239'0'0,"-11"0"-10182"0"0,1 1-957 0 0,0 0 1 0 0,0 0-1 0 0,0 1 0 0 0,1 0 1 0 0,-1 1-1 0 0,-11 5 0 0 0,-57 27-30 0 0,52-22-34 0 0,-75 42-36 0 0,28-15 0 0 0,32-15 0 0 0,28-17-1 0 0,12-5-4 0 0,1-1-3 0 0,-1-2 2 0 0,1 1 1 0 0,0-1 0 0 0,0 0 0 0 0,0 1 0 0 0,0-1-1 0 0,0 1 1 0 0,0-1 0 0 0,0 1 0 0 0,0-1 0 0 0,0 1 0 0 0,0-1-1 0 0,0 0 1 0 0,1 1 0 0 0,-1-1 0 0 0,0 1 0 0 0,0-1-1 0 0,0 0 1 0 0,0 1 0 0 0,1-1 0 0 0,-1 1 0 0 0,0-1 0 0 0,0 0-1 0 0,1 1 1 0 0,0-1 0 0 0,7 8-33 0 0,-5-5 15 0 0,0-1 1 0 0,0 0-1 0 0,1 0 1 0 0,-1 0 0 0 0,1-1-1 0 0,0 1 1 0 0,-1-1 0 0 0,1 0-1 0 0,0 0 1 0 0,0 0-1 0 0,0-1 1 0 0,6 1 0 0 0,6-1-205 0 0,31-3 1 0 0,2-1 40 0 0,-40 4 236 0 0,1 1 0 0 0,0 0 1 0 0,0 0-1 0 0,-1 1 0 0 0,1 0 0 0 0,-1 1 0 0 0,1 0 0 0 0,-1 0 0 0 0,0 1 0 0 0,0 0 1 0 0,-1 1-1 0 0,1 0 0 0 0,-1 0 0 0 0,0 1 0 0 0,0 0 0 0 0,-1 0 0 0 0,0 1 0 0 0,0 0 0 0 0,0 0 1 0 0,-1 1-1 0 0,6 8 0 0 0,-8-10-4 0 0,12 22 73 0 0,-14-24-99 0 0,-1-1 21 0 0,1 0 0 0 0,-1 0 0 0 0,1 0 0 0 0,-1 0-1 0 0,0 0 1 0 0,0 1 0 0 0,-1-1 0 0 0,1 0 0 0 0,-1 1 0 0 0,1-1-1 0 0,-1 0 1 0 0,0 1 0 0 0,0-1 0 0 0,0 0 0 0 0,-2 7 0 0 0,1-7-7 0 0,-1 1 0 0 0,1-1 0 0 0,-1 0 1 0 0,0 0-1 0 0,0 0 0 0 0,0 0 1 0 0,0 0-1 0 0,0 0 0 0 0,-1 0 1 0 0,0 0-1 0 0,1-1 0 0 0,-1 0 1 0 0,0 1-1 0 0,-6 2 0 0 0,1 0 21 0 0,-1 0 0 0 0,0-1-1 0 0,0 0 1 0 0,-1 0 0 0 0,-17 3-1 0 0,-52 6 5 0 0,58-10-11 0 0,-24 4 3 0 0,-65 6 7 0 0,95-12-46 0 0,0-1 0 0 0,0 0 0 0 0,0-1 0 0 0,1-1 0 0 0,-20-4 0 0 0,25 2-12 0 0,8 4-2 0 0,1 0 0 0 0,0 0 0 0 0,-1 0 0 0 0,1 0 0 0 0,0 0 0 0 0,0 0 0 0 0,-1-1 0 0 0,1 1 0 0 0,0 0 0 0 0,0 0 0 0 0,-1 0 0 0 0,1 0 0 0 0,0-1 0 0 0,0 1 0 0 0,0 0 0 0 0,-1 0 0 0 0,1-1 0 0 0,0 1 0 0 0,0 0 0 0 0,0 0 0 0 0,0-1 0 0 0,0 1 0 0 0,0 0 0 0 0,-1 0 0 0 0,1-1 0 0 0,0 1 0 0 0,0 0 0 0 0,0 0 0 0 0,0-1 1 0 0,0 1-1 0 0,0 0 0 0 0,0-1 0 0 0,0 1 0 0 0,0 0 0 0 0,0 0 0 0 0,0-1 0 0 0,0 1 0 0 0,0 0 0 0 0,1-1 0 0 0,-1 1 0 0 0,0 0 0 0 0,0 0 0 0 0,0-1 0 0 0,0 1 0 0 0,0 0 0 0 0,1 0 0 0 0,-1-1 0 0 0,0 1 0 0 0,0 0 0 0 0,0 0 0 0 0,1 0 0 0 0,-1-1 0 0 0,0 1 0 0 0,0 0 0 0 0,0 0 0 0 0,1 0 0 0 0,1-2-55 0 0,1 0 1 0 0,-1 0 0 0 0,1 0-1 0 0,-1 1 1 0 0,1-1 0 0 0,-1 1-1 0 0,1 0 1 0 0,0 0 0 0 0,0 0-1 0 0,0 0 1 0 0,0 0 0 0 0,3 0-1 0 0,41-4-2145 0 0,-38 5 1300 0 0,14-2-724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5983 0 0,'0'0'4492'0'0,"7"-8"819"0"0,5 1-4523 0 0,0 0-1 0 0,0 1 1 0 0,1 1-1 0 0,-1 0 1 0 0,1 1 0 0 0,17-4-1 0 0,-10 2-432 0 0,-1 2-1 0 0,1 0 0 0 0,0 2 1 0 0,1 0-1 0 0,37 1 1 0 0,-35 5-530 0 0,-21-4-102 0 0,-1 2-510 0 0,5 1 28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5983 0 0,'0'0'10162'0'0,"2"-1"-9050"0"0,19-6 317 0 0,-1 1 0 0 0,38-5 0 0 0,47-1-317 0 0,-49 7-626 0 0,-30 2-352 0 0,-3 0-103 0 0,1 1 1 0 0,-1 1 0 0 0,0 1-1 0 0,32 4 1 0 0,-30 1-3273 0 0,-15-5 1239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5527 0 0,'-2'1'7895'0'0,"-12"10"-5559"0"0,-17 17 0 0 0,25-21-2004 0 0,-1 0 1 0 0,0-1-1 0 0,0 0 1 0 0,0 0-1 0 0,-1-1 1 0 0,0 0-1 0 0,0 0 1 0 0,-1 0-1 0 0,1-1 1 0 0,-12 3-1 0 0,-31 4-126 0 0,-79 6 0 0 0,37-6-154 0 0,80-9-55 0 0,-19 3-161 0 0,0-1 0 0 0,-1-2-1 0 0,-52-2 1 0 0,83 0-113 0 0,1-1-368 0 0,1 1 591 0 0,-1-1 0 0 0,1 1-1 0 0,0-1 1 0 0,-1 1 0 0 0,1-1 0 0 0,0 1 0 0 0,-1-1-1 0 0,1 1 1 0 0,0-1 0 0 0,0 1 0 0 0,0-1 0 0 0,-1 1-1 0 0,1-1 1 0 0,0 0 0 0 0,0 0 0 0 0,3-4-308 0 0,0 1 0 0 0,0-1-1 0 0,0 1 1 0 0,1 0 0 0 0,0 0 0 0 0,0 0 0 0 0,0 1 0 0 0,5-4 0 0 0,10-9-1282 0 0,-18 14 1103 0 0,-3 3-434 0 0,-1 0 975 0 0,1 0-1 0 0,0 1 1 0 0,0-1 0 0 0,0 0 0 0 0,0 1-1 0 0,0-1 1 0 0,1 1 0 0 0,-3 2-1 0 0,-1 1 32 0 0,-34 28 787 0 0,2 2 1 0 0,1 2-1 0 0,2 1 0 0 0,-29 44 0 0 0,50-65-576 0 0,7-11-14 0 0,1 0 0 0 0,1 1 0 0 0,0-1-1 0 0,-7 13 1 0 0,11-18 596 0 0,18 2-418 0 0,-15-2-369 0 0,0 0-1 0 0,-1-1 1 0 0,1 1 0 0 0,0-1 0 0 0,0 0 0 0 0,4 0 0 0 0,6-2 26 0 0,0-1-1 0 0,-1 0 1 0 0,22-9 0 0 0,-20 7-16 0 0,1 0 0 0 0,20-4 0 0 0,22-2-52 0 0,27-3-12 0 0,-71 13 15 0 0,0 0 0 0 0,1 1 0 0 0,-1 1 0 0 0,20 2 0 0 0,-21-1-5 0 0,-1 0 0 0 0,0 1 0 0 0,0 0-1 0 0,11 6 1 0 0,-17-7 4 0 0,0 1 0 0 0,1 1 0 0 0,-1-1 0 0 0,0 1 0 0 0,0 0 0 0 0,-1 0 0 0 0,1 0 0 0 0,-1 0 0 0 0,0 1 0 0 0,0 0 0 0 0,4 7 0 0 0,-7-10 53 0 0,1 0 0 0 0,-1 0 0 0 0,0 0 0 0 0,0 0 0 0 0,0 1 0 0 0,0-1 0 0 0,0 0 0 0 0,0 1 0 0 0,-1-1 0 0 0,1 1 0 0 0,-1-1 0 0 0,0 1 0 0 0,1-1 0 0 0,-1 1-1 0 0,0-1 1 0 0,-1 1 0 0 0,1 2 0 0 0,-1 3 155 0 0,0-6-161 0 0,1 0 0 0 0,-1 0 0 0 0,0 0 0 0 0,0 0-1 0 0,0 0 1 0 0,0-1 0 0 0,0 1 0 0 0,0 0 0 0 0,0-1 0 0 0,-1 1 0 0 0,1-1-1 0 0,-1 1 1 0 0,1-1 0 0 0,-3 2 0 0 0,1-1 34 0 0,-5 5-31 0 0,-1 0-1 0 0,0-1 1 0 0,0 0-1 0 0,-1 0 1 0 0,-19 7 0 0 0,-54 15 196 0 0,72-24-238 0 0,-144 46 43 0 0,153-50-161 0 0,5-1-1414 0 0,56-26-3779 0 0,-30 15 3332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10535 0 0,'0'0'956'0'0,"-1"1"-786"0"0,-10 14 263 0 0,0 0 0 0 0,2 1 1 0 0,-12 25-1 0 0,-18 56 1119 0 0,8-8-400 0 0,0 2-511 0 0,-45 91-1 0 0,-1-42-282 0 0,-117 161 0 0 0,188-292-176 0 0,16-25-5306 0 0,4-5-526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52 6447 0 0,'24'-14'379'0'0,"33"-17"3013"0"0,-44 24 5701 0 0,-78 56-8670 0 0,-32 28-254 0 0,22 1-169 0 0,65-66 0 0 0,1 1 0 0 0,0 0 0 0 0,1 0 0 0 0,-13 28 0 0 0,20-39 3 0 0,0 0 0 0 0,0 1 0 0 0,0-1 1 0 0,1 0-1 0 0,-1 1 0 0 0,1-1 0 0 0,-1 0 0 0 0,1 1 0 0 0,0-1 0 0 0,0 1 0 0 0,0-1 0 0 0,0 1 0 0 0,0-1 0 0 0,1 0 0 0 0,-1 1 1 0 0,1-1-1 0 0,-1 0 0 0 0,1 1 0 0 0,0-1 0 0 0,0 0 0 0 0,0 0 0 0 0,0 1 0 0 0,0-1 0 0 0,2 2 0 0 0,1-1 22 0 0,-1 0 0 0 0,0 0 0 0 0,0-1 0 0 0,1 0 0 0 0,-1 1 0 0 0,1-1 0 0 0,0 0 0 0 0,0-1 0 0 0,-1 1 0 0 0,1-1 0 0 0,0 0 0 0 0,0 1 0 0 0,6-1 0 0 0,1 1 49 0 0,0 0 0 0 0,0-1 0 0 0,1 0-1 0 0,-1-1 1 0 0,1 0 0 0 0,-1-1 0 0 0,15-3 0 0 0,-21 3-40 0 0,-1 0-1 0 0,1 0 0 0 0,0-1 1 0 0,-1 0-1 0 0,1 0 1 0 0,-1 0-1 0 0,0-1 1 0 0,0 1-1 0 0,0-1 0 0 0,0 0 1 0 0,0 0-1 0 0,0 0 1 0 0,-1-1-1 0 0,1 1 1 0 0,-1-1-1 0 0,0 0 1 0 0,0 0-1 0 0,-1 0 0 0 0,4-6 1 0 0,2-12 71 0 0,-1 0 0 0 0,0 0 1 0 0,-2 0-1 0 0,-1-1 0 0 0,3-33 0 0 0,2-14-39 0 0,3 9-570 0 0,-12 60 331 0 0,-1 10-8024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6911 0 0,'0'0'15189'0'0,"1"2"-14659"0"0,0-1-414 0 0,0 1 0 0 0,-1-1 0 0 0,1 1 1 0 0,0 0-1 0 0,-1-1 0 0 0,1 1 0 0 0,-1 0 1 0 0,0 0-1 0 0,1-1 0 0 0,-1 1 0 0 0,0 0 0 0 0,0 0 1 0 0,0-1-1 0 0,-1 4 0 0 0,0-1-39 0 0,0 0 1 0 0,-1 1-1 0 0,1-1 0 0 0,-1 0 0 0 0,0 0 1 0 0,0 0-1 0 0,-1-1 0 0 0,-2 5 0 0 0,4-6-281 0 0,9-7-2869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336 239 5063 0 0,'-2'-1'232'0'0,"-5"-1"-182"0"0,-1 1 0 0 0,1 0-1 0 0,-13 0 1 0 0,1 2 12551 0 0,22-1-12472 0 0,0 0 0 0 0,0-1-1 0 0,1 1 1 0 0,-1-1 0 0 0,0 0-1 0 0,0 0 1 0 0,0 0 0 0 0,0-1-1 0 0,5-2 1 0 0,25-20 345 0 0,-19 13-203 0 0,28-18 771 0 0,1 1 0 0 0,77-36 0 0 0,-89 51-760 0 0,1 0 0 0 0,1 2 0 0 0,0 2 0 0 0,64-10 0 0 0,-77 18-138 0 0,-5 3-24 0 0,-14-1-119 0 0,-1-1 0 0 0,1 0 0 0 0,-1 0 0 0 0,1 0 0 0 0,-1 1 0 0 0,0-1 0 0 0,1 0 0 0 0,-1 0 0 0 0,1 1 0 0 0,-1-1 0 0 0,0 0 0 0 0,1 1 0 0 0,-1-1 0 0 0,0 0 0 0 0,0 1 0 0 0,1-1 0 0 0,-1 1 0 0 0,0-1 0 0 0,0 1 0 0 0,1-1 0 0 0,-1 0 0 0 0,0 1 0 0 0,0 0 0 0 0,0 1-1 0 0,0 0 0 0 0,0 0 0 0 0,0 1 0 0 0,-1-1 0 0 0,1 0 0 0 0,0 0 0 0 0,-1 0 0 0 0,0 0 0 0 0,0 0 0 0 0,1 0 0 0 0,-1 0 0 0 0,-2 3 0 0 0,-17 25 0 0 0,16-25 0 0 0,-12 16-79 0 0,-2-1 0 0 0,-34 31 1 0 0,-47 30-354 0 0,38-32 251 0 0,18-15-283 0 0,-1-3 1 0 0,-1-1 0 0 0,-71 35-1 0 0,-129 74 294 0 0,234-131 96 0 0,-19 17 0 0 0,14-12-68 0 0,15-11 27 0 0,3-2 10 0 0,0 1 106 0 0,-1 0 1 0 0,1 0-1 0 0,0-1 0 0 0,0 1 0 0 0,0-1 0 0 0,0 0 0 0 0,0 0 0 0 0,0 0 0 0 0,0 1 1 0 0,0-2-1 0 0,0 1 0 0 0,3 0 0 0 0,-4-1 7 0 0,149-21 1927 0 0,-62 7-845 0 0,-4 5 24 0 0,115-1-1 0 0,-158 10-1076 0 0,-39 1-149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61 100 7831 0 0,'0'0'706'0'0,"2"0"-578"0"0,7 3 6345 0 0,-9 4-2254 0 0,0-2-5851 0 0,-2 8 1848 0 0,-1-1 1 0 0,-1 0 0 0 0,0 0 0 0 0,0 0 0 0 0,-1-1 0 0 0,0 0 0 0 0,-8 12 0 0 0,-5 12-32 0 0,12-23-120 0 0,1-3 7 0 0,2-5 489 0 0,3-5-224 0 0,5-11-126 0 0,9-18-145 0 0,-6 17-99 0 0,0 0 1 0 0,0 1 0 0 0,1 1 0 0 0,1-1 0 0 0,0 1-1 0 0,1 1 1 0 0,0 0 0 0 0,0 1 0 0 0,1 0 0 0 0,0 0 0 0 0,1 1-1 0 0,0 1 1 0 0,0 0 0 0 0,25-9 0 0 0,-33 14 95 0 0,0 0 1 0 0,1 1-1 0 0,-1 0 0 0 0,0 0 1 0 0,0 0-1 0 0,1 0 1 0 0,-1 1-1 0 0,0 0 0 0 0,1 0 1 0 0,-1 0-1 0 0,1 1 1 0 0,-1 0-1 0 0,0 0 0 0 0,0 0 1 0 0,1 0-1 0 0,-1 1 1 0 0,0 0-1 0 0,0 0 0 0 0,-1 0 1 0 0,1 1-1 0 0,7 5 1 0 0,-10-7 10 0 0,-3-1-71 0 0,1 0 0 0 0,0 0-1 0 0,0 1 1 0 0,0-1 0 0 0,0 0 0 0 0,0 0-1 0 0,0 0 1 0 0,0 0 0 0 0,0 1 0 0 0,0-1 0 0 0,0 0-1 0 0,0 0 1 0 0,0 0 0 0 0,0 0 0 0 0,0 1-1 0 0,0-1 1 0 0,0 0 0 0 0,0 0 0 0 0,0 0-1 0 0,0 0 1 0 0,0 1 0 0 0,1-1 0 0 0,-1 0-1 0 0,0 0 1 0 0,0 0 0 0 0,0 0 0 0 0,0 0-1 0 0,0 1 1 0 0,0-1 0 0 0,0 0 0 0 0,1 0-1 0 0,-1 0 1 0 0,0 0 0 0 0,0 0 0 0 0,0 0-1 0 0,0 0 1 0 0,1 0 0 0 0,3 4 11 0 0,2 11 80 0 0,-6-11-81 0 0,0-1 0 0 0,0 0 0 0 0,0 1 0 0 0,0-1 0 0 0,0 0 0 0 0,0 0 0 0 0,-1 1 0 0 0,0-1 0 0 0,0 0 0 0 0,1 0 0 0 0,-2 0 0 0 0,1 0 0 0 0,0 0 0 0 0,-1 0 0 0 0,1 0 0 0 0,-1 0 0 0 0,0-1 0 0 0,0 1 0 0 0,0-1 0 0 0,0 1 0 0 0,-4 2 0 0 0,-5 5 8 0 0,0 0-1 0 0,-1-1 1 0 0,-14 9-1 0 0,23-16-8 0 0,-11 6-1 0 0,3-3 53 0 0,9-5 63 0 0,4-2-63 0 0,7-10-56 0 0,1 0 0 0 0,1 1-1 0 0,0 0 1 0 0,0 1 0 0 0,24-17 0 0 0,71-38 22 0 0,-99 62-30 0 0,100-51-118 0 0,-45 24 68 0 0,-55 26 37 0 0,-4 2 7 0 0,-1 1 0 0 0,1 0 0 0 0,0 0 1 0 0,0-1-1 0 0,0 2 0 0 0,0-1 0 0 0,0 0 0 0 0,0 1 0 0 0,3-1 0 0 0,5 0 6 0 0,0 6 0 0 0,-7-2 34 0 0,-1 0-1 0 0,0 1 1 0 0,0-1-1 0 0,-1 1 1 0 0,1 0-1 0 0,-1 0 1 0 0,0 0-1 0 0,0 0 1 0 0,0 0-1 0 0,-1 0 1 0 0,1 1-1 0 0,-1-1 1 0 0,0 0-1 0 0,0 1 1 0 0,0 5-1 0 0,0-3 23 0 0,-1 1 0 0 0,1-1 0 0 0,-1 0 0 0 0,-1 0 0 0 0,0 0 0 0 0,0 0 0 0 0,0 0 0 0 0,-1 0 0 0 0,-3 10 0 0 0,-2 1 7 0 0,6-16-53 0 0,1 0 0 0 0,-1-1 1 0 0,0 1-1 0 0,0 0 0 0 0,0-1 0 0 0,0 1 1 0 0,-1 0-1 0 0,1-1 0 0 0,0 1 0 0 0,-2 0 1 0 0,1 1-11 0 0,-18 20-264 0 0,19-22 136 0 0,-4 8-3332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5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56 223 9215 0 0,'0'0'1152'0'0,"-1"2"-78"0"0,-2 4-361 0 0,0 1 0 0 0,0-1 0 0 0,0 0 0 0 0,-1 0 0 0 0,0-1 0 0 0,0 1 0 0 0,-1-1 0 0 0,0 0 0 0 0,-6 6 0 0 0,9-10 123 0 0,2-1-681 0 0,0 1 0 0 0,0-1 0 0 0,-1 0 0 0 0,1 0 0 0 0,0 1 0 0 0,0-1 1 0 0,-1 0-1 0 0,1 0 0 0 0,0 1 0 0 0,-1-1 0 0 0,1 0 0 0 0,0 0 0 0 0,-1 0 0 0 0,1 0 0 0 0,0 0 0 0 0,-1 1 0 0 0,1-1 0 0 0,-1 0 0 0 0,1 0 0 0 0,-1 0 0 0 0,1-5-90 0 0,0 1 1 0 0,0 0-1 0 0,1-1 0 0 0,0 1 0 0 0,0 0 0 0 0,0 0 1 0 0,0-1-1 0 0,1 1 0 0 0,-1 0 0 0 0,1 0 0 0 0,0 0 1 0 0,0 0-1 0 0,1 1 0 0 0,3-6 0 0 0,5-5 7 0 0,1 1-1 0 0,16-16 0 0 0,-19 21-67 0 0,0 1-1 0 0,1 0 1 0 0,0 0-1 0 0,0 1 1 0 0,11-5 0 0 0,58-22-30 0 0,-42 20-53 0 0,-31 10 26 0 0,-4 2 40 0 0,0 0 0 0 0,1 0 0 0 0,-1 0 0 0 0,0 0 0 0 0,1 0 0 0 0,-1 1 0 0 0,0-1 0 0 0,1 1 0 0 0,-1-1 0 0 0,0 1 0 0 0,1 0 0 0 0,-1 0 0 0 0,1 0 0 0 0,-1 1 0 0 0,1-1 0 0 0,-1 0-1 0 0,3 2 1 0 0,9 4-2 0 0,-11-1 13 0 0,-2-3-5 0 0,0 0 4 0 0,1-1 0 0 0,-1 1-1 0 0,0-1 1 0 0,0 1 0 0 0,1-1-1 0 0,-1 1 1 0 0,0 0 0 0 0,-1 0-1 0 0,1-1 1 0 0,0 1 0 0 0,0 0-1 0 0,-1 0 1 0 0,1 0-1 0 0,0 3 1 0 0,-1 1 0 0 0,1-2 2 0 0,0 29 18 0 0,-1-29 12 0 0,1 0 1 0 0,-1-1-1 0 0,-1 1 0 0 0,1-1 1 0 0,0 1-1 0 0,-1-1 0 0 0,0 1 1 0 0,0-1-1 0 0,0 0 0 0 0,0 1 1 0 0,0-1-1 0 0,-1 0 0 0 0,1 0 1 0 0,-1 0-1 0 0,0 0 0 0 0,-4 5 1 0 0,4-6 12 0 0,-3 2-19 0 0,7-5-7 0 0,-1-1 1 0 0,0 0-1 0 0,1 1 0 0 0,-1-1 1 0 0,0 0-1 0 0,0 0 0 0 0,1-3 0 0 0,8-13-22 0 0,4 3 5 0 0,0 1 1 0 0,1 0-1 0 0,1 1 0 0 0,17-12 1 0 0,72-39-278 0 0,-94 57 212 0 0,0 1 1 0 0,1 1 0 0 0,0 0-1 0 0,0 0 1 0 0,0 1 0 0 0,0 1-1 0 0,1 0 1 0 0,18-2 0 0 0,-27 5 11 0 0,3 2 29 0 0,-3 0-23 0 0,3 2 25 0 0,-5-1-19 0 0,-2-1 41 0 0,1 1 0 0 0,0 0 1 0 0,-1-1-1 0 0,0 1 0 0 0,1 0 1 0 0,-1-1-1 0 0,0 1 0 0 0,0 0 0 0 0,-1-1 1 0 0,1 1-1 0 0,-1 0 0 0 0,1-1 1 0 0,-1 1-1 0 0,0 0 0 0 0,-2 4 0 0 0,0 0 2 0 0,0 1 2 0 0,-8 19 132 0 0,1 1 0 0 0,-12 55 0 0 0,21-76-113 0 0,-5 42 484 0 0,6-47-415 0 0,-1 10 106 0 0,1-6-257 0 0,0-4-521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2:5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0,'0'0'15600'0'0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306 396 3679 0 0,'38'-13'458'0'0,"-21"7"1727"0"0,-1 0 1 0 0,0-2-1 0 0,20-12 0 0 0,-32 18-2001 0 0,0-1 0 0 0,-1 0 0 0 0,0-1 0 0 0,1 1 0 0 0,-1-1 0 0 0,0 1 0 0 0,0-1 1 0 0,2-5-1 0 0,18-37 685 0 0,-16 31-571 0 0,17-31 74 0 0,15-33-158 0 0,-35 69-192 0 0,0-1 0 0 0,-1 1 0 0 0,0-1 0 0 0,-1 0 0 0 0,2-17 1 0 0,-3 26 0 0 0,-1 0 0 0 0,0 1 0 0 0,0-1 0 0 0,0 0 0 0 0,0 1 0 0 0,0-1 0 0 0,0 1 0 0 0,-1-1 1 0 0,1 0-1 0 0,0 1 0 0 0,-1-1 0 0 0,1 1 0 0 0,-1-1 0 0 0,0 1 0 0 0,1-1 0 0 0,-1 1 0 0 0,0 0 0 0 0,0-1 1 0 0,0 1-1 0 0,0 0 0 0 0,0 0 0 0 0,-2-2 0 0 0,1 2-14 0 0,0 0 1 0 0,0 1 0 0 0,1-1-1 0 0,-1 1 1 0 0,0-1-1 0 0,0 1 1 0 0,0 0-1 0 0,0 0 1 0 0,1 0 0 0 0,-1 0-1 0 0,0 0 1 0 0,0 0-1 0 0,0 0 1 0 0,0 1-1 0 0,1-1 1 0 0,-1 1 0 0 0,0-1-1 0 0,0 1 1 0 0,-2 1-1 0 0,-34 16-217 0 0,1 3 0 0 0,-62 43 0 0 0,80-51 64 0 0,-19 15-174 0 0,1 1-1 0 0,2 2 0 0 0,1 2 1 0 0,2 1-1 0 0,-37 49 0 0 0,56-66 461 0 0,0 1 0 0 0,2 1 0 0 0,-19 39 0 0 0,27-49-83 0 0,0-1 0 0 0,0 1 1 0 0,0 0-1 0 0,1 1 0 0 0,1-1 0 0 0,0 0 0 0 0,0 1 0 0 0,0-1 0 0 0,1 0 0 0 0,1 1 0 0 0,2 16 1 0 0,-3-24-56 0 0,1 1 1 0 0,-1-1 0 0 0,1 0-1 0 0,0 0 1 0 0,0 1 0 0 0,0-1 0 0 0,0 0-1 0 0,0 0 1 0 0,0 0 0 0 0,0 0-1 0 0,1 0 1 0 0,-1 0 0 0 0,1 0 0 0 0,-1-1-1 0 0,1 1 1 0 0,0 0 0 0 0,0-1-1 0 0,0 0 1 0 0,0 1 0 0 0,0-1 0 0 0,0 0-1 0 0,0 0 1 0 0,0 0 0 0 0,0 0-1 0 0,0 0 1 0 0,1 0 0 0 0,-1-1-1 0 0,0 1 1 0 0,1-1 0 0 0,-1 0 0 0 0,0 0-1 0 0,1 0 1 0 0,-1 0 0 0 0,0 0-1 0 0,1 0 1 0 0,2-1 0 0 0,6-1 47 0 0,1-1 0 0 0,-1 0 0 0 0,0-1 0 0 0,0 0 0 0 0,0-1 0 0 0,10-6 0 0 0,20-12 50 0 0,-1-2 0 0 0,-2-2 0 0 0,0-1-1 0 0,-2-3 1 0 0,55-58 0 0 0,-83 80-123 0 0,0 0 0 0 0,0 0-1 0 0,-1-1 1 0 0,0 0 0 0 0,-1-1 0 0 0,0 0 0 0 0,9-21 0 0 0,-15 31-61 0 0,-1 1 57 0 0,0 0 0 0 0,-1 0 1 0 0,1 1-1 0 0,0-1 0 0 0,0 1 0 0 0,0-1 0 0 0,0 1 0 0 0,0-1 0 0 0,0 1 0 0 0,0 0 0 0 0,0 0 1 0 0,0-1-1 0 0,0 1 0 0 0,-1 1 0 0 0,-13 16-150 0 0,9-12 107 0 0,-10 12 47 0 0,0 2-1 0 0,1 0 0 0 0,1 0 0 0 0,1 1 1 0 0,1 1-1 0 0,-17 42 0 0 0,27-60 23 0 0,1-1-1 0 0,0 1 1 0 0,0 0-1 0 0,1 0 0 0 0,-1 0 1 0 0,1 0-1 0 0,0-1 1 0 0,0 1-1 0 0,0 0 1 0 0,1 6-1 0 0,0-8-3 0 0,0 1 0 0 0,-1-1 0 0 0,1 0 0 0 0,0 0 0 0 0,0 0 0 0 0,0 0 0 0 0,0 1 0 0 0,1-2-1 0 0,-1 1 1 0 0,1 0 0 0 0,-1 0 0 0 0,1 0 0 0 0,-1-1 0 0 0,1 1 0 0 0,0-1 0 0 0,0 1 0 0 0,0-1 0 0 0,3 2 0 0 0,17 8-4377 0 0,-11-9-539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14279 0 0,'0'0'2719'0'0,"-10"11"1194"0"0,-2 0-5029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41 11631 0 0,'16'-10'342'0'0,"1"2"-1"0"0,0 0 0 0 0,20-6 1 0 0,-46 21 2867 0 0,-46 32-2673 0 0,-31 20 102 0 0,-156 97 117 0 0,142-97-683 0 0,-174 135 0 0 0,260-182-44 0 0,1 1 0 0 0,-1 0 0 0 0,2 0 0 0 0,0 1 0 0 0,1 1 0 0 0,0 0 0 0 0,-9 19 0 0 0,15-25 14 0 0,0 1-1 0 0,1 1 1 0 0,0-1 0 0 0,1 1 0 0 0,0-1-1 0 0,0 1 1 0 0,1 0 0 0 0,1 0 0 0 0,0 0-1 0 0,0 0 1 0 0,1 0 0 0 0,0 0-1 0 0,3 12 1 0 0,-3-18-13 0 0,1 0 0 0 0,1 0 1 0 0,-1 0-1 0 0,1 0 0 0 0,0-1 0 0 0,0 1 0 0 0,0 0 0 0 0,0-1 0 0 0,1 0 0 0 0,0 1 0 0 0,0-1 1 0 0,0 0-1 0 0,0-1 0 0 0,1 1 0 0 0,0 0 0 0 0,-1-1 0 0 0,9 5 0 0 0,-8-5-156 0 0,1 0 0 0 0,0-1 0 0 0,0 0 0 0 0,1 0 0 0 0,-1 0 0 0 0,9 1 0 0 0,-7-1-885 0 0,1-2-1 0 0,0 1 1 0 0,-1-1 0 0 0,15-1 0 0 0,5-3-4858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2759 0 0,'-1'1'10390'0'0,"-6"1"-8545"0"0,-12 6-1476 0 0,1 1-1 0 0,0 0 1 0 0,0 1 0 0 0,1 1 0 0 0,0 1-1 0 0,-16 15 1 0 0,21-17-286 0 0,0 0 0 0 0,1 1-1 0 0,1 1 1 0 0,0 0 0 0 0,0 0-1 0 0,1 1 1 0 0,1 1 0 0 0,0-1-1 0 0,1 1 1 0 0,0 0 0 0 0,-5 19-1 0 0,11-32-59 0 0,1 0-1 0 0,0-1 1 0 0,0 1 0 0 0,-1 0-1 0 0,1-1 1 0 0,0 1-1 0 0,0 0 1 0 0,0-1-1 0 0,0 1 1 0 0,0 0 0 0 0,0-1-1 0 0,0 1 1 0 0,0 0-1 0 0,0-1 1 0 0,0 1-1 0 0,0 0 1 0 0,1 0 0 0 0,-1-1-1 0 0,0 1 1 0 0,0-1-1 0 0,1 1 1 0 0,-1 0 0 0 0,0-1-1 0 0,1 1 1 0 0,-1-1-1 0 0,1 1 1 0 0,-1-1-1 0 0,1 2 1 0 0,1-2 16 0 0,-1 1 0 0 0,0-1-1 0 0,0 1 1 0 0,1-1 0 0 0,-1 0 0 0 0,0 1-1 0 0,1-1 1 0 0,-1 0 0 0 0,0 0 0 0 0,1 0-1 0 0,-1 0 1 0 0,0 0 0 0 0,3-1 0 0 0,3 0 137 0 0,0-1 0 0 0,0 0 0 0 0,0 0 1 0 0,9-5-1 0 0,-6 2-37 0 0,0-1 1 0 0,0 0-1 0 0,0 0 0 0 0,-1-1 0 0 0,0-1 1 0 0,-1 1-1 0 0,0-1 0 0 0,11-14 1 0 0,-16 18-285 0 0,0 0 1 0 0,0 0 0 0 0,0-1-1 0 0,-1 1 1 0 0,0-1 0 0 0,0 1-1 0 0,0-1 1 0 0,-1 0 0 0 0,1 0 0 0 0,-1 0-1 0 0,0 0 1 0 0,-1 0 0 0 0,1 0-1 0 0,-1 0 1 0 0,0 0 0 0 0,0 0-1 0 0,0 0 1 0 0,-1 0 0 0 0,0 0-1 0 0,0 0 1 0 0,-3-7 0 0 0,-7-12-2447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35 692 2303 0 0,'-1'1'167'0'0,"-6"4"1221"0"0,0 0 0 0 0,-12 13 8069 0 0,21-19-9316 0 0,-1 0 0 0 0,1-1 0 0 0,0 1 0 0 0,-1-1-1 0 0,1 1 1 0 0,-1-1 0 0 0,0 0 0 0 0,3-3 0 0 0,-2 2 7 0 0,15-20 279 0 0,-2 0 0 0 0,18-35 0 0 0,19-53 844 0 0,11-23-61 0 0,-51 114-1106 0 0,1-1 0 0 0,0 2 0 0 0,1-1 1 0 0,20-19-1 0 0,2 4-61 0 0,2 2-1 0 0,1 2 1 0 0,43-28 0 0 0,-64 48 21 0 0,1 1 0 0 0,0 0 0 0 0,1 1 0 0 0,36-11 0 0 0,-42 16-9 0 0,1 1-1 0 0,0 0 0 0 0,0 1 1 0 0,0 1-1 0 0,0 0 1 0 0,0 1-1 0 0,23 3 1 0 0,-31-2-43 0 0,-1 0 1 0 0,0 0-1 0 0,0 1 0 0 0,0 0 1 0 0,0 0-1 0 0,0 1 1 0 0,0 0-1 0 0,0 0 1 0 0,-1 0-1 0 0,0 0 1 0 0,1 1-1 0 0,-1 0 1 0 0,-1 0-1 0 0,1 1 1 0 0,0-1-1 0 0,-1 1 1 0 0,0 0-1 0 0,0 0 1 0 0,-1 0-1 0 0,6 11 1 0 0,-6-9 0 0 0,0 1 0 0 0,0 0 0 0 0,-1-1 0 0 0,0 1 0 0 0,0 0 0 0 0,-1 1 0 0 0,0-1 0 0 0,0 0 0 0 0,-1 0 0 0 0,0 0 0 0 0,0 1 0 0 0,-1-1 0 0 0,0 0 0 0 0,-1 0 0 0 0,-3 13 0 0 0,-1-7-5 0 0,0 0 0 0 0,-1 0 0 0 0,0-1 0 0 0,-1 1 0 0 0,-1-2 0 0 0,0 1 0 0 0,-15 16 0 0 0,-10 5 24 0 0,-39 33 0 0 0,34-37-32 0 0,0-1 0 0 0,-2-2 0 0 0,-2-2 0 0 0,-64 29 0 0 0,107-54 0 0 0,-10 5 21 0 0,-1-1 0 0 0,1 0 0 0 0,-18 3 0 0 0,26-6-17 0 0,0-1 0 0 0,-1 1-1 0 0,1-1 1 0 0,0 0 0 0 0,0 0 0 0 0,0 0 0 0 0,-1 0 0 0 0,1 0 0 0 0,0-1 0 0 0,0 1 0 0 0,0 0 0 0 0,-1-1 0 0 0,1 0-1 0 0,0 0 1 0 0,0 1 0 0 0,0-1 0 0 0,0-1 0 0 0,0 1 0 0 0,0 0 0 0 0,1 0 0 0 0,-1-1 0 0 0,0 1 0 0 0,1-1 0 0 0,-2-1-1 0 0,1 1-12 0 0,1 0 0 0 0,0 0 0 0 0,0 0 0 0 0,0 0 0 0 0,0 0 0 0 0,0 0 0 0 0,1 0 0 0 0,-1 0 0 0 0,0-1 0 0 0,1 1 0 0 0,0 0 0 0 0,-1 0 0 0 0,1-1 0 0 0,0 1 0 0 0,0 0 0 0 0,1 0 0 0 0,-1-1-1 0 0,0 1 1 0 0,1 0 0 0 0,-1 0 0 0 0,1-1 0 0 0,0 1 0 0 0,0 0 0 0 0,0 0 0 0 0,0 0 0 0 0,0 0 0 0 0,0 0 0 0 0,0 0 0 0 0,4-3 0 0 0,0-2-393 0 0,2 0 1 0 0,-1 0-1 0 0,1 1 0 0 0,0 0 1 0 0,16-11-1 0 0,-2 5-1402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134 146 12671 0 0,'-39'29'1318'0'0,"27"-19"-979"0"0,0-1 0 0 0,-1 0 1 0 0,-17 8-1 0 0,4-4 1604 0 0,24-12-978 0 0,3-3-818 0 0,-1-1 0 0 0,1 1 0 0 0,-1-1 0 0 0,1 1 0 0 0,0 0 0 0 0,0 0 0 0 0,0-1 0 0 0,0 1 1 0 0,0 0-1 0 0,0 0 0 0 0,1 0 0 0 0,-1 0 0 0 0,1 0 0 0 0,2-2 0 0 0,30-26 215 0 0,-23 21-249 0 0,131-95 130 0 0,-131 97-238 0 0,-5 3-6 0 0,40-25 3 0 0,-42 26-3 0 0,0 1-1 0 0,0 0 1 0 0,1 0-1 0 0,-1 1 0 0 0,1-1 1 0 0,0 1-1 0 0,-1 0 0 0 0,9-1 1 0 0,-11 2-6 0 0,-1 0-1 0 0,0 1 1 0 0,0-1 0 0 0,0 0-1 0 0,0 0 1 0 0,0 0 0 0 0,0 1-1 0 0,0-1 1 0 0,1 0 0 0 0,-1 1-1 0 0,0-1 1 0 0,0 1 0 0 0,0-1-1 0 0,0 1 1 0 0,-1 0 0 0 0,1-1-1 0 0,0 1 1 0 0,0 0 0 0 0,1 1-1 0 0,-1 0 3 0 0,0 0 0 0 0,0 0 0 0 0,0-1 0 0 0,0 1 0 0 0,0 0-1 0 0,-1 0 1 0 0,1 0 0 0 0,0 0 0 0 0,-1 0 0 0 0,0 3 0 0 0,1 5-2 0 0,-1 0 0 0 0,-1-1 1 0 0,-3 18-1 0 0,3-19-7 0 0,-14 59 221 0 0,2-8-397 0 0,13-58 6 0 0,7 1-1601 0 0,3-2 202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187 251 10303 0 0,'-13'27'960'0'0,"10"-19"-762"0"0,0-1 0 0 0,0 0 0 0 0,-1 0 1 0 0,-1 0-1 0 0,1-1 0 0 0,-11 12 0 0 0,13-16-6 0 0,0 0 0 0 0,0 0 0 0 0,-1 0 0 0 0,1-1 1 0 0,0 0-1 0 0,-1 1 0 0 0,1-1 0 0 0,-1 0 0 0 0,1 0 0 0 0,-1 0 0 0 0,0 0 0 0 0,0-1 1 0 0,1 1-1 0 0,-1-1 0 0 0,0 0 0 0 0,0 0 0 0 0,1 0 0 0 0,-1 0 0 0 0,0 0 0 0 0,0 0 1 0 0,0-1-1 0 0,-4-1 0 0 0,3 1-27 0 0,1-1 0 0 0,-1 1 0 0 0,1-1 0 0 0,-1 0 1 0 0,1 0-1 0 0,-1-1 0 0 0,1 1 0 0 0,0-1 0 0 0,0 1 0 0 0,0-1 0 0 0,1 0 1 0 0,-1 0-1 0 0,1 0 0 0 0,0-1 0 0 0,-3-3 0 0 0,2 2-85 0 0,0 0-1 0 0,0-1 0 0 0,1 0 1 0 0,0 0-1 0 0,0 0 1 0 0,0 0-1 0 0,1 0 0 0 0,0 0 1 0 0,0 0-1 0 0,0-12 0 0 0,1 13-93 0 0,1 0-1 0 0,0 1 1 0 0,0-1-1 0 0,0 0 1 0 0,0 1-1 0 0,1-1 0 0 0,0 1 1 0 0,0 0-1 0 0,0-1 1 0 0,1 1-1 0 0,-1 0 1 0 0,1 0-1 0 0,0 0 0 0 0,7-6 1 0 0,10-9-87 0 0,1 1 1 0 0,1 0-1 0 0,0 2 0 0 0,1 1 1 0 0,1 0-1 0 0,1 2 0 0 0,0 1 1 0 0,0 1-1 0 0,28-8 0 0 0,-48 17 118 0 0,-1 1 0 0 0,1 0 0 0 0,0 0 0 0 0,-1 1-1 0 0,1-1 1 0 0,0 1 0 0 0,0 0 0 0 0,-1 0 0 0 0,1 1 0 0 0,0-1 0 0 0,-1 1-1 0 0,1 0 1 0 0,0 0 0 0 0,-1 1 0 0 0,8 3 0 0 0,-9-4 10 0 0,0 1 0 0 0,-1-1 0 0 0,1 1 0 0 0,-1 0 0 0 0,1 0 0 0 0,-1 1 0 0 0,0-1 0 0 0,1 0 0 0 0,-1 1 0 0 0,0-1 0 0 0,-1 1 0 0 0,1 0 0 0 0,0-1-1 0 0,-1 1 1 0 0,0 0 0 0 0,1 0 0 0 0,-1 0 0 0 0,-1 0 0 0 0,1 0 0 0 0,0 0 0 0 0,-1 1 0 0 0,1-1 0 0 0,-1 0 0 0 0,0 4 0 0 0,-1 2-2 0 0,1-1 0 0 0,-2 0 0 0 0,1 1 0 0 0,-2-1-1 0 0,1 0 1 0 0,-1 0 0 0 0,0 0 0 0 0,0 0 0 0 0,-1-1 0 0 0,0 1 0 0 0,-1-1-1 0 0,1 0 1 0 0,-1 0 0 0 0,-1 0 0 0 0,1-1 0 0 0,-12 10 0 0 0,-4 2-332 0 0,-2 0 1 0 0,0-1 0 0 0,-41 22 0 0 0,51-32-559 0 0,1-1 0 0 0,-26 10 0 0 0,20-11-922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8287 0 0,'0'0'1388'0'0,"-1"1"-837"0"0,-31 38 1663 0 0,8-11-973 0 0,-40 63 1 0 0,-57 130-860 0 0,65-117-312 0 0,26-49 54 0 0,-1 0-78 0 0,-30 75 0 0 0,59-125-288 0 0,0 1 0 0 0,1-1 0 0 0,-1 1 0 0 0,1-1 0 0 0,-1 10 0 0 0,2-13-578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13303 0 0,'-8'6'248'0'0,"1"1"-1"0"0,1 0 1 0 0,-1 0-1 0 0,1 0 0 0 0,0 1 1 0 0,1-1-1 0 0,-7 13 1 0 0,-26 62 1637 0 0,34-72-1482 0 0,-5 10 19 0 0,-5 22 1 0 0,12-35-281 0 0,0 0 1 0 0,1 0 0 0 0,0 0-1 0 0,0 0 1 0 0,1 0-1 0 0,0 1 1 0 0,1 7 0 0 0,-1-14-97 0 0,0 1 1 0 0,1 0 0 0 0,-1-1 0 0 0,1 1-1 0 0,-1 0 1 0 0,1-1 0 0 0,0 1 0 0 0,0 0-1 0 0,-1-1 1 0 0,1 0 0 0 0,0 1 0 0 0,0-1-1 0 0,0 1 1 0 0,1-1 0 0 0,-1 0 0 0 0,0 0-1 0 0,0 0 1 0 0,3 2 0 0 0,-2-2 46 0 0,1 1 1 0 0,0-1-1 0 0,0 0 1 0 0,0 0-1 0 0,0 0 1 0 0,0 0 0 0 0,0 0-1 0 0,0-1 1 0 0,5 1-1 0 0,0-1 45 0 0,0 0 0 0 0,0-1-1 0 0,-1 1 1 0 0,1-2 0 0 0,0 1-1 0 0,-1-1 1 0 0,12-4 0 0 0,-11 2-108 0 0,0 0 1 0 0,0-1-1 0 0,-1 0 1 0 0,1 0-1 0 0,-1-1 1 0 0,0 1 0 0 0,0-2-1 0 0,10-11 1 0 0,3-8-103 0 0,19-31 0 0 0,-17 24-390 0 0,-3 3-279 0 0,9-12-1596 0 0,-7 16-3657 0 0,-9 13 330 0 0</inkml:trace>
  <inkml:trace contextRef="#ctx0" brushRef="#br0" timeOffset="1">639 38 7831 0 0,'3'-5'11800'0'0,"-33"29"-11437"0"0,2 2 0 0 0,-39 43 0 0 0,50-50-248 0 0,4-6-62 0 0,2 1 0 0 0,0-1 1 0 0,0 2-1 0 0,1-1 0 0 0,1 1 0 0 0,-11 25 0 0 0,20-40-45 0 0,-1 1 1 0 0,1 0-1 0 0,-1 0 0 0 0,1 0 0 0 0,0 0 1 0 0,-1 0-1 0 0,1 0 0 0 0,0 0 0 0 0,0 0 0 0 0,0 0 1 0 0,0 0-1 0 0,0 0 0 0 0,0 0 0 0 0,0 0 1 0 0,0 0-1 0 0,0 0 0 0 0,0-1 0 0 0,0 1 0 0 0,1 0 1 0 0,-1 0-1 0 0,0 0 0 0 0,1 0 0 0 0,-1 0 1 0 0,1 0-1 0 0,-1 0 0 0 0,1-1 0 0 0,-1 1 0 0 0,1 0 1 0 0,-1 0-1 0 0,1-1 0 0 0,0 1 0 0 0,0 0 1 0 0,0 0-1 0 0,2 0 20 0 0,0 1 1 0 0,0-1-1 0 0,0 0 1 0 0,0-1-1 0 0,1 1 1 0 0,-1 0-1 0 0,0-1 1 0 0,6 0-1 0 0,12 1-435 0 0,1-2 0 0 0,-1 0 0 0 0,0-2 0 0 0,40-9 1 0 0,-40 6-1496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3679 0 0,'-1'2'9555'0'0,"-44"76"-4394"0"0,-2 2-3791 0 0,-10 17-1522 0 0,20-33 810 0 0,-165 328-205 0 0,189-367-450 0 0,-12 26-149 0 0,1 1 0 0 0,3 1 0 0 0,-16 61 0 0 0,33-84-3022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158 131 12895 0 0,'-16'2'395'0'0,"1"0"0"0"0,-32 10 0 0 0,39-10-11 0 0,0 1 0 0 0,1 1 0 0 0,-1 0 0 0 0,1 0 0 0 0,-1 0 0 0 0,1 1 1 0 0,-8 7-1 0 0,14-12-242 0 0,0 1-1 0 0,0 0 1 0 0,0 0 0 0 0,1-1 0 0 0,-1 1 0 0 0,0 0 0 0 0,0 0 0 0 0,1 0 0 0 0,-1 0 0 0 0,0 0 0 0 0,1 0 0 0 0,-1 0 0 0 0,1 0-1 0 0,-1 0 1 0 0,1 0 0 0 0,0 0 0 0 0,0 0 0 0 0,-1 0 0 0 0,1 2 0 0 0,0-2-83 0 0,0 0 1 0 0,1 0-1 0 0,-1-1 0 0 0,0 1 1 0 0,1 0-1 0 0,-1 0 0 0 0,0-1 1 0 0,1 1-1 0 0,-1 0 0 0 0,1-1 1 0 0,-1 1-1 0 0,1 0 0 0 0,0-1 1 0 0,-1 1-1 0 0,1-1 0 0 0,0 1 1 0 0,-1-1-1 0 0,1 1 0 0 0,0-1 1 0 0,0 1-1 0 0,4 1 30 0 0,-1 0 0 0 0,1-1-1 0 0,-1 1 1 0 0,1-1 0 0 0,0 0 0 0 0,0 0-1 0 0,8 0 1 0 0,17-1 188 0 0,-1-2 0 0 0,48-8 0 0 0,58-20 147 0 0,-60 12-259 0 0,251-71 286 0 0,-121 29-431 0 0,-120 42-3809 0 0,-68 16-3565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73 4143 0 0,'0'0'319'0'0,"11"-12"5"0"0,-7 8 674 0 0,-1 0 0 0 0,0 0 0 0 0,0 0 0 0 0,0-1 0 0 0,0 1 0 0 0,-1-1 0 0 0,0 0 0 0 0,0 0 0 0 0,3-11 1912 0 0,-5 16-2812 0 0,0-1 1 0 0,-1 1-1 0 0,1 0 0 0 0,-1-1 1 0 0,1 1-1 0 0,0 0 0 0 0,-1-1 1 0 0,1 1-1 0 0,-1 0 1 0 0,1 0-1 0 0,-1-1 0 0 0,1 1 1 0 0,-1 0-1 0 0,1 0 0 0 0,-1 0 1 0 0,1 0-1 0 0,-1 0 0 0 0,1 0 1 0 0,-1 0-1 0 0,0 0 1 0 0,1 0-1 0 0,-1 0 0 0 0,0 0 1 0 0,-13 3 372 0 0,-7 4-178 0 0,1 2 0 0 0,0 0 1 0 0,1 1-1 0 0,-25 17 0 0 0,15-7-9 0 0,-50 47 1 0 0,73-61-207 0 0,0 0 0 0 0,1 0 1 0 0,-6 9-1 0 0,10-14-67 0 0,0 1 0 0 0,-1 0-1 0 0,1 1 1 0 0,0-1 0 0 0,0 0-1 0 0,0 0 1 0 0,0 0-1 0 0,1 1 1 0 0,-1-1 0 0 0,1 0-1 0 0,-1 1 1 0 0,1-1 0 0 0,0 0-1 0 0,0 1 1 0 0,0 3 0 0 0,1-5 2 0 0,-1 0 0 0 0,0 0 1 0 0,1 0-1 0 0,0 0 1 0 0,-1 0-1 0 0,1-1 0 0 0,-1 1 1 0 0,1 0-1 0 0,0 0 1 0 0,0-1-1 0 0,-1 1 0 0 0,1 0 1 0 0,0-1-1 0 0,0 1 1 0 0,0 0-1 0 0,0-1 1 0 0,0 1-1 0 0,0-1 0 0 0,0 0 1 0 0,0 1-1 0 0,0-1 1 0 0,0 0-1 0 0,0 0 0 0 0,0 1 1 0 0,0-1-1 0 0,0 0 1 0 0,0 0-1 0 0,0 0 0 0 0,0 0 1 0 0,0 0-1 0 0,2-1 1 0 0,6 0 94 0 0,-1 0 0 0 0,16-4 0 0 0,-17 3-51 0 0,69-22 285 0 0,-55 16-352 0 0,0 1-1 0 0,34-6 1 0 0,-54 13-77 0 0,2 9-204 0 0,-3-8 287 0 0,1 0 1 0 0,-1-1 0 0 0,0 1 0 0 0,0 0 0 0 0,1 0 0 0 0,-1 0 0 0 0,0 0-1 0 0,0 0 1 0 0,0-1 0 0 0,0 1 0 0 0,0 0 0 0 0,0 0 0 0 0,0 0 0 0 0,-1 1-1 0 0,-10 27-85 0 0,7-22 113 0 0,1 1 1 0 0,0-1 0 0 0,-3 14-1 0 0,5-19-61 0 0,1-1-1 0 0,0 1 1 0 0,0-1-1 0 0,-1 1 0 0 0,1-1 1 0 0,0 1-1 0 0,1 0 1 0 0,-1-1-1 0 0,0 1 0 0 0,0-1 1 0 0,1 1-1 0 0,-1-1 1 0 0,1 1-1 0 0,-1-1 0 0 0,1 1 1 0 0,-1-1-1 0 0,1 0 1 0 0,0 1-1 0 0,0-1 1 0 0,0 0-1 0 0,0 1 0 0 0,0-1 1 0 0,2 2-1 0 0,7 2-903 0 0,4-2-46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13735 0 0,'0'0'1246'0'0,"-7"5"-1004"0"0,-2 1-61 0 0,2 1 0 0 0,-1 0 0 0 0,1 0-1 0 0,0 1 1 0 0,-8 10 0 0 0,-27 47 912 0 0,20-29-856 0 0,-269 472 1878 0 0,79-99-823 0 0,179-346-4500 0 0,25-47-3326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32 178 7367 0 0,'-8'0'151'0'0,"6"0"-33"0"0,-1 1 0 0 0,1-1 0 0 0,-1 0 0 0 0,1-1 0 0 0,-9-2 8367 0 0,19-3-7774 0 0,1 0 0 0 0,0 1 0 0 0,0 1 1 0 0,0-1-1 0 0,17-4 0 0 0,1-1-50 0 0,11-4-67 0 0,0 1 0 0 0,49-8 1 0 0,83-7-162 0 0,-27 5-238 0 0,-106 15-335 0 0,69-10 438 0 0,-88 16-1011 0 0,-1 0-1 0 0,1 2 1 0 0,34 3 0 0 0,-34 1-4574 0 0,-5 2-1592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70 7367 0 0,'0'0'568'0'0,"-10"15"3427"0"0,10-15-3800 0 0,-1 1 0 0 0,1-1 1 0 0,0 1-1 0 0,-1-1 0 0 0,1 1 0 0 0,0-1 0 0 0,0 1 1 0 0,0-1-1 0 0,0 1 0 0 0,-1-1 0 0 0,1 1 0 0 0,0-1 1 0 0,0 1-1 0 0,0 0 0 0 0,0-1 0 0 0,0 1 0 0 0,0-1 1 0 0,1 1-1 0 0,-1-1 0 0 0,0 1 0 0 0,0-1 0 0 0,0 1 1 0 0,0-1-1 0 0,1 1 0 0 0,-1-1 0 0 0,0 1 0 0 0,1 0 1 0 0,-1-1-88 0 0,1 1 0 0 0,0-1 0 0 0,0 1 0 0 0,0-1 0 0 0,-1 1 0 0 0,1-1 0 0 0,0 1 0 0 0,0-1 0 0 0,0 0 0 0 0,0 0 0 0 0,0 1 0 0 0,0-1 0 0 0,0 0 0 0 0,1 0 0 0 0,3 0 30 0 0,0 0-1 0 0,0 0 0 0 0,-1-1 1 0 0,11-1-1 0 0,60-21 785 0 0,77-36-1 0 0,-114 40-882 0 0,-75 26-613 0 0,-11 10 344 0 0,0 2 0 0 0,1 2 0 0 0,1 2 0 0 0,1 2 0 0 0,-57 43 0 0 0,97-65 235 0 0,-21 17-16 0 0,25-19 16 0 0,0 0-1 0 0,0 0 1 0 0,0 1 0 0 0,0-1-1 0 0,0 0 1 0 0,0 0-1 0 0,0 1 1 0 0,0-1-1 0 0,0 1 1 0 0,1-1-1 0 0,-1 1 1 0 0,0-1-1 0 0,1 1 1 0 0,-1-1-1 0 0,1 4 1 0 0,0-4 10 0 0,0 0 0 0 0,1 0 0 0 0,-1 0 0 0 0,0 0 0 0 0,1 0 0 0 0,-1 0 0 0 0,1 0 0 0 0,0 0 0 0 0,-1 0 0 0 0,1 0 0 0 0,0 0 1 0 0,0 0-1 0 0,0 0 0 0 0,-1 0 0 0 0,1 0 0 0 0,0-1 0 0 0,0 1 0 0 0,0 0 0 0 0,0-1 0 0 0,0 1 0 0 0,0-1 0 0 0,0 1 0 0 0,1-1 0 0 0,0 1 0 0 0,30 8 282 0 0,-10-7-742 0 0,-1 0-1 0 0,1-2 0 0 0,37-3 1 0 0,-31 0-1161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13 636 4607 0 0,'0'0'354'0'0,"2"-1"-233"0"0,-1 1 353 0 0,0 0 0 0 0,0-1 0 0 0,-1 1-1 0 0,1 0 1 0 0,0-1 0 0 0,0 1 0 0 0,0-1 0 0 0,-1 1-1 0 0,1-1 1 0 0,0 0 0 0 0,-1 1 0 0 0,1-1 0 0 0,0 1-1 0 0,-1-1 1 0 0,1 0 0 0 0,-1 0 0 0 0,1 1 0 0 0,-1-1-1 0 0,1 0 1 0 0,-1 0 0 0 0,0 0 0 0 0,1 1 0 0 0,-1-1 0 0 0,0 0-1 0 0,0 0 1 0 0,0 0 0 0 0,1-1 0 0 0,-1 0-203 0 0,-1-1 0 0 0,1 0 1 0 0,0 1-1 0 0,-1-1 0 0 0,1 0 1 0 0,-1 1-1 0 0,0-1 0 0 0,0 1 1 0 0,-1-4-1 0 0,-2-1-115 0 0,0 0 0 0 0,1-1 0 0 0,0 0 0 0 0,1 0 0 0 0,0 0 0 0 0,0 0 0 0 0,1 0 1 0 0,-1 0-1 0 0,2-1 0 0 0,-1 1 0 0 0,1 0 0 0 0,1-1 0 0 0,1-11 0 0 0,1 10-138 0 0,0 0-1 0 0,0 0 1 0 0,1 0 0 0 0,0 1-1 0 0,1-1 1 0 0,0 1 0 0 0,1 0-1 0 0,-1 1 1 0 0,15-16-1 0 0,6-3-56 0 0,40-34 0 0 0,-65 61 37 0 0,123-96-270 0 0,-58 47 104 0 0,-42 31-179 0 0,2 1 0 0 0,50-25 0 0 0,-50 30-3676 0 0,39-11-1 0 0,-36 14-1952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25 12439 0 0,'-6'-5'1291'0'0,"2"3"-954"0"0,1 0-1 0 0,-1-1 1 0 0,1 1 0 0 0,-1 0 0 0 0,0 1-1 0 0,1-1 1 0 0,-1 1 0 0 0,0 0 0 0 0,0 0-1 0 0,-6-1 1 0 0,5 1-125 0 0,0 1 0 0 0,-1 0 0 0 0,1 0 0 0 0,-1 1 1 0 0,1 0-1 0 0,-1 0 0 0 0,1 0 0 0 0,0 0 0 0 0,-1 1 0 0 0,1 0 0 0 0,-8 4 0 0 0,6-3-171 0 0,1 1 0 0 0,-1 0 1 0 0,1 1-1 0 0,0 0 0 0 0,0 0 0 0 0,0 0 0 0 0,1 0 0 0 0,-1 1 1 0 0,2 0-1 0 0,-1 0 0 0 0,0 0 0 0 0,1 1 0 0 0,1-1 0 0 0,-6 11 1 0 0,9-15-34 0 0,-1 0 1 0 0,1 0 0 0 0,-1 0 0 0 0,1 0 0 0 0,-1 0 0 0 0,1 0 0 0 0,0-1 0 0 0,0 1 0 0 0,0 0 0 0 0,0 0-1 0 0,0 0 1 0 0,0 0 0 0 0,1 0 0 0 0,-1 0 0 0 0,1 0 0 0 0,-1 0 0 0 0,1 0 0 0 0,0-1 0 0 0,0 1 0 0 0,0 0-1 0 0,1 2 1 0 0,3 1 47 0 0,-1 0-1 0 0,1 0 1 0 0,0 0-1 0 0,0-1 0 0 0,6 4 1 0 0,-5-4-24 0 0,-1 0 0 0 0,0 1 0 0 0,1 0 0 0 0,4 6 0 0 0,-5-4 56 0 0,1 1 0 0 0,-2 0 1 0 0,1 0-1 0 0,-1 1 1 0 0,0-1-1 0 0,0 1 0 0 0,-1 0 1 0 0,-1 0-1 0 0,1 0 1 0 0,-2 1-1 0 0,2 10 0 0 0,-3-14-49 0 0,1 0 0 0 0,-2 1 1 0 0,1-1-1 0 0,-1 0 0 0 0,0 0 0 0 0,0 0 0 0 0,-1 0 0 0 0,1 0 0 0 0,-2 0 0 0 0,1 0 0 0 0,0-1 0 0 0,-1 1 0 0 0,0-1 0 0 0,0 0 0 0 0,-1 1 0 0 0,0-1 0 0 0,-8 8 0 0 0,6-7 41 0 0,-1 0-1 0 0,0-1 0 0 0,-1 1 0 0 0,1-2 0 0 0,-1 1 0 0 0,0-1 1 0 0,0 0-1 0 0,-14 4 0 0 0,17-6-37 0 0,-1-1 0 0 0,1 1 0 0 0,-1-1 0 0 0,1 0 0 0 0,-1-1 0 0 0,0 1 0 0 0,0-1 0 0 0,1 0 0 0 0,-1-1 0 0 0,0 1 0 0 0,1-1 0 0 0,-1 0 0 0 0,1 0 0 0 0,-9-4 0 0 0,13 5-94 0 0,-1-1 0 0 0,1 1 1 0 0,0-1-1 0 0,-1 1 0 0 0,1-1 0 0 0,0 0 0 0 0,0 0 0 0 0,0 0 0 0 0,0 1 1 0 0,0-1-1 0 0,0 0 0 0 0,0 0 0 0 0,0-1 0 0 0,0 1 0 0 0,0 0 1 0 0,0 0-1 0 0,0 0 0 0 0,1-1 0 0 0,-1 1 0 0 0,1 0 0 0 0,-1 0 0 0 0,1-1 1 0 0,-1 1-1 0 0,1-1 0 0 0,0 1 0 0 0,0 0 0 0 0,-1-1 0 0 0,1 1 1 0 0,0-1-1 0 0,0 1 0 0 0,1 0 0 0 0,-1-3 0 0 0,1 0-531 0 0,1-1 1 0 0,0 1-1 0 0,0-1 0 0 0,0 1 0 0 0,0 0 1 0 0,1 0-1 0 0,0 0 0 0 0,5-6 0 0 0,10-11-6909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1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4607 0 0,'0'0'208'0'0,"-8"0"32"0"0,6 0-31 0 0,0 0-1 0 0,0 0 1 0 0,0 0 0 0 0,-1 1-1 0 0,1-1 1 0 0,0 1-1 0 0,0 0 1 0 0,0-1-1 0 0,0 1 1 0 0,0 0-1 0 0,0 0 1 0 0,-3 3-1 0 0,-24 19 5774 0 0,16-13-3999 0 0,-96 87 3719 0 0,78-66-5515 0 0,1 2 0 0 0,2 1 0 0 0,2 1 0 0 0,0 1 0 0 0,-32 65 0 0 0,-44 128-120 0 0,61-129-7 0 0,-77 133 1 0 0,33-101-173 0 0,66-103-279 0 0</inkml:trace>
  <inkml:trace contextRef="#ctx0" brushRef="#br0" timeOffset="1">58 628 16871 0 0,'-57'-1'1978'0'0,"104"5"1772"0"0,335 3-697 0 0,-324-8-3077 0 0,65-9 0 0 0,-3-10-3032 0 0,-78 11-5125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24 919 0 0,'-4'-10'14428'0'0,"2"8"-14103"0"0,1 1 1 0 0,-1 0-1 0 0,1 0 0 0 0,-1-1 0 0 0,1 1 1 0 0,-1 0-1 0 0,0 0 0 0 0,0 1 0 0 0,-3-2 0 0 0,4 1-305 0 0,0 1 0 0 0,-1 0 0 0 0,1 0 0 0 0,0 0 0 0 0,0 0-1 0 0,-1 0 1 0 0,1 0 0 0 0,0 0 0 0 0,0 0 0 0 0,-1 1 0 0 0,1-1-1 0 0,0 0 1 0 0,0 1 0 0 0,-1-1 0 0 0,1 1 0 0 0,0-1 0 0 0,0 1-1 0 0,0 0 1 0 0,0-1 0 0 0,0 1 0 0 0,0 0 0 0 0,0 0 0 0 0,0 0-1 0 0,-2 1 1 0 0,-2 5 9 0 0,0 0 0 0 0,0 0 0 0 0,0 0 0 0 0,1 1 0 0 0,0-1 0 0 0,-3 9 0 0 0,-15 52 128 0 0,7-19-37 0 0,-9 17-52 0 0,-2-2 0 0 0,-3-1 0 0 0,-74 118 0 0 0,28-77-225 0 0,-5-3 0 0 0,-125 124-1 0 0,230-233-5670 0 0,-11 0 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20 212 16127 0 0,'-14'-11'1460'0'0,"14"11"-1432"0"0,0 0-1 0 0,-1 0 1 0 0,1 0 0 0 0,0-1-1 0 0,-1 1 1 0 0,1 0-1 0 0,0 0 1 0 0,-1-1 0 0 0,1 1-1 0 0,0 0 1 0 0,0 0 0 0 0,-1-1-1 0 0,1 1 1 0 0,0 0-1 0 0,0-1 1 0 0,0 1 0 0 0,-1-1-1 0 0,1 1 1 0 0,0 0-1 0 0,0-1 1 0 0,0 1 0 0 0,0 0-1 0 0,0-1 1 0 0,0 1-1 0 0,0-1 1 0 0,0 1 0 0 0,0 0-1 0 0,0-1 1 0 0,0 1-1 0 0,0 0 1 0 0,0-1 0 0 0,0 1-1 0 0,0-1 1 0 0,0 1 0 0 0,1 0-1 0 0,-1-1 1 0 0,0 1-1 0 0,0 0 1 0 0,1-1 0 0 0,6-10 675 0 0,-6 11-683 0 0,7-7 117 0 0,1 0 1 0 0,-1 0-1 0 0,2 1 0 0 0,-1 0 0 0 0,1 1 0 0 0,0 0 1 0 0,20-7-1 0 0,3 1 123 0 0,41-7 1 0 0,53-2 181 0 0,-19 4-281 0 0,-14-5-106 0 0,24-4-44 0 0,-92 20-479 0 0,0 2-1 0 0,40 1 1 0 0,-59 2-105 0 0,0 0 0 0 0,-1 0 0 0 0,1 1 0 0 0,0 0 0 0 0,-1 0 1 0 0,1 1-1 0 0,-1 0 0 0 0,11 4 0 0 0,-8 1-1010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5063 0 0,'0'0'812'0'0,"-4"7"2667"0"0,-19 20 2155 0 0,-4-2-3653 0 0,14-14-1635 0 0,-17 19 1 0 0,14-10-220 0 0,2 0 0 0 0,0 1 0 0 0,1 0-1 0 0,1 1 1 0 0,-11 25 0 0 0,23-44-60 0 0,-1-1 0 0 0,0 0 0 0 0,1 0 0 0 0,0 1 0 0 0,-1-1 0 0 0,1 0 0 0 0,0 0-1 0 0,0 1 1 0 0,0-1 0 0 0,1 4 0 0 0,-1-5 221 0 0,1 0-5 0 0,2 1-221 0 0,-1-1 0 0 0,0 0 0 0 0,0 0 0 0 0,1 0 0 0 0,-1 0 0 0 0,1 0 1 0 0,-1-1-1 0 0,1 1 0 0 0,-1-1 0 0 0,1 1 0 0 0,0-1 0 0 0,-1 0 0 0 0,1 0 0 0 0,-1 0 0 0 0,1 0 1 0 0,-1-1-1 0 0,1 1 0 0 0,-1-1 0 0 0,1 1 0 0 0,3-3 0 0 0,7-2 183 0 0,0 0 0 0 0,19-12 1 0 0,-24 13-157 0 0,11-7-16 0 0,1-1 0 0 0,-2-1-1 0 0,0 0 1 0 0,0-2-1 0 0,-2 0 1 0 0,1-1 0 0 0,17-23-1 0 0,-33 38-98 0 0,0-1 0 0 0,0 1-1 0 0,0 0 1 0 0,0-1 0 0 0,0 0-1 0 0,0 1 1 0 0,-1-1-1 0 0,1 0 1 0 0,0 1 0 0 0,-1-1-1 0 0,0 0 1 0 0,1 1-1 0 0,-1-1 1 0 0,0 0 0 0 0,0 0-1 0 0,0 0 1 0 0,0 1-1 0 0,0-1 1 0 0,0 0 0 0 0,-1-3-1 0 0,0 4-10 0 0,0 0 1 0 0,1-1-1 0 0,-1 1 0 0 0,0 0 0 0 0,0 0 1 0 0,0 0-1 0 0,0 0 0 0 0,0 0 0 0 0,0 0 1 0 0,0 0-1 0 0,0 0 0 0 0,0 1 0 0 0,0-1 1 0 0,0 0-1 0 0,-1 1 0 0 0,1-1 0 0 0,0 1 1 0 0,0-1-1 0 0,-1 1 0 0 0,1-1 0 0 0,0 1 1 0 0,-1 0-1 0 0,1 0 0 0 0,0 0 0 0 0,-1-1 1 0 0,-2 2-1 0 0,-36 1-730 0 0,-3 0-4059 0 0,37-2 895 0 0,0-1-984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310 239 1375 0 0,'-8'1'128'0'0,"-49"11"12488"0"0,-30 3-9234 0 0,75-13-3115 0 0,-1-1 0 0 0,1-1 0 0 0,-1 0 1 0 0,-24-4-1 0 0,33 3-144 0 0,0 0 1 0 0,-1 0-1 0 0,1-1 1 0 0,0 1-1 0 0,0-1 1 0 0,-1 0-1 0 0,2 0 1 0 0,-1 0-1 0 0,0-1 1 0 0,0 1-1 0 0,1-1 1 0 0,-1 0 0 0 0,-3-4-1 0 0,5 5-72 0 0,1 0 0 0 0,0 1 0 0 0,0-1 0 0 0,0 0 0 0 0,0 0 0 0 0,0 0 0 0 0,0 0 0 0 0,0 0 0 0 0,1 0 0 0 0,-1-1 0 0 0,1 1 0 0 0,-1 0 0 0 0,1 0 0 0 0,0 0 0 0 0,0 0 0 0 0,0-1 0 0 0,0 1 0 0 0,0 0 0 0 0,1 0 0 0 0,-1 0 0 0 0,1-1 0 0 0,-1 1 0 0 0,1 0 0 0 0,0 0 0 0 0,0 0 0 0 0,0 0 0 0 0,0 0 0 0 0,2-3 0 0 0,8-10-47 0 0,1 0 0 0 0,0 0 0 0 0,1 2 0 0 0,1-1 0 0 0,0 2 0 0 0,1 0 0 0 0,23-15-1 0 0,-27 20-29 0 0,1 1 0 0 0,0 0-1 0 0,0 1 1 0 0,1 0-1 0 0,-1 1 1 0 0,1 0-1 0 0,0 1 1 0 0,0 1-1 0 0,15-2 1 0 0,-7 3 10 0 0,0 1 0 0 0,1 0 0 0 0,-1 2 0 0 0,41 8 0 0 0,-52-7 11 0 0,1 0-1 0 0,-1 1 0 0 0,0 0 0 0 0,0 1 0 0 0,0 0 0 0 0,-1 0 0 0 0,1 1 0 0 0,10 9 0 0 0,-18-13 6 0 0,0 0 0 0 0,-1 0 0 0 0,1 0 0 0 0,-1 0 0 0 0,1 0 0 0 0,-1 0 0 0 0,3 4 0 0 0,-4-5 0 0 0,1 0 0 0 0,-1 0 0 0 0,0 0 1 0 0,1 0-1 0 0,-1 0 0 0 0,0 0 0 0 0,0-1 0 0 0,0 1 0 0 0,0 0 0 0 0,1 0 0 0 0,-1 0 0 0 0,-1 2 0 0 0,-2 1 9 0 0,2-3-3 0 0,0 2 23 0 0,-2 0 0 0 0,1-1-1 0 0,0 1 1 0 0,0 0 0 0 0,-1-1-1 0 0,1 0 1 0 0,-1 0 0 0 0,0 1 0 0 0,0-2-1 0 0,-5 4 1 0 0,-37 15 151 0 0,23-11-105 0 0,-105 53-283 0 0,-21 11-3980 0 0,146-72 3972 0 0,-2 0-441 0 0,1 1 0 0 0,-1 0 0 0 0,1-1-1 0 0,-1 0 1 0 0,0 0 0 0 0,0 0 0 0 0,1 0-1 0 0,-1-1 1 0 0,0 1 0 0 0,0-1 0 0 0,-6 0-1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10 12895 0 0,'8'-3'205'0'0,"-5"2"-61"0"0,0 0 1 0 0,0 0 0 0 0,0 0-1 0 0,0 0 1 0 0,1 1 0 0 0,-1-1 0 0 0,0 1-1 0 0,6 0 1 0 0,-9 0-81 0 0,1 1 1 0 0,-1-1-1 0 0,0 1 1 0 0,0-1-1 0 0,0 1 1 0 0,0-1-1 0 0,1 1 1 0 0,-1 0-1 0 0,0-1 0 0 0,0 1 1 0 0,0-1-1 0 0,0 1 1 0 0,0-1-1 0 0,0 1 1 0 0,0-1-1 0 0,-1 1 1 0 0,1-1-1 0 0,0 1 0 0 0,0-1-16 0 0,-1 5 140 0 0,-1 0-1 0 0,1 0 1 0 0,-1 0-1 0 0,0-1 1 0 0,-1 1-1 0 0,1-1 1 0 0,-1 1 0 0 0,0-1-1 0 0,-3 4 1 0 0,-7 7-57 0 0,-15 13 0 0 0,6-6 80 0 0,-168 201 434 0 0,-7 7 30 0 0,114-138-423 0 0,44-46-352 0 0,-2-2 0 0 0,-48 39 0 0 0,87-82-237 0 0,12-11-3038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61 7367 0 0,'-6'15'784'0'0,"4"-11"288"0"0,-1 1 0 0 0,1-1 0 0 0,0 1-1 0 0,-3 9 1 0 0,5-13-885 0 0,-1 0 0 0 0,1 0 0 0 0,0 0 0 0 0,0 0-1 0 0,0 0 1 0 0,-1 0 0 0 0,1 0 0 0 0,0 0 0 0 0,1 0 0 0 0,-1 0 0 0 0,0 0 0 0 0,0 1-1 0 0,0-1 1 0 0,1 0 0 0 0,-1 0 0 0 0,0 0 0 0 0,1 0 0 0 0,-1 0 0 0 0,1 0 0 0 0,-1 0 0 0 0,1-1-1 0 0,0 1 1 0 0,-1 0 0 0 0,1 0 0 0 0,0 0 0 0 0,-1-1 0 0 0,1 1 0 0 0,0 0 0 0 0,1 0 0 0 0,3 2-5 0 0,0-1 0 0 0,0 0 1 0 0,0-1-1 0 0,0 1 0 0 0,1-1 1 0 0,-1 0-1 0 0,0 0 0 0 0,0-1 1 0 0,1 0-1 0 0,-1 0 0 0 0,6 0 1 0 0,11-2 269 0 0,28-7 1 0 0,-35 6-352 0 0,-2 0-54 0 0,0 0-1 0 0,-1-1 1 0 0,0-1 0 0 0,1 0-1 0 0,-2-1 1 0 0,1 0 0 0 0,-1-1-1 0 0,14-10 1 0 0,-20 13-30 0 0,-1 0-1 0 0,0 0 0 0 0,0-1 1 0 0,0 0-1 0 0,4-6 1 0 0,-7 10-27 0 0,0 0 1 0 0,0 0-1 0 0,0 0 1 0 0,-1-1 0 0 0,1 1-1 0 0,-1 0 1 0 0,1 0-1 0 0,-1 0 1 0 0,1 0-1 0 0,-1-1 1 0 0,0 1-1 0 0,1 0 1 0 0,-1-1-1 0 0,0 1 1 0 0,0 0-1 0 0,0 0 1 0 0,0-1 0 0 0,0 1-1 0 0,0 0 1 0 0,0-1-1 0 0,-1 1 1 0 0,1 0-1 0 0,0 0 1 0 0,-1-1-1 0 0,1 1 1 0 0,-1 0-1 0 0,1 0 1 0 0,-1 0 0 0 0,0 0-1 0 0,1 0 1 0 0,-2-2-1 0 0,0 2-19 0 0,1 0-1 0 0,-1 1 1 0 0,1-1-1 0 0,-1 0 1 0 0,0 0-1 0 0,0 1 1 0 0,1-1-1 0 0,-1 1 1 0 0,0 0-1 0 0,0-1 1 0 0,0 1 0 0 0,1 0-1 0 0,-1 0 1 0 0,0 0-1 0 0,0 0 1 0 0,0 1-1 0 0,1-1 1 0 0,-3 1-1 0 0,-35 10-279 0 0,31-8 268 0 0,-18 6-10 0 0,0 2 0 0 0,1 1 0 0 0,-34 21 0 0 0,47-26 35 0 0,0 2 0 0 0,0-1 1 0 0,1 2-1 0 0,0 0 0 0 0,1 0 0 0 0,0 0 1 0 0,1 1-1 0 0,-11 18 0 0 0,18-27 20 0 0,1 0 0 0 0,0 0-1 0 0,0 1 1 0 0,0-1 0 0 0,0 0-1 0 0,0 1 1 0 0,0-1 0 0 0,1 1-1 0 0,-1-1 1 0 0,1 1-1 0 0,0 0 1 0 0,-1-1 0 0 0,1 1-1 0 0,0-1 1 0 0,1 5 0 0 0,0-4 0 0 0,0-1-1 0 0,-1 0 1 0 0,1 0 0 0 0,0 0 0 0 0,0-1-1 0 0,1 1 1 0 0,-1 0 0 0 0,0 0-1 0 0,1 0 1 0 0,-1-1 0 0 0,1 1 0 0 0,-1-1-1 0 0,1 1 1 0 0,0-1 0 0 0,-1 0 0 0 0,1 0-1 0 0,0 0 1 0 0,0 1 0 0 0,2-1 0 0 0,3 2-25 0 0,0 0 1 0 0,1-1 0 0 0,-1 0 0 0 0,0 0 0 0 0,1-1 0 0 0,9 1 0 0 0,47-1-2161 0 0,-39-2 193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89 6447 0 0,'23'-18'926'0'0,"39"-27"-1368"0"0,-19 21 8649 0 0,-43 24-8092 0 0,0-1 1 0 0,0 1 0 0 0,0 0-1 0 0,1 0 1 0 0,-1 0-1 0 0,0 0 1 0 0,0 0-1 0 0,0 0 1 0 0,1 0-1 0 0,-1 0 1 0 0,0 0-1 0 0,0-1 1 0 0,0 1 0 0 0,1 0-1 0 0,-1 0 1 0 0,0 0-1 0 0,0 0 1 0 0,1 0-1 0 0,-1 0 1 0 0,0 1-1 0 0,0-1 1 0 0,1 0-1 0 0,-1 0 1 0 0,0 0 0 0 0,0 0-1 0 0,0 0 1 0 0,1 0-1 0 0,-1 0 1 0 0,0 0-1 0 0,0 0 1 0 0,0 1-1 0 0,1-1 1 0 0,-1 0-1 0 0,0 0 1 0 0,0 0 0 0 0,1 10 758 0 0,-8 11-855 0 0,-95 169 1248 0 0,70-135-1130 0 0,-39 66-49 0 0,-135 178-1 0 0,99-157-54 0 0,-7 8-13 0 0,104-137-129 0 0,-18 19-2982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30 210 4143 0 0,'-6'1'137'0'0,"4"-1"-84"0"0,0 0 1 0 0,1 1-1 0 0,-17-8 14508 0 0,33 6-13319 0 0,98-29 587 0 0,-51 12-1366 0 0,114-30 348 0 0,128-32-50 0 0,-299 79-784 0 0,28-7-129 0 0,0 1 0 0 0,1 2-1 0 0,50-1 1 0 0,-82 6-146 0 0,1 0 0 0 0,0 0 0 0 0,0 1 0 0 0,-1-1 1 0 0,1 1-1 0 0,-1 0 0 0 0,1 0 0 0 0,4 2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 2303 0 0,'0'0'16414'0'0,"-11"-12"-15382"0"0,9 10-1005 0 0,0 1 1 0 0,0 0 0 0 0,0 0 0 0 0,-1 0-1 0 0,1 1 1 0 0,0-1 0 0 0,-1 0 0 0 0,1 1 0 0 0,0-1-1 0 0,-1 1 1 0 0,1 0 0 0 0,0 0 0 0 0,-1 0 0 0 0,1 0-1 0 0,0 0 1 0 0,-1 1 0 0 0,1-1 0 0 0,0 1-1 0 0,-1-1 1 0 0,1 1 0 0 0,0 0 0 0 0,0 0 0 0 0,-1 0-1 0 0,1 0 1 0 0,0 0 0 0 0,0 0 0 0 0,-2 2-1 0 0,-6 5 2 0 0,0 0 0 0 0,1 0 0 0 0,-16 18 0 0 0,19-19-58 0 0,-1 0 34 0 0,0 1 1 0 0,1 0 0 0 0,0 0 0 0 0,0 0 0 0 0,1 1-1 0 0,0 0 1 0 0,0 0 0 0 0,1 0 0 0 0,0 1 0 0 0,1-1-1 0 0,0 1 1 0 0,1 0 0 0 0,0 0 0 0 0,0 0 0 0 0,1 0-1 0 0,0 13 1 0 0,1-16 70 0 0,1-1-1 0 0,-1 0 0 0 0,1 0 1 0 0,0 1-1 0 0,1-1 1 0 0,-1 0-1 0 0,1 0 1 0 0,1 0-1 0 0,-1 0 0 0 0,1-1 1 0 0,6 12-1 0 0,-7-15-19 0 0,0 0 0 0 0,0 0-1 0 0,0 1 1 0 0,0-1-1 0 0,0 0 1 0 0,0-1 0 0 0,1 1-1 0 0,-1 0 1 0 0,0-1 0 0 0,1 1-1 0 0,-1-1 1 0 0,1 0-1 0 0,0 1 1 0 0,0-2 0 0 0,-1 1-1 0 0,1 0 1 0 0,0 0 0 0 0,0-1-1 0 0,0 1 1 0 0,0-1-1 0 0,0 0 1 0 0,0 0 0 0 0,-1 0-1 0 0,1-1 1 0 0,0 1 0 0 0,0 0-1 0 0,5-2 1 0 0,11-4 42 0 0,-1-1 1 0 0,1 0-1 0 0,-1-2 1 0 0,-1 0-1 0 0,1 0 1 0 0,-1-2 0 0 0,-1 0-1 0 0,0-1 1 0 0,24-24-1 0 0,-35 31-120 0 0,-1-1-1 0 0,1 0 1 0 0,-1-1-1 0 0,-1 1 1 0 0,1-1-1 0 0,-1 1 1 0 0,0-1-1 0 0,-1 0 1 0 0,1 0-1 0 0,-1-1 1 0 0,-1 1-1 0 0,1 0 1 0 0,-1-1-1 0 0,-1 1 1 0 0,1 0-1 0 0,-1-1 1 0 0,-1 1-1 0 0,1-1 1 0 0,-3-11-1 0 0,1 13-18 0 0,1-1 0 0 0,-1 1-1 0 0,0-1 1 0 0,-1 1-1 0 0,1 0 1 0 0,-1-1 0 0 0,-1 1-1 0 0,1 1 1 0 0,-1-1 0 0 0,0 0-1 0 0,0 1 1 0 0,0 0-1 0 0,-1 0 1 0 0,0 0 0 0 0,0 1-1 0 0,0 0 1 0 0,-1 0 0 0 0,1 0-1 0 0,-1 0 1 0 0,0 1 0 0 0,-11-5-1 0 0,-18 0-312 0 0,29 7 212 0 0,4 1 7 0 0,4 12-6234 0 0,1-1 433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6911 0 0,'0'0'623'0'0,"2"16"1604"0"0,14 11 5017 0 0,3-4-3898 0 0,-16-20-3179 0 0,0-1 1 0 0,1 0-1 0 0,-1 0 1 0 0,0 0-1 0 0,1 0 0 0 0,-1 0 1 0 0,1 0-1 0 0,0-1 1 0 0,-1 0-1 0 0,1 0 0 0 0,0 0 1 0 0,0 0-1 0 0,0-1 0 0 0,4 1 1 0 0,5-1 35 0 0,0-2 1 0 0,1 1-1 0 0,-1-1 1 0 0,0-1-1 0 0,20-7 1 0 0,-16 5-99 0 0,-4 1-85 0 0,-2-1 0 0 0,1 0 0 0 0,0 0 0 0 0,13-10 0 0 0,-17 10-12 0 0,-1 0 0 0 0,0 0 0 0 0,0-1-1 0 0,-1 0 1 0 0,1 0 0 0 0,-1 0 0 0 0,5-9 0 0 0,-10 14-26 0 0,0 0 0 0 0,0-1 0 0 0,0 1 0 0 0,0-1 0 0 0,0 1 0 0 0,-1-1 0 0 0,1 0 0 0 0,0 1 0 0 0,-1-1 0 0 0,1 1 0 0 0,-1-1 0 0 0,0 0 0 0 0,0 1 0 0 0,0-1 0 0 0,0 0 0 0 0,0 0 0 0 0,0 1 0 0 0,0-1 0 0 0,0 0 0 0 0,0 1 0 0 0,-1-1 0 0 0,0-2 0 0 0,0 3-3 0 0,0 0 1 0 0,0 0-1 0 0,0-1 0 0 0,0 1 0 0 0,0 0 1 0 0,0 0-1 0 0,-1 0 0 0 0,1 0 0 0 0,0 0 1 0 0,-1 0-1 0 0,1 1 0 0 0,0-1 0 0 0,-1 0 1 0 0,1 1-1 0 0,-1-1 0 0 0,1 1 0 0 0,-1-1 1 0 0,1 1-1 0 0,-1 0 0 0 0,0 0 0 0 0,1 0 1 0 0,-1 0-1 0 0,-2 0 0 0 0,-8 1-56 0 0,1 1 1 0 0,-1 0-1 0 0,1 1 0 0 0,0 0 0 0 0,0 0 1 0 0,-15 8-1 0 0,-4 1 58 0 0,12-5 7 0 0,0 1 1 0 0,0 0-1 0 0,1 2 0 0 0,0 0 0 0 0,-27 21 0 0 0,35-23 19 0 0,0 0 0 0 0,0 0 0 0 0,1 1 0 0 0,0 0-1 0 0,1 0 1 0 0,0 1 0 0 0,0 0 0 0 0,1 1 0 0 0,0-1-1 0 0,-7 20 1 0 0,12-27-3 0 0,0 0 0 0 0,0 0-1 0 0,0 0 1 0 0,1 0 0 0 0,-1 0 0 0 0,1 0 0 0 0,0 0-1 0 0,0 0 1 0 0,0 0 0 0 0,0 1 0 0 0,0-1-1 0 0,1 0 1 0 0,0 0 0 0 0,-1 0 0 0 0,1 0 0 0 0,0 0-1 0 0,2 3 1 0 0,-1-3 0 0 0,0-1 1 0 0,0 1-1 0 0,0 0 0 0 0,0-1 0 0 0,0 0 1 0 0,1 1-1 0 0,0-1 0 0 0,-1 0 0 0 0,1 0 1 0 0,0 0-1 0 0,0-1 0 0 0,0 1 0 0 0,0-1 1 0 0,0 1-1 0 0,6 1 0 0 0,6 0-243 0 0,0 1 1 0 0,-1-2-1 0 0,1 0 0 0 0,17 0 0 0 0,61-5-3240 0 0,-66 0-3320 0 0</inkml:trace>
  <inkml:trace contextRef="#ctx0" brushRef="#br0" timeOffset="1">547 343 10567 0 0,'0'0'482'0'0,"1"8"162"0"0,7 14 4964 0 0,-8-22-5391 0 0,0 0-1 0 0,1 0 1 0 0,-1 1 0 0 0,0-1 0 0 0,0 0-1 0 0,1 0 1 0 0,6-6 4960 0 0,-3-2-6060 0 0,-1-1 1227 0 0,0 1 0 0 0,-1-1 0 0 0,-1 1 0 0 0,1-1-1 0 0,-1 0 1 0 0,0-11 0 0 0,2-23 148 0 0,-1 34-516 0 0,0 0 1 0 0,0 0-1 0 0,1 0 0 0 0,0 1 0 0 0,1-1 0 0 0,0 1 1 0 0,0 0-1 0 0,1 0 0 0 0,0 0 0 0 0,0 1 0 0 0,0 0 1 0 0,1 0-1 0 0,0 0 0 0 0,1 1 0 0 0,0-1 0 0 0,0 2 1 0 0,0-1-1 0 0,13-7 0 0 0,-10 8-326 0 0,1 0 0 0 0,0 1 0 0 0,0 0 0 0 0,0 1 1 0 0,0 0-1 0 0,0 1 0 0 0,1 0 0 0 0,19-1 0 0 0,-21 3-788 0 0,0 0 0 0 0,1 1-1 0 0,-1 0 1 0 0,0 1 0 0 0,20 5 0 0 0,-16-1-4772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2 211 6447 0 0,'0'0'499'0'0,"0"1"-328"0"0,3 21 610 0 0,-5 14 4714 0 0,-1-3-25 0 0,3-33-5400 0 0,0 0-1 0 0,0 0 0 0 0,0 0 1 0 0,0 0-1 0 0,0 0 0 0 0,0 0 1 0 0,0 1-1 0 0,0-1 1 0 0,0 0-1 0 0,0 0 0 0 0,0 0 1 0 0,0 0-1 0 0,0 0 1 0 0,0 0-1 0 0,0 1 0 0 0,0-1 1 0 0,0 0-1 0 0,0 0 0 0 0,0 0 1 0 0,0 0-1 0 0,1 0 1 0 0,-1 0-1 0 0,0 0 0 0 0,0 1 1 0 0,0-1-1 0 0,0 0 0 0 0,0 0 1 0 0,0 0-1 0 0,0 0 1 0 0,0 0-1 0 0,0 0 0 0 0,1 0 1 0 0,-1 0-1 0 0,0 0 1 0 0,0 0-1 0 0,0 0 0 0 0,0 0 1 0 0,0 0-1 0 0,0 0 0 0 0,0 0 1 0 0,1 0-1 0 0,-1 0 1 0 0,0 0-1 0 0,0 0 0 0 0,0 0 1 0 0,0 0-1 0 0,0 0 0 0 0,0 0 1 0 0,1 0-1 0 0,-1 0 1 0 0,0 0-1 0 0,0 0 0 0 0,0 0 1 0 0,0 0-1 0 0,0 0 1 0 0,0 0-1 0 0,1 0 0 0 0,-1 0 1 0 0,0 0-1 0 0,0 0 0 0 0,11-9 908 0 0,8-14-947 0 0,0-3 25 0 0,0 1 0 0 0,2 1 0 0 0,1 0 0 0 0,1 2 0 0 0,1 1 0 0 0,30-21 0 0 0,-51 40-84 0 0,-1 0 20 0 0,0 1 1 0 0,0-1 0 0 0,1 1 0 0 0,-1 0 0 0 0,0 0 0 0 0,1 0 0 0 0,-1 0 0 0 0,0 0 0 0 0,1 0 0 0 0,-1 0 0 0 0,1 1 0 0 0,0-1 0 0 0,-1 1 0 0 0,1 0 0 0 0,-1 0 0 0 0,1 0 0 0 0,2 0-1 0 0,4 2-60 0 0,-9-2 66 0 0,1 0 0 0 0,0 0 0 0 0,0 0 0 0 0,-1 1 0 0 0,1-1 1 0 0,0 0-1 0 0,0 0 0 0 0,-1 1 0 0 0,1-1 0 0 0,0 1 0 0 0,-1-1 0 0 0,1 1 0 0 0,0-1 0 0 0,-1 1 0 0 0,1-1 0 0 0,-1 1 0 0 0,1-1 0 0 0,-1 1 0 0 0,1-1 0 0 0,-1 1 0 0 0,1 1 1 0 0,0 0-2 0 0,4 4-7 0 0,-2-3 7 0 0,0 0-1 0 0,0 0 1 0 0,-1 0-1 0 0,1 1 1 0 0,-1 0 0 0 0,0-1-1 0 0,0 1 1 0 0,0 0-1 0 0,-1 0 1 0 0,1 0 0 0 0,0 5-1 0 0,4 13 34 0 0,-6-17 15 0 0,0-4 115 0 0,0 1-92 0 0,0 6-41 0 0,-1-2 41 0 0,1-4 170 0 0,7-7-117 0 0,30-24-395 0 0,70-41 0 0 0,-81 56 241 0 0,0 1 1 0 0,1 1-1 0 0,56-16 0 0 0,-70 25 42 0 0,1-1-9 0 0,1 1-1 0 0,17-3 1 0 0,-28 6 24 0 0,-1 0-1 0 0,1 0 1 0 0,-1 0 0 0 0,1 0-1 0 0,-1 0 1 0 0,1 1 0 0 0,-1-1-1 0 0,1 1 1 0 0,-1 0 0 0 0,0 0-1 0 0,1 1 1 0 0,-1-1 0 0 0,0 0-1 0 0,5 4 1 0 0,-6-3 12 0 0,1 1 0 0 0,-1-1 0 0 0,0 1 0 0 0,0-1 0 0 0,0 1 0 0 0,-1-1 0 0 0,1 1 0 0 0,-1 0-1 0 0,1 0 1 0 0,-1 0 0 0 0,0 0 0 0 0,0 0 0 0 0,0 0 0 0 0,-1 0 0 0 0,1 0 0 0 0,-1 1 0 0 0,1-1 0 0 0,-1 0 0 0 0,0 0 0 0 0,0 0 0 0 0,-1 0-1 0 0,1 1 1 0 0,-2 3 0 0 0,0 4-4 0 0,-1 0 0 0 0,0 1 0 0 0,-1-1-1 0 0,-9 20 1 0 0,-20 26-655 0 0,33-56-65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 6911 0 0,'13'-5'19098'0'0,"-13"14"-16264"0"0,-1 0-6354 0 0,0 5 3583 0 0,-1-1 0 0 0,0 0 0 0 0,-1 0-1 0 0,0 0 1 0 0,-1-1 0 0 0,-10 23 0 0 0,11-28-337 0 0,0-1 0 0 0,-1 0 1 0 0,0 0-1 0 0,0 0 0 0 0,-1 0 0 0 0,0-1 0 0 0,0 1 1 0 0,0-1-1 0 0,-1-1 0 0 0,1 1 0 0 0,-1-1 0 0 0,0 0 1 0 0,-13 6-1 0 0,13-8-1552 0 0,13-17-8013 0 0,-4 10 10636 0 0,7-9-2316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65 10623 0 0,'-40'89'1385'0'0,"-6"9"3482"0"0,30-69 1209 0 0,17-31-5872 0 0,-1-1 0 0 0,1 1 0 0 0,0-1-1 0 0,0 1 1 0 0,0 0 0 0 0,0 0 0 0 0,0-1-1 0 0,3-1 1 0 0,0-3 33 0 0,5-10-29 0 0,2 1 0 0 0,0 0 0 0 0,0 1 1 0 0,24-23-1 0 0,-14 17-211 0 0,1 1 1 0 0,33-21-1 0 0,-35 28-42 0 0,0 2-1 0 0,1 0 1 0 0,44-16 0 0 0,-63 27 35 0 0,0-1 1 0 0,0 0 0 0 0,1 1 0 0 0,-1-1 0 0 0,1 1 0 0 0,-1-1-1 0 0,1 1 1 0 0,-1 0 0 0 0,1 0 0 0 0,-1 0 0 0 0,1 0 0 0 0,-1 1 0 0 0,1-1 0 0 0,2 1-1 0 0,-4 0 5 0 0,0-1-1 0 0,0 0 1 0 0,0 1-1 0 0,0-1 1 0 0,-1 1-1 0 0,1-1 0 0 0,0 1 1 0 0,0-1-1 0 0,-1 1 1 0 0,1-1-1 0 0,0 1 1 0 0,-1 0-1 0 0,1-1 1 0 0,0 1-1 0 0,-1 0 0 0 0,1 0 1 0 0,-1-1-1 0 0,1 1 1 0 0,-1 0-1 0 0,0 0 1 0 0,1 0-1 0 0,-1 0 0 0 0,0 1 1 0 0,4 20-19 0 0,-5-10 17 0 0,0-1 1 0 0,0 0-1 0 0,-2 0 1 0 0,1-1-1 0 0,-1 1 0 0 0,-1 0 1 0 0,0-1-1 0 0,-7 14 1 0 0,-9 29 5 0 0,14-34-20 0 0,2-9-79 0 0,1 0 0 0 0,0 1 1 0 0,1 0-1 0 0,-2 20 0 0 0,5-30-40 0 0,-1 0 1 0 0,1 0-1 0 0,-1 0 1 0 0,1 0-1 0 0,0-1 0 0 0,-1 1 1 0 0,1 0-1 0 0,0-1 0 0 0,0 1 1 0 0,0 0-1 0 0,-1-1 1 0 0,1 1-1 0 0,0-1 0 0 0,0 1 1 0 0,0-1-1 0 0,0 1 0 0 0,0-1 1 0 0,0 0-1 0 0,0 0 0 0 0,0 1 1 0 0,2-1-1 0 0,13 1-2568 0 0,4-2-4472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83 9215 0 0,'0'0'831'0'0,"-1"0"-686"0"0,-4 3 688 0 0,0-1 0 0 0,0 1 0 0 0,0 0 0 0 0,0 1 0 0 0,1-1 0 0 0,-1 1 0 0 0,1 0 0 0 0,0 0 0 0 0,-5 6 1857 0 0,16-4-1277 0 0,-4-4-1259 0 0,0 0 1 0 0,0-1-1 0 0,0 1 0 0 0,0-1 0 0 0,0 1 0 0 0,0-1 1 0 0,1 0-1 0 0,-1 0 0 0 0,0-1 0 0 0,1 1 1 0 0,6 0-1 0 0,4-1 166 0 0,23-2 0 0 0,-18 0-180 0 0,5 1-89 0 0,0-2 0 0 0,1-1 0 0 0,28-8-1 0 0,-44 9-38 0 0,1 0-1 0 0,-1 0 0 0 0,0-1 0 0 0,-1 0 0 0 0,1-1 0 0 0,-1 0 0 0 0,0 0 1 0 0,0 0-1 0 0,0-1 0 0 0,-1-1 0 0 0,9-8 0 0 0,-15 14-32 0 0,0-1-1 0 0,1 0 1 0 0,-1 0 0 0 0,0 0 0 0 0,0 0-1 0 0,0 0 1 0 0,0 0 0 0 0,-1 0-1 0 0,1 0 1 0 0,0 0 0 0 0,-1 0-1 0 0,1 0 1 0 0,-1-1 0 0 0,0-2-1 0 0,0 4 9 0 0,0 0 0 0 0,0 0 0 0 0,0 0 0 0 0,-1 0 0 0 0,1 0 0 0 0,0 0 0 0 0,-1 0 0 0 0,1 0 0 0 0,-1 1 0 0 0,1-1 0 0 0,-1 0 0 0 0,1 0-1 0 0,-1 0 1 0 0,1 1 0 0 0,-1-1 0 0 0,0 0 0 0 0,1 0 0 0 0,-1 1 0 0 0,0-1 0 0 0,0 1 0 0 0,1-1 0 0 0,-1 1 0 0 0,0-1 0 0 0,0 1 0 0 0,0-1-1 0 0,0 1 1 0 0,0 0 0 0 0,0 0 0 0 0,0-1 0 0 0,0 1 0 0 0,1 0 0 0 0,-1 0 0 0 0,0 0 0 0 0,-2 0 0 0 0,-8 0-61 0 0,1 0 0 0 0,-1 1 0 0 0,1 1 0 0 0,0 0 0 0 0,-1 0 0 0 0,1 1 0 0 0,0 0 0 0 0,0 0 0 0 0,-13 8-1 0 0,-2 2-125 0 0,2 1-1 0 0,-32 24 0 0 0,12-5 436 0 0,2 1 0 0 0,1 2 0 0 0,2 2 0 0 0,-56 72 0 0 0,88-101-170 0 0,0-1 1 0 0,-5 12 0 0 0,9-16-27 0 0,1-1 1 0 0,-1 1 0 0 0,1-1-1 0 0,0 0 1 0 0,0 1 0 0 0,0 0-1 0 0,1-1 1 0 0,-1 1-1 0 0,1 6 1 0 0,0-8-22 0 0,1-1 0 0 0,-1 1-1 0 0,1-1 1 0 0,-1 0 0 0 0,1 1-1 0 0,0-1 1 0 0,0 0 0 0 0,0 0-1 0 0,0 1 1 0 0,-1-1 0 0 0,2 0 0 0 0,-1 0-1 0 0,0 0 1 0 0,0 0 0 0 0,0 0-1 0 0,0-1 1 0 0,1 1 0 0 0,-1 0 0 0 0,0 0-1 0 0,1-1 1 0 0,-1 1 0 0 0,0-1-1 0 0,1 1 1 0 0,-1-1 0 0 0,1 0 0 0 0,-1 1-1 0 0,2-1 1 0 0,8 2 51 0 0,0-1 0 0 0,16 0 0 0 0,-24 0-47 0 0,38-3-602 0 0,0-2 0 0 0,-1-1-1 0 0,50-13 1 0 0,-71 14-698 0 0,-1-1-232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98 919 0 0,'16'-43'16384'0'0,"-21"50"-15552"0"0,-4 14-131 0 0,2 1 0 0 0,0-1 0 0 0,-5 36 0 0 0,6-28-407 0 0,0-4-243 0 0,2-1 0 0 0,1 1 0 0 0,0 26 0 0 0,4-40-29 0 0,2-4 40 0 0,-2-7-51 0 0,1 0 0 0 0,-1 0 0 0 0,1 0 1 0 0,-1 0-1 0 0,1 0 0 0 0,-1 0 1 0 0,1 0-1 0 0,-1-1 0 0 0,1 1 1 0 0,-1 0-1 0 0,0-1 0 0 0,3 0 1 0 0,-3 0-1 0 0,5-1 29 0 0,0 0-1 0 0,0-1 0 0 0,0 0 1 0 0,0-1-1 0 0,0 1 1 0 0,-1-1-1 0 0,10-8 0 0 0,0-3 1 0 0,16-19-1 0 0,-19 20-135 0 0,26-24-1 0 0,-26 26 33 0 0,-8 8 40 0 0,0 0 0 0 0,0 1 1 0 0,0-1-1 0 0,1 1 0 0 0,4-3 1 0 0,-8 5-68 0 0,9 4-50 0 0,3 2 29 0 0,18 21 27 0 0,-16-13 258 0 0,26 17 0 0 0,-32-24-27 0 0,1 0 0 0 0,-1 1-1 0 0,-1 1 1 0 0,1-1 0 0 0,13 18 0 0 0,-14-15-94 0 0,-6-8-54 0 0,3 9 84 0 0,-4-10-10 0 0,0-1-44 0 0,0-1 0 0 0,0 1 0 0 0,0-1 0 0 0,0 1 0 0 0,0-1 0 0 0,0 1 0 0 0,0-1 0 0 0,0 0 1 0 0,-1 1-1 0 0,1-1 0 0 0,0 0 0 0 0,0 0 0 0 0,-1 1 0 0 0,1-1 0 0 0,1-2 0 0 0,12-19 304 0 0,-1-1 0 0 0,13-34 0 0 0,-8 18-248 0 0,3 1-258 0 0,0 0 0 0 0,3 1 0 0 0,29-35 0 0 0,-52 71-187 0 0,3 10-5112 0 0,0 0 3523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67 11055 0 0,'9'-67'5671'0'0,"-10"69"-5490"0"0,-11 26 327 0 0,2 0 0 0 0,-13 53-1 0 0,0 1 70 0 0,8-38-272 0 0,-87 237 1012 0 0,82-236-1230 0 0,-2-1 1 0 0,-1-1-1 0 0,-3-1 0 0 0,-32 41 1 0 0,50-72-41 0 0,0-1-1 0 0,-1-1 1 0 0,-13 12 0 0 0,21-20 141 0 0,2-4-149 0 0,-1 0 1 0 0,1 0-1 0 0,-1 1 1 0 0,1-1-1 0 0,0 0 1 0 0,0 1 0 0 0,0-1-1 0 0,0 1 1 0 0,0-1-1 0 0,1 1 1 0 0,2-4 0 0 0,23-26-23 0 0,-17 21 6 0 0,14-17-173 0 0,59-64-732 0 0,-73 83 750 0 0,0 0 0 0 0,1 1 0 0 0,0 0 0 0 0,0 0-1 0 0,1 1 1 0 0,24-10 0 0 0,-33 15 127 0 0,0 1 1 0 0,1 0-1 0 0,-1 0 0 0 0,0 1 1 0 0,1-1-1 0 0,-1 1 0 0 0,0-1 0 0 0,1 1 1 0 0,-1 0-1 0 0,0 1 0 0 0,1-1 0 0 0,-1 0 1 0 0,1 1-1 0 0,-1 0 0 0 0,4 1 1 0 0,-5-1 40 0 0,0 0 1 0 0,0 0-1 0 0,1 1 1 0 0,-1-1-1 0 0,0 0 1 0 0,-1 1-1 0 0,1 0 1 0 0,0-1-1 0 0,0 1 1 0 0,-1 0-1 0 0,1 0 1 0 0,-1 0-1 0 0,1 0 1 0 0,-1 0-1 0 0,0 0 1 0 0,0 1 0 0 0,0-1-1 0 0,0 0 1 0 0,0 0-1 0 0,-1 1 1 0 0,2 2-1 0 0,2 28 59 0 0,0-1 0 0 0,-2 65 0 0 0,-2-68-1914 0 0,0-20 417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4607 0 0,'12'-5'751'0'0,"0"1"-1"0"0,0 1 0 0 0,0 0 1 0 0,1 0-1 0 0,-1 1 0 0 0,24 0 1 0 0,-5 3 3357 0 0,50 7 1 0 0,-73-7-3927 0 0,0-1 1 0 0,-1 0-1 0 0,1 0 1 0 0,-1-1 0 0 0,1 0-1 0 0,0 0 1 0 0,-1 0-1 0 0,8-4 1 0 0,-11 4-76 0 0,-1 0 0 0 0,0-1 0 0 0,1 1 0 0 0,-1-1 1 0 0,0 0-1 0 0,0 0 0 0 0,0 0 0 0 0,4-4 0 0 0,-6 4-82 0 0,0 1 0 0 0,1-1 1 0 0,-1 1-1 0 0,0-1 0 0 0,0 0 0 0 0,0 0 0 0 0,0 1 0 0 0,0-1 0 0 0,-1 0 0 0 0,1 0 1 0 0,0 0-1 0 0,-1 0 0 0 0,1 0 0 0 0,-1 0 0 0 0,0 0 0 0 0,0-2 0 0 0,0 2-35 0 0,0 1-1 0 0,0 0 0 0 0,0 0 1 0 0,0 0-1 0 0,0 0 0 0 0,-1 0 1 0 0,1 0-1 0 0,0-1 0 0 0,-1 1 1 0 0,1 0-1 0 0,0 0 0 0 0,-1 0 1 0 0,0 0-1 0 0,1 0 0 0 0,-1 0 1 0 0,0 0-1 0 0,1 1 0 0 0,-1-1 1 0 0,0 0-1 0 0,0 0 0 0 0,0 0 1 0 0,0 1-1 0 0,1-1 0 0 0,-1 0 1 0 0,0 1-1 0 0,0-1 0 0 0,0 1 1 0 0,-1-1-1 0 0,1 1 0 0 0,0 0 1 0 0,0-1-1 0 0,0 1 0 0 0,0 0 1 0 0,0 0-1 0 0,0 0 0 0 0,0 0 1 0 0,-1 0-1 0 0,1 0 1 0 0,-2 0-1 0 0,-4 1-71 0 0,1-1 0 0 0,-1 2 0 0 0,1-1 0 0 0,-1 1 0 0 0,-8 3 0 0 0,-9 4 63 0 0,1 2 0 0 0,0 0 0 0 0,0 2 0 0 0,1 0 0 0 0,1 2 1 0 0,0 0-1 0 0,1 1 0 0 0,-33 35 0 0 0,50-48 38 0 0,1 1 1 0 0,-1-1-1 0 0,1 0 0 0 0,-1 1 0 0 0,1-1 1 0 0,0 1-1 0 0,1 0 0 0 0,-1 0 0 0 0,-1 8 1 0 0,2-11-9 0 0,1 1 0 0 0,0-1 0 0 0,0 1 1 0 0,0-1-1 0 0,0 1 0 0 0,0-1 0 0 0,0 1 0 0 0,0-1 1 0 0,1 1-1 0 0,-1-1 0 0 0,1 1 0 0 0,-1-1 1 0 0,1 1-1 0 0,-1-1 0 0 0,1 1 0 0 0,0-1 1 0 0,0 0-1 0 0,-1 1 0 0 0,1-1 0 0 0,0 0 0 0 0,0 0 1 0 0,1 0-1 0 0,-1 0 0 0 0,0 0 0 0 0,0 0 1 0 0,0 0-1 0 0,1 0 0 0 0,-1 0 0 0 0,2 0 1 0 0,4 2 45 0 0,-1 0 1 0 0,1-1-1 0 0,0 0 1 0 0,0 0 0 0 0,0 0-1 0 0,0-1 1 0 0,1 0-1 0 0,-1-1 1 0 0,0 0 0 0 0,0 0-1 0 0,13-2 1 0 0,9-2-248 0 0,44-13-1 0 0,-47 10-541 0 0,6-1-728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7367 0 0,'-2'2'7316'0'0,"-20"18"-5968"0"0,1 1-1 0 0,1 0 0 0 0,-33 47 1 0 0,-40 83-646 0 0,-6 55-220 0 0,15 7-374 0 0,68-173-336 0 0,-42 74 0 0 0,57-112 96 0 0,-1 0-95 0 0,0 7-4204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8751 0 0,'1'-1'7450'0'0,"22"-2"-4020"0"0,17 6-2577 0 0,-30-2-476 0 0,93 14 1030 0 0,-22-2-652 0 0,-45-8-519 0 0,3 1 132 0 0,1-2 0 0 0,43-2 0 0 0,-70-2-439 0 0,-1-1 1 0 0,1-1-1 0 0,-1 0 1 0 0,0-1-1 0 0,0 0 1 0 0,0-1-1 0 0,0 0 1 0 0,-1-1-1 0 0,1 0 1 0 0,20-13-1 0 0,-10 1-1376 0 0,33-31 0 0 0,-28 23-559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384 126 5983 0 0,'-12'-8'13379'0'0,"19"1"-13127"0"0,0 1 1 0 0,1 0 0 0 0,-1 0-1 0 0,1 1 1 0 0,0 0 0 0 0,1 0-1 0 0,-1 1 1 0 0,12-4-1 0 0,11-7-73 0 0,-16 6-29 0 0,1 2 0 0 0,1 0 0 0 0,-1 0 1 0 0,1 2-1 0 0,0 0 0 0 0,1 1 0 0 0,18-2 0 0 0,-34 6-105 0 0,1 0 1 0 0,-1 0-1 0 0,1 0 0 0 0,-1 0 0 0 0,1 0 0 0 0,-1 1 1 0 0,1-1-1 0 0,-1 1 0 0 0,1 0 0 0 0,-1 0 0 0 0,1 0 1 0 0,-1 0-1 0 0,0 0 0 0 0,1 1 0 0 0,-1-1 0 0 0,0 0 1 0 0,0 1-1 0 0,0 0 0 0 0,0-1 0 0 0,-1 1 0 0 0,1 0 1 0 0,0 0-1 0 0,-1 0 0 0 0,1 0 0 0 0,-1 1 0 0 0,2 1 1 0 0,-1 0-37 0 0,-1 0 0 0 0,1 1 0 0 0,-1-1 0 0 0,0 0 0 0 0,0 0 0 0 0,0 1 0 0 0,0-1 1 0 0,-1 0-1 0 0,0 1 0 0 0,0-1 0 0 0,0 1 0 0 0,0-1 0 0 0,-1 0 0 0 0,-1 7 0 0 0,-2 1-7 0 0,0 1 0 0 0,-1-1-1 0 0,-1-1 1 0 0,0 1-1 0 0,-1-1 1 0 0,0 0-1 0 0,0 0 1 0 0,-1-1-1 0 0,-14 14 1 0 0,-10 7-67 0 0,-51 38 1 0 0,41-36-76 0 0,-141 108-480 0 0,0 0 96 0 0,93-59 524 0 0,83-76 0 0 0,1-2 12 0 0,14 2 115 0 0,5-3-57 0 0,0-1 1 0 0,-1 0-1 0 0,1-1 0 0 0,0-1 1 0 0,13-1-1 0 0,22 2 237 0 0,56 8 502 0 0,-32-2 413 0 0,116-3 0 0 0,-151-7-882 0 0,54-10-1 0 0,-78 10-404 0 0,0 0 0 0 0,-1-1 0 0 0,1 0 0 0 0,-1-1 0 0 0,0-1 0 0 0,-1 0 0 0 0,20-13 0 0 0,-30 18-482 0 0,-26 8-6099 0 0,-6 6 4695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3 205 13215 0 0,'4'-10'1408'0'0,"1"2"1266"0"0,-4 9-2248 0 0,2 0-362 0 0,-1 0 0 0 0,0 1 0 0 0,0-1 0 0 0,0 1 0 0 0,0-1 0 0 0,0 1 0 0 0,0 0 0 0 0,0 0 0 0 0,-1 0 0 0 0,1 0-1 0 0,-1 0 1 0 0,0 0 0 0 0,1 1 0 0 0,-1-1 0 0 0,0 0 0 0 0,0 1 0 0 0,0-1 0 0 0,0 1 0 0 0,-1-1 0 0 0,1 1 0 0 0,-1-1 0 0 0,1 5 0 0 0,0 8 130 0 0,-1-1 0 0 0,-2 28 0 0 0,1-32-108 0 0,-36 281 1019 0 0,35-275-991 0 0,-1-5-63 0 0,1 2 1162 0 0,4-13-677 0 0,5-7-399 0 0,69-97 1067 0 0,-37 49-951 0 0,57-63-1 0 0,12 16-98 0 0,-20 21-68 0 0,25-32-194 0 0,-100 101-168 0 0,0 0 0 0 0,21-13 0 0 0,-31 22-52 0 0,1 1 0 0 0,1-1-1 0 0,-1 1 1 0 0,0 0 0 0 0,0 0 0 0 0,1 1-1 0 0,-1-1 1 0 0,1 1 0 0 0,-1 0-1 0 0,1 0 1 0 0,0 1 0 0 0,-1-1 0 0 0,1 1-1 0 0,5 0 1 0 0,1 3-1148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 10135 0 0,'6'-5'919'0'0,"-1"-1"-1093"0"0,7-6 7633 0 0,-11 13-7339 0 0,1 1 0 0 0,-1 0 0 0 0,1 0-1 0 0,-1 0 1 0 0,0 1 0 0 0,0-1 0 0 0,0 0 0 0 0,0 0-1 0 0,-1 1 1 0 0,1-1 0 0 0,0 0 0 0 0,-1 1 0 0 0,0-1-1 0 0,0 0 1 0 0,1 1 0 0 0,-1-1 0 0 0,-1 1 0 0 0,1 2 0 0 0,-2 6-7 0 0,0 0 1 0 0,-6 17 0 0 0,6-22 8 0 0,-35 99 773 0 0,-63 126 1 0 0,91-213-855 0 0,-115 213 518 0 0,-17-12-331 0 0,135-211-198 0 0,3-3-16 0 0,0 0 0 0 0,0-1 0 0 0,0 1 1 0 0,1 0-1 0 0,0 0 0 0 0,-2 8 0 0 0,3-12 74 0 0,3-1-72 0 0,-1 1 0 0 0,0-1 0 0 0,0 0 0 0 0,1 0 0 0 0,-1 0 0 0 0,0 0 0 0 0,1 0 0 0 0,-1 0 0 0 0,0-1 0 0 0,1 1 0 0 0,-1 0 0 0 0,0-1 0 0 0,3 0 0 0 0,2-2 23 0 0,0 0 0 0 0,-1 0-1 0 0,1 0 1 0 0,0-1 0 0 0,-1 0 0 0 0,0 0 0 0 0,8-8-1 0 0,29-37-217 0 0,-13 13-89 0 0,-14 14-263 0 0,2 2-1 0 0,0 0 0 0 0,1 0 0 0 0,37-29 0 0 0,-52 47 354 0 0,-1 0 69 0 0,0 1-1 0 0,0-1 0 0 0,0 1 1 0 0,0 0-1 0 0,0 0 0 0 0,0 0 1 0 0,0 0-1 0 0,0 0 0 0 0,5-1 1 0 0,-7 2 102 0 0,1 1 1 0 0,0-1 0 0 0,-1 1 0 0 0,1-1-1 0 0,-1 1 1 0 0,1-1 0 0 0,-1 1 0 0 0,1-1-1 0 0,-1 1 1 0 0,0 0 0 0 0,1-1 0 0 0,-1 1 0 0 0,1 0-1 0 0,-1-1 1 0 0,0 1 0 0 0,0 0 0 0 0,1 1-1 0 0,3 12 44 0 0,-3-4 187 0 0,0 0 0 0 0,-1-1 1 0 0,-1 1-1 0 0,0 0 0 0 0,0 0 1 0 0,-1-1-1 0 0,-4 16 1 0 0,-3 16 474 0 0,8-34-608 0 0,0 1 1 0 0,0 0-1 0 0,1 0 0 0 0,0-1 0 0 0,1 1 0 0 0,1 12 1 0 0,-1-18-190 0 0,-1-1 0 0 0,0 1 0 0 0,1 0 0 0 0,-1-1 0 0 0,1 1 0 0 0,0-1-1 0 0,0 1 1 0 0,-1-1 0 0 0,1 0 0 0 0,0 1 0 0 0,0-1 0 0 0,0 0 0 0 0,0 1 0 0 0,1-1 0 0 0,-1 0 0 0 0,0 0 0 0 0,0 0 0 0 0,1 0 0 0 0,-1 0 0 0 0,1 0 0 0 0,-1-1 0 0 0,1 1 0 0 0,-1 0 0 0 0,1-1 0 0 0,-1 1 0 0 0,1-1 0 0 0,0 1 0 0 0,-1-1 0 0 0,1 0 0 0 0,0 0 0 0 0,-1 0 0 0 0,1 0 0 0 0,0 0 0 0 0,-1 0 0 0 0,1 0 0 0 0,-1 0 0 0 0,3-1 0 0 0,9-3-1560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 2759 0 0,'1'0'207'0'0,"22"4"8012"0"0,-1 0-2698 0 0,-18-4-5152 0 0,-1 0 0 0 0,0 0 1 0 0,1-1-1 0 0,-1 1 0 0 0,1-1 0 0 0,-1 1 0 0 0,6-3 0 0 0,-3 1 34 0 0,-3 1-194 0 0,0 0 0 0 0,0 0 1 0 0,0-1-1 0 0,-1 1 0 0 0,1 0 0 0 0,0-1 0 0 0,-1 0 0 0 0,4-2 0 0 0,-5 3-299 0 0,-6 1-22 0 0,0 0 0 0 0,0 0 0 0 0,0 0 0 0 0,0 1 0 0 0,0 0 0 0 0,0-1 0 0 0,0 2 0 0 0,-5 1 1 0 0,-39 18-10 0 0,28-11 10 0 0,11-6 120 0 0,-112 57 300 0 0,108-53-201 0 0,1 1 0 0 0,0 0-1 0 0,1 0 1 0 0,0 2 0 0 0,1-1-1 0 0,-17 22 1 0 0,26-30-79 0 0,1-1 1 0 0,0 1-1 0 0,-1 0 0 0 0,1-1 0 0 0,0 1 1 0 0,0 0-1 0 0,0 0 0 0 0,1 0 0 0 0,-1 0 1 0 0,0 0-1 0 0,1 0 0 0 0,-1 0 0 0 0,1 0 1 0 0,0 0-1 0 0,0 0 0 0 0,0 0 0 0 0,0 0 1 0 0,0 1-1 0 0,0-1 0 0 0,0 0 0 0 0,1 0 1 0 0,-1 0-1 0 0,1 0 0 0 0,0 0 0 0 0,-1 0 1 0 0,3 3-1 0 0,-1-2-20 0 0,0-1-1 0 0,0 1 1 0 0,0 0 0 0 0,1-1 0 0 0,-1 1 0 0 0,1-1 0 0 0,0 0-1 0 0,0 0 1 0 0,0 0 0 0 0,0 0 0 0 0,0 0 0 0 0,0-1-1 0 0,0 0 1 0 0,1 1 0 0 0,3 0 0 0 0,37 7-2815 0 0,-15-7-2720 0 0,-4-3-641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7831 0 0,'0'0'11095'0'0,"4"-8"-9142"0"0,4-3-929 0 0,37-56 2237 0 0,-30 49-2868 0 0,64-74 609 0 0,-54 69-1096 0 0,0 0 1 0 0,2 2-1 0 0,0 1 1 0 0,1 2-1 0 0,2 0 1 0 0,-1 2-1 0 0,2 1 0 0 0,0 2 1 0 0,54-16-1 0 0,-65 24-461 0 0,0 2 1 0 0,1 0-1 0 0,0 1 0 0 0,-1 2 1 0 0,34 2-1 0 0,-36-1-981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10535 0 0,'0'0'5798'0'0,"-1"8"-4714"0"0,-1-1-877 0 0,0 0 1 0 0,0-1 0 0 0,-1 1-1 0 0,0-1 1 0 0,0 0 0 0 0,-1 0-1 0 0,-5 8 1 0 0,-3 4 131 0 0,-230 343 1844 0 0,-20 34-16 0 0,239-354-2199 0 0,2 1-1 0 0,-21 59 1 0 0,36-86-1399 0 0,-1 0 0 0 0,-12 21 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71 194 9671 0 0,'-9'1'745'0'0,"1"0"0"0"0,0 0-1 0 0,-1 1 1 0 0,-11 3 0 0 0,3 0 7138 0 0,39-1-6234 0 0,29 2-815 0 0,101-4 0 0 0,-85-3-745 0 0,214-12-49 0 0,-235 7-710 0 0,0-2 1 0 0,-1-2 0 0 0,0-2 0 0 0,46-19 0 0 0,-38 10-1313 0 0,-2-2-1 0 0,76-47 1 0 0,-91 44-3682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 11055 0 0,'0'0'852'0'0,"-8"0"540"0"0,4 2-991 0 0,-1 0 0 0 0,0 0 0 0 0,1 1-1 0 0,0 0 1 0 0,0-1 0 0 0,0 1-1 0 0,0 1 1 0 0,0-1 0 0 0,-3 4 0 0 0,-2 1-53 0 0,-43 40 1316 0 0,-69 81-1 0 0,-34 66-428 0 0,120-150-1072 0 0,-4 6-60 0 0,-120 162 300 0 0,131-169-244 0 0,1 0 1 0 0,2 2-1 0 0,-20 53 0 0 0,41-89-125 0 0,-2 4 112 0 0,-7 30-1 0 0,13-43 62 0 0,22-4 274 0 0,-15 1-421 0 0,1-1 0 0 0,-1 0 0 0 0,0-1 0 0 0,0 0 0 0 0,0 0 0 0 0,-1-1 0 0 0,1 1-1 0 0,10-12 1 0 0,4-5-122 0 0,19-25 0 0 0,-19 20-34 0 0,85-86-680 0 0,-89 97 534 0 0,1 1-1 0 0,0 0 1 0 0,1 1-1 0 0,35-18 1 0 0,-51 30 228 0 0,0-1-1 0 0,0 1 1 0 0,0 0 0 0 0,0 0-1 0 0,0 1 1 0 0,0-1 0 0 0,0 1-1 0 0,0-1 1 0 0,0 1 0 0 0,0 0-1 0 0,0 0 1 0 0,0 0 0 0 0,4 1-1 0 0,-6-1 10 0 0,0 1 0 0 0,1-1 1 0 0,-1 1-1 0 0,0-1 0 0 0,0 1 0 0 0,0 0 0 0 0,1-1 0 0 0,-1 1 1 0 0,0 0-1 0 0,0 0 0 0 0,0 0 0 0 0,0 0 0 0 0,0 0 0 0 0,0 0 1 0 0,-1 0-1 0 0,1 0 0 0 0,0 0 0 0 0,0 0 0 0 0,-1 0 0 0 0,1 1 0 0 0,-1-1 1 0 0,1 0-1 0 0,-1 1 0 0 0,1-1 0 0 0,-1 0 0 0 0,0 1 0 0 0,0-1 1 0 0,0 0-1 0 0,0 1 0 0 0,0-1 0 0 0,0 2 0 0 0,0 5 72 0 0,-1 1-1 0 0,0-1 1 0 0,-1 0-1 0 0,0 0 0 0 0,0 0 1 0 0,-1-1-1 0 0,-5 14 1 0 0,-32 51 740 0 0,25-47-674 0 0,7-12-48 0 0,0 0 29 0 0,-12 28 0 0 0,18-38-147 0 0,1 1 0 0 0,0-1 0 0 0,0 1 0 0 0,0 0 1 0 0,0-1-1 0 0,1 1 0 0 0,-1 0 0 0 0,1 0 0 0 0,0-1 1 0 0,0 1-1 0 0,0 0 0 0 0,1 0 0 0 0,1 4 0 0 0,-2-6-125 0 0,1-1-1 0 0,-1 0 1 0 0,1 1-1 0 0,0-1 1 0 0,-1 0-1 0 0,1 0 1 0 0,0 0-1 0 0,0 0 1 0 0,0 0-1 0 0,0 0 1 0 0,0 0-1 0 0,0 0 1 0 0,0 0-1 0 0,0 0 1 0 0,1 0-1 0 0,-1-1 1 0 0,0 1-1 0 0,0 0 1 0 0,1-1-1 0 0,-1 1 0 0 0,0-1 1 0 0,1 1-1 0 0,-1-1 1 0 0,3 0-1 0 0,2 1-557 0 0,1-1 0 0 0,-1 1-1 0 0,0-2 1 0 0,8 0-1 0 0,6-2-935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62 5063 0 0,'20'-10'496'0'0,"-16"8"1670"0"0,0 1 0 0 0,1 0 0 0 0,-1 0 0 0 0,8-1-1 0 0,36 3 336 0 0,-20 0-1184 0 0,106-6-337 0 0,-114 2-845 0 0,-1 0 1 0 0,0-1-1 0 0,0-1 1 0 0,33-12-1 0 0,-45 13-124 0 0,-23-2 96 0 0,0 8-74 0 0,1 0 0 0 0,-1 1 1 0 0,1 1-1 0 0,0 0 1 0 0,-22 10-1 0 0,25-9-4 0 0,-42 17 236 0 0,-67 40 1 0 0,61-30-76 0 0,20-12-54 0 0,-75 42 319 0 0,90-47-312 0 0,0 2 0 0 0,-30 25 0 0 0,48-36-85 0 0,0 1 0 0 0,-9 12 0 0 0,14-17-19 0 0,0 1 0 0 0,0-1 0 0 0,0 1 0 0 0,1 0 0 0 0,0 0 0 0 0,-1 0 0 0 0,1 0 0 0 0,0 0 0 0 0,0 0 0 0 0,1 0-1 0 0,-1 4 1 0 0,1-6-11 0 0,0 1-1 0 0,0 0 1 0 0,0-1-1 0 0,1 1 1 0 0,-1-1-1 0 0,1 1 1 0 0,-1-1-1 0 0,1 1 1 0 0,0-1-1 0 0,0 1 1 0 0,-1-1-1 0 0,1 1 1 0 0,0-1-1 0 0,0 0 1 0 0,0 0-1 0 0,0 1 1 0 0,1-1-1 0 0,-1 0 1 0 0,0 0-1 0 0,0 0 1 0 0,1 0-1 0 0,-1-1 0 0 0,1 1 1 0 0,2 1-1 0 0,4 2 56 0 0,0-1 0 0 0,1 0 0 0 0,9 2 0 0 0,-15-4-55 0 0,27 6-13 0 0,0-1-1 0 0,1-2 1 0 0,-1-1-1 0 0,1-1 1 0 0,38-3-1 0 0,-38-2-3605 0 0,31-6-1 0 0,-29 2-4376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33 8751 0 0,'5'-4'335'0'0,"-1"-1"0"0"0,1 1-1 0 0,-1-1 1 0 0,7-9 6997 0 0,-12 16-7206 0 0,1 0-1 0 0,-1 0 1 0 0,1 0-1 0 0,-1-1 1 0 0,0 1 0 0 0,1 0-1 0 0,-1 0 1 0 0,-2 2-1 0 0,-1 4 88 0 0,-92 189 1323 0 0,-5 11-998 0 0,48-84-420 0 0,-48 108-45 0 0,-15-7 0 0 0,96-191-81 0 0,-3 0 0 0 0,0-2-1 0 0,-33 34 1 0 0,49-60-470 0 0,0 0 0 0 0,0-1 0 0 0,0 0 0 0 0,-9 5 0 0 0,15-9 332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20 252 11519 0 0,'-9'1'1191'0'0,"-1"-2"1147"0"0,33-5 1284 0 0,-11 4-4346 0 0,273-92 3870 0 0,-198 60-2118 0 0,165-39-1 0 0,-216 66-931 0 0,-4 0-45 0 0,0 1 0 0 0,0 2-1 0 0,45-1 1 0 0,-77 5-51 0 0,22 1-1680 0 0,39-3 1 0 0,-53 0 182 0 0,1 0 0 0 0,-1 0-1 0 0,10-5 1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14 438 6447 0 0,'-3'45'1096'0'0,"1"-2"12672"0"0,-1-51-12891 0 0,2 1-665 0 0,-1 0 0 0 0,1 0-1 0 0,0 0 1 0 0,0 0-1 0 0,1 0 1 0 0,0-1-1 0 0,1 1 1 0 0,2-14-1 0 0,1-2 206 0 0,12-31 0 0 0,-8 33-313 0 0,0 0 1 0 0,2 1 0 0 0,0 0-1 0 0,19-27 1 0 0,-6 14-98 0 0,46-47 0 0 0,-57 67-36 0 0,1 2 0 0 0,1-1 0 0 0,0 2 0 0 0,0 0-1 0 0,1 0 1 0 0,0 2 0 0 0,1 0 0 0 0,-1 0 0 0 0,2 1 0 0 0,-1 2 0 0 0,1-1-1 0 0,0 2 1 0 0,20-3 0 0 0,-32 6-205 0 0,1 1 0 0 0,-1 0 1 0 0,0 0-1 0 0,0 1 0 0 0,1 0 0 0 0,8 2 0 0 0,-10-2-357 0 0,-1 0 1 0 0,0 0-1 0 0,0 1 0 0 0,0-1 1 0 0,0 1-1 0 0,5 4 0 0 0,4 5-6613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14335 0 0,'0'0'1306'0'0,"1"1"-920"0"0,1 2-61 0 0,0 0-1 0 0,-1 1 0 0 0,1-1 0 0 0,-1 0 1 0 0,0 1-1 0 0,0-1 0 0 0,0 0 1 0 0,0 1-1 0 0,-1-1 0 0 0,0 1 0 0 0,1-1 1 0 0,-1 1-1 0 0,0-1 0 0 0,-1 1 0 0 0,1-1 1 0 0,-1 1-1 0 0,1-1 0 0 0,-3 7 1 0 0,-2 7 179 0 0,-1-1 1 0 0,-12 25 0 0 0,-15 25 145 0 0,9-20-608 0 0,-24 68-1 0 0,46-105-1217 0 0,12-10-5725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75 8751 0 0,'0'0'2527'0'0,"-6"6"1138"0"0,-3 2-3102 0 0,1 1 0 0 0,0 0 0 0 0,1 0-1 0 0,0 0 1 0 0,1 1 0 0 0,0 0 0 0 0,-8 17 0 0 0,8-12-209 0 0,0 1 0 0 0,1 0 1 0 0,0 0-1 0 0,-3 28 1 0 0,7-39-290 0 0,1 0 1 0 0,0 0 0 0 0,0 0-1 0 0,0 0 1 0 0,0 0-1 0 0,1-1 1 0 0,0 1-1 0 0,0 0 1 0 0,0 0-1 0 0,1-1 1 0 0,3 9 0 0 0,-4-11-34 0 0,0-1 1 0 0,0 0-1 0 0,0 1 1 0 0,0-1-1 0 0,0 0 1 0 0,0 1 0 0 0,0-1-1 0 0,1 0 1 0 0,-1 0-1 0 0,0 0 1 0 0,1 0-1 0 0,-1 0 1 0 0,1 0 0 0 0,-1-1-1 0 0,1 1 1 0 0,-1 0-1 0 0,1-1 1 0 0,0 1-1 0 0,-1-1 1 0 0,1 0 0 0 0,0 1-1 0 0,-1-1 1 0 0,1 0-1 0 0,0 0 1 0 0,-1 0-1 0 0,1 0 1 0 0,0 0 0 0 0,0-1-1 0 0,-1 1 1 0 0,1 0-1 0 0,0-1 1 0 0,-1 1-1 0 0,1-1 1 0 0,-1 0 0 0 0,1 1-1 0 0,1-2 1 0 0,10-5 144 0 0,-1 0 0 0 0,1 0 1 0 0,-1-1-1 0 0,-1-1 0 0 0,0 0 0 0 0,0 0 1 0 0,17-21-1 0 0,2-7-13 0 0,25-41 0 0 0,-21 29-346 0 0,-16 24-64 0 0,30-42-5739 0 0,-35 50-975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1839 0 0,'0'0'83'0'0,"6"6"10"0"0,18 24 6287 0 0,-1-1 3215 0 0,-5-14-6607 0 0,-16-14-2863 0 0,1 0 0 0 0,-1 0 1 0 0,0 0-1 0 0,1 0 0 0 0,-1 0 1 0 0,1-1-1 0 0,0 1 0 0 0,-1-1 1 0 0,1 0-1 0 0,-1 0 0 0 0,1 0 1 0 0,0 0-1 0 0,4-1 0 0 0,36-9 572 0 0,-28 5-479 0 0,6-3-116 0 0,1-1 0 0 0,-2-1 0 0 0,1 0 0 0 0,25-19 0 0 0,-37 23-72 0 0,10-6 9 0 0,22-19 0 0 0,-35 27-85 0 0,-1-1 1 0 0,1-1 0 0 0,-1 1 0 0 0,0-1 0 0 0,-1 0 0 0 0,1 0-1 0 0,5-11 1 0 0,-10 16 27 0 0,1 0-1 0 0,0 0 1 0 0,-1 0 0 0 0,0 0-1 0 0,1 0 1 0 0,-1 0 0 0 0,0 0-1 0 0,1 0 1 0 0,-1 0-1 0 0,0 0 1 0 0,0 0 0 0 0,0 0-1 0 0,0 0 1 0 0,0 0 0 0 0,0 0-1 0 0,0 0 1 0 0,0 0-1 0 0,0 0 1 0 0,0 0 0 0 0,0 0-1 0 0,-1 1 1 0 0,1-1 0 0 0,0 0-1 0 0,-1 0 1 0 0,1 0-1 0 0,-1 0 1 0 0,1 0 0 0 0,-1 0-1 0 0,0 0 1 0 0,1 1 0 0 0,-1-1-1 0 0,0 0 1 0 0,1 1-1 0 0,-1-1 1 0 0,0 0 0 0 0,-1 0-1 0 0,0 0-28 0 0,-1 0-1 0 0,1 0 1 0 0,-1 0 0 0 0,1 1-1 0 0,-1-1 1 0 0,1 1-1 0 0,-1 0 1 0 0,1-1-1 0 0,-1 1 1 0 0,1 0-1 0 0,-1 1 1 0 0,1-1 0 0 0,-4 1-1 0 0,-10 3 9 0 0,-1 1-1 0 0,1 1 1 0 0,0 0 0 0 0,0 1-1 0 0,1 1 1 0 0,0 1-1 0 0,0 0 1 0 0,1 1 0 0 0,-23 19-1 0 0,12-6-33 0 0,2 1-1 0 0,0 1 1 0 0,-39 56-1 0 0,56-71 76 0 0,-1 0 0 0 0,1 0 0 0 0,1 1 0 0 0,0 0 1 0 0,1 0-1 0 0,0 0 0 0 0,0 0 0 0 0,-2 19 0 0 0,5-25 0 0 0,0 1-1 0 0,1 0 1 0 0,0 1 0 0 0,1-1 0 0 0,-1 0 0 0 0,1-1 0 0 0,0 1-1 0 0,0 0 1 0 0,1 0 0 0 0,0 0 0 0 0,0-1 0 0 0,0 1 0 0 0,1-1-1 0 0,0 1 1 0 0,0-1 0 0 0,0 0 0 0 0,0 0 0 0 0,8 7 0 0 0,-5-6 6 0 0,0-1 1 0 0,0 0 0 0 0,0 0 0 0 0,1 0 0 0 0,0-1 0 0 0,0 0-1 0 0,0 0 1 0 0,0-1 0 0 0,0 0 0 0 0,1 0 0 0 0,0-1 0 0 0,-1 0-1 0 0,1 0 1 0 0,11 0 0 0 0,1 0-21 0 0,-1-2 0 0 0,1 0 0 0 0,0-1 0 0 0,32-6 0 0 0,-31 3-248 0 0,-1-1 0 0 0,0-1 0 0 0,29-13 0 0 0,-6-3-5492 0 0,-15 6-790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120 246 2759 0 0,'1'2'8491'0'0,"0"3"-8218"0"0,-1 0 0 0 0,1 0 0 0 0,-1 1 0 0 0,0-1 0 0 0,0 0 0 0 0,-1 0 0 0 0,1 1 0 0 0,-1-1 0 0 0,-1 0 0 0 0,1 0 0 0 0,-1 0 0 0 0,-3 9 0 0 0,-1-2 167 0 0,0-1 0 0 0,0 0-1 0 0,-1 0 1 0 0,-11 14 0 0 0,17-23-406 0 0,-1 1 0 0 0,0-1 0 0 0,0 0 0 0 0,0 0 0 0 0,0 0 0 0 0,-1 0 0 0 0,1 0 0 0 0,-1-1 0 0 0,1 1 0 0 0,-1-1 0 0 0,1 1 0 0 0,-1-1 0 0 0,0 0 0 0 0,0 0 0 0 0,1 0 0 0 0,-1-1 0 0 0,0 1 0 0 0,0 0 0 0 0,0-1 0 0 0,0 0 0 0 0,-5 0 0 0 0,8 0-30 0 0,-1 0-1 0 0,1-1 1 0 0,-1 1 0 0 0,1 0-1 0 0,-1-1 1 0 0,1 1 0 0 0,-1 0-1 0 0,1-1 1 0 0,0 1 0 0 0,-1 0-1 0 0,1-1 1 0 0,0 1 0 0 0,-1-1-1 0 0,1 1 1 0 0,0-1 0 0 0,0 1-1 0 0,-1-1 1 0 0,1 1 0 0 0,0-1-1 0 0,0 1 1 0 0,0-1 0 0 0,0 1-1 0 0,0-1 1 0 0,0 1 0 0 0,0-1-1 0 0,0 1 1 0 0,0-1 0 0 0,0 0-1 0 0,0 1 1 0 0,0-1 0 0 0,0 1-1 0 0,0-1 1 0 0,0 1 0 0 0,1-1-1 0 0,4-18 69 0 0,0 8-70 0 0,1 0 1 0 0,0 0-1 0 0,1 1 1 0 0,0 0-1 0 0,16-17 1 0 0,48-41-6 0 0,-61 58 4 0 0,13-10-1 0 0,1 1 0 0 0,0 1 0 0 0,1 1 0 0 0,34-17 0 0 0,-51 30 71 0 0,-1 1-1 0 0,1 0 1 0 0,0 0-1 0 0,0 1 1 0 0,0 0-1 0 0,0 0 1 0 0,15 0-1 0 0,-20 2-38 0 0,-1-1 1 0 0,0 1-1 0 0,1 1 0 0 0,-1-1 0 0 0,0 0 0 0 0,1 0 0 0 0,-1 1 0 0 0,0-1 0 0 0,0 1 0 0 0,1 0 0 0 0,-1 0 0 0 0,0 0 0 0 0,0 0 0 0 0,0 0 1 0 0,0 0-1 0 0,0 1 0 0 0,0-1 0 0 0,0 1 0 0 0,-1-1 0 0 0,1 1 0 0 0,0-1 0 0 0,-1 1 0 0 0,1 0 0 0 0,-1 0 0 0 0,0 0 0 0 0,1 0 1 0 0,-1 0-1 0 0,0 0 0 0 0,0 0 0 0 0,-1 1 0 0 0,2 1 0 0 0,-1 2-22 0 0,0-1 1 0 0,-1 1-1 0 0,1 0 1 0 0,-1-1-1 0 0,0 1 1 0 0,0-1-1 0 0,-1 1 1 0 0,0 0-1 0 0,0-1 0 0 0,0 1 1 0 0,-1-1-1 0 0,-3 9 1 0 0,-3 4 17 0 0,-1-1 1 0 0,-13 20-1 0 0,19-31-12 0 0,-4 2 31 0 0,-4 2-23 0 0,11-9-22 0 0,-1-1 1 0 0,1 0 0 0 0,0 1-1 0 0,0-1 1 0 0,-1 0-1 0 0,1 0 1 0 0,0 1 0 0 0,-1-1-1 0 0,1 0 1 0 0,-1 0-1 0 0,1 0 1 0 0,0 1 0 0 0,-1-1-1 0 0,1 0 1 0 0,0 0-1 0 0,-1 0 1 0 0,1 0 0 0 0,-1 0-1 0 0,1 0 1 0 0,-1 0-1 0 0,1 0 1 0 0,0 0 0 0 0,-1 0-1 0 0,1 0 1 0 0,-1 0-1 0 0,1 0 1 0 0,0 0 0 0 0,-1 0-1 0 0,1 0 1 0 0,-1-1-1 0 0,1 1 1 0 0,0 0 0 0 0,-1 0-1 0 0,1 0 1 0 0,0-1-1 0 0,-1 1 1 0 0,1 0 0 0 0,0 0-1 0 0,-1-1 1 0 0,1 1-1 0 0,0 0 1 0 0,0-1 0 0 0,-1 1-1 0 0,1 0 1 0 0,0-1-1 0 0,0 1 1 0 0,0 0 0 0 0,-1-1-1 0 0,0-1-4 0 0,0 0-1 0 0,1 1 1 0 0,-1-1 0 0 0,1 0-1 0 0,-1 1 1 0 0,1-1 0 0 0,-1 0 0 0 0,1 0-1 0 0,0-2 1 0 0,1-2-19 0 0,0 0 0 0 0,0 0-1 0 0,1 0 1 0 0,0 0 0 0 0,1 0 0 0 0,-1 0 0 0 0,1 1-1 0 0,0-1 1 0 0,0 1 0 0 0,1 0 0 0 0,-1 0 0 0 0,6-5-1 0 0,0 0 2 0 0,1 0 0 0 0,0 0 0 0 0,1 1 0 0 0,15-10 0 0 0,96-70-138 0 0,-117 86 157 0 0,6-6-6 0 0,1 1 0 0 0,0 0 0 0 0,0 1 0 0 0,1 0 1 0 0,0 1-1 0 0,1 0 0 0 0,26-7 0 0 0,-35 12 29 0 0,-1 0 0 0 0,1 1 0 0 0,-1-1 1 0 0,1 1-1 0 0,-1 0 0 0 0,1 0 0 0 0,-1 0 1 0 0,1 1-1 0 0,-1-1 0 0 0,0 1 0 0 0,1 0 1 0 0,-1 0-1 0 0,0 1 0 0 0,1-1 0 0 0,-1 1 1 0 0,0 0-1 0 0,0 0 0 0 0,0 1 0 0 0,-1-1 1 0 0,1 1-1 0 0,0 0 0 0 0,-1 0 0 0 0,0 0 1 0 0,0 0-1 0 0,0 0 0 0 0,0 1 0 0 0,0-1 1 0 0,-1 1-1 0 0,4 6 0 0 0,-4-5 0 0 0,1 1 1 0 0,-1 1-1 0 0,0-1 0 0 0,-1 0 1 0 0,1 0-1 0 0,-1 1 0 0 0,-1-1 0 0 0,1 1 1 0 0,-1-1-1 0 0,0 1 0 0 0,0-1 0 0 0,-3 10 1 0 0,0 1-8 0 0,0 1 1 0 0,-2-1 0 0 0,-8 22-1 0 0,10-31-212 0 0,-1 0 0 0 0,1 0 0 0 0,-1-1-1 0 0,-1 0 1 0 0,1 1 0 0 0,-1-1 0 0 0,-1-1 0 0 0,1 1-1 0 0,-11 8 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78 149 14799 0 0,'0'0'1935'0'0,"10"13"-494"0"0,-6-11-1289 0 0,0-1-1 0 0,0 0 0 0 0,0-1 1 0 0,0 1-1 0 0,0-1 0 0 0,0 0 1 0 0,0 0-1 0 0,0 0 0 0 0,1 0 1 0 0,-1-1-1 0 0,7-1 0 0 0,8-3 374 0 0,22-9 0 0 0,-16 5-361 0 0,32-8 200 0 0,-16 5-69 0 0,60-27 0 0 0,-98 38-296 0 0,0-1 0 0 0,0 1 1 0 0,0-1-1 0 0,0 0 0 0 0,-1 0 0 0 0,1 0 0 0 0,0 0 0 0 0,-1 0 0 0 0,4-5 0 0 0,-6 7-5 0 0,0-1 0 0 0,1 1 0 0 0,-1-1 0 0 0,0 0 0 0 0,1 1 0 0 0,-1-1 0 0 0,0 0 0 0 0,0 1 0 0 0,0-1 0 0 0,1 0 0 0 0,-1 1 0 0 0,0-1 0 0 0,0 0 0 0 0,0 1-1 0 0,0-1 1 0 0,0 0 0 0 0,0 1 0 0 0,-1-1 0 0 0,1-1 0 0 0,0 1-9 0 0,-1 0 1 0 0,0 0-1 0 0,1 0 0 0 0,-1 0 0 0 0,0 0 0 0 0,0 0 1 0 0,0 0-1 0 0,0 0 0 0 0,0 0 0 0 0,0 0 0 0 0,0 0 0 0 0,0 0 1 0 0,-2-1-1 0 0,-2 0-80 0 0,0-1 0 0 0,0 1 0 0 0,0 0 0 0 0,0 1 0 0 0,0-1 0 0 0,-1 1 0 0 0,1 0 0 0 0,-1 0 0 0 0,1 0 0 0 0,-11 1 0 0 0,-4 1-461 0 0,-32 6 1 0 0,37-4 328 0 0,2 0 132 0 0,-1 0 0 0 0,1 2 0 0 0,0-1 0 0 0,0 2 0 0 0,0-1 0 0 0,0 2 0 0 0,1 0 0 0 0,1 0 0 0 0,-1 1 0 0 0,1 1-1 0 0,0 0 1 0 0,1 0 0 0 0,0 1 0 0 0,-9 11 0 0 0,7-6 323 0 0,0 1 0 0 0,0 1 0 0 0,2 0 0 0 0,0 0 1 0 0,1 1-1 0 0,0 1 0 0 0,2-1 0 0 0,0 1 0 0 0,-4 23 0 0 0,9-36-153 0 0,1 0 1 0 0,1 0-1 0 0,-1 0 0 0 0,1 0 1 0 0,0 0-1 0 0,0 0 0 0 0,0 1 1 0 0,3 9-1 0 0,-2-14-54 0 0,-1 0-1 0 0,1-1 1 0 0,0 1 0 0 0,-1 0 0 0 0,1-1-1 0 0,0 1 1 0 0,0 0 0 0 0,0-1-1 0 0,0 0 1 0 0,0 1 0 0 0,0-1-1 0 0,1 1 1 0 0,-1-1 0 0 0,0 0 0 0 0,1 0-1 0 0,-1 0 1 0 0,1 0 0 0 0,-1 0-1 0 0,1 0 1 0 0,0 0 0 0 0,-1-1-1 0 0,1 1 1 0 0,0 0 0 0 0,-1-1 0 0 0,1 0-1 0 0,0 1 1 0 0,0-1 0 0 0,0 0-1 0 0,-1 0 1 0 0,1 0 0 0 0,0 0-1 0 0,3 0 1 0 0,30-6 123 0 0,0-1-1 0 0,0-1 0 0 0,51-20 1 0 0,-7 2-1918 0 0,-56 19 30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477 120 11519 0 0,'37'-44'2344'0'0,"-38"24"2107"0"0,0 16-4402 0 0,-1 1 0 0 0,0 0 1 0 0,0-1-1 0 0,0 1 0 0 0,0 0 0 0 0,0 0 1 0 0,0 0-1 0 0,-1 1 0 0 0,0-1 0 0 0,1 0 1 0 0,-1 1-1 0 0,0 0 0 0 0,0 0 1 0 0,0 0-1 0 0,-1 0 0 0 0,1 0 0 0 0,0 0 1 0 0,-1 1-1 0 0,1 0 0 0 0,-1-1 0 0 0,1 1 1 0 0,-1 1-1 0 0,0-1 0 0 0,1 0 0 0 0,-1 1 1 0 0,0 0-1 0 0,0 0 0 0 0,1 0 0 0 0,-1 0 1 0 0,0 1-1 0 0,1 0 0 0 0,-1-1 0 0 0,0 1 1 0 0,1 0-1 0 0,-6 3 0 0 0,-11 4-49 0 0,-1 2 1 0 0,1 1-1 0 0,-23 16 0 0 0,-52 44-51 0 0,15-9 153 0 0,64-51 1 0 0,1 1 0 0 0,-20 21 0 0 0,28-26-6 0 0,1 0 1 0 0,0 1 0 0 0,0 0-1 0 0,1 0 1 0 0,0 0 0 0 0,-7 17-1 0 0,11-24-90 0 0,0 0-1 0 0,1 0 1 0 0,-1 0 0 0 0,1 0-1 0 0,0 0 1 0 0,-1 0 0 0 0,1 1-1 0 0,0-1 1 0 0,0 0-1 0 0,0 0 1 0 0,-1 0 0 0 0,1 0-1 0 0,1 1 1 0 0,-1-1-1 0 0,0 0 1 0 0,0 0 0 0 0,0 0-1 0 0,1 1 1 0 0,-1-1 0 0 0,0 0-1 0 0,1 0 1 0 0,-1 0-1 0 0,1 0 1 0 0,-1 0 0 0 0,1 0-1 0 0,0 0 1 0 0,-1 0 0 0 0,1 0-1 0 0,0 0 1 0 0,0 0-1 0 0,0 0 1 0 0,0-1 0 0 0,0 1-1 0 0,0 0 1 0 0,0 0 0 0 0,0-1-1 0 0,0 1 1 0 0,0-1-1 0 0,0 1 1 0 0,0-1 0 0 0,0 1-1 0 0,0-1 1 0 0,1 0-1 0 0,0 1 1 0 0,6 0 12 0 0,0 0 0 0 0,0 0 0 0 0,0-1 0 0 0,0 0 0 0 0,10-2 0 0 0,-3 0-42 0 0,-1 0-1 0 0,0-2 1 0 0,0 1-1 0 0,0-2 1 0 0,14-6-1 0 0,-1-2-377 0 0,37-22-1 0 0,-59 31 326 0 0,8-3-119 0 0,-1-2 0 0 0,21-16 0 0 0,-30 21 192 0 0,1 1 1 0 0,0-1 0 0 0,-1 0 0 0 0,0-1 0 0 0,0 1 0 0 0,0 0 0 0 0,0-1 0 0 0,-1 0 0 0 0,0 0 0 0 0,0 1 0 0 0,0-1 0 0 0,1-8 0 0 0,-3 12 152 0 0,0 1-128 0 0,0 0 0 0 0,0-1 0 0 0,0 1 1 0 0,0 0-1 0 0,-1-1 0 0 0,1 1 0 0 0,0 0 1 0 0,0-1-1 0 0,-1 1 0 0 0,1 0 0 0 0,0 0 1 0 0,0-1-1 0 0,-1 1 0 0 0,1 0 1 0 0,0 0-1 0 0,-1 0 0 0 0,1-1 0 0 0,0 1 1 0 0,-1 0-1 0 0,-4 2 40 0 0,0 1 0 0 0,1 0 0 0 0,0 0 0 0 0,-1 0 0 0 0,1 1 0 0 0,0-1-1 0 0,0 1 1 0 0,1 0 0 0 0,-1 0 0 0 0,1 1 0 0 0,0-1 0 0 0,0 1 0 0 0,0-1 0 0 0,-3 9 0 0 0,3-5-56 0 0,-1 0 0 0 0,2 0 0 0 0,-1 0 0 0 0,1 0 0 0 0,0 1 1 0 0,1-1-1 0 0,0 0 0 0 0,0 16 0 0 0,1-21-85 0 0,0 0 1 0 0,1 0-1 0 0,-1 0 1 0 0,1 0-1 0 0,-1 0 1 0 0,1 0-1 0 0,0 0 1 0 0,1 0-1 0 0,-1 0 1 0 0,0 0-1 0 0,1 0 1 0 0,0-1-1 0 0,-1 1 1 0 0,1 0-1 0 0,0-1 1 0 0,4 4-1 0 0,4 1-741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3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10 410 12439 0 0,'-6'-4'9447'0'0,"6"3"-9404"0"0,-1 1-1 0 0,1-1 1 0 0,-1 0 0 0 0,1 1 0 0 0,0-1 0 0 0,0 0 0 0 0,-1 1-1 0 0,1-1 1 0 0,0 0 0 0 0,0 1 0 0 0,0-1 0 0 0,0 0 0 0 0,0 1-1 0 0,0-1 1 0 0,0 0 0 0 0,0 0 0 0 0,0 1 0 0 0,0-1 0 0 0,0 0-1 0 0,1 1 1 0 0,-1-2 0 0 0,11-15 570 0 0,-4 9-398 0 0,1 1 1 0 0,9-7-1 0 0,-16 13-194 0 0,297-220 369 0 0,-195 156-698 0 0,-80 53 100 0 0,1 0 1 0 0,39-14-1 0 0,-59 25 171 0 0,-1 0-14 0 0,0 0 0 0 0,1 0 0 0 0,-1 0 0 0 0,0 1 0 0 0,0-1 1 0 0,6 0-1 0 0,-8 1 46 0 0,-1 0 1 0 0,0 0-1 0 0,1 1 1 0 0,-1-1-1 0 0,1 0 0 0 0,-1 0 1 0 0,0 0-1 0 0,1 0 1 0 0,-1 0-1 0 0,1 0 1 0 0,-1 0-1 0 0,0 1 0 0 0,1-1 1 0 0,-1 0-1 0 0,0 0 1 0 0,1 1-1 0 0,-1-1 1 0 0,0 0-1 0 0,1 0 0 0 0,-1 1 1 0 0,1 0 1 0 0,-1 0 0 0 0,0 0-1 0 0,0 0 1 0 0,1 0 0 0 0,-1 1 0 0 0,0-1 0 0 0,0 0 0 0 0,0 0 0 0 0,0 0-1 0 0,0 0 1 0 0,0 0 0 0 0,-1 0 0 0 0,1 1 0 0 0,0-1 0 0 0,0 0 0 0 0,-1 1-1 0 0,-9 20-20 0 0,8-17 23 0 0,-53 99 207 0 0,35-69-49 0 0,1 1 0 0 0,-27 72 0 0 0,45-104-150 0 0,0-1 0 0 0,0 1 0 0 0,0 0 0 0 0,1-1 0 0 0,-1 1 0 0 0,1 0 0 0 0,0 0 0 0 0,0-1 0 0 0,0 1 0 0 0,1 0 0 0 0,-1-1-1 0 0,1 1 1 0 0,2 5 0 0 0,-2-6 3 0 0,0-1 0 0 0,0 0 0 0 0,1 1 0 0 0,-1-1 0 0 0,1 0 0 0 0,0 0-1 0 0,0 0 1 0 0,-1 0 0 0 0,1 0 0 0 0,0 0 0 0 0,1-1 0 0 0,-1 1 0 0 0,0-1 0 0 0,0 1 0 0 0,1-1 0 0 0,-1 0-1 0 0,1 0 1 0 0,-1 0 0 0 0,4 1 0 0 0,11 2 50 0 0,0 0 0 0 0,1-2 1 0 0,-1 0-1 0 0,19 0 0 0 0,-19-2-464 0 0,1 1 0 0 0,-1 1-1 0 0,0 0 1 0 0,24 8 0 0 0,-28-6-1758 0 0,-1-1-5184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147 376 1839 0 0,'7'0'15744'0'0,"-15"3"-15668"0"0,-1 0 0 0 0,1-1-1 0 0,0 0 1 0 0,-1-1 0 0 0,0 0-1 0 0,1 0 1 0 0,-1 0 0 0 0,0-1-1 0 0,1-1 1 0 0,-1 0 0 0 0,1 0-1 0 0,-1 0 1 0 0,1-1 0 0 0,-1 0-1 0 0,-11-5 1 0 0,20 6-73 0 0,-1 1 0 0 0,1 0 0 0 0,-1-1 1 0 0,1 1-1 0 0,-1-1 0 0 0,1 1 0 0 0,0-1 0 0 0,-1 1 1 0 0,1-1-1 0 0,0 1 0 0 0,0-1 0 0 0,-1 1 0 0 0,1-1 1 0 0,0 1-1 0 0,0-1 0 0 0,0 1 0 0 0,-1-1 0 0 0,1 0 1 0 0,0 1-1 0 0,0-1 0 0 0,0 1 0 0 0,0-1 0 0 0,0 1 0 0 0,0-1 1 0 0,0 0-1 0 0,1 1 0 0 0,-1-1 0 0 0,0 1 0 0 0,0-1 1 0 0,0 1-1 0 0,0-1 0 0 0,1 1 0 0 0,-1-1 0 0 0,1 0 1 0 0,10-17 9 0 0,71-82-37 0 0,-41 47-304 0 0,69-68 0 0 0,-101 112 300 0 0,1 0 0 0 0,0 1 0 0 0,1 0 0 0 0,17-10 0 0 0,-25 16 55 0 0,1 1-1 0 0,0-1 1 0 0,-1 1-1 0 0,1 0 1 0 0,0 0 0 0 0,0 0-1 0 0,-1 0 1 0 0,1 0-1 0 0,0 1 1 0 0,0 0 0 0 0,0 0-1 0 0,0 0 1 0 0,0 0 0 0 0,0 1-1 0 0,-1-1 1 0 0,1 1-1 0 0,0 0 1 0 0,0 0 0 0 0,6 3-1 0 0,15 10-7 0 0,0 1 1 0 0,28 22-1 0 0,-6-4-13 0 0,-42-29 27 0 0,1 0 0 0 0,-1 0 0 0 0,-1 1 0 0 0,1-1 0 0 0,-1 1 0 0 0,1 0-1 0 0,-1 0 1 0 0,4 8 0 0 0,-8-12 53 0 0,0 1-24 0 0,-2 2-57 0 0,0-1 1 0 0,0 1-1 0 0,0 0 0 0 0,0-1 0 0 0,-1 0 1 0 0,1 1-1 0 0,-1-1 0 0 0,0 0 0 0 0,0 0 0 0 0,0-1 1 0 0,0 1-1 0 0,-6 3 0 0 0,-7 4 29 0 0,-26 12 0 0 0,28-16-30 0 0,-183 95-420 0 0,143-76 247 0 0,52-24 89 0 0,3-2-448 0 0,9-10-231 0 0,20-17 1 0 0,-8 9-4017 0 0,-8 6-308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8551 0 0,'0'0'772'0'0,"-1"1"-632"0"0,-6 2 90 0 0,1 0 0 0 0,-1 0-1 0 0,1 0 1 0 0,0 1 0 0 0,0 0 0 0 0,0 1-1 0 0,1-1 1 0 0,0 1 0 0 0,0 0-1 0 0,-8 11 1 0 0,-4 6 1071 0 0,-19 35 0 0 0,33-51-1270 0 0,-28 51 975 0 0,-33 90 1 0 0,-10 19-660 0 0,-103 139 117 0 0,160-278-317 0 0,-2 0 0 0 0,-22 25 0 0 0,31-41-269 0 0,0 0 1 0 0,-2 0 0 0 0,1-1 0 0 0,-1-1 0 0 0,0 0-1 0 0,-22 12 1 0 0,9-12-1116 0 0,24-9 792 0 0,6-7-1647 0 0,3-1 1362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34 316 9991 0 0,'0'0'904'0'0,"0"2"-745"0"0,-5 18-92 0 0,4-14 448 0 0,-1 0-1 0 0,1-1 1 0 0,-1 1 0 0 0,0 0-1 0 0,0-1 1 0 0,-1 1-1 0 0,0-1 1 0 0,-5 8 2584 0 0,7-17-2928 0 0,0 0 1 0 0,0 0-1 0 0,1 0 1 0 0,-1 1-1 0 0,1-1 1 0 0,0 0 0 0 0,0 0-1 0 0,0 0 1 0 0,0 0-1 0 0,1 0 1 0 0,0 0 0 0 0,2-6-1 0 0,2-5 99 0 0,1 0-1 0 0,1 1 1 0 0,1 0-1 0 0,0 0 1 0 0,10-13-1 0 0,-3 7-123 0 0,0 1-1 0 0,29-26 0 0 0,-20 24-145 0 0,1 1 0 0 0,1 1-1 0 0,1 2 1 0 0,0 0 0 0 0,1 2-1 0 0,40-16 1 0 0,-60 28-79 0 0,0 0 0 0 0,0 1 0 0 0,0-1 0 0 0,1 2 0 0 0,9-2 0 0 0,-17 3-34 0 0,1-1 1 0 0,0 1-1 0 0,-1 0 1 0 0,1 0-1 0 0,0 0 1 0 0,-1 0-1 0 0,1 1 1 0 0,0-1-1 0 0,-1 0 0 0 0,1 1 1 0 0,0-1-1 0 0,-1 1 1 0 0,1 0-1 0 0,-1-1 1 0 0,1 1-1 0 0,-1 0 1 0 0,0 0-1 0 0,1 0 1 0 0,-1 0-1 0 0,0 0 0 0 0,1 0 1 0 0,-1 0-1 0 0,0 0 1 0 0,0 1-1 0 0,0-1 1 0 0,0 0-1 0 0,0 1 1 0 0,-1-1-1 0 0,1 1 1 0 0,0-1-1 0 0,0 1 0 0 0,0 2 1 0 0,4 32-4043 0 0,-4-23 2423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10855 0 0,'0'0'2812'0'0,"-5"7"-1037"0"0,-51 80 3422 0 0,38-57-4221 0 0,13-22-734 0 0,2-4-207 0 0,0 0 1 0 0,1 0-1 0 0,-1 0 1 0 0,1 1 0 0 0,0-1-1 0 0,1 0 1 0 0,-1 1-1 0 0,1-1 1 0 0,0 1-1 0 0,0 0 1 0 0,0-1 0 0 0,0 9-1 0 0,4-6-1512 0 0,-2-6 1204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318 328 11431 0 0,'1'2'522'0'0,"4"12"-365"0"0,-3-7 173 0 0,1 0-1 0 0,-1 1 0 0 0,0 0 1 0 0,1 8-1 0 0,-3-14-134 0 0,0 0 0 0 0,0 1 1 0 0,0-1-1 0 0,0 1 0 0 0,0-1 0 0 0,-1 0 1 0 0,1 1-1 0 0,-1-1 0 0 0,0 0 0 0 0,1 1 1 0 0,-1-1-1 0 0,0 0 0 0 0,0 0 0 0 0,-1 0 1 0 0,1 1-1 0 0,0-1 0 0 0,-4 3 0 0 0,-2 2 138 0 0,0 0 0 0 0,-1-1 0 0 0,1 0 0 0 0,-2 0-1 0 0,1-1 1 0 0,0 0 0 0 0,-1 0 0 0 0,0-1 0 0 0,0 0 0 0 0,-1 0 0 0 0,-12 2-1 0 0,9-3-106 0 0,1-1-1 0 0,-1 0 1 0 0,0-1-1 0 0,0 0 0 0 0,0-1 1 0 0,0-1-1 0 0,0 0 0 0 0,-16-4 1 0 0,25 5-192 0 0,0-1 1 0 0,1 0-1 0 0,-1 0 1 0 0,1-1-1 0 0,-1 1 0 0 0,1-1 1 0 0,-1 0-1 0 0,1 0 1 0 0,0 0-1 0 0,0 0 1 0 0,0 0-1 0 0,0-1 1 0 0,0 1-1 0 0,0-1 0 0 0,1 0 1 0 0,-1 0-1 0 0,1 0 1 0 0,-3-4-1 0 0,3 2-17 0 0,0 0 0 0 0,0-1-1 0 0,0 1 1 0 0,1 0-1 0 0,-1 0 1 0 0,1-1 0 0 0,1 1-1 0 0,-1-1 1 0 0,1 1 0 0 0,0-1-1 0 0,0 1 1 0 0,1-7-1 0 0,1-1-28 0 0,1 0 0 0 0,0 1 0 0 0,1-1 0 0 0,0 1 0 0 0,1 0 0 0 0,0 0-1 0 0,1 1 1 0 0,0-1 0 0 0,1 1 0 0 0,0 1 0 0 0,11-12 0 0 0,10-10-287 0 0,2 1 1 0 0,34-26 0 0 0,-57 51 237 0 0,7-6-39 0 0,1 0 0 0 0,1 1-1 0 0,0 1 1 0 0,0 1 0 0 0,1 0 0 0 0,0 1-1 0 0,26-9 1 0 0,-29 13 83 0 0,0 1 0 0 0,0 0 0 0 0,0 1 0 0 0,0 0 0 0 0,1 1 0 0 0,-1 0 0 0 0,0 2 0 0 0,1-1 0 0 0,-1 2 0 0 0,20 4 0 0 0,-27-4 20 0 0,1 0 0 0 0,-1 1 0 0 0,0 0 0 0 0,1 0 0 0 0,-2 1 0 0 0,1 0 0 0 0,0 0 1 0 0,-1 1-1 0 0,1-1 0 0 0,-1 1 0 0 0,-1 1 0 0 0,1-1 0 0 0,9 13 0 0 0,-12-13 22 0 0,1 0-1 0 0,-1 0 1 0 0,0 1-1 0 0,0-1 1 0 0,-1 1-1 0 0,0 0 1 0 0,0 0 0 0 0,0 0-1 0 0,-1 0 1 0 0,1 0-1 0 0,-1 0 1 0 0,-1 1-1 0 0,1-1 1 0 0,-1 0-1 0 0,0 0 1 0 0,-1 1 0 0 0,-1 10-1 0 0,-2-5 19 0 0,1-1 0 0 0,-2 1-1 0 0,1-1 1 0 0,-1 1 0 0 0,-1-1 0 0 0,0-1-1 0 0,-1 1 1 0 0,0-1 0 0 0,-1 0 0 0 0,1-1-1 0 0,-2 0 1 0 0,0 0 0 0 0,0 0 0 0 0,0-2-1 0 0,-12 9 1 0 0,-3 0 8 0 0,-2-2-1 0 0,0 0 1 0 0,0-1-1 0 0,-2-2 0 0 0,-34 11 1 0 0,42-16-255 0 0,-1-1 1 0 0,0-1-1 0 0,-1 0 1 0 0,1-2-1 0 0,0 0 1 0 0,-1-2-1 0 0,-37-3 1 0 0,54 2-166 0 0,0 1 0 0 0,0-2 0 0 0,0 1 0 0 0,0 0 0 0 0,-8-5 1 0 0,-2-2-1514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9215 0 0,'0'0'831'0'0,"-7"2"-670"0"0,3 0 29 0 0,1-1-1 0 0,0 1 1 0 0,0 0-1 0 0,0 0 1 0 0,0 0-1 0 0,0 0 1 0 0,0 1-1 0 0,1-1 1 0 0,-4 5-1 0 0,-21 30 3160 0 0,13-15-2069 0 0,-210 326 1420 0 0,193-297-2635 0 0,16-29-64 0 0,-21 42 0 0 0,27-35-482 0 0,8-27 125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10591 0 0,'-2'1'3679'0'0,"-5"5"-3115"0"0,1 0 0 0 0,-1 1 0 0 0,1 0 0 0 0,1 0-1 0 0,-1 0 1 0 0,-5 12 0 0 0,-1-1-135 0 0,-35 51 929 0 0,-59 114 0 0 0,11-4-1201 0 0,8-16-47 0 0,59-102 105 0 0,25-53-471 0 0,1 0 0 0 0,0 0-1 0 0,0 0 1 0 0,1 0-1 0 0,-2 16 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17 9871 0 0,'55'-16'5092'0'0,"-74"23"-3761"0"0,-22 5 473 0 0,-28 11 96 0 0,60-19-1781 0 0,0 0 0 0 0,0 1 0 0 0,1 0 0 0 0,0 0-1 0 0,-12 10 1 0 0,10-6-78 0 0,-73 68 133 0 0,69-62-145 0 0,0 1 1 0 0,1 1-1 0 0,-15 23 0 0 0,20-27-13 0 0,-4 6 33 0 0,-13 30 0 0 0,23-44-39 0 0,0 1 0 0 0,0 0 0 0 0,0 0 0 0 0,0 0 0 0 0,1 0-1 0 0,0 0 1 0 0,1 0 0 0 0,-1 0 0 0 0,1 1 0 0 0,1 6 0 0 0,-1-11 0 0 0,0-1 1 0 0,1 1 0 0 0,-1-1-1 0 0,0 1 1 0 0,1 0 0 0 0,0-1-1 0 0,-1 1 1 0 0,1-1-1 0 0,0 1 1 0 0,0-1 0 0 0,0 0-1 0 0,0 1 1 0 0,0-1 0 0 0,0 0-1 0 0,0 0 1 0 0,0 1-1 0 0,1-1 1 0 0,-1 0 0 0 0,0 0-1 0 0,1 0 1 0 0,-1-1 0 0 0,1 1-1 0 0,-1 0 1 0 0,1 0-1 0 0,-1-1 1 0 0,1 1 0 0 0,0-1-1 0 0,-1 0 1 0 0,1 1 0 0 0,3-1-1 0 0,4 1 43 0 0,0-1 1 0 0,0 0-1 0 0,0-1 0 0 0,14-2 0 0 0,-10 1-1 0 0,118-25 216 0 0,-44 8-1942 0 0,-51 10-4634 0 0,-19 3 188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17 1375 0 0,'3'-16'9646'0'0,"-3"16"-9535"0"0,-8 3 1074 0 0,-3 8-802 0 0,0 1 0 0 0,1 0 0 0 0,0 0 0 0 0,1 1 0 0 0,1 0 0 0 0,-8 15 0 0 0,5-9-80 0 0,-203 366 1989 0 0,62-106-1542 0 0,56-129 1210 0 0,94-148-1911 0 0,-4 11 129 0 0,6-12-98 0 0,13-16 44 0 0,20-26 0 0 0,3-6-223 0 0,3 4-550 0 0,1 3 0 0 0,56-44 1 0 0,-77 70 428 0 0,0 1 0 0 0,22-12 0 0 0,-35 22 257 0 0,-1 0 0 0 0,1 1 0 0 0,0-1 0 0 0,0 1 0 0 0,-1 0 0 0 0,1 1 0 0 0,1 0 0 0 0,-1 0 0 0 0,0 0 0 0 0,0 1 0 0 0,0-1 0 0 0,0 2 0 0 0,8 0 0 0 0,-13-1-5 0 0,0 0-1 0 0,1 1 0 0 0,-1-1 0 0 0,0 0 1 0 0,0 1-1 0 0,0-1 0 0 0,0 1 1 0 0,1 0-1 0 0,-1-1 0 0 0,0 1 1 0 0,0 0-1 0 0,0 0 0 0 0,0 0 1 0 0,-1-1-1 0 0,1 1 0 0 0,0 0 1 0 0,0 0-1 0 0,0 0 0 0 0,-1 0 1 0 0,2 3-1 0 0,-1-2 18 0 0,0 1 0 0 0,-1-1 0 0 0,1 1 0 0 0,-1 0 0 0 0,1-1 1 0 0,-1 1-1 0 0,0 0 0 0 0,0-1 0 0 0,0 5 0 0 0,-1 2 70 0 0,-1-1 0 0 0,0 0 1 0 0,0 0-1 0 0,-1 0 0 0 0,-5 12 0 0 0,-11 20 41 0 0,-32 71 280 0 0,47-100-849 0 0,4-10 100 0 0,0-1 0 0 0,-1 1 0 0 0,1 0-1 0 0,0-1 1 0 0,0 1 0 0 0,-1 0 0 0 0,1-1-1 0 0,0 1 1 0 0,0 0 0 0 0,0-1-1 0 0,0 1 1 0 0,0 0 0 0 0,0 0 0 0 0,0-1-1 0 0,0 1 1 0 0,0 0 0 0 0,1 0 0 0 0,-1 0-174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15951 0 0,'0'0'772'0'0,"-6"6"54"0"0,-14 12-324 0 0,2 1 0 0 0,-26 32 1 0 0,34-37-302 0 0,1 0 1 0 0,0 1 0 0 0,1-1-1 0 0,1 2 1 0 0,-7 18 0 0 0,13-31-219 0 0,0 0 1 0 0,0 0 0 0 0,0 0-1 0 0,1 0 1 0 0,-1 1-1 0 0,1-1 1 0 0,0 0-1 0 0,0 5 1 0 0,0-7-111 0 0,8 4-2455 0 0,2-2 1220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9671 0 0,'0'0'875'0'0,"-1"1"-719"0"0,-104 236 6396 0 0,-18-7-5502 0 0,109-204-1043 0 0,-17 33 12 0 0,5-9-200 0 0,-64 91-1 0 0,90-141 176 0 0,-20 24-389 0 0,19-23 360 0 0,-1 0 0 0 0,1 0 1 0 0,-1 0-1 0 0,1 0 1 0 0,0 0-1 0 0,-1 0 1 0 0,0-1-1 0 0,1 1 1 0 0,-1 0-1 0 0,1-1 0 0 0,-1 1 1 0 0,0-1-1 0 0,1 1 1 0 0,-4-1-1 0 0,4 0 12 0 0,0-1-1 0 0,1 0 0 0 0,-1 1 0 0 0,0-1 1 0 0,1 0-1 0 0,-1 1 0 0 0,1-1 1 0 0,-1 0-1 0 0,0 1 0 0 0,1-1 0 0 0,0 0 1 0 0,-1 0-1 0 0,1 0 0 0 0,-1 0 1 0 0,1 1-1 0 0,0-1 0 0 0,0 0 0 0 0,0 0 1 0 0,-1-2-1 0 0,1 2-14 0 0,-1-3-904 0 0,0 0 1 0 0,1 0-1 0 0,-1-1 0 0 0,1-6 0 0 0,2-8-4149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27 254 11055 0 0,'-9'-21'688'0'0,"5"13"-359"0"0,1 0-1 0 0,0 0 1 0 0,-3-12 0 0 0,5 17-2 0 0,1 0-1 0 0,0-1 0 0 0,0 1 0 0 0,0 0 1 0 0,0 0-1 0 0,0 0 0 0 0,0 0 0 0 0,1 0 1 0 0,0 0-1 0 0,-1 0 0 0 0,1 0 0 0 0,0 0 1 0 0,3-4-1 0 0,1-2-249 0 0,0 1 0 0 0,1 0 0 0 0,0 0 1 0 0,1 0-1 0 0,-1 1 0 0 0,1 0 0 0 0,1 0 0 0 0,0 1 0 0 0,0 0 0 0 0,0 0 1 0 0,0 1-1 0 0,1 0 0 0 0,10-4 0 0 0,1 0-120 0 0,-1 2 0 0 0,1 0 0 0 0,1 2 0 0 0,-1 0 0 0 0,28-3 1 0 0,-41 7 31 0 0,0 1 0 0 0,0-1 1 0 0,1 1-1 0 0,-1 1 0 0 0,0 0 1 0 0,0 0-1 0 0,0 0 0 0 0,0 1 1 0 0,0-1-1 0 0,0 2 0 0 0,0-1 1 0 0,-1 1-1 0 0,10 5 0 0 0,-11-5 50 0 0,0 1 0 0 0,-1-1 0 0 0,0 1 0 0 0,1 0 0 0 0,-2 0 0 0 0,1 1 0 0 0,0-1 0 0 0,-1 1 0 0 0,0-1 0 0 0,0 1 0 0 0,0 0 0 0 0,0 0 0 0 0,-1 1 0 0 0,0-1 0 0 0,0 0 0 0 0,-1 1 0 0 0,2 8 0 0 0,-1-6 81 0 0,-1 1 0 0 0,-1-1 0 0 0,0 1 0 0 0,0 0 0 0 0,0-1 1 0 0,-1 1-1 0 0,0-1 0 0 0,-1 1 0 0 0,0-1 0 0 0,0 0 0 0 0,-5 9 1 0 0,2-5 44 0 0,0-1 0 0 0,-1-1 1 0 0,-1 1-1 0 0,0-1 0 0 0,0 0 1 0 0,-1 0-1 0 0,-11 10 0 0 0,5-7-54 0 0,0-1-1 0 0,-1 0 0 0 0,-1-1 1 0 0,0-1-1 0 0,-1 0 0 0 0,0-1 1 0 0,0-1-1 0 0,-1 0 0 0 0,-36 9 0 0 0,48-15-424 0 0,-1 0 0 0 0,0-1-1 0 0,0 0 1 0 0,0 0 0 0 0,0-1-1 0 0,1 0 1 0 0,-1 0 0 0 0,-8-1-1 0 0,2-3-1133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19 6911 0 0,'0'0'528'0'0,"-1"-11"2376"0"0,0 10-2738 0 0,1 1 0 0 0,-1-1 0 0 0,1 1 0 0 0,-1-1 0 0 0,1 1-1 0 0,-1-1 1 0 0,0 1 0 0 0,1-1 0 0 0,-1 1 0 0 0,0 0 0 0 0,1-1-1 0 0,-1 1 1 0 0,0 0 0 0 0,1 0 0 0 0,-1-1 0 0 0,0 1 0 0 0,1 0-1 0 0,-1 0 1 0 0,0 0 0 0 0,0 0 0 0 0,1 0 0 0 0,-1 0 0 0 0,0 0-1 0 0,0 0 1 0 0,1 0 0 0 0,-2 1 0 0 0,0 0-61 0 0,0 0-1 0 0,1 0 1 0 0,-1 0 0 0 0,0 0-1 0 0,1 1 1 0 0,-1-1 0 0 0,1 1 0 0 0,0-1-1 0 0,-1 1 1 0 0,0 2 0 0 0,-209 316 1665 0 0,20 13-1159 0 0,189-330-609 0 0,-143 247-83 0 0,93-176-27 0 0,51-73-134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133 142 12295 0 0,'-6'6'1112'0'0,"4"-4"-998"0"0,0 0 0 0 0,0 0 0 0 0,0 0-1 0 0,1 1 1 0 0,-1-1 0 0 0,1 1 0 0 0,-1-1 0 0 0,1 1-1 0 0,0 0 1 0 0,0-1 0 0 0,0 1 0 0 0,0 0-1 0 0,1 0 1 0 0,-1 5 0 0 0,1-7 701 0 0,1 0-611 0 0,0 0 0 0 0,0 0 0 0 0,1-1 0 0 0,-1 1 0 0 0,0 0 0 0 0,1-1 0 0 0,-1 1 0 0 0,3 0 0 0 0,1-1 28 0 0,1 0 0 0 0,-1 0 1 0 0,0 0-1 0 0,1-1 1 0 0,-1 1-1 0 0,0-1 0 0 0,6-2 1 0 0,35-12 910 0 0,5-5-1129 0 0,0-1-1 0 0,80-48 0 0 0,-127 66-139 0 0,-1 1 0 0 0,1-1-1 0 0,-1 0 1 0 0,0 0 0 0 0,-1 0-1 0 0,1 0 1 0 0,0 0 0 0 0,-1 0-1 0 0,3-6 1 0 0,-4 8 79 0 0,-1 1 0 0 0,1-1 0 0 0,-1 0 0 0 0,0 0 0 0 0,0 0 1 0 0,1 0-1 0 0,-1 0 0 0 0,0 0 0 0 0,0 0 0 0 0,0 0 0 0 0,0 0 0 0 0,0 0 0 0 0,0 0 0 0 0,0 0 0 0 0,0 1 0 0 0,0-1 0 0 0,-1 0 0 0 0,1-1 0 0 0,-1 0 10 0 0,0 2 1 0 0,1-1-1 0 0,-1 0 0 0 0,0 0 0 0 0,0 0 0 0 0,0 0 0 0 0,0 0 0 0 0,0 1 0 0 0,0-1 0 0 0,0 0 0 0 0,0 1 1 0 0,0-1-1 0 0,0 1 0 0 0,0-1 0 0 0,0 1 0 0 0,-1-1 0 0 0,1 1 0 0 0,-2 0 0 0 0,-2-1 2 0 0,0 0 0 0 0,1 1 0 0 0,-1 0 0 0 0,0 0 0 0 0,0 0 0 0 0,0 1-1 0 0,0 0 1 0 0,-8 2 0 0 0,-41 15-293 0 0,27-8 260 0 0,-118 43 176 0 0,118-41-75 0 0,1 0 0 0 0,1 2 0 0 0,-32 23 0 0 0,53-34 9 0 0,0 0 0 0 0,0 0-1 0 0,1 1 1 0 0,-1-1 0 0 0,1 1 0 0 0,-1 0-1 0 0,1 0 1 0 0,0 0 0 0 0,1 0 0 0 0,-1 1-1 0 0,1-1 1 0 0,0 1 0 0 0,-2 6 0 0 0,3-8-6 0 0,0 1 1 0 0,1 0 0 0 0,-1-1-1 0 0,1 1 1 0 0,0 0-1 0 0,0-1 1 0 0,0 1 0 0 0,1 0-1 0 0,0-1 1 0 0,-1 1-1 0 0,1 0 1 0 0,0-1 0 0 0,1 0-1 0 0,-1 1 1 0 0,1-1-1 0 0,-1 1 1 0 0,1-1 0 0 0,4 6-1 0 0,1-1-123 0 0,1 0 1 0 0,-1-1-1 0 0,2 0 0 0 0,-1 0 0 0 0,1 0 0 0 0,0-1 0 0 0,0-1 0 0 0,0 1 1 0 0,1-1-1 0 0,0-1 0 0 0,0 0 0 0 0,0 0 0 0 0,0-1 0 0 0,18 3 1 0 0,-3-4-828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11951 0 0,'0'0'3318'0'0,"0"-2"-2204"0"0,0-2-867 0 0,1 0-1 0 0,-1 0 1 0 0,1 0-1 0 0,1-1 0 0 0,-1 1 1 0 0,0 0-1 0 0,1 1 1 0 0,0-1-1 0 0,0 0 1 0 0,0 0-1 0 0,1 1 0 0 0,-1-1 1 0 0,4-3-1 0 0,8-8 66 0 0,23-20-1 0 0,-23 21-120 0 0,8-6-167 0 0,1 1 0 0 0,0 0 0 0 0,1 2 0 0 0,1 1-1 0 0,0 1 1 0 0,2 1 0 0 0,-1 1 0 0 0,33-10 0 0 0,-55 21-44 0 0,1 1-1 0 0,-1 0 1 0 0,0 0 0 0 0,1 0 0 0 0,-1 1 0 0 0,1-1-1 0 0,-1 1 1 0 0,1 0 0 0 0,-1 0 0 0 0,8 2 0 0 0,-11-2 13 0 0,1 1 1 0 0,0 0 0 0 0,0 0-1 0 0,-1 0 1 0 0,1 0 0 0 0,-1 0-1 0 0,1 0 1 0 0,-1 0 0 0 0,1 0 0 0 0,-1 0-1 0 0,0 1 1 0 0,0-1 0 0 0,1 1-1 0 0,-1-1 1 0 0,0 1 0 0 0,0-1-1 0 0,0 1 1 0 0,-1 0 0 0 0,1-1 0 0 0,0 1-1 0 0,-1 0 1 0 0,1 0 0 0 0,-1 0-1 0 0,1-1 1 0 0,-1 1 0 0 0,0 0 0 0 0,0 3-1 0 0,1 3 40 0 0,-1 1-1 0 0,0-1 1 0 0,-1 0-1 0 0,0 0 1 0 0,0 0-1 0 0,-3 10 1 0 0,-19 46 400 0 0,15-43-299 0 0,-7 29 1 0 0,12-25-952 0 0,2-15-4464 0 0,1-1-1287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14 5063 0 0,'1'-1'390'0'0,"4"-3"-2786"0"0,11-4 15757 0 0,-17 18-11757 0 0,-27 69-922 0 0,-3-1-1 0 0,-55 99 1 0 0,51-114-644 0 0,-3-2 0 0 0,-52 65 0 0 0,-106 100-28 0 0,169-197-43 0 0,-29 33-708 0 0,54-61-379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14 11519 0 0,'-2'-2'109'0'0,"0"1"0"0"0,0 0-1 0 0,0-1 1 0 0,0 1 0 0 0,-1 0-1 0 0,1 0 1 0 0,0 0-1 0 0,0 0 1 0 0,-1 1 0 0 0,1-1-1 0 0,-1 1 1 0 0,1-1 0 0 0,0 1-1 0 0,-1 0 1 0 0,1 0 0 0 0,-1 0-1 0 0,1 0 1 0 0,-4 1-1 0 0,-7 1 439 0 0,1 0-1 0 0,-17 7 0 0 0,17-6-167 0 0,-38 13-6 0 0,0 1 0 0 0,1 2 0 0 0,2 3 0 0 0,0 1 0 0 0,1 3 0 0 0,-52 38 1 0 0,94-62-344 0 0,1 1 0 0 0,-1 0 0 0 0,1 0 0 0 0,0 0 0 0 0,-1 0 1 0 0,1 1-1 0 0,1-1 0 0 0,-1 1 0 0 0,0-1 0 0 0,-2 8 1 0 0,4-11-22 0 0,1 1 1 0 0,1-1 0 0 0,-1 0 0 0 0,0 1-1 0 0,0-1 1 0 0,0 0 0 0 0,0 1 0 0 0,0-1-1 0 0,0 0 1 0 0,0 1 0 0 0,0-1 0 0 0,1 0-1 0 0,-1 1 1 0 0,0-1 0 0 0,0 0 0 0 0,0 1-1 0 0,1-1 1 0 0,-1 0 0 0 0,0 0 0 0 0,0 1-1 0 0,1-1 1 0 0,-1 0 0 0 0,0 0 0 0 0,1 1-1 0 0,-1-1 1 0 0,0 0 0 0 0,1 0 0 0 0,0 0 0 0 0,9 5 113 0 0,-2-4-74 0 0,0 1 1 0 0,0-2-1 0 0,0 1 0 0 0,0-1 0 0 0,1 0 0 0 0,-1 0 1 0 0,10-3-1 0 0,56-13 69 0 0,-73 16-118 0 0,25-7-165 0 0,-1 0-1 0 0,42-20 1 0 0,-59 23-11 0 0,0 0 0 0 0,0-1 0 0 0,0 0 0 0 0,0 0 0 0 0,-1-1 0 0 0,0 1 0 0 0,0-2 0 0 0,0 1 0 0 0,-1-1 0 0 0,0 0 0 0 0,7-11 0 0 0,-4-3 66 0 0,-9 20 35 0 0,-6 4 55 0 0,1 1 1 0 0,0-1 0 0 0,0 1-1 0 0,0 0 1 0 0,0 0-1 0 0,1 1 1 0 0,-6 6 0 0 0,-26 39 269 0 0,19-24-64 0 0,-42 56 325 0 0,-122 188 262 0 0,-16 155-523 0 0,181-387 59 0 0,12-27-128 0 0,-1 1-1 0 0,-1-1 1 0 0,0-1 0 0 0,-7 11-1 0 0,11-18-83 0 0,0-1 1 0 0,0 1-1 0 0,0-1 0 0 0,0 0 0 0 0,0 0 0 0 0,-1 0 1 0 0,1 0-1 0 0,-1 0 0 0 0,1-1 0 0 0,-1 1 0 0 0,0-1 0 0 0,1 0 1 0 0,-1 1-1 0 0,0-1 0 0 0,0 0 0 0 0,0-1 0 0 0,0 1 0 0 0,0 0 1 0 0,0-1-1 0 0,0 0 0 0 0,-5 0 0 0 0,5 0-54 0 0,0 0 0 0 0,0 0-1 0 0,1-1 1 0 0,-1 1 0 0 0,0-1 0 0 0,1 0-1 0 0,-1 0 1 0 0,0 0 0 0 0,1 0 0 0 0,-1 0-1 0 0,1 0 1 0 0,-1-1 0 0 0,1 1 0 0 0,0-1-1 0 0,0 0 1 0 0,0 0 0 0 0,0 0 0 0 0,0 0 0 0 0,0 0-1 0 0,0 0 1 0 0,1 0 0 0 0,-1 0 0 0 0,1-1-1 0 0,-1 1 1 0 0,1-1 0 0 0,0 1 0 0 0,-2-6-1 0 0,2 3-168 0 0,0-1 0 0 0,0 0 0 0 0,1 0 0 0 0,-1 1 0 0 0,1-1 0 0 0,1 0 0 0 0,-1 0 0 0 0,1 0 0 0 0,0 1 0 0 0,0-1 0 0 0,1 0 0 0 0,2-7 0 0 0,8-13-5101 0 0,3-3-1725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 4143 0 0,'0'0'734'0'0,"-8"-2"3000"0"0,5 2-3294 0 0,0 0-1 0 0,0 0 0 0 0,-1 1 0 0 0,1-1 0 0 0,0 1 0 0 0,0-1 0 0 0,0 1 0 0 0,0 0 1 0 0,0 0-1 0 0,0 0 0 0 0,-5 3 0 0 0,-31 21 247 0 0,36-23-552 0 0,-10 8 179 0 0,0 1 0 0 0,1 1 0 0 0,0 0 0 0 0,-18 23 0 0 0,-35 58 1036 0 0,65-92-1339 0 0,-137 258 2406 0 0,88-159-1844 0 0,-18 31-289 0 0,-76 160 159 0 0,138-273-1654 0 0,9-28-179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34 162 6911 0 0,'-33'3'7871'0'0,"35"-4"-6582"0"0,159-23 3270 0 0,-18 4-4030 0 0,36-17-218 0 0,56-11-254 0 0,-174 36-102 0 0,56-8-3239 0 0,-88 18 1501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3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5527 0 0,'0'0'9418'0'0,"-11"10"-8090"0"0,3 0-1060 0 0,1-1 1 0 0,0 2 0 0 0,0-1-1 0 0,1 1 1 0 0,1 0 0 0 0,-8 20-1 0 0,-5 11 66 0 0,-176 298 1991 0 0,180-316-2143 0 0,-191 274 1248 0 0,204-297-951 0 0,11-12-94 0 0,21-22 96 0 0,70-71-429 0 0,-84 88-196 0 0,2 0 1 0 0,0 2-1 0 0,0 0 1 0 0,22-11-1 0 0,-35 23 76 0 0,-1-1 0 0 0,1 1 0 0 0,0 0 0 0 0,0 0 0 0 0,0 0-1 0 0,9-1 1 0 0,-14 3 61 0 0,0 0-1 0 0,1 0 1 0 0,-1-1 0 0 0,0 1-1 0 0,0 0 1 0 0,1 1-1 0 0,-1-1 1 0 0,0 0-1 0 0,1 0 1 0 0,-1 1-1 0 0,0-1 1 0 0,1 0 0 0 0,-1 1-1 0 0,0-1 1 0 0,0 1-1 0 0,0 0 1 0 0,0-1-1 0 0,1 1 1 0 0,-1 0 0 0 0,0 0-1 0 0,0 0 1 0 0,0-1-1 0 0,-1 1 1 0 0,1 0-1 0 0,0 0 1 0 0,0 1 0 0 0,0-1-1 0 0,-1 0 1 0 0,1 0-1 0 0,0 0 1 0 0,-1 0-1 0 0,1 1 1 0 0,-1-1-1 0 0,0 0 1 0 0,1 0 0 0 0,-1 3-1 0 0,1 1 0 0 0,-1 0 0 0 0,0 0 0 0 0,0-1 0 0 0,0 1 0 0 0,-1 0 0 0 0,1 0 0 0 0,-1 0 0 0 0,-3 8 0 0 0,-17 39 107 0 0,6-17 14 0 0,10-21-80 0 0,0 1 1 0 0,1-1-1 0 0,0 1 0 0 0,1 1 1 0 0,-1 29-1 0 0,4-43-17 0 0,0 0 0 0 0,0 1-1 0 0,1-1 1 0 0,-1 0 0 0 0,1 1 0 0 0,0-1 0 0 0,0 0-1 0 0,0 0 1 0 0,0 0 0 0 0,0 0 0 0 0,0 0-1 0 0,0 0 1 0 0,0 0 0 0 0,1 0 0 0 0,-1 0-1 0 0,1 0 1 0 0,0-1 0 0 0,-1 1 0 0 0,1-1 0 0 0,0 1-1 0 0,0-1 1 0 0,0 0 0 0 0,0 0 0 0 0,3 2-1 0 0,6 1-697 0 0,0 1 0 0 0,0-1 0 0 0,19 4 0 0 0,-6-2-5242 0 0,-15-3-302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3223 0 0,'-48'13'27'0'0,"25"-7"867"0"0,-1 0 7320 0 0,26-8-8042 0 0,-1 1 1 0 0,1 0-1 0 0,0-1 0 0 0,-1 1 0 0 0,1 0 1 0 0,0 0-1 0 0,2-1 0 0 0,-3 1-102 0 0,5-2 308 0 0,1 1 0 0 0,0-1 0 0 0,12-2 0 0 0,9-3 2157 0 0,-21 45-1573 0 0,-7-29-870 0 0,2 7 32 0 0,11 2-5 0 0,1-1-35 0 0,-9-12-59 0 0,0 1 0 0 0,-1 0 0 0 0,1 0 0 0 0,-1 0 0 0 0,-1 0 0 0 0,1 1 0 0 0,-1-1 0 0 0,0 1 0 0 0,0 0 0 0 0,0 0 0 0 0,-1 0 0 0 0,3 10 0 0 0,-4-10-12 0 0,0 1 0 0 0,-1-1 1 0 0,0 0-1 0 0,0 1 0 0 0,0-1 0 0 0,-1 1 0 0 0,0-1 0 0 0,0 1 0 0 0,0-1 1 0 0,-1 0-1 0 0,0 0 0 0 0,-1 0 0 0 0,1 0 0 0 0,-1 0 0 0 0,0 0 0 0 0,0-1 1 0 0,-1 1-1 0 0,0-1 0 0 0,0 0 0 0 0,-5 5 0 0 0,-2 1 14 0 0,-1-1-1 0 0,0 0 1 0 0,0-1-1 0 0,-1 0 1 0 0,0-1-1 0 0,-1-1 1 0 0,-19 9-1 0 0,8-8-1979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100 241 6447 0 0,'0'0'3954'0'0,"-7"15"-1534"0"0,-5 26 412 0 0,8-24-1945 0 0,-11 29-1 0 0,14-41-857 0 0,-1-2 0 0 0,0 1 0 0 0,-1 0 0 0 0,1 0 0 0 0,-1-1 0 0 0,0 1 0 0 0,1-1 0 0 0,-1 0 0 0 0,-1 0 0 0 0,1 0 0 0 0,0 0 0 0 0,-1 0 0 0 0,0-1 0 0 0,1 0 0 0 0,-1 1 0 0 0,-6 1 0 0 0,9-3 103 0 0,-4 1 958 0 0,17-17-963 0 0,1 0 0 0 0,1 0 1 0 0,20-17-1 0 0,-7 8-140 0 0,-1-1-260 0 0,1 1 0 0 0,2 1 0 0 0,0 2 0 0 0,36-20 1 0 0,-61 39 292 0 0,1-1 0 0 0,-1 1 1 0 0,1 0-1 0 0,0 0 1 0 0,0 0-1 0 0,-1 1 1 0 0,1-1-1 0 0,0 1 1 0 0,0 1-1 0 0,0-1 1 0 0,1 1-1 0 0,-1 0 1 0 0,0 0-1 0 0,0 0 0 0 0,0 0 1 0 0,0 1-1 0 0,0 0 1 0 0,0 0-1 0 0,0 1 1 0 0,0-1-1 0 0,-1 1 1 0 0,8 3-1 0 0,-10-4 9 0 0,1 1 0 0 0,-1-1 0 0 0,1 0 0 0 0,-1 1 0 0 0,0-1 0 0 0,1 1 0 0 0,-1 0-1 0 0,0 0 1 0 0,0 0 0 0 0,0 0 0 0 0,0 0 0 0 0,-1 0 0 0 0,1 1 0 0 0,0-1 0 0 0,-1 0 0 0 0,0 1 0 0 0,1 0-1 0 0,-1-1 1 0 0,0 1 0 0 0,-1 0 0 0 0,1-1 0 0 0,0 1 0 0 0,-1 0 0 0 0,1 0 0 0 0,-1-1 0 0 0,0 1 0 0 0,0 0 0 0 0,0 0-1 0 0,0 0 1 0 0,-1 3 0 0 0,1-4-9 0 0,-1 1 6 0 0,1 1 0 0 0,-1-1 0 0 0,0 1 1 0 0,1-1-1 0 0,-2 0 0 0 0,-1 6 0 0 0,-29 36 395 0 0,32-44-355 0 0,19-12 4 0 0,46-33-692 0 0,123-93-802 0 0,-49 22 1030 0 0,-136 112 429 0 0,0 0 1 0 0,1 1-1 0 0,0-1 0 0 0,0 1 1 0 0,-1 0-1 0 0,1 0 0 0 0,0 1 0 0 0,7-3 1 0 0,-10 4-10 0 0,-1 0 1 0 0,1 0-1 0 0,-1 0 1 0 0,1 0 0 0 0,0 0-1 0 0,-1 0 1 0 0,1 1 0 0 0,-1-1-1 0 0,1 0 1 0 0,-1 0 0 0 0,1 1-1 0 0,-1-1 1 0 0,1 0 0 0 0,-1 0-1 0 0,0 1 1 0 0,1-1-1 0 0,-1 1 1 0 0,1-1 0 0 0,-1 0-1 0 0,0 1 1 0 0,1-1 0 0 0,-1 1-1 0 0,0-1 1 0 0,1 1 0 0 0,-1-1-1 0 0,0 1 1 0 0,0-1-1 0 0,1 1 1 0 0,-1-1 0 0 0,0 1-1 0 0,0-1 1 0 0,0 1 0 0 0,4 18 175 0 0,-4-5-82 0 0,-1 0 1 0 0,-1 0-1 0 0,0 0 1 0 0,-1-1-1 0 0,-1 1 1 0 0,-6 17-1 0 0,-2 7 38 0 0,4-13-80 0 0,3-9 6 0 0,1 0-1 0 0,-4 20 0 0 0,1-2 123 0 0,-20 55-1 0 0,22-75-172 0 0,2-5-57 0 0,0 0 0 0 0,0 0 0 0 0,-2 14 0 0 0,6-23-4 0 0,-1 0-1 0 0,0 0 1 0 0,1 1-1 0 0,-1-1 1 0 0,0 0-1 0 0,0 0 1 0 0,1 0-1 0 0,-1 1 1 0 0,0-1 0 0 0,1 0-1 0 0,-1 0 1 0 0,0 0-1 0 0,1 0 1 0 0,-1 0-1 0 0,0 0 1 0 0,1 0-1 0 0,-1 0 1 0 0,1 0-1 0 0,-1 0 1 0 0,0 0-1 0 0,1 0 1 0 0,-1 0 0 0 0,0 0-1 0 0,1 0 1 0 0,-1 0-1 0 0,1 0 1 0 0,10-1-1148 0 0,3-4-3529 0 0,2-1-1490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2759 0 0,'0'0'10622'0'0,"0"2"-10128"0"0,0 4-301 0 0,1 1 0 0 0,-1-1 0 0 0,1 1 0 0 0,1-1 0 0 0,-1 0 0 0 0,1 1 0 0 0,0-1 1 0 0,1 0-1 0 0,2 6 0 0 0,8 23 223 0 0,-8-19-265 0 0,0 1 81 0 0,0 0 0 0 0,-1 1 0 0 0,2 26 0 0 0,-6-40-189 0 0,0 1-1 0 0,0-1 0 0 0,0 1 0 0 0,-1-1 0 0 0,1 0 0 0 0,-1 1 0 0 0,0-1 0 0 0,0 0 0 0 0,-1 1 0 0 0,1-1 0 0 0,-1 0 1 0 0,0 0-1 0 0,0 0 0 0 0,0 0 0 0 0,-1-1 0 0 0,1 1 0 0 0,-1 0 0 0 0,0-1 0 0 0,-4 4 0 0 0,-5 2 139 0 0,1 0-1 0 0,-2-1 1 0 0,1 0-1 0 0,-1-1 0 0 0,0-1 1 0 0,-1 0-1 0 0,0-1 1 0 0,-22 6-1 0 0,17-6-189 0 0,9-2-785 0 0,0 0 0 0 0,0 0 0 0 0,0 1 0 0 0,-10 6 1 0 0,10-3-5053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136 321 1375 0 0,'0'0'6828'0'0,"2"8"-2569"0"0,13 28 1473 0 0,-16-26-4503 0 0,-1-9-1190 0 0,-1 1-1 0 0,1 0 0 0 0,-1-1 1 0 0,0 0-1 0 0,1 0 1 0 0,-1 0-1 0 0,0 0 0 0 0,0 0 1 0 0,1 0-1 0 0,-1-1 0 0 0,0 1 1 0 0,0-1-1 0 0,0 0 1 0 0,0 0-1 0 0,0 0 0 0 0,0 0 1 0 0,0 0-1 0 0,0-1 0 0 0,0 1 1 0 0,0-1-1 0 0,-3-1 1 0 0,-3-2-19 0 0,0 0-1 0 0,1 0 1 0 0,-1 0 0 0 0,1-1 0 0 0,-12-9 0 0 0,18 12-11 0 0,0 1-1 0 0,0-1 1 0 0,0 0 0 0 0,1 0-1 0 0,-1-1 1 0 0,0 1 0 0 0,1 0-1 0 0,-1 0 1 0 0,1-1-1 0 0,0 1 1 0 0,0-1 0 0 0,0 1-1 0 0,0-1 1 0 0,0 0 0 0 0,0 1-1 0 0,1-1 1 0 0,0 0 0 0 0,-1 0-1 0 0,1 1 1 0 0,0-1-1 0 0,0 0 1 0 0,0 0 0 0 0,1 1-1 0 0,-1-1 1 0 0,1 0 0 0 0,-1 1-1 0 0,2-4 1 0 0,1-2-23 0 0,0-1 1 0 0,0 1-1 0 0,1 0 1 0 0,1 0-1 0 0,-1 0 0 0 0,11-13 1 0 0,2-1-242 0 0,1 2-1 0 0,1 0 1 0 0,1 1 0 0 0,0 0-1 0 0,2 2 1 0 0,0 1 0 0 0,37-22-1 0 0,-46 32 275 0 0,-1 1 1 0 0,1 0-1 0 0,1 0 0 0 0,-1 1 0 0 0,1 1 0 0 0,-1 0 0 0 0,1 1 0 0 0,0 1 1 0 0,0 0-1 0 0,0 1 0 0 0,0 0 0 0 0,0 1 0 0 0,-1 0 0 0 0,1 2 1 0 0,0-1-1 0 0,-1 2 0 0 0,1 0 0 0 0,14 6 0 0 0,-25-8-5 0 0,1-1 0 0 0,-1 1 0 0 0,0 0 0 0 0,1 0 0 0 0,-1 1-1 0 0,0-1 1 0 0,0 1 0 0 0,-1-1 0 0 0,1 1 0 0 0,0 0 0 0 0,3 6 0 0 0,-4-6-3 0 0,-1-1 0 0 0,0 0 1 0 0,0 0-1 0 0,-1 1 0 0 0,1-1 0 0 0,0 1 1 0 0,-1-1-1 0 0,1 0 0 0 0,-1 1 0 0 0,0-1 1 0 0,0 1-1 0 0,0-1 0 0 0,0 1 1 0 0,0-1-1 0 0,-1 1 0 0 0,1-1 0 0 0,-1 1 1 0 0,1-1-1 0 0,-3 4 0 0 0,1 1 14 0 0,-1-1 1 0 0,0 0-1 0 0,0-1 0 0 0,-1 1 0 0 0,1 0 1 0 0,-1-1-1 0 0,-1 0 0 0 0,1 0 0 0 0,-1 0 1 0 0,0 0-1 0 0,0-1 0 0 0,-5 4 0 0 0,6-5-18 0 0,1 0 0 0 0,1 1 0 0 0,-1-1 1 0 0,0 0-1 0 0,1 1 0 0 0,0 0 0 0 0,-1-1 0 0 0,1 1 0 0 0,1 0 0 0 0,-3 8 0 0 0,1-6 7 0 0,1 0 0 0 0,-1 0 0 0 0,-6 10 0 0 0,5-11-12 0 0,0-1 0 0 0,-1 1 0 0 0,0-1 0 0 0,1 0 0 0 0,-2 0 0 0 0,1 0 1 0 0,0-1-1 0 0,-11 6 0 0 0,-4 0-44 0 0,-25 7 0 0 0,38-13 8 0 0,-27 7-249 0 0,-45 7-1 0 0,6-2-480 0 0,63-12 548 0 0,8-2 48 0 0,0 0 0 0 0,0 0 0 0 0,0-1 0 0 0,0 1 0 0 0,-1-1-1 0 0,1 1 1 0 0,0-1 0 0 0,0 0 0 0 0,0 0 0 0 0,0 0 0 0 0,0 0-1 0 0,0 0 1 0 0,0-1 0 0 0,0 1 0 0 0,0-1 0 0 0,-3 0 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20 11375 0 0,'5'-5'209'0'0,"-4"3"-119"0"0,1 1 0 0 0,-1 0 0 0 0,1 0 0 0 0,-1-1 0 0 0,1 1 0 0 0,-1 0 0 0 0,1 0 1 0 0,0 0-1 0 0,0 1 0 0 0,-1-1 0 0 0,3-1 0 0 0,-2 2 854 0 0,-5 1-841 0 0,0 0 1 0 0,1 0 0 0 0,-1 0-1 0 0,0 1 1 0 0,1-1 0 0 0,0 1 0 0 0,-1-1-1 0 0,1 1 1 0 0,0 0 0 0 0,0 0 0 0 0,0 0-1 0 0,-3 3 1 0 0,2-2 1 0 0,-31 33 516 0 0,-40 56 0 0 0,-21 46 286 0 0,-12 15-440 0 0,-16-13-267 0 0,78-92-87 0 0,41-44-130 0 0,-10 11 206 0 0,0 2 0 0 0,-23 33 0 0 0,34-46-127 0 0,1 1 1 0 0,-1-1-1 0 0,1 1 0 0 0,0 0 0 0 0,0 0 0 0 0,0 0 0 0 0,1 1 0 0 0,0-1 0 0 0,0 0 0 0 0,0 0 0 0 0,0 1 1 0 0,1-1-1 0 0,0 0 0 0 0,0 1 0 0 0,1-1 0 0 0,-1 0 0 0 0,3 7 0 0 0,-1-6-3 0 0,-1-5-101 0 0,0 1-1 0 0,0-1 1 0 0,0 1 0 0 0,0-1-1 0 0,0 0 1 0 0,0 0 0 0 0,0 1-1 0 0,1-1 1 0 0,-1 0 0 0 0,1 0-1 0 0,-1 0 1 0 0,1 0 0 0 0,-1-1-1 0 0,1 1 1 0 0,-1 0 0 0 0,1-1-1 0 0,0 1 1 0 0,-1-1 0 0 0,1 1-1 0 0,0-1 1 0 0,-1 0 0 0 0,1 0-1 0 0,0 1 1 0 0,-1-1 0 0 0,1-1-1 0 0,0 1 1 0 0,2 0 0 0 0,9 0-404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4607 0 0,'0'0'14094'0'0,"-7"3"-13385"0"0,-2 4-499 0 0,0 0 0 0 0,1 0 1 0 0,0 1-1 0 0,1 0 0 0 0,-10 12 0 0 0,2-2-82 0 0,6-8-190 0 0,0 0 0 0 0,1 0 0 0 0,1 1 0 0 0,-1 1 0 0 0,-8 20 0 0 0,15-25-926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1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97 218 13015 0 0,'1'0'596'0'0,"8"1"-384"0"0,-1 0 0 0 0,0 1 0 0 0,-1 0 0 0 0,1 1 0 0 0,0-1 0 0 0,0 2 0 0 0,-1-1 0 0 0,0 1-1 0 0,8 5 1 0 0,-3-2 843 0 0,1-1 0 0 0,14 6 0 0 0,-19-10-739 0 0,1 0 0 0 0,0-1 0 0 0,0 0-1 0 0,0 0 1 0 0,0-1 0 0 0,-1 0 0 0 0,1-1 0 0 0,0 1 0 0 0,0-2-1 0 0,0 1 1 0 0,-1-1 0 0 0,14-5 0 0 0,-2 0-251 0 0,-1-2-1 0 0,0 1 1 0 0,-1-2 0 0 0,23-15-1 0 0,-28 15-50 0 0,-1 1 0 0 0,0-2 0 0 0,0 1 0 0 0,20-26 0 0 0,-28 31-100 0 0,0 0-1 0 0,0 0 0 0 0,-1-1 1 0 0,1 0-1 0 0,-1 1 0 0 0,0-1 1 0 0,-1-1-1 0 0,0 1 0 0 0,0 0 0 0 0,0 0 1 0 0,-1-1-1 0 0,1 1 0 0 0,-2-1 1 0 0,1-9-1 0 0,-1 14 44 0 0,0 1 0 0 0,0-1 0 0 0,0 1 1 0 0,0 0-1 0 0,-1-1 0 0 0,1 1 0 0 0,-1 0 0 0 0,1-1 1 0 0,-1 1-1 0 0,1 0 0 0 0,-1 0 0 0 0,0-1 0 0 0,1 1 1 0 0,-1 0-1 0 0,0 0 0 0 0,0 0 0 0 0,0 0 0 0 0,0 0 1 0 0,0 0-1 0 0,-2-1 0 0 0,1 1 10 0 0,0 0-1 0 0,0 0 0 0 0,0 0 1 0 0,-1 0-1 0 0,1 1 1 0 0,0-1-1 0 0,0 1 1 0 0,-1 0-1 0 0,1-1 1 0 0,0 1-1 0 0,-4 1 1 0 0,-4 0-21 0 0,0 0-1 0 0,0 1 1 0 0,0 1 0 0 0,-14 4 0 0 0,5 0 35 0 0,0 0 0 0 0,1 1 0 0 0,0 1 0 0 0,0 1 0 0 0,1 1 0 0 0,1 0 0 0 0,-1 1 0 0 0,-23 23 0 0 0,-120 136 247 0 0,137-143-202 0 0,1 1 1 0 0,2 1-1 0 0,1 1 1 0 0,-22 48-1 0 0,36-70-24 0 0,2 1 1 0 0,0 0-1 0 0,0-1 0 0 0,0 1 1 0 0,2 0-1 0 0,-1 0 0 0 0,0 19 1 0 0,2-25 35 0 0,0-1 0 0 0,1 1 1 0 0,-1 0-1 0 0,1 0 0 0 0,0-1 1 0 0,0 1-1 0 0,0 0 1 0 0,0-1-1 0 0,0 1 0 0 0,1-1 1 0 0,0 1-1 0 0,0-1 0 0 0,0 0 1 0 0,0 0-1 0 0,0 0 0 0 0,1 0 1 0 0,-1 0-1 0 0,1 0 0 0 0,0-1 1 0 0,0 1-1 0 0,0-1 0 0 0,0 0 1 0 0,0 0-1 0 0,4 2 1 0 0,2 0 159 0 0,0 0 0 0 0,1-1 0 0 0,-1 0 0 0 0,1-1 1 0 0,15 2-1 0 0,53 1 763 0 0,-45-3-613 0 0,-3-2-1 0 0,0-2 0 0 0,49-8-1 0 0,-39 4-174 0 0,-24 5-393 0 0,-1-2 0 0 0,1 0 1 0 0,-1 0-1 0 0,0-2 0 0 0,1 0 0 0 0,-2 0 0 0 0,17-9 0 0 0,-20 7-900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378 596 8751 0 0,'-5'-1'7375'0'0,"7"1"-7254"0"0,0 0 1 0 0,0 0-1 0 0,0 0 1 0 0,0 0-1 0 0,0 0 1 0 0,0 0-1 0 0,0 0 1 0 0,-1-1-1 0 0,1 1 1 0 0,0-1-1 0 0,0 1 1 0 0,0-1-1 0 0,0 0 1 0 0,0 0-1 0 0,-1 0 0 0 0,1 0 1 0 0,0 0-1 0 0,-1 0 1 0 0,3-2-1 0 0,3-3 137 0 0,-1 0-1 0 0,11-14 0 0 0,-13 16-187 0 0,26-35 53 0 0,-2 0 1 0 0,25-47 0 0 0,37-91 139 0 0,-84 165-275 0 0,7-15-181 0 0,9-29-1 0 0,-19 48 156 0 0,-1 1-1 0 0,0 0 0 0 0,-1-1 1 0 0,1 1-1 0 0,-1-1 0 0 0,-1 0 1 0 0,0 1-1 0 0,0-1 1 0 0,-2-11-1 0 0,2 18 4 0 0,0 0 1 0 0,-1 0-1 0 0,1-1 0 0 0,-1 1 1 0 0,1 0-1 0 0,-1 0 1 0 0,0 0-1 0 0,1 0 0 0 0,-1 0 1 0 0,0 0-1 0 0,0 0 1 0 0,0 0-1 0 0,0 0 0 0 0,0 0 1 0 0,0 0-1 0 0,0 0 1 0 0,0 0-1 0 0,0 1 0 0 0,0-1 1 0 0,0 1-1 0 0,-1-1 1 0 0,1 1-1 0 0,0-1 0 0 0,0 1 1 0 0,-1-1-1 0 0,-1 1 1 0 0,1 0-18 0 0,1-1 1 0 0,-1 1 0 0 0,0 0-1 0 0,0 0 1 0 0,0 0 0 0 0,0 0-1 0 0,0 1 1 0 0,0-1 0 0 0,0 0-1 0 0,1 1 1 0 0,-1 0 0 0 0,0-1-1 0 0,0 1 1 0 0,1 0 0 0 0,-1 0 0 0 0,0 0-1 0 0,1 0 1 0 0,-2 1 0 0 0,-13 13-28 0 0,1 1 0 0 0,0 1 0 0 0,2 0 1 0 0,0 1-1 0 0,1 0 0 0 0,-12 26 1 0 0,-50 127 308 0 0,47-105-112 0 0,-4 2 323 0 0,-3-1-1 0 0,-3-2 1 0 0,-3-1 0 0 0,-66 80 0 0 0,70-100-379 0 0,-44 60 92 0 0,66-84-147 0 0,1 1 0 0 0,1 0 0 0 0,-11 29 0 0 0,22-49-395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11519 0 0,'0'0'3799'0'0,"8"-3"-1096"0"0,5-3-2282 0 0,0 1 1 0 0,1 0-1 0 0,0 1 1 0 0,24-5-1 0 0,60-1-423 0 0,-21 2-766 0 0,-14-1-2199 0 0,-31 2-3089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365 780 13591 0 0,'0'0'1231'0'0,"0"1"-1014"0"0,0-1-119 0 0,-1 1 0 0 0,1-1-1 0 0,0 1 1 0 0,0-1 0 0 0,-1 1-1 0 0,1-1 1 0 0,0 1 0 0 0,0-1-1 0 0,0 1 1 0 0,0-1 0 0 0,0 1 0 0 0,0-1-1 0 0,0 1 1 0 0,0-1 0 0 0,0 1-1 0 0,0-1 1 0 0,0 1 0 0 0,0 0-1 0 0,0-1 1 0 0,0 1 0 0 0,0-1-1 0 0,1 1 1 0 0,-1-1-56 0 0,1 1-1 0 0,-1-1 0 0 0,0 0 1 0 0,1 0-1 0 0,-1 0 1 0 0,1 0-1 0 0,-1 0 1 0 0,0 1-1 0 0,1-1 0 0 0,-1 0 1 0 0,0 0-1 0 0,1 0 1 0 0,-1 0-1 0 0,1 0 0 0 0,-1 0 1 0 0,0 0-1 0 0,1-1 1 0 0,-1 1-1 0 0,1 0 1 0 0,-1 0-1 0 0,1 0 0 0 0,20-10 529 0 0,-20 9-459 0 0,17-11 159 0 0,-1 0 0 0 0,0-2 0 0 0,0 0 0 0 0,-2-1 0 0 0,1 0 0 0 0,15-22 0 0 0,72-112-436 0 0,-76 107 27 0 0,85-141-819 0 0,-91 145 440 0 0,-3-1 0 0 0,27-80 0 0 0,-42 112 409 0 0,-2-1 1 0 0,1 0-1 0 0,-1 0 0 0 0,0 0 0 0 0,-1-11 0 0 0,0 17 92 0 0,0 0-1 0 0,0 0 0 0 0,0 0 1 0 0,-1 0-1 0 0,1 0 1 0 0,-1 1-1 0 0,0-1 0 0 0,1 0 1 0 0,-1 0-1 0 0,0 0 1 0 0,-2-3-1 0 0,2 4 16 0 0,0 1 1 0 0,1-1-1 0 0,-1 0 1 0 0,0 0-1 0 0,0 1 1 0 0,0-1-1 0 0,0 0 1 0 0,-1 1-1 0 0,1-1 1 0 0,0 1-1 0 0,0-1 1 0 0,0 1-1 0 0,0 0 1 0 0,0-1-1 0 0,-1 1 1 0 0,1 0-1 0 0,0 0 1 0 0,0 0-1 0 0,0 0 1 0 0,-1 0-1 0 0,0 0 1 0 0,-2 1 27 0 0,-1 0 0 0 0,1 0 0 0 0,0 0-1 0 0,0 0 1 0 0,0 1 0 0 0,0 0 0 0 0,0 0 0 0 0,1 0 0 0 0,-1 0 0 0 0,-6 5 0 0 0,-1 3 120 0 0,-19 19 0 0 0,13-7 38 0 0,0 0 0 0 0,2 2 0 0 0,-23 44 0 0 0,26-45-77 0 0,-163 339 654 0 0,114-212-666 0 0,36-84-7 0 0,-58 108 0 0 0,63-140-92 0 0,-2-1-1 0 0,-2-1 1 0 0,0 0 0 0 0,-3-2-1 0 0,0-1 1 0 0,-2-2 0 0 0,-42 33-1 0 0,22-23-4285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16327 0 0,'-4'-3'3858'0'0,"4"2"-3804"0"0,215-30 884 0 0,48-5-2065 0 0,-229 32-757 0 0,-1-2-4747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11519 0 0,'0'0'1346'0'0,"-1"2"-517"0"0,1 1-404 0 0,0 0 1 0 0,-1 0-1 0 0,1 0 1 0 0,0 0-1 0 0,1 0 1 0 0,-1 0-1 0 0,0 0 1 0 0,1 0-1 0 0,1 4 1 0 0,-1-6-350 0 0,-1 0 0 0 0,1 1 1 0 0,-1-1-1 0 0,1 0 0 0 0,0 0 1 0 0,0 0-1 0 0,-1 0 0 0 0,1 0 1 0 0,0 0-1 0 0,0-1 0 0 0,0 1 1 0 0,0 0-1 0 0,0 0 0 0 0,0-1 1 0 0,0 1-1 0 0,0 0 0 0 0,1-1 1 0 0,-1 1-1 0 0,0-1 0 0 0,0 0 1 0 0,0 1-1 0 0,1-1 0 0 0,-1 0 1 0 0,0 0-1 0 0,0 1 0 0 0,1-1 1 0 0,1 0-1 0 0,11-1 98 0 0,0 0-1 0 0,0-1 1 0 0,0 0 0 0 0,0-1 0 0 0,-1-1-1 0 0,1 0 1 0 0,-1 0 0 0 0,0-2-1 0 0,19-9 1 0 0,-22 9-318 0 0,1-1 0 0 0,-2 0 0 0 0,1 0 0 0 0,-1 0 0 0 0,0-1 0 0 0,0-1 0 0 0,-1 0 0 0 0,0 0 0 0 0,-1 0 0 0 0,0-1 0 0 0,9-16 0 0 0,-15 25 103 0 0,-1 0 1 0 0,1-1-1 0 0,-1 1 0 0 0,1 0 0 0 0,-1 0 1 0 0,1 0-1 0 0,-1-1 0 0 0,1 1 0 0 0,-1 0 1 0 0,0 0-1 0 0,0-1 0 0 0,0 1 0 0 0,0 0 1 0 0,0-1-1 0 0,0 1 0 0 0,0 0 0 0 0,0 0 1 0 0,-1-1-1 0 0,1 1 0 0 0,-1-2 0 0 0,0 2 21 0 0,1 0-1 0 0,-1 1 0 0 0,0-1 1 0 0,0 0-1 0 0,0 0 0 0 0,0 1 1 0 0,0-1-1 0 0,0 0 0 0 0,0 1 1 0 0,-1-1-1 0 0,1 1 0 0 0,0-1 1 0 0,0 1-1 0 0,0 0 0 0 0,0-1 1 0 0,-1 1-1 0 0,1 0 0 0 0,0 0 1 0 0,0 0-1 0 0,-1 0 0 0 0,-1 0 1 0 0,-6 2 1 0 0,0-1 1 0 0,1 1 0 0 0,-1 1 0 0 0,0 0 0 0 0,1 0 0 0 0,0 0-1 0 0,-14 9 1 0 0,6-3 139 0 0,1 0 0 0 0,0 1 0 0 0,1 0 0 0 0,0 1-1 0 0,0 1 1 0 0,1 1 0 0 0,1-1 0 0 0,0 2 0 0 0,0 0 0 0 0,-9 16 0 0 0,18-24-29 0 0,-1 1 1 0 0,1 0 0 0 0,0 1 0 0 0,1-1-1 0 0,0 0 1 0 0,0 1 0 0 0,0-1 0 0 0,1 1-1 0 0,0 13 1 0 0,0-18-112 0 0,2 1 0 0 0,-1-1 0 0 0,0 1 0 0 0,1 0 0 0 0,-1-1 0 0 0,1 1 0 0 0,0-1 0 0 0,0 1 0 0 0,1-1 0 0 0,-1 0 0 0 0,1 1 0 0 0,0-1 0 0 0,-1 0 0 0 0,1 0 0 0 0,1 0 0 0 0,-1 0 0 0 0,0-1 0 0 0,1 1 0 0 0,-1 0 0 0 0,1-1 0 0 0,0 0 0 0 0,4 3 0 0 0,-1-1-706 0 0,0-1 0 0 0,1 0 0 0 0,-1-1 0 0 0,0 1 0 0 0,11 1 0 0 0,-5-1-1281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2759 0 0,'0'0'14087'0'0,"7"-6"-11744"0"0,-6 2-2078 0 0,0 0 1 0 0,-1 0 0 0 0,1 0-1 0 0,-1 0 1 0 0,0-1 0 0 0,0 1 0 0 0,0 0-1 0 0,-1-8 1 0 0,0 6-74 0 0,0 0 0 0 0,1-1 0 0 0,1-9 0 0 0,0 8-118 0 0,0 0 0 0 0,1 1 0 0 0,1-1 0 0 0,-1 1 0 0 0,1 0 0 0 0,0 0 0 0 0,0 0 0 0 0,1 0 0 0 0,0 0 0 0 0,0 1 0 0 0,1 0 0 0 0,0 0 0 0 0,0 0 0 0 0,0 0 0 0 0,8-5 0 0 0,106-91-158 0 0,-98 87-19 0 0,1 0 1 0 0,0 1-1 0 0,1 2 1 0 0,24-11-1 0 0,-39 21-165 0 0,0-1 0 0 0,1 2 0 0 0,-1-1 0 0 0,0 1 0 0 0,1 0 0 0 0,-1 1 0 0 0,0 0 0 0 0,1 0 0 0 0,14 3 0 0 0,-8-2-1644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3679 0 0,'-1'0'11475'0'0,"-6"3"-9440"0"0,-90 32 925 0 0,-29 13-2942 0 0,118-45-18 0 0,1 1 0 0 0,1 0 0 0 0,-1 0 0 0 0,-7 7 0 0 0,14-11 0 0 0,-1 0 0 0 0,1 0-1 0 0,0 1 1 0 0,-1-1 0 0 0,1 0 0 0 0,0 1-1 0 0,0-1 1 0 0,-1 0 0 0 0,1 0-1 0 0,0 1 1 0 0,0-1 0 0 0,0 1 0 0 0,0-1-1 0 0,-1 0 1 0 0,1 1 0 0 0,0-1 0 0 0,0 0-1 0 0,0 1 1 0 0,0-1 0 0 0,0 0-1 0 0,0 1 1 0 0,0-1 0 0 0,0 1 0 0 0,0-1-1 0 0,0 0 1 0 0,0 1 0 0 0,0-1-1 0 0,0 0 1 0 0,0 1 0 0 0,1-1 0 0 0,-1 1-1 0 0,0-1 1 0 0,0 0 0 0 0,0 1 0 0 0,0-1-1 0 0,1 0 1 0 0,-1 1 0 0 0,0-1-1 0 0,0 0 1 0 0,1 0 0 0 0,-1 1 0 0 0,0-1-1 0 0,1 0 1 0 0,-1 0 0 0 0,0 1 0 0 0,1-1-1 0 0,-1 0 1 0 0,1 0 0 0 0,-1 0-3 0 0,3 3-26 0 0,1-1-1 0 0,-1 1 1 0 0,1-1-1 0 0,-1 0 1 0 0,1 0-1 0 0,0-1 1 0 0,0 1 0 0 0,0-1-1 0 0,0 0 1 0 0,0 0-1 0 0,8 1 1 0 0,-5-1-37 0 0,0 1 0 0 0,-1-1 1 0 0,9 4-1 0 0,2 4-53 0 0,-14-5 116 0 0,1 0-8 0 0,3 0 19 0 0,-1 0 0 0 0,0 0 0 0 0,0 1-1 0 0,0 0 1 0 0,-1 0 0 0 0,0 0 0 0 0,0 1 0 0 0,0 0 0 0 0,-1 0 0 0 0,1 0 0 0 0,-1 0 0 0 0,4 11 0 0 0,-5-11 53 0 0,-2-1 0 0 0,1 1 1 0 0,0 0-1 0 0,-1-1 0 0 0,0 1 1 0 0,-1 0-1 0 0,1 0 0 0 0,-1 0 1 0 0,0 0-1 0 0,0 0 1 0 0,-1-1-1 0 0,-2 11 0 0 0,2-12 25 0 0,0-1 0 0 0,0 1-1 0 0,-1-1 1 0 0,1 0 0 0 0,-1 1-1 0 0,0-1 1 0 0,0 0 0 0 0,0 0 0 0 0,0 0-1 0 0,-1 0 1 0 0,1 0 0 0 0,-1-1-1 0 0,0 1 1 0 0,0-1 0 0 0,0 1-1 0 0,0-1 1 0 0,0 0 0 0 0,0-1-1 0 0,0 1 1 0 0,-8 2 0 0 0,-1 0 134 0 0,-1-1 1 0 0,0 0-1 0 0,1-1 1 0 0,-1-1-1 0 0,-25 0 1 0 0,21-1-1070 0 0,0-2 1 0 0,-17-3-1 0 0,17 1-6687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545 787 11311 0 0,'0'0'2602'0'0,"-4"-15"-1156"0"0,4 9-1199 0 0,1 1 0 0 0,0-1 0 0 0,0 0 0 0 0,0 1 0 0 0,1-1-1 0 0,0 1 1 0 0,0-1 0 0 0,0 1 0 0 0,0 0 0 0 0,4-5 0 0 0,4-11 201 0 0,42-91 992 0 0,-30 68-1185 0 0,-2-1 1 0 0,20-65 0 0 0,-9-34-366 0 0,-27 123-139 0 0,-2-1 0 0 0,-1 0 1 0 0,-1 0-1 0 0,-4-37 1 0 0,3 54 175 0 0,0 0 0 0 0,0 0 0 0 0,0-1 0 0 0,-1 1 0 0 0,0 0 0 0 0,0 0 0 0 0,0 1 0 0 0,-1-1 0 0 0,1 0 1 0 0,-1 1-1 0 0,-5-7 0 0 0,6 10 55 0 0,0-1 0 0 0,0 0-1 0 0,0 0 1 0 0,0 1 0 0 0,0-1 0 0 0,0 1 0 0 0,0 0 0 0 0,-1 0 0 0 0,1 0 0 0 0,0 0 0 0 0,-1 0 0 0 0,1 0-1 0 0,-1 0 1 0 0,1 1 0 0 0,-1-1 0 0 0,1 1 0 0 0,-1 0 0 0 0,0 0 0 0 0,1 0 0 0 0,-1 0 0 0 0,1 0 0 0 0,-1 1 0 0 0,1-1-1 0 0,-1 1 1 0 0,-3 1 0 0 0,0 0 5 0 0,0 1 0 0 0,1 0-1 0 0,-1 0 1 0 0,1 0 0 0 0,-1 1 0 0 0,1 0-1 0 0,0 0 1 0 0,1 0 0 0 0,-1 0-1 0 0,1 1 1 0 0,-1 0 0 0 0,1 0 0 0 0,1 0-1 0 0,-1 1 1 0 0,1-1 0 0 0,0 1 0 0 0,-4 9-1 0 0,0 5 8 0 0,0 0-1 0 0,1 0 0 0 0,1 0 1 0 0,-2 24-1 0 0,0 1 30 0 0,-34 204 65 0 0,28-190-61 0 0,-2 0 0 0 0,-27 65 0 0 0,17-70 47 0 0,-3-1-1 0 0,-64 94 0 0 0,-50 62 415 0 0,121-179-493 0 0,-28 28 1 0 0,36-43-41 0 0,6-6-599 0 0,-1-1 0 0 0,-16 12 0 0 0,23-19-79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52 160 11831 0 0,'-4'0'158'0'0,"0"1"-1"0"0,0 0 1 0 0,0 1-1 0 0,0-1 1 0 0,0 1-1 0 0,0-1 1 0 0,0 1-1 0 0,-3 3 1 0 0,-5 1 338 0 0,12-4-283 0 0,1-1-1 0 0,0 0 1 0 0,0 1 0 0 0,0-1 0 0 0,0 0 0 0 0,0 0 0 0 0,0 0 0 0 0,0 1 0 0 0,3 0 0 0 0,-2-1-107 0 0,0 0-1 0 0,0-1 1 0 0,0 1 0 0 0,1-1-1 0 0,-1 1 1 0 0,0-1 0 0 0,0 0-1 0 0,1 0 1 0 0,-1 0 0 0 0,0 0-1 0 0,4-1 1 0 0,27-6 649 0 0,-18 3-462 0 0,344-104 2116 0 0,-253 74-1653 0 0,23-7-1938 0 0,-114 37-488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37 435 14223 0 0,'0'0'1291'0'0,"-16"-2"421"0"0,15 2-1571 0 0,-1-1 0 0 0,1 0 1 0 0,0 0-1 0 0,0 0 0 0 0,-1 0 0 0 0,1 0 1 0 0,0 0-1 0 0,0 0 0 0 0,0 0 0 0 0,0 0 1 0 0,0-1-1 0 0,0 1 0 0 0,1 0 0 0 0,-1-1 1 0 0,0 1-1 0 0,1 0 0 0 0,-2-3 0 0 0,2 1-5 0 0,-1 0 0 0 0,1-1-1 0 0,-1 1 1 0 0,1 0 0 0 0,0 0 0 0 0,0 0-1 0 0,1 0 1 0 0,0-4 0 0 0,2-6 116 0 0,0 1 1 0 0,1 1-1 0 0,9-17 1 0 0,-12 23-126 0 0,12-19-88 0 0,1-1 0 0 0,1 2 0 0 0,1 0 0 0 0,0 0-1 0 0,2 2 1 0 0,1 0 0 0 0,0 2 0 0 0,2 0 0 0 0,0 0 0 0 0,1 2 0 0 0,1 1-1 0 0,0 1 1 0 0,28-13 0 0 0,-45 25-440 0 0,1 0 0 0 0,0 1 0 0 0,-1 0 0 0 0,1 0 1 0 0,0 0-1 0 0,0 1 0 0 0,0 0 0 0 0,0 1 0 0 0,0-1 0 0 0,0 1 0 0 0,0 1 0 0 0,9 1 0 0 0,-5 0-1083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440 353 5527 0 0,'0'2'3762'0'0,"-2"6"183"0"0,2-7-3891 0 0,0-1 0 0 0,0 1 1 0 0,0-1-1 0 0,0 0 0 0 0,0 1 0 0 0,0-1 0 0 0,0 1 1 0 0,0-1-1 0 0,0 0 0 0 0,0 1 0 0 0,0-1 0 0 0,0 1 1 0 0,0-1-1 0 0,0 0 0 0 0,0 1 0 0 0,0-1 0 0 0,1 1 1 0 0,-1-1-1 0 0,0 0 0 0 0,0 1 0 0 0,0-1 0 0 0,1 1 1 0 0,2-1-7 0 0,-1 0 1 0 0,1 0-1 0 0,0 0 1 0 0,-1-1 0 0 0,1 1-1 0 0,0-1 1 0 0,-1 1 0 0 0,1-1-1 0 0,-1 0 1 0 0,1 0-1 0 0,-1 0 1 0 0,1 0 0 0 0,-1-1-1 0 0,0 1 1 0 0,1-1 0 0 0,-1 1-1 0 0,3-4 1 0 0,5-4 40 0 0,1-2 1 0 0,9-11-1 0 0,-10 9 46 0 0,144-157 2244 0 0,-146 161-2238 0 0,1-1 20 0 0,0 0 0 0 0,11-18 1 0 0,-17 23-141 0 0,0 1 1 0 0,-1-1-1 0 0,0 0 1 0 0,0 0 0 0 0,-1 0-1 0 0,1 0 1 0 0,-1 0 0 0 0,0 0-1 0 0,0 0 1 0 0,0-10 0 0 0,-1 15-20 0 0,0-1 0 0 0,-1 1 1 0 0,1-1-1 0 0,0 1 1 0 0,0-1-1 0 0,-1 1 1 0 0,1-1-1 0 0,0 1 1 0 0,-1 0-1 0 0,1-1 0 0 0,0 1 1 0 0,-1-1-1 0 0,1 1 1 0 0,-1 0-1 0 0,1-1 1 0 0,0 1-1 0 0,-1 0 1 0 0,1 0-1 0 0,-1-1 0 0 0,1 1 1 0 0,-1 0-1 0 0,1 0 1 0 0,-1 0-1 0 0,1 0 1 0 0,-1-1-1 0 0,1 1 1 0 0,-1 0-1 0 0,1 0 0 0 0,-1 0 1 0 0,1 0-1 0 0,-1 0 1 0 0,1 0-1 0 0,-1 0 1 0 0,0 1-1 0 0,-19 1-9 0 0,7 2 13 0 0,-1 1 1 0 0,1 0-1 0 0,1 1 0 0 0,-21 12 0 0 0,-47 37-183 0 0,66-45 123 0 0,-33 23-73 0 0,-112 78-218 0 0,76-60 309 0 0,25-16 6 0 0,-66 52 0 0 0,116-80 53 0 0,0 0-1 0 0,0 0 0 0 0,1 1 1 0 0,-8 12-1 0 0,11-15-11 0 0,1 0 1 0 0,0 1-1 0 0,0-1 0 0 0,1 1 0 0 0,-1-1 0 0 0,1 1 1 0 0,0 0-1 0 0,1 0 0 0 0,-2 6 0 0 0,3-10-1 0 0,0 0-1 0 0,0 0 1 0 0,0 0-1 0 0,0 1 1 0 0,0-1-1 0 0,0 0 1 0 0,1 0-1 0 0,-1 0 1 0 0,1 0-1 0 0,0 0 1 0 0,-1 0-1 0 0,1 0 1 0 0,0 0-1 0 0,0 0 1 0 0,0 0-1 0 0,0 0 1 0 0,1-1-1 0 0,-1 1 1 0 0,0 0-1 0 0,1-1 1 0 0,-1 1-1 0 0,1-1 1 0 0,0 1-1 0 0,-1-1 1 0 0,1 0-1 0 0,0 0 1 0 0,0 0-1 0 0,0 0 1 0 0,0 0 0 0 0,0 0-1 0 0,0 0 1 0 0,0 0-1 0 0,3 0 1 0 0,4 1 63 0 0,1 0 0 0 0,0-1 0 0 0,0 0 0 0 0,0 0 1 0 0,19-2-1 0 0,-3-1 145 0 0,1-2 1 0 0,-1-1-1 0 0,0-1 1 0 0,49-19-1 0 0,-21 3 33 0 0,61-35 1 0 0,-58 24-380 0 0,-2-2 1 0 0,71-57 0 0 0,-126 92 112 0 0,1 0 0 0 0,-1 0 0 0 0,0-1 0 0 0,1 1 0 0 0,-1 0 0 0 0,0 0 0 0 0,1 0 0 0 0,-1-1-1 0 0,0 1 1 0 0,1 0 0 0 0,-1 0 0 0 0,0-1 0 0 0,0 1 0 0 0,1 0 0 0 0,-1-1 0 0 0,0 1 0 0 0,0 0 0 0 0,0-1 0 0 0,1 1-1 0 0,-1 0 1 0 0,0-1 0 0 0,0 1 0 0 0,0 0 0 0 0,0-1 0 0 0,0 1 0 0 0,0-1 0 0 0,-10 3-166 0 0,-18 10-87 0 0,-1 7 68 0 0,1 1 0 0 0,-29 27-1 0 0,44-35 196 0 0,0 2 0 0 0,1-1 0 0 0,0 2 0 0 0,1-1-1 0 0,-16 29 1 0 0,22-35 4 0 0,4-6 1 0 0,-1 1-1 0 0,1 0 0 0 0,-1 0 0 0 0,1-1 1 0 0,0 1-1 0 0,0 0 0 0 0,0 0 0 0 0,1 1 1 0 0,-1-1-1 0 0,1 0 0 0 0,-1 0 0 0 0,1 6 1 0 0,0-9-3 0 0,1 1 0 0 0,-1 0 1 0 0,0-1-1 0 0,1 1 1 0 0,-1-1-1 0 0,0 0 1 0 0,1 1-1 0 0,-1-1 0 0 0,1 1 1 0 0,-1-1-1 0 0,1 0 1 0 0,-1 1-1 0 0,1-1 1 0 0,-1 0-1 0 0,1 1 0 0 0,-1-1 1 0 0,1 0-1 0 0,-1 0 1 0 0,1 1-1 0 0,-1-1 1 0 0,1 0-1 0 0,0 0-4 0 0,3 1-44 0 0,-1 0 0 0 0,0 0 0 0 0,1 0 0 0 0,-1 0 0 0 0,1-1 0 0 0,-1 0 0 0 0,0 0 0 0 0,1 0 0 0 0,-1 0 1 0 0,1 0-1 0 0,-1-1 0 0 0,1 1 0 0 0,-1-1 0 0 0,4-1 0 0 0,6-3-1276 0 0,0 0 0 0 0,14-7 1 0 0,-6 0-4024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 7367 0 0,'0'0'667'0'0,"-13"-4"1250"0"0,10 4-1361 0 0,0-1-1 0 0,-1 1 1 0 0,1 0-1 0 0,0 0 1 0 0,0 0-1 0 0,-1 0 1 0 0,1 1-1 0 0,0-1 1 0 0,-1 1-1 0 0,-2 1 1 0 0,1 0-249 0 0,1 0-1 0 0,-1 0 1 0 0,1 0 0 0 0,-1 1 0 0 0,1-1-1 0 0,-4 5 1 0 0,-4 4-425 0 0,0 0-1 0 0,1 2 0 0 0,-11 14 1 0 0,2-2 742 0 0,-6 5-537 0 0,2 1 0 0 0,-22 36-1 0 0,45-66-55 0 0,1 1 0 0 0,-1-1 0 0 0,0 0-1 0 0,0 1 1 0 0,1-1 0 0 0,-1 0 0 0 0,1 1 0 0 0,-1-1-1 0 0,1 1 1 0 0,-1-1 0 0 0,1 0 0 0 0,0 1 0 0 0,0-1-1 0 0,0 1 1 0 0,0-1 0 0 0,0 1 0 0 0,0-1 0 0 0,0 1-1 0 0,0-1 1 0 0,1 1 0 0 0,-1-1 0 0 0,0 1-1 0 0,1-1 1 0 0,-1 1 0 0 0,1-1 0 0 0,1 3 0 0 0,0-3 36 0 0,-1 1 1 0 0,1-1 0 0 0,0 1 0 0 0,0-1 0 0 0,0 0 0 0 0,0 0-1 0 0,0 0 1 0 0,0 0 0 0 0,0 0 0 0 0,0 0 0 0 0,0-1-1 0 0,1 1 1 0 0,-1-1 0 0 0,0 1 0 0 0,0-1 0 0 0,1 0-1 0 0,1 0 1 0 0,4 1 74 0 0,-1-1-1 0 0,1-1 0 0 0,-1 0 1 0 0,1 0-1 0 0,-1 0 1 0 0,0-1-1 0 0,0 0 0 0 0,9-3 1 0 0,-13 3-126 0 0,1 1 0 0 0,-1-1 0 0 0,0 0 0 0 0,0 0 0 0 0,0 0 0 0 0,0 0 0 0 0,0 0 0 0 0,0-1 0 0 0,0 0-1 0 0,-1 1 1 0 0,1-1 0 0 0,-1 0 0 0 0,0 0 0 0 0,0 0 0 0 0,0 0 0 0 0,0-1 0 0 0,-1 1 0 0 0,2-4 0 0 0,-1-1-98 0 0,0-1-1 0 0,-1 1 1 0 0,0-1 0 0 0,-1 1-1 0 0,1-1 1 0 0,-2 1-1 0 0,1-1 1 0 0,-1 1 0 0 0,-3-13-1 0 0,-2-23-1533 0 0,5 40 1168 0 0,1 0 1 0 0,0 0-1 0 0,0 0 0 0 0,1 0 0 0 0,-1 0 0 0 0,2-4 1 0 0,1-2-1027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0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32 262 5527 0 0,'0'1'423'0'0,"0"2"413"0"0,0 0 0 0 0,0 0 0 0 0,0 0 0 0 0,-1 1-1 0 0,1-1 1 0 0,-1 0 0 0 0,0 0 0 0 0,1 0 0 0 0,-1 0 0 0 0,-2 3 1133 0 0,-7-5-801 0 0,0-1 743 0 0,9 0-1882 0 0,1-1 0 0 0,-1 0 0 0 0,1 1 0 0 0,0-1 0 0 0,-1 0 0 0 0,1 0 0 0 0,0 1 1 0 0,-1-1-1 0 0,1 0 0 0 0,0 1 0 0 0,0-1 0 0 0,0 0 0 0 0,-1 0 0 0 0,1 0 0 0 0,0 1 0 0 0,0-3 0 0 0,0-1-10 0 0,1-1 1 0 0,-1 1-1 0 0,1-1 0 0 0,0 1 1 0 0,0-1-1 0 0,0 1 0 0 0,1-1 0 0 0,-1 1 1 0 0,1 0-1 0 0,0 0 0 0 0,1 0 0 0 0,-1 0 1 0 0,0 0-1 0 0,1 0 0 0 0,3-3 1 0 0,2-2-10 0 0,0 0 0 0 0,1 0 0 0 0,0 1 0 0 0,16-10 0 0 0,-1 1-60 0 0,2 2 0 0 0,51-24 1 0 0,-74 38 77 0 0,0 0 0 0 0,0 0 1 0 0,0 0-1 0 0,0 0 1 0 0,0 1-1 0 0,0-1 1 0 0,0 1-1 0 0,0 0 0 0 0,1 0 1 0 0,-1 0-1 0 0,0 0 1 0 0,0 1-1 0 0,0-1 1 0 0,0 1-1 0 0,0 0 0 0 0,0 0 1 0 0,0 0-1 0 0,5 2 1 0 0,-6-1 11 0 0,0-1 0 0 0,0 1 0 0 0,0 0-1 0 0,0 0 1 0 0,0-1 0 0 0,0 2 0 0 0,0-1 0 0 0,0 0 0 0 0,-1 0 0 0 0,1 0 0 0 0,-1 1 0 0 0,0-1 0 0 0,0 1 0 0 0,0-1 0 0 0,0 1 0 0 0,0-1 0 0 0,0 1-1 0 0,-1 0 1 0 0,1-1 0 0 0,-1 1 0 0 0,0 4 0 0 0,1 2-3 0 0,-1-1-1 0 0,0 1 1 0 0,0-1 0 0 0,-1 1-1 0 0,0-1 1 0 0,-1 0-1 0 0,0 1 1 0 0,0-1-1 0 0,-1 0 1 0 0,0 0 0 0 0,0 0-1 0 0,-1-1 1 0 0,0 1-1 0 0,0-1 1 0 0,-8 11-1 0 0,11-17 39 0 0,13-19 113 0 0,5-7-303 0 0,82-108-763 0 0,-87 119 699 0 0,1 1 1 0 0,0 0-1 0 0,1 2 0 0 0,0-1 0 0 0,1 2 0 0 0,0 0 0 0 0,19-10 0 0 0,-30 19 182 0 0,-1-1 0 0 0,0 1 0 0 0,1-1 1 0 0,-1 1-1 0 0,1 0 0 0 0,0 1 0 0 0,-1-1 0 0 0,1 0 0 0 0,-1 1 0 0 0,1 0 0 0 0,0 0 0 0 0,-1 0 0 0 0,1 0 1 0 0,0 1-1 0 0,-1 0 0 0 0,1-1 0 0 0,0 1 0 0 0,-1 0 0 0 0,1 1 0 0 0,-1-1 0 0 0,0 1 0 0 0,5 2 0 0 0,-4-1 91 0 0,0 0 0 0 0,0 1 0 0 0,-1-1 0 0 0,0 0 0 0 0,0 1 0 0 0,0 0 0 0 0,0 0 0 0 0,0 0 0 0 0,-1 0 0 0 0,0 0 0 0 0,0 1 0 0 0,0-1-1 0 0,0 0 1 0 0,0 1 0 0 0,-1 0 0 0 0,1 8 0 0 0,0-1-52 0 0,-1 0 0 0 0,-1 0 0 0 0,0 0 0 0 0,0 0 0 0 0,-1-1 0 0 0,-1 1 0 0 0,0 0 0 0 0,-5 15-1 0 0,7-24-35 0 0,-1 0-1 0 0,1 0 0 0 0,0-1 0 0 0,0 1 0 0 0,0 0 0 0 0,1 0 0 0 0,-1 0 0 0 0,1 0 0 0 0,-1 0 0 0 0,1-1 0 0 0,0 1 1 0 0,0 0-1 0 0,3 4 0 0 0,-1-1 6 0 0,0 0 0 0 0,0-1 0 0 0,1 0 1 0 0,-1 0-1 0 0,7 6 0 0 0,-7-8-102 0 0,0-1 0 0 0,0 1 0 0 0,1-1 1 0 0,-1 0-1 0 0,1 0 0 0 0,-1 0 0 0 0,1-1 0 0 0,0 1 0 0 0,0-1 0 0 0,0 0 0 0 0,0 0 0 0 0,0 0 0 0 0,0 0 1 0 0,0-1-1 0 0,0 0 0 0 0,7 0 0 0 0,2-2-1404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1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97 3223 0 0,'0'0'143'0'0,"-8"3"26"0"0,-21 7 884 0 0,23-7 345 0 0,1-1 0 0 0,0 0 0 0 0,1 1-1 0 0,-1 0 1 0 0,0 0 0 0 0,-7 7 4066 0 0,21-13-4688 0 0,11-6-404 0 0,1 2 0 0 0,0 0 0 0 0,0 1 0 0 0,0 1-1 0 0,1 2 1 0 0,0 0 0 0 0,30 0 0 0 0,-6 3-298 0 0,95-2 0 0 0,-108 0-51 0 0,0-2 0 0 0,42-10 0 0 0,13-13 12 0 0,-60 17-11 0 0,0 2-1 0 0,1 0 0 0 0,56-6 0 0 0,-75 13-35 0 0,-10 2 9 0 0,1-1-1 0 0,-1 1 1 0 0,0-1 0 0 0,0 1-1 0 0,0-1 1 0 0,1 1 0 0 0,-1-1-1 0 0,0 1 1 0 0,0-1 0 0 0,0 1-1 0 0,0-1 1 0 0,0 1 0 0 0,0-1-1 0 0,0 1 1 0 0,0-1 0 0 0,0 1-1 0 0,0 0 1 0 0,0-1 0 0 0,0 1-1 0 0,-1 0 1 0 0,1-1 0 0 0,-1 3-7 0 0,0 0 0 0 0,0 0 0 0 0,0 0 0 0 0,-1 0 0 0 0,1 0 0 0 0,-1 0 0 0 0,0 0 0 0 0,1-1 0 0 0,-1 1 0 0 0,-1-1 0 0 0,-2 4 0 0 0,-32 25-120 0 0,22-20 14 0 0,-75 54-546 0 0,52-39 555 0 0,-56 50-1 0 0,79-61 78 0 0,1 1-1 0 0,0 1 1 0 0,-14 22-1 0 0,-28 58 163 0 0,13-29 133 0 0,42-66-222 0 0,-3 2-18 0 0,1-3-34 0 0,1 1 0 0 0,-1 0 1 0 0,0-1-1 0 0,0 0 0 0 0,0 0 0 0 0,1 0 1 0 0,-1 0-1 0 0,0 0 0 0 0,0-1 0 0 0,0 1 1 0 0,0-1-1 0 0,0 0 0 0 0,0 0 0 0 0,0 0 1 0 0,0 0-1 0 0,-4-1 0 0 0,-2 1-285 0 0,8 0 17 0 0,10-7-3251 0 0,2-1 1953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39 12551 0 0,'8'-6'361'0'0,"0"1"-1"0"0,0 0 1 0 0,0 0 0 0 0,1 0-1 0 0,-1 1 1 0 0,15-5 3771 0 0,-72 40-2304 0 0,10-7-1257 0 0,-15 4-399 0 0,-1-3 1 0 0,0-2-1 0 0,-117 30 0 0 0,150-47-643 0 0,0-2-1 0 0,-1 0 1 0 0,-32 0 0 0 0,42-3-360 0 0,0-2 1 0 0,0 0-1 0 0,0-1 1 0 0,0 0-1 0 0,0-1 1 0 0,0 0-1 0 0,-17-8 1 0 0,23 8-16 0 0,0 0 0 0 0,0 0 0 0 0,1-1 0 0 0,-1 0 0 0 0,1 0 0 0 0,0-1 0 0 0,-7-6 1423 0 0,-3 29 2713 0 0,15-13-2938 0 0,-1-1 0 0 0,1 0 0 0 0,0 0 0 0 0,0 1 0 0 0,0-1 0 0 0,1 1 0 0 0,0-1 0 0 0,-1 5-1 0 0,2-4-223 0 0,-2-1 0 0 0,1 0 0 0 0,0 1 0 0 0,-1-1 0 0 0,0 0 0 0 0,0 0 0 0 0,0 1 0 0 0,0-1 0 0 0,-4 5 0 0 0,2-3-77 0 0,0-1 1 0 0,-1 0-1 0 0,0-1 0 0 0,0 1 1 0 0,-1-1-1 0 0,1 0 0 0 0,-1 0 0 0 0,0 0 1 0 0,-8 4-1 0 0,-5 3 106 0 0,-29 10 1 0 0,-2 2 53 0 0,42-19-158 0 0,6-4-53 0 0,1 1 1 0 0,0-1-1 0 0,0 0 0 0 0,-1 0 0 0 0,1 0 1 0 0,0 0-1 0 0,0 1 0 0 0,0-1 1 0 0,-1 0-1 0 0,1 0 0 0 0,0 0 1 0 0,0 1-1 0 0,0-1 0 0 0,0 0 1 0 0,0 0-1 0 0,-1 1 0 0 0,1-1 1 0 0,0 0-1 0 0,0 0 0 0 0,0 1 1 0 0,0-1-1 0 0,0 0 0 0 0,0 0 1 0 0,0 1-1 0 0,0-1 0 0 0,0 0 0 0 0,0 1 1 0 0,0-1-1 0 0,0 0 0 0 0,0 0 1 0 0,0 1-1 0 0,0-1 0 0 0,0 0 1 0 0,0 0-1 0 0,0 1 0 0 0,1-1 1 0 0,-1 0-1 0 0,0 0 0 0 0,0 1 1 0 0,0-1-1 0 0,0 0 0 0 0,1 0 1 0 0,-1 0-1 0 0,0 1 0 0 0,0-1 0 0 0,9 6-1 0 0,-9-6 1 0 0,4 3 0 0 0,1-1 0 0 0,-1-1 1 0 0,1 1-1 0 0,-1-1 0 0 0,1 1 0 0 0,0-1 0 0 0,-1 0 0 0 0,1-1 0 0 0,0 1 0 0 0,9-2 0 0 0,6 0-5 0 0,24-4 0 0 0,-40 4 2 0 0,46-8-71 0 0,-22 4 21 0 0,-1 0 0 0 0,1 2 0 0 0,35 0 0 0 0,-54 4 91 0 0,-1-1-1 0 0,1 1 0 0 0,-1 1 1 0 0,1 0-1 0 0,-1 0 1 0 0,1 1-1 0 0,-1 0 0 0 0,0 0 1 0 0,-1 0-1 0 0,1 1 0 0 0,0 1 1 0 0,-1-1-1 0 0,0 1 1 0 0,12 11-1 0 0,-11-8 22 0 0,-1-1-1 0 0,0 1 1 0 0,-1 0 0 0 0,1 0-1 0 0,-2 1 1 0 0,1 0 0 0 0,-1 0-1 0 0,-1 0 1 0 0,0 1 0 0 0,4 10-1 0 0,-8-18-7 0 0,1 1 0 0 0,0-1 0 0 0,-1 1 0 0 0,0-1-1 0 0,1 1 1 0 0,-1-1 0 0 0,0 1 0 0 0,0-1 0 0 0,-1 1 0 0 0,1-1 0 0 0,0 1-1 0 0,-1-1 1 0 0,0 0 0 0 0,1 1 0 0 0,-1-1 0 0 0,0 0 0 0 0,0 1 0 0 0,0-1-1 0 0,-1 0 1 0 0,-1 4 0 0 0,0-4 2 0 0,0 0 0 0 0,1 1 1 0 0,-1-1-1 0 0,0 0 0 0 0,0 0 0 0 0,0 0 0 0 0,0-1 0 0 0,-1 1 0 0 0,1-1 1 0 0,0 0-1 0 0,-1 0 0 0 0,1 0 0 0 0,-7 1 0 0 0,-193 30 470 0 0,136-21-463 0 0,39-5-140 0 0,0-2 1 0 0,-36 2-1 0 0,63-6-216 0 0,5-4-1058 0 0,1 0 296 0 0,0 0 0 0 0,0 1 0 0 0,0-1 0 0 0,0 1 0 0 0,1 1 0 0 0,8-4 0 0 0,5-2-3678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71 135 4143 0 0,'-1'3'12912'0'0,"-5"10"-11700"0"0,5-11-1085 0 0,0 0 1 0 0,0 1-1 0 0,0-1 0 0 0,0 0 0 0 0,-1 0 1 0 0,1 0-1 0 0,0 0 0 0 0,-1 0 1 0 0,1-1-1 0 0,-1 1 0 0 0,-2 2 0 0 0,-3 1 69 0 0,0-1 0 0 0,0 1 0 0 0,-10 4 0 0 0,11-7-143 0 0,6-3-48 0 0,-1 0-1 0 0,1 0 1 0 0,0 0-1 0 0,0 0 1 0 0,-1 0 0 0 0,1 0-1 0 0,0 0 1 0 0,0 0-1 0 0,0 0 1 0 0,0 0-1 0 0,0 0 1 0 0,0 0 0 0 0,1-1-1 0 0,0-1-4 0 0,0 0 0 0 0,1 0 0 0 0,-1 1 0 0 0,1-1 0 0 0,-1 0 0 0 0,1 1 0 0 0,0 0 0 0 0,0-1 0 0 0,0 1 0 0 0,3-3 0 0 0,27-20 0 0 0,-23 19 0 0 0,15-11 4 0 0,0 1 1 0 0,1 1-1 0 0,1 1 0 0 0,0 2 0 0 0,1 0 0 0 0,38-10 1 0 0,-61 21 43 0 0,0 0 1 0 0,0 0 0 0 0,0 0-1 0 0,0 1 1 0 0,0-1 0 0 0,0 1-1 0 0,0 0 1 0 0,0 0 0 0 0,1 0-1 0 0,-1 1 1 0 0,0-1 0 0 0,0 1-1 0 0,8 3 1 0 0,-12-4-43 0 0,1 1 1 0 0,0 0-1 0 0,0-1 1 0 0,0 1-1 0 0,-1 0 1 0 0,1 0 0 0 0,0 0-1 0 0,-1 0 1 0 0,1-1-1 0 0,-1 1 1 0 0,1 0-1 0 0,-1 0 1 0 0,1 0-1 0 0,-1 0 1 0 0,0 0-1 0 0,1 0 1 0 0,-1 0-1 0 0,0 0 1 0 0,0 0-1 0 0,0 2 1 0 0,-1 19 28 0 0,-2-13 10 0 0,0 0 1 0 0,0 0-1 0 0,-1 0 1 0 0,-1-1-1 0 0,1 0 1 0 0,-1 0 0 0 0,-1 0-1 0 0,1 0 1 0 0,-1-1-1 0 0,-1 0 1 0 0,1 0-1 0 0,-1-1 1 0 0,-15 11-1 0 0,21-16 307 0 0,2-3-339 0 0,0-1 0 0 0,0 1 0 0 0,0 0 0 0 0,1 0 1 0 0,-1 0-1 0 0,1 0 0 0 0,-1 0 0 0 0,1 0 0 0 0,0 0 0 0 0,0 1 0 0 0,-1-1 0 0 0,4-1 0 0 0,-5 3-12 0 0,32-25-274 0 0,2 1 1 0 0,0 2-1 0 0,1 1 1 0 0,41-16-1 0 0,-65 32 250 0 0,1 1 1 0 0,-1 0-1 0 0,1 1 0 0 0,0 0 0 0 0,1 1 1 0 0,-1 0-1 0 0,23 1 0 0 0,-29 1 78 0 0,1 0 1 0 0,0 1-1 0 0,0 0 0 0 0,-1 0 1 0 0,1 0-1 0 0,0 1 1 0 0,-1 0-1 0 0,1 1 0 0 0,-1-1 1 0 0,0 1-1 0 0,0 0 1 0 0,0 1-1 0 0,0-1 0 0 0,-1 1 1 0 0,8 7-1 0 0,-12-10-35 0 0,0 1 0 0 0,0-1 0 0 0,0 0-1 0 0,0 1 1 0 0,-1-1 0 0 0,1 1 0 0 0,0-1 0 0 0,-1 1 0 0 0,0-1-1 0 0,1 1 1 0 0,-1 0 0 0 0,0-1 0 0 0,0 1 0 0 0,1 0 0 0 0,-1-1-1 0 0,0 1 1 0 0,-1-1 0 0 0,1 1 0 0 0,0 0 0 0 0,0-1 0 0 0,-1 1-1 0 0,1-1 1 0 0,-1 1 0 0 0,-1 2 0 0 0,-1 5 48 0 0,-1-1-1 0 0,-11 17 1 0 0,10-16-44 0 0,2-4-9 0 0,-8 12 35 0 0,2 0 0 0 0,-11 27 0 0 0,20-43-166 0 0,-1 0-78 0 0,1-1 123 0 0,0 0-1 0 0,0 1 1 0 0,0-1 0 0 0,0 1-1 0 0,0-1 1 0 0,0 0-1 0 0,0 1 1 0 0,0-1 0 0 0,0 0-1 0 0,0 1 1 0 0,0-1-1 0 0,0 0 1 0 0,1 1 0 0 0,-1-1-1 0 0,0 0 1 0 0,0 1-1 0 0,0-1 1 0 0,0 0 0 0 0,1 0-1 0 0,-1 1 1 0 0,19 2-2298 0 0,-6-3 347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1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62 181 5527 0 0,'0'0'423'0'0,"-2"8"17"0"0,0-4 342 0 0,-16 46 10210 0 0,1-21-9582 0 0,16-28-1333 0 0,0-1-65 0 0,0 0 0 0 0,1 0 0 0 0,-1 0 0 0 0,0 0 0 0 0,0 0 0 0 0,0 0 0 0 0,0 0 0 0 0,1 0 0 0 0,-1-1 0 0 0,0 1 0 0 0,0 0 0 0 0,0 0 0 0 0,1-1 0 0 0,-1 1 0 0 0,0 0 0 0 0,1-1 0 0 0,-1 1 0 0 0,0-1 0 0 0,1 1 0 0 0,-1-1 0 0 0,0 0 0 0 0,1 1 0 0 0,-1-1 0 0 0,1 1 0 0 0,-1-1 0 0 0,1 0 0 0 0,-1 0 0 0 0,0-1 16 0 0,1 0 0 0 0,0 1 0 0 0,0-1 0 0 0,0 0 0 0 0,0 1 0 0 0,0-1 0 0 0,0 1 0 0 0,0-1 0 0 0,0 0 0 0 0,0 1 0 0 0,1-1 0 0 0,-1 1 0 0 0,1-3 0 0 0,2-3 103 0 0,1 0-1 0 0,-1-1 0 0 0,1 1 1 0 0,9-11-1 0 0,-3 6-71 0 0,1 0 1 0 0,0 1-1 0 0,1 0 0 0 0,0 1 1 0 0,1 0-1 0 0,25-14 0 0 0,-27 17-66 0 0,1 1 1 0 0,1 1-1 0 0,-1 0 0 0 0,1 0 1 0 0,0 1-1 0 0,0 1 0 0 0,0 0 1 0 0,19-1-1 0 0,-29 4 6 0 0,-1-1 0 0 0,1 1 1 0 0,-1 0-1 0 0,1 1 0 0 0,-1-1 1 0 0,1 0-1 0 0,-1 1 0 0 0,1-1 0 0 0,-1 1 1 0 0,1 0-1 0 0,-1 0 0 0 0,0 0 1 0 0,0 0-1 0 0,3 1 0 0 0,-4-1 1 0 0,0 0 0 0 0,-1-1 0 0 0,1 1 0 0 0,0-1 0 0 0,0 1 0 0 0,-1 0 0 0 0,1-1 0 0 0,-1 1 0 0 0,1 0 0 0 0,-1 0 0 0 0,1 0 0 0 0,-1 0 0 0 0,1-1 0 0 0,-1 1 0 0 0,1 0 0 0 0,-1 0 0 0 0,0 0 0 0 0,0 0 0 0 0,0 0 0 0 0,1 0 0 0 0,-1 0 0 0 0,0 0 0 0 0,0 0 0 0 0,0 0 0 0 0,-1 1 0 0 0,1 1 0 0 0,0 2 15 0 0,0 0-1 0 0,0 0 1 0 0,-1 0-1 0 0,0 0 1 0 0,0 0-1 0 0,0-1 1 0 0,0 1 0 0 0,-1 0-1 0 0,0 0 1 0 0,0-1-1 0 0,0 1 1 0 0,0-1-1 0 0,-1 0 1 0 0,-4 6-1 0 0,-1 0 49 0 0,0-1-1 0 0,-1 0 1 0 0,0-1-1 0 0,-16 12 1 0 0,25-20 61 0 0,9-12 1 0 0,-5 8-121 0 0,12-13-69 0 0,0 1 0 0 0,2 0 0 0 0,0 1 0 0 0,37-23 0 0 0,-14 14-85 0 0,62-26 1 0 0,-85 43 75 0 0,38-11 1 0 0,-46 16 94 0 0,-1 0 1 0 0,1 0 0 0 0,0 1-1 0 0,0 1 1 0 0,18 0 0 0 0,-26 0 19 0 0,0 1 0 0 0,1-1 0 0 0,-1 1 0 0 0,0 0 0 0 0,1-1 0 0 0,-1 1 0 0 0,0 0 0 0 0,0 0 0 0 0,1 1 0 0 0,-1-1 0 0 0,0 0 0 0 0,0 1-1 0 0,0-1 1 0 0,-1 1 0 0 0,1 0 0 0 0,2 2 0 0 0,-2-1 13 0 0,1 1 1 0 0,-1 0-1 0 0,1 0 0 0 0,-1 1 0 0 0,0-1 0 0 0,0 0 0 0 0,1 9 0 0 0,1 3 14 0 0,-2 1 0 0 0,0-1 0 0 0,-1 28 0 0 0,-1-22-180 0 0,-2 0 0 0 0,-6 31 0 0 0,8-52-227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1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5983 0 0,'3'-8'15276'0'0,"-6"16"-14949"0"0,-1-1-1 0 0,0 0 0 0 0,-9 12 0 0 0,13-18-130 0 0,7 3-916 0 0,-6-4 549 0 0,0 1-1 0 0,0-1 0 0 0,0 0 0 0 0,0 0 0 0 0,0 0 0 0 0,0 0 1 0 0,0 0-1 0 0,-1 0 0 0 0,1 0 0 0 0,0 0 0 0 0,0 0 0 0 0,0 0 0 0 0,0-1 1 0 0,0 1-1 0 0,0 0 0 0 0,0-1 0 0 0,0 1 0 0 0,9-6-6792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2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156 287 5527 0 0,'0'0'498'0'0,"6"-7"-396"0"0,11-11 676 0 0,-6 10 3211 0 0,25-15 1 0 0,-27 17-1489 0 0,-10 18-2224 0 0,-1-3-177 0 0,-1-1 0 0 0,0 1 0 0 0,0-1 0 0 0,-1 0 0 0 0,0-1 0 0 0,-1 1 0 0 0,-7 10 0 0 0,-2 2 181 0 0,-21 36 198 0 0,4-8-303 0 0,2 1 0 0 0,-25 58 0 0 0,48-92-177 0 0,0 1 0 0 0,0 0-1 0 0,2 0 1 0 0,0 1 0 0 0,1 0 0 0 0,1-1-1 0 0,0 1 1 0 0,1 0 0 0 0,1 0 0 0 0,0 0-1 0 0,6 28 1 0 0,-5-39 10 0 0,1 0-1 0 0,-1 0 0 0 0,2 0 1 0 0,-1 0-1 0 0,1 0 1 0 0,0-1-1 0 0,0 1 0 0 0,0-1 1 0 0,6 7-1 0 0,-8-10 6 0 0,0-1-1 0 0,1 1 1 0 0,0 0 0 0 0,-1-1-1 0 0,1 1 1 0 0,0-1 0 0 0,0 0-1 0 0,0 1 1 0 0,0-1 0 0 0,0 0-1 0 0,0 0 1 0 0,0 0 0 0 0,0-1-1 0 0,0 1 1 0 0,1 0 0 0 0,-1-1-1 0 0,0 1 1 0 0,0-1 0 0 0,1 0-1 0 0,-1 0 1 0 0,0 0 0 0 0,0 0-1 0 0,1 0 1 0 0,-1 0 0 0 0,0-1-1 0 0,1 1 1 0 0,-1-1 0 0 0,2 0-1 0 0,6-3 88 0 0,-1-1-1 0 0,0 0 0 0 0,0 0 1 0 0,-1-1-1 0 0,1 0 1 0 0,-2-1-1 0 0,15-13 1 0 0,1-6 286 0 0,20-29 0 0 0,-4 4-69 0 0,107-110-63 0 0,35-44-6 0 0,-168 188-256 0 0,130-182-537 0 0,-60 81-1137 0 0,-83 118 1636 0 0,0-1 0 0 0,0 1 0 0 0,1-1 0 0 0,-1 0 0 0 0,0 1 0 0 0,1-1 0 0 0,-1 1 0 0 0,1-1 0 0 0,-1 1 0 0 0,1 0 0 0 0,-1-1 0 0 0,1 1 0 0 0,-1-1 0 0 0,1 1 0 0 0,-1 0 0 0 0,1-1 0 0 0,-1 1 0 0 0,1 0 0 0 0,0 0 0 0 0,-1-1 0 0 0,1 1 0 0 0,-1 0 0 0 0,1 0 0 0 0,0 0 0 0 0,-1 0 0 0 0,2 0 0 0 0,-1 0 4 0 0,-1 1 0 0 0,1 0 0 0 0,-1-1 0 0 0,0 1-1 0 0,1 0 1 0 0,-1 0 0 0 0,0-1 0 0 0,1 1 0 0 0,-1 0-1 0 0,0 0 1 0 0,0-1 0 0 0,0 1 0 0 0,1 0 0 0 0,-1 0-1 0 0,0 0 1 0 0,0-1 0 0 0,-1 2 0 0 0,-3 41-1485 0 0,-1-18 616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2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14 11831 0 0,'2'-1'540'0'0,"0"1"-335"0"0,5-7 494 0 0,-2 1 3281 0 0,-10 6-2021 0 0,-12 5-968 0 0,-20 8-1245 0 0,-61 38 274 0 0,85-43-20 0 0,2 0-1 0 0,-1 1 0 0 0,1 0 1 0 0,0 0-1 0 0,-16 20 0 0 0,25-25-7 0 0,-1-1 0 0 0,1 1 1 0 0,0 0-1 0 0,0 0 0 0 0,1 0 0 0 0,-1 0 0 0 0,1 0 0 0 0,0 0 0 0 0,0 0 0 0 0,0 0 0 0 0,1 0 1 0 0,0 1-1 0 0,-1-1 0 0 0,1 0 0 0 0,1 0 0 0 0,-1 1 0 0 0,1-1 0 0 0,-1 0 0 0 0,1 0 0 0 0,0 0 1 0 0,1 0-1 0 0,-1 0 0 0 0,3 4 0 0 0,2 6-33 0 0,1-1 0 0 0,0 0 0 0 0,1-1 0 0 0,0 1 0 0 0,15 14 1 0 0,-14-17-37 0 0,1 0 0 0 0,0-2 0 0 0,17 12 0 0 0,-14-10 220 0 0,19 17 0 0 0,-31-26 17 0 0,-2-1-144 0 0,0 1 0 0 0,0 0 0 0 0,0-1-1 0 0,0 1 1 0 0,0 0 0 0 0,-1-1 0 0 0,1 1 0 0 0,0-1-1 0 0,0 0 1 0 0,0 1 0 0 0,-1-1 0 0 0,-1 0 0 0 0,0 1 5 0 0,-39 8 82 0 0,-56 4-1 0 0,83-11-116 0 0,-14 0-226 0 0,0-1 1 0 0,-47-5 0 0 0,74 4 143 0 0,1 0-1 0 0,0 0 1 0 0,-1-1 0 0 0,1 1-1 0 0,0 0 1 0 0,-1 0-1 0 0,1-1 1 0 0,0 1 0 0 0,-1-1-1 0 0,1 0 1 0 0,0 1-1 0 0,0-1 1 0 0,-1 0 0 0 0,1 1-1 0 0,0-1 1 0 0,0 0-1 0 0,0 0 1 0 0,0 0 0 0 0,0 0-1 0 0,0 0 1 0 0,0 0-1 0 0,-1-2 1 0 0,0-4-1491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43 128 15343 0 0,'0'0'1394'0'0,"-2"8"1548"0"0,3-6-2860 0 0,0-1-1 0 0,0 0 0 0 0,0 0 1 0 0,0 0-1 0 0,0 0 1 0 0,0 1-1 0 0,1-1 1 0 0,-1-1-1 0 0,0 1 0 0 0,1 0 1 0 0,-1 0-1 0 0,1 0 1 0 0,-1-1-1 0 0,1 1 0 0 0,-1-1 1 0 0,1 1-1 0 0,-1-1 1 0 0,1 0-1 0 0,-1 1 1 0 0,1-1-1 0 0,0 0 0 0 0,-1 0 1 0 0,1 0-1 0 0,-1 0 1 0 0,3-1-1 0 0,6 0 226 0 0,1-1-1 0 0,17-4 1 0 0,-18 3-315 0 0,28-7-166 0 0,-1-1-1 0 0,-1-2 0 0 0,0-2 1 0 0,36-20-1 0 0,-69 33 73 0 0,0 1-1 0 0,-1-1 1 0 0,1 1 0 0 0,-1-1-1 0 0,0 0 1 0 0,1 0 0 0 0,-1 0-1 0 0,0 0 1 0 0,0 0 0 0 0,0 0-1 0 0,-1-1 1 0 0,3-2 0 0 0,-5 4 55 0 0,1 0 1 0 0,0 0-1 0 0,0 0 1 0 0,0 0-1 0 0,-1 0 1 0 0,1 0-1 0 0,-1 0 1 0 0,1 0 0 0 0,-1 0-1 0 0,1 0 1 0 0,-1 0-1 0 0,1 0 1 0 0,-1 0-1 0 0,0 0 1 0 0,1 1 0 0 0,-1-1-1 0 0,0 0 1 0 0,0 0-1 0 0,0 1 1 0 0,0-1-1 0 0,1 1 1 0 0,-3-2 0 0 0,-2 1 37 0 0,1-1 0 0 0,-1 1 0 0 0,0 0 1 0 0,1 0-1 0 0,-1 1 0 0 0,0 0 1 0 0,0-1-1 0 0,0 2 0 0 0,-6 0 1 0 0,-45 8-15 0 0,53-8 23 0 0,-10 2 48 0 0,-1 1 0 0 0,2 0 0 0 0,-1 1 1 0 0,0 1-1 0 0,1 0 0 0 0,0 1 0 0 0,0 0 0 0 0,1 1 0 0 0,0 0 0 0 0,1 1 0 0 0,-1 0 0 0 0,2 0 0 0 0,-1 1 0 0 0,1 1 0 0 0,-12 17 1 0 0,10-12 118 0 0,2-3-90 0 0,0 0-1 0 0,1 1 1 0 0,0 0 0 0 0,-7 20 0 0 0,14-31-58 0 0,-1 0 0 0 0,1 0 0 0 0,1 0 0 0 0,-1 0 0 0 0,0 0 1 0 0,1 0-1 0 0,0 0 0 0 0,0 0 0 0 0,-1 0 0 0 0,2 0 0 0 0,-1 0 0 0 0,0 0 1 0 0,1 0-1 0 0,-1 0 0 0 0,1 0 0 0 0,0 0 0 0 0,0 0 0 0 0,0 0 0 0 0,0 0 0 0 0,1-1 1 0 0,-1 1-1 0 0,1 0 0 0 0,0-1 0 0 0,-1 1 0 0 0,1-1 0 0 0,0 0 0 0 0,1 0 1 0 0,-1 0-1 0 0,3 3 0 0 0,-1-3 25 0 0,0 1 1 0 0,1-1-1 0 0,-1 0 1 0 0,1 0-1 0 0,0 0 0 0 0,-1 0 1 0 0,1-1-1 0 0,6 1 1 0 0,43 4 31 0 0,-26-3-135 0 0,-4-1-303 0 0,26-2 0 0 0,-27 0-844 0 0,-1 0-416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194 290 11255 0 0,'0'0'515'0'0,"1"2"-7"0"0,9 13-307 0 0,-9-14-348 0 0,2 3 686 0 0,-1 0-1 0 0,1 0 0 0 0,-1 0 1 0 0,0 0-1 0 0,0 1 0 0 0,2 5 1 0 0,-4-9-143 0 0,-7 19 817 0 0,6-18-1121 0 0,0 0 0 0 0,-1 0 1 0 0,1 0-1 0 0,-1 0 0 0 0,1 0 0 0 0,-1-1 1 0 0,1 1-1 0 0,-1-1 0 0 0,0 1 0 0 0,0-1 1 0 0,0 1-1 0 0,0-1 0 0 0,0 0 0 0 0,-4 2 1 0 0,2-2-12 0 0,-1 1 0 0 0,1-1 1 0 0,-1 0-1 0 0,1 0 0 0 0,-1-1 0 0 0,1 0 1 0 0,-7 1-1 0 0,3-2 7 0 0,0 0 0 0 0,-1 0-1 0 0,1 0 1 0 0,0-1 0 0 0,-1 0 0 0 0,1-1-1 0 0,1 0 1 0 0,-9-4 0 0 0,12 6-71 0 0,1-1 1 0 0,0 0-1 0 0,0 0 1 0 0,-1-1-1 0 0,1 1 1 0 0,1-1-1 0 0,-1 0 1 0 0,0 1-1 0 0,1-1 1 0 0,-1 0-1 0 0,1-1 1 0 0,0 1-1 0 0,0 0 1 0 0,0-1 0 0 0,0 1-1 0 0,-1-5 1 0 0,2 3-2 0 0,0 0 1 0 0,0 1-1 0 0,1-1 1 0 0,-1 1-1 0 0,1-1 1 0 0,0 0-1 0 0,1 0 1 0 0,-1 1-1 0 0,1-1 1 0 0,0 1 0 0 0,0-1-1 0 0,0 1 1 0 0,3-7-1 0 0,2-2-56 0 0,0 1 0 0 0,1 0-1 0 0,0 0 1 0 0,1 1 0 0 0,0 0-1 0 0,13-14 1 0 0,5-2-127 0 0,32-25 0 0 0,-46 41 147 0 0,1 1-1 0 0,1 1 0 0 0,0 0 1 0 0,0 0-1 0 0,1 1 0 0 0,19-6 1 0 0,-28 12 37 0 0,0 0 0 0 0,0 0 1 0 0,0 1-1 0 0,0 0 0 0 0,0 1 1 0 0,0-1-1 0 0,1 1 1 0 0,9 1-1 0 0,-12 0 10 0 0,1 0 0 0 0,-1 0 0 0 0,0 0 1 0 0,0 0-1 0 0,0 1 0 0 0,0 0 0 0 0,-1 0 0 0 0,1 0 0 0 0,0 0 1 0 0,-1 0-1 0 0,1 1 0 0 0,-1-1 0 0 0,6 7 0 0 0,-5-4-7 0 0,0 0-1 0 0,-1 0 0 0 0,0 1 0 0 0,0-1 1 0 0,0 1-1 0 0,0-1 0 0 0,-1 1 1 0 0,0 0-1 0 0,0 0 0 0 0,-1 0 1 0 0,1 0-1 0 0,-1 0 0 0 0,-1 0 1 0 0,1 1-1 0 0,-1-1 0 0 0,0 0 1 0 0,-1 8-1 0 0,-1 2 7 0 0,-1 1-1 0 0,-1-1 1 0 0,0 0-1 0 0,-1 0 1 0 0,-8 19 0 0 0,8-24-113 0 0,-1 0 0 0 0,0 0 1 0 0,0 0-1 0 0,-1-1 0 0 0,-1 0 1 0 0,1-1-1 0 0,-2 1 1 0 0,1-2-1 0 0,-1 1 0 0 0,-1-1 1 0 0,-16 11-1 0 0,13-11-245 0 0,-1 0 0 0 0,0-1 0 0 0,0-1-1 0 0,-1 0 1 0 0,0-1 0 0 0,0 0 0 0 0,0-1-1 0 0,-27 3 1 0 0,20-5-83 0 0,-25 0 1 0 0,42-2 325 0 0,-1 0-1 0 0,0 0 1 0 0,0-1 0 0 0,0 0 0 0 0,1 0 0 0 0,-1-1 0 0 0,0 0 0 0 0,1 0 0 0 0,-9-4 0 0 0,13 6-34 0 0,0-1-1 0 0,0 0 1 0 0,0 1-1 0 0,0-1 1 0 0,0 0-1 0 0,0 0 1 0 0,1 0-1 0 0,-1 1 1 0 0,0-1-1 0 0,0 0 1 0 0,1 0-1 0 0,-1 0 1 0 0,1 0-1 0 0,-1 0 0 0 0,1 0 1 0 0,-1-1-1 0 0,1 1 1 0 0,-1 0-1 0 0,1 0 1 0 0,0 0-1 0 0,0 0 1 0 0,0 0-1 0 0,0-1 1 0 0,0 0-1 0 0,1-11-1460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2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274 153 4143 0 0,'0'0'616'0'0,"1"2"372"0"0,55 36 5860 0 0,-51-35-6596 0 0,-1 0 0 0 0,1 0-1 0 0,-1-1 1 0 0,1 0-1 0 0,0 0 1 0 0,0 0 0 0 0,0-1-1 0 0,0 0 1 0 0,0 0 0 0 0,0 0-1 0 0,0 0 1 0 0,0-1 0 0 0,1 0-1 0 0,-1 0 1 0 0,0 0-1 0 0,0-1 1 0 0,9-1 0 0 0,-10 1-160 0 0,0-1 1 0 0,0 1-1 0 0,-1-1 1 0 0,1 1-1 0 0,0-1 1 0 0,0 0-1 0 0,-1-1 1 0 0,1 1-1 0 0,-1 0 0 0 0,0-1 1 0 0,0 0-1 0 0,0 0 1 0 0,0 0-1 0 0,0 0 1 0 0,-1-1-1 0 0,1 1 1 0 0,-1-1-1 0 0,0 1 1 0 0,0-1-1 0 0,0 0 1 0 0,2-7-1 0 0,1-3-48 0 0,-1 0 0 0 0,0 0 0 0 0,-1-1 0 0 0,-1 0 0 0 0,2-23 0 0 0,-4 36-63 0 0,0 1 1 0 0,-1-1-1 0 0,1 1 0 0 0,0-1 1 0 0,0 1-1 0 0,-1-1 0 0 0,1 1 1 0 0,-1-1-1 0 0,1 1 0 0 0,-1 0 0 0 0,0-1 1 0 0,1 1-1 0 0,-1 0 0 0 0,0 0 1 0 0,0-1-1 0 0,0 1 0 0 0,0 0 0 0 0,0 0 1 0 0,0 0-1 0 0,-2-1 0 0 0,2 1-36 0 0,-1 0 0 0 0,0 0 0 0 0,0 1-1 0 0,0-1 1 0 0,0 0 0 0 0,0 1 0 0 0,0 0 0 0 0,0-1 0 0 0,0 1-1 0 0,-1 0 1 0 0,1 0 0 0 0,-4 0 0 0 0,-5 2-151 0 0,0 1 0 0 0,0 0 0 0 0,0 0 1 0 0,-14 7-1 0 0,18-8 225 0 0,-17 9-87 0 0,0 0 0 0 0,1 2 0 0 0,1 0 0 0 0,-27 22 0 0 0,-77 72 109 0 0,117-99-54 0 0,-10 9 40 0 0,-2 1 166 0 0,-19 22 0 0 0,35-35-113 0 0,1 0 1 0 0,-1 1-1 0 0,1 0 0 0 0,0 0 1 0 0,1 0-1 0 0,0 0 0 0 0,0 1 1 0 0,0-1-1 0 0,-2 10 0 0 0,4-15-56 0 0,1 0-1 0 0,-1 1 0 0 0,1-1 0 0 0,0 0 1 0 0,0 1-1 0 0,-1-1 0 0 0,1 0 0 0 0,0 1 1 0 0,0-1-1 0 0,0 0 0 0 0,0 1 1 0 0,1-1-1 0 0,-1 0 0 0 0,0 1 0 0 0,1-1 1 0 0,-1 0-1 0 0,0 0 0 0 0,1 1 0 0 0,0-1 1 0 0,-1 0-1 0 0,1 0 0 0 0,0 0 1 0 0,-1 0-1 0 0,1 0 0 0 0,0 1 0 0 0,0-1 1 0 0,0-1-1 0 0,0 1 0 0 0,0 0 1 0 0,0 0-1 0 0,0 0 0 0 0,0-1 0 0 0,1 1 1 0 0,-1 0-1 0 0,0-1 0 0 0,0 1 0 0 0,0-1 1 0 0,1 1-1 0 0,-1-1 0 0 0,0 0 1 0 0,1 1-1 0 0,2-1 0 0 0,3 0 60 0 0,1 0 0 0 0,0 0 0 0 0,0 0 0 0 0,0-1 0 0 0,0 0 0 0 0,7-3 0 0 0,32-10 80 0 0,-1-3 0 0 0,72-35 0 0 0,-113 49-156 0 0,10-4 5 0 0,-3 2-43 0 0,0 0-1 0 0,0-1 0 0 0,-1-1 1 0 0,0 0-1 0 0,17-14 0 0 0,-27 20-2 0 0,-14 14 152 0 0,7-8-107 0 0,4-4-6 0 0,1 1 0 0 0,0-1-1 0 0,-1 0 1 0 0,1 1 0 0 0,0-1-1 0 0,0 0 1 0 0,0 1 0 0 0,0-1-1 0 0,0 1 1 0 0,0 0 0 0 0,0-1 0 0 0,-1 4-1 0 0,1-3-4 0 0,1-1 0 0 0,-1 0 0 0 0,1 0 0 0 0,0 1 0 0 0,-1-1 0 0 0,1 0 0 0 0,0 0 0 0 0,0 0 0 0 0,0 0 0 0 0,0 1 0 0 0,0-1 0 0 0,0 0 0 0 0,0 0 0 0 0,0 0 0 0 0,1 0 0 0 0,-1 1 0 0 0,0-1 0 0 0,1 0 0 0 0,-1 0 0 0 0,1 2 0 0 0,2 3-336 0 0,-1-1 0 0 0,1 1 0 0 0,0 0-1 0 0,1-1 1 0 0,-1 1 0 0 0,9 8 0 0 0,0-1-6135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47 10855 0 0,'0'0'496'0'0,"11"-10"184"0"0,-1 3 2322 0 0,-6 2-542 0 0,-5 3-2415 0 0,0 0 0 0 0,0 1 1 0 0,0-1-1 0 0,0 1 1 0 0,0 0-1 0 0,0-1 0 0 0,0 1 1 0 0,-1 0-1 0 0,1-1 0 0 0,0 1 1 0 0,-1 0-1 0 0,1 0 1 0 0,-1 0-1 0 0,1 1 0 0 0,-1-1 1 0 0,-3-1-1 0 0,2 1 90 0 0,0 0 0 0 0,0 1 0 0 0,0 0-1 0 0,0-1 1 0 0,0 1 0 0 0,-1 0 0 0 0,1 0 0 0 0,0 1 0 0 0,-3 0-1 0 0,-7 2 420 0 0,0 1 0 0 0,1 0 0 0 0,-21 11-1 0 0,24-11-485 0 0,-115 63-65 0 0,63-31-27 0 0,44-27-250 0 0,-26 20 0 0 0,42-28 139 0 0,11 12-521 0 0,-2-9 572 0 0,-1 0-1 0 0,1 0 1 0 0,0-1 0 0 0,15 5-1 0 0,3 0-13 0 0,23 10 139 0 0,31 12 120 0 0,-70-25-142 0 0,-1 0 1 0 0,1 0-1 0 0,-1 1 1 0 0,0 1-1 0 0,15 14 1 0 0,-23-21-9 0 0,-1 0 1 0 0,1 1-1 0 0,-1-1 1 0 0,1 1 0 0 0,-1-1-1 0 0,1 1 1 0 0,-1-1-1 0 0,0 1 1 0 0,1-1-1 0 0,-1 1 1 0 0,0-1-1 0 0,1 1 1 0 0,-1 0-1 0 0,0-1 1 0 0,1 1-1 0 0,-1-1 1 0 0,0 1-1 0 0,0 0 1 0 0,0-1 0 0 0,0 1-1 0 0,0 0 1 0 0,0-1-1 0 0,0 1 1 0 0,0 0-1 0 0,0-1 1 0 0,0 1-1 0 0,0 0 1 0 0,0-1-1 0 0,0 1 1 0 0,0 0-1 0 0,-1-1 1 0 0,1 1 0 0 0,0-1-1 0 0,0 1 1 0 0,-1 0-1 0 0,1-1 1 0 0,-1 1-1 0 0,1-1 1 0 0,0 1-1 0 0,-1-1 1 0 0,1 1-1 0 0,-1-1 1 0 0,1 1-1 0 0,-1-1 1 0 0,1 0-1 0 0,-1 1 1 0 0,0-1 0 0 0,0 1-1 0 0,-1 1 17 0 0,-4 2 30 0 0,1 0 0 0 0,-1 0 0 0 0,0 0 0 0 0,0-1 0 0 0,0 0 0 0 0,-11 4 0 0 0,-43 11 59 0 0,37-12-120 0 0,-17 4-76 0 0,-48 6-1 0 0,71-14-43 0 0,-1 0 0 0 0,1-2 0 0 0,-1 0 0 0 0,0-1 0 0 0,-22-4 0 0 0,39 5-124 0 0,13-7-3050 0 0,3 0 1618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10591 0 0,'0'0'10700'0'0,"2"9"-10218"0"0,-1-5-443 0 0,-1 0 0 0 0,1 0 0 0 0,-1 0 0 0 0,0 0 0 0 0,0 1 0 0 0,-1-1 0 0 0,1 0 0 0 0,-1 0 0 0 0,-2 6 0 0 0,-14 36 105 0 0,10-32-256 0 0,0 0 1 0 0,-1-1-1 0 0,-1 1 0 0 0,0-2 1 0 0,-1 1-1 0 0,0-1 0 0 0,-1-1 0 0 0,0 0 1 0 0,-22 17-1 0 0,32-28-191 0 0,13-4-2403 0 0,2-2 1740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14743 0 0,'0'0'648'0'0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96 9671 0 0,'0'0'748'0'0,"-6"-13"390"0"0,-17-47 4992 0 0,22 58-6099 0 0,1 1 0 0 0,-1 0-1 0 0,0-1 1 0 0,1 1 0 0 0,-1 0 0 0 0,0 0-1 0 0,0 0 1 0 0,0-1 0 0 0,0 1 0 0 0,0 0-1 0 0,0 0 1 0 0,0 0 0 0 0,0 1-1 0 0,0-1 1 0 0,-1 0 0 0 0,1 0 0 0 0,0 1-1 0 0,-1-1 1 0 0,1 1 0 0 0,0-1 0 0 0,-1 1-1 0 0,1-1 1 0 0,0 1 0 0 0,-1 0 0 0 0,1 0-1 0 0,-1-1 1 0 0,1 1 0 0 0,-1 0 0 0 0,1 0-1 0 0,-1 1 1 0 0,1-1 0 0 0,0 0-1 0 0,-1 0 1 0 0,-2 2 0 0 0,-5 0-87 0 0,-1 1 0 0 0,1 1 0 0 0,-18 8 0 0 0,21-9 103 0 0,-10 5-53 0 0,0 0 0 0 0,0 1 0 0 0,1 1 0 0 0,1 1 0 0 0,-1 0 0 0 0,2 0-1 0 0,0 2 1 0 0,0 0 0 0 0,1 0 0 0 0,-13 19 0 0 0,23-29 6 0 0,1 0 0 0 0,-1 0 0 0 0,1-1 0 0 0,-1 2 0 0 0,1-1 0 0 0,0 0 0 0 0,0 0 0 0 0,0 0 0 0 0,0 4 0 0 0,1-6 5 0 0,0-1-1 0 0,0 1 0 0 0,0 0 1 0 0,0-1-1 0 0,0 1 0 0 0,0-1 1 0 0,1 1-1 0 0,-1 0 0 0 0,0-1 1 0 0,0 1-1 0 0,0-1 0 0 0,1 1 1 0 0,-1-1-1 0 0,0 1 0 0 0,1-1 1 0 0,-1 1-1 0 0,0-1 1 0 0,1 1-1 0 0,-1-1 0 0 0,1 1 1 0 0,-1-1-1 0 0,1 0 0 0 0,-1 1 1 0 0,1-1-1 0 0,-1 0 0 0 0,1 0 1 0 0,-1 1-1 0 0,1-1 0 0 0,-1 0 1 0 0,1 0-1 0 0,0 0 0 0 0,-1 1 1 0 0,1-1-1 0 0,-1 0 1 0 0,1 0-1 0 0,0 0 0 0 0,-1 0 1 0 0,1 0-1 0 0,1 0 0 0 0,-2 0 13 0 0,5 0 14 0 0,0 0 1 0 0,-1 0-1 0 0,1 0 1 0 0,-1-1-1 0 0,1 0 1 0 0,-1 1-1 0 0,1-2 1 0 0,-1 1-1 0 0,8-4 1 0 0,4-2 36 0 0,19-13-1 0 0,-7 4-229 0 0,27-16-605 0 0,-54 31 1211 0 0,-1 13 167 0 0,-2-3-920 0 0,-1 0 0 0 0,1 0 0 0 0,-2 0 0 0 0,1 0 1 0 0,-1 0-1 0 0,-7 10 0 0 0,-2 6 152 0 0,-36 73 95 0 0,-21 46-36 0 0,-30 111 895 0 0,35-84 1038 0 0,60-159-1632 0 0,-1 4 24 0 0,-1 0 0 0 0,-11 19 1 0 0,16-32-144 0 0,0 0 0 0 0,0 0 0 0 0,0 0 0 0 0,0 0 0 0 0,-1 0 0 0 0,1 0 0 0 0,-1 0 0 0 0,0-1 0 0 0,0 0-1 0 0,0 1 1 0 0,0-1 0 0 0,0 0 0 0 0,-1 0 0 0 0,1-1 0 0 0,0 1 0 0 0,-6 1 0 0 0,7-3-14 0 0,0 0-1 0 0,0 1 1 0 0,0-1 0 0 0,0 0-1 0 0,0-1 1 0 0,0 1-1 0 0,0 0 1 0 0,0-1 0 0 0,-1 1-1 0 0,1-1 1 0 0,1 1-1 0 0,-1-1 1 0 0,0 0 0 0 0,0 0-1 0 0,0 0 1 0 0,0 0-1 0 0,0 0 1 0 0,1 0 0 0 0,-1-1-1 0 0,1 1 1 0 0,-1 0 0 0 0,1-1-1 0 0,-1 0 1 0 0,1 1-1 0 0,0-1 1 0 0,0 0 0 0 0,-1 1-1 0 0,0-5 1 0 0,-1 1-134 0 0,1 0 1 0 0,0-1-1 0 0,0 1 1 0 0,0-1-1 0 0,0 1 1 0 0,1-1 0 0 0,0 0-1 0 0,1 0 1 0 0,-1-7-1 0 0,4-17-5506 0 0,3-3-1972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114 228 5063 0 0,'0'0'232'0'0,"-2"8"2031"0"0,1-4-1199 0 0,-1 0 0 0 0,0 0-1 0 0,0-1 1 0 0,0 1 0 0 0,-4 5 0 0 0,-3 1 169 0 0,-17 16 0 0 0,-5 7-113 0 0,29-30-1031 0 0,-1 0 0 0 0,0 0 0 0 0,0 0 0 0 0,0 0 0 0 0,0 0 0 0 0,0 0 0 0 0,-6 2 0 0 0,8-4 287 0 0,2-2-232 0 0,66-70 1142 0 0,-32 33-1391 0 0,1 2 0 0 0,2 1 0 0 0,48-34 0 0 0,-61 52-180 0 0,0 0 0 0 0,1 2 1 0 0,1 1-1 0 0,0 2 0 0 0,50-16 1 0 0,-69 26 385 0 0,1 0 0 0 0,0 1 0 0 0,10-1 0 0 0,-16 2-28 0 0,1 0 0 0 0,-1 0 0 0 0,1 1 0 0 0,0-1-1 0 0,-1 1 1 0 0,1-1 0 0 0,-1 1 0 0 0,1 0 0 0 0,6 3 0 0 0,-9-3-42 0 0,-1 0 0 0 0,1 0 1 0 0,0 0-1 0 0,0 0 0 0 0,0 0 1 0 0,0 0-1 0 0,-1 0 0 0 0,1 0 0 0 0,0 0 1 0 0,-1 0-1 0 0,1 1 0 0 0,-1-1 0 0 0,0 0 1 0 0,1 0-1 0 0,-1 1 0 0 0,0-1 1 0 0,0 0-1 0 0,1 0 0 0 0,-1 1 0 0 0,0-1 1 0 0,0 0-1 0 0,-1 2 0 0 0,-4 27 319 0 0,-6 3 327 0 0,-17 36 0 0 0,11-28-360 0 0,-5 6-204 0 0,12-28-141 0 0,-8 24 0 0 0,18-41-558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168 406 6911 0 0,'-1'1'12059'0'0,"-4"4"-11368"0"0,-4 7-130 0 0,1-1 1 0 0,1 2-1 0 0,-12 23 1 0 0,9-16-329 0 0,-80 155-1118 0 0,77-149-2992 0 0,8-18-2622 0 0</inkml:trace>
  <inkml:trace contextRef="#ctx0" brushRef="#br0" timeOffset="1">501 1 11055 0 0,'0'0'1176'0'0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298 698 11055 0 0,'0'0'2252'0'0,"6"-5"184"0"0,6-5-1107 0 0,-1-1 0 0 0,18-22 1 0 0,-7 7-670 0 0,41-45 373 0 0,103-107-517 0 0,-132 148-576 0 0,87-86-555 0 0,-102 95 196 0 0,-2 0 1 0 0,0-1-1 0 0,28-48 0 0 0,-42 65 289 0 0,0-1 1 0 0,0-1-1 0 0,-1 1 0 0 0,0 0 1 0 0,0-1-1 0 0,1-7 1 0 0,-3 13 122 0 0,0 0 0 0 0,0 0 0 0 0,1 0 0 0 0,-1 0 1 0 0,0-1-1 0 0,0 1 0 0 0,0 0 0 0 0,-1 0 0 0 0,1 0 0 0 0,0 0 1 0 0,0 0-1 0 0,-1 0 0 0 0,1 0 0 0 0,0 0 0 0 0,-1 0 1 0 0,1 0-1 0 0,-1 0 0 0 0,1 0 0 0 0,-1 0 0 0 0,0 0 1 0 0,1 0-1 0 0,-1 0 0 0 0,0 0 0 0 0,0 0 0 0 0,0 1 1 0 0,0-1-1 0 0,1 0 0 0 0,-1 1 0 0 0,0-1 0 0 0,0 1 1 0 0,0-1-1 0 0,0 1 0 0 0,0-1 0 0 0,-1 1 0 0 0,1 0 1 0 0,0-1-1 0 0,0 1 0 0 0,0 0 0 0 0,0 0 0 0 0,0 0 1 0 0,0 0-1 0 0,0 0 0 0 0,-2 0 0 0 0,-8 1 8 0 0,0 0 0 0 0,1 0 0 0 0,-1 1 0 0 0,0 1 0 0 0,1 0 0 0 0,0 0 0 0 0,0 1 0 0 0,-14 7 0 0 0,7-1 77 0 0,-1 0 0 0 0,1 1-1 0 0,-24 21 1 0 0,27-19 72 0 0,0 1 0 0 0,1 1 0 0 0,1 0-1 0 0,0 0 1 0 0,-16 31 0 0 0,-39 92 915 0 0,41-80-781 0 0,-27 60 67 0 0,-50 102-7 0 0,71-159-168 0 0,-62 87 1 0 0,26-63 144 0 0,40-52-71 0 0,-43 66 0 0 0,69-95-318 0 0,0 0-1 0 0,0 0 0 0 0,1 0 1 0 0,-1 1-1 0 0,1-1 0 0 0,0 0 1 0 0,1 1-1 0 0,-1-1 0 0 0,1 7 1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60 11519 0 0,'-5'-5'1191'0'0,"-8"1"8499"0"0,14 4-9427 0 0,14 1 19 0 0,0-1 0 0 0,-1-1 0 0 0,1 0-1 0 0,23-5 1 0 0,1 0-110 0 0,84-7-20 0 0,54-7-3254 0 0,-151 16 1551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166 347 19375 0 0,'-7'2'940'0'0,"1"0"-811"0"0,0 0 0 0 0,0 1 0 0 0,1-1 0 0 0,0 2 0 0 0,-1-1 0 0 0,1 0 0 0 0,0 1 0 0 0,0 0 0 0 0,1 0 0 0 0,-6 7 0 0 0,-2 2 382 0 0,1 0-1 0 0,-12 22 1 0 0,15-23-578 0 0,2 0 1 0 0,0 0-1 0 0,0 1 1 0 0,1 0-1 0 0,1 0 1 0 0,0 0-1 0 0,0 1 1 0 0,2-1-1 0 0,-2 16 0 0 0,4-17-2103 0 0,1-5-2674 0 0</inkml:trace>
  <inkml:trace contextRef="#ctx0" brushRef="#br0" timeOffset="1">327 78 4607 0 0,'7'-11'408'0'0,"-1"-1"-328"0"0,-3 4-80 0 0,3-1 0 0 0,2-1 968 0 0,3 3 184 0 0,-1 1 32 0 0,1 2 0 0 0,1-1-704 0 0,-1 2-136 0 0,-1 1-32 0 0,5 2-3128 0 0,-3 1-632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16 5983 0 0,'18'-16'8420'0'0,"-20"17"-8056"0"0,-5 2-191 0 0,0 0 0 0 0,1 1 0 0 0,-1 0 0 0 0,1 1 0 0 0,0-1-1 0 0,0 1 1 0 0,0 0 0 0 0,0 1 0 0 0,1-1 0 0 0,-6 9 0 0 0,-4 8 24 0 0,-21 40 0 0 0,1-4-94 0 0,-206 265 153 0 0,181-247-231 0 0,-153 201 39 0 0,188-245-84 0 0,-1-2 1 0 0,-58 53-1 0 0,64-67-3079 0 0,-28 17 0 0 0,37-27-1764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9215 0 0,'0'0'4786'0'0,"-1"2"-3529"0"0,-41 50 2022 0 0,-30 24-1416 0 0,64-68-1737 0 0,-130 117 823 0 0,30-30-506 0 0,99-87-312 0 0,4-4 33 0 0,1 0 0 0 0,0 0 0 0 0,0 1 0 0 0,-5 5-1 0 0,9-9-145 0 0,0-1 0 0 0,0 0-1 0 0,0 1 1 0 0,0-1-1 0 0,0 1 1 0 0,0-1-1 0 0,0 1 1 0 0,0-1 0 0 0,0 1-1 0 0,0-1 1 0 0,1 1-1 0 0,-1-1 1 0 0,0 0-1 0 0,0 1 1 0 0,0-1 0 0 0,0 1-1 0 0,1-1 1 0 0,-1 0-1 0 0,0 1 1 0 0,0-1 0 0 0,1 1-1 0 0,-1-1 1 0 0,0 0-1 0 0,1 1 1 0 0,-1-1-1 0 0,0 0 1 0 0,1 0 0 0 0,-1 1-1 0 0,1-1 1 0 0,-1 0-1 0 0,13 8 190 0 0,-5-5-155 0 0,0 0-1 0 0,0-1 1 0 0,0 0-1 0 0,0 0 1 0 0,0 0-1 0 0,1-1 1 0 0,-1-1-1 0 0,16 0 1 0 0,67-10-122 0 0,-70 6-848 0 0,25-8-1 0 0,-3-2-5649 0 0,-16 4-170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 3223 0 0,'6'-4'13855'0'0,"-12"5"-13599"0"0,0 1 0 0 0,0-1 0 0 0,1 1 0 0 0,-1 0 0 0 0,0 1 0 0 0,1-1-1 0 0,0 1 1 0 0,0 0 0 0 0,-8 6 0 0 0,1-1-110 0 0,-96 47-146 0 0,71-38 0 0 0,-49 30 0 0 0,70-37 10 0 0,0 1 39 0 0,-1 0-1 0 0,-17 17 0 0 0,30-25 32 0 0,1 1-1 0 0,-1-1 0 0 0,1 1 0 0 0,-1 0 1 0 0,1 1-1 0 0,1-1 0 0 0,-1 0 1 0 0,1 1-1 0 0,-1-1 0 0 0,1 1 1 0 0,1 0-1 0 0,-1 0 0 0 0,-1 8 1 0 0,2-12-45 0 0,1 0 0 0 0,0 0 0 0 0,0 1 0 0 0,0-1 0 0 0,0 0 0 0 0,0 0 0 0 0,0 0 0 0 0,0 0 0 0 0,0 1 0 0 0,1-1 0 0 0,-1 0 0 0 0,0 0 0 0 0,1 0 0 0 0,-1 0 0 0 0,1 0 0 0 0,-1 0 0 0 0,1 0 0 0 0,-1 0 0 0 0,1 0 0 0 0,0 0 0 0 0,0 0 0 0 0,-1 0 0 0 0,3 1 0 0 0,-1-1 18 0 0,0 0-1 0 0,0 0 0 0 0,0 0 1 0 0,0 0-1 0 0,0 0 1 0 0,0 0-1 0 0,0-1 0 0 0,0 1 1 0 0,1-1-1 0 0,-1 0 0 0 0,4 1 1 0 0,5-2 99 0 0,1 1 0 0 0,-1-2 0 0 0,20-3-1 0 0,-31 5-149 0 0,39-11-346 0 0,-2-1 0 0 0,72-34 0 0 0,-84 37-4565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6 332 11631 0 0,'0'0'531'0'0,"-3"8"181"0"0,1-1-521 0 0,1-6 685 0 0,1 6 4309 0 0,7-9-4906 0 0,4-3 225 0 0,0-1 0 0 0,0 0 1 0 0,0-1-1 0 0,16-13 0 0 0,-1 1-183 0 0,84-50 94 0 0,23-17-523 0 0,-109 69 43 0 0,70-50-264 0 0,-77 57 24 0 0,-1 0 0 0 0,1 2-1 0 0,36-13 1 0 0,-53 21 296 0 0,0-1 0 0 0,0 1-1 0 0,1 0 1 0 0,-1 0 0 0 0,0 0-1 0 0,0 0 1 0 0,0 0 0 0 0,1 0-1 0 0,-1 0 1 0 0,0 0 0 0 0,0 0-1 0 0,0 0 1 0 0,1 0 0 0 0,-1 0-1 0 0,0 0 1 0 0,0 0 0 0 0,0 0-1 0 0,1 0 1 0 0,-1 0 0 0 0,0 0-1 0 0,0 0 1 0 0,0 0 0 0 0,1 0-1 0 0,-1 0 1 0 0,0 1 0 0 0,0-1-1 0 0,0 0 1 0 0,0 0 0 0 0,1 0-1 0 0,-1 0 1 0 0,0 0 0 0 0,0 0-1 0 0,0 1 1 0 0,0-1 0 0 0,0 0-1 0 0,1 0 1 0 0,-1 0 0 0 0,0 1-1 0 0,-1 9-7 0 0,-9 13 192 0 0,10-22-182 0 0,-12 20 277 0 0,-1-1 0 0 0,-22 27 1 0 0,-10 15 215 0 0,43-58-460 0 0,-6 8 58 0 0,1 0 0 0 0,0 0 1 0 0,1 0-1 0 0,-6 20 1 0 0,11-28-85 0 0,0-1 1 0 0,0 1-1 0 0,0 0 1 0 0,1-1 0 0 0,0 1-1 0 0,-1 0 1 0 0,1 0 0 0 0,1-1-1 0 0,-1 1 1 0 0,1 0 0 0 0,-1 0-1 0 0,1-1 1 0 0,0 1-1 0 0,0-1 1 0 0,1 1 0 0 0,-1-1-1 0 0,1 1 1 0 0,0-1 0 0 0,0 0-1 0 0,0 0 1 0 0,3 5-1 0 0,0-3-622 0 0,0 0 0 0 0,0 0 0 0 0,11 9-1 0 0,-9-10-1429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5063 0 0,'-1'2'2707'0'0,"0"0"-1811"0"0,0 1 0 0 0,-1-1-1 0 0,0 0 1 0 0,1 0 0 0 0,-1 0 0 0 0,0 1 0 0 0,-4 1-1 0 0,-2 2 168 0 0,-1 0-1 0 0,-12 6 1 0 0,-15 10 788 0 0,16-6-1333 0 0,1 0-1 0 0,1 1 0 0 0,0 1 0 0 0,-23 31 1 0 0,33-37-391 0 0,2-6-24 0 0,1 1-1 0 0,0 0 1 0 0,1 1 0 0 0,0-1 0 0 0,0 1 0 0 0,1 0-1 0 0,-6 16 1 0 0,9-23-97 0 0,0-1 1 0 0,0 1-1 0 0,1 0 0 0 0,-1-1 1 0 0,0 1-1 0 0,0 0 0 0 0,0 0 1 0 0,1-1-1 0 0,-1 1 0 0 0,0 0 1 0 0,0-1-1 0 0,1 1 1 0 0,-1 0-1 0 0,1-1 0 0 0,-1 1 1 0 0,1 0-1 0 0,-1-1 0 0 0,1 1 1 0 0,-1-1-1 0 0,1 1 0 0 0,-1-1 1 0 0,1 1-1 0 0,0-1 0 0 0,-1 0 1 0 0,1 1-1 0 0,0-1 0 0 0,-1 0 1 0 0,1 1-1 0 0,0-1 0 0 0,-1 0 1 0 0,2 0-1 0 0,22 4 127 0 0,5-5-803 0 0,52-10 0 0 0,-36 3-1775 0 0,-25 5 622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86 2303 0 0,'0'0'7855'0'0,"7"5"-5371"0"0,-3-2-1579 0 0,0 0 1 0 0,1-1-1 0 0,-1 0 1 0 0,1 0-1 0 0,0 0 1 0 0,7 1-1 0 0,-3-1-99 0 0,1 0 0 0 0,17 0 0 0 0,-5-3-446 0 0,0 0-1 0 0,23-5 0 0 0,-26 2-326 0 0,0 0-1 0 0,-1-1 0 0 0,1-1 1 0 0,-1 0-1 0 0,0-2 0 0 0,0 0 1 0 0,26-17-1 0 0,-41 23-33 0 0,0 0 0 0 0,0 0 0 0 0,-1 0 1 0 0,1-1-1 0 0,-1 1 0 0 0,0-1 0 0 0,1 1 0 0 0,-1-1 0 0 0,0 0 0 0 0,-1 0 0 0 0,4-5 0 0 0,-5 7-77 0 0,-8-1-69 0 0,0 1 0 0 0,0 1-1 0 0,0-1 1 0 0,0 1 0 0 0,0 1 0 0 0,-1-1 0 0 0,1 1 0 0 0,0 1 0 0 0,-13 3 0 0 0,-9 5 21 0 0,-33 16-1 0 0,46-19 96 0 0,-22 10 153 0 0,0 2 0 0 0,0 2 0 0 0,2 1 0 0 0,1 2 0 0 0,-51 43 0 0 0,80-60-73 0 0,0 1 0 0 0,0-1 0 0 0,1 1 0 0 0,-1 0 0 0 0,2 0 0 0 0,-1 1 0 0 0,1 0 0 0 0,0 0-1 0 0,1 0 1 0 0,-5 16 0 0 0,8-20 7 0 0,-1 0 0 0 0,2 1-1 0 0,-1-1 1 0 0,1 0-1 0 0,-1 0 1 0 0,1 1 0 0 0,1-1-1 0 0,-1 0 1 0 0,1 1-1 0 0,0-1 1 0 0,0 0 0 0 0,0 0-1 0 0,1 0 1 0 0,0 0-1 0 0,0 0 1 0 0,0 0-1 0 0,1 0 1 0 0,-1-1 0 0 0,1 1-1 0 0,0-1 1 0 0,7 7-1 0 0,-5-6 8 0 0,-1-1 0 0 0,2 0-1 0 0,-1 0 1 0 0,0-1-1 0 0,1 0 1 0 0,-1 0-1 0 0,1 0 1 0 0,0 0-1 0 0,0-1 1 0 0,0 0-1 0 0,1 0 1 0 0,-1-1-1 0 0,0 0 1 0 0,1 0-1 0 0,-1 0 1 0 0,0-1 0 0 0,12 0-1 0 0,2-1-314 0 0,0-2 1 0 0,0 0-1 0 0,0 0 0 0 0,27-10 0 0 0,-3-2-536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22 5527 0 0,'1'-1'250'0'0,"26"-20"8128"0"0,-28 24-7870 0 0,0 0-1 0 0,0-1 0 0 0,-1 1 1 0 0,1-1-1 0 0,-1 0 0 0 0,-2 4 1 0 0,-22 18 171 0 0,2-2-408 0 0,-46 69 553 0 0,30-37-542 0 0,-268 406 366 0 0,295-439-630 0 0,-2-1 0 0 0,0-1 0 0 0,-21 23 0 0 0,22-26-3 0 0,2 0 0 0 0,0 1 0 0 0,-12 22 0 0 0,-16 23 9 0 0,-24 23-554 0 0,63-84 203 0 0,13-5-1700 0 0,5-4 159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94 7831 0 0,'0'0'706'0'0,"-4"7"-564"0"0,0 0 866 0 0,0 0-1 0 0,1 0 0 0 0,0 1 1 0 0,0-1-1 0 0,-2 10 1 0 0,5-15-856 0 0,0-1 1 0 0,-1 1 0 0 0,1 0 0 0 0,0 0 0 0 0,0 0-1 0 0,0 0 1 0 0,0 0 0 0 0,0 0 0 0 0,1 0 0 0 0,-1-1 0 0 0,0 1-1 0 0,1 0 1 0 0,0 0 0 0 0,-1 0 0 0 0,1-1 0 0 0,0 1-1 0 0,0 0 1 0 0,0-1 0 0 0,0 1 0 0 0,0-1 0 0 0,0 1-1 0 0,0-1 1 0 0,1 1 0 0 0,-1-1 0 0 0,0 0 0 0 0,1 0 0 0 0,-1 0-1 0 0,3 2 1 0 0,-2-2-18 0 0,1 0-1 0 0,0 0 1 0 0,0 0-1 0 0,0-1 0 0 0,0 1 1 0 0,0-1-1 0 0,0 1 1 0 0,0-1-1 0 0,0 0 1 0 0,0 0-1 0 0,-1 0 0 0 0,1-1 1 0 0,4 0-1 0 0,40-11 584 0 0,-41 10-594 0 0,24-8 63 0 0,-1 0-1 0 0,39-21 0 0 0,-59 26-322 0 0,0 0 0 0 0,0 0 0 0 0,-1-1 0 0 0,0 0 0 0 0,0-1-1 0 0,-1 0 1 0 0,1 0 0 0 0,-2 0 0 0 0,1-1 0 0 0,-1 0 0 0 0,7-12 0 0 0,-12 18 48 0 0,0 1 1 0 0,0-1-1 0 0,0 1 1 0 0,0-1 0 0 0,-1 0-1 0 0,1 1 1 0 0,-1-1-1 0 0,1 0 1 0 0,-1 1 0 0 0,0-1-1 0 0,0 0 1 0 0,0 0 0 0 0,0 1-1 0 0,0-1 1 0 0,0 0-1 0 0,0 0 1 0 0,0 1 0 0 0,-1-1-1 0 0,1 0 1 0 0,-1 0 0 0 0,0-1-1 0 0,0 2 26 0 0,0 0-1 0 0,0 0 1 0 0,0 0-1 0 0,0 0 1 0 0,0 0-1 0 0,0 0 1 0 0,0 1-1 0 0,-1-1 1 0 0,1 0-1 0 0,0 1 1 0 0,0-1-1 0 0,-1 1 1 0 0,1-1-1 0 0,0 1 1 0 0,-1 0 0 0 0,1-1-1 0 0,-1 1 1 0 0,1 0-1 0 0,0 0 1 0 0,-1 0-1 0 0,1 0 1 0 0,-1 0-1 0 0,1 1 1 0 0,0-1-1 0 0,-1 0 1 0 0,-2 1-1 0 0,-13 4-233 0 0,1 1 0 0 0,0 0-1 0 0,-29 16 1 0 0,10-5 333 0 0,-108 56 767 0 0,128-63-579 0 0,0 0-1 0 0,0 1 1 0 0,1 1 0 0 0,1 0-1 0 0,0 0 1 0 0,-21 27-1 0 0,32-36-173 0 0,-1 1 1 0 0,1-1-1 0 0,0 0 0 0 0,0 1 0 0 0,1 0 0 0 0,-1-1 1 0 0,1 1-1 0 0,0 0 0 0 0,0 0 0 0 0,0-1 0 0 0,-1 8 0 0 0,3-9-17 0 0,-1 0-1 0 0,0 0 1 0 0,0 0-1 0 0,1 0 0 0 0,-1 0 1 0 0,1 0-1 0 0,-1 0 1 0 0,1 0-1 0 0,0 0 0 0 0,0 0 1 0 0,0 0-1 0 0,0 0 1 0 0,0-1-1 0 0,0 1 1 0 0,1 0-1 0 0,-1-1 0 0 0,0 1 1 0 0,1-1-1 0 0,-1 0 1 0 0,1 1-1 0 0,0-1 0 0 0,0 0 1 0 0,2 2-1 0 0,9 3-74 0 0,0 0 0 0 0,0-1 0 0 0,1-1 0 0 0,0 0 0 0 0,20 3 0 0 0,-22-4-695 0 0,14 2-6018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67 13447 0 0,'-1'0'614'0'0,"-7"2"-403"0"0,1 0 1 0 0,0 0-1 0 0,0 0 1 0 0,0 1-1 0 0,0 0 1 0 0,0 1-1 0 0,0 0 1 0 0,1 0-1 0 0,0 0 0 0 0,0 0 1 0 0,0 1-1 0 0,0 0 1 0 0,-9 11-1 0 0,8-7 101 0 0,0 0-1 0 0,1 0 0 0 0,0 1 0 0 0,0 0 0 0 0,1 0 0 0 0,0 0 1 0 0,1 1-1 0 0,-5 18 0 0 0,8-23-232 0 0,-1 1 1 0 0,2 0 0 0 0,-1-1-1 0 0,1 1 1 0 0,0 0 0 0 0,0 0-1 0 0,0-1 1 0 0,1 1 0 0 0,3 13-1 0 0,-3-17-33 0 0,1 1 1 0 0,-1 0-1 0 0,0-1 0 0 0,1 0 0 0 0,0 1 1 0 0,0-1-1 0 0,0 0 0 0 0,0 0 0 0 0,0 0 1 0 0,0 0-1 0 0,1 0 0 0 0,0-1 0 0 0,-1 1 1 0 0,1-1-1 0 0,0 0 0 0 0,0 0 0 0 0,1 0 1 0 0,-1 0-1 0 0,3 1 0 0 0,-3-2 4 0 0,-1-1 1 0 0,0 1-1 0 0,0-1 0 0 0,0 0 1 0 0,0 0-1 0 0,0 0 0 0 0,0 0 1 0 0,0 0-1 0 0,0 0 0 0 0,0-1 1 0 0,0 1-1 0 0,0-1 0 0 0,0 1 1 0 0,0-1-1 0 0,0 0 0 0 0,0 0 1 0 0,0 0-1 0 0,3-1 0 0 0,2-3 142 0 0,-1 0 0 0 0,1 0 0 0 0,6-7 0 0 0,114-117 557 0 0,11-10-1534 0 0,-129 131 419 0 0,1 0-1 0 0,0 0 1 0 0,1 1-1 0 0,-1 1 1 0 0,18-9-1 0 0,-20 12-528 0 0,0 0 0 0 0,0 1 0 0 0,0-1 0 0 0,0 1 0 0 0,12-1 0 0 0,-4 2-4968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99 12007 0 0,'0'0'1083'0'0,"-1"2"-891"0"0,0 2 177 0 0,-1-1-1 0 0,1 0 1 0 0,-1 1-1 0 0,1-1 1 0 0,-1 0-1 0 0,0 0 1 0 0,-1 0-1 0 0,1 0 1 0 0,0 0 0 0 0,-1 0-1 0 0,0-1 1 0 0,0 1-1 0 0,-3 2 1 0 0,27-1 1559 0 0,-14-4-1716 0 0,0-2 1 0 0,1 1-1 0 0,-1-1 1 0 0,0 0 0 0 0,0-1-1 0 0,0 1 1 0 0,0-1-1 0 0,0-1 1 0 0,-1 1-1 0 0,1-1 1 0 0,-1 0-1 0 0,0-1 1 0 0,6-5-1 0 0,-2 0-219 0 0,0 0 0 0 0,0 0-1 0 0,-1-1 1 0 0,-1 0 0 0 0,0-1-1 0 0,7-13 1 0 0,-10 10-323 0 0,-4 14-35 0 0,-3 1-78 0 0,-4 0 248 0 0,-1 1-1 0 0,1 0 1 0 0,0 0-1 0 0,0 1 0 0 0,0-1 1 0 0,-11 5-1 0 0,-37 21-207 0 0,5-3 254 0 0,9-7 116 0 0,-47 27 0 0 0,69-32 37 0 0,-1 0-1 0 0,2 0 1 0 0,0 2 0 0 0,-22 22-1 0 0,37-34 12 0 0,0 0-1 0 0,0 0 1 0 0,0 0-1 0 0,1 0 1 0 0,-1 0 0 0 0,1 1-1 0 0,0-1 1 0 0,0 1-1 0 0,-1-1 1 0 0,2 1-1 0 0,-1-1 1 0 0,0 1 0 0 0,0 3-1 0 0,1-4-1 0 0,0-1-1 0 0,0 1 1 0 0,0-1-1 0 0,0 0 1 0 0,1 1 0 0 0,-1-1-1 0 0,0 1 1 0 0,1-1-1 0 0,-1 0 1 0 0,1 1-1 0 0,0-1 1 0 0,-1 0 0 0 0,1 0-1 0 0,0 0 1 0 0,0 1-1 0 0,0-1 1 0 0,-1 0-1 0 0,1 0 1 0 0,0 0 0 0 0,1 0-1 0 0,-1 0 1 0 0,0-1-1 0 0,0 1 1 0 0,0 0-1 0 0,0 0 1 0 0,1-1 0 0 0,1 1-1 0 0,3 2 32 0 0,0-1 0 0 0,1 0 1 0 0,-1 0-1 0 0,0-1 0 0 0,1 0 0 0 0,11 0 0 0 0,44-1 177 0 0,-37-1-200 0 0,4 0-1458 0 0,45-7-1 0 0,-42 1-5270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15951 0 0,'0'0'772'0'0,"-1"1"-334"0"0,-5 0-373 0 0,1 1 0 0 0,0 0 0 0 0,0 0 0 0 0,0 0 0 0 0,0 1 0 0 0,0-1 0 0 0,1 1 1 0 0,-8 6-1 0 0,-34 32 116 0 0,43-38-102 0 0,-47 49 918 0 0,2 1 0 0 0,-54 78 1 0 0,48-49-441 0 0,-50 101 1 0 0,53-74-457 0 0,44-94-85 0 0,2-4-15 0 0,-1-1-1 0 0,-1 1 1 0 0,0-1-1 0 0,0 0 1 0 0,-13 12-1 0 0,-17 23-44 0 0,36-44-167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126 142 8287 0 0,'0'0'756'0'0,"1"0"-622"0"0,5-3 203 0 0,-5 3 26 0 0,-1 0-1 0 0,1 0 1 0 0,0 0 0 0 0,0 0-1 0 0,-1 0 1 0 0,1 0 0 0 0,0 0-1 0 0,-1 0 1 0 0,1 0 0 0 0,0 1-1 0 0,0-1 1 0 0,-1 0 0 0 0,1 0-1 0 0,0 0 1 0 0,-1 1 0 0 0,1-1 0 0 0,-1 0-1 0 0,1 1 1 0 0,0-1 0 0 0,-1 1-1 0 0,1 0 1 0 0,12 12 1829 0 0,-10-10-2111 0 0,-1 0 0 0 0,1 0 1 0 0,0 0-1 0 0,0 0 0 0 0,0-1 1 0 0,1 1-1 0 0,-1-1 0 0 0,1 0 1 0 0,-1 0-1 0 0,1 0 0 0 0,0 0 1 0 0,0-1-1 0 0,0 0 0 0 0,0 1 1 0 0,0-1-1 0 0,0-1 0 0 0,0 1 0 0 0,0-1 1 0 0,0 1-1 0 0,0-1 0 0 0,1 0 1 0 0,-1 0-1 0 0,0-1 0 0 0,0 0 1 0 0,5-1-1 0 0,16-6-10 0 0,-1-2-1 0 0,0-1 0 0 0,0-1 1 0 0,35-25-1 0 0,-46 29-77 0 0,-3 2 5 0 0,1-1-1 0 0,11-11 1 0 0,-19 16-20 0 0,-1 0 1 0 0,0-1 0 0 0,1 1-1 0 0,-1-1 1 0 0,0 0 0 0 0,0 0-1 0 0,0 0 1 0 0,-1 0 0 0 0,1 0-1 0 0,-1 0 1 0 0,0 0 0 0 0,0-1-1 0 0,1-2 1 0 0,-1 5 2 0 0,-1 0-1 0 0,0 0 1 0 0,0 0 0 0 0,0 0 0 0 0,1 0 0 0 0,-1 0-1 0 0,0 0 1 0 0,0 0 0 0 0,0 0 0 0 0,0 0 0 0 0,-1 1-1 0 0,1-1 1 0 0,0 0 0 0 0,0 0 0 0 0,0 0 0 0 0,-1 0-1 0 0,1 0 1 0 0,-1 0 0 0 0,1 0 0 0 0,0 1 0 0 0,-1-1-1 0 0,0 0 1 0 0,1 0 0 0 0,-1 1 0 0 0,1-1 0 0 0,-1 0-1 0 0,0 1 1 0 0,1-1 0 0 0,-1 0 0 0 0,0 1 0 0 0,0-1-1 0 0,0 1 1 0 0,1-1 0 0 0,-1 1 0 0 0,0 0 0 0 0,0-1-1 0 0,0 1 1 0 0,0 0 0 0 0,0 0 0 0 0,0 0 0 0 0,0-1-1 0 0,0 1 1 0 0,1 0 0 0 0,-1 0 0 0 0,0 0 0 0 0,-2 1-1 0 0,-5-1-140 0 0,1 1 0 0 0,-1 1-1 0 0,0-1 1 0 0,-10 5-1 0 0,14-5 114 0 0,-22 9-290 0 0,0 0 0 0 0,1 3 1 0 0,-31 19-1 0 0,10-6 97 0 0,8-5 170 0 0,-48 36 0 0 0,71-45 142 0 0,-1 0 0 0 0,2 1 0 0 0,0 1 0 0 0,1 1 0 0 0,-17 22 0 0 0,28-33-21 0 0,-1 0 0 0 0,1 0-1 0 0,0 1 1 0 0,1-1-1 0 0,-1 0 1 0 0,1 1 0 0 0,0-1-1 0 0,0 1 1 0 0,0 0 0 0 0,0-1-1 0 0,1 1 1 0 0,0 0 0 0 0,0-1-1 0 0,0 1 1 0 0,1 0 0 0 0,-1-1-1 0 0,1 1 1 0 0,0-1 0 0 0,1 1-1 0 0,-1-1 1 0 0,1 1-1 0 0,0-1 1 0 0,0 0 0 0 0,4 7-1 0 0,-2-4-212 0 0,1 0 0 0 0,0-1 0 0 0,0 1 0 0 0,0-1 0 0 0,1-1 0 0 0,6 6 0 0 0,-6-6-696 0 0,0-1 1 0 0,0 0 0 0 0,0 0 0 0 0,0-1-1 0 0,0 1 1 0 0,12 2 0 0 0,2 0-4714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9215 0 0,'9'0'1014'0'0,"-9"3"1562"0"0,-18 8 2192 0 0,7-5-5631 0 0,-102 71 1975 0 0,88-57-576 0 0,0 0 1 0 0,-27 31-1 0 0,33-32-140 0 0,-16 18 357 0 0,33-33-648 0 0,-1-1 0 0 0,1 0 0 0 0,0 1 1 0 0,0 0-1 0 0,0-1 0 0 0,0 1 0 0 0,0 0 0 0 0,1 0 0 0 0,-1 5 0 0 0,1-8 119 0 0,12 12 520 0 0,-9-12-693 0 0,0-1-1 0 0,-1 1 0 0 0,1-1 1 0 0,0 1-1 0 0,0-1 0 0 0,0 0 1 0 0,0 1-1 0 0,0-1 0 0 0,0 0 1 0 0,0 0-1 0 0,0-1 1 0 0,0 1-1 0 0,2-1 0 0 0,27-7 294 0 0,-25 7-273 0 0,30-13-160 0 0,0-1-1 0 0,-1-2 1 0 0,52-33-1 0 0,-37 21-648 0 0,-37 22 560 0 0,1-1-648 0 0,0 0 0 0 0,22-18-1 0 0,-33 24 552 0 0,-1 0 0 0 0,1 0 0 0 0,-1 0 0 0 0,0-1 0 0 0,1 1 0 0 0,-1-1 0 0 0,0 0 0 0 0,-1 0 0 0 0,1 1 0 0 0,0-1 0 0 0,-1 0 0 0 0,1 0 0 0 0,-1-1 0 0 0,0 1 0 0 0,0 0 0 0 0,-1 0 0 0 0,1-1 0 0 0,0 1 0 0 0,-1-5 0 0 0,-1-4-568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487 554 7367 0 0,'2'0'568'0'0,"18"-6"835"0"0,-1 0 0 0 0,0-2 0 0 0,0 0 0 0 0,-1-1 0 0 0,0 0-1 0 0,20-16 1 0 0,-18 9-1106 0 0,0-1-1 0 0,-1-2 0 0 0,-1 1 1 0 0,-1-2-1 0 0,0-1 1 0 0,14-24-1 0 0,-20 27-406 0 0,0-1-1 0 0,-2 1 1 0 0,0-2 0 0 0,-2 1 0 0 0,0-1 0 0 0,-1 0-1 0 0,-1 0 1 0 0,3-24 0 0 0,-6 33-110 0 0,-2 1-1 0 0,1 0 1 0 0,-2-1 0 0 0,1 1-1 0 0,-3-14 1 0 0,2 22 197 0 0,1-1 0 0 0,-1 0 0 0 0,1 1 1 0 0,-1-1-1 0 0,0 1 0 0 0,0 0 0 0 0,0-1 0 0 0,0 1 0 0 0,-1-1 0 0 0,1 1 1 0 0,-1 0-1 0 0,1 0 0 0 0,-1 0 0 0 0,0 0 0 0 0,0 0 0 0 0,1 0 1 0 0,-1 1-1 0 0,-1-1 0 0 0,1 1 0 0 0,0-1 0 0 0,0 1 0 0 0,-1 0 0 0 0,1-1 1 0 0,0 1-1 0 0,-6-1 0 0 0,6 2 19 0 0,0 0-1 0 0,-1 0 1 0 0,1 0 0 0 0,0 0-1 0 0,-1 0 1 0 0,1 0-1 0 0,0 1 1 0 0,0-1 0 0 0,0 1-1 0 0,-1 0 1 0 0,1-1 0 0 0,0 1-1 0 0,0 0 1 0 0,0 0 0 0 0,0 1-1 0 0,0-1 1 0 0,-2 2 0 0 0,-4 4 31 0 0,0 0 0 0 0,-10 13 1 0 0,9-11 43 0 0,-166 211 1825 0 0,163-203-1766 0 0,-62 93 650 0 0,15-22-248 0 0,-54 83 225 0 0,22-30-418 0 0,-99 165 178 0 0,189-304-535 0 0,0 0-1 0 0,0 0 0 0 0,-1 0 0 0 0,2 0 0 0 0,-1 1 0 0 0,0-1 1 0 0,0 0-1 0 0,1 0 0 0 0,-1 1 0 0 0,1-1 0 0 0,0 0 0 0 0,0 1 1 0 0,0-1-1 0 0,0 0 0 0 0,0 3 0 0 0,0-4-354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3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17623 0 0,'2'-3'154'0'0,"0"0"0"0"0,1 1 1 0 0,-1-1-1 0 0,1 1 0 0 0,0 0 0 0 0,0 0 0 0 0,-1 0 0 0 0,1 0 0 0 0,1 0 1 0 0,-1 1-1 0 0,0 0 0 0 0,0-1 0 0 0,1 1 0 0 0,5-1 0 0 0,7-1 508 0 0,30-2 0 0 0,-36 4-121 0 0,129-3 1239 0 0,-8 1-1314 0 0,-15-6-1409 0 0,-82 8-369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101 3223 0 0,'135'-45'3559'0'0,"25"-5"4362"0"0,-153 48-7616 0 0,-5 1-93 0 0,0 1 1 0 0,0-1 0 0 0,0 1 0 0 0,0-1-1 0 0,0 1 1 0 0,0 0 0 0 0,0 0 0 0 0,0 0-1 0 0,3 0 1 0 0,-18 16 859 0 0,0-5-763 0 0,-1-2 0 0 0,-1 1 0 0 0,1-2 0 0 0,-2 0 1 0 0,-20 8-1 0 0,-8 4-50 0 0,-34 21-86 0 0,-82 37-56 0 0,-405 133 13 0 0,437-167-120 0 0,116-40-15 0 0,-192 59-598 0 0,202-62 614 0 0,0 0-7 0 0,0-1 1 0 0,0 0-1 0 0,0 1 1 0 0,1-1-1 0 0,-1 0 1 0 0,0 0-1 0 0,0 0 1 0 0,0 0-1 0 0,0 0 1 0 0,0-1-1 0 0,1 1 1 0 0,-1-1 0 0 0,0 1-1 0 0,0-1 1 0 0,1 1-1 0 0,-1-1 1 0 0,0 0-1 0 0,1 0 1 0 0,-1 0-1 0 0,1 0 1 0 0,-1 0-1 0 0,1 0 1 0 0,-1 0-1 0 0,1-1 1 0 0,-1-1-1 0 0,-22-20 263 0 0,23 22-199 0 0,1-2 2 0 0,0-1 0 0 0,1 0 0 0 0,-1 1 0 0 0,1-1 0 0 0,-1 1 0 0 0,1-1 0 0 0,0 1 0 0 0,1-1 0 0 0,-1 1 0 0 0,1 0 0 0 0,2-5 0 0 0,-3 5-69 0 0,13-42 63 0 0,-13 42-65 0 0,0 0-1 0 0,1 1 1 0 0,0-1 0 0 0,-1 1-1 0 0,1 0 1 0 0,0-1 0 0 0,0 1-1 0 0,0 0 1 0 0,0 0 0 0 0,0 0-1 0 0,1 0 1 0 0,-1 1 0 0 0,1-1-1 0 0,-1 1 1 0 0,4-2 0 0 0,7-3-54 0 0,-1 1 1 0 0,15-3 0 0 0,-5 1-20 0 0,122-33-76 0 0,-134 38 149 0 0,1 1 0 0 0,0 0-1 0 0,-1 0 1 0 0,1 1 0 0 0,0 1-1 0 0,0 0 1 0 0,14 3 0 0 0,-22-4-33 0 0,2 4 16 0 0,2 4 16 0 0,-4-4 4 0 0,1 1 0 0 0,0-1-1 0 0,-1 1 1 0 0,0 0 0 0 0,5 11 0 0 0,4 6 66 0 0,7 2 134 0 0,1-2 1 0 0,0 0-1 0 0,26 19 0 0 0,-37-34-158 0 0,0 0-1 0 0,0-1 1 0 0,0-1-1 0 0,1 0 1 0 0,0 0-1 0 0,0-1 1 0 0,1 0-1 0 0,-1-1 1 0 0,16 4-1 0 0,8-2 188 0 0,59 2 1 0 0,-65-7-41 0 0,0 2 1 0 0,1 1 0 0 0,37 10-1 0 0,-36-3-142 0 0,-21-6-37 0 0,0-1 1 0 0,-1 0 0 0 0,13 2 0 0 0,-18-5-10 0 0,1 0 0 0 0,-1 0-1 0 0,0 0 1 0 0,0 0 0 0 0,0 0 0 0 0,1 0-1 0 0,-1-1 1 0 0,0 0 0 0 0,0 1 0 0 0,0-1 0 0 0,0 0-1 0 0,0-1 1 0 0,4-1 0 0 0,2-3 58 0 0,0-1 1 0 0,13-11-1 0 0,12-8-152 0 0,-33 25 22 0 0,-9 6-1970 0 0,-5 6-941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8287 0 0,'0'0'8552'0'0,"2"0"-7388"0"0,9 1-670 0 0,0-2 0 0 0,0 1 0 0 0,0-2-1 0 0,0 1 1 0 0,0-1 0 0 0,17-6 0 0 0,5-1 45 0 0,14-1-24 0 0,7-3-53 0 0,0 3 1 0 0,63-4 0 0 0,-113 14-619 0 0,0 0 1 0 0,0 0-1 0 0,-1 0 0 0 0,1 0 1 0 0,0 1-1 0 0,0-1 0 0 0,0 1 1 0 0,-1 0-1 0 0,1 0 0 0 0,5 3 1 0 0,-8-3-113 0 0,-1 0 0 0 0,1 0-1 0 0,0 0 1 0 0,-1 0 0 0 0,0 0 0 0 0,1 0 0 0 0,-1 0 0 0 0,1 0 0 0 0,-1 1 0 0 0,0-1 0 0 0,0 0-1 0 0,0 0 1 0 0,0 0 0 0 0,1 0 0 0 0,-2 1 0 0 0,1-1 0 0 0,0 0 0 0 0,0 0 0 0 0,0 0-1 0 0,-1 2 1 0 0,1-3 135 0 0,-1 9-6022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39 455 0 0,'-34'3'19387'0'0,"49"-3"-17936"0"0,135-12 760 0 0,-45 2-1604 0 0,-7 1-94 0 0,46-2-3651 0 0,-141 21-258 0 0,-2-1 1345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 1839 0 0,'0'0'22552'0'0,"-6"6"-22331"0"0,1-4-221 0 0,4-1-53 0 0,7-5-407 0 0,5-9 295 0 0,-6 8 153 0 0,3 2 7 0 0,1 1 7 0 0,-9 2 1 0 0,0 0 0 0 0,1 0 0 0 0,-1 0 0 0 0,0 0-1 0 0,0 0 1 0 0,1 0 0 0 0,-1 0 0 0 0,0 0 0 0 0,1 0 0 0 0,-1 0 0 0 0,0 0 0 0 0,0 0-1 0 0,1 0 1 0 0,-1 1 0 0 0,0-1 0 0 0,0 0 0 0 0,0 0 0 0 0,1 0 0 0 0,-1 0-1 0 0,0 0 1 0 0,0 1 0 0 0,0-1 0 0 0,1 0 0 0 0,-1 0 0 0 0,0 0 0 0 0,0 1 0 0 0,0-1-1 0 0,0 0 1 0 0,0 0 0 0 0,1 1 0 0 0,-1-1 0 0 0,0 0 0 0 0,0 0 0 0 0,0 1-1 0 0,0-1 1 0 0,0 0 0 0 0,0 0 0 0 0,0 1 0 0 0,0-1 0 0 0,0 9 127 0 0,-1-5-118 0 0,1-2-2 0 0,-1 0 0 0 0,0 0 0 0 0,1 0 0 0 0,-1-1 0 0 0,0 1 0 0 0,0 0 1 0 0,0 0-1 0 0,0-1 0 0 0,0 1 0 0 0,-1-1 0 0 0,1 1 0 0 0,0-1 0 0 0,-1 1 1 0 0,1-1-1 0 0,-2 1 0 0 0,2-1 179 0 0,2-5-168 0 0,0 0 1 0 0,0 0-1 0 0,1 1 0 0 0,-1-1 1 0 0,4-6-1 0 0,0 5-21 0 0,1-1 0 0 0,-2 2-11 0 0,-3 3-43 0 0,0 2-5 0 0,4 4 47 0 0,-2 2 23 0 0,-1 1 31 0 0,-1-6-36 0 0,0 6-5 0 0,-2 3 78 0 0,0-8-37 0 0,-1 2-63 0 0,2-4-134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 5063 0 0,'14'-7'544'0'0,"21"-12"10660"0"0,-66 29-9840 0 0,8 6-1257 0 0,1 0 0 0 0,1 1 0 0 0,0 2 0 0 0,1 0 0 0 0,-18 22 0 0 0,9-4-94 0 0,0 1-1 0 0,-25 46 1 0 0,50-76 9 0 0,0 0-1 0 0,1 0 0 0 0,0 0 1 0 0,0 1-1 0 0,-2 12 1 0 0,4-17 31 0 0,0 0 1 0 0,1 1 0 0 0,-1-1 0 0 0,1 1 0 0 0,0-1 0 0 0,0 0-1 0 0,1 1 1 0 0,-1-1 0 0 0,1 1 0 0 0,0-1 0 0 0,0 0-1 0 0,3 8 1 0 0,-3-10-8 0 0,1 0 0 0 0,-1 0 1 0 0,1 0-1 0 0,0-1 0 0 0,-1 1 0 0 0,1 0 0 0 0,0-1 0 0 0,0 1 0 0 0,0-1 0 0 0,0 0 0 0 0,0 1 0 0 0,0-1 1 0 0,0 0-1 0 0,0 0 0 0 0,1 0 0 0 0,-1-1 0 0 0,0 1 0 0 0,1-1 0 0 0,-1 1 0 0 0,0-1 0 0 0,1 0 0 0 0,3 0 1 0 0,5 0 112 0 0,1 0 1 0 0,0-1-1 0 0,14-4 1 0 0,-17 4-79 0 0,62-12 426 0 0,0-2-1 0 0,115-41 1 0 0,-181 55-496 0 0,0-1 0 0 0,0-1 1 0 0,0 1-1 0 0,-1-1 0 0 0,1 0 0 0 0,-1 0 0 0 0,6-5 0 0 0,-9 7-5 0 0,0 0-1 0 0,0-1 1 0 0,1 1-1 0 0,-2-1 0 0 0,1 1 1 0 0,0 0-1 0 0,0-1 1 0 0,0 0-1 0 0,-1 1 0 0 0,1-1 1 0 0,-1 1-1 0 0,1-1 0 0 0,-1 0 1 0 0,0 1-1 0 0,0-1 1 0 0,0 0-1 0 0,1 0 0 0 0,-2 1 1 0 0,1-1-1 0 0,0 0 1 0 0,0 1-1 0 0,0-1 0 0 0,-1 0 1 0 0,1 1-1 0 0,-1-1 0 0 0,-1-2 1 0 0,-10-24 59 0 0,-32-49-1 0 0,-6-11-337 0 0,46 78 190 0 0,0 1-46 0 0,0 1 0 0 0,0-1 1 0 0,-1 1-1 0 0,0-1 1 0 0,-9-9-1 0 0,13 17 105 0 0,0 0 0 0 0,0-1-1 0 0,-1 1 1 0 0,1 0 0 0 0,-1 0-1 0 0,1 0 1 0 0,-1 0 0 0 0,1 0-1 0 0,-1 0 1 0 0,0 0 0 0 0,1 0-1 0 0,-1 1 1 0 0,0-1 0 0 0,0 0-1 0 0,0 1 1 0 0,1 0-1 0 0,-1-1 1 0 0,0 1 0 0 0,0 0-1 0 0,0 0 1 0 0,0 0 0 0 0,1 0-1 0 0,-1 1 1 0 0,0-1 0 0 0,0 0-1 0 0,0 1 1 0 0,0-1 0 0 0,1 1-1 0 0,-1 0 1 0 0,0 0 0 0 0,1-1-1 0 0,-1 1 1 0 0,0 0 0 0 0,-1 2-1 0 0,-7 5-163 0 0,0 0-1 0 0,1 0 0 0 0,-16 20 1 0 0,0 0-1390 0 0,15-18 134 0 0,1 0-68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4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 13015 0 0,'5'-5'1179'0'0,"0"-1"1708"0"0,-7 20-1371 0 0,-5 13-732 0 0,-1-1 0 0 0,-1 0 1 0 0,-25 48-1 0 0,-12 33-187 0 0,11 11-252 0 0,29-94-199 0 0,2 1-1 0 0,1-1 1 0 0,0 34 0 0 0,4-56-98 0 0,0 3-59 0 0,-1-5-54 0 0,0 1 0 0 0,1-1 0 0 0,-1 0 0 0 0,0 1 0 0 0,1-1 0 0 0,-1 0 0 0 0,1 1 0 0 0,-1-1 0 0 0,1 0 0 0 0,-1 0 0 0 0,1 1-1 0 0,-1-1 1 0 0,1 0 0 0 0,-1 0 0 0 0,1 0 0 0 0,-1 0 0 0 0,1 0 0 0 0,-1 0 0 0 0,1 0 0 0 0,10 1-5244 0 0,0-2-1866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0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48 1839 0 0,'6'-11'64'0'0,"-4"7"12"0"0,0 0-1 0 0,0 0 1 0 0,0 0 0 0 0,-1 1-1 0 0,4-15 12749 0 0,-6 20-12398 0 0,-4 8-3 0 0,-63 138 1934 0 0,45-86-2338 0 0,-162 400 154 0 0,20-170-189 0 0,147-264-264 0 0,17-27-420 0 0,7-5-1136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1117 140 11311 0 0,'27'-22'707'0'0,"-17"14"175"0"0,1 0 1 0 0,-2-1-1 0 0,1 0 1 0 0,-1 0-1 0 0,0-1 1 0 0,-1 0-1 0 0,13-20 1 0 0,-21 28-548 0 0,1 0-3 0 0,0-4-40 0 0,-2 5-294 0 0,1 0 1 0 0,-1 0 0 0 0,0 0 0 0 0,1 0-1 0 0,-1 1 1 0 0,0-1 0 0 0,0 0 0 0 0,0 0 0 0 0,1 0-1 0 0,-1 1 1 0 0,0-1 0 0 0,0 1 0 0 0,0-1-1 0 0,0 0 1 0 0,0 1 0 0 0,0 0 0 0 0,0-1 0 0 0,0 1-1 0 0,0 0 1 0 0,-1-1 0 0 0,1 1 0 0 0,0 0 0 0 0,0 0-1 0 0,0 0 1 0 0,0 0 0 0 0,0 0 0 0 0,0 0-1 0 0,-1 0 1 0 0,1 0 0 0 0,0 1 0 0 0,0-1 0 0 0,0 0-1 0 0,-2 1 1 0 0,0 0-29 0 0,-19 5-147 0 0,1 1 0 0 0,0 1 1 0 0,-36 19-1 0 0,6-3 6 0 0,4-4 105 0 0,2 2-1 0 0,-80 53 0 0 0,120-71 69 0 0,-105 80 205 0 0,95-71-130 0 0,0 1 0 0 0,1 1 0 0 0,1 0 1 0 0,-21 31-1 0 0,27-33-48 0 0,7-13-24 0 0,0 1 0 0 0,0-1 0 0 0,0 1 0 0 0,0 0 0 0 0,0-1 0 0 0,0 1 0 0 0,0 0 0 0 0,0-1 0 0 0,0 1 0 0 0,0 0 0 0 0,0-1 0 0 0,0 1 0 0 0,0-1 0 0 0,0 1 0 0 0,1 0 0 0 0,0 1 6 0 0,-1-1-1 0 0,1 0 1 0 0,0 0 0 0 0,0 0-1 0 0,1 0 1 0 0,-1 0 0 0 0,0 0-1 0 0,0 0 1 0 0,0 0-1 0 0,1 0 1 0 0,-1 0 0 0 0,0 0-1 0 0,1-1 1 0 0,-1 1 0 0 0,1-1-1 0 0,-1 1 1 0 0,0-1-1 0 0,1 0 1 0 0,-1 1 0 0 0,1-1-1 0 0,-1 0 1 0 0,1 0 0 0 0,0 0-1 0 0,-1 0 1 0 0,1 0-1 0 0,-1 0 1 0 0,2-1 0 0 0,6 0 34 0 0,-1-1 0 0 0,1 0 0 0 0,10-4 0 0 0,323-117 349 0 0,-327 118-390 0 0,17-5 26 0 0,31-16 0 0 0,-55 21-18 0 0,-34 19 60 0 0,-38 14 0 0 0,7-4-12 0 0,9 1-60 0 0,2 2 0 0 0,0 1 0 0 0,2 3 0 0 0,-64 57 0 0 0,-142 164 0 0 0,233-233 0 0 0,-45 47-8 0 0,-118 133-76 0 0,142-152 64 0 0,2 1 0 0 0,-43 77 0 0 0,70-109 19 0 0,-8 23-1 0 0,15-34 4 0 0,0 1 0 0 0,0-1-1 0 0,1 0 1 0 0,0 1 0 0 0,0 0-1 0 0,1-1 1 0 0,-1 1 0 0 0,1 9-1 0 0,0-13 3 0 0,1-1 0 0 0,-1 0 0 0 0,0 0 1 0 0,0 0-1 0 0,1 1 0 0 0,-1-1 0 0 0,1 0 0 0 0,-1 0 0 0 0,1 0 0 0 0,-1 0 0 0 0,1 0 0 0 0,0 0 0 0 0,0 0 1 0 0,-1 0-1 0 0,1 0 0 0 0,0 0 0 0 0,0 0 0 0 0,0-1 0 0 0,0 1 0 0 0,1 1 0 0 0,0-1 4 0 0,0 0-1 0 0,1-1 0 0 0,-1 1 0 0 0,0 0 1 0 0,0-1-1 0 0,0 1 0 0 0,1-1 0 0 0,-1 0 1 0 0,0 0-1 0 0,3 0 0 0 0,5-1 13 0 0,0 0 0 0 0,0-1 1 0 0,18-6-1 0 0,-28 8-20 0 0,36-12-802 0 0,0-2-1 0 0,-1-2 1 0 0,50-29 0 0 0,-44 20-5656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419 151 3679 0 0,'28'-52'185'0'0,"-15"29"767"0"0,12-30 1 0 0,-21 30 8275 0 0,-15 28-7875 0 0,7-2-1245 0 0,1 1 0 0 0,-1 0-1 0 0,1-1 1 0 0,0 1 0 0 0,0 1 0 0 0,0-1 0 0 0,1 0-1 0 0,-1 0 1 0 0,1 1 0 0 0,-2 6 0 0 0,-3 9-64 0 0,-4 22 1 0 0,10-36-28 0 0,-14 46 290 0 0,-1-1 1 0 0,-3 0 0 0 0,-27 51-1 0 0,-88 140 734 0 0,43-83-973 0 0,57-94-31 0 0,-31 79 0 0 0,61-136-74 0 0,3-6-160 0 0,6-10-3769 0 0,3-8 2285 0 0,0-2-14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22 147 5527 0 0,'-21'-3'8283'0'0,"33"4"-6782"0"0,12-5-894 0 0,0 0 0 0 0,-1-1 0 0 0,1-2 0 0 0,31-13 0 0 0,-47 17-483 0 0,143-45 1655 0 0,-22 7-742 0 0,-116 36-1026 0 0,3-1-92 0 0,-5 4-3433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0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19 8431 0 0,'0'0'3792'0'0,"-12"9"-3177"0"0,1-1-349 0 0,-1 1 0 0 0,1 1 1 0 0,1 0-1 0 0,0 0 0 0 0,0 1 0 0 0,1 0 0 0 0,0 1 0 0 0,1-1 1 0 0,0 2-1 0 0,-11 25 0 0 0,16-29-149 0 0,1 0 1 0 0,0-1-1 0 0,1 1 1 0 0,0 0 0 0 0,0 0-1 0 0,1 0 1 0 0,0 0-1 0 0,1 0 1 0 0,0 0-1 0 0,0 0 1 0 0,1 0-1 0 0,0 0 1 0 0,5 12-1 0 0,-6-19-93 0 0,0 1-1 0 0,0-1 1 0 0,0 0 0 0 0,0 0-1 0 0,0 1 1 0 0,0-1-1 0 0,1 0 1 0 0,-1 0 0 0 0,1 0-1 0 0,-1 0 1 0 0,1-1-1 0 0,0 1 1 0 0,0 0-1 0 0,0-1 1 0 0,0 1 0 0 0,0-1-1 0 0,0 0 1 0 0,0 1-1 0 0,1-1 1 0 0,-1 0 0 0 0,0 0-1 0 0,1-1 1 0 0,-1 1-1 0 0,1 0 1 0 0,-1-1 0 0 0,1 0-1 0 0,-1 1 1 0 0,1-1-1 0 0,-1 0 1 0 0,1 0-1 0 0,-1-1 1 0 0,1 1 0 0 0,-1 0-1 0 0,5-2 1 0 0,2 0 78 0 0,-1-1 1 0 0,0 0-1 0 0,1-1 1 0 0,-1 0-1 0 0,0 0 1 0 0,-1 0-1 0 0,1-1 1 0 0,11-10-1 0 0,-4 2 212 0 0,-1-1-1 0 0,23-27 0 0 0,-31 33-228 0 0,-1 0 0 0 0,1 0 1 0 0,-1-1-1 0 0,-1 0 0 0 0,1 0 0 0 0,-2 0 0 0 0,5-15 1 0 0,-7 20-87 0 0,0 0 1 0 0,0 1 0 0 0,-1-1-1 0 0,0 0 1 0 0,0 0 0 0 0,0 1 0 0 0,0-1-1 0 0,-1 0 1 0 0,1 1 0 0 0,-1-1-1 0 0,0 0 1 0 0,0 1 0 0 0,0-1 0 0 0,-1 1-1 0 0,-1-5 1 0 0,0 4-30 0 0,0 0 0 0 0,0 0 0 0 0,0 0 0 0 0,0 0 1 0 0,0 1-1 0 0,-1-1 0 0 0,0 1 0 0 0,0 0 0 0 0,0 0 0 0 0,-7-4 0 0 0,-5-2-95 0 0,5 2-52 0 0,0 0 0 0 0,-1 1 0 0 0,0 1 0 0 0,-16-6 0 0 0,27 11-138 0 0,3 7-1905 0 0,-1-5 1645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6447 0 0,'0'0'8048'0'0,"8"-13"-5560"0"0,14-26 1692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1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11687 0 0,'0'0'532'0'0,"8"-3"187"0"0,-3-1-576 0 0,1 0 1 0 0,-1 0-1 0 0,8-8 0 0 0,3-2 4904 0 0,-17 15-5032 0 0,0 0 1 0 0,0 1-1 0 0,0-1 0 0 0,0 1 1 0 0,0-1-1 0 0,0 0 0 0 0,0 0 1 0 0,0 0-1 0 0,0 0 0 0 0,-1 0 1 0 0,1 0-1 0 0,-1 0 0 0 0,-2 2 1 0 0,-3 2-36 0 0,5-4-423 0 0,-9 10 963 0 0,7-3-6201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1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145 219 7367 0 0,'0'0'2910'0'0,"0"10"-1"0"0,-8 12-1779 0 0,-1-1 0 0 0,-1-1 0 0 0,-17 27 0 0 0,-44 56 89 0 0,61-90-1082 0 0,1-1 24 0 0,8-11 330 0 0,3-9-422 0 0,1-1-54 0 0,0 0 0 0 0,1-1 0 0 0,0 1 0 0 0,0 0 0 0 0,12-16 0 0 0,34-38-245 0 0,-45 57 170 0 0,17-20-108 0 0,2 2 0 0 0,1 0-1 0 0,0 2 1 0 0,30-21 0 0 0,-36 30 238 0 0,0 1 0 0 0,1 1 0 0 0,1 1 0 0 0,-1 1 1 0 0,1 0-1 0 0,1 2 0 0 0,22-6 0 0 0,-38 12-23 0 0,0 0 0 0 0,0 0 0 0 0,0 0 0 0 0,-1 1 0 0 0,1 0 0 0 0,0 0 0 0 0,8 1 0 0 0,-1 5 29 0 0,-11-2-78 0 0,-1-2 12 0 0,0 1 4 0 0,0-1-1 0 0,0 1 1 0 0,0 0 0 0 0,0 0-1 0 0,0-1 1 0 0,-1 1 0 0 0,1 0-1 0 0,-1 0 1 0 0,0 0 0 0 0,0 0-1 0 0,0 0 1 0 0,0 0 0 0 0,0 0-1 0 0,-1 0 1 0 0,1 0 0 0 0,-1-1-1 0 0,0 1 1 0 0,-1 3 0 0 0,-3 7 20 0 0,-1 0 1 0 0,-11 18 0 0 0,12-21-48 0 0,-59 85 198 0 0,40-62-29 0 0,-8 0 114 0 0,31-32-126 0 0,2-3-122 0 0,0-1 0 0 0,0 1 1 0 0,1 0-1 0 0,-1 0 1 0 0,1 0-1 0 0,2-3 1 0 0,201-201-2490 0 0,-202 203 2411 0 0,89-78-836 0 0,-74 67 1097 0 0,1 0 0 0 0,0 2 0 0 0,27-14 0 0 0,-42 24-132 0 0,0-1 0 0 0,1 1 0 0 0,-1 0 0 0 0,0 0 0 0 0,1 1 0 0 0,0 0 0 0 0,-1-1 0 0 0,1 1 0 0 0,0 1 0 0 0,0-1 0 0 0,0 1 0 0 0,-1 0 0 0 0,1 0 0 0 0,0 0 0 0 0,0 1 0 0 0,0-1 0 0 0,-1 1 0 0 0,1 1 0 0 0,8 2 0 0 0,-11-4-61 0 0,-1 1 0 0 0,1 0 0 0 0,0 0 0 0 0,0 0 0 0 0,-1 0 0 0 0,1 0 0 0 0,0 0 0 0 0,-1 0 0 0 0,1 0 0 0 0,-1 1 0 0 0,1-1 0 0 0,-1 0 0 0 0,0 1 0 0 0,0-1 0 0 0,0 1 0 0 0,0 0 0 0 0,0-1 0 0 0,0 1 0 0 0,0 0 0 0 0,0 0 0 0 0,0 0 0 0 0,-1 0 0 0 0,1-1 0 0 0,-1 1 0 0 0,0 0 0 0 0,1 0 0 0 0,-1 0 0 0 0,0 0 0 0 0,0 0 0 0 0,0 0 0 0 0,-1 4 0 0 0,-1 4 92 0 0,0 1-1 0 0,-1-1 0 0 0,0 0 0 0 0,-7 16 0 0 0,7-19-35 0 0,-71 142 965 0 0,12-27-694 0 0,46-74-515 0 0,16-47 55 0 0,-1 5-630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1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6447 0 0,'0'0'6427'0'0,"2"0"-5444"0"0,2 0-658 0 0,1 0 0 0 0,-1 0 1 0 0,0 0-1 0 0,1-1 0 0 0,-1 1 0 0 0,0-1 1 0 0,9-3-1 0 0,31-13 930 0 0,-23 8-716 0 0,5-2-268 0 0,0 2 1 0 0,1 1-1 0 0,30-5 1 0 0,-41 11-2381 0 0,29-1 0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10135 0 0,'0'0'9262'0'0,"19"-1"-6873"0"0,-5 1-1838 0 0,0 1 1 0 0,23 4-1 0 0,-33-4-721 0 0,0 0-1 0 0,1 0 0 0 0,-1 0 0 0 0,1-1 0 0 0,-1 1 0 0 0,6-1 0 0 0,5-2-7160 0 0,-6 0 897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2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92 4607 0 0,'0'0'1036'0'0,"-17"0"1254"0"0,-81 23 4072 0 0,81-22 875 0 0,23-3-6796 0 0,31-8-228 0 0,1 3 0 0 0,43-4 0 0 0,-17 3-119 0 0,-27 5-60 0 0,0 1 1 0 0,0 2 0 0 0,52 6-1 0 0,-15 0-151 0 0,-60-6 113 0 0,-1 0 0 0 0,0-1 1 0 0,0-1-1 0 0,0 0 0 0 0,0 0 0 0 0,16-6 0 0 0,70-32-35 0 0,-59 22 33 0 0,-7 7-13 0 0,-32 10-73 0 0,-1 3-117 0 0,-2 3 171 0 0,0 1-1 0 0,-1-1 0 0 0,1 0 1 0 0,-1 0-1 0 0,0-1 1 0 0,0 1-1 0 0,0 0 1 0 0,-1-1-1 0 0,0 0 0 0 0,0 0 1 0 0,0 0-1 0 0,0 0 1 0 0,-1-1-1 0 0,-7 6 1 0 0,-4 0 5 0 0,0 0 0 0 0,-1-1 1 0 0,-22 8-1 0 0,30-12 23 0 0,-27 5-1 0 0,34-8-43 0 0,-12 15-22 0 0,-174 175 16 0 0,118-118 77 0 0,60-61 61 0 0,1 0-1 0 0,1 0 0 0 0,0 1 1 0 0,-11 24-1 0 0,13-12 127 0 0,25-29-333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3 10367 0 0,'0'0'506'0'0,"2"0"-220"0"0,-2 0 64 0 0,0-1-1 0 0,1 1 0 0 0,-1 0 1 0 0,1 0-1 0 0,-1-1 1 0 0,1 1-1 0 0,0 0 0 0 0,-1 0 1 0 0,1 0-1 0 0,-1 0 0 0 0,1 0 1 0 0,-1 0-1 0 0,1 0 0 0 0,-1 0 1 0 0,1 0-1 0 0,-1 0 1 0 0,1 0-1 0 0,0 0 0 0 0,-1 0 1 0 0,1 0-1 0 0,0 1-290 0 0,-1-1-1 0 0,0 0 1 0 0,0 1 0 0 0,0-1-1 0 0,0 0 1 0 0,0 1-1 0 0,0-1 1 0 0,0 0 0 0 0,0 1-1 0 0,0-1 1 0 0,0 0 0 0 0,0 1-1 0 0,0-1 1 0 0,0 0 0 0 0,0 1-1 0 0,0-1 1 0 0,0 0-1 0 0,-1 0 1 0 0,1 1 0 0 0,0-1-1 0 0,0 0 1 0 0,0 1 0 0 0,-1-1-1 0 0,-11 17-259 0 0,1-8 300 0 0,0-1 0 0 0,0-1-1 0 0,-1 0 1 0 0,0 0 0 0 0,0-1 0 0 0,-21 7 0 0 0,13-5-70 0 0,-19 7-64 0 0,-1-2 0 0 0,-44 10 0 0 0,-83 6-385 0 0,161-28 389 0 0,1 0 0 0 0,-1-1 0 0 0,1 1 0 0 0,0-1-1 0 0,-1-1 1 0 0,1 1 0 0 0,-1-1 0 0 0,1 0 0 0 0,0 0 0 0 0,-1 0 0 0 0,1-1 0 0 0,-7-3 0 0 0,11 4-6 0 0,1 0 0 0 0,-1 0 0 0 0,1 0 0 0 0,-1 0 0 0 0,1 0 0 0 0,0 0 0 0 0,-1 0 0 0 0,1-1 0 0 0,0 1 0 0 0,0 0 0 0 0,0 0 0 0 0,0 0 0 0 0,0-2 0 0 0,0 1-53 0 0,0-1 9 0 0,0 0 0 0 0,0 1 0 0 0,0-1 0 0 0,0 0 0 0 0,0 0 0 0 0,1 1 1 0 0,0-1-1 0 0,0-3 0 0 0,17-27-512 0 0,-18 32 501 0 0,-16 12-48 0 0,6-3 246 0 0,1 1 1 0 0,0 0 0 0 0,0 1 0 0 0,1 0-1 0 0,-11 15 1 0 0,-3 5 141 0 0,-2 0 18 0 0,-30 27 1 0 0,53-55 220 0 0,7-3-430 0 0,-4 0-83 0 0,1 1 1 0 0,-1-1-1 0 0,1 1 1 0 0,-1-1-1 0 0,1 1 1 0 0,4 0-1 0 0,51 10-183 0 0,-19-3-64 0 0,53 4-1 0 0,42-1 527 0 0,-103-7 26 0 0,-20-3-191 0 0,-1 1-1 0 0,0 0 0 0 0,0 1 1 0 0,0 0-1 0 0,0 1 0 0 0,-1 0 1 0 0,13 5-1 0 0,-22-7-81 0 0,1-1 0 0 0,0 1 1 0 0,0 0-1 0 0,0-1 0 0 0,-1 1 0 0 0,1 0 1 0 0,0-1-1 0 0,-1 1 0 0 0,1 0 0 0 0,-1 0 0 0 0,1 0 1 0 0,-1 0-1 0 0,1 0 0 0 0,-1 0 0 0 0,1-1 1 0 0,-1 1-1 0 0,0 0 0 0 0,1 0 0 0 0,-1 0 1 0 0,0 0-1 0 0,0 0 0 0 0,0 0 0 0 0,0 0 1 0 0,0 0-1 0 0,0 0 0 0 0,0 0 0 0 0,0 0 0 0 0,-1 0 1 0 0,1 0-1 0 0,0 0 0 0 0,0 0 0 0 0,-1 0 1 0 0,1 0-1 0 0,-1 0 0 0 0,1 0 0 0 0,-1 0 1 0 0,1 0-1 0 0,-2 1 0 0 0,-1 2 43 0 0,0 0-1 0 0,0 0 1 0 0,0 1-1 0 0,-1-2 1 0 0,-6 7 0 0 0,-6 2 61 0 0,-1 0 1 0 0,0-2 0 0 0,-1 0 0 0 0,-23 10 0 0 0,-77 24 67 0 0,78-32-129 0 0,-75 10 0 0 0,30-6 63 0 0,67-15-58 0 0,19-1-58 0 0,-1 0 0 0 0,0 0 0 0 0,0 0 1 0 0,0 0-1 0 0,0 0 0 0 0,0 0 1 0 0,0 0-1 0 0,0 0 0 0 0,0 0 0 0 0,0-1 1 0 0,0 1-1 0 0,1 0 0 0 0,-1 0 1 0 0,0 0-1 0 0,0 0 0 0 0,0 0 0 0 0,0 0 1 0 0,0 0-1 0 0,0 0 0 0 0,0-1 1 0 0,0 1-1 0 0,0 0 0 0 0,0 0 0 0 0,0 0 1 0 0,0 0-1 0 0,0 0 0 0 0,0 0 1 0 0,0 0-1 0 0,0-1 0 0 0,0 1 0 0 0,0 0 1 0 0,0 0-1 0 0,0 0 0 0 0,0 0 1 0 0,0 0-1 0 0,0 0 0 0 0,-1 0 0 0 0,1 0 1 0 0,0-1-1 0 0,0 1 0 0 0,0 0 0 0 0,0 0 1 0 0,0 0-1 0 0,0 0 0 0 0,0 0 1 0 0,0 0-1 0 0,0 0 0 0 0,0 0 0 0 0,-1 0 1 0 0,1 0-1 0 0,0 0 0 0 0,0 0 1 0 0,0 0-1 0 0,0-1 0 0 0,0 1 0 0 0,8-5-202 0 0,1 1-383 0 0,0 0-1 0 0,14-4 1 0 0,-7 4-850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5063 0 0,'-1'2'5775'0'0,"-11"15"-525"0"0,-13 6-2588 0 0,17-15-2280 0 0,0-1 0 0 0,-11 15-1 0 0,-13 20 530 0 0,18-24-823 0 0,0 0-1 0 0,1 1 0 0 0,-11 24 0 0 0,17-29-79 0 0,3-7 11 0 0,0 0 0 0 0,1 1 0 0 0,-2 8 0 0 0,4-6-149 0 0,8-4-558 0 0,2-2-270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131 165 5063 0 0,'1'-6'14215'0'0,"-8"16"-14133"0"0,0 1-1 0 0,0 1 1 0 0,1-1 0 0 0,1 1-1 0 0,-7 21 1 0 0,1-5 32 0 0,10-23-86 0 0,-72 196 1053 0 0,72-201-1054 0 0,1 1 0 0 0,0-1 1 0 0,0 0-1 0 0,-1 1 0 0 0,1-1 0 0 0,0 1 0 0 0,0-1 0 0 0,0 0 0 0 0,0 1 0 0 0,0-1 0 0 0,0 1 1 0 0,0-1-1 0 0,0 0 0 0 0,0 1 0 0 0,0-1 0 0 0,0 1 0 0 0,0-1 0 0 0,0 0 0 0 0,0 1 1 0 0,0-1-1 0 0,0 1 0 0 0,0-1 0 0 0,0 0 0 0 0,1 1 0 0 0,-1-1 0 0 0,0 0 0 0 0,0 1 1 0 0,0-1-1 0 0,1 0 0 0 0,-1 1 0 0 0,0-1 0 0 0,1 0 0 0 0,-1 1 0 0 0,0-1 0 0 0,0 0 1 0 0,1 0-1 0 0,-1 1 0 0 0,1-1 0 0 0,-1 0 0 0 0,0 0 0 0 0,1 0 0 0 0,-1 1 0 0 0,0-1 0 0 0,1 0 1 0 0,-1 0-1 0 0,1 0 0 0 0,-1 0 0 0 0,0 0 0 0 0,1 0 0 0 0,-1 0 0 0 0,1 0 0 0 0,-1 0 1 0 0,0 0-1 0 0,1 0 0 0 0,-1 0 0 0 0,1 0 0 0 0,-1 0 0 0 0,0-1 0 0 0,1 1 0 0 0,-1 0 1 0 0,1 0-1 0 0,24-11 335 0 0,-25 11-351 0 0,38-22 218 0 0,-2-3 1 0 0,65-55-1 0 0,-52 39-183 0 0,48-42-539 0 0,86-97 0 0 0,-168 164-1142 0 0,28-22-1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76 919 0 0,'10'-29'16765'0'0,"-12"35"-17044"0"0,-6 24 398 0 0,2 0 0 0 0,0 0 0 0 0,2 1 0 0 0,2-1 0 0 0,1 59 0 0 0,2-68-91 0 0,1 0 0 0 0,0 0 0 0 0,2-1 0 0 0,0 1 0 0 0,12 32 2903 0 0,-15-56-2914 0 0,0 0-1 0 0,1 0 1 0 0,-1 0 0 0 0,1 1 0 0 0,-1-1-1 0 0,1 1 1 0 0,0-1 0 0 0,2-1 0 0 0,-1 1 21 0 0,150-206 908 0 0,-91 122-632 0 0,26-23-226 0 0,-86 107-90 0 0,10-7-95 0 0,-12 9-76 0 0,5 21-867 0 0,-1 4-136 0 0,-4-22 666 0 0,1-2 301 0 0,-1 1 0 0 0,1 0 0 0 0,0-1 0 0 0,0 1 0 0 0,-1-1 0 0 0,1 1 0 0 0,0-1 1 0 0,0 1-1 0 0,0-1 0 0 0,0 0 0 0 0,-1 1 0 0 0,1-1 0 0 0,0 0 0 0 0,0 0 1 0 0,0 0-1 0 0,0 0 0 0 0,0 0 0 0 0,0 0 0 0 0,1 0 0 0 0,10-2-1327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19 7831 0 0,'0'0'603'0'0,"1"-1"-396"0"0,14-16 9917 0 0,-22 20-9682 0 0,-8 6-374 0 0,0 2 0 0 0,-23 19 0 0 0,-8 7 0 0 0,-1-7-2 0 0,-64 29 0 0 0,97-52-59 0 0,33-2-26 0 0,9 2-41 0 0,42 16 0 0 0,-44-13 52 0 0,52 12 0 0 0,-63-20 0 0 0,-7-1 62 0 0,0 1 1 0 0,0-1 0 0 0,0 1 0 0 0,0 1-1 0 0,14 5 1 0 0,-22-7-43 0 0,1-1 1 0 0,0 1-1 0 0,-1 0 0 0 0,1-1 0 0 0,0 1 1 0 0,-1 0-1 0 0,1 0 0 0 0,-1-1 0 0 0,0 1 0 0 0,1 0 1 0 0,-1 0-1 0 0,1 0 0 0 0,-1-1 0 0 0,0 1 0 0 0,0 0 1 0 0,1 0-1 0 0,-1 0 0 0 0,0 0 0 0 0,0 0 1 0 0,0 0-1 0 0,0 0 0 0 0,0-1 0 0 0,0 1 0 0 0,0 0 1 0 0,-1 0-1 0 0,1 0 0 0 0,0 1 0 0 0,-1 1 25 0 0,0 0 0 0 0,0 0 0 0 0,0 0-1 0 0,-1 1 1 0 0,-2 3 0 0 0,-1 1 52 0 0,-1 0 0 0 0,-1-1 0 0 0,1 1 0 0 0,-1-2 0 0 0,-1 1 0 0 0,1-1 0 0 0,-1 0 0 0 0,-12 7 0 0 0,7-5-18 0 0,-1-1 0 0 0,0-1-1 0 0,0 0 1 0 0,-26 7 0 0 0,4-6 9 0 0,-1-1 1 0 0,-59 1 0 0 0,68-8-79 0 0,26 0-22 0 0,1 1 1 0 0,-1 0 0 0 0,1 0-1 0 0,-1-1 1 0 0,1 1 0 0 0,-1-1 0 0 0,1 1-1 0 0,-1-1 1 0 0,1 0 0 0 0,-1 1-1 0 0,1-1 1 0 0,0 0 0 0 0,-1 0-1 0 0,-1-2 1 0 0,3 2-114 0 0,1 0-159 0 0,17-13-1407 0 0,-4 5-2978 0 0,2 0-1626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10591 0 0,'0'0'3463'0'0,"1"9"-1027"0"0,-1-2-2284 0 0,-1 0 0 0 0,0 0 0 0 0,0-1 0 0 0,-1 1 0 0 0,0-1 1 0 0,0 1-1 0 0,-1-1 0 0 0,1 0 0 0 0,-5 6 0 0 0,-2 8 19 0 0,-103 196 293 0 0,73-150-466 0 0,-44 106 0 0 0,75-144 260 0 0,7-22-837 0 0,0 1-1 0 0,-1-1 1 0 0,-5 11 0 0 0,4-12-1061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386 110 7367 0 0,'82'-75'1416'0'0,"-47"41"10646"0"0,-52 52-11856 0 0,0 1 0 0 0,-24 39 0 0 0,-20 47-169 0 0,59-102-26 0 0,-187 376 869 0 0,107-184-608 0 0,51-99-109 0 0,13-37-73 0 0,17-56-191 0 0,0 0 0 0 0,0 0 0 0 0,0 0-1 0 0,0 0 1 0 0,-1 0 0 0 0,1-1 0 0 0,-1 1-1 0 0,0 0 1 0 0,1-1 0 0 0,-1 1 0 0 0,-1-1-1 0 0,1 0 1 0 0,0 1 0 0 0,-1-1 0 0 0,-2 2 0 0 0,4-4-197 0 0,0 0 0 0 0,0 0 0 0 0,0 0 0 0 0,0 0 1 0 0,1 0-1 0 0,-1 0 0 0 0,0 0 0 0 0,0 0 0 0 0,0 0 1 0 0,0 0-1 0 0,0-1 0 0 0,1 1 0 0 0,-1 0 0 0 0,0-1 1 0 0,-1 0-1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15719 0 0,'0'0'1767'0'0,"8"0"-674"0"0,14 0-75 0 0,0-1-1 0 0,0 0 0 0 0,28-7 1 0 0,-23 4-444 0 0,-7 1-356 0 0,14-2 565 0 0,49-1 0 0 0,-70 6-1999 0 0,0 0-1 0 0,15-3 1 0 0,-24 2 609 0 0,0 0 1 0 0,1 0-1 0 0,-1 0 0 0 0,0-1 0 0 0,0 1 0 0 0,-1-1 1 0 0,1 0-1 0 0,0 0 0 0 0,0 0 0 0 0,5-6 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4143 0 0,'0'0'11302'0'0,"2"6"-9297"0"0,-1-1-1811 0 0,0-1 1 0 0,-1 0-1 0 0,1 0 1 0 0,-1 1-1 0 0,0-1 0 0 0,-1 0 1 0 0,1 0-1 0 0,-1 1 1 0 0,-1 4-1 0 0,-12 37 557 0 0,13-44-702 0 0,-17 42 323 0 0,-2 0 0 0 0,-39 60 0 0 0,6-10-271 0 0,34-50 508 0 0,19-43-503 0 0,-1 3 390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12439 0 0,'0'0'544'0'0,"5"-7"128"0"0,-2-2-544 0 0,1 1-128 0 0,2 1 0 0 0,1-1 0 0 0,0 3 1464 0 0,0-1 264 0 0,0 0 48 0 0,1 2 16 0 0,0-1-1408 0 0,-1 4-288 0 0,2 1-24 0 0,0 1-1856 0 0,-2 2 768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76 9215 0 0,'-9'2'10991'0'0,"10"-4"-10287"0"0,2-2-605 0 0,0 0 0 0 0,0 0 1 0 0,0 0-1 0 0,0 1 0 0 0,1-1 1 0 0,-1 1-1 0 0,1 0 0 0 0,0 0 1 0 0,0 0-1 0 0,0 0 0 0 0,6-2 0 0 0,10-5-270 0 0,23-8 0 0 0,-32 14-30 0 0,-10 3-236 0 0,-22 7-4839 0 0,-3 1 3294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6 849 5063 0 0,'-5'14'544'0'0,"64"-86"12280"0"0,25-40-11263 0 0,41-45-282 0 0,-15 46-622 0 0,24-28-178 0 0,-51 47-784 0 0,-82 91 138 0 0,-1 3-325 0 0,-2 40 65 0 0,-3 0-1 0 0,-15 66 1 0 0,2-13 385 0 0,-2 60 42 0 0,18-120 0 0 0,1 0 0 0 0,5 50 0 0 0,-3-82 0 0 0,0 9-30 0 0,1 1 1 0 0,5 18 0 0 0,-6-29 25 0 0,-1 1 0 0 0,1-1 0 0 0,0 0 0 0 0,0 1 0 0 0,0-1 0 0 0,0 0 0 0 0,0 0 0 0 0,1 0 0 0 0,-1 0 0 0 0,1 0 0 0 0,-1 0 0 0 0,1 0 0 0 0,0 0 0 0 0,0-1 0 0 0,0 1 0 0 0,0-1 0 0 0,0 1 0 0 0,0-1 0 0 0,4 2 0 0 0,-4-2 10 0 0,-1-1-1 0 0,1 1 1 0 0,-1-1 0 0 0,1 0-1 0 0,-1 1 1 0 0,1-1-1 0 0,-1 0 1 0 0,1 0-1 0 0,-1 0 1 0 0,1 0 0 0 0,-1-1-1 0 0,1 1 1 0 0,-1 0-1 0 0,1-1 1 0 0,-1 1 0 0 0,1-1-1 0 0,-1 1 1 0 0,1-1-1 0 0,-1 0 1 0 0,0 1 0 0 0,1-1-1 0 0,-1 0 1 0 0,0 0-1 0 0,0 0 1 0 0,0 0 0 0 0,2-2-1 0 0,0-1 29 0 0,0 0-1 0 0,-1 0 0 0 0,0 0 1 0 0,0 0-1 0 0,0-1 1 0 0,2-5-1 0 0,-1 2 1 0 0,24-66 430 0 0,-13 33-323 0 0,20-40 1 0 0,3 12-170 0 0,3 2 1 0 0,3 2-1 0 0,3 1 1 0 0,3 3-1 0 0,2 1 1 0 0,95-84 0 0 0,-122 122-44 0 0,-14 11 31 0 0,1 2 0 0 0,0-1 0 0 0,0 1 0 0 0,0 1 0 0 0,1 0 0 0 0,19-9 0 0 0,-28 16 11 0 0,-3 0 15 0 0,1 1 0 0 0,0 0 1 0 0,-1-1-1 0 0,1 1 1 0 0,0 0-1 0 0,0 0 1 0 0,0-1-1 0 0,-1 1 1 0 0,1 0-1 0 0,0 0 1 0 0,0 0-1 0 0,0 0 1 0 0,-1 0-1 0 0,1 0 1 0 0,0 0-1 0 0,0 0 0 0 0,0 1 1 0 0,-1-1-1 0 0,2 1 1 0 0,-1 1-819 0 0,-14 32-2331 0 0,2-11-2869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81 5527 0 0,'0'0'423'0'0,"-1"1"-278"0"0,-24 12 1272 0 0,2 1 0 0 0,-1 1 0 0 0,2 1 0 0 0,0 1 0 0 0,-29 30 0 0 0,46-42-1231 0 0,0 0 0 0 0,1 1 0 0 0,-1 0 1 0 0,1 0-1 0 0,0 1 0 0 0,1-1 0 0 0,-5 12 1 0 0,7-16-160 0 0,0-1 0 0 0,1 1-1 0 0,-1 0 1 0 0,1 0 0 0 0,0-1 0 0 0,0 1 0 0 0,-1 0 0 0 0,1 0 0 0 0,0 0 0 0 0,0-1 0 0 0,1 1 0 0 0,-1 0 0 0 0,0 0 0 0 0,1-1 0 0 0,-1 1 0 0 0,1 0 0 0 0,-1 0 0 0 0,1-1 0 0 0,0 1 0 0 0,-1 0-1 0 0,1-1 1 0 0,0 1 0 0 0,0-1 0 0 0,0 1 0 0 0,1-1 0 0 0,-1 0 0 0 0,0 1 0 0 0,1-1 0 0 0,-1 0 0 0 0,0 0 0 0 0,1 0 0 0 0,-1 0 0 0 0,1 0 0 0 0,0 0 0 0 0,2 1 0 0 0,1-1 48 0 0,-1 1 1 0 0,1 0 0 0 0,0-1-1 0 0,0 0 1 0 0,0 0 0 0 0,0-1-1 0 0,1 1 1 0 0,-1-1 0 0 0,0 0-1 0 0,0-1 1 0 0,10-1 0 0 0,-4 0 73 0 0,-1-1 0 0 0,1 0 0 0 0,-1-1 0 0 0,14-7 0 0 0,-22 10-138 0 0,0 0 1 0 0,-1-1-1 0 0,1 1 0 0 0,-1 0 1 0 0,1-1-1 0 0,-1 1 0 0 0,0-1 1 0 0,1 0-1 0 0,-1 1 0 0 0,0-1 1 0 0,0 0-1 0 0,0 0 0 0 0,0 0 1 0 0,-1 1-1 0 0,1-1 0 0 0,0-3 1 0 0,6-30-28 0 0,-6 8 65 0 0,-1 0-1 0 0,-6-47 1 0 0,-1-18 111 0 0,6 79-1083 0 0,-1 10-1203 0 0,-1 8 355 0 0,2-3 1682 0 0,1-1 0 0 0,0 0 0 0 0,0 0 0 0 0,-1 0 0 0 0,1 0 0 0 0,0 0 0 0 0,0 0 0 0 0,0 0 0 0 0,0 0 0 0 0,0 0 0 0 0,1 0 1 0 0,-1 2-1 0 0,4 4-481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246 219 5527 0 0,'26'-24'362'0'0,"13"-8"4559"0"0,15-14 3076 0 0,-22 11-7482 0 0,-27 29-433 0 0,16-22 228 0 0,-20 26-298 0 0,0 0 1 0 0,1 1-1 0 0,-1-1 0 0 0,-1 0 0 0 0,1 0 0 0 0,0-1 0 0 0,0 1 0 0 0,-1 0 0 0 0,0 0 0 0 0,1 0 0 0 0,-1 0 0 0 0,0-4 0 0 0,0 5-17 0 0,0 0-1 0 0,0 1 0 0 0,0-1 1 0 0,0 0-1 0 0,0 1 1 0 0,0-1-1 0 0,0 1 1 0 0,0-1-1 0 0,-1 0 0 0 0,1 1 1 0 0,0-1-1 0 0,0 1 1 0 0,-1-1-1 0 0,1 0 0 0 0,0 1 1 0 0,-1-1-1 0 0,1 1 1 0 0,-1 0-1 0 0,1-1 0 0 0,-1 1 1 0 0,1-1-1 0 0,-1 1 1 0 0,1-1-1 0 0,-1 1 1 0 0,1 0-1 0 0,-1-1 0 0 0,1 1 1 0 0,-1 0-1 0 0,1 0 1 0 0,-1 0-1 0 0,0-1 0 0 0,1 1 1 0 0,-1 0-1 0 0,1 0 1 0 0,-2 0-1 0 0,0 0-34 0 0,-2-1 4 0 0,1 1-1 0 0,-1 0 1 0 0,0 0-1 0 0,1 0 1 0 0,-1 0 0 0 0,1 0-1 0 0,-1 1 1 0 0,0 0 0 0 0,-6 2-1 0 0,-34 15-241 0 0,31-12 193 0 0,-41 19-94 0 0,-51 32-1 0 0,84-44 361 0 0,1 2 0 0 0,0-1-1 0 0,0 2 1 0 0,2 1 0 0 0,-20 21 0 0 0,35-33-115 0 0,1-3-40 0 0,0 0 0 0 0,1 0 1 0 0,-1 0-1 0 0,1 0 0 0 0,0 0 0 0 0,0 1 1 0 0,-1-1-1 0 0,1 1 0 0 0,1-1 0 0 0,-1 1 1 0 0,0-1-1 0 0,1 1 0 0 0,-1-1 0 0 0,1 5 1 0 0,0-7-24 0 0,0 1 0 0 0,0-1 0 0 0,0 1 0 0 0,0-1 0 0 0,0 1 0 0 0,1-1 0 0 0,-1 1 0 0 0,0-1 0 0 0,0 0 0 0 0,0 1 0 0 0,1-1 0 0 0,-1 1 0 0 0,0-1 0 0 0,1 0 0 0 0,-1 1 0 0 0,0-1 0 0 0,1 0 0 0 0,-1 1 0 0 0,0-1 0 0 0,1 0 0 0 0,-1 0 0 0 0,1 1 0 0 0,-1-1 1 0 0,1 0-1 0 0,10 5 6 0 0,-7-5 4 0 0,-1 1-1 0 0,1-1 1 0 0,0 1 0 0 0,0-1-1 0 0,0-1 1 0 0,-1 1 0 0 0,1 0 0 0 0,0-1-1 0 0,0 0 1 0 0,3-1 0 0 0,40-15 81 0 0,-30 10-87 0 0,120-48-24 0 0,-136 55-68 0 0,-1 10-314 0 0,0-6 389 0 0,-1-1-1 0 0,1 1 1 0 0,-1-1 0 0 0,0 0 0 0 0,0 0 0 0 0,-2 6-1 0 0,-1 0 9 0 0,1 0-1 0 0,0 0 0 0 0,1 1 0 0 0,-2 11 1 0 0,4-21-28 0 0,0 1 0 0 0,0 0 1 0 0,0 0-1 0 0,0-1 1 0 0,0 1-1 0 0,0 0 1 0 0,0 0-1 0 0,0-1 1 0 0,1 1-1 0 0,-1 0 1 0 0,0 0-1 0 0,0-1 1 0 0,1 1-1 0 0,-1 0 0 0 0,0-1 1 0 0,1 1-1 0 0,-1 0 1 0 0,1-1-1 0 0,-1 1 1 0 0,1 0-1 0 0,-1-1 1 0 0,1 1-1 0 0,-1-1 1 0 0,2 1-1 0 0,-1 0-230 0 0,1 0 0 0 0,0 0 1 0 0,-1 0-1 0 0,1 0 0 0 0,0-1 0 0 0,-1 1 0 0 0,1-1 0 0 0,2 1 0 0 0,14 2-1236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12 342 4143 0 0,'-11'8'15328'0'0,"14"-17"-15039"0"0,0 0-1 0 0,1 1 0 0 0,1 0 1 0 0,-1-1-1 0 0,1 2 1 0 0,1-1-1 0 0,9-11 1 0 0,-1 2-37 0 0,9-13-139 0 0,2 2 0 0 0,0 1 0 0 0,2 1-1 0 0,1 1 1 0 0,2 1 0 0 0,0 2 0 0 0,54-31 0 0 0,-77 49-285 0 0,-1 1-1 0 0,1-1 1 0 0,14-3 0 0 0,-19 6-181 0 0,1 1 1 0 0,-1-1-1 0 0,0 1 0 0 0,1 0 0 0 0,-1 0 1 0 0,1-1-1 0 0,-1 2 0 0 0,1-1 1 0 0,-1 0-1 0 0,0 0 0 0 0,1 1 1 0 0,-1-1-1 0 0,1 1 0 0 0,-1 0 1 0 0,3 1-1 0 0,4 4-1434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61 211 7831 0 0,'-1'1'603'0'0,"-1"4"-423"0"0,0-1-1 0 0,0 0 1 0 0,0 0-1 0 0,-5 6 1 0 0,-26 28 8233 0 0,32-38-8401 0 0,1 0 0 0 0,-1 0 0 0 0,1 0 0 0 0,0 0 0 0 0,-1 0 1 0 0,1 0-1 0 0,-1 0 0 0 0,1-1 0 0 0,-1 1 0 0 0,1 0 0 0 0,0 0 1 0 0,-1 0-1 0 0,1-1 0 0 0,0 1 0 0 0,-1 0 0 0 0,1 0 0 0 0,0-1 1 0 0,-1 1-1 0 0,1 0 0 0 0,0-1 0 0 0,-1 1 0 0 0,1 0 0 0 0,0-1 0 0 0,0 1 1 0 0,-1 0-1 0 0,1-2 0 0 0,-2-13 67 0 0,2 10-74 0 0,1 0-1 0 0,0 1 1 0 0,0-1 0 0 0,2-6-1 0 0,3-1 7 0 0,0 1-1 0 0,1-1 1 0 0,0 1-1 0 0,1 1 1 0 0,0-1-1 0 0,1 1 0 0 0,0 1 1 0 0,0-1-1 0 0,1 2 1 0 0,0-1-1 0 0,1 1 1 0 0,13-7-1 0 0,-21 13 6 0 0,1 0 0 0 0,-1 0 0 0 0,1 0 0 0 0,0 1 0 0 0,0-1 0 0 0,0 1 0 0 0,0 0 0 0 0,0 0 0 0 0,0 1 0 0 0,7-1 0 0 0,-9 1 11 0 0,-1 0-1 0 0,1 0 0 0 0,0 0 0 0 0,-1 1 0 0 0,1-1 0 0 0,-1 0 0 0 0,1 1 0 0 0,-1 0 1 0 0,1-1-1 0 0,-1 1 0 0 0,1 0 0 0 0,-1-1 0 0 0,1 1 0 0 0,-1 0 0 0 0,0 0 0 0 0,0 0 1 0 0,1 1-1 0 0,-1-1 0 0 0,0 0 0 0 0,0 0 0 0 0,0 0 0 0 0,0 1 0 0 0,0-1 0 0 0,-1 1 1 0 0,1-1-1 0 0,0 1 0 0 0,-1-1 0 0 0,1 1 0 0 0,0 2 0 0 0,0 4 45 0 0,1 0 0 0 0,-2 0 0 0 0,1 1 0 0 0,-1-1-1 0 0,0 0 1 0 0,-1 1 0 0 0,0-1 0 0 0,-1 0 0 0 0,1 0 0 0 0,-1 0 0 0 0,-1 0-1 0 0,0 0 1 0 0,-4 8 0 0 0,3-7-60 0 0,0-2 45 0 0,0-2 21 0 0,3-4 1 0 0,1-11-46 0 0,-1 8-29 0 0,1 0 0 0 0,0 0 0 0 0,0 0-1 0 0,0 0 1 0 0,0 0 0 0 0,1 0 0 0 0,-1 0 0 0 0,0 0 0 0 0,1 0 0 0 0,0 0-1 0 0,1-3 1 0 0,3-6-73 0 0,1 1-1 0 0,1 0 1 0 0,0 1-1 0 0,1-1 1 0 0,-1 1-1 0 0,2 1 1 0 0,15-14-1 0 0,-3 6-135 0 0,0 0-1 0 0,33-17 0 0 0,-38 24 210 0 0,0 1 0 0 0,0 0 0 0 0,1 1 0 0 0,0 1 0 0 0,1 0 0 0 0,-1 2 0 0 0,19-4 0 0 0,-33 8 12 0 0,0 0 0 0 0,-1 0 0 0 0,1 0 0 0 0,0 0 0 0 0,-1 0-1 0 0,1 0 1 0 0,0 1 0 0 0,-1-1 0 0 0,1 1 0 0 0,-1 0 0 0 0,1 0 0 0 0,-1 0-1 0 0,1 0 1 0 0,-1 0 0 0 0,0 1 0 0 0,1-1 0 0 0,-1 1 0 0 0,0-1 0 0 0,0 1-1 0 0,0 0 1 0 0,0 0 0 0 0,1 2 0 0 0,0-1 27 0 0,-1 1 1 0 0,0 0-1 0 0,0-1 0 0 0,0 1 0 0 0,-1 0 1 0 0,1 0-1 0 0,-1 0 0 0 0,0 1 0 0 0,0-1 1 0 0,0 0-1 0 0,-1 0 0 0 0,0 0 0 0 0,0 5 1 0 0,0 8 36 0 0,-2 0 0 0 0,0 0 0 0 0,-6 25 0 0 0,-2-4-2589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30 13559 0 0,'0'0'1231'0'0,"6"-11"-769"0"0,-5 7 2137 0 0,-3 2-2596 0 0,1 1-1 0 0,-1 0 0 0 0,1-1 1 0 0,-1 1-1 0 0,0 0 0 0 0,0 0 1 0 0,1 0-1 0 0,-1 0 0 0 0,0 1 1 0 0,0-1-1 0 0,0 0 0 0 0,0 1 1 0 0,0-1-1 0 0,0 1 0 0 0,0 0 1 0 0,0 0-1 0 0,0 0 1 0 0,0 0-1 0 0,0 0 0 0 0,0 0 1 0 0,0 0-1 0 0,0 0 0 0 0,0 1 1 0 0,-1 0-1 0 0,-9 2-287 0 0,1 0 0 0 0,-20 9 1 0 0,27-10 254 0 0,-22 10-54 0 0,1 0-1 0 0,1 2 1 0 0,0 1 0 0 0,1 1 0 0 0,-30 27 0 0 0,52-43 149 0 0,0 1 0 0 0,1-1 1 0 0,-1 0-1 0 0,0 1 0 0 0,1-1 1 0 0,-1 1-1 0 0,1-1 0 0 0,-1 1 1 0 0,1 0-1 0 0,-1-1 0 0 0,1 1 1 0 0,-1-1-1 0 0,1 1 0 0 0,0 0 1 0 0,-1-1-1 0 0,1 1 0 0 0,0 0 1 0 0,0 0-1 0 0,-1-1 0 0 0,1 1 1 0 0,0 0-1 0 0,0-1 0 0 0,0 2 1 0 0,0-1-38 0 0,1-1 1 0 0,0 0 0 0 0,-1 1 0 0 0,1-1 0 0 0,-1 0-1 0 0,1 0 1 0 0,0 1 0 0 0,-1-1 0 0 0,1 0 0 0 0,0 0-1 0 0,-1 0 1 0 0,1 0 0 0 0,0 0 0 0 0,-1 0 0 0 0,1 0-1 0 0,0 0 1 0 0,-1 0 0 0 0,1 0 0 0 0,1 0 0 0 0,7-2 124 0 0,0 1 0 0 0,13-6 1 0 0,-9 2-94 0 0,-1-1 0 0 0,0 0 0 0 0,20-14 1 0 0,-15 9-44 0 0,-17 11-17 0 0,0 0 0 0 0,0-1-1 0 0,0 1 1 0 0,1 0-1 0 0,-1 0 1 0 0,0 0 0 0 0,0 0-1 0 0,0 0 1 0 0,0 0 0 0 0,0 0-1 0 0,1 0 1 0 0,-1-1 0 0 0,0 1-1 0 0,0 0 1 0 0,0 0 0 0 0,0 0-1 0 0,1 0 1 0 0,-1 0 0 0 0,0 0-1 0 0,0 0 1 0 0,0 0 0 0 0,0 0-1 0 0,1 0 1 0 0,-1 0-1 0 0,0 0 1 0 0,0 0 0 0 0,0 0-1 0 0,1 0 1 0 0,-1 0 0 0 0,0 0-1 0 0,0 0 1 0 0,0 0 0 0 0,0 1-1 0 0,0-1 1 0 0,1 0 0 0 0,-1 0-1 0 0,0 0 1 0 0,0 0 0 0 0,0 0-1 0 0,0 0 1 0 0,0 0 0 0 0,1 1-1 0 0,-1-1 1 0 0,0 0-1 0 0,0 0 1 0 0,0 0 0 0 0,0 0-1 0 0,0 0 1 0 0,0 1 0 0 0,0-1-1 0 0,0 0 1 0 0,0 0 0 0 0,0 0-1 0 0,0 1 1 0 0,0-1 0 0 0,0 0-1 0 0,0 0 1 0 0,0 0 0 0 0,0 0-1 0 0,0 1 1 0 0,0-1 0 0 0,-1 11-25 0 0,1-11 25 0 0,-8 38 299 0 0,5-29-141 0 0,1 0 0 0 0,0 1-1 0 0,0 15 1 0 0,2-25-154 0 0,0 0 0 0 0,0 1 0 0 0,0-1 0 0 0,0 0 0 0 0,1 1 0 0 0,-1-1 0 0 0,0 0 0 0 0,0 0 0 0 0,1 1 0 0 0,-1-1 0 0 0,0 0 0 0 0,0 0 0 0 0,1 1 0 0 0,-1-1 0 0 0,0 0 0 0 0,0 0 0 0 0,1 0 0 0 0,-1 1 0 0 0,0-1-1 0 0,1 0 1 0 0,-1 0 0 0 0,0 0 0 0 0,1 0 0 0 0,-1 0 0 0 0,0 0 0 0 0,1 0 0 0 0,0 0 0 0 0,9 1 57 0 0,-4-1-119 0 0,-1-1 0 0 0,1 0 0 0 0,0 0 0 0 0,0 0 0 0 0,-1-1 0 0 0,1 0 0 0 0,9-5 0 0 0,37-23-1144 0 0,-51 29 1146 0 0,27-17-1550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13359 0 0,'0'0'5315'0'0,"-1"1"-4082"0"0,-18 32-703 0 0,2 0 1 0 0,2 1-1 0 0,-18 53 0 0 0,12-28-428 0 0,-2-2-259 0 0,-1-2-1 0 0,-3-1 1 0 0,-2-1 0 0 0,-58 79-1 0 0,74-113-1526 0 0,8-11-3281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12895 0 0,'0'0'2460'0'0,"-1"7"-6"0"0,-19 52 769 0 0,13-40-2873 0 0,1 1 0 0 0,0-1-1 0 0,-4 34 1 0 0,10-47-446 0 0,0-5-405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 8287 0 0,'2'-4'10999'0'0,"-3"17"-10777"0"0,0 0 0 0 0,-1-1 0 0 0,0 1 1 0 0,-1 0-1 0 0,-6 15 0 0 0,-27 62-120 0 0,24-64 48 0 0,-25 53 66 0 0,-3-1-1 0 0,-4-2 0 0 0,-97 127 1 0 0,117-172-283 0 0,1 2 0 0 0,2 0 1 0 0,1 1-1 0 0,-26 60 0 0 0,43-86-2599 0 0</inkml:trace>
  <inkml:trace contextRef="#ctx0" brushRef="#br0" timeOffset="1">6 571 5527 0 0,'-6'-25'21894'0'0,"14"23"-25189"0"0,16-1 3550 0 0,44 1 0 0 0,-13 1-188 0 0,24-7-428 0 0,78-19 0 0 0,-101 16-1017 0 0,-40 8-148 0 0,0 2-3902 0 0,-6 1-1326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39 109 6911 0 0,'0'0'623'0'0,"5"5"-401"0"0,-3-1 2237 0 0,17 24 5750 0 0,5-3-4402 0 0,-18-20-3877 0 0,-1-1 0 0 0,1 1-1 0 0,0-1 1 0 0,0-1 0 0 0,0 1 0 0 0,0-1 0 0 0,1 0 0 0 0,0-1 0 0 0,-1 1 0 0 0,1-1-1 0 0,0-1 1 0 0,13 3 0 0 0,-11-4-1698 0 0</inkml:trace>
  <inkml:trace contextRef="#ctx0" brushRef="#br0" timeOffset="1">380 1 7367 0 0,'0'0'10320'0'0,"0"1"-9702"0"0,-4 15-143 0 0,-1 0 1 0 0,-1-1-1 0 0,0 0 1 0 0,-1-1-1 0 0,-17 27 1 0 0,6-9-51 0 0,-113 191 1575 0 0,-19 35-971 0 0,144-247-1009 0 0,0 1 0 0 0,-5 19-1 0 0,9-26-37 0 0,1 0 0 0 0,0 0-1 0 0,0 0 1 0 0,0 0-1 0 0,1 0 1 0 0,0 0-1 0 0,0 0 1 0 0,0 0 0 0 0,2 6-1 0 0,-2-10-110 0 0,2 0-134 0 0,-1 0 0 0 0,1 0 0 0 0,0 0 1 0 0,0 0-1 0 0,0 0 0 0 0,0 0 0 0 0,0-1 0 0 0,0 1 1 0 0,3-1-1 0 0,6 2-2260 0 0,1-3-4613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310 183 9071 0 0,'0'0'816'0'0,"2"-1"-672"0"0,4-2 215 0 0,1-1-1 0 0,-1 0 0 0 0,0 0 0 0 0,0-1 1 0 0,0 1-1 0 0,-1-1 0 0 0,0-1 0 0 0,0 1 1 0 0,0-1-1 0 0,-1 0 0 0 0,7-10 0 0 0,-9 12-74 0 0,1-1-1 0 0,-1 0 1 0 0,0 0-1 0 0,0 0 1 0 0,-1 0-1 0 0,1 0 1 0 0,0-9-1 0 0,-1 10-198 0 0,-1 1 1 0 0,0 0-1 0 0,0 0 0 0 0,-1 0 0 0 0,1 0 1 0 0,-1 0-1 0 0,1 0 0 0 0,-1 0 0 0 0,0 0 0 0 0,0 0 1 0 0,0 0-1 0 0,-1 0 0 0 0,-2-5 0 0 0,3 7-78 0 0,-1-1-1 0 0,1 1 1 0 0,-1-1-1 0 0,1 1 1 0 0,-1 0 0 0 0,1 0-1 0 0,-1-1 1 0 0,0 1-1 0 0,0 0 1 0 0,1 1-1 0 0,-1-1 1 0 0,0 0-1 0 0,0 0 1 0 0,0 1 0 0 0,0-1-1 0 0,0 1 1 0 0,0 0-1 0 0,0 0 1 0 0,0-1-1 0 0,0 1 1 0 0,0 0-1 0 0,0 1 1 0 0,0-1 0 0 0,0 0-1 0 0,0 1 1 0 0,0-1-1 0 0,-3 2 1 0 0,-6 1-48 0 0,1 1 0 0 0,0 1 1 0 0,-16 8-1 0 0,25-13 36 0 0,-26 16-29 0 0,1 1 0 0 0,0 0 0 0 0,-43 41 0 0 0,26-21 34 0 0,27-24 6 0 0,1 0-1 0 0,1 1 0 0 0,-21 24 1 0 0,34-37 5 0 0,1-1 1 0 0,-1 1-1 0 0,1 0 1 0 0,-1-1 0 0 0,1 1-1 0 0,-1 0 1 0 0,1 0-1 0 0,0-1 1 0 0,-1 1 0 0 0,1 0-1 0 0,0 0 1 0 0,0 0 0 0 0,-1 0-1 0 0,1-1 1 0 0,0 1-1 0 0,0 0 1 0 0,0 0 0 0 0,0 0-1 0 0,0 0 1 0 0,0 1 0 0 0,1-2 8 0 0,-1 1 0 0 0,1 0 1 0 0,-1-1-1 0 0,0 1 1 0 0,1-1-1 0 0,-1 1 1 0 0,1-1-1 0 0,-1 1 0 0 0,1-1 1 0 0,-1 1-1 0 0,1-1 1 0 0,0 0-1 0 0,-1 1 1 0 0,1-1-1 0 0,0 0 0 0 0,-1 1 1 0 0,1-1-1 0 0,0 0 1 0 0,0 1-1 0 0,4-1 83 0 0,-1 1-1 0 0,0-1 1 0 0,1 1-1 0 0,-1-1 1 0 0,1 0 0 0 0,6-2-1 0 0,27-6 267 0 0,-1-1-1 0 0,69-29 1 0 0,7-2-1920 0 0,-111 39 1255 0 0,-5 9-923 0 0,0-4 1325 0 0,0 1-1 0 0,0-1 0 0 0,0 0 1 0 0,-1 0-1 0 0,0 0 1 0 0,0 0-1 0 0,0-1 0 0 0,0 0 1 0 0,-5 4-1 0 0,-13 11 916 0 0,21-17-550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94 237 5063 0 0,'-1'1'390'0'0,"-13"7"-674"0"0,-15 2 4962 0 0,26-9-4059 0 0,1 0-1 0 0,-1-1 1 0 0,0 1 0 0 0,0-1-1 0 0,0 1 1 0 0,0-1 0 0 0,-1 0-1 0 0,1 0 1 0 0,0-1 0 0 0,0 1-1 0 0,0 0 1 0 0,0-1 0 0 0,-3-1 0 0 0,5 2-551 0 0,1-1 0 0 0,0 1 0 0 0,-1 0 0 0 0,1-1-1 0 0,0 1 1 0 0,-1 0 0 0 0,1-1 0 0 0,0 1 0 0 0,0-1 0 0 0,0 1 0 0 0,-1 0 0 0 0,1-1 0 0 0,0 1 0 0 0,0-1 0 0 0,0 1 0 0 0,0-1 0 0 0,0 1 0 0 0,0-1 0 0 0,0 1 0 0 0,-1-1 0 0 0,2 1 0 0 0,-1-1 0 0 0,0 1 0 0 0,0 0 0 0 0,0-1 0 0 0,0 1 0 0 0,0-1 0 0 0,0 1 0 0 0,0-1 0 0 0,1 1 0 0 0,-1-1 0 0 0,7-13 663 0 0,2 2-465 0 0,0 0-1 0 0,1 0 1 0 0,0 1 0 0 0,24-19-1 0 0,53-32-233 0 0,-3 12-44 0 0,-69 42-6 0 0,0 1 0 0 0,0 0 0 0 0,29-7 0 0 0,-42 13 13 0 0,0 1 1 0 0,0-1-1 0 0,1 1 0 0 0,-1 0 1 0 0,0-1-1 0 0,0 1 0 0 0,0 0 0 0 0,0 0 1 0 0,1 1-1 0 0,-1-1 0 0 0,0 0 1 0 0,0 1-1 0 0,0-1 0 0 0,0 1 1 0 0,0 0-1 0 0,0 0 0 0 0,0 0 0 0 0,0 0 1 0 0,3 2-1 0 0,-3-1-3 0 0,0 0 0 0 0,0 0 0 0 0,0 0 0 0 0,-1 0 0 0 0,1 0 0 0 0,-1 1-1 0 0,1-1 1 0 0,-1 1 0 0 0,0-1 0 0 0,0 1 0 0 0,0-1 0 0 0,0 1 0 0 0,0 4 0 0 0,1 2-2 0 0,-1 1 1 0 0,-1-1-1 0 0,0 1 1 0 0,0-1-1 0 0,0 1 0 0 0,-1-1 1 0 0,-5 18-1 0 0,-2 1-7 0 0,8-27-73 0 0,4 4-3347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42 335 6447 0 0,'0'0'586'0'0,"3"8"-476"0"0,9 19 16727 0 0,-21-35-17725 0 0,4 4 897 0 0,1 0-1 0 0,0 0 0 0 0,0-1 0 0 0,1 1 0 0 0,-1-1 0 0 0,1 0 1 0 0,0 0-1 0 0,0 0 0 0 0,1-1 0 0 0,-1 1 0 0 0,1-1 0 0 0,1 1 1 0 0,-1-1-1 0 0,1 0 0 0 0,0 0 0 0 0,0 0 0 0 0,0 0 0 0 0,1 1 0 0 0,0-1 1 0 0,1-6-1 0 0,0 2-7 0 0,1 0 1 0 0,0 0 0 0 0,1 1-1 0 0,0-1 1 0 0,0 1-1 0 0,1 0 1 0 0,1 0 0 0 0,-1 0-1 0 0,1 0 1 0 0,1 1 0 0 0,6-9-1 0 0,0 3-130 0 0,0 1 0 0 0,1 0 1 0 0,0 0-1 0 0,18-11 0 0 0,-23 17 87 0 0,2 1 1 0 0,-1 0 0 0 0,1 1-1 0 0,0 0 1 0 0,0 1-1 0 0,0 0 1 0 0,1 1-1 0 0,11-3 1 0 0,-18 5 44 0 0,0 0 0 0 0,-1 1-1 0 0,1-1 1 0 0,0 1 0 0 0,0 0 0 0 0,-1 0 0 0 0,1 0 0 0 0,0 1 0 0 0,0-1-1 0 0,-1 1 1 0 0,1 0 0 0 0,0 0 0 0 0,-1 0 0 0 0,1 1 0 0 0,-1-1 0 0 0,0 1-1 0 0,1 0 1 0 0,-1 0 0 0 0,0 0 0 0 0,0 0 0 0 0,0 1 0 0 0,0-1 0 0 0,-1 1-1 0 0,1 0 1 0 0,-1 0 0 0 0,1-1 0 0 0,-1 2 0 0 0,0-1 0 0 0,0 0 0 0 0,0 0-1 0 0,-1 1 1 0 0,1-1 0 0 0,-1 1 0 0 0,1 4 0 0 0,2 1 40 0 0,-1 1 1 0 0,-1 0-1 0 0,0 0 1 0 0,0 0-1 0 0,-1 1 1 0 0,0-1-1 0 0,-1 0 1 0 0,-1 12-1 0 0,0-15-17 0 0,0 0-1 0 0,0 0 0 0 0,-1-1 1 0 0,0 1-1 0 0,0-1 0 0 0,-1 1 0 0 0,0-1 1 0 0,0 0-1 0 0,0 0 0 0 0,-1 0 0 0 0,0-1 1 0 0,0 1-1 0 0,-6 5 0 0 0,2-3-261 0 0,-1 0-1 0 0,-1 0 1 0 0,1-1-1 0 0,-1 0 1 0 0,-1-1-1 0 0,-20 10 1 0 0,-2-3-801 0 0,-35 10 0 0 0,38-17-1384 0 0,18-6 747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65 12495 0 0,'43'-44'1381'0'0,"-22"24"2774"0"0,-21 21-3676 0 0,-3 10-284 0 0,-1 0 0 0 0,-1 0 0 0 0,1-1 0 0 0,-2 0 0 0 0,1 0 0 0 0,-12 16 0 0 0,0-1 43 0 0,-98 156 904 0 0,-63 133-266 0 0,23 12-1408 0 0,148-305 655 0 0,2-5-1765 0 0,0-6-5451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14999 0 0,'0'0'1358'0'0,"-6"5"-669"0"0,1 0-439 0 0,0 1 0 0 0,0-1 0 0 0,1 1 0 0 0,0 0 0 0 0,0 0 0 0 0,0 1 0 0 0,-5 11 0 0 0,-16 54 482 0 0,14-36-303 0 0,-124 272 501 0 0,49-125-878 0 0,48-101 270 0 0,37-80-98 0 0,20-14-1864 0 0,-6 2 360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4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8751 0 0,'0'0'7940'0'0,"-2"0"-7486"0"0,-15 0-122 0 0,0 1 0 0 0,0 1 0 0 0,0 1 1 0 0,0 0-1 0 0,0 1 0 0 0,0 1 0 0 0,1 1 0 0 0,0 0 1 0 0,0 1-1 0 0,-18 11 0 0 0,9-4-346 0 0,-72 45-188 0 0,77-46 151 0 0,0 2 1 0 0,-27 26-1 0 0,39-33 51 0 0,8-7 0 0 0,0-1 0 0 0,-1 0 0 0 0,1 0 0 0 0,0 1 0 0 0,0-1 0 0 0,-1 0 0 0 0,1 1 0 0 0,0-1 0 0 0,0 0 0 0 0,-1 1 0 0 0,1-1 0 0 0,0 0 0 0 0,0 1 0 0 0,0-1 0 0 0,0 1 0 0 0,0-1 0 0 0,-1 0 0 0 0,1 1 0 0 0,0-1 0 0 0,0 1 0 0 0,0-1 0 0 0,0 0 0 0 0,0 1 0 0 0,0-1 0 0 0,0 1 0 0 0,0-1 0 0 0,1 1 0 0 0,-1-1 0 0 0,0 0 0 0 0,0 1 0 0 0,0-1 0 0 0,0 0 0 0 0,0 1 0 0 0,1-1 0 0 0,-1 0 0 0 0,0 1 0 0 0,0-1 0 0 0,1 0 0 0 0,-1 1 0 0 0,0-1 0 0 0,1 0 0 0 0,-1 1 0 0 0,0-1 0 0 0,1 0 0 0 0,-1 0 0 0 0,0 0 0 0 0,1 1 0 0 0,-1-1 0 0 0,0 0 0 0 0,1 0 0 0 0,-1 0 0 0 0,0 0 0 0 0,1 0 0 0 0,-1 0 0 0 0,1 1 0 0 0,0-1 0 0 0,-1 0 0 0 0,7 2 0 0 0,0 0 0 0 0,0 0 0 0 0,0-1 0 0 0,14 2 0 0 0,9 1 0 0 0,5 4-1 0 0,63 15 3 0 0,-84-18-4 0 0,1 0 0 0 0,0 1-1 0 0,-1 0 1 0 0,18 12 0 0 0,-28-15 6 0 0,1 0 1 0 0,-1 0-1 0 0,0 1 1 0 0,-1-1-1 0 0,1 1 1 0 0,0 0 0 0 0,-1 0-1 0 0,0 0 1 0 0,0 1-1 0 0,0-1 1 0 0,-1 1 0 0 0,4 6-1 0 0,-5-8 6 0 0,-1-1 0 0 0,1 1-1 0 0,0-1 1 0 0,-1 1 0 0 0,1-1-1 0 0,-1 1 1 0 0,0-1 0 0 0,0 1-1 0 0,0 0 1 0 0,0-1 0 0 0,-1 1-1 0 0,1-1 1 0 0,0 1 0 0 0,-1-1 0 0 0,0 1-1 0 0,0-1 1 0 0,0 1 0 0 0,0-1-1 0 0,0 1 1 0 0,0-1 0 0 0,0 0-1 0 0,-1 0 1 0 0,1 0 0 0 0,-1 0-1 0 0,0 0 1 0 0,-3 3 0 0 0,-11 10 49 0 0,-1-1 1 0 0,0-1 0 0 0,-1 0-1 0 0,-1-1 1 0 0,-21 9-1 0 0,27-15-27 0 0,-1 0-1 0 0,1-2 1 0 0,-1 1-1 0 0,0-2 0 0 0,0 0 1 0 0,-1-1-1 0 0,1 0 0 0 0,-27-1 1 0 0,19-1 31 0 0,0-1 1 0 0,0-2-1 0 0,0 0 0 0 0,0-1 1 0 0,1-2-1 0 0,0 0 0 0 0,0-1 1 0 0,0-1-1 0 0,-20-11 0 0 0,37 16-75 0 0,0 0 0 0 0,0 0 0 0 0,1 0 0 0 0,-5-5 0 0 0,4 4-105 0 0,3 4-66 0 0,7-6-1005 0 0,-5 6 1087 0 0,0-1 0 0 0,0 1 0 0 0,0 0 0 0 0,0 0 0 0 0,0 0 0 0 0,0 0 0 0 0,0 0 0 0 0,0 0 0 0 0,1 0 0 0 0,-1 0 0 0 0,0 1 0 0 0,0-1 0 0 0,0 0 0 0 0,0 1 0 0 0,0-1 0 0 0,0 1 0 0 0,0-1 0 0 0,-1 1 0 0 0,1-1 0 0 0,0 1 0 0 0,0 0 0 0 0,0-1 0 0 0,0 1 0 0 0,-1 0 1 0 0,1 0-1 0 0,0 0 0 0 0,-1-1 0 0 0,1 1 0 0 0,0 0 0 0 0,0 1 0 0 0,5 8-1229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4607 0 0,'0'0'763'0'0,"-3"9"2750"0"0,2-3-2859 0 0,0-1 0 0 0,0 1 0 0 0,1 0 0 0 0,0 0 0 0 0,0 0 0 0 0,0 0 0 0 0,1 0 0 0 0,0 0 1 0 0,2 8-1 0 0,3 5 359 0 0,12 28 1 0 0,-11-31-356 0 0,0 0-1 0 0,5 23 0 0 0,-9-17-286 0 0,-1-1 0 0 0,-1 0 0 0 0,-1 1 0 0 0,-3 27 0 0 0,2-35-326 0 0,-4 11 79 0 0,5-24 907 0 0,0-7-982 0 0,0-1 0 0 0,0 0 1 0 0,1 0-1 0 0,0 0 0 0 0,0 0 1 0 0,1 0-1 0 0,-1 1 0 0 0,2-1 0 0 0,-1 0 1 0 0,1 1-1 0 0,0 0 0 0 0,0 0 1 0 0,0 0-1 0 0,1 0 0 0 0,0 0 1 0 0,7-6-1 0 0,6-8-11 0 0,1 1 1 0 0,41-31-1 0 0,5-2-44 0 0,135-117-87 0 0,-189 158-285 0 0,-9 10 31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18 3679 0 0,'42'-17'14667'0'0,"-45"20"-13759"0"0,-12 8-579 0 0,0 0 0 0 0,-1-2 0 0 0,0 0 0 0 0,-22 9 1 0 0,-7 3-209 0 0,-13 6-125 0 0,57-27-4 0 0,1 1 1 0 0,-1-1 0 0 0,0 1-1 0 0,0-1 1 0 0,1 1 0 0 0,-1-1-1 0 0,0 1 1 0 0,1-1 0 0 0,-1 1-1 0 0,1 0 1 0 0,-1-1 0 0 0,1 1 0 0 0,-1 0-1 0 0,1-1 1 0 0,0 1 0 0 0,-1 0-1 0 0,1 0 1 0 0,0 0 0 0 0,-1-1-1 0 0,1 1 1 0 0,0 0 0 0 0,0 0 0 0 0,0 0-1 0 0,0-1 1 0 0,0 1 0 0 0,0 0-1 0 0,0 0 1 0 0,0 0 0 0 0,0 0-1 0 0,0 0 1 0 0,0-1 0 0 0,0 1 0 0 0,1 0-1 0 0,-1 1 1 0 0,2 3-61 0 0,0 0 1 0 0,0 0 0 0 0,6 9-1 0 0,-7-12 64 0 0,0 0 2 0 0,6 11-263 0 0,1-1-1 0 0,9 13 1 0 0,-13-21 182 0 0,0 0 0 0 0,0 0 0 0 0,0 0 1 0 0,0-1-1 0 0,1 1 0 0 0,-1-1 0 0 0,1 0 0 0 0,8 4 0 0 0,-8-6 146 0 0,-1 1 0 0 0,1 0 0 0 0,-1 1 0 0 0,0-1 0 0 0,0 1 0 0 0,0-1 0 0 0,0 1 0 0 0,0 1 0 0 0,0-1 0 0 0,5 7 0 0 0,-8-8-17 0 0,0 0 0 0 0,0 0 0 0 0,-1 1 0 0 0,1-1-1 0 0,0 0 1 0 0,-1 0 0 0 0,0 1 0 0 0,1-1 0 0 0,-1 0 0 0 0,0 0 0 0 0,0 1-1 0 0,0-1 1 0 0,-1 0 0 0 0,1 0 0 0 0,0 1 0 0 0,-1-1 0 0 0,1 0 0 0 0,-1 0-1 0 0,0 0 1 0 0,-1 3 0 0 0,0-1-21 0 0,0 1 0 0 0,-1-1 0 0 0,1 0 0 0 0,-1 0 0 0 0,0-1 0 0 0,0 1 0 0 0,0 0 0 0 0,-1-1 1 0 0,1 0-1 0 0,-1 0 0 0 0,0 0 0 0 0,0 0 0 0 0,0 0 0 0 0,0-1 0 0 0,0 0 0 0 0,0 0 0 0 0,-1 0 0 0 0,1 0 0 0 0,-1-1 0 0 0,-6 2 0 0 0,-9 1 36 0 0,-1-1 0 0 0,0 0-1 0 0,-28-1 1 0 0,29-2 5 0 0,6 1-61 0 0,5 0-19 0 0,-1-1 0 0 0,1 0 0 0 0,0-1 1 0 0,-16-2-1 0 0,24 3-6 0 0,1-1-1 0 0,0 1 1 0 0,-1 0 0 0 0,1 0-1 0 0,0-1 1 0 0,-1 1 0 0 0,1 0-1 0 0,0-1 1 0 0,-1 1 0 0 0,1 0 0 0 0,0-1-1 0 0,0 1 1 0 0,0-1 0 0 0,-1 1-1 0 0,1 0 1 0 0,0-1 0 0 0,0 1 0 0 0,0-1-1 0 0,0 1 1 0 0,0 0 0 0 0,0-1-1 0 0,0 1 1 0 0,0-1 0 0 0,0 1-1 0 0,0-1 1 0 0,0 0 0 0 0,1-10-460 0 0,0 7 210 0 0,0 1 0 0 0,1 0 0 0 0,-1-1 1 0 0,1 1-1 0 0,0 0 0 0 0,0 0 0 0 0,0 0 0 0 0,0 0 1 0 0,0 1-1 0 0,1-1 0 0 0,-1 1 0 0 0,1-1 1 0 0,0 1-1 0 0,0 0 0 0 0,0 0 0 0 0,0 0 0 0 0,0 0 1 0 0,0 1-1 0 0,4-2 0 0 0,2 0-1277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0,'0'0'5351'0'0,"6"9"-2699"0"0,-6 23 1 0 0,0-31-2182 0 0,-3 16 901 0 0,3-12-1160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68 6447 0 0,'0'0'499'0'0,"13"-11"828"0"0,13-41 8625 0 0,-24 47-7661 0 0,-8 9-1640 0 0,-31 13-412 0 0,0-2 1 0 0,-1-1-1 0 0,-58 12 0 0 0,15-4-220 0 0,37-10-149 0 0,-1-2-1 0 0,1-2 0 0 0,-59 2 1 0 0,30-7-428 0 0,-93-10 0 0 0,100 1 385 0 0,26 1 126 0 0,0 2 0 0 0,0 1-1 0 0,-61 7 1 0 0,-3 12-6 0 0,103-17 106 0 0,2 1 1 0 0,46 23 31 0 0,-38-20-63 0 0,0 0 0 0 0,0 0 0 0 0,0 1 0 0 0,0 1 1 0 0,-1-1-1 0 0,0 2 0 0 0,0-1 0 0 0,-1 1 0 0 0,8 8 0 0 0,-1 6-22 0 0,-1 1 0 0 0,-1 1 0 0 0,0 0 0 0 0,11 35 0 0 0,-9-21 0 0 0,-1-4 71 0 0,15 36 317 0 0,-25-63-353 0 0,1 0 1 0 0,0 0-1 0 0,-1 0 0 0 0,2-1 0 0 0,-1 1 0 0 0,1-1 1 0 0,0 0-1 0 0,6 5 0 0 0,-10-9 103 0 0,0 0-9 0 0,0-1 0 0 0,0 1 1 0 0,0 0-1 0 0,1 0 0 0 0,-1-1 0 0 0,0 1 1 0 0,0-1-1 0 0,0 1 0 0 0,1-1 1 0 0,1 1-1 0 0,16-70 1163 0 0,-15 49-1138 0 0,2 0 1 0 0,0 0 0 0 0,1 0 0 0 0,15-29-1 0 0,-9 29-151 0 0,-1 0 0 0 0,2 1-1 0 0,1 1 1 0 0,0 0 0 0 0,1 1-1 0 0,1 1 1 0 0,23-17 0 0 0,-27 22-101 0 0,-12 10-58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49 4143 0 0,'0'0'8628'0'0,"-1"1"-7614"0"0,-25 7-387 0 0,0 2 1 0 0,0 1 0 0 0,1 1 0 0 0,1 0-1 0 0,-39 28 1 0 0,58-35-494 0 0,-1 1 0 0 0,1 0-1 0 0,0 0 1 0 0,0 0 0 0 0,1 1-1 0 0,0 0 1 0 0,0-1 0 0 0,1 1-1 0 0,-1 1 1 0 0,1-1 0 0 0,1 0-1 0 0,0 1 1 0 0,0 0 0 0 0,0-1-1 0 0,1 1 1 0 0,0 0 0 0 0,0 0 0 0 0,1 10-1 0 0,0-17-112 0 0,0 0 0 0 0,1 0 0 0 0,-1 0-1 0 0,0 0 1 0 0,0 0 0 0 0,0 0 0 0 0,1 0-1 0 0,-1 0 1 0 0,0 0 0 0 0,1 0 0 0 0,-1 0-1 0 0,1-1 1 0 0,-1 1 0 0 0,1 0 0 0 0,-1 0 0 0 0,1 0-1 0 0,-1-1 1 0 0,1 1 0 0 0,0 0 0 0 0,-1-1-1 0 0,1 1 1 0 0,0-1 0 0 0,0 1 0 0 0,0-1 0 0 0,0 1-1 0 0,-1-1 1 0 0,1 1 0 0 0,0-1 0 0 0,0 0-1 0 0,0 1 1 0 0,0-1 0 0 0,0 0 0 0 0,0 0 0 0 0,0 0-1 0 0,0 0 1 0 0,0 0 0 0 0,0 0 0 0 0,0 0-1 0 0,0 0 1 0 0,0 0 0 0 0,1-1 0 0 0,6 0 100 0 0,-1-1 1 0 0,0-1 0 0 0,0 1-1 0 0,10-6 1 0 0,-5 3 17 0 0,27-12 61 0 0,72-40 0 0 0,-108 55-200 0 0,0 0 0 0 0,-1 0 0 0 0,1 0 0 0 0,-1-1 0 0 0,0 1 0 0 0,0-1 0 0 0,3-4 0 0 0,-4 3 5 0 0,-1 0-1 0 0,1 1 1 0 0,-1-1-1 0 0,0 0 1 0 0,0 0-1 0 0,0 0 1 0 0,0 1-1 0 0,-1-1 1 0 0,1 0-1 0 0,-1 0 1 0 0,0 0-1 0 0,0 1 1 0 0,-2-5-1 0 0,-4-8 27 0 0,-13-22-1 0 0,16 31 4 0 0,-31-64-373 0 0,34 70 120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15 11975 0 0,'0'0'923'0'0,"0"-1"-602"0"0,-2-12 5130 0 0,2 14-5330 0 0,2 13 129 0 0,-1-1 0 0 0,-1 1-1 0 0,0 0 1 0 0,-1-1 0 0 0,0 1-1 0 0,-6 24 1 0 0,1-19-116 0 0,0 0 1 0 0,-1-1-1 0 0,-1 1 1 0 0,-10 17-1 0 0,-13 12-16 0 0,-1-1 1 0 0,-51 56-1 0 0,69-86-29 0 0,-68 72 73 0 0,-14 17 44 0 0,91-98-301 0 0,4-7-403 0 0,11-1-1729 0 0,2-3-2581 0 0,2-2-1404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14191 0 0,'0'0'1630'0'0,"2"-1"-1034"0"0,195-69 5186 0 0,-193 68-5720 0 0,155-65 1204 0 0,-153 64-1783 0 0,0 0 0 0 0,-1-1 0 0 0,1 0 0 0 0,8-8 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6447 0 0,'-1'9'586'0'0,"0"-7"-470"0"0,1 0 1 0 0,0 1-1 0 0,0-1 1 0 0,0 0-1 0 0,0 1 0 0 0,1-1 1 0 0,-1 0-1 0 0,0 0 1 0 0,1 0-1 0 0,0 1 1 0 0,-1-1-1 0 0,1 0 1 0 0,0 0-1 0 0,0 0 0 0 0,0 0 1 0 0,0 0-1 0 0,3 3 1 0 0,-2-3 353 0 0,0-1 0 0 0,1 1 1 0 0,-1 0-1 0 0,0-1 0 0 0,1 0 1 0 0,-1 1-1 0 0,1-1 0 0 0,-1 0 0 0 0,1 0 1 0 0,0 0-1 0 0,-1-1 0 0 0,1 1 1 0 0,0-1-1 0 0,3 1 0 0 0,94 3 3402 0 0,-74-4-3168 0 0,-1 1-1 0 0,1 0 1 0 0,0 2 0 0 0,30 8 0 0 0,-53-11-637 0 0,-2 0-65 0 0,0 0 0 0 0,-1 1-1 0 0,1-1 1 0 0,0 0 0 0 0,0 0-1 0 0,-1 0 1 0 0,1 1 0 0 0,0-1-1 0 0,0 0 1 0 0,-1 1 0 0 0,1-1-1 0 0,0 1 1 0 0,-1-1 0 0 0,1 1-1 0 0,-1-1 1 0 0,1 1-1 0 0,0 1 1 0 0,0-2-5 0 0,0 1 0 0 0,-1-1 0 0 0,1 1 0 0 0,0-1 0 0 0,-1 1 1 0 0,1 0-1 0 0,-1 0 0 0 0,1-1 0 0 0,0 1 0 0 0,-1 0 0 0 0,0 0 0 0 0,1 0 0 0 0,-1-1 0 0 0,0 1 0 0 0,1 0 0 0 0,-1 0 0 0 0,0 0 0 0 0,0 0 0 0 0,0 0 0 0 0,0 0 1 0 0,1 0-1 0 0,-1 0 0 0 0,-1-1 0 0 0,1 1 0 0 0,0 0 0 0 0,0 0 0 0 0,0 0 0 0 0,0 0 0 0 0,-1 0 0 0 0,1 0 0 0 0,0 0 0 0 0,-1-1 0 0 0,1 1 0 0 0,-1 0 1 0 0,1 0-1 0 0,-1 0 0 0 0,1-1 0 0 0,-1 1 0 0 0,0 0 0 0 0,-1 2-27 0 0,-3 6 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9215 0 0,'0'0'831'0'0,"2"-2"-379"0"0,2-2 249 0 0,0 0-1 0 0,0 1 1 0 0,0-1-1 0 0,1 1 1 0 0,0 0-1 0 0,-1 0 1 0 0,1 0-1 0 0,1 1 1 0 0,-1 0-1 0 0,0 0 1 0 0,0 0-1 0 0,6-1 1 0 0,9-1 191 0 0,41-4-1 0 0,-14 6-717 0 0,1 2-1 0 0,-1 3 0 0 0,1 2 1 0 0,-1 1-1 0 0,86 25 0 0 0,-39 1-2537 0 0,-76-24-1515 0 0,21 13 0 0 0,-22-11-1452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13303 0 0,'0'0'2098'0'0,"-1"1"-1748"0"0,-100 247 2216 0 0,66-152-2094 0 0,18-52-339 0 0,-2 8-106 0 0,-2 0 0 0 0,-43 76 0 0 0,59-122-467 0 0,1 0 0 0 0,-2 1 0 0 0,-5 5 0 0 0,10-11-284 0 0,-5-2-4196 0 0,4 1 5158 0 0,1 0 0 0 0,-1 0 0 0 0,1-1 0 0 0,-1 1 0 0 0,1-1 0 0 0,0 1 0 0 0,-1-1 0 0 0,1 0 0 0 0,0 1 0 0 0,-1-1 0 0 0,1 0 0 0 0,0 0 0 0 0,0 0 0 0 0,0 0 0 0 0,0 0 0 0 0,0 0 0 0 0,0-1 0 0 0,0 1 0 0 0,0 0 0 0 0,0 0 0 0 0,0-1 0 0 0,1 1 0 0 0,-1 0 0 0 0,0-3 0 0 0,0 2-142 0 0,1 1-1 0 0,0-1 1 0 0,0 0 0 0 0,-1 1-1 0 0,1-1 1 0 0,0 1 0 0 0,1-1-1 0 0,-1 0 1 0 0,0 1 0 0 0,0-1-1 0 0,1 1 1 0 0,-1-1 0 0 0,1 0-1 0 0,-1 1 1 0 0,1-1 0 0 0,0 1 0 0 0,1-2-1 0 0,10-15 25 0 0,1 1 0 0 0,0 1 0 0 0,2 0 0 0 0,0 1 0 0 0,1 1 0 0 0,0 0 0 0 0,1 1 0 0 0,0 1 0 0 0,24-13 0 0 0,-34 21-126 0 0,1 0 0 0 0,0 1 0 0 0,0 0 1 0 0,0 0-1 0 0,1 1 0 0 0,-1 0 0 0 0,1 0 0 0 0,-1 1 0 0 0,1 0 0 0 0,-1 1 0 0 0,1-1 0 0 0,0 2 0 0 0,-1-1 0 0 0,1 1 0 0 0,-1 1 1 0 0,1-1-1 0 0,-1 2 0 0 0,1-1 0 0 0,-1 1 0 0 0,0 0 0 0 0,0 1 0 0 0,8 4 0 0 0,-4-1-4 0 0,1 0 63 0 0,-1 0 1 0 0,0 1-1 0 0,10 10 1 0 0,-18-15-11 0 0,-1 0 0 0 0,1 1-1 0 0,-1 0 1 0 0,0 0 0 0 0,0 0 0 0 0,-1 0-1 0 0,1 0 1 0 0,-1 1 0 0 0,0-1 0 0 0,0 1 0 0 0,0-1-1 0 0,1 9 1 0 0,-1-6-7 0 0,-1 0 0 0 0,0 0 0 0 0,0 0 0 0 0,0 0 0 0 0,-1 0-1 0 0,0 0 1 0 0,-1 0 0 0 0,-2 12 0 0 0,2-15-30 0 0,0 0-1 0 0,-1 0 1 0 0,1-1-1 0 0,-1 1 0 0 0,0 0 1 0 0,0-1-1 0 0,0 0 1 0 0,-1 1-1 0 0,1-1 1 0 0,-1 0-1 0 0,0 0 1 0 0,1 0-1 0 0,-2-1 1 0 0,1 1-1 0 0,0-1 1 0 0,-6 4-1 0 0,-4 1 12 0 0,-1-1 0 0 0,0 0-1 0 0,1-1 1 0 0,-2 0 0 0 0,1-2-1 0 0,-20 4 1 0 0,-91 5 3 0 0,104-11-32 0 0,-1 1-23 0 0,15-1-83 0 0,-1 0 0 0 0,1 0-1 0 0,-1-1 1 0 0,1 0-1 0 0,-1-1 1 0 0,0 1-1 0 0,-10-4 1 0 0,18 4 85 0 0,-1 0-1 0 0,1 0 1 0 0,-1 0 0 0 0,1 0 0 0 0,0 0-1 0 0,-1 0 1 0 0,1 0 0 0 0,-1-1 0 0 0,1 1-1 0 0,0 0 1 0 0,-1 0 0 0 0,1 0 0 0 0,-1-1-1 0 0,1 1 1 0 0,0 0 0 0 0,0 0 0 0 0,-1-1-1 0 0,1 1 1 0 0,0 0 0 0 0,-1-1-1 0 0,1 1 1 0 0,0 0 0 0 0,0-1 0 0 0,0 1-1 0 0,-1 0 1 0 0,1-1 0 0 0,0 1 0 0 0,0-1-1 0 0,0 1 1 0 0,0 0 0 0 0,0-1 0 0 0,0 1-1 0 0,0-1 1 0 0,-1 1 0 0 0,1-1 0 0 0,0 1-1 0 0,1 0 1 0 0,-1-1 0 0 0,0 1 0 0 0,0-1-1 0 0,0 1 1 0 0,0 0 0 0 0,0-1 0 0 0,0 1-1 0 0,0-1 1 0 0,1 1 0 0 0,-1 0 0 0 0,0-1-1 0 0,0 1 1 0 0,1 0 0 0 0,-1-1 0 0 0,0 1-1 0 0,0 0 1 0 0,1-1 0 0 0,-1 1 0 0 0,23-19-1245 0 0,-17 15 614 0 0,14-10-907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 7831 0 0,'0'0'603'0'0,"17"-6"813"0"0,-15 6-1152 0 0,-1 0 0 0 0,1 0 0 0 0,-1 0 0 0 0,0 0 0 0 0,1 0 0 0 0,-1 1 0 0 0,1-1 0 0 0,-1 0 0 0 0,0 1 0 0 0,1-1 0 0 0,-1 1 0 0 0,0-1 0 0 0,2 2 0 0 0,-2-1-187 0 0,-1-1 0 0 0,1 1 0 0 0,-1 0 1 0 0,1 0-1 0 0,0 0 0 0 0,-1 0 0 0 0,1 0 0 0 0,-1-1 0 0 0,0 1 0 0 0,1 0 1 0 0,-1 0-1 0 0,0 0 0 0 0,0 0 0 0 0,1 0 0 0 0,-1 0 0 0 0,0 0 1 0 0,0 0-1 0 0,0 0 0 0 0,0 0 0 0 0,0 0 0 0 0,-1 2 0 0 0,0 8 203 0 0,-1 0 0 0 0,-1 1-1 0 0,0-1 1 0 0,0-1-1 0 0,-7 15 1 0 0,-30 52 655 0 0,13-28-461 0 0,-204 356 2433 0 0,206-364-2463 0 0,-36 77 0 0 0,31-47-7595 0 0,27-63 704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5527 0 0,'-2'0'14173'0'0,"-17"19"-11332"0"0,-19 18-5421 0 0,25-24 3927 0 0,-80 64-1336 0 0,31-27 0 0 0,57-46 22 0 0,1 0 1 0 0,0 0 0 0 0,0 1-1 0 0,0 0 1 0 0,1 0-1 0 0,-1 0 1 0 0,1 0 0 0 0,0 0-1 0 0,1 1 1 0 0,-1-1-1 0 0,1 1 1 0 0,0-1 0 0 0,1 1-1 0 0,-2 8 1 0 0,2-11 19 0 0,1 0 0 0 0,0 0 0 0 0,0 0 0 0 0,0 0 0 0 0,0 0 0 0 0,0-1 0 0 0,1 1 0 0 0,-1 0 0 0 0,1 0 0 0 0,0 0 0 0 0,0-1 0 0 0,0 1 0 0 0,0 0 0 0 0,0-1 0 0 0,1 1 0 0 0,-1-1 1 0 0,1 1-1 0 0,0-1 0 0 0,0 0 0 0 0,0 1 0 0 0,0-1 0 0 0,0 0 0 0 0,0 0 0 0 0,0-1 0 0 0,1 1 0 0 0,-1 0 0 0 0,0-1 0 0 0,1 1 0 0 0,0-1 0 0 0,-1 0 0 0 0,5 1 0 0 0,0 0 18 0 0,0 0 1 0 0,1 0-1 0 0,-1-1 0 0 0,1 0 1 0 0,-1-1-1 0 0,1 1 0 0 0,0-1 1 0 0,10-2-1 0 0,63-14 656 0 0,-61 11-676 0 0,69-20-1322 0 0,-87 24 101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10591 0 0,'-2'8'1104'0'0,"-7"28"223"0"0,-2-1 0 0 0,-2-1 0 0 0,-17 36-1 0 0,-59 94 170 0 0,54-103-784 0 0,0 2-227 0 0,-2 0 42 0 0,2 2 0 0 0,-27 76 1 0 0,57-128-503 0 0,-33 106 238 0 0,38-118-410 0 0,-1-1 1 0 0,1 1-1 0 0,0 0 1 0 0,0-1 0 0 0,0 1-1 0 0,0 0 1 0 0,0 0-1 0 0,-1-1 1 0 0,1 1 0 0 0,0 0-1 0 0,1-1 1 0 0,-1 1 0 0 0,0 0-1 0 0,0 0 1 0 0,0-1-1 0 0,0 1 1 0 0,0 0 0 0 0,1-1-1 0 0,-1 2 1 0 0,7-1-5402 0 0,-6-1 5120 0 0,8-1-5042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56 3679 0 0,'0'0'10552'0'0,"0"-13"-8762"0"0,0 11-1764 0 0,0 0 0 0 0,-1 0 0 0 0,1 0 0 0 0,0 1 0 0 0,-1-1 1 0 0,1 0-1 0 0,-1 0 0 0 0,0 0 0 0 0,0 1 0 0 0,1-1 0 0 0,-1 1 1 0 0,0-1-1 0 0,-1 0 0 0 0,1 1 0 0 0,0-1 0 0 0,0 1 0 0 0,-1 0 1 0 0,1 0-1 0 0,-2-2 0 0 0,0 2 45 0 0,1-1 0 0 0,-1 1-1 0 0,0 0 1 0 0,1 0 0 0 0,-1 0 0 0 0,0 1 0 0 0,1-1 0 0 0,-1 1-1 0 0,0 0 1 0 0,0-1 0 0 0,-4 1 0 0 0,-3 1 92 0 0,0 1 0 0 0,1 0 0 0 0,-1 0 0 0 0,1 0 0 0 0,0 1 0 0 0,-14 7 0 0 0,-1 1-2 0 0,1 0 0 0 0,1 2 0 0 0,0 1 0 0 0,0 1 0 0 0,2 0 0 0 0,0 2 0 0 0,-26 27 0 0 0,42-39-9 0 0,0 0 0 0 0,0 0-1 0 0,0 1 1 0 0,1-1 0 0 0,0 1 0 0 0,0 0-1 0 0,0 0 1 0 0,1 0 0 0 0,-3 9 0 0 0,5-14-131 0 0,0-1 0 0 0,0 1 0 0 0,0 0 1 0 0,0-1-1 0 0,0 1 0 0 0,1 0 1 0 0,-1-1-1 0 0,0 1 0 0 0,0-1 1 0 0,1 1-1 0 0,-1 0 0 0 0,0-1 0 0 0,1 1 1 0 0,-1-1-1 0 0,1 1 0 0 0,-1-1 1 0 0,1 1-1 0 0,-1-1 0 0 0,1 1 1 0 0,-1-1-1 0 0,1 1 0 0 0,-1-1 1 0 0,1 0-1 0 0,-1 1 0 0 0,1-1 0 0 0,0 0 1 0 0,-1 0-1 0 0,1 1 0 0 0,-1-1 1 0 0,1 0-1 0 0,1 0 0 0 0,-1 0-16 0 0,3 2 16 0 0,1-1-1 0 0,-1 0 0 0 0,1-1 1 0 0,0 1-1 0 0,-1-1 0 0 0,1 0 1 0 0,0 0-1 0 0,0-1 0 0 0,-1 1 1 0 0,1-1-1 0 0,0 0 0 0 0,4-2 1 0 0,7-2 75 0 0,-1-2 0 0 0,16-7 0 0 0,-8 3-61 0 0,-15 7-39 0 0,7-2-56 0 0,1-1 0 0 0,-1-1 0 0 0,-1 0 0 0 0,0-1 0 0 0,0-1 0 0 0,-1 0 0 0 0,14-13 0 0 0,-29 25 34 0 0,-4 3 1 0 0,0 1 0 0 0,1 0 0 0 0,0 0 1 0 0,-7 12-1 0 0,11-16-2 0 0,0 0 1 0 0,0 0 0 0 0,0 0 0 0 0,0-1 0 0 0,1 1 0 0 0,-1 0 0 0 0,1 0-1 0 0,-1 0 1 0 0,1 1 0 0 0,0-1 0 0 0,0 0 0 0 0,0 0 0 0 0,0 0 0 0 0,0 0 0 0 0,0 0-1 0 0,1 0 1 0 0,-1 0 0 0 0,1 0 0 0 0,-1 0 0 0 0,1 0 0 0 0,0 0 0 0 0,0 0-1 0 0,0-1 1 0 0,1 4 0 0 0,5 2-1551 0 0,3-2-518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12 284 10135 0 0,'-1'-2'7487'0'0,"-1"-1"-7183"0"0,1-1-1 0 0,-1 1 1 0 0,1-1 0 0 0,0 1-1 0 0,0-1 1 0 0,0 1 0 0 0,1-1 0 0 0,-1 0-1 0 0,1 1 1 0 0,0-1 0 0 0,0 0-1 0 0,0 0 1 0 0,0 1 0 0 0,1-1-1 0 0,1-4 1 0 0,0 2-129 0 0,0 1-1 0 0,0 0 1 0 0,0 0 0 0 0,1 0-1 0 0,0 0 1 0 0,0 0-1 0 0,1 0 1 0 0,-1 1 0 0 0,5-5-1 0 0,8-6-155 0 0,1 1 0 0 0,0 1 0 0 0,1 1 0 0 0,21-13 0 0 0,-32 22 46 0 0,76-44-947 0 0,-54 33-1719 0 0,-1 0-3329 0 0,-11 5-541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44 15551 0 0,'7'-7'1654'0'0,"-6"6"-1520"0"0,-1-1 1 0 0,1 1 0 0 0,0 0 0 0 0,-1-1 0 0 0,1 1 0 0 0,-1 0 0 0 0,1-1 0 0 0,-1 1 0 0 0,0 0-1 0 0,1-1 1 0 0,-1 1 0 0 0,0-1 0 0 0,0 1 0 0 0,0-3 0 0 0,-1 3-93 0 0,1 0 1 0 0,0 0-1 0 0,-1 0 1 0 0,1 1-1 0 0,-1-1 0 0 0,1 0 1 0 0,-1 1-1 0 0,1-1 1 0 0,-1 0-1 0 0,0 1 0 0 0,1-1 1 0 0,-1 1-1 0 0,0-1 1 0 0,1 1-1 0 0,-1-1 0 0 0,0 1 1 0 0,0-1-1 0 0,1 1 1 0 0,-1 0-1 0 0,0 0 1 0 0,0-1-1 0 0,0 1 0 0 0,0 0 1 0 0,1 0-1 0 0,-1 0 1 0 0,0 0-1 0 0,0 0 0 0 0,-2 0 1 0 0,-3 0-38 0 0,-1 0 0 0 0,1 1 0 0 0,-1 0 0 0 0,1 0 0 0 0,-1 0 0 0 0,1 1 0 0 0,0 0 0 0 0,-1 0 0 0 0,1 1 0 0 0,-7 4 0 0 0,-10 6 20 0 0,-26 20 0 0 0,29-19-21 0 0,-29 17 149 0 0,33-22-51 0 0,0 1-1 0 0,1 0 0 0 0,0 2 0 0 0,0-1 0 0 0,-14 17 0 0 0,29-28-91 0 0,-1 1 0 0 0,0-1-1 0 0,1 1 1 0 0,-1-1 0 0 0,1 1-1 0 0,-1 0 1 0 0,1-1 0 0 0,-1 1 0 0 0,1 0-1 0 0,-1-1 1 0 0,1 1 0 0 0,0 0-1 0 0,-1 0 1 0 0,1-1 0 0 0,0 1 0 0 0,0 0-1 0 0,0 0 1 0 0,-1 0 0 0 0,1-1-1 0 0,0 1 1 0 0,0 0 0 0 0,0 0 0 0 0,0 0-1 0 0,0-1 1 0 0,1 2 0 0 0,-1-1 0 0 0,1 0 1 0 0,0-1 0 0 0,-1 1-1 0 0,1-1 1 0 0,0 1 0 0 0,0-1-1 0 0,-1 1 1 0 0,1-1 0 0 0,0 0-1 0 0,0 0 1 0 0,0 1 0 0 0,0-1-1 0 0,-1 0 1 0 0,1 0 0 0 0,0 0-1 0 0,0 0 1 0 0,0 0 0 0 0,2 0-1 0 0,4 0 46 0 0,0-1 0 0 0,0 1 0 0 0,0-2 0 0 0,11-2 0 0 0,-2-1-103 0 0,-1-1 0 0 0,1-1 0 0 0,-1 0 0 0 0,-1-1 1 0 0,1-1-1 0 0,-1 0 0 0 0,22-20 0 0 0,-35 28-49 0 0,4-3-142 0 0,-14 28 195 0 0,-1 1 0 0 0,-2-1 0 0 0,0-1 1 0 0,-17 24-1 0 0,8-14 47 0 0,-25 50 271 0 0,-13 19 21 0 0,51-89-305 0 0,-17 17-1 0 0,2-3-4304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141 101 11519 0 0,'0'0'5768'0'0,"7"6"-4024"0"0,-2-3-1575 0 0,1 0 0 0 0,1 0-1 0 0,-1-1 1 0 0,0 0 0 0 0,1 0-1 0 0,-1 0 1 0 0,1-1 0 0 0,10 1-1 0 0,-5-1 157 0 0,1-1-1 0 0,-1-1 1 0 0,23-4-1 0 0,-33 5-360 0 0,0-1 0 0 0,0 1 0 0 0,0-1 0 0 0,0 0 0 0 0,0 0 0 0 0,0 0 0 0 0,-1 0 0 0 0,1 0 0 0 0,0-1 0 0 0,-1 1 0 0 0,1 0 0 0 0,0-1 0 0 0,-1 1 0 0 0,0-1 0 0 0,1 1 0 0 0,-1-1 0 0 0,0 0 0 0 0,0 0 0 0 0,0 0 0 0 0,0 1 0 0 0,0-1 0 0 0,-1 0 0 0 0,1 0 0 0 0,0 0 0 0 0,0-4 0 0 0,1-1-48 0 0,1-2-24 0 0,-1 0 0 0 0,0 0 0 0 0,0 0 0 0 0,-1 0 0 0 0,0-1 0 0 0,0-10 0 0 0,-19 26-485 0 0,3 2 467 0 0,1 2 1 0 0,-1-1-1 0 0,1 2 1 0 0,1 0-1 0 0,-20 21 1 0 0,-18 15 215 0 0,36-35 24 0 0,-68 59 544 0 0,74-62-591 0 0,0 0-1 0 0,1 1 1 0 0,0 0-1 0 0,1 0 1 0 0,0 0-1 0 0,-8 18 1 0 0,15-27-59 0 0,-1 0 1 0 0,1 0 0 0 0,-1 1 0 0 0,1-1 0 0 0,-1 0 0 0 0,1 0 0 0 0,0 0-1 0 0,0 0 1 0 0,-1 1 0 0 0,1-1 0 0 0,0 0 0 0 0,0 0 0 0 0,0 1 0 0 0,0-1 0 0 0,1 0-1 0 0,-1 0 1 0 0,0 0 0 0 0,0 1 0 0 0,2 1 0 0 0,-1-2 6 0 0,0 0 1 0 0,0 0 0 0 0,0 0-1 0 0,0 0 1 0 0,0 0-1 0 0,0 0 1 0 0,1 0 0 0 0,-1 0-1 0 0,0 0 1 0 0,1 0-1 0 0,-1-1 1 0 0,0 1-1 0 0,1-1 1 0 0,-1 1 0 0 0,3-1-1 0 0,14 4 67 0 0,0-1-1 0 0,0-1 1 0 0,0-1-1 0 0,32-2 1 0 0,27 3-350 0 0,-45 0-838 0 0,-31-2-122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14 9871 0 0,'0'0'898'0'0,"9"-3"1056"0"0,4-8 5185 0 0,-21 21-6340 0 0,-5 6-767 0 0,0-1 1 0 0,-1-1-1 0 0,0 0 1 0 0,-1-1-1 0 0,-1-1 1 0 0,0 0-1 0 0,-1-1 1 0 0,0-1-1 0 0,-1 0 1 0 0,0-1-1 0 0,0-1 1 0 0,-1-1-1 0 0,0-1 1 0 0,-24 5 0 0 0,13-5-224 0 0,-1-1 1 0 0,-50 1 0 0 0,83 9-7 0 0,0-11 192 0 0,0 0 1 0 0,0 0 0 0 0,0 0 0 0 0,1-1 0 0 0,0 1 0 0 0,0-1 0 0 0,0 0-1 0 0,0 0 1 0 0,0 0 0 0 0,0 0 0 0 0,1 0 0 0 0,0-1 0 0 0,7 5 0 0 0,-2-2 4 0 0,0-1 1 0 0,1 0 0 0 0,0 0 0 0 0,19 4 0 0 0,0-4 8 0 0,0-1 0 0 0,37 0 0 0 0,34 3 28 0 0,-76 1-37 0 0,-23-7 1 0 0,0 0 1 0 0,-1 0-1 0 0,1 1 0 0 0,0-1 1 0 0,0 0-1 0 0,-1 1 0 0 0,1-1 0 0 0,0 1 1 0 0,0-1-1 0 0,-1 1 0 0 0,1-1 0 0 0,-1 1 1 0 0,1-1-1 0 0,0 1 0 0 0,-1 0 1 0 0,1-1-1 0 0,-1 1 0 0 0,1 0 0 0 0,-1-1 1 0 0,0 1-1 0 0,1 0 0 0 0,-1 0 1 0 0,0 0-1 0 0,1-1 0 0 0,-1 1 0 0 0,0 0 1 0 0,0 0-1 0 0,0 0 0 0 0,0 1 0 0 0,0 0 15 0 0,1 0 17 0 0,-2 1 0 0 0,1-1 0 0 0,0 0 0 0 0,0 0 0 0 0,-1 0 0 0 0,1 0 0 0 0,-1 0 0 0 0,1 0 0 0 0,-1 0 1 0 0,0 0-1 0 0,0-1 0 0 0,0 1 0 0 0,0 0 0 0 0,0 0 0 0 0,0-1 0 0 0,0 1 0 0 0,-1 0 0 0 0,1-1 0 0 0,-1 0 0 0 0,1 1 1 0 0,-4 1-1 0 0,-4 4 174 0 0,0-1 1 0 0,-17 9 0 0 0,20-12-149 0 0,-24 13-46 0 0,-1-2 0 0 0,-1-2 0 0 0,-65 17 0 0 0,31-15-31 0 0,-69 5 0 0 0,130-18 18 0 0,1-1 0 0 0,-1 0 0 0 0,0 0 0 0 0,-8-1 0 0 0,13 1-4 0 0,-1 0 0 0 0,1 0 0 0 0,-1 0 1 0 0,0 0-1 0 0,1-1 0 0 0,-1 1 0 0 0,1 0 0 0 0,-1 0 0 0 0,1-1 0 0 0,-1 1 0 0 0,0 0 0 0 0,1-1 0 0 0,-1 1 0 0 0,1 0 1 0 0,-1-1-1 0 0,1 1 0 0 0,0-1 0 0 0,-1 1 0 0 0,1-1 0 0 0,-1 1 0 0 0,1-1 0 0 0,0 1 0 0 0,0-1 0 0 0,-1 1 1 0 0,1-1-1 0 0,0 1 0 0 0,0-1 0 0 0,-1 0 0 0 0,1 1 0 0 0,0-1 0 0 0,0 1 0 0 0,0-1 0 0 0,0 0 0 0 0,0 0 0 0 0,4-16-251 0 0,-3 16 227 0 0,-1 0-109 0 0,1 0 0 0 0,0-1 0 0 0,0 1 0 0 0,-1 0 0 0 0,1 0 0 0 0,0 0 0 0 0,0 0 0 0 0,0-1 0 0 0,0 1 0 0 0,0 0-1 0 0,0 1 1 0 0,2-2 0 0 0,8-3-5573 0 0,-2 3-306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5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90 8287 0 0,'0'0'756'0'0,"-6"-7"-608"0"0,-15-12 10071 0 0,20 18-9678 0 0,1-1-506 0 0,0 1-1 0 0,0-1 1 0 0,0 1-1 0 0,0-1 1 0 0,0 1-1 0 0,0-1 0 0 0,1 1 1 0 0,-1-1-1 0 0,0 1 1 0 0,1-1-1 0 0,-1 1 1 0 0,1 0-1 0 0,-1-1 1 0 0,2-1-1 0 0,0-2 37 0 0,0 0-59 0 0,-1 4-6 0 0,0 0-1 0 0,-1 0 1 0 0,1-1-1 0 0,-1 1 1 0 0,1 0-1 0 0,-1-1 0 0 0,0 1 1 0 0,1 0-1 0 0,-1-1 1 0 0,0-2-1 0 0,0 4-5 0 0,0 0 1 0 0,0-1-1 0 0,0 1 0 0 0,0 0 1 0 0,0-1-1 0 0,0 1 0 0 0,0 0 1 0 0,0-1-1 0 0,0 1 0 0 0,0 0 1 0 0,0-1-1 0 0,0 1 0 0 0,-1 0 0 0 0,1-1 1 0 0,0 1-1 0 0,0 0 0 0 0,0-1 1 0 0,0 1-1 0 0,-1 0 0 0 0,1-1 1 0 0,0 1-1 0 0,0 0 0 0 0,-1 0 0 0 0,1-1 1 0 0,0 1-1 0 0,0 0 0 0 0,-1 0 1 0 0,1 0-1 0 0,0 0 0 0 0,-1-1 1 0 0,1 1-1 0 0,0 0 0 0 0,-1 0 0 0 0,1 0 1 0 0,0 0-1 0 0,-1 0 0 0 0,1 0 1 0 0,0 0-1 0 0,-1 0 0 0 0,-3-1-2 0 0,0 0-1 0 0,1 1 1 0 0,-1-1-1 0 0,0 1 1 0 0,0 0-1 0 0,1 0 1 0 0,-1 1-1 0 0,0-1 1 0 0,1 1-1 0 0,-1-1 1 0 0,-5 3-1 0 0,-39 16-31 0 0,45-18 34 0 0,-36 18 235 0 0,2 2 0 0 0,0 1-1 0 0,1 2 1 0 0,1 1 0 0 0,-53 51-1 0 0,79-67-113 0 0,1-1 0 0 0,-8 12 0 0 0,14-17-83 0 0,-1 1 0 0 0,1-1-1 0 0,0 1 1 0 0,0 0-1 0 0,0 0 1 0 0,1 0-1 0 0,-1 0 1 0 0,1 0-1 0 0,-1 5 1 0 0,2-8-31 0 0,0 0 1 0 0,0 0-1 0 0,0 0 1 0 0,0-1-1 0 0,0 1 0 0 0,0 0 1 0 0,0 0-1 0 0,0 0 1 0 0,0 0-1 0 0,1 0 1 0 0,-1 0-1 0 0,0-1 1 0 0,1 1-1 0 0,-1 0 0 0 0,0 0 1 0 0,1 0-1 0 0,-1-1 1 0 0,1 1-1 0 0,0 0 1 0 0,-1-1-1 0 0,1 1 1 0 0,-1 0-1 0 0,1-1 0 0 0,0 1 1 0 0,0-1-1 0 0,-1 1 1 0 0,1-1-1 0 0,0 1 1 0 0,0-1-1 0 0,0 0 1 0 0,-1 1-1 0 0,1-1 1 0 0,0 0-1 0 0,0 0 0 0 0,0 0 1 0 0,0 1-1 0 0,1-1 1 0 0,4 0 18 0 0,0 1 0 0 0,0-1 0 0 0,0 0 0 0 0,8-2 0 0 0,21-4 29 0 0,0-2-1 0 0,-1-2 0 0 0,47-19 1 0 0,-35 12-68 0 0,-17 6-112 0 0,33-16 0 0 0,-52 22 44 0 0,0-1 0 0 0,-1 0 0 0 0,0 0 0 0 0,0-1 0 0 0,0 0 0 0 0,13-14 0 0 0,-22 21 80 0 0,2-2-6 0 0,-1 0-1 0 0,1 0 1 0 0,-1-1 0 0 0,1 1-1 0 0,-1 0 1 0 0,0 0 0 0 0,0-1-1 0 0,0 1 1 0 0,0 0-1 0 0,0-1 1 0 0,1-4 0 0 0,-15 30 60 0 0,10-7-177 0 0,1 0 0 0 0,0 0 0 0 0,1-1 0 0 0,1 1 0 0 0,2 27 0 0 0,-2-41-220 0 0,3 8-3752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155 176 1839 0 0,'0'0'584'0'0,"0"10"8219"0"0,1-7-8170 0 0,0-1 0 0 0,0 0 0 0 0,0 0 1 0 0,1 1-1 0 0,-1-1 0 0 0,1 0 0 0 0,-1 0 0 0 0,1 0 0 0 0,0 0 0 0 0,-1-1 1 0 0,1 1-1 0 0,3 2 0 0 0,-1-2-350 0 0,0 0 1 0 0,-1 0 0 0 0,1-1-1 0 0,0 0 1 0 0,0 1 0 0 0,0-1-1 0 0,6 1 1 0 0,3-1 19 0 0,0 0-1 0 0,-1 0 1 0 0,1-1 0 0 0,0-1 0 0 0,20-3 0 0 0,-4-1 34 0 0,37-13 1 0 0,-59 15-333 0 0,1 0 0 0 0,-1-1 0 0 0,1 0 0 0 0,-1 0 0 0 0,0 0 0 0 0,-1-1 0 0 0,1 0 0 0 0,6-7 0 0 0,-11 10-20 0 0,1-1 1 0 0,0 1 0 0 0,-1-1-1 0 0,0 0 1 0 0,1 1-1 0 0,-1-1 1 0 0,0-1-1 0 0,-1 1 1 0 0,1 0-1 0 0,0 0 1 0 0,-1-1-1 0 0,0 1 1 0 0,0-1-1 0 0,0 1 1 0 0,0-1-1 0 0,0 1 1 0 0,-1-1 0 0 0,0 1-1 0 0,1-1 1 0 0,-2-4-1 0 0,0 2-59 0 0,0 0 1 0 0,-1 1-1 0 0,1-1 0 0 0,-1 1 0 0 0,-1 0 0 0 0,1-1 1 0 0,-1 1-1 0 0,0 0 0 0 0,-6-7 0 0 0,7 9 32 0 0,0 1 0 0 0,0 0-1 0 0,0 0 1 0 0,-1 0 0 0 0,1 0-1 0 0,-1 0 1 0 0,1 1 0 0 0,-1-1 0 0 0,0 1-1 0 0,0-1 1 0 0,0 1 0 0 0,1 0-1 0 0,-1 0 1 0 0,0 0 0 0 0,-1 1-1 0 0,1-1 1 0 0,0 1 0 0 0,0 0-1 0 0,-5 0 1 0 0,-3 1-42 0 0,0 0 0 0 0,0 1 1 0 0,0 1-1 0 0,0 0 0 0 0,0 0 0 0 0,-19 10 0 0 0,10-3 18 0 0,0 2-1 0 0,-26 19 0 0 0,17-8 57 0 0,2 1-1 0 0,1 1 1 0 0,1 1-1 0 0,-29 41 0 0 0,43-52 19 0 0,1-1 1 0 0,1 1-1 0 0,1 0 0 0 0,0 1 0 0 0,1 0 1 0 0,1 0-1 0 0,-7 27 0 0 0,11-36 8 0 0,1 0 0 0 0,0 1 1 0 0,1-1-1 0 0,0 0 0 0 0,0 0 0 0 0,0 1 0 0 0,1-1 0 0 0,0 0 1 0 0,2 8-1 0 0,-1-10 16 0 0,0 0 0 0 0,0 0 1 0 0,0 0-1 0 0,1 0 0 0 0,0 0 1 0 0,0-1-1 0 0,0 1 0 0 0,0-1 1 0 0,1 0-1 0 0,-1 0 0 0 0,1 0 1 0 0,0 0-1 0 0,6 4 0 0 0,-3-4 60 0 0,0 0 1 0 0,-1-1-1 0 0,1 0 0 0 0,0 0 0 0 0,1 0 0 0 0,-1-1 1 0 0,0 0-1 0 0,1-1 0 0 0,-1 1 0 0 0,1-2 1 0 0,-1 1-1 0 0,11-1 0 0 0,4-1 4 0 0,-1 0-1 0 0,1-2 1 0 0,22-6-1 0 0,25-6-1603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7831 0 0,'0'0'6231'0'0,"17"1"985"0"0,-12-2-7137 0 0,-1 0 0 0 0,0 0 0 0 0,1 0 0 0 0,-1 0 0 0 0,1-1 0 0 0,-1 0 0 0 0,6-3 0 0 0,30-22 796 0 0,-9 6-525 0 0,-5 6-354 0 0,-6 2-11 0 0,23-10-1 0 0,-37 20 13 0 0,0 1-1 0 0,-1 0 1 0 0,1 0 0 0 0,0 0-1 0 0,0 1 1 0 0,0 0-1 0 0,0 0 1 0 0,0 1-1 0 0,9-1 1 0 0,-13 2 0 0 0,0-1 0 0 0,0 0 1 0 0,1 1-1 0 0,-1-1 0 0 0,0 1 1 0 0,0 0-1 0 0,0-1 0 0 0,0 1 1 0 0,0 0-1 0 0,0 0 0 0 0,0 1 1 0 0,0-1-1 0 0,0 0 0 0 0,0 1 1 0 0,-1-1-1 0 0,1 1 0 0 0,0-1 1 0 0,-1 1-1 0 0,0 0 0 0 0,1 0 1 0 0,-1-1-1 0 0,0 1 0 0 0,0 0 1 0 0,0 0-1 0 0,0 0 0 0 0,0 0 1 0 0,0 3-1 0 0,1-2 10 0 0,3 13 50 0 0,-3-6 7 0 0,-2-3 1 0 0,0-6 406 0 0,-1-9-375 0 0,1 5-126 0 0,0 0 0 0 0,0 1 0 0 0,1-1-1 0 0,-1 0 1 0 0,1 1 0 0 0,-1-1 0 0 0,1 1 0 0 0,0-1-1 0 0,0 0 1 0 0,0 1 0 0 0,1 0 0 0 0,-1-1 0 0 0,1 1-1 0 0,-1 0 1 0 0,1 0 0 0 0,0 0 0 0 0,-1 0 0 0 0,1 0-1 0 0,0 0 1 0 0,1 0 0 0 0,-1 1 0 0 0,0-1 0 0 0,0 1 0 0 0,5-3-1 0 0,5-2-193 0 0,1 0 0 0 0,0 1 0 0 0,19-5 0 0 0,-29 9 211 0 0,32-9-152 0 0,1 1 0 0 0,60-5-1 0 0,-95 13 199 0 0,0 1 0 0 0,1 0 1 0 0,-1 0-1 0 0,1 0 0 0 0,-1 0 0 0 0,0 0 0 0 0,1 0 0 0 0,-1 0 0 0 0,1 0 0 0 0,-1 0 1 0 0,0 1-1 0 0,1-1 0 0 0,-1 0 0 0 0,1 1 0 0 0,-1-1 0 0 0,0 1 0 0 0,0 0 0 0 0,1-1 0 0 0,-1 1 1 0 0,0 0-1 0 0,0 0 0 0 0,0 0 0 0 0,0 0 0 0 0,0 0 0 0 0,0 0 0 0 0,0 0 0 0 0,0 0 1 0 0,0 0-1 0 0,-1 0 0 0 0,1 1 0 0 0,0-1 0 0 0,-1 0 0 0 0,1 1 0 0 0,-1-1 0 0 0,1 0 1 0 0,-1 1-1 0 0,0-1 0 0 0,0 0 0 0 0,1 1 0 0 0,-1-1 0 0 0,0 1 0 0 0,0-1 0 0 0,0 0 1 0 0,-1 3-1 0 0,0 3-11 0 0,0-1 0 0 0,0 1 1 0 0,-1 0-1 0 0,1-1 0 0 0,-2 1 1 0 0,1-1-1 0 0,-4 7 0 0 0,1-5-8 0 0,-1 0 0 0 0,0 0 0 0 0,-1 0 0 0 0,-13 13 0 0 0,13-15-32 0 0,6-5-90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11055 0 0,'0'0'1002'0'0,"2"9"-521"0"0,0-1 1410 0 0,-1-1 0 0 0,0 1 1 0 0,0 14-1 0 0,-5 26 552 0 0,-17 43-1419 0 0,12-61-1009 0 0,-2-1 1 0 0,-1 0-1 0 0,-1-1 1 0 0,-2 0 0 0 0,0-1-1 0 0,-2-1 1 0 0,-1 0-1 0 0,-31 34 1 0 0,38-50-349 0 0,-22 18 1 0 0,22-19-13 0 0,10-8 76 0 0,1-3-308 0 0,-1 0 271 0 0,1 0 0 0 0,0 0 1 0 0,0 0-1 0 0,1 0 0 0 0,-1 0 1 0 0,0 1-1 0 0,1-5 1 0 0,11-23-6163 0 0,-5 11 862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1839 0 0,'11'-17'599'0'0,"24"-28"-1"0"0,45-38 13553 0 0,-73 76-13676 0 0,1 0-1 0 0,0 1 1 0 0,1 0-1 0 0,-1 1 1 0 0,1-1-1 0 0,0 1 1 0 0,1 1-1 0 0,-1 0 1 0 0,1 0-1 0 0,11-2 1 0 0,-12 4-396 0 0,1 0 0 0 0,0 1-1 0 0,0 0 1 0 0,0 1 0 0 0,0 0 0 0 0,0 1 0 0 0,0 0 0 0 0,0 0-1 0 0,-1 1 1 0 0,1 0 0 0 0,0 1 0 0 0,-1 0 0 0 0,0 0 0 0 0,1 1-1 0 0,-1 1 1 0 0,12 7 0 0 0,-8-4-70 0 0,39 27 49 0 0,-47-31-56 0 0,0 0 1 0 0,-1 0-1 0 0,1 0 1 0 0,-1 1-1 0 0,0-1 1 0 0,-1 1-1 0 0,7 10 1 0 0,-10-14 1 0 0,1 0-1 0 0,-1 1 1 0 0,1-1 0 0 0,-1 1-1 0 0,1-1 1 0 0,-1 0 0 0 0,0 1 0 0 0,0-1-1 0 0,0 1 1 0 0,0-1 0 0 0,0 1-1 0 0,0-1 1 0 0,0 0 0 0 0,0 1 0 0 0,-1-1-1 0 0,1 1 1 0 0,0-1 0 0 0,-1 0 0 0 0,1 1-1 0 0,-1-1 1 0 0,0 0 0 0 0,1 1-1 0 0,-1-1 1 0 0,0 0 0 0 0,0 0 0 0 0,0 0-1 0 0,0 0 1 0 0,0 0 0 0 0,0 0-1 0 0,0 0 1 0 0,0 0 0 0 0,-2 1 0 0 0,-5 4 36 0 0,0-1 0 0 0,-1-1 1 0 0,1 0-1 0 0,-10 4 0 0 0,5-3 9 0 0,-164 65 207 0 0,30-13-823 0 0,142-54 347 0 0,-1 0-1 0 0,0-1 0 0 0,0 0 0 0 0,0-1 0 0 0,0 1 0 0 0,-8 0 0 0 0,14-2 170 0 0,-1 0 0 0 0,1 0 0 0 0,0 0 0 0 0,-1 0 0 0 0,1 0-1 0 0,0 0 1 0 0,0 0 0 0 0,-1 0 0 0 0,1-1 0 0 0,0 1 0 0 0,-1 0 0 0 0,1 0 0 0 0,0 0 0 0 0,-1 0 0 0 0,1-1 0 0 0,0 1 0 0 0,0 0 0 0 0,-1 0 0 0 0,1 0 0 0 0,0-1 0 0 0,0 1 0 0 0,0 0 0 0 0,-1 0 0 0 0,1-1-1 0 0,0 1 1 0 0,0 0 0 0 0,0-1 0 0 0,0 1 0 0 0,0 0 0 0 0,0 0 0 0 0,-1-1 0 0 0,1 1 0 0 0,0 0 0 0 0,0-1 0 0 0,0 1 0 0 0,0 0 0 0 0,0-1 0 0 0,0 1 0 0 0,0 0 0 0 0,0-1 0 0 0,0 1 0 0 0,1 0-1 0 0,-1-1 1 0 0,0 1 0 0 0,0 0 0 0 0,0-1 0 0 0,0 1 0 0 0,0 0 0 0 0,0 0 0 0 0,1-1 0 0 0,-1 1 0 0 0,0 0 0 0 0,0 0 0 0 0,1-1 0 0 0,9-15-2578 0 0,0 6 41 0 0,1-1-2898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19063 0 0,'0'0'1451'0'0,"0"2"-990"0"0,-3 11-407 0 0,0 0 0 0 0,-1 0 0 0 0,0 0 0 0 0,-7 15 0 0 0,-28 50 175 0 0,24-52-124 0 0,-141 254 1006 0 0,102-196-612 0 0,-77 95-1 0 0,111-155-489 0 0,-66 77 106 0 0,68-87-266 0 0,17-13-55 0 0,11-10-2294 0 0,21-14-4199 0 0,-10 7 539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37 9215 0 0,'0'0'707'0'0,"-1"2"-464"0"0,1-1-398 0 0,-2 18 436 0 0,1-13 785 0 0,1-1-1 0 0,0 1 0 0 0,0-1 1 0 0,0 1-1 0 0,1-1 0 0 0,1 9 1 0 0,-1-12-896 0 0,0-1 0 0 0,0 0 0 0 0,0 1 1 0 0,0-1-1 0 0,0 0 0 0 0,0 0 1 0 0,0 0-1 0 0,0 0 0 0 0,0 0 1 0 0,0 0-1 0 0,1 0 0 0 0,-1 0 1 0 0,1 0-1 0 0,-1-1 0 0 0,2 2 0 0 0,22 6 1200 0 0,-16-7-1216 0 0,-1 0 0 0 0,0 0 0 0 0,0-1-1 0 0,1 0 1 0 0,-1 0 0 0 0,0-1 0 0 0,1 0 0 0 0,-1 0-1 0 0,14-5 1 0 0,-17 4-171 0 0,0 0 0 0 0,0 0 0 0 0,0-1 0 0 0,0 0 0 0 0,0 0 0 0 0,-1 0 0 0 0,1-1 1 0 0,-1 1-1 0 0,0-1 0 0 0,0 0 0 0 0,0 0 0 0 0,-1 0 0 0 0,1-1 0 0 0,-1 1 0 0 0,3-8 0 0 0,-3 7-101 0 0,0 0-1 0 0,-1-1 1 0 0,0 1 0 0 0,3-12 0 0 0,-5 16 84 0 0,0 1 1 0 0,1-1-1 0 0,-1 0 1 0 0,0 0-1 0 0,0 0 1 0 0,0 1-1 0 0,0-1 1 0 0,0 0-1 0 0,0 0 1 0 0,0 0-1 0 0,0 1 1 0 0,0-1-1 0 0,0 0 1 0 0,0 0-1 0 0,-1 0 1 0 0,1 1-1 0 0,0-1 1 0 0,0 0-1 0 0,-1 0 1 0 0,1 1-1 0 0,-1-1 1 0 0,1 0-1 0 0,-1 1 1 0 0,1-1-1 0 0,-1 0 1 0 0,1 1-1 0 0,-1-1 1 0 0,1 1-1 0 0,-1-1 1 0 0,0 1-1 0 0,1-1 1 0 0,-1 1-1 0 0,0-1 1 0 0,1 1-1 0 0,-1 0 1 0 0,0-1-1 0 0,0 1 1 0 0,1 0-1 0 0,-1 0 1 0 0,0-1-1 0 0,0 1 1 0 0,0 0-1 0 0,1 0 1 0 0,-1 0-1 0 0,-1 0 1 0 0,-7 1-72 0 0,1 0 0 0 0,-1 0 0 0 0,1 1 0 0 0,0 0 0 0 0,0 0 1 0 0,0 1-1 0 0,0 0 0 0 0,0 0 0 0 0,-8 6 0 0 0,-12 7 208 0 0,-26 22 0 0 0,36-26-55 0 0,-80 63 864 0 0,-12 8 104 0 0,85-66-813 0 0,-34 26 138 0 0,51-37-302 0 0,1 0 0 0 0,0 1-1 0 0,0 1 1 0 0,1-1 0 0 0,-7 10-1 0 0,12-16-27 0 0,0 0-1 0 0,0 1 1 0 0,0-1-1 0 0,1 1 1 0 0,-1-1-1 0 0,0 1 1 0 0,1 0-1 0 0,-1-1 1 0 0,1 1-1 0 0,-1 0 1 0 0,1-1-1 0 0,0 1 1 0 0,0 0-1 0 0,-1-1 1 0 0,1 1-1 0 0,0 0 1 0 0,1-1 0 0 0,-1 1-1 0 0,0 0 1 0 0,1 2-1 0 0,0-2 16 0 0,0 0 0 0 0,1 0 0 0 0,-1 0 0 0 0,0 0 0 0 0,1 0 0 0 0,-1-1 0 0 0,1 1 0 0 0,0 0 0 0 0,-1-1 0 0 0,1 0 0 0 0,0 1 0 0 0,0-1 0 0 0,3 2 0 0 0,6 2 99 0 0,0-1 1 0 0,0 0 0 0 0,1-1 0 0 0,18 3-1 0 0,-1-1-15 0 0,1-2-1 0 0,-1-1 1 0 0,1-1-1 0 0,-1-2 1 0 0,0-1-1 0 0,1-1 1 0 0,47-11-1 0 0,-47 3-1036 0 0,-11 3-5267 0 0,-3-1-1486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0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22055 0 0,'0'0'4520'0'0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165 125 6447 0 0,'0'0'499'0'0,"9"-2"-310"0"0,22-7 1757 0 0,-19 5-979 0 0,0 0 0 0 0,13-1 0 0 0,188-43 3964 0 0,-9 2-2922 0 0,-182 43-1668 0 0,28 0-1 0 0,-50 3-338 0 0,0 0 0 0 0,0 0 0 0 0,0 0 0 0 0,0 0 0 0 0,0 0 0 0 0,1 0 0 0 0,-1 0 0 0 0,0 0 0 0 0,0 0 0 0 0,0 0 0 0 0,0 0 0 0 0,0 0 0 0 0,1 0 0 0 0,-1 0 0 0 0,0 0 0 0 0,0 0 0 0 0,0 0 0 0 0,0 0 0 0 0,0 0 0 0 0,1 0 0 0 0,-1 0 0 0 0,0 0 0 0 0,0 1 0 0 0,0-1 0 0 0,0 0 0 0 0,0 0 0 0 0,0 0 0 0 0,1 0 0 0 0,-1 0 0 0 0,0 0 0 0 0,0 0 0 0 0,0 1 0 0 0,0-1 0 0 0,0 0 0 0 0,0 0 0 0 0,0 0 0 0 0,0 0 0 0 0,0 0 0 0 0,0 1 0 0 0,0-1 0 0 0,0 0 0 0 0,0 0-1 0 0,-4 7 17 0 0,-9 5 33 0 0,-42 28-40 0 0,25-19-11 0 0,-37 34-1 0 0,36-26-76 0 0,-58 60-24 0 0,60-56-76 0 0,-1-2 0 0 0,-2 0 0 0 0,-1-3 0 0 0,-1-1 0 0 0,-62 38 0 0 0,-18-9-450 0 0,46-23 470 0 0,47-20 1903 0 0,21-13-1727 0 0,0 0 1 0 0,0 1-1 0 0,0-1 1 0 0,0 0 0 0 0,0 1-1 0 0,0-1 1 0 0,0 0-1 0 0,0 1 1 0 0,0-1 0 0 0,0 0-1 0 0,0 0 1 0 0,0 1 0 0 0,0-1-1 0 0,1 0 1 0 0,-1 1-1 0 0,0-1 1 0 0,0 0 0 0 0,0 1-1 0 0,0-1 1 0 0,1 0-1 0 0,-1 0 1 0 0,0 1 0 0 0,0-1-1 0 0,1 0 1 0 0,-1 0 0 0 0,0 0-1 0 0,0 1 1 0 0,1-1-1 0 0,-1 0 1 0 0,0 0 0 0 0,1 0-1 0 0,-1 0 1 0 0,0 0 0 0 0,0 1-1 0 0,1-1 1 0 0,0 0-1 0 0,11 3 377 0 0,5-3-14 0 0,1-1 0 0 0,-1-1 0 0 0,31-6 0 0 0,-13 1-97 0 0,102-25 698 0 0,-16 2-286 0 0,-111 29-656 0 0,0-2-15 0 0,-1 1 0 0 0,1 1 1 0 0,-1 0-1 0 0,1 1 0 0 0,0-1 1 0 0,-1 2-1 0 0,1-1 0 0 0,-1 1 1 0 0,14 4-1 0 0,-20-4-67 0 0,1 0 0 0 0,-1 1 1 0 0,0-1-1 0 0,0 1 0 0 0,4 2 0 0 0,-5-2-5 0 0,0-1 0 0 0,0 1 0 0 0,0-1 0 0 0,0 0 0 0 0,0 0 0 0 0,0 0 0 0 0,0 0 0 0 0,1-1 0 0 0,-1 1 0 0 0,0 0 0 0 0,0-1 0 0 0,1 0 0 0 0,-1 1 0 0 0,0-1 0 0 0,1 0 0 0 0,-1 0 0 0 0,3-1 0 0 0,70-17-3125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1 166 919 0 0,'0'0'15768'0'0,"0"0"-15640"0"0,0-1-1 0 0,0 1 1 0 0,0 0 0 0 0,0-1-1 0 0,-1 1 1 0 0,1 0 0 0 0,0-1-1 0 0,0 1 1 0 0,0 0-1 0 0,0-1 1 0 0,0 1 0 0 0,0 0-1 0 0,0 0 1 0 0,0-1-1 0 0,0 1 1 0 0,0 0 0 0 0,0-1-1 0 0,0 1 1 0 0,1 0-1 0 0,-1-1 1 0 0,0 1 0 0 0,0 0-1 0 0,0-1 1 0 0,15-3 480 0 0,0 1 0 0 0,1 1 1 0 0,24-2-1 0 0,25-3 7 0 0,-8-6-77 0 0,59-22 0 0 0,52-29-82 0 0,-131 50-403 0 0,-6 3-397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1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23 919 0 0,'-8'1'80'0'0,"-9"3"21"0"0,6-2 3826 0 0,-1 1 0 0 0,-12 5 1 0 0,6 1-3196 0 0,17-9-96 0 0,11 2-159 0 0,0-1 0 0 0,0-1 0 0 0,0 1 0 0 0,0-2 0 0 0,0 1 0 0 0,0-2 0 0 0,0 1-1 0 0,12-4 1 0 0,3 0-93 0 0,54-15 1149 0 0,3 0-1598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3223 0 0,'-2'10'21833'0'0,"8"-11"-24370"0"0,71-10 3783 0 0,80-7-639 0 0,-135 18-725 0 0,6-1-470 0 0,-10-1-5861 0 0,-9 0-953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5983 0 0,'0'0'542'0'0,"-2"1"-446"0"0,-3 0 501 0 0,0 0 0 0 0,-1 1-1 0 0,1 0 1 0 0,0 1 0 0 0,0-1 0 0 0,-8 6 0 0 0,-31 23 6144 0 0,28-19-6202 0 0,-56 45-221 0 0,2 2-1 0 0,-64 71 0 0 0,127-122-314 0 0,1-1 0 0 0,0 1 0 0 0,0 1 0 0 0,0-1 0 0 0,1 1 0 0 0,1 0-1 0 0,-1 0 1 0 0,2 0 0 0 0,-1 1 0 0 0,-2 10 0 0 0,5-15 47 0 0,0-1-1 0 0,0 1 1 0 0,1 0-1 0 0,0 0 1 0 0,0-1 0 0 0,0 1-1 0 0,0 0 1 0 0,1-1 0 0 0,-1 1-1 0 0,1 0 1 0 0,0-1-1 0 0,1 1 1 0 0,-1-1 0 0 0,1 1-1 0 0,0-1 1 0 0,0 0 0 0 0,0 0-1 0 0,1 0 1 0 0,-1 0-1 0 0,1 0 1 0 0,0 0 0 0 0,0-1-1 0 0,7 7 1 0 0,-6-8-4 0 0,-1 1 1 0 0,1-1 0 0 0,0 0-1 0 0,0 0 1 0 0,0 0-1 0 0,0-1 1 0 0,0 0 0 0 0,0 0-1 0 0,0 0 1 0 0,0 0-1 0 0,6 0 1 0 0,8 0 206 0 0,24-1 1 0 0,-33 0-175 0 0,23-3-540 0 0,-1-1-1 0 0,34-9 0 0 0,-33 6-4030 0 0,3 0-2183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0,'0'0'7190'0'0,"-1"9"-6037"0"0,1 0-706 0 0,0-1 0 0 0,0 1 0 0 0,1 0 0 0 0,1 0 0 0 0,-1 0 0 0 0,5 12 1 0 0,23 54 1057 0 0,-9-28-924 0 0,-7-9-303 0 0,-7-16-238 0 0,2-1-1 0 0,11 22 1 0 0,-18-41-112 0 0,0-1-1 0 0,0 1 1 0 0,0-1 0 0 0,0 1-1 0 0,1-1 1 0 0,-1 1 0 0 0,0-1-1 0 0,1 0 1 0 0,-1 1-1 0 0,1-1 1 0 0,0 0 0 0 0,1 1-1 0 0,-1-1-305 0 0,0-1 0 0 0,-1 1 0 0 0,1-1 0 0 0,0 1 0 0 0,-1-1 0 0 0,1 1-1 0 0,0-1 1 0 0,2 0 0 0 0,6 0-6074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46 12607 0 0,'0'0'579'0'0,"3"-9"188"0"0,0 3-200 0 0,0-1 0 0 0,1 1 1 0 0,9-11 4086 0 0,-13 19-4593 0 0,1 0 0 0 0,0 0 0 0 0,-1 1 0 0 0,1-1 0 0 0,-1 0 0 0 0,0 0 0 0 0,1 1 1 0 0,-1-1-1 0 0,0 0 0 0 0,-1 1 0 0 0,1-1 0 0 0,0 0 0 0 0,-1 0 0 0 0,0 4 1 0 0,-15 32-3 0 0,12-27 7 0 0,-90 208 475 0 0,-97 199 361 0 0,185-406-894 0 0,-8 13 71 0 0,-15 41 0 0 0,26-58-68 0 0,1-1 0 0 0,-1 1 0 0 0,2 0-1 0 0,-1 0 1 0 0,1-1 0 0 0,0 1 0 0 0,1 0 0 0 0,0 0 0 0 0,0 0-1 0 0,2 11 1 0 0,7 6-202 0 0,-8-24-137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84 2303 0 0,'-6'4'200'0'0,"-42"20"16424"0"0,50-24-16434 0 0,1 1-1 0 0,-1-1 0 0 0,1 0 0 0 0,0 0 1 0 0,-1 0-1 0 0,1 0 0 0 0,-1 0 1 0 0,1 0-1 0 0,3-2 0 0 0,4 1 166 0 0,39-5 531 0 0,0-3 0 0 0,67-20 0 0 0,36-7-127 0 0,-32 17-1356 0 0,-40 10-3517 0 0,-64 8 2040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8751 0 0,'0'0'9946'0'0,"8"1"-8413"0"0,1-1-997 0 0,-1 0 1 0 0,1-1-1 0 0,0 0 0 0 0,-1-1 0 0 0,16-5 1 0 0,5 0 21 0 0,12-2-224 0 0,58-10 769 0 0,-78 16-2729 0 0,25 1 0 0 0,-38 2 146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9671 0 0,'0'0'6992'0'0,"2"-1"-6502"0"0,103-17 1744 0 0,-15 3-1518 0 0,104-37 737 0 0,-33 6-706 0 0,-151 43-742 0 0,-1 1 5 0 0,0 0-1 0 0,0 1 1 0 0,0 0 0 0 0,15-1 0 0 0,-24 3-17 0 0,0 0 0 0 0,0 0 1 0 0,0 1-1 0 0,0-1 0 0 0,0 0 0 0 0,0 0 1 0 0,0 0-1 0 0,0 0 0 0 0,0 0 1 0 0,0 0-1 0 0,-1 0 0 0 0,1 0 1 0 0,0 0-1 0 0,-1 0 0 0 0,0 1 1 0 0,-5 9-9 0 0,-1-1 0 0 0,-1 1 0 0 0,0-2 0 0 0,0 1 0 0 0,-14 12 0 0 0,8-8-23 0 0,-14 17 0 0 0,-65 101-111 0 0,-34 43-59 0 0,122-170 208 0 0,-13 19 0 0 0,-10 11-2532 0 0,27-34 1956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72 12351 0 0,'111'-72'9279'0'0,"-113"73"-9265"0"0,0 0 1 0 0,0 0 0 0 0,1 0-1 0 0,-1 0 1 0 0,0 1 0 0 0,1-1-1 0 0,-1 0 1 0 0,1 1-1 0 0,-2 1 1 0 0,-2 2-8 0 0,-9 5-7 0 0,1-1 0 0 0,-2 0 1 0 0,1-1-1 0 0,-1-1 0 0 0,-19 8 0 0 0,-81 19-8 0 0,84-26-1 0 0,-32 6-852 0 0,-2-3 0 0 0,-68 2 1 0 0,86-9-55 0 0,45-4 730 0 0,0 1 0 0 0,0-1 0 0 0,0 1 0 0 0,0-1 1 0 0,1 1-1 0 0,-1-1 0 0 0,0 1 0 0 0,0 0 0 0 0,1 0 0 0 0,-1 0 0 0 0,1 0 1 0 0,-1 0-1 0 0,1 0 0 0 0,-1 0 0 0 0,-1 2 0 0 0,-5 4 506 0 0,7-5-234 0 0,0-1 0 0 0,0 1 0 0 0,1-1 0 0 0,-1 1 0 0 0,1-1 0 0 0,-1 1 1 0 0,1-1-1 0 0,-1 1 0 0 0,1 0 0 0 0,0-1 0 0 0,0 1 0 0 0,0 3 0 0 0,-1 1 170 0 0,-1 1-112 0 0,0 1-1 0 0,-1-1 1 0 0,0 0 0 0 0,0 0-1 0 0,-1-1 1 0 0,0 1 0 0 0,0-1 0 0 0,0 1-1 0 0,-1-1 1 0 0,0 0 0 0 0,0-1-1 0 0,-7 7 1 0 0,11-11-65 0 0,0 0 0 0 0,-3 3-52 0 0,6-3-11 0 0,-1 0 0 0 0,1 0 0 0 0,0 0 0 0 0,0 0 0 0 0,0 0 0 0 0,0-1 0 0 0,3 2 0 0 0,7-1 3 0 0,1-1 0 0 0,-1 0 0 0 0,1 0 0 0 0,-1-1 0 0 0,1-1 0 0 0,12-3 0 0 0,-4 2-30 0 0,152-19-173 0 0,-151 21 231 0 0,-1 1 0 0 0,0 1 1 0 0,0 1-1 0 0,1 1 0 0 0,-1 0 0 0 0,24 8 0 0 0,-38-8-26 0 0,0-1 0 0 0,0 1 0 0 0,0 1 0 0 0,0-1-1 0 0,-1 1 1 0 0,1 1 0 0 0,-1-1 0 0 0,0 1 0 0 0,10 10 0 0 0,-14-13-16 0 0,1 1 0 0 0,-1 0 1 0 0,0 0-1 0 0,0 0 0 0 0,0 0 0 0 0,-1 0 1 0 0,1 0-1 0 0,-1 1 0 0 0,1-1 1 0 0,-1 0-1 0 0,0 1 0 0 0,0-1 0 0 0,-1 1 1 0 0,1-1-1 0 0,-1 1 0 0 0,0-1 1 0 0,0 1-1 0 0,0-1 0 0 0,0 1 0 0 0,-1-1 1 0 0,1 1-1 0 0,-1-1 0 0 0,-1 5 1 0 0,1-4 30 0 0,-1 0 0 0 0,0 0 1 0 0,0 0-1 0 0,0 0 1 0 0,0 0-1 0 0,0-1 1 0 0,-1 1-1 0 0,0-1 1 0 0,1 1-1 0 0,-2-1 1 0 0,1 0-1 0 0,0 0 1 0 0,0 0-1 0 0,-1-1 1 0 0,0 1-1 0 0,1-1 1 0 0,-5 3-1 0 0,-26 13 165 0 0,0-2-1 0 0,-43 16 1 0 0,-75 16-196 0 0,137-43 11 0 0,8-3-13 0 0,0 0 2 0 0,-1 0-1 0 0,0 0 1 0 0,1 0-1 0 0,-1-1 1 0 0,0 0-1 0 0,0-1 1 0 0,0 0-1 0 0,-9-1 1 0 0,10 0-32 0 0,6 1-168 0 0,-3-4-203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4 291 4607 0 0,'-3'-5'10830'0'0,"10"1"-10600"0"0,0 1 0 0 0,0 0 0 0 0,0 0 0 0 0,0 1 0 0 0,1 0 0 0 0,14-2 0 0 0,3 2 158 0 0,0 1-1 0 0,0 1 0 0 0,28 4 1 0 0,-37-3-385 0 0,1-1 0 0 0,-1 0 1 0 0,1-1-1 0 0,16-3 1 0 0,66-17 147 0 0,-70 14-67 0 0,41-10 32 0 0,130-24 536 0 0,-165 38-641 0 0,38 2 1 0 0,6 0-13 0 0,-16-5 1 0 0,84-21 0 0 0,-94 16 0 0 0,-21 5 28 0 0,0 2 0 0 0,1 1 0 0 0,-1 1 0 0 0,1 2 0 0 0,33 3 0 0 0,-14 1 108 0 0,0-3 0 0 0,0-2 0 0 0,96-14 0 0 0,-21-10 808 0 0,106 10-665 0 0,-157 13-254 0 0,87-11-25 0 0,-11 0 0 0 0,172 11 0 0 0,-291 2 70 0 0,-1-2 0 0 0,0-2 0 0 0,1 0 1 0 0,41-13-1 0 0,-65 15 11 0 0,-2 0 28 0 0,0 1 0 0 0,-1 0 0 0 0,1 0 0 0 0,13 1 0 0 0,39 8 116 0 0,-40-4-224 0 0,-11-3 41 0 0,-2-1-20 0 0,-4 0 135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3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18 8375 0 0,'0'0'382'0'0,"9"-3"132"0"0,34-11 2122 0 0,-41 13-1768 0 0,-17 7 5009 0 0,-26 15-5219 0 0,3-2-653 0 0,-205 86 119 0 0,234-101-124 0 0,7-3 0 0 0,-1 0 0 0 0,0 1 0 0 0,0-1 0 0 0,0 0 0 0 0,1 1 0 0 0,-1 0 0 0 0,1 0 0 0 0,-1 0 0 0 0,1 0 0 0 0,0 0 0 0 0,-3 4 0 0 0,2-1-22 0 0,3-4-3 0 0,1 0 1 0 0,-1 0 0 0 0,1 0 0 0 0,-1 0 0 0 0,1 0 0 0 0,0-1 0 0 0,-1 1 0 0 0,1 0 0 0 0,0 0 0 0 0,0 0 0 0 0,0-1-1 0 0,0 1 1 0 0,0 0 0 0 0,2 0 0 0 0,2 2-26 0 0,0-1-1 0 0,0-1 1 0 0,1 1-1 0 0,-1-1 0 0 0,1 0 1 0 0,-1 0-1 0 0,1-1 1 0 0,-1 1-1 0 0,1-1 1 0 0,9-2-1 0 0,9 2-9 0 0,-1 0 25 0 0,1 2-1 0 0,0 0 1 0 0,0 1 0 0 0,-1 2-1 0 0,0 0 1 0 0,39 15-1 0 0,-59-19 48 0 0,0 1 1 0 0,-1-1-1 0 0,1 1 0 0 0,-1 0 1 0 0,1 0-1 0 0,-1 0 0 0 0,0 0 0 0 0,0 0 1 0 0,0 1-1 0 0,0-1 0 0 0,0 1 0 0 0,-1-1 1 0 0,1 1-1 0 0,-1-1 0 0 0,1 1 0 0 0,0 4 1 0 0,0-3 15 0 0,-1 0 0 0 0,0-1 0 0 0,-1 1 0 0 0,1 0-1 0 0,-1 0 1 0 0,1 0 0 0 0,-1-1 0 0 0,0 1 0 0 0,0 0 0 0 0,-1 0 0 0 0,1 0 0 0 0,-3 6 0 0 0,2-7-23 0 0,-1 0 1 0 0,0 0-1 0 0,0 0 0 0 0,0-1 0 0 0,0 1 1 0 0,0-1-1 0 0,0 1 0 0 0,-1-1 0 0 0,1 0 1 0 0,-1 0-1 0 0,0 0 0 0 0,0 0 0 0 0,1-1 0 0 0,-1 1 1 0 0,-5 1-1 0 0,-5 3 78 0 0,1-1 0 0 0,-19 4 1 0 0,-9 1 312 0 0,-65 8 0 0 0,89-17-306 0 0,-1 0 0 0 0,1 0 0 0 0,-1-2 0 0 0,1 0 0 0 0,0-1 0 0 0,-32-8 0 0 0,44 9-89 0 0,2 0 7 0 0,0 1 0 0 0,1-1 1 0 0,-1 1-1 0 0,1-1 0 0 0,-1 0 0 0 0,1 0 0 0 0,-1 0 1 0 0,1 0-1 0 0,-2-2 0 0 0,2 3 24 0 0,3-1-1515 0 0,-1 1 1147 0 0,0-1 0 0 0,1 1 1 0 0,-1 0-1 0 0,0 0 0 0 0,0 0 1 0 0,0 0-1 0 0,1 0 0 0 0,-1 1 1 0 0,1-1-1 0 0,-1 0 191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3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15 6911 0 0,'1'-1'528'0'0,"1"-1"-428"0"0,8-10 282 0 0,-17 23 3098 0 0,1 0 1 0 0,-7 17-1 0 0,-12 37-1004 0 0,-17 76-3867 0 0,37-124 2047 0 0,-22 77-544 0 0,-52 115 0 0 0,54-153-56 0 0,-3-1 0 0 0,-3-2 0 0 0,-44 60 0 0 0,12-22-672 0 0,62-90-130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4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7831 0 0,'0'0'9272'0'0,"1"2"-9088"0"0,2 5 42 0 0,0 0 0 0 0,0 0 0 0 0,-1 1-1 0 0,0-1 1 0 0,-1 1 0 0 0,0-1 0 0 0,1 14 0 0 0,-2 4 382 0 0,-3 26 0 0 0,1-35-361 0 0,1-1-1 0 0,0 1 0 0 0,1 0 1 0 0,1 0-1 0 0,4 24 1 0 0,0-22 1619 0 0,2-23-1518 0 0,-4 2-321 0 0,0 0-1 0 0,-1-1 0 0 0,1 1 1 0 0,-1-1-1 0 0,0 1 1 0 0,0-1-1 0 0,0 0 1 0 0,2-7-1 0 0,10-36-70 0 0,-9 28-17 0 0,98-337-1955 0 0,-97 334 1955 0 0,1-1-1 0 0,0 1 1 0 0,2 0-1 0 0,1 1 1 0 0,15-26-1 0 0,-12 32 50 0 0,-12 15 5 0 0,0 0 0 0 0,0 0 0 0 0,1 0 0 0 0,-1 0 0 0 0,0 0 0 0 0,0 0 0 0 0,1 0 0 0 0,-1 0 0 0 0,0 0 0 0 0,0 1 0 0 0,0-1 0 0 0,1 0 0 0 0,-1 1 0 0 0,0-1 0 0 0,2 2 0 0 0,-3-2 6 0 0,4 3-6 0 0,1 1 0 0 0,-1-1 0 0 0,0 1 0 0 0,-1 0 0 0 0,1 0 0 0 0,-1 1 0 0 0,0-1 1 0 0,0 1-1 0 0,4 7 0 0 0,0 0 1 0 0,-4-8 9 0 0,-1-1-1 0 0,1 1 1 0 0,0-1-1 0 0,0 1 1 0 0,0-1 0 0 0,1 0-1 0 0,-1 0 1 0 0,1 0-1 0 0,0-1 1 0 0,-1 1-1 0 0,1-1 1 0 0,0 0 0 0 0,0 0-1 0 0,1 0 1 0 0,-1 0-1 0 0,0-1 1 0 0,1 0-1 0 0,-1 0 1 0 0,1 0 0 0 0,-1-1-1 0 0,1 1 1 0 0,-1-1-1 0 0,1 0 1 0 0,-1 0-1 0 0,1-1 1 0 0,-1 1 0 0 0,5-2-1 0 0,46-11 214 0 0,0-3 0 0 0,65-28 0 0 0,10-3 400 0 0,-99 38-349 0 0,1 0-1 0 0,41-4 1 0 0,-71 13-255 0 0,12-2-53 0 0,-1 1 0 0 0,1 0 0 0 0,0 0 0 0 0,17 3 0 0 0,-29-2-238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19 16927 0 0,'0'0'778'0'0,"-8"-3"254"0"0,3 3-1009 0 0,0-1 0 0 0,0 1 1 0 0,0 0-1 0 0,1 0 1 0 0,-1 1-1 0 0,0 0 1 0 0,0 0-1 0 0,0 0 1 0 0,-5 2-1 0 0,-44 19 567 0 0,38-14-442 0 0,-12 4 205 0 0,1 3 0 0 0,-40 26 0 0 0,55-33-305 0 0,0 1 0 0 0,1 1 0 0 0,0 0-1 0 0,0 1 1 0 0,1 0 0 0 0,1 0 0 0 0,-11 17 0 0 0,18-25-48 0 0,0 0 0 0 0,1 0 0 0 0,0 0 0 0 0,-1 0 0 0 0,1 0 0 0 0,0 0 0 0 0,0 0 0 0 0,1 0 0 0 0,-1 0 0 0 0,0 5 0 0 0,4 3 0 0 0,-2-8 13 0 0,1-1 0 0 0,-1 1 0 0 0,1-1-1 0 0,0 1 1 0 0,0-1 0 0 0,0 0 0 0 0,1 0 0 0 0,-1 0 0 0 0,0 0-1 0 0,1 0 1 0 0,-1 0 0 0 0,1-1 0 0 0,0 1 0 0 0,0-1 0 0 0,-1 0-1 0 0,1 0 1 0 0,0 0 0 0 0,0 0 0 0 0,0 0 0 0 0,0 0 0 0 0,0-1-1 0 0,0 0 1 0 0,5 0 0 0 0,4 1 137 0 0,-1-1-1 0 0,1-1 1 0 0,-1 0 0 0 0,23-5-1 0 0,-26 4-81 0 0,0 0-1 0 0,1 0 0 0 0,-1-1 1 0 0,-1-1-1 0 0,1 1 0 0 0,0-1 1 0 0,-1-1-1 0 0,13-8 1 0 0,-17 10-49 0 0,0 0 1 0 0,0 0 0 0 0,0 0-1 0 0,-1-1 1 0 0,1 1 0 0 0,-1 0-1 0 0,0-1 1 0 0,0 0 0 0 0,0 1-1 0 0,0-1 1 0 0,-1 0 0 0 0,1 0-1 0 0,-1 0 1 0 0,0 0 0 0 0,0 0-1 0 0,-1 0 1 0 0,1-1 0 0 0,-1 1-1 0 0,0-8 1 0 0,-2-22-631 0 0,-1 1-1 0 0,-12-52 1 0 0,14 81 221 0 0,0 1 1 0 0,0-1 0 0 0,-1 1 0 0 0,1 0 0 0 0,-3-5 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4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100 119 13647 0 0,'0'0'1239'0'0,"-4"7"-907"0"0,-13 16 517 0 0,1 0 0 0 0,1 2 0 0 0,1-1 0 0 0,-19 48 0 0 0,33-71-145 0 0,1-3-607 0 0,0 0-1 0 0,0 0 1 0 0,0 0-1 0 0,1 0 1 0 0,-1 0 0 0 0,1 0-1 0 0,3-3 1 0 0,0 0 58 0 0,17-25 264 0 0,46-55-302 0 0,-47 62-119 0 0,1 0-1 0 0,33-24 1 0 0,-45 39 12 0 0,1 0 0 0 0,0 1 0 0 0,0 1 0 0 0,1 0 0 0 0,0 1 0 0 0,0 0 0 0 0,0 0 0 0 0,18-3 0 0 0,-28 7 0 0 0,-2 1-8 0 0,1-1 0 0 0,-1 1 0 0 0,1 0-1 0 0,0 0 1 0 0,-1-1 0 0 0,1 1 0 0 0,-1 0 0 0 0,1 0 0 0 0,0 0 0 0 0,-1 0 0 0 0,1 0-1 0 0,0 0 1 0 0,-1 0 0 0 0,1 0 0 0 0,0 0 0 0 0,-1 0 0 0 0,1 0 0 0 0,-1 0 0 0 0,1 1 0 0 0,0-1-1 0 0,-1 0 1 0 0,2 1 0 0 0,3 3-2 0 0,-2 3 0 0 0,-3-2 0 0 0,0 0 0 0 0,0 0 0 0 0,-1-1 0 0 0,0 1 0 0 0,0 0 0 0 0,0 0 0 0 0,-3 6 0 0 0,-15 34 0 0 0,6-19 0 0 0,11-20 0 0 0,-17 46-3 0 0,17-47-6 0 0,1 0 1 0 0,0 0-1 0 0,0 1 1 0 0,1-1-1 0 0,-1 1 0 0 0,1-1 1 0 0,2 11-1 0 0,-2-14 30 0 0,1 0 0 0 0,-1 0 0 0 0,1 0 0 0 0,0 1 0 0 0,0-1 0 0 0,0-1 0 0 0,0 1 0 0 0,0 0-1 0 0,0 0 1 0 0,1 0 0 0 0,-1 0 0 0 0,0-1 0 0 0,1 1 0 0 0,0-1 0 0 0,-1 1 0 0 0,1-1 0 0 0,0 0 0 0 0,0 0 0 0 0,0 1 0 0 0,-1-1 0 0 0,1 0-1 0 0,0-1 1 0 0,1 1 0 0 0,-1 0 0 0 0,0-1 0 0 0,0 1 0 0 0,4 0 0 0 0,-2 0 36 0 0,34 8 471 0 0,59 19-328 0 0,-95-28-476 0 0,1 1-1 0 0,0-1 1 0 0,-1 0 0 0 0,1 0-1 0 0,0 0 1 0 0,0 0 0 0 0,-1-1 0 0 0,1 1-1 0 0,0 0 1 0 0,-1-1 0 0 0,1 0-1 0 0,-1 0 1 0 0,1 0 0 0 0,-1 0 0 0 0,5-2-1 0 0,-7 2 286 0 0,16-7-1448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6911 0 0,'1'-1'7418'0'0,"15"-6"-6333"0"0,0 0 1 0 0,1 2 0 0 0,30-8-1 0 0,55-3-298 0 0,-97 16-726 0 0,23-4-124 0 0,35 0-1 0 0,-25 7-5885 0 0,-29-1 161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4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14743 0 0,'0'0'672'0'0,"13"-10"256"0"0,-7 7-553 0 0,0 1 0 0 0,0-1 0 0 0,0 1 0 0 0,0 0 0 0 0,0 0 0 0 0,0 1 0 0 0,1 0 0 0 0,-1 0 0 0 0,0 1 0 0 0,1-1-1 0 0,-1 1 1 0 0,1 1 0 0 0,-1-1 0 0 0,10 3 0 0 0,-1-2-356 0 0,0-1 0 0 0,0 0 0 0 0,0-1-1 0 0,1-1 1 0 0,-1 0 0 0 0,18-6 0 0 0,-12 4-256 0 0,81-19-3936 0 0,-85 20 2587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4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49 9671 0 0,'0'0'875'0'0,"1"-1"-719"0"0,7-5 1051 0 0,2 0 0 0 0,-1 0 0 0 0,1 1 0 0 0,15-6 1 0 0,5-3 3453 0 0,-34 16-4546 0 0,0-1-1 0 0,0 0 1 0 0,-1 0-1 0 0,1-1 1 0 0,0 1 0 0 0,-7-1-1 0 0,-7 2-89 0 0,-38 6 22 0 0,-91 17 34 0 0,124-20-95 0 0,1 1 1 0 0,0 0 0 0 0,1 2-1 0 0,0 1 1 0 0,0 1 0 0 0,0 0-1 0 0,-22 17 1 0 0,39-24 11 0 0,0 0 0 0 0,0 1 0 0 0,1-1 0 0 0,-1 1 0 0 0,-3 5 0 0 0,0 4-59 0 0,8-9 60 0 0,-1-2-10 0 0,0-1 7 0 0,0-1 0 0 0,0 1 0 0 0,0 0 0 0 0,-1 0 0 0 0,1 0 0 0 0,0-1 0 0 0,1 1 0 0 0,-1 0 0 0 0,0 0 0 0 0,0 0 0 0 0,0-1-1 0 0,0 1 1 0 0,1 0 0 0 0,-1 0 0 0 0,0-1 0 0 0,1 1 0 0 0,-1 0 0 0 0,0-1 0 0 0,1 1 0 0 0,-1 0 0 0 0,1-1 0 0 0,-1 1 0 0 0,1 0 0 0 0,-1-1 0 0 0,1 1 0 0 0,0-1 0 0 0,-1 1 0 0 0,1-1 0 0 0,0 0 0 0 0,-1 1 0 0 0,1-1 0 0 0,1 1 0 0 0,0 0-14 0 0,17 10-213 0 0,27 10 1 0 0,-10-5 79 0 0,-25-11 144 0 0,14 7-22 0 0,0 0-1 0 0,-1 2 1 0 0,24 18 0 0 0,-43-28 25 0 0,1 0 0 0 0,-1 1-1 0 0,0 0 1 0 0,0 0 0 0 0,0 0 0 0 0,-1 1 0 0 0,1-1-1 0 0,-2 1 1 0 0,1 0 0 0 0,0 1 0 0 0,-1-1-1 0 0,0 0 1 0 0,-1 1 0 0 0,0 0 0 0 0,0-1 0 0 0,0 1-1 0 0,1 10 1 0 0,1 6 4 0 0,-3-18 0 0 0,0 0 0 0 0,-1 0 0 0 0,1 0 0 0 0,-1 0 0 0 0,0 0 0 0 0,0 0 0 0 0,0 0 0 0 0,-1 0 0 0 0,0 0 0 0 0,-1 6 0 0 0,1-8-8 0 0,-1 0-1 0 0,1 0 1 0 0,-1 0-1 0 0,0 0 1 0 0,0 0-1 0 0,0 0 1 0 0,0 0-1 0 0,0-1 1 0 0,-1 1-1 0 0,1-1 1 0 0,-6 4-1 0 0,-33 21-142 0 0,40-26 148 0 0,-8 4-27 0 0,0 0 0 0 0,0-1 1 0 0,-1 0-1 0 0,1 0 0 0 0,-1-1 0 0 0,0 0 0 0 0,0-1 0 0 0,-12 2 0 0 0,17-4 35 0 0,-1 0 0 0 0,1 0 0 0 0,-1 0 0 0 0,1 0 0 0 0,0-1 0 0 0,-1 0 0 0 0,1 0 0 0 0,-1-1 0 0 0,1 1 0 0 0,0-1 0 0 0,0 0 0 0 0,0-1 0 0 0,0 1 0 0 0,0-1 0 0 0,1 0 0 0 0,-9-6 0 0 0,9 5 14 0 0,-1-1 1 0 0,1 1-1 0 0,-1-1 0 0 0,1 0 1 0 0,1 0-1 0 0,-1 0 0 0 0,1-1 0 0 0,-1 1 1 0 0,2-1-1 0 0,-4-7 0 0 0,5 9-10 0 0,0 1-1 0 0,0 0 1 0 0,1 0-1 0 0,-1 0 1 0 0,1-1-1 0 0,0 1 1 0 0,0 0 0 0 0,0 0-1 0 0,0-1 1 0 0,0 1-1 0 0,1 0 1 0 0,0 0-1 0 0,-1 0 1 0 0,1 0-1 0 0,0 0 1 0 0,1 0-1 0 0,-1 0 1 0 0,0 0 0 0 0,1 0-1 0 0,0 0 1 0 0,3-4-1 0 0,9-8-7 0 0,0 1 0 0 0,0 1-1 0 0,30-20 1 0 0,-11 8 71 0 0,-18 13 219 0 0,12-9-66 0 0,55-34 0 0 0,-67 47-209 0 0,0 0 2 0 0,-1 0 0 0 0,21-16 1 0 0,-32 22-5 0 0,1-1 0 0 0,-1 0 1 0 0,0-1-1 0 0,0 1 0 0 0,0 0 1 0 0,0-1-1 0 0,-1 1 0 0 0,1-1 1 0 0,-1 0-1 0 0,0 0 0 0 0,0 0 1 0 0,-1 0-1 0 0,1 0 0 0 0,1-7 1 0 0,-2 3 54 0 0,-1 7-74 0 0,0 1 0 0 0,0-1 0 0 0,1 0 0 0 0,-1 1 0 0 0,0-1 0 0 0,0 0 0 0 0,1 1-1 0 0,-1-1 1 0 0,0 1 0 0 0,1-1 0 0 0,-1 0 0 0 0,0 1 0 0 0,1-1 0 0 0,-1 1 0 0 0,1-1 0 0 0,-1 1 0 0 0,1-1 0 0 0,-1 1 0 0 0,1 0 0 0 0,-1-1 0 0 0,1 1 0 0 0,0 0 0 0 0,-1-1 0 0 0,1 1 0 0 0,0 0 0 0 0,-1 0 0 0 0,1-1 0 0 0,0 1 0 0 0,-1 0 0 0 0,1 0 0 0 0,0 0-1 0 0,-1 0 1 0 0,1 0 0 0 0,0 0 0 0 0,-1 0 0 0 0,1 0 0 0 0,0 0 0 0 0,-1 0 0 0 0,2 1 0 0 0,-1-1-36 0 0,0 0-147 0 0,7 4-786 0 0,-7-1 736 0 0,0-1 1 0 0,-1 1 0 0 0,1 0 0 0 0,-1 0 0 0 0,0 0-1 0 0,0-1 1 0 0,0 1 0 0 0,0 0 0 0 0,0 0 0 0 0,-1 0-1 0 0,1 0 1 0 0,-2 3 0 0 0,0 4-4290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13303 0 0,'0'0'1202'0'0,"8"0"2590"0"0,-8 2-3727 0 0,1-1 1 0 0,-1 1 0 0 0,1 0 0 0 0,-1-1 0 0 0,0 1 0 0 0,1 0 0 0 0,-1 0-1 0 0,0-1 1 0 0,0 1 0 0 0,0 0 0 0 0,0 0 0 0 0,-1-1 0 0 0,1 1-1 0 0,0 0 1 0 0,-1-1 0 0 0,1 1 0 0 0,-1 0 0 0 0,0-1 0 0 0,1 1 0 0 0,-1-1-1 0 0,-1 3 1 0 0,-4 5 97 0 0,0 1 0 0 0,-9 10-1 0 0,5-7-12 0 0,0 2 32 0 0,1-1-1 0 0,1 1 0 0 0,-11 29 0 0 0,-10 50 638 0 0,22-75-658 0 0,0 0 0 0 0,-18 32 0 0 0,16-35-133 0 0,1 1 1 0 0,0 0 0 0 0,-7 26-1 0 0,14-41-257 0 0,-1 7 580 0 0,2-4-3544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18799 0 0,'0'0'1706'0'0,"6"-4"1676"0"0,-4 6-3429 0 0,-1 1 1 0 0,0-1-1 0 0,0 1 0 0 0,0-1 1 0 0,-1 1-1 0 0,1 0 0 0 0,0-1 0 0 0,-1 1 1 0 0,0 0-1 0 0,0 0 0 0 0,0-1 1 0 0,0 1-1 0 0,0 4 0 0 0,-1-4-330 0 0,0 0 0 0 0,0 0 0 0 0,-1 0-1 0 0,1 0 1 0 0,-1 0 0 0 0,1 0 0 0 0,-1 0 0 0 0,0 0 0 0 0,0-1 0 0 0,0 1-1 0 0,-4 3 1 0 0,-7 4-5963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334 147 12295 0 0,'-19'10'832'0'0,"-1"-2"0"0"0,-28 9-1 0 0,25-10 4754 0 0,40-20-4954 0 0,48-32-138 0 0,124-65-1 0 0,-180 107-352 0 0,-1-1 0 0 0,1 1 0 0 0,-1 0 0 0 0,1 1 0 0 0,0 0 0 0 0,0 1 0 0 0,12-1 0 0 0,-21 2-133 0 0,1 0-1 0 0,0 0 0 0 0,-1 0 1 0 0,1 0-1 0 0,-1 1 0 0 0,1-1 1 0 0,-1 0-1 0 0,1 0 0 0 0,0 1 1 0 0,-1-1-1 0 0,1 0 1 0 0,-1 1-1 0 0,0-1 0 0 0,1 1 1 0 0,-1-1-1 0 0,1 0 0 0 0,-1 1 1 0 0,1-1-1 0 0,-1 1 1 0 0,0-1-1 0 0,0 1 0 0 0,1-1 1 0 0,-1 1-1 0 0,0 0 0 0 0,0-1 1 0 0,1 1-1 0 0,-1-1 1 0 0,0 1-1 0 0,0-1 0 0 0,0 1 1 0 0,0 0-1 0 0,0-1 0 0 0,0 1 1 0 0,0-1-1 0 0,0 1 0 0 0,0 1 1 0 0,-3 20 37 0 0,0-15-53 0 0,1 0-1 0 0,-1 0 1 0 0,0 0-1 0 0,-1 0 1 0 0,0-1-1 0 0,0 1 1 0 0,-7 7 0 0 0,-39 40-1 0 0,33-37-37 0 0,-32 29-439 0 0,-3-2 1 0 0,-79 52-1 0 0,-58 49-130 0 0,182-139 563 0 0,0 0 1 0 0,1 0-1 0 0,0 1 0 0 0,0 0 1 0 0,1 0-1 0 0,-1 1 1 0 0,1 0-1 0 0,-6 14 1 0 0,9-14 21 0 0,0-1-19 0 0,2-2 33 0 0,2 3 28 0 0,-1-6 458 0 0,-1 0-233 0 0,1 1-1 0 0,0-1 0 0 0,0 1 1 0 0,0-1-1 0 0,0 1 1 0 0,3 3-1 0 0,1-3-185 0 0,0 0-1 0 0,0 0 1 0 0,0 0 0 0 0,1-1-1 0 0,-1 0 1 0 0,1 0-1 0 0,-1 0 1 0 0,1 0 0 0 0,0-1-1 0 0,-1 0 1 0 0,1 0 0 0 0,0-1-1 0 0,0 0 1 0 0,0 0-1 0 0,6-1 1 0 0,12-1 340 0 0,1-2-1 0 0,32-10 1 0 0,-5 2-137 0 0,-41 9-253 0 0,-8 1 0 0 0,0 1 0 0 0,0 1 0 0 0,0-1 0 0 0,0 0 0 0 0,0 1 0 0 0,5-1 0 0 0,-7 1-19 0 0,1 0-1 0 0,-1-1 1 0 0,1 1 0 0 0,-1 0-1 0 0,1 0 1 0 0,0 1 0 0 0,-1-1-1 0 0,1 0 1 0 0,-1 0 0 0 0,1 1-1 0 0,-1-1 1 0 0,1 1 0 0 0,-1-1-1 0 0,1 1 1 0 0,-1 0 0 0 0,2 0-1 0 0,2 2-84 0 0,-4-3-39 0 0,-1 1 98 0 0,1 0 0 0 0,0-1 1 0 0,-1 1-1 0 0,1-1 0 0 0,0 1 0 0 0,-1-1 0 0 0,1 1 0 0 0,0-1 0 0 0,0 0 1 0 0,-1 1-1 0 0,1-1 0 0 0,0 0 0 0 0,0 0 0 0 0,0 0 0 0 0,-1 1 1 0 0,1-1-1 0 0,1 0 0 0 0,17 2-957 0 0,2-2-457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6879 0 0,'0'0'12352'0'0,"10"3"-11028"0"0,58-20 1556 0 0,3-1-2239 0 0,-26 10-453 0 0,-30 4-177 0 0,0 1 0 0 0,0 0 0 0 0,0 1 0 0 0,1 1 0 0 0,-1 1 0 0 0,19 1-1 0 0,-29 0-202 0 0,0 0-1 0 0,0-1 1 0 0,1 0-1 0 0,-1 0 1 0 0,0-1-1 0 0,0 1 0 0 0,0-1 1 0 0,10-3-1 0 0,-14 4-166 0 0,1-1-206 0 0,0 0 0 0 0,0 0 0 0 0,-1 0-1 0 0,1 0 1 0 0,-1 0 0 0 0,1 0-1 0 0,-1 0 1 0 0,1 0 0 0 0,1-4-1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86 132 455 0 0,'-25'5'-250'0'0,"-3"0"3500"0"0,-4 1 13302 0 0,87-29-15202 0 0,-23 10-812 0 0,0 1-1 0 0,46-12 1 0 0,36 3-235 0 0,-43 9-302 0 0,71-22-1 0 0,-124 27-23 0 0,-18 7 20 0 0,0 0 0 0 0,0 0 0 0 0,1 0 0 0 0,-1 0 0 0 0,0-1 0 0 0,0 1 0 0 0,0 0 0 0 0,1 0 0 0 0,-1 0 0 0 0,0 0-1 0 0,0 0 1 0 0,0 0 0 0 0,1 0 0 0 0,-1 0 0 0 0,0 0 0 0 0,0 0 0 0 0,0 0 0 0 0,1 0 0 0 0,-1 0 0 0 0,0 0 0 0 0,0 0 0 0 0,0 0 0 0 0,1 0 0 0 0,-1 0 0 0 0,0 0-1 0 0,0 0 1 0 0,0 0 0 0 0,1 0 0 0 0,-1 0 0 0 0,0 1 0 0 0,0-1 0 0 0,0 0 0 0 0,1 0 0 0 0,-1 0 0 0 0,0 0 0 0 0,0 0 0 0 0,0 1 0 0 0,0-1 0 0 0,0 0 0 0 0,0 0 0 0 0,1 0-1 0 0,-1 0 1 0 0,0 1 0 0 0,0-1 0 0 0,0 0 0 0 0,0 0 0 0 0,0 0 0 0 0,0 1 0 0 0,0-1 0 0 0,0 0 0 0 0,0 0 0 0 0,0 0 0 0 0,0 1 0 0 0,0-1 0 0 0,0 0 0 0 0,-1 12-206 0 0,1-11 193 0 0,-5 7 5 0 0,0 0 0 0 0,-1 0 0 0 0,0 0 0 0 0,0-1 0 0 0,-13 12 0 0 0,1-1-3 0 0,-34 38 23 0 0,14-17 7 0 0,2 2-1 0 0,-40 57 1 0 0,39-40-1988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33 8751 0 0,'4'-3'397'0'0,"0"-1"0"0"0,1 1 1 0 0,0 0-1 0 0,7-4 0 0 0,8-6 5576 0 0,-20 13-5910 0 0,0 0 0 0 0,1 0 0 0 0,-1 0 0 0 0,0 0 1 0 0,0 0-1 0 0,0 0 0 0 0,0 0 0 0 0,0 0 0 0 0,1 0 0 0 0,-1 0 1 0 0,0 0-1 0 0,0 0 0 0 0,0 0 0 0 0,0 0 0 0 0,0 0 0 0 0,0 0 0 0 0,1 1 1 0 0,-1-1-1 0 0,0 0 0 0 0,0 0 0 0 0,0 0 0 0 0,0 0 0 0 0,0 0 0 0 0,0 0 1 0 0,0 0-1 0 0,1 0 0 0 0,-1 0 0 0 0,0 1 0 0 0,0-1 0 0 0,0 0 0 0 0,0 0 1 0 0,0 0-1 0 0,0 0 0 0 0,0 0 0 0 0,0 1 0 0 0,0-1 0 0 0,0 0 0 0 0,0 0 1 0 0,0 0-1 0 0,0 0 0 0 0,0 0 0 0 0,0 0 0 0 0,0 1 0 0 0,0-1 0 0 0,0 0 1 0 0,0 0-1 0 0,0 0 0 0 0,0 0 0 0 0,0 0 0 0 0,0 1 0 0 0,0-1 0 0 0,0 0 1 0 0,0 0-1 0 0,0 0 0 0 0,0 0 0 0 0,0 0 0 0 0,-1 1 0 0 0,-8 11 833 0 0,-17 11-661 0 0,4-9-73 0 0,0-1 0 0 0,-42 16-1 0 0,-51 14-160 0 0,98-38-19 0 0,-32 12-541 0 0,-1-2 0 0 0,0-2 0 0 0,-56 6 0 0 0,100-19 375 0 0,0 1 0 0 0,0-1 0 0 0,0 0 0 0 0,0-1 0 0 0,0 1 0 0 0,1-1 0 0 0,-8-2 0 0 0,12 2-153 0 0,0-7-1042 0 0,19-5 50 0 0,-17 12 1118 0 0,-12 9 591 0 0,-1 2 76 0 0,0 0 0 0 0,1 0 0 0 0,0 1-1 0 0,0 0 1 0 0,2 1 0 0 0,-10 13 0 0 0,9-6 213 0 0,10-18-53 0 0,0 1-498 0 0,-1 4-42 0 0,0-4-18 0 0,1 4-35 0 0,0-3 20 0 0,1-2-86 0 0,-1 1 0 0 0,0 0 0 0 0,0-1 1 0 0,0 1-1 0 0,1-1 0 0 0,-1 1 1 0 0,1 0-1 0 0,-1-1 0 0 0,1 1 1 0 0,-1-1-1 0 0,1 1 0 0 0,0-1 1 0 0,0 0-1 0 0,0 1 0 0 0,0-1 0 0 0,0 0 1 0 0,0 0-1 0 0,0 0 0 0 0,0 1 1 0 0,1-1-1 0 0,-1 0 0 0 0,0-1 1 0 0,1 1-1 0 0,-1 0 0 0 0,1 0 1 0 0,-1 0-1 0 0,1-1 0 0 0,-1 1 1 0 0,1-1-1 0 0,-1 1 0 0 0,3-1 0 0 0,3 2-90 0 0,1-1-1 0 0,0-1 1 0 0,0 1-1 0 0,13-2 0 0 0,-18 1 131 0 0,36-4-41 0 0,0-1 1 0 0,45-13-1 0 0,46-6 285 0 0,-118 23-156 0 0,-1 0-1 0 0,1 2 1 0 0,-1-1 0 0 0,1 1 0 0 0,-1 1 0 0 0,15 3 0 0 0,-25-4-73 0 0,1 0 1 0 0,0-1-1 0 0,0 1 0 0 0,0 0 0 0 0,-1 0 0 0 0,1 0 0 0 0,-1 1 1 0 0,1-1-1 0 0,-1 0 0 0 0,1 1 0 0 0,-1-1 0 0 0,1 1 0 0 0,-1-1 1 0 0,0 1-1 0 0,0-1 0 0 0,0 1 0 0 0,0 0 0 0 0,0 0 1 0 0,0-1-1 0 0,-1 1 0 0 0,1 0 0 0 0,-1 0 0 0 0,1 0 0 0 0,-1 0 1 0 0,1 0-1 0 0,-1 0 0 0 0,0 4 0 0 0,0 5 248 0 0,-1 0 0 0 0,0 0-1 0 0,-4 20 1 0 0,3-16 83 0 0,1-7-276 0 0,0-2 8 0 0,0 1 0 0 0,-1 0 0 0 0,1-1 0 0 0,-4 8 0 0 0,4-12-42 0 0,0 0 0 0 0,0 0-1 0 0,0 0 1 0 0,-1 0 0 0 0,1 0-1 0 0,-1 0 1 0 0,1 0 0 0 0,-1-1-1 0 0,0 1 1 0 0,0-1 0 0 0,0 1-1 0 0,1-1 1 0 0,-1 1 0 0 0,-1-1-1 0 0,-1 1 1 0 0,-51 22 95 0 0,-1-3 0 0 0,0-3 0 0 0,-2-1 0 0 0,-61 8 0 0 0,99-21-134 0 0,5-1-2 0 0,-1 0 0 0 0,1-1 0 0 0,0-1 0 0 0,-1 0 1 0 0,1-1-1 0 0,0-1 0 0 0,-19-3 0 0 0,46-9-2089 0 0,-5 8-2837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112 116 6447 0 0,'6'9'686'0'0,"-4"-6"-559"0"0,0 1 0 0 0,0 0 0 0 0,0 0 0 0 0,0-1 0 0 0,0 6 0 0 0,-1-7 282 0 0,-1 0 0 0 0,0 1 1 0 0,0-1-1 0 0,0 0 0 0 0,0 1 0 0 0,0-1 0 0 0,0 0 1 0 0,-1 1-1 0 0,1-1 0 0 0,-1 0 0 0 0,1 1 0 0 0,-1-1 1 0 0,0 0-1 0 0,0 0 0 0 0,0 0 0 0 0,0 0 0 0 0,-2 3 1 0 0,-8 12 386 0 0,-23 26 0 0 0,29-38-743 0 0,0 1 1 0 0,0-2-1 0 0,0 1 1 0 0,-1 0 0 0 0,1-1-1 0 0,-1 0 1 0 0,-1-1 0 0 0,-7 5-1 0 0,13-8 138 0 0,-2-1-57 0 0,2 1-83 0 0,1 0 0 0 0,-1 0 0 0 0,0 0 0 0 0,1 0 1 0 0,-1 0-1 0 0,1 0 0 0 0,-1 0 0 0 0,0 0 0 0 0,1-1 0 0 0,-1 1 0 0 0,1 0 1 0 0,-1 0-1 0 0,1-1 0 0 0,-1 1 0 0 0,1 0 0 0 0,-1-1 0 0 0,1 1 0 0 0,-1 0 0 0 0,1-1 1 0 0,0 1-1 0 0,-1-1 0 0 0,1 1 0 0 0,-1-1 0 0 0,1 1 0 0 0,0-1 0 0 0,-1 0 1 0 0,1-4 18 0 0,0-1 1 0 0,0 1 0 0 0,1 0-1 0 0,0 0 1 0 0,0 0 0 0 0,0 0 0 0 0,0 0-1 0 0,1 0 1 0 0,0 0 0 0 0,0 0 0 0 0,0 0-1 0 0,1 1 1 0 0,-1-1 0 0 0,1 1-1 0 0,0-1 1 0 0,0 1 0 0 0,8-7 0 0 0,5-5-35 0 0,0 1 1 0 0,35-25-1 0 0,-39 32-35 0 0,0-1-1 0 0,0 2 0 0 0,23-11 1 0 0,-32 17 68 0 0,0-1 1 0 0,1 1 0 0 0,-1 0-1 0 0,1 0 1 0 0,-1 0 0 0 0,1 1-1 0 0,0-1 1 0 0,-1 1-1 0 0,1 0 1 0 0,0 0 0 0 0,-1 0-1 0 0,1 0 1 0 0,-1 1 0 0 0,1-1-1 0 0,0 1 1 0 0,-1 0 0 0 0,1 0-1 0 0,-1 1 1 0 0,0-1 0 0 0,7 4-1 0 0,-6-1 67 0 0,1 0 1 0 0,-1 0-1 0 0,1 1 0 0 0,-1-1 0 0 0,3 6 0 0 0,-6-8-44 0 0,0 2-14 0 0,0-4-50 0 0,-1 0-28 0 0,0 0 0 0 0,0 0 0 0 0,0 0 1 0 0,0 0-1 0 0,0 0 0 0 0,0 0 0 0 0,0 0 0 0 0,0 0 1 0 0,0 0-1 0 0,0 0 0 0 0,1 0 0 0 0,-1 0 1 0 0,0 0-1 0 0,0 0 0 0 0,0 0 0 0 0,0 0 0 0 0,0 0 1 0 0,0 0-1 0 0,0 0 0 0 0,0 0 0 0 0,0 0 1 0 0,0 0-1 0 0,0 0 0 0 0,0 0 0 0 0,1 0 0 0 0,-1 0 1 0 0,0 0-1 0 0,0 0 0 0 0,0 0 0 0 0,0 0 1 0 0,0 0-1 0 0,0 0 0 0 0,0 0 0 0 0,0 0 0 0 0,0 0 1 0 0,0 0-1 0 0,0 0 0 0 0,0 0 0 0 0,0 1 1 0 0,0-1-1 0 0,0 0 0 0 0,0 0 0 0 0,0 0 0 0 0,0 0 1 0 0,0 0-1 0 0,0 0 0 0 0,0 0 0 0 0,0 0 1 0 0,0 0-1 0 0,0 0 0 0 0,0 0 0 0 0,0 0 0 0 0,0 1 1 0 0,0-1-1 0 0,0 0 0 0 0,0 0 0 0 0,0 0 1 0 0,0 0-1 0 0,0 0 0 0 0,0 0 0 0 0,0 0 0 0 0,2 26 111 0 0,-2-23-99 0 0,-2 12 14 0 0,2-13-98 0 0,4-3-1339 0 0,0 0 1272 0 0,0 0 0 0 0,0-1-1 0 0,0 1 1 0 0,0-1 0 0 0,0 0 0 0 0,0 0-1 0 0,-1 0 1 0 0,5-3 0 0 0,-1 0-40 0 0,65-41-593 0 0,-37 22 1015 0 0,63-31 0 0 0,-87 51 30 0 0,0 0-1 0 0,0 0 0 0 0,1 1 1 0 0,-1 1-1 0 0,1 0 0 0 0,0 0 1 0 0,15 1-1 0 0,-24 1-212 0 0,0 0 0 0 0,0 0 0 0 0,0 0 0 0 0,0 1 0 0 0,-1-1-1 0 0,1 1 1 0 0,0 0 0 0 0,0 0 0 0 0,-1 0 0 0 0,1 0 0 0 0,0 1 0 0 0,-1-1 0 0 0,1 1 0 0 0,-1-1 0 0 0,5 5 0 0 0,-5-3-13 0 0,1 0 0 0 0,0 0 0 0 0,-1 1 0 0 0,1-1 0 0 0,-1 1 0 0 0,0 0 0 0 0,0-1 0 0 0,-1 1 0 0 0,1 0 0 0 0,0 5 1 0 0,0-1 4 0 0,0 1 0 0 0,-1 0 1 0 0,0 0-1 0 0,0-1 0 0 0,-1 1 0 0 0,0 0 1 0 0,-1 0-1 0 0,0 0 0 0 0,-4 16 1 0 0,-1-5 37 0 0,-1 0 0 0 0,-12 25 0 0 0,16-38-323 0 0,-2 1 1 0 0,1-1-1 0 0,-1 0 0 0 0,0 0 1 0 0,0 0-1 0 0,-1 0 0 0 0,0-1 1 0 0,-10 8-1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20 192 6127 0 0,'-7'1'556'0'0,"1"-1"-458"0"0,0-1 4466 0 0,17-12 2074 0 0,185 3-3658 0 0,-78 1-2656 0 0,36 10-311 0 0,32-2-26 0 0,-12-29 13 0 0,-24 3 0 0 0,-125 24 0 0 0,1 2 0 0 0,-1 0 0 0 0,0 2 0 0 0,27 3 0 0 0,82 9 0 0 0,-111-13 0 0 0,-1 0 0 0 0,0-2 0 0 0,1-1 0 0 0,22-5 0 0 0,29-11 69 0 0,117-24 445 0 0,-166 40-455 0 0,-1 1 0 0 0,1 0 0 0 0,0 2 0 0 0,-1 1-1 0 0,47 7 1 0 0,16 6-59 0 0,-74-13 0 0 0,0-1 0 0 0,0 0 0 0 0,0-1 0 0 0,23-4 0 0 0,-2-2-12 0 0,12-3 59 0 0,-1 1 0 0 0,84-3-1 0 0,-31 22-46 0 0,-77-11 11 0 0,0-1 0 0 0,29-7 0 0 0,-35 6 16 0 0,0 0-1 0 0,1 0 0 0 0,-1 2 1 0 0,0 0-1 0 0,1 1 0 0 0,-1 0 1 0 0,23 4-1 0 0,-37-4-86 0 0,-7 8-970 0 0,0-3-164 0 0,-1-1-358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37 11055 0 0,'55'-27'1432'0'0,"-31"17"6607"0"0,-31 11-7558 0 0,-13 5-398 0 0,0-1-1 0 0,1 2 1 0 0,-35 18-1 0 0,-2 0-12 0 0,0-4-375 0 0,-1-2-1 0 0,0-3 0 0 0,-72 11 1 0 0,117-25 60 0 0,-1 0 0 0 0,1-1 0 0 0,-1-1 0 0 0,0 0 1 0 0,0 0-1 0 0,-20-5 0 0 0,45-9-424 0 0,-9 11 643 0 0,1 0-1 0 0,-1 0 1 0 0,1 0 0 0 0,0 0-1 0 0,0 1 1 0 0,0 0 0 0 0,0 0 0 0 0,1 0-1 0 0,-1 0 1 0 0,0 0 0 0 0,1 1-1 0 0,-1 0 1 0 0,10-1 0 0 0,-13 1 198 0 0,0 2-111 0 0,3 3-38 0 0,-4-2-14 0 0,0-1 1 0 0,0 1-1 0 0,0-1 1 0 0,0 1-1 0 0,-1-1 0 0 0,1 1 1 0 0,0-1-1 0 0,-1 1 1 0 0,1-1-1 0 0,-1 0 1 0 0,0 1-1 0 0,1-1 0 0 0,-2 2 1 0 0,1-2-9 0 0,-2 3-2 0 0,0 1 0 0 0,-1-1 1 0 0,0 0-1 0 0,0 0 0 0 0,-1 0 0 0 0,1 0 0 0 0,-1-1 0 0 0,1 1 0 0 0,-1-1 1 0 0,0-1-1 0 0,-11 5 0 0 0,8-2 76 0 0,-1-1 0 0 0,-13 11 0 0 0,-26 21 128 0 0,-16 14 59 0 0,64-50-262 0 0,0 0 0 0 0,0 0 0 0 0,0 0 0 0 0,1 0 0 0 0,-1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1 0 0 0,0-1 0 0 0,0 0 0 0 0,0 0 0 0 0,0 0 0 0 0,0 0 0 0 0,0 0 0 0 0,0 1 0 0 0,0-1 0 0 0,0 0 0 0 0,0 0 0 0 0,0 0 0 0 0,0 0 0 0 0,0 0 0 0 0,0 1 0 0 0,0-1 0 0 0,0 0 0 0 0,0 0 0 0 0,0 0 0 0 0,0 0 0 0 0,0 0 0 0 0,0 0 0 0 0,0 1 0 0 0,0-1 0 0 0,-1 0 0 0 0,1 0 0 0 0,0 0 0 0 0,0 0 0 0 0,0 0 0 0 0,0 0 0 0 0,0 0 0 0 0,0 0 0 0 0,0 0 0 0 0,-1 1 0 0 0,12-1 0 0 0,-10-1 0 0 0,9 0 11 0 0,0-1-1 0 0,-1 0 1 0 0,19-6-1 0 0,9-3 12 0 0,-4 4-51 0 0,106-19 210 0 0,-122 25-30 0 0,0 0 0 0 0,0 1 0 0 0,1 0 0 0 0,-1 1-1 0 0,0 2 1 0 0,21 4 0 0 0,-31-5-75 0 0,0-1 0 0 0,-1 2 0 0 0,1-1 0 0 0,0 1 0 0 0,-1 0 0 0 0,0 1 0 0 0,10 6 0 0 0,-13-8-56 0 0,0 1 1 0 0,0 0-1 0 0,-1 0 0 0 0,1-1 1 0 0,-1 1-1 0 0,0 1 0 0 0,0-1 1 0 0,0 0-1 0 0,0 1 0 0 0,0-1 1 0 0,-1 1-1 0 0,1-1 0 0 0,-1 1 1 0 0,0 0-1 0 0,1 5 1 0 0,-3-7-12 0 0,1 1 1 0 0,-1 0 0 0 0,1 0 0 0 0,-1-1 0 0 0,0 1 0 0 0,0 0 0 0 0,0-1 0 0 0,-1 1 0 0 0,1-1 0 0 0,0 1 0 0 0,-1-1 0 0 0,0 0 0 0 0,1 0 0 0 0,-5 4 0 0 0,1 0 25 0 0,-2 3-33 0 0,-1-1 0 0 0,0 0 0 0 0,0 0 0 0 0,-1-1 1 0 0,-18 12-1 0 0,9-9-9 0 0,0 0 0 0 0,-27 10 0 0 0,19-11-52 0 0,1-2 0 0 0,-1 0 1 0 0,0-2-1 0 0,-39 3 0 0 0,53-10-249 0 0,11 2 280 0 0,1 0-1 0 0,0 0 1 0 0,0 0-1 0 0,-1 0 1 0 0,1-1-1 0 0,0 1 1 0 0,0 0-1 0 0,0 0 1 0 0,-1-1-1 0 0,1 1 1 0 0,0 0 0 0 0,0 0-1 0 0,0-1 1 0 0,0 1-1 0 0,0 0 1 0 0,-1 0-1 0 0,1-1 1 0 0,0 1-1 0 0,0 0 1 0 0,0 0-1 0 0,0-1 1 0 0,0 1-1 0 0,0 0 1 0 0,0-1 0 0 0,0 0-69 0 0,1-1 0 0 0,-1 1 0 0 0,1-1 0 0 0,-1 1 0 0 0,1 0 0 0 0,-1-1 0 0 0,1 1 0 0 0,0 0 0 0 0,0 0 0 0 0,0 0 0 0 0,0 0 0 0 0,0-1 0 0 0,1 0 0 0 0,14-11-1704 0 0,-6 7 811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24 5063 0 0,'6'-3'77'0'0,"17"-12"12988"0"0,-38 27-12649 0 0,-2 1-369 0 0,1 0 1 0 0,-28 29 0 0 0,35-33-53 0 0,-1 2 5 0 0,1 0 0 0 0,0 1 0 0 0,1 0 0 0 0,0 1 0 0 0,1 0 0 0 0,1 0 0 0 0,-7 18 0 0 0,8-16 20 0 0,1 0-1 0 0,1 0 0 0 0,-2 16 1 0 0,4-28 4 0 0,1-1 0 0 0,0 0 1 0 0,0 1-1 0 0,0-1 0 0 0,0 0 1 0 0,1 0-1 0 0,-1 1 1 0 0,0-1-1 0 0,1 0 0 0 0,0 0 1 0 0,-1 1-1 0 0,1-1 1 0 0,0 0-1 0 0,0 0 0 0 0,0 0 1 0 0,1 0-1 0 0,1 2 0 0 0,-2-2 20 0 0,1-1-1 0 0,-1 0 0 0 0,0 0 0 0 0,1 0 0 0 0,0 0 0 0 0,-1 0 0 0 0,1 0 0 0 0,-1 0 0 0 0,1 0 0 0 0,0-1 0 0 0,0 1 0 0 0,-1 0 0 0 0,1-1 1 0 0,0 0-1 0 0,0 1 0 0 0,0-1 0 0 0,0 0 0 0 0,0 0 0 0 0,-1 0 0 0 0,1 0 0 0 0,4-1 0 0 0,13-3 133 0 0,0 0 1 0 0,0-2-1 0 0,0 0 0 0 0,18-8 0 0 0,-25 8-140 0 0,0 0-1 0 0,0-1 0 0 0,-1 0 0 0 0,0-1 1 0 0,0 0-1 0 0,17-18 0 0 0,-25 22-24 0 0,0 0 1 0 0,0 0-1 0 0,0 0 0 0 0,-1-1 0 0 0,0 1 1 0 0,0-1-1 0 0,0 0 0 0 0,0 0 0 0 0,-1 0 1 0 0,1 0-1 0 0,-1 0 0 0 0,-1 0 0 0 0,1 0 1 0 0,-1 0-1 0 0,0 0 0 0 0,0 0 0 0 0,-1-8 1 0 0,-1 1-55 0 0,0 1 0 0 0,0-1 0 0 0,-1 1 0 0 0,-1 0 0 0 0,0 0 1 0 0,-9-18-1 0 0,10 23-100 0 0,-1 0 0 0 0,0 0 0 0 0,-7-10 0 0 0,9 15 98 0 0,1 0 0 0 0,0-1 1 0 0,-1 1-1 0 0,1 0 1 0 0,0 0-1 0 0,-1 0 1 0 0,1 0-1 0 0,-1 0 1 0 0,0 0-1 0 0,1 0 1 0 0,-1 0-1 0 0,0 1 1 0 0,0-1-1 0 0,1 0 1 0 0,-1 1-1 0 0,0 0 1 0 0,0-1-1 0 0,0 1 1 0 0,-2 0-1 0 0,-3 2-88 0 0,2 1 45 0 0,4-2 11 0 0,1-1-1 0 0,-1 1 1 0 0,1 0 0 0 0,-1 0 0 0 0,1 0 0 0 0,0 0-1 0 0,-1-1 1 0 0,1 1 0 0 0,0 0 0 0 0,0 0 0 0 0,-1 0-1 0 0,1 0 1 0 0,0 0 0 0 0,0 0 0 0 0,0 0 0 0 0,0 0-1 0 0,0 0 1 0 0,1 0 0 0 0,-1-1 0 0 0,0 3 0 0 0,3 5-6353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16095 0 0,'0'0'1460'0'0,"-4"8"-328"0"0,3-2-805 0 0,-1-1-1 0 0,1 1 0 0 0,0 0 1 0 0,1-1-1 0 0,-1 1 1 0 0,1 9-1 0 0,0-10-260 0 0,1 0 0 0 0,-2 0 0 0 0,1 0 0 0 0,0 0 0 0 0,-1 0 0 0 0,0 0 0 0 0,0 0 0 0 0,-1 0 0 0 0,1 0 0 0 0,-5 7 0 0 0,3-7 70 0 0,-1 0-1 0 0,0 0 1 0 0,0 0 0 0 0,0-1-1 0 0,-1 0 1 0 0,1 0 0 0 0,-10 6-1 0 0,14-9-128 0 0,-1-1 390 0 0,10-8-3617 0 0,8-8 1522 0 0,0-4-20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91 12607 0 0,'-1'1'579'0'0,"-26"7"210"0"0,12-4 663 0 0,-31 13 1488 0 0,64-27-2212 0 0,124-58 1061 0 0,-122 59-1570 0 0,-4 2-7 0 0,-8 2 86 0 0,1 1 1 0 0,-1 1-1 0 0,1 0 0 0 0,0 0 1 0 0,0 0-1 0 0,0 1 0 0 0,13-1 1 0 0,-20 3-26 0 0,4 14 63 0 0,-6-11-336 0 0,0 1 0 0 0,0-1 0 0 0,0 0-1 0 0,0 0 1 0 0,-1 0 0 0 0,0 0 0 0 0,1 0 0 0 0,-1 0-1 0 0,0 0 1 0 0,-1 0 0 0 0,1 0 0 0 0,0 0 0 0 0,-1 0-1 0 0,0-1 1 0 0,0 1 0 0 0,0 0 0 0 0,0-1 0 0 0,0 0-1 0 0,-3 4 1 0 0,-5 3-70 0 0,-1 0-1 0 0,0 0 1 0 0,-12 7 0 0 0,-54 32-629 0 0,28-18 299 0 0,-68 52-1 0 0,93-61 293 0 0,-55 43 14 0 0,99-59 417 0 0,17-3-132 0 0,1-1 1 0 0,-1-1-1 0 0,39-7 0 0 0,-47 5-3 0 0,17-3 400 0 0,60-14-1 0 0,-91 16-535 0 0,-14 3-203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6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14 3679 0 0,'10'-13'13687'0'0,"-16"17"-11279"0"0,-10 14-3091 0 0,-4 16 1016 0 0,2 0-1 0 0,-19 49 0 0 0,-8 18-101 0 0,-119 207-7 0 0,44-70-165 0 0,18-33-43 0 0,63-141 83 0 0,14-25-162 0 0,24-38-184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0 583 1375 0 0,'0'0'6616'0'0,"0"-8"-6206"0"0,6-19 5196 0 0,-6 26-5134 0 0,1-1-1 0 0,-1 1 1 0 0,1 0-1 0 0,-1-1 0 0 0,1 1 1 0 0,0 0-1 0 0,-1-1 1 0 0,1 1-1 0 0,0 0 0 0 0,0 0 1 0 0,2-2-1 0 0,-2 2-680 0 0,-1 0 227 0 0,0 1 1 0 0,0 0-1 0 0,1-1 0 0 0,-1 1 1 0 0,0-1-1 0 0,1 1 0 0 0,-1 0 1 0 0,1-1-1 0 0,-1 1 0 0 0,0 0 0 0 0,1-1 1 0 0,-1 1-1 0 0,1 0 0 0 0,-1 0 1 0 0,1 0-1 0 0,-1-1 0 0 0,1 1 1 0 0,-1 0-1 0 0,1 0 0 0 0,-1 0 0 0 0,1 0 1 0 0,-1 0-1 0 0,1 0 0 0 0,-1 0 1 0 0,1 0-1 0 0,-1 0 0 0 0,1 0 1 0 0,-1 0-1 0 0,1 0 0 0 0,-1 0 0 0 0,1 1 1 0 0,-1-1-1 0 0,1 0 0 0 0,-1 0 1 0 0,1 0-1 0 0,-1 1 0 0 0,1-1 1 0 0,1 2-12 0 0,-1-1 1 0 0,1 0 0 0 0,-1 1-1 0 0,0-1 1 0 0,1 1 0 0 0,-1 0-1 0 0,0-1 1 0 0,0 1 0 0 0,0 0-1 0 0,1 1 1 0 0,3 12 101 0 0,-1 0 0 0 0,0-1 0 0 0,-1 1 0 0 0,-1 1 0 0 0,2 23 0 0 0,1 14 40 0 0,33 137 106 0 0,-40-131-109 0 0,2-45-75 0 0,0-12 65 0 0,2 31 1362 0 0,-1-53-1103 0 0,0 5-381 0 0,0-1 0 0 0,1 1 0 0 0,0 0 0 0 0,5-15 0 0 0,-4 18-8 0 0,43-127-6 0 0,-24 80 0 0 0,-21 56 2 0 0,98-300-792 0 0,-94 286 772 0 0,-2 0 0 0 0,1 1 0 0 0,-2-1-1 0 0,0-1 1 0 0,-2 1 0 0 0,1 0 0 0 0,-5-31 0 0 0,-11-10 56 0 0,14 57-112 0 0,3 4-190 0 0,1-2 268 0 0,3 9-60 0 0,-3 2 265 0 0,-3-13-12 0 0,1-11-78 0 0,4-13-108 0 0,-3 22 42 0 0,-2 2-57 0 0,-5-19 93 0 0,4 15-78 0 0,-3 0-11 0 0,-1 2 11 0 0,4 3 122 0 0,-2-7 254 0 0,2 2-374 0 0,0 1-24 0 0,2 3-31 0 0,26 14 31 0 0,-12-5 75 0 0,-10-6-31 0 0,1 0 0 0 0,-1-1 0 0 0,1 1-1 0 0,0-1 1 0 0,0 0 0 0 0,-1-1 0 0 0,1 0 0 0 0,0 0-1 0 0,0 0 1 0 0,0 0 0 0 0,0-1 0 0 0,8-2 0 0 0,23-2 52 0 0,-32 5-85 0 0,3 1 0 0 0,2 4 0 0 0,12 5 0 0 0,-19-8 0 0 0,11 3 0 0 0,-8-4 0 0 0,0-1 0 0 0,0 1 0 0 0,0-2 0 0 0,0 1 0 0 0,0 0 0 0 0,0-1 0 0 0,-1 0 0 0 0,10-3 0 0 0,12-1 12 0 0,9-1 100 0 0,-22 3-129 0 0,0 1 0 0 0,20-1-1 0 0,8 3 18 0 0,53 0 0 0 0,-84-2 0 0 0,1 0 0 0 0,-1-1 0 0 0,16-5 0 0 0,-14 4 0 0 0,0 0 0 0 0,16-2 0 0 0,-10 4 0 0 0,29 1 0 0 0,-27 1 0 0 0,-11 0 0 0 0,-2 0 0 0 0,0 0 0 0 0,0-1 0 0 0,11-1 0 0 0,-13 1 0 0 0,19-2 0 0 0,-17 3 0 0 0,1 0 0 0 0,8 2 0 0 0,-2 2 0 0 0,-11-3 0 0 0,1 0 0 0 0,18-2 0 0 0,-13-1 0 0 0,4 1 0 0 0,37 4 0 0 0,-46-3-2 0 0,20 7-62 0 0,-25-7 63 0 0,25 3-76 0 0,-14-2 71 0 0,0-2 0 0 0,1 0 0 0 0,-1 0 0 0 0,0-1 0 0 0,19-6 1 0 0,-17 5-3 0 0,0 0 1 0 0,0 0 0 0 0,23 0 0 0 0,-29 3 7 0 0,4 0 0 0 0,0 0 0 0 0,0 1 0 0 0,14 4 0 0 0,-20-5 0 0 0,1 1 0 0 0,0-1 0 0 0,-1 0 0 0 0,1 0 0 0 0,-1-1 0 0 0,1 0 0 0 0,7-2 0 0 0,38-8 0 0 0,-31 10 0 0 0,-16 1 0 0 0,0 0 0 0 0,0 0 0 0 0,0 0 0 0 0,0-1 0 0 0,0 1 0 0 0,4-2 0 0 0,65-15 147 0 0,-22 5-62 0 0,-16 2-84 0 0,-21 6 20 0 0,0 1 0 0 0,19-3 0 0 0,-26 6-21 0 0,0 2 0 0 0,0 1 0 0 0,-5-2 6 0 0,-1 0-1 0 0,1 0 1 0 0,-1 0-1 0 0,1 0 0 0 0,0-1 1 0 0,-1 1-1 0 0,1 0 1 0 0,0-1-1 0 0,-1 1 1 0 0,1-1-1 0 0,0 1 1 0 0,0-1-1 0 0,-1 0 1 0 0,1 0-1 0 0,0 0 1 0 0,0 0-1 0 0,0 0 1 0 0,0 0-1 0 0,2-1 0 0 0,-3 1-91 0 0,-14 3-3633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50 2759 0 0,'65'-20'1401'0'0,"-22"10"3286"0"0,-38 9-4346 0 0,6-1 622 0 0,1-1-1 0 0,-1-1 1 0 0,12-4 0 0 0,-21 8-651 0 0,-1-1 1 0 0,1 1-1 0 0,-1 0 0 0 0,0 0 0 0 0,1 0 0 0 0,-1 0 0 0 0,1 0 0 0 0,-1 0 0 0 0,1 0 0 0 0,8 1 7007 0 0,-26 8-7324 0 0,1 0-1 0 0,-1-1 1 0 0,-30 10 0 0 0,-55 11-685 0 0,46-16 185 0 0,-1-3-1 0 0,0-1 1 0 0,-86 0-1 0 0,140-9 481 0 0,1 0 1 0 0,0 0 0 0 0,-1 0-1 0 0,1 0 1 0 0,0 0 0 0 0,0 0-1 0 0,-1-1 1 0 0,1 1-1 0 0,0-1 1 0 0,-2 0 0 0 0,3 1-1 0 0,0 0 0 0 0,-1 0 1 0 0,1 0-1 0 0,0-1 1 0 0,0 1-1 0 0,-1 0 0 0 0,1 0 1 0 0,0-1-1 0 0,0 1 1 0 0,0 0-1 0 0,-1-1 0 0 0,1 1 1 0 0,0 0-1 0 0,0-1 1 0 0,0 1-1 0 0,0 0 0 0 0,0-1 1 0 0,-1 1-1 0 0,1 0 1 0 0,0-1-1 0 0,0 1 0 0 0,0 0 1 0 0,0-1-1 0 0,0 1 1 0 0,0 0-1 0 0,1-1 0 0 0,0-3-81 0 0,0 0 0 0 0,1 1 0 0 0,0-1 0 0 0,0 1 0 0 0,0 0 0 0 0,0-1 0 0 0,6-4 0 0 0,-3 1 84 0 0,-2 0 22 0 0,-1 2-10 0 0,-18 5-44 0 0,12 2 54 0 0,0 0-1 0 0,-1 0 0 0 0,1 0 1 0 0,0 1-1 0 0,1-1 0 0 0,-1 1 1 0 0,0 0-1 0 0,1 0 0 0 0,-1 0 1 0 0,-4 7-1 0 0,-2 3-34 0 0,-14 24 1 0 0,13-18 30 0 0,5-9 16 0 0,-6 7 197 0 0,-16 37 0 0 0,25-49-178 0 0,1-1 0 0 0,0 1 0 0 0,-1-1 0 0 0,0 0 0 0 0,-5 5 0 0 0,-5 8 245 0 0,12-16 432 0 0,21-3-500 0 0,-2-2-208 0 0,25-8 0 0 0,-25 7 0 0 0,25-5 0 0 0,37 2 302 0 0,108 3 1 0 0,-176 5-290 0 0,-4 0 43 0 0,1 0 0 0 0,0 1 1 0 0,-1 0-1 0 0,1 0 0 0 0,0 1 1 0 0,9 2-1 0 0,-10 1-44 0 0,-7-5-9 0 0,0 1 0 0 0,0-1-1 0 0,0 1 1 0 0,0 0 0 0 0,0-1 0 0 0,-1 1-1 0 0,1 0 1 0 0,0 0 0 0 0,-1-1 0 0 0,1 1-1 0 0,0 0 1 0 0,-1 0 0 0 0,1 0 0 0 0,-1 0-1 0 0,0 0 1 0 0,1 0 0 0 0,-1 0 0 0 0,0 0-1 0 0,1 0 1 0 0,-1 0 0 0 0,0 0 0 0 0,0 0-1 0 0,0 0 1 0 0,0 0 0 0 0,0 0 0 0 0,0 0-1 0 0,0 1 1 0 0,-1 0 0 0 0,1 1-7 0 0,-1 2 22 0 0,0 0-1 0 0,0 0 0 0 0,-1 0 1 0 0,1 0-1 0 0,-1 0 0 0 0,-1-1 1 0 0,1 1-1 0 0,-1-1 0 0 0,1 1 1 0 0,-1-1-1 0 0,0 0 1 0 0,-1 0-1 0 0,1 0 0 0 0,-1 0 1 0 0,0-1-1 0 0,0 1 0 0 0,0-1 1 0 0,-5 3-1 0 0,-10 6 112 0 0,-1 0 1 0 0,-37 15-1 0 0,41-20-115 0 0,-167 69-210 0 0,144-60 154 0 0,38-16-56 0 0,12-10-1084 0 0,0 0 480 0 0,0 1 1 0 0,1 0-1 0 0,17-9 0 0 0,-8 6-533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1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47 8751 0 0,'36'-14'742'0'0,"14"-6"1304"0"0,-17 8 6946 0 0,-37 22-8845 0 0,-4 3-105 0 0,-1 0 0 0 0,0-1-1 0 0,-20 22 1 0 0,-2 3-288 0 0,22-25 189 0 0,0 0-1 0 0,1 1 0 0 0,0 0 0 0 0,-6 14 1 0 0,12-21 63 0 0,0 0 0 0 0,0 1 0 0 0,0-1 0 0 0,1 0 0 0 0,0 0 0 0 0,0 1 0 0 0,1-1 0 0 0,0 1 0 0 0,0-1 0 0 0,0 0 0 0 0,1 1 0 0 0,1 6 0 0 0,-2-11 8 0 0,0 0 1 0 0,1 0 0 0 0,0 0 0 0 0,-1 0 0 0 0,1 0 0 0 0,0 0 0 0 0,0 0 0 0 0,0-1 0 0 0,0 1 0 0 0,0 0-1 0 0,1-1 1 0 0,-1 1 0 0 0,0 0 0 0 0,1-1 0 0 0,-1 1 0 0 0,1-1 0 0 0,0 0 0 0 0,-1 0 0 0 0,1 1 0 0 0,0-1 0 0 0,0 0-1 0 0,0-1 1 0 0,0 1 0 0 0,3 1 0 0 0,-1-1 58 0 0,1 0-1 0 0,-1-1 0 0 0,1 0 1 0 0,-1 0-1 0 0,0 0 1 0 0,1 0-1 0 0,-1-1 1 0 0,0 1-1 0 0,1-1 0 0 0,6-3 1 0 0,5-1 65 0 0,-1-1 1 0 0,0-1-1 0 0,0 0 0 0 0,24-16 0 0 0,-31 17-70 0 0,1 0-1 0 0,-1-1 0 0 0,0 0 1 0 0,0-1-1 0 0,-1 0 0 0 0,0 0 1 0 0,-1 0-1 0 0,8-13 0 0 0,-11 15-70 0 0,-1 1 0 0 0,0-1 0 0 0,-1 0 0 0 0,1 0 0 0 0,-1 1 0 0 0,0-1 0 0 0,-1 0-1 0 0,1 0 1 0 0,-1 0 0 0 0,0 0 0 0 0,-2-9 0 0 0,-1-5-29 0 0,0 0 1 0 0,-7-19-1 0 0,9 38 13 0 0,1-1 0 0 0,0 1 1 0 0,-1-1-1 0 0,1 1 0 0 0,-1-1 0 0 0,0 1 0 0 0,0 0 0 0 0,1-1 0 0 0,-1 1 1 0 0,0 0-1 0 0,0 0 0 0 0,0 0 0 0 0,0 0 0 0 0,0 0 0 0 0,0 0 1 0 0,-1 0-1 0 0,1 0 0 0 0,0 0 0 0 0,0 0 0 0 0,-1 1 0 0 0,1-1 0 0 0,0 0 1 0 0,-1 1-1 0 0,-1-1 0 0 0,-1 0-116 0 0,0 1 1 0 0,1 0-1 0 0,-1 0 0 0 0,0 0 1 0 0,1 0-1 0 0,-1 1 1 0 0,0 0-1 0 0,1-1 0 0 0,-5 3 1 0 0,-30 9-3297 0 0,18-4-3053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3679 0 0,'0'0'17192'0'0,"2"1"-16908"0"0,9 2 25 0 0,0-1-1 0 0,1-1 1 0 0,-1 0 0 0 0,1 0-1 0 0,0-1 1 0 0,-1-1-1 0 0,1 1 1 0 0,18-5-1 0 0,11-5-379 0 0,42-16 0 0 0,-19 6-860 0 0,52-13-3414 0 0,-91 27 2750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13791 0 0,'0'0'630'0'0,"1"2"-13"0"0,3 6-359 0 0,0 1 0 0 0,-1-1 0 0 0,0 1 0 0 0,0 0 0 0 0,-1 0 0 0 0,0 0 0 0 0,0 0 0 0 0,-1 1-1 0 0,-1-1 1 0 0,1 0 0 0 0,-2 1 0 0 0,1-1 0 0 0,-3 14 0 0 0,-3 6 280 0 0,0-1-1 0 0,-2-1 1 0 0,-12 31-1 0 0,-6 2-401 0 0,-2-1 0 0 0,-2-2 0 0 0,-3-1 0 0 0,-2-1 0 0 0,-58 67 0 0 0,50-72-104 0 0,-53 47 0 0 0,90-92 18 0 0,-4 3-3322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1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16847 0 0,'2'-7'1894'0'0,"1"5"-1654"0"0,-1-1 0 0 0,1 1 0 0 0,0 0 1 0 0,0 0-1 0 0,0 0 0 0 0,0 0 0 0 0,0 1 1 0 0,0-1-1 0 0,7-1 0 0 0,38-10 911 0 0,-35 10-950 0 0,30-7 192 0 0,0 3 1 0 0,0 1-1 0 0,59 0 0 0 0,-57 6-2289 0 0,65 10 1 0 0,-91-7-103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9 5063 0 0,'0'0'390'0'0,"15"-7"1043"0"0,-14 6-1153 0 0,0 1 0 0 0,0 0 0 0 0,0 0 0 0 0,-1 0 0 0 0,1-1 0 0 0,0 1 0 0 0,0 0 0 0 0,0 0 0 0 0,-1 0 0 0 0,1 0 0 0 0,0 1 0 0 0,0-1 0 0 0,-1 0 0 0 0,1 0-1 0 0,0 0 1 0 0,0 1 0 0 0,-1-1 0 0 0,1 0 0 0 0,0 1 0 0 0,0-1 0 0 0,-1 0 0 0 0,1 1 0 0 0,0-1 0 0 0,-1 1 0 0 0,2 0 0 0 0,-2 1-215 0 0,0-1-1 0 0,1 0 1 0 0,-1 0-1 0 0,0 0 1 0 0,0 0-1 0 0,0 1 1 0 0,0-1-1 0 0,0 0 1 0 0,0 0-1 0 0,0 0 1 0 0,-1 1 0 0 0,1-1-1 0 0,0 0 1 0 0,0 0-1 0 0,-1 0 1 0 0,1 0-1 0 0,-1 0 1 0 0,0 2-1 0 0,-2 1 52 0 0,1 0 0 0 0,0 0-1 0 0,-1 0 1 0 0,0 0 0 0 0,0-1 0 0 0,0 0-1 0 0,0 1 1 0 0,-6 3 0 0 0,-35 22 756 0 0,11-6-436 0 0,-26 20 7 0 0,-61 49-89 0 0,90-66-203 0 0,-48 52-1 0 0,73-72-112 0 0,1-1 0 0 0,0 1 0 0 0,0 0 0 0 0,0 0 1 0 0,1 0-1 0 0,0 1 0 0 0,0-1 0 0 0,0 1 0 0 0,1-1 0 0 0,0 1 0 0 0,-1 10 0 0 0,3-14-10 0 0,-1 0 1 0 0,1 0-1 0 0,0 0 1 0 0,0 0-1 0 0,1 0 1 0 0,-1 0 0 0 0,1 0-1 0 0,-1-1 1 0 0,1 1-1 0 0,0 0 1 0 0,0 0-1 0 0,0-1 1 0 0,0 1-1 0 0,1 0 1 0 0,-1-1-1 0 0,1 1 1 0 0,-1-1-1 0 0,1 0 1 0 0,0 1-1 0 0,0-1 1 0 0,0 0-1 0 0,0 0 1 0 0,1 0-1 0 0,-1 0 1 0 0,0-1-1 0 0,1 1 1 0 0,-1-1-1 0 0,1 1 1 0 0,4 0-1 0 0,4 3 85 0 0,0-2 0 0 0,1 0-1 0 0,0 0 1 0 0,-1-1 0 0 0,1-1-1 0 0,0 0 1 0 0,0 0 0 0 0,0-1 0 0 0,0-1-1 0 0,0 0 1 0 0,16-3 0 0 0,8-4 137 0 0,-1-2 1 0 0,47-19-1 0 0,-52 17-153 0 0,-1-1 0 0 0,0-2 0 0 0,48-33 0 0 0,-60 35-49 0 0,0 0-1 0 0,0-1 0 0 0,-2-1 1 0 0,0-1-1 0 0,-1 0 1 0 0,21-30-1 0 0,-32 40-79 0 0,1 0-1 0 0,-1-1 1 0 0,0 1-1 0 0,-1-1 1 0 0,1 1 0 0 0,-1-1-1 0 0,0 0 1 0 0,-1 0-1 0 0,0 0 1 0 0,0 0-1 0 0,-1 0 1 0 0,0-10-1 0 0,0 13 14 0 0,0 0 0 0 0,-1 0-1 0 0,0 1 1 0 0,0-1 0 0 0,0 0-1 0 0,0 1 1 0 0,0-1 0 0 0,-1 1-1 0 0,0-1 1 0 0,0 1 0 0 0,0 0-1 0 0,0 0 1 0 0,0 0 0 0 0,0 0-1 0 0,-1 0 1 0 0,0 0 0 0 0,1 0-1 0 0,-1 1 1 0 0,0 0 0 0 0,0-1-1 0 0,0 1 1 0 0,-1 0 0 0 0,1 1-1 0 0,-5-3 1 0 0,-2 1-113 0 0,-1 0 1 0 0,1 0 0 0 0,0 1-1 0 0,-1 1 1 0 0,1 0 0 0 0,-21 0-1 0 0,-5 0-531 0 0,35 1 615 0 0,-1 0 0 0 0,1 0 0 0 0,0 0 0 0 0,0 0 0 0 0,0 0 0 0 0,-1-1 0 0 0,1 1 0 0 0,0 0 0 0 0,0-1-1 0 0,0 1 1 0 0,-1-1 0 0 0,1 1 0 0 0,0-1 0 0 0,0 0 0 0 0,0 1 0 0 0,0-1 0 0 0,0 0 0 0 0,0 0 0 0 0,0 1 0 0 0,1-1 0 0 0,-1 0 0 0 0,0 0 0 0 0,0 0-1 0 0,0-2 1 0 0,1 2 9 0 0,0 0 0 0 0,0 0-1 0 0,0 0 1 0 0,0 0 0 0 0,0 0-1 0 0,0 0 1 0 0,0 0-1 0 0,0-1 1 0 0,0 1 0 0 0,1 0-1 0 0,-1 0 1 0 0,1 0 0 0 0,-1 0-1 0 0,1 0 1 0 0,-1 0 0 0 0,1 0-1 0 0,-1 1 1 0 0,1-1-1 0 0,0 0 1 0 0,-1 0 0 0 0,1 0-1 0 0,0 1 1 0 0,0-1 0 0 0,0 0-1 0 0,0 1 1 0 0,-1-1 0 0 0,3 0-1 0 0,0-2-196 0 0,1 1 0 0 0,-1 0 1 0 0,1 0-1 0 0,0 0 0 0 0,0 1 0 0 0,0 0 0 0 0,0-1 0 0 0,0 1 0 0 0,0 0 0 0 0,0 1 1 0 0,0-1-1 0 0,0 1 0 0 0,0 0 0 0 0,0 0 0 0 0,0 0 0 0 0,0 0 0 0 0,0 1 0 0 0,0 0 0 0 0,0 0 1 0 0,0 0-1 0 0,0 0 0 0 0,6 3 0 0 0,4 5-1195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7367 0 0,'0'0'8674'0'0,"7"-10"-2540"0"0,-10 23-6024 0 0,2 4-49 0 0,1-16 100 0 0,12-16-400 0 0,-11 14 163 0 0,0 1 22 0 0,5-3 43 0 0,0 0 22 0 0,-4 2 43 0 0,-11 24 81 0 0,5-17-135 0 0,1-1-27 0 0,3-4-103 0 0,-9 14-801 0 0,0-2-4418 0 0,5-8 3682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55 4607 0 0,'0'0'354'0'0,"1"-1"-233"0"0,4-2 160 0 0,-1 1 1143 0 0,0-1-1 0 0,0 1 0 0 0,0-1 0 0 0,-1 0 0 0 0,1 0 1 0 0,5-8-1 0 0,-8 10-640 0 0,-1 1-660 0 0,0-1 0 0 0,0 0 0 0 0,0 1 1 0 0,0-1-1 0 0,0 0 0 0 0,0 0 0 0 0,-1 1 1 0 0,1-1-1 0 0,0 1 0 0 0,0-1 0 0 0,-1 0 1 0 0,1 1-1 0 0,0-1 0 0 0,-1 0 1 0 0,1 1-1 0 0,-1-1 0 0 0,0 0 0 0 0,1 1-68 0 0,-2-2-8 0 0,0 1-1 0 0,-1 0 1 0 0,1 0 0 0 0,-1 0 0 0 0,1 0-1 0 0,-1 0 1 0 0,1 0 0 0 0,-1 1 0 0 0,0-1-1 0 0,1 1 1 0 0,-1 0 0 0 0,1 0 0 0 0,-6 0-1 0 0,-36 7 651 0 0,25-3-583 0 0,-42 9-148 0 0,-107 39 1 0 0,93-27 20 0 0,54-18 19 0 0,6-3 6 0 0,1 1 0 0 0,-1 0 0 0 0,1 1 0 0 0,0 0 0 0 0,-18 13 0 0 0,25-14 52 0 0,7-4-61 0 0,0 0 0 0 0,0 0 0 0 0,0 0 0 0 0,0 0 0 0 0,0-1 1 0 0,0 1-1 0 0,0 0 0 0 0,0 0 0 0 0,0 0 0 0 0,0 0 0 0 0,0 0 1 0 0,1 0-1 0 0,-1 0 0 0 0,0 0 0 0 0,1-1 0 0 0,-1 1 0 0 0,1 0 1 0 0,-1 0-1 0 0,1 0 0 0 0,0 0 0 0 0,2 2 1 0 0,-1-1 0 0 0,1 0 0 0 0,0 1-1 0 0,0-1 1 0 0,-1-1 0 0 0,1 1 0 0 0,0 0 0 0 0,1-1-1 0 0,-1 1 1 0 0,0-1 0 0 0,5 1 0 0 0,40 8 72 0 0,-33-8-59 0 0,49 7 26 0 0,-28-4-9 0 0,60 15 0 0 0,-85-17-31 0 0,-1 0 0 0 0,0 1-1 0 0,0 0 1 0 0,-1 1 0 0 0,1 0-1 0 0,-1 1 1 0 0,0-1 0 0 0,0 2 0 0 0,-1 0-1 0 0,10 9 1 0 0,-15-13 23 0 0,-1 1 1 0 0,0-1-1 0 0,1 1 0 0 0,-1 0 0 0 0,0 0 0 0 0,-1-1 0 0 0,1 1 1 0 0,-1 0-1 0 0,0 1 0 0 0,0-1 0 0 0,0 0 0 0 0,0 0 0 0 0,-1 0 1 0 0,1 1-1 0 0,-1-1 0 0 0,0 0 0 0 0,-1 0 0 0 0,1 1 0 0 0,-1-1 1 0 0,0 0-1 0 0,0 0 0 0 0,-1 5 0 0 0,-4 9 98 0 0,-1-1-1 0 0,-1 0 1 0 0,-15 27-1 0 0,18-37-117 0 0,1 0 0 0 0,-1 0 0 0 0,-1-1-1 0 0,1 0 1 0 0,-1 0 0 0 0,0 0 0 0 0,0 0 0 0 0,-1-1-1 0 0,1 0 1 0 0,-1-1 0 0 0,-15 8 0 0 0,16-9-7 0 0,0-1 1 0 0,0 1 0 0 0,-1-1-1 0 0,1 0 1 0 0,-1-1 0 0 0,0 0-1 0 0,1 0 1 0 0,-1 0 0 0 0,0-1-1 0 0,0 0 1 0 0,0-1 0 0 0,1 1-1 0 0,-1-1 1 0 0,0 0 0 0 0,-6-3-1 0 0,2 1-41 0 0,-1-1-1 0 0,2 0 0 0 0,-1-1 1 0 0,-16-10-1 0 0,22 11 14 0 0,-1 0 0 0 0,1 0 0 0 0,0-1 0 0 0,1 0 0 0 0,-1 1 0 0 0,1-2 0 0 0,0 1-1 0 0,0 0 1 0 0,-5-11 0 0 0,6 10 2 0 0,0 1 0 0 0,1-1 0 0 0,-1 0-1 0 0,1 0 1 0 0,1-1 0 0 0,-1 1 0 0 0,1 0 0 0 0,-1-10 0 0 0,2 13 35 0 0,0 0 1 0 0,1 0-1 0 0,-1 0 1 0 0,0 0 0 0 0,1 0-1 0 0,0 0 1 0 0,0 0 0 0 0,0 0-1 0 0,0 0 1 0 0,0 1-1 0 0,0-1 1 0 0,1 0 0 0 0,-1 1-1 0 0,1-1 1 0 0,0 1 0 0 0,0-1-1 0 0,0 1 1 0 0,0 0 0 0 0,5-4-1 0 0,11-7 155 0 0,2 1 1 0 0,-1 1-1 0 0,2 1 0 0 0,24-9 1 0 0,-15 6-1 0 0,-15 7-79 0 0,45-19 60 0 0,-2-3 0 0 0,76-49 0 0 0,-132 76-160 0 0,0-1 0 0 0,0 1 1 0 0,0-1-1 0 0,0 0 0 0 0,0 0 0 0 0,0 0 0 0 0,-1 1 0 0 0,1-1 0 0 0,-1-1 0 0 0,0 1 0 0 0,1 0 1 0 0,-1 0-1 0 0,1-5 0 0 0,-1 6-27 0 0,-1 0 0 0 0,0 0 1 0 0,0-1-1 0 0,0 1 0 0 0,0 0 0 0 0,0-1 0 0 0,0 1 1 0 0,0 0-1 0 0,0 0 0 0 0,-1-1 0 0 0,1 1 1 0 0,0 0-1 0 0,-1 0 0 0 0,1 0 0 0 0,-1-1 1 0 0,1 1-1 0 0,-1 0 0 0 0,0 0 0 0 0,0 0 0 0 0,1 0 1 0 0,-1 0-1 0 0,0 0 0 0 0,0 0 0 0 0,0 0 1 0 0,0 1-1 0 0,0-1 0 0 0,0 0 0 0 0,-2-1 1 0 0,-19-9-1019 0 0,0 0-5345 0 0,16 7 1279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75 113 1375 0 0,'-35'8'1209'0'0,"-4"6"14874"0"0,44-13-15926 0 0,1 0 0 0 0,0 0 0 0 0,0 0 0 0 0,0-1 0 0 0,-1 1 0 0 0,1-2 0 0 0,0 1 0 0 0,7-2 0 0 0,51-11 533 0 0,-43 7-403 0 0,392-97 1778 0 0,-399 100-2036 0 0,-5 0-28 0 0,0 1 0 0 0,0 0 0 0 0,0 0 0 0 0,0 1 0 0 0,0 0 0 0 0,0 1 0 0 0,0 0 0 0 0,0 0 0 0 0,12 3-1 0 0,-10-1-103 0 0,19 0 5 0 0,-24-1 87 0 0,-4-1-42 0 0,-4 11-76 0 0,-2-2 91 0 0,0 1 0 0 0,0-1 0 0 0,-1 0 1 0 0,0 0-1 0 0,-1-1 0 0 0,0 1 0 0 0,-13 13 0 0 0,-1 4-12 0 0,-277 359-108 0 0,281-364 186 0 0,2 0 0 0 0,1 2-1 0 0,1 0 1 0 0,-16 41 0 0 0,-9 35 125 0 0,37-97-225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0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2303 0 0,'0'0'898'0'0,"7"-3"-304"0"0,-4 1 2124 0 0,2 0-1825 0 0,-1 1 1 0 0,0 0 0 0 0,1 0-1 0 0,-1 0 1 0 0,7 0 0 0 0,18-4 264 0 0,17-8 400 0 0,-44 13-1540 0 0,1-1-1 0 0,-1 0 0 0 0,1 1 1 0 0,-1-1-1 0 0,1 1 1 0 0,-1 0-1 0 0,1 0 0 0 0,0 0 1 0 0,-1 0-1 0 0,4 1 0 0 0,0-1 8 0 0,94 2 215 0 0,158-19 70 0 0,-168 10-300 0 0,-10 8 110 0 0,-53 0-45 0 0,1-1-1 0 0,51-6 1 0 0,137-10 128 0 0,-150 14-152 0 0,168-1 151 0 0,-193 1-117 0 0,203-3 910 0 0,50 6-931 0 0,-259-3-64 0 0,1 2 0 0 0,58 7 0 0 0,59 10-88 0 0,-130-16 71 0 0,0-1-1 0 0,0-1 0 0 0,0-2 1 0 0,38-7-1 0 0,-48 6 18 0 0,0 1 0 0 0,1 0 0 0 0,-1 1 0 0 0,0 1 0 0 0,1 0 0 0 0,-1 1 0 0 0,1 1 0 0 0,-1 0 0 0 0,21 4 0 0 0,-14 0 0 0 0,-13-4 0 0 0,27 3 0 0 0,-27-3 0 0 0,22-1 0 0 0,319-21 0 0 0,-130 14 128 0 0,71-16 408 0 0,-264 19-491 0 0,0 2-1 0 0,0 0 1 0 0,0 2-1 0 0,0 1 0 0 0,27 4 1 0 0,39 6 8 0 0,-33-2-89 0 0,108 3 0 0 0,-31-17 36 0 0,68-2 0 0 0,-107 15 26 0 0,27 0 12 0 0,-108-8-38 0 0,54 0 0 0 0,138-16 0 0 0,-184 14 41 0 0,1 0-1 0 0,0 2 1 0 0,-1 0-1 0 0,41 7 1 0 0,-35-4-28 0 0,73 1-13 0 0,-42-3 0 0 0,-40-1 22 0 0,0-1-1 0 0,36-8 0 0 0,-14 2-21 0 0,-4 1 0 0 0,-25 3 0 0 0,0 1 0 0 0,1 0 0 0 0,0 1 0 0 0,-1 0 0 0 0,1 2 0 0 0,24 2 0 0 0,0 4 30 0 0,1-2-1 0 0,-1-2 0 0 0,1-2 1 0 0,0-1-1 0 0,47-6 0 0 0,-54 3-15 0 0,2 0-65 0 0,39-10 0 0 0,-54 9 51 0 0,0 0 0 0 0,0 2 0 0 0,0 0 0 0 0,0 1 0 0 0,1 1 0 0 0,-1 1 0 0 0,34 5 0 0 0,-28-3 0 0 0,-1-3 0 0 0,18 0 0 0 0,-24-1 0 0 0,88-7 188 0 0,-73 7-142 0 0,51 5 0 0 0,-53-1-87 0 0,32-3 0 0 0,-30 0-39 0 0,-2 1 10 0 0,-29 0 64 0 0,0-1 0 0 0,0 0 0 0 0,0 0 0 0 0,0 0 0 0 0,0 0 0 0 0,0 0 0 0 0,3-2 0 0 0,28-4 6 0 0,0 2 0 0 0,48-2 0 0 0,-50 5 0 0 0,-6-1 0 0 0,0 0 64 0 0,-22 2-62 0 0,142-3 60 0 0,-114 1-62 0 0,-25 2 0 0 0,0-1 0 0 0,1 1 0 0 0,-1 0 0 0 0,12 2 0 0 0,21 2-80 0 0,-31-2 80 0 0,-5-1 0 0 0,1-1 0 0 0,-1 1 0 0 0,1-1 0 0 0,0 1 0 0 0,-1-1 0 0 0,5-1 0 0 0,31 1 0 0 0,-19 0 0 0 0,86-3 0 0 0,-95 3 0 0 0,1 0 0 0 0,-1 1 0 0 0,0 0 0 0 0,21 6 0 0 0,-19-4 0 0 0,1-1 0 0 0,23 2 0 0 0,-21-4 0 0 0,26 6 0 0 0,-28-4 0 0 0,0 0 0 0 0,26-1 0 0 0,-37-1 0 0 0,8 0 0 0 0,0-1 0 0 0,15-3 0 0 0,37-1 60 0 0,-16-3 65 0 0,58-3-1 0 0,-17 3-105 0 0,-75 6-19 0 0,-1 2 0 0 0,23 0 0 0 0,-32 1 0 0 0,39 0 0 0 0,49-4 0 0 0,-59 1 0 0 0,-26 2 14 0 0,0-1 0 0 0,-1 0 0 0 0,1 0 0 0 0,-1 0 0 0 0,0 0 0 0 0,1-1 0 0 0,6-3 0 0 0,11-4 66 0 0,-6 4-21 0 0,-16 4-62 0 0,27-13 155 0 0,-13 6-82 0 0,-13 7-69 0 0,16-2 72 0 0,-7 1-73 0 0,1 0 0 0 0,-1 2 0 0 0,1 0 0 0 0,-1 0 0 0 0,1-1 0 0 0,-1 0 0 0 0,1 0 11 0 0,36-3 42 0 0,-36 4-53 0 0,6 0 0 0 0,-13 1 0 0 0,8 5 0 0 0,-1 0 0 0 0,-1-1 0 0 0,1-1 0 0 0,-1-1 0 0 0,0-2 0 0 0,0-2 0 0 0,35-4 54 0 0,-10 1-44 0 0,-32 2-10 0 0,-3 2 0 0 0,1-1 0 0 0,-1 1 0 0 0,0 0 0 0 0,1-1 0 0 0,-1 1 0 0 0,1 0 0 0 0,-1 0 0 0 0,1 0 0 0 0,-1 0 0 0 0,0 0 0 0 0,1 1 0 0 0,1-1 0 0 0,20 6-12 0 0,-11-4-36 0 0,6-2 6 0 0,-17 0 24 0 0,16 6 2 0 0,-6-4 16 0 0,1-2 0 0 0,-8 0 20 0 0,0 0 1 0 0,0-1-1 0 0,0 0 0 0 0,0 0 0 0 0,0 0 0 0 0,0-1 0 0 0,5-2 0 0 0,10-3 145 0 0,13-1 387 0 0,-30 8-478 0 0,0 0-2 0 0,8-1-12 0 0,-1 1-64 0 0,-7 0-76 0 0,-12 2-6797 0 0,0 1 1066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0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2550 6127 0 0,'0'0'282'0'0,"2"-1"-8"0"0,5-5-176 0 0,1 0 1615 0 0,-14 4-2796 0 0,-7 1 4249 0 0,9 2 441 0 0,13 2-2438 0 0,-5-1-1060 0 0,0-1 1 0 0,0-1 0 0 0,1 1-1 0 0,-1-1 1 0 0,0 1 0 0 0,1-1-1 0 0,-1 0 1 0 0,0-1-1 0 0,1 1 1 0 0,5-2 0 0 0,35-3 230 0 0,-22 3-328 0 0,0 2-1 0 0,-19-1 2 0 0,-3 1-10 0 0,1-1 0 0 0,-1 1 0 0 0,1 0 1 0 0,-1 0-1 0 0,1 0 0 0 0,-1 0 0 0 0,1 0 0 0 0,-1 0 0 0 0,0 1 0 0 0,1-1 0 0 0,-1 0 0 0 0,3 2 0 0 0,0-1-3 0 0,-1 1 0 0 0,24 4 0 0 0,-4-2 0 0 0,-19-3 0 0 0,18-3 0 0 0,40-9 322 0 0,-8 4-71 0 0,98 1 1 0 0,-11 1 3 0 0,-95-2-140 0 0,-1-1 0 0 0,0-3-1 0 0,47-17 1 0 0,-11 3-4 0 0,140-18 187 0 0,-43 11-238 0 0,-158 27-68 0 0,44-12 80 0 0,-60 16-72 0 0,3-1 0 0 0,-1-1 0 0 0,1 0 0 0 0,11-7 0 0 0,68-32 368 0 0,-59 29-296 0 0,0 0 0 0 0,1 2 0 0 0,0 1 0 0 0,0 2 0 0 0,51-9 0 0 0,-64 14-72 0 0,0-2 0 0 0,0 0 0 0 0,26-12 0 0 0,-12 5 20 0 0,-16 6 105 0 0,1 0 0 0 0,-2-2-1 0 0,1 1 1 0 0,-1-2 0 0 0,17-14-1 0 0,-11 10 86 0 0,26-15 0 0 0,-21 14-150 0 0,5-2-22 0 0,45-18 0 0 0,3-2-42 0 0,-52 22 180 0 0,0-2 0 0 0,25-22 0 0 0,28-19 496 0 0,1 11-571 0 0,-33 21 70 0 0,58-45 0 0 0,-63 40-40 0 0,35-30 135 0 0,46-39-74 0 0,-5 25-192 0 0,-62 43 0 0 0,-16 8 9 0 0,-20 14 2 0 0,-1-2 0 0 0,0 0 0 0 0,0-1 0 0 0,28-26 0 0 0,44-49 174 0 0,-56 56-146 0 0,-6 6-7 0 0,55-39 0 0 0,-69 54-26 0 0,0 0 0 0 0,15-16-1 0 0,-12 11 7 0 0,0 0 0 0 0,21-13 0 0 0,-27 21-4 0 0,24-16 57 0 0,36-32 1 0 0,19-13-66 0 0,-66 52 0 0 0,15-11 0 0 0,56-43 0 0 0,-1-3 0 0 0,-58 47 0 0 0,-11 10 0 0 0,0 2 0 0 0,1 0 0 0 0,37-15 0 0 0,32-16 0 0 0,-54 20 0 0 0,65-51 0 0 0,-72 53 0 0 0,1 1 0 0 0,67-32 0 0 0,-95 51 0 0 0,38-21 0 0 0,36-15 0 0 0,-5 4 0 0 0,-46 21 0 0 0,1 0 0 0 0,51-14 0 0 0,-13 5 0 0 0,-49 16 0 0 0,0-1 0 0 0,-1 2 0 0 0,-1 0 0 0 0,26-6 0 0 0,12-2 0 0 0,-34 8 0 0 0,0 1 0 0 0,0 0 0 0 0,26-1 0 0 0,-12 3-22 0 0,50-12 0 0 0,3-1-6 0 0,-39 9 28 0 0,-24 3 0 0 0,0 0 0 0 0,1 2 0 0 0,-1 1 0 0 0,1 1 0 0 0,25 3 0 0 0,64 10 0 0 0,-93-11 14 0 0,0 0-1 0 0,32-3 1 0 0,27 1-8 0 0,-41 4-3 0 0,-9-3-4 0 0,0 3 0 0 0,-1 0 1 0 0,52 15-1 0 0,-52-11-16 0 0,0-2 0 0 0,1-1-1 0 0,0-1 1 0 0,32-1 0 0 0,-45-2 16 0 0,-10-1 1 0 0,20 1 0 0 0,-25-1 0 0 0,1 0 0 0 0,0 1 0 0 0,-1 0 0 0 0,1-1 0 0 0,-1 2 0 0 0,1-1 0 0 0,-1 0 0 0 0,7 4 0 0 0,-1-1 0 0 0,-6-2 0 0 0,23 12 0 0 0,-17-8 0 0 0,9 7 0 0 0,-14-9 0 0 0,1 0 0 0 0,-1-1 0 0 0,1 0 0 0 0,0 0 0 0 0,0 0 0 0 0,1-1 0 0 0,-1 1 0 0 0,11 2 0 0 0,4 0 0 0 0,1 0 0 0 0,35 3 0 0 0,42 7 0 0 0,-61-2 0 0 0,-29-11 0 0 0,20 9 0 0 0,-11-2 0 0 0,30 21 0 0 0,-29-17 0 0 0,23 11 0 0 0,97 41 0 0 0,-109-53 0 0 0,1-1 0 0 0,0-1 0 0 0,33 7 0 0 0,48 15 0 0 0,-88-21 0 0 0,8 4 0 0 0,27 13 0 0 0,-21-6 67 0 0,-26-16-72 0 0,-6-3-9 0 0,0 1 0 0 0,1-1 0 0 0,-1 1 0 0 0,7 7 0 0 0,10 6 1 0 0,1-1 1 0 0,0-1-1 0 0,1 0 0 0 0,51 20 0 0 0,-14-14 13 0 0,-46-17 0 0 0,-1 0 0 0 0,-1 1 0 0 0,1 0 0 0 0,-1 1 0 0 0,18 11 0 0 0,75 52 0 0 0,-68-45 0 0 0,13 7 0 0 0,56 45 0 0 0,-57-38 0 0 0,1-2 0 0 0,94 48 0 0 0,-39-22 0 0 0,-84-47 0 0 0,120 88 0 0 0,-74-53 0 0 0,-32-23 0 0 0,52 30 0 0 0,74 36 0 0 0,-96-53 25 0 0,25 14 14 0 0,-20-10-39 0 0,-16-8 0 0 0,11-2 120 0 0,131 48 0 0 0,-182-77-115 0 0,75 38 13 0 0,-38-17 39 0 0,4 3 7 0 0,-51-27-64 0 0,0 0 0 0 0,0 0 0 0 0,-1 1 0 0 0,1 0 0 0 0,-1 0 0 0 0,1 0 0 0 0,-1 0 0 0 0,6 7 0 0 0,-6-5 0 0 0,1-1 0 0 0,0 0 0 0 0,0 0 0 0 0,0-1 0 0 0,10 7 0 0 0,8 2 16 0 0,0 0 0 0 0,2-1 0 0 0,27 8 0 0 0,-27-11-3 0 0,-10-3 4 0 0,1 0 0 0 0,16 2 0 0 0,45 10-6 0 0,-63-14-1 0 0,-11-2-6 0 0,1-1 1 0 0,-1 1-1 0 0,0 0 0 0 0,0 0 1 0 0,0 1-1 0 0,0-1 1 0 0,0 0-1 0 0,2 3 1 0 0,12 5-2 0 0,-14-6-3 0 0,16 6 0 0 0,-7-6 16 0 0,-4-1-6 0 0,0 1-1 0 0,0 0 1 0 0,0 1 0 0 0,8 4-1 0 0,-11-6-9 0 0,23 8 0 0 0,-25-9 0 0 0,8 3 0 0 0,-4-1 0 0 0,0-1 0 0 0,1-1 0 0 0,-1 1 0 0 0,13 0 0 0 0,7 4 0 0 0,71 28 0 0 0,-3-7 0 0 0,-73-19 31 0 0,39 7 0 0 0,-45-12-29 0 0,0 2-2 0 0,22 7 0 0 0,25 9 0 0 0,36-2 0 0 0,-50-12 64 0 0,-23-5 0 0 0,10 4-117 0 0,0-1 42 0 0,-24-4 11 0 0,25 5 0 0 0,-13 0 0 0 0,2-1 0 0 0,11 7 0 0 0,-24-9 0 0 0,0-1 0 0 0,-1 0 0 0 0,-1 0 0 0 0,-1-1 0 0 0,-1-1 0 0 0,0 0 0 0 0,1 0 0 0 0,9-2 0 0 0,-13 1 0 0 0,2 1 2 0 0,6-1 13 0 0,0 1 1 0 0,0 0-1 0 0,19 4 1 0 0,-17-2-16 0 0,-14-2 0 0 0,42 9 0 0 0,-32-7 0 0 0,0-1 0 0 0,1-1 11 0 0,0 0 31 0 0,0 1-31 0 0,-2-1-11 0 0,1 0 0 0 0,1 0 0 0 0,-2 1 0 0 0,1 1 11 0 0,-1 2 21 0 0,-1 1-64 0 0,-1 0 32 0 0,-6-4 42 0 0,5-2-20 0 0,-5-1 34 0 0,3-2-3 0 0,-4 2-72 0 0,-1 1 51 0 0,4-4-32 0 0,-4 4-53 0 0,-10 4-4980 0 0,8-3 3626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1839 0 0,'-2'0'388'0'0,"-36"-1"7844"0"0,18 2-6689 0 0,6 4 3069 0 0,14-4-4592 0 0,0 0-1 0 0,1 0 1 0 0,-1 0-1 0 0,0 0 1 0 0,1 0-1 0 0,-1 0 1 0 0,1 0 0 0 0,0 0-1 0 0,-1 0 1 0 0,1-1-1 0 0,0 1 1 0 0,0 1-1 0 0,2 1 28 0 0,5 6 33 0 0,-1 0 1 0 0,1-1-1 0 0,1 0 0 0 0,-1 0 0 0 0,1-1 0 0 0,1 0 0 0 0,17 10 0 0 0,-11-7 46 0 0,-1 0-1 0 0,14 13 1 0 0,-9-5-78 0 0,30 38 1 0 0,-41-45-41 0 0,-1 1 0 0 0,-1-1 1 0 0,0 1-1 0 0,0 0 0 0 0,6 18 0 0 0,-12-25-4 0 0,0-1 0 0 0,0 0 0 0 0,0 1 0 0 0,-1-1 0 0 0,0 1 0 0 0,0-1 0 0 0,0 1 0 0 0,0-1 0 0 0,-1 1 0 0 0,0-1 0 0 0,0 1-1 0 0,0-1 1 0 0,0 0 0 0 0,-1 1 0 0 0,1-1 0 0 0,-1 0 0 0 0,0 0 0 0 0,-1 0 0 0 0,1 0 0 0 0,-4 4 0 0 0,0-1 6 0 0,0 0 0 0 0,0 0-1 0 0,0 0 1 0 0,-1-1 0 0 0,0 0 0 0 0,0-1 0 0 0,-1 1 0 0 0,0-2 0 0 0,-8 6 0 0 0,6-6-5 0 0,5-1 8 0 0,-1 0 0 0 0,1-1 0 0 0,-1 0-1 0 0,1 0 1 0 0,-1-1 0 0 0,0 1 0 0 0,0-1 0 0 0,1 0 0 0 0,-1-1-1 0 0,-12 0 1 0 0,8 0-29 0 0,8 0-101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523 154 3679 0 0,'-14'4'360'0'0,"3"-3"770"0"0,1 0 0 0 0,-1 0 0 0 0,-20-2 0 0 0,20 1-332 0 0,-1 0 0 0 0,1 0 0 0 0,-18 3 0 0 0,26-3-712 0 0,-6 2 465 0 0,0 0 1 0 0,1 1 0 0 0,-12 3-1 0 0,10-1 1938 0 0,19-7-1709 0 0,24-9-853 0 0,-28 9 317 0 0,150-62 354 0 0,14-6-512 0 0,-145 63-74 0 0,-1 0 0 0 0,1 1 0 0 0,1 2 0 0 0,-1 0 0 0 0,35 1 0 0 0,-52 3-34 0 0,0 0 0 0 0,0 1-1 0 0,0 0 1 0 0,0 1 0 0 0,0-1 0 0 0,7 4-1 0 0,-3 0-1 0 0,2 6-36 0 0,-12-8 58 0 0,0-1-8 0 0,1 1-38 0 0,0 4 24 0 0,0-3-24 0 0,-2-4 48 0 0,0 1 0 0 0,1 0-1 0 0,-1-1 1 0 0,0 1 0 0 0,1 0-1 0 0,-1-1 1 0 0,1 1 0 0 0,-1-1-1 0 0,1 1 1 0 0,-1-1 0 0 0,1 1-1 0 0,0-1 1 0 0,-1 0 0 0 0,1 1-1 0 0,0-1 1 0 0,-1 1 0 0 0,1-1-1 0 0,0 0 1 0 0,-1 0 0 0 0,1 1-1 0 0,0-1 1 0 0,-1 0 0 0 0,1 0-1 0 0,0 0 1 0 0,0 0 0 0 0,-1 0 0 0 0,1 0-1 0 0,0 0 1 0 0,0 0 0 0 0,-1 0-1 0 0,1 0 1 0 0,0-1 0 0 0,0 1-1 0 0,1 0 0 0 0,4-1 1 0 0,-4 1 0 0 0,0 0 0 0 0,0 0 0 0 0,1-1 0 0 0,-1 1 0 0 0,0-1 0 0 0,0 0 0 0 0,0 0 0 0 0,4-1 0 0 0,-29 12-66 0 0,1 2 0 0 0,0 1-1 0 0,-24 18 1 0 0,-67 57 18 0 0,110-86 47 0 0,-142 127-76 0 0,86-73-34 0 0,-87 63 0 0 0,61-60-2 0 0,-158 85-1 0 0,221-134 117 0 0,1 2 0 0 0,1 0 0 0 0,-22 18 0 0 0,40-29 339 0 0,11-2-128 0 0,0 0 0 0 0,0 0 0 0 0,16-6 0 0 0,-9 2-56 0 0,24-5 116 0 0,77-19 585 0 0,141-18 0 0 0,-245 46-859 0 0,0 0 0 0 0,-1 0 0 0 0,1 2 0 0 0,0-1 0 0 0,-1 2 0 0 0,1-1 0 0 0,-1 2 0 0 0,0 0 0 0 0,1 0 0 0 0,17 8 0 0 0,-25-9-20 0 0,1 0 0 0 0,0-1-1 0 0,0 0 1 0 0,0 0 0 0 0,0-1-1 0 0,0 0 1 0 0,1 0 0 0 0,-1 0-1 0 0,0 0 1 0 0,10-3 0 0 0,4-2-431 0 0,36-15 0 0 0,-27 9-145 0 0,-19 8 293 0 0,-6 2-56 0 0,0 0 0 0 0,0-1-1 0 0,0 1 1 0 0,0-1 0 0 0,0 0 0 0 0,-1 0-1 0 0,1 0 1 0 0,4-4 0 0 0,-3 2-656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2759 0 0,'2'0'207'0'0,"61"4"7793"0"0,2 6-4081 0 0,-26-4-2742 0 0,42 2-1 0 0,-37-9-818 0 0,0-2 0 0 0,0-1 1 0 0,0-3-1 0 0,-1-1 0 0 0,0-3 1 0 0,57-21-1 0 0,-49 14-391 0 0,191-70-2861 0 0,-211 76-3254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5983 0 0,'4'-11'476'0'0,"1"1"0"0"0,0-1 0 0 0,1 1 0 0 0,0 0 0 0 0,0 0 0 0 0,9-10 0 0 0,51-50 5026 0 0,-58 62-5353 0 0,24-22 694 0 0,1 1 0 0 0,1 1 1 0 0,76-45-1 0 0,-80 56-324 0 0,0 2-1 0 0,2 1 1 0 0,-1 1 0 0 0,2 2-1 0 0,57-13 1 0 0,-71 21-208 0 0,-1 1 1 0 0,1 0-1 0 0,37 2 0 0 0,-50 0-244 0 0,-1 0-1 0 0,1 1 1 0 0,-1 0 0 0 0,1 0 0 0 0,-1 0-1 0 0,1 1 1 0 0,-1 0 0 0 0,0 0-1 0 0,1 0 1 0 0,-1 1 0 0 0,0-1-1 0 0,-1 1 1 0 0,1 1 0 0 0,0-1-1 0 0,-1 0 1 0 0,0 1 0 0 0,6 7-1 0 0,-7-8-51 0 0,-1 2 0 0 0,0-1 0 0 0,0 0 0 0 0,0 0-1 0 0,-1 1 1 0 0,1-1 0 0 0,-1 1 0 0 0,0 0 0 0 0,0-1-1 0 0,-1 1 1 0 0,1 0 0 0 0,-1-1 0 0 0,0 1 0 0 0,0 0-1 0 0,-1-1 1 0 0,1 1 0 0 0,-1 0 0 0 0,0-1 0 0 0,-1 1-1 0 0,-2 7 1 0 0,-2 4 81 0 0,-1-1 1 0 0,-1 0-1 0 0,0-1 0 0 0,-16 21 0 0 0,3-7 26 0 0,-1 0-1 0 0,-1-2 0 0 0,-2 0 0 0 0,0-2 0 0 0,-36 27 0 0 0,50-43-106 0 0,-11 8 13 0 0,-32 19-1 0 0,48-32-43 0 0,0 0-1 0 0,-1 0 0 0 0,1 0 1 0 0,-1 0-1 0 0,0-1 0 0 0,0 0 1 0 0,1-1-1 0 0,-1 0 0 0 0,0 0 0 0 0,-11 0 1 0 0,14-1-10 0 0,0-1 0 0 0,-1 1-1 0 0,1-1 1 0 0,0 0 0 0 0,0 0 0 0 0,0-1 0 0 0,0 1 0 0 0,0-1 0 0 0,0 0 0 0 0,0 0 0 0 0,1 0-1 0 0,-1 0 1 0 0,1-1 0 0 0,-1 1 0 0 0,1-1 0 0 0,0 0 0 0 0,0 0 0 0 0,0 0 0 0 0,1-1 0 0 0,-1 1-1 0 0,1-1 1 0 0,0 1 0 0 0,-1-1 0 0 0,2 0 0 0 0,-1 0 0 0 0,0 0 0 0 0,1 0 0 0 0,0 0 0 0 0,0 0-1 0 0,0 0 1 0 0,0 0 0 0 0,1-1 0 0 0,-1 1 0 0 0,1 0 0 0 0,1-8 0 0 0,1-3-414 0 0,1 1 0 0 0,0-1 0 0 0,2 1 0 0 0,-1 1 0 0 0,2-1 0 0 0,-1 0 0 0 0,2 1 0 0 0,0 0 0 0 0,14-19 1 0 0,-14 23-961 0 0,0 1 0 0 0,0 0 0 0 0,1 0 0 0 0,13-10 0 0 0,0 3-4212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9095 0 0,'0'0'2999'0'0,"0"9"-2642"0"0,-1-4-173 0 0,0 1 0 0 0,-1-1-1 0 0,1 0 1 0 0,-1 0-1 0 0,0 0 1 0 0,0 0 0 0 0,-5 8-1 0 0,-25 33 538 0 0,13-19-589 0 0,7-9-109 0 0,-2-1 1 0 0,0 0-1 0 0,0 0 0 0 0,-2-2 1 0 0,0 0-1 0 0,0 0 1 0 0,-1-2-1 0 0,-1 0 1 0 0,-23 12-1 0 0,-53 23 52 0 0,-112 40 0 0 0,171-75-70 0 0,0-1 0 0 0,-1-2 1 0 0,0-1-1 0 0,-54 5 0 0 0,86-13 19 0 0,0-1 0 0 0,0 0 0 0 0,0 1 0 0 0,-1-2 0 0 0,1 1 0 0 0,0 0 0 0 0,0-1 0 0 0,0 0 0 0 0,0 0 0 0 0,-7-2 0 0 0,10 2-6 0 0,1 0 1 0 0,-1 1-1 0 0,1-1 0 0 0,-1 1 0 0 0,1-1 0 0 0,-1 1 0 0 0,1-1 0 0 0,0 0 0 0 0,-1 1 1 0 0,1-1-1 0 0,0 0 0 0 0,0 0 0 0 0,-1 1 0 0 0,1-1 0 0 0,0 0 0 0 0,0 0 1 0 0,0 1-1 0 0,0-1 0 0 0,0 0 0 0 0,0 0 0 0 0,0 1 0 0 0,0-2 0 0 0,3-14 237 0 0,-1 11-201 0 0,1 0 0 0 0,-1 0-1 0 0,0 1 1 0 0,1-1 0 0 0,0 1 0 0 0,0 0-1 0 0,7-7 1 0 0,27-24 147 0 0,-25 25-154 0 0,-1 1 0 0 0,2 1 1 0 0,-1 0-1 0 0,1 0 0 0 0,0 2 0 0 0,0-1 1 0 0,1 2-1 0 0,25-8 0 0 0,-36 12-32 0 0,1 1 0 0 0,-1-1 0 0 0,0 1 0 0 0,1 0 0 0 0,-1 0 0 0 0,0 0 0 0 0,0 1 0 0 0,1-1 0 0 0,-1 1 0 0 0,0 0 0 0 0,0 0 0 0 0,1 0 0 0 0,-1 0 1 0 0,0 0-1 0 0,0 1 0 0 0,0-1 0 0 0,-1 1 0 0 0,1 0 0 0 0,0 0 0 0 0,3 3 0 0 0,3 4 1 0 0,0 1 0 0 0,0 0 0 0 0,13 20 0 0 0,4 5-17 0 0,-21-29 45 0 0,0 0-1 0 0,0-1 1 0 0,1 1-1 0 0,11 7 1 0 0,-14-11-8 0 0,1 0 0 0 0,0 0 0 0 0,0 0 0 0 0,0-1 0 0 0,0 1 0 0 0,0-1-1 0 0,1 0 1 0 0,-1 0 0 0 0,0-1 0 0 0,6 1 0 0 0,13-2 58 0 0,-1-1 1 0 0,1-1-1 0 0,-1 0 0 0 0,0-2 0 0 0,40-14 1 0 0,-25 4-5081 0 0,-28 10-162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5527 0 0,'0'0'498'0'0,"-2"2"-406"0"0,-17 20 2514 0 0,0 2-1 0 0,-20 32 1 0 0,24-33-2099 0 0,-123 204 994 0 0,7-9-1289 0 0,-40 6 198 0 0,77-118-1207 0 0,-1-3-3836 0 0,72-79-166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155 206 2303 0 0,'0'0'102'0'0,"1"-1"362"0"0,7-9 2915 0 0,1-1-1 0 0,13-10 1 0 0,48-36-1663 0 0,-22 20-1094 0 0,-35 27-548 0 0,-1 1 0 0 0,2 0 0 0 0,18-9 0 0 0,-25 14-34 0 0,1 1-1 0 0,-1 0 0 0 0,1 0 0 0 0,0 1 0 0 0,0 0 0 0 0,0 0 0 0 0,0 1 0 0 0,9-1 0 0 0,-15 2 105 0 0,-1 15-3 0 0,-1-12-129 0 0,1 0 1 0 0,-1-1 0 0 0,0 1 0 0 0,0 0 0 0 0,0 0 0 0 0,-1-1 0 0 0,1 1-1 0 0,-2 5 1 0 0,-3 4 42 0 0,0 1 0 0 0,-1 0 0 0 0,0-1 0 0 0,-1 0 0 0 0,-11 14 0 0 0,-48 53 175 0 0,51-61-234 0 0,-35 34 64 0 0,-3-2 0 0 0,-65 47 0 0 0,31-25-52 0 0,61-48 68 0 0,25-23-14 0 0,3-1 30 0 0,40 3 567 0 0,61-3 0 0 0,-9-1 97 0 0,-37 4-240 0 0,105 20 0 0 0,-158-22-651 0 0,-2-1-134 0 0,-1 1 1 0 0,1-1 0 0 0,0 0-1 0 0,0 1 1 0 0,-1-1 0 0 0,1 0-1 0 0,0 0 1 0 0,3-1 0 0 0,2-1-1094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3679 0 0,'0'0'284'0'0,"8"-5"2104"0"0,11-4 4138 0 0,4 3-3854 0 0,-3 1-1975 0 0,2-2-190 0 0,327-86 1859 0 0,-335 91-2772 0 0,0 0-1 0 0,17 0 1 0 0,-6 4-4803 0 0,-13 1-259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14223 0 0,'0'0'1291'0'0,"1"-2"-1063"0"0,6-4 60 0 0,0 0 0 0 0,1 0 0 0 0,0 1 0 0 0,0 0 0 0 0,0 0-1 0 0,1 1 1 0 0,0 0 0 0 0,-1 0 0 0 0,1 1 0 0 0,0 0 0 0 0,1 1 0 0 0,16-2 0 0 0,9 0 78 0 0,0 2 0 0 0,41 3-1 0 0,-21 1-322 0 0,2 0-185 0 0,-34 0-1308 0 0,38-2 0 0 0,-41-3-30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68 306 8287 0 0,'0'0'639'0'0,"-2"-1"34"0"0,1 0 0 0 0,0 0 0 0 0,0-1 0 0 0,-1 1-1 0 0,1 0 1 0 0,0-1 0 0 0,0 1 0 0 0,-1-3 0 0 0,4 0-517 0 0,0 0 0 0 0,1-1 0 0 0,-1 1 0 0 0,1 0 0 0 0,0 1 0 0 0,0-1 0 0 0,1 0 0 0 0,-1 1 0 0 0,1 0 0 0 0,3-4 0 0 0,9-4 4 0 0,21-11 0 0 0,-14 9 37 0 0,18-13-33 0 0,108-62 400 0 0,-109 67-300 0 0,77-29 0 0 0,-114 49-253 0 0,38-11 112 0 0,-38 11-110 0 0,0 1 0 0 0,0-1 0 0 0,-1 1-1 0 0,1 0 1 0 0,0 0 0 0 0,0 0 0 0 0,0 0 0 0 0,0 0 0 0 0,0 1 0 0 0,0-1-1 0 0,4 2 1 0 0,-6-1-8 0 0,0-1 1 0 0,0 1-1 0 0,0-1 0 0 0,0 1 0 0 0,0 0 0 0 0,0-1 1 0 0,-1 1-1 0 0,1 0 0 0 0,0 0 0 0 0,0 0 0 0 0,-1-1 1 0 0,1 1-1 0 0,0 0 0 0 0,-1 0 0 0 0,1 0 0 0 0,-1 0 1 0 0,0 0-1 0 0,1 0 0 0 0,-1 0 0 0 0,1 1 1 0 0,-1 1-3 0 0,0 0 0 0 0,0 0 0 0 0,0-1 0 0 0,0 1 0 0 0,0 0 0 0 0,0 0 0 0 0,-2 4 0 0 0,0 2-4 0 0,-1 0-1 0 0,0 0 1 0 0,-8 14-1 0 0,-8 7 35 0 0,-38 49-1 0 0,19-29-22 0 0,7-6-89 0 0,-3-2 1 0 0,-42 40-1 0 0,50-58-192 0 0,-1 0-1 0 0,-1-2 1 0 0,-1-1-1 0 0,-36 20 1 0 0,26-21-16 0 0,18-10 248 0 0,1 1 0 0 0,0 1 1 0 0,-29 23-1 0 0,42-28 39 0 0,2-1 16 0 0,4-5 216 0 0,2 0-209 0 0,-1 0-1 0 0,0 0 1 0 0,0 0 0 0 0,1 0-1 0 0,-1 0 1 0 0,1-1-1 0 0,-1 1 1 0 0,1 0-1 0 0,-1 0 1 0 0,1 0 0 0 0,-1-1-1 0 0,1 1 1 0 0,0 0-1 0 0,-1-1 1 0 0,1 1-1 0 0,0 0 1 0 0,-1-1 0 0 0,1 1-1 0 0,0-1 1 0 0,0 0-1 0 0,0 1 1 0 0,0-1-1 0 0,-1 1 1 0 0,3-1 0 0 0,22 6 302 0 0,6-4-100 0 0,0-1 0 0 0,0-1 0 0 0,33-6 0 0 0,92-20-9 0 0,-73 11-198 0 0,-81 15-439 0 0,0 0-170 0 0,6-2-1113 0 0,1 1-4308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5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9215 0 0,'0'0'6952'0'0,"0"2"-6317"0"0,-1 2-552 0 0,0-1 1 0 0,0 1-1 0 0,0-1 0 0 0,0 0 1 0 0,-1 1-1 0 0,0-1 1 0 0,-1 4-1 0 0,-2 0-54 0 0,1 1 0 0 0,-6 17 1 0 0,9-17-149 0 0,1-4-2173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5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15319 0 0,'0'0'1386'0'0,"-1"2"-1142"0"0,-6 10 28 0 0,-1 0 1 0 0,-1-1 0 0 0,-18 19-1 0 0,8-9 56 0 0,11-12-213 0 0,0-2 0 0 0,-1 1-1 0 0,-10 6 1 0 0,-4 4 18 0 0,11-10-113 0 0,-1 1 0 0 0,1-1 0 0 0,-1-1-1 0 0,-1-1 1 0 0,1 0 0 0 0,-1 0 0 0 0,-27 6 0 0 0,-105 13-112 0 0,143-24 88 0 0,-56 3-1398 0 0,1-2-1 0 0,-112-12 1 0 0,164 9-2124 0 0,9-2 2435 0 0,20-6 1456 0 0,-11 5-887 0 0,2 0 1249 0 0,-24 12 918 0 0,-13 8-1179 0 0,-11 19 241 0 0,-3-1 324 0 0,3 2-1 0 0,-53 72 1 0 0,82-101-878 0 0,0-1 1 0 0,1 1 0 0 0,1 0-1 0 0,-1 1 1 0 0,-4 11-1 0 0,8-17 335 0 0,2-2-451 0 0,1 0 0 0 0,-1 0-1 0 0,0 0 1 0 0,1 0 0 0 0,-1-1 0 0 0,0 1-1 0 0,0-1 1 0 0,1 1 0 0 0,3-2-1 0 0,0 0 29 0 0,85-27 300 0 0,-55 17-335 0 0,0 1 1 0 0,46-7 0 0 0,-71 16-32 0 0,-1 1 0 0 0,1 0 1 0 0,-1 1-1 0 0,1 0 0 0 0,-1 1 1 0 0,1 0-1 0 0,-1 0 0 0 0,1 1 1 0 0,-1 1-1 0 0,0 0 1 0 0,0 0-1 0 0,16 8 0 0 0,-12-2 7 0 0,0 0-1 0 0,-1 1 0 0 0,24 23 1 0 0,-3-2 199 0 0,-33-30-185 0 0,11 9 292 0 0,-1 0 0 0 0,0 0 1 0 0,13 16-1 0 0,-23-25-162 0 0,-2 10 28 0 0,0-8-157 0 0,1 0-1 0 0,-1-1 1 0 0,-1 1-1 0 0,1 0 1 0 0,0-1-1 0 0,-1 1 0 0 0,1-1 1 0 0,-1 1-1 0 0,0-1 1 0 0,0 0-1 0 0,0 0 1 0 0,0 0-1 0 0,0 0 1 0 0,0 0-1 0 0,-5 3 1 0 0,-4 3 38 0 0,-1-2 0 0 0,-14 7 0 0 0,13-6-54 0 0,-41 17-3 0 0,0-2 0 0 0,-2-2 0 0 0,0-2 0 0 0,-1-3 0 0 0,-62 7 0 0 0,83-20-377 0 0,35-2 156 0 0,1-1-162 0 0,1 0 225 0 0,0 0-1 0 0,0 0 0 0 0,0-1 0 0 0,-1 1 1 0 0,1 0-1 0 0,0 0 0 0 0,1 1 0 0 0,-1-1 0 0 0,0 0 1 0 0,0 0-1 0 0,0 0 0 0 0,2 0 0 0 0,0-1-197 0 0,12-8-921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56 194 2303 0 0,'-1'0'167'0'0,"-22"-4"-1"0"0,-2-1 7241 0 0,19 5-3505 0 0,9-4-1429 0 0,11-5-1526 0 0,11-2-610 0 0,0 2 1 0 0,1 1 0 0 0,39-7-1 0 0,-48 11-249 0 0,244-52 468 0 0,-89 10-556 0 0,-80 25 0 0 0,-78 20 0 0 0,-14 1-1 0 0,0 0 0 0 0,1 0-1 0 0,-1 0 1 0 0,0 0 0 0 0,1 0-1 0 0,-1 0 1 0 0,0 0 0 0 0,1 0 0 0 0,-1 0-1 0 0,0 0 1 0 0,1 0 0 0 0,-1 0 0 0 0,0 0-1 0 0,1 0 1 0 0,-1 0 0 0 0,0 0-1 0 0,1 0 1 0 0,-1 0 0 0 0,0 0 0 0 0,0 1-1 0 0,1-1 1 0 0,-1 0 0 0 0,0 0-1 0 0,1 0 1 0 0,-1 1 0 0 0,0-1 0 0 0,0 0-1 0 0,0 0 1 0 0,1 1 0 0 0,-1-1-1 0 0,0 0 1 0 0,0 0 0 0 0,0 1 0 0 0,1-1-1 0 0,-1 0 1 0 0,0 1 0 0 0,-3 5-28 0 0,3-6 25 0 0,-3 7-3 0 0,-1 0 0 0 0,0-1 0 0 0,0 0-1 0 0,0 1 1 0 0,-1-1 0 0 0,0-1 0 0 0,-10 10-1 0 0,8-9 3 0 0,0 1-1 0 0,1 1 1 0 0,-11 14-1 0 0,12-14 6 0 0,0-1 0 0 0,-1 0 0 0 0,0-1 0 0 0,-7 7 0 0 0,7-7 0 0 0,0 0 0 0 0,0 0 0 0 0,1 1 0 0 0,-8 11 0 0 0,-20 42 112 0 0,-105 176 918 0 0,19-63-638 0 0,115-164-689 0 0,6-6 73 0 0,6-3-245 0 0,9-5-691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8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16 11975 0 0,'0'0'547'0'0,"2"-1"-11"0"0,1-1-126 0 0,5-3-777 0 0,7-3 4291 0 0,-17 31-3120 0 0,1-20-758 0 0,0 0 1 0 0,-1 0 0 0 0,1 0-1 0 0,-1 0 1 0 0,0 0 0 0 0,0 0-1 0 0,0 0 1 0 0,0-1 0 0 0,0 1-1 0 0,0-1 1 0 0,-1 0 0 0 0,1 1 0 0 0,-1-1-1 0 0,0 0 1 0 0,0-1 0 0 0,1 1-1 0 0,-1 0 1 0 0,-4 1 0 0 0,-7 3 36 0 0,-1 0 1 0 0,-22 5 0 0 0,31-9-60 0 0,-193 46 61 0 0,122-30-90 0 0,50-12 18 0 0,-96 21-94 0 0,92-22-150 0 0,0-2 0 0 0,-31 1 0 0 0,55-4 116 0 0,0 0 1 0 0,-1 0-1 0 0,1-1 1 0 0,0 0-1 0 0,0-1 1 0 0,0 0-1 0 0,0 0 1 0 0,-8-3-1 0 0,15 5 88 0 0,-1 0 0 0 0,1-1-1 0 0,0 1 1 0 0,0 0 0 0 0,-1 0-1 0 0,1-1 1 0 0,0 1 0 0 0,0 0-1 0 0,-1 0 1 0 0,1-1 0 0 0,0 1 0 0 0,0 0-1 0 0,0-1 1 0 0,-1 1 0 0 0,1 0-1 0 0,0-1 1 0 0,0 1 0 0 0,0 0-1 0 0,0-1 1 0 0,0 1 0 0 0,0 0-1 0 0,0-1 1 0 0,0 1 0 0 0,0 0-1 0 0,0-1 1 0 0,0 1 0 0 0,0 0 0 0 0,0-1-1 0 0,0 1 1 0 0,0 0 0 0 0,0-1-1 0 0,0 1 1 0 0,1 0 0 0 0,-1-1-1 0 0,0 1 1 0 0,0 0 0 0 0,0-1-1 0 0,0 1 1 0 0,1 0 0 0 0,-1-1 0 0 0,0 1-1 0 0,1 0 1 0 0,10-12-687 0 0,-4 6 265 0 0,0 1-1 0 0,1 0 0 0 0,0 0 1 0 0,10-4-1 0 0,-17 8 196 0 0,-1 3-49 0 0,-5 5 461 0 0,1 0 1 0 0,-1 0-1 0 0,0 0 0 0 0,-1 0 1 0 0,1-1-1 0 0,-1 0 0 0 0,-1 0 1 0 0,1-1-1 0 0,-8 5 1 0 0,3-1 156 0 0,0 1 1 0 0,-12 12 0 0 0,15-12-71 0 0,0 0 1 0 0,1 0 0 0 0,0 1 0 0 0,-10 22 0 0 0,16-31-177 0 0,1-1 0 0 0,-1 1 1 0 0,1 0-1 0 0,0 0 0 0 0,0-1 0 0 0,0 1 0 0 0,0 0 1 0 0,0 0-1 0 0,0-1 0 0 0,0 1 0 0 0,1 0 0 0 0,-1-1 1 0 0,1 1-1 0 0,-1 0 0 0 0,1-1 0 0 0,-1 1 1 0 0,1 0-1 0 0,0-1 0 0 0,0 1 0 0 0,0-1 0 0 0,0 1 1 0 0,0-1-1 0 0,0 0 0 0 0,2 3 0 0 0,1 0 4 0 0,1-1-1 0 0,-1 1 1 0 0,0-1-1 0 0,1 1 1 0 0,9 4-1 0 0,-3-3-48 0 0,-1-1 0 0 0,1-1-1 0 0,0 1 1 0 0,0-1 0 0 0,0-1 0 0 0,1 0-1 0 0,-1-1 1 0 0,22 0 0 0 0,5-3-213 0 0,50-10-1 0 0,-59 8-37 0 0,-14 2 144 0 0,7-2-40 0 0,21 0 1 0 0,-35 4 110 0 0,0 1 1 0 0,-1-1 0 0 0,1 1-1 0 0,0 0 1 0 0,-1 1 0 0 0,13 4-1 0 0,120 58 12 0 0,-114-51 0 0 0,-17-9 45 0 0,0 1 0 0 0,-1-1 0 0 0,0 2-1 0 0,0-1 1 0 0,8 8 0 0 0,-15-12 14 0 0,1 1 0 0 0,-1-1 0 0 0,1 1-1 0 0,-1 0 1 0 0,0 0 0 0 0,1-1 0 0 0,-1 1 0 0 0,0 0 0 0 0,0 0 0 0 0,0 0 0 0 0,0 0-1 0 0,-1 0 1 0 0,1 0 0 0 0,-1 0 0 0 0,1 1 0 0 0,-1-1 0 0 0,0 0 0 0 0,1 0-1 0 0,-1 0 1 0 0,0 1 0 0 0,-1-1 0 0 0,1 0 0 0 0,0 0 0 0 0,-1 0 0 0 0,1 0 0 0 0,-1 0-1 0 0,1 1 1 0 0,-3 2 0 0 0,-3 7 56 0 0,-1 0-1 0 0,0 0 1 0 0,-1-1-1 0 0,0 0 0 0 0,-1 0 1 0 0,0-1-1 0 0,-1 0 1 0 0,0-1-1 0 0,-1 0 1 0 0,0 0-1 0 0,0-1 1 0 0,-15 7-1 0 0,8-5-35 0 0,0-1 0 0 0,-1-1 0 0 0,0-1 0 0 0,-1-1 0 0 0,1 0 0 0 0,-1-2 0 0 0,-34 4 0 0 0,-1-5 282 0 0,-58-5 0 0 0,21 0-86 0 0,44 0-213 0 0,46 2-170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 2759 0 0,'22'-18'19999'0'0,"-24"18"-19945"0"0,-8 5-52 0 0,0 0-1 0 0,1 0 1 0 0,0 1-1 0 0,0 0 0 0 0,0 0 1 0 0,1 1-1 0 0,-10 9 0 0 0,-26 21-1 0 0,29-26 0 0 0,1 0 0 0 0,-1 1 0 0 0,2 1 0 0 0,0 1 0 0 0,-17 20 0 0 0,26-29 0 0 0,3-3 0 0 0,0-1 0 0 0,-1 1 0 0 0,1 0 0 0 0,0 0 0 0 0,0 0 0 0 0,0-1 0 0 0,1 1 0 0 0,-1 0 0 0 0,0 0 0 0 0,1 0 0 0 0,-1 1 0 0 0,1-1 0 0 0,0 0 0 0 0,-1 2 0 0 0,1 5-15 0 0,0-8 10 0 0,0 0-1 0 0,0-1 1 0 0,0 1-1 0 0,1 0 0 0 0,-1 0 1 0 0,0-1-1 0 0,1 1 1 0 0,-1 0-1 0 0,1-1 0 0 0,-1 1 1 0 0,1-1-1 0 0,-1 1 1 0 0,1 0-1 0 0,-1-1 0 0 0,1 1 1 0 0,-1-1-1 0 0,1 1 1 0 0,0-1-1 0 0,-1 0 0 0 0,1 1 1 0 0,0-1-1 0 0,-1 1 1 0 0,1-1-1 0 0,1 0 0 0 0,17 6-102 0 0,2-4-37 0 0,-1-1-1 0 0,0 0 0 0 0,40-5 1 0 0,-41 2 73 0 0,1 1 0 0 0,-1 0 1 0 0,1 2-1 0 0,27 4 0 0 0,-25-1 70 0 0,-10-3 29 0 0,-1 1 0 0 0,0 1 0 0 0,1 0 0 0 0,-1 1 0 0 0,0 0 1 0 0,0 0-1 0 0,12 8 0 0 0,-21-11 0 0 0,-1 0 0 0 0,1 1 0 0 0,0-1 0 0 0,0 1 0 0 0,-1-1 0 0 0,1 1 0 0 0,0-1 0 0 0,-1 1 0 0 0,0 0 0 0 0,1 0 0 0 0,-1 0 0 0 0,0 0 0 0 0,0 0 0 0 0,0 0 0 0 0,0 0 0 0 0,0 0 0 0 0,-1 0 0 0 0,1 0 0 0 0,-1 1 0 0 0,1-1-1 0 0,-1 0 1 0 0,0 0 0 0 0,0 1 0 0 0,0-1 0 0 0,0 0 0 0 0,0 0 0 0 0,0 1 0 0 0,-1-1 0 0 0,1 0 0 0 0,-1 0 0 0 0,1 0 0 0 0,-1 1 0 0 0,0-1 0 0 0,0 0 0 0 0,-2 3 0 0 0,-1 2 9 0 0,0 0-1 0 0,-1-1 0 0 0,0 1 1 0 0,0-1-1 0 0,0 0 0 0 0,-1 0 1 0 0,0-1-1 0 0,-13 10 0 0 0,-6 1 36 0 0,0-1 1 0 0,-1-1-1 0 0,-1-1 0 0 0,-1-2 1 0 0,0-1-1 0 0,0 0 0 0 0,-39 6 1 0 0,62-15-38 0 0,-1 0 0 0 0,0-1 0 0 0,0 0 0 0 0,0 0 0 0 0,0 0-1 0 0,0-1 1 0 0,0 0 0 0 0,0 0 0 0 0,1 0 0 0 0,-1-1 0 0 0,-9-3 0 0 0,7 1-3 0 0,1 0 0 0 0,-1-1 0 0 0,1 0 0 0 0,1 0 0 0 0,-1 0 0 0 0,1-1 0 0 0,-9-9-1 0 0,9 8-57 0 0,-1 0 0 0 0,0 1-1 0 0,0 1 1 0 0,0-1 0 0 0,-15-8-1 0 0,20 14-26 0 0,1-1 0 0 0,0 1 0 0 0,0 0-1 0 0,-1 0 1 0 0,1 0 0 0 0,0 0 0 0 0,-1 0-1 0 0,1 0 1 0 0,0 0 0 0 0,-2 1-1 0 0,-5 1-1618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4607 0 0,'55'59'1122'0'0,"15"17"17785"0"0,-71-78-18830 0 0,-1 0-1 0 0,0 1 1 0 0,1-1-1 0 0,-1 0 1 0 0,1-1-1 0 0,-1 1 1 0 0,0-3-1 0 0,1 4-46 0 0,-2-6 24 0 0,0 0 0 0 0,1 0 1 0 0,-1-1-1 0 0,1 1 0 0 0,1-1 1 0 0,-1 1-1 0 0,1-1 0 0 0,1 0 0 0 0,-1 1 1 0 0,1-1-1 0 0,1 0 0 0 0,-1 0 1 0 0,1 1-1 0 0,1-1 0 0 0,3-12 1 0 0,2 0-25 0 0,0-1 1 0 0,2 1 0 0 0,0 1 0 0 0,17-26-1 0 0,-13 25-102 0 0,1 1 1 0 0,1 1-1 0 0,0 0 0 0 0,2 1 0 0 0,0 1 0 0 0,1 0 0 0 0,37-25 0 0 0,-20 20-426 0 0,2 0 0 0 0,0 2 1 0 0,65-22-1 0 0,-5 12-465 0 0,-81 25 321 0 0,1 1 0 0 0,-1 1 0 0 0,34 0 0 0 0,-47 2 451 0 0,0 0 1 0 0,0 1-1 0 0,0-1 0 0 0,0 1 0 0 0,-1-1 0 0 0,1 1 0 0 0,0 0 1 0 0,0 0-1 0 0,-1 0 0 0 0,1 1 0 0 0,-1-1 0 0 0,1 1 1 0 0,-1-1-1 0 0,0 1 0 0 0,1 0 0 0 0,-1 0 0 0 0,0 0 0 0 0,0 0 1 0 0,0 0-1 0 0,0 0 0 0 0,-1 0 0 0 0,1 1 0 0 0,-1-1 1 0 0,1 1-1 0 0,-1-1 0 0 0,0 1 0 0 0,0 0 0 0 0,0-1 0 0 0,0 1 1 0 0,0 0-1 0 0,-1 0 0 0 0,0 0 0 0 0,1 3 0 0 0,0 3-694 0 0,-1 1 1 0 0,0 0-1 0 0,0 0 0 0 0,-1 0 0 0 0,0 0 0 0 0,-1-1 0 0 0,0 1 0 0 0,-5 13 0 0 0,2-9 485 0 0,2-4 704 0 0,-1-1-1 0 0,-7 16 0 0 0,10-24 897 0 0,-3 10 3518 0 0,4-10-4504 0 0,-1 1-1 0 0,1-1 1 0 0,0 1-1 0 0,0-1 1 0 0,0 1-1 0 0,0 0 1 0 0,0-1-1 0 0,0 1 1 0 0,0-1-1 0 0,0 1 1 0 0,1-1-1 0 0,-1 0 1 0 0,0 1-1 0 0,1-1 1 0 0,-1 1-1 0 0,1-1 1 0 0,0 0-1 0 0,0 1 1 0 0,-1-1-1 0 0,1 0 1 0 0,0 1-1 0 0,0-1 1 0 0,0 0-1 0 0,0 0 1 0 0,0 0-1 0 0,0 0 1 0 0,1 0-1 0 0,-1 0 1 0 0,0 0-1 0 0,0-1 1 0 0,1 1-1 0 0,-1 0 1 0 0,1-1-1 0 0,-1 1 1 0 0,0-1 0 0 0,1 1-1 0 0,1-1 1 0 0,10 1 194 0 0,0 0 1 0 0,0-1-1 0 0,-1-1 1 0 0,1 0-1 0 0,0-1 1 0 0,0 0-1 0 0,17-6 1 0 0,8-4 66 0 0,38-19 0 0 0,-68 28-466 0 0,1 0 0 0 0,-1-1 0 0 0,-1 0-1 0 0,1-1 1 0 0,-1 1 0 0 0,1-2 0 0 0,-2 1 0 0 0,1-1-1 0 0,7-7 1 0 0,-10 6-36 0 0,-4 7 17 0 0,0 0 0 0 0,0 0 0 0 0,0-1 0 0 0,0 1 0 0 0,0 0 0 0 0,0-1 0 0 0,0 1 0 0 0,0 0 0 0 0,-1 0 0 0 0,1-1 0 0 0,0 1 0 0 0,0 0 0 0 0,0 0 0 0 0,0-1 0 0 0,-1 1 0 0 0,1 0 0 0 0,0 0 0 0 0,0-1 0 0 0,0 1 0 0 0,-1 0 0 0 0,1 0 0 0 0,0 0 0 0 0,0 0 0 0 0,-1-1 0 0 0,1 1 0 0 0,0 0 0 0 0,0 0 0 0 0,-1 0 0 0 0,1 0 0 0 0,0 0 0 0 0,-1 0-1 0 0,1 0 1 0 0,-10-3-120 0 0,3 2 22 0 0,-1 1 1 0 0,1 0-1 0 0,0 1 1 0 0,-1-1-1 0 0,1 2 0 0 0,0-1 1 0 0,0 1-1 0 0,-9 3 0 0 0,-7 3-160 0 0,-23 13 0 0 0,16-5 236 0 0,2 1 0 0 0,0 1 0 0 0,1 2 0 0 0,1 0 1 0 0,1 2-1 0 0,1 1 0 0 0,-33 40 0 0 0,49-54 49 0 0,0 1-1 0 0,1 1 1 0 0,0-1-1 0 0,1 1 1 0 0,0 0 0 0 0,-7 21-1 0 0,12-29-12 0 0,0 1 1 0 0,0 0-1 0 0,0-1 0 0 0,1 1 1 0 0,-1 0-1 0 0,1 0 0 0 0,0-1 1 0 0,0 1-1 0 0,0 0 0 0 0,1 0 0 0 0,0-1 1 0 0,-1 1-1 0 0,1 0 0 0 0,0-1 1 0 0,1 1-1 0 0,-1-1 0 0 0,0 1 0 0 0,1-1 1 0 0,0 1-1 0 0,0-1 0 0 0,0 0 1 0 0,0 0-1 0 0,1 0 0 0 0,-1 0 1 0 0,1-1-1 0 0,4 4 0 0 0,-3-2-94 0 0,1 0-1 0 0,0-1 0 0 0,1 0 1 0 0,-1 0-1 0 0,1 0 0 0 0,-1-1 1 0 0,1 0-1 0 0,0 0 0 0 0,11 2 1 0 0,-7-2-226 0 0,1-1 0 0 0,0 0 0 0 0,-1-1 0 0 0,20-2 0 0 0,-5-1-1046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9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7111 0 0,'0'0'2791'0'0,"2"1"-2558"0"0,29 26 1281 0 0,-28-25-1252 0 0,7 7 265 0 0,1 1-22 0 0,-9-8-257 0 0,-1 0-14 0 0,1 5-151 0 0,-1-1 0 0 0,1 1 0 0 0,-1-1 0 0 0,0 1 0 0 0,-1-1 0 0 0,0 1 1 0 0,0-1-1 0 0,0 1 0 0 0,-3 11 0 0 0,-2 8 366 0 0,-10 29 1 0 0,0 0 106 0 0,6-14-185 0 0,2 1-1 0 0,-2 62 1 0 0,9-82-315 0 0,1 0 0 0 0,0-1 0 0 0,2 1 0 0 0,1-1 0 0 0,0 0 0 0 0,13 36 0 0 0,-6-30-21 0 0,-7-21-17 0 0,-1 1 1 0 0,-1-1 0 0 0,1 1 0 0 0,-1 0 0 0 0,0 0 0 0 0,0 0 0 0 0,-1 0-1 0 0,0 0 1 0 0,0 0 0 0 0,-1 0 0 0 0,0 1 0 0 0,0-1 0 0 0,-1 0 0 0 0,-2 11 0 0 0,0-4-23 0 0,0-5-66 0 0,2-7 2 0 0,0 13-445 0 0,-4-2-5130 0 0,1-2 799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2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9 919 0 0,'0'0'2144'0'0,"-5"-8"-1848"0"0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2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 6303 0 0,'0'0'571'0'0,"1"-2"-472"0"0,4-9 1011 0 0,0 0 0 0 0,1 0 1 0 0,11-16 1704 0 0,-17 27-2758 0 0,0 0 0 0 0,0-1 0 0 0,0 1-1 0 0,0-1 1 0 0,1 1 0 0 0,-1 0 0 0 0,0-1 0 0 0,0 1-1 0 0,0 0 1 0 0,1 0 0 0 0,-1-1 0 0 0,0 1-1 0 0,1 0 1 0 0,3-2 3452 0 0,-13 165-2413 0 0,19 140-696 0 0,-8-267-355 0 0,-4 42 1 0 0,1-66-26 0 0,0 0 1 0 0,-1 0 0 0 0,-1 0-1 0 0,0-1 1 0 0,0 1 0 0 0,-1-1 0 0 0,-8 16-1 0 0,0-3 55 0 0,7-15-22 0 0,4-7-13 0 0,-1-15-328 0 0,3 4-216 0 0,0 0 0 0 0,0 1 0 0 0,4-14 0 0 0,-3 11-141 0 0,4-13-758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83 453 4143 0 0,'-52'46'12564'0'0,"51"-50"-12282"0"0,1 4-273 0 0,0-1-1 0 0,0 1 1 0 0,1 0 0 0 0,-1-1-1 0 0,0 1 1 0 0,0 0 0 0 0,0-1-1 0 0,0 1 1 0 0,0 0 0 0 0,0 0 0 0 0,0-1-1 0 0,0 1 1 0 0,-1 0 0 0 0,1-1-1 0 0,0 1 1 0 0,0 0 0 0 0,0 0-1 0 0,0-1 1 0 0,0 1 0 0 0,0 0-1 0 0,-1-1 1 0 0,1 1 0 0 0,0 0-1 0 0,0 0 1 0 0,0 0 0 0 0,-1-1-1 0 0,-13-17 56 0 0,12 15-58 0 0,0-1-1 0 0,0 0 0 0 0,1 0 1 0 0,-1 0-1 0 0,1 0 0 0 0,0 0 1 0 0,0 0-1 0 0,0 0 0 0 0,1 0 1 0 0,0 0-1 0 0,0-8 0 0 0,0-1 17 0 0,2 0-1 0 0,3-19 0 0 0,0 13-16 0 0,1 1-1 0 0,0 0 0 0 0,2 0 0 0 0,0 1 1 0 0,0 0-1 0 0,2 0 0 0 0,0 1 0 0 0,1 0 1 0 0,1 1-1 0 0,0 0 0 0 0,1 1 0 0 0,0 1 1 0 0,1 0-1 0 0,22-16 0 0 0,-20 19-4 0 0,-1 0 1 0 0,2 1-1 0 0,-1 0 0 0 0,2 2 0 0 0,-1 0 1 0 0,30-7-1 0 0,-4 4 143 0 0,73-6 0 0 0,35 9 441 0 0,-99 5-354 0 0,-34 2-116 0 0,24 3 1 0 0,-27 0-91 0 0,-14-3-20 0 0,0 1 0 0 0,0-1 0 0 0,0 1-1 0 0,1-1 1 0 0,-1 1 0 0 0,0-1 0 0 0,0 1 0 0 0,0 0 0 0 0,-1 0 0 0 0,3 1 0 0 0,-1 1-4 0 0,0 0 0 0 0,-1 0 0 0 0,1 0 0 0 0,-1 0 1 0 0,0 0-1 0 0,0 0 0 0 0,0 0 0 0 0,0 0 1 0 0,0 1-1 0 0,-1-1 0 0 0,0 0 0 0 0,1 1 1 0 0,-1-1-1 0 0,0 0 0 0 0,-1 5 0 0 0,-1 8 51 0 0,-7 28-1 0 0,8-40-28 0 0,-6 27 164 0 0,-2 0 0 0 0,-1-1 0 0 0,-2 0 0 0 0,-1-1 0 0 0,-18 30 0 0 0,24-47-106 0 0,-44 67 206 0 0,44-71-272 0 0,0 0 1 0 0,0 0 0 0 0,-1 0-1 0 0,0-1 1 0 0,0 0 0 0 0,-16 9-1 0 0,8-6-1 0 0,-2 1 3 0 0,0-1-1 0 0,-31 12 1 0 0,-90 34-55 0 0,36-13 14 0 0,89-39 25 0 0,1-5 15 0 0,12 1-10 0 0,1-1 0 0 0,-1 1 0 0 0,0 0 0 0 0,1-1 0 0 0,-1 1 0 0 0,0-1 0 0 0,1 1 0 0 0,-1-1 0 0 0,0 1 0 0 0,1-1 0 0 0,-1 1 0 0 0,1-1 0 0 0,-1 0 0 0 0,0 0 0 0 0,0-4-68 0 0,-1 0 1 0 0,1 0 0 0 0,0 0 0 0 0,0 0 0 0 0,0 0 0 0 0,1 0 0 0 0,0-1 0 0 0,0 1 0 0 0,1-6 0 0 0,-1-3-4020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5983 0 0,'0'0'2123'0'0,"2"0"-459"0"0,52-12 3828 0 0,-4-1-3600 0 0,12 3-95 0 0,115-4 1 0 0,-156 13-987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2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 4607 0 0,'0'0'354'0'0,"-2"2"-233"0"0,-1-1 88 0 0,1 0 0 0 0,0 1 0 0 0,0-1-1 0 0,0 1 1 0 0,0 0 0 0 0,0 0 0 0 0,0 0 0 0 0,0 0-1 0 0,0 0 1 0 0,-1 2 0 0 0,-1 3 3054 0 0,4-7-3189 0 0,0 1-1 0 0,0-1 1 0 0,0 0-1 0 0,0 0 1 0 0,0 0-1 0 0,0 0 1 0 0,0 0 0 0 0,0 1-1 0 0,0-1 1 0 0,0 0-1 0 0,0 0 1 0 0,0 0 0 0 0,0 0-1 0 0,0 1 1 0 0,0-1-1 0 0,0 0 1 0 0,0 0-1 0 0,0 0 1 0 0,0 0 0 0 0,0 1-1 0 0,0-1 1 0 0,0 0-1 0 0,0 0 1 0 0,0 0-1 0 0,-1 0 1 0 0,1 0 0 0 0,0 0-1 0 0,0 1 1 0 0,0-1-1 0 0,0 0 1 0 0,0 0-1 0 0,0 0 1 0 0,-1 0 0 0 0,1 0-11 0 0,0 1 1 0 0,0-1-1 0 0,0 0 0 0 0,-1 0 1 0 0,1 1-1 0 0,0-1 1 0 0,0 0-1 0 0,0 0 1 0 0,0 0-1 0 0,0 1 0 0 0,-1-1 1 0 0,1 0-1 0 0,0 1 1 0 0,0-1-1 0 0,0 0 1 0 0,0 0-1 0 0,0 1 1 0 0,0-1-1 0 0,0 0 0 0 0,0 1 1 0 0,0-1-1 0 0,0 0 1 0 0,0 0-1 0 0,0 1 1 0 0,0-1-1 0 0,0 0 1 0 0,0 1-1 0 0,1-1 0 0 0,-1 0 1 0 0,0 0-1 0 0,0 1 1 0 0,0-1-1 0 0,1 0 1 0 0,0 2 94 0 0,1 0 1 0 0,0 0 0 0 0,0-1 0 0 0,-1 1-1 0 0,1-1 1 0 0,1 1 0 0 0,-1-1 0 0 0,0 0 0 0 0,0 0-1 0 0,0 0 1 0 0,1 0 0 0 0,-1 0 0 0 0,5 0-1 0 0,-2 0 68 0 0,0 0-1 0 0,0-1 1 0 0,0 0-1 0 0,0 0 0 0 0,0 0 1 0 0,7-2-1 0 0,4-2 218 0 0,1 0-1 0 0,-1-1 1 0 0,16-8-1 0 0,-32 13-429 0 0,61-25 1606 0 0,114-32 1 0 0,-170 56-1572 0 0,5 1-52 0 0,-8 0-76 0 0,-1 3-231 0 0,0 1-399 0 0,2 16 338 0 0,-3-2-7099 0 0,-1-4 895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1639 0 0,'0'0'8364'0'0,"4"16"-15680"0"0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0,'0'0'152'0'0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0,'0'0'1272'0'0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1 801 455 0 0,'0'0'5959'0'0,"2"-1"-6007"0"0,12-14 861 0 0,-12 13-754 0 0,1-9 712 0 0,-4 4-685 0 0,0 6 2 0 0,1-1 0 0 0,0-5-1 0 0,0 5-6 0 0,4-21 245 0 0,-3 10 559 0 0,-4 24-816 0 0,2-7-56 0 0,1-1-277 0 0,-1-10 2331 0 0,2 9-2120 0 0,3 7 64 0 0,-3-7 95 0 0,-1 9 142 0 0,0-8 256 0 0,-2 11-224 0 0,1-12-208 0 0,-2 10 4 0 0,-3 12 111 0 0,5-21 1704 0 0,0-1-1674 0 0,0 1 0 0 0,0-1-1 0 0,0 1 1 0 0,0 0 0 0 0,1-1 0 0 0,-2 7 2640 0 0,4-9-2782 0 0,0-1-1 0 0,-1-1 0 0 0,1 1 1 0 0,-1 0-1 0 0,1 0 1 0 0,-1-1-1 0 0,1 1 1 0 0,-1 0-1 0 0,0-1 0 0 0,2-2 1 0 0,1-1 74 0 0,20-24 186 0 0,-1-1-1 0 0,20-34 1 0 0,-10 14-105 0 0,-2 0 27 0 0,32-69 0 0 0,-18 31-218 0 0,34-47 45 0 0,12-22-168 0 0,-79 132-143 0 0,16-39 1 0 0,-28 62 172 0 0,5 13-218 0 0,4 15 180 0 0,-2 0 1 0 0,6 45-1 0 0,0-2 63 0 0,6 44 29 0 0,-13-70 0 0 0,23 81 0 0 0,-14-75 46 0 0,-3 0 0 0 0,10 80 0 0 0,-8-46 272 0 0,-8-60-239 0 0,-5-17 40 0 0,1-7-421 0 0,0-1 191 0 0,0 1-1 0 0,0-1 0 0 0,0 1 1 0 0,0-1-1 0 0,0 0 0 0 0,0 0 1 0 0,-1 0-1 0 0,1 0 0 0 0,2-4 1 0 0,-3 4-339 0 0,0 1 1 0 0,-1-1 0 0 0,1 0-1 0 0,-1 1 1 0 0,1-1-1 0 0,-1 1 1 0 0,0-1 0 0 0,0 0-1 0 0,1 1 1 0 0,-1-1-1 0 0,0 0 1 0 0,-1-1 0 0 0,-2-11-5625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72 3679 0 0,'54'-31'1095'0'0,"-2"-3"9125"0"0,-43 28-7111 0 0,-30 13 297 0 0,-17 13-628 0 0,25-13-2873 0 0,1 2-1 0 0,0-1 0 0 0,1 2 1 0 0,0-1-1 0 0,-12 15 0 0 0,18-18 43 0 0,0 1 1 0 0,1-1-1 0 0,0 1 0 0 0,0 0 0 0 0,0 0 0 0 0,1 0 0 0 0,0 0 0 0 0,1 1 0 0 0,-1-1 0 0 0,1 1 0 0 0,-1 11 0 0 0,2-8 14 0 0,1 0 1 0 0,0 1-1 0 0,1-1 1 0 0,0 0-1 0 0,1 0 0 0 0,0 0 1 0 0,1 0-1 0 0,0 0 1 0 0,1 0-1 0 0,0-1 1 0 0,9 18-1 0 0,-10-24 78 0 0,-1 0-1 0 0,-1 1 1 0 0,1-1-1 0 0,-1 1 1 0 0,1-1-1 0 0,-1 1 1 0 0,-1-1-1 0 0,1 1 1 0 0,-1 0-1 0 0,1-1 1 0 0,-1 1 0 0 0,-1 0-1 0 0,1-1 1 0 0,-2 7-1 0 0,1-5 9 0 0,-1-1 1 0 0,0 0-1 0 0,0 0 0 0 0,-1 0 0 0 0,0-1 1 0 0,1 1-1 0 0,-2 0 0 0 0,1-1 0 0 0,0 0 0 0 0,-1 0 1 0 0,0 0-1 0 0,-5 4 0 0 0,1-1-26 0 0,-1 0 1 0 0,1-1-1 0 0,-1 0 0 0 0,-1-1 0 0 0,1 0 1 0 0,-1 0-1 0 0,0-1 0 0 0,-18 5 0 0 0,22-7-49 0 0,-1-1 0 0 0,1 0 0 0 0,0 0 0 0 0,-1 0 0 0 0,1-1 0 0 0,-1 0-1 0 0,1-1 1 0 0,-1 1 0 0 0,1-1 0 0 0,-1 0 0 0 0,1-1 0 0 0,0 0 0 0 0,-1 0 0 0 0,1 0 0 0 0,-10-5-1 0 0,3-1-230 0 0,1 0 0 0 0,-14-10 0 0 0,22 15-209 0 0,1 0 1 0 0,-1-1 0 0 0,1 1 0 0 0,0-1 0 0 0,0 0 0 0 0,0 0 0 0 0,1 0 0 0 0,-1 0 0 0 0,1 0 0 0 0,-3-8 0 0 0,1 1-1487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1839 0 0,'-2'0'134'0'0,"-11"-1"8167"0"0,7-2-3503 0 0,6 3-4714 0 0,0 0 1 0 0,0-1-1 0 0,0 1 0 0 0,0 0 0 0 0,0-1 0 0 0,0 1 0 0 0,1 0 0 0 0,-1-1 0 0 0,0 1 0 0 0,0 0 1 0 0,0-1-1 0 0,0 1 0 0 0,1 0 0 0 0,-1-1 0 0 0,0 1 0 0 0,0 0 0 0 0,0 0 0 0 0,1-1 0 0 0,-1 1 1 0 0,0 0-1 0 0,1 0 0 0 0,-1 0 0 0 0,0 0 0 0 0,0-1 0 0 0,1 1 0 0 0,-1 0 0 0 0,0 0 0 0 0,1 0 0 0 0,27-12-404 0 0,-9 9 1159 0 0,0 1-1 0 0,38-1 1 0 0,-2 1 299 0 0,-34 1-843 0 0,28-4 292 0 0,1 3 1 0 0,50 4 0 0 0,-88-1-805 0 0,-10-1-586 0 0,10-1-6850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3 300 3223 0 0,'-1'34'209'0'0,"0"-19"1551"0"0,1 1 0 0 0,2 18 2751 0 0,-2-32-3749 0 0,5 10 4060 0 0,-3-12-4742 0 0,0 0-1 0 0,-1 0 1 0 0,1 0-1 0 0,0-1 1 0 0,0 1-1 0 0,-1-1 1 0 0,1 1-1 0 0,0-1 1 0 0,-1 0-1 0 0,1 0 1 0 0,0 1-1 0 0,-1-1 1 0 0,1 0-1 0 0,-1 0 1 0 0,3-3-1 0 0,-1 1 17 0 0,-1 0 0 0 0,1 0 0 0 0,-1 0 1 0 0,0 0-1 0 0,0-1 0 0 0,3-6 0 0 0,0-3 92 0 0,0 0 1 0 0,-2 0-1 0 0,3-15 1 0 0,-6 27-170 0 0,16-106 503 0 0,-5 23-482 0 0,-9 75-40 0 0,0 0 0 0 0,0 0 0 0 0,6-14 0 0 0,-8 22 0 0 0,1 0 0 0 0,-1 0 0 0 0,0 0 0 0 0,0 0 0 0 0,1 0 0 0 0,-1 1 0 0 0,1-1 0 0 0,-1 0 0 0 0,1 0 0 0 0,-1 0 0 0 0,1 1 0 0 0,-1-1 0 0 0,1 0 0 0 0,0 0 0 0 0,-1 1 0 0 0,1-1 0 0 0,0 1 0 0 0,-1-1 0 0 0,1 1 0 0 0,2-2 0 0 0,0 1 0 0 0,3-4-14 0 0,1 0 0 0 0,0 1 0 0 0,0 0 0 0 0,0 0-1 0 0,0 1 1 0 0,1 0 0 0 0,-1 0 0 0 0,12-2 0 0 0,-5 2-198 0 0,1 1-1 0 0,0 0 1 0 0,21 0 0 0 0,-21 5-1792 0 0,-10-2 1530 0 0,9 3-992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5 130 9935 0 0,'0'0'1927'0'0,"3"0"-976"0"0,9 2-187 0 0,0-1 1 0 0,0 0-1 0 0,0-1 1 0 0,0-1-1 0 0,0 0 1 0 0,18-3-1 0 0,-9 1-280 0 0,25-1-1 0 0,-1 4-93 0 0,-40 0-375 0 0,19-4 4 0 0,-19 4-4 0 0,17-7 42 0 0,-11 3-45 0 0,0-1-33 0 0,-7 1-84 0 0,2-2 11 0 0,-4 4-83 0 0,-1 0-42 0 0,2-6-5 0 0,-2 6 0 0 0,-1 0 0 0 0,-1-2 141 0 0,1 0-1 0 0,-1 0 1 0 0,0 1 0 0 0,0-1-1 0 0,-1 0 1 0 0,1 1-1 0 0,-1-1 1 0 0,1 1-1 0 0,-1-1 1 0 0,0 1 0 0 0,-1 0-1 0 0,1 0 1 0 0,0 0-1 0 0,-1 0 1 0 0,0 0-1 0 0,0 1 1 0 0,1-1 0 0 0,-2 1-1 0 0,1-1 1 0 0,-6-2-1 0 0,7 4 68 0 0,1 1 0 0 0,-1-1 0 0 0,0 0-1 0 0,0 1 1 0 0,1 0 0 0 0,-1-1 0 0 0,0 1-1 0 0,0 0 1 0 0,0 0 0 0 0,0 0 0 0 0,1 0 0 0 0,-1 0-1 0 0,0 1 1 0 0,0-1 0 0 0,0 0 0 0 0,-2 2-1 0 0,-2 0-10 0 0,0 1-1 0 0,0 0 0 0 0,-7 5 1 0 0,1-1-32 0 0,4-3 58 0 0,1 1 1 0 0,0 0-1 0 0,0 0 0 0 0,1 1 1 0 0,0 0-1 0 0,0 0 0 0 0,-8 10 1 0 0,-32 54 214 0 0,29-44-20 0 0,2-1 169 0 0,2 1 1 0 0,-21 51-1 0 0,33-75-347 0 0,0 1 0 0 0,0-1 0 0 0,0 1-1 0 0,1-1 1 0 0,-1 1 0 0 0,0 0 0 0 0,1-1 0 0 0,0 1-1 0 0,0 0 1 0 0,0-1 0 0 0,0 1 0 0 0,0 0 0 0 0,0-1-1 0 0,1 1 1 0 0,-1 0 0 0 0,1-1 0 0 0,0 1 0 0 0,0-1-1 0 0,2 5 1 0 0,-2-6-3 0 0,0 1 0 0 0,0-1 1 0 0,0 0-1 0 0,0 0 0 0 0,1 0 0 0 0,-1 0 0 0 0,0 0 0 0 0,1 0 0 0 0,-1 0 0 0 0,0-1 1 0 0,1 1-1 0 0,0-1 0 0 0,-1 1 0 0 0,1-1 0 0 0,-1 1 0 0 0,1-1 0 0 0,1 1 0 0 0,2-1 5 0 0,-1 0-1 0 0,0 0 0 0 0,1 0 1 0 0,7-1-1 0 0,6-4-174 0 0,-1 0-1 0 0,0-1 1 0 0,32-16-1 0 0,-19 9-1037 0 0,28-17-1669 0 0,-48 24 2392 0 0,25-13-1254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60 7367 0 0,'2'-3'226'0'0,"9"-12"567"0"0,-10 14-476 0 0,0-1 0 0 0,0 1 1 0 0,-1 0-1 0 0,1 0 0 0 0,-1 0 0 0 0,1-1 0 0 0,-1 1 1 0 0,0 0-1 0 0,1 0 0 0 0,-1-1 0 0 0,0 1 0 0 0,0 0 1 0 0,0-1-1 0 0,0 1 0 0 0,0 0 0 0 0,0 0 0 0 0,0-1 0 0 0,0 1 1 0 0,-1 0-1 0 0,1-1 0 0 0,-1-1 0 0 0,0 2-248 0 0,1 0 0 0 0,-1 1 0 0 0,0-1 1 0 0,1 0-1 0 0,-1 0 0 0 0,0 1 0 0 0,0-1 0 0 0,0 0 0 0 0,1 1 0 0 0,-1-1 0 0 0,0 1 0 0 0,0-1 0 0 0,0 1 0 0 0,0-1 0 0 0,0 1 0 0 0,0 0 0 0 0,0-1 0 0 0,0 1 1 0 0,0 0-1 0 0,0 0 0 0 0,0 0 0 0 0,0 0 0 0 0,0 0 0 0 0,-1 0 0 0 0,1 0 0 0 0,0 0 0 0 0,0 0 0 0 0,-1 1 0 0 0,-12 2 17 0 0,1 1-1 0 0,0 0 0 0 0,0 1 1 0 0,-24 13-1 0 0,3-1-80 0 0,-9 3-5 0 0,2 1 0 0 0,-75 52 0 0 0,114-71 14 0 0,-1 0-1 0 0,0 0 0 0 0,1 0 1 0 0,-1 0-1 0 0,1 0 0 0 0,0 0 1 0 0,0 1-1 0 0,0-1 0 0 0,0 1 1 0 0,0 0-1 0 0,0-1 0 0 0,1 1 1 0 0,-1 0-1 0 0,1 0 0 0 0,0 0 1 0 0,0 0-1 0 0,-1 5 0 0 0,1-6 74 0 0,3 0 28 0 0,-1 1-96 0 0,1-1-1 0 0,-1 0 1 0 0,1 0 0 0 0,0 0 0 0 0,0 0 0 0 0,0 0 0 0 0,0-1 0 0 0,0 1 0 0 0,0 0 0 0 0,0-1 0 0 0,1 0 0 0 0,-1 1 0 0 0,0-1 0 0 0,1 0 0 0 0,-1 0 0 0 0,6 1 0 0 0,-3-1 51 0 0,1-1-1 0 0,-1 1 1 0 0,0-1 0 0 0,0 0 0 0 0,1-1-1 0 0,-1 1 1 0 0,0-1 0 0 0,6-1 0 0 0,8-4 152 0 0,0-1 0 0 0,-1 0 0 0 0,28-16 0 0 0,-38 19-274 0 0,-1-1 1 0 0,1 1-1 0 0,-1-2 0 0 0,0 1 0 0 0,0-1 0 0 0,-1 0 1 0 0,1-1-1 0 0,-1 1 0 0 0,-1-1 0 0 0,1 0 0 0 0,-1-1 0 0 0,0 1 1 0 0,3-9-1 0 0,-5 8 42 0 0,1 0 10 0 0,14-17-11 0 0,-16 23-43 0 0,-1 5 1 0 0,8 11 95 0 0,-1 1 0 0 0,0-1 1 0 0,6 19-1 0 0,-7-16 22 0 0,-5-11-36 0 0,1 0-1 0 0,0-1 0 0 0,6 9 1 0 0,-8-13-18 0 0,5 8 2 0 0,8 6-64 0 0,-10-13 12 0 0,-2-1-1 0 0,11 5-438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6 845 3223 0 0,'0'3'427'0'0,"-5"26"5057"0"0,6-17-1467 0 0,5-16-3687 0 0,1 0-1 0 0,-1-1 1 0 0,0 0 0 0 0,0-1-1 0 0,0 1 1 0 0,-1-1-1 0 0,0 0 1 0 0,0 0-1 0 0,4-8 1 0 0,35-69 1068 0 0,-17 30-868 0 0,173-297 470 0 0,-149 260-967 0 0,68-107 14 0 0,-92 151-157 0 0,-26 44 38 0 0,1 1-8 0 0,4-4 8 0 0,-5 4 40 0 0,0 4 9 0 0,-1 33 13 0 0,-1 0-1 0 0,-12 69 1 0 0,5-46 118 0 0,1-3 24 0 0,-10 115 178 0 0,17-153-307 0 0,1 1 1 0 0,0-1 0 0 0,1 0 0 0 0,1 0 0 0 0,1 0 0 0 0,0 0-1 0 0,9 20 1 0 0,-10-31 5 0 0,-1-1 0 0 0,2 1 1 0 0,-1-1-1 0 0,1 0 0 0 0,0-1 0 0 0,0 1 0 0 0,10 9 0 0 0,1-2 35 0 0,0-1 0 0 0,25 15-1 0 0,-29-18-20 0 0,-1 1 30 0 0,-4 4 17 0 0,-5-1 4 0 0,-3-2-79 0 0,2-8-102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46 8287 0 0,'0'0'639'0'0,"-2"0"-415"0"0,-2 1-19 0 0,1 0-1 0 0,-1 0 1 0 0,1 0 0 0 0,0 0-1 0 0,-1 1 1 0 0,1-1 0 0 0,0 1-1 0 0,0 0 1 0 0,0 0 0 0 0,0 0-1 0 0,0 0 1 0 0,1 1 0 0 0,-1-1-1 0 0,1 1 1 0 0,-5 5 2382 0 0,9-6-2223 0 0,-1-1-301 0 0,0 1 0 0 0,1-1 0 0 0,-1 0 0 0 0,0 1 0 0 0,1-1-1 0 0,0 0 1 0 0,-1 0 0 0 0,1 0 0 0 0,-1 0 0 0 0,1 0 0 0 0,0-1-1 0 0,0 1 1 0 0,0 0 0 0 0,-1-1 0 0 0,1 1 0 0 0,0-1 0 0 0,3 0 0 0 0,1 0 148 0 0,1 0 1 0 0,-1-1-1 0 0,0 0 1 0 0,10-3 0 0 0,44-12 861 0 0,76-33 0 0 0,-120 43-951 0 0,0 0 1 0 0,33-7-1 0 0,-34 11-113 0 0,-12 2-242 0 0,-2 0 180 0 0,-1 0-1 0 0,0 0 1 0 0,1 0 0 0 0,-1 0-1 0 0,0 0 1 0 0,0 0 0 0 0,1 0 0 0 0,-1 1-1 0 0,0-1 1 0 0,1 0 0 0 0,-1 0-1 0 0,0 0 1 0 0,0 0 0 0 0,1 0 0 0 0,-1 1-1 0 0,0-1 1 0 0,0 0 0 0 0,1 0-1 0 0,-1 1 1 0 0,0-1 0 0 0,0 0 0 0 0,0 0-1 0 0,1 1 1 0 0,-1-1 0 0 0,0 0-1 0 0,0 0 1 0 0,0 1 0 0 0,1 0-72 0 0,-1-1 1 0 0,0 0 0 0 0,0 1-1 0 0,0-1 1 0 0,0 0-1 0 0,1 0 1 0 0,-1 1 0 0 0,0-1-1 0 0,0 0 1 0 0,1 1 0 0 0,-1-1-1 0 0,0 0 1 0 0,0 0-1 0 0,1 0 1 0 0,-1 1 0 0 0,0-1-1 0 0,1 0 1 0 0,-1 0 0 0 0,0 0-1 0 0,1 0 1 0 0,-1 0-1 0 0,0 1 1 0 0,1-1 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25 389 12007 0 0,'0'0'547'0'0,"-1"3"-11"0"0,-2 0-439 0 0,-7 21 19 0 0,-1 5 5020 0 0,19-44-4520 0 0,6-19 31 0 0,0 0 0 0 0,11-53-1 0 0,-13 46-292 0 0,22-55 0 0 0,-16 53-274 0 0,-15 38-91 0 0,0-1-1 0 0,0 0 0 0 0,1 1 1 0 0,0 0-1 0 0,0 0 1 0 0,0 0-1 0 0,1 0 0 0 0,0 1 1 0 0,0-1-1 0 0,0 1 0 0 0,0 1 1 0 0,1-1-1 0 0,6-3 1 0 0,-1 2-479 0 0,0 0 0 0 0,1 1 0 0 0,-1 0 0 0 0,1 1 0 0 0,0 1 0 0 0,15-2 0 0 0,-13 3-1087 0 0,0 0 0 0 0,19 3 0 0 0,-20-1 316 0 0,2-1-251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 6911 0 0,'0'0'528'0'0,"-1"2"-150"0"0,-1 4 1056 0 0,-1 1 1 0 0,1-1 0 0 0,1 0-1 0 0,-2 10 1 0 0,3-13-828 0 0,7 7 403 0 0,-5-8-904 0 0,0 0 1 0 0,0 0-1 0 0,0 0 0 0 0,0-1 0 0 0,0 1 0 0 0,0 0 0 0 0,0-1 0 0 0,0 0 0 0 0,1 1 1 0 0,-1-1-1 0 0,0 0 0 0 0,1 0 0 0 0,-1-1 0 0 0,1 1 0 0 0,-1 0 0 0 0,5 0 1 0 0,2 0 150 0 0,0-1 1 0 0,0 0 0 0 0,11-1 0 0 0,12-3 70 0 0,0-1 0 0 0,0-2 0 0 0,-1-1 0 0 0,0-2 0 0 0,37-16 0 0 0,-56 21-280 0 0,-2-1-46 0 0,-10 6-13 0 0,0 0 0 0 0,1 0 0 0 0,-1-1 0 0 0,0 1 1 0 0,1 0-1 0 0,-1 0 0 0 0,0-1 0 0 0,1 1 0 0 0,-1 0 1 0 0,0 0-1 0 0,1-1 0 0 0,-1 1 0 0 0,0 0 0 0 0,0-1 1 0 0,1 1-1 0 0,-1 0 0 0 0,0-1 0 0 0,0 1 1 0 0,0 0-1 0 0,0-1 0 0 0,0 1 0 0 0,1-1 0 0 0,-1 1 1 0 0,0 0-1 0 0,0-1 0 0 0,0 1 0 0 0,0-1 0 0 0,0 1 1 0 0,0 0-1 0 0,0-1 0 0 0,0 1 0 0 0,0-1 0 0 0,0 1 1 0 0,-1 0-1 0 0,1-1 0 0 0,0 1 0 0 0,0 0 1 0 0,0-1-1 0 0,0 1 0 0 0,-1-1 0 0 0,1 1 0 0 0,0 0 1 0 0,0-1-1 0 0,0 1 0 0 0,-1 0 0 0 0,1 0 0 0 0,0-1 1 0 0,-1 1-1 0 0,1 0 0 0 0,0 0 0 0 0,-1-1 0 0 0,1 1 1 0 0,0 0-1 0 0,-1 0 0 0 0,-19-9-489 0 0,11 9 396 0 0,0-1 0 0 0,-1 2 0 0 0,1-1-1 0 0,0 1 1 0 0,0 0 0 0 0,0 1 0 0 0,-1 0 0 0 0,-16 7-1 0 0,-8 1-74 0 0,20-5 160 0 0,1-1 1 0 0,0 2 0 0 0,0 0-1 0 0,0 0 1 0 0,1 1-1 0 0,0 0 1 0 0,1 2-1 0 0,-1-1 1 0 0,1 1 0 0 0,-14 15-1 0 0,11-8 47 0 0,0 0-1 0 0,1 1 0 0 0,1 0 1 0 0,0 1-1 0 0,1 0 1 0 0,-10 26-1 0 0,18-38-10 0 0,0 1 0 0 0,1-1-1 0 0,0 1 1 0 0,0 0 0 0 0,1 0-1 0 0,-1 0 1 0 0,1 9 0 0 0,1-15-17 0 0,0 1 1 0 0,0-1 0 0 0,0 0 0 0 0,0 0 0 0 0,0 0-1 0 0,0 0 1 0 0,1 0 0 0 0,-1 0 0 0 0,0 0 0 0 0,1 0 0 0 0,-1 1-1 0 0,1 0 1 0 0,1-1 6 0 0,0 1-1 0 0,0 0 1 0 0,0-1-1 0 0,0 0 0 0 0,0 1 1 0 0,0-1-1 0 0,0 0 1 0 0,0 0-1 0 0,0 0 1 0 0,1-1-1 0 0,-1 1 1 0 0,0 0-1 0 0,1-1 0 0 0,-1 1 1 0 0,0-1-1 0 0,1 0 1 0 0,-1 0-1 0 0,1 0 1 0 0,2 0-1 0 0,7-1-610 0 0,0 0 0 0 0,17-4-1 0 0,11-5-5751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7 6911 0 0,'0'0'528'0'0,"-3"0"-168"0"0,-120-7 6427 0 0,104 8-6499 0 0,0 1 1 0 0,-1 1-1 0 0,1 0 0 0 0,1 2 1 0 0,-1 0-1 0 0,1 1 0 0 0,-34 15 1 0 0,43-16-143 0 0,0 0 1 0 0,0 0 0 0 0,0 1 0 0 0,1 0 0 0 0,-1 1-1 0 0,2-1 1 0 0,-15 17 0 0 0,18-19-41 0 0,0 2 0 0 0,1-1 0 0 0,-1 0 0 0 0,1 1 0 0 0,0-1 0 0 0,1 1 0 0 0,-1 0 0 0 0,1 0 0 0 0,0 0 0 0 0,1 0 0 0 0,-1 0 0 0 0,1 1 0 0 0,0 11 0 0 0,1-16-93 0 0,0 0 0 0 0,0 1 0 0 0,0-1 1 0 0,0 0-1 0 0,1 0 0 0 0,-1-1 0 0 0,1 1 0 0 0,-1 0 0 0 0,1 0 0 0 0,0 0 0 0 0,0 0 0 0 0,0 0 0 0 0,0-1 1 0 0,0 1-1 0 0,0 0 0 0 0,0-1 0 0 0,1 1 0 0 0,-1-1 0 0 0,1 1 0 0 0,-1-1 0 0 0,1 0 0 0 0,-1 1 0 0 0,1-1 1 0 0,0 0-1 0 0,0 0 0 0 0,-1 0 0 0 0,1 0 0 0 0,0-1 0 0 0,0 1 0 0 0,0 0 0 0 0,0-1 0 0 0,4 1 0 0 0,0 0 28 0 0,1 0 0 0 0,0-1 0 0 0,0 0 0 0 0,0 0 0 0 0,0-1 0 0 0,0 0 0 0 0,13-3 0 0 0,7-4 20 0 0,-1-2-1 0 0,0 0 0 0 0,-1-2 1 0 0,0-1-1 0 0,-1-1 0 0 0,38-28 1 0 0,-41 23-316 0 0,-20 18 127 0 0,-10 10-153 0 0,7-7 269 0 0,-4 3 4 0 0,1 0 1 0 0,0 1 0 0 0,0-1-1 0 0,0 1 1 0 0,1 0-1 0 0,0 1 1 0 0,0-1 0 0 0,-5 11-1 0 0,6-2 8 0 0,3-13-7 0 0,0 0 0 0 0,1 0 0 0 0,-1-1-1 0 0,0 1 1 0 0,1 0 0 0 0,-1 0 0 0 0,1 0 0 0 0,-1-1-1 0 0,1 1 1 0 0,0 0 0 0 0,0 0 0 0 0,0-1 0 0 0,0 1 0 0 0,0-1-1 0 0,0 1 1 0 0,0-1 0 0 0,0 1 0 0 0,1-1 0 0 0,-1 0-1 0 0,1 0 1 0 0,-1 1 0 0 0,1-1 0 0 0,-1 0 0 0 0,1 0-1 0 0,0 0 1 0 0,-1-1 0 0 0,1 1 0 0 0,0 0 0 0 0,0-1-1 0 0,0 1 1 0 0,-1-1 0 0 0,4 1 0 0 0,2 0-91 0 0,0-1 1 0 0,-1 1-1 0 0,1-1 1 0 0,0-1-1 0 0,-1 1 1 0 0,1-1 0 0 0,0 0-1 0 0,6-2 1 0 0,12-6-1269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54 2759 0 0,'-3'0'207'0'0,"-9"1"299"0"0,-6 0 1886 0 0,-1 5 5590 0 0,16-2-7207 0 0,3-4-689 0 0,0 1 1 0 0,-1-1-1 0 0,1 0 0 0 0,0 0 0 0 0,0 0 1 0 0,-1 0-1 0 0,1 1 0 0 0,0-1 0 0 0,0 0 1 0 0,0 0-1 0 0,-1 0 0 0 0,1 1 0 0 0,0-1 1 0 0,0 0-1 0 0,0 0 0 0 0,0 1 1 0 0,-1-1-1 0 0,1 0 0 0 0,0 0 0 0 0,0 1 1 0 0,0-1-1 0 0,0 0 0 0 0,0 1 0 0 0,0-1 1 0 0,0 0-1 0 0,0 0 0 0 0,0 1 0 0 0,0-1 1 0 0,0 0-1 0 0,0 1 0 0 0,0-1 0 0 0,0 0 1 0 0,0 1-1 0 0,2 1 54 0 0,0-1 0 0 0,0 1 0 0 0,0-1 1 0 0,0 1-1 0 0,0-1 0 0 0,1 0 0 0 0,-1 0 0 0 0,0 0 1 0 0,1 0-1 0 0,-1 0 0 0 0,1 0 0 0 0,-1-1 0 0 0,4 1 1 0 0,-1 0 84 0 0,1-1 1 0 0,0 0 0 0 0,0 0 0 0 0,0-1-1 0 0,6-1 1 0 0,70-16 1196 0 0,-38 8-1158 0 0,46-5-1 0 0,-54 10-1299 0 0,0-2-1 0 0,43-15 1 0 0,-56 16-1282 0 0,-5 0-4164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61 17135 0 0,'5'-7'250'0'0,"-2"3"34"0"0,-1 0-1 0 0,1 0 0 0 0,-1 0 0 0 0,1 0 0 0 0,1-9 1 0 0,-3 12 196 0 0,-1 0-369 0 0,0 0 1 0 0,0 1 0 0 0,0-1 0 0 0,0 0 0 0 0,0 0 0 0 0,0 1 0 0 0,0-1 0 0 0,0 0 0 0 0,0 0 0 0 0,-1 1 0 0 0,1-1 0 0 0,0 0 0 0 0,-1 1 0 0 0,1-1-1 0 0,0 0 1 0 0,-1 1 0 0 0,1-1 0 0 0,-1 0 0 0 0,1 1 0 0 0,-1-1 0 0 0,1 1 0 0 0,-1-1 0 0 0,1 1 0 0 0,-2-1 0 0 0,1 0-49 0 0,0 1 0 0 0,0-1 0 0 0,-1 1 0 0 0,1 0 0 0 0,0 0 0 0 0,0 0 0 0 0,0 0 0 0 0,-1 0 1 0 0,1 0-1 0 0,0 0 0 0 0,0 0 0 0 0,0 0 0 0 0,0 1 0 0 0,-2-1 0 0 0,-2 2-5 0 0,-1 0 0 0 0,1 1 0 0 0,-1 0 0 0 0,-8 5 0 0 0,-26 21-13 0 0,1 2 1 0 0,-57 59-1 0 0,65-60-61 0 0,16-16-8 0 0,1 1 1 0 0,-13 16-1 0 0,14-14-27 0 0,9-13 12 0 0,1 0 0 0 0,0 0 0 0 0,0 0 0 0 0,0 1 0 0 0,0-1 0 0 0,0 1 0 0 0,1 0 0 0 0,0 0 0 0 0,-2 5 0 0 0,4-8-65 0 0,17 12-360 0 0,-3-8 254 0 0,1 0-1 0 0,0-1 1 0 0,0-1-1 0 0,29 5 1 0 0,10 2-178 0 0,-44-7 387 0 0,0-1-1 0 0,0 1 1 0 0,-1 1-1 0 0,0-1 1 0 0,1 2-1 0 0,-2-1 1 0 0,12 10-1 0 0,-14-11 97 0 0,0 1 0 0 0,-1 1 0 0 0,0-1 0 0 0,0 1 0 0 0,0-1 0 0 0,-1 2 0 0 0,0-1 0 0 0,0 0 0 0 0,0 1 0 0 0,-1-1 0 0 0,3 10 0 0 0,-5-15-58 0 0,-1 1 1 0 0,1 0-1 0 0,-1 0 0 0 0,1 0 0 0 0,-1 0 1 0 0,0 0-1 0 0,0 0 0 0 0,0 0 0 0 0,0 0 1 0 0,0 0-1 0 0,0 0 0 0 0,-1 0 0 0 0,1 0 1 0 0,-1 0-1 0 0,1 0 0 0 0,-1 0 0 0 0,0 0 0 0 0,-1 3 1 0 0,0-3 11 0 0,0 0 0 0 0,0 0 0 0 0,0 0 0 0 0,0 0 0 0 0,0 0 0 0 0,-1 0 1 0 0,1 0-1 0 0,-1-1 0 0 0,1 1 0 0 0,-1-1 0 0 0,-4 2 0 0 0,-6 1 116 0 0,0 0 0 0 0,-1-1 0 0 0,1-1 0 0 0,-20 1 0 0 0,29-2-127 0 0,-57 2 88 0 0,0-3 1 0 0,-78-10-1 0 0,133 9-210 0 0,0 1 0 0 0,1-1 0 0 0,-1 0 0 0 0,1-1 0 0 0,-1 1 0 0 0,-5-3 0 0 0,10 3-334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6447 0 0,'0'0'499'0'0,"-1"3"-179"0"0,0-2-167 0 0,1 0-1 0 0,-1 0 1 0 0,1 1-1 0 0,0-1 1 0 0,0 0-1 0 0,0 0 1 0 0,-1 1 0 0 0,1-1-1 0 0,0 0 1 0 0,1 0-1 0 0,-1 1 1 0 0,0-1-1 0 0,0 0 1 0 0,0 0-1 0 0,1 1 1 0 0,-1-1 0 0 0,1 0-1 0 0,-1 0 1 0 0,1 0-1 0 0,-1 0 1 0 0,1 1-1 0 0,0-1 1 0 0,0 0-1 0 0,-1 0 1 0 0,1 0 0 0 0,0-1-1 0 0,0 1 1 0 0,0 0-1 0 0,0 0 1 0 0,2 1-1 0 0,-1-1-50 0 0,1 1 0 0 0,-1-1-1 0 0,1 0 1 0 0,0 1-1 0 0,-1-1 1 0 0,1 0 0 0 0,0-1-1 0 0,0 1 1 0 0,0 0 0 0 0,0-1-1 0 0,0 0 1 0 0,0 1-1 0 0,3-2 1 0 0,6 1 987 0 0,22-5-1 0 0,-20 3-557 0 0,176-44 4386 0 0,-45 9-2801 0 0,-36 19-1037 0 0,-88 16-1328 0 0,1 0 0 0 0,0 2 0 0 0,21 2 0 0 0,-26 5-12962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303 235 2303 0 0,'-1'1'4412'0'0,"-18"10"1031"0"0,-14 6-3252 0 0,17-10-1255 0 0,16-6-809 0 0,-1-1 1 0 0,1 0 0 0 0,-1 1 0 0 0,1-1 0 0 0,0 0 0 0 0,-1 0 0 0 0,1 0-1 0 0,-1 1 1 0 0,0-1 0 0 0,1 0 0 0 0,-1 0 0 0 0,1 0 0 0 0,-1 0-1 0 0,1 0 1 0 0,-1 0 0 0 0,1 0 0 0 0,-1 0 0 0 0,1 0 0 0 0,-1 0 0 0 0,1 0-1 0 0,-1 0 1 0 0,0-1 0 0 0,1 1-95 0 0,0 0 0 0 0,-1-1 1 0 0,1 1-1 0 0,0 0 0 0 0,0-1 0 0 0,0 1 0 0 0,0 0 1 0 0,0-1-1 0 0,0 1 0 0 0,-1-1 0 0 0,1 1 0 0 0,0 0 1 0 0,0-1-1 0 0,0 1 0 0 0,0 0 0 0 0,0-1 0 0 0,1 1 0 0 0,-1-1 1 0 0,0 1-1 0 0,0 0 0 0 0,0-1 0 0 0,0 0 0 0 0,12-21 426 0 0,2 6-152 0 0,1 1-1 0 0,1 0 0 0 0,1 1 1 0 0,0 1-1 0 0,19-12 1 0 0,97-48-252 0 0,-107 60-3 0 0,0 2 1 0 0,2 0-1 0 0,-1 2 1 0 0,1 1-1 0 0,0 2 1 0 0,51-6 0 0 0,-72 12 0 0 0,0 0 1 0 0,0 0 0 0 0,0 1 0 0 0,0 0-1 0 0,9 2 1 0 0,-12-1 39 0 0,10 10-72 0 0,-12-5-24 0 0,-2-5 4 0 0,0 14-1 0 0,-1-12 0 0 0,0 0 0 0 0,0 0 0 0 0,-1 1 0 0 0,0-1 0 0 0,0 0 0 0 0,0 0 0 0 0,0 0 0 0 0,-1-1 0 0 0,1 1 0 0 0,-5 4 0 0 0,-6 6 0 0 0,-16 13 0 0 0,18-16 0 0 0,-140 120 0 0 0,-24 12-406 0 0,-16 15-1164 0 0,127-95 832 0 0,52-49 334 0 0,-1-1-1 0 0,0 0 1 0 0,-1-1 0 0 0,-1 0 0 0 0,-31 18-1 0 0,43-27 314 0 0,-16 3 1650 0 0,22-6-1119 0 0,37-6 454 0 0,42-1 1 0 0,26-3-229 0 0,-106 10-652 0 0,207-30 1243 0 0,-150 24-603 0 0,92 4 1 0 0,-121 8-535 0 0,-28-5-96 0 0,-6 10-202 0 0,-3 0-114 0 0,5-9 202 0 0,1 0-228 0 0,0 0-15 0 0,0-1 48 0 0,-3 4 390 0 0,3-1-3205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0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14855 0 0,'0'0'4371'0'0,"-3"2"-3959"0"0,-12 5-204 0 0,0 0 1 0 0,0 2-1 0 0,1 0 0 0 0,0 0 1 0 0,-23 22-1 0 0,9-4-184 0 0,-38 46-1 0 0,47-47-23 0 0,1 0 0 0 0,1 1 0 0 0,1 1 0 0 0,2 0 0 0 0,-15 41 0 0 0,24-56 2 0 0,1 1 0 0 0,1-1 0 0 0,0 1 0 0 0,1-1 0 0 0,0 1 0 0 0,1 0 0 0 0,0 0 0 0 0,2 0 0 0 0,-1 0 0 0 0,4 15 0 0 0,-2-20 30 0 0,0 0 1 0 0,0 0-1 0 0,1-1 1 0 0,0 1 0 0 0,1-1-1 0 0,0 1 1 0 0,0-1 0 0 0,1-1-1 0 0,0 1 1 0 0,0 0-1 0 0,1-1 1 0 0,0 0 0 0 0,0-1-1 0 0,1 1 1 0 0,0-1 0 0 0,10 7-1 0 0,10 3 901 0 0,48 22 0 0 0,-34-18-203 0 0,-39-19-566 0 0,1 0-4 0 0,60 30 283 0 0,-51-25-366 0 0,-1-2 342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3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18 270 7279 0 0,'0'0'660'0'0,"-1"2"-541"0"0,-9 19-7 0 0,9-19 399 0 0,1-2-475 0 0,0 0 1 0 0,0 0 0 0 0,0 1-1 0 0,0-1 1 0 0,0 0 0 0 0,0 0-1 0 0,0 0 1 0 0,0 1-1 0 0,0-1 1 0 0,0 0 0 0 0,0 0-1 0 0,0 1 1 0 0,0-1 0 0 0,0 0-1 0 0,0 0 1 0 0,0 0 0 0 0,0 1-1 0 0,0-1 1 0 0,0 0-1 0 0,0 0 1 0 0,0 0 0 0 0,-1 1-1 0 0,1-1 1 0 0,0 0 0 0 0,0 0-1 0 0,0 0 1 0 0,-1 1 0 0 0,1-1 35 0 0,-1 1 0 0 0,1 0 0 0 0,0-1 0 0 0,-1 1 0 0 0,1-1 0 0 0,0 1 1 0 0,-1 0-1 0 0,1-1 0 0 0,0 1 0 0 0,0 0 0 0 0,0 0 0 0 0,0-1 0 0 0,0 1 1 0 0,-1 1-1 0 0,2 6 489 0 0,1 0 1 0 0,-1-1-1 0 0,1 1 1 0 0,1 0-1 0 0,-1-1 1 0 0,1 0-1 0 0,1 1 1 0 0,-1-1 0 0 0,1 0-1 0 0,0-1 1 0 0,8 10-1 0 0,3 7 527 0 0,-14-20-920 0 0,0-1-9 0 0,6 23 97 0 0,-6-22 1145 0 0,-2-3-1367 0 0,0-1-1 0 0,-1 1 1 0 0,1 0 0 0 0,0-1-1 0 0,0 1 1 0 0,0-1-1 0 0,0 1 1 0 0,0-1 0 0 0,0 0-1 0 0,0 1 1 0 0,0-1-1 0 0,0 0 1 0 0,0 0 0 0 0,0 0-1 0 0,1 0 1 0 0,-1 0-1 0 0,0 0 1 0 0,0 0 0 0 0,0-2-1 0 0,-11-20 303 0 0,9 15-263 0 0,1-1 0 0 0,-1 0 1 0 0,2 0-1 0 0,-1 1 0 0 0,1-1 0 0 0,0 0 0 0 0,2-17 0 0 0,0 8-19 0 0,1 1 0 0 0,9-34 0 0 0,-6 38-53 0 0,-1 0 0 0 0,1 1 0 0 0,1 0 0 0 0,1 0 0 0 0,-1 0 0 0 0,2 1 0 0 0,-1 0 0 0 0,2 0 0 0 0,13-14 1 0 0,-4 8-50 0 0,0 1 1 0 0,1 1-1 0 0,0 0 1 0 0,30-16-1 0 0,-41 26 18 0 0,1 1-1 0 0,-1-1 1 0 0,1 1 0 0 0,15-4-1 0 0,-22 8-45 0 0,0 0 0 0 0,0-1-1 0 0,0 1 1 0 0,0 0 0 0 0,0 1-1 0 0,1-1 1 0 0,-1 0 0 0 0,0 0 0 0 0,0 1-1 0 0,0 0 1 0 0,0-1 0 0 0,0 1-1 0 0,0 0 1 0 0,0 0 0 0 0,0 0 0 0 0,0 0-1 0 0,-1 0 1 0 0,1 0 0 0 0,0 1-1 0 0,2 2 1 0 0,1 1-731 0 0,0 0 0 0 0,-1 0-1 0 0,1 0 1 0 0,3 9 0 0 0,-6-12-1083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0,'0'0'13476'0'0,"1"2"-13030"0"0,2 14 103 0 0,1 0 0 0 0,-2 1 0 0 0,1 24 0 0 0,3 17 360 0 0,-5-48-1265 0 0,6 36 1512 0 0,-2-17-6645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68 7831 0 0,'0'0'1778'0'0,"1"-2"-726"0"0,1-1-685 0 0,-1 2-122 0 0,1 0-1 0 0,-1 0 1 0 0,0 0 0 0 0,-1 0-1 0 0,1-1 1 0 0,0 1-1 0 0,0 0 1 0 0,0-1 0 0 0,-1 1-1 0 0,1 0 1 0 0,-1-1-1 0 0,1 1 1 0 0,-1-1-1 0 0,1 1 1 0 0,-1-1 0 0 0,0 1-1 0 0,0-1 1 0 0,0-2-1 0 0,-6-14 855 0 0,6 17-1059 0 0,0 0-1 0 0,-1 0 1 0 0,1 0 0 0 0,-1 0 0 0 0,1 0 0 0 0,-1 0 0 0 0,0 1 0 0 0,1-1 0 0 0,-1 0 0 0 0,0 0 0 0 0,1 0 0 0 0,-1 1 0 0 0,0-1 0 0 0,0 0 0 0 0,0 1 0 0 0,0-1 0 0 0,0 1 0 0 0,0-1 0 0 0,0 1 0 0 0,0-1 0 0 0,0 1 0 0 0,0 0 0 0 0,-1-1 0 0 0,-9 2-29 0 0,-1 0 0 0 0,1 1 0 0 0,0 0 0 0 0,0 1 1 0 0,0 0-1 0 0,0 0 0 0 0,0 2 0 0 0,1-1 0 0 0,-11 7 1 0 0,-12 8-46 0 0,-41 32 1 0 0,42-23 22 0 0,22-17 11 0 0,9-11 0 0 0,1 0 0 0 0,0 1 0 0 0,-1-1 0 0 0,1 1 0 0 0,0-1 0 0 0,0 0 0 0 0,-1 1 0 0 0,1-1 0 0 0,0 1 0 0 0,0-1 0 0 0,0 1 0 0 0,0-1 0 0 0,-1 1 0 0 0,1-1 0 0 0,0 1 0 0 0,0-1 0 0 0,0 1 0 0 0,0-1 0 0 0,0 1 0 0 0,0 0 0 0 0,1 0 4 0 0,0 0 0 0 0,-1 0 0 0 0,1 0 0 0 0,0-1 0 0 0,0 1 0 0 0,-1 0 0 0 0,1 0 0 0 0,0 0 0 0 0,0-1 0 0 0,0 1 0 0 0,0-1 0 0 0,0 1 0 0 0,0-1 0 0 0,0 1 0 0 0,0-1 0 0 0,0 1 0 0 0,0-1 0 0 0,1 0 0 0 0,-1 1 0 0 0,0-1 0 0 0,0 0 0 0 0,0 0 0 0 0,0 0 0 0 0,0 0 0 0 0,1 0 0 0 0,-1 0 0 0 0,1-1 0 0 0,4 0 19 0 0,0 1-1 0 0,0-2 0 0 0,-1 1 1 0 0,8-3-1 0 0,0-1-162 0 0,0-1 1 0 0,0-1-1 0 0,-1 0 0 0 0,0-1 0 0 0,20-16 1 0 0,-30 22 49 0 0,-2 3-2 0 0,0-1 88 0 0,0 0-1 0 0,0 0 1 0 0,0 0-1 0 0,0 1 1 0 0,0-1 0 0 0,0 0-1 0 0,0 0 1 0 0,0 0 0 0 0,1 1-1 0 0,-1-1 1 0 0,0 0-1 0 0,0 0 1 0 0,0 0 0 0 0,0 0-1 0 0,0 1 1 0 0,0-1 0 0 0,0 0-1 0 0,1 0 1 0 0,-1 0-1 0 0,0 0 1 0 0,0 0 0 0 0,0 1-1 0 0,0-1 1 0 0,1 0 0 0 0,-1 0-1 0 0,0 0 1 0 0,0 0-1 0 0,0 0 1 0 0,1 0 0 0 0,-1 0-1 0 0,0 0 1 0 0,1 1-1 0 0,-1-1 0 0 0,1 0 0 0 0,-1 0 0 0 0,1 1 1 0 0,-1-1-1 0 0,1 0 0 0 0,-1 1 0 0 0,0-1 0 0 0,1 0 1 0 0,-1 1-1 0 0,0-1 0 0 0,1 0 0 0 0,-1 1 0 0 0,0-1 1 0 0,0 1-1 0 0,1-1 0 0 0,-1 1 0 0 0,0-1 1 0 0,0 1-1 0 0,1 0 0 0 0,1 8-17 0 0,0 1 1 0 0,-1-1 0 0 0,0 0-1 0 0,0 1 1 0 0,-1 13-1 0 0,-8 53-24 0 0,1 0 50 0 0,7-55 10 0 0,1 0 1 0 0,1 0-1 0 0,1 0 0 0 0,1 0 0 0 0,0-1 0 0 0,10 25 1 0 0,-2-13 204 0 0,2 0 1 0 0,1-2 0 0 0,20 32 0 0 0,-25-43 275 0 0,0 1 0 0 0,-1 0 1 0 0,-2 1-1 0 0,0 0 0 0 0,-1 0 0 0 0,5 36 1 0 0,-9-53-441 0 0,-2 21 88 0 0,0-18-105 0 0,0-4-25 0 0,-1 1 1 0 0,1 0 0 0 0,-1-1 0 0 0,0 1 0 0 0,0-1 0 0 0,0 1-1 0 0,-3 5 1 0 0,-1 4 53 0 0,-2-1 10 0 0,-3-3-26 0 0,8-8-67 0 0,0 0-1 0 0,1 0 1 0 0,-1 0 0 0 0,0 0 0 0 0,-1 0-1 0 0,1-1 1 0 0,0 1 0 0 0,0-1 0 0 0,0 1-1 0 0,0-1 1 0 0,0 0 0 0 0,-1 0 0 0 0,1 0 0 0 0,0 0-1 0 0,0 0 1 0 0,-3-1 0 0 0,2 0-40 0 0,-1 0 1 0 0,1-1-1 0 0,-1 1 1 0 0,1-1-1 0 0,0 1 1 0 0,0-1-1 0 0,0 0 1 0 0,-6-5-1 0 0,0-1-167 0 0,1-1 0 0 0,0 0-1 0 0,1 0 1 0 0,-13-20 0 0 0,13 16-456 0 0,-1-1 0 0 0,2 0 0 0 0,0 0 0 0 0,0 0 0 0 0,2-1 0 0 0,-1 0 0 0 0,-2-22 0 0 0,3 5-4672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1839 0 0,'-2'4'134'0'0,"-8"25"3277"0"0,-8 42 1 0 0,3 33 60 0 0,4 109-1501 0 0,6-79-428 0 0,-37 264 1770 0 0,40-386-2792 0 0,-2 1 0 0 0,1-1 0 0 0,-2 0-1 0 0,-7 16 1 0 0,11-27-197 0 0,3-2-260 0 0,201-218 285 0 0,-194 208-376 0 0,43-45-368 0 0,-50 55 302 0 0,-2 2-143 0 0,0 0 225 0 0,0 0 1 0 0,0 0-1 0 0,1 0 1 0 0,-1 0-1 0 0,0 0 1 0 0,1 0-1 0 0,-1 0 1 0 0,1 0-1 0 0,1 2 1 0 0,1 3-7 0 0,1 9-3 0 0,-1 0-1 0 0,0 0 1 0 0,-1 1 0 0 0,-1-1-1 0 0,-1 19 1 0 0,0-11-9 0 0,5 30 0 0 0,-5-48 20 0 0,7 27-66 0 0,-7-31 7 0 0,1 1-1 0 0,0-1 0 0 0,0 1 1 0 0,0-1-1 0 0,0 0 0 0 0,0 1 1 0 0,0-1-1 0 0,0 0 0 0 0,0 0 1 0 0,0 0-1 0 0,1 0 0 0 0,-1 0 1 0 0,0 0-1 0 0,1 0 0 0 0,1 1 1 0 0,-2-2 9 0 0,-1 1-191 0 0,1-1 0 0 0,-1 0 0 0 0,1 1 0 0 0,0-1 0 0 0,-1 0 0 0 0,1 1 0 0 0,0-1 0 0 0,-1 0 0 0 0,1 0 0 0 0,0 0 0 0 0,-1 0 0 0 0,1 1 0 0 0,0-1 0 0 0,-1 0 0 0 0,1 0 0 0 0,0 0 0 0 0,1-1 0 0 0,1 1-1254 0 0,11 0-4587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10799 0 0,'-11'20'283'0'0,"1"1"1"0"0,1-1-1 0 0,1 2 0 0 0,-11 43 0 0 0,16-53-37 0 0,-5 21 362 0 0,1 0 0 0 0,-2 37 0 0 0,2 67 636 0 0,6-103-943 0 0,1 41 691 0 0,2 1 1 0 0,5-1-1 0 0,17 88 0 0 0,-4-43-442 0 0,-20-108-939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10591 0 0,'0'0'2032'0'0,"3"0"-1036"0"0,68-2 2075 0 0,-1-3 0 0 0,107-20-1 0 0,76-6-1728 0 0,-28 5-1440 0 0,-158 16-788 0 0,15-3-4090 0 0,-59 10 2970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23 2759 0 0,'3'1'207'0'0,"21"1"706"0"0,1 0 0 0 0,28-3 0 0 0,-17 1 9193 0 0,-36 2-10006 0 0,0-1 0 0 0,-1 1 0 0 0,1 0 0 0 0,-1 0 0 0 0,1-1 0 0 0,-1 1-1 0 0,0 0 1 0 0,0-1 0 0 0,0 1 0 0 0,0 0 0 0 0,0-1 0 0 0,0 0 0 0 0,0 1 0 0 0,-1-1 0 0 0,-2 3 0 0 0,-23 16 700 0 0,-12 5 142 0 0,13-10-415 0 0,0 2 0 0 0,2 1-1 0 0,-30 27 1 0 0,45-35-388 0 0,-8 6 215 0 0,-16 22 1 0 0,29-33-265 0 0,0 0 1 0 0,1 0 0 0 0,0 0 0 0 0,0 1-1 0 0,1-1 1 0 0,-1 1 0 0 0,1-1-1 0 0,0 1 1 0 0,-1 9 0 0 0,2-13 93 0 0,12 9 169 0 0,-8-9-309 0 0,0 0 1 0 0,0 0-1 0 0,1 0 0 0 0,-1-1 0 0 0,0 1 0 0 0,1-1 1 0 0,-1 0-1 0 0,1 0 0 0 0,-1 0 0 0 0,1 0 0 0 0,-1 0 0 0 0,6-1 1 0 0,5 1 133 0 0,27-4 0 0 0,-19 2-88 0 0,-1-2-40 0 0,-1-1-1 0 0,1 0 0 0 0,-1-1 0 0 0,0-2 0 0 0,-1 0 1 0 0,1-1-1 0 0,-1 0 0 0 0,20-14 0 0 0,-37 21-79 0 0,0 0-1 0 0,0 0 1 0 0,-1-1 0 0 0,1 1-1 0 0,-1 0 1 0 0,1 0-1 0 0,-1-1 1 0 0,1 1 0 0 0,-1-1-1 0 0,0 0 1 0 0,0 1 0 0 0,1-1-1 0 0,-1 0 1 0 0,0 1-1 0 0,-1-1 1 0 0,1 0 0 0 0,1-4-1 0 0,-1 2-41 0 0,-1 0-1 0 0,0-1 0 0 0,0 1 1 0 0,0 0-1 0 0,0-1 0 0 0,-1 1 1 0 0,0-5-1 0 0,-3-5-21 0 0,0 0 0 0 0,0 0-1 0 0,-8-15 1 0 0,-8-24-490 0 0,19 50 414 0 0,0-1 1 0 0,0 1 0 0 0,1 0-1 0 0,-1-1 1 0 0,1 1 0 0 0,0-1 0 0 0,0 1-1 0 0,1 0 1 0 0,-1-1 0 0 0,1 1-1 0 0,-1 0 1 0 0,1-1 0 0 0,0 1-1 0 0,0 0 1 0 0,0 0 0 0 0,1-1-1 0 0,-1 1 1 0 0,1 0 0 0 0,0 1-1 0 0,2-4 1 0 0,9-10-1626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13359 0 0,'0'0'1210'0'0,"-1"2"-996"0"0,-6 8 176 0 0,-1 0-1 0 0,1 0 1 0 0,-2 0 0 0 0,0-1-1 0 0,-9 8 1 0 0,-55 40 4169 0 0,47-38-4036 0 0,2-1 487 0 0,-32 31 0 0 0,49-42-920 0 0,0 1 0 0 0,1-1-1 0 0,0 1 1 0 0,0 1 0 0 0,1-1 0 0 0,0 1 0 0 0,0 0-1 0 0,-4 13 1 0 0,8-19-99 0 0,0 0 1 0 0,0 0-1 0 0,0 0 0 0 0,0 0 0 0 0,1 0 1 0 0,0 6-1 0 0,3 3-129 0 0,-1-8-12 0 0,-1-3-82 0 0,0 1 1 0 0,-1-1-1 0 0,1 0 1 0 0,0 0-1 0 0,0 0 1 0 0,0 0 0 0 0,0-1-1 0 0,-1 1 1 0 0,1 0-1 0 0,0 0 1 0 0,1 0-1 0 0,-1-1 1 0 0,0 1-1 0 0,0 0 1 0 0,0-1-1 0 0,2 1 1 0 0,6 2-4817 0 0,1-3-1732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293 680 3223 0 0,'-72'49'772'0'0,"27"-13"10146"0"0,50-36-10639 0 0,-1-1 0 0 0,1 0 0 0 0,0 0 0 0 0,-1 0 0 0 0,1 0-1 0 0,0-1 1 0 0,-1 0 0 0 0,0 0 0 0 0,1 0 0 0 0,-1 0 0 0 0,0-1 0 0 0,0 0 0 0 0,4-4 0 0 0,7-6 48 0 0,24-27 1 0 0,-37 37-259 0 0,6-7-33 0 0,0-1 0 0 0,-1 0-1 0 0,0 0 1 0 0,-1-1 0 0 0,9-20 0 0 0,-4 2 7 0 0,8-39 0 0 0,-13 44-195 0 0,-2-1 0 0 0,-1 0 0 0 0,-1-1 0 0 0,-2 1 0 0 0,0 0-1 0 0,-6-37 1 0 0,1 29-456 0 0,-2 0 0 0 0,-1 1-1 0 0,-2 0 1 0 0,-19-45 0 0 0,27 73 521 0 0,0 0 0 0 0,-1 0 0 0 0,1 1 0 0 0,-1-1 0 0 0,0 0 0 0 0,0 1 0 0 0,-1 0 0 0 0,1-1 0 0 0,-1 1 0 0 0,0 1 0 0 0,0-1 0 0 0,-7-4 0 0 0,10 7 83 0 0,1 1-1 0 0,-1 0 1 0 0,0-1 0 0 0,1 1 0 0 0,-1 0-1 0 0,0 0 1 0 0,1 0 0 0 0,-1 0-1 0 0,1-1 1 0 0,-1 1 0 0 0,0 0-1 0 0,1 0 1 0 0,-1 0 0 0 0,0 0 0 0 0,1 1-1 0 0,-1-1 1 0 0,0 0 0 0 0,-1 0-1 0 0,0 1 0 0 0,-11 3 5 0 0,10-2 14 0 0,0 0 0 0 0,0 0 0 0 0,0 0 0 0 0,0 1 0 0 0,0-1-1 0 0,0 1 1 0 0,1 0 0 0 0,-1-1 0 0 0,-3 7 0 0 0,-16 33 224 0 0,10-18-15 0 0,-5 12 197 0 0,2 1 1 0 0,1 1-1 0 0,-17 76 0 0 0,0 2 243 0 0,11-51-204 0 0,3 0 0 0 0,3 1-1 0 0,3 1 1 0 0,-4 86 0 0 0,14-134-357 0 0,2 1 1 0 0,0-1 0 0 0,1 1-1 0 0,1-1 1 0 0,7 24 0 0 0,-6-31 0 0 0,0-1 1 0 0,0 0 0 0 0,1 1 0 0 0,1-2 0 0 0,0 1 0 0 0,0-1 0 0 0,1 0-1 0 0,1 0 1 0 0,12 13 0 0 0,-13-16-89 0 0,-2-3-28 0 0,-1 0 0 0 0,0 1 1 0 0,0-1-1 0 0,0 1 0 0 0,5 9 1 0 0,-9-13-32 0 0,0 0 0 0 0,1 0 0 0 0,-1 0 0 0 0,0 0 0 0 0,0 0 0 0 0,0 0 0 0 0,0 0 0 0 0,0 0 0 0 0,0 0 0 0 0,0 0 0 0 0,0 0 0 0 0,-1 0 0 0 0,1 0-1 0 0,0 0 1 0 0,-1 0 0 0 0,1 0 0 0 0,-1 0 0 0 0,1 0 0 0 0,-1 0 0 0 0,0 1 0 0 0,-14 17-1035 0 0,15-18 1015 0 0,-33 30-2917 0 0,10-12-2758 0 0,14-12 1152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2303 0 0,'0'0'102'0'0,"2"-1"-1"0"0,6-2 990 0 0,0-1 1 0 0,1 2-1 0 0,-1-1 1 0 0,1 1-1 0 0,0 0 0 0 0,10 0 1 0 0,58-1 9470 0 0,-42 2-8567 0 0,-3-1-3399 0 0,56-6 2280 0 0,293-21 1063 0 0,-344 31-1384 0 0,-13 0-2635 0 0,-8-2-4682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8783 0 0,'0'0'2712'0'0,"2"0"-2066"0"0,3 0-290 0 0,-1 0 1 0 0,0-1 0 0 0,0 1 0 0 0,0-1 0 0 0,0 0-1 0 0,0 0 1 0 0,0 0 0 0 0,0-1 0 0 0,0 0-1 0 0,0 1 1 0 0,-1-1 0 0 0,1-1 0 0 0,-1 1 0 0 0,1 0-1 0 0,-1-1 1 0 0,6-5 0 0 0,-8 6 2 0 0,0 1-21 0 0,5-7 2556 0 0,-8 10-2764 0 0,-4 2-101 0 0,4-3-24 0 0,-1 1-1 0 0,1 0 1 0 0,0 0 0 0 0,-1 0-1 0 0,1 0 1 0 0,0 0 0 0 0,0 0-1 0 0,0 1 1 0 0,1-1-1 0 0,-3 5 1 0 0,3-7 15 0 0,0 2 103 0 0,-1 1-1 0 0,1-1 1 0 0,-1 0-1 0 0,1 1 1 0 0,0-1-1 0 0,0 1 1 0 0,-1 4-1 0 0,11-6-30 0 0,-8-1-86 0 0,0 0-1 0 0,-1 0 1 0 0,1 0-1 0 0,-1 0 1 0 0,1 0-1 0 0,0 0 1 0 0,-1 0-1 0 0,1 0 1 0 0,0-1-1 0 0,-1 1 1 0 0,1 0-1 0 0,-1 0 1 0 0,1-1-1 0 0,-1 1 1 0 0,1 0-1 0 0,-1-1 1 0 0,1 1-1 0 0,-1-1 1 0 0,1 1-1 0 0,0-1 1 0 0,0-1 7 0 0,7-7-2 0 0,-6-1-11 0 0,-4 3-12 0 0,2 5-47 0 0,-9 15-7142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7831 0 0,'-3'1'603'0'0,"-212"69"4409"0"0,-3-25-2155 0 0,176-33-2747 0 0,0 2-1 0 0,1 2 1 0 0,1 2 0 0 0,-55 33-1 0 0,87-47-87 0 0,1 1 0 0 0,1-1 0 0 0,-13 12 0 0 0,18-15 174 0 0,2 2-92 0 0,1 1-49 0 0,1 0 1 0 0,0-1-1 0 0,0 1 0 0 0,0 0 0 0 0,0-1 1 0 0,1 1-1 0 0,-1-1 0 0 0,1 0 0 0 0,0 0 1 0 0,0-1-1 0 0,0 1 0 0 0,0-1 0 0 0,6 2 1 0 0,10 5 269 0 0,35 9 0 0 0,-27-10-77 0 0,41 13 264 0 0,15 5-333 0 0,123 54 0 0 0,-194-73-63 0 0,-1 0 0 0 0,1 0 0 0 0,-1 1 0 0 0,-1 0 1 0 0,1 1-1 0 0,18 20 0 0 0,-26-24-89 0 0,0-1 0 0 0,0 1 0 0 0,-1 0 0 0 0,1 1 0 0 0,-1-1 0 0 0,0 0 0 0 0,-1 1 0 0 0,1 0 0 0 0,-1 0-1 0 0,0 0 1 0 0,0 0 0 0 0,-1 0 0 0 0,0 0 0 0 0,0 0 0 0 0,-1 0 0 0 0,1 0 0 0 0,-1 1 0 0 0,-1 7 0 0 0,0-11-18 0 0,0 0-1 0 0,0 0 1 0 0,0 0 0 0 0,0-1 0 0 0,0 1-1 0 0,0 0 1 0 0,-1-1 0 0 0,1 1 0 0 0,-1-1-1 0 0,0 1 1 0 0,0-1 0 0 0,0 0 0 0 0,0 0-1 0 0,0 0 1 0 0,0 0 0 0 0,-1 0-1 0 0,1 0 1 0 0,-5 2 0 0 0,-5 2 20 0 0,0-1 1 0 0,-24 9-1 0 0,26-11-10 0 0,-5 2-36 0 0,0-2 1 0 0,0 0-1 0 0,0 0 0 0 0,-1-1 0 0 0,1-1 0 0 0,-31-2 0 0 0,13-2-74 0 0,0-2-1 0 0,-38-10 0 0 0,62 13 88 0 0,0-1 1 0 0,1 0 0 0 0,-1 0-1 0 0,0-1 1 0 0,1 0 0 0 0,0 0-1 0 0,-8-6 1 0 0,14 8 6 0 0,0 1 0 0 0,0-1 1 0 0,-1 0-1 0 0,1 0 0 0 0,0 0 0 0 0,1 0 1 0 0,-1-1-1 0 0,0 1 0 0 0,1 0 1 0 0,-1-1-1 0 0,1 1 0 0 0,0-1 0 0 0,0 1 1 0 0,0-1-1 0 0,0 0 0 0 0,0 0 0 0 0,1 1 1 0 0,-1-1-1 0 0,1 0 0 0 0,-1 0 1 0 0,1 0-1 0 0,0 1 0 0 0,0-1 0 0 0,1 0 1 0 0,-1 0-1 0 0,2-4 0 0 0,0 0-4 0 0,0 0 0 0 0,1 0 0 0 0,0 0-1 0 0,0 1 1 0 0,1-1 0 0 0,0 1 0 0 0,0 0 0 0 0,0 0-1 0 0,1 1 1 0 0,0-1 0 0 0,0 1 0 0 0,1 0 0 0 0,-1 0-1 0 0,11-6 1 0 0,6-3-20 0 0,1 1 0 0 0,41-17 0 0 0,-42 20 20 0 0,15-6-40 0 0,-4 2 38 0 0,0-1 0 0 0,-1-2-1 0 0,38-26 1 0 0,-65 40-24 0 0,-1-1 0 0 0,0 0-1 0 0,-1 0 1 0 0,1 0 0 0 0,-1 0 0 0 0,1 0-1 0 0,-1-1 1 0 0,-1 1 0 0 0,1-1 0 0 0,2-7-1 0 0,-3 9-286 0 0,-1-1 1 0 0,0 0-1 0 0,0 1 0 0 0,0-1 0 0 0,0 0 0 0 0,-1 0 0 0 0,0 1 1 0 0,1-1-1 0 0,-2 0 0 0 0,1 0 0 0 0,0 1 0 0 0,-1-1 0 0 0,1 0 1 0 0,-1 0-1 0 0,-2-4 0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10159 0 0,'-3'0'464'0'0,"-22"-3"158"0"0,35 3 4383 0 0,73 0-2382 0 0,157-26-57 0 0,-221 22-2472 0 0,21-3 177 0 0,0 2 1 0 0,80-1-1 0 0,-78 8-213 0 0,100 10-8 0 0,-103-8-93 0 0,-1-2-1 0 0,48-3 0 0 0,-74 1 26 0 0,0-1-1 0 0,0-1 0 0 0,0 0 0 0 0,16-5 0 0 0,-21 5 20 0 0,5-1 10 0 0,-16 6-4 0 0,0-1-1 0 0,-1 1 1 0 0,1 0 0 0 0,0 0 0 0 0,1 1-1 0 0,-7 6 1 0 0,2-2-13 0 0,-19 19-46 0 0,-41 55-1 0 0,-17 37 9 0 0,42-56 66 0 0,0 0 356 0 0,-61 119-1 0 0,87-148-248 0 0,4-8-63 0 0,1 0 0 0 0,-11 32 0 0 0,24-57-64 0 0,-1-1-1 0 0,0 0 1 0 0,0 0 0 0 0,0 0 0 0 0,0 0 0 0 0,0 1 0 0 0,0-1-1 0 0,0 0 1 0 0,0 0 0 0 0,0 0 0 0 0,1 0 0 0 0,-1 1-1 0 0,0-1 1 0 0,0 0 0 0 0,0 0 0 0 0,0 0 0 0 0,1 0-1 0 0,-1 0 1 0 0,0 0 0 0 0,0 1 0 0 0,0-1 0 0 0,0 0 0 0 0,1 0-1 0 0,-1 0 1 0 0,0 0 0 0 0,0 0 0 0 0,0 0 0 0 0,1 0-1 0 0,-1 0 1 0 0,0 0 0 0 0,0 0 0 0 0,0 0 0 0 0,1 0-1 0 0,-1 0 1 0 0,0 0 0 0 0,0 0 0 0 0,8 0-19 0 0,-8 0 17 0 0,5-1-190 0 0,0 0 0 0 0,0 0 0 0 0,0-1 0 0 0,-1 0 0 0 0,1 0 0 0 0,-1 0 0 0 0,1 0 0 0 0,-1-1 0 0 0,0 1 0 0 0,8-7 0 0 0,1-1-425 0 0,26-17-849 0 0,0-2-8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123 140 3679 0 0,'-2'0'284'0'0,"-16"3"-388"0"0,-25 3 4478 0 0,30-4 2 0 0,-22 7-1 0 0,33-8-4280 0 0,0-1 1284 0 0,0 1-1047 0 0,2-1-284 0 0,0 0 1 0 0,-1 0-1 0 0,1 0 1 0 0,0 0-1 0 0,0 0 0 0 0,0 0 1 0 0,-1 0-1 0 0,1 0 1 0 0,0 0-1 0 0,0 0 1 0 0,0 0-1 0 0,0 0 1 0 0,-1 0-1 0 0,1 0 0 0 0,0 0 1 0 0,0 0-1 0 0,0 0 1 0 0,0 0-1 0 0,-1 0 1 0 0,1 0-1 0 0,0 0 0 0 0,0 0 1 0 0,0 0-1 0 0,0 1 1 0 0,0-1-1 0 0,-1 0 1 0 0,1 0-1 0 0,0 0 0 0 0,0 0 1 0 0,0 0-1 0 0,0 0 1 0 0,0 1-1 0 0,0-1 1 0 0,0 0-1 0 0,0 0 1 0 0,0 0-1 0 0,0 0 0 0 0,-1 1 1 0 0,1-1-1 0 0,0 0 1 0 0,0 0-1 0 0,0 0 1 0 0,0 0-1 0 0,0 1 0 0 0,0-1 1 0 0,0 0-1 0 0,0 0 1 0 0,0 0-1 0 0,0 0 1 0 0,0 1-1 0 0,1-1 0 0 0,-1 0 1 0 0,12 6 509 0 0,22 1-474 0 0,-15-6 11 0 0,1-1-1 0 0,-1-1 1 0 0,0 0-1 0 0,0-2 1 0 0,24-5-1 0 0,-8 1-13 0 0,269-71 313 0 0,-207 50-335 0 0,-86 25-55 0 0,173-42 67 0 0,-152 39-391 0 0,-30 5 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4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9215 0 0,'0'0'2335'0'0,"-2"3"-814"0"0,-34 78 3083 0 0,22-53-3928 0 0,1 1 1 0 0,1 1-1 0 0,-16 61 1 0 0,24-67-449 0 0,0 0 1 0 0,2 0 0 0 0,1 0 0 0 0,1 1 0 0 0,0-1 0 0 0,9 47 0 0 0,8 5 182 0 0,-16-74-270 0 0,-1 0-77 0 0,0 6 0 0 0,0-7-124 0 0,0 0 0 0 0,0-1 0 0 0,1 1-1 0 0,-1 0 1 0 0,0-1 0 0 0,0 1 0 0 0,0-1 0 0 0,1 1-1 0 0,-1 0 1 0 0,0-1 0 0 0,1 1 0 0 0,-1-1 0 0 0,1 1-1 0 0,-1-1 1 0 0,1 1 0 0 0,-1-1 0 0 0,1 1 0 0 0,-1-1-1 0 0,1 0 1 0 0,-1 1 0 0 0,1-1 0 0 0,-1 0 0 0 0,1 1 0 0 0,0-1-1 0 0,0 1 1 0 0,14 2-1219 0 0,-15-3 1298 0 0,17 1-1074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13271 0 0,'0'0'1202'0'0,"1"2"-988"0"0,1 16-66 0 0,0-1 0 0 0,-1 1 0 0 0,0-1 0 0 0,-3 19 0 0 0,1 5 338 0 0,4 89 1596 0 0,38 240 1 0 0,-34-327-1824 0 0,2 66 1 0 0,-9-86-205 0 0,-1 1-1 0 0,-1-1 1 0 0,-1 0 0 0 0,-9 34 0 0 0,10-46-19 0 0,1-6-1 0 0,0 0 0 0 0,-1 0 0 0 0,1 0 0 0 0,-5 8 0 0 0,5-11-103 0 0,4-2-107 0 0,3-3-155 0 0,-1 1-1 0 0,1-1 1 0 0,0 0 0 0 0,-1 0-1 0 0,0-1 1 0 0,0 1-1 0 0,0-1 1 0 0,0-1 0 0 0,6-6-1 0 0,3-6-821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56 12007 0 0,'0'0'1083'0'0,"2"1"-779"0"0,20 7 2086 0 0,-12-4-1955 0 0,1 0 0 0 0,-1 0 0 0 0,0-2 0 0 0,1 1 0 0 0,-1-1 0 0 0,19 1 0 0 0,4-5 225 0 0,100-7 994 0 0,-70 2-1506 0 0,-61 7-185 0 0,-1 0-1 0 0,0 0 1 0 0,0 0 0 0 0,0-1-1 0 0,0 1 1 0 0,0 0 0 0 0,0-1-1 0 0,0 1 1 0 0,0 0-1 0 0,0-1 1 0 0,0 1 0 0 0,0-1-1 0 0,0 0 1 0 0,0 1 0 0 0,0-1-1 0 0,0 0 1 0 0,-1 1-1 0 0,1-1 1 0 0,0 0 0 0 0,0 0-1 0 0,-1 0 1 0 0,1 0-1 0 0,-1 0 1 0 0,1 0 0 0 0,0 0-1 0 0,-1 0 1 0 0,0 0 0 0 0,1 0-1 0 0,-1 0 1 0 0,0 0-1 0 0,1 0 1 0 0,-1 0 0 0 0,0 0-1 0 0,0 0 1 0 0,0 0 0 0 0,0 0-1 0 0,0-1 1 0 0,0 1-1 0 0,0 0 1 0 0,-1 0 0 0 0,1 0-1 0 0,0 0 1 0 0,-1 0 0 0 0,1 0-1 0 0,0 0 1 0 0,-1 0-1 0 0,1 0 1 0 0,-1 0 0 0 0,0 0-1 0 0,1 0 1 0 0,-1 0 0 0 0,0 0-1 0 0,1 1 1 0 0,-1-1-1 0 0,0 0 1 0 0,0 0 0 0 0,0 1-1 0 0,-1-2 1 0 0,-3-1-112 0 0,-1 0 0 0 0,1 1 1 0 0,0 0-1 0 0,-1 0 0 0 0,1 0 0 0 0,-1 0 1 0 0,1 1-1 0 0,-1 0 0 0 0,0 0 0 0 0,1 0 1 0 0,-1 1-1 0 0,0 0 0 0 0,0 0 0 0 0,-10 2 1 0 0,-7 2-187 0 0,1 1 1 0 0,-31 11 0 0 0,29-9 276 0 0,-5 2 286 0 0,-45 21 1 0 0,63-25-68 0 0,0 1 1 0 0,0 0 0 0 0,1 1-1 0 0,0 0 1 0 0,1 1-1 0 0,-18 17 1 0 0,25-23-91 0 0,0 0-1 0 0,0 0 1 0 0,1 0 0 0 0,-1 1-1 0 0,1-1 1 0 0,-1 1 0 0 0,1-1-1 0 0,0 1 1 0 0,0-1 0 0 0,0 1-1 0 0,0 0 1 0 0,1-1 0 0 0,-1 1-1 0 0,1 0 1 0 0,0 0 0 0 0,-1-1-1 0 0,2 6 1 0 0,-1-4-2 0 0,1-1 0 0 0,0 1 0 0 0,0-1 0 0 0,0 1 0 0 0,1-1 1 0 0,-1 1-1 0 0,1-1 0 0 0,0 0 0 0 0,0 0 0 0 0,0 0 0 0 0,0 0 0 0 0,3 3 0 0 0,3 1 9 0 0,-1 0 0 0 0,1-1-1 0 0,0 1 1 0 0,1-1 0 0 0,0-1-1 0 0,0 0 1 0 0,0 0 0 0 0,17 6-1 0 0,-15-8-249 0 0,-1-1 1 0 0,1 0-1 0 0,0-1 0 0 0,0 0 0 0 0,0 0 0 0 0,0-2 1 0 0,0 1-1 0 0,0-1 0 0 0,0-1 0 0 0,0 0 0 0 0,-1 0 1 0 0,14-5-1 0 0,4-3-1063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241 568 1375 0 0,'3'1'9011'0'0,"1"0"-8591"0"0,1 0 1 0 0,-1-1-1 0 0,0 1 0 0 0,1-1 1 0 0,-1 0-1 0 0,0 0 1 0 0,1-1-1 0 0,-1 1 0 0 0,1-1 1 0 0,-1 0-1 0 0,0 0 0 0 0,0 0 1 0 0,0-1-1 0 0,6-2 0 0 0,7-5 93 0 0,-1 0 0 0 0,18-13 0 0 0,-15 8 135 0 0,-2 4-260 0 0,-2-2 1 0 0,1 0-1 0 0,-2-1 1 0 0,27-28-1 0 0,-34 32-334 0 0,-1 0 0 0 0,1-1 0 0 0,-1 1 0 0 0,-1-1 0 0 0,0-1 0 0 0,0 1-1 0 0,-1-1 1 0 0,-1 1 0 0 0,5-23 0 0 0,-5 18-97 0 0,-2 0 0 0 0,0 0 1 0 0,0-1-1 0 0,-2 1 0 0 0,0 0 0 0 0,0 0 0 0 0,-7-26 0 0 0,5 32-182 0 0,0 0-1 0 0,0 0 1 0 0,0 0-1 0 0,-1 0 1 0 0,-1 0-1 0 0,0 1 1 0 0,0 0-1 0 0,0 0 1 0 0,-1 0-1 0 0,0 0 1 0 0,-1 1-1 0 0,0 0 1 0 0,-9-7-1 0 0,12 11 32 0 0,-1 0-1 0 0,1 0 0 0 0,-1 0 1 0 0,0 0-1 0 0,0 1 1 0 0,0 0-1 0 0,-1 0 0 0 0,1 0 1 0 0,0 1-1 0 0,-1 0 1 0 0,1 0-1 0 0,-1 0 0 0 0,1 1 1 0 0,-11 0-1 0 0,8 1 124 0 0,0 0 0 0 0,1 0 0 0 0,-1 1 0 0 0,0 1 0 0 0,1-1 0 0 0,-1 1 0 0 0,1 0 0 0 0,0 1 0 0 0,-11 7 0 0 0,6-3 235 0 0,1 1 0 0 0,0 0 1 0 0,0 1-1 0 0,1 0 0 0 0,1 1 1 0 0,0 0-1 0 0,0 0 0 0 0,1 1 1 0 0,0 0-1 0 0,1 0 1 0 0,-8 18-1 0 0,10-13 79 0 0,0 0 0 0 0,0 1 0 0 0,2-1 0 0 0,0 1 0 0 0,1 0 0 0 0,1 29 0 0 0,13 109 713 0 0,-9-137-869 0 0,3 33 40 0 0,12 157 117 0 0,-17-182-192 0 0,-2 1 1 0 0,-2 0-1 0 0,0 0 0 0 0,-2-1 1 0 0,-12 42-1 0 0,11-53 15 0 0,-1 1-1 0 0,0-1 1 0 0,-2 0-1 0 0,1 0 1 0 0,-2-1 0 0 0,0-1-1 0 0,-1 0 1 0 0,-1 0-1 0 0,0-1 1 0 0,0 0-1 0 0,-2-1 1 0 0,1 0 0 0 0,-22 13-1 0 0,33-24-134 0 0,1-4-1596 0 0,1 1 1457 0 0,0 1 0 0 0,0-1 0 0 0,0 0 0 0 0,0 1-1 0 0,0-1 1 0 0,1 0 0 0 0,-1 1 0 0 0,0-1 0 0 0,1 1 0 0 0,-1-1-1 0 0,1 1 1 0 0,1-4 0 0 0,6-10-1244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7743 0 0,'0'0'840'0'0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5 121 15551 0 0,'-2'0'712'0'0,"0"0"21"0"0,5 0-335 0 0,40 4 47 0 0,19-10 162 0 0,0-2-1 0 0,82-21 0 0 0,-121 24-465 0 0,109-30 913 0 0,-58 14-376 0 0,-46 14-283 0 0,30-4 0 0 0,-48 10-327 0 0,0 0 1 0 0,0 1-1 0 0,-1 0 0 0 0,1 0 1 0 0,0 1-1 0 0,17 3 0 0 0,-14 1-209 0 0,-11-5-595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10391 0 0,'0'0'474'0'0,"-2"2"-6"0"0,-6 5-375 0 0,1 1 0 0 0,0 0 1 0 0,0 1-1 0 0,1 0 1 0 0,0 0-1 0 0,0 0 1 0 0,1 1-1 0 0,-7 18 0 0 0,-24 91 1876 0 0,28-89-1586 0 0,-14 62 773 0 0,5 0 1 0 0,3 1 0 0 0,-2 138-1 0 0,18-126-206 0 0,0 14-20 0 0,-3-98-832 0 0,-1 1 0 0 0,-1 0 0 0 0,-8 29 0 0 0,6-37-281 0 0,-1 0 0 0 0,-1 0-1 0 0,0-1 1 0 0,-1 1 0 0 0,0-2-1 0 0,-1 1 1 0 0,-15 16 0 0 0,22-28-520 0 0,-1-16-9512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8751 0 0,'0'0'794'0'0,"2"-1"-652"0"0,13 0 913 0 0,116-17 6282 0 0,-43 2-6155 0 0,29-13 539 0 0,69-12 501 0 0,-170 38-2085 0 0,125-13 595 0 0,-118 15-720 0 0,1 0 0 0 0,-1 2 1 0 0,46 6-1 0 0,-66-6-191 0 0,1-1 0 0 0,-1 1 0 0 0,1 0 0 0 0,-1 0-1 0 0,0 0 1 0 0,1 0 0 0 0,-1 1 0 0 0,0-1 0 0 0,0 1 0 0 0,0 0 0 0 0,0 0 0 0 0,0 0 0 0 0,0 0 0 0 0,-1 1 0 0 0,1-1 0 0 0,-1 1 0 0 0,1 0 0 0 0,-1-1 0 0 0,3 7 0 0 0,-4-5-1377 0 0,-4 10-206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14655 0 0,'-3'-1'671'0'0,"-7"-1"-509"0"0,0 1-1 0 0,0 0 1 0 0,0 0 0 0 0,-1 1 0 0 0,1 1-1 0 0,0 0 1 0 0,0 0 0 0 0,-19 5 0 0 0,-83 31 566 0 0,89-28-716 0 0,-10 5 258 0 0,1 1 0 0 0,0 1 1 0 0,1 1-1 0 0,1 2 0 0 0,-54 45 0 0 0,78-59-87 0 0,0 1 1 0 0,0-1-1 0 0,1 1 0 0 0,-5 8 0 0 0,8-12 377 0 0,4 0-396 0 0,0 0-128 0 0,1 0 0 0 0,-1 0-1 0 0,0 0 1 0 0,0 0 0 0 0,1 0-1 0 0,-1 0 1 0 0,1-1 0 0 0,0 1 0 0 0,-1-1-1 0 0,1 0 1 0 0,4 2 0 0 0,-1-2 43 0 0,0 0 0 0 0,0 0 0 0 0,0 0 1 0 0,0-1-1 0 0,8 0 0 0 0,12-3 20 0 0,-1 0 0 0 0,0-2-1 0 0,0-1 1 0 0,0 0-1 0 0,-1-2 1 0 0,35-16 0 0 0,-54 22-164 0 0,0-1 0 0 0,0 0-1 0 0,0 1 1 0 0,-1-2 0 0 0,1 1 0 0 0,-1 0 0 0 0,1-1 0 0 0,-1 0-1 0 0,5-5 1 0 0,-8 6-13 0 0,1 0 1 0 0,0 1-1 0 0,-1-1 0 0 0,0 0 0 0 0,0 0 1 0 0,1 1-1 0 0,-2-1 0 0 0,1 0 0 0 0,0 0 0 0 0,-1 0 1 0 0,1 0-1 0 0,-1-1 0 0 0,0 1 0 0 0,0 0 1 0 0,0 0-1 0 0,0 0 0 0 0,-1 0 0 0 0,0-4 1 0 0,-1 2-35 0 0,1 0-1 0 0,-1 0 1 0 0,-1 0 0 0 0,1 1 0 0 0,-1-1 0 0 0,1 1 0 0 0,-7-7 0 0 0,7 8-176 0 0,-1 0 0 0 0,1 1 0 0 0,0-1 0 0 0,0 0 0 0 0,0 0 0 0 0,1 0 0 0 0,-1-1 0 0 0,1 1 0 0 0,-1 0 0 0 0,1-1 0 0 0,0 1 0 0 0,1 0 0 0 0,-1-1-1 0 0,0 1 1 0 0,1-1 0 0 0,0-6 0 0 0,3-2-1216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311 658 10135 0 0,'0'0'8126'0'0,"1"-3"-7609"0"0,38-90 1383 0 0,-34 77-1855 0 0,0-1 0 0 0,0 0 0 0 0,-2 0 0 0 0,0-1 0 0 0,-1 1 0 0 0,-1 0 0 0 0,-1-29 0 0 0,-4 14-317 0 0,-1 0 0 0 0,-2 1 0 0 0,-13-43 0 0 0,-46-86-612 0 0,63 154 842 0 0,-1-1 1 0 0,1 1 0 0 0,-1-1-1 0 0,0 1 1 0 0,-1 0 0 0 0,-6-7-1 0 0,9 12 14 0 0,0-1-1 0 0,0 0 1 0 0,0 1-1 0 0,0-1 0 0 0,0 1 1 0 0,0 0-1 0 0,-1 0 1 0 0,1 0-1 0 0,0 0 1 0 0,-1 0-1 0 0,1 1 0 0 0,-1-1 1 0 0,1 1-1 0 0,0-1 1 0 0,-1 1-1 0 0,1 0 1 0 0,-1 0-1 0 0,1 0 0 0 0,-1 0 1 0 0,1 0-1 0 0,-1 1 1 0 0,-3 0-1 0 0,0 1 0 0 0,0 0-1 0 0,1 1 1 0 0,0 0-1 0 0,-1-1 1 0 0,1 2-1 0 0,0-1 1 0 0,0 1-1 0 0,1-1 1 0 0,-1 1-1 0 0,1 1 1 0 0,0-1-1 0 0,0 0 1 0 0,0 1 0 0 0,-3 6-1 0 0,-6 9 40 0 0,2 0-1 0 0,-12 27 1 0 0,21-43-2 0 0,-9 24 123 0 0,0 1 0 0 0,2 0 0 0 0,1 0 0 0 0,2 1 0 0 0,1-1 0 0 0,1 1 0 0 0,1 1 0 0 0,2 36 0 0 0,5-1 352 0 0,2 1 0 0 0,26 107 0 0 0,-25-148-273 0 0,2-1-1 0 0,1 1 1 0 0,1-1 0 0 0,24 40-1 0 0,-1-1 461 0 0,-32-59-656 0 0,0 0-1 0 0,-1-1 1 0 0,1 1-1 0 0,-1 0 1 0 0,0 0-1 0 0,0 0 1 0 0,-1 0-1 0 0,1 0 1 0 0,-2 10-1 0 0,0 3-114 0 0,-8 26 1 0 0,6-27-90 0 0,2 11-1415 0 0,2-17-7168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15951 0 0,'0'0'1446'0'0,"0"2"-1192"0"0,1-1-234 0 0,-1 0 0 0 0,1 0-1 0 0,0 0 1 0 0,-1 0 0 0 0,1 0-1 0 0,0 0 1 0 0,-1 0 0 0 0,1 0-1 0 0,0 0 1 0 0,0 0 0 0 0,0 0 0 0 0,0-1-1 0 0,0 1 1 0 0,0 0 0 0 0,0-1-1 0 0,0 1 1 0 0,0-1 0 0 0,0 1-1 0 0,0-1 1 0 0,0 1 0 0 0,0-1-1 0 0,0 0 1 0 0,1 0 0 0 0,0 1 0 0 0,36 3 258 0 0,-30-3-199 0 0,69 2 974 0 0,95-10 0 0 0,-120 4-661 0 0,236-25 1241 0 0,-195 17-2188 0 0,-71 9 61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44 919 0 0,'-54'20'12459'0'0,"59"-21"-12077"0"0,-1 1 1 0 0,1-1-1 0 0,-1 0 1 0 0,0 0-1 0 0,6-3 0 0 0,7-1 172 0 0,-15 4-480 0 0,166-35 2579 0 0,-131 30-2048 0 0,0 2-1 0 0,60 0 1 0 0,-87 5-462 0 0,1 0 1 0 0,0 0-1 0 0,-1 1 0 0 0,17 4 0 0 0,-23-4-130 0 0,1-1 0 0 0,-1 1 1 0 0,0 0-1 0 0,0 0 0 0 0,1 1 0 0 0,-1-1 0 0 0,-1 1 0 0 0,1 0 0 0 0,0 0 0 0 0,-1 0 1 0 0,1 1-1 0 0,3 5 0 0 0,9 12-380 0 0,-14-19 14 0 0,5 10-3276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14279 0 0,'0'0'1567'0'0,"0"2"-1108"0"0,-3 9 1 0 0,1 1 0 0 0,1-1 0 0 0,0 0 1 0 0,0 1-1 0 0,2-1 0 0 0,-1 1 1 0 0,1-1-1 0 0,5 22 0 0 0,-1-14 12 0 0,1-1 0 0 0,0 0-1 0 0,2-1 1 0 0,15 29 0 0 0,-11-23-328 0 0,-11-21-40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827 135 7831 0 0,'2'-2'356'0'0,"33"-19"136"0"0,-34 20-195 0 0,0 0 0 0 0,0 1 0 0 0,-1-1 1 0 0,1 0-1 0 0,0 1 0 0 0,0-1 0 0 0,0 0 0 0 0,-1 0 0 0 0,1 0 0 0 0,0 0 0 0 0,-1 0 0 0 0,1 0 0 0 0,-1 0 0 0 0,1 0 0 0 0,-1 0 0 0 0,1 0 0 0 0,-1 0 0 0 0,0 0 0 0 0,1-2 0 0 0,-1 2-158 0 0,0-1-1 0 0,0 1 1 0 0,-1 0-1 0 0,1-1 1 0 0,0 1-1 0 0,-1 0 1 0 0,1-1 0 0 0,-1 1-1 0 0,1 0 1 0 0,-1-1-1 0 0,1 1 1 0 0,-1 0-1 0 0,-1-2 1 0 0,-2-1 16 0 0,1 0 0 0 0,-1 0-1 0 0,0 1 1 0 0,0-1 0 0 0,0 1-1 0 0,0 0 1 0 0,-7-3 0 0 0,-1 0 159 0 0,0 1 0 0 0,1 1-1 0 0,-1 0 1 0 0,-1 0 0 0 0,-21-2 0 0 0,-65-2 489 0 0,44 6-654 0 0,10 1-19 0 0,1 1 1 0 0,0 3 0 0 0,-1 2 0 0 0,-76 18 0 0 0,88-15-143 0 0,1 2 0 0 0,-58 24 0 0 0,79-29 9 0 0,0 1 0 0 0,0 0-1 0 0,0 1 1 0 0,1 0 0 0 0,-1 1 0 0 0,2 0-1 0 0,-1 1 1 0 0,1-1 0 0 0,1 2-1 0 0,-14 18 1 0 0,16-14-7 0 0,6-13 7 0 0,0 0 0 0 0,0 0 0 0 0,0 0 0 0 0,0-1 0 0 0,0 1 0 0 0,0 0 1 0 0,0 0-1 0 0,1 0 0 0 0,-1 0 0 0 0,0 0 0 0 0,1-1 0 0 0,-1 1 1 0 0,0 0-1 0 0,2 1 0 0 0,0 0-4 0 0,0 1 0 0 0,0-1 0 0 0,0 0 1 0 0,1 0-1 0 0,-1 0 0 0 0,1 0 0 0 0,-1-1 0 0 0,1 1 1 0 0,0-1-1 0 0,0 1 0 0 0,0-1 0 0 0,-1 0 0 0 0,1 0 0 0 0,0 0 1 0 0,4 0-1 0 0,8 1-28 0 0,29 3 1 0 0,-25-4 37 0 0,111 8 45 0 0,99 12 28 0 0,-209-17-76 0 0,1 1 0 0 0,-1 0 0 0 0,0 2 0 0 0,-1 0 0 0 0,0 1 0 0 0,0 1 0 0 0,26 17 0 0 0,-41-23 0 0 0,0 0 0 0 0,0 0 0 0 0,0 1 0 0 0,5 6 0 0 0,8 13 0 0 0,-15-10 0 0 0,-2-7 0 0 0,1 0 7 0 0,-1 0 1 0 0,0-1-1 0 0,-1 1 0 0 0,1 0 0 0 0,-1-1 1 0 0,0 1-1 0 0,-1-1 0 0 0,1 1 1 0 0,-1-1-1 0 0,-3 6 0 0 0,-3 6 50 0 0,-18 27 1 0 0,12-23-45 0 0,10-14-2 0 0,-1 0 1 0 0,0-1-1 0 0,0 1 0 0 0,-1-1 0 0 0,0 0 1 0 0,0 0-1 0 0,0-1 0 0 0,-1 0 1 0 0,0 0-1 0 0,-7 4 0 0 0,8-6 4 0 0,0 0 0 0 0,0-1-1 0 0,0 0 1 0 0,0 0 0 0 0,0 0 0 0 0,-1-1-1 0 0,1 1 1 0 0,0-2 0 0 0,-1 1 0 0 0,1-1 0 0 0,-1 0-1 0 0,1 0 1 0 0,-10-2 0 0 0,-5-1 53 0 0,-1-2 0 0 0,2 0 0 0 0,-39-16 0 0 0,53 19-56 0 0,1-1 0 0 0,-1 1 0 0 0,1-1 0 0 0,0-1 0 0 0,0 1 0 0 0,0-1 0 0 0,0 0 0 0 0,1 0-1 0 0,-1 0 1 0 0,1-1 0 0 0,0 1 0 0 0,0-1 0 0 0,1 0 0 0 0,-1 0 0 0 0,1 0 0 0 0,0-1 0 0 0,1 1 0 0 0,-4-10-1 0 0,5 10 6 0 0,0-1-1 0 0,0 1 0 0 0,0 0 0 0 0,1 0 0 0 0,0-1 1 0 0,0 1-1 0 0,0 0 0 0 0,1 0 0 0 0,0-1 0 0 0,0 1 1 0 0,0 0-1 0 0,2-5 0 0 0,0 2 39 0 0,1 1-1 0 0,0-1 1 0 0,0 1-1 0 0,0 0 1 0 0,1 0 0 0 0,0 1-1 0 0,6-7 1 0 0,5-2 49 0 0,0 0 1 0 0,1 2-1 0 0,0 0 1 0 0,1 0 0 0 0,19-9-1 0 0,70-30-104 0 0,-63 32 0 0 0,43-26 0 0 0,-76 38-37 0 0,-9 7-162 0 0,-2-2-88 0 0,0 1 205 0 0,0 0-1 0 0,-1 0 1 0 0,1 0-1 0 0,-1 0 1 0 0,0 0-1 0 0,0 1 1 0 0,1-1-1 0 0,-1 0 1 0 0,0 0-1 0 0,0 0 1 0 0,-1 1-1 0 0,1-1 1 0 0,0 1-1 0 0,-1-1 0 0 0,1 1 1 0 0,0-1-1 0 0,-1 1 1 0 0,-2-2-1 0 0,2 2-291 0 0,0 0-1 0 0,0 0 1 0 0,0 0-1 0 0,0 0 1 0 0,0 1-1 0 0,-1-1 1 0 0,1 1-1 0 0,0-1 1 0 0,0 1-1 0 0,-1 0 0 0 0,-3-1 1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0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92 127 5063 0 0,'-2'0'390'0'0,"-25"-1"-297"0"0,16 0 2947 0 0,0 0-1 0 0,-19 3 3855 0 0,20-3-3337 0 0,176-41-2451 0 0,-98 24-1020 0 0,100-21 66 0 0,-73 26-81 0 0,0 5-1 0 0,107 3 0 0 0,-190 6-75 0 0,0 0-1 0 0,21 5 1 0 0,-31-5-70 0 0,-6 13-679 0 0,1-5 735 0 0,-1-1 1 0 0,0 0-1 0 0,0 0 1 0 0,-1-1-1 0 0,0 1 1 0 0,-8 8-1 0 0,-39 39-95 0 0,-125 107-49 0 0,117-107 114 0 0,-34 34 29 0 0,77-71 55 0 0,0 1 1 0 0,-28 43 0 0 0,37-49-1 0 0,2 0 1 0 0,-1 0 0 0 0,2 1-1 0 0,0 0 1 0 0,0 0 0 0 0,2 0-1 0 0,-1 0 1 0 0,-1 27 0 0 0,4-30 18 0 0,2-7 5 0 0,3 4-142 0 0,-3-5-410 0 0,11-11-9319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64 8751 0 0,'0'0'8302'0'0,"-1"1"-7505"0"0,-8 27 34 0 0,-43 141 2642 0 0,45-138-2935 0 0,1 0-1 0 0,1 0 1 0 0,-1 51-1 0 0,7-80-313 0 0,6 14 244 0 0,-6-14-208 0 0,1-2 11 0 0,2 0-199 0 0,0 0 0 0 0,1 0 0 0 0,-1 0-1 0 0,0-1 1 0 0,1 0 0 0 0,-1 1 0 0 0,0-2 0 0 0,0 1-1 0 0,1 0 1 0 0,-1-1 0 0 0,0 0 0 0 0,-1 0 0 0 0,1 0 0 0 0,0 0-1 0 0,5-5 1 0 0,7-6 52 0 0,29-28-1 0 0,-39 35-116 0 0,60-61 6 0 0,87-84 16 0 0,-118 120-601 0 0,2 2 0 0 0,63-39-1 0 0,-92 63 99 0 0,0 1 0 0 0,1 0-1 0 0,8-3 1 0 0,-10 5-529 0 0,-1 1 0 0 0,0-1 0 0 0,1 1 0 0 0,-1 0 0 0 0,9 1 1 0 0,-3 0-1020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3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77 1375 0 0,'0'0'6400'0'0,"-11"3"-4337"0"0,10-3-1847 0 0,1 0 0 0 0,-1 0 0 0 0,0 0 1 0 0,1 0-1 0 0,-1 0 0 0 0,0 0 0 0 0,1-1 0 0 0,-1 1 0 0 0,0 0 0 0 0,1 0 0 0 0,-1-1 1 0 0,0 1-1 0 0,1 0 0 0 0,-1-1 0 0 0,1 1 0 0 0,-1-1 0 0 0,1 1 0 0 0,-1-1 0 0 0,0 0 1 0 0,0-1 103 0 0,1 2-265 0 0,-1 0 0 0 0,1-1 0 0 0,0 1 0 0 0,-1-1 1 0 0,1 1-1 0 0,0-1 0 0 0,-1 1 0 0 0,1-1 0 0 0,0 1 1 0 0,0-1-1 0 0,0 1 0 0 0,-1-1 0 0 0,1 1 0 0 0,0-1 1 0 0,0 1-1 0 0,0-1 0 0 0,0 1 0 0 0,0-1 0 0 0,0 1 1 0 0,0-1-1 0 0,0 1 0 0 0,0-1 0 0 0,1 0 0 0 0,-1 1 1 0 0,0-1-1 0 0,0 1 0 0 0,0-1 0 0 0,1 0 0 0 0,-1 0 80 0 0,1-1 0 0 0,-1 1 0 0 0,1-1 0 0 0,-1 0 0 0 0,1 1-1 0 0,0-1 1 0 0,0 1 0 0 0,-1-1 0 0 0,3-2 0 0 0,6-2 66 0 0,0 0 0 0 0,0 1 0 0 0,0 0 0 0 0,1 0 0 0 0,10-3 1 0 0,-18 7-88 0 0,2 0 33 0 0,-4 1-124 0 0,1 0 0 0 0,-1 0-1 0 0,0 0 1 0 0,0-1 0 0 0,1 1-1 0 0,-1 0 1 0 0,0 0 0 0 0,0 0-1 0 0,1 0 1 0 0,-1 0-1 0 0,0 0 1 0 0,0 0 0 0 0,1 0-1 0 0,-1-1 1 0 0,0 1 0 0 0,1 0-1 0 0,-1 0 1 0 0,0 0 0 0 0,0 0-1 0 0,1 0 1 0 0,-1 1 0 0 0,0-1-1 0 0,1 0 1 0 0,-1 0 0 0 0,0 0-1 0 0,0 0 1 0 0,1 0 0 0 0,-1 0-1 0 0,0 0 1 0 0,0 0 0 0 0,1 1-1 0 0,-1-1 1 0 0,1 2 8 0 0,0 0 0 0 0,-1 1 0 0 0,1-1 0 0 0,0 0 0 0 0,-1 0 0 0 0,0 0 0 0 0,0 1 0 0 0,0-1 0 0 0,0 0 0 0 0,0 4 0 0 0,-1-3 3 0 0,0 1-1 0 0,0-1 1 0 0,0 0-1 0 0,-1 0 1 0 0,1-1 0 0 0,-1 1-1 0 0,0 0 1 0 0,1 0-1 0 0,-1-1 1 0 0,0 1-1 0 0,-1-1 1 0 0,-1 3-1 0 0,-3 1 59 0 0,4-5-28 0 0,1 0-62 0 0,0-1 0 0 0,0 1 0 0 0,1-1 0 0 0,-1 0 0 0 0,0 1 0 0 0,0-1 0 0 0,0 0 0 0 0,0 0 0 0 0,0 0 0 0 0,1 0 0 0 0,-1-1 0 0 0,0 1 0 0 0,0 0 0 0 0,0-1 0 0 0,0 0 0 0 0,1 1 0 0 0,-1-1 0 0 0,-2-1 0 0 0,-1 0 26 0 0,-11-8-2142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3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40 6911 0 0,'2'-1'315'0'0,"5"-5"-44"0"0,-4 3-220 0 0,0 1 0 0 0,0-1 0 0 0,0 1 0 0 0,0 0 1 0 0,1 0-1 0 0,-1 0 0 0 0,7-3 0 0 0,12-6 8204 0 0,-20 11-7626 0 0,-1 1-561 0 0,0-1 0 0 0,0 0 1 0 0,0 0-1 0 0,0 1 0 0 0,0-1 1 0 0,0 1-1 0 0,0-1 0 0 0,0 1 0 0 0,0-1 1 0 0,0 1-1 0 0,0 0 0 0 0,0-1 0 0 0,-1 1 1 0 0,1 0-1 0 0,0 0 0 0 0,0 0 0 0 0,-1-1 1 0 0,1 1-1 0 0,-1 0 0 0 0,1 0 1 0 0,-1 0-1 0 0,1 0 0 0 0,-1 0 0 0 0,1 2 1 0 0,-1-1-3 0 0,1 1 0 0 0,-1 0-1 0 0,0-1 1 0 0,0 1 0 0 0,0 0 0 0 0,-1-1 0 0 0,1 1 0 0 0,-1-1 0 0 0,1 1 0 0 0,-2 2 0 0 0,-2 6 92 0 0,-1 0 1 0 0,0 0-1 0 0,-11 16 0 0 0,-45 58 602 0 0,23-35-408 0 0,-6 11 80 0 0,-129 169 208 0 0,147-195-652 0 0,25-33-49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3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230 264 10103 0 0,'0'0'919'0'0,"2"-1"-759"0"0,1 1 17 0 0,0-1 0 0 0,0 0-1 0 0,0 0 1 0 0,-1-1 0 0 0,1 1 0 0 0,0-1-1 0 0,4-2 1 0 0,-6 3 111 0 0,0 0-1 0 0,1 0 0 0 0,-1 0 1 0 0,1 0-1 0 0,-1 1 1 0 0,1-1-1 0 0,-1 0 1 0 0,4 0-1 0 0,11-3 430 0 0,0-1 0 0 0,-1 0 0 0 0,1-2 0 0 0,-1 1 0 0 0,-1-2 0 0 0,1 0 0 0 0,19-15 0 0 0,-32 21-704 0 0,1 0-1 0 0,-1-1 1 0 0,0 1-1 0 0,0 0 1 0 0,0-1 0 0 0,-1 0-1 0 0,1 1 1 0 0,-1-1-1 0 0,1 0 1 0 0,-1 0-1 0 0,0 0 1 0 0,0 0 0 0 0,0 0-1 0 0,0 0 1 0 0,-1 0-1 0 0,1 0 1 0 0,-1 0-1 0 0,0 0 1 0 0,0 0 0 0 0,0-6-1 0 0,-1 2 13 0 0,0 0 0 0 0,-1 0 0 0 0,1-1 0 0 0,-1 1 0 0 0,-1 1 0 0 0,1-1 0 0 0,-6-10 0 0 0,6 14-51 0 0,-1-1-1 0 0,1 1 1 0 0,0 0 0 0 0,-1 0-1 0 0,0 0 1 0 0,1 0-1 0 0,-1 1 1 0 0,0-1-1 0 0,-1 1 1 0 0,1-1 0 0 0,0 1-1 0 0,-1 0 1 0 0,1 0-1 0 0,-1 1 1 0 0,0-1 0 0 0,1 1-1 0 0,-1 0 1 0 0,0 0-1 0 0,0 0 1 0 0,0 0-1 0 0,0 1 1 0 0,0-1 0 0 0,0 1-1 0 0,0 0 1 0 0,-5 1-1 0 0,-9 1-133 0 0,1 1-1 0 0,-1 0 0 0 0,1 2 0 0 0,-22 7 0 0 0,30-8 147 0 0,-10 2-17 0 0,0 2 0 0 0,1 0 0 0 0,0 1 0 0 0,0 1 1 0 0,-23 17-1 0 0,33-21 27 0 0,0 1 0 0 0,1 0 0 0 0,0 0 1 0 0,0 1-1 0 0,-8 11 0 0 0,11-14 2 0 0,1 1 0 0 0,0-1-1 0 0,0 1 1 0 0,1 0 0 0 0,0 0-1 0 0,0 0 1 0 0,0 0 0 0 0,0 0 0 0 0,0 10-1 0 0,2-13 8 0 0,-1 1-1 0 0,1-1 1 0 0,0 1-1 0 0,1-1 1 0 0,-1 1 0 0 0,1-1-1 0 0,-1 0 1 0 0,1 1-1 0 0,0-1 1 0 0,0 0-1 0 0,0 0 1 0 0,1 1-1 0 0,-1-1 1 0 0,1 0 0 0 0,0 0-1 0 0,0 0 1 0 0,0-1-1 0 0,0 1 1 0 0,0 0-1 0 0,1-1 1 0 0,-1 0-1 0 0,4 4 1 0 0,0-3 54 0 0,-1 0 0 0 0,1 1 0 0 0,0-2 0 0 0,0 1 0 0 0,0-1 0 0 0,0 0 0 0 0,0 0-1 0 0,0 0 1 0 0,1-1 0 0 0,-1 0 0 0 0,8 0 0 0 0,3 0 138 0 0,-1-1-1 0 0,1-1 0 0 0,20-3 1 0 0,-28 2-134 0 0,0 0 1 0 0,0 0-1 0 0,0-1 1 0 0,-1 0-1 0 0,1 0 1 0 0,-1-1-1 0 0,12-7 1 0 0,-18 10-61 0 0,0-1 1 0 0,0 0 0 0 0,0 0-1 0 0,0 1 1 0 0,0-1 0 0 0,0-1 0 0 0,0 1-1 0 0,-1 0 1 0 0,1 0 0 0 0,-1 0-1 0 0,1-1 1 0 0,-1 1 0 0 0,0-1 0 0 0,0 1-1 0 0,1-4 1 0 0,-1-3 13 0 0,1 0 0 0 0,-1-1-1 0 0,0-12 1 0 0,0-15-1 0 0,0 34-53 0 0,0 5-60 0 0,0 8-200 0 0,-1 19-149 0 0,-2-19 445 0 0,-1 1 0 0 0,0-1-1 0 0,-1 0 1 0 0,0 0 0 0 0,-10 18 0 0 0,-34 44 169 0 0,11-17 12 0 0,12-18-90 0 0,-2-1 0 0 0,0-1 0 0 0,-49 47 0 0 0,36-42-138 0 0,39-39-194 0 0,9-9-3604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4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162 169 7367 0 0,'0'0'5047'0'0,"2"-1"-4243"0"0,2 0-65 0 0,0-1 1 0 0,0 1-1 0 0,0-1 1 0 0,0 0-1 0 0,0-1 0 0 0,4-2 1 0 0,24-23 1579 0 0,-16 13-1596 0 0,1 0-1 0 0,26-16 0 0 0,-21 18-556 0 0,31-14-1 0 0,-42 22-126 0 0,0 1 1 0 0,1 0-1 0 0,-1 1 0 0 0,1 1 1 0 0,14-2-1 0 0,-10 4-39 0 0,-3 5 0 0 0,-12-4 0 0 0,0-1 0 0 0,0 1 0 0 0,0 0 0 0 0,0 0 0 0 0,0 0 0 0 0,0 0 0 0 0,0 0 0 0 0,0 0 0 0 0,-1 0 0 0 0,1 0 0 0 0,0 0 0 0 0,-1 0 0 0 0,1 1 0 0 0,-1-1 0 0 0,1 0 0 0 0,-1 0 0 0 0,0 1 0 0 0,1 0 0 0 0,-1 1 0 0 0,0 0 0 0 0,0 0 0 0 0,0 0 0 0 0,0-1 0 0 0,0 1 0 0 0,-1 0 0 0 0,1 0 0 0 0,-2 2 0 0 0,-1 4 0 0 0,-1-1 0 0 0,1-1 0 0 0,-1 1 0 0 0,-8 11 0 0 0,-9 8 0 0 0,-26 26 0 0 0,26-30 0 0 0,-19 17 0 0 0,-48 39 0 0 0,41-43-72 0 0,-52 31 0 0 0,8-7-13 0 0,83-53 14 0 0,5-4-22 0 0,-2 4 22 0 0,3-3 18 0 0,-2 3 53 0 0,4-6 4 0 0,0-1 0 0 0,0 0 0 0 0,0 1 0 0 0,0-1 0 0 0,0 1 0 0 0,0-1 0 0 0,1 0 1 0 0,-1 1-1 0 0,0-1 0 0 0,0 0 0 0 0,0 1 0 0 0,0-1 0 0 0,0 0 0 0 0,1 1 0 0 0,-1-1 0 0 0,0 0 0 0 0,0 1 0 0 0,0-1 1 0 0,1 0-1 0 0,-1 0 0 0 0,1 1 0 0 0,2 2 23 0 0,-1-1 0 0 0,-1-1 0 0 0,1 0-1 0 0,0 0 1 0 0,-1 1 0 0 0,1-1 0 0 0,0 0-1 0 0,-1-1 1 0 0,1 1 0 0 0,0 0-1 0 0,0 0 1 0 0,0-1 0 0 0,0 1 0 0 0,0-1-1 0 0,0 0 1 0 0,3 1 0 0 0,30-3 310 0 0,-30 1-293 0 0,22-3 310 0 0,0-2-1 0 0,40-13 1 0 0,-36 9-105 0 0,39-7 0 0 0,-59 14-222 0 0,-9 3 3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4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85 5983 0 0,'-2'0'274'0'0,"-19"2"125"0"0,8-2 210 0 0,0 2-1 0 0,-15 3 1 0 0,28-5-195 0 0,-1 0 1 0 0,0 0-1 0 0,1 0 1 0 0,-1 1-1 0 0,0-1 1 0 0,1 0-1 0 0,-1 0 0 0 0,0 0 1 0 0,1 0-1 0 0,-1 0 1 0 0,0 0-1 0 0,1 0 0 0 0,-1 0 1 0 0,0 0-1 0 0,1-1 1 0 0,-1 1-1 0 0,0 0 0 0 0,1 0 1 0 0,-1 0-1 0 0,1-1 1 0 0,-1 1-1 0 0,-1-1 0 0 0,1-4 2924 0 0,4-2-3979 0 0,5-1 727 0 0,1 1 1 0 0,0 0-1 0 0,0 0 0 0 0,1 1 1 0 0,-1 0-1 0 0,1 1 0 0 0,1 0 1 0 0,10-4-1 0 0,-13 6 61 0 0,0-1-1 0 0,0 1 1 0 0,1 1-1 0 0,-1 0 1 0 0,0 0-1 0 0,1 1 1 0 0,0 0-1 0 0,-1 0 1 0 0,16 1-1 0 0,-23 0-123 0 0,0 0-1 0 0,1 1 1 0 0,-1-1-1 0 0,1 0 1 0 0,-1 1-1 0 0,1-1 1 0 0,-1 1-1 0 0,0-1 1 0 0,0 1-1 0 0,1 0 1 0 0,-1-1-1 0 0,0 1 1 0 0,0 0-1 0 0,0 0 1 0 0,1 0-1 0 0,-1 0 1 0 0,0 0-1 0 0,0 0 1 0 0,-1 1-1 0 0,1-1 1 0 0,0 0-1 0 0,0 0 1 0 0,-1 1-1 0 0,1-1 1 0 0,0 0-1 0 0,-1 1 1 0 0,1-1-1 0 0,-1 0 1 0 0,0 1-1 0 0,1-1 1 0 0,-1 1-1 0 0,0-1 1 0 0,0 1-1 0 0,0-1 1 0 0,0 1-1 0 0,0-1 1 0 0,-1 3-1 0 0,0 1-23 0 0,1 0-1 0 0,-2 1 1 0 0,1-1-1 0 0,-1 0 1 0 0,1 0-1 0 0,-2 0 1 0 0,1 0-1 0 0,-5 8 1 0 0,-3-1 21 0 0,0-1-1 0 0,-1 0 1 0 0,-1 0 0 0 0,-22 16 0 0 0,2-2-2 0 0,-203 152-795 0 0,223-169 700 0 0,1 0 0 0 0,1 1 1 0 0,-1 0-1 0 0,2 1 0 0 0,-17 21 1 0 0,24-27 22 0 0,-1 16 38 0 0,3-18 8 0 0,2 2-34 0 0,3-1 57 0 0,0-1 1 0 0,0 0 0 0 0,0 0-1 0 0,0 0 1 0 0,0 0-1 0 0,0-1 1 0 0,0 0-1 0 0,1 0 1 0 0,-1 0-1 0 0,9 0 1 0 0,8-2 213 0 0,29-3-1 0 0,-13 0 5 0 0,-27 3-147 0 0,24 1 189 0 0,32 7 281 0 0,-55-5-556 0 0,-10-2-61 0 0,12-5-1371 0 0,-10 4 1008 0 0,7-4-2818 0 0,0-3-3860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 5527 0 0,'-39'-5'590'0'0,"37"5"-435"0"0,0 0-1 0 0,1 0 1 0 0,-1 0 0 0 0,0 0 0 0 0,0 0 0 0 0,0 1 0 0 0,1-1 0 0 0,-1 1 0 0 0,0-1-1 0 0,0 1 1 0 0,1 0 0 0 0,-1-1 0 0 0,-2 3 0 0 0,3-2 238 0 0,0 0 0 0 0,0 0 0 0 0,0 0 0 0 0,0 0 0 0 0,1 0-1 0 0,-1 0 1 0 0,0 0 0 0 0,1 0 0 0 0,-1 1 0 0 0,0 1 0 0 0,0 0 75 0 0,-1 2-16 0 0,1 0-1 0 0,0 0 1 0 0,0 0-1 0 0,0 0 1 0 0,0 0-1 0 0,1 0 1 0 0,0 0-1 0 0,0 1 1 0 0,1-1-1 0 0,1 8 1 0 0,2 8 19 0 0,9 23 1 0 0,-12-41-363 0 0,12 32 429 0 0,2 0 0 0 0,24 42 0 0 0,-1-5-51 0 0,-37-69-475 0 0,39 88 448 0 0,-35-77-361 0 0,0 1-1 0 0,-2 1 0 0 0,1-1 1 0 0,1 21-1 0 0,-5-18-37 0 0,0 1-1 0 0,-1-1 0 0 0,0 0 1 0 0,-2 1-1 0 0,0-1 1 0 0,-1 0-1 0 0,-1 0 1 0 0,-1-1-1 0 0,0 0 1 0 0,-1 0-1 0 0,-1 0 0 0 0,-1-1 1 0 0,0 0-1 0 0,-1 0 1 0 0,0-1-1 0 0,-2-1 1 0 0,-12 14-1 0 0,-66 76 20 0 0,-9-1-717 0 0,97-101 443 0 0,1-1 35 0 0,0 0 0 0 0,0 0 1 0 0,0 1-1 0 0,0-2 0 0 0,-1 1 0 0 0,1 0 1 0 0,0 0-1 0 0,-1 0 0 0 0,1 0 1 0 0,0-1-1 0 0,-3 1 0 0 0,3-2 40 0 0,0 0 1 0 0,1-1-1 0 0,-1 1 0 0 0,0-1 0 0 0,1 1 1 0 0,0-1-1 0 0,-1 1 0 0 0,1-1 0 0 0,0 0 0 0 0,-1 1 1 0 0,1-3-1 0 0,1-1-268 0 0,-1 0 1 0 0,1 0-1 0 0,0 0 0 0 0,0 0 1 0 0,1 0-1 0 0,1-4 0 0 0,3-5-1409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4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2759 0 0,'-8'5'15166'0'0,"21"-1"-13400"0"0,-3-3-1368 0 0,-1-1-1 0 0,1 1 0 0 0,0-2 1 0 0,-1 0-1 0 0,1 0 0 0 0,17-4 1 0 0,-5 1 111 0 0,-7 1-342 0 0,238-46 460 0 0,-251 49-775 0 0,-8 9-4668 0 0,4-8 4333 0 0,-7 9-1215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4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2759 0 0,'1'11'20389'0'0,"4"-10"-23338"0"0,17 0 3662 0 0,0 0-1 0 0,-1-1 1 0 0,1-1-1 0 0,30-6 1 0 0,4 1-253 0 0,-18 2-350 0 0,-13 1-1284 0 0,33 0 1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3223 0 0,'0'0'16104'0'0,"2"1"-15720"0"0,9 3 1833 0 0,-11-2-2158 0 0,-2 8-47 0 0,0 0-1 0 0,0-7 31 0 0,-5 1-48 0 0,6-3-74 0 0,-4-13-113 0 0,7-9 107 0 0,-2 21 270 0 0,0 1-93 0 0,1-1 0 0 0,-1 1 1 0 0,1-1-1 0 0,-1 1 0 0 0,1-1 1 0 0,-1 1-1 0 0,0 0 1 0 0,1-1-1 0 0,-1 1 0 0 0,0-1 1 0 0,0 1-1 0 0,1 0 0 0 0,-1-1 1 0 0,0 1-1 0 0,0 1 0 0 0,-4 6-16 0 0,-4 0-59 0 0,0-2-27 0 0,7-4-45 0 0,14-6-909 0 0,29-14 850 0 0,-33 10 205 0 0,-9 7-3 0 0,1 1-1 0 0,-1-1 1 0 0,1 1 0 0 0,-1-1-1 0 0,1 0 1 0 0,-1 1 0 0 0,1-1 0 0 0,-1 1-1 0 0,1 0 1 0 0,-1-1 0 0 0,1 1 0 0 0,0-1-1 0 0,-1 1 1 0 0,1 0 0 0 0,0-1 0 0 0,-1 1-1 0 0,2 0 1 0 0,-2 2 20 0 0,-4 37-86 0 0,2-13-21 0 0,0-15 0 0 0,-6-3 0 0 0,8-8 0 0 0,-1 1 0 0 0,1-1 0 0 0,-1 0 0 0 0,1 0 0 0 0,-1 0 0 0 0,1 0 0 0 0,-1 0 0 0 0,1 0 0 0 0,-1 0 0 0 0,1 0 0 0 0,-1 0 0 0 0,1 0 0 0 0,-1 0 0 0 0,1 0 0 0 0,-1 0 0 0 0,1 0 0 0 0,-1 0 0 0 0,0 0 0 0 0,-5-8 0 0 0,4 6 0 0 0,-2-7 0 0 0,4 7 0 0 0,0 0 0 0 0,0 0 0 0 0,0-1 0 0 0,0 1 0 0 0,1 0 0 0 0,-1 0 0 0 0,2-4 0 0 0,-2 4-10 0 0,1 0 1 0 0,-1 0-1 0 0,1 0 0 0 0,0 0 1 0 0,0 0-1 0 0,0 0 0 0 0,0 0 0 0 0,0 0 1 0 0,0 0-1 0 0,1 0 0 0 0,2-3 1 0 0,0 1-42 0 0,1-4-17 0 0,-4 6-6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86 1375 0 0,'-2'0'107'0'0,"-23"7"1863"0"0,-27 7 3500 0 0,50-13-5360 0 0,-8 3 679 0 0,0 0-1 0 0,0 0 1 0 0,0 1 0 0 0,-17 12 4157 0 0,29-18-4444 0 0,63-33 1563 0 0,-39 19-1609 0 0,28-12 1 0 0,-18 13-293 0 0,0 1 0 0 0,0 2 0 0 0,1 1 0 0 0,41-4 0 0 0,-72 13-150 0 0,0 0 0 0 0,0 1 0 0 0,1 0 0 0 0,-1 0 0 0 0,0 0 0 0 0,0 1 0 0 0,0 0 0 0 0,6 2 0 0 0,2 3 50 0 0,-3 5-48 0 0,-10-9-16 0 0,0 1 0 0 0,1-1 0 0 0,-1 0 0 0 0,0 1 0 0 0,0-1 0 0 0,-1 1 0 0 0,1 0 0 0 0,0 3 0 0 0,-1 7 0 0 0,-1-8 1 0 0,0-2-1 0 0,0 1 1 0 0,-1 0-1 0 0,1 0 0 0 0,-1 0 1 0 0,0-1-1 0 0,0 1 1 0 0,-1 0-1 0 0,1-1 1 0 0,-1 0-1 0 0,1 0 1 0 0,-1 0-1 0 0,-5 4 1 0 0,-5 4 18 0 0,-1-1 1 0 0,-15 8-1 0 0,13-8-9 0 0,-8 4 2 0 0,-1-2 1 0 0,0-1-1 0 0,-34 11 1 0 0,14-6-10 0 0,-13 4-38 0 0,32-12-64 0 0,0 1 0 0 0,-41 21 0 0 0,59-24 31 0 0,6-5-38 0 0,17 2-420 0 0,-3-2 458 0 0,1-1-1 0 0,-1 0 0 0 0,1-1 1 0 0,-1 0-1 0 0,17-4 1 0 0,26-1 47 0 0,-45 5 21 0 0,0 1 0 0 0,0 0 0 0 0,0 1 0 0 0,-1 0 0 0 0,1 1 0 0 0,0 0 0 0 0,-1 0 0 0 0,1 1 0 0 0,-1 0 0 0 0,0 1 0 0 0,13 7 0 0 0,-20-11 0 0 0,-1 1 0 0 0,1 0 0 0 0,-1-1 0 0 0,0 1 0 0 0,1 0 0 0 0,-1 0 0 0 0,0 0 0 0 0,0 0 0 0 0,0 0 0 0 0,1 0 0 0 0,-1 0 0 0 0,0 1 0 0 0,1 1 0 0 0,0 0 0 0 0,33 43 396 0 0,-33-44-256 0 0,-2-1-120 0 0,0 0 0 0 0,1 0 0 0 0,-1 0 0 0 0,0 0 0 0 0,0 0 0 0 0,0 0 0 0 0,0 0 0 0 0,0 0 0 0 0,0 0 0 0 0,0 0 0 0 0,0 0 0 0 0,0 0 0 0 0,-1 0 0 0 0,1 1 0 0 0,0-1 0 0 0,-1 0 0 0 0,1 0 0 0 0,0 0 0 0 0,-1-1 0 0 0,1 1 0 0 0,-1 0 0 0 0,0 0 0 0 0,1 0 0 0 0,-1 0 0 0 0,0 0 0 0 0,0-1 0 0 0,1 1 0 0 0,-1 0 0 0 0,0-1 0 0 0,0 1 0 0 0,0 0 0 0 0,-1 0 0 0 0,-3 2 16 0 0,-1 1 0 0 0,0-1 0 0 0,1-1 0 0 0,-8 3 0 0 0,-38 12 58 0 0,24-9-33 0 0,-32 15 0 0 0,39-14-62 0 0,-23 11-43 0 0,-62 19 0 0 0,103-38-51 0 0,8-17-284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203 113 12007 0 0,'0'0'1083'0'0,"1"2"-891"0"0,1 22-214 0 0,-1-14 926 0 0,0 0 1 0 0,0 0-1 0 0,1 0 1 0 0,4 11-1 0 0,-5-19-664 0 0,0 0 0 0 0,0 0 0 0 0,0 0 0 0 0,0 0 0 0 0,1 0 0 0 0,-1 0 0 0 0,1 0 0 0 0,-1 0 0 0 0,1 0 0 0 0,0-1 0 0 0,0 1 0 0 0,-1-1 0 0 0,1 1 0 0 0,0-1 0 0 0,3 2 0 0 0,-1-2-44 0 0,0 1-1 0 0,0-1 1 0 0,0 0 0 0 0,-1 0-1 0 0,1 0 1 0 0,0-1 0 0 0,0 0-1 0 0,6 1 1 0 0,5-2 66 0 0,0-1 0 0 0,0 0-1 0 0,26-9 1 0 0,-35 10-118 0 0,18-6-48 0 0,-1-1-1 0 0,0 0 1 0 0,23-13 0 0 0,-37 16-95 0 0,0 0 0 0 0,0-1 0 0 0,-1 0 0 0 0,0 0 0 0 0,0 0 0 0 0,0-1 0 0 0,-1-1 0 0 0,0 1 0 0 0,12-17 0 0 0,-18 22-19 0 0,1 0-1 0 0,-1 0 1 0 0,0 0-1 0 0,0 0 1 0 0,0 0-1 0 0,0 0 1 0 0,-1 0-1 0 0,1 0 1 0 0,-1 0-1 0 0,1-1 1 0 0,-1 1-1 0 0,0 0 1 0 0,1 0 0 0 0,-1-1-1 0 0,0 1 1 0 0,-1 0-1 0 0,1 0 1 0 0,0 0-1 0 0,-1-1 1 0 0,1 1-1 0 0,-1 0 1 0 0,1 0-1 0 0,-1 0 1 0 0,0 0-1 0 0,0 0 1 0 0,0 0-1 0 0,0 0 1 0 0,-1 0-1 0 0,1 0 1 0 0,0 0-1 0 0,-1 1 1 0 0,-2-3 0 0 0,1 1-44 0 0,-1 0 1 0 0,0 0 0 0 0,0 1 0 0 0,0 0-1 0 0,-1-1 1 0 0,1 1 0 0 0,0 1 0 0 0,-1-1 0 0 0,1 1-1 0 0,-1 0 1 0 0,0 0 0 0 0,1 0 0 0 0,-1 0-1 0 0,-7 1 1 0 0,1 0-2 0 0,-1 2-1 0 0,1-1 1 0 0,0 1-1 0 0,0 1 0 0 0,0 0 1 0 0,0 1-1 0 0,0 0 1 0 0,-16 9-1 0 0,3 0 58 0 0,1 1-1 0 0,-33 27 0 0 0,24-14 68 0 0,0 1 1 0 0,2 1-1 0 0,1 1 0 0 0,1 2 1 0 0,2 1-1 0 0,1 1 0 0 0,-27 50 1 0 0,46-73-7 0 0,1-1 1 0 0,1 1 0 0 0,0 0-1 0 0,0 0 1 0 0,-4 22 0 0 0,8-30-21 0 0,-1 0 1 0 0,1 0-1 0 0,0 0 1 0 0,0 0-1 0 0,0 1 1 0 0,0-1-1 0 0,0 0 1 0 0,1 0-1 0 0,0 0 1 0 0,-1 0 0 0 0,1 0-1 0 0,0 0 1 0 0,1 0-1 0 0,-1 0 1 0 0,0 0-1 0 0,1-1 1 0 0,0 1-1 0 0,-1 0 1 0 0,1-1-1 0 0,0 1 1 0 0,1-1-1 0 0,-1 0 1 0 0,0 0 0 0 0,1 0-1 0 0,-1 0 1 0 0,5 3-1 0 0,9 4 119 0 0,2-1 1 0 0,-1 0-1 0 0,1-2 0 0 0,1 0 1 0 0,-1-1-1 0 0,30 5 0 0 0,-42-10-407 0 0,0 1-1 0 0,0-1 1 0 0,0 0-1 0 0,1-1 1 0 0,-1 0 0 0 0,0 1-1 0 0,0-2 1 0 0,0 1-1 0 0,0-1 1 0 0,0 0 0 0 0,0 0-1 0 0,-1-1 1 0 0,1 0-1 0 0,-1 0 1 0 0,10-7 0 0 0,-4 1-7677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518 103 12751 0 0,'13'-10'558'0'0,"-4"4"-193"0"0,0-1-1 0 0,-1-1 1 0 0,1 1 0 0 0,-1-1 0 0 0,10-14 0 0 0,-17 21 378 0 0,2-10 861 0 0,-5 9-1507 0 0,1 0 0 0 0,-1 0 0 0 0,0 1 0 0 0,0-1 1 0 0,1 0-1 0 0,-1 1 0 0 0,0-1 0 0 0,0 1 1 0 0,0 0-1 0 0,-1 0 0 0 0,1 0 0 0 0,0 0 0 0 0,0 0 1 0 0,-1 0-1 0 0,1 1 0 0 0,0-1 0 0 0,-1 1 1 0 0,1-1-1 0 0,-1 1 0 0 0,-4 0 0 0 0,-6 0 96 0 0,0 1-1 0 0,-22 3 1 0 0,24-2-50 0 0,-372 64 329 0 0,332-52-418 0 0,40-9-44 0 0,4 3-10 0 0,5 3 0 0 0,4-6-7 0 0,-1 0-1 0 0,0-1 0 0 0,1 0 1 0 0,0 1-1 0 0,0-1 0 0 0,0 0 1 0 0,0 0-1 0 0,1 0 1 0 0,0 0-1 0 0,-1 0 0 0 0,8 6 1 0 0,4 4-21 0 0,23 17 0 0 0,-36-30 27 0 0,89 61-73 0 0,-3-2 24 0 0,-36-23 50 0 0,-26-20 0 0 0,27 25 0 0 0,-42-32 0 0 0,-2 2 0 0 0,-2 2 0 0 0,-5 2 11 0 0,-2-13-9 0 0,1 0 1 0 0,-1 1-1 0 0,0-1 1 0 0,0 0-1 0 0,-1 0 1 0 0,1 0-1 0 0,-1 0 1 0 0,1 0-1 0 0,-1 0 1 0 0,0-1-1 0 0,0 1 1 0 0,0 0-1 0 0,0-1 1 0 0,-1 0-1 0 0,1 1 1 0 0,-1-1-1 0 0,1 0 1 0 0,-1 0-1 0 0,0-1 0 0 0,0 1 1 0 0,-4 2-1 0 0,-7 2 6 0 0,0 0-1 0 0,0-1 0 0 0,-21 4 0 0 0,25-6 17 0 0,-19 3-8 0 0,0-2 1 0 0,-1 0 0 0 0,0-3 0 0 0,-31-1 0 0 0,-22 2-19 0 0,70-2 2 0 0,-3-3 0 0 0,13-2 0 0 0,2 3 0 0 0,0 1-4 0 0,0-1-1 0 0,0 1 1 0 0,1-1 0 0 0,-1 0-1 0 0,0 0 1 0 0,1 1 0 0 0,-1-1-1 0 0,1 0 1 0 0,-1 0 0 0 0,1 0-1 0 0,0 1 1 0 0,0-1-1 0 0,0 0 1 0 0,0 0 0 0 0,0 0-1 0 0,1 0 1 0 0,-1 0 0 0 0,0 1-1 0 0,1-1 1 0 0,-1 0 0 0 0,1 0-1 0 0,0 1 1 0 0,0-1-1 0 0,-1 0 1 0 0,1 1 0 0 0,0-1-1 0 0,2-1 1 0 0,3-6-12 0 0,0 0 1 0 0,1 1 0 0 0,10-10-1 0 0,18-15 23 0 0,1 2-1 0 0,49-32 0 0 0,87-42 229 0 0,-168 102-222 0 0,7-2 24 0 0,0-1 0 0 0,-1-1 1 0 0,0 0-1 0 0,-1 0 0 0 0,1 0 1 0 0,13-16-1 0 0,-13 8-80 0 0,-10 10 9 0 0,0 2 1 0 0,1-1-83 0 0,0 1 1 0 0,0-1 0 0 0,-1 1 0 0 0,1-1 0 0 0,-1 1 0 0 0,0-1 0 0 0,0 0 0 0 0,0 1 0 0 0,-1-1-1 0 0,1 1 1 0 0,-2-7 0 0 0,1 9 59 0 0,1 0-1 0 0,-1 0 0 0 0,1 1 1 0 0,-1-1-1 0 0,0 0 0 0 0,1 1 1 0 0,-1-1-1 0 0,0 0 0 0 0,1 1 1 0 0,-1-1-1 0 0,0 1 0 0 0,0-1 1 0 0,1 1-1 0 0,-1-1 1 0 0,0 1-1 0 0,0 0 0 0 0,0 0 1 0 0,0-1-1 0 0,1 1 0 0 0,-3 0 1 0 0,-15-2-784 0 0,-8 8-1925 0 0,11-3 1195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13015 0 0,'0'0'4091'0'0,"2"1"-3687"0"0,0 1-327 0 0,0-1 1 0 0,0 1-1 0 0,-1-1 1 0 0,1 1-1 0 0,0 0 0 0 0,-1-1 1 0 0,1 1-1 0 0,-1 0 1 0 0,1 0-1 0 0,-1 0 1 0 0,0 1-1 0 0,0-1 0 0 0,0 0 1 0 0,0 0-1 0 0,-1 1 1 0 0,2 3-1 0 0,-2-2-24 0 0,0-1 0 0 0,1 1-1 0 0,-2 0 1 0 0,1-1 0 0 0,0 1 0 0 0,-1 0 0 0 0,0-1-1 0 0,0 1 1 0 0,0-1 0 0 0,-1 4 0 0 0,-3 4 7 0 0,0-1 1 0 0,-1 0 0 0 0,0-1-1 0 0,-1 1 1 0 0,0-1 0 0 0,-10 10-1 0 0,-126 121 238 0 0,135-133-284 0 0,-3 2-12 0 0,8-7 5 0 0,0 1 0 0 0,0-1 0 0 0,1 1 0 0 0,-1 0 0 0 0,1 0 0 0 0,-1 0-1 0 0,1 0 1 0 0,-3 5 0 0 0,4-7 135 0 0,4-1-86 0 0,28-5 53 0 0,0-2 0 0 0,0-1 1 0 0,30-12-1 0 0,34-9-112 0 0,-67 21 17 0 0,-12 4 9 0 0,0 0 0 0 0,1 0-1 0 0,0 2 1 0 0,0 0 0 0 0,19 1 0 0 0,-34 1-274 0 0,-6 12-4513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9671 0 0,'0'0'9770'0'0,"1"2"-9450"0"0,0 3-235 0 0,0 0 0 0 0,0 0 0 0 0,0 0 0 0 0,-1-1 1 0 0,0 1-1 0 0,0 0 0 0 0,0 0 0 0 0,0 0 1 0 0,-1 0-1 0 0,0 0 0 0 0,0 0 0 0 0,0-1 0 0 0,-1 1 1 0 0,-3 8-1 0 0,-3 5 74 0 0,-1-1-1 0 0,-16 25 1 0 0,-106 149 572 0 0,8-25-266 0 0,85-107-368 0 0,-41 84-1 0 0,78-142-168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6911 0 0,'0'0'9338'0'0,"1"1"-8669"0"0,0-1-579 0 0,0 1 1 0 0,0-1-1 0 0,0 1 1 0 0,0-1-1 0 0,-1 1 1 0 0,1-1-1 0 0,0 1 1 0 0,0 0-1 0 0,-1-1 1 0 0,1 1-1 0 0,0 0 1 0 0,-1 0-1 0 0,1-1 1 0 0,-1 1-1 0 0,1 0 1 0 0,-1 0-1 0 0,0 0 1 0 0,1-1-1 0 0,-1 1 1 0 0,0 0-1 0 0,1 2 1 0 0,-1-1 8 0 0,0 0 1 0 0,1 1 0 0 0,-2-1 0 0 0,1 0 0 0 0,0 1-1 0 0,0-1 1 0 0,-1 0 0 0 0,-1 5 0 0 0,-1 2 90 0 0,-1-1 0 0 0,0 1 0 0 0,-8 12 0 0 0,-57 83 464 0 0,-25 39-460 0 0,89-131-179 0 0,5-12-3 0 0,0 1 1 0 0,0 0-1 0 0,0-1 1 0 0,0 1-1 0 0,0 0 1 0 0,0-1-1 0 0,0 1 1 0 0,0 0-1 0 0,0-1 1 0 0,0 1 0 0 0,1 0-1 0 0,-1-1 1 0 0,0 1-1 0 0,0 0 1 0 0,1-1-1 0 0,-1 1 1 0 0,0-1-1 0 0,1 1 1 0 0,-1 0-1 0 0,0-1 1 0 0,1 1-1 0 0,-1-1 1 0 0,1 1-1 0 0,0 0 1 0 0,0 0 18 0 0,1 0 1 0 0,0 0 0 0 0,-1-1-1 0 0,1 1 1 0 0,0 0 0 0 0,-1-1-1 0 0,1 1 1 0 0,0-1-1 0 0,2 1 1 0 0,6 0 113 0 0,0 0-1 0 0,17-2 1 0 0,-21 1-120 0 0,125-17 364 0 0,-92 10-292 0 0,-10 3 60 0 0,55-18-1 0 0,-71 17-476 0 0,0 0 0 0 0,14-8 1 0 0,-19 8-840 0 0,1-1 1 0 0,-1 0 0 0 0,13-11 0 0 0,-8 5-5448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1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10591 0 0,'0'0'6116'0'0,"0"3"-5458"0"0,-12 43 189 0 0,-2 0 0 0 0,-2-1 1 0 0,-2 0-1 0 0,-2-1 0 0 0,-45 72 0 0 0,-58 57-310 0 0,87-126-495 0 0,23-28-22 0 0,0 1 0 0 0,1 0-1 0 0,-9 22 1 0 0,15-31-12 0 0,2 0-1 0 0,0 1 1 0 0,0 0 0 0 0,1 0-1 0 0,1 0 1 0 0,0 0 0 0 0,-1 17-1 0 0,3-26-5 0 0,0-2 1 0 0,0 1 0 0 0,0-1 1 0 0,0 1-1 0 0,0 0 1 0 0,0-1-1 0 0,0 1 1 0 0,0-1-1 0 0,1 1 1 0 0,-1-1-1 0 0,1 0 1 0 0,-1 1-1 0 0,1-1 1 0 0,-1 1-1 0 0,3 1 0 0 0,8 6-362 0 0,-7-10 65 0 0,-2 1 114 0 0,3-2-813 0 0,7-9-60 0 0,-2-2-17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77 13447 0 0,'-27'4'1203'0'0,"-14"0"2193"0"0,43-4-3043 0 0,100-21 1060 0 0,-64 15-1299 0 0,278-38 327 0 0,-253 36-331 0 0,17 3-122 0 0,-47 4-3343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95 2759 0 0,'-8'1'12297'0'0,"18"-1"-6367"0"0,73-5-5230 0 0,191-43 692 0 0,-86 11-839 0 0,-175 35-504 0 0,-5 1-45 0 0,0-1 1 0 0,0 2-1 0 0,11-1 1 0 0,-18 1-124 0 0,-1 2 18 0 0,0 0 0 0 0,-1 0 0 0 0,1 0 0 0 0,-1 0 0 0 0,1-1 0 0 0,-1 1-1 0 0,0 0 1 0 0,0 0 0 0 0,0-1 0 0 0,0 1 0 0 0,0 0 0 0 0,0-1 0 0 0,0 1 0 0 0,-3 1 0 0 0,-21 19-5743 0 0,21-19 3732 0 0,-6 5-3988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13359 0 0,'0'0'1027'0'0,"7"4"280"0"0,-5-2-1054 0 0,1 0 0 0 0,-1-1 0 0 0,0 1 0 0 0,0 0 0 0 0,0 1 0 0 0,0-1-1 0 0,-1 0 1 0 0,1 1 0 0 0,0-1 0 0 0,-1 0 0 0 0,0 1 0 0 0,1 0 0 0 0,0 5 0 0 0,-1-4-89 0 0,0 1-1 0 0,0 0 0 0 0,0 0 1 0 0,-1 0-1 0 0,0-1 0 0 0,0 1 1 0 0,-2 8-1 0 0,-1 2-33 0 0,-1 0 0 0 0,0 0 0 0 0,-1 0 0 0 0,-9 16 0 0 0,-106 217 494 0 0,99-205-510 0 0,12-26-66 0 0,0 0-1 0 0,1 0 1 0 0,2 1 0 0 0,-1 0-1 0 0,-3 22 1 0 0,11-34 68 0 0,5 3-8 0 0,-5-8-232 0 0,0-1-1 0 0,0 1 1 0 0,0-1-1 0 0,0 1 1 0 0,0-1-1 0 0,0 1 1 0 0,0-1-1 0 0,0 1 1 0 0,0-1-1 0 0,0 0 1 0 0,0 0-1 0 0,0 0 1 0 0,0 0-1 0 0,0 0 0 0 0,3 0 1 0 0,-3 0-12 0 0,9 1-1136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123 101 3679 0 0,'-10'-3'341'0'0,"-1"0"-1"0"0,1 1 1 0 0,-1 1-1 0 0,-21-1 0 0 0,9 4 3410 0 0,-2 6 7289 0 0,54-6-9578 0 0,-19-1-1265 0 0,0 0-1 0 0,14-1 1 0 0,42-9 25 0 0,1-2-1 0 0,68-22 1 0 0,-60 14-5 0 0,81-11-1 0 0,-149 29-216 0 0,0 1-1 0 0,0-1 0 0 0,0 1 1 0 0,0 1-1 0 0,0-1 0 0 0,0 1 1 0 0,0 1-1 0 0,8 1 0 0 0,-14-2-74 0 0,-1 0-186 0 0,0 9 191 0 0,-3-6 74 0 0,-8 8-6 0 0,-61 77-110 0 0,5-4 10 0 0,15-25 111 0 0,-144 159 48 0 0,160-178-45 0 0,37-41-11 0 0,-1 0 1 0 0,0 0-1 0 0,0 0 1 0 0,0 0-1 0 0,0 0 1 0 0,0 0-1 0 0,1 0 0 0 0,-1 0 1 0 0,0 0-1 0 0,0 0 1 0 0,0 0-1 0 0,0 0 1 0 0,0 0-1 0 0,1 0 1 0 0,-1 0-1 0 0,0 0 1 0 0,0 1-1 0 0,0-1 1 0 0,0 0-1 0 0,0 0 0 0 0,0 0 1 0 0,1 0-1 0 0,-1 0 1 0 0,0 0-1 0 0,0 0 1 0 0,0 0-1 0 0,0 1 1 0 0,0-1-1 0 0,0 0 1 0 0,0 0-1 0 0,0 0 0 0 0,0 0 1 0 0,0 0-1 0 0,0 0 1 0 0,0 1-1 0 0,0-1 1 0 0,0 0-1 0 0,1 0 1 0 0,-1 0-1 0 0,0 0 1 0 0,0 1-1 0 0,0-1 0 0 0,0 0 1 0 0,-1 0-1 0 0,1 0 1 0 0,0 0-1 0 0,0 0 1 0 0,0 1-1 0 0,0-1 1 0 0,0 0-1 0 0,0 0 1 0 0,0 0-1 0 0,0 0 0 0 0,0 0 1 0 0,0 0-1 0 0,0 1 1 0 0,0-1-1 0 0,-1 0 1 0 0,13-3-110 0 0,15-14-1690 0 0,-12 7-5691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12 12439 0 0,'13'-11'7351'0'0,"-15"12"-7214"0"0,0-1 0 0 0,0 1 1 0 0,0 0-1 0 0,0 0 0 0 0,0 0 1 0 0,0 0-1 0 0,0 1 0 0 0,-3 2 1 0 0,-2 1 130 0 0,-49 32-6 0 0,-32 18 5 0 0,51-36-815 0 0,-1-1 0 0 0,-64 19 0 0 0,87-33 361 0 0,-1 0 1 0 0,0-1-1 0 0,0-1 1 0 0,0 0-1 0 0,0-1 1 0 0,0-1-1 0 0,0 0 1 0 0,0-1-1 0 0,-30-6 1 0 0,43 6 82 0 0,0 0 0 0 0,0 0 0 0 0,0 0 0 0 0,0 0-1 0 0,0 0 1 0 0,0-1 0 0 0,0 1 0 0 0,0-1 0 0 0,0 0 0 0 0,1 0 0 0 0,-1 0 0 0 0,1 0 0 0 0,-1 0 0 0 0,1 0-1 0 0,0-1 1 0 0,0 1 0 0 0,0-1 0 0 0,0 0 0 0 0,1 0 0 0 0,-1 1 0 0 0,1-1 0 0 0,-1 0 0 0 0,1 0 0 0 0,0-1 0 0 0,0 1-1 0 0,1 0 1 0 0,-2-5 0 0 0,2 7-200 0 0,1-1 40 0 0,1-2 187 0 0,-2 2 450 0 0,1 4-191 0 0,0 2-58 0 0,1 0 1 0 0,-1 0 0 0 0,-1 1-1 0 0,1-1 1 0 0,0 0 0 0 0,-1 0-1 0 0,0 1 1 0 0,0-1 0 0 0,0 0-1 0 0,-1 1 1 0 0,1-1 0 0 0,-1 0-1 0 0,0 0 1 0 0,0 0 0 0 0,0 0-1 0 0,-1 1 1 0 0,0-2 0 0 0,0 1-1 0 0,-2 5 1 0 0,-3 2 24 0 0,1 0 0 0 0,-2 0 0 0 0,1-1-1 0 0,-1 0 1 0 0,-14 13 0 0 0,12-15-106 0 0,0 0 0 0 0,0 0-1 0 0,-1-1 1 0 0,0-1 0 0 0,0 1-1 0 0,-1-2 1 0 0,0 0 0 0 0,0 0-1 0 0,0-1 1 0 0,-17 3 0 0 0,73-7-345 0 0,73-13-1028 0 0,6-1-317 0 0,-94 12 1808 0 0,-1 2 0 0 0,38 3 0 0 0,-46 0 682 0 0,-1 0 1 0 0,37 10 0 0 0,-51-11-735 0 0,0-1-1 0 0,0 1 1 0 0,0 1-1 0 0,-1-1 1 0 0,1 1-1 0 0,0 0 1 0 0,-1 0-1 0 0,0 0 1 0 0,0 0-1 0 0,0 1 1 0 0,0-1-1 0 0,0 1 1 0 0,-1 0-1 0 0,1 1 1 0 0,4 8 0 0 0,-7-10-87 0 0,1 0 0 0 0,-1 0 0 0 0,0 0 0 0 0,-1 0 0 0 0,1 0 1 0 0,0 0-1 0 0,-1 0 0 0 0,0 0 0 0 0,0 0 0 0 0,0 1 1 0 0,0-1-1 0 0,0 0 0 0 0,-1 0 0 0 0,1 0 0 0 0,-1 0 0 0 0,0 0 1 0 0,0 0-1 0 0,0 0 0 0 0,0 0 0 0 0,0 0 0 0 0,-1 0 1 0 0,0 0-1 0 0,1-1 0 0 0,-1 1 0 0 0,-3 3 0 0 0,0-1 25 0 0,0 1 0 0 0,-1-1-1 0 0,1 1 1 0 0,-1-2 0 0 0,-1 1 0 0 0,1-1-1 0 0,-1 0 1 0 0,1 0 0 0 0,-10 4 0 0 0,-16 3 132 0 0,0 0 0 0 0,-45 7 1 0 0,-68 4-24 0 0,138-21-207 0 0,0-1-1 0 0,0 1 0 0 0,1-1 1 0 0,-1 0-1 0 0,0-1 1 0 0,0 1-1 0 0,1-1 1 0 0,-10-3-1 0 0,16 4 5 0 0,0 0 0 0 0,0-1 0 0 0,0 1 0 0 0,0 0 1 0 0,0 0-1 0 0,0-1 0 0 0,-1 1 0 0 0,1 0 0 0 0,0 0 0 0 0,0 0 0 0 0,0-1 0 0 0,0 1 0 0 0,0 0 0 0 0,0 0 0 0 0,0-1 0 0 0,1 1 0 0 0,-1 0 1 0 0,0 0-1 0 0,0 0 0 0 0,0-1 0 0 0,0 1 0 0 0,0 0 0 0 0,0 0 0 0 0,0 0 0 0 0,0-1 0 0 0,1 1 0 0 0,-1 0 0 0 0,0 0 0 0 0,0 0 0 0 0,0-1 1 0 0,0 1-1 0 0,1 0 0 0 0,-1 0 0 0 0,0 0 0 0 0,6-7-1039 0 0,5-1-338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13 9935 0 0,'0'0'455'0'0,"1"-1"-12"0"0,5-3-286 0 0,9-4 8066 0 0,-17 9-8045 0 0,-35 19 510 0 0,0-3-1 0 0,-42 14 0 0 0,-11 5-677 0 0,-65 40-10 0 0,120-57 0 0 0,1 3 0 0 0,-41 32 0 0 0,71-50-1 0 0,0-1 0 0 0,-1 1 0 0 0,1 0-1 0 0,1 0 1 0 0,-1 0 0 0 0,0 1 0 0 0,1-1 0 0 0,-3 6 0 0 0,5-8-57 0 0,7 7-114 0 0,-4-7 144 0 0,1 0-1 0 0,-1 0 1 0 0,0 0 0 0 0,1 0-1 0 0,0-1 1 0 0,-1 1 0 0 0,1 0-1 0 0,0-1 1 0 0,0 0 0 0 0,0 0-1 0 0,0 0 1 0 0,4 1-1 0 0,5 0-66 0 0,-1-1 0 0 0,14 1-1 0 0,-1-1-7 0 0,184 19-277 0 0,-184-18 408 0 0,33 7 0 0 0,-48-6 29 0 0,1-1 1 0 0,-1 1 0 0 0,1 1-1 0 0,-1-1 1 0 0,0 2 0 0 0,9 5 0 0 0,-16-10-44 0 0,-1 1 1 0 0,0 0 0 0 0,1 0-1 0 0,-1 0 1 0 0,0 0 0 0 0,0 0-1 0 0,0 0 1 0 0,0 0 0 0 0,0 0-1 0 0,0 0 1 0 0,0 0 0 0 0,0 0 0 0 0,0 1-1 0 0,0-1 1 0 0,-1 0 0 0 0,1 1-1 0 0,0-1 1 0 0,-1 0 0 0 0,1 1-1 0 0,-1-1 1 0 0,0 1 0 0 0,1-1 0 0 0,-1 1-1 0 0,0-1 1 0 0,0 1 0 0 0,0-1-1 0 0,0 1 1 0 0,0-1 0 0 0,0 1-1 0 0,-1-1 1 0 0,1 1 0 0 0,0-1 0 0 0,-1 1-1 0 0,-1 2 1 0 0,0 0 22 0 0,0-1-1 0 0,-1 1 1 0 0,0 0 0 0 0,0-1 0 0 0,0 0-1 0 0,0 0 1 0 0,-1 0 0 0 0,1 0 0 0 0,-1 0-1 0 0,-6 3 1 0 0,-15 7 90 0 0,-2-1 0 0 0,1-1 0 0 0,-1-2 0 0 0,-55 12 0 0 0,31-8-78 0 0,14-6-12 0 0,0-1 0 0 0,0-2 0 0 0,-66-1 0 0 0,65-3-5 0 0,1-2 0 0 0,-1-1 0 0 0,-54-12 0 0 0,88 14-24 0 0,1 0 0 0 0,0 0 0 0 0,0 0 0 0 0,0 0 0 0 0,0 0 0 0 0,0-1 0 0 0,-5-3 0 0 0,2-1-8 0 0,2-2 0 0 0,5 6-25 0 0,-1 0 1 0 0,0 0-1 0 0,0 0 0 0 0,1 0 0 0 0,0 0 1 0 0,-1 0-1 0 0,1 0 0 0 0,0 0 0 0 0,0 1 1 0 0,0-1-1 0 0,0 0 0 0 0,0 1 0 0 0,0-1 1 0 0,0 0-1 0 0,1 1 0 0 0,-1-1 0 0 0,0 1 1 0 0,1 0-1 0 0,-1 0 0 0 0,1-1 0 0 0,2 0 1 0 0,3-3-164 0 0,1 0 1 0 0,0 1 0 0 0,11-5 0 0 0,-12 7-162 0 0,-1 0 0 0 0,1 0 0 0 0,0 0 1 0 0,0 1-1 0 0,0 0 0 0 0,0 1 0 0 0,8-1 0 0 0,1 1-1303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67 2759 0 0,'-4'7'248'0'0,"2"-3"-224"0"0,-40 67 7206 0 0,35-61-6076 0 0,0-1 0 0 0,0 0 1 0 0,-1 0-1 0 0,0-1 1 0 0,-12 8-1 0 0,-4 3 1748 0 0,24-24-2780 0 0,1 0 1 0 0,0 0 0 0 0,0 0-1 0 0,1 0 1 0 0,-1 0 0 0 0,1 0-1 0 0,0 0 1 0 0,0 1 0 0 0,1-1 0 0 0,-1 1-1 0 0,1-1 1 0 0,0 1 0 0 0,0 0-1 0 0,1 0 1 0 0,-1 1 0 0 0,1-1-1 0 0,5-3 1 0 0,5-5-127 0 0,0 1-1 0 0,1 1 1 0 0,26-14-1 0 0,-27 18-44 0 0,0-1-1 0 0,0 2 1 0 0,28-9-1 0 0,-37 13 44 0 0,0 0-1 0 0,0 0 1 0 0,0 1 0 0 0,0-1-1 0 0,0 1 1 0 0,0 0 0 0 0,0 0-1 0 0,0 1 1 0 0,0-1-1 0 0,-1 1 1 0 0,1 0 0 0 0,0 0-1 0 0,0 1 1 0 0,0 0 0 0 0,7 3-1 0 0,-10-3 23 0 0,0 0 0 0 0,0 0-1 0 0,0 0 1 0 0,-1 0 0 0 0,1 0 0 0 0,-1 0-1 0 0,1 0 1 0 0,-1 0 0 0 0,0 1 0 0 0,1-1-1 0 0,-1 0 1 0 0,-1 1 0 0 0,1-1 0 0 0,0 1-1 0 0,0-1 1 0 0,-1 1 0 0 0,0-1 0 0 0,1 1-1 0 0,-1 0 1 0 0,0-1 0 0 0,0 1 0 0 0,-1 4-1 0 0,0-1 27 0 0,0-1 0 0 0,0 1 0 0 0,0-1 0 0 0,0 0 0 0 0,-1 0 0 0 0,0 0 0 0 0,0 0 0 0 0,0 0 0 0 0,-6 9-1 0 0,7-13 41 0 0,-2 3 315 0 0,32-32-496 0 0,1 0 1 0 0,51-35-1 0 0,-72 56 59 0 0,52-31-574 0 0,-53 34 527 0 0,1 0-1 0 0,-1 0 1 0 0,1 0-1 0 0,0 1 1 0 0,13-2 0 0 0,-21 5 87 0 0,-1 0 1 0 0,1 0-1 0 0,0 0 1 0 0,-1 0 0 0 0,1 0-1 0 0,-1 1 1 0 0,1-1 0 0 0,-1 0-1 0 0,1 0 1 0 0,-1 1 0 0 0,1-1-1 0 0,-1 0 1 0 0,1 0 0 0 0,-1 1-1 0 0,1-1 1 0 0,-1 1 0 0 0,1-1-1 0 0,-1 1 1 0 0,1-1-1 0 0,-1 0 1 0 0,0 1 0 0 0,1-1-1 0 0,-1 2 1 0 0,7 11 177 0 0,-6-8-111 0 0,0 0 0 0 0,0 0 0 0 0,0 0 0 0 0,-1 1 0 0 0,1-1 0 0 0,-1 0 0 0 0,0 0-1 0 0,-1 0 1 0 0,0 6 0 0 0,-3 6 185 0 0,-7 24 0 0 0,6-26-144 0 0,-5 28-1 0 0,8-36-225 0 0,0 15 156 0 0,5-7-2801 0 0,-1-9 1307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5:3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39 130 2303 0 0,'0'0'2499'0'0,"7"17"7825"0"0,-7-14-10048 0 0,-1-1 1 0 0,0 0-1 0 0,1 0 0 0 0,-1 0 0 0 0,0 0 1 0 0,0 0-1 0 0,0 0 0 0 0,0 0 1 0 0,0 0-1 0 0,-1 0 0 0 0,-2 3 1 0 0,-27 21 1702 0 0,30-25-1697 0 0,16-16-22 0 0,104-72 54 0 0,-98 73-308 0 0,25-12 1 0 0,-40 22-7 0 0,1 1-1 0 0,0 1 1 0 0,0-1 0 0 0,0 1-1 0 0,1 0 1 0 0,-1 1 0 0 0,0-1-1 0 0,11 1 1 0 0,-17 1 2 0 0,0 0 1 0 0,0 0-1 0 0,0 0 0 0 0,0 0 1 0 0,1 1-1 0 0,-1-1 0 0 0,0 0 0 0 0,0 1 1 0 0,0-1-1 0 0,0 1 0 0 0,0-1 1 0 0,0 1-1 0 0,0-1 0 0 0,0 1 0 0 0,0 0 1 0 0,0-1-1 0 0,0 1 0 0 0,0 0 1 0 0,0 0-1 0 0,1 1 0 0 0,-1 1 9 0 0,0-1 0 0 0,0 0 0 0 0,1 1-1 0 0,-2-1 1 0 0,1 0 0 0 0,0 1 0 0 0,0-1 0 0 0,-1 1-1 0 0,1 3 1 0 0,0 2 19 0 0,-1 0 0 0 0,0 0 0 0 0,-1 0 0 0 0,1 0 0 0 0,-3 10 0 0 0,-3 2 35 0 0,-4 21 233 0 0,10-40 443 0 0,14-14-613 0 0,10-9-215 0 0,0 1 0 0 0,1 1 0 0 0,1 1-1 0 0,45-24 1 0 0,-46 31-48 0 0,0 0 0 0 0,1 2 0 0 0,0 0-1 0 0,28-5 1 0 0,-41 13 172 0 0,-11 3-8 0 0,0 0-1 0 0,-1-1 214 0 0,0 2-109 0 0,1 4-25 0 0,-1 1 0 0 0,0 0-1 0 0,0-1 1 0 0,0 1-1 0 0,-1 0 1 0 0,0 0-1 0 0,0 0 1 0 0,-2 11-1 0 0,1-8-41 0 0,0 1 0 0 0,1-1 0 0 0,2 13 0 0 0,21 97 153 0 0,-12-67-830 0 0,-11-52-231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01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196 117 1839 0 0,'0'0'1138'0'0,"-1"2"-54"0"0,-5 5 48 0 0,5-5-108 0 0,-7 2 2476 0 0,8-5-3450 0 0,-1 1 1 0 0,1-1 0 0 0,-1 0 0 0 0,1 1 0 0 0,-1-1 0 0 0,1 0-1 0 0,-1 1 1 0 0,1-1 0 0 0,-1 1 0 0 0,0-1 0 0 0,1 1-1 0 0,-1-1 1 0 0,0 1 0 0 0,0-1 0 0 0,1 1 0 0 0,-1 0 0 0 0,0-1-1 0 0,0 1 1 0 0,1 0 0 0 0,-1 0 0 0 0,0 0 0 0 0,0-1-1 0 0,0 1 1 0 0,0 0 0 0 0,1 0 0 0 0,-2 0 0 0 0,0 0 403 0 0,0 1-283 0 0,-13 8 744 0 0,14-8-569 0 0,0-1-318 0 0,0 1 0 0 0,1-1 0 0 0,-1 0 1 0 0,0 1-1 0 0,1-1 0 0 0,-1 1 0 0 0,1-1 0 0 0,-1 1 0 0 0,1-1 0 0 0,-1 1 0 0 0,1-1 0 0 0,0 1 0 0 0,-1-1 0 0 0,1 1 0 0 0,-1 0 0 0 0,1-1 0 0 0,0 1 0 0 0,0-1 0 0 0,-1 1 0 0 0,1 0 0 0 0,0 1 1 0 0,-6 17 419 0 0,3-3-360 0 0,1 1 0 0 0,0 0 0 0 0,1 1 0 0 0,2 17 0 0 0,0 18 137 0 0,-1-40-182 0 0,0 7-4 0 0,-2-7 36 0 0,1-7-45 0 0,-8 43 524 0 0,8-46-487 0 0,-1 5 1718 0 0,1-8-1696 0 0,-6 4 45 0 0,-2 4 97 0 0,3-2-220 0 0,1-1 1 0 0,1 1-1 0 0,-1-1 0 0 0,1 1 1 0 0,-5 8-1 0 0,0 1 27 0 0,-17 20 0 0 0,20-27 40 0 0,6-7-39 0 0,-1-1-1 0 0,1 0 1 0 0,0 1-1 0 0,0-1 1 0 0,0 0-1 0 0,-1 1 1 0 0,1-1-1 0 0,0 0 1 0 0,-1 1-1 0 0,1-1 1 0 0,0 0-1 0 0,0 0 1 0 0,-1 1-1 0 0,1-1 1 0 0,-1 0-1 0 0,1 0 1 0 0,0 1-1 0 0,-1-1 0 0 0,1 0 1 0 0,0 0-1 0 0,-1 0 1 0 0,1 0-1 0 0,-1 0 1 0 0,1 0-1 0 0,0 0 1 0 0,-1 0-1 0 0,1 0 1 0 0,-1 0-1 0 0,0 0-15 0 0,1-1 0 0 0,0 1-1 0 0,-1-1 1 0 0,1 1-1 0 0,0-1 1 0 0,0 1 0 0 0,0-1-1 0 0,-1 1 1 0 0,1-1 0 0 0,0 0-1 0 0,0 1 1 0 0,0-1-1 0 0,0 1 1 0 0,0-1 0 0 0,0 0-1 0 0,0 0 1 0 0,3-22 138 0 0,8-10-87 0 0,-8 29-72 0 0,3-17 154 0 0,-3 12-100 0 0,-2 6-45 0 0,0 0 0 0 0,0-1 1 0 0,-1 1-1 0 0,1 0 0 0 0,-1-1 1 0 0,0 1-1 0 0,1 0 0 0 0,-2-1 1 0 0,1 1-1 0 0,0-1 0 0 0,-2-5 1 0 0,1-1-2 0 0,-9-35-10 0 0,9 42 0 0 0,0 2 0 0 0,1 0 0 0 0,-1 0 0 0 0,1 0 0 0 0,0 0 0 0 0,-1 0 0 0 0,1 0 0 0 0,0 0 0 0 0,0 0 0 0 0,0 0 0 0 0,0 0 0 0 0,0 0 0 0 0,0 0 0 0 0,0 0 0 0 0,0 0 0 0 0,0-1 0 0 0,0-2 0 0 0,2-4 0 0 0,1-1 0 0 0,2-6 0 0 0,2-1 0 0 0,0 1 0 0 0,15-24 0 0 0,-1 2 0 0 0,33-48 71 0 0,-48 75-70 0 0,-2 4-2 0 0,-2 3-12 0 0,1 0 0 0 0,-1 0 0 0 0,1 0 0 0 0,0 0-1 0 0,5-4 1 0 0,5-5 15 0 0,-12 11-1 0 0,11-7-78 0 0,-8 7 34 0 0,3-1 22 0 0,-4 2-22 0 0,7 3 30 0 0,20 8 15 0 0,-22-7-12 0 0,-5-1-33 0 0,2 5 32 0 0,0 5 11 0 0,-1 1 0 0 0,0-2 0 0 0,4-1 0 0 0,2 4 0 0 0,-9-9 0 0 0,-2-3 0 0 0,2 2 0 0 0,0-1 0 0 0,-1 0 0 0 0,0 1 0 0 0,0-1 0 0 0,0 0 0 0 0,0 1 0 0 0,-1-1 0 0 0,-1 7 0 0 0,0-3 0 0 0,1 0 0 0 0,0 1 0 0 0,0-1 0 0 0,0 0 0 0 0,2 9 0 0 0,0-3 0 0 0,2-1 0 0 0,1 0 0 0 0,-2-1 0 0 0,2 0 0 0 0,1 1 0 0 0,-2-1 0 0 0,-1 0 0 0 0,1 8 0 0 0,-3-19 0 0 0,0 0 0 0 0,0 0 0 0 0,0 0 0 0 0,1 0 0 0 0,-1 0 0 0 0,-1 0 0 0 0,1 1 0 0 0,0-1 0 0 0,0 0 0 0 0,0 0 0 0 0,-1 2 0 0 0,-2 9 0 0 0,-3 12 34 0 0,4-20-27 0 0,1 1 0 0 0,0-1-1 0 0,0 1 1 0 0,0 0 0 0 0,0 8 0 0 0,1-10 238 0 0,1-5-191 0 0,7-9-43 0 0,12-29-12 0 0,-16 29 1 0 0,-1 1 11 0 0,-1 4 21 0 0,-1 0-6 0 0,0-27-31 0 0,2 13 5 0 0,0-11 0 0 0,-2 27 0 0 0,0-1 0 0 0,-1 1 0 0 0,1-1 0 0 0,1 1 0 0 0,-1-1 0 0 0,3-4 0 0 0,0-1 0 0 0,-3 6 0 0 0,11-26 0 0 0,21-41 0 0 0,-32 68 0 0 0,2-2 0 0 0,-1 1 0 0 0,1 0 0 0 0,-1 0 0 0 0,1 0 0 0 0,0 1 0 0 0,6-6 0 0 0,16-16 0 0 0,-10 8 0 0 0,10-6 0 0 0,-17 16 0 0 0,-1 0-4 0 0,-7 7 4 0 0,0-1 0 0 0,0 1 0 0 0,1-1-1 0 0,-1 1 1 0 0,0 0 0 0 0,1-1-1 0 0,-1 1 1 0 0,0 0 0 0 0,1-1 0 0 0,-1 1-1 0 0,1 0 1 0 0,-1 0 0 0 0,0-1-1 0 0,1 1 1 0 0,-1 0 0 0 0,1 0 0 0 0,-1 0-1 0 0,1 0 1 0 0,-1-1 0 0 0,2 1-1 0 0,2 0-42 0 0,4-1 22 0 0,-4 1-22 0 0,6 3 32 0 0,2-1 11 0 0,-10-1 0 0 0,-1-1 0 0 0,0 0 0 0 0,0 1 0 0 0,1-1 0 0 0,-1 0 0 0 0,0 0 0 0 0,0 0 0 0 0,1 1 0 0 0,-1-1 0 0 0,0-1 0 0 0,0 1 0 0 0,1 0 0 0 0,-1 0 0 0 0,0 0 0 0 0,0-1 0 0 0,0 1 0 0 0,2-1 0 0 0,11-4 0 0 0,9-4 0 0 0,-14 6 0 0 0,-1 1 0 0 0,1 4 0 0 0,0 1 0 0 0,-2 2 0 0 0,0 2 0 0 0,-2-1 11 0 0,-4-4 46 0 0,0-1 13 0 0,11 12-2 0 0,-10-11-108 0 0,1 6 26 0 0,-2-5 14 0 0,1 0 0 0 0,-1 1 0 0 0,0-1 0 0 0,-1 0 0 0 0,1 0 0 0 0,0 0 0 0 0,-1 1 0 0 0,0-1 0 0 0,0 0 0 0 0,0 0 0 0 0,0 1 0 0 0,-1 3 0 0 0,0 2 0 0 0,-1 9 0 0 0,2-12 0 0 0,-1 0 0 0 0,1 1 0 0 0,1-1 0 0 0,-1 0 0 0 0,3 13 0 0 0,-2-16 0 0 0,0 6 0 0 0,2 1 0 0 0,-1-1 0 0 0,1 3 0 0 0,-3-9 4 0 0,3 20-12 0 0,-3-4 96 0 0,0 0 362 0 0,-6 34 0 0 0,6-51-363 0 0,-5 16 232 0 0,3-13-247 0 0,1-4 13 0 0,1 1-26 0 0,-3 4-60 0 0,2-2 18 0 0,0 0 1 0 0,-1 0-1 0 0,1 1 1 0 0,1-1-1 0 0,-1 1 0 0 0,1-1 1 0 0,0 9-1 0 0,0 10 58 0 0,0-22-22 0 0,0 1 11 0 0,0 3 5 0 0,0-4 373 0 0,0 0-388 0 0,0 1-147 0 0,1 0 0 0 0,-1-1-1 0 0,0 1 1 0 0,1 0 0 0 0,-1-1-1 0 0,1 1 1 0 0,0-1-1 0 0,-1 1 1 0 0,1-1 0 0 0,0 1-1 0 0,0-1 1 0 0,0 0-1 0 0,2 3 1 0 0,0-1-1443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05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6 360 9759 0 0,'-5'7'10024'0'0,"10"-4"-11632"0"0,8 0 1684 0 0,-4-3-55 0 0,-1-1 0 0 0,1 0 0 0 0,-1-1 0 0 0,0 1 0 0 0,0-2 0 0 0,0 1 0 0 0,0-1 0 0 0,12-6 0 0 0,-7 3 11 0 0,22-6-1 0 0,-16 8 132 0 0,0 1 1 0 0,0 1-1 0 0,0 0 0 0 0,0 2 1 0 0,0 0-1 0 0,0 1 0 0 0,0 1 0 0 0,35 8 1 0 0,-40-7-107 0 0,1-1 1 0 0,0-1-1 0 0,-1 0 1 0 0,1-1-1 0 0,0 0 1 0 0,-1-1-1 0 0,1-1 1 0 0,-1 0 0 0 0,1-1-1 0 0,-1-1 1 0 0,20-7-1 0 0,45-20 30 0 0,59-19-158 0 0,-118 45 87 0 0,0 1-1 0 0,0 0 1 0 0,1 2-1 0 0,37 0 1 0 0,82 13 352 0 0,8 0-142 0 0,-109-12-215 0 0,-1-1 0 0 0,1-2-1 0 0,-1-1 1 0 0,1-2 0 0 0,69-24-1 0 0,242-92-10 0 0,-324 114-2 0 0,0 1 0 0 0,1 1 0 0 0,31-4 0 0 0,-44 9 15 0 0,0 1 0 0 0,0 0 0 0 0,0 1 0 0 0,0 1 0 0 0,0 0 0 0 0,0 1 0 0 0,27 7 0 0 0,37 10 47 0 0,-27-7 24 0 0,-42-10 20 0 0,1 0 0 0 0,-1 0 0 0 0,1-1-1 0 0,0 0 1 0 0,0-1 0 0 0,-1 0 0 0 0,12-1 0 0 0,7-1 316 0 0,-26 2-279 0 0,1 0 3 0 0,-1-2-45 0 0,2 1-220 0 0,13 5 1971 0 0,-14-3-1915 0 0,-1-4-763 0 0,2-1-318 0 0,-1-1 1 0 0,0 0-1 0 0,0 0 1 0 0,0-1-1 0 0,4-8 1 0 0,7-26-6269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83 1375 0 0,'0'0'66'0'0,"-2"0"190"0"0,0 0 38 0 0,-3 1 762 0 0,-8 0 3154 0 0,-6 2-4172 0 0,17-2-48 0 0,0 0-80 0 0,0-1-68 0 0,-21 2 344 0 0,14-1 152 0 0,7-1 532 0 0,0 1-379 0 0,-54 15 5866 0 0,28-4-5293 0 0,26-11-961 0 0,0 0-6 0 0,-1 1 1035 0 0,4-2-384 0 0,10-4-94 0 0,26-12-462 0 0,-3 7-99 0 0,47-10 314 0 0,-23 13-272 0 0,-24 2-81 0 0,40-9 0 0 0,-59 9-23 0 0,1 0-1 0 0,-1-2 1 0 0,-1 0 0 0 0,1 0 0 0 0,22-16 0 0 0,-26 16 42 0 0,-9 5 192 0 0,-2 3-198 0 0,0 0-66 0 0,0 0 0 0 0,0 0-1 0 0,0 0 1 0 0,0 0 0 0 0,0 0 0 0 0,-1 0 0 0 0,1 0 0 0 0,-1 0 0 0 0,1 0 0 0 0,-1-1-1 0 0,0 1 1 0 0,0 0 0 0 0,0 0 0 0 0,0-1 0 0 0,0 1 0 0 0,-2 2 0 0 0,-1 2-3 0 0,-47 63 2 0 0,22-32 0 0 0,-8 13-395 0 0,-58 60 0 0 0,74-90 251 0 0,0 0 0 0 0,-2-1-1 0 0,0-2 1 0 0,-1 0 0 0 0,-29 15-1 0 0,20-16-87 0 0,-43 15 0 0 0,67-28 262 0 0,7-2 308 0 0,15-6 41 0 0,21-5-97 0 0,0 2 0 0 0,54-6 1 0 0,-44 8-175 0 0,52-11 54 0 0,77-10 366 0 0,-163 26-513 0 0,-8 0-6 0 0,1 1 0 0 0,0 0 0 0 0,0 0 0 0 0,0 0 0 0 0,0 0 0 0 0,0 0 0 0 0,0 1 0 0 0,0-1 0 0 0,0 1 0 0 0,0 0 0 0 0,5 2 0 0 0,6 2 34 0 0,-3 0-47 0 0,-5-1-339 0 0,-5-3 229 0 0,-1-1-1 0 0,0 1 1 0 0,1-1 0 0 0,-1 1 0 0 0,1-1-1 0 0,-1 0 1 0 0,1 1 0 0 0,-1-1 0 0 0,1 0-1 0 0,-1 1 1 0 0,1-1 0 0 0,0 0 0 0 0,-1 0-1 0 0,1 1 1 0 0,-1-1 0 0 0,1 0 0 0 0,0 0-1 0 0,-1 0 1 0 0,1 0 0 0 0,-1 0 0 0 0,1 0-1 0 0,0 0 1 0 0,-1 0 0 0 0,1 0 0 0 0,0 0-1 0 0,-1 0 1 0 0,1-1 0 0 0,-1 1 0 0 0,1 0-1 0 0,-1 0 1 0 0,2-1 0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3679 0 0,'-12'0'11350'0'0,"15"2"-10616"0"0,3 1-496 0 0,1 0-1 0 0,0 0 1 0 0,0 0-1 0 0,0-1 1 0 0,0 0-1 0 0,0-1 1 0 0,0 1-1 0 0,0-1 1 0 0,1-1-1 0 0,-1 1 1 0 0,0-1-1 0 0,1-1 1 0 0,13-1-1 0 0,12-4 441 0 0,54-16-1 0 0,-79 20-578 0 0,5-2 35 0 0,54-16 91 0 0,109-17 0 0 0,-150 35-1480 0 0,-23 2-446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9095 0 0,'0'0'7736'0'0,"1"3"-7570"0"0,2 12-49 0 0,0 1 0 0 0,-1-1 1 0 0,-1 1-1 0 0,-1-1 0 0 0,0 1 1 0 0,-1 0-1 0 0,-4 27 0 0 0,-4 24 110 0 0,10-62-184 0 0,1 4-75 0 0,-2-7-194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0,'0'0'12984'0'0,"2"1"-12741"0"0,8 2-56 0 0,-7-2-26 0 0,5 11 119 0 0,0 2-244 0 0,-5 0 7 0 0,-2-6-32 0 0,-1 0 1 0 0,0 0 0 0 0,0 0 0 0 0,-1 0 0 0 0,0 0 0 0 0,0 0 0 0 0,-4 11 0 0 0,-3 2 35 0 0,-13 27 0 0 0,17-38-26 0 0,1-7-24 0 0,1 1 10 0 0,-2 13-175 0 0,4-17 167 0 0,0 1 1 0 0,0-1-1 0 0,0 1 0 0 0,0 0 1 0 0,0-1-1 0 0,0 1 0 0 0,0-1 1 0 0,0 1-1 0 0,0 0 0 0 0,1-1 0 0 0,-1 1 1 0 0,0 0-1 0 0,0-1 0 0 0,0 1 1 0 0,1-1-1 0 0,-1 2 0 0 0,2-1-9 0 0,0 0-1 0 0,0 0 1 0 0,0 0 0 0 0,0 0-1 0 0,0 0 1 0 0,1 0 0 0 0,-1 0-1 0 0,0-1 1 0 0,0 1 0 0 0,0-1-1 0 0,1 0 1 0 0,-1 1 0 0 0,0-1-1 0 0,0 0 1 0 0,1-1 0 0 0,2 1-1 0 0,-2 0-85 0 0,3-2 274 0 0,0 1-1621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20 5527 0 0,'0'0'9352'0'0,"-1"1"-9098"0"0,-140 130 956 0 0,67-57-1138 0 0,59-60-72 0 0,-19 25 0 0 0,27-28 0 0 0,5 1 12 0 0,3-10 14 0 0,-1 0 0 0 0,1-1 0 0 0,0 1 0 0 0,0 0 0 0 0,0-1-1 0 0,0 1 1 0 0,0-1 0 0 0,0 0 0 0 0,1 1 0 0 0,-1-1 0 0 0,0 0 0 0 0,1 0-1 0 0,-1 0 1 0 0,1 0 0 0 0,-1 0 0 0 0,1 0 0 0 0,-1 0 0 0 0,1 0 0 0 0,0-1-1 0 0,2 2 1 0 0,2 0 70 0 0,1 0-1 0 0,-1 0 0 0 0,1-1 1 0 0,8 1-1 0 0,0-1 209 0 0,26-3 0 0 0,-4 1 40 0 0,46-3 306 0 0,-71 3-555 0 0,0-1 1 0 0,-1 0 0 0 0,1-1 0 0 0,-1 0-1 0 0,12-6 1 0 0,-14 6-33 0 0,1-2 0 0 0,-1 1-1 0 0,-1-1 1 0 0,1 0 0 0 0,-1-1-1 0 0,0 0 1 0 0,0 0 0 0 0,-1-1-1 0 0,0 0 1 0 0,0-1 0 0 0,9-11-1 0 0,-13 15 13 0 0,0 0-1 0 0,-1 0 0 0 0,1-1 1 0 0,-1 1-1 0 0,0-1 0 0 0,-1 1 1 0 0,1-1-1 0 0,-1 0 1 0 0,2-6-1 0 0,-2 3-54 0 0,-1 1-1 0 0,0-1 1 0 0,-1 1 0 0 0,1-1-1 0 0,-2 1 1 0 0,1-1 0 0 0,-3-8 0 0 0,-6-9-10 0 0,9 21-13 0 0,-2-5-87 0 0,0 1 0 0 0,-1-1 0 0 0,0 1 0 0 0,-1 0 0 0 0,-5-9 0 0 0,8 15 67 0 0,1 0 1 0 0,-1 0-1 0 0,0 0 1 0 0,0 1-1 0 0,1-1 0 0 0,-1 1 1 0 0,0-1-1 0 0,0 1 1 0 0,0 0-1 0 0,-1 0 1 0 0,1 0-1 0 0,0 0 1 0 0,0 0-1 0 0,-1 0 1 0 0,1 1-1 0 0,0-1 1 0 0,-1 1-1 0 0,1-1 1 0 0,-1 1-1 0 0,1 0 1 0 0,0 0-1 0 0,-1 0 0 0 0,1 0 1 0 0,-1 1-1 0 0,-2 0 1 0 0,-1 1-95 0 0,1-1 0 0 0,0 1 0 0 0,0 1 0 0 0,0-1 0 0 0,0 1 1 0 0,0 0-1 0 0,0 0 0 0 0,1 0 0 0 0,-1 1 0 0 0,-5 6 0 0 0,-3 1-80 0 0,9-7 143 0 0,1 0 0 0 0,-1 0 0 0 0,1 0-1 0 0,-4 5 1 0 0,-7 10-400 0 0,-3 1-465 0 0,15-18 386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5527 0 0,'0'0'8760'0'0,"-1"1"-8193"0"0,-4 5-28 0 0,3-5-63 0 0,0 1-27 0 0,-11 17 716 0 0,12-17-641 0 0,0 1-294 0 0,-1-1-179 0 0,0 2-27 0 0,2 15 186 0 0,0-17-371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33 9671 0 0,'4'-5'275'0'0,"-3"5"-215"0"0,0-1 1 0 0,-1 0 0 0 0,1 0 0 0 0,0 0 0 0 0,-1 0-1 0 0,1 0 1 0 0,-1 0 0 0 0,1 0 0 0 0,-1 0 0 0 0,1 0 0 0 0,-1-1-1 0 0,1 1 224 0 0,-1 0-1 0 0,0 0 0 0 0,0 1 1 0 0,1-1-1 0 0,-1 0 0 0 0,0 0 1 0 0,0 1-1 0 0,0-1 0 0 0,0 0 1 0 0,0 0-1 0 0,0 1 0 0 0,0-1 1 0 0,0 0-1 0 0,0 0 0 0 0,-1 1 1 0 0,1-1-1 0 0,0-1 0 0 0,-1 2-196 0 0,1 0 0 0 0,0 0 0 0 0,0 0 1 0 0,-1 0-1 0 0,1 0 0 0 0,0 0 0 0 0,-1 0 0 0 0,1-1 0 0 0,0 1 0 0 0,0 0 0 0 0,-1 0 0 0 0,1 0 0 0 0,0 0 0 0 0,-1 1 0 0 0,1-1 1 0 0,0 0-1 0 0,0 0 0 0 0,-1 0 0 0 0,1 0 0 0 0,0 0 0 0 0,0 0 0 0 0,-1 0 0 0 0,1 0 0 0 0,0 1 0 0 0,0-1 0 0 0,-1 0 0 0 0,1 0 0 0 0,-16 15 850 0 0,6 0-625 0 0,1 1 1 0 0,1 0 0 0 0,1 1-1 0 0,0-1 1 0 0,-9 36-1 0 0,3-10-12 0 0,-74 195 569 0 0,56-164-757 0 0,-47 80 0 0 0,49-103-98 0 0,-75 127 91 0 0,-14-9-35 0 0,96-143-514 0 0,-1-1-1 0 0,-1 0 1 0 0,-33 25 0 0 0,55-48 99 0 0,0 1 1 0 0,0-1-1 0 0,0 0 0 0 0,0 0 1 0 0,0 1-1 0 0,0-1 0 0 0,-4 1 1 0 0,-5 0-1242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25 6911 0 0,'0'0'528'0'0,"1"-2"-174"0"0,-1 1-76 0 0,0 1-1 0 0,0-1 1 0 0,1 0 0 0 0,-1 0 0 0 0,0 0 0 0 0,0 1 0 0 0,0-1 0 0 0,0 0-1 0 0,0 0 1 0 0,0 1 0 0 0,0-1 0 0 0,0 0 0 0 0,-1 0 0 0 0,1 1 0 0 0,0-1 0 0 0,0 0-1 0 0,-1 0 1 0 0,1 1 0 0 0,0-1 0 0 0,-1 0 0 0 0,1 1 0 0 0,0-1 0 0 0,-1 0-1 0 0,0 0 1 0 0,0 0-280 0 0,0 1-1 0 0,1-1 1 0 0,-1 1-1 0 0,0 0 0 0 0,1-1 1 0 0,-1 1-1 0 0,0 0 1 0 0,0 0-1 0 0,1-1 0 0 0,-1 1 1 0 0,0 0-1 0 0,0 0 1 0 0,1 0-1 0 0,-2 0 1 0 0,-25 2 290 0 0,1 1 1 0 0,-1 1-1 0 0,1 1 1 0 0,0 2 0 0 0,1 0-1 0 0,0 2 1 0 0,0 1-1 0 0,-30 16 1 0 0,48-23-265 0 0,4-2-19 0 0,0 1 0 0 0,0-1 0 0 0,1 0 0 0 0,-1 1 0 0 0,1 0 0 0 0,0 0 0 0 0,-4 3 0 0 0,-9 5 49 0 0,9-4-36 0 0,0 3 23 0 0,3-6-33 0 0,0 1-4 0 0,-2 14-4 0 0,3-4 0 0 0,5 1 0 0 0,-2-13 0 0 0,0 0 0 0 0,0 0 0 0 0,1 1 0 0 0,-1-1 0 0 0,1-1 0 0 0,-1 1 0 0 0,1 0 0 0 0,0 0 0 0 0,0 0 0 0 0,0-1 0 0 0,0 1 0 0 0,0-1 0 0 0,0 0 0 0 0,0 0 0 0 0,0 1 0 0 0,1-1 0 0 0,1 0 0 0 0,8 4 1 0 0,0-2 1 0 0,14 3 0 0 0,-16-4 4 0 0,76 11 100 0 0,-3 0 267 0 0,-79-12-304 0 0,-1 0 1 0 0,1 0-1 0 0,0 1 1 0 0,-1-1-1 0 0,1 1 1 0 0,-1 0-1 0 0,1 0 1 0 0,-1 0-1 0 0,0 1 1 0 0,0-1-1 0 0,0 1 1 0 0,5 5-1 0 0,-2 0 115 0 0,-1-1 0 0 0,0 1-1 0 0,7 14 1 0 0,-11-19-72 0 0,4 15 215 0 0,-4-15-260 0 0,0-1-1 0 0,0 1 1 0 0,-1-1-1 0 0,1 1 1 0 0,-1-1-1 0 0,1 1 1 0 0,-1-1-1 0 0,0 5 1 0 0,-4 26 263 0 0,3-30-306 0 0,1-1-19 0 0,0 0 0 0 0,-1 0 0 0 0,1 0 0 0 0,-1 0 0 0 0,0-1 0 0 0,1 1 0 0 0,-1 0 0 0 0,-1 2 0 0 0,-7 14-2 0 0,3-5-3 0 0,1 0 0 0 0,-2 0 0 0 0,6-11-4 0 0,-1 1 1 0 0,1-1-1 0 0,-1 1 0 0 0,1-1 1 0 0,-1 0-1 0 0,0 0 0 0 0,0 0 1 0 0,0 0-1 0 0,0 0 0 0 0,-1-1 0 0 0,1 1 1 0 0,0 0-1 0 0,-1-1 0 0 0,1 0 1 0 0,-1 0-1 0 0,0 1 0 0 0,1-2 1 0 0,-1 1-1 0 0,0 0 0 0 0,1 0 0 0 0,-1-1 1 0 0,0 0-1 0 0,-5 1 0 0 0,-1 0 13 0 0,-4 0-2 0 0,1 0-1 0 0,-1-1 0 0 0,0 0 1 0 0,0-1-1 0 0,0 0 1 0 0,1-1-1 0 0,-1-1 0 0 0,0 0 1 0 0,-14-6-1 0 0,21 7-1 0 0,0-1 0 0 0,0 0 1 0 0,0-1-1 0 0,0 1 0 0 0,1-1 0 0 0,0 0 0 0 0,0 0 0 0 0,0-1 0 0 0,0 0 1 0 0,0 1-1 0 0,1-2 0 0 0,0 1 0 0 0,-5-9 0 0 0,8 13-9 0 0,1 0 1 0 0,-1 0-1 0 0,1 0 0 0 0,-1 0 0 0 0,1-1 1 0 0,-1 1-1 0 0,1 0 0 0 0,0 0 0 0 0,-1-1 1 0 0,1 1-1 0 0,0 0 0 0 0,0-1 0 0 0,0 1 1 0 0,0 0-1 0 0,0 0 0 0 0,0-1 0 0 0,1 1 1 0 0,-1 0-1 0 0,1-3 0 0 0,0 1-34 0 0,-1 1 20 0 0,1-1 1 0 0,0 0 0 0 0,0 1-1 0 0,0-1 1 0 0,0 1 0 0 0,1 0-1 0 0,-1-1 1 0 0,1 1 0 0 0,-1 0-1 0 0,1-1 1 0 0,0 1-1 0 0,0 0 1 0 0,0 1 0 0 0,0-1-1 0 0,0 0 1 0 0,3-1 0 0 0,5-4 15 0 0,0 1 1 0 0,15-7-1 0 0,-16 9 38 0 0,19-8 101 0 0,-19 8-57 0 0,0 0 0 0 0,14-8 0 0 0,-8 3 14 0 0,-8 5-20 0 0,1-1 0 0 0,-2 0 0 0 0,1 0 0 0 0,12-12 0 0 0,-14 12-28 0 0,0 0 0 0 0,-1-1 1 0 0,1 0-1 0 0,-1 0 0 0 0,0 0 0 0 0,-1 0 0 0 0,1 0 0 0 0,-1-1 0 0 0,2-8 1 0 0,0 6 26 0 0,-2 2-56 0 0,-2-22 111 0 0,-1 19-117 0 0,0 8 8 0 0,-1-3 20 0 0,-4-7-119 0 0,5 11-33 0 0,-5-7-79 0 0,4 8 164 0 0,1-1 0 0 0,-1 1 0 0 0,1-1 0 0 0,-1 0 0 0 0,1 1 0 0 0,-1-1 0 0 0,1 1 0 0 0,-1-1 0 0 0,1 0 0 0 0,0 0 0 0 0,-1 1 0 0 0,1-1 0 0 0,0 0 0 0 0,0 1 0 0 0,0-1 0 0 0,0 0 0 0 0,-1 0 0 0 0,1-1 0 0 0,1 1-181 0 0,0-1 0 0 0,0 0 0 0 0,0 0 0 0 0,0 1 0 0 0,0-1 0 0 0,0 1 0 0 0,0-1 0 0 0,0 1 0 0 0,1-1 0 0 0,-1 1 0 0 0,1 0 0 0 0,-1 0 0 0 0,1-1 0 0 0,-1 1 0 0 0,1 0 0 0 0,0 1 0 0 0,-1-1 0 0 0,1 0 0 0 0,0 0 0 0 0,2 0 0 0 0,-2 0-1250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5063 0 0,'0'0'390'0'0,"-2"1"-252"0"0,0 0 446 0 0,0 1 0 0 0,-1 0 0 0 0,1-1 0 0 0,0 0 0 0 0,-1 1 0 0 0,0-1-1 0 0,1 0 1 0 0,-1-1 0 0 0,0 1 0 0 0,1 0 0 0 0,-5 0 0 0 0,1 0-189 0 0,5-1 269 0 0,0 0-256 0 0,-11 4 820 0 0,11-4-1002 0 0,1 0 0 0 0,0 0 0 0 0,-1 0 0 0 0,1 0-1 0 0,-1 0 1 0 0,1 1 0 0 0,0-1 0 0 0,-1 0 0 0 0,1 0 0 0 0,-1 0 0 0 0,1 1 0 0 0,0-1-1 0 0,-1 0 1 0 0,1 0 0 0 0,0 1 0 0 0,0-1 0 0 0,-1 0 0 0 0,1 1 0 0 0,0-1 0 0 0,0 0-1 0 0,-1 1 1 0 0,1-1 0 0 0,0 0 0 0 0,0 1 0 0 0,-1 0 0 0 0,2 0-194 0 0,0 1 1 0 0,-1-1-1 0 0,1 0 1 0 0,0 1-1 0 0,0-1 0 0 0,0 0 1 0 0,0 0-1 0 0,0 1 1 0 0,0-1-1 0 0,0 0 1 0 0,0 0-1 0 0,0 0 0 0 0,0 0 1 0 0,1-1-1 0 0,-1 1 1 0 0,0 0-1 0 0,1 0 0 0 0,-1-1 1 0 0,1 1-1 0 0,-1-1 1 0 0,3 1-1 0 0,3 1 32 0 0,0 0 0 0 0,0-1 0 0 0,1 0 0 0 0,-1 0-1 0 0,0-1 1 0 0,1 0 0 0 0,9-1 0 0 0,53-11 123 0 0,-44 7-146 0 0,16-3-13 0 0,-1-2 0 0 0,0-1 1 0 0,0-3-1 0 0,66-31 0 0 0,-96 38-28 0 0,-2 3-11 0 0,-7 3-42 0 0,-6 14-104 0 0,-10 23 34 0 0,-2-2 0 0 0,-2 0 0 0 0,-28 42 1 0 0,28-46 10 0 0,-45 77-119 0 0,-37 57 142 0 0,91-149 90 0 0,-1-2-9 0 0,0-1-1 0 0,9-11-65 0 0,0 1-476 0 0,-2 6 396 0 0,2-6 56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8087 0 0,'0'0'9344'0'0,"0"0"-9276"0"0,0 0 0 0 0,0 0-1 0 0,0 0 1 0 0,0 0 0 0 0,-1 0 0 0 0,1 0-1 0 0,0 0 1 0 0,0 0 0 0 0,0 0 0 0 0,0 0-1 0 0,-1 0 1 0 0,1 0 0 0 0,0 0-1 0 0,0 0 1 0 0,0 0 0 0 0,0 0 0 0 0,-1 0-1 0 0,1 0 1 0 0,0 0 0 0 0,0 0 0 0 0,0 0-1 0 0,0 0 1 0 0,-1 0 0 0 0,1 0 0 0 0,0 0-1 0 0,0 1 1 0 0,0-1 0 0 0,0 0-1 0 0,0 0 1 0 0,-1 0 0 0 0,1 0 0 0 0,0 0-1 0 0,0 0 1 0 0,0 1 0 0 0,0-1 0 0 0,0 0-1 0 0,0 0 1 0 0,0 0 0 0 0,0 1 0 0 0,-16 37-58 0 0,11-24-10 0 0,0 4-65 0 0,6-14 19 0 0,-1-1 0 0 0,0-1-99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183 112 6447 0 0,'-1'2'499'0'0,"-12"15"388"0"0,1 0 1 0 0,0 1-1 0 0,2 0 0 0 0,0 1 1 0 0,-12 33-1 0 0,-25 106 100 0 0,45-151-997 0 0,-14 49 74 0 0,-14 63 2 0 0,27-104 56 0 0,1 1 1 0 0,1-1-1 0 0,0 1 0 0 0,1 0 1 0 0,3 26-1 0 0,-3-41-113 0 0,1 3 91 0 0,-1-1-1 0 0,1 1 0 0 0,-1-1 1 0 0,1 0-1 0 0,0 0 1 0 0,0 1-1 0 0,1-1 0 0 0,-1 0 1 0 0,1 0-1 0 0,-1 0 0 0 0,5 5 1 0 0,-5-7-59 0 0,1 1 1 0 0,0-1-1 0 0,0 0 1 0 0,0 0 0 0 0,0 0-1 0 0,0 0 1 0 0,-1-1-1 0 0,2 1 1 0 0,-1 0 0 0 0,0-1-1 0 0,0 0 1 0 0,0 1-1 0 0,0-1 1 0 0,0 0 0 0 0,0 0-1 0 0,0 0 1 0 0,0 0-1 0 0,0 0 1 0 0,1-1 0 0 0,-1 1-1 0 0,0-1 1 0 0,0 1-1 0 0,0-1 1 0 0,0 0 0 0 0,0 0-1 0 0,-1 0 1 0 0,1 0-1 0 0,0 0 1 0 0,0 0 0 0 0,2-3-1 0 0,7-4 170 0 0,-1-1 1 0 0,0 0-1 0 0,16-20 0 0 0,-16 18-76 0 0,-7 7-104 0 0,17-18 200 0 0,-1-1 0 0 0,23-36 0 0 0,89-184 94 0 0,-73 125-325 0 0,-14 31 0 0 0,24-46-106 0 0,-67 131-12 0 0,-8 14-1679 0 0,0 1 494 0 0,0 3-325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 13791 0 0,'0'0'1247'0'0,"0"-2"-1023"0"0,0-4-108 0 0,0 4 349 0 0,-2 2 143 0 0,-4 1-478 0 0,1-1-1 0 0,-1 2 0 0 0,1-1 1 0 0,-1 1-1 0 0,1-1 0 0 0,-1 1 1 0 0,1 1-1 0 0,0-1 0 0 0,0 1 1 0 0,0 0-1 0 0,0 0 1 0 0,-6 6-1 0 0,-9 7-143 0 0,-24 28-1 0 0,43-43 30 0 0,-31 32-15 0 0,-52 72 0 0 0,79-98-28 0 0,1 0 0 0 0,0 1 0 0 0,1 0 0 0 0,0 0 0 0 0,-3 10 0 0 0,5-16-52 0 0,1-1-8 0 0,0-1 79 0 0,0 0 1 0 0,0 1-1 0 0,0-1 1 0 0,0 1-1 0 0,0-1 1 0 0,1 0-1 0 0,-1 1 1 0 0,0-1-1 0 0,0 0 1 0 0,0 1-1 0 0,0-1 1 0 0,0 1-1 0 0,1-1 1 0 0,-1 0-1 0 0,0 1 1 0 0,0-1-1 0 0,1 0 1 0 0,-1 0 0 0 0,0 1-1 0 0,0-1 1 0 0,1 0-1 0 0,-1 0 1 0 0,0 1-1 0 0,1-1 1 0 0,-1 0-1 0 0,0 0 1 0 0,1 0-1 0 0,-1 1 1 0 0,1-1-1 0 0,0 0 1 0 0,10 6-105 0 0,0-2 83 0 0,-1-1-1 0 0,1-1 1 0 0,11 2 0 0 0,25 5-25 0 0,-17 0 67 0 0,-14-4 14 0 0,1 0 1 0 0,17 8 0 0 0,-30-11-19 0 0,0 0-1 0 0,0 1 1 0 0,1 0-1 0 0,-1-1 1 0 0,-1 1 0 0 0,1 1-1 0 0,0-1 1 0 0,-1 0-1 0 0,0 1 1 0 0,1 0-1 0 0,4 8 1 0 0,-7-10 1 0 0,0 0 0 0 0,0 0 0 0 0,-1 0 0 0 0,1 0 0 0 0,-1 1-1 0 0,1-1 1 0 0,-1 0 0 0 0,0 0 0 0 0,1 1 0 0 0,-1-1 0 0 0,0 0 0 0 0,-1 1 0 0 0,1-1 0 0 0,0 0 0 0 0,-1 1 0 0 0,1-1 0 0 0,-1 0 0 0 0,0 0-1 0 0,0 0 1 0 0,1 1 0 0 0,-4 3 0 0 0,0 0 31 0 0,0 1-1 0 0,-1 0 0 0 0,0-1 1 0 0,-10 10-1 0 0,3-5 83 0 0,-1-1 0 0 0,0 0 0 0 0,0 0 0 0 0,-1-1 0 0 0,-25 12 0 0 0,-80 25 378 0 0,95-38-459 0 0,0-1 0 0 0,-1-2 1 0 0,0 0-1 0 0,0-2 0 0 0,0 0 0 0 0,-38-2 0 0 0,59-1-63 0 0,1-1 0 0 0,0 1 0 0 0,0 0 0 0 0,0-1 0 0 0,0 0 0 0 0,0 0 0 0 0,0 0 0 0 0,0 0 0 0 0,0 0 0 0 0,-5-4 0 0 0,7 5-21 0 0,0-1-1 0 0,1 0 1 0 0,-1 1-1 0 0,0-1 1 0 0,0 0-1 0 0,1 0 1 0 0,-1 0-1 0 0,1 0 1 0 0,-1 1-1 0 0,1-1 1 0 0,-1 0-1 0 0,1 0 1 0 0,-1 0-1 0 0,1 0 1 0 0,0 0-1 0 0,0 0 1 0 0,-1 0-1 0 0,1 0 1 0 0,0 0-1 0 0,0 0 1 0 0,0-1-1 0 0,0 1 1 0 0,0 0-1 0 0,0 0 1 0 0,1 0-1 0 0,-1 0 1 0 0,0 0-1 0 0,0 0 1 0 0,1 0-1 0 0,-1 0 1 0 0,1 0-1 0 0,-1 0 1 0 0,1 1-1 0 0,-1-1 1 0 0,2-2-1 0 0,9-12-4274 0 0,5-3-1364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182 101 2303 0 0,'0'0'102'0'0,"0"3"-1"0"0,0 3-29 0 0,0 0 0 0 0,-1 0 0 0 0,0 0 0 0 0,-2 9 0 0 0,1 1 13083 0 0,2-15-13071 0 0,0 0 0 0 0,1-1 0 0 0,-1 1 0 0 0,0 0 0 0 0,0-1 0 0 0,1 1 0 0 0,-1 0-1 0 0,0-1 1 0 0,1 1 0 0 0,-1 0 0 0 0,1-1 0 0 0,-1 1 0 0 0,0-1 0 0 0,1 1 0 0 0,-1-1 0 0 0,1 1 0 0 0,0-1 0 0 0,-1 1 0 0 0,1-1 0 0 0,-1 0 0 0 0,1 1 0 0 0,0-1 0 0 0,-1 0 0 0 0,2 1 0 0 0,18 5 709 0 0,-18-6-725 0 0,3 1 52 0 0,1 0 0 0 0,-1-1 0 0 0,1 0 0 0 0,0 0 1 0 0,-1 0-1 0 0,1-1 0 0 0,0 0 0 0 0,-1 0 1 0 0,9-3-1 0 0,8-3 123 0 0,20-11 1 0 0,-37 16-219 0 0,19-11 24 0 0,1-1-1 0 0,-2-2 1 0 0,0 0-1 0 0,27-25 0 0 0,-41 33-50 0 0,-9 8-22 0 0,1 0 0 0 0,0-1 0 0 0,-1 1 0 0 0,1 0 0 0 0,-1-1 0 0 0,1 1 0 0 0,0-1 0 0 0,-1 1 0 0 0,1-1 0 0 0,-1 1 0 0 0,0-1 0 0 0,1 1-1 0 0,-1-1 1 0 0,1 0 0 0 0,-1 1 0 0 0,0-1 0 0 0,1 0 0 0 0,-1 1 0 0 0,0-1 0 0 0,0 0 0 0 0,0 1 0 0 0,1-1 0 0 0,-1 0 0 0 0,0 0 0 0 0,0 1 0 0 0,0-1 0 0 0,0 0 0 0 0,0 1 0 0 0,0-1 0 0 0,-1 0 0 0 0,1 0-1 0 0,0 1 1 0 0,0-1 0 0 0,0 0 0 0 0,-1 1 0 0 0,1-1 0 0 0,0 0 0 0 0,-1 1 0 0 0,1-1 0 0 0,0 1 0 0 0,-1-1 0 0 0,1 0 0 0 0,-1 1 0 0 0,1-1 0 0 0,-1 1 0 0 0,1-1 0 0 0,-1 1 0 0 0,-1-1 0 0 0,0 0-69 0 0,0-1 0 0 0,0 1 0 0 0,0 0 0 0 0,0 0 0 0 0,0 0 1 0 0,-1 1-1 0 0,1-1 0 0 0,0 1 0 0 0,-1-1 0 0 0,1 1 1 0 0,-1-1-1 0 0,-3 1 0 0 0,-2 2-137 0 0,0 0 0 0 0,0 0 0 0 0,0 0 0 0 0,0 1 0 0 0,-9 4 1 0 0,-38 23-350 0 0,37-19 444 0 0,-23 15 55 0 0,-61 52 0 0 0,81-62 121 0 0,-2 3 125 0 0,0 1 0 0 0,-27 32 0 0 0,40-41-64 0 0,1 1 0 0 0,1 0 0 0 0,0 1 1 0 0,0 0-1 0 0,1 0 0 0 0,-9 26 0 0 0,15-35-83 0 0,-1 0 1 0 0,1 0-1 0 0,0 1 0 0 0,0-1 0 0 0,1 0 0 0 0,-1 0 0 0 0,1 0 0 0 0,0 0 1 0 0,0 1-1 0 0,0-1 0 0 0,1 0 0 0 0,-1 0 0 0 0,1 0 0 0 0,0 1 1 0 0,0-1-1 0 0,1 0 0 0 0,-1 0 0 0 0,1-1 0 0 0,0 1 0 0 0,0 0 1 0 0,0 0-1 0 0,1-1 0 0 0,-1 0 0 0 0,1 1 0 0 0,0-1 0 0 0,-1 0 0 0 0,2 0 1 0 0,-1 0-1 0 0,0-1 0 0 0,0 1 0 0 0,1-1 0 0 0,0 0 0 0 0,-1 0 1 0 0,1 0-1 0 0,0 0 0 0 0,0-1 0 0 0,6 2 0 0 0,3 0 5 0 0,1 0-1 0 0,0-1 0 0 0,0-1 1 0 0,0 0-1 0 0,0-1 0 0 0,0-1 1 0 0,0 0-1 0 0,-1 0 0 0 0,1-2 1 0 0,15-4-1 0 0,19-7-429 0 0,67-30 1 0 0,-104 39 226 0 0,39-16-1462 0 0,1-1-4161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63 8751 0 0,'6'-13'209'0'0,"-3"6"-54"0"0,0 1 0 0 0,1-1 0 0 0,0 1 0 0 0,0-1 0 0 0,6-5 0 0 0,-10 12 19 0 0,2-3 2093 0 0,-2 3-2092 0 0,0 0-1 0 0,0 0 1 0 0,1 0-1 0 0,-1 0 0 0 0,0-1 1 0 0,0 1-1 0 0,1 0 1 0 0,-1 0-1 0 0,0 0 0 0 0,0 0 1 0 0,1 0-1 0 0,-1 0 1 0 0,0 0-1 0 0,0 0 0 0 0,1 0 1 0 0,-1 0-1 0 0,0 0 0 0 0,0 0 1 0 0,1 0-1 0 0,-1 0 1 0 0,0 0-1 0 0,4 9 1089 0 0,-4 15-1289 0 0,-4 4 331 0 0,-2-1 1 0 0,0 0 0 0 0,-12 30-1 0 0,-37 76-29 0 0,26-65-84 0 0,-127 250 22 0 0,74-161-124 0 0,-28 27-63 0 0,64-114-358 0 0,14-22-717 0 0,31-46 567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15 168 1839 0 0,'-1'-2'134'0'0,"-11"-10"5967"0"0,11 12-5885 0 0,1 0 1 0 0,0-1 0 0 0,0 1-1 0 0,0 0 1 0 0,0-1 0 0 0,0 1-1 0 0,0 0 1 0 0,0 0 0 0 0,-1-1-1 0 0,1 1 1 0 0,0 0 0 0 0,0-1-1 0 0,0 1 1 0 0,0 0 0 0 0,0 0-1 0 0,0-1 1 0 0,1 1-1 0 0,-1 0 1 0 0,0-1 0 0 0,0 1-1 0 0,0 0 1 0 0,0 0 0 0 0,1-2 1083 0 0,-1 2-1084 0 0,7-14 1193 0 0,-4 10-1289 0 0,1 1 1 0 0,-1 0 0 0 0,1 0-1 0 0,-1 1 1 0 0,1-1-1 0 0,0 1 1 0 0,0-1-1 0 0,0 1 1 0 0,1 0-1 0 0,-1 1 1 0 0,0-1 0 0 0,10-1-1 0 0,5-1 377 0 0,34-2 0 0 0,-25 4-235 0 0,160-7 1005 0 0,3-1-866 0 0,-165 7-964 0 0,0-2 1 0 0,-1-1-1 0 0,0 0 0 0 0,0-2 0 0 0,33-15 1 0 0,-25 7-1472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10591 0 0,'0'0'1342'0'0,"1"1"-246"0"0,1 1-829 0 0,0 1 1 0 0,0-1 0 0 0,0 1-1 0 0,-1-1 1 0 0,1 1-1 0 0,-1 0 1 0 0,0 0 0 0 0,0-1-1 0 0,0 1 1 0 0,0 0 0 0 0,0 0-1 0 0,0 0 1 0 0,-1 0 0 0 0,0 0-1 0 0,1 1 1 0 0,-1-1-1 0 0,0 0 1 0 0,-1 0 0 0 0,0 3-1 0 0,0 12-72 0 0,-2-1-1 0 0,-5 17 0 0 0,8-33-148 0 0,-37 145 703 0 0,-71 180 1 0 0,81-262-728 0 0,-43 77 1 0 0,50-109-16 0 0,-1 0 1 0 0,-1-1-1 0 0,-51 54 0 0 0,68-80-6 0 0,-2 2 6 0 0,1 0 0 0 0,-1-1 0 0 0,0 1 0 0 0,0-2 0 0 0,-1 1 0 0 0,1-1 0 0 0,-1 0 0 0 0,-16 7 0 0 0,23-12-8 0 0,1 0 0 0 0,0 0-1 0 0,0 0 1 0 0,-1 1 0 0 0,1-1 0 0 0,0 0-1 0 0,-1 0 1 0 0,1 0 0 0 0,0 0-1 0 0,-1 0 1 0 0,1 0 0 0 0,0 0 0 0 0,0 0-1 0 0,-1 0 1 0 0,1 0 0 0 0,0 0-1 0 0,-1 0 1 0 0,1 0 0 0 0,0 0 0 0 0,-1 0-1 0 0,1 0 1 0 0,0 0 0 0 0,-1 0 0 0 0,1-1-1 0 0,0 1 1 0 0,0 0 0 0 0,-1 0-1 0 0,1 0 1 0 0,0 0 0 0 0,0-1 0 0 0,-1 1-1 0 0,1 0 1 0 0,0 0 0 0 0,0-1 0 0 0,0 1-1 0 0,-1 0 1 0 0,1 0 0 0 0,0-1-1 0 0,0 1 1 0 0,0 0 0 0 0,0 0 0 0 0,0-1-1 0 0,-1 1 1 0 0,1 0 0 0 0,0-1 0 0 0,0 1-1 0 0,0 0 1 0 0,0-1 0 0 0,0 1-1 0 0,0 0 1 0 0,0-1 0 0 0,0 1-10 0 0,0-3-10 0 0,0 1 1 0 0,0-1-1 0 0,0 0 0 0 0,0 1 1 0 0,0-1-1 0 0,0 0 1 0 0,1 1-1 0 0,-1-1 1 0 0,1 0-1 0 0,0 1 0 0 0,0-1 1 0 0,0 1-1 0 0,0-1 1 0 0,0 1-1 0 0,2-3 0 0 0,4-5-113 0 0,14-18 0 0 0,-19 25 113 0 0,113-124-556 0 0,-89 102 474 0 0,1 2-1 0 0,55-37 0 0 0,-80 59 105 0 0,0 0 0 0 0,0 0 1 0 0,0 0-1 0 0,0 0 0 0 0,0 0 0 0 0,0 0 0 0 0,0 0 0 0 0,0 1 0 0 0,1-1 1 0 0,-1 1-1 0 0,0-1 0 0 0,0 1 0 0 0,0 0 0 0 0,1 0 0 0 0,-1 0 0 0 0,0 0 1 0 0,0 1-1 0 0,1-1 0 0 0,-1 0 0 0 0,0 1 0 0 0,0 0 0 0 0,0-1 0 0 0,0 1 0 0 0,0 0 1 0 0,0 0-1 0 0,0 0 0 0 0,0 1 0 0 0,0-1 0 0 0,0 0 0 0 0,0 1 0 0 0,-1-1 1 0 0,1 1-1 0 0,-1-1 0 0 0,1 1 0 0 0,-1 0 0 0 0,2 2 0 0 0,0 1 23 0 0,0 0 0 0 0,0 0 0 0 0,0 0 0 0 0,-1 1-1 0 0,0-1 1 0 0,0 1 0 0 0,0-1 0 0 0,-1 1 0 0 0,1 0 0 0 0,-1 0 0 0 0,-1-1-1 0 0,1 13 1 0 0,-3-8 0 0 0,0 1 0 0 0,-1-1 0 0 0,0 0 0 0 0,0 0 0 0 0,-1 0 0 0 0,0-1 0 0 0,-1 1 0 0 0,-6 8 0 0 0,3-4-515 0 0,1 0 0 0 0,-5 16 0 0 0,11-28-184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80 148 2303 0 0,'2'2'167'0'0,"3"1"907"0"0,1 0 0 0 0,0 0 0 0 0,1 0 0 0 0,-1-1 0 0 0,0 0 0 0 0,1 0 0 0 0,-1 0 0 0 0,1-1 1 0 0,-1 0-1 0 0,11 0 0 0 0,-7-1-686 0 0,0 0 1 0 0,-1-1 0 0 0,1 0 0 0 0,0-1 0 0 0,-1 0 0 0 0,1-1 0 0 0,-1 0 0 0 0,0 0 0 0 0,0-1-1 0 0,0 0 1 0 0,12-8 0 0 0,4-3 144 0 0,-9 6-243 0 0,20-16-1 0 0,-31 22-320 0 0,0-1-1 0 0,-1-1 1 0 0,1 1 0 0 0,-1-1-1 0 0,0 1 1 0 0,-1-1-1 0 0,1-1 1 0 0,2-5 0 0 0,-5 10-12 0 0,0 0 0 0 0,-1 0 0 0 0,1 1 0 0 0,-1-1 1 0 0,0 0-1 0 0,1 0 0 0 0,-1 0 0 0 0,0 0 1 0 0,1 0-1 0 0,-1 0 0 0 0,0 0 0 0 0,0-1 0 0 0,0 1 1 0 0,0 0-1 0 0,0 0 0 0 0,0 0 0 0 0,0 0 0 0 0,0 0 1 0 0,-1 0-1 0 0,1 0 0 0 0,0 0 0 0 0,0 0 1 0 0,-1 0-1 0 0,1 0 0 0 0,-1 0 0 0 0,1 0 0 0 0,-1 1 1 0 0,1-1-1 0 0,-1 0 0 0 0,0 0 0 0 0,1 0 1 0 0,-1 1-1 0 0,0-1 0 0 0,0 0 0 0 0,0 0 0 0 0,1 1 1 0 0,-2-1-1 0 0,-1 0-89 0 0,1 0 0 0 0,0 0 0 0 0,-1 0 0 0 0,1 0 0 0 0,-1 1 0 0 0,1-1 0 0 0,-1 1 0 0 0,1 0 0 0 0,-1 0 0 0 0,1 0 0 0 0,-1 0 0 0 0,0 0 0 0 0,1 0 0 0 0,-4 1 0 0 0,-17 7-298 0 0,-1 1-1 0 0,2 0 1 0 0,-38 23-1 0 0,44-23 399 0 0,-3 1 231 0 0,1 2 1 0 0,1 0-1 0 0,0 1 1 0 0,1 0-1 0 0,1 1 1 0 0,-28 33-1 0 0,35-38-10 0 0,1 0 0 0 0,1 1 0 0 0,0-1 1 0 0,0 1-1 0 0,1 1 0 0 0,0-1 0 0 0,0 1 0 0 0,2 0 0 0 0,-1 0 0 0 0,1 0 0 0 0,1 1 1 0 0,0-1-1 0 0,1 1 0 0 0,-1 13 0 0 0,2-19-145 0 0,1-1 1 0 0,-1 0-1 0 0,1 0 0 0 0,0 0 1 0 0,1 0-1 0 0,-1 0 1 0 0,1 0-1 0 0,0-1 0 0 0,0 1 1 0 0,0-1-1 0 0,1 1 0 0 0,-1-1 1 0 0,1 1-1 0 0,0-1 0 0 0,7 6 1 0 0,-6-6-26 0 0,1 0 1 0 0,0 0-1 0 0,1 0 1 0 0,-1-1 0 0 0,1 0-1 0 0,0 0 1 0 0,0 0-1 0 0,0-1 1 0 0,0 0-1 0 0,0 0 1 0 0,0 0-1 0 0,7 0 1 0 0,20 2-101 0 0,64 0-1 0 0,-42-5-2654 0 0,-31-1 1112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49 106 5983 0 0,'-2'0'464'0'0,"-26"2"158"0"0,9 7 8194 0 0,24 1-7128 0 0,-4-9-1612 0 0,0 1 0 0 0,1-1 0 0 0,-1 0 1 0 0,1 0-1 0 0,-1 0 0 0 0,1 0 0 0 0,-1 0 0 0 0,1 0 1 0 0,0 0-1 0 0,-1 0 0 0 0,1 0 0 0 0,0-1 1 0 0,0 1-1 0 0,-1-1 0 0 0,3 1 0 0 0,31 2 830 0 0,-32-3-827 0 0,40 0 758 0 0,0-2 1 0 0,56-10 0 0 0,86-25 413 0 0,-68 11-697 0 0,-88 21-465 0 0,100-21 227 0 0,143-9 0 0 0,-267 34-604 0 0,4 1 150 0 0,-1-1-1 0 0,0 1 0 0 0,12 2 1 0 0,-18-2-173 0 0,0 1-1 0 0,0-1 1 0 0,0 1 0 0 0,0 0 0 0 0,0-1 0 0 0,0 1 0 0 0,4 2-1 0 0,-5-2-90 0 0,0 0 0 0 0,-1-1 0 0 0,1 1 0 0 0,0 0 0 0 0,0 0 0 0 0,0 0 0 0 0,-1 0 0 0 0,1-1 0 0 0,-1 1 0 0 0,1 0 0 0 0,0 0 0 0 0,-1 0 0 0 0,0 0-1 0 0,1 1 1 0 0,0 1 0 0 0,0 10-6106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75 3223 0 0,'9'-8'-237'0'0,"27"-28"2874"0"0,-27 29 216 0 0,0-1 0 0 0,15-8 3564 0 0,-23 18-6126 0 0,0 2-219 0 0,0 0 0 0 0,-1 0 0 0 0,1 0 1 0 0,-1 0-1 0 0,1 0 0 0 0,-1 0 1 0 0,-1 0-1 0 0,1 0 0 0 0,0 0 0 0 0,-1 0 1 0 0,0 0-1 0 0,0 0 0 0 0,0 0 0 0 0,-2 5 1 0 0,-5 11 244 0 0,-16 27 1 0 0,17-32-155 0 0,-35 60 443 0 0,-56 77 1 0 0,-62 64-490 0 0,106-146-47 0 0,37-48-94 0 0,9-12-181 0 0,0 0 1 0 0,1 1 0 0 0,-8 12 0 0 0,36-64-5663 0 0,-3 11-417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90 428 6447 0 0,'-1'1'499'0'0,"-5"4"-22"0"0,-1 0 1 0 0,-13 8-1 0 0,1-1 3019 0 0,19-11-3391 0 0,-1-1 0 0 0,1 1 0 0 0,-1-1 0 0 0,1 0 1 0 0,0 1-1 0 0,-1-1 0 0 0,1 0 0 0 0,-1 1 0 0 0,1-1 0 0 0,-1 0 0 0 0,0 0 0 0 0,1 1 0 0 0,-1-1 0 0 0,1 0 1 0 0,-1 0-1 0 0,1 0 0 0 0,-1 0 0 0 0,0 0 0 0 0,1 0 0 0 0,-1 0 0 0 0,1 0 0 0 0,-1 0 0 0 0,0 0 1 0 0,1 0-1 0 0,-1 0 0 0 0,1 0 0 0 0,-1 0 0 0 0,1-1 0 0 0,-1 1 0 0 0,1 0 0 0 0,-1 0 0 0 0,0-1 0 0 0,1 1 1 0 0,0 0-1 0 0,-1-1 0 0 0,0 0 0 0 0,0 0-31 0 0,1-1 1 0 0,-1 1 0 0 0,0-1-1 0 0,1 1 1 0 0,-1-1-1 0 0,1 1 1 0 0,0-1 0 0 0,-1 1-1 0 0,1-1 1 0 0,0 0-1 0 0,0 1 1 0 0,0-1 0 0 0,0-2-1 0 0,2-11 11 0 0,1 1 0 0 0,0-1-1 0 0,1 1 1 0 0,0 0-1 0 0,1 0 1 0 0,14-26 0 0 0,-2 8-11 0 0,36-49 1 0 0,-38 63-37 0 0,0 1 0 0 0,1 0 1 0 0,1 1-1 0 0,1 0 0 0 0,0 1 1 0 0,1 2-1 0 0,0 0 0 0 0,1 0 1 0 0,0 2-1 0 0,1 1 1 0 0,0 0-1 0 0,31-8 0 0 0,-36 14 120 0 0,0 0-1 0 0,0 1 0 0 0,0 1 1 0 0,0 1-1 0 0,1 0 0 0 0,32 3 1 0 0,-40-1-84 0 0,0 0 1 0 0,0 1-1 0 0,0 0 1 0 0,0 1-1 0 0,0 0 0 0 0,-1 0 1 0 0,1 0-1 0 0,-1 1 1 0 0,0 1-1 0 0,0-1 1 0 0,0 1-1 0 0,-1 1 1 0 0,14 11-1 0 0,-18-14-52 0 0,0 0 0 0 0,-1 1 0 0 0,1-1 0 0 0,-1 1 0 0 0,1 0 0 0 0,-1-1 0 0 0,0 1 0 0 0,-1 0 0 0 0,1 0 0 0 0,-1 0-1 0 0,1 0 1 0 0,-1 1 0 0 0,0-1 0 0 0,-1 0 0 0 0,1 0 0 0 0,-1 5 0 0 0,0-3-6 0 0,-1 0 1 0 0,0-1-1 0 0,0 1 0 0 0,0-1 0 0 0,-1 1 1 0 0,0-1-1 0 0,0 1 0 0 0,0-1 0 0 0,-1 0 1 0 0,1 0-1 0 0,-7 8 0 0 0,-12 14 189 0 0,-30 31-1 0 0,3-5-22 0 0,26-27-138 0 0,-2-2-1 0 0,-1 0 1 0 0,-1-2 0 0 0,-1-1 0 0 0,-35 22 0 0 0,14-15-1 0 0,-1-2 1 0 0,-76 29-1 0 0,118-53-60 0 0,-61 22 60 0 0,58-21-124 0 0,0 0 1 0 0,-1-1 0 0 0,0 0-1 0 0,-15 0 1 0 0,25-2-197 0 0,8-12-1819 0 0,5-4 853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66 12439 0 0,'-9'0'1291'0'0,"2"1"-2086"0"0,-1-1 5330 0 0,12-5-1566 0 0,4 0-2611 0 0,0 1 0 0 0,0 0 0 0 0,0 0-1 0 0,1 1 1 0 0,10-3 0 0 0,46-10 518 0 0,-54 14-756 0 0,9-1 165 0 0,31-2 0 0 0,14-1-3102 0 0,-51 3 1353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0,'0'0'272'0'0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5:5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101 130 8287 0 0,'1'-2'639'0'0,"21"-36"5989"0"0,-21 48-5775 0 0,-2 0-670 0 0,0 0 0 0 0,-1 0 1 0 0,0-1-1 0 0,-1 1 0 0 0,-7 16 0 0 0,1-2 137 0 0,-12 39 526 0 0,8-30-529 0 0,2 2 0 0 0,-12 65 0 0 0,21-84-273 0 0,-22 142 632 0 0,22-151-323 0 0,2-12 555 0 0,2-13-361 0 0,3-1-525 0 0,2 1 0 0 0,0-1-1 0 0,1 1 1 0 0,1 1 0 0 0,1 0 0 0 0,0 0-1 0 0,15-18 1 0 0,8-5 35 0 0,56-54 0 0 0,-42 48-57 0 0,3 1 0 0 0,1 3 0 0 0,59-37 0 0 0,32-2-296 0 0,-140 80 0 0 0,-6 13-5368 0 0,-1 1-408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389 139 2303 0 0,'3'-7'200'0'0,"0"-1"913"0"0,0 1-1 0 0,-1 0 1 0 0,0-1-1 0 0,0 1 1 0 0,-1-1-1 0 0,0 0 1 0 0,0 1-1 0 0,-1-1 1 0 0,0 0-1 0 0,-2-12 1 0 0,2 18-1026 0 0,-1 0 0 0 0,1 0 1 0 0,-1 1-1 0 0,0-1 0 0 0,0 0 1 0 0,1 0-1 0 0,-1 1 0 0 0,-1-1 0 0 0,1 1 1 0 0,0-1-1 0 0,0 1 0 0 0,0-1 1 0 0,-1 1-1 0 0,1 0 0 0 0,-1 0 1 0 0,1 0-1 0 0,-1 0 0 0 0,1 0 1 0 0,-3-1-1 0 0,1 1-40 0 0,0 0-1 0 0,0 0 1 0 0,0 0 0 0 0,0 1 0 0 0,0-1-1 0 0,0 1 1 0 0,-1 0 0 0 0,1 0 0 0 0,0 0-1 0 0,-5 1 1 0 0,-1 0-4 0 0,1 1 0 0 0,-1 1-1 0 0,1-1 1 0 0,-1 2 0 0 0,1-1 0 0 0,0 1-1 0 0,-9 6 1 0 0,-18 13 283 0 0,1 1 1 0 0,-52 50-1 0 0,73-60-95 0 0,0 0 1 0 0,0 1-1 0 0,2 0 1 0 0,-1 1 0 0 0,2 0-1 0 0,0 1 1 0 0,1 0-1 0 0,-7 21 1 0 0,15-36-213 0 0,1-1 1 0 0,-1 1-1 0 0,1-1 1 0 0,-1 1 0 0 0,1-1-1 0 0,0 1 1 0 0,0-1-1 0 0,0 1 1 0 0,0-1-1 0 0,0 1 1 0 0,0 0-1 0 0,0-1 1 0 0,0 1-1 0 0,1-1 1 0 0,-1 1-1 0 0,1-1 1 0 0,-1 1-1 0 0,1-1 1 0 0,-1 1 0 0 0,1-1-1 0 0,0 0 1 0 0,1 2-1 0 0,-2-2-12 0 0,1-1 0 0 0,-1 0 0 0 0,1 1 0 0 0,-1-1 0 0 0,1 0 0 0 0,0 0 0 0 0,-1 0 0 0 0,1 1 0 0 0,0-1 0 0 0,-1 0 0 0 0,1 0 0 0 0,0 0 0 0 0,-1 0 0 0 0,1 0 0 0 0,0 0 0 0 0,-1 0 0 0 0,2 0 0 0 0,0 0 15 0 0,8 0 19 0 0,1-1 0 0 0,-1 0 0 0 0,0-1 0 0 0,0 1 0 0 0,0-2 0 0 0,-1 1 0 0 0,1-2 0 0 0,-1 1 0 0 0,1-1 0 0 0,-1-1 0 0 0,10-5 0 0 0,8-8-14 0 0,0 0-1 0 0,27-26 1 0 0,-13 5-97 0 0,-40 38 0 0 0,-2 2 54 0 0,0 1-1 0 0,0 0 1 0 0,0 0-1 0 0,0 0 1 0 0,0 0-1 0 0,1 0 1 0 0,-1 0-1 0 0,0 3 1 0 0,-1 0 0 0 0,-12 43 16 0 0,13-44 0 0 0,0-1 0 0 0,1 1 0 0 0,-1-1 0 0 0,1 1 0 0 0,0-1 0 0 0,0 0 0 0 0,0 1 0 0 0,0-1 0 0 0,1 1 0 0 0,-1-1 0 0 0,1 1 0 0 0,2 3 0 0 0,-3-6-33 0 0,1 0 0 0 0,-1 0 0 0 0,1 0 0 0 0,0 0 0 0 0,0 0 0 0 0,0 0 0 0 0,0 0 0 0 0,0 0 0 0 0,0 0-1 0 0,0 0 1 0 0,0-1 0 0 0,0 1 0 0 0,0 0 0 0 0,0-1 0 0 0,0 1 0 0 0,0-1 0 0 0,0 1 0 0 0,1-1 0 0 0,-1 0 0 0 0,0 1 0 0 0,0-1 0 0 0,1 0-1 0 0,-1 0 1 0 0,0 0 0 0 0,0 0 0 0 0,1 0 0 0 0,-1 0 0 0 0,0 0 0 0 0,0-1 0 0 0,1 1 0 0 0,1-1 0 0 0,3-1-280 0 0,0 0 0 0 0,-1 0 1 0 0,1-1-1 0 0,-1 0 0 0 0,7-4 1 0 0,11-9-1402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63 7367 0 0,'1'-5'194'0'0,"1"-1"-1"0"0,0 1 0 0 0,0 0 0 0 0,1 0 0 0 0,-1 0 0 0 0,1 0 1 0 0,5-6-1 0 0,10-5 7765 0 0,-16 27-7174 0 0,-1 0-558 0 0,-1 0 0 0 0,0 0 0 0 0,0 0 0 0 0,-2 0 0 0 0,1 0 0 0 0,-1 0 0 0 0,-6 18-1 0 0,-33 76 693 0 0,24-66-572 0 0,-108 218 305 0 0,-18-9-538 0 0,124-215-84 0 0,13-22-285 0 0,0 0 0 0 0,-6 19 0 0 0,11-29-709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 9671 0 0,'4'-7'875'0'0,"-2"-1"5716"0"0,-1 9-6508 0 0,-1 1 1 0 0,1-1-1 0 0,-1 0 1 0 0,0 1-1 0 0,0-1 0 0 0,1 1 1 0 0,-1-1-1 0 0,0 1 1 0 0,-1-1-1 0 0,1 1 1 0 0,0-1-1 0 0,0 1 1 0 0,-1-1-1 0 0,0 2 1 0 0,-8 23 418 0 0,5-18-282 0 0,-24 54 659 0 0,-12 30-71 0 0,36-80-698 0 0,0 0 1 0 0,1 0-1 0 0,1 1 1 0 0,0-1-1 0 0,-1 23 1 0 0,3-34-86 0 0,0 1 1 0 0,0-1 0 0 0,0 0 0 0 0,1 1 0 0 0,-1-1 0 0 0,0 0 0 0 0,1 0 0 0 0,-1 1 0 0 0,1-1 0 0 0,-1 0 0 0 0,1 0 0 0 0,0 0 0 0 0,-1 0 0 0 0,1 0 0 0 0,0 0 0 0 0,0 0 0 0 0,0 0 0 0 0,0 0 0 0 0,0 0 0 0 0,0 0 0 0 0,0 0 0 0 0,0 0 0 0 0,0-1 0 0 0,0 1 0 0 0,1-1 0 0 0,-1 1 0 0 0,0-1 0 0 0,0 1 0 0 0,1-1 0 0 0,-1 1 0 0 0,0-1 0 0 0,0 0 0 0 0,1 0 0 0 0,-1 0 0 0 0,0 0 0 0 0,1 0 0 0 0,-1 0 0 0 0,0 0 0 0 0,1 0 0 0 0,-1-1 0 0 0,0 1 0 0 0,2-1 0 0 0,8-2 20 0 0,-1 0 1 0 0,0-1-1 0 0,0 0 1 0 0,0 0-1 0 0,12-8 0 0 0,43-34 177 0 0,-38 24-1094 0 0,-1-2 0 0 0,0-1-1 0 0,25-32 1 0 0,-38 39-660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6 213 5063 0 0,'0'0'390'0'0,"1"2"-252"0"0,0 0 658 0 0,0 0 0 0 0,0 1-1 0 0,1-1 1 0 0,-1 0-1 0 0,1 0 1 0 0,0 0-1 0 0,-1 0 1 0 0,1 0 0 0 0,0 0-1 0 0,0 0 1 0 0,0-1-1 0 0,0 1 1 0 0,0-1-1 0 0,1 1 1 0 0,-1-1 0 0 0,4 1-1 0 0,-4-1-694 0 0,0-1-1 0 0,0 1 1 0 0,1-1-1 0 0,-1 0 1 0 0,0 1-1 0 0,1-1 1 0 0,-1 0-1 0 0,3-1 1 0 0,2 0 110 0 0,-1-1 0 0 0,0 0 0 0 0,0 0 0 0 0,0 0 0 0 0,0-1 1 0 0,0 0-1 0 0,0 0 0 0 0,-1 0 0 0 0,9-7 0 0 0,5-6 46 0 0,20-21-1 0 0,-32 30-211 0 0,47-50 92 0 0,-47 48-140 0 0,0-1-1 0 0,0 0 1 0 0,0 0-1 0 0,7-17 1 0 0,-13 26-42 0 0,-1 0-1 0 0,1 0 1 0 0,-1 0 0 0 0,1-1-1 0 0,-1 1 1 0 0,1 0 0 0 0,-1 0 0 0 0,0-1-1 0 0,0 1 1 0 0,0 0 0 0 0,1-1-1 0 0,-1 1 1 0 0,0 0 0 0 0,-1 0 0 0 0,1-1-1 0 0,0 1 1 0 0,0 0 0 0 0,0-1-1 0 0,-1 1 1 0 0,0-1 0 0 0,1 1-15 0 0,-1 0-1 0 0,0 1 1 0 0,1-1 0 0 0,-1 0-1 0 0,0 1 1 0 0,0-1 0 0 0,1 1-1 0 0,-1 0 1 0 0,0-1 0 0 0,0 1-1 0 0,0-1 1 0 0,0 1 0 0 0,0 0-1 0 0,0 0 1 0 0,1-1 0 0 0,-1 1-1 0 0,0 0 1 0 0,0 0 0 0 0,0 0-1 0 0,-2 0 1 0 0,-3 1-113 0 0,0 0 0 0 0,0 0 0 0 0,0 0 0 0 0,1 1 0 0 0,-1 0-1 0 0,0 0 1 0 0,-6 4 0 0 0,-4 3 183 0 0,-1 1-1 0 0,2 1 0 0 0,-1 1 1 0 0,2 0-1 0 0,0 1 0 0 0,0 1 1 0 0,-19 24-1 0 0,23-24 218 0 0,-1 1 0 0 0,2 0 1 0 0,0 0-1 0 0,1 1 0 0 0,0 0 0 0 0,1 1 1 0 0,1 0-1 0 0,-5 22 0 0 0,9-30-151 0 0,1 0-1 0 0,0 0 1 0 0,0 0-1 0 0,1 1 1 0 0,0-1-1 0 0,1 0 1 0 0,0 0-1 0 0,0 0 1 0 0,1 0-1 0 0,0 0 1 0 0,1-1-1 0 0,0 1 1 0 0,0 0-1 0 0,1-1 1 0 0,6 11-1 0 0,-9-17-71 0 0,1 0-1 0 0,0 0 1 0 0,0-1-1 0 0,0 1 1 0 0,0 0-1 0 0,0-1 1 0 0,0 1-1 0 0,0-1 1 0 0,0 0-1 0 0,1 0 1 0 0,-1 0-1 0 0,0 0 1 0 0,1 0-1 0 0,-1 0 1 0 0,1-1-1 0 0,-1 1 1 0 0,1-1-1 0 0,-1 0 1 0 0,1 1-1 0 0,-1-1 1 0 0,1 0-1 0 0,-1-1 1 0 0,1 1-1 0 0,0 0 1 0 0,-1-1-1 0 0,4 0 1 0 0,4-2-156 0 0,-1 0-1 0 0,0-1 1 0 0,0 0 0 0 0,0 0 0 0 0,13-9 0 0 0,47-36-6312 0 0,-31 21-110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289 271 4607 0 0,'0'0'354'0'0,"2"0"8"0"0,16 0 9549 0 0,-14-9-8868 0 0,3-8-204 0 0,0 0-393 0 0,0-1-1 0 0,-2 0 1 0 0,5-21-1 0 0,-8 28-395 0 0,-1 0 0 0 0,0 0 0 0 0,-1 0 0 0 0,-1-13 1 0 0,0 17-32 0 0,0 1 0 0 0,0 1 1 0 0,0-1-1 0 0,-1 0 1 0 0,1 0-1 0 0,-2 0 1 0 0,1 1-1 0 0,0-1 1 0 0,-5-6-1 0 0,5 10-21 0 0,0 0-1 0 0,1 1 0 0 0,-1-1 1 0 0,0 1-1 0 0,0 0 1 0 0,1-1-1 0 0,-1 1 0 0 0,0 0 1 0 0,0 0-1 0 0,-1 0 0 0 0,1 0 1 0 0,0 0-1 0 0,0 1 1 0 0,0-1-1 0 0,-1 1 0 0 0,1-1 1 0 0,0 1-1 0 0,0 0 0 0 0,-1 0 1 0 0,1 0-1 0 0,0 0 1 0 0,-1 0-1 0 0,1 1 0 0 0,0-1 1 0 0,0 1-1 0 0,-4 0 1 0 0,-3 2-13 0 0,0 0 1 0 0,0 1-1 0 0,0 0 1 0 0,1 0-1 0 0,-9 6 1 0 0,-1 2 50 0 0,1 0 1 0 0,0 1-1 0 0,1 1 0 0 0,1 1 1 0 0,0 0-1 0 0,1 1 1 0 0,1 1-1 0 0,0 0 0 0 0,1 1 1 0 0,1 0-1 0 0,1 0 0 0 0,0 1 1 0 0,-8 27-1 0 0,15-40-10 0 0,1 1 0 0 0,1-1 1 0 0,-1 0-1 0 0,1 0 0 0 0,0 1 0 0 0,1-1 0 0 0,-1 1 0 0 0,1-1 0 0 0,0 0 1 0 0,1 1-1 0 0,0-1 0 0 0,0 1 0 0 0,0-1 0 0 0,5 12 0 0 0,-5-17-12 0 0,0 0 0 0 0,0 0 0 0 0,1 0-1 0 0,-1-1 1 0 0,0 1 0 0 0,1 0 0 0 0,-1-1 0 0 0,1 1-1 0 0,-1-1 1 0 0,1 0 0 0 0,-1 1 0 0 0,1-1 0 0 0,-1 0-1 0 0,1 0 1 0 0,0 0 0 0 0,2 0 0 0 0,0-1-2 0 0,1 0 1 0 0,-1 0-1 0 0,1 0 0 0 0,-1-1 1 0 0,0 1-1 0 0,0-1 0 0 0,1 0 1 0 0,-2 0-1 0 0,6-3 0 0 0,34-28 133 0 0,-20 14-112 0 0,47-39-30 0 0,-4 3-16 0 0,-72 77-24 0 0,4-12 74 0 0,0-5-96 0 0,-8 39-60 0 0,9-40-445 0 0,1 0 0 0 0,0 0 0 0 0,0 1 0 0 0,1 6 0 0 0,1-2-5868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473 107 4607 0 0,'10'-14'597'0'0,"1"2"0"0"0,1 0 0 0 0,0 0 0 0 0,21-15 0 0 0,-13 10 2588 0 0,-7 5 2230 0 0,-17 21-3880 0 0,-183 352 882 0 0,66-134-2388 0 0,91-168-20 0 0,-94 166-8 0 0,118-216 0 0 0,3-4 0 0 0,0-1 0 0 0,0 0 0 0 0,0 0 0 0 0,0 0 0 0 0,-1 0 1 0 0,1 0-1 0 0,-1-1 0 0 0,-5 4 0 0 0,7-7 42 0 0,1 0-41 0 0,0 0 0 0 0,0-1 0 0 0,0 1 0 0 0,0 0 1 0 0,0-1-1 0 0,0 1 0 0 0,0-1 0 0 0,0 1 0 0 0,1-1 1 0 0,-1 0-1 0 0,0 1 0 0 0,0-1 0 0 0,1 0 0 0 0,-1 0 1 0 0,0 1-1 0 0,1-1 0 0 0,-1 0 0 0 0,1 0 1 0 0,-1 0-1 0 0,1 0 0 0 0,-1 0 0 0 0,1 0 0 0 0,0 0 1 0 0,-1 0-1 0 0,1 0 0 0 0,0 0 0 0 0,0 0 0 0 0,0 0 1 0 0,0 0-1 0 0,0 0 0 0 0,0 0 0 0 0,0-1 0 0 0,0 0 0 0 0,0-5-9 0 0,0 0 0 0 0,1 1 0 0 0,0-1 0 0 0,0 1 0 0 0,0 0 0 0 0,1-1 0 0 0,0 1 0 0 0,0 0 0 0 0,5-10 0 0 0,5-7 3 0 0,16-22 0 0 0,-21 34-3 0 0,12-18-69 0 0,0 1 0 0 0,2 0 0 0 0,30-30 0 0 0,-44 51 61 0 0,1-1 0 0 0,0 2 0 0 0,1-1-1 0 0,-1 1 1 0 0,1 0 0 0 0,0 1 0 0 0,1 0 0 0 0,0 0 0 0 0,-1 1 0 0 0,1 0 0 0 0,1 1 0 0 0,-1 0-1 0 0,0 1 1 0 0,20-2 0 0 0,-21 4 24 0 0,-1 0-1 0 0,1 1 0 0 0,-1 0 1 0 0,1 1-1 0 0,-1 0 0 0 0,1 0 1 0 0,-1 1-1 0 0,0 0 0 0 0,0 0 1 0 0,-1 1-1 0 0,1 0 1 0 0,0 0-1 0 0,-1 1 0 0 0,0 0 1 0 0,0 1-1 0 0,-1-1 0 0 0,0 1 1 0 0,0 0-1 0 0,0 1 0 0 0,0-1 1 0 0,5 10-1 0 0,-6-8-2 0 0,0 1 1 0 0,0-1-1 0 0,-1 1 0 0 0,0 0 1 0 0,0 0-1 0 0,2 10 0 0 0,-5-14 30 0 0,0 0 0 0 0,-1-1 0 0 0,1 1 0 0 0,-1 0 0 0 0,0 0 0 0 0,0-1 0 0 0,-1 1 0 0 0,0 0 0 0 0,1-1 0 0 0,-2 1 0 0 0,1 0 0 0 0,0-1 0 0 0,-1 1 0 0 0,-4 7 0 0 0,1-4 47 0 0,0 0-1 0 0,0 0 1 0 0,-1 0 0 0 0,0-1-1 0 0,-1 0 1 0 0,-10 9-1 0 0,-48 32 264 0 0,26-20-206 0 0,-68 45 171 0 0,88-62-223 0 0,0 0-1 0 0,-1-2 1 0 0,-40 14-1 0 0,55-22-58 0 0,0 1-1 0 0,0-1 1 0 0,0-1-1 0 0,0 1 1 0 0,0-1-1 0 0,-1 0 1 0 0,1 0-1 0 0,0 0 1 0 0,0-1-1 0 0,-1 1 1 0 0,1-2-1 0 0,0 1 1 0 0,0 0-1 0 0,0-1 1 0 0,0 0-1 0 0,0 0 1 0 0,1 0-1 0 0,-1-1 1 0 0,1 0-1 0 0,-1 0 1 0 0,1 0-1 0 0,0 0 1 0 0,0 0-1 0 0,-6-8 0 0 0,-5-7-55 0 0,0 0 0 0 0,2-1-1 0 0,-16-27 1 0 0,29 44-74 0 0,34-3-3670 0 0,-5 3 199 0 0,-13 2-2184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45 573 4607 0 0,'0'0'17908'0'0,"-1"-1"-17077"0"0,-2-2-693 0 0,-1 1 0 0 0,1-1 0 0 0,0 0 0 0 0,0 0 0 0 0,0 0-1 0 0,0 0 1 0 0,1 0 0 0 0,-1-1 0 0 0,1 1 0 0 0,0-1 0 0 0,0 0 0 0 0,0 1 0 0 0,1-1 0 0 0,-1 0 0 0 0,1 0 0 0 0,0 0 0 0 0,0 0 0 0 0,0 0 0 0 0,1-1 0 0 0,-1 1 0 0 0,1 0 0 0 0,0 0 0 0 0,0 0 0 0 0,1 0-1 0 0,0-6 1 0 0,3-3-99 0 0,0 0 0 0 0,0 0-1 0 0,2 1 1 0 0,-1-1-1 0 0,2 1 1 0 0,0 1-1 0 0,13-19 1 0 0,67-70 207 0 0,-84 96-246 0 0,33-33-289 0 0,61-50 0 0 0,-74 70 142 0 0,1 0 0 0 0,1 1 1 0 0,0 2-1 0 0,34-14 0 0 0,-41 21-515 0 0,1 0 0 0 0,30-5-1 0 0,10 4-7448 0 0,-32 7 1161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16207 0 0,'0'0'1470'0'0,"0"3"-1146"0"0,-5 17 214 0 0,0-1 0 0 0,-1 1 0 0 0,-1-1 0 0 0,-18 34 0 0 0,0 4 109 0 0,-13 40 11 0 0,-34 82-178 0 0,50-132-643 0 0,-47 76 0 0 0,50-95-359 0 0,-1-1 1 0 0,-1 0-1 0 0,-34 33 0 0 0,53-59 409 0 0,0 1 0 0 0,0 0 0 0 0,0-1 0 0 0,0 1 0 0 0,0-1 0 0 0,-1 1 0 0 0,1-1 0 0 0,0 0 0 0 0,-6 1 0 0 0,7-1-342 0 0,6-25-1729 0 0,14-13-592 0 0,-7 11 1353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8783 0 0,'5'-17'363'0'0,"1"-1"-1"0"0,1 1 0 0 0,1 1 0 0 0,0-1 0 0 0,1 2 0 0 0,1-1 1 0 0,0 1-1 0 0,1 0 0 0 0,0 1 0 0 0,23-21 0 0 0,-13 16 155 0 0,0 1-1 0 0,1 1 1 0 0,1 2 0 0 0,1 0-1 0 0,0 1 1 0 0,34-15-1 0 0,-40 22 25 0 0,1 0-1 0 0,0 1 0 0 0,25-5 1 0 0,-38 10-402 0 0,-1 0 1 0 0,1 0 0 0 0,-1 0-1 0 0,1 1 1 0 0,-1 0 0 0 0,1 1-1 0 0,0-1 1 0 0,-1 1 0 0 0,1 0-1 0 0,-1 0 1 0 0,0 1 0 0 0,1-1-1 0 0,-1 1 1 0 0,0 0 0 0 0,0 1-1 0 0,7 3 1 0 0,-10-4-105 0 0,1 1-1 0 0,-1-1 0 0 0,0 0 1 0 0,0 1-1 0 0,0 0 1 0 0,0-1-1 0 0,0 1 1 0 0,-1 0-1 0 0,1 0 1 0 0,-1 0-1 0 0,0 0 0 0 0,0 0 1 0 0,0 0-1 0 0,0 0 1 0 0,0 0-1 0 0,-1 0 1 0 0,1 1-1 0 0,-1-1 0 0 0,0 0 1 0 0,0 0-1 0 0,0 1 1 0 0,-1-1-1 0 0,1 0 1 0 0,-2 4-1 0 0,-1 7 49 0 0,0 0 0 0 0,-2 0-1 0 0,-11 26 1 0 0,8-24-33 0 0,-1-1-1 0 0,0 0 1 0 0,-1-1-1 0 0,-1 0 1 0 0,0 0-1 0 0,-1-1 1 0 0,0-1-1 0 0,-1 0 1 0 0,-1 0-1 0 0,-21 13 1 0 0,-17 7-433 0 0,-91 43 0 0 0,125-66 131 0 0,9-5-538 0 0,-1 1 1 0 0,1-1-1 0 0,-1-1 1 0 0,0 0-1 0 0,-18 3 1 0 0,14-5-5481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 11975 0 0,'12'-8'923'0'0,"-11"8"-880"0"0,-1-1 1 0 0,0 1-1 0 0,1 0 1 0 0,-1 0-1 0 0,0 0 1 0 0,1 0-1 0 0,-1 0 0 0 0,0 0 1 0 0,1 0-1 0 0,-1 0 1 0 0,0 0-1 0 0,1 0 1 0 0,-1 0-1 0 0,0 1 0 0 0,1-1 1 0 0,-1 0-1 0 0,0 0 1 0 0,1 0-1 0 0,-1 0 1 0 0,0 0-1 0 0,1 1 1 0 0,-1-1-1 0 0,0 0 0 0 0,0 0 1 0 0,1 1-1 0 0,-1-1 1 0 0,0 0-1 0 0,0 0 1 0 0,0 1-1 0 0,1-1 0 0 0,-1 0 1 0 0,0 0-1 0 0,0 1 1 0 0,0 0-1 0 0,6 9 1120 0 0,-5-5-912 0 0,0 0 0 0 0,0 0 1 0 0,0 0-1 0 0,-1 0 1 0 0,1 1-1 0 0,-1-1 0 0 0,0 0 1 0 0,-1 0-1 0 0,1 0 0 0 0,-1 0 1 0 0,0 0-1 0 0,-1 0 1 0 0,-2 7-1 0 0,-3 8-47 0 0,-22 36 0 0 0,14-27 407 0 0,-43 97 847 0 0,31-65-1082 0 0,-1-2 0 0 0,-47 70 1 0 0,4-32-207 0 0,59-82-830 0 0,-1-1 1 0 0,-1 0-1 0 0,-1-1 0 0 0,-17 13 1 0 0,25-21-1280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7831 0 0,'3'-17'254'0'0,"0"1"-1"0"0,2 0 1 0 0,5-16-1 0 0,-2 13 878 0 0,1 0 0 0 0,0 1 1 0 0,1 0-1 0 0,18-23 0 0 0,-16 25-115 0 0,1 1 1 0 0,1 0-1 0 0,0 1 1 0 0,25-19-1 0 0,-26 23-1017 0 0,1 2-1 0 0,0-1 1 0 0,18-7 0 0 0,-19 11 160 0 0,0 0 0 0 0,1 1 0 0 0,-1 1 0 0 0,1 0 0 0 0,0 1 0 0 0,0 0 1 0 0,0 1-1 0 0,0 1 0 0 0,0 0 0 0 0,0 1 0 0 0,1 0 0 0 0,-2 2 0 0 0,1-1 0 0 0,0 1 0 0 0,0 1 0 0 0,-1 1 0 0 0,0 0 1 0 0,0 0-1 0 0,0 2 0 0 0,-1-1 0 0 0,0 2 0 0 0,0-1 0 0 0,-1 2 0 0 0,21 18 0 0 0,-31-26 117 0 0,0 1-209 0 0,-1 1-62 0 0,1 1 0 0 0,-1-1 0 0 0,1 0 0 0 0,-1 1 0 0 0,0-1 0 0 0,-1 1 0 0 0,1-1 0 0 0,-1 0 0 0 0,1 1 0 0 0,-1-1 0 0 0,0 0 0 0 0,0 0 0 0 0,0 1 0 0 0,-1-1 0 0 0,1 0 0 0 0,-1 0 0 0 0,1 0 0 0 0,-1-1 0 0 0,0 1 0 0 0,0 0 0 0 0,-3 2 0 0 0,-7 8 27 0 0,-1 0-1 0 0,-23 19 1 0 0,34-31-32 0 0,-58 43-4 0 0,-1-3 0 0 0,-108 55 0 0 0,52-43-232 0 0,112-51 202 0 0,0 0-1 0 0,0 0 1 0 0,0-1-1 0 0,0 1 1 0 0,0-1-1 0 0,-8 0 1 0 0,-7 0-3374 0 0,27-11 821 0 0,3-1 1183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12 543 1375 0 0,'-8'58'19775'0'0,"6"-66"-19687"0"0,1 0 1 0 0,1 0-1 0 0,-1-1 1 0 0,1 1-1 0 0,1 0 1 0 0,-1 0-1 0 0,2 0 1 0 0,-1 0-1 0 0,1 0 1 0 0,4-12 0 0 0,4-7 136 0 0,22-42 0 0 0,-8 24-39 0 0,50-70 1 0 0,-54 88-316 0 0,1 2 0 0 0,2 0 0 0 0,41-36 0 0 0,-47 48-201 0 0,2 0 0 0 0,0 1 0 0 0,0 1 0 0 0,1 1 0 0 0,36-14 0 0 0,-38 18-3074 0 0,33-6 0 0 0,-28 8-2488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86 10943 0 0,'0'0'498'0'0,"5"-7"168"0"0,-4 6-421 0 0,-1 1 0 0 0,1-1 0 0 0,-1 0 0 0 0,1 1 0 0 0,-1-1-1 0 0,0 0 1 0 0,1 0 0 0 0,-1 1 0 0 0,0-1 0 0 0,1 0 0 0 0,-1 0 0 0 0,0 0-1 0 0,0 0 1 0 0,0 1 0 0 0,0-1 0 0 0,0 0 0 0 0,0 0 0 0 0,0-1 0 0 0,0 1-200 0 0,0 1 0 0 0,-1-1 1 0 0,1 1-1 0 0,0 0 1 0 0,0 0-1 0 0,-1-1 1 0 0,1 1-1 0 0,-1 0 1 0 0,1-1-1 0 0,0 1 1 0 0,-1 0-1 0 0,1 0 0 0 0,0 0 1 0 0,-1-1-1 0 0,1 1 1 0 0,-1 0-1 0 0,1 0 1 0 0,-1 0-1 0 0,1 0 1 0 0,0 0-1 0 0,-1 0 1 0 0,1 0-1 0 0,-1 0 1 0 0,0 0-1 0 0,-2 0-8 0 0,-1 0 0 0 0,1 1 1 0 0,0 0-1 0 0,-1-1 0 0 0,-4 3 0 0 0,2 0 21 0 0,0 0 0 0 0,0 1-1 0 0,1 0 1 0 0,-1 0 0 0 0,1 0-1 0 0,0 1 1 0 0,0 0 0 0 0,0 0-1 0 0,1 0 1 0 0,-1 0 0 0 0,1 1-1 0 0,1-1 1 0 0,-1 1-1 0 0,-3 9 1 0 0,-1 4 164 0 0,0-1-1 0 0,2 1 0 0 0,-7 33 1 0 0,11-40-91 0 0,0 0 1 0 0,1 0 0 0 0,0 1-1 0 0,1-1 1 0 0,0 0 0 0 0,4 19-1 0 0,-4-30-3 0 0,19 7 278 0 0,-15-8-324 0 0,0 0 1 0 0,0 0-1 0 0,0 0 1 0 0,1 0-1 0 0,-1-1 1 0 0,0 0-1 0 0,0 0 1 0 0,0 0-1 0 0,5-2 1 0 0,37-18 338 0 0,-27 11-338 0 0,28-14-619 0 0,83-57 1 0 0,-127 80 426 0 0,-1-1-1 0 0,0 0 1 0 0,0 0 0 0 0,0 0-1 0 0,0 0 1 0 0,0 0-1 0 0,0 0 1 0 0,-1 0 0 0 0,1-1-1 0 0,0 1 1 0 0,-1-1-1 0 0,0 1 1 0 0,0-1 0 0 0,0 0-1 0 0,1-3 1 0 0,-1 2 34 0 0,-1 0 1 0 0,1 0 0 0 0,-1 0-1 0 0,0 0 1 0 0,0-1 0 0 0,0 1-1 0 0,-1 0 1 0 0,0 0 0 0 0,-1-6-1 0 0,-4-5 55 0 0,0 0 0 0 0,0 1-1 0 0,-2 0 1 0 0,-11-18-1 0 0,15 26 17 0 0,-18-30-12 0 0,21 35-60 0 0,-7 0-381 0 0,5 2 390 0 0,1 0 1 0 0,0-1-1 0 0,-1 1 0 0 0,1 0 1 0 0,0 0-1 0 0,0 0 1 0 0,0 0-1 0 0,0 1 0 0 0,0-1 1 0 0,-4 3-1 0 0,-18 20-394 0 0,17-18 324 0 0,-8 10-900 0 0,-24 30 0 0 0,29-31 207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303 168 11687 0 0,'0'0'1060'0'0,"-10"-11"46"0"0,9 8-990 0 0,1-1 0 0 0,0 1 0 0 0,0 0 0 0 0,0-1 0 0 0,1 1 0 0 0,-1 0 0 0 0,1-1 0 0 0,0 1 0 0 0,1-4 0 0 0,14-33 322 0 0,-3 7-386 0 0,0-4-52 0 0,-13 37 0 0 0,1 0 0 0 0,-1 0 0 0 0,0-1 0 0 0,0 1 0 0 0,0 0 0 0 0,0 0 0 0 0,0-1 0 0 0,0 1 0 0 0,0 0 0 0 0,0 0 0 0 0,0-1 0 0 0,0 1 0 0 0,0 0 0 0 0,0-1 0 0 0,0 1 0 0 0,0 0 0 0 0,0 0 0 0 0,0-1 0 0 0,0 1 0 0 0,0 0 0 0 0,0 0 0 0 0,0-1 0 0 0,0 1 0 0 0,0 0 0 0 0,0 0 0 0 0,-1-1 0 0 0,1 1 0 0 0,0 0 0 0 0,0 0 0 0 0,0-1 0 0 0,0 1 0 0 0,-1 0 0 0 0,1 0 0 0 0,0 0 0 0 0,0 0 0 0 0,0-1 0 0 0,-1 1 0 0 0,1 0 0 0 0,0 0 0 0 0,0 0 0 0 0,-1 0 0 0 0,1 0 0 0 0,0 0 0 0 0,-1 0 0 0 0,1 0 0 0 0,0-1 0 0 0,0 1 0 0 0,-1 0 0 0 0,1 0 0 0 0,0 0 0 0 0,0 0 0 0 0,-1 0 0 0 0,1 1 0 0 0,0-1 0 0 0,-1 0 0 0 0,1 0 0 0 0,0 0 0 0 0,0 0 0 0 0,-1 0 0 0 0,-3 1-3 0 0,-1 0-1 0 0,1 0 0 0 0,0 0 1 0 0,0 0-1 0 0,0 1 0 0 0,0 0 1 0 0,-7 4-1 0 0,-26 18-35 0 0,28-17 35 0 0,-30 21 285 0 0,-47 46 0 0 0,65-53-125 0 0,1 0-1 0 0,1 1 1 0 0,-25 38-1 0 0,42-57-106 0 0,-1 1 1 0 0,1 0-1 0 0,0 0 0 0 0,1 0 0 0 0,-1 0 0 0 0,-1 8 0 0 0,3-11 63 0 0,5 6 163 0 0,-2-6-256 0 0,-1 0 0 0 0,1 1 0 0 0,-1-1 0 0 0,1-1 0 0 0,0 1 0 0 0,-1 0 0 0 0,1-1 0 0 0,0 1 0 0 0,-1-1 0 0 0,1 0 0 0 0,0 1 0 0 0,0-1 0 0 0,-1-1 0 0 0,1 1 1 0 0,3-1-1 0 0,6-1 91 0 0,23-6 0 0 0,-4-3-443 0 0,1 0 0 0 0,-2-2 0 0 0,32-19 0 0 0,-59 31 277 0 0,-1 0 0 0 0,1-1-1 0 0,-1 1 1 0 0,0-1 0 0 0,0 0 0 0 0,1 1-1 0 0,-1-1 1 0 0,0 0 0 0 0,-1 0 0 0 0,1-1-1 0 0,0 1 1 0 0,-1 0 0 0 0,1-1 0 0 0,1-3-1 0 0,-3 5 329 0 0,-1 1-133 0 0,-4 2-4 0 0,0 0-1 0 0,0 1 1 0 0,0-1-1 0 0,0 1 1 0 0,1 0-1 0 0,-1 0 1 0 0,1 0 0 0 0,0 1-1 0 0,0-1 1 0 0,0 1-1 0 0,1 0 1 0 0,-1 0 0 0 0,1 0-1 0 0,0 1 1 0 0,0-1-1 0 0,0 1 1 0 0,1 0 0 0 0,-3 7-1 0 0,4-11-118 0 0,1 1 1 0 0,0 0-1 0 0,-1-1 0 0 0,1 1 0 0 0,0-1 1 0 0,0 1-1 0 0,0 0 0 0 0,1-1 0 0 0,-1 1 1 0 0,0 0-1 0 0,0-1 0 0 0,1 1 0 0 0,-1-1 1 0 0,1 1-1 0 0,0-1 0 0 0,1 3 0 0 0,-2-3-378 0 0,1 0-1 0 0,0 0 1 0 0,0 0-1 0 0,0 0 1 0 0,0 0-1 0 0,-1 0 1 0 0,1-1-1 0 0,0 1 1 0 0,1 0-1 0 0,-1-1 1 0 0,0 1-1 0 0,0-1 1 0 0,0 1-1 0 0,2 0 1 0 0,10 1-5437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 13303 0 0,'0'0'1202'0'0,"1"-2"-988"0"0,3-3 4105 0 0,-5 8-4283 0 0,0 1-1 0 0,0-1 1 0 0,-1 1 0 0 0,1-1 0 0 0,-1 0-1 0 0,0 1 1 0 0,0-1 0 0 0,0 0-1 0 0,0 0 1 0 0,-1-1 0 0 0,-2 4 0 0 0,4-5-29 0 0,-38 42 26 0 0,-53 66 144 0 0,82-94-160 0 0,0-1-1 0 0,1 1 1 0 0,1 0-1 0 0,0 1 0 0 0,1 0 1 0 0,-5 20-1 0 0,11-33-12 0 0,0 0-1 0 0,0 1 0 0 0,1-1 0 0 0,0 1 1 0 0,0-1-1 0 0,0 1 0 0 0,0-1 1 0 0,0 1-1 0 0,0-1 0 0 0,3 7 1 0 0,-3-9-4 0 0,0 1 0 0 0,1-1 1 0 0,0 1-1 0 0,-1-1 0 0 0,1 0 1 0 0,0 1-1 0 0,0-1 1 0 0,0 0-1 0 0,0 1 0 0 0,0-1 1 0 0,0 0-1 0 0,0 0 1 0 0,0 0-1 0 0,0 0 0 0 0,1 0 1 0 0,-1 0-1 0 0,0 0 0 0 0,1-1 1 0 0,-1 1-1 0 0,1 0 1 0 0,-1-1-1 0 0,1 1 0 0 0,-1-1 1 0 0,1 1-1 0 0,-1-1 0 0 0,3 0 1 0 0,3 1-226 0 0,0-1 1 0 0,0-1 0 0 0,1 1-1 0 0,-1-1 1 0 0,0-1 0 0 0,13-3-1 0 0,6-4-1371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11519 0 0,'-1'0'887'0'0,"-4"3"-734"0"0,0-1 0 0 0,0 1 0 0 0,0 0 0 0 0,1 0 0 0 0,-1 0 0 0 0,1 1 0 0 0,0-1 0 0 0,0 1 0 0 0,-4 6 0 0 0,-32 42 2124 0 0,0 14-1157 0 0,4 2 1 0 0,-32 80 0 0 0,20-42-394 0 0,-34 54 82 0 0,-27 64-227 0 0,72-146-440 0 0,26-57-68 0 0,10-20 360 0 0,17-17-258 0 0,2-1-411 0 0,1 1 0 0 0,1 1 1 0 0,0 0-1 0 0,33-17 0 0 0,-9 5-581 0 0,85-62-1773 0 0,-109 74 2200 0 0,-13 10 307 0 0,-3 2 37 0 0,0 0 1 0 0,1 0 0 0 0,-1 1 0 0 0,1-1 0 0 0,0 1-1 0 0,8-3 1 0 0,-11 5 71 0 0,-1-1 0 0 0,0 1-1 0 0,1 0 1 0 0,-1-1 0 0 0,1 1-1 0 0,-1 0 1 0 0,1 0 0 0 0,-1 0-1 0 0,1 0 1 0 0,-1 0 0 0 0,1 0 0 0 0,-1 0-1 0 0,0 0 1 0 0,1 1 0 0 0,-1-1-1 0 0,1 1 1 0 0,-1-1 0 0 0,0 1-1 0 0,1-1 1 0 0,-1 1 0 0 0,0 0-1 0 0,1-1 1 0 0,-1 1 0 0 0,0 0 0 0 0,0 0-1 0 0,0 0 1 0 0,0 0 0 0 0,2 3-1 0 0,0 0 58 0 0,0 0 0 0 0,-1 0 0 0 0,0 1 0 0 0,1-1-1 0 0,2 10 1 0 0,-4-11-33 0 0,1 6 111 0 0,0 0 0 0 0,-1 1 0 0 0,1-1-1 0 0,-2 0 1 0 0,1 1 0 0 0,-2-1 0 0 0,1 0 0 0 0,-1 1 0 0 0,-3 11-1 0 0,2-12-54 0 0,1 1 0 0 0,0-1-1 0 0,0 1 1 0 0,1-1-1 0 0,0 0 1 0 0,1 1-1 0 0,0-1 1 0 0,0 0 0 0 0,4 13-1 0 0,-5-21-211 0 0,1 2 90 0 0,0 1-1 0 0,1-1 1 0 0,-1 0 0 0 0,1 1 0 0 0,0-1 0 0 0,0 0-1 0 0,2 3 1 0 0,8 2-5576 0 0,-3-4-1003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0,'0'0'13509'0'0,"0"2"-13066"0"0,0 1-456 0 0,1 1-1 0 0,-1-1 0 0 0,1 0 1 0 0,0 0-1 0 0,0 0 1 0 0,0 1-1 0 0,0-1 0 0 0,1 0 1 0 0,-1 0-1 0 0,1-1 1 0 0,0 1-1 0 0,-1 0 0 0 0,1 0 1 0 0,1-1-1 0 0,-1 1 1 0 0,0-1-1 0 0,1 0 0 0 0,-1 0 1 0 0,1 0-1 0 0,-1 0 1 0 0,1 0-1 0 0,0 0 0 0 0,0-1 1 0 0,0 1-1 0 0,0-1 1 0 0,0 0-1 0 0,0 0 0 0 0,1 0 1 0 0,3 1-1 0 0,4-2-1498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22 13903 0 0,'-1'1'638'0'0,"-22"35"213"0"0,13-22 606 0 0,0 1-1 0 0,-13 30 1 0 0,22-44-1380 0 0,1 0 1 0 0,0-1-1 0 0,0 1 0 0 0,0 0 1 0 0,0-1-1 0 0,0 1 0 0 0,0 0 1 0 0,0 0-1 0 0,0-1 1 0 0,0 1-1 0 0,0 0 0 0 0,0 0 1 0 0,1-1-1 0 0,-1 1 0 0 0,0 0 1 0 0,0-1-1 0 0,1 1 1 0 0,-1 0-1 0 0,0-1 0 0 0,1 1 1 0 0,-1-1-1 0 0,1 1 0 0 0,-1 0 1 0 0,1-1-1 0 0,-1 1 1 0 0,1-1-1 0 0,-1 1 0 0 0,1-1 1 0 0,0 0-1 0 0,0 1 0 0 0,19 9 881 0 0,-13-8-787 0 0,-1 0 1 0 0,1-1-1 0 0,-1 0 0 0 0,1-1 1 0 0,-1 1-1 0 0,1-1 0 0 0,0-1 1 0 0,-1 1-1 0 0,12-3 1 0 0,59-17 420 0 0,-75 19-574 0 0,17-5 84 0 0,33-16 0 0 0,-44 18-101 0 0,-1 0 1 0 0,0 0 0 0 0,0-1 0 0 0,0 1 0 0 0,-1-2 0 0 0,0 1 0 0 0,7-8-1 0 0,-12 12-18 0 0,1 0-1 0 0,-1-1 0 0 0,0 1 0 0 0,0 0 1 0 0,-1-1-1 0 0,1 1 0 0 0,0 0 0 0 0,0-1 1 0 0,-1 1-1 0 0,1-1 0 0 0,0 1 0 0 0,-1-1 0 0 0,0 0 1 0 0,1 1-1 0 0,-1-1 0 0 0,0 1 0 0 0,0-1 1 0 0,0 0-1 0 0,0 1 0 0 0,0-1 0 0 0,0 0 1 0 0,0 1-1 0 0,-1-1 0 0 0,1 1 0 0 0,0-1 1 0 0,-1 1-1 0 0,0-1 0 0 0,-1-2 0 0 0,1 2-31 0 0,-1 0 0 0 0,0 0 0 0 0,0 0 0 0 0,0 0-1 0 0,0 1 1 0 0,0-1 0 0 0,0 1 0 0 0,0-1 0 0 0,0 1 0 0 0,-1 0 0 0 0,1 0-1 0 0,-1 0 1 0 0,1 0 0 0 0,-1 0 0 0 0,1 0 0 0 0,-1 1 0 0 0,-3-1-1 0 0,-5 0-77 0 0,-1 1 0 0 0,0 0-1 0 0,0 0 1 0 0,0 2 0 0 0,1-1-1 0 0,-22 7 1 0 0,2 1 39 0 0,-37 17 1 0 0,38-12 125 0 0,0 2 1 0 0,1 1 0 0 0,0 1-1 0 0,-39 33 1 0 0,63-47-23 0 0,0 1 1 0 0,0 0-1 0 0,0 0 0 0 0,1 0 1 0 0,-1 1-1 0 0,1-1 0 0 0,1 1 0 0 0,-6 10 1 0 0,8-14-27 0 0,0 1 0 0 0,0-1 0 0 0,1 0 0 0 0,-1 1 0 0 0,1-1 1 0 0,-1 0-1 0 0,1 1 0 0 0,0-1 0 0 0,0 0 0 0 0,0 1 0 0 0,0-1 1 0 0,0 0-1 0 0,1 1 0 0 0,-1-1 0 0 0,1 0 0 0 0,-1 1 0 0 0,1-1 1 0 0,0 0-1 0 0,0 0 0 0 0,0 0 0 0 0,0 1 0 0 0,0-1 0 0 0,1 0 1 0 0,-1-1-1 0 0,1 1 0 0 0,-1 0 0 0 0,1 0 0 0 0,1 1 0 0 0,5 3-322 0 0,0 0 0 0 0,0-1 0 0 0,1-1 0 0 0,-1 1 0 0 0,19 6 0 0 0,-19-8-370 0 0,16 6-1389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340 342 8319 0 0,'0'0'382'0'0,"-1"2"-8"0"0,0 10 5517 0 0,2-14-5793 0 0,-1 1 0 0 0,1-1 0 0 0,0 0 0 0 0,0 1 0 0 0,0-1 0 0 0,0 1 0 0 0,0-1 0 0 0,2-1 0 0 0,2-5 120 0 0,17-34 251 0 0,52-89 107 0 0,-58 108-514 0 0,-2-1 1 0 0,19-43-1 0 0,-29 54-7 0 0,-8 0 3 0 0,3 12-56 0 0,0 0 0 0 0,0-1-1 0 0,0 1 1 0 0,0 0 0 0 0,0 0-1 0 0,-1 0 1 0 0,1-1 0 0 0,0 1 0 0 0,-1 1-1 0 0,1-1 1 0 0,0 0 0 0 0,-1 0-1 0 0,1 0 1 0 0,-1 1 0 0 0,1-1-1 0 0,-1 1 1 0 0,-2-1 0 0 0,1 0-14 0 0,0 1-1 0 0,-1 0 1 0 0,1 0 0 0 0,0 0 0 0 0,0 0-1 0 0,0 1 1 0 0,-1-1 0 0 0,-4 3-1 0 0,-2 0-75 0 0,-1 2-1 0 0,1-1 0 0 0,0 1 0 0 0,-11 9 0 0 0,-8 6-55 0 0,1 1-1 0 0,1 2 1 0 0,1 1 0 0 0,1 1-1 0 0,1 1 1 0 0,-25 34 0 0 0,-42 70 86 0 0,77-106 59 0 0,1 0 0 0 0,2 0 0 0 0,-17 48 0 0 0,22-54 59 0 0,1 1 0 0 0,1 0 0 0 0,0 1-1 0 0,-1 37 1 0 0,5-50 12 0 0,0 1 1 0 0,1-1-1 0 0,0 1 0 0 0,0-1 1 0 0,1 1-1 0 0,0-1 0 0 0,0 1 1 0 0,1-1-1 0 0,0 0 0 0 0,0 0 1 0 0,1-1-1 0 0,0 1 0 0 0,0-1 1 0 0,0 1-1 0 0,10 9 0 0 0,-6-8 48 0 0,1-1-1 0 0,0 0 1 0 0,0 0-1 0 0,1 0 1 0 0,0-2-1 0 0,0 1 1 0 0,0-1-1 0 0,1-1 1 0 0,-1 0-1 0 0,1 0 1 0 0,0-1-1 0 0,0 0 1 0 0,1-1-1 0 0,-1 0 1 0 0,21 0-1 0 0,-28-2-120 0 0,0 0 0 0 0,0-1-1 0 0,0 1 1 0 0,0-1 0 0 0,0 1 0 0 0,0-1-1 0 0,0-1 1 0 0,-1 1 0 0 0,1 0 0 0 0,0-1-1 0 0,0 0 1 0 0,-1 0 0 0 0,1 0-1 0 0,-1 0 1 0 0,6-5 0 0 0,-4 2-543 0 0,-1-1 1 0 0,1 1-1 0 0,-1-1 1 0 0,0 0-1 0 0,-1 0 1 0 0,5-9-1 0 0,-2 4-719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8287 0 0,'0'0'3167'0'0,"-1"1"-1908"0"0,-8 4-777 0 0,0 0 0 0 0,1 1 0 0 0,0 0 0 0 0,0 0 1 0 0,-12 14-1 0 0,-33 42-456 0 0,28-30 64 0 0,-1-2 80 0 0,3 1-1 0 0,-36 60 1 0 0,56-86-149 0 0,-4 17 92 0 0,7-20-91 0 0,0 0 1 0 0,1 0 0 0 0,-1 0 0 0 0,0 0 0 0 0,1 0 0 0 0,-1 0 0 0 0,1 0 0 0 0,0 0 0 0 0,0-1 0 0 0,0 1-1 0 0,-1 0 1 0 0,2 0 0 0 0,1 2 0 0 0,-3-3-2 0 0,2 1 33 0 0,1 1 0 0 0,-1-1 0 0 0,1 1 1 0 0,-1-1-1 0 0,1 0 0 0 0,0 0 0 0 0,0 0 0 0 0,0 0 0 0 0,0-1 1 0 0,0 1-1 0 0,0-1 0 0 0,0 1 0 0 0,1-1 0 0 0,-1 0 0 0 0,0-1 1 0 0,1 1-1 0 0,-1 0 0 0 0,1-1 0 0 0,-1 0 0 0 0,1 0 1 0 0,5-1-1 0 0,2 1 108 0 0,0-2 0 0 0,-1 1 0 0 0,1-2 1 0 0,0 1-1 0 0,16-8 0 0 0,-21 8-107 0 0,1-1 0 0 0,-1 0 1 0 0,0-1-1 0 0,0 1 0 0 0,0-1 0 0 0,0 0 0 0 0,-1-1 0 0 0,7-6 0 0 0,-9 8-41 0 0,0-1 0 0 0,0 0-1 0 0,-1 0 1 0 0,1 0 0 0 0,-1 0 0 0 0,0 0-1 0 0,0-1 1 0 0,0 1 0 0 0,-1 0-1 0 0,1-1 1 0 0,-1 0 0 0 0,0 1 0 0 0,0-6-1 0 0,1-13-194 0 0,0 1 0 0 0,-2-1 0 0 0,0 0 0 0 0,-2 1 0 0 0,-1-1 0 0 0,0 1 0 0 0,-10-33 0 0 0,13 53-107 0 0,-1 2 234 0 0,1-1-1 0 0,0 1 1 0 0,-1-1-1 0 0,1 0 1 0 0,0 1-1 0 0,-1-1 0 0 0,1 1 1 0 0,-1-1-1 0 0,1 1 1 0 0,-1-1-1 0 0,1 1 1 0 0,-1-1-1 0 0,1 1 1 0 0,-1 0-1 0 0,1-1 1 0 0,-1 1-1 0 0,1 0 0 0 0,-1-1 1 0 0,0 1-1 0 0,0 0 2 0 0,1-1 1 0 0,-1 1-1 0 0,1 0 0 0 0,-1 0 0 0 0,1-1 0 0 0,-1 1 0 0 0,1 0 0 0 0,0 0 0 0 0,-1 0 0 0 0,1 0 0 0 0,-1 0 1 0 0,1 0-1 0 0,-1 0 0 0 0,1 0 0 0 0,-1 0 0 0 0,1 0 0 0 0,-1 0 0 0 0,1 0 0 0 0,-1 0 0 0 0,1 1 1 0 0,-1-1-1 0 0,1 0 0 0 0,-1 0 0 0 0,1 0 0 0 0,-1 1 0 0 0,1-1 0 0 0,0 0 0 0 0,-1 0 0 0 0,1 1 1 0 0,-1 0-1 0 0,0 0-20 0 0,1 0-1 0 0,-1 0 1 0 0,0 1 0 0 0,1-1 0 0 0,0 0 0 0 0,-1 1 0 0 0,1-1 0 0 0,0 0 0 0 0,-1 1 0 0 0,1-1 0 0 0,0 0-1 0 0,0 1 1 0 0,0-1 0 0 0,0 1 0 0 0,1-1 0 0 0,-1 0 0 0 0,0 1 0 0 0,0-1 0 0 0,1 0 0 0 0,-1 1 0 0 0,1-1-1 0 0,0 2 1 0 0,2 1-686 0 0,-1 0-1 0 0,0-1 1 0 0,1 1-1 0 0,0 0 1 0 0,5 4-1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41 217 4607 0 0,'1'1'208'0'0,"1"3"-116"0"0,0-1 0 0 0,0 1 1 0 0,0 0-1 0 0,-1 0 0 0 0,1 0 0 0 0,-1 0 0 0 0,0 0 0 0 0,0 0 0 0 0,-1 0 0 0 0,1 0 0 0 0,-1 5 0 0 0,0-4 390 0 0,0-1 1 0 0,-1 0 0 0 0,1 1-1 0 0,-1-1 1 0 0,0 0-1 0 0,0 1 1 0 0,0-1-1 0 0,-1 0 1 0 0,1 0-1 0 0,-1 0 1 0 0,0 0 0 0 0,0 0-1 0 0,-1-1 1 0 0,1 1-1 0 0,-1-1 1 0 0,0 1-1 0 0,-4 3 1 0 0,7-7-354 0 0,0 1 0 0 0,-1-1 0 0 0,1 1 0 0 0,0-1 0 0 0,-1 1 0 0 0,1-1 1 0 0,-1 1-1 0 0,1-1 0 0 0,-1 0 0 0 0,1 1 0 0 0,-1-1 0 0 0,1 0 0 0 0,-1 0 0 0 0,0 1 0 0 0,1-1 0 0 0,-1 0 0 0 0,1 0 1 0 0,-1 0-1 0 0,0 1 0 0 0,1-1 0 0 0,-1 0 0 0 0,1 0 0 0 0,-1 0 0 0 0,0 0 0 0 0,1 0 0 0 0,-1 0 0 0 0,0-1 0 0 0,1 1 1 0 0,-1 0-1 0 0,1 0 0 0 0,-1 0 0 0 0,0-1 0 0 0,0 0-72 0 0,0 0 1 0 0,1 0-1 0 0,-1-1 0 0 0,0 1 1 0 0,1 0-1 0 0,-1 0 0 0 0,1-1 1 0 0,-1 1-1 0 0,1-1 0 0 0,0 1 1 0 0,0 0-1 0 0,-1-1 0 0 0,1 1 1 0 0,0-2-1 0 0,0-5-1 0 0,1 0-1 0 0,-1 1 1 0 0,1-1 0 0 0,1 0 0 0 0,-1 1-1 0 0,1-1 1 0 0,1 1 0 0 0,4-11 0 0 0,2-1-47 0 0,22-34 1 0 0,-16 30-53 0 0,2 0-1 0 0,0 1 1 0 0,21-20-1 0 0,-30 35 29 0 0,-1 0-1 0 0,1 1 1 0 0,0-1-1 0 0,0 1 1 0 0,1 1-1 0 0,0 0 1 0 0,0 0-1 0 0,0 1 1 0 0,1 0-1 0 0,-1 0 1 0 0,17-3-1 0 0,-23 6 16 0 0,0 1 0 0 0,0-1 0 0 0,0 1 0 0 0,-1 0 0 0 0,1 0 0 0 0,0 0 0 0 0,0 1 0 0 0,0-1 0 0 0,-1 0 0 0 0,1 1 0 0 0,0 0 0 0 0,-1 0 0 0 0,1 0 0 0 0,0 0 0 0 0,-1 0 0 0 0,1 0 0 0 0,-1 1 0 0 0,3 1 0 0 0,-3 0 0 0 0,0-1 0 0 0,1 0 0 0 0,-2 1 0 0 0,1-1 0 0 0,0 1 0 0 0,0-1 0 0 0,-1 1 0 0 0,0 0 0 0 0,1 0 0 0 0,-1 0 0 0 0,0 0 0 0 0,0 0 0 0 0,-1 0 0 0 0,1 0 0 0 0,-1 0 0 0 0,1 5 0 0 0,0 6 24 0 0,-1 1 0 0 0,-1-1 0 0 0,0 1 0 0 0,-6 25-1 0 0,-21 55 146 0 0,16-59-102 0 0,9-28-85 0 0,1-2-34 0 0,1 0 1 0 0,-1 0 0 0 0,1 0 0 0 0,0 0-1 0 0,0 0 1 0 0,1 1 0 0 0,0 6 0 0 0,1-12-417 0 0,0 0 1 0 0,0 0-1 0 0,1 0 1 0 0,-1 0-1 0 0,0-1 1 0 0,1 1 0 0 0,-1 0-1 0 0,1-1 1 0 0,-1 1-1 0 0,1-1 1 0 0,-1 0-1 0 0,3 1 1 0 0,7-2-5455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43 9215 0 0,'2'-1'707'0'0,"1"-1"-646"0"0,0 0 0 0 0,0 0 0 0 0,0 0 0 0 0,0 0 0 0 0,0 0 0 0 0,3-6 0 0 0,-3 5 415 0 0,-1 1-1 0 0,1-1 1 0 0,-1 1 0 0 0,1 0-1 0 0,0-1 1 0 0,0 1-1 0 0,6-3 3082 0 0,-23 15-3305 0 0,10-7-212 0 0,-29 22 58 0 0,0 0-1 0 0,2 3 1 0 0,-41 44-1 0 0,62-59-51 0 0,0 0-1 0 0,1 1 1 0 0,0 0 0 0 0,-13 28-1 0 0,19-32 60 0 0,-1 0 0 0 0,1 0-1 0 0,0 1 1 0 0,1-1 0 0 0,0 1-1 0 0,1 0 1 0 0,0-1 0 0 0,1 16-1 0 0,1-23-83 0 0,-1 0-1 0 0,0 0 1 0 0,1-1-1 0 0,0 1 1 0 0,-1-1-1 0 0,1 1 1 0 0,0 0-1 0 0,0-1 0 0 0,1 1 1 0 0,-1-1-1 0 0,0 0 1 0 0,1 0-1 0 0,2 4 1 0 0,-2-5-11 0 0,-1-1 0 0 0,1 1 0 0 0,0-1 0 0 0,-1 1 0 0 0,1-1 0 0 0,0 0 0 0 0,0 0 0 0 0,-1 1 0 0 0,1-1 1 0 0,0 0-1 0 0,0 0 0 0 0,-1-1 0 0 0,4 0 0 0 0,-2 1 21 0 0,7-1 5 0 0,0-1 0 0 0,0 0-1 0 0,0-1 1 0 0,0 0 0 0 0,11-6 0 0 0,48-25-491 0 0,-39 17-690 0 0,7-3-5369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8287 0 0,'0'0'639'0'0,"-8"-3"5486"0"0,2 14-5786 0 0,1-1-1 0 0,0 1 1 0 0,0 0 0 0 0,1 0-1 0 0,1 0 1 0 0,0 1-1 0 0,-2 15 1 0 0,-6 85 730 0 0,8 188 136 0 0,4-169-1093 0 0,-2-48-61 0 0,2 89-186 0 0,4-155-1886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57 9671 0 0,'0'0'875'0'0,"-5"8"-702"0"0,-4 8 494 0 0,0 0-1 0 0,1 0 1 0 0,1 1-1 0 0,0 0 1 0 0,2 0-1 0 0,-5 21 1 0 0,9-34-509 0 0,1 1-1 0 0,0 0 1 0 0,0 0 0 0 0,0 0 0 0 0,1-1 0 0 0,-1 1 0 0 0,1 0 0 0 0,0 0 0 0 0,0-1 0 0 0,1 1 0 0 0,0-1 0 0 0,0 1 0 0 0,0-1 0 0 0,0 1 0 0 0,0-1-1 0 0,1 0 1 0 0,0 0 0 0 0,0 0 0 0 0,0-1 0 0 0,0 1 0 0 0,7 5 0 0 0,-6-6-37 0 0,-1-1 0 0 0,1 1 1 0 0,-1-1-1 0 0,1 0 0 0 0,0 1 0 0 0,0-2 1 0 0,0 1-1 0 0,0 0 0 0 0,0-1 0 0 0,0 0 1 0 0,1 0-1 0 0,-1 0 0 0 0,0-1 0 0 0,0 1 1 0 0,1-1-1 0 0,-1 0 0 0 0,1 0 0 0 0,-1-1 0 0 0,0 1 1 0 0,0-1-1 0 0,1 0 0 0 0,-1 0 0 0 0,0 0 1 0 0,5-3-1 0 0,2-2-3 0 0,-1 0 0 0 0,0 0 1 0 0,0-1-1 0 0,-1-1 0 0 0,0 1 1 0 0,0-1-1 0 0,-1-1 0 0 0,0 0 1 0 0,0 0-1 0 0,11-18 0 0 0,-2-4-409 0 0,0 0 0 0 0,16-44 0 0 0,-16 26-1025 0 0,-13 17-3140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9215 0 0,'0'0'7362'0'0,"-8"1"-6301"0"0,-15 7-885 0 0,1 1 1 0 0,0 0 0 0 0,-33 20-1 0 0,44-22-81 0 0,-4 0-63 0 0,2 1 0 0 0,-1 1 0 0 0,1 1 0 0 0,1 0 0 0 0,-17 16 0 0 0,28-24-31 0 0,-1-1 0 0 0,1 1 0 0 0,0 0 0 0 0,0 0 0 0 0,0-1 0 0 0,0 1 0 0 0,0 0 0 0 0,1 0 0 0 0,-1 0 0 0 0,0 2 0 0 0,1-3 3 0 0,0 0 0 0 0,-1-1 0 0 0,1 1 0 0 0,0 0 0 0 0,0-1 0 0 0,0 1 0 0 0,0 0 0 0 0,-1 0 0 0 0,1-1 1 0 0,0 1-1 0 0,0 0 0 0 0,1-1 0 0 0,-1 1 0 0 0,0 0 0 0 0,0 0 0 0 0,0-1 0 0 0,0 1 0 0 0,1 0 0 0 0,-1-1 0 0 0,0 1 0 0 0,1 0 0 0 0,-1 0 0 0 0,2 1 10 0 0,0 5-3 0 0,0-1 0 0 0,1 1 0 0 0,0-1 1 0 0,0 0-1 0 0,1 0 0 0 0,0 0 0 0 0,0-1 1 0 0,0 1-1 0 0,0-1 0 0 0,1 0 0 0 0,0 0 1 0 0,0 0-1 0 0,1-1 0 0 0,-1 0 0 0 0,9 5 1 0 0,8 3 102 0 0,0-1 1 0 0,1-1-1 0 0,24 6 0 0 0,14 7 653 0 0,-50-15-442 0 0,-10-7-285 0 0,0 0 0 0 0,0 0 0 0 0,0 0 0 0 0,0-1 0 0 0,0 1 0 0 0,0 0 0 0 0,0 0 0 0 0,0-1 0 0 0,0 1 0 0 0,1-1 0 0 0,1 1 0 0 0,-3 0-19 0 0,0 0 1 0 0,1 1-1 0 0,-1-1 1 0 0,0 0-1 0 0,0 0 0 0 0,1 0 1 0 0,-1 0-1 0 0,0 1 1 0 0,0-1-1 0 0,0 0 0 0 0,0 0 1 0 0,-1 0-1 0 0,1 0 1 0 0,0 2-1 0 0,-2 0 6 0 0,1-1 0 0 0,-1 1 0 0 0,1-1-1 0 0,-1 1 1 0 0,0-1 0 0 0,0 0 0 0 0,0 0 0 0 0,0 1-1 0 0,0-2 1 0 0,0 1 0 0 0,-1 0 0 0 0,-3 2 0 0 0,-33 17 184 0 0,20-14-109 0 0,-30 9-1 0 0,-3 0 8 0 0,35-10-328 0 0,-24 5 0 0 0,40-10 9 0 0,8-11-3848 0 0,3-2-2372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5983 0 0,'0'0'542'0'0,"0"2"-446"0"0,-1 96 10994 0 0,0-47-6947 0 0,1 0-3915 0 0,5 32 1547 0 0,-2-45-3097 0 0,-1-1-6495 0 0</inkml:trace>
  <inkml:trace contextRef="#ctx0" brushRef="#br0" timeOffset="1">123 0 10591 0 0,'0'0'1136'0'0,"-3"12"-8008"0"0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 13823 0 0,'1'-1'630'0'0,"9"-13"1808"0"0,-2 31-606 0 0,-9-13-1848 0 0,1 0-1 0 0,-1 0 0 0 0,0 0 1 0 0,0 0-1 0 0,0 0 0 0 0,0 0 1 0 0,-4 6-1 0 0,-16 28-56 0 0,14-26 57 0 0,3-6 6 0 0,-14 23 20 0 0,2 0 1 0 0,-20 52-1 0 0,33-73 40 0 0,2-5-19 0 0,-1-1 0 0 0,1 1 0 0 0,0 0 0 0 0,0 0 0 0 0,1 0 0 0 0,-1 0 1 0 0,1 0-1 0 0,-1 0 0 0 0,1 0 0 0 0,0 0 0 0 0,0 0 0 0 0,0 0 0 0 0,1 3 0 0 0,0-5 165 0 0,0 0 42 0 0,5 0-103 0 0,-1 0 0 0 0,1 0 1 0 0,0 0-1 0 0,-1-1 1 0 0,1 0-1 0 0,0 0 1 0 0,0 0-1 0 0,-1-1 0 0 0,1 0 1 0 0,0 0-1 0 0,-1 0 1 0 0,8-3-1 0 0,6-3 70 0 0,-1-1 0 0 0,21-11-1 0 0,-36 18-192 0 0,-1 0 0 0 0,0 0 0 0 0,0-1-1 0 0,0 1 1 0 0,0 0 0 0 0,0-1 0 0 0,0 1 0 0 0,0-1 0 0 0,0 0-1 0 0,-1 1 1 0 0,1-1 0 0 0,0 0 0 0 0,-1 0 0 0 0,0 0 0 0 0,1 0-1 0 0,-1 0 1 0 0,0-1 0 0 0,0 1 0 0 0,0 0 0 0 0,0 0 0 0 0,-1-1-1 0 0,1-2 1 0 0,0 4-12 0 0,-1 0 0 0 0,0 1 0 0 0,0-1-1 0 0,0 1 1 0 0,0-1 0 0 0,0 1 0 0 0,0-1 0 0 0,1 1 0 0 0,-1-1-1 0 0,-1 0 1 0 0,1 1 0 0 0,0-1 0 0 0,0 1 0 0 0,0-1 0 0 0,0 1-1 0 0,0-1 1 0 0,0 1 0 0 0,-1-1 0 0 0,1 1 0 0 0,0-1 0 0 0,0 1-1 0 0,-1-1 1 0 0,1 1 0 0 0,0-1 0 0 0,-1 1 0 0 0,0-1 0 0 0,0-1-7 0 0,-9-12-168 0 0,-1 0-1 0 0,-21-23 0 0 0,23 27-203 0 0,0 0 1 0 0,1 0-1 0 0,0-1 1 0 0,-8-15 0 0 0,15 25 128 0 0,1 0 93 0 0,0 0-1 0 0,1-1 1 0 0,-1 1 0 0 0,0 0-1 0 0,1 0 1 0 0,-1 0-1 0 0,1-1 1 0 0,-1 1 0 0 0,1 0-1 0 0,-1 0 1 0 0,1 0-1 0 0,0 0 1 0 0,0 0 0 0 0,-1 0-1 0 0,1 0 1 0 0,0 0-1 0 0,0 1 1 0 0,0-1 0 0 0,1-1-1 0 0,7-3-5782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6447 0 0,'0'0'499'0'0,"1"2"-328"0"0,6 8 1424 0 0,-1-1 1 0 0,5 12 0 0 0,-10-18-1176 0 0,0 0-1 0 0,0 1 1 0 0,1-1 0 0 0,-2 0 0 0 0,1 1-1 0 0,0-1 1 0 0,-1 1 0 0 0,0-1-1 0 0,1 1 1 0 0,-1-1 0 0 0,-1 6 2656 0 0,1-14-2734 0 0,1 0 1 0 0,0 0 0 0 0,0 0-1 0 0,0 0 1 0 0,0 0 0 0 0,1 0-1 0 0,3-6 1 0 0,19-33-72 0 0,-23 42-202 0 0,69-97 284 0 0,-65 92-356 0 0,0 0-1 0 0,1 1 1 0 0,0-1 0 0 0,0 2-1 0 0,0-1 1 0 0,1 0-1 0 0,0 1 1 0 0,0 1 0 0 0,0-1-1 0 0,1 1 1 0 0,-1 0 0 0 0,10-3-1 0 0,-15 7-1 0 0,-1-1 0 0 0,1 1 1 0 0,0-1-1 0 0,0 1 0 0 0,0 0 0 0 0,0 0 0 0 0,0 0 0 0 0,0 0 0 0 0,-1 0 1 0 0,1 0-1 0 0,0 1 0 0 0,0-1 0 0 0,0 1 0 0 0,2 0 0 0 0,4 1-6 0 0,-4-1 8 0 0,0 0 0 0 0,1 0 1 0 0,-1 1-1 0 0,0-1 0 0 0,0 1 0 0 0,0 0 0 0 0,0 0 0 0 0,-1 0 1 0 0,1 0-1 0 0,0 1 0 0 0,-1 0 0 0 0,0-1 0 0 0,1 1 1 0 0,-1 0-1 0 0,5 8 0 0 0,0 1-16 0 0,-1 0 0 0 0,0 1 0 0 0,8 20 0 0 0,-8-18 9 0 0,16 29 0 0 0,-15-32 30 0 0,0-1 1 0 0,0 0-1 0 0,2-1 1 0 0,9 10-1 0 0,-13-15-10 0 0,0 0 0 0 0,0-1-1 0 0,1 0 1 0 0,-1 0 0 0 0,1 0-1 0 0,0-1 1 0 0,0 0 0 0 0,14 4-1 0 0,-8-4-191 0 0,0 0 1 0 0,0-1-1 0 0,0-1 0 0 0,0 0 0 0 0,25-1 1 0 0,-7-3-1153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10 338 9671 0 0,'-9'0'13393'0'0,"11"-6"-13178"0"0,1-1 0 0 0,0 1 0 0 0,1 0 0 0 0,0 0 0 0 0,-1 1 0 0 0,2-1 0 0 0,-1 1 0 0 0,9-8 1 0 0,-2 1-108 0 0,27-31-59 0 0,2 2 0 0 0,2 1-1 0 0,2 2 1 0 0,75-49-1 0 0,-113 83-45 0 0,19-8 63 0 0,-23 11 20 0 0,6 7 36 0 0,-5-3-115 0 0,-1 0 0 0 0,1 0 0 0 0,-1 0 0 0 0,0 0 0 0 0,0 0 0 0 0,0 0 0 0 0,0 1-1 0 0,1 4 1 0 0,10 32 76 0 0,-5-13-57 0 0,-3-12-27 0 0,5 11-22 0 0,-1 2 0 0 0,-1-1 0 0 0,8 55 0 0 0,-16-73-893 0 0,0 0 0 0 0,-3 16 0 0 0,3-23-172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1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9215 0 0,'0'0'9846'0'0,"1"1"-11040"0"0,2 0 1201 0 0,-1-1 0 0 0,0 1-1 0 0,0-1 1 0 0,1 0 0 0 0,-1 1-1 0 0,0-1 1 0 0,1 0 0 0 0,-1 0-1 0 0,0-1 1 0 0,1 1 0 0 0,-1-1-1 0 0,0 1 1 0 0,1-1 0 0 0,-1 1-1 0 0,0-1 1 0 0,4-2 0 0 0,-1 0-347 0 0,1 1 1 0 0,-1-1 0 0 0,0-1-1 0 0,0 1 1 0 0,8-8 0 0 0,-7 6-743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1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15519 0 0,'0'0'1520'0'0,"6"-11"-1360"0"0,2 0-160 0 0,2 0 0 0 0,2 0 0 0 0,4 0 304 0 0,0 3 24 0 0,1-1 8 0 0,-1 2 0 0 0,-2 4-336 0 0,-3 2 0 0 0,-16 13-4192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8895 0 0,'1'-1'407'0'0,"4"-36"322"0"0,-5 45 5283 0 0,-1 11-3906 0 0,-3 44-1536 0 0,3 346 1138 0 0,3-346-1674 0 0,-2-41-43 0 0,-2 1 0 0 0,0-1 0 0 0,-10 43 0 0 0,8-44-214 0 0,4-20 128 0 0,4-43-4730 0 0,-1 19 3692 0 0,-1-9-641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4 557 1375 0 0,'0'0'9242'0'0,"-1"-7"-7285"0"0,-1-32-422 0 0,1 0-1 0 0,8-71 1 0 0,-2 66-1341 0 0,14-91 133 0 0,-15 119-318 0 0,0 0-1 0 0,1 0 1 0 0,1 0-1 0 0,0 1 1 0 0,1-1 0 0 0,10-13-1 0 0,-15 24-10 0 0,1 1-1 0 0,0 0 1 0 0,1 0 0 0 0,-1 0-1 0 0,1 0 1 0 0,0 1 0 0 0,0-1-1 0 0,0 1 1 0 0,0 0-1 0 0,0 0 1 0 0,1 1 0 0 0,0-1-1 0 0,-1 1 1 0 0,1 0 0 0 0,0 0-1 0 0,0 1 1 0 0,0-1-1 0 0,0 1 1 0 0,0 0 0 0 0,0 0-1 0 0,0 1 1 0 0,1 0 0 0 0,7 0-1 0 0,8 2-28 0 0,-1 2 1 0 0,0 0-1 0 0,1 1 0 0 0,30 12 0 0 0,-13-5 10 0 0,87 20 686 0 0,-10-3 245 0 0,-108-27-1050 0 0,1 1 1 0 0,0 0-1 0 0,0 0 0 0 0,-1 1 1 0 0,0 0-1 0 0,11 8 1 0 0,-16-10 143 0 0,0-1 0 0 0,0 1 0 0 0,0 0 0 0 0,0 0 0 0 0,0 0 1 0 0,0 0-1 0 0,0 1 0 0 0,-1-1 0 0 0,1 0 0 0 0,-1 1 0 0 0,0-1 1 0 0,1 1-1 0 0,-1-1 0 0 0,0 1 0 0 0,-1-1 0 0 0,1 1 1 0 0,0 0-1 0 0,-1 0 0 0 0,1-1 0 0 0,-1 1 0 0 0,0 0 0 0 0,0 5 1 0 0,-2 0 55 0 0,0 0 0 0 0,-1-1 0 0 0,0 1 0 0 0,0-1 0 0 0,0 1 0 0 0,-1-1 1 0 0,0 0-1 0 0,-7 9 0 0 0,-44 49 237 0 0,49-58-282 0 0,-34 36-4 0 0,-1-2 0 0 0,-56 42 0 0 0,70-63-103 0 0,-1-1-1 0 0,-1-1 0 0 0,-1-2 1 0 0,0-1-1 0 0,-40 14 0 0 0,48-20 24 0 0,-24 6 45 0 0,42-14 18 0 0,-1 0 0 0 0,1 0 0 0 0,-1 0 0 0 0,1-1 0 0 0,-1 0 0 0 0,0 0 0 0 0,1 0 1 0 0,-6-1-1 0 0,9 1-33 0 0,0 0 0 0 0,0-1 1 0 0,0 1-1 0 0,0 0 0 0 0,0-1 1 0 0,0 1-1 0 0,0-1 0 0 0,0 1 1 0 0,1-1-1 0 0,-1 1 0 0 0,0-1 1 0 0,0 0-1 0 0,0 1 0 0 0,1-1 1 0 0,-1 0-1 0 0,0 0 0 0 0,0 1 1 0 0,1-1-1 0 0,-1 0 0 0 0,1 0 1 0 0,-1 0-1 0 0,1 0 0 0 0,-1 0 1 0 0,1 0-1 0 0,-1-1 0 0 0,1 0-392 0 0,0 1-1 0 0,0-1 1 0 0,0 0-1 0 0,0 1 0 0 0,0-1 1 0 0,0 0-1 0 0,0 1 0 0 0,0-1 1 0 0,1 1-1 0 0,0-3 0 0 0,6-14-5020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8287 0 0,'0'0'8738'0'0,"2"0"-8181"0"0,10 0 110 0 0,0-1 0 0 0,0-1 0 0 0,0 0 1 0 0,22-7-1 0 0,48-22 555 0 0,-35 12-842 0 0,59-27 409 0 0,-35 14-2150 0 0,-22 13-4130 0 0,-28 12-1583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14223 0 0,'0'0'2528'0'0,"1"2"-2200"0"0,4 26 288 0 0,2 0 0 0 0,1-1-1 0 0,1 0 1 0 0,21 42 0 0 0,6 18 341 0 0,17 38-280 0 0,-20-51-494 0 0,-25-50-87 0 0,-7-22 473 0 0,-1-16-226 0 0,0-31-268 0 0,2 1 0 0 0,2-1 0 0 0,2 1 0 0 0,13-49 0 0 0,-14 75-115 0 0,1-1 0 0 0,0 1-1 0 0,2 1 1 0 0,0-1 0 0 0,0 1 0 0 0,2 1-1 0 0,0-1 1 0 0,1 2 0 0 0,1 0 0 0 0,0 0 0 0 0,1 1-1 0 0,17-15 1 0 0,-26 26 25 0 0,-3 2 3 0 0,1-1 0 0 0,-1 1 0 0 0,1 0 0 0 0,0 0 1 0 0,-1 0-1 0 0,1 0 0 0 0,0 0 0 0 0,0 0 0 0 0,0 0 1 0 0,0 1-1 0 0,0-1 0 0 0,0 1 0 0 0,0-1 0 0 0,0 1 0 0 0,0 0 1 0 0,0 0-1 0 0,0 0 0 0 0,3 0 0 0 0,-1 1-308 0 0,0 0 0 0 0,0 0 0 0 0,-1 0 0 0 0,1 1 0 0 0,-1-1 0 0 0,1 1 0 0 0,-1 0 0 0 0,0 0 0 0 0,1 0 0 0 0,4 5 0 0 0,0 1-1452 0 0,2-2-68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6247 0 0,'0'0'8096'0'0,"-8"0"-6604"0"0,0 1-1312 0 0,1 1 0 0 0,0 0-1 0 0,0 0 1 0 0,-1 0-1 0 0,2 1 1 0 0,-1 0 0 0 0,0 0-1 0 0,-7 6 1 0 0,-8 5 27 0 0,-19 17 0 0 0,24-17 66 0 0,1 1 1 0 0,0 1 0 0 0,2 0-1 0 0,-14 19 1 0 0,20-25-31 0 0,1 1 0 0 0,0 1 0 0 0,1-1 1 0 0,0 1-1 0 0,1 0 0 0 0,0 1 1 0 0,1-1-1 0 0,-3 15 0 0 0,7-26-212 0 0,-1 1-1 0 0,1-1 1 0 0,0 1-1 0 0,0-1 0 0 0,-1 1 1 0 0,1-1-1 0 0,0 1 1 0 0,0-1-1 0 0,0 1 1 0 0,1-1-1 0 0,-1 1 1 0 0,0-1-1 0 0,1 1 0 0 0,-1-1 1 0 0,1 0-1 0 0,-1 1 1 0 0,1-1-1 0 0,-1 1 1 0 0,1-1-1 0 0,0 0 1 0 0,0 0-1 0 0,0 1 0 0 0,0-1 1 0 0,1 1-1 0 0,0-1 9 0 0,0 0-1 0 0,-1 0 1 0 0,1 0 0 0 0,0-1-1 0 0,0 1 1 0 0,0-1 0 0 0,0 1-1 0 0,0-1 1 0 0,0 0-1 0 0,0 0 1 0 0,0 0 0 0 0,0 0-1 0 0,0 0 1 0 0,0 0-1 0 0,0 0 1 0 0,0-1 0 0 0,3 0-1 0 0,15-5 9 0 0,-1-1 1 0 0,0 0-1 0 0,-1-2 0 0 0,0 0 1 0 0,0-1-1 0 0,-1 0 0 0 0,27-23 1 0 0,-43 32-133 0 0,0 0 0 0 0,0 0 0 0 0,1 0 0 0 0,-1 0 0 0 0,0 0 1 0 0,1 0-1 0 0,-1 0 0 0 0,0 1 0 0 0,4-2 0 0 0,-5 2 29 0 0,1 1 1 0 0,-1-1-1 0 0,1 0 0 0 0,0 0 0 0 0,-1 1 1 0 0,1-1-1 0 0,-1 0 0 0 0,1 1 1 0 0,-1-1-1 0 0,1 1 0 0 0,-1-1 0 0 0,1 0 1 0 0,-1 1-1 0 0,0-1 0 0 0,1 1 0 0 0,-1-1 1 0 0,1 1-1 0 0,-1 0 0 0 0,5 6-47 0 0,-3-6 17 0 0,0 1 0 0 0,-1-1 0 0 0,1 1-1 0 0,0-1 1 0 0,0 0 0 0 0,0 0 0 0 0,1 0 0 0 0,-1 0-1 0 0,0 0 1 0 0,0 0 0 0 0,0 0 0 0 0,1-1 0 0 0,-1 1 0 0 0,0-1-1 0 0,1 0 1 0 0,-1 1 0 0 0,1-1 0 0 0,-1 0 0 0 0,3-1-1 0 0,8 2-507 0 0,-1-1-976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 5527 0 0,'0'-1'250'0'0,"3"-4"-396"0"0,-1-3 1354 0 0,4-3 6852 0 0,-12 23-7669 0 0,1 0 0 0 0,1 1 0 0 0,0-1 0 0 0,1 1 0 0 0,-2 17 0 0 0,-3 67 305 0 0,7-69-334 0 0,-20 476 990 0 0,20-485-1351 0 0,-1-1 20 0 0,2 0 0 0 0,2 30 0 0 0,-2-47-31 0 0,0 0 0 0 0,0 0 0 0 0,0-1-1 0 0,0 1 1 0 0,1 0 0 0 0,-1 0 0 0 0,0-1-1 0 0,0 1 1 0 0,1 0 0 0 0,-1-1 0 0 0,0 1-1 0 0,1 0 1 0 0,-1-1 0 0 0,2 2 0 0 0,-2-2-4 0 0,0 0 0 0 0,1 0 0 0 0,-1 1 0 0 0,0-1 0 0 0,0 0 1 0 0,1 0-1 0 0,-1 0 0 0 0,0 0 0 0 0,1 0 0 0 0,-1 0 0 0 0,0 0 0 0 0,1 0 1 0 0,-1 0-1 0 0,0 0 0 0 0,1 0 0 0 0,-1 0 0 0 0,0 0 0 0 0,0 0 0 0 0,1 0 1 0 0,-1 0-1 0 0,0 0 0 0 0,1 0 0 0 0,-1 0 0 0 0,1-1 0 0 0,2-1-173 0 0,-1 0 1 0 0,1 0-1 0 0,0 0 0 0 0,-1-1 0 0 0,4-3 0 0 0,1-1-397 0 0,3-3-1150 0 0,-1 0 1 0 0,0-1-1 0 0,10-15 0 0 0,-5 3-2854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8287 0 0,'0'0'1087'0'0,"0"2"100"0"0,5 24 2440 0 0,4 31 363 0 0,-5-34-3417 0 0,2 0 1 0 0,0-1-1 0 0,16 39 0 0 0,-15-48-229 0 0,15 22-1 0 0,-18-30-262 0 0,-4-4-47 0 0,1 0 1 0 0,0 0-1 0 0,-1 0 0 0 0,1-1 0 0 0,0 1 0 0 0,-1 0 0 0 0,1 0 1 0 0,0-1-1 0 0,0 1 0 0 0,0 0 0 0 0,-1-1 0 0 0,1 1 0 0 0,0-1 1 0 0,0 1-1 0 0,0-1 0 0 0,0 0 0 0 0,0 1 0 0 0,0-1 0 0 0,0 0 1 0 0,0 0-1 0 0,2 1 0 0 0,-1-2 16 0 0,-1 1 1 0 0,1 0-1 0 0,-1-1 1 0 0,1 1-1 0 0,-1-1 1 0 0,1 1-1 0 0,-1-1 1 0 0,1 0-1 0 0,-1 1 1 0 0,0-1 0 0 0,0 0-1 0 0,1 0 1 0 0,0-1-1 0 0,3-3 94 0 0,0 0-1 0 0,0-1 1 0 0,-1 0-1 0 0,1 1 1 0 0,2-8-1 0 0,4-5 4 0 0,-2-1 1 0 0,-1 0-1 0 0,0 0 0 0 0,8-34 0 0 0,14-46-4392 0 0,-26 89 3615 0 0,0 0 1 0 0,1 0-1 0 0,0 1 1 0 0,0-1-1 0 0,1 1 1 0 0,0 0-1 0 0,10-11 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1375 0 0,'0'0'66'0'0,"1"1"-8"0"0,4 0 909 0 0,0 0-1 0 0,0 0 1 0 0,0-1-1 0 0,0 1 0 0 0,0-1 1 0 0,-1 0-1 0 0,1 0 0 0 0,0-1 1 0 0,0 0-1 0 0,0 1 1 0 0,6-3-1 0 0,9-4 2423 0 0,26-12-1 0 0,-14 6-3208 0 0,-27 11-95 0 0,28-10 348 0 0,-1-2-1 0 0,0-1 1 0 0,35-22 0 0 0,-62 33-426 0 0,-2 3-18 0 0,-1-1 0 0 0,0 1 1 0 0,0-1-1 0 0,0 0 0 0 0,0 0 0 0 0,-1 0 0 0 0,1 0 0 0 0,2-3 0 0 0,-4 5-19 0 0,1-1 1 0 0,0 0-1 0 0,-1 0 1 0 0,1 0-1 0 0,0 0 1 0 0,-1 1-1 0 0,1-1 1 0 0,-1 0-1 0 0,0 0 1 0 0,1 0-1 0 0,-1 0 1 0 0,0 0-1 0 0,0 0 0 0 0,1 0 1 0 0,-1 0-1 0 0,0 0 1 0 0,0 0-1 0 0,0-1 1 0 0,0 1-1 0 0,0 0 1 0 0,0 0-1 0 0,-1 0 1 0 0,1 0-1 0 0,0 0 1 0 0,0 0-1 0 0,-1 0 1 0 0,1 0-1 0 0,-1 0 1 0 0,1 0-1 0 0,-1 1 1 0 0,1-1-1 0 0,-1 0 1 0 0,1 0-1 0 0,-1 0 0 0 0,0 0 1 0 0,0 1-1 0 0,0-2 1 0 0,-1 1-19 0 0,0 0 0 0 0,0-1 0 0 0,1 1 0 0 0,-1 0 0 0 0,0 0 0 0 0,0 0 0 0 0,0 0 0 0 0,0 1 0 0 0,-1-1-1 0 0,1 0 1 0 0,0 1 0 0 0,0 0 0 0 0,0-1 0 0 0,0 1 0 0 0,-5 0 0 0 0,-3 2-49 0 0,0 1 0 0 0,0-1 0 0 0,0 2 0 0 0,0-1-1 0 0,0 1 1 0 0,-14 9 0 0 0,16-8 104 0 0,0 1 0 0 0,1 0 0 0 0,0 0-1 0 0,1 0 1 0 0,-1 1 0 0 0,1 0 0 0 0,-8 12-1 0 0,-31 59 773 0 0,39-67-577 0 0,-5 11 204 0 0,1 1 0 0 0,-10 29-1 0 0,17-41-331 0 0,0 1 0 0 0,0 0 1 0 0,1 0-1 0 0,1 0 0 0 0,0 0 0 0 0,1 20 0 0 0,0-29-68 0 0,0 0-1 0 0,0 1 1 0 0,1-1 0 0 0,0 0-1 0 0,0 0 1 0 0,0 0 0 0 0,0 0 0 0 0,0 0-1 0 0,0 0 1 0 0,1 0 0 0 0,-1 0 0 0 0,1 0-1 0 0,0 0 1 0 0,0-1 0 0 0,0 1-1 0 0,0-1 1 0 0,5 4 0 0 0,-4-4-6 0 0,0 0 1 0 0,0-1-1 0 0,0 1 0 0 0,1-1 1 0 0,-1 1-1 0 0,0-1 1 0 0,1 0-1 0 0,-1 0 0 0 0,1-1 1 0 0,0 1-1 0 0,-1-1 1 0 0,1 0-1 0 0,-1 0 0 0 0,1 0 1 0 0,6-1-1 0 0,9-2-353 0 0,1-1 0 0 0,-1-1 0 0 0,-1-1 0 0 0,1-1 0 0 0,-1 0 0 0 0,25-14 1 0 0,-13 4-866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27 12495 0 0,'0'0'1134'0'0,"1"0"-937"0"0,6-2 22 0 0,-1 0-1 0 0,1-1 1 0 0,6-3 0 0 0,-11 5 725 0 0,5-5 1057 0 0,0 2 1021 0 0,-7 3-2988 0 0,0 1 1 0 0,0 0-1 0 0,-1 0 1 0 0,1 0-1 0 0,0 0 1 0 0,0-1-1 0 0,0 1 1 0 0,0 0-1 0 0,-1 0 1 0 0,1 0 0 0 0,0 0-1 0 0,0 0 1 0 0,-1 0-1 0 0,1-1 1 0 0,0 1-1 0 0,0 0 1 0 0,0 0-1 0 0,-1 0 1 0 0,1 0-1 0 0,0 0 1 0 0,0 0 0 0 0,-1 0-1 0 0,1 0 1 0 0,0 0-1 0 0,0 0 1 0 0,-1 0-1 0 0,1 0 1 0 0,0 0-1 0 0,0 0 1 0 0,0 1-1 0 0,-1-1 1 0 0,1 0 0 0 0,0 0-1 0 0,0 0 1 0 0,-1 0-1 0 0,-3 1-29 0 0,0 0 1 0 0,0 0-1 0 0,0 0 0 0 0,0 1 1 0 0,0-1-1 0 0,1 1 0 0 0,-1 0 1 0 0,-5 4-1 0 0,-29 23 26 0 0,32-24-30 0 0,-22 17 87 0 0,1 1 0 0 0,1 2 0 0 0,1 1 0 0 0,2 0 0 0 0,-37 55 0 0 0,57-76-63 0 0,0-1 0 0 0,1 1 0 0 0,-1 0-1 0 0,1 0 1 0 0,0 0 0 0 0,1 0 0 0 0,-1 0 0 0 0,1 0-1 0 0,-1 7 1 0 0,2-10 60 0 0,15 1 255 0 0,-14-3-323 0 0,1 1 1 0 0,0-1-1 0 0,-1 1 0 0 0,1-1 0 0 0,0 0 1 0 0,-1 0-1 0 0,1 0 0 0 0,0 0 0 0 0,-1 0 1 0 0,3 0-1 0 0,4-2 30 0 0,0 0 0 0 0,0-1 0 0 0,0 0 0 0 0,0 0 0 0 0,0-1 0 0 0,0 0 0 0 0,-1-1 0 0 0,0 1 0 0 0,0-1 0 0 0,10-9 0 0 0,1-4-66 0 0,0 0 0 0 0,18-26 0 0 0,12-28-993 0 0,-47 70 573 0 0,-7 13-2367 0 0,-73 130 1917 0 0,44-76 822 0 0,-114 265-3104 0 0,36-69 1175 0 0,88-212 3368 0 0,-1-1 0 0 0,-3-2 1 0 0,-41 51-1 0 0,48-69-164 0 0,-2-2 1 0 0,0-1-1 0 0,-2-1 0 0 0,-1 0 0 0 0,-51 32 0 0 0,77-56-1200 0 0,1 1 0 0 0,-1-1-1 0 0,1 0 1 0 0,-1 1 0 0 0,1-1-1 0 0,-1 0 1 0 0,0 0 0 0 0,1 1-1 0 0,-1-1 1 0 0,1 0 0 0 0,-1 0-1 0 0,0 0 1 0 0,1 0 0 0 0,-1 0-1 0 0,0 0 1 0 0,1 0 0 0 0,-1 0-1 0 0,0 0 1 0 0,1 0 0 0 0,-1-1-1 0 0,1 1 1 0 0,-1 0 0 0 0,0 0-1 0 0,1-1 1 0 0,-1 1 0 0 0,0-1-1 0 0,0 0-12 0 0,-1 0 0 0 0,1 0 0 0 0,0 0-1 0 0,0 0 1 0 0,0-1 0 0 0,0 1 0 0 0,0 0-1 0 0,1-1 1 0 0,-1 1 0 0 0,-1-3 0 0 0,0-3-71 0 0,0 1 1 0 0,0-1 0 0 0,-2-14-1 0 0,2-21-881 0 0,1 0 0 0 0,2 0 0 0 0,2 0 0 0 0,14-70 0 0 0,-8 69-1832 0 0,3 0-4158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342 218 4143 0 0,'0'0'3215'0'0,"-2"-12"689"0"0,0 0-2931 0 0,-1 0 1 0 0,0 0-1 0 0,-1 0 0 0 0,-1 1 1 0 0,-8-16-1 0 0,-1-6 188 0 0,10 24-991 0 0,0 0 0 0 0,-1 0 0 0 0,0 1-1 0 0,0 0 1 0 0,-1 0 0 0 0,0 0 0 0 0,0 0-1 0 0,-8-6 1 0 0,13 13-176 0 0,0 1 1 0 0,0-1-1 0 0,0 0 0 0 0,1 1 0 0 0,-1 0 1 0 0,0-1-1 0 0,0 1 0 0 0,0-1 0 0 0,0 1 1 0 0,0 0-1 0 0,0 0 0 0 0,0 0 0 0 0,-1 0 1 0 0,1-1-1 0 0,0 1 0 0 0,0 1 0 0 0,0-1 1 0 0,0 0-1 0 0,0 0 0 0 0,0 0 0 0 0,0 0 1 0 0,0 1-1 0 0,0-1 0 0 0,0 0 0 0 0,0 1 1 0 0,0-1-1 0 0,0 1 0 0 0,0-1 0 0 0,-1 2 1 0 0,-3 2-61 0 0,0 0 0 0 0,0 0 1 0 0,-7 8-1 0 0,7-6 31 0 0,-12 12-62 0 0,1 1 1 0 0,1 0 0 0 0,-23 39 0 0 0,-25 71 303 0 0,55-110-57 0 0,-6 23-1 0 0,12-37-98 0 0,1 0-1 0 0,0 0 1 0 0,0 0 0 0 0,1 0-1 0 0,-1 0 1 0 0,1 1 0 0 0,0-1-1 0 0,0 0 1 0 0,1 0 0 0 0,1 7-1 0 0,-2-11-25 0 0,1 0 0 0 0,-1-1-1 0 0,0 1 1 0 0,1 0 0 0 0,-1 0-1 0 0,1-1 1 0 0,0 1 0 0 0,-1 0-1 0 0,1-1 1 0 0,0 1 0 0 0,-1-1 0 0 0,1 1-1 0 0,0-1 1 0 0,-1 1 0 0 0,1-1-1 0 0,0 1 1 0 0,0-1 0 0 0,0 0-1 0 0,-1 1 1 0 0,1-1 0 0 0,0 0 0 0 0,0 0-1 0 0,0 1 1 0 0,0-1 0 0 0,0 0-1 0 0,0 0 1 0 0,-1 0 0 0 0,1 0-1 0 0,0 0 1 0 0,0 0 0 0 0,0-1 0 0 0,0 1-1 0 0,1 0 1 0 0,4-2 135 0 0,0 1 0 0 0,0-1 0 0 0,8-3 0 0 0,-14 4-150 0 0,35-15 383 0 0,58-38 0 0 0,-19 11-472 0 0,13-8-1298 0 0,-85 49 1055 0 0,-4 4-792 0 0,-35 31 1126 0 0,33-30-8 0 0,1 1-1 0 0,0 0 1 0 0,1-1 0 0 0,-1 1-1 0 0,0 0 1 0 0,1 0-1 0 0,0 1 1 0 0,0-1 0 0 0,-1 5-1 0 0,3-8-44 0 0,-1-1 1 0 0,1 1-1 0 0,0 0 0 0 0,-1 0 1 0 0,1 0-1 0 0,0 0 0 0 0,0 0 0 0 0,0-1 1 0 0,0 1-1 0 0,0 0 0 0 0,0 0 0 0 0,0 0 1 0 0,0 0-1 0 0,0 0 0 0 0,1-1 0 0 0,-1 1 1 0 0,0 0-1 0 0,1 0 0 0 0,-1 0 0 0 0,0-1 1 0 0,1 1-1 0 0,-1 0 0 0 0,1 0 0 0 0,-1-1 1 0 0,1 2-1 0 0,1-1-445 0 0,4 6-1225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8287 0 0,'0'0'639'0'0,"12"1"896"0"0,-9 0-1226 0 0,1 1 1 0 0,0-1-1 0 0,-1 1 1 0 0,1 0-1 0 0,-1 0 1 0 0,1 0 0 0 0,-1 1-1 0 0,0-1 1 0 0,0 1-1 0 0,0 0 1 0 0,0 0-1 0 0,-1 0 1 0 0,1 0 0 0 0,-1 0-1 0 0,0 0 1 0 0,0 1-1 0 0,0-1 1 0 0,0 1-1 0 0,0 0 1 0 0,-1-1-1 0 0,0 1 1 0 0,0 0 0 0 0,0 0-1 0 0,1 4 1 0 0,1 11 56 0 0,-1 0 1 0 0,-1 1-1 0 0,-3 33 1 0 0,2-42-24 0 0,-10 111 79 0 0,-48 222 1 0 0,54-326-470 0 0,-7 20 0 0 0,10-33-43 0 0,-1-1 1 0 0,1 0-1 0 0,-1-1 1 0 0,0 1-1 0 0,0 0 1 0 0,-1 0-1 0 0,1-1 1 0 0,-1 1-1 0 0,0-1 1 0 0,-5 6-1 0 0,7-10-108 0 0,0 1-1 0 0,0-1 0 0 0,0 1 1 0 0,0-1-1 0 0,0 1 1 0 0,1-1-1 0 0,-1 1 0 0 0,0-1 1 0 0,0 0-1 0 0,1 1 1 0 0,-1-1-1 0 0,0 0 1 0 0,1 0-1 0 0,-1 1 0 0 0,1-1 1 0 0,-1 0-1 0 0,0-1 1 0 0,-4-10-1588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7367 0 0,'2'-15'726'0'0,"1"0"-1"0"0,0 1 0 0 0,2 0 0 0 0,-1-1 1 0 0,2 2-1 0 0,0-1 0 0 0,1 1 0 0 0,0 0 0 0 0,1 0 1 0 0,0 1-1 0 0,1 0 0 0 0,19-20 0 0 0,-19 22-534 0 0,2 0 1 0 0,-1 1-1 0 0,1 0 0 0 0,1 1 0 0 0,-1 0 0 0 0,1 1 0 0 0,1 0 0 0 0,-1 1 1 0 0,1 1-1 0 0,0 0 0 0 0,1 0 0 0 0,-1 1 0 0 0,25-3 0 0 0,-30 6-97 0 0,1 1 0 0 0,-1 0 1 0 0,1 0-1 0 0,-1 1 0 0 0,0 0 0 0 0,1 1 0 0 0,-1 0 0 0 0,0 0 0 0 0,0 1 0 0 0,0 0 1 0 0,0 0-1 0 0,0 1 0 0 0,0 0 0 0 0,-1 0 0 0 0,11 9 0 0 0,-14-10-71 0 0,0 0 1 0 0,0 1-1 0 0,0 0 0 0 0,-1 0 1 0 0,1 0-1 0 0,-1 0 0 0 0,0 1 1 0 0,0-1-1 0 0,0 1 0 0 0,-1 0 1 0 0,0 0-1 0 0,0 0 0 0 0,0 0 0 0 0,0 0 1 0 0,-1 0-1 0 0,0 1 0 0 0,0-1 1 0 0,0 0-1 0 0,-1 1 0 0 0,0-1 1 0 0,0 0-1 0 0,0 1 0 0 0,-1-1 1 0 0,1 0-1 0 0,-4 10 0 0 0,2-8 4 0 0,-1 1 0 0 0,-1 0 0 0 0,1-1 0 0 0,-1 0 1 0 0,0 0-1 0 0,-1 0 0 0 0,0 0 0 0 0,0-1 0 0 0,-12 12 0 0 0,-3 0 43 0 0,-36 26 0 0 0,37-30-141 0 0,-1-2-1 0 0,0 0 1 0 0,-1-1 0 0 0,0-1-1 0 0,0-1 1 0 0,-1-1 0 0 0,-28 7-1 0 0,47-15-65 0 0,0 1 0 0 0,0-1 0 0 0,0 1-1 0 0,0-1 1 0 0,0 0 0 0 0,0 0 0 0 0,0 0-1 0 0,-3-1 1 0 0,-6-5-5104 0 0,4-3-1187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172 211 12439 0 0,'0'0'958'0'0,"1"2"-625"0"0,5 14 358 0 0,0 1 0 0 0,-1 1 0 0 0,-1-1 1 0 0,-1 1-1 0 0,-1-1 0 0 0,0 1 0 0 0,-1 0 0 0 0,-1 0 0 0 0,0 0 0 0 0,-4 19 1 0 0,-6 23-11 0 0,-29 95 1 0 0,15-65 206 0 0,3-11-439 0 0,-18 83 345 0 0,39-162-871 0 0,0 1 0 0 0,0 0 0 0 0,0-1-1 0 0,0 1 1 0 0,0 0 0 0 0,0-1 0 0 0,-1 1 0 0 0,1 0-1 0 0,0-1 1 0 0,0 1 0 0 0,0 0 0 0 0,-1-1 0 0 0,1 1-1 0 0,0-1 1 0 0,-1 1 0 0 0,1 0 0 0 0,-1-1 0 0 0,1 1-1 0 0,0-1 1 0 0,-1 1 0 0 0,1-1 0 0 0,-1 1 0 0 0,1-1-1 0 0,-1 0 1 0 0,0 1 0 0 0,1-1 0 0 0,-1 0 0 0 0,1 1-1 0 0,-1-1 1 0 0,0 0 0 0 0,1 0 0 0 0,-1 1 0 0 0,-1-1-1 0 0,1-1-208 0 0,0 1 0 0 0,-1-1-1 0 0,1 0 1 0 0,0 1-1 0 0,0-1 1 0 0,0 0 0 0 0,0 0-1 0 0,-1 0 1 0 0,1 0 0 0 0,0 0-1 0 0,0 0 1 0 0,1 0-1 0 0,-1 0 1 0 0,0 0 0 0 0,0 0-1 0 0,-1-3 1 0 0,-4-9-1401 0 0</inkml:trace>
  <inkml:trace contextRef="#ctx0" brushRef="#br0" timeOffset="1">1 434 3679 0 0,'3'-8'-309'0'0,"16"-40"923"0"0,11-22 4804 0 0,6 3-136 0 0,-6 25-4911 0 0,-8 14 517 0 0,48-46-1 0 0,-54 60-616 0 0,-1 1 0 0 0,2 0-1 0 0,0 1 1 0 0,30-15-1 0 0,-41 24-188 0 0,0 0 0 0 0,0 1 0 0 0,0 0 0 0 0,1 0 0 0 0,-1 0 0 0 0,0 1 0 0 0,1 0 0 0 0,-1 0 0 0 0,9 0-1 0 0,-12 1-11 0 0,1 1 0 0 0,0-1-1 0 0,-1 1 1 0 0,1 0 0 0 0,-1 0-1 0 0,1 0 1 0 0,-1 0 0 0 0,1 1-1 0 0,-1-1 1 0 0,0 1 0 0 0,1 0-1 0 0,-1 0 1 0 0,0 0 0 0 0,0 1 0 0 0,-1-1-1 0 0,1 1 1 0 0,4 4 0 0 0,-1 1 68 0 0,-1 0 1 0 0,0 1 0 0 0,0-1-1 0 0,-1 1 1 0 0,0 0 0 0 0,0 0-1 0 0,-1 1 1 0 0,0-1 0 0 0,-1 1-1 0 0,2 10 1 0 0,-1 7 109 0 0,0-1 1 0 0,-2 41-1 0 0,-2-51-110 0 0,0-1 0 0 0,-1 0 0 0 0,0 0 0 0 0,-1 0 0 0 0,-1 0 1 0 0,0 0-1 0 0,-1-1 0 0 0,-10 21 0 0 0,11-28-63 0 0,0 0 1 0 0,-1 0-1 0 0,0 0 0 0 0,0-1 1 0 0,0 0-1 0 0,0 0 1 0 0,-1 0-1 0 0,0-1 0 0 0,-1 0 1 0 0,1 0-1 0 0,-1 0 1 0 0,0-1-1 0 0,0 0 0 0 0,0 0 1 0 0,0-1-1 0 0,-1 0 1 0 0,-13 3-1 0 0,3-1 59 0 0,-27 3 0 0 0,41-8-374 0 0,-1 1 0 0 0,0-1 0 0 0,1 0-1 0 0,-1 0 1 0 0,1-1 0 0 0,-1 1 0 0 0,1-1-1 0 0,-1 0 1 0 0,1 0 0 0 0,-1 0 0 0 0,-6-4-1 0 0,2-2-2332 0 0,2-3-4823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80 615 3223 0 0,'8'4'19663'0'0,"-11"-2"-19578"0"0,1 0 0 0 0,-1-1-1 0 0,0 0 1 0 0,0 0 0 0 0,1 1 0 0 0,-1-2 0 0 0,0 1 0 0 0,0 0 0 0 0,0-1-1 0 0,-1 1 1 0 0,1-1 0 0 0,0 0 0 0 0,0 0 0 0 0,0 0 0 0 0,0 0 0 0 0,0-1 0 0 0,0 1-1 0 0,0-1 1 0 0,-5-1 0 0 0,6 1-69 0 0,1 0 0 0 0,-1 0 0 0 0,0 0-1 0 0,1-1 1 0 0,-1 1 0 0 0,1 0 0 0 0,0-1 0 0 0,-1 1 0 0 0,1-1-1 0 0,0 1 1 0 0,0-1 0 0 0,0 1 0 0 0,0-1 0 0 0,0 0 0 0 0,1 0-1 0 0,-1 1 1 0 0,0-1 0 0 0,1 0 0 0 0,-1 0 0 0 0,1 0 0 0 0,0 0-1 0 0,-1 0 1 0 0,1 1 0 0 0,0-1 0 0 0,0 0 0 0 0,1-4 0 0 0,0-5 58 0 0,1 0 0 0 0,0 1 1 0 0,6-17-1 0 0,-5 16-47 0 0,18-49-37 0 0,2 0 0 0 0,3 2 0 0 0,33-57 0 0 0,-38 79-457 0 0,27-36 1 0 0,-39 59 131 0 0,1 1-1 0 0,0 0 1 0 0,1 1 0 0 0,1 1 0 0 0,0-1-1 0 0,14-9 1 0 0,-21 18-44 0 0,-1-1-1 0 0,1 1 1 0 0,0 0-1 0 0,0 0 0 0 0,6-1 1 0 0,6-2-1480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60 7831 0 0,'0'0'603'0'0,"2"-1"-396"0"0,20-5 1908 0 0,-7 5 6103 0 0,-15 12-7745 0 0,-3-4-389 0 0,0 0 1 0 0,0-1-1 0 0,0 1 0 0 0,-1-1 0 0 0,0 0 1 0 0,0 0-1 0 0,-1 0 0 0 0,-7 8 0 0 0,0 0 29 0 0,-19 23 122 0 0,4-5 36 0 0,-23 37 0 0 0,40-55-186 0 0,2-2 3 0 0,0 1-1 0 0,1 0 1 0 0,-6 15 0 0 0,11-25-61 0 0,1 0 1 0 0,0 1 0 0 0,0-1-1 0 0,0 1 1 0 0,1-1-1 0 0,-1 1 1 0 0,1-1 0 0 0,0 1-1 0 0,0-1 1 0 0,0 1-1 0 0,0-1 1 0 0,1 1 0 0 0,-1-1-1 0 0,1 1 1 0 0,0-1-1 0 0,0 0 1 0 0,0 1 0 0 0,2 3-1 0 0,-2-6 0 0 0,0 1 1 0 0,0-1-1 0 0,0 0 0 0 0,1 0 1 0 0,-1 0-1 0 0,0 1 0 0 0,0-1 1 0 0,1 0-1 0 0,-1-1 0 0 0,1 1 0 0 0,-1 0 1 0 0,1 0-1 0 0,-1-1 0 0 0,1 1 1 0 0,-1 0-1 0 0,1-1 0 0 0,3 1 0 0 0,31 2 327 0 0,-27-3-247 0 0,0 0-87 0 0,-1 0 1 0 0,1-1-1 0 0,-1 0 0 0 0,1 0 0 0 0,-1-1 0 0 0,1 0 0 0 0,-1 0 1 0 0,0-1-1 0 0,0 0 0 0 0,12-7 0 0 0,-17 8-15 0 0,0 0-1 0 0,0 0 1 0 0,0 0 0 0 0,0 0-1 0 0,0 0 1 0 0,0-1 0 0 0,-1 1-1 0 0,1-1 1 0 0,-1 0 0 0 0,0 0-1 0 0,0 0 1 0 0,0 0 0 0 0,0 0-1 0 0,0-1 1 0 0,-1 1-1 0 0,1 0 1 0 0,-1-1 0 0 0,0 1-1 0 0,0-1 1 0 0,0 1 0 0 0,-1-1-1 0 0,1 0 1 0 0,-1 1 0 0 0,0-1-1 0 0,0 0 1 0 0,0 1-1 0 0,-1-5 1 0 0,-2-7-40 0 0,-1 1-1 0 0,-1 0 1 0 0,0 0 0 0 0,-9-17-1 0 0,-7-18-59 0 0,20 45 85 0 0,-9-21-706 0 0,1-1-1 0 0,2 0 1 0 0,1 0 0 0 0,-5-35-1 0 0,11 60 518 0 0,0 0 0 0 0,0-1 1 0 0,0 1-1 0 0,0 0 0 0 0,0 0 0 0 0,0-1 0 0 0,0 1 0 0 0,0 0 0 0 0,1-1 1 0 0,-1 1-1 0 0,0 0 0 0 0,1 0 0 0 0,-1 0 0 0 0,1-1 0 0 0,-1 1 0 0 0,1 0 1 0 0,0 0-1 0 0,-1 0 0 0 0,3-2 0 0 0,3-1-5496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86 10135 0 0,'0'0'778'0'0,"9"-12"-230"0"0,-8 10-123 0 0,0 0 1 0 0,0 1-1 0 0,0-1 0 0 0,0 0 1 0 0,-1 0-1 0 0,1 0 1 0 0,-1 0-1 0 0,1 0 1 0 0,-1 0-1 0 0,0 0 1 0 0,0 0-1 0 0,0 0 0 0 0,0 0 1 0 0,0 0-1 0 0,0 1 1 0 0,0-1-1 0 0,-1 0 1 0 0,1 0-1 0 0,-1 0 1 0 0,0-2-1 0 0,0 2-358 0 0,0 0-1 0 0,0 0 1 0 0,0 0 0 0 0,0 0 0 0 0,-1 0-1 0 0,1 1 1 0 0,-1-1 0 0 0,1 0-1 0 0,-1 1 1 0 0,1-1 0 0 0,-1 1 0 0 0,0 0-1 0 0,1-1 1 0 0,-1 1 0 0 0,0 0 0 0 0,0 0-1 0 0,0 0 1 0 0,0 0 0 0 0,0 1-1 0 0,0-1 1 0 0,0 0 0 0 0,-1 1 0 0 0,1 0-1 0 0,0-1 1 0 0,0 1 0 0 0,0 0-1 0 0,-4 0 1 0 0,-4 2-63 0 0,0 1-1 0 0,0-1 0 0 0,0 2 1 0 0,0-1-1 0 0,1 1 1 0 0,0 1-1 0 0,0 0 1 0 0,0 0-1 0 0,-11 9 0 0 0,3-1-19 0 0,2 1-1 0 0,0 0 1 0 0,-22 27-1 0 0,24-26 15 0 0,1 1 0 0 0,-16 28 0 0 0,26-40 7 0 0,-1 0 0 0 0,1 0 0 0 0,1 0 0 0 0,-1 1 0 0 0,1-1 0 0 0,-1 1 0 0 0,1-1 0 0 0,0 1 0 0 0,1-1 0 0 0,-1 1 0 0 0,1-1 0 0 0,0 1 0 0 0,0 0 0 0 0,0-1 0 0 0,1 1 0 0 0,0-1 0 0 0,1 8 0 0 0,-1-10 2 0 0,0 0 1 0 0,1 1-1 0 0,-1-1 0 0 0,0 0 1 0 0,1 0-1 0 0,-1 0 0 0 0,1 0 0 0 0,0 0 1 0 0,0 0-1 0 0,0 0 0 0 0,0-1 0 0 0,0 1 1 0 0,0-1-1 0 0,0 1 0 0 0,0-1 1 0 0,1 0-1 0 0,-1 0 0 0 0,0 0 0 0 0,1 0 1 0 0,-1 0-1 0 0,1-1 0 0 0,-1 1 0 0 0,1-1 1 0 0,-1 0-1 0 0,1 1 0 0 0,0-1 1 0 0,-1 0-1 0 0,5-1 0 0 0,4 0-80 0 0,-1-1 0 0 0,1 0 0 0 0,-1 0-1 0 0,0-1 1 0 0,17-7 0 0 0,-5 0 33 0 0,-1-1 0 0 0,-1-1 0 0 0,0-1 0 0 0,21-18 0 0 0,7-4 1776 0 0,-44 55-1619 0 0,-2-16-333 0 0,1-1-1 0 0,0 0 0 0 0,0 0 0 0 0,0 0 1 0 0,1 0-1 0 0,-1 0 0 0 0,1 0 0 0 0,-1-1 1 0 0,1 0-1 0 0,0 0 0 0 0,0 0 0 0 0,0 0 1 0 0,6 1-1 0 0,-1 0-1674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7367 0 0,'-2'1'8692'0'0,"-56"26"-7480"0"0,25-13-920 0 0,1 2-1 0 0,-33 22 1 0 0,56-32-132 0 0,1 0 0 0 0,0 0 1 0 0,0 1-1 0 0,0 0 0 0 0,1 1 1 0 0,0 0-1 0 0,1 0 0 0 0,0 0 1 0 0,0 1-1 0 0,1 0 1 0 0,-9 18-1 0 0,13-23-124 0 0,-1 0 0 0 0,1 0 0 0 0,1 0 0 0 0,-1 0 0 0 0,0 0 0 0 0,1 0 0 0 0,0 1 1 0 0,0-1-1 0 0,0 0 0 0 0,0 0 0 0 0,1 0 0 0 0,0 0 0 0 0,0 1 0 0 0,0-1 0 0 0,0 0 0 0 0,1 0 0 0 0,-1-1 0 0 0,1 1 0 0 0,4 6 1 0 0,-3-5-1 0 0,0-1 0 0 0,0 0 0 0 0,0-1 0 0 0,1 1 1 0 0,-1-1-1 0 0,1 1 0 0 0,0-1 0 0 0,0 0 0 0 0,0-1 1 0 0,0 1-1 0 0,1-1 0 0 0,-1 1 0 0 0,1-1 1 0 0,-1-1-1 0 0,1 1 0 0 0,7 1 0 0 0,1-1-334 0 0,0-1 0 0 0,1 0 0 0 0,-1-1-1 0 0,0-1 1 0 0,1 0 0 0 0,-1-1 0 0 0,0 0 0 0 0,0-1 0 0 0,0 0-1 0 0,18-8 1 0 0,0 0-6326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3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3223 0 0,'0'0'143'0'0,"0"2"-3"0"0,-4 37 870 0 0,4 22 7303 0 0,0-11-4692 0 0,-3 116-707 0 0,-9 188 713 0 0,3-290-3185 0 0,-23 90-1 0 0,7-46 364 0 0,25-107-213 0 0,18-14-176 0 0,45-51-1 0 0,-40 39-542 0 0,1 1-1 0 0,34-26 0 0 0,-40 37-93 0 0,1 1 1 0 0,23-12-1 0 0,-34 20 134 0 0,0 0-1 0 0,0 1 1 0 0,1 0 0 0 0,-1 1-1 0 0,1 0 1 0 0,0 0 0 0 0,0 0-1 0 0,12 1 1 0 0,-19 1 89 0 0,0 1 0 0 0,1-1 0 0 0,-1 1 0 0 0,0-1 0 0 0,1 1 0 0 0,-1 0 0 0 0,0 0 0 0 0,0 0 0 0 0,1 1 0 0 0,-1-1 0 0 0,0 0 0 0 0,-1 1 0 0 0,1-1 0 0 0,0 1 0 0 0,0 0 0 0 0,0 0 0 0 0,-1-1 0 0 0,1 1 0 0 0,-1 0 0 0 0,0 0 0 0 0,2 3 0 0 0,3 6 98 0 0,-1-1 0 0 0,8 23 0 0 0,17 71 428 0 0,-29-100-518 0 0,1 0 0 0 0,0 1 0 0 0,0-1 0 0 0,0 0 0 0 0,0 0 0 0 0,1 0 0 0 0,-1-1 0 0 0,1 1 0 0 0,0-1 0 0 0,0 1 0 0 0,1-1 0 0 0,-1 0 0 0 0,0 0 0 0 0,1 0 0 0 0,0-1 0 0 0,0 1 0 0 0,0-1 0 0 0,0 0 0 0 0,0 0 0 0 0,0 0 0 0 0,5 0 0 0 0,58 19 129 0 0,-57-18-603 0 0,0-1 0 0 0,1 0 1 0 0,-1-1-1 0 0,17 0 0 0 0,-9-2-1624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10135 0 0,'1'-2'5962'0'0,"11"-20"-2740"0"0,2 10-2531 0 0,8 11-1286 0 0,-21 1 339 0 0,24 0-3413 0 0,-17 0 2434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98 17047 0 0,'58'-96'2752'0'0,"-57"95"-1845"0"0,1 1-735 0 0,-2 0-171 0 0,1 0 1 0 0,-1-1-1 0 0,1 1 0 0 0,-1 0 1 0 0,1 0-1 0 0,-1 0 1 0 0,0 0-1 0 0,1 0 0 0 0,-1 0 1 0 0,1 0-1 0 0,-1 0 1 0 0,1 0-1 0 0,-1 0 0 0 0,0 0 1 0 0,1 1-1 0 0,-1-1 1 0 0,1 0-1 0 0,-1 0 0 0 0,0 0 1 0 0,1 0-1 0 0,-1 1 1 0 0,0-1-1 0 0,1 0 1 0 0,-1 0-1 0 0,0 1 0 0 0,1-1 1 0 0,-1 0-1 0 0,0 1 1 0 0,1-1-1 0 0,-1 0 0 0 0,0 1 1 0 0,0-1-1 0 0,1 0 1 0 0,-1 1-1 0 0,0-1 0 0 0,0 1 1 0 0,0-1-1 0 0,0 0 1 0 0,0 1-1 0 0,1-1 0 0 0,-1 1 1 0 0,0 0-1 0 0,0 0 0 0 0,1 3-18 0 0,0 0 0 0 0,-1 1 0 0 0,1-1 0 0 0,-1 0 0 0 0,0 1 0 0 0,0-1 0 0 0,-1 1 0 0 0,-1 6 0 0 0,-10 36-7 0 0,11-44 29 0 0,-17 46 139 0 0,-3-1 0 0 0,-1-1 0 0 0,-33 51 0 0 0,-84 124 480 0 0,20-31-93 0 0,-113 182 1489 0 0,224-359-1956 0 0,0-1-1 0 0,-1 1 1 0 0,-1-1 0 0 0,0-1 0 0 0,-21 20-1 0 0,30-31-191 0 0,1-14-5399 0 0,2-2-1639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4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4143 0 0,'0'0'191'0'0,"8"-4"26"0"0,27-16 1394 0 0,23-15 9693 0 0,-53 31-10373 0 0,-4 3-1546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1 3679 0 0,'0'0'284'0'0,"1"1"59"0"0,0 1 9 0 0,-1-1 1 0 0,1 1-1 0 0,-1 0 0 0 0,1-1 0 0 0,-1 1 0 0 0,1 0 1 0 0,-1-1-1 0 0,0 1 0 0 0,0 0 0 0 0,0-1 0 0 0,0 1 1 0 0,0 0-1 0 0,0 0 0 0 0,-1-1 0 0 0,1 1 1 0 0,0 0-1 0 0,-1-1 0 0 0,0 1 0 0 0,1 0 0 0 0,-1-1 1 0 0,0 1-1 0 0,0-1 0 0 0,0 1 0 0 0,1-1 0 0 0,-2 0 1 0 0,1 1-1 0 0,0-1 0 0 0,0 0 0 0 0,0 0 0 0 0,-3 2 1 0 0,-1 1 278 0 0,-1 1 0 0 0,0-1 0 0 0,0-1 1 0 0,-1 1-1 0 0,1-1 0 0 0,-9 3 0 0 0,-7 1-311 0 0,-35 7 0 0 0,34-10-90 0 0,-34 13 0 0 0,-231 85-1398 0 0,259-92 1006 0 0,0 0 0 0 0,-1-2-1 0 0,0-2 1 0 0,-1-1 0 0 0,1-1-1 0 0,-50 0 1 0 0,67-5 114 0 0,-1-1 0 0 0,0 0 0 0 0,1-1 0 0 0,-1 0 0 0 0,1-1 0 0 0,0-1 0 0 0,0 0 0 0 0,0 0 0 0 0,1-2 0 0 0,-18-10 0 0 0,28 15 44 0 0,-1 0 0 0 0,1 0 0 0 0,-1 0-1 0 0,1-1 1 0 0,-1 1 0 0 0,1 0 0 0 0,0-1-1 0 0,0 0 1 0 0,1 1 0 0 0,-1-1 0 0 0,0 0 0 0 0,1 0-1 0 0,0 0 1 0 0,0 0 0 0 0,0 0 0 0 0,0 0-1 0 0,-1-5 1 0 0,2 6 2 0 0,0 1 0 0 0,0-1 0 0 0,0 0 0 0 0,0 1-1 0 0,0-1 1 0 0,1 0 0 0 0,-1 1 0 0 0,1-1 0 0 0,-1 0 0 0 0,1 1-1 0 0,-1-1 1 0 0,1 1 0 0 0,0-1 0 0 0,0 1 0 0 0,0-1-1 0 0,0 1 1 0 0,0 0 0 0 0,0-1 0 0 0,0 1 0 0 0,0 0 0 0 0,0 0-1 0 0,1 0 1 0 0,-1 0 0 0 0,1 0 0 0 0,-1 0 0 0 0,0 0 0 0 0,1 0-1 0 0,0 1 1 0 0,-1-1 0 0 0,1 0 0 0 0,-1 1 0 0 0,1-1 0 0 0,0 1-1 0 0,2 0 1 0 0,0-1 5 0 0,0 0-1 0 0,0 1 0 0 0,1-1 1 0 0,-1 1-1 0 0,0 0 1 0 0,0 0-1 0 0,0 1 0 0 0,0-1 1 0 0,0 1-1 0 0,0 0 1 0 0,0 0-1 0 0,0 0 0 0 0,0 1 1 0 0,6 2-1 0 0,-5-1 7 0 0,0 0-1 0 0,-1 1 0 0 0,1 0 1 0 0,0 0-1 0 0,-1 0 1 0 0,0 0-1 0 0,0 0 0 0 0,0 1 1 0 0,3 6-1 0 0,1 1-1 0 0,-2 1-1 0 0,0 0 0 0 0,0 1 1 0 0,-1-1-1 0 0,-1 1 0 0 0,0 0 1 0 0,3 22-1 0 0,-6-14 199 0 0,0-1 1 0 0,-2 0-1 0 0,0 0 1 0 0,-2 0-1 0 0,-6 29 0 0 0,-2 13 384 0 0,-1 95 347 0 0,13-132-846 0 0,0-1 0 0 0,2 1 0 0 0,0-1 1 0 0,9 29-1 0 0,-10-47-64 0 0,0-1-1 0 0,0 0 1 0 0,5 8 0 0 0,6 13 151 0 0,-5-11-2600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10135 0 0,'-4'6'7087'0'0,"6"-5"-6985"0"0,0-1 1 0 0,0 0-1 0 0,0 0 1 0 0,0 0-1 0 0,0-1 0 0 0,0 1 1 0 0,0 0-1 0 0,0-1 1 0 0,0 1-1 0 0,0-1 1 0 0,-1 0-1 0 0,3 0 0 0 0,-2 0-25 0 0,64-22 308 0 0,1 3 1 0 0,91-14-1 0 0,-120 31-1119 0 0,-23 5-3789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221 115 6911 0 0,'0'0'7379'0'0,"2"-8"-6263"0"0,5-20-333 0 0,-5 25-735 0 0,-1-1 1 0 0,1 0-1 0 0,-1 0 1 0 0,-1 0-1 0 0,1 0 1 0 0,0 0-1 0 0,-1 0 0 0 0,0 0 1 0 0,0 0-1 0 0,-1-6 1 0 0,1 8-12 0 0,-1 1 0 0 0,1-1 0 0 0,-1 1 0 0 0,1 0 0 0 0,-1-1 0 0 0,0 1 0 0 0,0 0 0 0 0,1-1 0 0 0,-1 1 1 0 0,0 0-1 0 0,0 0 0 0 0,0 0 0 0 0,0 0 0 0 0,-1 0 0 0 0,1 0 0 0 0,0 0 0 0 0,0 0 0 0 0,-1 1 0 0 0,1-1 0 0 0,0 0 0 0 0,-3 0 0 0 0,1 0 14 0 0,0 0 0 0 0,1 0 0 0 0,-1 1 0 0 0,0-1 0 0 0,0 1 0 0 0,0 0 0 0 0,1 0 0 0 0,-1 0 0 0 0,0 0 0 0 0,-3 1 0 0 0,-1 1 35 0 0,0 0 0 0 0,1 0 1 0 0,-1 1-1 0 0,0 0 0 0 0,1 1 1 0 0,0-1-1 0 0,0 1 0 0 0,-10 8 0 0 0,4-1-56 0 0,1-1 0 0 0,-20 25 1 0 0,24-26 6 0 0,0 0 1 0 0,1 1-1 0 0,0-1 1 0 0,0 2 0 0 0,1-1-1 0 0,0 0 1 0 0,1 1-1 0 0,1 0 1 0 0,-5 17 0 0 0,8-27-14 0 0,0 0 0 0 0,0 0 0 0 0,0 0 1 0 0,0 0-1 0 0,0 0 0 0 0,0 0 1 0 0,0 0-1 0 0,0 1 0 0 0,0-1 1 0 0,0 0-1 0 0,1 0 0 0 0,-1 0 0 0 0,0 0 1 0 0,1 0-1 0 0,-1 0 0 0 0,0 0 1 0 0,1 0-1 0 0,0 0 0 0 0,-1 0 1 0 0,1-1-1 0 0,0 1 0 0 0,-1 0 0 0 0,1 0 1 0 0,0 0-1 0 0,1 0 0 0 0,0 0 14 0 0,-1 0-1 0 0,1 0 1 0 0,0-1-1 0 0,0 1 1 0 0,0-1-1 0 0,0 1 1 0 0,0-1-1 0 0,0 0 1 0 0,0 0-1 0 0,0 0 1 0 0,0 0-1 0 0,4 0 0 0 0,3-2 90 0 0,1 0-1 0 0,-1 0 1 0 0,1-1-1 0 0,14-7 0 0 0,-10 4-160 0 0,0-1 1 0 0,-1-1-1 0 0,1-1 0 0 0,-2 0 1 0 0,1 0-1 0 0,11-12 0 0 0,-23 20-94 0 0,-2 2-664 0 0,0 2 778 0 0,0-2 20 0 0,0 0 0 0 0,0 0 0 0 0,1 0 0 0 0,-1 0 0 0 0,0 1 0 0 0,1-1 0 0 0,-1 0 0 0 0,1 0 0 0 0,0 0 0 0 0,-1 1 0 0 0,1-1 0 0 0,0 0 0 0 0,0 1 0 0 0,0-1 0 0 0,0 0 0 0 0,0 1 0 0 0,0-1 0 0 0,0 0 0 0 0,0 0 0 0 0,0 1 0 0 0,1-1 0 0 0,-1 0 0 0 0,0 0 0 0 0,1 1 0 0 0,-1-1 0 0 0,1 0 0 0 0,0 0 0 0 0,-1 0 0 0 0,2 2 0 0 0,-1-1-20 0 0,0 0 0 0 0,1-1 0 0 0,-1 1 0 0 0,0-1 0 0 0,0 1 0 0 0,1-1 0 0 0,-1 1 0 0 0,1-1 0 0 0,0 0 0 0 0,-1 0 0 0 0,1 0 1 0 0,0 0-1 0 0,-1 0 0 0 0,1 0 0 0 0,0 0 0 0 0,0-1 0 0 0,0 1 0 0 0,0 0 0 0 0,3-1 0 0 0,3 2-339 0 0,2 1-1270 0 0,1-1-4840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5983 0 0,'4'-6'312'0'0,"0"0"0"0"0,0 1-1 0 0,0-1 1 0 0,1 1-1 0 0,0-1 1 0 0,10-7 0 0 0,-2 0 4100 0 0,-12 13-4208 0 0,-1-1 0 0 0,1 1 1 0 0,-1-1-1 0 0,0 1 0 0 0,1-1 0 0 0,-1 1 1 0 0,1 0-1 0 0,-1-1 0 0 0,1 1 1 0 0,-1 0-1 0 0,1-1 0 0 0,0 1 0 0 0,-1 0 1 0 0,1 0-1 0 0,-1-1 0 0 0,1 1 1 0 0,0 0-1 0 0,-1 0 0 0 0,1 0 1 0 0,-1 0-1 0 0,1 0 0 0 0,0 0 0 0 0,-1 0 1 0 0,1 0-1 0 0,-1 0 0 0 0,2 0 1 0 0,-1 1-78 0 0,0 0 1 0 0,-1-1 0 0 0,1 1-1 0 0,0-1 1 0 0,0 1 0 0 0,-1 0-1 0 0,1 0 1 0 0,0-1 0 0 0,-1 1-1 0 0,1 0 1 0 0,-1 0 0 0 0,1 0-1 0 0,-1 0 1 0 0,1 1-1 0 0,1 3 18 0 0,-1-1 0 0 0,0 1-1 0 0,0-1 1 0 0,0 1 0 0 0,0 7-1 0 0,-2 12 632 0 0,-8 42-1 0 0,5-39-360 0 0,-2 53 0 0 0,6-79-996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 1839 0 0,'7'-13'16034'0'0,"-6"13"-15906"0"0,-1 0-1 0 0,1 0 1 0 0,-1 0 0 0 0,1 0-1 0 0,-1 0 1 0 0,0 0-1 0 0,1 0 1 0 0,-1 0-1 0 0,1 1 1 0 0,-1-1-1 0 0,0 0 1 0 0,1 0 0 0 0,-1 0-1 0 0,1 1 1 0 0,-1-1-1 0 0,0 0 1 0 0,1 1-1 0 0,-1-1 1 0 0,0 0-1 0 0,0 1 1 0 0,1 0-1 0 0,9 16-2663 0 0,-8-12 4035 0 0,2 7-1374 0 0,-1 1-1 0 0,-1 0 1 0 0,0 1 0 0 0,-1-1 0 0 0,0 0-1 0 0,-3 25 1 0 0,-15 80 1047 0 0,-11 10-332 0 0,13-64-476 0 0,-14 124-1 0 0,28-173-321 0 0,1 0 0 0 0,2 21 0 0 0,-1-31-29 0 0,0-1 1 0 0,-1 1 0 0 0,1-1 0 0 0,1 0 0 0 0,-1 0-1 0 0,1 1 1 0 0,-1-1 0 0 0,1 0 0 0 0,0 0 0 0 0,1 0 0 0 0,-1-1-1 0 0,5 6 1 0 0,-6-8-24 0 0,1 0-1 0 0,-1 1 1 0 0,1-1 0 0 0,0-1-1 0 0,0 1 1 0 0,-1 0 0 0 0,1 0-1 0 0,0-1 1 0 0,0 1 0 0 0,0 0-1 0 0,0-1 1 0 0,0 0 0 0 0,0 0-1 0 0,0 1 1 0 0,-1-1 0 0 0,4-1-1 0 0,8-2-6442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3223 0 0,'-2'-43'14744'0'0,"4"49"-15073"0"0,1 6 554 0 0,-1 1 0 0 0,-1-1 0 0 0,1 18 0 0 0,0 7 48 0 0,14 67 798 0 0,40 141 0 0 0,5 26-881 0 0,-59-252-154 0 0,0 0 0 0 0,-1 0 0 0 0,-2 0-1 0 0,1 0 1 0 0,-2-1 0 0 0,-1 1 0 0 0,0 0 0 0 0,-1-1-1 0 0,-1 0 1 0 0,-1 0 0 0 0,0 0 0 0 0,-2-1 0 0 0,-14 26 0 0 0,17-34-494 0 0,-7 12 1203 0 0,9-8-8244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11 168 17279 0 0,'-1'0'98'0'0,"0"-1"-1"0"0,1 1 0 0 0,-1 0 1 0 0,0-1-1 0 0,1 1 0 0 0,-1-1 1 0 0,0 1-1 0 0,1-1 0 0 0,-1 1 1 0 0,1-1-1 0 0,-1 1 0 0 0,1-1 1 0 0,-1 0-1 0 0,1 1 0 0 0,-2-2 1 0 0,11-4 1747 0 0,2 0-1986 0 0,26-14 508 0 0,2 1 1 0 0,1 3 0 0 0,77-23 0 0 0,-51 23-89 0 0,116-13 0 0 0,-181 29-295 0 0,39-5 174 0 0,51 3 0 0 0,-77 2-765 0 0,1 2 0 0 0,21 4 0 0 0,-28-4-548 0 0,1 1 0 0 0,-1 0 1 0 0,0 0-1 0 0,0 0 0 0 0,9 7 1 0 0,1 2-4944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2303 0 0,'0'0'551'0'0,"-5"6"4136"0"0,-24 24 2495 0 0,20-20-6602 0 0,1 1 1 0 0,-11 17 0 0 0,-1 5 142 0 0,-29 54 533 0 0,44-77-1065 0 0,1 0 1 0 0,0 1-1 0 0,0 0 1 0 0,2 0-1 0 0,-1 0 1 0 0,-1 18 0 0 0,4-27-122 0 0,-1 0 1 0 0,1 0 0 0 0,0 0-1 0 0,1 0 1 0 0,-1 0 0 0 0,0 0 0 0 0,0 0-1 0 0,1 0 1 0 0,-1 0 0 0 0,1 0-1 0 0,0 0 1 0 0,-1-1 0 0 0,1 1 0 0 0,0 0-1 0 0,0 0 1 0 0,0-1 0 0 0,0 1-1 0 0,1-1 1 0 0,-1 1 0 0 0,2 1 0 0 0,-1-1 35 0 0,1-1 0 0 0,0 1 1 0 0,0 0-1 0 0,-1-1 1 0 0,1 0-1 0 0,0 0 1 0 0,0 0-1 0 0,0 0 1 0 0,1 0-1 0 0,-1-1 1 0 0,6 1-1 0 0,11 0 24 0 0,0-2-1 0 0,0 0 1 0 0,0-1-1 0 0,0-1 1 0 0,0-1-1 0 0,-1-1 1 0 0,35-13-1 0 0,-50 16-126 0 0,0 1 0 0 0,0-1 0 0 0,0 0 0 0 0,0-1 0 0 0,0 1 0 0 0,0 0 0 0 0,-1-1 0 0 0,1 0 0 0 0,-1 0 0 0 0,0 0 0 0 0,1-1 0 0 0,-2 1 0 0 0,1-1 0 0 0,0 1 0 0 0,-1-1 0 0 0,1 0 0 0 0,-1 0 0 0 0,0 0 0 0 0,-1 0 0 0 0,1-1 1 0 0,-1 1-1 0 0,1 0 0 0 0,-1-1 0 0 0,-1 1 0 0 0,1-1 0 0 0,-1 1 0 0 0,1-1 0 0 0,-1 1 0 0 0,0-1 0 0 0,-1 1 0 0 0,1-1 0 0 0,-1 1 0 0 0,0 0 0 0 0,0-1 0 0 0,-1 1 0 0 0,1 0 0 0 0,-3-6 0 0 0,0 0-206 0 0,-1 1 1 0 0,0 0-1 0 0,0 0 1 0 0,-1 0-1 0 0,0 0 1 0 0,0 1-1 0 0,-1 0 1 0 0,-12-11-1 0 0,10 11-424 0 0,-3-4-556 0 0,4 6-4449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22 273 1375 0 0,'-2'1'107'0'0,"1"1"212"0"0,-1-1 1 0 0,1 1-1 0 0,-1-1 0 0 0,1 1 0 0 0,0 0 0 0 0,-1 0 1 0 0,1-1-1 0 0,-2 5 0 0 0,1 13 6576 0 0,0 9-4351 0 0,1-21-2200 0 0,1-1 0 0 0,-1 0 1 0 0,1 1-1 0 0,0-1 1 0 0,1 0-1 0 0,1 7 1 0 0,0-4 40 0 0,0 1 1 0 0,1-1 0 0 0,8 17 0 0 0,-10-24-274 0 0,0 1 1 0 0,1-1-1 0 0,-1 0 1 0 0,1 0-1 0 0,0 1 0 0 0,0-1 1 0 0,0 0-1 0 0,0-1 0 0 0,0 1 1 0 0,0 0-1 0 0,0 0 1 0 0,0-1-1 0 0,1 0 0 0 0,-1 1 1 0 0,1-1-1 0 0,-1 0 0 0 0,1 0 1 0 0,2 1-1 0 0,-4-2-88 0 0,0 0 0 0 0,0 1 0 0 0,0-1 0 0 0,0 0 0 0 0,0 0 0 0 0,0 0 0 0 0,0 0 0 0 0,0 0 0 0 0,0 0 0 0 0,0 0 0 0 0,0 0 0 0 0,0 0 0 0 0,0 0 0 0 0,0 0 0 0 0,0-1 0 0 0,0 1 0 0 0,0 0 0 0 0,0-1 0 0 0,-1 1 0 0 0,1-1 0 0 0,0 1 0 0 0,0-1 0 0 0,0 1 0 0 0,-1-1 0 0 0,2 0 0 0 0,-1-1-1 0 0,0 1 0 0 0,-1 0 0 0 0,1-1 0 0 0,-1 1 0 0 0,1-1 0 0 0,-1 1 0 0 0,0-1 0 0 0,1 1 0 0 0,-1-1 0 0 0,0 1 0 0 0,0-1 0 0 0,0 1 0 0 0,0-1 0 0 0,0-2 0 0 0,-2-4 84 0 0,1 0-1 0 0,-2 0 1 0 0,1 1 0 0 0,-7-16 0 0 0,-9-13 284 0 0,7 14-220 0 0,1 0 1 0 0,0 0-1 0 0,-7-29 1 0 0,16 44-173 0 0,-1 0 0 0 0,1 0 0 0 0,0 0 0 0 0,0-1 0 0 0,1 1 0 0 0,0 0-1 0 0,1-1 1 0 0,-1 1 0 0 0,1 0 0 0 0,1 0 0 0 0,0 0 0 0 0,-1 0 0 0 0,2 0 0 0 0,-1 0 0 0 0,5-8 0 0 0,-4 11-28 0 0,0-1 1 0 0,1 1-1 0 0,-1-1 1 0 0,1 1-1 0 0,0 0 1 0 0,1 0-1 0 0,-1 1 1 0 0,0-1-1 0 0,1 1 1 0 0,0 0-1 0 0,8-4 1 0 0,8-3-45 0 0,33-10 0 0 0,-44 17 48 0 0,16-6-613 0 0,1 1 1 0 0,1 2 0 0 0,0 0-1 0 0,32-1 1 0 0,-46 7-638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66 121 14279 0 0,'-2'0'1103'0'0,"-5"4"-826"0"0,1 1-1 0 0,-1-1 1 0 0,-11 11 0 0 0,16-13 36 0 0,-1 0 0 0 0,1 0 1 0 0,0 0-1 0 0,0 0 1 0 0,0 1-1 0 0,0-1 1 0 0,1 1-1 0 0,-1 0 0 0 0,0-1 1 0 0,1 1-1 0 0,0 0 1 0 0,0 0-1 0 0,-1 4 1 0 0,2-5-242 0 0,0-1 0 0 0,0 1 0 0 0,1-1 0 0 0,-1 0 0 0 0,1 1 0 0 0,-1-1 0 0 0,1 0 0 0 0,-1 1 0 0 0,1-1 0 0 0,0 0 0 0 0,0 0 0 0 0,0 0 0 0 0,-1 1 0 0 0,1-1 0 0 0,0 0 0 0 0,0 0 1 0 0,1 0-1 0 0,-1-1 0 0 0,0 1 0 0 0,0 0 0 0 0,0 0 0 0 0,1-1 0 0 0,-1 1 0 0 0,3 0 0 0 0,2 2 135 0 0,1 0-1 0 0,0 0 1 0 0,11 1-1 0 0,6-1 155 0 0,0-1 0 0 0,0-1-1 0 0,0-1 1 0 0,43-7-1 0 0,-26 3-207 0 0,44-6 2 0 0,-1-3 0 0 0,-1-5-1 0 0,157-53 1 0 0,-219 63-455 0 0,-1-1-1 0 0,36-21 1 0 0,-41 20-3715 0 0,26-22 1 0 0,-17 9-3384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114 167 10591 0 0,'0'0'8060'0'0,"2"0"-7457"0"0,17-5 47 0 0,0 0-1 0 0,29-13 1 0 0,-32 11-567 0 0,-2 2-69 0 0,0-1 1 0 0,0-1-1 0 0,-1 0 0 0 0,0-1 1 0 0,-1 0-1 0 0,1-1 0 0 0,-2 0 1 0 0,17-17-1 0 0,-27 26-29 0 0,0-1 0 0 0,0 0 0 0 0,0 0 0 0 0,0 0 0 0 0,0-1 0 0 0,-1 1 0 0 0,1 0 0 0 0,0 0 0 0 0,-1 0 0 0 0,1-1 0 0 0,-1 1 0 0 0,1 0 0 0 0,-1 0 0 0 0,0-1 0 0 0,1 1 0 0 0,-1 0 0 0 0,0-1 0 0 0,0 1 0 0 0,0-1 0 0 0,0 1 0 0 0,0 0 0 0 0,0-1 0 0 0,-1 1 0 0 0,1-2 0 0 0,-1 2 1 0 0,0-1 0 0 0,0 1 1 0 0,0 0-1 0 0,1 0 0 0 0,-1 1 1 0 0,0-1-1 0 0,0 0 0 0 0,0 0 1 0 0,0 0-1 0 0,-1 1 0 0 0,1-1 1 0 0,0 0-1 0 0,0 1 1 0 0,0-1-1 0 0,-1 1 0 0 0,1 0 1 0 0,0-1-1 0 0,0 1 0 0 0,-1 0 1 0 0,1 0-1 0 0,0-1 0 0 0,-1 1 1 0 0,1 0-1 0 0,0 0 0 0 0,0 1 1 0 0,-2-1-1 0 0,-7 1-18 0 0,1 1 0 0 0,0 0 1 0 0,-1 0-1 0 0,1 1 0 0 0,0 0 0 0 0,1 1 0 0 0,-14 7 0 0 0,-55 37-17 0 0,50-29 54 0 0,-38 34 0 0 0,56-45 20 0 0,1 1 1 0 0,-1 0-1 0 0,2 0 1 0 0,-1 1-1 0 0,2 0 1 0 0,-1 0-1 0 0,-7 18 1 0 0,13-26-17 0 0,0-1 0 0 0,1 1 0 0 0,-1-1 0 0 0,1 1 0 0 0,-1-1 1 0 0,1 1-1 0 0,0 0 0 0 0,0-1 0 0 0,0 1 0 0 0,-1-1 1 0 0,2 1-1 0 0,-1 0 0 0 0,0-1 0 0 0,0 1 0 0 0,0-1 1 0 0,1 1-1 0 0,-1-1 0 0 0,1 1 0 0 0,-1-1 0 0 0,2 2 1 0 0,-1-1 10 0 0,0 0 1 0 0,1 0 0 0 0,-1-1-1 0 0,1 1 1 0 0,0 0 0 0 0,0-1 0 0 0,-1 0-1 0 0,1 1 1 0 0,0-1 0 0 0,0 0 0 0 0,0 0-1 0 0,4 1 1 0 0,4 2 31 0 0,0-1 0 0 0,0-1 0 0 0,1 0 0 0 0,19 1 0 0 0,30 2-3168 0 0,-41-5-3528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24 5063 0 0,'0'0'390'0'0,"1"-1"-252"0"0,-1-1 290 0 0,0 1-1 0 0,1-1 0 0 0,-1 1 0 0 0,0 0 0 0 0,0-1 0 0 0,0 1 1 0 0,0-1-1 0 0,0 1 0 0 0,0-1 0 0 0,0 1 0 0 0,-1-3 1 0 0,1 4-303 0 0,-1 0 1 0 0,1 0 0 0 0,0-1 0 0 0,0 1 0 0 0,0 0-1 0 0,0 0 1 0 0,-1 0 0 0 0,1-1 0 0 0,0 1 0 0 0,0 0-1 0 0,0 0 1 0 0,-1 0 0 0 0,1 0 0 0 0,0 0 0 0 0,0 0 0 0 0,0-1-1 0 0,-1 1 1 0 0,1 0 0 0 0,0 0 0 0 0,0 0 0 0 0,-1 0-1 0 0,1 0 1 0 0,0 0 0 0 0,0 0 0 0 0,-1 0 0 0 0,1 0 0 0 0,0 0-1 0 0,0 0 1 0 0,-1 0 0 0 0,1 0 0 0 0,0 0 0 0 0,0 0-1 0 0,-1 1 1 0 0,1-1 0 0 0,0 0 0 0 0,-11 7 2439 0 0,3 3-3332 0 0,0 4 814 0 0,0 1 0 0 0,2-1 0 0 0,0 2 0 0 0,1-1 0 0 0,-4 18 0 0 0,-12 83 431 0 0,17-91-381 0 0,1 2 93 0 0,1 0-1 0 0,2-1 1 0 0,0 1 0 0 0,2 0 0 0 0,1-1-1 0 0,1 1 1 0 0,1-1 0 0 0,1 0-1 0 0,12 33 1 0 0,58 197 2113 0 0,-67-229-1996 0 0,0-1 0 0 0,2-1 1 0 0,27 48-1 0 0,-37-71 110 0 0,-22-11-297 0 0,10 3-113 0 0,1-1-1 0 0,-1-1 0 0 0,2 0 0 0 0,-1-1 1 0 0,-14-16-1 0 0,12 12-46 0 0,5 6-69 0 0,1-1 0 0 0,0 1 0 0 0,0-1 1 0 0,1 0-1 0 0,0-1 0 0 0,0 1 0 0 0,1-1 0 0 0,0 0 0 0 0,-4-15 1 0 0,6 12-670 0 0,-1 0 1 0 0,1 0 0 0 0,1 0-1 0 0,0-14 1 0 0,2-3-6219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 15919 0 0,'-11'-20'704'0'0,"7"12"152"0"0,1 0 16 0 0,13 8-632 0 0,2 0-488 0 0,2 2-96 0 0,1-1-16 0 0,0 2-4392 0 0,3 2-880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57 172 14887 0 0,'2'-15'680'0'0,"-1"12"-10"0"0,13-5-310 0 0,-6 2 105 0 0,-5 5-252 0 0,0 0 0 0 0,0 0 1 0 0,1 0-1 0 0,-1 1 0 0 0,0-1 1 0 0,1 1-1 0 0,-1-1 0 0 0,0 1 0 0 0,1 0 1 0 0,-1 0-1 0 0,0 1 0 0 0,6 0 1 0 0,4 2 398 0 0,23 9 0 0 0,-34-12-556 0 0,5 3 17 0 0,-4-1-51 0 0,1-1 0 0 0,0 1 0 0 0,0-1 0 0 0,0 0 0 0 0,0 0 0 0 0,-1 0 0 0 0,1 0 0 0 0,1-1 0 0 0,-1 0 0 0 0,0 0 0 0 0,0 0 0 0 0,0 0 0 0 0,0 0 0 0 0,0-1 0 0 0,7-2 1 0 0,2-2 4 0 0,0 0 0 0 0,16-10 0 0 0,-24 12-14 0 0,1-1 0 0 0,-1 0 0 0 0,0 0-1 0 0,0 0 1 0 0,-1-1 0 0 0,1 1 0 0 0,4-8 0 0 0,-6 8-56 0 0,0-1 1 0 0,0 1-1 0 0,-1-1 1 0 0,1 0 0 0 0,-1 0-1 0 0,0 1 1 0 0,1-8-1 0 0,-2 11-27 0 0,-1-1-1 0 0,0 0 0 0 0,0 1 1 0 0,1-1-1 0 0,-1 0 0 0 0,0 1 0 0 0,0-1 1 0 0,-1 0-1 0 0,1 0 0 0 0,0 1 1 0 0,0-1-1 0 0,-1 1 0 0 0,1-1 1 0 0,-1 0-1 0 0,0 1 0 0 0,1-1 1 0 0,-1 1-1 0 0,0-1 0 0 0,0 1 0 0 0,0-1 1 0 0,0 1-1 0 0,0 0 0 0 0,0 0 1 0 0,0-1-1 0 0,0 1 0 0 0,-3-2 1 0 0,2 2 8 0 0,-1 0 0 0 0,1 0 0 0 0,-1 0 0 0 0,1 0 0 0 0,-1 0 0 0 0,1 1 0 0 0,-1-1 0 0 0,1 1 0 0 0,-1 0 0 0 0,0 0 0 0 0,1-1 0 0 0,-1 2 0 0 0,0-1 1 0 0,1 0-1 0 0,-1 1 0 0 0,-2 0 0 0 0,-7 2-28 0 0,1 0 0 0 0,-13 6 0 0 0,9-2 69 0 0,0 0 1 0 0,0 1-1 0 0,1 1 1 0 0,0 0-1 0 0,-15 14 0 0 0,-60 61 356 0 0,80-74-251 0 0,5-7-52 0 0,-8 9 94 0 0,1 0-1 0 0,-11 15 1 0 0,19-24-94 0 0,1 1 1 0 0,0-1 0 0 0,0 1-1 0 0,0-1 1 0 0,0 1 0 0 0,1-1-1 0 0,-1 1 1 0 0,1 0-1 0 0,0 0 1 0 0,0 0 0 0 0,0 0-1 0 0,1 0 1 0 0,0 0 0 0 0,0 6-1 0 0,0-8-17 0 0,1 0-1 0 0,-1 0 1 0 0,1 0 0 0 0,0-1-1 0 0,0 1 1 0 0,0 0-1 0 0,0 0 1 0 0,0-1 0 0 0,0 1-1 0 0,0 0 1 0 0,1-1-1 0 0,-1 0 1 0 0,1 1 0 0 0,-1-1-1 0 0,1 0 1 0 0,-1 1-1 0 0,1-1 1 0 0,0 0 0 0 0,0 0-1 0 0,-1 0 1 0 0,1-1-1 0 0,0 1 1 0 0,0 0 0 0 0,0-1-1 0 0,3 1 1 0 0,5 2-3 0 0,1-2 0 0 0,-1 1 0 0 0,16-1 0 0 0,4-1-1074 0 0,0-1-3312 0 0,1-2-1782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 6911 0 0,'24'-27'12368'0'0,"-34"35"-12002"0"0,-56 45-156 0 0,-18 16-98 0 0,69-56-32 0 0,1 2 0 0 0,0 0-1 0 0,-14 20 1 0 0,26-32-41 0 0,-1 1 0 0 0,1 0 1 0 0,0 0-1 0 0,0 0 0 0 0,0 0 0 0 0,1 0 1 0 0,0 0-1 0 0,-1 0 0 0 0,1 0 0 0 0,1 1 1 0 0,-2 8-1 0 0,3-11-15 0 0,-1 0-1 0 0,0 1 1 0 0,0-1 0 0 0,1 0 0 0 0,-1 0-1 0 0,1 1 1 0 0,0-1 0 0 0,-1 0 0 0 0,1 0 0 0 0,0 0-1 0 0,1 0 1 0 0,-1 0 0 0 0,0 0 0 0 0,0 0-1 0 0,1 0 1 0 0,-1 0 0 0 0,1-1 0 0 0,0 1-1 0 0,-1 0 1 0 0,1-1 0 0 0,0 0 0 0 0,0 1-1 0 0,4 1 1 0 0,0 0 23 0 0,1 0 0 0 0,0-1 0 0 0,0 0 0 0 0,-1 0 0 0 0,1 0 0 0 0,8 0 0 0 0,44 2 74 0 0,-40-4-183 0 0,-10 0-354 0 0,1 0 0 0 0,-1-1 0 0 0,0 0 0 0 0,0-1 0 0 0,0 0-1 0 0,0 0 1 0 0,0-1 0 0 0,0 0 0 0 0,13-8 0 0 0,0-1-6067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10135 0 0,'-2'1'778'0'0,"-4"3"-556"0"0,0-1 0 0 0,0 1 0 0 0,0 0 0 0 0,1 1 0 0 0,-1-1 0 0 0,1 1 0 0 0,0 0 0 0 0,0 0 0 0 0,1 1 0 0 0,0-1 0 0 0,0 1 0 0 0,0 0 0 0 0,0 0 0 0 0,1 1 0 0 0,-3 8 0 0 0,-5 13 566 0 0,2 1-1 0 0,-8 37 0 0 0,14-53-747 0 0,-2 12 240 0 0,2 0 0 0 0,0 0 0 0 0,1 29 0 0 0,8 76 751 0 0,-2-76-314 0 0,-4 75 1 0 0,-24 42 77 0 0,20-148-756 0 0,3-22-34 0 0,-1 12 90 0 0,0 0 0 0 0,0 0 0 0 0,1 1 0 0 0,1-1 0 0 0,1 17 0 0 0,-1-28-98 0 0,1-1 0 0 0,-1 0 1 0 0,1 0-1 0 0,0 0 0 0 0,-1 1 1 0 0,1-1-1 0 0,0 0 0 0 0,0 0 0 0 0,-1 0 1 0 0,1 0-1 0 0,0 0 0 0 0,0 0 1 0 0,0-1-1 0 0,0 1 0 0 0,0 0 0 0 0,0 0 1 0 0,1-1-1 0 0,-1 1 0 0 0,0-1 1 0 0,0 1-1 0 0,0-1 0 0 0,1 1 0 0 0,1 0 1 0 0,15 2-1753 0 0,-3-3-3805 0 0,-4-1-683 0 0</inkml:trace>
  <inkml:trace contextRef="#ctx0" brushRef="#br0" timeOffset="1">54 628 5983 0 0,'-2'0'274'0'0,"-15"-4"89"0"0,-18-1 14400 0 0,50 9-14203 0 0,-11-2-494 0 0,0-1-1 0 0,0 0 1 0 0,0 0-1 0 0,1 0 1 0 0,4 0-1 0 0,34-2 256 0 0,0-2 0 0 0,56-11-1 0 0,-51 7-278 0 0,208-38 357 0 0,-181 30-159 0 0,178-19 615 0 0,-250 33-1273 0 0,2 1 419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5983 0 0,'0'0'464'0'0,"-5"4"1239"0"0,2-1-1039 0 0,0 0 0 0 0,1 1 1 0 0,-1-1-1 0 0,1 0 0 0 0,0 1 0 0 0,-1 0 0 0 0,2-1 0 0 0,-4 7 1 0 0,-9 17-82 0 0,-7 0-100 0 0,-2-1-1 0 0,-1-1 0 0 0,-48 38 1 0 0,-26 28 395 0 0,83-73-732 0 0,1 1 0 0 0,1 1 0 0 0,0 0 0 0 0,2 1-1 0 0,0 0 1 0 0,1 0 0 0 0,1 1 0 0 0,1 1 0 0 0,2 0-1 0 0,-7 31 1 0 0,9-27 229 0 0,1-1 1 0 0,0 1-1 0 0,3 36 0 0 0,1-48-223 0 0,0-1 0 0 0,2 1 0 0 0,-1-1 0 0 0,2 0-1 0 0,0 0 1 0 0,0 0 0 0 0,13 24 0 0 0,-14-32-92 0 0,0-1-1 0 0,1 1 1 0 0,0-1-1 0 0,0 0 1 0 0,0 0-1 0 0,1-1 1 0 0,-1 1-1 0 0,1-1 1 0 0,0 0-1 0 0,8 4 1 0 0,-5-3-3 0 0,1-1 1 0 0,-1 0 0 0 0,1 0-1 0 0,0-1 1 0 0,1 0 0 0 0,10 2-1 0 0,10-2 35 0 0,-1 0 1 0 0,1-2-1 0 0,41-3 0 0 0,-70 2-90 0 0,32-4 597 0 0,-11 0-2355 0 0,-7 3-4998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0,'0'-6'239'0'0,"0"1"0"0"0,1-1-1 0 0,0 1 1 0 0,1 0 0 0 0,-1 0-1 0 0,1-1 1 0 0,0 1 0 0 0,3-5-1 0 0,7-2 8958 0 0,-10 14-8856 0 0,0 0-252 0 0,0 1 0 0 0,0 0 0 0 0,0 0 0 0 0,-1 0 0 0 0,1 0 0 0 0,0 0 0 0 0,-1 0-1 0 0,0 0 1 0 0,0 0 0 0 0,0 1 0 0 0,0-1 0 0 0,-1 0 0 0 0,1 7 0 0 0,0 6 728 0 0,-3 27 0 0 0,1-19-364 0 0,0 6 91 0 0,-1-9-15 0 0,4 37 1 0 0,6 39-178 0 0,-6-49-301 0 0,3 0 1 0 0,2-1 0 0 0,16 60-1 0 0,-20-99-48 0 0,-3-5 2 0 0,2 1 0 0 0,-1-1 1 0 0,0 1-1 0 0,1-1 0 0 0,-1 0 0 0 0,1 1 0 0 0,0-1 0 0 0,0 0 0 0 0,0 0 0 0 0,0 0 0 0 0,6 4 0 0 0,-8-6-26 0 0,0-1-1 0 0,0 0 1 0 0,1 0 0 0 0,-1 1 0 0 0,0-1 0 0 0,1 0-1 0 0,-1 1 1 0 0,0-1 0 0 0,1 0 0 0 0,-1 0 0 0 0,0 0-1 0 0,1 0 1 0 0,-1 1 0 0 0,1-1 0 0 0,-1 0-1 0 0,0 0 1 0 0,1 0 0 0 0,-1 0 0 0 0,1 0 0 0 0,-1 0-1 0 0,1 0 1 0 0,-1 0 0 0 0,0 0 0 0 0,1 0 0 0 0,-1 0-1 0 0,1 0 1 0 0,-1 0 0 0 0,0 0 0 0 0,1-1 0 0 0,0 1-1 0 0,8-10-1240 0 0,-4-1 308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89 410 9071 0 0,'0'0'816'0'0,"-1"1"-672"0"0,-20 6 3527 0 0,19-7-3143 0 0,1-1-339 0 0,-1 1-1 0 0,1-1 1 0 0,-1 0 0 0 0,1 0 0 0 0,0-1 0 0 0,-1 1-1 0 0,1 0 1 0 0,0 0 0 0 0,0-1 0 0 0,0 1-1 0 0,0 0 1 0 0,0-1 0 0 0,-1-2 0 0 0,-7-10 198 0 0,2-1 1 0 0,0 0 0 0 0,0-1 0 0 0,2 0-1 0 0,-4-16 1 0 0,8 28-333 0 0,0 0 0 0 0,1 0 0 0 0,-1 0 0 0 0,1 0 0 0 0,0-1-1 0 0,0 1 1 0 0,1 0 0 0 0,-1 0 0 0 0,1 0 0 0 0,0 0 0 0 0,0 0 0 0 0,0 0 0 0 0,1 1-1 0 0,-1-1 1 0 0,1 0 0 0 0,0 0 0 0 0,3-4 0 0 0,5-4 27 0 0,-1 0-1 0 0,1 0 1 0 0,17-13 0 0 0,-3 1-125 0 0,-10 9 7 0 0,1 2 0 0 0,1-1 0 0 0,0 2 0 0 0,1 0 0 0 0,0 1 0 0 0,29-14 0 0 0,-36 20 18 0 0,0 1 0 0 0,1 0 0 0 0,0 0 0 0 0,0 1 0 0 0,0 1 0 0 0,0 0 0 0 0,0 0 0 0 0,0 1 0 0 0,1 1 0 0 0,-1 0 0 0 0,0 0 0 0 0,1 1 0 0 0,15 3 0 0 0,-23-3 25 0 0,0 1 1 0 0,1-1-1 0 0,-1 1 0 0 0,0 0 1 0 0,0 0-1 0 0,-1 1 0 0 0,1-1 1 0 0,0 1-1 0 0,-1-1 0 0 0,1 1 1 0 0,-1 0-1 0 0,0 1 0 0 0,0-1 0 0 0,0 1 1 0 0,-1-1-1 0 0,1 1 0 0 0,-1 0 1 0 0,0 0-1 0 0,0 0 0 0 0,0 0 1 0 0,2 5-1 0 0,0 4 26 0 0,-1 0-1 0 0,0-1 1 0 0,-1 2 0 0 0,-1-1 0 0 0,1 26 0 0 0,-3-31 80 0 0,1 1 1 0 0,-2-1-1 0 0,1 0 1 0 0,-1 0-1 0 0,0 0 1 0 0,-1 0-1 0 0,0 0 1 0 0,0-1 0 0 0,-1 1-1 0 0,0-1 1 0 0,0 0-1 0 0,-1 0 1 0 0,-6 8-1 0 0,-7 7 82 0 0,-2-1-1 0 0,-31 26 1 0 0,42-40-172 0 0,0 0 0 0 0,-1-1-1 0 0,0 1 1 0 0,0-2 0 0 0,-11 5 0 0 0,-55 18 193 0 0,73-27-207 0 0,-3 1 4 0 0,3-1-7 0 0,0 0 0 0 0,0 0-1 0 0,0 0 1 0 0,-1 0 0 0 0,1-1-1 0 0,0 0 1 0 0,0 1 0 0 0,-5-2-1 0 0,6 1-25 0 0,1 0-1 0 0,-1 0 0 0 0,1-1 0 0 0,0 1 1 0 0,-1 0-1 0 0,1-1 0 0 0,-1 1 0 0 0,1-1 1 0 0,0 0-1 0 0,-1 1 0 0 0,1-1 0 0 0,0 0 1 0 0,0 0-1 0 0,0 0 0 0 0,-1 0 0 0 0,1 0 1 0 0,0 0-1 0 0,0 0 0 0 0,0 0 0 0 0,1-1 1 0 0,-1 1-1 0 0,0 0 0 0 0,0 0 0 0 0,1-1 1 0 0,-1 1-1 0 0,1-1 0 0 0,-1 1 0 0 0,1 0 1 0 0,-1-1-1 0 0,1 1 0 0 0,0-3 0 0 0,-1 3-250 0 0,1-1-1 0 0,0 0 1 0 0,0 0-1 0 0,0 0 1 0 0,0 0-1 0 0,0 0 0 0 0,0 0 1 0 0,0 0-1 0 0,1 0 1 0 0,-1 1-1 0 0,1-1 1 0 0,-1 0-1 0 0,1 0 1 0 0,0 0-1 0 0,0 1 0 0 0,0-1 1 0 0,0 0-1 0 0,0 1 1 0 0,0-1-1 0 0,0 1 1 0 0,0-1-1 0 0,1 1 0 0 0,-1-1 1 0 0,3-1-1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0,'0'0'13635'0'0,"5"8"-13038"0"0,-1-1-182 0 0,-1-2-44 0 0,0 1-1 0 0,1-1 1 0 0,6 8-1 0 0,-8-11-311 0 0,0 0-1 0 0,1 0 1 0 0,-1-1 0 0 0,0 1-1 0 0,1-1 1 0 0,-1 1-1 0 0,1-1 1 0 0,-1 0-1 0 0,1 0 1 0 0,0 0 0 0 0,3 1-1 0 0,125 19 810 0 0,0 0-816 0 0,-109-15-52 0 0,0 1 0 0 0,-1 1 0 0 0,26 14 0 0 0,-38-17 0 0 0,-3-2 12 0 0,-4-1 36 0 0,5-1-29 0 0,-1-1-28 0 0,3-3 128 0 0,-48 15-139 0 0,1 1-1 0 0,1 2 0 0 0,0 1 0 0 0,1 3 0 0 0,-36 23 0 0 0,48-28 21 0 0,15-10 0 0 0,1 1 0 0 0,0 0 0 0 0,0 0 0 0 0,1 1 0 0 0,0 0 0 0 0,-7 7 0 0 0,4-5 34 0 0,1 2 4 0 0,4-2-38 0 0,1 0 0 0 0,2-1-12 0 0,2-6-53 0 0,21-5-2640 0 0,-9 0 1383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12895 0 0,'0'0'595'0'0,"-1"1"-18"0"0,-58 79 467 0 0,25-35 1070 0 0,-72 108 2620 0 0,-30 90-3175 0 0,113-194-1464 0 0,-105 214 374 0 0,-19-12-171 0 0,112-196-71 0 0,34-53 246 0 0,2-4-354 0 0,8-13-83 0 0,1 2-1 0 0,1-1 1 0 0,0 1-1 0 0,1 1 0 0 0,14-13 1 0 0,-13 13-32 0 0,9-9-169 0 0,0 2 1 0 0,38-25-1 0 0,-51 38 143 0 0,1 0 1 0 0,1 0 0 0 0,-1 1-1 0 0,1 1 1 0 0,0-1 0 0 0,0 2-1 0 0,0 0 1 0 0,0 0 0 0 0,16-1-1 0 0,-24 4 46 0 0,0 0 0 0 0,0 0 0 0 0,0 0 0 0 0,0 1 0 0 0,0 0 0 0 0,0-1 0 0 0,0 1 0 0 0,-1 0 0 0 0,1 0 0 0 0,0 1 0 0 0,-1-1 0 0 0,1 0 0 0 0,-1 1 0 0 0,1 0 0 0 0,-1 0 0 0 0,1 0 0 0 0,2 3 0 0 0,4 4 138 0 0,-1 1 0 0 0,13 20 0 0 0,-10-14-77 0 0,3 7-22 0 0,0 0 0 0 0,17 46 0 0 0,7 10-91 0 0,-31-66-469 0 0,0 0 523 0 0,17 24 0 0 0,-4-16-2360 0 0,-17-19 1230 0 0,0 1 0 0 0,0-1 0 0 0,0-1 0 0 0,0 1 0 0 0,7 2 0 0 0,6 1-5998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2:5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10135 0 0,'0'0'919'0'0,"-8"2"825"0"0,5-1-1029 0 0,0 0 0 0 0,0 1-1 0 0,0-1 1 0 0,0 1 0 0 0,0 0 0 0 0,0-1-1 0 0,-4 5 1 0 0,4-3-342 0 0,-1 1 0 0 0,1-1 0 0 0,0 1-1 0 0,0 0 1 0 0,1-1 0 0 0,-1 1 0 0 0,1 0-1 0 0,-3 6 1 0 0,5-9-248 0 0,-2 9 485 0 0,3-8-529 0 0,-1-1 1 0 0,1 1-1 0 0,-1-1 0 0 0,1 1 0 0 0,0-1 0 0 0,0 1 0 0 0,0-1 1 0 0,0 1-1 0 0,2 1 0 0 0,10 14 7 0 0,-12-15-67 0 0,2 3-21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8751 0 0,'0'0'5136'0'0,"-8"3"-3252"0"0,-2 3-1645 0 0,0 0 0 0 0,0 0-1 0 0,1 1 1 0 0,0 1 0 0 0,-16 15-1 0 0,-33 48 383 0 0,44-53-515 0 0,7-9 55 0 0,1 0-1 0 0,0 1 1 0 0,0-1 0 0 0,1 1 0 0 0,0 1-1 0 0,-7 19 1 0 0,12-27-103 0 0,-1-1 0 0 0,1 0 0 0 0,-1 1 1 0 0,1-1-1 0 0,0 0 0 0 0,0 1 0 0 0,0-1 0 0 0,1 0 0 0 0,-1 1 0 0 0,0-1 0 0 0,1 0 0 0 0,0 1 0 0 0,-1-1 1 0 0,1 0-1 0 0,0 0 0 0 0,0 0 0 0 0,0 0 0 0 0,2 3 0 0 0,-1-2 27 0 0,1-1 0 0 0,-1 1 0 0 0,1-1 0 0 0,0 1 0 0 0,-1-1 0 0 0,1 0 0 0 0,1 0 0 0 0,-1 0 0 0 0,0 0 0 0 0,6 2 0 0 0,1-1 33 0 0,1 0 1 0 0,-1 0 0 0 0,1-1-1 0 0,-1 0 1 0 0,1-1 0 0 0,0 0-1 0 0,12-1 1 0 0,-8-1-115 0 0,1 0 1 0 0,-1-1-1 0 0,0 0 0 0 0,1-2 1 0 0,-1 0-1 0 0,0 0 0 0 0,25-12 1 0 0,-34 13-18 0 0,0 0 1 0 0,-1-1-1 0 0,1 0 1 0 0,-1 0 0 0 0,0 0-1 0 0,0 0 1 0 0,0-1-1 0 0,-1 1 1 0 0,1-1 0 0 0,-1-1-1 0 0,0 1 1 0 0,-1 0-1 0 0,1-1 1 0 0,-1 0-1 0 0,0 0 1 0 0,-1 0 0 0 0,1 0-1 0 0,-1 0 1 0 0,-1-1-1 0 0,1 1 1 0 0,0-8-1 0 0,0 5-71 0 0,-1 0-1 0 0,-1-1 0 0 0,0 1 0 0 0,0-1 0 0 0,-1 1 0 0 0,-3-18 1 0 0,3 24 3 0 0,0-1 0 0 0,0 0 1 0 0,-1 0-1 0 0,0 1 1 0 0,0-1-1 0 0,0 1 0 0 0,0-1 1 0 0,0 1-1 0 0,0 0 1 0 0,-1 0-1 0 0,0 0 0 0 0,0 0 1 0 0,1 1-1 0 0,-2-1 1 0 0,1 1-1 0 0,0-1 0 0 0,0 1 1 0 0,-7-3-1 0 0,1 1-32 0 0,0 1-1 0 0,-1 0 1 0 0,1 0-1 0 0,0 1 1 0 0,-20-2-1 0 0,-48 2-244 0 0,48 2 301 0 0,27 0-21 0 0,13-6-2484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0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11887 0 0,'0'0'5878'0'0,"-1"2"-5488"0"0,-9 23 376 0 0,1 0-1 0 0,1 1 1 0 0,-5 32-1 0 0,10-47-591 0 0,-8 44 394 0 0,3 0 0 0 0,-3 62 0 0 0,11-113-545 0 0,0 7 98 0 0,-1 0 0 0 0,2 0 0 0 0,2 21 1 0 0,-2-28-66 0 0,0 0 0 0 0,1 1 1 0 0,-1-1-1 0 0,1 0 1 0 0,0-1-1 0 0,0 1 0 0 0,0 0 1 0 0,0 0-1 0 0,1-1 0 0 0,-1 1 1 0 0,1-1-1 0 0,0 0 1 0 0,0 0-1 0 0,7 5 0 0 0,-9-7-618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12295 0 0,'0'0'1112'0'0,"3"16"-306"0"0,4-4-183 0 0,1-1 1 0 0,0 0 0 0 0,1-1 0 0 0,15 15 0 0 0,47 35 723 0 0,-57-48-1076 0 0,50 36 899 0 0,84 47 1 0 0,-8-7-396 0 0,-106-63-575 0 0,60 53 0 0 0,-87-71-195 0 0,-1 0 0 0 0,1 0 0 0 0,-1 0 1 0 0,-1 1-1 0 0,1 0 0 0 0,-1 0 0 0 0,-1 0 1 0 0,7 17-1 0 0,-9-20 2 0 0,-1 0 0 0 0,1 1 0 0 0,-1-1 0 0 0,-1 0 1 0 0,1 1-1 0 0,-1-1 0 0 0,0 0 0 0 0,0 1 0 0 0,-1-1 0 0 0,1 0 1 0 0,-1 1-1 0 0,0-1 0 0 0,-1 0 0 0 0,1 0 0 0 0,-1 0 0 0 0,0 0 1 0 0,-3 5-1 0 0,-1 2 64 0 0,-2-1 0 0 0,1 1 0 0 0,-2-1 0 0 0,-12 13 0 0 0,-43 36 174 0 0,45-44-195 0 0,1 0 0 0 0,1 1 0 0 0,0 2-1 0 0,-14 19 1 0 0,24-27-68 0 0,4-8-59 0 0,0 1 0 0 0,1 0-1 0 0,-1 1 1 0 0,1-1-1 0 0,0 0 1 0 0,0 1-1 0 0,-2 4 1 0 0,4-7-170 0 0,1-1 1 0 0,0 0 1 0 0,0 0-1 0 0,0 0 0 0 0,0 0 1 0 0,1 0-1 0 0,-1 0 0 0 0,0-1 1 0 0,0 1-1 0 0,1 0 0 0 0,2 0 1 0 0,9 2-1102 0 0,-10-2-12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0,'0'0'80'0'0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175 251 1375 0 0,'1'-1'107'0'0,"63"-38"2906"0"0,-64 39-2952 0 0,0 0 0 0 0,0-1 0 0 0,1 1 0 0 0,-1 0-1 0 0,0 0 1 0 0,1 0 0 0 0,-1 0 0 0 0,0 0 0 0 0,1 0 0 0 0,-1 0-1 0 0,1 0 1 0 0,-1 0 0 0 0,0 0 0 0 0,1 0 0 0 0,-1 0-1 0 0,0 0 1 0 0,1 0 0 0 0,-1 0 0 0 0,0 0 0 0 0,1 0 0 0 0,-1 0-1 0 0,0 0 1 0 0,1 1 0 0 0,-1-1 0 0 0,0 0 0 0 0,0 0-1 0 0,1 0 1 0 0,-1 0 0 0 0,0 1 0 0 0,1-1 0 0 0,-1 0-1 0 0,0 0 1 0 0,0 1 0 0 0,0-1 0 0 0,1 0 0 0 0,-1 1 0 0 0,0-1-1 0 0,0 0 1 0 0,0 1 0 0 0,0-1 0 0 0,0 0 0 0 0,1 1-1 0 0,-1-1 1 0 0,0 0 0 0 0,0 1 0 0 0,0-1 0 0 0,0 0-1 0 0,0 1 1 0 0,0-1 0 0 0,0 0 0 0 0,0 1 0 0 0,0-1 0 0 0,0 1-1 0 0,0 24 761 0 0,0-21-735 0 0,0-2 17 0 0,-3 23 1163 0 0,-9-1-154 0 0,1-7-720 0 0,10-15-257 0 0,9-13 58 0 0,7-9 134 0 0,6-8-768 0 0,25-41 1 0 0,22-64 2488 0 0,-35 76 3514 0 0,-42 70-5003 0 0,-49 90 63 0 0,-53 127 0 0 0,41-83-569 0 0,60-125-62 0 0,-2-1 0 0 0,0 0-1 0 0,-17 20 1 0 0,-48 53-92 0 0,50-67-291 0 0,26-26 210 0 0,9-7-4986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179 403 3679 0 0,'-55'5'348'0'0,"-14"0"-218"0"0,24-7 5571 0 0,42 1-3202 0 0,-4-3 903 0 0,8 2-3341 0 0,0 1 0 0 0,-1-1 0 0 0,1 1-1 0 0,0 0 1 0 0,0-1 0 0 0,0 1 0 0 0,0 0 0 0 0,0-1-1 0 0,1 1 1 0 0,-1 0 0 0 0,0 0 0 0 0,1 0 0 0 0,-1 0-1 0 0,0 0 1 0 0,1 1 0 0 0,-1-1 0 0 0,1 0 0 0 0,-1 1-1 0 0,3-2 1 0 0,0 2-6 0 0,-1-1-1 0 0,1 1 0 0 0,-1 0 1 0 0,1 0-1 0 0,-1 0 1 0 0,1 0-1 0 0,-1 1 1 0 0,0-1-1 0 0,1 1 0 0 0,4 2 1 0 0,34 15 486 0 0,-23-8-295 0 0,9 2 99 0 0,6 4 207 0 0,70 22 0 0 0,-91-35-503 0 0,0 0-1 0 0,0-1 0 0 0,0 0 0 0 0,1-1 0 0 0,-1-1 1 0 0,0 0-1 0 0,0-1 0 0 0,0 0 0 0 0,18-5 1 0 0,30-11 82 0 0,90-40 0 0 0,-114 42-119 0 0,164-83 151 0 0,-9-17-215 0 0,-81 47-507 0 0,22-1-1938 0 0,-111 59 859 0 0,0 2 0 0 0,1 0 0 0 0,0 2 0 0 0,29-5-1 0 0,-47 11 1300 0 0,0-1-1 0 0,0 1 0 0 0,0 0 0 0 0,0 0 1 0 0,0 0-1 0 0,0 1 0 0 0,0 0 1 0 0,0 0-1 0 0,19 8 9604 0 0,-22-6-9109 0 0,-1 0 1 0 0,0 1-1 0 0,0-1 1 0 0,0 1-1 0 0,0-1 1 0 0,-1 1 0 0 0,1-1-1 0 0,-1 1 1 0 0,0 0-1 0 0,0-1 1 0 0,0 1-1 0 0,-1-1 1 0 0,-1 7-1 0 0,-1 7 55 0 0,-10 25-1 0 0,11-34-62 0 0,-17 42 26 0 0,-1-1 1 0 0,-33 59 0 0 0,-64 87 227 0 0,83-141-414 0 0,-54 83-88 0 0,68-110 78 0 0,-1-1-1 0 0,-44 44 1 0 0,64-70 25 0 0,-7 8-6 0 0,0-2 0 0 0,-10 8 0 0 0,16-13 11 0 0,1 0 0 0 0,-1 0 0 0 0,1 0 0 0 0,-1 0 0 0 0,0 0 0 0 0,0-1-1 0 0,0 1 1 0 0,1 0 0 0 0,-1-1 0 0 0,0 0 0 0 0,0 1 0 0 0,0-1 0 0 0,0 0 0 0 0,0 0 0 0 0,0 0 0 0 0,0 0-1 0 0,1 0 1 0 0,-1 0 0 0 0,-2-1 0 0 0,3 0-1 0 0,1 1-1 0 0,0 0 1 0 0,-1-1-1 0 0,1 1 1 0 0,0-1-1 0 0,-1 1 1 0 0,1-1 0 0 0,0 1-1 0 0,0-1 1 0 0,-1 1-1 0 0,1-1 1 0 0,0 1-1 0 0,0-1 1 0 0,0 1-1 0 0,0-1 1 0 0,0 1-1 0 0,0-1 1 0 0,0 1 0 0 0,0-2-1 0 0,0 1 12 0 0,-1-7 7 0 0,0 0 0 0 0,1 0-1 0 0,1 0 1 0 0,-1 0 0 0 0,1 1-1 0 0,0-1 1 0 0,1 0 0 0 0,0 0 0 0 0,0 1-1 0 0,5-12 1 0 0,-2 9-39 0 0,-1 1 0 0 0,1-1 0 0 0,1 1 0 0 0,0 0 0 0 0,0 0-1 0 0,1 1 1 0 0,9-10 0 0 0,-6 8-8 0 0,1 1 0 0 0,0-1 0 0 0,1 2 0 0 0,-1 0-1 0 0,25-12 1 0 0,-30 17 22 0 0,1 0 0 0 0,0 1 0 0 0,0 0-1 0 0,0 0 1 0 0,0 1 0 0 0,0 0 0 0 0,0 0-1 0 0,0 1 1 0 0,1 0 0 0 0,-1 0 0 0 0,0 0 0 0 0,0 1-1 0 0,12 3 1 0 0,-14-3 24 0 0,0 0 0 0 0,-1 1-1 0 0,1-1 1 0 0,0 1 0 0 0,-1 1 0 0 0,1-1-1 0 0,-1 0 1 0 0,0 1 0 0 0,0 0 0 0 0,0 0-1 0 0,0 0 1 0 0,4 5 0 0 0,-6-5 15 0 0,1 0 1 0 0,-1 1-1 0 0,0-1 1 0 0,0 1-1 0 0,-1-1 1 0 0,1 1 0 0 0,0 0-1 0 0,-1 0 1 0 0,0 0-1 0 0,0-1 1 0 0,0 1-1 0 0,-1 0 1 0 0,1 0-1 0 0,-1 0 1 0 0,0 7-1 0 0,-1-2 7 0 0,0-1-1 0 0,0 1 0 0 0,-1-1 1 0 0,0 1-1 0 0,-1-1 1 0 0,-3 9-1 0 0,-25 44 97 0 0,-1 1-633 0 0,30-55 260 0 0,1-5-144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59 3679 0 0,'0'0'786'0'0,"7"6"4148"0"0,0 1-2231 0 0,15 12 2222 0 0,-18-16-4633 0 0,1 1 0 0 0,0-1 0 0 0,0 1 0 0 0,0-1 0 0 0,0-1 0 0 0,1 1 0 0 0,-1-1 0 0 0,1 0 0 0 0,7 2 0 0 0,-3-2-98 0 0,-1-1 0 0 0,1 0 0 0 0,0-1 0 0 0,0 1 0 0 0,0-2 0 0 0,11-1 0 0 0,-17 2-175 0 0,1-1 0 0 0,-1 0-1 0 0,1 0 1 0 0,-1-1-1 0 0,1 1 1 0 0,-1-1 0 0 0,0 0-1 0 0,0 0 1 0 0,0 0 0 0 0,0-1-1 0 0,0 1 1 0 0,0-1-1 0 0,0 0 1 0 0,-1 0 0 0 0,5-6-1 0 0,-7 8-21 0 0,0 0-1 0 0,-1 0 1 0 0,1 0-1 0 0,0 0 0 0 0,-1 0 1 0 0,1 0-1 0 0,-1 0 1 0 0,1-1-1 0 0,-1 1 1 0 0,0 0-1 0 0,1 0 1 0 0,-1-1-1 0 0,0 1 1 0 0,0 0-1 0 0,0 0 0 0 0,0-1 1 0 0,0 1-1 0 0,0 0 1 0 0,0 0-1 0 0,0-1 1 0 0,-1 1-1 0 0,1 0 1 0 0,0 0-1 0 0,-1-1 0 0 0,0-1 1 0 0,-1 0-76 0 0,0 0 0 0 0,0 1-1 0 0,-1-1 1 0 0,1 0 0 0 0,0 1 0 0 0,-5-4 0 0 0,7 6 47 0 0,-4-4-97 0 0,0 1 1 0 0,0 0 0 0 0,0 0-1 0 0,0 1 1 0 0,0 0 0 0 0,-1-1 0 0 0,1 1-1 0 0,-1 1 1 0 0,0-1 0 0 0,1 1 0 0 0,-1-1-1 0 0,0 1 1 0 0,0 1 0 0 0,-8-1 0 0 0,7 1 92 0 0,-1 0 0 0 0,1 1 0 0 0,0 0 0 0 0,0 1 1 0 0,0-1-1 0 0,1 1 0 0 0,-1 0 0 0 0,0 1 1 0 0,1-1-1 0 0,-1 1 0 0 0,-7 6 0 0 0,-1 1 61 0 0,0 1-1 0 0,1 1 1 0 0,0 0-1 0 0,1 0 1 0 0,1 1-1 0 0,0 1 1 0 0,-17 28-1 0 0,15-19 77 0 0,0 1 0 0 0,2 0 0 0 0,1 1-1 0 0,-11 38 1 0 0,19-56-83 0 0,1 1-1 0 0,0-1 0 0 0,0 0 0 0 0,0 1 1 0 0,1-1-1 0 0,0 1 0 0 0,1 7 1 0 0,-1-13-15 0 0,0-1-1 0 0,0 1 1 0 0,0 0 0 0 0,1-1 0 0 0,-1 1 0 0 0,1 0-1 0 0,-1-1 1 0 0,1 1 0 0 0,0-1 0 0 0,0 1 0 0 0,-1-1 0 0 0,1 1-1 0 0,0-1 1 0 0,0 0 0 0 0,0 1 0 0 0,1-1 0 0 0,-1 0-1 0 0,0 0 1 0 0,0 0 0 0 0,1 0 0 0 0,-1 0 0 0 0,1 0 0 0 0,-1 0-1 0 0,1 0 1 0 0,-1-1 0 0 0,1 1 0 0 0,-1-1 0 0 0,1 1-1 0 0,0-1 1 0 0,-1 1 0 0 0,1-1 0 0 0,0 0 0 0 0,-1 0 0 0 0,1 0-1 0 0,3 0 1 0 0,6-1-150 0 0,0-1-1 0 0,0 0 0 0 0,0-1 1 0 0,-1 0-1 0 0,1-1 0 0 0,17-9 1 0 0,53-33-3317 0 0,-44 23 1865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7 368 919 0 0,'0'0'12691'0'0,"-7"5"-9072"0"0,8-10-3263 0 0,-1 0 0 0 0,1 0 0 0 0,0 0 0 0 0,1 0 0 0 0,-1 0 0 0 0,1 1 0 0 0,0-1 0 0 0,3-6 0 0 0,24-38 1126 0 0,-19 35-1183 0 0,19-33 330 0 0,46-66-151 0 0,-66 101-480 0 0,1 0 0 0 0,1 1 1 0 0,-1 0-1 0 0,2 0 0 0 0,0 2 0 0 0,21-15 0 0 0,-31 23-51 0 0,0 0-1 0 0,-1 0 0 0 0,1 0 0 0 0,0 0 0 0 0,0 0 0 0 0,0 0 0 0 0,0 1 0 0 0,0-1 0 0 0,0 1 0 0 0,0-1 0 0 0,0 1 0 0 0,0 0 0 0 0,0 0 0 0 0,0 0 0 0 0,0 0 0 0 0,0 0 0 0 0,3 1 0 0 0,-2 0-290 0 0,0 1 0 0 0,0-1 0 0 0,-1 1 0 0 0,1-1 0 0 0,-1 1 0 0 0,1 0 0 0 0,-1 0 0 0 0,0 0 0 0 0,0 0 0 0 0,0 0 0 0 0,3 4 0 0 0,18 24-4419 0 0,-15-21 3116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53 155 5527 0 0,'2'1'2394'0'0,"5"1"-355"0"0,56 17 5781 0 0,-55-18-7602 0 0,-1 1 0 0 0,1-2 0 0 0,-1 1 1 0 0,1-1-1 0 0,-1 0 0 0 0,15-2 0 0 0,0-2 165 0 0,0-1 0 0 0,37-15 0 0 0,-48 15-255 0 0,1-1 0 0 0,-1 0 0 0 0,0 0-1 0 0,-1-1 1 0 0,0-1 0 0 0,14-11 0 0 0,-15 10-39 0 0,22-23 136 0 0,-29 30-217 0 0,0-1-1 0 0,0 1 0 0 0,0-1 0 0 0,-1 0 0 0 0,1 0 0 0 0,-1 0 0 0 0,0 0 1 0 0,1 0-1 0 0,-2 0 0 0 0,1 0 0 0 0,1-4 0 0 0,-2-1-116 0 0,0 8 87 0 0,0-1 1 0 0,-1 1 0 0 0,1 0-1 0 0,0-1 1 0 0,0 1 0 0 0,-1 0-1 0 0,1-1 1 0 0,0 1 0 0 0,-1 0-1 0 0,1 0 1 0 0,0 0-1 0 0,0-1 1 0 0,-1 1 0 0 0,1 0-1 0 0,-1 0 1 0 0,1 0 0 0 0,0-1-1 0 0,-1 1 1 0 0,1 0 0 0 0,0 0-1 0 0,-1 0 1 0 0,1 0-1 0 0,-1 0 1 0 0,1 0 0 0 0,-1 0-1 0 0,-9-1-193 0 0,-1 4 76 0 0,0-1-1 0 0,0 1 1 0 0,0 1-1 0 0,0 0 1 0 0,1 0-1 0 0,-20 12 1 0 0,2-1 77 0 0,-2-1 62 0 0,0 2 0 0 0,1 1 0 0 0,1 2 0 0 0,1 0 0 0 0,1 2 0 0 0,1 1 1 0 0,0 1-1 0 0,-26 33 0 0 0,47-52 25 0 0,1 0 1 0 0,0 1 0 0 0,0 0-1 0 0,1-1 1 0 0,-1 1-1 0 0,1 0 1 0 0,0 0 0 0 0,0 0-1 0 0,1 1 1 0 0,-2 6-1 0 0,3-10 7 0 0,0 0-1 0 0,0 1 1 0 0,0-1 0 0 0,0 0-1 0 0,0 1 1 0 0,0-1-1 0 0,1 0 1 0 0,-1 1-1 0 0,1-1 1 0 0,0 0-1 0 0,-1 0 1 0 0,1 0-1 0 0,0 0 1 0 0,0 1-1 0 0,1-1 1 0 0,-1-1-1 0 0,0 1 1 0 0,1 0-1 0 0,-1 0 1 0 0,1 0 0 0 0,-1-1-1 0 0,1 1 1 0 0,0-1-1 0 0,0 1 1 0 0,4 1-1 0 0,3 2 26 0 0,1 0 0 0 0,0-1 0 0 0,0 0 0 0 0,0 0 0 0 0,0-1-1 0 0,1-1 1 0 0,0 0 0 0 0,11 1 0 0 0,91-1 62 0 0,-72-2-126 0 0,-34-1-772 0 0,0 1 0 0 0,0-1 1 0 0,0 0-1 0 0,0-1 0 0 0,12-3 0 0 0,-16 4-884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493 863 12815 0 0,'0'0'1158'0'0,"-2"1"-954"0"0,-8 5 5365 0 0,23-9-1821 0 0,-6 1-4947 0 0,4-4 1296 0 0,0 0-1 0 0,0-1 1 0 0,-1 0-1 0 0,0-1 1 0 0,0 0-1 0 0,0 0 1 0 0,12-16-1 0 0,54-74 543 0 0,-67 85-626 0 0,14-22-35 0 0,-2-1-1 0 0,-2 0 1 0 0,-1-2-1 0 0,-2 0 1 0 0,20-71-1 0 0,-28 67-205 0 0,-1-1 0 0 0,-2 0-1 0 0,0-57 1 0 0,-4 85 121 0 0,-1 0-1 0 0,-1 0 1 0 0,0 0-1 0 0,-1 0 1 0 0,0 0 0 0 0,-9-28-1 0 0,11 42 101 0 0,-1-1 1 0 0,0 1-1 0 0,1-1 0 0 0,-1 1 1 0 0,0 0-1 0 0,0-1 0 0 0,0 1 1 0 0,0 0-1 0 0,0-1 0 0 0,0 1 0 0 0,0 0 1 0 0,0 0-1 0 0,-1 0 0 0 0,1 0 1 0 0,0 0-1 0 0,-1 0 0 0 0,1 0 1 0 0,0 1-1 0 0,-1-1 0 0 0,1 0 0 0 0,-1 1 1 0 0,0-1-1 0 0,1 1 0 0 0,-1-1 1 0 0,1 1-1 0 0,-1 0 0 0 0,0 0 1 0 0,1 0-1 0 0,-1 0 0 0 0,1 0 0 0 0,-1 0 1 0 0,0 0-1 0 0,1 1 0 0 0,-1-1 1 0 0,0 0-1 0 0,-2 2 0 0 0,-6 2-49 0 0,1 0-1 0 0,-1 1 0 0 0,1 0 1 0 0,-15 10-1 0 0,8-4 28 0 0,12-8 29 0 0,0 0 0 0 0,0 0-1 0 0,1 1 1 0 0,-1-1 0 0 0,1 1 0 0 0,0 0-1 0 0,0 0 1 0 0,0 0 0 0 0,0 0 0 0 0,-3 9 0 0 0,-2 5 6 0 0,-7 25 1 0 0,-60 250 344 0 0,20 4-17 0 0,5-43-266 0 0,38-211-51 0 0,-1-1 0 0 0,-3 0 0 0 0,-36 71 0 0 0,33-82 33 0 0,-1 0-1 0 0,-2-1 1 0 0,0-2 0 0 0,-34 33-1 0 0,4-11 75 0 0,-69 49 0 0 0,77-67-67 0 0,43-31-149 0 0,1-12-314 0 0,1 2 56 0 0,1 0 0 0 0,0 0 0 0 0,1 0 1 0 0,4-9-1 0 0,-4 8-568 0 0,1 0-1 0 0,2-17 1 0 0,-4 10-621 0 0,-2 2-41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54 7831 0 0,'27'-53'7011'0'0,"-32"66"-5854"0"0,-35 56-517 0 0,19-36-344 0 0,-17 40 0 0 0,6 3-3 0 0,-55 115 85 0 0,-123 196-172 0 0,189-349-195 0 0,-24 37-14 0 0,-64 82 0 0 0,67-109-4041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9215 0 0,'0'0'2060'0'0,"1"2"-857"0"0,1 1-921 0 0,-1 0-1 0 0,1 0 1 0 0,0 0-1 0 0,0-1 1 0 0,0 1 0 0 0,1-1-1 0 0,-1 1 1 0 0,1-1 0 0 0,-1 0-1 0 0,1 0 1 0 0,4 2-1 0 0,-3-2-106 0 0,0 0 0 0 0,1 0 0 0 0,-1-1-1 0 0,0 0 1 0 0,1 0 0 0 0,0 0-1 0 0,-1 0 1 0 0,9-1 0 0 0,20-1 415 0 0,0-2-1 0 0,0-1 1 0 0,0-2-1 0 0,32-10 1 0 0,-26 7-346 0 0,403-124 988 0 0,-258 73-1637 0 0,-138 46-152 0 0,67-24-2028 0 0,-81 23 1021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9671 0 0,'0'0'875'0'0,"1"1"-516"0"0,1 2 52 0 0,-1 0 1 0 0,0 1-1 0 0,0-1 1 0 0,0 0-1 0 0,0 1 1 0 0,-1-1 0 0 0,1 1-1 0 0,-1-1 1 0 0,0 1-1 0 0,0-1 1 0 0,0 1-1 0 0,0-1 1 0 0,-2 6-1 0 0,-1 8 81 0 0,-9 25 0 0 0,6-22-175 0 0,-131 352 721 0 0,95-277-942 0 0,-77 124 1 0 0,78-154-1 0 0,-3-2 0 0 0,-82 91 0 0 0,104-134 310 0 0,-30 24-1 0 0,45-38-199 0 0,7-6-197 0 0,0 0 0 0 0,0 0 1 0 0,0 0-1 0 0,0-1 0 0 0,0 1 0 0 0,0 0 0 0 0,0 0 0 0 0,0 0 0 0 0,0 0 0 0 0,0 0 0 0 0,0 0 1 0 0,0-1-1 0 0,-1 1 0 0 0,1 0 0 0 0,0 0 0 0 0,0 0 0 0 0,0 0 0 0 0,0 0 0 0 0,0 0 1 0 0,0 0-1 0 0,0 0 0 0 0,0-1 0 0 0,0 1 0 0 0,0 0 0 0 0,-1 0 0 0 0,1 0 0 0 0,0 0 0 0 0,0 0 1 0 0,0 0-1 0 0,0 0 0 0 0,0 0 0 0 0,0 0 0 0 0,-1 0 0 0 0,1 0 0 0 0,0 0 0 0 0,0 0 1 0 0,0 0-1 0 0,0 0 0 0 0,0 0 0 0 0,0 0 0 0 0,-1 0 0 0 0,1 0 0 0 0,0 0 0 0 0,0 0 0 0 0,0 0 1 0 0,0 0-1 0 0,0 0 0 0 0,0 0 0 0 0,-1 0 0 0 0,1 0 0 0 0,0 0 0 0 0,0 0 0 0 0,0 0 1 0 0,0 1-1 0 0,0-1 0 0 0,0 0 0 0 0,0 0 0 0 0,0 0 0 0 0,-1 0 0 0 0,1 0 0 0 0,0 0 0 0 0,0 0 1 0 0,0 0-1 0 0,0 1 0 0 0,0-1 0 0 0,0 0 0 0 0,0 0 0 0 0,0 0 0 0 0,0 0 0 0 0,2-8 119 0 0,4-6-224 0 0,1-1 1 0 0,1 1-1 0 0,0 0 1 0 0,1 1-1 0 0,15-17 1 0 0,58-58-1483 0 0,-67 74 1326 0 0,35-35-687 0 0,96-70 1 0 0,-141 115 1018 0 0,0 1 0 0 0,0-1 1 0 0,0 2-1 0 0,0-1 1 0 0,1 0-1 0 0,-1 1 1 0 0,1 0-1 0 0,0 0 1 0 0,7-1-1 0 0,-9 3 16 0 0,0 0 0 0 0,0 0-1 0 0,0 0 1 0 0,0 0 0 0 0,0 1-1 0 0,0 0 1 0 0,0-1 0 0 0,-1 1-1 0 0,1 1 1 0 0,0-1 0 0 0,0 0-1 0 0,-1 1 1 0 0,1 0 0 0 0,5 4 0 0 0,-5-4-71 0 0,0 1 1 0 0,0 0 0 0 0,0 0 0 0 0,0 1 0 0 0,-1-1 0 0 0,1 1 0 0 0,-1 0 0 0 0,0 0-1 0 0,0 0 1 0 0,-1 0 0 0 0,1 1 0 0 0,-1-1 0 0 0,0 1 0 0 0,3 6 0 0 0,-4-4 49 0 0,1 0 0 0 0,-1 1 0 0 0,0-1 1 0 0,-1 0-1 0 0,1 1 0 0 0,-1-1 0 0 0,-1 1 1 0 0,-2 12-1 0 0,-2 3 80 0 0,-2-1 0 0 0,0-1 0 0 0,-2 1-1 0 0,0-1 1 0 0,-15 24 0 0 0,17-35-728 0 0,6-8 325 0 0,-1 0 0 0 0,1 0 0 0 0,0 0 0 0 0,-1 0 0 0 0,1 0-1 0 0,0 0 1 0 0,0 0 0 0 0,0 0 0 0 0,1 0 0 0 0,-1 1 0 0 0,0-1 0 0 0,0 3 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332 111 1375 0 0,'8'-5'-1'0'0,"1"0"-1"0"0,-1-1 0 0 0,-1 0 1 0 0,1 0-1 0 0,-1-1 0 0 0,6-7 1 0 0,10-11 3825 0 0,-10 11 1838 0 0,-13 13-5439 0 0,1 1 0 0 0,-1-1 1 0 0,1 1-1 0 0,-1-1 0 0 0,1 1 0 0 0,-1-1 0 0 0,1 1 0 0 0,-1-1 1 0 0,0 1-1 0 0,1-1 0 0 0,-1 1 0 0 0,0-1 0 0 0,0 0 1 0 0,1 1-1 0 0,-1-1 0 0 0,0 1 0 0 0,0-1 0 0 0,0 0 1 0 0,0 1-1 0 0,0-1 0 0 0,0 0 0 0 0,0 1 0 0 0,0-1 0 0 0,0 0 1 0 0,0 1-1 0 0,0-1 0 0 0,-1-1 0 0 0,1 2-164 0 0,-1-1 0 0 0,0 1 0 0 0,0-1 0 0 0,1 1 0 0 0,-1-1 0 0 0,0 1 0 0 0,0-1 0 0 0,0 1 0 0 0,0 0 0 0 0,0 0 1 0 0,1-1-1 0 0,-1 1 0 0 0,0 0 0 0 0,0 0 0 0 0,0 0 0 0 0,0 0 0 0 0,0 0 0 0 0,0 0 0 0 0,0 0 0 0 0,0 1 0 0 0,-1-1 0 0 0,-6 2-30 0 0,-1 0 0 0 0,0 0 1 0 0,1 1-1 0 0,0 0 0 0 0,-16 8 0 0 0,-39 27 33 0 0,55-33-44 0 0,-41 27 54 0 0,1 1 1 0 0,2 3 0 0 0,-52 51-1 0 0,96-84-49 0 0,-19 20 202 0 0,19-21-161 0 0,1 0-1 0 0,0-1 0 0 0,0 1 0 0 0,0 0 0 0 0,0 0 1 0 0,0 0-1 0 0,0 0 0 0 0,0 0 0 0 0,1 0 0 0 0,-1 0 1 0 0,0 3-1 0 0,1-4-46 0 0,1 0 1 0 0,-1 0-1 0 0,0-1 0 0 0,1 1 1 0 0,-1 0-1 0 0,1-1 0 0 0,-1 1 1 0 0,1-1-1 0 0,-1 1 0 0 0,1 0 1 0 0,-1-1-1 0 0,1 1 0 0 0,0-1 1 0 0,-1 1-1 0 0,1-1 0 0 0,0 0 1 0 0,0 1-1 0 0,-1-1 0 0 0,1 0 1 0 0,0 1-1 0 0,0-1 0 0 0,0 0 1 0 0,18 5 144 0 0,-12-5-122 0 0,0 0-1 0 0,0-1 1 0 0,-1 0 0 0 0,1 0-1 0 0,0 0 1 0 0,9-4-1 0 0,39-16-160 0 0,-46 17 28 0 0,7-3-9 0 0,31-14-750 0 0,-43 18 759 0 0,0 1 1 0 0,1-1-1 0 0,-1 0 0 0 0,0 0 1 0 0,0-1-1 0 0,-1 1 1 0 0,6-7-1 0 0,-8 9 37 0 0,4-1 583 0 0,-4 1-147 0 0,2 6-455 0 0,8 17-137 0 0,-8-15 292 0 0,1 0 0 0 0,-1 0 0 0 0,5 6 1 0 0,-7-12-457 0 0,1 1 0 0 0,-1-1 0 0 0,0 1 0 0 0,1-1 0 0 0,-1 1 0 0 0,1-1 0 0 0,-1 0 0 0 0,1 0 0 0 0,0 0 0 0 0,-1 0 0 0 0,1 0 0 0 0,0 0 0 0 0,0 0 0 0 0,0-1 0 0 0,0 1 1 0 0,2 0-1 0 0,5-1-5382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60 14799 0 0,'36'-60'3527'0'0,"-39"75"-3323"0"0,-64 151 417 0 0,53-136-537 0 0,-77 186 233 0 0,-54 117-214 0 0,81-206-320 0 0,-102 152 0 0 0,153-262-201 0 0,5-8-4834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5983 0 0,'-8'2'542'0'0,"-10"3"-1519"0"0,16-4 1626 0 0,-1 0 0 0 0,0 0 0 0 0,1 0 0 0 0,0 1 0 0 0,-1-1 0 0 0,-3 4 0 0 0,4-3-100 0 0,1-1 1 0 0,-1 1-1 0 0,1 0 1 0 0,0-1-1 0 0,0 1 1 0 0,0 0-1 0 0,0 0 1 0 0,0 0-1 0 0,0 0 1 0 0,0 0-1 0 0,0 0 1 0 0,1 0-1 0 0,-1 0 1 0 0,1 0-1 0 0,0 0 1 0 0,-1 0-1 0 0,1 4 1 0 0,1-5-467 0 0,-1 0 0 0 0,1 1 0 0 0,-1-1 0 0 0,1 0 0 0 0,0 0 0 0 0,-1 0 0 0 0,1 0 0 0 0,0 0 0 0 0,0 0 0 0 0,0-1 0 0 0,0 1 0 0 0,0 0 0 0 0,0 0 0 0 0,0-1 0 0 0,0 1 0 0 0,1 0 0 0 0,0 0 26 0 0,2 1 10 0 0,0 1-1 0 0,1-1 1 0 0,-1-1 0 0 0,1 1-1 0 0,0-1 1 0 0,0 0 0 0 0,-1 0 0 0 0,1 0-1 0 0,8 0 1 0 0,7-1 84 0 0,19-2 0 0 0,-35 1-171 0 0,65-8 177 0 0,0-3 0 0 0,72-24 0 0 0,31-5-164 0 0,-146 35-149 0 0,-15 3-699 0 0,-1 0 1 0 0,0 2 0 0 0,11-2 0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50 6911 0 0,'0'0'528'0'0,"2"-1"-341"0"0,17-20 1057 0 0,-4 7 2517 0 0,-4 1 5221 0 0,-47 88-8922 0 0,21-40-5 0 0,-1-1 1 0 0,-2 0 0 0 0,-44 60-1 0 0,-10-8-1156 0 0,71-85 745 0 0,9-5-5585 0 0,5-4-301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5063 0 0,'0'0'544'0'0,"-3"9"1256"0"0,3 3 344 0 0,1-1 72 0 0,2 1 16 0 0,2 2-2368 0 0,1-1-472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23 13735 0 0,'4'-8'1246'0'0,"-1"1"-1028"0"0,-1 0 2352 0 0,-10 9-1325 0 0,-8 5-974 0 0,0 0-1 0 0,1 1 1 0 0,-25 18 0 0 0,24-15-137 0 0,-30 20-38 0 0,-107 64 168 0 0,134-84-264 0 0,-1 1 0 0 0,2 1 0 0 0,-22 18 0 0 0,31-19-17 0 0,10-6-33 0 0,-1-5 21 0 0,1 0 10 0 0,-1 1-1 0 0,1 0 1 0 0,-1 0 0 0 0,1 0-1 0 0,0-1 1 0 0,-1 1 0 0 0,1 0-1 0 0,0-1 1 0 0,0 1 0 0 0,0-1-1 0 0,0 1 1 0 0,1-1-1 0 0,-1 0 1 0 0,0 1 0 0 0,1-1-1 0 0,-1 0 1 0 0,0 0 0 0 0,3 1-1 0 0,3 3-98 0 0,0-1-1 0 0,13 6 1 0 0,-13-7 49 0 0,20 7-191 0 0,0-1 0 0 0,52 11 0 0 0,-56-15 178 0 0,180 31-190 0 0,-196-35 362 0 0,1 0 1 0 0,-1 1-1 0 0,0 0 1 0 0,1 0-1 0 0,-1 1 1 0 0,0 0-1 0 0,0 0 1 0 0,11 8-1 0 0,-16-11 38 0 0,-3 3-93 0 0,1 0 1 0 0,-1 0-1 0 0,1 0 0 0 0,-1 0 0 0 0,0 0 0 0 0,0-1 1 0 0,0 1-1 0 0,-1 0 0 0 0,1-1 0 0 0,-1 1 0 0 0,1 0 1 0 0,-1-1-1 0 0,0 0 0 0 0,0 0 0 0 0,0 1 0 0 0,0-1 1 0 0,0 0-1 0 0,0 0 0 0 0,-1-1 0 0 0,1 1 1 0 0,-1 0-1 0 0,-3 1 0 0 0,-7 4 163 0 0,-1-1-1 0 0,1-1 1 0 0,-17 5 0 0 0,29-10-192 0 0,-50 13 420 0 0,-90 12 1 0 0,40-9-364 0 0,90-14-54 0 0,-1 0 0 0 0,1 0-1 0 0,0-1 1 0 0,0-1 0 0 0,-1 0 0 0 0,1 0 0 0 0,0-1 0 0 0,-15-3 0 0 0,25 3-212 0 0,16-13-6327 0 0,-5 8-84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248 238 919 0 0,'-1'1'4548'0'0,"-25"27"1254"0"0,14-13-5101 0 0,-11 18-1 0 0,-5 11 316 0 0,-2-1 1 0 0,-2-1-1 0 0,-42 42 0 0 0,54-67-624 0 0,19-16-8 0 0,1-7-242 0 0,1 0-1 0 0,0 0 1 0 0,0 1-1 0 0,1-1 1 0 0,0 0-1 0 0,0 0 1 0 0,0 1-1 0 0,0-1 1 0 0,5-6-1 0 0,32-45 116 0 0,-35 51-234 0 0,46-55-130 0 0,2 2 0 0 0,2 2 0 0 0,112-88 0 0 0,-91 88-2 0 0,-65 51 95 0 0,-1 0 1 0 0,1 1 0 0 0,0 0-1 0 0,0 1 1 0 0,1 0 0 0 0,15-3-1 0 0,-24 6 19 0 0,0 0-1 0 0,0 1 0 0 0,1 0 1 0 0,-1-1-1 0 0,0 1 1 0 0,0 0-1 0 0,1 0 1 0 0,-1 0-1 0 0,0 0 0 0 0,1 1 1 0 0,-1-1-1 0 0,0 1 1 0 0,0-1-1 0 0,1 1 0 0 0,-1 0 1 0 0,0 0-1 0 0,0 0 1 0 0,0 0-1 0 0,0 0 0 0 0,0 0 1 0 0,0 1-1 0 0,0-1 1 0 0,-1 1-1 0 0,1-1 0 0 0,0 1 1 0 0,-1 0-1 0 0,1-1 1 0 0,-1 1-1 0 0,0 0 1 0 0,1 0-1 0 0,-1 0 0 0 0,0 0 1 0 0,0 0-1 0 0,1 4 1 0 0,0 1 17 0 0,-1 1 0 0 0,1-1 0 0 0,-1 0 0 0 0,0 1 0 0 0,-1-1 0 0 0,0 1 0 0 0,0 0 0 0 0,-1-1 0 0 0,-2 11 0 0 0,-4 10 203 0 0,-1-1 1 0 0,-2 0 0 0 0,-1-1-1 0 0,-23 42 1 0 0,25-52-251 0 0,-2 2-94 0 0,1 1 1 0 0,1-1 0 0 0,1 2 0 0 0,1-1-1 0 0,-8 33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6447 0 0,'0'0'11927'0'0,"0"-1"-10758"0"0,1-1-992 0 0,0 1 0 0 0,0 0 0 0 0,1-1 0 0 0,-1 1 0 0 0,0 0 0 0 0,0 0 0 0 0,1 0 0 0 0,-1 0 0 0 0,1 0 0 0 0,-1 0 0 0 0,1 0 0 0 0,-1 0 0 0 0,1 0 0 0 0,-1 1 0 0 0,1-1 0 0 0,0 1 0 0 0,-1-1 0 0 0,3 1 1 0 0,37-7 1001 0 0,-33 7-931 0 0,137-10 1202 0 0,-89 8-1345 0 0,0-2 0 0 0,0-3 0 0 0,55-14 0 0 0,-86 12-583 0 0,-1 0-1 0 0,0-2 0 0 0,-1-1 0 0 0,24-15 1 0 0,-21 11-1175 0 0,1-2-1360 0 0,-18 9 1051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40 6447 0 0,'0'0'6958'0'0,"-7"3"-6413"0"0,-3 3-440 0 0,-1 1 0 0 0,1-1 0 0 0,0 1 0 0 0,1 1 1 0 0,-1 0-1 0 0,2 0 0 0 0,-1 1 0 0 0,1 0 0 0 0,0 1 0 0 0,1 0 0 0 0,0 0 0 0 0,1 0 1 0 0,-6 12-1 0 0,5-6-61 0 0,0 1 1 0 0,2 0 0 0 0,-1 0-1 0 0,2 0 1 0 0,0 0-1 0 0,2 1 1 0 0,0-1 0 0 0,0 26-1 0 0,2-42 5 0 0,-1 0 0 0 0,1 0-1 0 0,0 0 1 0 0,0 0 0 0 0,1 0-1 0 0,-1 0 1 0 0,0 0 0 0 0,0 0 0 0 0,0 0-1 0 0,1 0 1 0 0,-1 0 0 0 0,0 0-1 0 0,1 0 1 0 0,-1 0 0 0 0,1 0 0 0 0,-1 0-1 0 0,1 0 1 0 0,0-1 0 0 0,-1 1-1 0 0,3 1 1 0 0,-2-1-9 0 0,0-1-1 0 0,0 1 1 0 0,0-1-1 0 0,1 0 1 0 0,-1 0-1 0 0,0 0 1 0 0,0 0-1 0 0,1 1 1 0 0,-1-2-1 0 0,0 1 1 0 0,0 0-1 0 0,1 0 1 0 0,-1 0-1 0 0,0-1 1 0 0,0 1-1 0 0,0 0 1 0 0,1-1 0 0 0,-1 1-1 0 0,1-1 1 0 0,8-4 113 0 0,0 0 1 0 0,0-1 0 0 0,-1 0-1 0 0,16-12 1 0 0,32-34 295 0 0,-45 40-362 0 0,3-2-11 0 0,16-20 0 0 0,-27 29-119 0 0,-1 0 0 0 0,1 0 0 0 0,-1 0 0 0 0,0 0 0 0 0,0-1 0 0 0,-1 1 0 0 0,0-1 0 0 0,4-11 0 0 0,-6 16-14 0 0,0-1 0 0 0,0 0 0 0 0,0 0 0 0 0,-1 0 0 0 0,1 0 0 0 0,0 1 1 0 0,-1-1-1 0 0,1 0 0 0 0,-1 0 0 0 0,1 1 0 0 0,-1-1 0 0 0,0 0 0 0 0,0 1 0 0 0,0-1 0 0 0,0 1 0 0 0,0-1 1 0 0,0 1-1 0 0,0-1 0 0 0,0 1 0 0 0,-1 0 0 0 0,1-1 0 0 0,-1 1 0 0 0,-1-1 0 0 0,-5-4-147 0 0,-1 1-1 0 0,1 0 1 0 0,-11-5-1 0 0,11 6 66 0 0,-26-10-98 0 0,-12-6 189 0 0,42 18 39 0 0,0-1-1 0 0,1 1 1 0 0,-1 0 0 0 0,1-1-1 0 0,0 0 1 0 0,0 0 0 0 0,0 0-1 0 0,0 0 1 0 0,-3-5 0 0 0,6 8-22 0 0,0-1 0 0 0,-1 1 1 0 0,1-1-1 0 0,0 1 0 0 0,0 0 1 0 0,0-1-1 0 0,0 1 1 0 0,0-1-1 0 0,-1 1 0 0 0,1-1 1 0 0,0 1-1 0 0,0 0 1 0 0,0-1-1 0 0,0 1 0 0 0,0-1 1 0 0,1 1-1 0 0,-1-1 0 0 0,0 1 1 0 0,0 0-1 0 0,0-1 1 0 0,0 1-1 0 0,0-1 0 0 0,0 1 1 0 0,1 0-1 0 0,-1-1 0 0 0,0 1 1 0 0,0 0-1 0 0,1-1 1 0 0,-1 1-1 0 0,1-1 0 0 0,6-5-3510 0 0,4 0-1414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525 102 15199 0 0,'35'-102'5631'0'0,"-37"103"-5306"0"0,-7 3-326 0 0,1 1 0 0 0,0 0 0 0 0,1 1 0 0 0,-1 0 0 0 0,1 0 0 0 0,0 0 0 0 0,1 1 0 0 0,-1 0 0 0 0,1 0-1 0 0,1 1 1 0 0,-7 9 0 0 0,-5 13-66 0 0,-24 54-1 0 0,-73 224 188 0 0,36-87-48 0 0,53-156-118 0 0,-41 101-324 0 0,50-133 266 0 0,-1 0 0 0 0,-38 54 0 0 0,16-33-1376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4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16 151 12815 0 0,'-7'-3'1158'0'0,"-1"1"3499"0"0,14 0-4297 0 0,1 0 0 0 0,0 0 0 0 0,0 0 0 0 0,0 1 0 0 0,0 0 0 0 0,10 0-1 0 0,2 0 67 0 0,-2-1-134 0 0,343-53 2923 0 0,-98-14-4625 0 0,-247 64-935 0 0,-8 2-2605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13 8663 0 0,'0'0'787'0'0,"1"-1"-646"0"0,24-11 941 0 0,-42 12 586 0 0,7 3-1392 0 0,1 0 0 0 0,-1 0 1 0 0,1 0-1 0 0,0 1 0 0 0,-11 7 1 0 0,-42 29 213 0 0,19-11-305 0 0,-34 24-134 0 0,-25 14-20 0 0,84-57 21 0 0,0-1 1 0 0,0 0-1 0 0,-1-1 0 0 0,-19 5 1 0 0,24-10 41 0 0,8-2-29 0 0,0 0-1 0 0,0 1 0 0 0,1 0 0 0 0,-1 0 0 0 0,1 0 0 0 0,-1 1 1 0 0,1 0-1 0 0,-8 5 0 0 0,13-7-69 0 0,-1-1 0 0 0,1 1 0 0 0,-1-1 0 0 0,1 1 0 0 0,-1-1 0 0 0,1 1 0 0 0,-1 0 0 0 0,1-1 0 0 0,0 1 0 0 0,-1 0 0 0 0,1-1 0 0 0,0 1 1 0 0,0 0-1 0 0,-1 0 0 0 0,1-1 0 0 0,0 1 0 0 0,0 0 0 0 0,0 0 0 0 0,0-1 0 0 0,0 1 0 0 0,0 0 0 0 0,0 0 0 0 0,0-1 0 0 0,0 2 0 0 0,6 13-280 0 0,-4-13 160 0 0,1 1 0 0 0,0-1 0 0 0,-1 0 0 0 0,1 0 0 0 0,0 0 1 0 0,0 0-1 0 0,0 0 0 0 0,0 0 0 0 0,1-1 0 0 0,-1 0 0 0 0,0 1 1 0 0,7 0-1 0 0,-7-1 94 0 0,21 6 29 0 0,0-2 0 0 0,48 6-1 0 0,50-7 1202 0 0,-59-7-309 0 0,-37 0-151 0 0,31 3-1 0 0,-56 0-724 0 0,1 0 1 0 0,-1 0 0 0 0,0 0-1 0 0,0 0 1 0 0,0 1-1 0 0,1-1 1 0 0,-1 0-1 0 0,0 1 1 0 0,0-1-1 0 0,0 1 1 0 0,0-1-1 0 0,0 1 1 0 0,1 0 0 0 0,-1-1-10 0 0,-1 1 1 0 0,0-1-1 0 0,1 1 1 0 0,-1-1-1 0 0,0 0 1 0 0,0 1-1 0 0,1-1 1 0 0,-1 1 0 0 0,0-1-1 0 0,0 1 1 0 0,0-1-1 0 0,1 1 1 0 0,-1-1-1 0 0,0 1 1 0 0,0-1 0 0 0,0 1-1 0 0,0-1 1 0 0,0 1-1 0 0,0-1 1 0 0,0 1-1 0 0,0 0 1 0 0,-1 2-2 0 0,0-1 0 0 0,0 0 0 0 0,0 1 0 0 0,0-1 0 0 0,-1 0 0 0 0,1 0 0 0 0,0 0 0 0 0,-1 0 0 0 0,0 0 1 0 0,-3 4-1 0 0,-10 7 99 0 0,-1-1 1 0 0,-1 0 0 0 0,1-1 0 0 0,-38 17 0 0 0,17-9 39 0 0,-22 13 91 0 0,-90 34 0 0 0,135-61-229 0 0,-1-1 0 0 0,0 0 0 0 0,0-1 0 0 0,0 0 0 0 0,-30 0 0 0 0,34-3-1 0 0,0-1 1 0 0,0 0-1 0 0,0 0 1 0 0,1-1-1 0 0,-1-1 1 0 0,1 0-1 0 0,0 0 1 0 0,-1-1-1 0 0,-11-6 1 0 0,18 7 15 0 0,0 1-1 0 0,1-1 1 0 0,-1 0 0 0 0,1 0 0 0 0,0-1-1 0 0,0 1 1 0 0,0-1 0 0 0,-5-6 0 0 0,2 1 1191 0 0,3 4-781 0 0,8 8-3155 0 0,10 9-2842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45 2303 0 0,'-2'1'8356'0'0,"-12"14"-6587"0"0,0 1 0 0 0,-14 22 0 0 0,14-16-1684 0 0,0 2 1 0 0,2-1-1 0 0,1 1 1 0 0,1 1 0 0 0,-13 48-1 0 0,22-71-77 0 0,-2 12-13 0 0,-1 0-1 0 0,-1 23 1 0 0,5-32 64 0 0,0-1 0 0 0,0 1 0 0 0,0 0 1 0 0,1 0-1 0 0,-1-1 0 0 0,1 1 0 0 0,1 0 0 0 0,-1-1 1 0 0,0 1-1 0 0,1-1 0 0 0,0 0 0 0 0,3 5 1 0 0,-4-8-5 0 0,0 1 1 0 0,1-1-1 0 0,-1 0 1 0 0,0 0-1 0 0,1 1 1 0 0,-1-1-1 0 0,1 0 1 0 0,0 0-1 0 0,-1-1 1 0 0,1 1-1 0 0,0 0 1 0 0,0 0-1 0 0,-1-1 1 0 0,1 1-1 0 0,0-1 1 0 0,0 0-1 0 0,0 0 1 0 0,0 1-1 0 0,0-1 1 0 0,-1 0-1 0 0,1 0 1 0 0,0-1-1 0 0,0 1 1 0 0,0 0-1 0 0,2-1 1 0 0,3-1 41 0 0,1 1 1 0 0,-1-2 0 0 0,0 1-1 0 0,0-1 1 0 0,8-4 0 0 0,14-10 248 0 0,-1-1 0 0 0,0-2 0 0 0,-2-1-1 0 0,0-1 1 0 0,-1-1 0 0 0,33-41 0 0 0,-51 56-442 0 0,0-1-1 0 0,-1 0 1 0 0,-1-1 0 0 0,1 1-1 0 0,-2-1 1 0 0,1 0-1 0 0,-1 0 1 0 0,-1-1-1 0 0,0 1 1 0 0,0-1 0 0 0,-1 1-1 0 0,0-1 1 0 0,-1 0-1 0 0,0 0 1 0 0,-1-11 0 0 0,0-42-3534 0 0,1 53 1974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403 780 5983 0 0,'0'0'464'0'0,"0"2"-305"0"0,-3 47 7902 0 0,5-50-7182 0 0,14-12-137 0 0,1 0 1 0 0,-2-1-1 0 0,1 0 1 0 0,-2-2-1 0 0,24-31 1 0 0,52-94-612 0 0,-76 118 35 0 0,13-27-182 0 0,-3-1 0 0 0,35-101 0 0 0,-51 130-128 0 0,3-8-135 0 0,-2 0 0 0 0,0-1 1 0 0,7-58-1 0 0,-14 74 195 0 0,-1 7 65 0 0,0 0 0 0 0,-1-1 0 0 0,0 1 1 0 0,0 0-1 0 0,-2-17 0 0 0,1 25 18 0 0,1-1-1 0 0,0 1 1 0 0,0-1 0 0 0,0 0 0 0 0,0 1-1 0 0,-1-1 1 0 0,1 1 0 0 0,0-1 0 0 0,-1 0-1 0 0,1 1 1 0 0,0-1 0 0 0,-1 1-1 0 0,1-1 1 0 0,-1 1 0 0 0,1-1 0 0 0,-1 1-1 0 0,1 0 1 0 0,-1-1 0 0 0,1 1 0 0 0,-1 0-1 0 0,1-1 1 0 0,-1 1 0 0 0,1 0 0 0 0,-1-1-1 0 0,0 1 1 0 0,-1 0-3 0 0,1 0-1 0 0,0 0 1 0 0,0 0-1 0 0,0 0 1 0 0,0 1-1 0 0,0-1 1 0 0,0 0 0 0 0,0 0-1 0 0,0 1 1 0 0,0-1-1 0 0,0 1 1 0 0,0-1-1 0 0,-2 2 1 0 0,-1 1-11 0 0,-1 1 1 0 0,1-1-1 0 0,0 1 1 0 0,-6 6-1 0 0,-13 21-36 0 0,0 1 0 0 0,-29 58 1 0 0,29-48 55 0 0,-23 44 19 0 0,-46 124 1 0 0,-17 99 163 0 0,99-279-173 0 0,-7 20 17 0 0,-2 0-1 0 0,-2-2 0 0 0,-3 0 1 0 0,-1-1-1 0 0,-48 65 0 0 0,60-95-37 0 0,-49 62-119 0 0,50-65-244 0 0,-1-1 0 0 0,0 0-1 0 0,-21 15 1 0 0,31-26 133 0 0,1-1 0 0 0,-1 1-1 0 0,1-1 1 0 0,-1 0 0 0 0,1 0-1 0 0,-1 0 1 0 0,-5 2 0 0 0,6-3-546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90 13103 0 0,'-15'3'1394'0'0,"14"-3"-1338"0"0,0 1 1 0 0,1-1 0 0 0,-1 0 0 0 0,0 0 0 0 0,1 0 0 0 0,-1 1 0 0 0,0-1 0 0 0,1 0-1 0 0,-1 1 1 0 0,1-1 0 0 0,-1 0 0 0 0,1 1 0 0 0,-1-1 0 0 0,0 1 0 0 0,1-1 0 0 0,0 1-1 0 0,-1-1 1 0 0,0 2 0 0 0,1-2 20 0 0,0 1 1 0 0,0-1-1 0 0,0 0 0 0 0,0 1 1 0 0,0-1-1 0 0,0 1 0 0 0,0-1 0 0 0,0 0 1 0 0,0 1-1 0 0,0-1 0 0 0,0 0 1 0 0,0 1-1 0 0,1-1 0 0 0,-1 0 0 0 0,0 1 1 0 0,0-1-1 0 0,0 0 0 0 0,1 1 1 0 0,-1-1-1 0 0,0 0 0 0 0,0 1 0 0 0,1-1 1 0 0,14 11 1252 0 0,-11-10-1216 0 0,0 0 1 0 0,-1 0 0 0 0,1 0 0 0 0,0 0 0 0 0,0 0 0 0 0,0-1 0 0 0,0 0 0 0 0,-1 0 0 0 0,1 0 0 0 0,0 0 0 0 0,5-1 0 0 0,6-2 192 0 0,22-7 1 0 0,-15 4-69 0 0,161-57 382 0 0,-101 33-6795 0 0,-46 17-432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575 743 10591 0 0,'0'0'819'0'0,"0"1"-534"0"0,1 13 469 0 0,0 0 0 0 0,-1-1-1 0 0,-1 16 1 0 0,0-15-129 0 0,0-1-1 0 0,1 1 1 0 0,2 15 0 0 0,-2-27-323 0 0,4-2-162 0 0,0-1 0 0 0,-1 1-1 0 0,1-1 1 0 0,-1 0 0 0 0,1 0 0 0 0,-1 0-1 0 0,1 0 1 0 0,-1-1 0 0 0,0 0-1 0 0,0 1 1 0 0,1-1 0 0 0,-1 0 0 0 0,-1 0-1 0 0,1-1 1 0 0,4-3 0 0 0,4-6-8 0 0,-1 0 0 0 0,13-18 1 0 0,-7 7 26 0 0,36-47-105 0 0,-4-3-1 0 0,-3-2 0 0 0,56-126 1 0 0,-43 52-396 0 0,-49 120 152 0 0,-2 0 0 0 0,0 0 0 0 0,2-40 0 0 0,-8 65 160 0 0,-1-1-1 0 0,0 0 0 0 0,0 1 1 0 0,-1-1-1 0 0,1 0 1 0 0,-3-7-1 0 0,3 11 24 0 0,0 0 1 0 0,-1 0-1 0 0,1 0 0 0 0,-1 0 0 0 0,1 0 0 0 0,-1 0 1 0 0,0 0-1 0 0,1 0 0 0 0,-1 0 0 0 0,0 0 0 0 0,1 1 1 0 0,-1-1-1 0 0,0 0 0 0 0,0 0 0 0 0,0 1 0 0 0,0-1 1 0 0,0 0-1 0 0,0 1 0 0 0,0-1 0 0 0,0 1 0 0 0,0 0 1 0 0,0-1-1 0 0,0 1 0 0 0,0 0 0 0 0,0-1 0 0 0,0 1 0 0 0,0 0 1 0 0,0 0-1 0 0,0 0 0 0 0,0 0 0 0 0,0 0 0 0 0,-1 0 1 0 0,0 1-1 0 0,-4 0-3 0 0,0 0 1 0 0,0 1-1 0 0,0 0 0 0 0,0 0 1 0 0,0 1-1 0 0,0-1 0 0 0,1 1 0 0 0,-1 0 1 0 0,-9 8-1 0 0,-3 4-41 0 0,-21 23 0 0 0,29-28 47 0 0,-28 30 16 0 0,1 2 1 0 0,3 2-1 0 0,1 1 0 0 0,-39 71 1 0 0,37-47 12 0 0,2 2 1 0 0,-37 119 0 0 0,-26 103 38 0 0,72-226 59 0 0,-4 0 1 0 0,-2-2-1 0 0,-3-2 1 0 0,-2 0-1 0 0,-4-3 0 0 0,-57 71 1 0 0,79-110-179 0 0,-35 39 193 0 0,43-51-313 0 0,0 0 0 0 0,-1-1 1 0 0,0 0-1 0 0,-11 7 0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49 10591 0 0,'-33'1'705'0'0,"25"-1"2006"0"0,0 1 3595 0 0,12 8-5306 0 0,-3-8-929 0 0,0 0 0 0 0,0 1 0 0 0,0-1 0 0 0,0 0 0 0 0,0 0 0 0 0,0 0 0 0 0,0 0 0 0 0,0 0 0 0 0,1 0 0 0 0,-1-1 0 0 0,0 1 0 0 0,1 0 0 0 0,-1-1 0 0 0,1 1 0 0 0,-1-1 0 0 0,1 1 1 0 0,-1-1-1 0 0,3 1 0 0 0,31 1 711 0 0,-24-2-601 0 0,15 0 19 0 0,0-2 0 0 0,0 0 0 0 0,0-1 0 0 0,25-8 0 0 0,102-25-1484 0 0,-84 19-1579 0 0,-44 10 823 0 0</inkml:trace>
  <inkml:trace contextRef="#ctx0" brushRef="#br0" timeOffset="1">707 5 10591 0 0,'0'0'819'0'0,"-7"6"-502"0"0,-8 12 1619 0 0,1 1 0 0 0,1 0 0 0 0,0 1 0 0 0,-15 33 0 0 0,25-48-1866 0 0,-9 20 387 0 0,0 0 0 0 0,-13 46 0 0 0,13-17-7639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12495 0 0,'0'0'552'0'0,"7"-7"248"0"0,0 3-800 0 0,1-1 0 0 0,2 3 0 0 0,-1 2 64 0 0,2 2-64 0 0,0 1 96 0 0,0 3-5696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32 12871 0 0,'0'0'5992'0'0,"-2"1"-5482"0"0,-8 2-361 0 0,1 0 1 0 0,-1 1-1 0 0,1 0 1 0 0,0 0-1 0 0,0 1 1 0 0,0 0-1 0 0,1 1 1 0 0,0 0-1 0 0,0 0 1 0 0,0 1-1 0 0,0-1 1 0 0,1 2-1 0 0,1-1 1 0 0,-8 12-1 0 0,5-7-39 0 0,-1 3 25 0 0,0 1 1 0 0,-9 18-1 0 0,17-29-108 0 0,0-1 0 0 0,1 1-1 0 0,-1-1 1 0 0,1 1 0 0 0,0 0-1 0 0,0 0 1 0 0,0 0 0 0 0,1 0-1 0 0,0 0 1 0 0,0-1 0 0 0,0 1-1 0 0,1 10 1 0 0,0-12 14 0 0,0 0-1 0 0,0 0 1 0 0,0 0 0 0 0,1-1 0 0 0,-1 1 0 0 0,1 0-1 0 0,-1 0 1 0 0,1-1 0 0 0,0 1 0 0 0,0-1 0 0 0,0 1-1 0 0,0-1 1 0 0,0 0 0 0 0,1 0 0 0 0,-1 0 0 0 0,1 0-1 0 0,-1 0 1 0 0,1-1 0 0 0,0 1 0 0 0,0-1-1 0 0,0 1 1 0 0,-1-1 0 0 0,1 0 0 0 0,1 0 0 0 0,-1-1-1 0 0,0 1 1 0 0,0-1 0 0 0,6 1 0 0 0,6 0 160 0 0,1-2 1 0 0,0 1-1 0 0,-1-2 0 0 0,23-5 1 0 0,-33 7-195 0 0,10-3 56 0 0,44-9 78 0 0,-53 10-132 0 0,0 0 0 0 0,0 0 0 0 0,0-1 1 0 0,0 0-1 0 0,-1 0 0 0 0,11-7 0 0 0,-14 8-11 0 0,0 1-1 0 0,0-1 1 0 0,0 0 0 0 0,-1 0-1 0 0,1 0 1 0 0,-1 0 0 0 0,1-1-1 0 0,-1 1 1 0 0,0 0-1 0 0,0-1 1 0 0,0 1 0 0 0,0 0-1 0 0,0-1 1 0 0,-1 1 0 0 0,1-1-1 0 0,-1 0 1 0 0,0 1 0 0 0,1-1-1 0 0,-1 1 1 0 0,0-1-1 0 0,0 1 1 0 0,-1-1 0 0 0,1 0-1 0 0,-2-4 1 0 0,-1-5-84 0 0,-1 0 1 0 0,0 1-1 0 0,-13-22 0 0 0,9 15-49 0 0,-4-6-139 0 0,7 16-6 0 0,1-1-1 0 0,0 1 1 0 0,0-1-1 0 0,1 1 1 0 0,0-1-1 0 0,1 0 1 0 0,0 0-1 0 0,0 0 1 0 0,0-13-1 0 0,2 20-336 0 0,16-4-3090 0 0,-4 7-2449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15175 0 0,'0'0'1372'0'0,"-1"2"-1130"0"0,-1 8-41 0 0,-1 1 0 0 0,0-1 0 0 0,-1 0 0 0 0,0 0 0 0 0,-1-1 0 0 0,0 1 0 0 0,0-1 0 0 0,-9 12 0 0 0,-8 6 248 0 0,-30 31-1 0 0,-40 31-130 0 0,21-21-142 0 0,69-66-147 0 0,1-1 0 0 0,0 0 1 0 0,0 0-1 0 0,0 0 1 0 0,0 0-1 0 0,0 1 1 0 0,0-1-1 0 0,0 1 0 0 0,0-1 1 0 0,0 0-1 0 0,1 1 1 0 0,-1-1-1 0 0,0 1 1 0 0,1 0-1 0 0,0-1 0 0 0,-1 1 1 0 0,1-1-1 0 0,0 1 1 0 0,0 0-1 0 0,0-1 1 0 0,0 1-1 0 0,0 0 0 0 0,0-1 1 0 0,0 1-1 0 0,0 0 1 0 0,1 1-1 0 0,0-2 5 0 0,0 0-1 0 0,1 1 0 0 0,-1-1 0 0 0,0 0 1 0 0,0 0-1 0 0,1 0 0 0 0,-1-1 1 0 0,0 1-1 0 0,1 0 0 0 0,-1 0 1 0 0,1-1-1 0 0,-1 1 0 0 0,1-1 1 0 0,0 1-1 0 0,-1-1 0 0 0,3 1 1 0 0,4 1 99 0 0,4 3-29 0 0,-1-1 0 0 0,1-1-1 0 0,0 0 1 0 0,0-1 0 0 0,20 2 0 0 0,-14-3-1433 0 0,29-3 1 0 0,-30 0 70 0 0</inkml:trace>
  <inkml:trace contextRef="#ctx0" brushRef="#br0" timeOffset="1">717 66 15487 0 0,'0'0'1408'0'0,"-1"0"-1162"0"0,-2 0-155 0 0,0 0 0 0 0,0 0 0 0 0,0 1 1 0 0,0-1-1 0 0,0 1 0 0 0,0 0 0 0 0,0 0 1 0 0,0 0-1 0 0,0 0 0 0 0,0 0 0 0 0,1 1 1 0 0,-1-1-1 0 0,1 1 0 0 0,-1 0 1 0 0,1 0-1 0 0,0 0 0 0 0,-3 2 0 0 0,-4 5 229 0 0,1-1-1 0 0,0 1 0 0 0,-8 11 1 0 0,-14 23 80 0 0,3 0 1 0 0,1 2 0 0 0,-23 55-1 0 0,47-95-448 0 0,0 0-1 0 0,1 0 1 0 0,0 0 0 0 0,0 0-1 0 0,0 0 1 0 0,1 8 0 0 0,0-12-336 0 0,12-2-3654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11055 0 0,'0'0'488'0'0,"3"-7"224"0"0,7 6-360 0 0,-1 2 56 0 0,1 2 8 0 0,-1 2-5752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60 150 6447 0 0,'0'0'499'0'0,"-1"1"-23"0"0,1 1 140 0 0,-1 0-1 0 0,1 0 1 0 0,-1 0-1 0 0,1 0 1 0 0,0-1-1 0 0,-1 1 1 0 0,1 0-1 0 0,0 0 1 0 0,0 0-1 0 0,1 3 1 0 0,-1-4-483 0 0,1 0 0 0 0,-1 0 0 0 0,0 0 0 0 0,1-1 0 0 0,-1 1 0 0 0,1 0 0 0 0,-1 0 0 0 0,1 0 0 0 0,0-1 0 0 0,-1 1 0 0 0,1 0 0 0 0,0-1 0 0 0,-1 1 0 0 0,1-1 0 0 0,0 1 0 0 0,0-1 0 0 0,-1 1 0 0 0,1-1 0 0 0,0 1 0 0 0,0-1 0 0 0,0 0 0 0 0,0 1 0 0 0,0-1 0 0 0,0 0 0 0 0,1 1 0 0 0,5 0 188 0 0,1-1-1 0 0,-1 1 1 0 0,1-1-1 0 0,-1-1 1 0 0,1 1-1 0 0,-1-1 0 0 0,12-3 1 0 0,53-19 413 0 0,-55 17-598 0 0,-2 0-214 0 0,0 1 1 0 0,0-2 0 0 0,0 0 0 0 0,-1-1 0 0 0,-1-1 0 0 0,1 0 0 0 0,-1 0 0 0 0,-1-2 0 0 0,19-18 0 0 0,-25 23-110 0 0,-5 5 126 0 0,0 1 0 0 0,0-1 1 0 0,-1 0-1 0 0,1 1 0 0 0,0-1 1 0 0,-1 0-1 0 0,1 0 0 0 0,0 1 0 0 0,-1-1 1 0 0,1 0-1 0 0,-1 0 0 0 0,0 0 0 0 0,1 0 1 0 0,-1 0-1 0 0,0 0 0 0 0,1 1 1 0 0,-1-3-1 0 0,-10 4-838 0 0,-20 8 851 0 0,1 0-1 0 0,0 2 0 0 0,1 2 0 0 0,0 0 1 0 0,-49 33-1 0 0,58-33 262 0 0,1 1 0 0 0,1 1-1 0 0,0 1 1 0 0,1 0 0 0 0,1 1 0 0 0,0 1-1 0 0,1 0 1 0 0,-18 33 0 0 0,30-47-212 0 0,0 0 0 0 0,0-1 0 0 0,0 1 0 0 0,1 0 0 0 0,0 0 0 0 0,-1 0 0 0 0,2 1 0 0 0,-1-1 0 0 0,0 0 0 0 0,1 0 0 0 0,0 0 0 0 0,0 1 0 0 0,0 4 1 0 0,1-8-144 0 0,0 0 0 0 0,0 0 1 0 0,-1 0-1 0 0,1 0 1 0 0,0-1-1 0 0,0 1 1 0 0,0 0-1 0 0,0 0 1 0 0,0-1-1 0 0,0 1 1 0 0,0-1-1 0 0,0 1 0 0 0,0-1 1 0 0,0 1-1 0 0,0-1 1 0 0,0 0-1 0 0,0 1 1 0 0,2-1-1 0 0,11 2-6086 0 0</inkml:trace>
  <inkml:trace contextRef="#ctx0" brushRef="#br0" timeOffset="1">431 367 8751 0 0,'0'0'8481'0'0,"-4"-7"-7014"0"0,3 5-1269 0 0,0 0 1 0 0,1 0-1 0 0,-1 0 0 0 0,1 0 0 0 0,-1 0 0 0 0,1 0 1 0 0,0 0-1 0 0,0 0 0 0 0,0-1 0 0 0,0 1 0 0 0,0 0 0 0 0,1 0 1 0 0,-1 0-1 0 0,1 0 0 0 0,-1 0 0 0 0,1 0 0 0 0,0 0 1 0 0,0 0-1 0 0,2-4 0 0 0,2-4 246 0 0,1 0 1 0 0,10-13-1 0 0,-11 17-153 0 0,22-26 251 0 0,0 2 1 0 0,2 1-1 0 0,52-40 0 0 0,-64 55-486 0 0,1 0-183 0 0,0 0-1 0 0,29-15 1 0 0,-36 23-93 0 0,1 0 0 0 0,0 1 0 0 0,0 0 1 0 0,0 1-1 0 0,22-4 0 0 0,-33 7 81 0 0,0 15-97 0 0,-2-9 230 0 0,0 0 0 0 0,0 0 0 0 0,-1 0 0 0 0,0 0 0 0 0,0 0-1 0 0,0 0 1 0 0,-4 5 0 0 0,-22 33-26 0 0,16-26 28 0 0,-9 13 49 0 0,1 2 1 0 0,-27 59-1 0 0,46-87-44 0 0,-1-1 0 0 0,1 1-1 0 0,0 0 1 0 0,0-1 0 0 0,1 1-1 0 0,-1 0 1 0 0,1 0 0 0 0,0-1 0 0 0,0 1-1 0 0,0 5 1 0 0,0-8-43 0 0,1 0 0 0 0,-1-1 0 0 0,0 1 1 0 0,1 0-1 0 0,-1-1 0 0 0,1 1 0 0 0,-1-1 0 0 0,1 1 0 0 0,-1 0 0 0 0,1-1 0 0 0,-1 1 1 0 0,1-1-1 0 0,0 1 0 0 0,-1-1 0 0 0,1 0 0 0 0,0 1 0 0 0,-1-1 0 0 0,1 0 0 0 0,0 1 1 0 0,-1-1-1 0 0,1 0 0 0 0,0 0 0 0 0,0 0 0 0 0,17 3-764 0 0,0-3-853 0 0,3-4-423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46 10591 0 0,'1'-6'308'0'0,"0"4"-200"0"0,-1 1-1 0 0,0-1 1 0 0,0 1 0 0 0,1-1-1 0 0,-1 0 1 0 0,0 1 0 0 0,0-1-1 0 0,-1 1 1 0 0,1-1 0 0 0,0 1-1 0 0,-1-1 1 0 0,1 1 0 0 0,0-1-1 0 0,-1 1 1 0 0,0-1 0 0 0,1 1-1 0 0,-1 0 1 0 0,0-1 0 0 0,0 1 0 0 0,0 0-1 0 0,0-1 1 0 0,0 1 0 0 0,-2-2-1 0 0,3 3 135 0 0,-1 0 1 0 0,1-1-1 0 0,-1 1 0 0 0,0 0 0 0 0,1 0 0 0 0,-1-1 0 0 0,0 1 1 0 0,1 0-1 0 0,-1 0 0 0 0,0 0 0 0 0,1 0 0 0 0,-1 0 0 0 0,0 0 1 0 0,0 0-1 0 0,1 0 0 0 0,-1 0 0 0 0,0 0 0 0 0,1 1 0 0 0,-1-1 1 0 0,0 0-1 0 0,1 0 0 0 0,-1 1 0 0 0,1-1 0 0 0,-2 1 0 0 0,-13 9 563 0 0,8-3-716 0 0,1 1-1 0 0,0 0 1 0 0,1 0-1 0 0,0 1 1 0 0,0 0 0 0 0,-5 15-1 0 0,-3 3 20 0 0,-147 263 1006 0 0,20-39-275 0 0,98-168-519 0 0,-21 40-32 0 0,50-100-309 0 0,1 0 1 0 0,1 1-1 0 0,-10 30 0 0 0,21-52-120 0 0,4-1-3277 0 0,-2-1 3017 0 0,0 0 0 0 0,-1 0-1 0 0,1 0 1 0 0,0 0-1 0 0,-1 0 1 0 0,4-2-1 0 0,6-3-1402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71 164 12439 0 0,'-20'0'1206'0'0,"-10"0"752"0"0,10 2 5610 0 0,31-1-6367 0 0,1-1-902 0 0,-1-1-1 0 0,1 0 0 0 0,-1-1 0 0 0,13-3 0 0 0,9-1 45 0 0,164-33 615 0 0,-76 15-831 0 0,122-33-375 0 0,-137 31-8404 0 0,-85 21 732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28 8287 0 0,'0'0'382'0'0,"0"-8"126"0"0,0 8-447 0 0,0-1 1 0 0,0 0 0 0 0,0 1-1 0 0,0-1 1 0 0,0 1 0 0 0,-1-1-1 0 0,1 0 1 0 0,0 1 0 0 0,0-1 0 0 0,-1 1-1 0 0,1-1 1 0 0,0 1 0 0 0,-1-1-1 0 0,1 1 1 0 0,0-1 0 0 0,-1 1-1 0 0,1-1 1 0 0,-1 1 0 0 0,1-1-1 0 0,-1 1 1 0 0,1 0 0 0 0,-1-1-1 0 0,1 1 1 0 0,-1 0 0 0 0,1 0-1 0 0,-1-1 1 0 0,0 1 0 0 0,1 0 0 0 0,-1 0-1 0 0,1 0 1 0 0,-1-1 0 0 0,0 1-1 0 0,1 0 1 0 0,-1 0 0 0 0,-1 0-1 0 0,1 0 333 0 0,-7-2 21 0 0,1 1 0 0 0,0 0 0 0 0,0 0 0 0 0,-1 0 0 0 0,1 1-1 0 0,-1 0 1 0 0,1 1 0 0 0,0-1 0 0 0,-12 4 0 0 0,-6 2-134 0 0,-33 14 0 0 0,24-9 379 0 0,-91 39 23 0 0,103-39-617 0 0,0 1 0 0 0,1 1 0 0 0,-29 23 0 0 0,41-28-59 0 0,0 0 0 0 0,-10 15 0 0 0,18-22 46 0 0,8 9 11 0 0,-5-8-64 0 0,0 0 0 0 0,0 0 1 0 0,0 0-1 0 0,1-1 0 0 0,-1 1 0 0 0,1 0 0 0 0,-1-1 0 0 0,1 0 0 0 0,0 1 0 0 0,-1-1 0 0 0,1 0 1 0 0,4 1-1 0 0,39 4-62 0 0,-23-3-30 0 0,23 6-174 0 0,-1 1-1 0 0,74 29 0 0 0,-110-36 266 0 0,-6-2 3 0 0,1 0-1 0 0,-1 0 1 0 0,0 1 0 0 0,1-1 0 0 0,-1 1-1 0 0,4 3 1 0 0,4 6 92 0 0,-10-5-70 0 0,-2-4-2 0 0,1 1-1 0 0,0 1 1 0 0,0-1 0 0 0,0 0-1 0 0,-1 1 1 0 0,1-1-1 0 0,-1 1 1 0 0,0-1-1 0 0,0 0 1 0 0,0 1-1 0 0,0-1 1 0 0,-1 0-1 0 0,1 0 1 0 0,-4 5 0 0 0,-4 4 51 0 0,-17 21 1 0 0,20-27-47 0 0,-2 4-13 0 0,0-1 0 0 0,-1 0 0 0 0,0 0 0 0 0,-1-1 0 0 0,0 0 0 0 0,0-1 0 0 0,-1 0 0 0 0,0 0-1 0 0,0-2 1 0 0,-1 1 0 0 0,1-1 0 0 0,-1-1 0 0 0,0 0 0 0 0,-25 5 0 0 0,3-5 147 0 0,-2-2 1 0 0,1-1-1 0 0,0-2 0 0 0,0-1 0 0 0,0-1 0 0 0,0-3 0 0 0,-65-17 1 0 0,95 21-153 0 0,-30-11 184 0 0,33 13-208 0 0,0-1 0 0 0,1 0 0 0 0,-1 0-1 0 0,1 0 1 0 0,-1 0 0 0 0,1 0 0 0 0,-1 0 0 0 0,1 0 0 0 0,0 0 0 0 0,0 0 0 0 0,-1-1 0 0 0,1 1 0 0 0,0-1 0 0 0,0 1-1 0 0,0-1 1 0 0,0 1 0 0 0,0-3 0 0 0,0 3-24 0 0,1 0 1 0 0,0 0-1 0 0,0 0 0 0 0,1 0 1 0 0,-1 0-1 0 0,0 0 0 0 0,0 0 0 0 0,0 0 1 0 0,1 0-1 0 0,-1 0 0 0 0,0 0 0 0 0,1 0 1 0 0,-1 0-1 0 0,1 0 0 0 0,-1 0 0 0 0,1 1 1 0 0,-1-1-1 0 0,1 0 0 0 0,0 0 0 0 0,-1 1 1 0 0,1-1-1 0 0,0 0 0 0 0,0 1 0 0 0,0-1 1 0 0,-1 1-1 0 0,1-1 0 0 0,0 1 1 0 0,0-1-1 0 0,0 1 0 0 0,0 0 0 0 0,1-1 1 0 0,2 0-161 0 0,-1-1 0 0 0,1 1 1 0 0,-1 1-1 0 0,1-1 1 0 0,0 0-1 0 0,-1 1 1 0 0,6 0-1 0 0,5 1-430 0 0,0 2-10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2 14047 0 0,'0'0'646'0'0,"0"-1"-16"0"0,-5 5-356 0 0,-3 6-296 0 0,-19 39 774 0 0,-33 80 0 0 0,59-128-736 0 0,-202 425 1472 0 0,145-315-1302 0 0,-128 182 0 0 0,170-270-205 0 0,-2-2-1 0 0,0 0 1 0 0,-32 26-1 0 0,36-35-2913 0 0,-24 14-1 0 0,24-18-2669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43 216 11887 0 0,'-42'-3'3898'0'0,"159"-12"165"0"0,56-24-2593 0 0,-94 20-957 0 0,150-40 330 0 0,-7 1-430 0 0,-205 54-761 0 0,57-11-418 0 0,-63 13-1668 0 0,0 1-1 0 0,15 1 1 0 0,-11 1-3909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 13703 0 0,'0'0'1246'0'0,"-6"-5"-65"0"0,-3 4-1148 0 0,1 0-1 0 0,-1 1 1 0 0,0 0 0 0 0,0 0-1 0 0,0 1 1 0 0,1 0 0 0 0,-1 0-1 0 0,1 1 1 0 0,-1 0 0 0 0,1 1-1 0 0,-16 6 1 0 0,-6 6 99 0 0,-52 34 0 0 0,33-18-95 0 0,43-28-34 0 0,-22 14 407 0 0,-50 37 0 0 0,71-48-334 0 0,0 0 0 0 0,0 1 0 0 0,1 0 0 0 0,0 0 0 0 0,0 0 0 0 0,0 0 1 0 0,1 1-1 0 0,0 0 0 0 0,1 0 0 0 0,0 0 0 0 0,-5 15 0 0 0,8-21-36 0 0,1 0 0 0 0,-1 0 0 0 0,1 0 0 0 0,-1 0 0 0 0,1 1 0 0 0,0-1 0 0 0,0 0 0 0 0,0 0-1 0 0,0 0 1 0 0,0 0 0 0 0,0 0 0 0 0,1 0 0 0 0,-1 0 0 0 0,1 0 0 0 0,-1 0 0 0 0,1 0 0 0 0,2 4 0 0 0,-2-5-7 0 0,0 1 1 0 0,0-1 0 0 0,1 1 0 0 0,-1-1 0 0 0,1 0-1 0 0,-1 1 1 0 0,1-1 0 0 0,0 0 0 0 0,-1 0 0 0 0,1 0-1 0 0,0 0 1 0 0,0 0 0 0 0,0-1 0 0 0,0 1-1 0 0,2 0 1 0 0,3 0 30 0 0,0 0 0 0 0,0 0 0 0 0,0-1 0 0 0,1 0-1 0 0,-1 0 1 0 0,0-1 0 0 0,0 0 0 0 0,0 0 0 0 0,8-3 0 0 0,9-4 32 0 0,0-1 1 0 0,0-1 0 0 0,-1-1-1 0 0,-1-1 1 0 0,38-27 0 0 0,-41 26-131 0 0,0-1 0 0 0,-2 0 1 0 0,0-1-1 0 0,30-35 1 0 0,-70 79-95 0 0,11-15 107 0 0,-15 22 0 0 0,26-33 31 0 0,-26 44 127 0 0,25-43-133 0 0,1 0 0 0 0,-1 0-1 0 0,1 0 1 0 0,0 1 0 0 0,0-1-1 0 0,0 0 1 0 0,0 0 0 0 0,1 1 0 0 0,-1-1-1 0 0,1 6 1 0 0,4 1-4 0 0,-3-10-17 0 0,-1-1 0 0 0,1 1 0 0 0,0 0 0 0 0,0 0 0 0 0,0 0 0 0 0,0-1 0 0 0,0 1 0 0 0,0 0 0 0 0,0-1 0 0 0,0 1 0 0 0,1-1 0 0 0,-1 1 0 0 0,0-1 0 0 0,0 0 0 0 0,0 1 0 0 0,1-1 0 0 0,-1 0 0 0 0,0 0 0 0 0,0 0 0 0 0,2 0 0 0 0,25-4-1512 0 0,-10-2 447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24 14743 0 0,'0'0'1136'0'0,"-4"-8"-704"0"0,3 7-324 0 0,0 0 0 0 0,1 0 0 0 0,-1 0 0 0 0,0 0-1 0 0,1 0 1 0 0,-1 0 0 0 0,0 0 0 0 0,0 0 0 0 0,0 1-1 0 0,0-1 1 0 0,0 0 0 0 0,0 0 0 0 0,0 1 0 0 0,0-1 0 0 0,0 1-1 0 0,0-1 1 0 0,-1 1 0 0 0,1 0 0 0 0,0-1 0 0 0,0 1 0 0 0,0 0-1 0 0,-2 0 1 0 0,1 0-58 0 0,1 0 1 0 0,-1 1-1 0 0,0-1 0 0 0,1 0 0 0 0,-1 1 0 0 0,1 0 1 0 0,-1 0-1 0 0,1-1 0 0 0,-1 1 0 0 0,1 0 0 0 0,-1 0 1 0 0,1 0-1 0 0,0 0 0 0 0,-2 2 0 0 0,-2 3-53 0 0,-1 0 1 0 0,2 1-1 0 0,-1-1 0 0 0,1 1 0 0 0,-6 12 0 0 0,-115 262 131 0 0,19-69-1 0 0,-144 212 0 0 0,192-330-1591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9 12439 0 0,'1'-1'958'0'0,"-1"1"-643"0"0,0-1 0 0 0,1 1 0 0 0,-1-1-1 0 0,0 1 1 0 0,1-1 0 0 0,-1 1 0 0 0,0-1 0 0 0,1 1 0 0 0,-1 0 0 0 0,0-1 0 0 0,1 1 0 0 0,-1 0 0 0 0,1-1 0 0 0,-1 1 0 0 0,1 0 0 0 0,-1-1 0 0 0,1 1 0 0 0,-1 0 0 0 0,1 0 0 0 0,-1 0 0 0 0,1-1 0 0 0,-1 1 0 0 0,1 0 0 0 0,0 0 0 0 0,-1 0-248 0 0,1 1-1 0 0,-1-1 1 0 0,0 1 0 0 0,1-1 0 0 0,-1 0 0 0 0,0 1-1 0 0,0-1 1 0 0,1 1 0 0 0,-1-1 0 0 0,0 1 0 0 0,0-1-1 0 0,0 0 1 0 0,0 1 0 0 0,1-1 0 0 0,-1 1 0 0 0,0-1-1 0 0,0 1 1 0 0,0-1 0 0 0,0 2 0 0 0,-2 25-704 0 0,-3-8 690 0 0,0 0 0 0 0,-2-1-1 0 0,-12 27 1 0 0,-34 51 146 0 0,34-62-139 0 0,-112 179 286 0 0,69-116-280 0 0,-15 23 32 0 0,-83 141 159 0 0,151-241-596 0 0,9-18-77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3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14999 0 0,'0'0'3886'0'0,"1"-1"-2644"0"0,2-6-631 0 0,0-1 0 0 0,0 1 0 0 0,-1 0 0 0 0,0-1 0 0 0,0 0 0 0 0,-1 1 0 0 0,1-12 0 0 0,6-29 506 0 0,-1 28-948 0 0,0 1-1 0 0,2 0 0 0 0,0 0 0 0 0,1 1 0 0 0,0 0 0 0 0,21-25 0 0 0,0 5-139 0 0,60-55 0 0 0,-61 66-136 0 0,1 1-1 0 0,2 2 1 0 0,54-32 0 0 0,-60 44 68 0 0,0 0 0 0 0,47-12 0 0 0,-64 20 17 0 0,15-2-245 0 0,1 1 0 0 0,-1 1 0 0 0,1 2-1 0 0,41 0 1 0 0,-58 2-458 0 0,1 1-1 0 0,12 3 0 0 0,-6-1-954 0 0,1-1-223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54 209 7831 0 0,'-8'-3'204'0'0,"1"-1"0"0"0,1 0 0 0 0,-13-10 0 0 0,5-2 6946 0 0,33 0-4549 0 0,-6 10-2318 0 0,0 0 0 0 0,1 1-1 0 0,-1 0 1 0 0,1 1 0 0 0,18-3 0 0 0,5-2 179 0 0,50-16 382 0 0,160-39 562 0 0,-206 57-1883 0 0,1 0 1 0 0,0 3-1 0 0,0 2 1 0 0,42 2 0 0 0,-63 2-1186 0 0,-3 1-390 0 0</inkml:trace>
  <inkml:trace contextRef="#ctx0" brushRef="#br0" timeOffset="1">906 102 10591 0 0,'0'0'819'0'0,"0"2"-534"0"0,-31 79 8017 0 0,-27 39-5364 0 0,-17 19-2495 0 0,74-138-1222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13847 0 0,'0'0'608'0'0,"7"-8"136"0"0,-1 1-592 0 0,2 0-152 0 0,0 3 0 0 0,1 2 0 0 0,1 0 0 0 0,1 2 0 0 0,0 2 0 0 0,0 1 0 0 0,0 2-1280 0 0,0 0-280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12463 0 0,'0'0'4864'0'0,"-6"6"-3761"0"0,-1-1-822 0 0,0 0 0 0 0,0-1 0 0 0,0 1 1 0 0,-9 3-1 0 0,6-4-117 0 0,1 1 0 0 0,-11 8 1 0 0,-62 59 101 0 0,67-58-254 0 0,-2 2-60 0 0,1 1 0 0 0,-20 27 0 0 0,34-42 50 0 0,-2 11-14 0 0,4-12 8 0 0,1 0 1 0 0,-1 1 0 0 0,1-1 0 0 0,-1 0 0 0 0,1 1 0 0 0,0-1 0 0 0,0 0 0 0 0,0 0 0 0 0,0 0 0 0 0,-1 0 0 0 0,1 0 0 0 0,1 0-1 0 0,-1 0 1 0 0,0 0 0 0 0,1 1 0 0 0,-1-1-1 0 0,9 5-7 0 0,-1 1-1 0 0,1-1 1 0 0,1-1-1 0 0,17 8 1 0 0,-14-7-23 0 0,-1 0-1 0 0,15 9 1 0 0,-20-9 4 0 0,0 0 1 0 0,0 0-1 0 0,-1 1 0 0 0,0 0 1 0 0,0 0-1 0 0,9 14 0 0 0,-13-18 43 0 0,-1 1-1 0 0,1 0 1 0 0,-1 0-1 0 0,0 0 0 0 0,-1 0 1 0 0,1 0-1 0 0,-1 0 1 0 0,1 0-1 0 0,-1 1 1 0 0,-1-1-1 0 0,1 0 1 0 0,-1 1-1 0 0,1-1 0 0 0,-1 1 1 0 0,0-1-1 0 0,-1 1 1 0 0,0 4-1 0 0,0-5 34 0 0,0-1 0 0 0,0 0-1 0 0,0 0 1 0 0,0 1 0 0 0,-1-1-1 0 0,0 0 1 0 0,1 0 0 0 0,-1 0-1 0 0,0-1 1 0 0,0 1 0 0 0,-1 0 0 0 0,1-1-1 0 0,0 1 1 0 0,-4 1 0 0 0,2-1 35 0 0,-1 0 1 0 0,1 0-1 0 0,-1-1 1 0 0,0 0 0 0 0,1 0-1 0 0,-1 0 1 0 0,0 0-1 0 0,-8 1 1 0 0,-6-1 130 0 0,-1-1-1 0 0,1 0 1 0 0,0-1-1 0 0,-20-3 1 0 0,23 2-150 0 0,3 0-25 0 0,-63-7 166 0 0,68 7-232 0 0,1 0 0 0 0,0-1 0 0 0,0 0 0 0 0,0-1 0 0 0,0 1 0 0 0,0-1 0 0 0,1-1 0 0 0,-7-4 0 0 0,11 8-82 0 0,1-1 1 0 0,0 0-1 0 0,0 0 0 0 0,0 0 1 0 0,0 0-1 0 0,0 0 1 0 0,0 0-1 0 0,0 0 0 0 0,1 0 1 0 0,-1 0-1 0 0,0-1 0 0 0,0 1 1 0 0,1 0-1 0 0,-1 0 1 0 0,1-1-1 0 0,-1 1 0 0 0,1 0 1 0 0,0-1-1 0 0,-1 1 1 0 0,1 0-1 0 0,0-1 0 0 0,0 1 1 0 0,0-1-1 0 0,0-1 1 0 0,4-8-1212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60 13823 0 0,'2'-7'610'0'0,"8"-26"-11"0"0,-9 31-47 0 0,-1 0 1 0 0,1 0 0 0 0,-1 0 0 0 0,0 0 0 0 0,0 0-1 0 0,0 0 1 0 0,0-3 0 0 0,-11 26-456 0 0,-46 114 25 0 0,21-47 120 0 0,-8 18 123 0 0,-74 163 398 0 0,81-194-274 0 0,-71 106-1 0 0,-1-42-6 0 0,60-81-405 0 0,27-32-184 0 0,13-16-235 0 0,0-1-1 0 0,1 2 0 0 0,0-1 1 0 0,1 1-1 0 0,-9 18 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3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29 268 5063 0 0,'-1'0'825'0'0,"-26"-11"9908"0"0,34 6-8567 0 0,9-3-1549 0 0,1-1 0 0 0,0 2 0 0 0,1 0 0 0 0,0 1 0 0 0,0 1-1 0 0,29-4 1 0 0,118-6 638 0 0,-82 9-1064 0 0,-82 6-192 0 0,354-17-365 0 0,-301 20-2387 0 0,7 1-1516 0 0,-19-6-1638 0 0,-28 0 1043 0 0</inkml:trace>
  <inkml:trace contextRef="#ctx0" brushRef="#br0" timeOffset="1">939 260 7831 0 0,'0'0'603'0'0,"-7"7"-119"0"0,-30 36 6822 0 0,4 5-3563 0 0,-24 54-1652 0 0,38-66-1497 0 0,-56 112-447 0 0,74-146-531 0 0</inkml:trace>
  <inkml:trace contextRef="#ctx0" brushRef="#br0" timeOffset="2">1168 9 10135 0 0,'0'0'1080'0'0,"5"-8"2208"0"0,4 11-3152 0 0,-1 3-136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10135 0 0,'0'0'1304'0'0,"-1"2"-118"0"0,-5 9 279 0 0,-1 0 0 0 0,0-1 1 0 0,-1 1-1 0 0,-14 14 0 0 0,-43 36-81 0 0,10-8-858 0 0,-6 8-362 0 0,-48 52-2 0 0,106-110-71 0 0,1 1 0 0 0,-1-1-1 0 0,1 0 1 0 0,0 1 0 0 0,0-1-1 0 0,0 1 1 0 0,0 0 0 0 0,-2 7-1 0 0,4-10-61 0 0,0 0 0 0 0,0 0 0 0 0,-1 0 0 0 0,1 1 0 0 0,0-1 0 0 0,0 0 0 0 0,0 0 0 0 0,1 0 0 0 0,-1 1 0 0 0,0-1 0 0 0,0 0 0 0 0,1 0 0 0 0,-1 0 0 0 0,1 0 0 0 0,-1 0 0 0 0,1 0 0 0 0,-1 0 0 0 0,1 0 0 0 0,0 0 0 0 0,-1 0 0 0 0,1 0 0 0 0,0 0 0 0 0,0 0 0 0 0,-1 0 0 0 0,1-1 0 0 0,0 1 0 0 0,0 0 0 0 0,0-1 0 0 0,0 1 0 0 0,0 0 0 0 0,0-1-1 0 0,1 1 1 0 0,0-1 0 0 0,6 3 46 0 0,0 0-1 0 0,0-1 0 0 0,0-1 1 0 0,0 1-1 0 0,0-1 0 0 0,1-1 1 0 0,-1 1-1 0 0,0-2 0 0 0,9 0 1 0 0,76-14-699 0 0,-86 13 468 0 0,48-10-2961 0 0,-27 4-4503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25 7831 0 0,'0'0'603'0'0,"2"-8"537"0"0,-2 0 6581 0 0,-1 7-7632 0 0,-1 0 0 0 0,0 0 0 0 0,0 0 0 0 0,0 0 0 0 0,0 0 0 0 0,0 1-1 0 0,0-1 1 0 0,0 1 0 0 0,0-1 0 0 0,0 1 0 0 0,0 0 0 0 0,0 0 0 0 0,0 0 0 0 0,0 0 0 0 0,0 0 0 0 0,-2 1-1 0 0,-35 7 28 0 0,20-1-106 0 0,0 2 1 0 0,0 0-1 0 0,1 1 1 0 0,-32 23 0 0 0,33-21 0 0 0,-17 12 132 0 0,2 1 1 0 0,1 2-1 0 0,-36 40 0 0 0,63-64-67 0 0,1 0 0 0 0,1 1-1 0 0,-1 0 1 0 0,0-1 0 0 0,1 1-1 0 0,0 0 1 0 0,0 0 0 0 0,0 1-1 0 0,0-1 1 0 0,1 0 0 0 0,-1 1-1 0 0,1-1 1 0 0,0 0 0 0 0,1 1-1 0 0,-1 4 1 0 0,1-7 211 0 0,19 4 591 0 0,-8-7-762 0 0,-1 0 0 0 0,1 0 0 0 0,-1-1 0 0 0,0 0 0 0 0,0 0 0 0 0,0-1 0 0 0,10-5 0 0 0,0 1-116 0 0,-2 1-93 0 0,0-1-1 0 0,0-1 0 0 0,0 0 1 0 0,-1-1-1 0 0,0-1 1 0 0,0-1-1 0 0,-2-1 0 0 0,1 0 1 0 0,24-26-1 0 0,-29 24-129 0 0,-9 10-38 0 0,-8 8 129 0 0,-9 10 131 0 0,0 0 0 0 0,1 1-1 0 0,-22 31 1 0 0,36-45-18 0 0,-1-1 0 0 0,1 1 0 0 0,0-1-1 0 0,0 1 1 0 0,0-1 0 0 0,-1 1 0 0 0,1-1 0 0 0,0 0 0 0 0,0 1 0 0 0,0 0 0 0 0,0-1 0 0 0,0 1 0 0 0,0-1-1 0 0,0 1 1 0 0,0-1 0 0 0,0 1 0 0 0,0-1 0 0 0,0 1 0 0 0,0-1 0 0 0,0 1 0 0 0,0-1 0 0 0,1 1 0 0 0,-1-1 0 0 0,0 0-1 0 0,0 1 1 0 0,1-1 0 0 0,-1 1 0 0 0,0-1 0 0 0,0 1 0 0 0,1-1 0 0 0,-1 0 0 0 0,0 1 0 0 0,1-1 0 0 0,-1 0-1 0 0,1 1 1 0 0,-1-1 0 0 0,1 0 0 0 0,-1 1 0 0 0,0-1 0 0 0,1 0 0 0 0,-1 0 0 0 0,1 0 0 0 0,-1 0 0 0 0,1 1-1 0 0,-1-1 1 0 0,1 0 0 0 0,-1 0 0 0 0,1 0 0 0 0,-1 0 0 0 0,2 0 0 0 0,-2 0-146 0 0,13 2-1161 0 0,0-4-60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60 9671 0 0,'6'-16'370'0'0,"-3"9"365"0"0,-1-1 0 0 0,0 0 0 0 0,2-12 8566 0 0,-5 45-9018 0 0,-1-1-1 0 0,-1 1 0 0 0,-1 0 1 0 0,-2-1-1 0 0,-9 28 1 0 0,-51 115 327 0 0,61-155-535 0 0,-179 349 1260 0 0,145-289-1121 0 0,18-33-178 0 0,-6 9 52 0 0,2 1 0 0 0,-31 86-1 0 0,55-130-107 0 0,-1-1 1 0 0,1 1-1 0 0,0 0 0 0 0,0-1 1 0 0,1 1-1 0 0,-1 0 0 0 0,1 0 1 0 0,0 0-1 0 0,1-1 0 0 0,-1 1 1 0 0,1 0-1 0 0,2 7 0 0 0,-3-11-141 0 0,10-4-3062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0,'0'0'6088'0'0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 1375 0 0,'0'0'128'0'0,"-20"-8"7072"0"0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87 4143 0 0,'26'-9'67'0'0,"73"-25"2057"0"0,-35 5 5001 0 0,-61 28-6806 0 0,2-2 379 0 0,0 1 0 0 0,1 0 0 0 0,-1 0 1 0 0,8-2 1615 0 0,-14 6-1885 0 0,-1 2-326 0 0,0 1 1 0 0,0-1 0 0 0,0 0-1 0 0,-1 0 1 0 0,0 0-1 0 0,0 0 1 0 0,0 0 0 0 0,-7 6-1 0 0,-34 26-124 0 0,21-18 97 0 0,-65 54-3 0 0,-130 80 0 0 0,171-125-73 0 0,-9 6 0 0 0,1 3 0 0 0,-58 48 0 0 0,106-79-1 0 0,5-3 1 0 0,0 0-1 0 0,-1 0 0 0 0,1 0 1 0 0,0 0-1 0 0,0 0 0 0 0,0 1 1 0 0,0-1-1 0 0,1 1 0 0 0,-1-1 1 0 0,1 1-1 0 0,-1-1 0 0 0,1 1 1 0 0,0 0-1 0 0,-1 3 1 0 0,2-5-3 0 0,0 0 1 0 0,0-1-1 0 0,0 1 1 0 0,0 0-1 0 0,0-1 1 0 0,1 1-1 0 0,-1 0 1 0 0,0-1-1 0 0,0 1 1 0 0,0 0-1 0 0,1-1 1 0 0,-1 1-1 0 0,0-1 1 0 0,1 1-1 0 0,-1 0 1 0 0,1-1-1 0 0,-1 1 1 0 0,1-1-1 0 0,0 1 1 0 0,0 0-2 0 0,1 3 26 0 0,1-1-1 0 0,-1 0 1 0 0,1 0 0 0 0,0 0-1 0 0,0-1 1 0 0,0 1 0 0 0,1-1-1 0 0,-1 0 1 0 0,0 0-1 0 0,1 0 1 0 0,0 0 0 0 0,-1 0-1 0 0,1-1 1 0 0,7 2 0 0 0,7 2 149 0 0,-1-2 1 0 0,20 2-1 0 0,-10-2 13 0 0,0 1-112 0 0,-1-1 0 0 0,1-1 0 0 0,-1-1 1 0 0,1-1-1 0 0,-1-2 0 0 0,1 0 0 0 0,44-11 0 0 0,-67 11-160 0 0,9-1-391 0 0,-1 0 0 0 0,1-1 0 0 0,-1-1-1 0 0,20-11 1 0 0,-18 7-1341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253 268 5063 0 0,'0'0'232'0'0,"-8"0"32"0"0,-4 0-484 0 0,0 1 3530 0 0,-3-1 4814 0 0,15 0-8008 0 0,-1 1-1 0 0,0-1 1 0 0,1 0 0 0 0,-1 0 0 0 0,0 0 0 0 0,1 1 0 0 0,-1-1 0 0 0,0 0 0 0 0,1 1 0 0 0,-1-1 0 0 0,1 0 0 0 0,-1 1 0 0 0,1-1 0 0 0,-1 1-1 0 0,1-1 1 0 0,-1 1 0 0 0,1-1 0 0 0,-1 1 0 0 0,1-1 0 0 0,-1 1 0 0 0,1-1 0 0 0,0 1 0 0 0,-1 0 0 0 0,1-1 0 0 0,0 2 0 0 0,-4 15 440 0 0,4-16-522 0 0,1 1 1 0 0,-1 0-1 0 0,0-1 0 0 0,1 1 1 0 0,-1-1-1 0 0,1 1 0 0 0,-1-1 1 0 0,1 1-1 0 0,0-1 0 0 0,0 1 0 0 0,0-1 1 0 0,0 0-1 0 0,0 1 0 0 0,0-1 1 0 0,0 0-1 0 0,0 0 0 0 0,2 2 0 0 0,0-1-1 0 0,0 0-1 0 0,0 0 0 0 0,0-1 1 0 0,1 1-1 0 0,-1-1 0 0 0,0 0 1 0 0,7 2-1 0 0,4-1 17 0 0,-1 0 0 0 0,1-1 0 0 0,16 0 0 0 0,-25-1-17 0 0,14-1 14 0 0,1 0 0 0 0,0-1 0 0 0,-1-2 0 0 0,0 0 0 0 0,0 0-1 0 0,0-2 1 0 0,0 0 0 0 0,-1-2 0 0 0,31-16 0 0 0,-40 18-40 0 0,0 0 0 0 0,-1 0 1 0 0,0-1-1 0 0,-1 0 0 0 0,10-11 1 0 0,29-44-608 0 0,-38 51 378 0 0,-2 0 0 0 0,1-1 0 0 0,8-22-1 0 0,-14 30 148 0 0,1-1-1 0 0,-1 1 0 0 0,0-1 1 0 0,0 1-1 0 0,0-1 0 0 0,-1 0 1 0 0,0 1-1 0 0,0-1 0 0 0,0 0 1 0 0,0 1-1 0 0,-1-1 1 0 0,1 0-1 0 0,-1 1 0 0 0,-2-7 1 0 0,2 9 51 0 0,0 0 1 0 0,0 1 0 0 0,0-1 0 0 0,-1 0 0 0 0,1 0 0 0 0,0 1 0 0 0,-1-1 0 0 0,1 0 0 0 0,-1 1 0 0 0,0 0 0 0 0,1-1 0 0 0,-1 1 0 0 0,0 0 0 0 0,0 0 0 0 0,0 0-1 0 0,0 0 1 0 0,0 0 0 0 0,0 0 0 0 0,0 1 0 0 0,0-1 0 0 0,0 1 0 0 0,0-1 0 0 0,0 1 0 0 0,0 0 0 0 0,0 0 0 0 0,-1 0 0 0 0,-3 0 0 0 0,-2 1-20 0 0,0 0 0 0 0,0 0 1 0 0,0 1-1 0 0,0 0 0 0 0,-16 6 1 0 0,-125 63 264 0 0,68-32-56 0 0,40-19-25 0 0,2 2 0 0 0,0 1 0 0 0,1 2 0 0 0,2 1 0 0 0,-41 39 0 0 0,69-58-36 0 0,1 0 1 0 0,1 0-1 0 0,0 1 0 0 0,0 0 0 0 0,0 0 0 0 0,-7 15 0 0 0,12-21-63 0 0,0 0-1 0 0,0 0 1 0 0,1 0-1 0 0,-1 0 0 0 0,0 0 1 0 0,1 0-1 0 0,0 1 1 0 0,-1-1-1 0 0,1 0 0 0 0,0 0 1 0 0,0 0-1 0 0,0 1 1 0 0,0-1-1 0 0,1 0 1 0 0,-1 0-1 0 0,1 0 0 0 0,-1 0 1 0 0,1 1-1 0 0,0-1 1 0 0,-1 0-1 0 0,1 0 0 0 0,0 0 1 0 0,0 0-1 0 0,1-1 1 0 0,-1 1-1 0 0,0 0 0 0 0,1 0 1 0 0,-1-1-1 0 0,1 1 1 0 0,-1-1-1 0 0,1 1 1 0 0,0-1-1 0 0,0 0 0 0 0,0 0 1 0 0,2 2-1 0 0,10 4 111 0 0,-1-1 0 0 0,1 0 0 0 0,0-1 1 0 0,1 0-1 0 0,27 4 0 0 0,78 4 223 0 0,-90-10-280 0 0,21 1-9 0 0,142 15-481 0 0,-191-18-60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27 196 12871 0 0,'0'0'2106'0'0,"-1"1"-1318"0"0,-3 5-492 0 0,1-1 1 0 0,0 1-1 0 0,0 0 1 0 0,1-1 0 0 0,0 1-1 0 0,0 0 1 0 0,0 1 0 0 0,1-1-1 0 0,0 0 1 0 0,0 0 0 0 0,0 1-1 0 0,1-1 1 0 0,0 1-1 0 0,1 8 1 0 0,1 10 215 0 0,2 0-1 0 0,8 31 1 0 0,25 64 954 0 0,-36-115-1411 0 0,5 6 63 0 0,3 3 37 0 0,-8-12 56 0 0,1-3-147 0 0,-1 1-1 0 0,1-1 1 0 0,0 0 0 0 0,-1 0-1 0 0,1 1 1 0 0,-1-1 0 0 0,1 0-1 0 0,1-2 1 0 0,11-13 123 0 0,0-2-1 0 0,-1 0 1 0 0,20-37 0 0 0,-5 7-14 0 0,3 2-285 0 0,65-77-1 0 0,-70 95 34 0 0,1 2 1 0 0,1 0-1 0 0,49-33 0 0 0,-55 44-192 0 0,-8 4-365 0 0,1 1-1 0 0,1 0 1 0 0,-1 1 0 0 0,2 1 0 0 0,20-8 0 0 0,-24 13-1328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288 207 11519 0 0,'0'0'887'0'0,"-1"1"-583"0"0,-15 13 1353 0 0,1 2 0 0 0,1-1-1 0 0,0 2 1 0 0,-14 22 0 0 0,-16 20-24 0 0,-40 58-611 0 0,44-56-908 0 0,9-13-1170 0 0</inkml:trace>
  <inkml:trace contextRef="#ctx0" brushRef="#br0" timeOffset="1">400 1 10103 0 0,'0'0'1096'0'0,"-5"9"-1096"0"0,2 1 0 0 0,1 1 0 0 0,2 1 0 0 0,2 2 0 0 0,3 2 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293 362 8287 0 0,'0'0'639'0'0,"0"2"-415"0"0,-5 14-212 0 0,-7 24 8252 0 0,12-38-7500 0 0,-4 7 1028 0 0,2-7-1677 0 0,0 0-1 0 0,1-1 1 0 0,-1 1 0 0 0,0-1 0 0 0,0 1-1 0 0,-1-1 1 0 0,1 1 0 0 0,0-1-1 0 0,0 0 1 0 0,-1 0 0 0 0,1 0 0 0 0,0-1-1 0 0,-1 1 1 0 0,1 0 0 0 0,-1-1 0 0 0,1 0-1 0 0,-1 1 1 0 0,-4-1 0 0 0,-6 0 33 0 0,0 0 1 0 0,-17-3-1 0 0,19 2-106 0 0,1-2 0 0 0,-1 1 1 0 0,1-1-1 0 0,-1 0 0 0 0,1-1 0 0 0,1-1 0 0 0,-1 1 0 0 0,0-2 1 0 0,1 1-1 0 0,-14-11 0 0 0,20 13-9 0 0,-1 0 1 0 0,0-1-1 0 0,1 1 1 0 0,0 0-1 0 0,0-1 0 0 0,0 0 1 0 0,0 0-1 0 0,1 0 1 0 0,-1 0-1 0 0,1 0 1 0 0,0 0-1 0 0,0-1 1 0 0,1 1-1 0 0,-1 0 0 0 0,1-1 1 0 0,0 0-1 0 0,0 1 1 0 0,1-1-1 0 0,-1 0 1 0 0,1 1-1 0 0,0-1 1 0 0,0 0-1 0 0,1 0 0 0 0,-1 1 1 0 0,1-1-1 0 0,2-6 1 0 0,1-1-8 0 0,2-1 1 0 0,0 1-1 0 0,0 0 1 0 0,1 0-1 0 0,0 1 1 0 0,1 0-1 0 0,1 0 1 0 0,0 1-1 0 0,0 0 1 0 0,1 1-1 0 0,15-12 1 0 0,-6 6-109 0 0,0 1 0 0 0,2 1 0 0 0,0 1 0 0 0,0 1 0 0 0,38-13 0 0 0,-31 14-30 0 0,0 1-1 0 0,1 1 0 0 0,42-5 0 0 0,-60 12 98 0 0,-1 0 0 0 0,1 1 0 0 0,-1 0 0 0 0,1 1 0 0 0,-1 0 0 0 0,1 0 0 0 0,-1 1 0 0 0,0 0 0 0 0,0 1 0 0 0,0 0 0 0 0,0 1 0 0 0,0 0 0 0 0,12 7 0 0 0,-19-9 10 0 0,0 0-1 0 0,0 1 0 0 0,0-1 1 0 0,0 1-1 0 0,0-1 1 0 0,-1 1-1 0 0,1 0 1 0 0,-1 0-1 0 0,1 0 0 0 0,-1 1 1 0 0,0-1-1 0 0,0 0 1 0 0,-1 1-1 0 0,3 6 1 0 0,-3-5 0 0 0,0 0-1 0 0,0 0 1 0 0,0 0 0 0 0,-1 1 0 0 0,0-1 0 0 0,0 0-1 0 0,0 1 1 0 0,0-1 0 0 0,-3 9 0 0 0,0-2 15 0 0,-1 0 1 0 0,0 0-1 0 0,-1-1 1 0 0,-1 1-1 0 0,1-1 1 0 0,-2 0-1 0 0,1-1 0 0 0,-13 15 1 0 0,4-9 24 0 0,0-1 0 0 0,-1 0 0 0 0,-1-1 0 0 0,0-1 0 0 0,-1 0 0 0 0,0-1 0 0 0,-35 15 0 0 0,5-5-98 0 0,-1-3 0 0 0,-54 13 1 0 0,102-32 57 0 0,-12 4-181 0 0,-26 3 0 0 0,36-6 94 0 0,0-1-1 0 0,0 0 1 0 0,0 0 0 0 0,0 0-1 0 0,-1 0 1 0 0,1 0-1 0 0,0-1 1 0 0,0 1 0 0 0,0-1-1 0 0,0 0 1 0 0,0 0-1 0 0,0 0 1 0 0,0 0 0 0 0,-3-2-1 0 0,5 2-12 0 0,0 1 1 0 0,1-1-1 0 0,-1 0 0 0 0,0 1 0 0 0,1-1 0 0 0,-1 0 0 0 0,1 1 0 0 0,-1-1 1 0 0,1 0-1 0 0,0 0 0 0 0,-1 1 0 0 0,1-1 0 0 0,0 0 0 0 0,-1 0 1 0 0,1 0-1 0 0,0 0 0 0 0,0 0 0 0 0,0 1 0 0 0,-1-1 0 0 0,1 0 1 0 0,0 0-1 0 0,0 0 0 0 0,1 0 0 0 0,-1 0 0 0 0,0-1 0 0 0,1-2-815 0 0,0 1 0 0 0,0-1 0 0 0,1 1 0 0 0,-1 0 0 0 0,3-4 0 0 0,7-13-4774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21 1839 0 0,'8'-21'15136'0'0,"-8"23"-14674"0"0,-4 10-194 0 0,0 1 1 0 0,-1-1-1 0 0,-1 0 1 0 0,0 0 0 0 0,0-1-1 0 0,-14 20 1 0 0,0 0 109 0 0,-53 85 292 0 0,-5-3-1 0 0,-131 145 0 0 0,126-172-538 0 0,-5 6 42 0 0,86-90-174 0 0,-4 4 20 0 0,1 0-1 0 0,0 0 0 0 0,1 1 1 0 0,-6 9-1 0 0,9-15-17 0 0,1 0 0 0 0,-1 0 0 0 0,1 0 0 0 0,-1 0 0 0 0,1 0 0 0 0,0 0 0 0 0,-1 0 0 0 0,1 0-1 0 0,0 0 1 0 0,0 0 0 0 0,0 0 0 0 0,0 0 0 0 0,0 0 0 0 0,0 0 0 0 0,0 0 0 0 0,0 0 0 0 0,0 0 0 0 0,0 0 0 0 0,0 0-1 0 0,1 0 1 0 0,-1 0 0 0 0,0 0 0 0 0,1 0 0 0 0,-1 0 0 0 0,1 0 0 0 0,-1 0 0 0 0,1 0 0 0 0,0 0 0 0 0,-1 0 0 0 0,1 0-1 0 0,0-1 1 0 0,-1 1 0 0 0,1 0 0 0 0,0-1 0 0 0,0 1 0 0 0,0 0 0 0 0,0-1 0 0 0,0 1 0 0 0,0-1 0 0 0,-1 1 0 0 0,3-1-1 0 0,5 3-531 0 0,1 0-1 0 0,-1-1 1 0 0,17 3-1 0 0,-5-3-607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120 162 9671 0 0,'0'0'1262'0'0,"5"11"3244"0"0,-2-8-4192 0 0,0 1 0 0 0,0-1 1 0 0,0 0-1 0 0,0 0 0 0 0,1 0 0 0 0,-1 0 0 0 0,1 0 0 0 0,-1-1 0 0 0,1 0 0 0 0,0 0 0 0 0,0 0 0 0 0,0 0 1 0 0,1 0-1 0 0,-1-1 0 0 0,0 0 0 0 0,0 0 0 0 0,1 0 0 0 0,8 0 0 0 0,-2-1-30 0 0,1 0 0 0 0,-1-2 0 0 0,1 1 0 0 0,-1-1 0 0 0,0-1 0 0 0,19-6 0 0 0,-1-3-11 0 0,34-17 1 0 0,-46 18-243 0 0,1-1 0 0 0,-1 0 0 0 0,-1-1 0 0 0,24-25 0 0 0,-18 17-44 0 0,-19 19-33 0 0,-1 0-1 0 0,0-1 0 0 0,0 1 0 0 0,0-1 0 0 0,0 1 0 0 0,0-1 0 0 0,0 0 0 0 0,-1 0 0 0 0,1 1 0 0 0,-1-1 0 0 0,0 0 0 0 0,0-1 1 0 0,0 1-1 0 0,0 0 0 0 0,0-3 0 0 0,-2 5 23 0 0,1 1 0 0 0,0 0 0 0 0,-1-1 0 0 0,1 1-1 0 0,-1 0 1 0 0,1 0 0 0 0,0 0 0 0 0,-1 0 0 0 0,1-1 0 0 0,-1 1 0 0 0,1 0 0 0 0,0 0 0 0 0,-1 0 0 0 0,1 0 0 0 0,-1 0 0 0 0,1 0 0 0 0,-1 0 0 0 0,0 0-1 0 0,1 0-35 0 0,-7 0-77 0 0,1 0-1 0 0,-1 1 0 0 0,1 0 1 0 0,0 0-1 0 0,0 0 0 0 0,0 1 1 0 0,-8 2-1 0 0,-43 22-410 0 0,35-16 479 0 0,-166 90-9 0 0,150-76 314 0 0,2 2-1 0 0,-59 53 1 0 0,90-74-162 0 0,1 0-1 0 0,-1 0 1 0 0,1 0-1 0 0,0 0 1 0 0,0 1-1 0 0,1 0 1 0 0,0-1 0 0 0,0 1-1 0 0,0 0 1 0 0,1 1-1 0 0,0-1 1 0 0,-2 7-1 0 0,3-8-113 0 0,1-1-1 0 0,-1 1 1 0 0,1-1-1 0 0,0 1 1 0 0,0-1-1 0 0,1 0 1 0 0,-1 1-1 0 0,1-1 1 0 0,0 0-1 0 0,0 1 1 0 0,1-1-1 0 0,-1 0 1 0 0,1 0-1 0 0,0 0 1 0 0,0 0-1 0 0,0 0 1 0 0,0 0-1 0 0,6 6 1 0 0,2 1-1943 0 0,-1-1-5269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19 261 1839 0 0,'-19'18'19818'0'0,"21"-19"-19203"0"0,6-2-460 0 0,-1 0-1 0 0,1-1 0 0 0,-1 0 0 0 0,0 0 0 0 0,12-11 0 0 0,34-32 929 0 0,-23 19-820 0 0,-13 13-281 0 0,92-75-591 0 0,-95 80 533 0 0,0 0 0 0 0,1 2 0 0 0,0 0 0 0 0,0 0-1 0 0,1 2 1 0 0,20-7 0 0 0,-35 13 69 0 0,0 0 1 0 0,0-1-1 0 0,0 1 0 0 0,0 0 0 0 0,0 0 1 0 0,0 0-1 0 0,1-1 0 0 0,-1 1 0 0 0,0 0 1 0 0,0 1-1 0 0,0-1 0 0 0,0 0 0 0 0,0 0 0 0 0,0 0 1 0 0,0 1-1 0 0,1-1 0 0 0,-1 1 0 0 0,0-1 1 0 0,0 0-1 0 0,0 1 0 0 0,0 0 0 0 0,-1-1 1 0 0,3 2-1 0 0,-2 0 1 0 0,0-1 1 0 0,0 1 0 0 0,0-1-1 0 0,0 1 1 0 0,0 0 0 0 0,-1-1-1 0 0,1 1 1 0 0,0 0 0 0 0,-1 0-1 0 0,0-1 1 0 0,1 1 0 0 0,-1 0-1 0 0,0 2 1 0 0,0 5 46 0 0,0 0 0 0 0,0-1-1 0 0,-1 1 1 0 0,-4 16 0 0 0,-43 120 1166 0 0,31-103-1532 0 0,3 1-1 0 0,-12 59 0 0 0,26-100-352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8751 0 0,'-1'2'5334'0'0,"-64"71"1532"0"0,23-18-6025 0 0,-46 81 1 0 0,78-121-804 0 0,6-9-20 0 0,1-1 0 0 0,-1 1 0 0 0,1 0 0 0 0,0 0 0 0 0,-3 13 0 0 0,5-18-7 0 0,1 0-1 0 0,0-1 0 0 0,0 1 0 0 0,-1 0 0 0 0,1 0 0 0 0,0 0 0 0 0,0 0 0 0 0,0 0 0 0 0,0 0 0 0 0,0-1 0 0 0,0 1 0 0 0,1 0 0 0 0,-1 0 0 0 0,0 0 0 0 0,0 0 0 0 0,1 0 0 0 0,-1-1 0 0 0,0 1 0 0 0,1 0 0 0 0,-1 0 0 0 0,1-1 0 0 0,-1 1 0 0 0,1 0 0 0 0,-1 0 1 0 0,1-1-1 0 0,-1 1 0 0 0,1-1 0 0 0,0 1 0 0 0,-1 0 0 0 0,1-1 0 0 0,0 1 0 0 0,0-1 0 0 0,-1 0 0 0 0,1 1 0 0 0,0-1 0 0 0,0 0 0 0 0,0 1 0 0 0,-1-1 0 0 0,2 0 0 0 0,2 2 2 0 0,0 0-239 0 0,1-1 0 0 0,0 1-1 0 0,1-1 1 0 0,-1 0 0 0 0,0 0 0 0 0,0 0 0 0 0,1-1 0 0 0,-1 1 0 0 0,0-1-1 0 0,0-1 1 0 0,1 1 0 0 0,-1-1 0 0 0,7-1 0 0 0,4-3-1396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88 11687 0 0,'0'0'1060'0'0,"-1"2"-869"0"0,-3 10-55 0 0,0-1 518 0 0,0-1 0 0 0,1 2 1 0 0,0-1-1 0 0,-1 22 1 0 0,3-31-527 0 0,1 1 0 0 0,0-1 0 0 0,0 0 0 0 0,1 1 1 0 0,-1-1-1 0 0,0 1 0 0 0,1-1 0 0 0,-1 0 0 0 0,1 1 0 0 0,0-1 1 0 0,0 0-1 0 0,0 1 0 0 0,0-1 0 0 0,0 0 0 0 0,1 0 1 0 0,-1 0-1 0 0,0 0 0 0 0,1 0 0 0 0,0 0 0 0 0,-1-1 1 0 0,1 1-1 0 0,0 0 0 0 0,0-1 0 0 0,0 0 0 0 0,0 1 0 0 0,0-1 1 0 0,0 0-1 0 0,0 0 0 0 0,5 2 0 0 0,-2-2 7 0 0,0 0 0 0 0,0 0 0 0 0,0 0-1 0 0,1-1 1 0 0,-1 0 0 0 0,0 0 0 0 0,1 0 0 0 0,-1 0-1 0 0,0-1 1 0 0,0 0 0 0 0,1 0 0 0 0,7-4 0 0 0,7-2 86 0 0,34-18 1 0 0,-41 18-186 0 0,13-6-23 0 0,-1-1 1 0 0,-1-1-1 0 0,0-2 0 0 0,-1 0 1 0 0,28-28-1 0 0,-47 40-13 0 0,1 0 0 0 0,-1-1 0 0 0,0 0 0 0 0,0 0 0 0 0,0-1 0 0 0,3-9 0 0 0,-6 16-1 0 0,-1-1 0 0 0,0 1 0 0 0,0-1 0 0 0,1 1 0 0 0,-1-1-1 0 0,0 1 1 0 0,0-1 0 0 0,0 0 0 0 0,0 1 0 0 0,0-1 0 0 0,0 1 0 0 0,0-1 0 0 0,0 1-1 0 0,0-1 1 0 0,0 1 0 0 0,0-1 0 0 0,0 1 0 0 0,-1-1 0 0 0,1 1 0 0 0,0-1-1 0 0,0 1 1 0 0,0-1 0 0 0,-1 1 0 0 0,1-1 0 0 0,0 1 0 0 0,-1-1 0 0 0,1 1 0 0 0,-1-1-1 0 0,0 0-4 0 0,0 0-1 0 0,-1 0 0 0 0,1 1 0 0 0,0-1 0 0 0,-1 0 0 0 0,1 1 0 0 0,-1-1 0 0 0,1 1 0 0 0,-1-1 0 0 0,-1 1 0 0 0,-5-1-44 0 0,0 0 1 0 0,-16 1-1 0 0,24 0 48 0 0,-23 2-47 0 0,1 1 0 0 0,0 1 0 0 0,0 1 0 0 0,0 0-1 0 0,1 2 1 0 0,-26 12 0 0 0,-9 7 59 0 0,-53 34 0 0 0,71-38 131 0 0,2 2 0 0 0,1 2-1 0 0,-41 37 1 0 0,62-50 0 0 0,1 1 0 0 0,0 1 0 0 0,0 0-1 0 0,2 1 1 0 0,0 0 0 0 0,1 1 0 0 0,0 0 0 0 0,1 0-1 0 0,-10 31 1 0 0,17-40-39 0 0,-1-1-1 0 0,2 1 0 0 0,-1 0 1 0 0,1-1-1 0 0,1 1 0 0 0,-1 0 1 0 0,1 0-1 0 0,1 0 0 0 0,-1 0 1 0 0,3 11-1 0 0,-2-18-70 0 0,0 0 0 0 0,-1 1 0 0 0,1-1 0 0 0,0 0 0 0 0,0 0 0 0 0,0 0 1 0 0,0 0-1 0 0,1 1 0 0 0,-1-2 0 0 0,0 1 0 0 0,0 0 0 0 0,1 0 0 0 0,-1 0 0 0 0,0 0 0 0 0,1-1 0 0 0,-1 1 0 0 0,0-1 0 0 0,1 1 0 0 0,-1-1 0 0 0,3 1 0 0 0,1 0 62 0 0,1 0-1 0 0,0 0 1 0 0,9 0-1 0 0,44-4 400 0 0,110-21 0 0 0,-112 14-1852 0 0,113-6-1 0 0,-169 16 679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78 8751 0 0,'24'-77'10136'0'0,"-25"79"-10023"0"0,1 1-1 0 0,-1-1 1 0 0,0 1 0 0 0,1-1-1 0 0,-1 0 1 0 0,0 1-1 0 0,-3 3 1 0 0,-1 3-62 0 0,-76 168 176 0 0,16-35 46 0 0,-206 426 1126 0 0,236-499-1223 0 0,-83 119 0 0 0,102-168-130 0 0,-20 22 1 0 0,36-42-65 0 0,0 0 0 0 0,0 0 0 0 0,0 0 0 0 0,0 0 0 0 0,0 0 0 0 0,0 0 0 0 0,0 1 0 0 0,-1-1 0 0 0,1 0 0 0 0,0 0 0 0 0,0 0 0 0 0,0 0 0 0 0,0 0 0 0 0,0 0 0 0 0,0 0 0 0 0,0 0 0 0 0,0 0 0 0 0,0 1 0 0 0,0-1 0 0 0,-1 0 0 0 0,1 0-1 0 0,0 0 1 0 0,0 0 0 0 0,0 0 0 0 0,0 0 0 0 0,0 0 0 0 0,0 0 0 0 0,0 0 0 0 0,-1 0 0 0 0,1 0 0 0 0,0 0 0 0 0,0 0 0 0 0,0 0 0 0 0,0 0 0 0 0,0 0 0 0 0,0 0 0 0 0,-1 0 0 0 0,1 0 0 0 0,0 0 0 0 0,0 0 0 0 0,0 0 0 0 0,0 0 0 0 0,0 0 0 0 0,0 0 0 0 0,0 0 0 0 0,-1-1 0 0 0,1 1 0 0 0,0 0 0 0 0,0 0 0 0 0,0 0 0 0 0,0 0 0 0 0,0 0 0 0 0,0 0 0 0 0,0-10-846 0 0,6-15-843 0 0,-5 24 1565 0 0,5-19-1204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36 11975 0 0,'5'-8'416'0'0,"13"-20"7670"0"0,-19 29-8054 0 0,-1-1 0 0 0,0 1 1 0 0,1 0-1 0 0,-1-1 1 0 0,1 1-1 0 0,-1 0 0 0 0,1 0 1 0 0,-1 0-1 0 0,1 0 1 0 0,-2 2-1 0 0,-3 1 21 0 0,-38 31-52 0 0,1 2 0 0 0,-66 72-1 0 0,78-77-59 0 0,23-23 39 0 0,-15 14-17 0 0,2 1 0 0 0,-34 48 0 0 0,47-57 25 0 0,8-10 14 0 0,0-2-3 0 0,0 6 27 0 0,1-8-15 0 0,-1-1 1 0 0,0 1 0 0 0,1 0 0 0 0,-1-1 0 0 0,1 1-1 0 0,-1-1 1 0 0,1 1 0 0 0,-1-1 0 0 0,1 0 0 0 0,-1 1-1 0 0,1-1 1 0 0,0 1 0 0 0,-1-1 0 0 0,1 0 0 0 0,0 1 0 0 0,-1-1-1 0 0,1 0 1 0 0,1 0 0 0 0,-1 1 17 0 0,3 0 22 0 0,0 1 1 0 0,0-1-1 0 0,0 0 0 0 0,0-1 1 0 0,0 1-1 0 0,0-1 0 0 0,0 1 1 0 0,0-1-1 0 0,0-1 0 0 0,0 1 1 0 0,7-2-1 0 0,5-1 207 0 0,25-10 0 0 0,-22 7-161 0 0,8-2 23 0 0,0-2 0 0 0,0-1 0 0 0,40-23 0 0 0,-57 28-106 0 0,0 0 0 0 0,0-1 0 0 0,-1-1 0 0 0,-1 1 0 0 0,1-2 0 0 0,-1 1 0 0 0,0-1 0 0 0,-1 0 0 0 0,0 0 0 0 0,0-1 0 0 0,8-18 0 0 0,-10 17-8 0 0,-1 0-1 0 0,0 0 0 0 0,0 0 1 0 0,-1-1-1 0 0,2-19 1 0 0,-4 26-53 0 0,-1 0 1 0 0,0 0-1 0 0,0 1 1 0 0,0-1-1 0 0,-1 0 1 0 0,1 1-1 0 0,-1-1 1 0 0,0 0-1 0 0,-1 1 1 0 0,1-1-1 0 0,-1 1 1 0 0,0 0 0 0 0,0-1-1 0 0,0 1 1 0 0,-1 0-1 0 0,1 0 1 0 0,-5-4-1 0 0,5 5-40 0 0,0 1-1 0 0,-1 0 1 0 0,1 1 0 0 0,-1-1-1 0 0,1 0 1 0 0,-1 1-1 0 0,0-1 1 0 0,1 1 0 0 0,-1 0-1 0 0,0 0 1 0 0,0 0-1 0 0,0 0 1 0 0,0 1 0 0 0,0-1-1 0 0,0 1 1 0 0,0 0-1 0 0,0-1 1 0 0,0 1 0 0 0,-5 1-1 0 0,5 0-134 0 0,0-1 0 0 0,0 1 0 0 0,1 0-1 0 0,-1-1 1 0 0,0 2 0 0 0,0-1 0 0 0,0 0 0 0 0,-4 3-1 0 0,5-2-242 0 0,0-1 1 0 0,0 1-1 0 0,0-1 0 0 0,1 1 0 0 0,-1 0 0 0 0,0 0 0 0 0,1 0 0 0 0,0 0 0 0 0,-1 0 0 0 0,1 0 1 0 0,-1 3-1 0 0,-2 6-5017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29 240 9671 0 0,'-4'1'516'0'0,"0"-1"0"0"0,0 1 0 0 0,0 0-1 0 0,-8 4 5184 0 0,20 4-4293 0 0,-5-7-1307 0 0,0 0 0 0 0,0 0 0 0 0,0 0 0 0 0,0-1 0 0 0,1 1-1 0 0,-1-1 1 0 0,0 0 0 0 0,1 0 0 0 0,-1 0 0 0 0,1 0 0 0 0,-1 0 0 0 0,1-1-1 0 0,-1 0 1 0 0,1 0 0 0 0,0 0 0 0 0,4 0 0 0 0,9-2 251 0 0,-1-1 1 0 0,20-5-1 0 0,-17 4-93 0 0,379-106 1714 0 0,-174 24-2334 0 0,-133 40-4922 0 0,-65 32-1523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13 4607 0 0,'8'-13'10391'0'0,"-8"16"-10254"0"0,0 0 1 0 0,1 1-1 0 0,-1-1 1 0 0,0 0-1 0 0,0 0 0 0 0,-1 0 1 0 0,1 0-1 0 0,-1 0 1 0 0,1 0-1 0 0,-2 4 1 0 0,0 1 83 0 0,-11 45 552 0 0,-2 0 0 0 0,-37 87 0 0 0,-62 94-73 0 0,-20-1-443 0 0,100-181-108 0 0,-2-2 1 0 0,-59 61-1 0 0,84-100 17 0 0,0 0 0 0 0,-1 0 0 0 0,-19 13 0 0 0,30-24 10 0 0,1-9 179 0 0,0 6-313 0 0,0 1 0 0 0,0-1 0 0 0,0 0-1 0 0,0 0 1 0 0,0 1 0 0 0,1-1 0 0 0,0-2-1 0 0,5-12 9 0 0,0 1 0 0 0,2 0 0 0 0,-1 1 0 0 0,2 0-1 0 0,14-20 1 0 0,-4 10-201 0 0,1 1 1 0 0,26-25-1 0 0,-38 42 84 0 0,-1 1 0 0 0,0 0 0 0 0,1 0 0 0 0,0 0-1 0 0,1 1 1 0 0,-1 1 0 0 0,11-5 0 0 0,-17 8 55 0 0,1 0 0 0 0,-1 0 1 0 0,0 0-1 0 0,1 1 0 0 0,-1-1 0 0 0,0 1 0 0 0,1-1 1 0 0,-1 1-1 0 0,1 0 0 0 0,-1 0 0 0 0,1 0 0 0 0,-1 1 1 0 0,1-1-1 0 0,-1 0 0 0 0,0 1 0 0 0,1 0 0 0 0,-1-1 0 0 0,0 1 1 0 0,1 0-1 0 0,-1 0 0 0 0,0 0 0 0 0,0 1 0 0 0,0-1 1 0 0,0 0-1 0 0,0 1 0 0 0,0-1 0 0 0,0 1 0 0 0,0 0 1 0 0,-1 0-1 0 0,1 0 0 0 0,-1 0 0 0 0,1 0 0 0 0,0 2 1 0 0,3 5 73 0 0,-1 1 1 0 0,0 0 0 0 0,0 0 0 0 0,-1 0 0 0 0,0 0-1 0 0,-1 0 1 0 0,0 1 0 0 0,-1-1 0 0 0,0 1 0 0 0,0-1 0 0 0,-2 14-1 0 0,0-4 101 0 0,-2-1-1 0 0,0 1 0 0 0,-1-1 1 0 0,-1 0-1 0 0,-8 21 0 0 0,11-34-482 0 0,-1 0 0 0 0,0 1-1 0 0,0-2 1 0 0,-1 1-1 0 0,0 0 1 0 0,0-1-1 0 0,0 1 1 0 0,-9 8 0 0 0,6-9-1210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7 207 5527 0 0,'0'0'423'0'0,"2"1"-278"0"0,5 3 1013 0 0,-1-1 1 0 0,1 0-1 0 0,0 0 0 0 0,0-1 0 0 0,0 0 0 0 0,0 0 0 0 0,1-1 0 0 0,-1 1 0 0 0,13-1 0 0 0,-7-1-457 0 0,0-1-1 0 0,0-1 0 0 0,0 0 1 0 0,24-7-1 0 0,-6-1-368 0 0,-1 0 0 0 0,0-2 1 0 0,-1-1-1 0 0,42-25 0 0 0,-67 35-357 0 0,1 0-1 0 0,-1 0 0 0 0,-1-1 1 0 0,1 1-1 0 0,0-1 0 0 0,-1 0 1 0 0,0 0-1 0 0,1 0 1 0 0,-2 0-1 0 0,1 0 0 0 0,0-1 1 0 0,3-7-1 0 0,-6 9-27 0 0,1 1-1 0 0,0-1 0 0 0,-1 1 1 0 0,1 0-1 0 0,-1-1 1 0 0,0 1-1 0 0,0-1 0 0 0,0 1 1 0 0,0-1-1 0 0,0 1 1 0 0,-1-1-1 0 0,1 1 1 0 0,-1-1-1 0 0,0 1 0 0 0,1 0 1 0 0,-1-1-1 0 0,0 1 1 0 0,0 0-1 0 0,-1 0 0 0 0,1 0 1 0 0,0 0-1 0 0,-1 0 1 0 0,1 0-1 0 0,-1 0 1 0 0,0 0-1 0 0,1 0 0 0 0,-5-2 1 0 0,4 2 5 0 0,-1 1 1 0 0,1 0-1 0 0,-1-1 1 0 0,1 1-1 0 0,-1 0 1 0 0,1 1-1 0 0,-1-1 0 0 0,0 0 1 0 0,0 1-1 0 0,1 0 1 0 0,-1-1-1 0 0,0 1 1 0 0,0 0-1 0 0,1 0 1 0 0,-1 1-1 0 0,0-1 0 0 0,0 0 1 0 0,1 1-1 0 0,-1 0 1 0 0,0 0-1 0 0,-3 1 1 0 0,-7 3-56 0 0,0 1 0 0 0,-22 14 0 0 0,34-19 90 0 0,-26 16 160 0 0,1 2 0 0 0,1 1-1 0 0,1 1 1 0 0,1 0 0 0 0,1 2 0 0 0,0 1 0 0 0,-33 51 0 0 0,47-63-91 0 0,0 1 0 0 0,1 0 0 0 0,1 0 0 0 0,0 1 0 0 0,-5 23 0 0 0,9-32-27 0 0,1 1 1 0 0,0-1 0 0 0,1 1-1 0 0,0-1 1 0 0,0 1 0 0 0,0-1-1 0 0,2 12 1 0 0,-2-14-5 0 0,1 0-1 0 0,0 0 1 0 0,1 1-1 0 0,-1-1 1 0 0,0 0-1 0 0,1-1 1 0 0,-1 1-1 0 0,1 0 1 0 0,0 0-1 0 0,0-1 1 0 0,0 1-1 0 0,1-1 1 0 0,-1 1-1 0 0,4 2 1 0 0,-2-2-9 0 0,0-1-1 0 0,1 0 1 0 0,-1 0 0 0 0,0 0-1 0 0,1-1 1 0 0,-1 1 0 0 0,1-1 0 0 0,-1 0-1 0 0,1 0 1 0 0,0-1 0 0 0,-1 1-1 0 0,1-1 1 0 0,0 0 0 0 0,0 0-1 0 0,6-2 1 0 0,4 0-274 0 0,-1-1 0 0 0,1 0 0 0 0,21-9 0 0 0,3-6-5908 0 0,-18 8-210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35 11951 0 0,'3'-16'1275'0'0,"-2"15"-1277"0"0,0-1 0 0 0,1 1-1 0 0,-1-1 1 0 0,0 1 0 0 0,1-1 0 0 0,-1 1-1 0 0,1 0 1 0 0,-1 0 0 0 0,1 0 0 0 0,2-2 0 0 0,5 0 2667 0 0,-12 13-1887 0 0,-169 355 2239 0 0,39-85-2586 0 0,91-193-351 0 0,-3-2 1 0 0,-60 83 0 0 0,37-62 154 0 0,36-53-221 0 0,-62 77 0 0 0,92-127-107 0 0,1-1 5 0 0,-1 0 1 0 0,1-1-1 0 0,-1 1 0 0 0,1 0 1 0 0,-1-1-1 0 0,0 1 1 0 0,1-1-1 0 0,-1 1 1 0 0,0-1-1 0 0,0 0 0 0 0,-3 1 1 0 0,-3-4-5674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12895 0 0,'-1'0'998'0'0,"-12"3"3595"0"0,18 0-1934 0 0,-1-2-3710 0 0,4 0 1182 0 0,1 0 0 0 0,0-1 0 0 0,0 0 0 0 0,0-1 0 0 0,0 0 0 0 0,-1 0 0 0 0,13-4 0 0 0,-6 2 14 0 0,304-76 1750 0 0,-5-20-1182 0 0,47-14-2566 0 0,-326 104-2147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56 565 5527 0 0,'0'0'498'0'0,"-1"0"-406"0"0,0 0 216 0 0,0 1 0 0 0,0-1 1 0 0,0 0-1 0 0,-1 0 0 0 0,1 0 1 0 0,0 0-1 0 0,0 0 0 0 0,0 0 1 0 0,0 0-1 0 0,0-1 0 0 0,-1 1 0 0 0,1 0 1 0 0,0-1-1 0 0,0 1 0 0 0,0 0 1 0 0,0-1-1 0 0,0 1 0 0 0,0-1 1 0 0,0 0-1 0 0,0 1 0 0 0,0-1 1 0 0,0 0-1 0 0,-1-1 0 0 0,0-1 480 0 0,0 0-1 0 0,0 0 0 0 0,0 0 1 0 0,0 0-1 0 0,-1-4 0 0 0,2 5-605 0 0,-2-4 178 0 0,1 0 0 0 0,0 0-1 0 0,0 0 1 0 0,1 0 0 0 0,0 0 0 0 0,0-1 0 0 0,0 1 0 0 0,1-1-1 0 0,0-11 1 0 0,2 7-74 0 0,-1 1-1 0 0,1 0 0 0 0,1 0 0 0 0,0 0 1 0 0,6-15-1 0 0,1 6-138 0 0,0 0 0 0 0,1 1 0 0 0,0 0 0 0 0,2 1 0 0 0,20-22 0 0 0,-7 13-107 0 0,1 1-1 0 0,1 1 1 0 0,55-35 0 0 0,104-44-290 0 0,-182 101 72 0 0,-1-1 0 0 0,1 1 0 0 0,-1 1 0 0 0,1-1-1 0 0,0 1 1 0 0,0 0 0 0 0,-1 0 0 0 0,1 0 0 0 0,0 0 0 0 0,0 1-1 0 0,0 0 1 0 0,7 1 0 0 0,0 2-1726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136 141 3679 0 0,'1'-2'167'0'0,"0"-16"10618"0"0,-7 30-9572 0 0,4-8-774 0 0,-27 45 573 0 0,2 1 0 0 0,-33 89 0 0 0,49-99-533 0 0,10-37-428 0 0,1 1 1 0 0,-1-1 0 0 0,1 1 0 0 0,0-1-1 0 0,0 1 1 0 0,0-1 0 0 0,1 1 0 0 0,-1-1-1 0 0,2 5 1 0 0,-2-7-18 0 0,0-1-1 0 0,1 1 1 0 0,-1 0 0 0 0,1 0-1 0 0,-1-1 1 0 0,1 1-1 0 0,-1 0 1 0 0,1-1-1 0 0,-1 1 1 0 0,1-1 0 0 0,0 1-1 0 0,-1-1 1 0 0,1 1-1 0 0,0-1 1 0 0,-1 1 0 0 0,1-1-1 0 0,0 0 1 0 0,0 1-1 0 0,-1-1 1 0 0,1 0 0 0 0,0 0-1 0 0,0 1 1 0 0,0-1-1 0 0,-1 0 1 0 0,1 0-1 0 0,0 0 1 0 0,0 0 0 0 0,0 0-1 0 0,0 0 1 0 0,-1 0-1 0 0,1 0 1 0 0,1-1 0 0 0,25-7 471 0 0,8-11-130 0 0,0-1 0 0 0,53-41 0 0 0,-56 36-215 0 0,-2-1 1 0 0,0-1-1 0 0,37-47 0 0 0,0-13-1455 0 0,-7-7-6123 0 0,-45 71 955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70 191 455 0 0,'2'6'739'0'0,"0"-1"0"0"0,0 0 0 0 0,1 0 0 0 0,-1 0-1 0 0,1 0 1 0 0,0-1 0 0 0,5 6 0 0 0,2 4 5908 0 0,-8-14-5454 0 0,3 1-749 0 0,1 0 0 0 0,-1 0 1 0 0,1-1-1 0 0,0 0 0 0 0,-1 0 0 0 0,1-1 1 0 0,-1 1-1 0 0,1-1 0 0 0,-1 0 0 0 0,1-1 0 0 0,8-3 1 0 0,10-4 187 0 0,28-16 0 0 0,-34 15-474 0 0,19-9-10 0 0,-2-2-1 0 0,58-46 1 0 0,-79 57-104 0 0,16-19 0 0 0,-26 25-103 0 0,-1 1 1 0 0,0-1-1 0 0,0 0 1 0 0,-1 0 0 0 0,1 0-1 0 0,-1 0 1 0 0,0 0-1 0 0,0 0 1 0 0,0-1 0 0 0,1-4-1 0 0,-4 9 31 0 0,1-1-1 0 0,0 1 1 0 0,-1 0 0 0 0,1-1-1 0 0,-1 1 1 0 0,1 0-1 0 0,0 0 1 0 0,-1-1-1 0 0,1 1 1 0 0,-1 0 0 0 0,1 0-1 0 0,-1 0 1 0 0,1-1-1 0 0,-1 1 1 0 0,1 0-1 0 0,-1 0 1 0 0,1 0 0 0 0,-1 0-1 0 0,0 0 1 0 0,1 0 16 0 0,-8 1-115 0 0,1 0 0 0 0,0 0 0 0 0,0 0 0 0 0,-1 1-1 0 0,1 0 1 0 0,0 1 0 0 0,1-1 0 0 0,-8 5 0 0 0,-1-1 23 0 0,-13 6 0 0 0,0 2-1 0 0,2 1 0 0 0,0 0 1 0 0,1 2-1 0 0,-36 31 0 0 0,26-16 269 0 0,1 2-1 0 0,-53 69 1 0 0,75-88 46 0 0,0 2-1 0 0,-16 31 1 0 0,26-43-151 0 0,-1 0 0 0 0,1 0 0 0 0,0 0 0 0 0,1 1 1 0 0,-1-1-1 0 0,1 1 0 0 0,0-1 0 0 0,1 1 0 0 0,-1-1 0 0 0,1 1 0 0 0,0 0 0 0 0,0-1 1 0 0,1 1-1 0 0,1 9 0 0 0,-1-12-26 0 0,0-1 0 0 0,0 1 1 0 0,0-1-1 0 0,1 0 0 0 0,-1 1 1 0 0,1-1-1 0 0,-1 0 0 0 0,1 0 1 0 0,0 0-1 0 0,-1 0 0 0 0,1 0 1 0 0,0 0-1 0 0,3 2 0 0 0,0-1 9 0 0,-1-1-1 0 0,1 1 1 0 0,0-1-1 0 0,0 0 1 0 0,0 0-1 0 0,6 2 1 0 0,7-1 12 0 0,-1 0 1 0 0,35 1 0 0 0,-36-3-416 0 0,1-1-1 0 0,-1-1 0 0 0,25-5 1 0 0,-27 3-1158 0 0,-1 0-1 0 0,18-8 1 0 0,-13 3-4205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88 267 1839 0 0,'1'1'1626'0'0,"1"1"-1031"0"0,-1 0 0 0 0,1 0 0 0 0,0 0 0 0 0,-1 0-1 0 0,0 0 1 0 0,0 1 0 0 0,0-1 0 0 0,0 0 0 0 0,2 6 0 0 0,-3-6-446 0 0,0 1 0 0 0,0-1 1 0 0,0 1-1 0 0,0-1 0 0 0,0 1 0 0 0,-1-1 0 0 0,0 5 0 0 0,-5 12 1358 0 0,-2 0-1 0 0,0-1 0 0 0,-18 32 0 0 0,13-26-627 0 0,8-16-577 0 0,1-1 0 0 0,-1 0 0 0 0,-1 0 0 0 0,-6 7 0 0 0,11-13-101 0 0,1-1-188 0 0,0 0 0 0 0,0 0 1 0 0,0 0-1 0 0,0 0 0 0 0,-1-1 0 0 0,1 1 0 0 0,0 0 1 0 0,0 0-1 0 0,0 0 0 0 0,0 0 0 0 0,0 0 1 0 0,0 0-1 0 0,0-1 0 0 0,0 1 0 0 0,-1 0 0 0 0,1 0 1 0 0,0 0-1 0 0,0 0 0 0 0,0 0 0 0 0,0 0 1 0 0,0 0-1 0 0,0 0 0 0 0,-1 0 0 0 0,1 0 1 0 0,0 0-1 0 0,0 0 0 0 0,0 0 0 0 0,0 0 0 0 0,-1 0 1 0 0,1 0-1 0 0,0 0 0 0 0,0 0 0 0 0,0 0 1 0 0,0 0-1 0 0,0 0 0 0 0,-1 0 0 0 0,1 0 0 0 0,0 0 1 0 0,0 0-1 0 0,0 0 0 0 0,0 0 0 0 0,0 0 1 0 0,-1 0-1 0 0,1 0 0 0 0,0 0 0 0 0,0 1 1 0 0,0-1-1 0 0,0 0 0 0 0,0 0 0 0 0,0 0 0 0 0,0 0 1 0 0,0 0-1 0 0,-1 0 0 0 0,1 0 0 0 0,0 1 1 0 0,0-1-1 0 0,0 0 0 0 0,0 0 0 0 0,0 0 0 0 0,0 0 1 0 0,0 0-1 0 0,0 1 0 0 0,0-1 0 0 0,0 0 1 0 0,-1-14 247 0 0,4 7-245 0 0,0 0 0 0 0,0 0 0 0 0,0 1 0 0 0,1-1 0 0 0,-1 1 0 0 0,2 0 0 0 0,4-7 0 0 0,40-38 14 0 0,-35 37-36 0 0,16-14-77 0 0,2 2 0 0 0,1 1-1 0 0,0 1 1 0 0,2 2 0 0 0,1 1 0 0 0,70-29 0 0 0,-82 39 85 0 0,-8 3-29 0 0,22-7 0 0 0,-35 14 33 0 0,1-1-1 0 0,0 1 1 0 0,0 1 0 0 0,0-1 0 0 0,0 1 0 0 0,0-1 0 0 0,0 1 0 0 0,0 0 0 0 0,1 0-1 0 0,-1 1 1 0 0,4 0 0 0 0,-7 0 2 0 0,1-1 0 0 0,-1 1 1 0 0,0-1-1 0 0,0 1 0 0 0,0-1 0 0 0,0 1 0 0 0,0 0 0 0 0,0-1 0 0 0,0 1 1 0 0,0 0-1 0 0,0 0 0 0 0,0 0 0 0 0,-1 0 0 0 0,1 0 0 0 0,0 0 1 0 0,0 0-1 0 0,-1 0 0 0 0,2 2 0 0 0,-1-1-1 0 0,0 1 1 0 0,-1 0-1 0 0,1 0 0 0 0,0 0 1 0 0,-1-1-1 0 0,0 1 0 0 0,0 5 1 0 0,0 1 0 0 0,-1 0 1 0 0,-1 0-1 0 0,1 0 1 0 0,-5 11-1 0 0,0-2 18 0 0,-1 1 0 0 0,0-1-1 0 0,-2 0 1 0 0,0 0 0 0 0,-1-1 0 0 0,-1 0-1 0 0,0-1 1 0 0,-1 0 0 0 0,-16 15 0 0 0,12-16 52 0 0,-25 18 1 0 0,39-33-26 0 0,1 0-49 0 0,1 0-1 0 0,-1 0 1 0 0,1-1-1 0 0,-1 1 1 0 0,1 0 0 0 0,-1 0-1 0 0,1-1 1 0 0,-1 1-1 0 0,1-1 1 0 0,0 1 0 0 0,-1 0-1 0 0,1-1 1 0 0,-1 1-1 0 0,1-1 1 0 0,0 1-1 0 0,-1-1 1 0 0,1 1 0 0 0,0-1-1 0 0,0 1 1 0 0,-1-1-1 0 0,1 1 1 0 0,0-1-1 0 0,0 1 1 0 0,0-1 0 0 0,0 0-1 0 0,0 1 1 0 0,0-1-1 0 0,0 1 1 0 0,0-1 0 0 0,0 1-1 0 0,0-1 1 0 0,0 0-1 0 0,0 1 1 0 0,0-1-1 0 0,1 0 1 0 0,-1-1 6 0 0,0-1-4 0 0,1 0-1 0 0,0 0 1 0 0,0 0 0 0 0,0-1 0 0 0,0 1 0 0 0,0 0-1 0 0,1 0 1 0 0,-1 0 0 0 0,4-4 0 0 0,21-25-15 0 0,-11 14 13 0 0,32-39-337 0 0,2 2 0 0 0,62-53-1 0 0,-87 88 161 0 0,1 1-1 0 0,48-29 1 0 0,-60 41 165 0 0,1 0 0 0 0,-1 1 0 0 0,1 0 0 0 0,1 1 0 0 0,-1 1 0 0 0,0 0 0 0 0,30-3 0 0 0,-40 7 39 0 0,1 0 0 0 0,0 0-1 0 0,-1 0 1 0 0,1 0 0 0 0,0 1 0 0 0,0 0-1 0 0,-1 0 1 0 0,1 0 0 0 0,-1 0-1 0 0,1 1 1 0 0,-1 0 0 0 0,0-1 0 0 0,8 6-1 0 0,-10-5-20 0 0,0 0-1 0 0,1 0 1 0 0,-1 0-1 0 0,0 0 1 0 0,0 1-1 0 0,-1-1 1 0 0,1 1-1 0 0,0-1 1 0 0,-1 1-1 0 0,0-1 0 0 0,1 1 1 0 0,-1 0-1 0 0,0 0 1 0 0,0 0-1 0 0,-1 0 1 0 0,1 0-1 0 0,-1 0 1 0 0,1 0-1 0 0,-1 0 1 0 0,0 0-1 0 0,0 0 1 0 0,-1 4-1 0 0,0 6 31 0 0,-2 0 0 0 0,1 0 0 0 0,-2 0 0 0 0,0 0 0 0 0,0-1 0 0 0,-1 0 0 0 0,-7 13 0 0 0,-52 80 352 0 0,37-63-216 0 0,-58 87 531 0 0,84-126-648 0 0,-1 3-62 0 0,1-4-230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214 102 10591 0 0,'0'0'964'0'0,"0"2"-562"0"0,0 2 140 0 0,0 0-1 0 0,0-1 1 0 0,1 1 0 0 0,-1 0 0 0 0,1-1 0 0 0,0 1 0 0 0,0-1 0 0 0,0 1 0 0 0,1-1-1 0 0,-1 0 1 0 0,5 7 0 0 0,-5-8-435 0 0,1 0 1 0 0,-1-1-1 0 0,1 1 0 0 0,0 0 0 0 0,-1-1 1 0 0,1 1-1 0 0,0-1 0 0 0,0 0 0 0 0,0 1 1 0 0,0-1-1 0 0,0 0 0 0 0,1 0 0 0 0,-1-1 1 0 0,0 1-1 0 0,0 0 0 0 0,1-1 0 0 0,-1 1 0 0 0,0-1 1 0 0,1 0-1 0 0,3 1 0 0 0,11-2 110 0 0,-1-1 0 0 0,1 0 0 0 0,-1-1 0 0 0,0 0 0 0 0,17-7 0 0 0,-1-1-85 0 0,43-23 0 0 0,-67 30-160 0 0,0 0 1 0 0,0 0 0 0 0,-1-1-1 0 0,0 0 1 0 0,0-1 0 0 0,0 0-1 0 0,0 0 1 0 0,-1 0 0 0 0,0 0-1 0 0,-1-1 1 0 0,9-12-1 0 0,-14 18 13 0 0,1 0-1 0 0,-1 1 0 0 0,1-1 0 0 0,-1 0 0 0 0,0 0 0 0 0,1 1 0 0 0,-1-1 0 0 0,0 0 0 0 0,1 0 0 0 0,-1 0 0 0 0,0 0 0 0 0,0 1 0 0 0,0-1 0 0 0,0 0 0 0 0,0 0 0 0 0,0 0 1 0 0,0 0-1 0 0,0 1 0 0 0,0-1 0 0 0,0 0 0 0 0,-1 0 0 0 0,1 0 0 0 0,0 1 0 0 0,-1-1 0 0 0,1 0 0 0 0,-1-1 0 0 0,0 1-11 0 0,0 1 0 0 0,0-1 1 0 0,0 0-1 0 0,0 0 0 0 0,0 1 0 0 0,-1-1 0 0 0,1 0 1 0 0,0 1-1 0 0,0-1 0 0 0,-1 1 0 0 0,1 0 0 0 0,0-1 1 0 0,-1 1-1 0 0,-1 0 0 0 0,-5-1-81 0 0,0 1-1 0 0,0 0 1 0 0,0 1-1 0 0,-10 2 1 0 0,-7 3-45 0 0,0 2 0 0 0,0 1 0 0 0,1 1 0 0 0,-45 27 0 0 0,33-18 118 0 0,-2 0 11 0 0,1 3 0 0 0,2 1 1 0 0,0 1-1 0 0,1 2 0 0 0,-51 52 0 0 0,79-73 34 0 0,1 1 1 0 0,0 1-1 0 0,0-1 0 0 0,1 1 1 0 0,0-1-1 0 0,0 1 0 0 0,0 0 0 0 0,1 1 1 0 0,-3 8-1 0 0,5-13-2 0 0,0 0 0 0 0,1 0 0 0 0,0 1-1 0 0,-1-1 1 0 0,1 0 0 0 0,0 0 0 0 0,1 1 0 0 0,-1-1 0 0 0,0 0 0 0 0,1 0 0 0 0,0 1 0 0 0,0-1 0 0 0,0 0-1 0 0,0 0 1 0 0,0 0 0 0 0,1 0 0 0 0,-1 0 0 0 0,1 0 0 0 0,0-1 0 0 0,0 1 0 0 0,0-1 0 0 0,0 1-1 0 0,0-1 1 0 0,5 4 0 0 0,1 1-79 0 0,0-1 0 0 0,1-1-1 0 0,-1 1 1 0 0,1-1 0 0 0,1-1 0 0 0,-1 1 0 0 0,1-2-1 0 0,-1 1 1 0 0,1-1 0 0 0,0-1 0 0 0,0 0-1 0 0,0 0 1 0 0,20 0 0 0 0,-3-2-1136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7367 0 0,'0'0'11859'0'0,"1"-1"-11502"0"0,11-26-74 0 0,1 1 0 0 0,2 0-1 0 0,24-32 1 0 0,-24 38-220 0 0,1 0 1 0 0,1 1-1 0 0,1 1 1 0 0,0 1-1 0 0,2 1 1 0 0,-1 0-1 0 0,2 2 1 0 0,0 0-1 0 0,1 1 1 0 0,0 1-1 0 0,1 1 1 0 0,43-14-1 0 0,-58 23 57 0 0,0 0 0 0 0,-1 0 0 0 0,1 1-1 0 0,0 0 1 0 0,0 0 0 0 0,-1 1 0 0 0,1 0 0 0 0,14 2 0 0 0,-18-1-88 0 0,-1 0 1 0 0,1 0 0 0 0,-1 0 0 0 0,1 1-1 0 0,-1-1 1 0 0,1 1 0 0 0,-1 0 0 0 0,0 0-1 0 0,0 0 1 0 0,0 0 0 0 0,0 1 0 0 0,0-1-1 0 0,0 1 1 0 0,-1 0 0 0 0,1 0-1 0 0,-1 0 1 0 0,0 0 0 0 0,0 0 0 0 0,3 7-1 0 0,-3-5-19 0 0,0 0-1 0 0,0 0 1 0 0,-1 1-1 0 0,0-1 1 0 0,0 0-1 0 0,0 1 0 0 0,-1-1 1 0 0,1 1-1 0 0,-1-1 1 0 0,-1 1-1 0 0,1-1 0 0 0,-1 1 1 0 0,-1 5-1 0 0,-3 9 18 0 0,-16 40 1 0 0,19-54-32 0 0,-37 80 57 0 0,23-55-26 0 0,-17 51 1 0 0,26-46-150 0 0,7-34-489 0 0,12-1-3238 0 0,-10-1 3621 0 0,0 0-1 0 0,0 0 0 0 0,0 0 1 0 0,0 0-1 0 0,0 0 0 0 0,0 0 0 0 0,0 0 1 0 0,0-1-1 0 0,-1 1 0 0 0,1-1 1 0 0,3 0-1 0 0,11-6-1205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 1375 0 0,'19'-5'16076'0'0,"-23"13"-15648"0"0,0-3-363 0 0,0 0 0 0 0,-1-1 0 0 0,1 1 0 0 0,-1-1 0 0 0,0 0 0 0 0,0 0 0 0 0,-1 0 0 0 0,-6 3 0 0 0,-7 4-34 0 0,-28 21-27 0 0,12-9 154 0 0,-32 28 0 0 0,-55 47 469 0 0,34-28 322 0 0,82-65-818 0 0,0 0 1 0 0,0 0-1 0 0,1 0 0 0 0,-1 1 0 0 0,2 0 0 0 0,-1 0 1 0 0,0 0-1 0 0,1 0 0 0 0,-4 11 0 0 0,7-16 51 0 0,24 10 164 0 0,-19-10-321 0 0,0-1 0 0 0,0 0 0 0 0,0 0 0 0 0,0 0 0 0 0,0 0 0 0 0,0-1 0 0 0,0 1 0 0 0,-1-1 0 0 0,1 0 0 0 0,5-2 0 0 0,37-18 153 0 0,-40 18-159 0 0,44-25-74 0 0,74-55 0 0 0,-31 19-203 0 0,-53 37 178 0 0,-37 39-64 0 0,-4-4 135 0 0,1-1-1 0 0,-1 0 1 0 0,0 1-1 0 0,0-1 1 0 0,-1 0-1 0 0,-3 8 1 0 0,3-8-570 0 0,0 1 1 0 0,0-1 0 0 0,0 1 0 0 0,0 12 0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57 397 1839 0 0,'-8'0'160'0'0,"-14"1"8151"0"0,3-1 1002 0 0,18 0-9197 0 0,1 0 1 0 0,0 0-1 0 0,-1 0 0 0 0,1 0 0 0 0,0 0 0 0 0,-1 0 0 0 0,1-1 1 0 0,0 1-1 0 0,-1 0 0 0 0,1 0 0 0 0,0-1 0 0 0,-1 1 1 0 0,1 0-1 0 0,0 0 0 0 0,0-1 0 0 0,-1 1 0 0 0,1 0 0 0 0,0-1 1 0 0,0 1-1 0 0,0 0 0 0 0,-1-1 0 0 0,1 1 0 0 0,0 0 1 0 0,0-1-1 0 0,0 1 0 0 0,0-1 0 0 0,0 1 0 0 0,0 0 0 0 0,0-1 1 0 0,0 1-1 0 0,0-1 0 0 0,0-12 662 0 0,1 9-662 0 0,0 0-1 0 0,0 0 0 0 0,1 0 1 0 0,-1 1-1 0 0,1-1 0 0 0,0 0 1 0 0,0 1-1 0 0,0-1 0 0 0,1 1 1 0 0,-1 0-1 0 0,1 0 1 0 0,0 0-1 0 0,3-3 0 0 0,9-6 131 0 0,23-17 1 0 0,-20 16-198 0 0,296-193-542 0 0,-304 199 433 0 0,5-2-40 0 0,0 0 1 0 0,0 0 0 0 0,1 2 0 0 0,0 0-1 0 0,23-7 1 0 0,-39 14 92 0 0,1 0-1 0 0,0 0 1 0 0,0-1-1 0 0,0 1 1 0 0,0 0-1 0 0,0 0 1 0 0,-1 0-1 0 0,1 0 1 0 0,0 0-1 0 0,0 0 1 0 0,0 0 0 0 0,0 0-1 0 0,0 0 1 0 0,0 1-1 0 0,-1-1 1 0 0,1 0-1 0 0,0 1 1 0 0,0-1-1 0 0,0 0 1 0 0,-1 1-1 0 0,1-1 1 0 0,0 1-1 0 0,1 0 1 0 0,-2 0 2 0 0,1 0 0 0 0,-1 0 0 0 0,1 0-1 0 0,-1 0 1 0 0,0 0 0 0 0,1 0 0 0 0,-1 0 0 0 0,0 0 0 0 0,0 0 0 0 0,1 0-1 0 0,-1 0 1 0 0,0 0 0 0 0,0 1 0 0 0,0-1 0 0 0,0 0 0 0 0,-1 1-1 0 0,0 6-6 0 0,-1 0-1 0 0,0-1 1 0 0,-7 16-1 0 0,8-21 10 0 0,-27 59 3 0 0,16-39 0 0 0,2 1 0 0 0,1 0 0 0 0,-8 30 0 0 0,16-49 4 0 0,0 0-1 0 0,0 0 1 0 0,1 1 0 0 0,-1-1-1 0 0,1 0 1 0 0,0 0-1 0 0,1 7 1 0 0,-1-10-19 0 0,1 0 0 0 0,-1 1 0 0 0,1-1 0 0 0,-1 1 0 0 0,1-1 0 0 0,-1 0 1 0 0,1 1-1 0 0,0-1 0 0 0,0 0 0 0 0,0 0 0 0 0,-1 0 0 0 0,1 1 0 0 0,0-1 0 0 0,1 0 0 0 0,-1 0 0 0 0,0 0 0 0 0,0-1 0 0 0,0 1 0 0 0,1 0 1 0 0,-1 0-1 0 0,0-1 0 0 0,1 1 0 0 0,2 0 0 0 0,0 1-463 0 0,1 0 1 0 0,0-1 0 0 0,0 0-1 0 0,0 0 1 0 0,10 0 0 0 0,-6-1-1578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105 381 4607 0 0,'0'0'208'0'0,"2"1"-9"0"0,46 9 92 0 0,-41-6 5015 0 0,-6-3-4503 0 0,0 0 1 0 0,0 0-1 0 0,-1 0 1 0 0,1 0 0 0 0,-1 0-1 0 0,1 0 1 0 0,-1 0-1 0 0,1 1 1 0 0,-1-1-1 0 0,0 0 1 0 0,1 1 0 0 0,-2 1 149 0 0,-5-2-924 0 0,0-1 1 0 0,0 0-1 0 0,0 0 0 0 0,1-1 1 0 0,-1 1-1 0 0,0-1 0 0 0,0 0 1 0 0,1-1-1 0 0,-7-2 0 0 0,2 1-22 0 0,0-1 0 0 0,0 0 0 0 0,1-1 0 0 0,-13-8 0 0 0,19 11-5 0 0,0-1 1 0 0,-1 1-1 0 0,1-1 0 0 0,0 0 0 0 0,1 0 1 0 0,-1 0-1 0 0,0 0 0 0 0,1 0 0 0 0,0-1 0 0 0,-1 1 1 0 0,2-1-1 0 0,-1 0 0 0 0,0 1 0 0 0,-2-9 1 0 0,3 7 3 0 0,0 0 0 0 0,1 0 1 0 0,0-1-1 0 0,-1 1 1 0 0,2 0-1 0 0,-1 0 1 0 0,0 0-1 0 0,1 0 1 0 0,0-1-1 0 0,3-7 0 0 0,1 2-2 0 0,0-1-1 0 0,0 1 0 0 0,1 0 0 0 0,1 0 0 0 0,-1 1 0 0 0,2-1 1 0 0,0 2-1 0 0,0-1 0 0 0,10-8 0 0 0,0 2-39 0 0,1 1-1 0 0,0 1 0 0 0,1 0 1 0 0,1 2-1 0 0,0 0 0 0 0,1 1 1 0 0,0 2-1 0 0,0 0 0 0 0,1 1 1 0 0,0 1-1 0 0,47-7 0 0 0,-57 13 55 0 0,0 1 0 0 0,0 1-1 0 0,0 0 1 0 0,0 0-1 0 0,0 1 1 0 0,-1 1 0 0 0,1 0-1 0 0,-1 1 1 0 0,1 0 0 0 0,13 8-1 0 0,-17-8 40 0 0,0 1-1 0 0,0 0 1 0 0,0 0-1 0 0,-1 1 1 0 0,0 0-1 0 0,0 1 0 0 0,-1 0 1 0 0,0 0-1 0 0,0 0 1 0 0,0 1-1 0 0,-1 0 0 0 0,-1 0 1 0 0,9 15-1 0 0,-12-19-48 0 0,0 1 0 0 0,-1-1 1 0 0,0 0-1 0 0,0 1 0 0 0,0-1 0 0 0,0 0 0 0 0,0 1 0 0 0,-1-1 0 0 0,0 1 0 0 0,0-1 0 0 0,0 1 1 0 0,-1-1-1 0 0,1 1 0 0 0,-1-1 0 0 0,0 1 0 0 0,-1-1 0 0 0,1 0 0 0 0,-1 1 0 0 0,1-1 1 0 0,-1 0-1 0 0,0 0 0 0 0,-1 0 0 0 0,1-1 0 0 0,-1 1 0 0 0,0 0 0 0 0,0-1 0 0 0,-4 4 1 0 0,-7 6 10 0 0,-1-1 0 0 0,0 0 0 0 0,0-1-1 0 0,-1-1 1 0 0,-20 10 0 0 0,-86 40 27 0 0,97-50-39 0 0,0-1 0 0 0,-1-1 1 0 0,-27 5-1 0 0,28-8-41 0 0,-59 8-430 0 0,70-11 342 0 0,0-2 0 0 0,1 1-1 0 0,-1-2 1 0 0,-16-2 0 0 0,30 3-79 0 0,-15-3-377 0 0,15 3 443 0 0,0 0-1 0 0,0 0 0 0 0,-1 0 0 0 0,1 0 1 0 0,0 0-1 0 0,-1-1 0 0 0,1 1 1 0 0,0 0-1 0 0,0 0 0 0 0,-1 0 1 0 0,1 0-1 0 0,0 0 0 0 0,0-1 1 0 0,0 1-1 0 0,-1 0 0 0 0,1 0 1 0 0,0 0-1 0 0,0-1 0 0 0,0 1 1 0 0,-1 0-1 0 0,1 0 0 0 0,0-1 1 0 0,0 1-1 0 0,0-1 0 0 0,1-8-6296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 15951 0 0,'0'0'1446'0'0,"1"1"-1192"0"0,-1 3-225 0 0,0 0 0 0 0,0 0 0 0 0,-1 0 1 0 0,1 0-1 0 0,-1-1 0 0 0,1 1 0 0 0,-1 0 0 0 0,0 0 0 0 0,-1-1 0 0 0,-1 5 0 0 0,-20 38 155 0 0,16-33-149 0 0,-23 38 30 0 0,-56 74 0 0 0,-47 38 145 0 0,-48 67-37 0 0,71-80 268 0 0,4-6 6 0 0,96-131-313 0 0,9-12-49 0 0,2-2-26 0 0,19-9-1477 0 0,-5 2-154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64 478 11687 0 0,'0'0'532'0'0,"0"2"-4"0"0,0 14-516 0 0,1-11 485 0 0,-1 0 1 0 0,0 0 0 0 0,0 0-1 0 0,0 0 1 0 0,0 0-1 0 0,-3 7 1 0 0,3-11 145 0 0,-22 10 2231 0 0,21-10-2808 0 0,0-1 0 0 0,0 0 0 0 0,0 1 0 0 0,0-1 0 0 0,0 1 0 0 0,-1-1 0 0 0,1 0 0 0 0,0 0 0 0 0,0 0 0 0 0,0 0 0 0 0,0 0 0 0 0,0 0 0 0 0,-1 0 0 0 0,1 0 0 0 0,0 0 0 0 0,0 0 0 0 0,0-1 0 0 0,0 1 0 0 0,0 0 0 0 0,0-1 0 0 0,0 1 0 0 0,0-1 0 0 0,0 1 0 0 0,0-1 0 0 0,0 0 0 0 0,0 1 0 0 0,0-1 0 0 0,0 0 0 0 0,0 0 0 0 0,1 1 0 0 0,-1-1 0 0 0,0 0 0 0 0,0 0 0 0 0,1 0 0 0 0,-1 0 0 0 0,1 0 0 0 0,-1 0 0 0 0,1 0 1 0 0,-1 0-1 0 0,1 0 0 0 0,0 0 0 0 0,0-1 0 0 0,-1 1 0 0 0,1 0 0 0 0,0 0 0 0 0,0 0 0 0 0,0 0 0 0 0,0-2 0 0 0,0-4 21 0 0,0-1 1 0 0,1 1 0 0 0,0 0 0 0 0,0 0 0 0 0,1 0 0 0 0,3-9-1 0 0,4-9 163 0 0,2 0-1 0 0,0 1 1 0 0,2 0-1 0 0,17-24 0 0 0,-5 12-38 0 0,53-57-1 0 0,-54 70-249 0 0,0 0 0 0 0,2 1-1 0 0,1 2 1 0 0,0 1-1 0 0,1 1 1 0 0,47-22-1 0 0,-66 36-327 0 0,0 0 0 0 0,0 1-1 0 0,0 0 1 0 0,1 0-1 0 0,-1 1 1 0 0,1 0-1 0 0,0 0 1 0 0,-1 1 0 0 0,1 1-1 0 0,0 0 1 0 0,10 1-1 0 0,-4 3-1312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0 919 0 0,'0'0'17932'0'0,"-1"2"-17261"0"0,-72 115 1222 0 0,46-76-1472 0 0,16-25-356 0 0,1 0 1 0 0,0 1-1 0 0,1 0 1 0 0,1 0-1 0 0,0 1 0 0 0,-5 21 1 0 0,13-38-898 0 0,13-3-9215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1375 0 0,'0'0'66'0'0,"-1"1"-8"0"0,-21 28-304 0 0,-10 17 5972 0 0,-14 18 4534 0 0,-8 4-7875 0 0,-87 122-646 0 0,134-178-1679 0 0,-67 113 434 0 0,55-91-409 0 0,-24 64 0 0 0,41-88 445 0 0,1-3-2260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 7367 0 0,'6'-5'10274'0'0,"-5"5"-10202"0"0,1 1 0 0 0,-1-1 0 0 0,1 0 1 0 0,-1 1-1 0 0,0-1 0 0 0,1 1 1 0 0,-1 0-1 0 0,0-1 0 0 0,0 1 0 0 0,1 0 1 0 0,-1 0-1 0 0,0 0 0 0 0,0 0 1 0 0,0 0-1 0 0,0 0 0 0 0,0 0 1 0 0,0 0-1 0 0,0 0 0 0 0,1 2 0 0 0,-1 0 6 0 0,0-1 0 0 0,0 1-1 0 0,0 0 1 0 0,0 0 0 0 0,-1 0-1 0 0,1 0 1 0 0,-1 0 0 0 0,1 0 0 0 0,-1 3-1 0 0,-1 6 119 0 0,0-1 0 0 0,0 1 0 0 0,-6 21 0 0 0,1-12 14 0 0,-1 0 0 0 0,-1 0 1 0 0,-17 30-1 0 0,-40 57 726 0 0,23-41-176 0 0,-100 191 992 0 0,130-235-1680 0 0,1 1 0 0 0,-12 43-1 0 0,23-66-75 0 0,-1-1-1 0 0,1 1 1 0 0,0-1-1 0 0,0 1 1 0 0,0-1-1 0 0,-1 1 1 0 0,1 0-1 0 0,0-1 1 0 0,0 1 0 0 0,0-1-1 0 0,0 1 1 0 0,0-1-1 0 0,0 1 1 0 0,0 0-1 0 0,0-1 1 0 0,0 1-1 0 0,0-1 1 0 0,1 1-1 0 0,-1-1 1 0 0,0 1-1 0 0,0-1 1 0 0,0 1 0 0 0,1-1-1 0 0,-1 1 1 0 0,0-1-1 0 0,1 1 1 0 0,-1-1-1 0 0,0 1 1 0 0,1-1-1 0 0,-1 1 1 0 0,1-1-1 0 0,-1 0 1 0 0,0 1-1 0 0,1-1 1 0 0,-1 0 0 0 0,1 1-1 0 0,-1-1 1 0 0,1 0-1 0 0,-1 0 1 0 0,1 0-1 0 0,-1 1 1 0 0,1-1-1 0 0,0 0 1 0 0,0 0-1 0 0,0 0-18 0 0,1 1-170 0 0,1-1 0 0 0,-1 0-1 0 0,0 0 1 0 0,1-1 0 0 0,-1 1 0 0 0,0 0-1 0 0,1-1 1 0 0,-1 1 0 0 0,0-1 0 0 0,0 0-1 0 0,1 0 1 0 0,3-2 0 0 0,-6 3 161 0 0,13-6-1320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 6447 0 0,'5'-7'586'0'0,"-2"1"-225"0"0,-51 108 7889 0 0,-39 46-6684 0 0,30-54-521 0 0,-164 330 3 0 0,206-394-1039 0 0,-1 1 0 0 0,-1-2 0 0 0,-2 0 0 0 0,0-1 0 0 0,-37 39 0 0 0,45-58-439 0 0,10-11-643 0 0,6-5-4 0 0,3-5-501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207 111 4143 0 0,'0'0'319'0'0,"0"2"-210"0"0,0 2 651 0 0,0 0-1 0 0,0 0 0 0 0,1 1 0 0 0,0-1 1 0 0,0 0-1 0 0,0 0 0 0 0,0 0 0 0 0,3 7 1 0 0,-2-8-430 0 0,0 0 1 0 0,0 0 0 0 0,0-1 0 0 0,0 1 0 0 0,0 0 0 0 0,0-1-1 0 0,1 1 1 0 0,-1-1 0 0 0,5 3 0 0 0,-3-3-168 0 0,-1 0 1 0 0,1 0-1 0 0,0 0 1 0 0,0 0-1 0 0,0-1 1 0 0,0 0-1 0 0,0 0 0 0 0,1 0 1 0 0,-1 0-1 0 0,0-1 1 0 0,0 1-1 0 0,1-1 1 0 0,-1 0-1 0 0,0 0 0 0 0,1-1 1 0 0,5-1-1 0 0,2-1-80 0 0,-1-1 0 0 0,1 0 0 0 0,-1-1 0 0 0,0 0 0 0 0,-1-1 0 0 0,1 0 0 0 0,-1-1-1 0 0,-1 0 1 0 0,1 0 0 0 0,12-14 0 0 0,-18 17-108 0 0,-1 0 0 0 0,0 0 0 0 0,0 0 0 0 0,0 0 0 0 0,-1-1 1 0 0,1 1-1 0 0,-1-1 0 0 0,0 0 0 0 0,-1 0 0 0 0,1 0 0 0 0,1-8 0 0 0,-3 11-46 0 0,0 0 1 0 0,1 0 0 0 0,-1 0 0 0 0,0 0-1 0 0,-1 0 1 0 0,1-1 0 0 0,0 1 0 0 0,0 0-1 0 0,-1 0 1 0 0,0 0 0 0 0,1 0-1 0 0,-1 0 1 0 0,0 0 0 0 0,0 0 0 0 0,0 0-1 0 0,0 0 1 0 0,0 1 0 0 0,0-1-1 0 0,-1 0 1 0 0,1 1 0 0 0,-1-1 0 0 0,1 0-1 0 0,-1 1 1 0 0,1 0 0 0 0,-1-1-1 0 0,0 1 1 0 0,0 0 0 0 0,0 0 0 0 0,-3-1-1 0 0,2 0-57 0 0,0 1 0 0 0,0 0 0 0 0,-1 0-1 0 0,1 0 1 0 0,0 1 0 0 0,-1-1 0 0 0,1 1-1 0 0,-1 0 1 0 0,1 0 0 0 0,0 0 0 0 0,-1 0 0 0 0,1 0-1 0 0,-5 2 1 0 0,2 0 37 0 0,0-1 0 0 0,1 2 0 0 0,-1-1 0 0 0,1 1 0 0 0,-1-1 0 0 0,-9 8-1 0 0,-1 3 220 0 0,1 1 0 0 0,0 1 0 0 0,-18 21-1 0 0,30-32-74 0 0,-109 115 1256 0 0,15-16-633 0 0,89-94-591 0 0,-1 1 121 0 0,-15 21-1 0 0,22-29-155 0 0,0 1 0 0 0,1-1 0 0 0,-1 1 1 0 0,1 0-1 0 0,0 0 0 0 0,0 0 0 0 0,0-1 0 0 0,0 1 0 0 0,0 0 0 0 0,1 0 1 0 0,-1 0-1 0 0,1 1 0 0 0,0-1 0 0 0,0 3 0 0 0,0-5-34 0 0,1 1 1 0 0,-1-1-1 0 0,1 1 0 0 0,0-1 0 0 0,-1 0 1 0 0,1 1-1 0 0,0-1 0 0 0,0 0 0 0 0,0 0 1 0 0,0 1-1 0 0,0-1 0 0 0,0 0 0 0 0,0 0 1 0 0,0 0-1 0 0,0 0 0 0 0,0 0 0 0 0,1 0 1 0 0,-1-1-1 0 0,0 1 0 0 0,1 0 0 0 0,-1-1 1 0 0,0 1-1 0 0,1-1 0 0 0,-1 1 0 0 0,1-1 1 0 0,-1 0-1 0 0,1 1 0 0 0,2-1 0 0 0,4 1 20 0 0,1-1-1 0 0,-1 0 1 0 0,0 0-1 0 0,8-2 0 0 0,14-2-305 0 0,-1-1 0 0 0,30-9 0 0 0,-29 3-272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22 15175 0 0,'61'-22'5803'0'0,"-61"24"-5542"0"0,0 0-219 0 0,1 1-1 0 0,-1 0 1 0 0,-1-1 0 0 0,1 1-1 0 0,0-1 1 0 0,-1 1 0 0 0,1-1-1 0 0,-1 1 1 0 0,0-1 0 0 0,1 1-1 0 0,-1-1 1 0 0,0 0 0 0 0,-1 0-1 0 0,1 1 1 0 0,0-1 0 0 0,-1 0-1 0 0,1 0 1 0 0,-3 2 0 0 0,-5 6 15 0 0,-1-1 0 0 0,-13 12 1 0 0,14-14-50 0 0,-108 78-47 0 0,-6 5-66 0 0,109-78 96 0 0,1 0 1 0 0,0 2-1 0 0,1-1 1 0 0,1 2-1 0 0,0-1 1 0 0,-12 21-1 0 0,20-29 45 0 0,0 0 1 0 0,1 0-1 0 0,-1 1 0 0 0,1-1 0 0 0,1 0 0 0 0,-1 1 0 0 0,1-1 1 0 0,0 1-1 0 0,0-1 0 0 0,1 14 0 0 0,0-18-20 0 0,0 1-1 0 0,1 0 1 0 0,-1-1-1 0 0,1 1 1 0 0,0 0-1 0 0,0-1 1 0 0,-1 1-1 0 0,2-1 1 0 0,-1 1-1 0 0,0-1 1 0 0,0 1-1 0 0,1-1 1 0 0,0 0-1 0 0,-1 0 1 0 0,1 1-1 0 0,0-1 1 0 0,0-1-1 0 0,0 1 1 0 0,0 0 0 0 0,0 0-1 0 0,0-1 1 0 0,1 1-1 0 0,-1-1 1 0 0,1 0-1 0 0,-1 0 1 0 0,1 0-1 0 0,-1 0 1 0 0,5 1-1 0 0,4 0 48 0 0,0 0-1 0 0,-1-1 1 0 0,1 0 0 0 0,0-1-1 0 0,17-1 1 0 0,55-12-4 0 0,-58 9-87 0 0,98-21-3504 0 0,-83 16-3687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5 339 8287 0 0,'-4'5'6767'0'0,"6"-11"-6659"0"0,0 0 0 0 0,0 1 0 0 0,1 0 0 0 0,0-1 0 0 0,0 1 0 0 0,7-8 0 0 0,28-29-29 0 0,-17 20-91 0 0,11-14-165 0 0,55-58-629 0 0,-68 76 272 0 0,-1 1 0 0 0,43-28-1 0 0,-56 41 462 0 0,1 1-1 0 0,-1 0 0 0 0,1 0 1 0 0,0 0-1 0 0,0 1 0 0 0,11-3 1 0 0,-15 5 92 0 0,-1-1 1 0 0,0 1 0 0 0,0 0 0 0 0,0 0 0 0 0,1 0-1 0 0,-1 0 1 0 0,0 1 0 0 0,0-1 0 0 0,0 0 0 0 0,1 0-1 0 0,-1 1 1 0 0,0-1 0 0 0,0 1 0 0 0,0-1 0 0 0,0 1 0 0 0,0-1-1 0 0,1 2 1 0 0,0-1 53 0 0,-1 0 1 0 0,0 1-1 0 0,0-1 1 0 0,0 0-1 0 0,0 1 0 0 0,-1-1 1 0 0,1 1-1 0 0,0-1 0 0 0,-1 1 1 0 0,1-1-1 0 0,-1 1 0 0 0,1 0 1 0 0,-1-1-1 0 0,0 1 1 0 0,1 3-1 0 0,0 7 492 0 0,-1 1-1 0 0,-1 0 1 0 0,0-1 0 0 0,-4 23-1 0 0,-17 50 1217 0 0,13-55-1169 0 0,-7 40 0 0 0,16-67-547 0 0,-2 3 2 0 0,2-1 8 0 0,-1 1-2442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19 7367 0 0,'0'0'568'0'0,"-6"-6"-214"0"0,3 4-116 0 0,0 0 0 0 0,0 1-1 0 0,0 0 1 0 0,0-1 0 0 0,0 1 0 0 0,0 0 0 0 0,0 1 0 0 0,0-1 0 0 0,0 0 0 0 0,-1 1 0 0 0,1 0 0 0 0,0 0 0 0 0,0 0 0 0 0,-1 0 0 0 0,1 0-1 0 0,0 1 1 0 0,-6 1 0 0 0,-7 2 100 0 0,0 1 0 0 0,-20 9-1 0 0,18-6 6 0 0,-41 14 671 0 0,1 3-1 0 0,-100 59 0 0 0,128-64-307 0 0,28-19 99 0 0,22 0-410 0 0,-2-4-385 0 0,0 0 0 0 0,-1-2 1 0 0,1 0-1 0 0,-1-1 1 0 0,0 0-1 0 0,-1-1 1 0 0,1-1-1 0 0,-1-1 1 0 0,-1-1-1 0 0,0 0 0 0 0,16-13 1 0 0,-48 39-205 0 0,2 1 1 0 0,0 0-1 0 0,1 2 0 0 0,0-1 1 0 0,2 2-1 0 0,0-1 0 0 0,1 2 1 0 0,-14 39-1 0 0,18-28-101 0 0,1-1-1 0 0,2 1 0 0 0,-1 61 1 0 0,4-51-98 0 0,-10 66 0 0 0,-45 152 875 0 0,50-235-82 0 0,-1 0 0 0 0,-9 24 1 0 0,11-38-134 0 0,0 0 0 0 0,-1 0 1 0 0,0 0-1 0 0,0-1 0 0 0,-1 1 0 0 0,-11 10 1 0 0,17-19-173 0 0,-1 0 0 0 0,0 0 1 0 0,0-1-1 0 0,1 1 1 0 0,-1-1-1 0 0,0 1 1 0 0,0-1-1 0 0,0 0 1 0 0,-1 0-1 0 0,1 0 0 0 0,0 0 1 0 0,0 0-1 0 0,-1 0 1 0 0,1 0-1 0 0,0-1 1 0 0,-1 0-1 0 0,1 1 1 0 0,-1-1-1 0 0,1 0 0 0 0,0 0 1 0 0,-1 0-1 0 0,1 0 1 0 0,-1-1-1 0 0,1 1 1 0 0,-3-1-1 0 0,2-1-11 0 0,0 1 0 0 0,-1 0 1 0 0,1-1-1 0 0,1 0 0 0 0,-1 0 0 0 0,0 0 1 0 0,0 0-1 0 0,1 0 0 0 0,-1-1 0 0 0,1 1 0 0 0,0-1 1 0 0,0 1-1 0 0,-1-1 0 0 0,2 0 0 0 0,-1 0 0 0 0,0 0 1 0 0,-1-5-1 0 0,-1-4-307 0 0,0 0 0 0 0,1-1 0 0 0,0 1 0 0 0,1-1 0 0 0,1 0 0 0 0,0 0 0 0 0,1 0 0 0 0,0 1 0 0 0,2-17 1 0 0,3-2-1092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11111 0 0,'0'0'1008'0'0,"-1"2"-828"0"0,-104 179 3004 0 0,69-123-2260 0 0,-27 49 1088 0 0,-64 151 0 0 0,117-235-1875 0 0,-95 198 446 0 0,102-216-652 0 0,0-1 0 0 0,0 1-1 0 0,-1 0 1 0 0,1-1 0 0 0,-1 0-1 0 0,0 0 1 0 0,-1 0 0 0 0,-7 6-1 0 0,11-10-27 0 0,1 0 1 0 0,-1 0-1 0 0,0 0 0 0 0,0 1 0 0 0,1-1 1 0 0,-1 0-1 0 0,0 0 0 0 0,1 0 0 0 0,-1 0 1 0 0,0 0-1 0 0,0 0 0 0 0,1-1 0 0 0,-1 1 1 0 0,0 0-1 0 0,0 0 0 0 0,1 0 0 0 0,-1-1 1 0 0,0 1-1 0 0,1 0 0 0 0,-1-1 0 0 0,0 1 1 0 0,0-1-1 0 0,-1 0-259 0 0,-7-4-919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14479 0 0,'0'0'2010'0'0,"2"0"-1537"0"0,247-22 4801 0 0,-196 15-4696 0 0,137-18 555 0 0,-64 3-3495 0 0,-96 16-2976 0 0,-1-2-1662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11519 0 0,'0'0'1040'0'0,"-1"1"-853"0"0,-9 26 1434 0 0,-2-1-1 0 0,-20 33 1 0 0,14-27-979 0 0,-81 131 1323 0 0,63-105-1373 0 0,-41 64 515 0 0,-116 198 25 0 0,155-242-871 0 0,38-77-170 0 0,8-2 78 0 0,3-2-90 0 0,0-2 0 0 0,-1 0 1 0 0,0 0-1 0 0,0 0 0 0 0,0-2 0 0 0,12-9 0 0 0,-8 6-68 0 0,164-122-233 0 0,-130 98-88 0 0,-42 31 236 0 0,0 0 0 0 0,-1 0 0 0 0,1 0 0 0 0,0 1 0 0 0,0 0 0 0 0,0 0 0 0 0,7 0 0 0 0,-11 2 64 0 0,-1 0-1 0 0,1 0 0 0 0,-1 0 0 0 0,0 0 0 0 0,1 0 0 0 0,-1 0 0 0 0,1 1 0 0 0,-1-1 0 0 0,0 0 0 0 0,1 1 0 0 0,-1 0 0 0 0,0-1 1 0 0,1 1-1 0 0,-1 0 0 0 0,0-1 0 0 0,0 1 0 0 0,0 0 0 0 0,0 0 0 0 0,1 0 0 0 0,-1 0 0 0 0,0 0 0 0 0,-1 0 0 0 0,1 0 0 0 0,0 1 1 0 0,0-1-1 0 0,0 0 0 0 0,-1 0 0 0 0,1 1 0 0 0,0 1 0 0 0,2 5-14 0 0,0 1 1 0 0,-1-1-1 0 0,3 17 1 0 0,-2-7-4 0 0,0-9 47 0 0,0 0 0 0 0,0 0 0 0 0,0-1 0 0 0,1 1 1 0 0,0-1-1 0 0,1 1 0 0 0,0-1 0 0 0,0 0 0 0 0,1-1 0 0 0,0 0 0 0 0,0 0 0 0 0,1 0 0 0 0,0 0 0 0 0,0-1 0 0 0,1 0 0 0 0,-1-1 0 0 0,1 0 0 0 0,0 0 1 0 0,1 0-1 0 0,-1-1 0 0 0,1-1 0 0 0,12 4 0 0 0,25 7-533 0 0,0-3 0 0 0,62 7 1 0 0,-76-13-789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9759 0 0,'0'0'883'0'0,"-2"0"-727"0"0,0 0-136 0 0,-1 0-46 0 0,-12 7 411 0 0,13-6-195 0 0,0 0 0 0 0,0 1 1 0 0,0-1-1 0 0,1 1 1 0 0,-1-1-1 0 0,0 1 0 0 0,1 0 1 0 0,-1 0-1 0 0,1-1 1 0 0,0 1-1 0 0,0 0 0 0 0,-1 0 1 0 0,1 0-1 0 0,0 0 1 0 0,0 3-1 0 0,-3 6 91 0 0,1-1 0 0 0,-1 13 0 0 0,-4 9 403 0 0,5-23-541 0 0,-7 24 208 0 0,-2 0 1 0 0,-1 0-1 0 0,-30 51 0 0 0,28-58-277 0 0,8-14-303 0 0,-14 19 0 0 0,20-29-214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0,'0'0'6632'0'0,"13"10"-6552"0"0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9671 0 0,'0'0'3748'0'0,"0"1"-3332"0"0,-4 6-239 0 0,0-1 0 0 0,0 0 0 0 0,-1-1 0 0 0,0 1 0 0 0,-9 8 0 0 0,-33 25 270 0 0,39-32-360 0 0,-199 138 1257 0 0,186-132-1058 0 0,21-13-281 0 0,-1 1 0 0 0,1-1 0 0 0,0 1 0 0 0,-1-1 0 0 0,1 1 0 0 0,0 0 0 0 0,-1-1 0 0 0,1 1 0 0 0,0-1 0 0 0,0 1 0 0 0,0 0 0 0 0,-1-1 0 0 0,1 1 0 0 0,0 0 0 0 0,0-1 1 0 0,0 1-1 0 0,0 0 0 0 0,0-1 0 0 0,0 1 0 0 0,0 0 0 0 0,1-1 0 0 0,-1 1 0 0 0,0 0 0 0 0,0-1 0 0 0,0 1 0 0 0,1 0 0 0 0,-1-1 0 0 0,1 2 0 0 0,8 15 15 0 0,-3-10-6 0 0,0 0 1 0 0,0-1-1 0 0,0 0 0 0 0,1-1 0 0 0,0 1 1 0 0,0-1-1 0 0,12 6 0 0 0,58 24-50 0 0,-67-31 2 0 0,30 10-22 0 0,0-2 0 0 0,42 6 0 0 0,-75-17 56 0 0,17 8 0 0 0,-17-5 16 0 0,-7-4-6 0 0,0 1-1 0 0,0-1 1 0 0,0 1 0 0 0,0-1-1 0 0,0 1 1 0 0,0-1 0 0 0,0 1-1 0 0,-1-1 1 0 0,1 1-1 0 0,0-1 1 0 0,0 1 0 0 0,0-1-1 0 0,-1 1 1 0 0,1-1-1 0 0,0 1 1 0 0,0-1 0 0 0,-1 1-1 0 0,0 0 1 0 0,1-1-1 0 0,-2 3 29 0 0,-1-1-1 0 0,1 1 0 0 0,-1 0 0 0 0,0-1 1 0 0,0 1-1 0 0,0-1 0 0 0,0 0 1 0 0,-1 0-1 0 0,1 0 0 0 0,-6 1 1 0 0,-38 12 303 0 0,21-8-173 0 0,3-1-77 0 0,0 2 0 0 0,0 0-1 0 0,1 2 1 0 0,0 0 0 0 0,-24 17-1 0 0,-44 34-507 0 0,89-61 122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263 326 2759 0 0,'1'1'126'0'0,"0"2"-77"0"0,0 1-1 0 0,0-1 1 0 0,-1 0 0 0 0,1 1 0 0 0,-1 5-1 0 0,0-5 730 0 0,0-1 0 0 0,-1 1-1 0 0,0 0 1 0 0,0-1 0 0 0,0 0-1 0 0,0 1 1 0 0,0-1-1 0 0,0 0 1 0 0,-1 1 0 0 0,-2 2-1 0 0,3-4-645 0 0,-1 0 0 0 0,1 0-1 0 0,-1 0 1 0 0,1-1-1 0 0,-1 1 1 0 0,0-1 0 0 0,0 1-1 0 0,1-1 1 0 0,-1 0 0 0 0,0 0-1 0 0,0 0 1 0 0,0 0-1 0 0,0 0 1 0 0,-1 0 0 0 0,1 0-1 0 0,0-1 1 0 0,0 1-1 0 0,0-1 1 0 0,-4 1 0 0 0,0-1-49 0 0,1 0 1 0 0,0 0-1 0 0,0 0 0 0 0,0 0 1 0 0,0-1-1 0 0,0 0 1 0 0,-6-2-1 0 0,1 0 63 0 0,0-1 0 0 0,1-1 0 0 0,-1 1 0 0 0,1-2-1 0 0,0 1 1 0 0,0-1 0 0 0,1-1 0 0 0,0 0 0 0 0,0 0 0 0 0,0 0 0 0 0,1-1-1 0 0,0 0 1 0 0,1 0 0 0 0,0-1 0 0 0,0 0 0 0 0,0 0 0 0 0,1-1-1 0 0,1 1 1 0 0,0-1 0 0 0,0 0 0 0 0,1 0 0 0 0,0 0 0 0 0,1-1 0 0 0,0 1-1 0 0,-1-19 1 0 0,3 23-155 0 0,0 0 1 0 0,1 0-1 0 0,0 0 0 0 0,0 0 0 0 0,1 0 0 0 0,0 0 0 0 0,0 0 1 0 0,0 0-1 0 0,1 1 0 0 0,-1-1 0 0 0,1 1 0 0 0,1 0 1 0 0,-1 0-1 0 0,1 0 0 0 0,5-6 0 0 0,0 1-71 0 0,1 1 0 0 0,-1 0 1 0 0,2 0-1 0 0,-1 1 0 0 0,1 1 0 0 0,12-7 0 0 0,-12 9 60 0 0,0 0 0 0 0,0 1 0 0 0,0 0 0 0 0,1 1 0 0 0,-1 0 0 0 0,1 1 0 0 0,-1 0 0 0 0,1 1 0 0 0,0 1 0 0 0,20 0-1 0 0,-17 2 31 0 0,-1-1 0 0 0,0 2 0 0 0,0 0 0 0 0,0 1 0 0 0,0 0 0 0 0,0 1 0 0 0,-1 0-1 0 0,18 11 1 0 0,-26-13 14 0 0,0-1 1 0 0,-1 2-1 0 0,1-1 0 0 0,-1 0 0 0 0,0 1 0 0 0,0 0 0 0 0,0 0 0 0 0,-1 0 1 0 0,0 1-1 0 0,1-1 0 0 0,3 8 0 0 0,-6-9-7 0 0,0-1 0 0 0,0 1 0 0 0,0 0 1 0 0,0 0-1 0 0,0 0 0 0 0,-1 0 0 0 0,0 0 0 0 0,1 1 0 0 0,-1-1 0 0 0,0 0 0 0 0,0 0 1 0 0,-1 0-1 0 0,1 0 0 0 0,-1 0 0 0 0,1 0 0 0 0,-1 0 0 0 0,0 0 0 0 0,0 0 0 0 0,0 0 1 0 0,-1 0-1 0 0,-2 3 0 0 0,-7 10 16 0 0,-1-1-1 0 0,-1 0 1 0 0,0-1 0 0 0,-1 0 0 0 0,0-1-1 0 0,-23 15 1 0 0,17-14-144 0 0,-1 0 0 0 0,0-1-1 0 0,-1-1 1 0 0,0-1 0 0 0,-1-2 0 0 0,0 0-1 0 0,0-1 1 0 0,-37 7 0 0 0,59-15-88 0 0,-5-1-1318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19 4607 0 0,'14'-19'3896'0'0,"-13"25"-3278"0"0,-1 0 1 0 0,0-1-1 0 0,0 1 0 0 0,0-1 0 0 0,-1 1 0 0 0,0 0 0 0 0,-1 5 0 0 0,-15 42-850 0 0,7-24 583 0 0,-78 227 977 0 0,69-211-950 0 0,-49 80-1 0 0,-37 34 95 0 0,104-158-469 0 0,-32 47 288 0 0,3 1 0 0 0,2 1 0 0 0,-26 65 0 0 0,54-114-622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1 562 9215 0 0,'0'11'11207'0'0,"0"-13"-10447"0"0,7-14 20 0 0,12-35 430 0 0,3 2-1 0 0,54-92 1 0 0,-54 108-1195 0 0,1 1 0 0 0,2 2 0 0 0,1 0 1 0 0,1 1-1 0 0,42-32 0 0 0,-45 42-241 0 0,53-32 0 0 0,-69 47 7 0 0,0 0 0 0 0,1 0 0 0 0,-1 1 1 0 0,1 0-1 0 0,-1 0 0 0 0,1 1 0 0 0,0 0 1 0 0,0 0-1 0 0,0 1 0 0 0,0 1 0 0 0,13 0 0 0 0,-15 1-323 0 0,-1 0-1 0 0,1 1 1 0 0,-1-1-1 0 0,1 2 1 0 0,-1-1-1 0 0,0 1 1 0 0,0 0-1 0 0,0 0 1 0 0,-1 1-1 0 0,1-1 0 0 0,-1 1 1 0 0,1 0-1 0 0,-1 1 1 0 0,-1-1-1 0 0,1 1 1 0 0,-1 0-1 0 0,1 1 1 0 0,-1-1-1 0 0,-1 1 1 0 0,1-1-1 0 0,-1 1 0 0 0,0 0 1 0 0,3 8-1 0 0,-3-1 129 0 0,0-1 0 0 0,2 20 0 0 0,-5 7 2498 0 0,-1-38-1772 0 0,1 0 0 0 0,0 1 0 0 0,0-1 0 0 0,0 0 0 0 0,0 1 0 0 0,0-1 0 0 0,0 1 0 0 0,1-1 0 0 0,-1 0 0 0 0,0 1 0 0 0,1-1 0 0 0,-1 0 0 0 0,1 1 0 0 0,-1-1 0 0 0,1 0 0 0 0,-1 0 0 0 0,3 3 1 0 0,-2-3-95 0 0,1 0 0 0 0,-1 0 0 0 0,1 0 0 0 0,-1 0 1 0 0,1 0-1 0 0,0-1 0 0 0,0 1 0 0 0,-1 0 0 0 0,1-1 1 0 0,0 0-1 0 0,0 1 0 0 0,0-1 0 0 0,2 0 1 0 0,23 2 337 0 0,1-2 0 0 0,-1-1 1 0 0,0-2-1 0 0,0 0 1 0 0,27-8-1 0 0,30-9-211 0 0,-73 16-302 0 0,0 1 0 0 0,-1-2 1 0 0,1 0-1 0 0,-1 0 0 0 0,14-10 0 0 0,-15 8-43 0 0,-8 6-7 0 0,-1 1 0 0 0,1 0-1 0 0,-1-1 1 0 0,0 1 0 0 0,1-1 0 0 0,-1 1-1 0 0,1 0 1 0 0,-1-1 0 0 0,0 1 0 0 0,1-1-1 0 0,-1 1 1 0 0,0-1 0 0 0,1 1-1 0 0,-1-1 1 0 0,0 0 0 0 0,0 1 0 0 0,1-1-1 0 0,-1 1 1 0 0,0-1 0 0 0,0 0 0 0 0,0 1-1 0 0,0-1 1 0 0,0 1 0 0 0,0-1 0 0 0,0 0-1 0 0,0 1 1 0 0,0-1 0 0 0,0 1 0 0 0,0-1-1 0 0,0 0 1 0 0,-1 1 0 0 0,1-1-1 0 0,0 1 1 0 0,0-1 0 0 0,-1 1 0 0 0,1-1-1 0 0,0 1 1 0 0,-1-1 0 0 0,1 1 0 0 0,0-1-1 0 0,-1 0 1 0 0,0 0-32 0 0,-1-1-13 0 0,-1 0 0 0 0,1 0 0 0 0,-1-1 0 0 0,1 2 0 0 0,-1-1 0 0 0,0 0 0 0 0,0 0 0 0 0,1 1 0 0 0,-1 0 0 0 0,0-1 0 0 0,0 1 0 0 0,-1 0 0 0 0,1 1 0 0 0,0-1 0 0 0,0 0 0 0 0,0 1 0 0 0,-1 0 0 0 0,1 0 0 0 0,0 0 0 0 0,-4 0 0 0 0,-3 1-39 0 0,0 0 0 0 0,0 1 0 0 0,0 0 0 0 0,0 1 0 0 0,-11 4 0 0 0,-12 6 37 0 0,2 2 0 0 0,0 1 0 0 0,1 1 0 0 0,-31 23 0 0 0,39-23 21 0 0,1 0 1 0 0,1 2-1 0 0,1 0 0 0 0,0 1 1 0 0,-27 39-1 0 0,40-51 48 0 0,1 1 0 0 0,0-1 0 0 0,1 1 0 0 0,-1 0-1 0 0,2 0 1 0 0,-6 19 0 0 0,8-26-10 0 0,1 1-1 0 0,-1 0 0 0 0,1 0 1 0 0,0 0-1 0 0,0-1 1 0 0,0 1-1 0 0,0 0 0 0 0,1 0 1 0 0,-1 0-1 0 0,1-1 1 0 0,-1 1-1 0 0,1 0 1 0 0,0 0-1 0 0,0-1 0 0 0,0 1 1 0 0,0-1-1 0 0,1 1 1 0 0,-1-1-1 0 0,1 1 0 0 0,0-1 1 0 0,-1 0-1 0 0,1 0 1 0 0,0 0-1 0 0,0 0 1 0 0,0 0-1 0 0,1 0 0 0 0,-1 0 1 0 0,3 1-1 0 0,6 2 51 0 0,-1 0-1 0 0,1 0 0 0 0,1-1 1 0 0,-1 0-1 0 0,0-1 0 0 0,1 0 1 0 0,0-1-1 0 0,-1-1 1 0 0,24 1-1 0 0,4-3 165 0 0,64-9 0 0 0,-35-2-885 0 0,-39 5-4918 0 0,-8 1-1108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0,'0'0'1271'0'0,"2"8"1433"0"0,4 28 1162 0 0,-3-13-2502 0 0,2 38-1 0 0,-5-60-1003 0 0,-1 0-306 0 0,-1 5-150 0 0,2-5-456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333 785 4143 0 0,'1'-1'7958'0'0,"5"-1"-7521"0"0,-1-1 1 0 0,-1 0 0 0 0,1 1 0 0 0,0-2-1 0 0,0 1 1 0 0,-1 0 0 0 0,0-1 0 0 0,0 0-1 0 0,5-6 1 0 0,32-44 882 0 0,-38 50-1193 0 0,96-155 660 0 0,-83 126-633 0 0,0-1 0 0 0,-3 0-1 0 0,11-39 1 0 0,-21 63-155 0 0,34-146-188 0 0,-33 131 143 0 0,-1 0-1 0 0,0-1 0 0 0,-2 1 0 0 0,-3-31 0 0 0,2 53 23 0 0,0 1-1 0 0,-1-1 0 0 0,1 1 1 0 0,-1-1-1 0 0,1 1 1 0 0,-1-1-1 0 0,0 1 0 0 0,0 0 1 0 0,0 0-1 0 0,-2-4 1 0 0,3 6 20 0 0,0-1 1 0 0,-1 1-1 0 0,1 0 1 0 0,0 0-1 0 0,-1 0 1 0 0,1 0 0 0 0,-1-1-1 0 0,1 1 1 0 0,0 0-1 0 0,-1 0 1 0 0,1 0 0 0 0,-1 0-1 0 0,1 0 1 0 0,0 0-1 0 0,-1 0 1 0 0,1 0 0 0 0,-1 0-1 0 0,1 0 1 0 0,0 0-1 0 0,-1 0 1 0 0,1 0 0 0 0,-1 1-1 0 0,1-1 1 0 0,0 0-1 0 0,-1 0 1 0 0,1 0-1 0 0,0 0 1 0 0,-1 1 0 0 0,-9 5-38 0 0,3 0 30 0 0,1 1 0 0 0,-1-1 1 0 0,1 1-1 0 0,1 0 0 0 0,-8 13 1 0 0,-20 42-12 0 0,-73 192 85 0 0,56-129 56 0 0,-15 29-34 0 0,-54 139 124 0 0,105-254-139 0 0,-66 169 259 0 0,68-185-286 0 0,0-1-1 0 0,-26 35 1 0 0,37-55-37 0 0,0 0 0 0 0,0-1 0 0 0,-1 1 0 0 0,1-1 0 0 0,-1 1-1 0 0,1-1 1 0 0,-1 0 0 0 0,-2 2 0 0 0,3-3-50 0 0,1 1 1 0 0,-1-1-1 0 0,1 0 0 0 0,-1 1 0 0 0,1-1 0 0 0,-1 0 0 0 0,1 0 0 0 0,-1 1 1 0 0,1-1-1 0 0,-1 0 0 0 0,1 0 0 0 0,-1 0 0 0 0,0 0 0 0 0,1 0 1 0 0,-1 0-1 0 0,1 0 0 0 0,-1 0 0 0 0,1 0 0 0 0,-1 0 0 0 0,0 0 1 0 0,1 0-1 0 0,-1 0 0 0 0,1 0 0 0 0,-1-1 0 0 0,1 1 0 0 0,-1 0 1 0 0,1 0-1 0 0,-1-1 0 0 0,1 1 0 0 0,-1 0 0 0 0,1-1 0 0 0,-1 1 0 0 0,1 0 1 0 0,0-1-1 0 0,-1 1 0 0 0,0-1 0 0 0,-4-16-4761 0 0,5 17 4244 0 0,-2-15-4819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2303 0 0,'-1'1'167'0'0,"1"0"228"0"0,-1 0-1 0 0,1 0 1 0 0,-1 0-1 0 0,1 0 1 0 0,0-1-1 0 0,-1 1 1 0 0,1 0 0 0 0,0 0-1 0 0,0 0 1 0 0,-1 0-1 0 0,1 0 1 0 0,0 0-1 0 0,0 0 1 0 0,0 0 0 0 0,0 0-1 0 0,0 0 1 0 0,1 2-1 0 0,-1-2-131 0 0,1 0-1 0 0,-1 0 1 0 0,1 0 0 0 0,-1 0-1 0 0,1-1 1 0 0,-1 1-1 0 0,1 0 1 0 0,0 0 0 0 0,-1 0-1 0 0,1-1 1 0 0,0 1 0 0 0,0 0-1 0 0,1 0 1 0 0,1 1 179 0 0,0 0 0 0 0,1 0 1 0 0,-1-1-1 0 0,1 1 0 0 0,6 1 1 0 0,-10-3-431 0 0,7 1 282 0 0,0 0 0 0 0,0 0-1 0 0,0-1 1 0 0,-1 1 0 0 0,1-2 0 0 0,0 1-1 0 0,0-1 1 0 0,9-2 0 0 0,54-17 768 0 0,-47 12-797 0 0,99-42 65 0 0,-73 27-1031 0 0,-16 9 153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608 708 11975 0 0,'0'0'1362'0'0,"11"-2"878"0"0,-7 1-2014 0 0,0 0 1 0 0,-1 0-1 0 0,1-1 1 0 0,0 1-1 0 0,-1-1 1 0 0,0 0-1 0 0,1 0 1 0 0,-1 0-1 0 0,0-1 1 0 0,0 1-1 0 0,0-1 1 0 0,0 1 0 0 0,4-7-1 0 0,4-5 481 0 0,16-28 1 0 0,-16 24-333 0 0,29-50-114 0 0,43-98-1 0 0,-56 105-424 0 0,72-183-2808 0 0,-97 239 2653 0 0,0-1 1 0 0,-1 1-1 0 0,0-1 0 0 0,0 0 0 0 0,0-6 0 0 0,-1 11 250 0 0,0 0 0 0 0,0 0 0 0 0,0 0 0 0 0,0 0 0 0 0,0 0 0 0 0,0 1 0 0 0,0-1 0 0 0,-1 0 0 0 0,1 0 0 0 0,0 0 0 0 0,-1 0 0 0 0,1 1 0 0 0,-1-1 0 0 0,1 0 0 0 0,-1 1 0 0 0,1-1 0 0 0,-2-1 0 0 0,1 2 15 0 0,0-1-1 0 0,1 1 1 0 0,-1-1-1 0 0,0 1 1 0 0,0 0 0 0 0,0-1-1 0 0,0 1 1 0 0,0 0 0 0 0,0 0-1 0 0,0 0 1 0 0,0 0 0 0 0,0 0-1 0 0,-1 0 1 0 0,1 0 0 0 0,0 0-1 0 0,0 0 1 0 0,0 0 0 0 0,-2 1-1 0 0,-3 1 33 0 0,0 0-1 0 0,0 1 0 0 0,-1 0 0 0 0,2 0 1 0 0,-1 0-1 0 0,0 1 0 0 0,1 0 1 0 0,-10 8-1 0 0,-37 42 354 0 0,51-54-327 0 0,-37 46 341 0 0,1 2 1 0 0,2 1-1 0 0,3 2 1 0 0,2 1-1 0 0,2 1 1 0 0,3 2-1 0 0,2 0 1 0 0,-30 111-1 0 0,34-89-249 0 0,-53 186 1388 0 0,54-211-788 0 0,-1-1 1 0 0,-53 96 0 0 0,35-84-582 0 0,-4-1 1 0 0,-53 63-1 0 0,93-123-1153 0 0,0-5-362 0 0,-3-13-68 0 0,4-4-18 0 0</inkml:trace>
  <inkml:trace contextRef="#ctx0" brushRef="#br0" timeOffset="1">1 1175 6447 0 0,'0'0'14050'0'0,"1"0"-13646"0"0,28-15 306 0 0,1 2 1 0 0,39-12-1 0 0,142-27 599 0 0,-67 33-5837 0 0,-123 17 2402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51 5983 0 0,'0'0'542'0'0,"0"1"-446"0"0,2 23 270 0 0,-1-19 464 0 0,0-1 0 0 0,0 1 0 0 0,1-1 0 0 0,0 0 0 0 0,-1 0 0 0 0,4 5 0 0 0,-4-7-338 0 0,1 1 0 0 0,0-1 1 0 0,-1 0-1 0 0,1 0 0 0 0,0 0 0 0 0,0 0 1 0 0,0-1-1 0 0,0 1 0 0 0,0-1 0 0 0,0 1 0 0 0,5 2 1 0 0,-5-3-434 0 0,0-1 1 0 0,1 1 0 0 0,-1 0 0 0 0,0-1 0 0 0,1 1-1 0 0,-1-1 1 0 0,1 0 0 0 0,4 0 0 0 0,9-2 315 0 0,1-1-1 0 0,-1-1 1 0 0,0-1 0 0 0,0 0 0 0 0,-1-1 0 0 0,1 0-1 0 0,-1-1 1 0 0,-1-1 0 0 0,22-15 0 0 0,-23 15-478 0 0,0-2 0 0 0,-1 1 1 0 0,0-2-1 0 0,13-13 0 0 0,-24 23-230 0 0,-2 0-588 0 0,1 0 877 0 0,0 1 0 0 0,0 0 0 0 0,-1-1 1 0 0,1 1-1 0 0,0 0 0 0 0,-1-1 0 0 0,1 1 0 0 0,0 0 0 0 0,-1-1 0 0 0,1 1 0 0 0,0 0 0 0 0,-1 0 0 0 0,1-1 1 0 0,-1 1-1 0 0,1 0 0 0 0,0 0 0 0 0,-1 0 0 0 0,1-1 0 0 0,-1 1 0 0 0,1 0 0 0 0,-1 0 0 0 0,1 0 0 0 0,0 0 1 0 0,-1 0-1 0 0,0 0 0 0 0,-13 0-343 0 0,3 2 307 0 0,2 2-1 0 0,-1-1 1 0 0,0 1 0 0 0,1 0 0 0 0,-1 1-1 0 0,-16 12 1 0 0,0-2 31 0 0,-10 6 184 0 0,0 2 0 0 0,2 1 1 0 0,1 1-1 0 0,1 2 0 0 0,-48 51 0 0 0,74-71-74 0 0,1-1 0 0 0,0 1 1 0 0,0 0-1 0 0,1 1 0 0 0,0-1 1 0 0,-4 10-1 0 0,7-15-58 0 0,0-1 0 0 0,1 1 1 0 0,-1-1-1 0 0,1 1 0 0 0,-1-1 0 0 0,1 1 1 0 0,0 0-1 0 0,0-1 0 0 0,-1 1 0 0 0,1 0 0 0 0,0-1 1 0 0,1 1-1 0 0,-1 0 0 0 0,0-1 0 0 0,0 1 1 0 0,1-1-1 0 0,-1 1 0 0 0,1 0 0 0 0,-1-1 0 0 0,1 1 1 0 0,0-1-1 0 0,-1 1 0 0 0,1-1 0 0 0,0 0 0 0 0,0 1 1 0 0,0-1-1 0 0,0 0 0 0 0,0 0 0 0 0,0 1 1 0 0,1-1-1 0 0,-1 0 0 0 0,0 0 0 0 0,1 0 0 0 0,-1 0 1 0 0,0-1-1 0 0,1 1 0 0 0,-1 0 0 0 0,4 0 1 0 0,5 2-375 0 0,0-1 0 0 0,0 0 0 0 0,1-1 0 0 0,-1-1 0 0 0,0 1 1 0 0,1-2-1 0 0,11-1 0 0 0,3-1-1032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11 510 6447 0 0,'-1'-1'14845'0'0,"-2"-6"-13947"0"0,2 2-659 0 0,-1 0 1 0 0,1 0-1 0 0,0 0 1 0 0,1 0-1 0 0,-1 0 1 0 0,1 0-1 0 0,0-1 1 0 0,0 1-1 0 0,1 0 0 0 0,-1 0 1 0 0,1 0-1 0 0,0 0 1 0 0,0 0-1 0 0,1 0 1 0 0,0 0-1 0 0,3-7 1 0 0,4-6-237 0 0,1 0 1 0 0,22-29 0 0 0,-23 34 84 0 0,17-23-916 0 0,41-42-1 0 0,-40 50-2155 0 0,55-42 0 0 0,-52 47 1045 0 0,29-22-2738 0 0,-51 40 4050 0 0,1 0 1 0 0,0 0 0 0 0,0 0-1 0 0,0 1 1 0 0,11-3 0 0 0,-19 7 549 0 0,0 0 1 0 0,1-1 0 0 0,-1 1-1 0 0,0 0 1 0 0,1 0 0 0 0,-1 0 0 0 0,0 0-1 0 0,1 0 1 0 0,-1 0 0 0 0,0 0-1 0 0,1 1 1 0 0,1 0 0 0 0,-1-1-64 0 0,9 19 680 0 0,-7-9 49 0 0,2-1 1 0 0,9 14 0 0 0,5 7 2250 0 0,-18-26-2256 0 0,0 0 1 0 0,0 0-1 0 0,1-1 1 0 0,-1 1-1 0 0,1-1 1 0 0,0 0-1 0 0,0 0 0 0 0,0 0 1 0 0,0 0-1 0 0,1 0 1 0 0,3 2-1 0 0,-4-3-430 0 0,1-1-1 0 0,-1 0 1 0 0,0 0-1 0 0,1 0 1 0 0,-1 0-1 0 0,1 0 1 0 0,-1-1-1 0 0,1 1 1 0 0,-1-1-1 0 0,1 0 1 0 0,-1 0-1 0 0,1 0 1 0 0,6-2-1 0 0,4 0-84 0 0,0-1-1 0 0,0-1 0 0 0,-1 0 0 0 0,1-1 0 0 0,-1 0 0 0 0,0-1 0 0 0,-1 0 0 0 0,1-1 1 0 0,-1-1-1 0 0,-1 0 0 0 0,21-18 0 0 0,-31 25-283 0 0,-2 1-131 0 0,-1 0 284 0 0,1 0 1 0 0,0 0-1 0 0,-1 1 0 0 0,1-1 0 0 0,0 0 0 0 0,0 1 0 0 0,0-1 0 0 0,-1 0 0 0 0,1 1 0 0 0,0-1 1 0 0,-1 2-1 0 0,-3 0-84 0 0,-22 10-167 0 0,-1 1 1 0 0,2 1 0 0 0,-27 20-1 0 0,-72 59 284 0 0,72-52-18 0 0,52-40 45 0 0,-76 61 60 0 0,65-52 13 0 0,1 2 0 0 0,0 0 0 0 0,1 0 0 0 0,-11 16 0 0 0,20-27-58 0 0,0 1 1 0 0,0-1-1 0 0,0 1 0 0 0,0 0 0 0 0,1 0 1 0 0,-1-1-1 0 0,0 1 0 0 0,1 0 1 0 0,-1 0-1 0 0,1 0 0 0 0,0 0 1 0 0,-1 0-1 0 0,1 3 0 0 0,1-4-26 0 0,-1 0 0 0 0,0-1 0 0 0,1 1 0 0 0,-1 0 0 0 0,1 0 0 0 0,-1 0 0 0 0,1-1 0 0 0,-1 1 0 0 0,1 0 0 0 0,0-1 0 0 0,-1 1 0 0 0,1 0 0 0 0,0-1 0 0 0,-1 1 0 0 0,1-1 0 0 0,0 1 0 0 0,0-1 0 0 0,0 0 0 0 0,-1 1 0 0 0,1-1 0 0 0,0 0 0 0 0,0 1 0 0 0,0-1 0 0 0,0 0-1 0 0,0 0 1 0 0,0 0 0 0 0,0 0 0 0 0,0 0 0 0 0,-1 0 0 0 0,1 0 0 0 0,1 0 0 0 0,7 0-572 0 0,0-1 0 0 0,0 0-1 0 0,11-2 1 0 0,9-4-5758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82 153 9671 0 0,'0'0'748'0'0,"-1"1"-492"0"0,-22 15 798 0 0,10-6 2649 0 0,-24 13 0 0 0,37-23-3590 0 0,0 0 1 0 0,0 1-1 0 0,-1-1 0 0 0,1 0 1 0 0,0 0-1 0 0,0 0 0 0 0,0 0 0 0 0,-1 0 1 0 0,1 0-1 0 0,0 1 0 0 0,0-1 0 0 0,-1 0 1 0 0,1 0-1 0 0,0 0 0 0 0,-1 0 0 0 0,1 0 1 0 0,0 0-1 0 0,0 0 0 0 0,-1 0 0 0 0,1 0 1 0 0,0 0-1 0 0,0 0 0 0 0,-1 0 1 0 0,1-1-1 0 0,0 1 0 0 0,0 0 0 0 0,-1 0 1 0 0,1 0-1 0 0,0 0 0 0 0,-1-1 0 0 0,1-7 866 0 0,9-12-565 0 0,-2 10-320 0 0,0 0-1 0 0,0 1 1 0 0,1 0 0 0 0,0 0-1 0 0,1 1 1 0 0,0 0 0 0 0,14-10-1 0 0,1 2-271 0 0,51-26 0 0 0,-63 36 86 0 0,0 0 0 0 0,1 1-1 0 0,0 0 1 0 0,0 1 0 0 0,0 1-1 0 0,18-3 1 0 0,-30 5 91 0 0,1 1 1 0 0,0 0-1 0 0,-1 0 1 0 0,1 0-1 0 0,0 1 1 0 0,-1-1-1 0 0,1 0 1 0 0,-1 0 0 0 0,1 1-1 0 0,-1-1 1 0 0,1 1-1 0 0,-1 0 1 0 0,1-1-1 0 0,-1 1 1 0 0,1 0-1 0 0,-1 0 1 0 0,0 0-1 0 0,1 0 1 0 0,-1 0-1 0 0,0 0 1 0 0,0 0-1 0 0,0 0 1 0 0,0 1-1 0 0,0-1 1 0 0,0 0-1 0 0,0 1 1 0 0,0 1-1 0 0,0-1 2 0 0,0 1-1 0 0,0 0 0 0 0,0-1 0 0 0,-1 1 0 0 0,1 0 0 0 0,-1-1 1 0 0,0 1-1 0 0,0 0 0 0 0,0 0 0 0 0,0-1 0 0 0,0 1 0 0 0,0 0 1 0 0,-1-1-1 0 0,0 1 0 0 0,-1 3 0 0 0,-1 4 2 0 0,-2 5-16 0 0,-11 23 1 0 0,8-19-241 0 0,7-18 133 0 0,9 2-4167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14335 0 0,'0'0'1306'0'0,"-1"1"-1077"0"0,-20 21 333 0 0,2 1-1 0 0,0 0 1 0 0,-20 36 0 0 0,-39 84 1439 0 0,55-99-1634 0 0,-156 378 1898 0 0,176-414-2248 0 0,-26 76 69 0 0,-9 22 63 0 0,29-84-124 0 0,-1-1 1 0 0,-24 36 0 0 0,27-46-106 0 0,0-1-236 0 0,0 0 0 0 0,-11 12 0 0 0,17-21-260 0 0,3-11-4801 0 0,1-1 3630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6911 0 0,'0'1'2726'0'0,"-1"0"-2408"0"0,1 0 1 0 0,0 0 0 0 0,1 0 0 0 0,-1 0 0 0 0,0 0-1 0 0,0 0 1 0 0,0 0 0 0 0,1 0 0 0 0,-1 0-1 0 0,0 0 1 0 0,1-1 0 0 0,-1 1 0 0 0,1 0 0 0 0,-1 0-1 0 0,1 0 1 0 0,-1-1 0 0 0,1 1 0 0 0,-1 0-1 0 0,1-1 1 0 0,0 1 0 0 0,-1 0 0 0 0,2 0-1 0 0,0 0-38 0 0,0 0-1 0 0,0 0 0 0 0,-1-1 0 0 0,1 1 0 0 0,0-1 0 0 0,0 1 0 0 0,0-1 0 0 0,0 0 0 0 0,0 0 0 0 0,3 0 0 0 0,4 0 257 0 0,1-1 0 0 0,0-1 0 0 0,14-4 0 0 0,-22 6-279 0 0,314-72 3183 0 0,-137 27-6296 0 0,-161 39 1432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485 176 1375 0 0,'23'-34'-131'0'0,"4"-6"2370"0"0,-20 30 113 0 0,1 1-1 0 0,8-8 1 0 0,3-1 1399 0 0,-13 10-2894 0 0,1 2-1 0 0,0-1 1 0 0,1 1-1 0 0,-1 0 1 0 0,15-8 1554 0 0,-21 15-2380 0 0,0 0 0 0 0,0 0 0 0 0,-1 0 0 0 0,1 0 0 0 0,-1 1-1 0 0,1-1 1 0 0,-1 0 0 0 0,1 0 0 0 0,-1 1 0 0 0,0-1 0 0 0,1 0 0 0 0,-1 0 0 0 0,0 1-1 0 0,0-1 1 0 0,0 0 0 0 0,0 2 0 0 0,-4 22 79 0 0,4-24-89 0 0,-6 25 59 0 0,-2-1 0 0 0,-19 47 0 0 0,-31 46 71 0 0,53-109-122 0 0,-89 162 194 0 0,-8-3-1 0 0,-126 156 1 0 0,116-180-523 0 0,111-143-450 0 0,-2 4 1857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54 15199 0 0,'3'-8'130'0'0,"-2"4"24"0"0,1 0 0 0 0,-1 0 0 0 0,1 0 0 0 0,0 1 0 0 0,1-1 0 0 0,-1 0 0 0 0,1 1 0 0 0,0-1 0 0 0,0 1 0 0 0,6-6 3370 0 0,-9 9-3458 0 0,1 0 1 0 0,0 0-1 0 0,-1 0 1 0 0,1 0-1 0 0,-1 0 1 0 0,1 0-1 0 0,-1 1 1 0 0,1-1-1 0 0,-1 0 1 0 0,1 0-1 0 0,-1 0 1 0 0,1 1-1 0 0,-1-1 1 0 0,0 0 0 0 0,1 1-1 0 0,-1-1 1 0 0,1 0-1 0 0,-1 1 1 0 0,0-1-1 0 0,1 0 1 0 0,-1 1-1 0 0,0-1 1 0 0,1 1-1 0 0,-1 0 1 0 0,4 15 244 0 0,-9 22-515 0 0,5-37 256 0 0,-6 24-35 0 0,-1 0 1 0 0,-1-1-1 0 0,-17 37 0 0 0,-42 67-27 0 0,48-93 15 0 0,-48 85-4 0 0,-87 162 13 0 0,28-33 433 0 0,17 7-678 0 0,108-254-67 0 0,-1 3 463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80 181 9215 0 0,'-7'2'177'0'0,"-1"0"0"0"0,1 1-1 0 0,0 0 1 0 0,0 0-1 0 0,-13 8 1 0 0,-1 6 5574 0 0,21-17-5678 0 0,0 0 0 0 0,0 0 0 0 0,0 0 0 0 0,0 0 0 0 0,-1 1 0 0 0,1-1 0 0 0,0 0 0 0 0,0 0 0 0 0,0 0 0 0 0,0 0 0 0 0,0 0 0 0 0,-1 0-1 0 0,1 1 1 0 0,0-1 0 0 0,0 0 0 0 0,0 0 0 0 0,0 0 0 0 0,0 0 0 0 0,0 0 0 0 0,0 1 0 0 0,0-1 0 0 0,0 0 0 0 0,-1 0 0 0 0,1 0 0 0 0,0 0 0 0 0,0 1 0 0 0,0-1 0 0 0,0 0 0 0 0,0 0 0 0 0,0 0 0 0 0,0 1 0 0 0,0-1 0 0 0,0 0 0 0 0,0 0 0 0 0,0 0 0 0 0,1 0 0 0 0,-1 1 0 0 0,0-1 0 0 0,0 0 0 0 0,0 0-1 0 0,0 0 1 0 0,0 0 0 0 0,0 1 0 0 0,0-1 0 0 0,0 0 0 0 0,0 0 0 0 0,1 0 0 0 0,-1 0 0 0 0,0 0 0 0 0,0 1 0 0 0,5 6 425 0 0,-3-5-405 0 0,0-1 1 0 0,1 0 0 0 0,-1 0-1 0 0,0 0 1 0 0,1 0 0 0 0,-1 0-1 0 0,0-1 1 0 0,1 1 0 0 0,-1-1-1 0 0,1 1 1 0 0,-1-1 0 0 0,1 0 0 0 0,0 0-1 0 0,2 0 1 0 0,38-7 668 0 0,-36 6-648 0 0,324-66 2006 0 0,-310 63-2132 0 0,193-46-504 0 0,-187 42-814 0 0,-1-1-1 0 0,0-2 0 0 0,-1 0 0 0 0,0-2 1 0 0,43-30-1 0 0,-39 20-4740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 10679 0 0,'0'-1'48'0'0,"0"1"-1"0"0,1 0 1 0 0,-1 0 0 0 0,0 0-1 0 0,1-1 1 0 0,-1 1-1 0 0,0 0 1 0 0,1 0-1 0 0,-1 0 1 0 0,0 0-1 0 0,1 0 1 0 0,-1 0 0 0 0,0-1-1 0 0,1 1 1 0 0,-1 0-1 0 0,0 0 1 0 0,1 0-1 0 0,-1 0 1 0 0,0 0-1 0 0,1 1 1 0 0,-1-1 0 0 0,0 0-1 0 0,1 0 1 0 0,0 3 28 0 0,-1-1 1 0 0,1 1 0 0 0,-1 0 0 0 0,0-1 0 0 0,0 1 0 0 0,0 0-1 0 0,0 0 1 0 0,-1-1 0 0 0,1 1 0 0 0,-1 0 0 0 0,0-1 0 0 0,0 4-1 0 0,-17 34 925 0 0,11-25-678 0 0,-127 235 3012 0 0,81-158-2507 0 0,-88 164 402 0 0,-30 53-359 0 0,148-270-743 0 0,-2-1 0 0 0,-1-1 0 0 0,-57 61 0 0 0,81-97 32 0 0,2-2-144 0 0,-1 0 0 0 0,0 0 0 0 0,1 0 0 0 0,-1 0 0 0 0,0-1 0 0 0,1 1 0 0 0,0 0 0 0 0,-1 0 0 0 0,1 0 0 0 0,0-1 0 0 0,0 1 0 0 0,-1-3 0 0 0,1 0-18 0 0,1 0 0 0 0,-1-1 0 0 0,1 1-1 0 0,0 0 1 0 0,0-1 0 0 0,0 1 0 0 0,0 0 0 0 0,1 0 0 0 0,0 0-1 0 0,0 0 1 0 0,2-4 0 0 0,6-8-186 0 0,14-17-1 0 0,-19 27 156 0 0,79-93-884 0 0,-65 80 747 0 0,0 1 1 0 0,41-30 0 0 0,-56 46 202 0 0,-1 0 1 0 0,1 0-1 0 0,-1 0 1 0 0,1 0-1 0 0,-1 0 0 0 0,1 1 1 0 0,0 0-1 0 0,0 0 1 0 0,0 0-1 0 0,0 0 1 0 0,0 0-1 0 0,0 1 0 0 0,6 0 1 0 0,-7 0 27 0 0,0 1 1 0 0,0-1-1 0 0,-1 1 1 0 0,1 0-1 0 0,0 0 0 0 0,0 0 1 0 0,0 1-1 0 0,-1-1 1 0 0,1 1-1 0 0,-1-1 0 0 0,1 1 1 0 0,-1 0-1 0 0,0 0 1 0 0,1 0-1 0 0,-1 0 0 0 0,0 0 1 0 0,0 1-1 0 0,2 3 1 0 0,3 3 87 0 0,-1 1 1 0 0,-1-1 0 0 0,0 1 0 0 0,0 1 0 0 0,-1-1 0 0 0,6 19 0 0 0,-9-23-136 0 0,0 0 1 0 0,0 0-1 0 0,0-1 1 0 0,-1 1-1 0 0,0 0 1 0 0,0 0-1 0 0,0 0 1 0 0,-1 0-1 0 0,0 0 1 0 0,0-1-1 0 0,-1 1 1 0 0,1 0-1 0 0,-1-1 1 0 0,-5 10-1 0 0,-32 61-2472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48 5527 0 0,'14'-8'590'0'0,"-12"8"-569"0"0,10-11 9849 0 0,-12 10-9714 0 0,0 0 0 0 0,0 0 1 0 0,0 0-1 0 0,0 0 0 0 0,0 0 0 0 0,0 0 0 0 0,0 0 0 0 0,-1 0 0 0 0,1 1 0 0 0,0-1 1 0 0,-1 0-1 0 0,0-1 0 0 0,-2-1-76 0 0,0 1 1 0 0,-1 1 0 0 0,1-1-1 0 0,-1 1 1 0 0,1-1-1 0 0,-1 1 1 0 0,0 0-1 0 0,0 0 1 0 0,1 0-1 0 0,-1 1 1 0 0,0 0-1 0 0,0-1 1 0 0,0 1 0 0 0,0 1-1 0 0,0-1 1 0 0,1 0-1 0 0,-1 1 1 0 0,0 0-1 0 0,0 0 1 0 0,0 0-1 0 0,-4 2 1 0 0,-8 4-117 0 0,0 1 1 0 0,0 0-1 0 0,-19 14 1 0 0,31-19 78 0 0,-73 50-54 0 0,63-43 48 0 0,2 1 0 0 0,0 0 0 0 0,-18 22-1 0 0,28-30 4 0 0,0 0 0 0 0,-1 0 0 0 0,1 0 0 0 0,0 1 0 0 0,1-1 0 0 0,-1 1 0 0 0,1-1 0 0 0,-1 1 0 0 0,1 0 0 0 0,0-1 0 0 0,0 1 0 0 0,1 0 0 0 0,-1 0 0 0 0,1 0 0 0 0,0 0 0 0 0,0 6 0 0 0,0-9-21 0 0,1 0 0 0 0,-1 0-1 0 0,1 0 1 0 0,-1 0 0 0 0,1 0 0 0 0,-1 0-1 0 0,1 0 1 0 0,-1 0 0 0 0,1-1-1 0 0,0 1 1 0 0,0 0 0 0 0,-1 0 0 0 0,1-1-1 0 0,0 1 1 0 0,0 0 0 0 0,0-1-1 0 0,0 1 1 0 0,0-1 0 0 0,-1 1 0 0 0,1-1-1 0 0,0 0 1 0 0,0 1 0 0 0,0-1 0 0 0,0 0-1 0 0,0 0 1 0 0,1 1 0 0 0,0-1-1 0 0,2 0 59 0 0,0 1 0 0 0,0-1-1 0 0,0 0 1 0 0,0 0 0 0 0,6-2-1 0 0,-3 1-14 0 0,1-2 1 0 0,-1 1-1 0 0,0-1 0 0 0,0 0 1 0 0,0 0-1 0 0,9-6 0 0 0,38-30-285 0 0,-21 15-1304 0 0,-2 1-4792 0 0,-15 12 328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26 214 3223 0 0,'0'1'240'0'0,"-7"34"648"0"0,6-28 593 0 0,0 0 0 0 0,0 1 0 0 0,-4 11 0 0 0,-5 12 8107 0 0,10-31-9515 0 0,6-5 1700 0 0,12-13-2041 0 0,-10 9 870 0 0,105-87-30 0 0,-66 58-476 0 0,-19 14-187 0 0,1 2 1 0 0,1 0-1 0 0,1 2 0 0 0,1 2 1 0 0,52-22-1 0 0,-81 38 93 0 0,1 1-1 0 0,-1-1 1 0 0,1 1-1 0 0,-1 0 1 0 0,1 0-1 0 0,0 1 1 0 0,-1-1-1 0 0,1 1 1 0 0,0 0 0 0 0,0 0-1 0 0,-1 0 1 0 0,8 1-1 0 0,-10 0 92 0 0,0 0-65 0 0,0 1 0 0 0,0 0 0 0 0,0-1 0 0 0,-1 1 0 0 0,1-1 0 0 0,-1 1 0 0 0,1 0 0 0 0,-1 0 0 0 0,0-1 0 0 0,1 3 0 0 0,-2 6 39 0 0,0 0-1 0 0,-1-1 1 0 0,1 1-1 0 0,-2 0 0 0 0,0-1 1 0 0,0 0-1 0 0,-8 18 0 0 0,0 1 71 0 0,7-20-161 0 0,1 1 0 0 0,1 0 0 0 0,0 1 0 0 0,0-1 0 0 0,1 0 0 0 0,0 1 0 0 0,1-1 0 0 0,0 0 0 0 0,0 1-1 0 0,1-1 1 0 0,0 1 0 0 0,5 17 0 0 0,-6-25-176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85 103 5063 0 0,'-8'1'108'0'0,"6"0"-55"0"0,-1-1-1 0 0,1 1 0 0 0,-1-1 0 0 0,1 1 1 0 0,-1 0-1 0 0,1 0 0 0 0,0 0 1 0 0,-1 0-1 0 0,1 0 0 0 0,0 1 1 0 0,0-1-1 0 0,-3 3 0 0 0,-31 21 9175 0 0,29-25-4644 0 0,10-5-4422 0 0,0 1 0 0 0,1 0 0 0 0,-1 1 1 0 0,1-1-1 0 0,0 1 0 0 0,0-1 0 0 0,0 1 1 0 0,0 0-1 0 0,1 0 0 0 0,-1 1 0 0 0,1 0 1 0 0,6-3-1 0 0,6-1 4 0 0,33-8 0 0 0,-26 11-162 0 0,1 1 0 0 0,-1 0-1 0 0,0 2 1 0 0,0 1 0 0 0,35 6-1 0 0,44 0-2 0 0,-71-7 9 0 0,0-2 0 0 0,0-1 1 0 0,-1-1-1 0 0,1-2 0 0 0,-1-1 0 0 0,35-13 0 0 0,-59 17-7 0 0,1 0-1 0 0,-1-1 1 0 0,0 0-1 0 0,-1 0 1 0 0,1 0-1 0 0,7-7 1 0 0,-3 0 100 0 0,-19 18-87 0 0,-28 39-53 0 0,-2-2 0 0 0,-2-2 0 0 0,-90 75 0 0 0,123-111 39 0 0,-67 56-3 0 0,62-51 6 0 0,1 1-1 0 0,0 0 1 0 0,-17 27-1 0 0,15-16 52 0 0,0 1 0 0 0,2 1 0 0 0,1 0 0 0 0,-9 30 0 0 0,19-53 116 0 0,2-3-349 0 0,0 1 0 0 0,1-1 0 0 0,-1 0 0 0 0,0 0 0 0 0,0 0 0 0 0,0 0 0 0 0,0 0 0 0 0,0 0 0 0 0,0 0 0 0 0,0-1 0 0 0,-1 1 0 0 0,1-1 0 0 0,2-2 0 0 0,-1 1-642 0 0,5-4-647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12 10943 0 0,'1'-1'498'0'0,"3"-2"-241"0"0,0 1 0 0 0,0 0 1 0 0,1 1-1 0 0,-1-1 0 0 0,11 3 7119 0 0,-15-1-7270 0 0,-12 11 1096 0 0,-18 10-1752 0 0,5-11 565 0 0,-1 0 1 0 0,0-2-1 0 0,0 0 1 0 0,-48 6 0 0 0,-111 0-196 0 0,59-18-280 0 0,71-1-2576 0 0,67-8 1412 0 0,15-7-784 0 0,-26 20 2108 0 0,-1 0 328 0 0,1 0 0 0 0,-1 0-1 0 0,1 1 1 0 0,-1-1-1 0 0,1 1 1 0 0,-1-1 0 0 0,0 0-1 0 0,1 1 1 0 0,-1-1 0 0 0,1 1-1 0 0,-1-1 1 0 0,0 1 0 0 0,1-1-1 0 0,-1 1 1 0 0,0-1-1 0 0,0 1 1 0 0,0-1 0 0 0,1 1-1 0 0,-1-1 1 0 0,0 1 0 0 0,0 0-1 0 0,0-1 1 0 0,0 1 0 0 0,0-1-1 0 0,0 1 1 0 0,0-1-1 0 0,0 2 1 0 0,0 16 377 0 0,-1-9-204 0 0,-1 0-1 0 0,0 0 1 0 0,-1-1 0 0 0,0 1-1 0 0,0 0 1 0 0,-1-1 0 0 0,-7 12-1 0 0,-40 55 647 0 0,39-58-691 0 0,-52 65 345 0 0,54-71-206 0 0,0-1 0 0 0,-1 0 1 0 0,0 0-1 0 0,-25 16 1808 0 0,66-46-1698 0 0,-24 15-388 0 0,1 0 0 0 0,13-6 0 0 0,3 0-34 0 0,-1 2 0 0 0,2 1 0 0 0,38-9-1 0 0,-51 15 4 0 0,0 1 0 0 0,0 0 0 0 0,0 0 0 0 0,0 1 0 0 0,0 1 0 0 0,0-1 0 0 0,0 2 0 0 0,0 0-1 0 0,-1 0 1 0 0,18 6 0 0 0,193 74-50 0 0,-215-80 97 0 0,-1 1 0 0 0,0-1-1 0 0,0 1 1 0 0,0 0 0 0 0,-1 0-1 0 0,1 0 1 0 0,-1 1 0 0 0,1 0-1 0 0,6 7 1 0 0,-11-10-5 0 0,1 0 0 0 0,0 1 0 0 0,-1-1 0 0 0,1 0 0 0 0,-1 1 0 0 0,1-1 0 0 0,-1 1 0 0 0,1-1 0 0 0,-1 0 0 0 0,0 1 0 0 0,0-1 0 0 0,0 1-1 0 0,0-1 1 0 0,0 1 0 0 0,0-1 0 0 0,0 1 0 0 0,0-1 0 0 0,-1 1 0 0 0,0 1 0 0 0,-11 25 285 0 0,7-20-282 0 0,-1 0 1 0 0,0-1-1 0 0,0 0 0 0 0,0 0 1 0 0,-1 0-1 0 0,0-1 0 0 0,-1 0 1 0 0,1 0-1 0 0,-12 7 1 0 0,-2-2 53 0 0,0 0 0 0 0,-36 13 0 0 0,36-17-59 0 0,0-2 0 0 0,0 0 1 0 0,-1-1-1 0 0,1-1 0 0 0,-23 1 0 0 0,12-4 32 0 0,0-1 1 0 0,-58-9-1 0 0,79 8-24 0 0,-6 0-14 0 0,1-2 0 0 0,-1 0 0 0 0,-24-10-1 0 0,39 14-173 0 0,4-1-438 0 0,20-8-2030 0 0,-6 4-2101 0 0,4 1-1663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99 1839 0 0,'-2'1'134'0'0,"2"-1"-100"0"0,0 0 1 0 0,-1 0-1 0 0,1 0 1 0 0,-1 0-1 0 0,1 0 0 0 0,0 1 1 0 0,-1-1-1 0 0,1 0 1 0 0,-1 0-1 0 0,1 1 1 0 0,0-1-1 0 0,-1 0 1 0 0,1 0-1 0 0,0 1 1 0 0,0-1-1 0 0,-1 0 0 0 0,1 1 1 0 0,0-1-1 0 0,0 0 1 0 0,-1 1-1 0 0,1-1 1 0 0,0 1-1 0 0,0-1 1 0 0,0 0-1 0 0,0 1 0 0 0,-1-1 1 0 0,1 1-1 0 0,0-1 1 0 0,0 1-1 0 0,0-1 1 0 0,0 0-1 0 0,0 1 1 0 0,0-1-1 0 0,0 1 0 0 0,0-1 1 0 0,1 1-1 0 0,-1-1 1 0 0,0 0-1 0 0,0 1 1 0 0,0 0-1 0 0,1 0 244 0 0,-2 3 405 0 0,0 0 0 0 0,0 0 0 0 0,0 0 0 0 0,-1 0-1 0 0,1-1 1 0 0,-1 1 0 0 0,0 0 0 0 0,0-1-1 0 0,0 1 1 0 0,-4 3 0 0 0,-4 10 725 0 0,6-11-736 0 0,0 0-1 0 0,0 0 1 0 0,-1-1 0 0 0,0 1-1 0 0,-5 4 1 0 0,-9 10 1778 0 0,18-19-2030 0 0,-4 2 1106 0 0,5-5-729 0 0,2-2-1003 0 0,3-5 256 0 0,0 0-1 0 0,0 1 0 0 0,1 0 1 0 0,0 0-1 0 0,1 1 0 0 0,0-1 0 0 0,10-7 1 0 0,57-42-21 0 0,-70 55-23 0 0,80-54-144 0 0,-67 45 50 0 0,1 2-1 0 0,38-15 1 0 0,-48 21 77 0 0,1 5 11 0 0,-8-1 4 0 0,0 0 0 0 0,1 0 0 0 0,-1 0 0 0 0,0 0 0 0 0,0 0-1 0 0,0 0 1 0 0,0 1 0 0 0,0-1 0 0 0,0 0 0 0 0,0 1 0 0 0,-1-1 0 0 0,1 1 0 0 0,0-1 0 0 0,-1 0-1 0 0,1 1 1 0 0,-1 0 0 0 0,1-1 0 0 0,-1 1 0 0 0,0-1 0 0 0,0 1 0 0 0,0-1 0 0 0,0 4 0 0 0,0 1 69 0 0,0 1 1 0 0,-1 0 0 0 0,-3 12-1 0 0,-19 59 178 0 0,15-55-179 0 0,8-22 253 0 0,2-2-310 0 0,0-1 0 0 0,0 1 0 0 0,-1-1 0 0 0,1 0 1 0 0,0 0-1 0 0,-1 0 0 0 0,1 0 0 0 0,0-3 0 0 0,4-4-7 0 0,15-14-128 0 0,0 0 0 0 0,41-33 0 0 0,-56 50 77 0 0,1 1 0 0 0,0 0 1 0 0,1 0-1 0 0,-1 1 0 0 0,1 0 0 0 0,15-6 0 0 0,-15 8 31 0 0,-6 2 15 0 0,-1 0 1 0 0,1 0-1 0 0,0 0 0 0 0,0 0 1 0 0,0 0-1 0 0,-1 1 0 0 0,1-1 1 0 0,0 0-1 0 0,0 1 0 0 0,-1 0 0 0 0,1-1 1 0 0,0 1-1 0 0,-1 0 0 0 0,1 0 1 0 0,-1 0-1 0 0,1 0 0 0 0,-1 0 1 0 0,1 0-1 0 0,-1 0 0 0 0,2 2 1 0 0,0 0 49 0 0,-1 1 1 0 0,1 0-1 0 0,0 0 1 0 0,-1 0-1 0 0,2 6 1 0 0,-1-4 43 0 0,13 35 250 0 0,-15-39-343 0 0,0 1 0 0 0,-1 0 0 0 0,1-1 0 0 0,-1 1 0 0 0,0 0 0 0 0,1 0 0 0 0,-1-1 0 0 0,0 1 0 0 0,-1 0 0 0 0,1 0 0 0 0,0-1 0 0 0,-2 6 0 0 0,1-4-3 0 0,0-1-82 0 0,1 0-1 0 0,-1 0 0 0 0,0 0 1 0 0,0 0-1 0 0,0 0 0 0 0,0 0 1 0 0,-1-1-1 0 0,1 1 1 0 0,-1 0-1 0 0,-3 4 0 0 0,0-1-498 0 0,3-3-636 0 0,-3 2-58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6 300 8751 0 0,'0'0'1139'0'0,"-6"17"7221"0"0,6-17-8267 0 0,0 1 1 0 0,0-1-1 0 0,0 0 0 0 0,0 0 1 0 0,0 1-1 0 0,0-1 0 0 0,0 0 1 0 0,1 0-1 0 0,-1 1 0 0 0,0-1 1 0 0,0 0-1 0 0,0 0 0 0 0,0 0 1 0 0,0 1-1 0 0,0-1 0 0 0,1 0 1 0 0,-1 0-1 0 0,0 0 0 0 0,0 1 1 0 0,0-1-1 0 0,0 0 0 0 0,1 0 1 0 0,-1 0-1 0 0,0 0 0 0 0,0 0 1 0 0,0 1-1 0 0,1-1 0 0 0,-1 0 1 0 0,0 0-1 0 0,0 0 0 0 0,1 0 1 0 0,-1 0-1 0 0,0 0 0 0 0,0 0 1 0 0,1 0-1 0 0,-1 0 0 0 0,1 0 1 0 0,10-6 1038 0 0,17-19-1696 0 0,-21 17 897 0 0,31-30-275 0 0,8-8-63 0 0,-32 34 30 0 0,3-3-205 0 0,29-19 0 0 0,-40 31 85 0 0,0-1-1 0 0,1 1 1 0 0,-1 0 0 0 0,1 0 0 0 0,0 0 0 0 0,0 1 0 0 0,0 0-1 0 0,14-1 1 0 0,-13 3 15 0 0,-6 0 76 0 0,-1 0 0 0 0,1 0 0 0 0,0 0 0 0 0,-1 0 0 0 0,1 1-1 0 0,-1-1 1 0 0,1 1 0 0 0,-1-1 0 0 0,1 1 0 0 0,-1-1 0 0 0,1 1 0 0 0,-1 0-1 0 0,1 0 1 0 0,-1 0 0 0 0,0 0 0 0 0,1 0 0 0 0,-1 0 0 0 0,0 0 0 0 0,0 0 0 0 0,2 2-1 0 0,-1 1 4 0 0,0-2 28 0 0,0 1 0 0 0,0-1 0 0 0,0 1 0 0 0,-1 0 0 0 0,0 0 0 0 0,1 0 0 0 0,-1 0 0 0 0,0 0 0 0 0,0 0 0 0 0,-1 0 0 0 0,1 0 0 0 0,-1 0 0 0 0,1 0 0 0 0,-1 1 0 0 0,0-1 0 0 0,0 0-1 0 0,-1 5 1 0 0,-1 5 140 0 0,-1-1-1 0 0,0 0 1 0 0,-5 13 0 0 0,4-15-100 0 0,4-9-55 0 0,-2 3 28 0 0,-5 5 36 0 0,6-7-23 0 0,2-4 0 0 0,3-7-75 0 0,0 0 0 0 0,0 0 0 0 0,1 0 0 0 0,1 0 0 0 0,-1 1 0 0 0,2 0 0 0 0,7-9 0 0 0,55-49-318 0 0,-63 61 315 0 0,10-9 16 0 0,0 1-1 0 0,2 0 1 0 0,-1 2 0 0 0,2 0-1 0 0,-1 1 1 0 0,1 0 0 0 0,1 2 0 0 0,0 0-1 0 0,0 1 1 0 0,0 2 0 0 0,1 0-1 0 0,0 1 1 0 0,0 1 0 0 0,27-1-1 0 0,-47 4 53 0 0,0 0-1 0 0,0 0 1 0 0,0 0-1 0 0,0 0 1 0 0,0 0-1 0 0,0 0 0 0 0,0 1 1 0 0,0-1-1 0 0,0 0 1 0 0,0 1-1 0 0,0-1 1 0 0,0 1-1 0 0,0-1 1 0 0,0 1-1 0 0,0-1 1 0 0,-1 1-1 0 0,1 0 1 0 0,0-1-1 0 0,0 1 1 0 0,-1 0-1 0 0,2 1 1 0 0,-1-1-5 0 0,0 1 1 0 0,0 0 0 0 0,-1 0-1 0 0,1-1 1 0 0,0 1 0 0 0,-1 0-1 0 0,0 0 1 0 0,1 0 0 0 0,-1 0 0 0 0,0 3-1 0 0,0 2 22 0 0,-1 0 0 0 0,0 0 0 0 0,0 0 0 0 0,-4 14 0 0 0,-22 46 176 0 0,17-47-39 0 0,-11 39-1 0 0,17-48-125 0 0,3-8-43 0 0,0 0 0 0 0,0 0 0 0 0,0 0 0 0 0,1 0 0 0 0,-1 1 0 0 0,1-1 0 0 0,-1 0 0 0 0,2 5 0 0 0,-1-5 25 0 0,1 4-57 0 0,-1-6-78 0 0,2 3-217 0 0,-1 1 1 0 0,0-1-1 0 0,0 0 1 0 0,0 1 0 0 0,-1 5-1 0 0,-2 18-1453 0 0,1-27 1339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0,'0'0'16085'0'0,"1"1"-15842"0"0,11 14-328 0 0,-3-8-1547 0 0,-3 0 645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7367 0 0,'-2'1'3698'0'0,"-5"5"-2874"0"0,0 1 1 0 0,1 0 0 0 0,0 0 0 0 0,0 1 0 0 0,0-1 0 0 0,1 1-1 0 0,-5 10 1 0 0,-27 66-277 0 0,25-53-222 0 0,-6 13-104 0 0,-22 49 408 0 0,10-23-2880 0 0,25-62 1078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0,'2'0'6874'0'0,"33"4"-4067"0"0,41-3 0 0 0,9 1-1167 0 0,167 6 190 0 0,7 1-2709 0 0,-198-2-1285 0 0,-37-4 177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8287 0 0,'0'0'1154'0'0,"11"-15"6447"0"0,-10 14-7389 0 0,1-1 1 0 0,0 1-1 0 0,0 0 1 0 0,-1 0-1 0 0,1 0 1 0 0,0 0-1 0 0,0 0 0 0 0,0 1 1 0 0,0-1-1 0 0,0 1 1 0 0,0-1-1 0 0,0 1 1 0 0,0 0-1 0 0,0-1 1 0 0,4 1-1 0 0,-1 1-138 0 0,0 0 0 0 0,0 0 0 0 0,0 0-1 0 0,0 1 1 0 0,-1 0 0 0 0,6 2 0 0 0,14 5 1 0 0,1 0 1 0 0,0-2-1 0 0,0-1 1 0 0,1-1 0 0 0,0-1-1 0 0,0-1 1 0 0,0-1-1 0 0,0-2 1 0 0,37-3-1 0 0,24-8-32 0 0,123-31 0 0 0,-155 29-49 0 0,-34 7-119 0 0,-16 4-409 0 0,1 0 1 0 0,0 1-1 0 0,0 0 1 0 0,10-1 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14279 0 0,'0'0'1103'0'0,"2"0"-639"0"0,43 5 206 0 0,-1-2 1 0 0,73-5-1 0 0,91-19 2925 0 0,26-2-1320 0 0,-101 23-3433 0 0,36-2-2892 0 0,-150 1-2774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2 224 7111 0 0,'6'-6'644'0'0,"-2"0"-484"0"0,-3 5 748 0 0,-1 1-737 0 0,0-1-1 0 0,0 1 0 0 0,1-1 1 0 0,-1 1-1 0 0,1-1 1 0 0,-1 1-1 0 0,0 0 0 0 0,1-1 1 0 0,-1 1-1 0 0,1 0 0 0 0,-1-1 1 0 0,1 1-1 0 0,-1 0 1 0 0,1-1-1 0 0,-1 1 0 0 0,1 0 1 0 0,-1 0-1 0 0,1 0 0 0 0,-1-1 1 0 0,1 1-1 0 0,-1 0 1 0 0,1 0-1 0 0,0 0 0 0 0,-1 0 1 0 0,1 0-1 0 0,-1 0 0 0 0,1 0 1 0 0,-1 0-1 0 0,1 0 1 0 0,0 0-1 0 0,-1 1 0 0 0,1-1 1 0 0,-1 0-1 0 0,1 0 0 0 0,-1 0 1 0 0,1 1-1 0 0,-1-1 1 0 0,1 0-1 0 0,-1 1 0 0 0,1-1 1 0 0,-1 0-1 0 0,0 1 0 0 0,1-1 1 0 0,-1 1-1 0 0,1 0 1 0 0,0 3-43 0 0,0-1 0 0 0,0 1 0 0 0,-1 0 1 0 0,0 0-1 0 0,1 0 0 0 0,-2 0 0 0 0,1 0 1 0 0,0 0-1 0 0,-1 0 0 0 0,1 0 1 0 0,-1-1-1 0 0,0 1 0 0 0,-3 6 0 0 0,-2 4 269 0 0,0-1-1 0 0,-11 16 0 0 0,16-27-362 0 0,0-1 1054 0 0,2-6-1001 0 0,-1 0-1 0 0,1 0 1 0 0,1 0 0 0 0,-1-1-1 0 0,1 1 1 0 0,0 1 0 0 0,0-1-1 0 0,5-8 1 0 0,24-35-16 0 0,-10 22-139 0 0,1 1 0 0 0,1 0 0 0 0,1 2 1 0 0,1 1-1 0 0,1 0 0 0 0,56-34 0 0 0,-75 52 82 0 0,0 0-1 0 0,0 1 1 0 0,1-1-1 0 0,-1 1 0 0 0,1 1 1 0 0,0 0-1 0 0,0 0 1 0 0,15-2-1 0 0,-20 4 11 0 0,-1 0-1 0 0,1 0 0 0 0,-1 0 1 0 0,1 0-1 0 0,0 1 1 0 0,-1-1-1 0 0,1 1 0 0 0,-1-1 1 0 0,1 1-1 0 0,-1 0 0 0 0,0 0 1 0 0,1 0-1 0 0,-1 1 1 0 0,0-1-1 0 0,0 0 0 0 0,0 1 1 0 0,0-1-1 0 0,0 1 1 0 0,0 0-1 0 0,0 0 0 0 0,0 0 1 0 0,-1 0-1 0 0,1 0 0 0 0,-1 0 1 0 0,1 0-1 0 0,-1 0 1 0 0,0 1-1 0 0,0-1 0 0 0,0 0 1 0 0,0 1-1 0 0,0 3 0 0 0,1 1 25 0 0,-1 0-1 0 0,0 1 0 0 0,0-1 0 0 0,0 1 0 0 0,-1-1 0 0 0,-1 1 0 0 0,-1 12 0 0 0,-14 53 306 0 0,8-43-284 0 0,6-21-118 0 0,-1 2-92 0 0,1 0 1 0 0,0 0-1 0 0,1 0 1 0 0,0 20-1 0 0,2-30-805 0 0,5 3-56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 5527 0 0,'2'0'423'0'0,"14"-5"1529"0"0,-20 12 2188 0 0,-1 1-3582 0 0,-1-1 0 0 0,1 0 0 0 0,-2-1 0 0 0,1 1 0 0 0,-1-1 0 0 0,1 0 0 0 0,-17 9 0 0 0,-56 29 527 0 0,36-24-403 0 0,0-3 1 0 0,-78 21-1 0 0,118-38-656 0 0,1 1 0 0 0,-1 0 0 0 0,0 0 0 0 0,1 0 0 0 0,-1 0 0 0 0,1 0 0 0 0,0 1 0 0 0,-1-1-1 0 0,1 1 1 0 0,0-1 0 0 0,0 1 0 0 0,0 0 0 0 0,0 0 0 0 0,0 0 0 0 0,0 0 0 0 0,1 0 0 0 0,-1 0 0 0 0,1 0 0 0 0,-1 1 0 0 0,1-1 0 0 0,0 0 0 0 0,0 1 0 0 0,0-1 0 0 0,-1 6 0 0 0,1 1 43 0 0,0 0 1 0 0,0-1 0 0 0,1 1-1 0 0,0 0 1 0 0,1 0-1 0 0,2 11 1 0 0,-2-15-50 0 0,0 0 1 0 0,0 0 0 0 0,0 0-1 0 0,1 0 1 0 0,-1 0-1 0 0,1-1 1 0 0,0 1-1 0 0,1 0 1 0 0,-1-1-1 0 0,1 0 1 0 0,0 0 0 0 0,0 1-1 0 0,0-2 1 0 0,1 1-1 0 0,-1 0 1 0 0,1-1-1 0 0,8 6 1 0 0,-6-5 24 0 0,0-1 0 0 0,0 0 0 0 0,0-1 0 0 0,1 1 0 0 0,-1-1 0 0 0,1 0 1 0 0,-1-1-1 0 0,1 0 0 0 0,-1 0 0 0 0,1 0 0 0 0,0-1 0 0 0,0 0 0 0 0,8-1 0 0 0,31-5-559 0 0,0-3 1 0 0,87-27-1 0 0,-98 25-1585 0 0,-20 6 515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13 3223 0 0,'1'-1'963'0'0,"21"-10"9933"0"0,-21 14-10814 0 0,0-1 0 0 0,0 1 0 0 0,-1 0 0 0 0,1 0 0 0 0,-1 0 0 0 0,1 0 0 0 0,-1 0 0 0 0,0 1 0 0 0,0-1 0 0 0,0 0 0 0 0,-1 0 0 0 0,1 0 0 0 0,-2 5 0 0 0,-2 6-75 0 0,-10 22-1 0 0,8-21 86 0 0,-20 44 892 0 0,-54 87 0 0 0,17-34-60 0 0,-23 47-469 0 0,59-114-280 0 0,-47 59-1 0 0,53-78-119 0 0,10-10 52 0 0,0-2-1 0 0,-2 0 0 0 0,-27 24 0 0 0,39-37 390 0 0,10-10-344 0 0,25-24-406 0 0,2 2 0 0 0,1 1 0 0 0,53-32 0 0 0,-89 62 254 0 0,96-59-1403 0 0,-87 54 1330 0 0,0 0 0 0 0,0 1 0 0 0,0 1 0 0 0,0-1 0 0 0,1 2 0 0 0,0-1 0 0 0,-1 1 0 0 0,16 0 0 0 0,-24 2 110 0 0,0 0 0 0 0,-1 0 0 0 0,1 0-1 0 0,0 0 1 0 0,-1 1 0 0 0,1-1 0 0 0,0 1 0 0 0,-1-1-1 0 0,1 1 1 0 0,-1-1 0 0 0,1 1 0 0 0,-1 0 0 0 0,1 0-1 0 0,-1 0 1 0 0,0 0 0 0 0,1 0 0 0 0,-1 0 0 0 0,0 0-1 0 0,2 3 1 0 0,-1-2 54 0 0,0 1 0 0 0,-1 0 0 0 0,1 0 0 0 0,-1 0 0 0 0,0 0 0 0 0,0 0 0 0 0,0 0 0 0 0,0 1 0 0 0,1 4-1 0 0,-1 5 205 0 0,-1 0 0 0 0,0 0 0 0 0,-3 25-1 0 0,-20 90 199 0 0,14-83-1106 0 0,9-44 120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12439 0 0,'0'0'1328'0'0,"-8"-1"-352"0"0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3223 0 0,'0'0'15719'0'0,"-1"1"-15638"0"0,-14 26 199 0 0,-2-1 0 0 0,-1-1 0 0 0,-2 0 0 0 0,0-1 0 0 0,-24 21 0 0 0,59-49 216 0 0,26-11 0 0 0,-33 12-785 0 0,-1-1 0 0 0,0 0 0 0 0,7-5 0 0 0,2-3-1011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3223 0 0,'-1'-6'288'0'0,"-1"-2"-288"0"0,2 0 0 0 0,3 1 2216 0 0,2 0 392 0 0,1 1 80 0 0,2 1 8 0 0,0 2-2216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10567 0 0,'0'0'956'0'0,"-1"2"-786"0"0,-20 39 1249 0 0,-27 78 0 0 0,-5 10 409 0 0,24-69-1257 0 0,-3-1 0 0 0,-47 64-1 0 0,53-89-282 0 0,25-33-236 0 0,-5 2-373 0 0,6-3 181 0 0,0 1-1 0 0,-1-1 0 0 0,1 0 0 0 0,0 0 0 0 0,-1 1 0 0 0,1-1 0 0 0,-1 0 0 0 0,1 0 1 0 0,0 0-1 0 0,-1 1 0 0 0,1-1 0 0 0,-1 0 0 0 0,1 0 0 0 0,0 0 0 0 0,-1 0 1 0 0,1 0-1 0 0,-1 0 0 0 0,1 0 0 0 0,-1 0 0 0 0,1 0 0 0 0,-1 0 0 0 0,-6-1-1547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2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107 334 8839 0 0,'0'0'3108'0'0,"-16"-3"-2073"0"0,-7-1-244 0 0,14 3-491 0 0,0-1 0 0 0,0 0 1 0 0,0 0-1 0 0,-16-7 0 0 0,24 8-266 0 0,1 1 1 0 0,-1-1 0 0 0,1 1-1 0 0,-1-1 1 0 0,1 1-1 0 0,-1-1 1 0 0,1 0-1 0 0,0 1 1 0 0,-1-1-1 0 0,1 0 1 0 0,0 0-1 0 0,0 1 1 0 0,-1-1-1 0 0,1 0 1 0 0,0 0-1 0 0,0 1 1 0 0,0-1-1 0 0,0 0 1 0 0,0 0-1 0 0,0 1 1 0 0,0-1-1 0 0,0 0 1 0 0,0 0-1 0 0,1-1 1 0 0,4-17 387 0 0,0 10-316 0 0,0 0 0 0 0,1 1 0 0 0,1 0 0 0 0,0 0 0 0 0,14-14 0 0 0,-4 5-44 0 0,5-5 22 0 0,0 2 1 0 0,2 0-1 0 0,0 1 1 0 0,49-28-1 0 0,-55 36-31 0 0,1 2-1 0 0,0 1 1 0 0,1 0-1 0 0,-1 2 1 0 0,1 0-1 0 0,1 1 0 0 0,-1 1 1 0 0,22-2-1 0 0,-38 6-43 0 0,1 0 0 0 0,-1 0 0 0 0,0 0 0 0 0,0 0-1 0 0,0 1 1 0 0,0-1 0 0 0,0 1 0 0 0,0 0 0 0 0,0 1 0 0 0,0-1-1 0 0,0 1 1 0 0,0 0 0 0 0,0 0 0 0 0,-1 0 0 0 0,1 0 0 0 0,3 3 0 0 0,-4-2-14 0 0,1 1 1 0 0,-1 0-1 0 0,0-1 1 0 0,0 1-1 0 0,-1 0 1 0 0,1 0-1 0 0,-1 1 1 0 0,1-1-1 0 0,-1 0 1 0 0,-1 1 0 0 0,1 0-1 0 0,-1-1 1 0 0,2 8-1 0 0,-2-6 38 0 0,1 1-1 0 0,-1-1 1 0 0,0 1-1 0 0,-1 0 1 0 0,0-1-1 0 0,0 1 1 0 0,0 0-1 0 0,-1-1 1 0 0,0 1 0 0 0,0-1-1 0 0,-1 1 1 0 0,0-1-1 0 0,0 1 1 0 0,-5 10-1 0 0,-2 0 146 0 0,0 0-1 0 0,-20 27 1 0 0,22-37-147 0 0,1 1 0 0 0,-1-1 0 0 0,0-1 1 0 0,0 0-1 0 0,0 1 0 0 0,-1-2 1 0 0,-12 8-1 0 0,-1-3 101 0 0,1 0 0 0 0,-2-1 0 0 0,-26 8 0 0 0,37-14-102 0 0,0-1 0 0 0,0 0 1 0 0,1 0-1 0 0,-1-1 1 0 0,0-1-1 0 0,-1 1 0 0 0,1-2 1 0 0,-20-2-1 0 0,29 2-95 0 0,0 1 0 0 0,-1-1-1 0 0,1 1 1 0 0,0-1 0 0 0,-1 0-1 0 0,1 0 1 0 0,0 0 0 0 0,-4-2-1 0 0,7 1-947 0 0,1-4-306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93 2303 0 0,'0'0'102'0'0,"0"1"-1"0"0,-1 2-565 0 0,-5 15 842 0 0,4 0 4521 0 0,2-16-4378 0 0,0-1 1 0 0,0 1 0 0 0,0-1-1 0 0,0 1 1 0 0,1-1 0 0 0,-1 1-1 0 0,1-1 1 0 0,-1 0-1 0 0,1 1 1 0 0,-1-1 0 0 0,1 0-1 0 0,0 1 1 0 0,0-1 0 0 0,-1 0-1 0 0,1 0 1 0 0,0 0-1 0 0,0 0 1 0 0,0 1 0 0 0,0-1-1 0 0,1-1 1 0 0,-1 1 0 0 0,0 0-1 0 0,2 1 1 0 0,2 0-250 0 0,-1 0 1 0 0,1 0 0 0 0,0-1-1 0 0,-1 0 1 0 0,1 0-1 0 0,0 0 1 0 0,0 0 0 0 0,0-1-1 0 0,0 1 1 0 0,-1-1-1 0 0,7-1 1 0 0,7-1 335 0 0,29-7-1 0 0,-29 5-565 0 0,-1-1-1 0 0,0-1 0 0 0,0 0 1 0 0,0-1-1 0 0,0-1 0 0 0,-1-1 1 0 0,-1 0-1 0 0,1-1 0 0 0,17-15 1 0 0,-31 23-83 0 0,0 0-1 0 0,-1 0 1 0 0,1 0 0 0 0,0 0 0 0 0,-1 0 0 0 0,1-1 0 0 0,-1 1-1 0 0,0 0 1 0 0,1-1 0 0 0,-1 1 0 0 0,0-1 0 0 0,1-4 0 0 0,-2 6-6 0 0,0 0-1 0 0,0-1 1 0 0,0 1 0 0 0,0 0 0 0 0,0 0 0 0 0,0 0 0 0 0,0 0 0 0 0,-1-1 0 0 0,1 1-1 0 0,0 0 1 0 0,-1 0 0 0 0,1 0 0 0 0,0 0 0 0 0,-1 0 0 0 0,0 0 0 0 0,1 0 0 0 0,-1 0-1 0 0,0 0 1 0 0,1 0 0 0 0,-1 0 0 0 0,0 0 0 0 0,0 0 0 0 0,0 0 0 0 0,0 1 0 0 0,0-1-1 0 0,0 0 1 0 0,0 1 0 0 0,0-1 0 0 0,0 0 0 0 0,-2 0 0 0 0,-3-1-183 0 0,0 0 1 0 0,0 1 0 0 0,0-1-1 0 0,0 1 1 0 0,-1 1-1 0 0,1-1 1 0 0,0 1 0 0 0,-1 0-1 0 0,1 0 1 0 0,0 1-1 0 0,-1 0 1 0 0,1 0 0 0 0,-7 2-1 0 0,-7 3-136 0 0,-1 1 0 0 0,-28 14-1 0 0,28-11 473 0 0,1 2 0 0 0,1 0-1 0 0,0 2 1 0 0,0 0 0 0 0,1 0-1 0 0,1 2 1 0 0,1 0 0 0 0,0 1 0 0 0,1 1-1 0 0,1 0 1 0 0,1 1 0 0 0,0 1-1 0 0,-18 40 1 0 0,26-49 82 0 0,0 1-1 0 0,1 0 0 0 0,1 0 0 0 0,-1 1 1 0 0,2-1-1 0 0,0 1 0 0 0,0 16 1 0 0,2-24-109 0 0,0 0 0 0 0,0 0 1 0 0,1-1-1 0 0,0 1 0 0 0,0 0 1 0 0,0-1-1 0 0,0 1 0 0 0,1-1 1 0 0,0 0-1 0 0,2 5 0 0 0,-2-6-27 0 0,0 0 0 0 0,0-1 0 0 0,0 1 0 0 0,0 0-1 0 0,1-1 1 0 0,-1 0 0 0 0,1 1 0 0 0,0-1 0 0 0,0 0-1 0 0,-1-1 1 0 0,1 1 0 0 0,0 0 0 0 0,1-1 0 0 0,-1 1-1 0 0,4 0 1 0 0,2 0 39 0 0,0 0-1 0 0,0 0 1 0 0,-1-1 0 0 0,1 0-1 0 0,18-2 1 0 0,45-7 178 0 0,-52 6-191 0 0,95-21 11 0 0,-40 6-276 0 0,-46 10-1479 0 0,-18 4-117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548 773 4143 0 0,'0'0'319'0'0,"8"9"1345"0"0,-3-6-697 0 0,0 0 0 0 0,1 0 0 0 0,-1-1 0 0 0,1 0 0 0 0,0 0 0 0 0,-1 0 0 0 0,1-1 0 0 0,0 0 0 0 0,11 1-1 0 0,-13-2-708 0 0,0 1-1 0 0,1-2 0 0 0,-1 1 0 0 0,0 0 0 0 0,1-1 0 0 0,-1 0 0 0 0,0 0 1 0 0,0 0-1 0 0,0 0 0 0 0,0-1 0 0 0,0 0 0 0 0,0 1 0 0 0,0-2 0 0 0,6-3 1 0 0,-6 2-64 0 0,0 1 1 0 0,-1-1 0 0 0,0 0 0 0 0,0 0-1 0 0,0-1 1 0 0,0 1 0 0 0,0-1 0 0 0,3-7 0 0 0,13-44 625 0 0,-11 29-596 0 0,33-85-54 0 0,67-129 1 0 0,-86 197-848 0 0,-1-1 1 0 0,-2-1-1 0 0,18-69 1 0 0,-36 111 542 0 0,0 1 0 0 0,-1 0 0 0 0,1-1 0 0 0,-1 1 1 0 0,0-1-1 0 0,0 1 0 0 0,0-1 0 0 0,-1 1 1 0 0,1-1-1 0 0,-1 1 0 0 0,-1-6 0 0 0,2 9 105 0 0,0 0-1 0 0,-1-1 1 0 0,1 1-1 0 0,0-1 0 0 0,-1 1 1 0 0,1 0-1 0 0,0-1 1 0 0,-1 1-1 0 0,1 0 1 0 0,-1-1-1 0 0,1 1 1 0 0,0 0-1 0 0,-1 0 0 0 0,1-1 1 0 0,-1 1-1 0 0,1 0 1 0 0,-1 0-1 0 0,1 0 1 0 0,-1 0-1 0 0,1 0 0 0 0,-1 0 1 0 0,1 0-1 0 0,-1 0 1 0 0,1 0-1 0 0,-1 0 1 0 0,1 0-1 0 0,-2 0 1 0 0,-11 3-245 0 0,5 1 257 0 0,-1 0 0 0 0,1 1 0 0 0,0 0 0 0 0,0 1 1 0 0,-10 8-1 0 0,-34 37 181 0 0,45-44-123 0 0,-29 33 109 0 0,2 1 0 0 0,2 1 1 0 0,2 2-1 0 0,-25 49 0 0 0,-85 197 132 0 0,58-77 63 0 0,-30 65 394 0 0,103-261-700 0 0,-1 0 1 0 0,-1 0-1 0 0,-1-1 0 0 0,0-1 0 0 0,-1 0 1 0 0,-1 0-1 0 0,-17 13 0 0 0,7-8 43 0 0,-2-1 1 0 0,0-2-1 0 0,-48 25 0 0 0,6-8-334 0 0,67-34-119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10135 0 0,'0'0'1370'0'0,"2"-1"155"0"0,147-74 8114 0 0,-93 51-9025 0 0,1 3-1 0 0,0 2 0 0 0,2 2 0 0 0,93-13 0 0 0,-123 28-892 0 0,1 1 1 0 0,-1 2-1 0 0,36 4 0 0 0,-31-2-1603 0 0,-27-3 665 0 0,5 0-6071 0 0,-2-1 1126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 8751 0 0,'0'0'674'0'0,"-8"-14"1883"0"0,8 12-2297 0 0,-1 0 1 0 0,0-1-1 0 0,1 1 0 0 0,0-1 1 0 0,-1 1-1 0 0,1-1 0 0 0,0 1 1 0 0,1-1-1 0 0,-1 1 0 0 0,0-1 1 0 0,1 1-1 0 0,-1 0 0 0 0,1-1 1 0 0,0 1-1 0 0,-1-1 0 0 0,1 1 1 0 0,2-4-1 0 0,5-13 909 0 0,-8 18-595 0 0,-4 1-559 0 0,0 0-1 0 0,0 1 0 0 0,0 0 0 0 0,0 0 1 0 0,0 0-1 0 0,0 0 0 0 0,0 1 1 0 0,-6 3-1 0 0,-30 21 42 0 0,29-18-53 0 0,-14 9 267 0 0,1 2 0 0 0,-37 35 0 0 0,49-41-140 0 0,0 1 0 0 0,1 0 0 0 0,0 0 0 0 0,1 1 0 0 0,1 0 0 0 0,-7 17 0 0 0,14-29-54 0 0,1 1-1 0 0,-1-1 0 0 0,1 1 1 0 0,0-1-1 0 0,0 1 1 0 0,0 5-1 0 0,1-8-62 0 0,0-1 1 0 0,1 0-1 0 0,-1 1 0 0 0,0-1 0 0 0,0 0 0 0 0,0 1 1 0 0,1-1-1 0 0,-1 0 0 0 0,0 0 0 0 0,1 1 0 0 0,-1-1 1 0 0,0 0-1 0 0,0 0 0 0 0,1 1 0 0 0,-1-1 1 0 0,1 0-1 0 0,-1 0 0 0 0,0 0 0 0 0,1 1 0 0 0,-1-1 1 0 0,0 0-1 0 0,1 0 0 0 0,-1 0 0 0 0,0 0 0 0 0,1 0 1 0 0,0 0-1 0 0,10 1 160 0 0,-3-1-69 0 0,1-1 1 0 0,0 0 0 0 0,-1-1-1 0 0,1 0 1 0 0,-1-1 0 0 0,15-5-1 0 0,48-27 39 0 0,-55 26-94 0 0,11-6-193 0 0,0-2 1 0 0,31-25 0 0 0,-57 41 71 0 0,-15 11-952 0 0,0 1 1011 0 0,-23 25-1 0 0,32-30 46 0 0,1 0-1 0 0,-1 0 0 0 0,1 0 1 0 0,1 0-1 0 0,-1 1 0 0 0,1-1 1 0 0,-4 12-1 0 0,7-17-30 0 0,0 0 1 0 0,-1 0-1 0 0,1 0 0 0 0,0 0 1 0 0,0-1-1 0 0,0 1 0 0 0,0 0 0 0 0,-1 0 1 0 0,1 0-1 0 0,1 0 0 0 0,-1 0 0 0 0,0 0 1 0 0,0 0-1 0 0,0 0 0 0 0,0 0 1 0 0,1 0-1 0 0,-1-1 0 0 0,0 1 0 0 0,1 0 1 0 0,-1 0-1 0 0,1 0 0 0 0,-1-1 0 0 0,1 1 1 0 0,-1 0-1 0 0,1 0 0 0 0,-1-1 1 0 0,1 1-1 0 0,0 0 0 0 0,-1-1 0 0 0,1 1 1 0 0,0-1-1 0 0,1 1 0 0 0,2 1-91 0 0,0 0 0 0 0,0 0 1 0 0,0-1-1 0 0,1 0 0 0 0,6 1 0 0 0,-11-2 79 0 0,8 2-971 0 0,1-1-1 0 0,0 0 0 0 0,14 0 1 0 0,-9-2-780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43 133 5527 0 0,'29'-27'232'0'0,"-7"6"443"0"0,35-25-1 0 0,-50 41 209 0 0,1 0 0 0 0,-1 0-1 0 0,1 1 1 0 0,1 0 0 0 0,-1 1-1 0 0,0 0 1 0 0,1 0 0 0 0,0 1 0 0 0,10-2-1 0 0,1 5 1277 0 0,-19-1-1218 0 0,-1 2-386 0 0,0 3-455 0 0,-1-1-1 0 0,0 1 1 0 0,0-1 0 0 0,-1 1 0 0 0,1-1 0 0 0,-1 0 0 0 0,0 0-1 0 0,0 0 1 0 0,0 0 0 0 0,-1 0 0 0 0,-3 5 0 0 0,-7 7 173 0 0,-17 17 1 0 0,-5 3 99 0 0,7-8-230 0 0,1 0-1 0 0,2 1 1 0 0,-40 61 0 0 0,62-86-143 0 0,1 0 0 0 0,0 1 0 0 0,0 0 0 0 0,0 0 0 0 0,0-1 0 0 0,-1 11 0 0 0,2-14 7 0 0,1 0-1 0 0,0-1 1 0 0,0 1-1 0 0,0 0 1 0 0,0 0 0 0 0,0 0-1 0 0,0 0 1 0 0,0 0-1 0 0,0 0 1 0 0,0 0-1 0 0,0-1 1 0 0,0 1 0 0 0,1 0-1 0 0,-1 0 1 0 0,0 0-1 0 0,1 0 1 0 0,-1-1-1 0 0,0 1 1 0 0,1 0 0 0 0,-1 0-1 0 0,1-1 1 0 0,-1 1-1 0 0,1 0 1 0 0,0-1-1 0 0,-1 1 1 0 0,1 0 0 0 0,0-1-1 0 0,-1 1 1 0 0,1-1-1 0 0,0 1 1 0 0,0-1-1 0 0,-1 1 1 0 0,1-1 0 0 0,0 0-1 0 0,0 1 1 0 0,0-1-1 0 0,0 0 1 0 0,0 0-1 0 0,-1 0 1 0 0,1 0 0 0 0,0 1-1 0 0,1-1 1 0 0,0 0 29 0 0,6 1 15 0 0,0 0 0 0 0,1-1 1 0 0,-1 0-1 0 0,0-1 0 0 0,0 1 1 0 0,0-1-1 0 0,0-1 0 0 0,12-3 0 0 0,-3-1-367 0 0,-1 0-1 0 0,31-16 1 0 0,-14 3-761 0 0,2-4-61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11055 0 0,'-6'1'120'0'0,"0"1"1"0"0,0 0-1 0 0,0 0 0 0 0,0 1 0 0 0,0 0 0 0 0,1 0 0 0 0,0 0 0 0 0,-1 0 1 0 0,1 1-1 0 0,-8 7 0 0 0,-3 5 1104 0 0,-22 27 0 0 0,36-41-1011 0 0,-52 69 3355 0 0,25-28-2802 0 0,3 1-1 0 0,-23 50 1 0 0,-97 205 1211 0 0,-25-13-434 0 0,143-248-1387 0 0,10-14-246 0 0,2 0 0 0 0,0 1-1 0 0,-18 39 1 0 0,34-63-716 0 0,9 1-3419 0 0,1-1 2893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64 156 10135 0 0,'-1'0'464'0'0,"0"0"-365"0"0,-16 3 1124 0 0,-20 6 1 0 0,30-5 3729 0 0,13-2-1253 0 0,13-1-2096 0 0,25-10-720 0 0,71-23 1 0 0,-46 11-640 0 0,-6 3-117 0 0,52-14 1 0 0,141-22 0 0 0,-240 51-431 0 0,35-3-109 0 0,-47 6-19 0 0,1 0 0 0 0,0 0 0 0 0,0 1 0 0 0,-1-1 1 0 0,1 1-1 0 0,0 0 0 0 0,8 3 0 0 0,-4 2-1261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4143 0 0,'0'0'191'0'0,"16"2"490"0"0,18 1 10259 0 0,-29-2-9914 0 0,0 1 1 0 0,0-1-1 0 0,0 1 0 0 0,6 3 1 0 0,-7-3-809 0 0,-1 0-1 0 0,1 0 1 0 0,-1 1 0 0 0,0-1-1 0 0,0 1 1 0 0,0 0 0 0 0,0 0 0 0 0,0 0-1 0 0,-1 0 1 0 0,1 0 0 0 0,-1 0-1 0 0,0 1 1 0 0,0 0 0 0 0,3 5-1 0 0,21 65 1171 0 0,6 16-700 0 0,-26-77-679 0 0,1 0 10 0 0,-2 0 0 0 0,0 0-1 0 0,4 16 1 0 0,-8-24-16 0 0,0-1 0 0 0,-1 1 1 0 0,1 0-1 0 0,-1 0 1 0 0,0 0-1 0 0,0 0 0 0 0,-1-1 1 0 0,0 1-1 0 0,1 0 1 0 0,-2 0-1 0 0,1-1 0 0 0,0 1 1 0 0,-3 4-1 0 0,0-1-33 0 0,0-1-1 0 0,-1 0 0 0 0,0 0 1 0 0,0 0-1 0 0,0-1 1 0 0,-1 0-1 0 0,0 0 0 0 0,0 0 1 0 0,0-1-1 0 0,-1 0 1 0 0,0 0-1 0 0,0 0 1 0 0,0-1-1 0 0,-1 0 0 0 0,-14 5 1 0 0,-9 1-327 0 0,0 0 1 0 0,-57 8-1 0 0,57-13 104 0 0,3 0-3751 0 0,17-2-3684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0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38 8287 0 0,'0'0'2190'0'0,"-15"0"2160"0"0,9 0-4199 0 0,0 1 0 0 0,0 0 0 0 0,0 0 0 0 0,1 0 0 0 0,-1 1-1 0 0,0 0 1 0 0,1 0 0 0 0,-1 0 0 0 0,1 1 0 0 0,-9 5 0 0 0,-4 5 35 0 0,-26 22 0 0 0,35-27-70 0 0,-97 90 575 0 0,88-79-382 0 0,1 0 1 0 0,1 2-1 0 0,-22 35 0 0 0,36-53-254 0 0,1 0-1 0 0,-1 0 0 0 0,1 1 0 0 0,0-1 1 0 0,0 0-1 0 0,0 0 0 0 0,0 1 1 0 0,1-1-1 0 0,-1 0 0 0 0,1 1 1 0 0,0 5-1 0 0,0-7-30 0 0,0-1-1 0 0,1 1 1 0 0,-1-1 0 0 0,0 1 0 0 0,1-1-1 0 0,-1 1 1 0 0,1-1 0 0 0,0 1 0 0 0,-1-1 0 0 0,1 1-1 0 0,0-1 1 0 0,0 0 0 0 0,0 0 0 0 0,0 1-1 0 0,0-1 1 0 0,0 0 0 0 0,0 0 0 0 0,1 0-1 0 0,-1 0 1 0 0,0 0 0 0 0,1-1 0 0 0,-1 1-1 0 0,0 0 1 0 0,1 0 0 0 0,-1-1 0 0 0,4 1 0 0 0,2 1 71 0 0,1-1 0 0 0,0 0 1 0 0,0 0-1 0 0,0-1 0 0 0,0 0 1 0 0,0 0-1 0 0,0-1 0 0 0,-1 0 1 0 0,1 0-1 0 0,0-1 0 0 0,14-5 1 0 0,-3 0-24 0 0,0-1 0 0 0,-1-1 0 0 0,25-16 0 0 0,-32 18-44 0 0,0 0 1 0 0,-1-1 0 0 0,0 0 0 0 0,0-1 0 0 0,11-13 0 0 0,-17 17-19 0 0,-1 1-1 0 0,0 0 1 0 0,0-1 0 0 0,-1 1 0 0 0,1-1 0 0 0,-1 0 0 0 0,0 0-1 0 0,-1 0 1 0 0,1 0 0 0 0,-1 0 0 0 0,0 0 0 0 0,0 0 0 0 0,0-1 0 0 0,-1 1-1 0 0,0-11 1 0 0,-2 2-296 0 0,-1 0 1 0 0,0 1-1 0 0,-1-1 0 0 0,-10-22 1 0 0,8 18-417 0 0,-10-34 0 0 0,15 49 139 0 0,1 0 1 0 0,-1 0-1 0 0,1 0 0 0 0,0 0 0 0 0,0 0 0 0 0,0 0 1 0 0,1 0-1 0 0,0-5 0 0 0,2 0-4764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141 102 1375 0 0,'-9'-24'14361'0'0,"9"24"-14134"0"0,-13 7 1547 0 0,-9 14-1989 0 0,8 0 424 0 0,1 0 1 0 0,0 0-1 0 0,-13 37 0 0 0,18-40-134 0 0,-9 34 0 0 0,16-45-28 0 0,-1 0 0 0 0,1 0 1 0 0,0 1-1 0 0,1-1 1 0 0,-1 0-1 0 0,1 0 0 0 0,1 1 1 0 0,1 6-1 0 0,-2-12 27 0 0,1 0 0 0 0,-1 0 0 0 0,1 0 0 0 0,0 0 0 0 0,0 0-1 0 0,0 0 1 0 0,0-1 0 0 0,0 1 0 0 0,0 0 0 0 0,0-1 0 0 0,1 1 0 0 0,-1-1 0 0 0,1 1-1 0 0,-1-1 1 0 0,2 1 0 0 0,1 1 66 0 0,0-1 0 0 0,-1 0 0 0 0,1 0 0 0 0,0 0 0 0 0,0-1 0 0 0,7 2 0 0 0,1 0 76 0 0,-1-2 1 0 0,1 1-1 0 0,-1-1 1 0 0,16-1-1 0 0,-19-1-219 0 0,0 1-1 0 0,1-2 1 0 0,-1 1-1 0 0,0-1 1 0 0,0 0-1 0 0,0 0 1 0 0,-1-1-1 0 0,1 0 0 0 0,7-4 1 0 0,-11 4 1 0 0,0 1 1 0 0,-1-1-1 0 0,1 1 0 0 0,-1-1 0 0 0,0 0 1 0 0,0 0-1 0 0,0-1 0 0 0,0 1 0 0 0,0-1 1 0 0,-1 1-1 0 0,1-1 0 0 0,-1 0 1 0 0,0 0-1 0 0,-1 0 0 0 0,1 0 0 0 0,0 0 1 0 0,-1 0-1 0 0,1-7 0 0 0,1-16 186 0 0,-1-1-1 0 0,-1 1 1 0 0,-4-41-1 0 0,1-28-2637 0 0,3 80-1298 0 0,5-31 0 0 0,-3 32-1824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0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1 636 8287 0 0,'0'0'10078'0'0,"3"-9"-7922"0"0,9-30-415 0 0,-7 20-1265 0 0,1 1 0 0 0,1-1 0 0 0,12-22 0 0 0,8-3 48 0 0,1 2 0 0 0,37-42 1 0 0,74-71-252 0 0,-115 129-281 0 0,0 2 0 0 0,1 1 0 0 0,1 1 0 0 0,2 1-1 0 0,37-22 1 0 0,-63 42-23 0 0,-1 0 0 0 0,1 0 0 0 0,-1 1 1 0 0,1-1-1 0 0,0 0 0 0 0,0 1 0 0 0,-1 0 0 0 0,1-1 0 0 0,0 1 0 0 0,-1 0 0 0 0,1 0 0 0 0,3 0 1 0 0,-4 0-274 0 0,0 0 0 0 0,0 1 0 0 0,1-1 0 0 0,-1 1 0 0 0,0-1 0 0 0,0 1 1 0 0,0-1-1 0 0,0 1 0 0 0,0 0 0 0 0,0 0 0 0 0,0-1 0 0 0,0 1 1 0 0,0 0-1 0 0,0 0 0 0 0,-1 0 0 0 0,1 0 0 0 0,0 0 0 0 0,0 2 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31 1839 0 0,'0'0'207'0'0,"6"-12"-1139"0"0,6-6 15627 0 0,-11 18-14622 0 0,-1 0 1 0 0,1 0-1 0 0,-1 0 1 0 0,1-1-1 0 0,-1 1 1 0 0,1 0 0 0 0,-1 1-1 0 0,1-1 1 0 0,0 0-1 0 0,-1 0 1 0 0,1 0-1 0 0,-1 0 1 0 0,1 0 0 0 0,-1 0-1 0 0,1 1 1 0 0,0-1-1 0 0,1 5 22 0 0,0 0 1 0 0,0-1-1 0 0,-1 1 0 0 0,1 0 0 0 0,-1 0 0 0 0,0 0 1 0 0,-1 0-1 0 0,1 0 0 0 0,-1 0 0 0 0,0 0 0 0 0,-1 8 1 0 0,-1 9 174 0 0,-8 28 0 0 0,9-46-229 0 0,-59 212 1002 0 0,33-125-835 0 0,-1-1-158 0 0,-3-2 1 0 0,-4-1-1 0 0,-3-1 1 0 0,-5-2-1 0 0,-3-3 1 0 0,-65 88-1 0 0,96-149 27 0 0,0-2 0 0 0,-2 1-1 0 0,0-2 1 0 0,-1 0 0 0 0,0-1 0 0 0,-30 18 0 0 0,47-33 236 0 0,1-9-220 0 0,1 0-1 0 0,1 0 1 0 0,-1 0 0 0 0,1 1-1 0 0,0-1 1 0 0,1 0 0 0 0,0 1-1 0 0,0 0 1 0 0,7-13 0 0 0,6-4-2 0 0,23-30 0 0 0,-33 47-71 0 0,7-11 1 0 0,129-158 6 0 0,-105 135-73 0 0,1 2 1 0 0,48-38 0 0 0,-78 69 32 0 0,2 1 0 0 0,-1 1 1 0 0,1 0-1 0 0,0 0 0 0 0,0 1 0 0 0,13-4 0 0 0,-19 7 11 0 0,0 1-1 0 0,1 0 1 0 0,0 0-1 0 0,-1 0 0 0 0,1 1 1 0 0,0-1-1 0 0,-1 1 1 0 0,1 0-1 0 0,0 1 1 0 0,-1-1-1 0 0,1 1 1 0 0,0 0-1 0 0,-1 0 0 0 0,1 0 1 0 0,-1 1-1 0 0,0 0 1 0 0,8 3-1 0 0,-3 1 12 0 0,0 0-1 0 0,-1 0 0 0 0,1 1 1 0 0,-1 0-1 0 0,-1 1 0 0 0,1 0 1 0 0,-1 0-1 0 0,-1 0 1 0 0,0 1-1 0 0,0 0 0 0 0,0 0 1 0 0,-1 1-1 0 0,0 0 1 0 0,-1-1-1 0 0,0 1 0 0 0,-1 1 1 0 0,0-1-1 0 0,-1 1 1 0 0,0-1-1 0 0,1 15 0 0 0,-2-11 29 0 0,0 1-1 0 0,-1-1 0 0 0,-1 1 0 0 0,0-1 1 0 0,-1 1-1 0 0,-1-1 0 0 0,0 0 0 0 0,-1 0 1 0 0,0 0-1 0 0,-1-1 0 0 0,-1 1 0 0 0,0-1 1 0 0,0 0-1 0 0,-15 19 0 0 0,9-18 36 0 0,0-1 0 0 0,0 0 0 0 0,-2 0-1 0 0,0-2 1 0 0,0 0 0 0 0,-1 0 0 0 0,0-1 0 0 0,-1-1 0 0 0,0-1-1 0 0,0 0 1 0 0,-29 9 0 0 0,22-10-4 0 0,-1-1 0 0 0,1 0 0 0 0,-1-2 0 0 0,0-1 1 0 0,0-1-1 0 0,-1-1 0 0 0,1-1 0 0 0,-30-4 0 0 0,46 3-45 0 0,0 0 1 0 0,0-1-1 0 0,0 0 0 0 0,-14-6 1 0 0,19 7-34 0 0,1 0 1 0 0,0 0 0 0 0,-1-1 0 0 0,1 1-1 0 0,0 0 1 0 0,0-1 0 0 0,0 0 0 0 0,0 1 0 0 0,0-1-1 0 0,1 0 1 0 0,-1 0 0 0 0,0 0 0 0 0,1 0-1 0 0,-1 0 1 0 0,1-1 0 0 0,0 1 0 0 0,0 0-1 0 0,-2-5 1 0 0,4 6-24 0 0,-1-1 1 0 0,0 1-1 0 0,1 0 0 0 0,-1 0 0 0 0,1 0 1 0 0,0-1-1 0 0,-1 1 0 0 0,1 0 0 0 0,0 0 1 0 0,0 0-1 0 0,0 0 0 0 0,0 0 0 0 0,0 1 1 0 0,0-1-1 0 0,0 0 0 0 0,1-1 0 0 0,-1 2-41 0 0,6-5-668 0 0,0 0 0 0 0,1 0-1 0 0,0 1 1 0 0,12-5-1 0 0,0 0-4002 0 0,3-3-1815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45 9671 0 0,'1'-2'440'0'0,"14"-40"7362"0"0,-19 43-7704 0 0,0 0 1 0 0,0 0 0 0 0,0 0 0 0 0,0 0-1 0 0,0 1 1 0 0,0 0 0 0 0,0 0-1 0 0,1 0 1 0 0,-1 0 0 0 0,1 1 0 0 0,-4 2-1 0 0,-9 7-68 0 0,-113 65 502 0 0,-154 124 0 0 0,282-201-522 0 0,0 1 0 0 0,1 0 1 0 0,-1-1-1 0 0,0 1 0 0 0,0 0 0 0 0,0 0 0 0 0,1-1 0 0 0,-1 1 0 0 0,0 0 1 0 0,1 0-1 0 0,-1 0 0 0 0,0 0 0 0 0,1 0 0 0 0,0 0 0 0 0,-1 0 0 0 0,1 0 0 0 0,-1 0 1 0 0,1 0-1 0 0,0 0 0 0 0,0 0 0 0 0,0 0 0 0 0,0 1 0 0 0,0-1 0 0 0,0 0 1 0 0,0 0-1 0 0,0 0 0 0 0,0 1 0 0 0,1 0-31 0 0,0 0 1 0 0,0 0-1 0 0,0 0 0 0 0,0-1 0 0 0,1 1 1 0 0,-1-1-1 0 0,1 1 0 0 0,-1-1 1 0 0,1 1-1 0 0,-1-1 0 0 0,1 0 1 0 0,0 0-1 0 0,-1 0 0 0 0,4 2 1 0 0,19 8-221 0 0,1 0 0 0 0,0-2 1 0 0,44 10-1 0 0,-27-7 190 0 0,8 1 6 0 0,-29-8 160 0 0,0 0-1 0 0,0 2 1 0 0,-1 0 0 0 0,32 16-1 0 0,-51-22-76 0 0,1-1-1 0 0,-1 1 1 0 0,0 0 0 0 0,0 0-1 0 0,1-1 1 0 0,-1 1 0 0 0,0 0-1 0 0,0 0 1 0 0,0 0-1 0 0,0 0 1 0 0,0 0 0 0 0,0 0-1 0 0,-1 1 1 0 0,1-1-1 0 0,0 0 1 0 0,0 0 0 0 0,-1 1-1 0 0,1-1 1 0 0,-1 0-1 0 0,1 1 1 0 0,-1-1 0 0 0,0 0-1 0 0,1 1 1 0 0,-1-1 0 0 0,0 1-1 0 0,0-1 1 0 0,0 0-1 0 0,0 1 1 0 0,0-1 0 0 0,0 1-1 0 0,-1-1 1 0 0,1 0-1 0 0,0 1 1 0 0,-1-1 0 0 0,1 1-1 0 0,-1-1 1 0 0,1 0 0 0 0,-1 0-1 0 0,0 1 1 0 0,-1 1-1 0 0,-1 1 11 0 0,-1 1-1 0 0,0-1 0 0 0,0 0 1 0 0,0 0-1 0 0,0 0 1 0 0,0-1-1 0 0,-1 0 0 0 0,0 0 1 0 0,-5 3-1 0 0,-8 3-4 0 0,0-2-1 0 0,-1 0 1 0 0,1-1-1 0 0,-28 4 1 0 0,-82 8-25 0 0,75-12 19 0 0,-12 4 22 0 0,30-4-58 0 0,-1-1-1 0 0,-58-1 0 0 0,89-4-38 0 0,-1-1 0 0 0,0 0 0 0 0,1 0 0 0 0,-1-1 0 0 0,-9-3 0 0 0,13 4 3 0 0,1 0 0 0 0,-1 1 0 0 0,1-1 0 0 0,0 0 1 0 0,0 0-1 0 0,-1 0 0 0 0,1 0 0 0 0,0 0 0 0 0,0 0 0 0 0,0 0 0 0 0,-2-3 0 0 0,3 4 1 0 0,0-1 1 0 0,-1 0-1 0 0,1 0 0 0 0,0 1 1 0 0,0-1-1 0 0,-1 0 1 0 0,1 0-1 0 0,0 1 0 0 0,0-1 1 0 0,0 0-1 0 0,0 0 0 0 0,0 0 1 0 0,0 1-1 0 0,0-1 1 0 0,1 0-1 0 0,-1 0 0 0 0,0 1 1 0 0,0-1-1 0 0,1 0 0 0 0,-1 0 1 0 0,0 1-1 0 0,1-1 0 0 0,-1 0 1 0 0,1 0-1 0 0,1-1-103 0 0,-1 0-1 0 0,1 1 1 0 0,-1-1 0 0 0,1 1-1 0 0,0 0 1 0 0,0-1 0 0 0,0 1-1 0 0,0 0 1 0 0,-1 0 0 0 0,1 0-1 0 0,1 0 1 0 0,-1 0-1 0 0,4 0 1 0 0,8-2-4973 0 0,-2 1-713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481 178 13591 0 0,'0'0'622'0'0,"-1"0"-13"0"0,-3-1-281 0 0,3 1-163 0 0,0-1 1 0 0,1 1-1 0 0,-1 0 1 0 0,0-1-1 0 0,0 1 1 0 0,0 0-1 0 0,0-1 1 0 0,1 1-1 0 0,-1-1 1 0 0,0 1-1 0 0,1-1 0 0 0,-1 0 1 0 0,0 1-1 0 0,1-1 1 0 0,-1 0-1 0 0,1 1 1 0 0,-1-1-1 0 0,1 0 1 0 0,-1 0-1 0 0,1 1 1 0 0,-1-3-1 0 0,0 1-31 0 0,1 0 0 0 0,-1 0 0 0 0,1-1 0 0 0,0 1 0 0 0,0 0 0 0 0,0 0 1 0 0,0 0-1 0 0,1-5 0 0 0,1-2-15 0 0,0-1 1 0 0,1 1 0 0 0,4-10 0 0 0,-6 15 107 0 0,5-10 37 0 0,7-17 148 0 0,-13 29-406 0 0,1 0 1 0 0,-1 0 0 0 0,1 1-1 0 0,-1-1 1 0 0,0 0 0 0 0,0 0 0 0 0,0 0-1 0 0,0 0 1 0 0,0 0 0 0 0,0 0-1 0 0,-1 0 1 0 0,1 0 0 0 0,-2-3 0 0 0,2 4-25 0 0,-1 0 1 0 0,1 0-1 0 0,-1 0 1 0 0,0 1 0 0 0,0-1-1 0 0,1 0 1 0 0,-1 0-1 0 0,0 1 1 0 0,0-1 0 0 0,0 0-1 0 0,0 1 1 0 0,0-1-1 0 0,0 1 1 0 0,0-1 0 0 0,0 1-1 0 0,0-1 1 0 0,0 1 0 0 0,0 0-1 0 0,0 0 1 0 0,-1-1-1 0 0,1 1 1 0 0,-1 0 0 0 0,-29 1-327 0 0,23 0 238 0 0,-8 1 46 0 0,0 1-1 0 0,0 0 1 0 0,0 1-1 0 0,1 1 0 0 0,0 0 1 0 0,0 1-1 0 0,-22 12 1 0 0,2 3 262 0 0,-58 44 0 0 0,70-47 25 0 0,1 1-1 0 0,-25 29 0 0 0,39-39-129 0 0,0 0 0 0 0,1 1 0 0 0,0 0 0 0 0,1 0 0 0 0,0 0 0 0 0,1 1 0 0 0,0 0 0 0 0,-5 16 0 0 0,9-23-56 0 0,0-1-1 0 0,0 1 0 0 0,1 0 1 0 0,0 0-1 0 0,-1 0 1 0 0,1 0-1 0 0,1 0 0 0 0,-1 0 1 0 0,0-1-1 0 0,2 8 1 0 0,-1-10-25 0 0,0 1 1 0 0,-1 0 0 0 0,1-1 0 0 0,0 1-1 0 0,0 0 1 0 0,0-1 0 0 0,0 1 0 0 0,0-1 0 0 0,0 0-1 0 0,1 1 1 0 0,-1-1 0 0 0,0 0 0 0 0,1 1 0 0 0,-1-1-1 0 0,1 0 1 0 0,-1 0 0 0 0,1 0 0 0 0,0-1-1 0 0,-1 1 1 0 0,1 0 0 0 0,0-1 0 0 0,-1 1 0 0 0,1-1-1 0 0,2 1 1 0 0,6 1 21 0 0,0-1-1 0 0,0-1 1 0 0,0 0-1 0 0,1 0 1 0 0,-1-1-1 0 0,0 0 1 0 0,0-1 0 0 0,12-3-1 0 0,-6 0-47 0 0,0-1 0 0 0,-1 0-1 0 0,0-1 1 0 0,19-11 0 0 0,-24 12-64 0 0,0 0 1 0 0,15-15-1 0 0,-22 18 57 0 0,1 0-1 0 0,-1 0 0 0 0,-1-1 1 0 0,1 0-1 0 0,0 0 0 0 0,-1 1 1 0 0,0-1-1 0 0,0-1 0 0 0,0 1 1 0 0,1-4-1 0 0,3-10 85 0 0,-2 16-35 0 0,0 6-8 0 0,1 7-3 0 0,-3-4-416 0 0,0 1 1 0 0,0 0-1 0 0,-1-1 0 0 0,1 17 1 0 0,-3-19-114 0 0,1 0-1 0 0,1 1 1 0 0,-1-1 0 0 0,1 0 0 0 0,0 1 0 0 0,0-1-1 0 0,1 0 1 0 0,-1 0 0 0 0,1 0 0 0 0,1 0 0 0 0,-1 0-1 0 0,5 7 1 0 0,0-4-5712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5983 0 0,'0'0'10314'0'0,"4"-6"-7790"0"0,17-30 1426 0 0,-17 28-3737 0 0,0-1-1 0 0,1 1 1 0 0,1 0 0 0 0,-1 0-1 0 0,14-13 1 0 0,-5 10-175 0 0,1 0 1 0 0,0 0-1 0 0,0 1 0 0 0,2 1 0 0 0,-1 1 0 0 0,1 0 1 0 0,0 2-1 0 0,29-9 0 0 0,-43 14-45 0 0,0 1 0 0 0,-1-1 0 0 0,1 0-1 0 0,0 1 1 0 0,0 0 0 0 0,0 0 0 0 0,-1 0 0 0 0,1 0-1 0 0,0 0 1 0 0,0 0 0 0 0,0 1 0 0 0,-1-1 0 0 0,1 1-1 0 0,5 2 1 0 0,-6-2 3 0 0,-1 0 0 0 0,0 0 0 0 0,1 0 0 0 0,-1 0 0 0 0,0 0 0 0 0,0 0 0 0 0,0 1 0 0 0,1-1 0 0 0,-1 0 0 0 0,-1 1 0 0 0,1-1 0 0 0,0 1 0 0 0,0-1 0 0 0,0 1 0 0 0,-1-1 0 0 0,1 1 0 0 0,-1-1 0 0 0,1 1 0 0 0,-1 0 0 0 0,0-1 0 0 0,1 1 0 0 0,-1 0 0 0 0,0-1 0 0 0,0 1 0 0 0,0 0 0 0 0,-1 1 0 0 0,0 8 36 0 0,-1 0-1 0 0,-1 0 1 0 0,0 0-1 0 0,0-1 1 0 0,-1 1-1 0 0,-1-1 1 0 0,1 0-1 0 0,-2 0 1 0 0,1 0-1 0 0,-14 16 1 0 0,17-24 10 0 0,-2 3-19 0 0,2-3 25 0 0,0 2-51 0 0,1-3-83 0 0,10-22-821 0 0,-4 9 790 0 0,2 1 1 0 0,-1 0-1 0 0,1 0 0 0 0,1 1 1 0 0,14-15-1 0 0,-3 6 30 0 0,35-28-1 0 0,-27 26 41 0 0,30-23-13 0 0,-51 40 77 0 0,0 1 1 0 0,0-1 0 0 0,0 1-1 0 0,1 1 1 0 0,-1-1-1 0 0,1 1 1 0 0,-1 0 0 0 0,8-1-1 0 0,-10 3 33 0 0,0 0 0 0 0,0 0 1 0 0,0 0-1 0 0,-1 0 0 0 0,1 1 0 0 0,0-1 0 0 0,0 1 1 0 0,-1 0-1 0 0,1 0 0 0 0,0 0 0 0 0,-1 1 0 0 0,1-1 0 0 0,-1 1 1 0 0,0 0-1 0 0,1 0 0 0 0,-1 0 0 0 0,0 1 0 0 0,0-1 0 0 0,0 1 1 0 0,-1-1-1 0 0,1 1 0 0 0,2 4 0 0 0,-2-3-17 0 0,0 0 1 0 0,0 0-1 0 0,-1 0 0 0 0,0 1 1 0 0,0-1-1 0 0,0 1 0 0 0,0-1 0 0 0,-1 1 1 0 0,0 0-1 0 0,0 0 0 0 0,0 0 1 0 0,0 0-1 0 0,-1-1 0 0 0,0 1 1 0 0,0 0-1 0 0,-1 9 0 0 0,-27 94 3 0 0,21-70-1135 0 0,7-36 269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5063 0 0,'0'0'10183'0'0,"0"2"-9163"0"0,0 8-701 0 0,0 1 0 0 0,0 0 0 0 0,-1-1 1 0 0,-1 1-1 0 0,0-1 0 0 0,0 0 0 0 0,-4 11 0 0 0,0 2 113 0 0,-74 249 1721 0 0,62-227-2110 0 0,-1-1-1 0 0,-3 0 1 0 0,-49 74 0 0 0,36-67-756 0 0,-57 59 0 0 0,55-75 529 0 0,36-34-78 0 0,7-11-435 0 0,8-11-985 0 0,25-28 0 0 0,-9 12-2850 0 0,-5 5-275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24 224 11519 0 0,'-1'-2'887'0'0,"-2"-1"-1235"0"0,0 0 1086 0 0,1 0 0 0 0,0 0-1 0 0,-1-1 1 0 0,1 1-1 0 0,0 0 1 0 0,-2-8 0 0 0,3 10-547 0 0,1-1 1 0 0,0 0-1 0 0,0 1 1 0 0,0-1-1 0 0,0 0 1 0 0,0 0-1 0 0,0 1 1 0 0,0-1 0 0 0,0 0-1 0 0,1 0 1 0 0,-1 1-1 0 0,1-1 1 0 0,-1 0-1 0 0,1 1 1 0 0,0-1-1 0 0,0 1 1 0 0,0-1-1 0 0,-1 1 1 0 0,3-3 0 0 0,6-8 68 0 0,1 1 0 0 0,0 0 0 0 0,0 0 0 0 0,1 1 0 0 0,1 0 0 0 0,0 1 0 0 0,0 0 0 0 0,23-11 0 0 0,-18 11-213 0 0,0 1 1 0 0,0 1 0 0 0,1 1-1 0 0,0 0 1 0 0,1 2-1 0 0,27-5 1 0 0,-37 8-11 0 0,1 1-1 0 0,-1 0 1 0 0,0 0 0 0 0,0 0-1 0 0,0 1 1 0 0,0 1 0 0 0,0 0 0 0 0,0 0-1 0 0,-1 0 1 0 0,1 1 0 0 0,13 7-1 0 0,-17-8-11 0 0,-1 1 0 0 0,1 0 0 0 0,-1 0 0 0 0,0 0 0 0 0,0 1-1 0 0,0-1 1 0 0,-1 1 0 0 0,1 0 0 0 0,-1 0 0 0 0,0 0-1 0 0,0 0 1 0 0,0 1 0 0 0,-1-1 0 0 0,1 1 0 0 0,-1 0 0 0 0,0-1-1 0 0,-1 1 1 0 0,1 0 0 0 0,-1 0 0 0 0,0 0 0 0 0,1 10-1 0 0,-2-9 7 0 0,0-1 0 0 0,0 1 0 0 0,0 0 0 0 0,-1 0 0 0 0,0 0 0 0 0,0 0 0 0 0,-1 0 0 0 0,0-1-1 0 0,1 1 1 0 0,-2-1 0 0 0,-3 8 0 0 0,1-4-1 0 0,-1-1 0 0 0,1 0 0 0 0,-1-1 0 0 0,-1 1-1 0 0,1-1 1 0 0,-12 9 0 0 0,1-3-18 0 0,0-2-1 0 0,0 1 0 0 0,-1-2 1 0 0,-1 0-1 0 0,-36 13 0 0 0,22-11-245 0 0,10-3-164 0 0,0-1 1 0 0,-1-1-1 0 0,1-1 0 0 0,-42 5 1 0 0,50-11-481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10591 0 0,'0'0'819'0'0,"0"2"-264"0"0,-4 8 870 0 0,1 0 1 0 0,-1 0 0 0 0,0 0-1 0 0,-8 13 1 0 0,0-1-598 0 0,-107 239 2194 0 0,59-101-2488 0 0,-59 133-271 0 0,114-282-296 0 0,-3 8-171 0 0,-2 0 0 0 0,0-1 0 0 0,-1 0-1 0 0,-1 0 1 0 0,-18 20 0 0 0,29-37-208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114 136 13991 0 0,'0'0'1268'0'0,"-2"11"2034"0"0,3-10-3082 0 0,-1 1 0 0 0,1 0 0 0 0,-1-1 0 0 0,1 1 0 0 0,-1-1 0 0 0,1 1 0 0 0,0-1 0 0 0,-1 1 0 0 0,1-1 0 0 0,0 1 0 0 0,0-1 0 0 0,0 0 0 0 0,0 1 0 0 0,1-1 0 0 0,-1 0 0 0 0,0 0 0 0 0,0 0 0 0 0,3 2 0 0 0,0-2-52 0 0,-1 1-1 0 0,0-1 1 0 0,0 0-1 0 0,0 0 1 0 0,1 0-1 0 0,-1 0 0 0 0,1-1 1 0 0,5 1-1 0 0,2-1-40 0 0,0-1-1 0 0,0 0 1 0 0,0 0-1 0 0,0-1 1 0 0,11-4-1 0 0,-5 1-86 0 0,-1-1-1 0 0,0 0 1 0 0,0-2-1 0 0,-1 1 1 0 0,22-16-1 0 0,-28 17-74 0 0,0-1 0 0 0,0-1 0 0 0,-1 1 0 0 0,0-1 1 0 0,0-1-1 0 0,-1 0 0 0 0,0 0 0 0 0,-1 0 0 0 0,7-13 0 0 0,-13 22 7 0 0,1-1-1 0 0,-1 0 1 0 0,1 1 0 0 0,-1-1-1 0 0,0 1 1 0 0,0-1 0 0 0,1 0-1 0 0,-1 1 1 0 0,0-1 0 0 0,0 0-1 0 0,0 1 1 0 0,0-1-1 0 0,0 0 1 0 0,0 1 0 0 0,0-1-1 0 0,0 0 1 0 0,0 1 0 0 0,0-1-1 0 0,0 0 1 0 0,0 1 0 0 0,0-1-1 0 0,0 0 1 0 0,-1 1 0 0 0,1-1-1 0 0,0 1 1 0 0,0-1-1 0 0,-1-1 1 0 0,0 2 6 0 0,0-1 0 0 0,0 1 1 0 0,0-1-1 0 0,0 1 0 0 0,0-1 0 0 0,0 1 1 0 0,0-1-1 0 0,0 1 0 0 0,0 0 0 0 0,-1 0 0 0 0,1-1 1 0 0,0 1-1 0 0,0 0 0 0 0,0 0 0 0 0,-1 0 0 0 0,-7 1-47 0 0,-1 0-1 0 0,1 0 0 0 0,-10 4 0 0 0,16-4-5 0 0,-20 4-52 0 0,1 2 1 0 0,0 0-1 0 0,-42 21 0 0 0,50-21 69 0 0,1 2-1 0 0,0-1 0 0 0,0 2 0 0 0,0 0 0 0 0,1 1 0 0 0,-18 20 0 0 0,9-5 279 0 0,0 1 0 0 0,-31 55 0 0 0,45-68-147 0 0,0-1-1 0 0,1 0 0 0 0,1 1 0 0 0,1 0 1 0 0,0 1-1 0 0,0-1 0 0 0,1 1 0 0 0,1-1 1 0 0,0 17-1 0 0,2-26-30 0 0,0 1-1 0 0,0-1 1 0 0,1 0 0 0 0,0 0 0 0 0,0 0 0 0 0,0 0 0 0 0,1 0-1 0 0,-1 0 1 0 0,5 9 0 0 0,-4-12-14 0 0,-1 0-1 0 0,1 0 1 0 0,-1 0-1 0 0,1 0 1 0 0,0 0-1 0 0,-1-1 1 0 0,1 1-1 0 0,0 0 1 0 0,0-1 0 0 0,0 1-1 0 0,0-1 1 0 0,1 0-1 0 0,-1 0 1 0 0,0 0-1 0 0,0 0 1 0 0,1 0-1 0 0,-1 0 1 0 0,1-1 0 0 0,-1 1-1 0 0,1-1 1 0 0,-1 0-1 0 0,3 1 1 0 0,7-1 99 0 0,0-1 0 0 0,0 0 0 0 0,1 0-1 0 0,22-7 1 0 0,45-19 68 0 0,-64 19-665 0 0,0 0-1 0 0,-1-1 1 0 0,-1-1-1 0 0,1 0 1 0 0,21-20-1 0 0,-23 17-866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51 180 11743 0 0,'0'0'4058'0'0,"1"1"-3137"0"0,2 20 825 0 0,1 40 1 0 0,-5-44-1648 0 0,0-1 1 0 0,-1 1 0 0 0,0-1-1 0 0,-1 1 1 0 0,-8 21 0 0 0,-27 62-15 0 0,38-99 64 0 0,2-2-135 0 0,-1 0 0 0 0,1 0 0 0 0,0 0-1 0 0,-1-1 1 0 0,1 1 0 0 0,-1-1 0 0 0,1 1 0 0 0,-1-1-1 0 0,0 1 1 0 0,2-3 0 0 0,0 0 21 0 0,42-59 136 0 0,-6 7-125 0 0,-23 36-49 0 0,1 0-1 0 0,1 1 1 0 0,1 0-1 0 0,0 2 1 0 0,2 1 0 0 0,24-17-1 0 0,-44 32-64 0 0,0 2 58 0 0,0 0 0 0 0,0 1 1 0 0,0-1-1 0 0,0 0 0 0 0,-1 0 0 0 0,1 1 0 0 0,0-1 0 0 0,-1 0 1 0 0,1 1-1 0 0,-1-1 0 0 0,1 0 0 0 0,-1 3 0 0 0,9 63 17 0 0,-8-49 14 0 0,1 1-1 0 0,1-1 0 0 0,0 0 1 0 0,11 30-1 0 0,-12-43-13 0 0,0-1 1 0 0,0 1-1 0 0,1-1 0 0 0,0 1 1 0 0,-1-1-1 0 0,1 0 0 0 0,1 0 0 0 0,-1-1 1 0 0,1 1-1 0 0,-1-1 0 0 0,1 1 1 0 0,0-1-1 0 0,0 0 0 0 0,0-1 0 0 0,1 1 1 0 0,-1-1-1 0 0,1 1 0 0 0,0-1 1 0 0,-1-1-1 0 0,1 1 0 0 0,10 1 1 0 0,-12-2 22 0 0,1 0 0 0 0,-1-1 1 0 0,1 0-1 0 0,-1 1 1 0 0,1-1-1 0 0,-1 0 1 0 0,1-1-1 0 0,0 1 1 0 0,-1-1-1 0 0,1 0 1 0 0,-1 1-1 0 0,0-2 1 0 0,1 1-1 0 0,-1 0 1 0 0,0-1-1 0 0,1 1 1 0 0,-1-1-1 0 0,0 0 1 0 0,0 0-1 0 0,0 0 1 0 0,-1 0-1 0 0,1-1 1 0 0,0 1-1 0 0,-1-1 1 0 0,0 0-1 0 0,4-4 1 0 0,1-6 177 0 0,1 0 1 0 0,-2-1-1 0 0,0 1 1 0 0,0-1-1 0 0,3-16 1 0 0,0 2 47 0 0,4-9-26 0 0,31-81 236 0 0,-33 93-658 0 0,0 0 0 0 0,25-35 0 0 0,-30 50-293 0 0,1 1 1 0 0,0 0-1 0 0,1 0 0 0 0,8-7 0 0 0,-15 14-277 0 0,7 2-2032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50 5527 0 0,'5'-7'498'0'0,"-1"1"-406"0"0,-5-7 9229 0 0,0 12-9043 0 0,-9-1 2440 0 0,-7 2-1759 0 0,1 5-633 0 0,1-1 1 0 0,1 2 0 0 0,-1-1-1 0 0,-25 16 1 0 0,-50 37 142 0 0,82-52-462 0 0,0 0-1 0 0,0 1 1 0 0,1-1 0 0 0,1 1-1 0 0,-1 1 1 0 0,1-1 0 0 0,0 1-1 0 0,1 0 1 0 0,-8 14-1 0 0,12-20 6 0 0,0 1 0 0 0,-1 0-1 0 0,1-1 1 0 0,0 1-1 0 0,1 0 1 0 0,-1 0 0 0 0,0 0-1 0 0,1 0 1 0 0,-1 0-1 0 0,1 0 1 0 0,0 0 0 0 0,0 0-1 0 0,0 0 1 0 0,1 0-1 0 0,-1 0 1 0 0,1 0 0 0 0,-1 0-1 0 0,1 0 1 0 0,0 0-1 0 0,0 0 1 0 0,0-1-1 0 0,1 1 1 0 0,-1 0 0 0 0,1-1-1 0 0,-1 1 1 0 0,1-1-1 0 0,0 1 1 0 0,0-1 0 0 0,0 0-1 0 0,0 0 1 0 0,1 0-1 0 0,-1 0 1 0 0,0 0 0 0 0,4 1-1 0 0,3 2 16 0 0,-1 0 0 0 0,1-1 0 0 0,0 0 0 0 0,0 0 0 0 0,0-1 0 0 0,16 3 0 0 0,-19-5-25 0 0,-1 0 0 0 0,1 0 0 0 0,-1-1 0 0 0,1 0 0 0 0,-1 0 0 0 0,1 0 0 0 0,-1-1 0 0 0,0 0 0 0 0,1 0 0 0 0,-1 0-1 0 0,1 0 1 0 0,-1-1 0 0 0,6-3 0 0 0,-9 4 3 0 0,0 0 0 0 0,0-1 0 0 0,-1 0 0 0 0,1 1 0 0 0,-1-1 0 0 0,1 0 0 0 0,-1 1 0 0 0,0-1 0 0 0,0 0 0 0 0,1 0 0 0 0,-1 0 0 0 0,-1 0 0 0 0,1 0 0 0 0,0-1 0 0 0,0 1 0 0 0,-1 0 0 0 0,1 0 0 0 0,-1 0 0 0 0,0-1 0 0 0,0 1 0 0 0,0-3 0 0 0,0-8 38 0 0,0 1 0 0 0,-4-21-1 0 0,3 22-13 0 0,-4-20 61 0 0,2-1-1 0 0,2-62 1 0 0,6 46-794 0 0,-5 47 443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118 117 9215 0 0,'0'1'6787'0'0,"-31"42"-2218"0"0,21-30-4234 0 0,0 0 0 0 0,-9 18-1 0 0,13-20-179 0 0,-5 9 47 0 0,-10 29 0 0 0,19-44-196 0 0,0 1-1 0 0,1 0 1 0 0,-1 0 0 0 0,1 0-1 0 0,0 0 1 0 0,1 0-1 0 0,0 0 1 0 0,0 0-1 0 0,0 0 1 0 0,1 7-1 0 0,-1-11 2 0 0,1-1 0 0 0,-1 1 1 0 0,0-1-1 0 0,1 1 0 0 0,-1-1 0 0 0,1 0 0 0 0,0 1 0 0 0,-1-1 0 0 0,1 1 1 0 0,0-1-1 0 0,0 0 0 0 0,0 0 0 0 0,0 0 0 0 0,0 1 0 0 0,0-1 0 0 0,0 0 0 0 0,0 0 1 0 0,0 0-1 0 0,1 0 0 0 0,1 1 0 0 0,-1-2 9 0 0,0 1 0 0 0,0-1 0 0 0,1 1 0 0 0,-1-1 0 0 0,0 1 0 0 0,0-1 0 0 0,0 0 1 0 0,1 0-1 0 0,-1 0 0 0 0,0 0 0 0 0,0-1 0 0 0,4 0 0 0 0,3-2 45 0 0,0 0 0 0 0,0 0 0 0 0,0-1-1 0 0,-1-1 1 0 0,12-6 0 0 0,-3-2 114 0 0,-1 0-1 0 0,-1-1 1 0 0,0 0 0 0 0,0-1-1 0 0,16-24 1 0 0,3-1 321 0 0,-17 19-495 0 0,16-27-1 0 0,-18 26-621 0 0,23-27 0 0 0,26-15-3584 0 0,-47 47 2499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 10135 0 0,'8'-3'9503'0'0,"-9"15"-9163"0"0,1 0 0 0 0,-1-1 0 0 0,-1 1 0 0 0,0-1 0 0 0,-1 1 0 0 0,-7 19 0 0 0,0 6-38 0 0,1-4-178 0 0,1 0 0 0 0,2 0-1 0 0,-2 51 1 0 0,8-82 112 0 0,7 7 128 0 0,-4-7-329 0 0,-1 0 0 0 0,1-1 1 0 0,0 1-1 0 0,0 0 0 0 0,-1-1 0 0 0,1 0 0 0 0,0 1 0 0 0,0-1 0 0 0,0 0 0 0 0,0-1 1 0 0,0 1-1 0 0,0-1 0 0 0,1 1 0 0 0,-1-1 0 0 0,0 0 0 0 0,0 0 0 0 0,0 0 0 0 0,0 0 1 0 0,0-1-1 0 0,1 1 0 0 0,3-2 0 0 0,8-2 19 0 0,-1-1 1 0 0,0 0 0 0 0,15-9-1 0 0,-24 12-57 0 0,5-3 4 0 0,0-1 0 0 0,-1 0-1 0 0,1-1 1 0 0,-1 0 0 0 0,-1 0 0 0 0,1-1 0 0 0,-1 0-1 0 0,-1 0 1 0 0,0-1 0 0 0,10-15 0 0 0,4-10-7 0 0,26-62 1 0 0,-27 52 3 0 0,9-14 2 0 0,-29 58 0 0 0,0 0 0 0 0,0 0 0 0 0,0 0 0 0 0,0 0 0 0 0,0 0 0 0 0,0 0 0 0 0,0-1 0 0 0,0 1 0 0 0,0 0 0 0 0,0 0 0 0 0,0 0 0 0 0,0 0 0 0 0,0 0 0 0 0,1 0 0 0 0,-1 0 0 0 0,0 0 0 0 0,0-1 0 0 0,0 1 0 0 0,0 0 0 0 0,0 0 0 0 0,0 0 0 0 0,0 0 0 0 0,0 0 0 0 0,0 0 0 0 0,1 0 0 0 0,-1 0 0 0 0,0 0 0 0 0,0 0 0 0 0,0 0 0 0 0,0 0 0 0 0,0 0 0 0 0,0 0 0 0 0,1 0 0 0 0,-1 0 0 0 0,0 0 0 0 0,0 0 0 0 0,0 0 0 0 0,0 0 0 0 0,0 0 0 0 0,0 0 0 0 0,0 0 0 0 0,1 0 0 0 0,1 6 0 0 0,-1 7 0 0 0,-2 22 0 0 0,-8 43 0 0 0,3-39 0 0 0,-6 33 0 0 0,10-69 0 0 0,-1 26 0 0 0,0-12 0 0 0,4-14 0 0 0,2 11 0 0 0,1-2-11 0 0,3 3-79 0 0,-2-12 18 0 0,-3-3-24 0 0,2 2-201 0 0,-1-1 1 0 0,0 1 0 0 0,0-1-1 0 0,1 0 1 0 0,-1 0-1 0 0,1-1 1 0 0,-1 1 0 0 0,1-1-1 0 0,5 0 1 0 0,7 1-823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445 209 1375 0 0,'66'-63'124'0'0,"15"-17"101"0"0,-48 44 5819 0 0,-19 20-585 0 0,-9 11-3678 0 0,2-4 3715 0 0,-12 12-5329 0 0,-5 5-38 0 0,0 0 0 0 0,0 0-1 0 0,0 1 1 0 0,1 0 0 0 0,1 0 0 0 0,-14 20-1 0 0,5-3 16 0 0,-22 48-1 0 0,18-30-102 0 0,-95 216 459 0 0,-42 131 56 0 0,55-193-506 0 0,17-36-548 0 0,77-141-412 0 0,1-2-1274 0 0,2-7-3095 0 0,2-5-833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 11231 0 0,'20'-6'1016'0'0,"-19"5"-976"0"0,-1 1 0 0 0,1 0 0 0 0,-1 0-1 0 0,1-1 1 0 0,-1 1 0 0 0,1 0 0 0 0,-1 0 0 0 0,1 0-1 0 0,-1 0 1 0 0,1 0 0 0 0,-1 0 0 0 0,1 0 0 0 0,-1 0-1 0 0,1 0 1 0 0,0 0 0 0 0,-1 0 0 0 0,1 0 0 0 0,-1 1-1 0 0,1-1 1 0 0,-1 0 0 0 0,1 0 0 0 0,-1 0 0 0 0,0 1-1 0 0,1-1 1 0 0,-1 0 0 0 0,1 1 0 0 0,-1-1-1 0 0,1 0 1 0 0,-1 1 0 0 0,0-1 0 0 0,1 0 0 0 0,-1 1-1 0 0,0-1 1 0 0,1 1 0 0 0,-1-1 0 0 0,0 1 0 0 0,0-1-1 0 0,1 1 1 0 0,-1-1 0 0 0,0 1 0 0 0,0-1 0 0 0,0 1-1 0 0,0-1 1 0 0,0 1 0 0 0,0-1 0 0 0,0 1 0 0 0,0 0-1 0 0,0 0 129 0 0,1 5 100 0 0,-1 0 0 0 0,-1-1 0 0 0,1 1 0 0 0,-1 0 0 0 0,-1 0 1 0 0,1 0-1 0 0,-1 0 0 0 0,1-1 0 0 0,-2 1 0 0 0,-3 8 0 0 0,2-6-113 0 0,-58 128 1042 0 0,-89 140 0 0 0,115-217-1259 0 0,-24 46 235 0 0,49-84-560 0 0,0 2 1 0 0,-12 43-1 0 0,19-49-780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28 399 2303 0 0,'0'0'19696'0'0,"-5"-4"-19025"0"0,2 1-659 0 0,1 0 0 0 0,0 0 0 0 0,-1 0 0 0 0,2-1 0 0 0,-1 1 0 0 0,0 0 0 0 0,1-1 0 0 0,-1 1 1 0 0,1-1-1 0 0,0 0 0 0 0,0 1 0 0 0,1-1 0 0 0,-1 0 0 0 0,1 1 0 0 0,-1-1 0 0 0,1 0 0 0 0,1 0 0 0 0,-1 0 0 0 0,0 1 0 0 0,2-5 0 0 0,-1-1 9 0 0,2 1-1 0 0,-1-1 1 0 0,1 1-1 0 0,0 0 1 0 0,1 0-1 0 0,0 0 1 0 0,8-13-1 0 0,6-3-78 0 0,1 0 1 0 0,1 1-1 0 0,1 1 0 0 0,1 1 0 0 0,1 1 0 0 0,1 0 1 0 0,1 2-1 0 0,39-22 0 0 0,-55 36 43 0 0,0 0 0 0 0,0 0 0 0 0,1 1 1 0 0,-1 0-1 0 0,1 1 0 0 0,0 0 0 0 0,0 0 0 0 0,0 1 0 0 0,19 1 0 0 0,-24 0 48 0 0,0 0-1 0 0,0 0 1 0 0,0 1 0 0 0,0 0-1 0 0,0 0 1 0 0,0 1-1 0 0,0-1 1 0 0,0 1 0 0 0,-1 0-1 0 0,1 0 1 0 0,0 1-1 0 0,-1-1 1 0 0,0 1-1 0 0,0 0 1 0 0,0 0 0 0 0,0 0-1 0 0,0 1 1 0 0,0 0-1 0 0,-1-1 1 0 0,0 1 0 0 0,4 6-1 0 0,-5-6 4 0 0,0 1-1 0 0,0 0 1 0 0,0 1-1 0 0,-1-1 1 0 0,1 0-1 0 0,-1 0 0 0 0,-1 1 1 0 0,1-1-1 0 0,-1 1 1 0 0,0-1-1 0 0,0 0 1 0 0,0 1-1 0 0,-2 7 1 0 0,0-4-11 0 0,0 0 0 0 0,0-1 0 0 0,-1 1-1 0 0,0-1 1 0 0,-1 0 0 0 0,1 0 0 0 0,-8 12 0 0 0,-2-3 7 0 0,0 0-1 0 0,-1-1 1 0 0,-1 0-1 0 0,0-1 1 0 0,-1-1-1 0 0,0-1 0 0 0,-30 19 1 0 0,23-18-1049 0 0,0-2 1 0 0,-1 0-1 0 0,-30 9 1 0 0,44-17 154 0 0,-1-1 0 0 0,0 0 0 0 0,-12 1 0 0 0,-2-3-3876 0 0,8-3-382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12407 0 0,'0'0'2779'0'0,"-3"8"-1252"0"0,-170 339 2591 0 0,88-185-3897 0 0,-11 21 161 0 0,-15-10 467 0 0,97-154-758 0 0,13-17-86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417 126 9991 0 0,'5'-9'120'0'0,"1"0"0"0"0,0 0 0 0 0,1 1 0 0 0,-1 0 0 0 0,1 0 0 0 0,1 0 0 0 0,0 1 0 0 0,10-7 0 0 0,-9 7-23 0 0,6-4 813 0 0,29-17 2053 0 0,-44 30-2837 0 0,0-1 0 0 0,1 1 1 0 0,-1-1-1 0 0,0 1 0 0 0,0-1 1 0 0,0 1-1 0 0,0-1 0 0 0,0 1 1 0 0,-1-1-1 0 0,1 1 0 0 0,-1 2 1 0 0,-11 36 709 0 0,-2-1 0 0 0,-23 45 0 0 0,-5 14-54 0 0,-2 24-158 0 0,-34 85-231 0 0,58-162-341 0 0,-2-1 0 0 0,-42 63 1 0 0,-30 21 99 0 0,74-105-84 0 0,0 0 1 0 0,-2-2 0 0 0,-28 23-1 0 0,35-33-56 0 0,15-22 48 0 0,1 4-60 0 0,1-1 0 0 0,0 1 0 0 0,0 0 0 0 0,1 0 0 0 0,0 0 0 0 0,1 0 0 0 0,-1 0 0 0 0,1 1 0 0 0,0-1 0 0 0,8-8 0 0 0,6-5 0 0 0,32-28 0 0 0,-41 39 0 0 0,47-44 15 0 0,56-48-65 0 0,-93 87 49 0 0,0 0-1 0 0,1 1 1 0 0,0 0 0 0 0,28-11 0 0 0,-44 22 42 0 0,0 1 0 0 0,0-1 0 0 0,0 1 0 0 0,0 0 0 0 0,0 0 0 0 0,1 0 0 0 0,-1 1 0 0 0,0-1 0 0 0,1 1 1 0 0,-1 0-1 0 0,0 0 0 0 0,1 1 0 0 0,4 0 0 0 0,-6 0-20 0 0,0 0 1 0 0,0 0-1 0 0,0 1 0 0 0,-1-1 1 0 0,1 1-1 0 0,0-1 1 0 0,-1 1-1 0 0,1 0 0 0 0,-1 0 1 0 0,0 0-1 0 0,1 0 0 0 0,-1 1 1 0 0,0-1-1 0 0,0 1 1 0 0,0-1-1 0 0,-1 1 0 0 0,1 0 1 0 0,1 4-1 0 0,1 2 18 0 0,-1 0 1 0 0,0 0-1 0 0,-1 1 0 0 0,0-1 0 0 0,0 1 1 0 0,-1-1-1 0 0,-1 1 0 0 0,1-1 0 0 0,-2 1 1 0 0,1 0-1 0 0,-3 11 0 0 0,-1 4 84 0 0,-2-1-1 0 0,0 0 1 0 0,-12 26-1 0 0,2-12-50 0 0,10-25-15 0 0,0 0 0 0 0,1 0-1 0 0,-6 26 1 0 0,11-38-144 0 0,11 0-2800 0 0,2-2 1549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47 9215 0 0,'8'-10'453'0'0,"6"-6"2118"0"0,-13 15-1960 0 0,-1-1 0 0 0,1 1 0 0 0,0 0 1 0 0,-1 0-1 0 0,1-1 0 0 0,0 1 0 0 0,-1 0 1 0 0,0-1-1 0 0,1 1 0 0 0,-1-1 1 0 0,0-1-1 0 0,-1 3-538 0 0,-1-1 1 0 0,0 0 0 0 0,1 1-1 0 0,-1 0 1 0 0,0-1-1 0 0,1 1 1 0 0,-1 0 0 0 0,0 0-1 0 0,-2 0 1 0 0,-1 1-61 0 0,1 0 0 0 0,0 0 0 0 0,-1 0 0 0 0,1 0 0 0 0,0 1 0 0 0,-1 0 0 0 0,1 0 1 0 0,-4 3-1 0 0,-32 22 50 0 0,28-19-45 0 0,-52 43-7 0 0,-11 8-12 0 0,39-35 1 0 0,-24 17 0 0 0,-82 73 0 0 0,126-95 11 0 0,28-16 117 0 0,-5-3-82 0 0,-1-1 0 0 0,0 1-1 0 0,1-1 1 0 0,-1 0 0 0 0,0-1 0 0 0,8-2 0 0 0,38-17 149 0 0,-34 13-180 0 0,20-9 49 0 0,-1-2 1 0 0,-1-1 0 0 0,34-26-1 0 0,-49 33 7 0 0,-20 12 0 0 0,-1 3 14 0 0,-1 5-16 0 0,0 1 0 0 0,0-1 0 0 0,-1 0 0 0 0,0 1 0 0 0,-1-1-1 0 0,1 0 1 0 0,-6 8 0 0 0,5-9-43 0 0,0 0 0 0 0,1 0 0 0 0,-1 0 1 0 0,1 0-1 0 0,1 0 0 0 0,-1 0 0 0 0,1 0 0 0 0,0 1 0 0 0,0-1 0 0 0,1 0 0 0 0,0 8 0 0 0,0-13-273 0 0,0-1 0 0 0,0 1 0 0 0,0-1 0 0 0,1 1 0 0 0,-1-1 0 0 0,0 1 0 0 0,0-1 0 0 0,1 0 1 0 0,-1 1-1 0 0,0-1 0 0 0,1 1 0 0 0,-1-1 0 0 0,0 0 0 0 0,1 1 0 0 0,-1-1 0 0 0,1 0 0 0 0,-1 0 0 0 0,0 1 0 0 0,2-1 0 0 0,8 6-8081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13359 0 0,'0'0'1564'0'0,"-1"2"-596"0"0,-26 28 2652 0 0,16-19-3047 0 0,0 1 0 0 0,1 0 0 0 0,1 0-1 0 0,-9 15 1 0 0,-7 26 46 0 0,-26 77 1 0 0,-10 23-495 0 0,-29 19-1599 0 0,55-114-1189 0 0,-2-2 0 0 0,-60 68-1 0 0,94-120 2335 0 0,0 0 0 0 0,-1-1 0 0 0,1 0 0 0 0,-1 1 0 0 0,-4 2 0 0 0,7-14-4478 0 0,3-2 1808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54 119 8751 0 0,'1'-1'674'0'0,"0"-1"-611"0"0,-1 0 1 0 0,1 0-1 0 0,0 0 0 0 0,0 0 1 0 0,0 0-1 0 0,0 0 1 0 0,0 1-1 0 0,1-1 1 0 0,-1 0-1 0 0,0 1 1 0 0,1-1-1 0 0,0 1 1 0 0,-1-1-1 0 0,1 1 0 0 0,0 0 1 0 0,-1 0-1 0 0,4-2 1 0 0,2-1 306 0 0,3-2 69 0 0,0 1 0 0 0,0 0 0 0 0,1 1 0 0 0,0 0 0 0 0,17-4 0 0 0,-4 1 93 0 0,18-5 471 0 0,0 2 0 0 0,1 2 0 0 0,1 2 0 0 0,48 0 0 0 0,-83 5-830 0 0,6 1 356 0 0,0 0-1 0 0,25 3 1 0 0,-37-3-436 0 0,0 1 0 0 0,0-1-1 0 0,0 1 1 0 0,0 0 0 0 0,0 0 0 0 0,0 0 0 0 0,0 0 0 0 0,0 1 0 0 0,0-1 0 0 0,-1 1 0 0 0,1-1 0 0 0,-1 1 0 0 0,1 0 0 0 0,-1 0 0 0 0,0 0-1 0 0,0 0 1 0 0,0 1 0 0 0,0-1 0 0 0,3 4 0 0 0,-4-3-51 0 0,0-1 0 0 0,-1 0 0 0 0,1 0 0 0 0,-1 1 0 0 0,1-1-1 0 0,-1 0 1 0 0,0 1 0 0 0,0-1 0 0 0,0 0 0 0 0,0 1 0 0 0,-1-1 0 0 0,1 0 0 0 0,0 1-1 0 0,-1-1 1 0 0,0 0 0 0 0,1 1 0 0 0,-1-1 0 0 0,0 0 0 0 0,-1 2 0 0 0,-4 6 38 0 0,1-1 0 0 0,-13 15 1 0 0,16-21-55 0 0,-24 30 33 0 0,-3-2-1 0 0,0-1 1 0 0,-37 29-1 0 0,-108 67 35 0 0,143-105-249 0 0,-1-2 0 0 0,-1 0 0 0 0,-64 24 0 0 0,95-42 119 0 0,-17 4-358 0 0,19-5 319 0 0,-1 0-1 0 0,1 0 0 0 0,-1 0 1 0 0,0 0-1 0 0,1 0 0 0 0,-1 0 1 0 0,0 0-1 0 0,1 0 0 0 0,-1 0 0 0 0,0 0 1 0 0,1 0-1 0 0,-1 0 0 0 0,1 0 1 0 0,-1-1-1 0 0,0 1 0 0 0,1 0 0 0 0,-1 0 1 0 0,1-1-1 0 0,-1 1 0 0 0,1 0 1 0 0,-1-1-1 0 0,1 1 0 0 0,-1 0 1 0 0,0-2-1 0 0,0-5-1102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18199 0 0,'-1'2'830'0'0,"-248"416"3571"0"0,95-171-3314 0 0,46-77-630 0 0,83-130-463 0 0,-47 86-299 0 0,71-125-63 0 0,9-11-4338 0 0,3-3 2932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24 318 11975 0 0,'8'-23'1318'0'0,"1"1"-1"0"0,22-41 0 0 0,-24 51-756 0 0,0 1 1 0 0,1 0-1 0 0,0 1 0 0 0,1 0 1 0 0,0 0-1 0 0,20-15 1 0 0,-7 9-382 0 0,1 1 1 0 0,1 1 0 0 0,0 1-1 0 0,33-13 1 0 0,-37 18 195 0 0,1 1 0 0 0,0 1 0 0 0,1 1 0 0 0,0 1 0 0 0,39-3 0 0 0,-55 7-270 0 0,1 0-1 0 0,0 0 0 0 0,-1 1 1 0 0,1 0-1 0 0,-1 0 0 0 0,1 1 0 0 0,-1-1 1 0 0,1 1-1 0 0,-1 1 0 0 0,0-1 0 0 0,9 6 1 0 0,-12-6-70 0 0,0 1 1 0 0,1-1-1 0 0,-1 1 1 0 0,0-1 0 0 0,-1 1-1 0 0,1 0 1 0 0,-1 0 0 0 0,1 1-1 0 0,-1-1 1 0 0,0 0-1 0 0,0 1 1 0 0,0-1 0 0 0,0 1-1 0 0,-1 0 1 0 0,0 0-1 0 0,1-1 1 0 0,-2 1 0 0 0,1 0-1 0 0,0 0 1 0 0,0 5-1 0 0,-1 2-9 0 0,0-1 0 0 0,0 1 0 0 0,-1 0 0 0 0,0-1-1 0 0,-1 1 1 0 0,0-1 0 0 0,0 1 0 0 0,-2-1 0 0 0,1 0-1 0 0,-10 18 1 0 0,6-15 50 0 0,-1 0 1 0 0,-1-1-1 0 0,0 0 1 0 0,-1 0-1 0 0,0-1 0 0 0,-23 19 1 0 0,2-7 47 0 0,-2-1 1 0 0,0-1 0 0 0,-1-3 0 0 0,-1 0-1 0 0,-40 13 1 0 0,47-20-337 0 0,0-1 0 0 0,-1-1 0 0 0,0-1-1 0 0,-50 6 1 0 0,75-14-217 0 0,0 1-1 0 0,1-1 1 0 0,-1 0 0 0 0,0 0-1 0 0,0 0 1 0 0,0-1 0 0 0,1 1-1 0 0,-1-1 1 0 0,0 0 0 0 0,-5-2-1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149 198 5527 0 0,'1'2'15176'0'0,"0"-1"-15037"0"0,1 0-1 0 0,-1 1 1 0 0,1-1-1 0 0,-1 0 1 0 0,1 0 0 0 0,-1 0-1 0 0,1-1 1 0 0,0 1-1 0 0,-1 0 1 0 0,1 0-1 0 0,0-1 1 0 0,0 1-1 0 0,0-1 1 0 0,-1 0 0 0 0,1 0-1 0 0,0 1 1 0 0,0-1-1 0 0,0 0 1 0 0,0 0-1 0 0,2-1 1 0 0,7 0 72 0 0,-1-1 0 0 0,16-5 0 0 0,-11 3 18 0 0,9-3-205 0 0,-1-1-1 0 0,1-1 1 0 0,-2-2 0 0 0,1 0-1 0 0,-1-1 1 0 0,-1-1-1 0 0,-1-1 1 0 0,0-1 0 0 0,21-20-1 0 0,-39 33-62 0 0,0 0 1 0 0,0-1-1 0 0,0 1 0 0 0,0-1 0 0 0,0 0 1 0 0,0 1-1 0 0,-1-1 0 0 0,1 0 0 0 0,-1 0 1 0 0,0 0-1 0 0,0 0 0 0 0,1-5 0 0 0,-1 7 13 0 0,-1 1-1 0 0,0-1 0 0 0,0 0 0 0 0,0 0 1 0 0,0 0-1 0 0,0 1 0 0 0,0-1 0 0 0,-1 0 1 0 0,1 0-1 0 0,0 1 0 0 0,0-1 0 0 0,-1 0 0 0 0,1 0 1 0 0,0 1-1 0 0,-1-1 0 0 0,1 0 0 0 0,0 0 1 0 0,-1 1-1 0 0,1-1 0 0 0,-2 0 0 0 0,1 0-16 0 0,0 0 1 0 0,0 1-1 0 0,0-1 0 0 0,-1 0 0 0 0,1 1 0 0 0,0-1 0 0 0,-1 1 0 0 0,1 0 0 0 0,0-1 0 0 0,-1 1 1 0 0,1 0-1 0 0,-1 0 0 0 0,1 0 0 0 0,0 0 0 0 0,-3 0 0 0 0,-5 1-56 0 0,1 0 0 0 0,0 1 0 0 0,0 0 0 0 0,-1 0 0 0 0,1 1 0 0 0,-8 4-1 0 0,-46 25-127 0 0,30-12 312 0 0,1 1 1 0 0,-55 48-1 0 0,-44 64 177 0 0,86-79-228 0 0,39-47-25 0 0,0 0-1 0 0,1 0 1 0 0,0 1-1 0 0,0-1 1 0 0,1 1-1 0 0,-3 10 1 0 0,5-16-14 0 0,1-1 1 0 0,0 0-1 0 0,0 0 1 0 0,-1 1-1 0 0,1-1 1 0 0,0 0-1 0 0,0 1 1 0 0,0-1-1 0 0,0 0 1 0 0,0 1-1 0 0,1-1 1 0 0,-1 0-1 0 0,0 1 1 0 0,1-1-1 0 0,-1 0 1 0 0,0 0-1 0 0,1 0 1 0 0,0 1-1 0 0,-1-1 1 0 0,1 0-1 0 0,0 0 1 0 0,-1 0-1 0 0,1 0 1 0 0,0 0-1 0 0,0 0 1 0 0,0 0-1 0 0,1 1 1 0 0,1 0-133 0 0,0-1 1 0 0,-1 0 0 0 0,1 1 0 0 0,0-1-1 0 0,0 0 1 0 0,0 0 0 0 0,0-1-1 0 0,0 1 1 0 0,0-1 0 0 0,5 1 0 0 0,13 0-826 0 0</inkml:trace>
  <inkml:trace contextRef="#ctx0" brushRef="#br0" timeOffset="1">604 428 1375 0 0,'-1'2'107'0'0,"-21"19"622"0"0,17-18 494 0 0,1 1 0 0 0,-1-1 0 0 0,1 0 0 0 0,-1-1 0 0 0,0 1 0 0 0,0-1 0 0 0,0 0 0 0 0,0 0 0 0 0,0-1 0 0 0,-1 1 0 0 0,1-1 0 0 0,-6 0 0 0 0,10-1-1118 0 0,1 0-1 0 0,0 0 1 0 0,0 0 0 0 0,-1 0 0 0 0,1 0 0 0 0,0 0-1 0 0,0 0 1 0 0,-1 0 0 0 0,1 0 0 0 0,0 0-1 0 0,0 0 1 0 0,-1 0 0 0 0,1 0 0 0 0,0 0 0 0 0,0 0-1 0 0,-1 0 1 0 0,1-1 0 0 0,0 1 0 0 0,0 0-1 0 0,0 0 1 0 0,-1 0 0 0 0,1 0 0 0 0,0-1 0 0 0,0 1-1 0 0,0 0 1 0 0,0 0 0 0 0,-1 0 0 0 0,1-1 0 0 0,0 1-1 0 0,0 0 1 0 0,0 0 0 0 0,0 0 0 0 0,0-1-1 0 0,0 1 1 0 0,0 0 0 0 0,0 0 0 0 0,0-1 0 0 0,0 1-1 0 0,0 0 1 0 0,0 0 0 0 0,0-1 0 0 0,0 1-1 0 0,0 0 1 0 0,0 0 0 0 0,0-1 0 0 0,0 1 0 0 0,0 0-1 0 0,0 0 1 0 0,0-1 0 0 0,0 1 0 0 0,0 0-1 0 0,0 0 1 0 0,0-1 0 0 0,1 1 0 0 0,-1 0 0 0 0,0-1-1 0 0,9-12 326 0 0,-8 12-199 0 0,12-14 302 0 0,0 1-1 0 0,1 0 1 0 0,18-13 0 0 0,52-33-412 0 0,-39 28 28 0 0,-8 7-130 0 0,1 1 0 0 0,1 2 0 0 0,1 2 0 0 0,50-19 0 0 0,-81 36-31 0 0,-1 0-1 0 0,1 1 1 0 0,0 0 0 0 0,-1 0-1 0 0,1 1 1 0 0,0 0 0 0 0,12 1-1 0 0,-20 0 12 0 0,-1 0-1 0 0,1 0 1 0 0,0 0-1 0 0,-1 0 1 0 0,1 0-1 0 0,-1 0 0 0 0,1 0 1 0 0,-1 0-1 0 0,1 0 1 0 0,0 0-1 0 0,-1 0 1 0 0,1 0-1 0 0,-1 0 0 0 0,1 1 1 0 0,-1-1-1 0 0,1 0 1 0 0,-1 0-1 0 0,1 1 1 0 0,-1-1-1 0 0,1 0 0 0 0,-1 1 1 0 0,0-1-1 0 0,1 1 1 0 0,-1-1-1 0 0,1 0 0 0 0,-1 1 1 0 0,0-1-1 0 0,1 1 1 0 0,-1-1-1 0 0,0 1 1 0 0,1 0-1 0 0,-1 0-1 0 0,1 1 7 0 0,1 0 0 0 0,-1 0 0 0 0,0 1 0 0 0,0-1 1 0 0,0 0-1 0 0,0 0 0 0 0,0 1 0 0 0,-1-1 0 0 0,1 1 0 0 0,-1-1 0 0 0,1 1 0 0 0,-1-1 0 0 0,0 0 0 0 0,0 1 0 0 0,0-1 0 0 0,0 1 1 0 0,-1 3-1 0 0,-2 4 37 0 0,1 1 0 0 0,-8 17 1 0 0,1-5-5 0 0,8-19-35 0 0,-4 13 1 0 0,0 1 0 0 0,1 0 0 0 0,-2 21 0 0 0,6-35-3 0 0,0 0 0 0 0,-1 0 0 0 0,1 0 0 0 0,0 0 0 0 0,1 0 0 0 0,-1 0 0 0 0,1-1 0 0 0,0 1 0 0 0,0 0 0 0 0,0 0 0 0 0,0-1 0 0 0,1 1 0 0 0,-1 0-1 0 0,1-1 1 0 0,0 0 0 0 0,0 1 0 0 0,0-1 0 0 0,1 0 0 0 0,-1 0 0 0 0,1 0 0 0 0,4 4 0 0 0,-4-5-6 0 0,0-1-1 0 0,0 1 1 0 0,0-1 0 0 0,0 0-1 0 0,0 1 1 0 0,0-2 0 0 0,0 1-1 0 0,1 0 1 0 0,-1-1 0 0 0,0 1 0 0 0,0-1-1 0 0,4 0 1 0 0,7 0-672 0 0,21-4 0 0 0,-18 1-963 0 0,-4 2 280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38 1375 0 0,'2'0'66'0'0,"22"-4"15376"0"0,-34 26-15067 0 0,-1 0 1 0 0,-22 30-1 0 0,18-29-20 0 0,-19 38 0 0 0,20-31-344 0 0,-19 45 99 0 0,30-66-83 0 0,1 0-1 0 0,-1 0 0 0 0,2 0 0 0 0,-1 1 0 0 0,1-1 0 0 0,1 18 0 0 0,0-24 27 0 0,0-1-1 0 0,0 1 0 0 0,1-1 0 0 0,-1 1 1 0 0,1-1-1 0 0,-1 1 0 0 0,1-1 1 0 0,0 0-1 0 0,0 1 0 0 0,0-1 1 0 0,0 0-1 0 0,1 1 0 0 0,-1-1 1 0 0,0 0-1 0 0,1 0 0 0 0,0 0 0 0 0,-1 0 1 0 0,1-1-1 0 0,0 1 0 0 0,0 0 1 0 0,0-1-1 0 0,0 1 0 0 0,0-1 1 0 0,1 0-1 0 0,-1 1 0 0 0,0-1 1 0 0,1 0-1 0 0,-1-1 0 0 0,0 1 0 0 0,1 0 1 0 0,-1-1-1 0 0,1 1 0 0 0,-1-1 1 0 0,1 0-1 0 0,-1 0 0 0 0,1 0 1 0 0,0 0-1 0 0,2 0 0 0 0,9-2 93 0 0,0 0-1 0 0,0-1 0 0 0,0-1 1 0 0,-1 0-1 0 0,1 0 1 0 0,-1-2-1 0 0,0 1 0 0 0,-1-2 1 0 0,1 0-1 0 0,-1 0 1 0 0,-1-1-1 0 0,22-19 0 0 0,-22 17-92 0 0,-1-1 0 0 0,0-1-1 0 0,-1 0 1 0 0,0 0-1 0 0,0-1 1 0 0,-2 0-1 0 0,0 0 1 0 0,0-1-1 0 0,-1 0 1 0 0,-1 0 0 0 0,8-29-1 0 0,-9 22-88 0 0,0 1 0 0 0,0-28 1 0 0,-3 42-102 0 0,-1 0 0 0 0,0 0 0 0 0,0 0 0 0 0,-1 0 0 0 0,0 0 0 0 0,0 0 0 0 0,-1 0 0 0 0,1 0 0 0 0,-1 1 0 0 0,0-1 0 0 0,-1 1 0 0 0,-5-10 0 0 0,7 13 25 0 0,0 1 1 0 0,-1-1-1 0 0,0 1 0 0 0,1-1 1 0 0,-1 1-1 0 0,0 0 0 0 0,1 0 1 0 0,-1 0-1 0 0,0 0 0 0 0,0 0 1 0 0,0 0-1 0 0,0 0 0 0 0,0 0 1 0 0,0 1-1 0 0,0-1 0 0 0,0 1 1 0 0,-1 0-1 0 0,1 0 0 0 0,0-1 1 0 0,0 1-1 0 0,0 1 0 0 0,0-1 1 0 0,-3 0-1 0 0,-2 2-536 0 0,1-1 0 0 0,-1 1 0 0 0,0 0 1 0 0,1 0-1 0 0,-11 6 0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84 295 2303 0 0,'0'0'15191'0'0,"-2"9"-14580"0"0,-3 2-306 0 0,1 1 0 0 0,-1-1 0 0 0,-1 0 1 0 0,-10 15-1 0 0,-3 6-153 0 0,2-8-45 0 0,17-23 121 0 0,-4-8-53 0 0,-1-5-197 0 0,5 7-31 0 0,1 0-1 0 0,0-1 0 0 0,0 1 1 0 0,1 0-1 0 0,-1 0 0 0 0,1 0 1 0 0,0 0-1 0 0,1 1 1 0 0,-1-1-1 0 0,1 0 0 0 0,5-6 1 0 0,6-7-238 0 0,21-21 1 0 0,-26 30 211 0 0,100-97-734 0 0,-93 91 751 0 0,1 2 1 0 0,1 0-1 0 0,0 1 1 0 0,38-19-1 0 0,-49 29 156 0 0,0 0 0 0 0,-1 0-1 0 0,1 0 1 0 0,0 1 0 0 0,0 0 0 0 0,0 1-1 0 0,0-1 1 0 0,0 1 0 0 0,0 1 0 0 0,0-1-1 0 0,8 2 1 0 0,-10-1-60 0 0,0 0 0 0 0,0 1-1 0 0,0-1 1 0 0,0 1 0 0 0,0 0-1 0 0,-1 0 1 0 0,1 0 0 0 0,-1 1-1 0 0,1-1 1 0 0,-1 1 0 0 0,0 0-1 0 0,0 0 1 0 0,0 1 0 0 0,0-1 0 0 0,5 9-1 0 0,-7-10-33 0 0,-1 1-1 0 0,1 0 1 0 0,-1 0 0 0 0,0-1-1 0 0,0 1 1 0 0,0 0-1 0 0,-1 0 1 0 0,1 0 0 0 0,-1 0-1 0 0,1 0 1 0 0,-1 1-1 0 0,0-1 1 0 0,0 0-1 0 0,0 0 1 0 0,-1 0 0 0 0,1 0-1 0 0,-1 0 1 0 0,0 0-1 0 0,-1 3 1 0 0,-2 6 19 0 0,-1-1 1 0 0,-1 1-1 0 0,-9 13 0 0 0,10-17 24 0 0,2-3-5 0 0,0 0 0 0 0,-1 0 0 0 0,1-1-1 0 0,-1 0 1 0 0,0 1 0 0 0,0-1 0 0 0,-1-1-1 0 0,1 1 1 0 0,-1-1 0 0 0,0 0 0 0 0,0 0 0 0 0,0 0-1 0 0,0 0 1 0 0,0-1 0 0 0,0 0 0 0 0,-1 0-1 0 0,-5 1 1 0 0,-4-1-362 0 0,14-2 144 0 0,3-9-412 0 0,3-1 465 0 0,1-1 0 0 0,0 1 0 0 0,0 0 1 0 0,1 1-1 0 0,0 0 0 0 0,1 0 0 0 0,9-9 0 0 0,-8 9 62 0 0,18-20 95 0 0,2 1-1 0 0,1 2 1 0 0,1 1-1 0 0,1 1 1 0 0,57-31 0 0 0,-78 50 131 0 0,0 0 1 0 0,0 0-1 0 0,0 2 1 0 0,1-1-1 0 0,0 1 1 0 0,-1 1 0 0 0,22-2-1 0 0,-27 3-135 0 0,0 1 0 0 0,-1 0 0 0 0,1 0-1 0 0,0 1 1 0 0,-1 0 0 0 0,1 0 0 0 0,-1 0 0 0 0,1 0-1 0 0,-1 1 1 0 0,1 0 0 0 0,-1 0 0 0 0,0 1-1 0 0,0-1 1 0 0,0 1 0 0 0,0 0 0 0 0,0 0 0 0 0,-1 1-1 0 0,7 5 1 0 0,-8-5-20 0 0,0 1 0 0 0,1-1 0 0 0,-1 1-1 0 0,-1 0 1 0 0,1 0 0 0 0,-1 0 0 0 0,0 0 0 0 0,0 0-1 0 0,0 0 1 0 0,0 1 0 0 0,-1-1 0 0 0,0 1 0 0 0,-1-1-1 0 0,1 1 1 0 0,-1-1 0 0 0,0 1 0 0 0,0-1 0 0 0,-2 10-1 0 0,0-3 101 0 0,-1 0-1 0 0,0 0 0 0 0,-1 0 0 0 0,-1-1 1 0 0,0 1-1 0 0,0-1 0 0 0,-10 14 0 0 0,9-14 8 0 0,-10 14 92 0 0,0 0 0 0 0,-24 26 0 0 0,30-38-333 0 0,9-12-528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11519 0 0,'0'0'887'0'0,"-1"1"-387"0"0,-70 46 5208 0 0,-88 80-5096 0 0,147-116-586 0 0,0 0 0 0 0,0 1 1 0 0,1 0-1 0 0,1 1 0 0 0,0 0 1 0 0,1 1-1 0 0,0 0 0 0 0,1 0 1 0 0,1 1-1 0 0,-9 24 0 0 0,15-37-9 0 0,0 0 0 0 0,1 0 0 0 0,-1 0 0 0 0,1-1-1 0 0,0 1 1 0 0,0 0 0 0 0,-1 0 0 0 0,1 0 0 0 0,1 0 0 0 0,-1 0 0 0 0,0 0-1 0 0,0 0 1 0 0,1 0 0 0 0,-1-1 0 0 0,1 1 0 0 0,-1 0 0 0 0,2 3 0 0 0,-1-4 26 0 0,0 0 0 0 0,1 1 0 0 0,-1-1 1 0 0,0 0-1 0 0,0 0 0 0 0,1 0 0 0 0,-1 0 1 0 0,0 0-1 0 0,1 0 0 0 0,-1 0 1 0 0,1 0-1 0 0,-1-1 0 0 0,1 1 0 0 0,0-1 1 0 0,3 2-1 0 0,2-1 81 0 0,0-1 0 0 0,0 1 0 0 0,0-1 1 0 0,0 0-1 0 0,0-1 0 0 0,0 1 0 0 0,0-2 0 0 0,7-1 1 0 0,-3 0-56 0 0,0 0 1 0 0,0-1 0 0 0,-1 0-1 0 0,1-1 1 0 0,-1 0 0 0 0,12-8 0 0 0,-16 9-69 0 0,-1 0 1 0 0,0 0-1 0 0,-1 0 0 0 0,1-1 1 0 0,-1 0-1 0 0,0 1 1 0 0,0-2-1 0 0,0 1 0 0 0,-1 0 1 0 0,1-1-1 0 0,-1 1 1 0 0,3-11-1 0 0,1-6-106 0 0,-1 0 0 0 0,-1 0 0 0 0,-1-1 0 0 0,-1 0-1 0 0,0 0 1 0 0,-3-40 0 0 0,0 60 33 0 0,0 1-1 0 0,0-1 0 0 0,-1 1 1 0 0,1-1-1 0 0,-1 1 1 0 0,1-1-1 0 0,-1 1 1 0 0,0-1-1 0 0,-2-3 0 0 0,3 6-51 0 0,-1-1 0 0 0,1 0-1 0 0,-1 1 1 0 0,0-1 0 0 0,1 1-1 0 0,-1-1 1 0 0,0 1 0 0 0,1 0-1 0 0,-1-1 1 0 0,0 1-1 0 0,1 0 1 0 0,-1-1 0 0 0,0 1-1 0 0,0 0 1 0 0,1 0 0 0 0,-1 0-1 0 0,0-1 1 0 0,0 1-1 0 0,1 0 1 0 0,-1 0 0 0 0,0 0-1 0 0,0 0 1 0 0,0 1 0 0 0,1-1-1 0 0,-1 0 1 0 0,0 0 0 0 0,0 0-1 0 0,1 1 1 0 0,-1-1-1 0 0,0 0 1 0 0,0 1 0 0 0,1-1-1 0 0,-1 0 1 0 0,-1 2 0 0 0,-5 2-5926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69 375 9215 0 0,'0'0'707'0'0,"-1"1"-464"0"0,-10 4 1383 0 0,0 0 0 0 0,-1 0 0 0 0,-22 5 2361 0 0,34-15-3823 0 0,1 1 1 0 0,-1 0-1 0 0,1 0 0 0 0,0 0 1 0 0,0 0-1 0 0,1 0 0 0 0,-1 1 1 0 0,1-1-1 0 0,3-5 1 0 0,24-35-91 0 0,-7 14 8 0 0,5-14 361 0 0,54-65 0 0 0,-68 94-361 0 0,1 0 1 0 0,1 0-1 0 0,1 2 0 0 0,0 0 1 0 0,0 1-1 0 0,1 0 1 0 0,21-10-1 0 0,-34 20-158 0 0,1 0 0 0 0,-1 1 0 0 0,0-1 0 0 0,1 1 0 0 0,0 0 0 0 0,-1 0 0 0 0,9 0 0 0 0,17 2-3162 0 0,-19 1 1612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99 4143 0 0,'0'0'319'0'0,"1"2"-210"0"0,37 50 12593 0 0,-22-27-11040 0 0,-15-23-1559 0 0,0 0 0 0 0,1 0 0 0 0,-1-1 0 0 0,1 1 0 0 0,0 0 0 0 0,-1-1 0 0 0,1 1 0 0 0,0-1 0 0 0,0 0 0 0 0,0 0 0 0 0,0 1 0 0 0,0-1 0 0 0,0 0 0 0 0,0-1 0 0 0,0 1 0 0 0,1 0 0 0 0,-1-1 0 0 0,0 1 0 0 0,0-1 0 0 0,1 0 0 0 0,-1 1 0 0 0,0-1 0 0 0,1 0 0 0 0,-1-1 0 0 0,0 1 0 0 0,0 0 0 0 0,1-1 0 0 0,2 0 0 0 0,5-2 38 0 0,-1 0 0 0 0,0 0 0 0 0,0-1 0 0 0,0 0-1 0 0,13-9 1 0 0,-15 8-108 0 0,12-6 72 0 0,35-29-1 0 0,-49 36-147 0 0,-1 0 1 0 0,0-1 0 0 0,1 0-1 0 0,-1 1 1 0 0,-1-1 0 0 0,1-1-1 0 0,-1 1 1 0 0,0 0-1 0 0,0-1 1 0 0,-1 0 0 0 0,1 1-1 0 0,1-8 1 0 0,-4 12-1 0 0,1 0 1 0 0,-1 0 0 0 0,0-1-1 0 0,1 1 1 0 0,-1 0 0 0 0,0 0-1 0 0,0-1 1 0 0,0 1 0 0 0,0 0-1 0 0,0 0 1 0 0,0-1 0 0 0,-1 1-1 0 0,1 0 1 0 0,0 0 0 0 0,0-1-1 0 0,-1 1 1 0 0,1 0 0 0 0,-1 0-1 0 0,1 0 1 0 0,-1 0 0 0 0,0-1-1 0 0,1 1 1 0 0,-1 0 0 0 0,0 0-1 0 0,0 0 1 0 0,0 0 0 0 0,0 1-1 0 0,0-1 1 0 0,0 0 0 0 0,0 0-1 0 0,0 1 1 0 0,0-1 0 0 0,0 0-1 0 0,0 1 1 0 0,0-1-1 0 0,-1 1 1 0 0,1-1 0 0 0,0 1-1 0 0,0 0 1 0 0,0-1 0 0 0,-1 1-1 0 0,1 0 1 0 0,0 0 0 0 0,-3 0-1 0 0,-4 0-187 0 0,-1 0-1 0 0,1 1 0 0 0,0 0 0 0 0,0 0 0 0 0,-13 4 0 0 0,-5 3-89 0 0,0 1-1 0 0,1 1 1 0 0,-30 16 0 0 0,-68 48 113 0 0,16 1 339 0 0,95-65-39 0 0,0 1 0 0 0,0 1 0 0 0,1-1 0 0 0,1 2 0 0 0,0-1 0 0 0,-9 17 0 0 0,17-26-66 0 0,0 1 0 0 0,0 0 0 0 0,0-1 1 0 0,1 1-1 0 0,-1 0 0 0 0,1 0 0 0 0,0 0 0 0 0,0 0 0 0 0,1 0 0 0 0,-1 1 1 0 0,1-1-1 0 0,0 0 0 0 0,0 0 0 0 0,0 0 0 0 0,2 6 0 0 0,-1-7-6 0 0,0 1 0 0 0,0 0-1 0 0,1-1 1 0 0,0 1 0 0 0,-1-1-1 0 0,2 0 1 0 0,-1 1 0 0 0,0-1-1 0 0,0 0 1 0 0,1 0-1 0 0,0 0 1 0 0,-1-1 0 0 0,1 1-1 0 0,0-1 1 0 0,0 1 0 0 0,5 2-1 0 0,3 1 2 0 0,-1-1 0 0 0,1 0 0 0 0,0-1 0 0 0,1 0 0 0 0,20 5-1 0 0,61 5-22 0 0,-79-13-19 0 0,23 1-1158 0 0,-21-3 454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2759 0 0,'-1'0'563'0'0,"-20"9"3662"0"0,16-7-3520 0 0,0 0 1 0 0,0 0-1 0 0,1 0 0 0 0,-1 0 0 0 0,1 1 0 0 0,0 0 1 0 0,0 0-1 0 0,-7 6 0 0 0,-7 11 59 0 0,2 2 0 0 0,0 0 1 0 0,-14 29-1 0 0,-2 2-125 0 0,-88 150 1435 0 0,11-15-747 0 0,36-72-779 0 0,-109 167 107 0 0,172-269-600 0 0,-1 0 61 0 0,2 0 0 0 0,0 0-1 0 0,1 1 1 0 0,0 0 0 0 0,-8 22-1 0 0,14-30-70 0 0,2-6-285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15 278 14279 0 0,'-8'-3'1486'0'0,"2"1"3542"0"0,7 3-4939 0 0,1 0 0 0 0,-1 0 1 0 0,1-1-1 0 0,-1 1 1 0 0,1 0-1 0 0,0-1 1 0 0,-1 1-1 0 0,1-1 1 0 0,0 1-1 0 0,1-1 1 0 0,20 3 244 0 0,1-2 1 0 0,-1-1 0 0 0,0 0 0 0 0,30-6 0 0 0,-41 5-252 0 0,511-93 646 0 0,-473 82-1281 0 0,0-3 0 0 0,84-36 0 0 0,-100 34-935 0 0,-1-1 0 0 0,42-29 0 0 0,-45 25 20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12607 0 0,'0'0'579'0'0,"-2"0"-15"0"0,-2 0-505 0 0,-1 0 0 0 0,1 0 0 0 0,-1 0 1 0 0,0 1-1 0 0,1 0 0 0 0,0 0 0 0 0,-1 0 0 0 0,1 0 0 0 0,-1 1 0 0 0,1-1 1 0 0,0 1-1 0 0,0 0 0 0 0,0 1 0 0 0,-4 2 0 0 0,-5 5 460 0 0,-1 0 0 0 0,-17 18 0 0 0,7-2-139 0 0,2 1 0 0 0,0 1 0 0 0,-26 48-1 0 0,37-58-254 0 0,-48 86 879 0 0,-64 159 0 0 0,-30 58-269 0 0,139-297-680 0 0,3-3 80 0 0,-2 1-1 0 0,0-2 1 0 0,-2 0-1 0 0,-16 19 1 0 0,30-38 37 0 0,-1-1 85 0 0,2 0-244 0 0,-1 0 0 0 0,1 0-1 0 0,0 0 1 0 0,0 0 0 0 0,0 0 0 0 0,-1 0 0 0 0,1 0 0 0 0,0 0-1 0 0,0 0 1 0 0,-1 0 0 0 0,1 0 0 0 0,0 0 0 0 0,0 0 0 0 0,0 0-1 0 0,-1 0 1 0 0,1 0 0 0 0,0 0 0 0 0,0 0 0 0 0,0 0 0 0 0,-1 0-1 0 0,1 0 1 0 0,0 0 0 0 0,0 0 0 0 0,0 0 0 0 0,0-1 0 0 0,-1 1-1 0 0,1 0 1 0 0,0 0 0 0 0,0 0 0 0 0,0 0 0 0 0,-1-1-1 0 0,1-4 11 0 0,-1 1-1 0 0,1-1 0 0 0,-1 0 0 0 0,1 1 0 0 0,1-1 1 0 0,-1 0-1 0 0,1 1 0 0 0,-1-1 0 0 0,1 0 0 0 0,1 1 1 0 0,-1-1-1 0 0,1 1 0 0 0,0 0 0 0 0,2-6 0 0 0,4-5-33 0 0,1 0 0 0 0,17-22-1 0 0,0 5-205 0 0,2 2-1 0 0,1 1 1 0 0,1 1 0 0 0,1 1 0 0 0,41-26-1 0 0,-61 45 98 0 0,1 1-1 0 0,0 1 1 0 0,18-8 0 0 0,-26 12 111 0 0,0 1 1 0 0,0-1-1 0 0,1 1 0 0 0,-1 0 1 0 0,0 0-1 0 0,1 1 0 0 0,-1-1 1 0 0,1 1-1 0 0,-1 0 1 0 0,1 0-1 0 0,-1 1 0 0 0,1-1 1 0 0,-1 1-1 0 0,5 1 1 0 0,-7-1 29 0 0,1 1 0 0 0,-1-1 1 0 0,0 0-1 0 0,0 1 1 0 0,0-1-1 0 0,0 1 1 0 0,-1-1-1 0 0,1 1 1 0 0,0 0-1 0 0,-1 0 1 0 0,1 0-1 0 0,-1 0 1 0 0,0 0-1 0 0,1 0 1 0 0,-1 0-1 0 0,0 1 1 0 0,0-1-1 0 0,0 0 1 0 0,-1 1-1 0 0,1-1 1 0 0,-1 0-1 0 0,1 1 1 0 0,-1-1-1 0 0,0 1 1 0 0,0 4-1 0 0,0 3 102 0 0,0 0 0 0 0,-1 0-1 0 0,0 0 1 0 0,-1 0 0 0 0,-3 10-1 0 0,-4 7 291 0 0,-2-1 0 0 0,-1 0 0 0 0,-18 31 0 0 0,-40 55-41 0 0,69-111-464 0 0,1-1-1 0 0,-1 1 1 0 0,1 0-1 0 0,0-1 1 0 0,0 1-1 0 0,-1 0 1 0 0,1-1 0 0 0,0 1-1 0 0,0 0 1 0 0,0-1-1 0 0,0 1 1 0 0,0 0-1 0 0,0-1 1 0 0,0 1-1 0 0,0 0 1 0 0,0-1-1 0 0,0 1 1 0 0,0-1 0 0 0,0 1-1 0 0,0 0 1 0 0,1-1-1 0 0,-1 1 1 0 0,0 0-1 0 0,1-1 1 0 0,-1 1-1 0 0,0-1 1 0 0,1 1-1 0 0,-1 0 1 0 0,0-1 0 0 0,1 1-1 0 0,0 0 1 0 0,0 0-520 0 0,1 0 0 0 0,-1 0 0 0 0,0 0 0 0 0,0-1 0 0 0,1 1 0 0 0,-1 0 0 0 0,0-1 0 0 0,1 1 0 0 0,-1-1 0 0 0,0 1 0 0 0,2-1 0 0 0,10 1-5250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10999 0 0,'0'0'7583'0'0,"-2"1"-7062"0"0,-11 1-451 0 0,0 2-1 0 0,0 0 0 0 0,0 0 1 0 0,0 1-1 0 0,0 1 1 0 0,1 0-1 0 0,0 0 1 0 0,-19 16-1 0 0,6-3 192 0 0,1 1 0 0 0,-38 41 0 0 0,53-51-82 0 0,0 1-1 0 0,1 0 0 0 0,0 0 1 0 0,-7 15-1 0 0,14-25 453 0 0,11-3-370 0 0,1-2-195 0 0,-1 0 0 0 0,0-1 0 0 0,0 0 0 0 0,-1-1-1 0 0,15-10 1 0 0,42-40-90 0 0,-53 45 28 0 0,31-27-662 0 0,-43 37 409 0 0,-1 11-727 0 0,-2-1 928 0 0,-1 0 0 0 0,1-1 1 0 0,-2 1-1 0 0,1-1 0 0 0,-1 0 0 0 0,-5 9 0 0 0,4-8-15 0 0,0 0-1 0 0,1 0 1 0 0,0 0 0 0 0,-4 16-1 0 0,8-24-64 0 0,-1 0 0 0 0,1 1 0 0 0,0-1 0 0 0,0 1 0 0 0,0-1 0 0 0,-1 1 0 0 0,2-1 0 0 0,-1 0 0 0 0,0 1 0 0 0,0-1 0 0 0,0 1 0 0 0,1-1 0 0 0,-1 0-1 0 0,1 1 1 0 0,-1-1 0 0 0,1 1 0 0 0,-1-1 0 0 0,1 0 0 0 0,0 0 0 0 0,0 0 0 0 0,-1 1 0 0 0,1-1 0 0 0,0 0 0 0 0,1 1 0 0 0,6 3-1519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13935 0 0,'0'0'4202'0'0,"0"0"-4071"0"0,0 1 1 0 0,1 0 0 0 0,-1-1 0 0 0,1 1 0 0 0,-1-1 0 0 0,1 1 0 0 0,-1-1 0 0 0,1 1 0 0 0,-1-1 0 0 0,1 1-1 0 0,0-1 1 0 0,-1 1 0 0 0,2 0 0 0 0,4-1 61 0 0,0 0 0 0 0,-1 0 0 0 0,1-1-1 0 0,0 1 1 0 0,0-1 0 0 0,-1-1 0 0 0,1 1-1 0 0,0-1 1 0 0,-1 0 0 0 0,0 0 0 0 0,1 0-1 0 0,-1-1 1 0 0,8-5 0 0 0,7-6 233 0 0,37-33 0 0 0,-28 21-258 0 0,41-34 2 0 0,-35 27-50 0 0,2 3 0 0 0,1 1-1 0 0,51-30 1 0 0,-85 57-120 0 0,0 0 0 0 0,1 0 0 0 0,-1 0 0 0 0,0 1 0 0 0,7-2 0 0 0,-10 3-1 0 0,-1 0 1 0 0,1 0-1 0 0,-1 0 0 0 0,1-1 1 0 0,-1 1-1 0 0,1 0 0 0 0,0 0 0 0 0,-1 0 1 0 0,1 0-1 0 0,-1 0 0 0 0,1 1 1 0 0,0-1-1 0 0,-1 0 0 0 0,1 0 1 0 0,-1 0-1 0 0,1 1 0 0 0,0 0-4 0 0,0 0 0 0 0,0 0 0 0 0,-1 0 0 0 0,1 1 0 0 0,-1-1 1 0 0,1 0-1 0 0,-1 0 0 0 0,0 1 0 0 0,1-1 0 0 0,-1 0 0 0 0,0 1 0 0 0,0-1 0 0 0,0 0 0 0 0,0 1 0 0 0,0-1 0 0 0,0 0 0 0 0,0 1 0 0 0,0-1 0 0 0,-1 0 0 0 0,1 1 1 0 0,0-1-1 0 0,-2 2 0 0 0,-10 32-97 0 0,11-34 100 0 0,-54 104-10 0 0,37-75 12 0 0,1 1 1 0 0,-19 52-1 0 0,35-80 0 0 0,0-1 0 0 0,0 0-1 0 0,1 1 1 0 0,-1-1 0 0 0,1 1 0 0 0,0-1-1 0 0,0 1 1 0 0,0-1 0 0 0,0 1-1 0 0,0-1 1 0 0,0 1 0 0 0,1-1 0 0 0,-1 1-1 0 0,1-1 1 0 0,0 1 0 0 0,1 2 0 0 0,-1-4 2 0 0,-1 1 0 0 0,2-1 0 0 0,-1 1 1 0 0,0-1-1 0 0,0 0 0 0 0,0 0 1 0 0,1 1-1 0 0,-1-1 0 0 0,0 0 1 0 0,1 0-1 0 0,-1 0 0 0 0,1-1 1 0 0,-1 1-1 0 0,1 0 0 0 0,0-1 1 0 0,-1 1-1 0 0,1 0 0 0 0,0-1 1 0 0,-1 0-1 0 0,1 1 0 0 0,0-1 1 0 0,0 0-1 0 0,-1 0 0 0 0,3 0 0 0 0,21-2-620 0 0,-1 0-1 0 0,32-8 1 0 0,-38 7-1576 0 0,-6 0-5194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64 6911 0 0,'-8'2'374'0'0,"0"1"-1"0"0,0-2 1 0 0,-15 3-1 0 0,-12 2 3015 0 0,33-6-2704 0 0,-18 5 586 0 0,16-3 479 0 0,11-3 3218 0 0,78-25-3761 0 0,-9 2-811 0 0,-14 11-270 0 0,0 4 0 0 0,112-4 0 0 0,-165 13-125 0 0,1 0 0 0 0,-1 0 0 0 0,0 1 0 0 0,0 0 0 0 0,0 1 0 0 0,1 0 0 0 0,8 3 0 0 0,-7 2-15 0 0,-11-6 11 0 0,1 0 0 0 0,-1 0 0 0 0,1 1 0 0 0,-1-1-1 0 0,0 0 1 0 0,1 0 0 0 0,-1 1 0 0 0,0-1 0 0 0,0 0-1 0 0,0 0 1 0 0,0 1 0 0 0,0-1 0 0 0,0 0 0 0 0,0 0-1 0 0,0 1 1 0 0,-1-1 0 0 0,1 0 0 0 0,0 0-1 0 0,-1 1 1 0 0,1-1 0 0 0,-1 0 0 0 0,1 0 0 0 0,-1 0-1 0 0,0 0 1 0 0,1 0 0 0 0,-1 0 0 0 0,0 0 0 0 0,-2 2-1 0 0,-1 3-12 0 0,-1-1 0 0 0,0 1 0 0 0,-10 6 0 0 0,-72 47 6 0 0,46-33 11 0 0,-9 4 16 0 0,-1-3 0 0 0,-1-1 0 0 0,-81 26 0 0 0,110-44 7 0 0,0-1 0 0 0,-25 3 0 0 0,39-8-4 0 0,1-1 0 0 0,0 0 0 0 0,-1-1 0 0 0,1 0 0 0 0,-1 0 0 0 0,1-1 0 0 0,-1 0 0 0 0,1 0 0 0 0,-11-4 0 0 0,19 5-18 0 0,0 0 0 0 0,-1 0 0 0 0,1 0 1 0 0,0 0-1 0 0,-1-1 0 0 0,1 1 0 0 0,0 0 0 0 0,-1 0 1 0 0,1 0-1 0 0,0 0 0 0 0,-1-1 0 0 0,1 1 0 0 0,0 0 1 0 0,0 0-1 0 0,0-1 0 0 0,-1 1 0 0 0,1 0 0 0 0,0 0 1 0 0,0-1-1 0 0,0 1 0 0 0,-1 0 0 0 0,1-1 0 0 0,0 1 1 0 0,0 0-1 0 0,0-1 0 0 0,0 1 0 0 0,0 0 0 0 0,0-1 1 0 0,0 1-1 0 0,0 0 0 0 0,0-1 0 0 0,6-10 57 0 0,14-6 19 0 0,-11 12-111 0 0,1 0-1 0 0,-1 0 1 0 0,1 1-1 0 0,0 0 1 0 0,0 1-1 0 0,0 0 1 0 0,21-2-1 0 0,77-3-324 0 0,-84 8 338 0 0,-6 0 74 0 0,1 1-1 0 0,-1 0 1 0 0,0 2-1 0 0,0 0 1 0 0,29 10 0 0 0,-21-5 204 0 0,-1 3 0 0 0,0 0 0 0 0,27 16 0 0 0,-49-25-206 0 0,0 0 0 0 0,0 0 0 0 0,0 0 0 0 0,0 0 0 0 0,0 0 0 0 0,-1 1 0 0 0,1-1-1 0 0,-1 1 1 0 0,1 0 0 0 0,-1 0 0 0 0,2 3 0 0 0,-3-4-40 0 0,-1 0-1 0 0,1-1 1 0 0,-1 1 0 0 0,0-1-1 0 0,1 1 1 0 0,-1 0 0 0 0,0-1-1 0 0,0 1 1 0 0,0 0 0 0 0,0-1-1 0 0,0 1 1 0 0,0 0 0 0 0,-1-1-1 0 0,1 1 1 0 0,0-1 0 0 0,-1 1-1 0 0,0 0 1 0 0,1-1 0 0 0,-1 1-1 0 0,0-1 1 0 0,0 1 0 0 0,1-1-1 0 0,-1 0 1 0 0,0 1-1 0 0,-1-1 1 0 0,0 2 0 0 0,-8 7 20 0 0,0 0-1 0 0,-1-1 1 0 0,0 0 0 0 0,0 0-1 0 0,-16 8 1 0 0,-67 31 181 0 0,77-39-203 0 0,-6 2 4 0 0,0-1 0 0 0,-1 0 1 0 0,0-2-1 0 0,-1-1 0 0 0,1-1 0 0 0,-1-1 0 0 0,-1-1 1 0 0,-27 1-1 0 0,51-5-136 0 0,1-10-1417 0 0,1 9 1354 0 0,0 1 0 0 0,0-1 0 0 0,0 0-1 0 0,0 0 1 0 0,0 0 0 0 0,0 0 0 0 0,0 0-1 0 0,0 0 1 0 0,1 0 0 0 0,-1 0 0 0 0,0 0-1 0 0,0 1 1 0 0,1-1 0 0 0,-1 0 0 0 0,1 0-1 0 0,-1 0 1 0 0,0 0 0 0 0,2 0 0 0 0,6-10-7084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10135 0 0,'0'0'7659'0'0,"-1"2"-6978"0"0,-1 3-548 0 0,0 0 0 0 0,0-1 0 0 0,-1 1 0 0 0,0-1 0 0 0,0 1 0 0 0,0-1 0 0 0,-8 7 0 0 0,-31 27 601 0 0,35-32-668 0 0,-16 13-14 0 0,2 1 0 0 0,0 2 0 0 0,1 0 0 0 0,1 1 0 0 0,1 1 0 0 0,-16 28 0 0 0,23-34 6 0 0,4-6 164 0 0,0 0-1 0 0,-10 22 1 0 0,16-30-182 0 0,0 0 0 0 0,-1 1 1 0 0,1-1-1 0 0,1 0 1 0 0,-1 0-1 0 0,1 1 0 0 0,-1-1 1 0 0,1 1-1 0 0,1-1 1 0 0,-1 0-1 0 0,0 1 0 0 0,1-1 1 0 0,1 5-1 0 0,-1-7-5 0 0,0 0-1 0 0,0 0 1 0 0,1 0-1 0 0,-1-1 1 0 0,0 1-1 0 0,1 0 0 0 0,-1 0 1 0 0,1-1-1 0 0,0 1 1 0 0,0-1-1 0 0,-1 1 1 0 0,1-1-1 0 0,0 0 1 0 0,0 0-1 0 0,0 0 1 0 0,0 0-1 0 0,0 0 1 0 0,1 0-1 0 0,-1 0 1 0 0,0-1-1 0 0,0 1 0 0 0,0-1 1 0 0,4 1-1 0 0,6 0 69 0 0,0 0-1 0 0,24-1 1 0 0,-7-2-115 0 0,0-1 0 0 0,-1-1 0 0 0,0-2 0 0 0,0 0 0 0 0,44-18 0 0 0,-47 13-3809 0 0,34-18 1 0 0,-41 19-2826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40 11055 0 0,'12'-21'1391'0'0,"-12"20"-1242"0"0,0 0 1 0 0,1 1-1 0 0,-1-1 1 0 0,0 0-1 0 0,-1 1 1 0 0,1-1-1 0 0,0 0 1 0 0,0 1-1 0 0,0-1 1 0 0,0 0-1 0 0,0 1 1 0 0,-1-1-1 0 0,1 0 1 0 0,0 1-1 0 0,-1-1 1 0 0,1 1-1 0 0,0-1 1 0 0,-1 1-1 0 0,1-1 0 0 0,-1 1 1 0 0,1-1-1 0 0,0 1 1 0 0,-1-1-1 0 0,0 1 1 0 0,1-1-1 0 0,-1 1 1 0 0,1 0-1 0 0,-1-1 1 0 0,1 1-1 0 0,-1 0 1 0 0,0 0-1 0 0,1-1 1 0 0,-1 1-1 0 0,0 0 1 0 0,1 0-1 0 0,-2 0 1 0 0,-9 0 90 0 0,0 0 0 0 0,1 1 1 0 0,-1 0-1 0 0,0 1 1 0 0,1 0-1 0 0,-1 1 0 0 0,-17 7 1 0 0,5-3-127 0 0,-496 152 285 0 0,425-127-231 0 0,101-23-102 0 0,10 5-75 0 0,2-2 0 0 0,-1 0 0 0 0,1 0 0 0 0,1-2 0 0 0,21 8-1 0 0,37 20-27 0 0,-28-7 133 0 0,55 42 0 0 0,-94-64 135 0 0,-1 0 0 0 0,0 0 0 0 0,-1 1 0 0 0,11 14 0 0 0,-16-19-178 0 0,-1 0 1 0 0,1 0-1 0 0,-1 1 1 0 0,-1-1-1 0 0,1 0 1 0 0,-1 1-1 0 0,0 0 0 0 0,0 0 1 0 0,-1-1-1 0 0,1 1 1 0 0,-1 0-1 0 0,0 7 0 0 0,-1-11-43 0 0,-1 1 0 0 0,1 0 0 0 0,-1 0 0 0 0,0 0 0 0 0,1-1 0 0 0,-1 1 0 0 0,0 0 0 0 0,-1-1 0 0 0,1 1 0 0 0,0-1 0 0 0,-1 1-1 0 0,1-1 1 0 0,-1 0 0 0 0,0 0 0 0 0,0 0 0 0 0,0 0 0 0 0,0 0 0 0 0,0 0 0 0 0,0 0 0 0 0,0 0 0 0 0,-1-1 0 0 0,1 1-1 0 0,-1-1 1 0 0,1 0 0 0 0,-1 0 0 0 0,-3 1 0 0 0,-7 3 21 0 0,1-1 0 0 0,-1-1-1 0 0,-1 0 1 0 0,-13 1 0 0 0,-27 2-178 0 0,1-2 0 0 0,-1-2 1 0 0,-83-9-1 0 0,129 6 117 0 0,0 0 1 0 0,-1-1-1 0 0,1 0 0 0 0,1-1 0 0 0,-1 1 0 0 0,0-2 0 0 0,1 1 1 0 0,-13-8-1 0 0,18 10 31 0 0,0-1-1 0 0,0 1 1 0 0,0-1 0 0 0,0 1 0 0 0,0-1 0 0 0,1 0-1 0 0,-1 1 1 0 0,1-1 0 0 0,-1 0 0 0 0,1 0 0 0 0,0 0 0 0 0,0-1-1 0 0,0 1 1 0 0,0 0 0 0 0,0 0 0 0 0,0 0 0 0 0,0-1-1 0 0,1 1 1 0 0,-1 0 0 0 0,1-1 0 0 0,0 1 0 0 0,0-1-1 0 0,0 1 1 0 0,0 0 0 0 0,0-1 0 0 0,0 1 0 0 0,0-1 0 0 0,1 1-1 0 0,0 0 1 0 0,-1-1 0 0 0,1 1 0 0 0,0 0 0 0 0,0 0-1 0 0,2-3 1 0 0,0-2-1 0 0,1 2 0 0 0,0-1 0 0 0,0 0 0 0 0,1 1 0 0 0,0 0 0 0 0,0 0 0 0 0,0 0 0 0 0,0 0 0 0 0,1 1 0 0 0,7-4 0 0 0,10-6 0 0 0,34-14 0 0 0,-23 12 0 0 0,136-61 20 0 0,56-30 116 0 0,-195 90-282 0 0,0-2-1 0 0,-2-1 1 0 0,0-2 0 0 0,50-49-1 0 0,-71 63-323 0 0,-1 0 0 0 0,-1 0 1 0 0,1 0-1 0 0,9-19 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6447 0 0,'-2'-1'6405'0'0,"-12"2"-3310"0"0,9 1-2688 0 0,1 0-1 0 0,-1 0 0 0 0,0 0 0 0 0,1 1 1 0 0,-1 0-1 0 0,1 0 0 0 0,0 0 0 0 0,0 0 1 0 0,-7 8-1 0 0,-2 4 311 0 0,-14 19-1 0 0,27-34-697 0 0,-119 169 2153 0 0,78-109-1912 0 0,17-27-178 0 0,-41 59 17 0 0,51-75-95 0 0,-1 0 0 0 0,-31 28 0 0 0,45-44-84 0 0,8-12-3336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39 11255 0 0,'-2'-1'515'0'0,"-9"-5"-58"0"0,-1 0-1 0 0,0 1 1 0 0,0 1-1 0 0,-1 0 1 0 0,0 0 0 0 0,1 1-1 0 0,-1 1 1 0 0,-16-1-1 0 0,27 3-322 0 0,-1 1 0 0 0,1-1 0 0 0,0 0 0 0 0,0 1-1 0 0,0 0 1 0 0,0 0 0 0 0,0 0 0 0 0,0 0 0 0 0,0 0 0 0 0,0 0 0 0 0,1 0-1 0 0,-1 0 1 0 0,0 1 0 0 0,0-1 0 0 0,1 1 0 0 0,-1-1 0 0 0,1 1-1 0 0,0 0 1 0 0,-1-1 0 0 0,0 3 0 0 0,-2 3 67 0 0,0 0 1 0 0,0 0-1 0 0,-5 15 0 0 0,4-8 75 0 0,1 1-1 0 0,0 0 1 0 0,1 0-1 0 0,-1 19 1 0 0,3-28-156 0 0,1 0 0 0 0,0 1-1 0 0,0-1 1 0 0,1 0 0 0 0,0 0 0 0 0,0 1-1 0 0,0-1 1 0 0,1 0 0 0 0,0 0 0 0 0,0 0-1 0 0,0 0 1 0 0,6 9 0 0 0,-7-13 32 0 0,-1-2-137 0 0,0 0-1 0 0,1 1 1 0 0,-1-1 0 0 0,0 0-1 0 0,0 1 1 0 0,1-1 0 0 0,-1 0-1 0 0,0 1 1 0 0,0-1 0 0 0,1 0-1 0 0,-1 1 1 0 0,0-1 0 0 0,1 0-1 0 0,-1 0 1 0 0,1 0 0 0 0,-1 1 0 0 0,0-1-1 0 0,1 0 1 0 0,-1 0 0 0 0,0 0-1 0 0,1 0 1 0 0,-1 0 0 0 0,1 0-1 0 0,-1 0 1 0 0,0 0 0 0 0,1 0-1 0 0,-1 0 1 0 0,1 0 0 0 0,0 0 0 0 0,12-1 177 0 0,-7-3-158 0 0,-1 0 1 0 0,1 0-1 0 0,-1 0 0 0 0,0-1 0 0 0,0 0 1 0 0,0 0-1 0 0,-1 0 0 0 0,6-9 0 0 0,29-53-5 0 0,-23 35-30 0 0,-5 15-9 0 0,-7 11-90 0 0,0-1 1 0 0,0 1 0 0 0,-1-1 0 0 0,1 0 0 0 0,-1 0-1 0 0,-1 0 1 0 0,1 0 0 0 0,-1 0 0 0 0,1-13-1 0 0,-14 18-481 0 0,6 1 475 0 0,0 1 1 0 0,0 1-1 0 0,0-1 0 0 0,0 1 1 0 0,0 0-1 0 0,0 0 0 0 0,0 0 0 0 0,0 0 1 0 0,1 1-1 0 0,-10 4 0 0 0,-3 3-475 0 0,-22 16 0 0 0,37-24 521 0 0,-8 5-525 0 0,1 1 0 0 0,0 1 0 0 0,-14 13 0 0 0,10-5-930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6447 0 0,'0'0'499'0'0,"1"1"-328"0"0,1 6 525 0 0,0 0 0 0 0,0 0 0 0 0,0 0 1 0 0,-1 1-1 0 0,0 9 0 0 0,-1-14-485 0 0,0 0 0 0 0,0 0 0 0 0,-1 0 0 0 0,1 0 0 0 0,-1 0 0 0 0,0 0 0 0 0,1 0 0 0 0,-2 0 0 0 0,1 0 0 0 0,0-1 0 0 0,0 1 0 0 0,-1 0 0 0 0,1-1 0 0 0,-1 1 0 0 0,0-1 0 0 0,-3 4 0 0 0,-22 18 1778 0 0,17-15-867 0 0,0 1 1 0 0,-12 13 0 0 0,21-22-1045 0 0,0 1-1 0 0,0-1 1 0 0,0 0 0 0 0,0 1 0 0 0,0-1 0 0 0,0 0 0 0 0,0 1-1 0 0,0-1 1 0 0,1 1 0 0 0,-1 0 0 0 0,1-1 0 0 0,-1 1-1 0 0,1-1 1 0 0,0 1 0 0 0,-1 0 0 0 0,1-1 0 0 0,0 1 0 0 0,0 0-1 0 0,0 0 1 0 0,0-1 0 0 0,1 1 0 0 0,-1 0 0 0 0,0-1-1 0 0,1 1 1 0 0,-1-1 0 0 0,1 1 0 0 0,0 0 0 0 0,-1-1 0 0 0,1 1-1 0 0,0-1 1 0 0,0 0 0 0 0,0 1 0 0 0,2 1 0 0 0,0 1-28 0 0,1-2 1 0 0,-1 1-1 0 0,1 0 1 0 0,0-1-1 0 0,0 1 1 0 0,0-1-1 0 0,0 0 1 0 0,0-1-1 0 0,0 1 1 0 0,1-1-1 0 0,6 2 1 0 0,-5-2-27 0 0,0 0-1 0 0,0-1 1 0 0,0 1 0 0 0,-1-1-1 0 0,1 0 1 0 0,0-1 0 0 0,0 1-1 0 0,0-1 1 0 0,-1 0 0 0 0,1-1 0 0 0,7-2-1 0 0,-10 3-17 0 0,-1 0-1 0 0,1-1 0 0 0,0 1 0 0 0,-1-1 1 0 0,1 0-1 0 0,-1 0 0 0 0,1 0 0 0 0,-1 0 1 0 0,0 0-1 0 0,0 0 0 0 0,0 0 0 0 0,0-1 1 0 0,0 1-1 0 0,0-1 0 0 0,-1 0 0 0 0,1 1 1 0 0,-1-1-1 0 0,0 0 0 0 0,0 0 0 0 0,0 0 1 0 0,0 0-1 0 0,0-5 0 0 0,1 1-93 0 0,-2 0 0 0 0,1 0 0 0 0,-1 0 0 0 0,0-1-1 0 0,-1 1 1 0 0,1 0 0 0 0,-1 0 0 0 0,-1 0 0 0 0,-2-8 0 0 0,3 12-50 0 0,0 0 0 0 0,0 0 0 0 0,-1 1 0 0 0,0-1 0 0 0,1 0 0 0 0,-1 1 0 0 0,0-1 0 0 0,0 1 1 0 0,0-1-1 0 0,-1 1 0 0 0,1 0 0 0 0,-1 0 0 0 0,1 0 0 0 0,-1 0 0 0 0,0 0 0 0 0,1 1 0 0 0,-1-1 0 0 0,0 1 0 0 0,0 0 1 0 0,0 0-1 0 0,0 0 0 0 0,-6-1 0 0 0,-3 0-1293 0 0,1 1-325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370 117 10943 0 0,'0'0'987'0'0,"-1"0"-810"0"0,-36-2 2639 0 0,31 1-2412 0 0,0 1 1 0 0,0 0-1 0 0,1 0 1 0 0,-1 0-1 0 0,-8 2 1 0 0,8-1-224 0 0,0 0 1 0 0,1 1-1 0 0,0 0 1 0 0,-1 0-1 0 0,1 0 1 0 0,0 0-1 0 0,0 1 1 0 0,-8 6-1 0 0,5-3-119 0 0,1 1 1 0 0,0 0-1 0 0,0 0 0 0 0,-8 12 0 0 0,-31 38-38 0 0,-22 31 10 0 0,55-68-29 0 0,0 0 0 0 0,-16 34 0 0 0,26-46 23 0 0,-1 1 0 0 0,1-1 0 0 0,1 1 0 0 0,0 0 0 0 0,-2 17 0 0 0,3-24-19 0 0,1 1 0 0 0,0-1 0 0 0,0 0 0 0 0,0 1-1 0 0,0-1 1 0 0,0 0 0 0 0,1 1 0 0 0,-1-1 0 0 0,1 0 0 0 0,0 1 0 0 0,-1-1 0 0 0,1 0 0 0 0,0 0 0 0 0,0 0 0 0 0,0 0 0 0 0,1 0-1 0 0,-1 0 1 0 0,0 0 0 0 0,1 0 0 0 0,-1 0 0 0 0,1-1 0 0 0,0 1 0 0 0,0-1 0 0 0,-1 1 0 0 0,1-1 0 0 0,0 0 0 0 0,3 2 0 0 0,0-1 66 0 0,1 0 1 0 0,-1-1 0 0 0,1 1 0 0 0,-1-1-1 0 0,1 0 1 0 0,0-1 0 0 0,-1 0-1 0 0,1 1 1 0 0,0-2 0 0 0,-1 1 0 0 0,1-1-1 0 0,0 0 1 0 0,-1 0 0 0 0,1 0 0 0 0,-1-1-1 0 0,1 0 1 0 0,7-4 0 0 0,2-1 112 0 0,0-2 0 0 0,0 1-1 0 0,-1-2 1 0 0,22-19 0 0 0,-7 3-31 0 0,33-38 1 0 0,-52 53-156 0 0,-1-1 1 0 0,0 0 0 0 0,-1 0-1 0 0,0 0 1 0 0,-1-1 0 0 0,9-24 0 0 0,-15 34-36 0 0,0 1 0 0 0,-1-1 0 0 0,1 0 0 0 0,0 0 0 0 0,-1 0 1 0 0,0 0-1 0 0,0 0 0 0 0,0 0 0 0 0,0 0 0 0 0,0 0 1 0 0,0 0-1 0 0,-1 1 0 0 0,1-1 0 0 0,-1 0 0 0 0,0 0 1 0 0,0 0-1 0 0,0 0 0 0 0,0 1 0 0 0,-1-1 0 0 0,1 1 1 0 0,-1-1-1 0 0,1 1 0 0 0,-4-4 0 0 0,2 3-50 0 0,0 0 0 0 0,-1 0-1 0 0,0 0 1 0 0,1 1 0 0 0,-1-1 0 0 0,0 1-1 0 0,0 0 1 0 0,-1 0 0 0 0,1 1 0 0 0,0-1-1 0 0,-1 1 1 0 0,1 0 0 0 0,0 0 0 0 0,-9-1 0 0 0,-2 1-274 0 0,0 1 1 0 0,0 0 0 0 0,0 1 0 0 0,0 1 0 0 0,0 0 0 0 0,0 1-1 0 0,-21 7 1 0 0,26-7 16 0 0,8-2-17 0 0,2-3-760 0 0,0-2 997 0 0,1 0 0 0 0,0 0 0 0 0,0 0 0 0 0,0 0 0 0 0,0 0 0 0 0,0 0 1 0 0,1 1-1 0 0,0-1 0 0 0,0 0 0 0 0,0 1 0 0 0,3-4 0 0 0,5-7-277 0 0,14-15 0 0 0,-19 24 268 0 0,65-71-4296 0 0,-42 48 570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529 474 12407 0 0,'0'0'1126'0'0,"0"2"-929"0"0,0 1-90 0 0,1 1 0 0 0,-1-1 0 0 0,0 1 0 0 0,-1-1 1 0 0,1 1-1 0 0,-1-1 0 0 0,1 0 0 0 0,-1 1 0 0 0,0-1 0 0 0,-3 6 0 0 0,-18 33 1176 0 0,16-32-766 0 0,1-1 1 0 0,-7 18 1535 0 0,22-39-1483 0 0,7-9-382 0 0,-1-2 1 0 0,0 0-1 0 0,-2 0 1 0 0,-1-2-1 0 0,-1 0 1 0 0,14-40-1 0 0,-7 5-196 0 0,20-110-1 0 0,-37 159-23 0 0,3-14-178 0 0,-1 0 0 0 0,-1 0 0 0 0,-1-33 0 0 0,-2 57 194 0 0,0 0-1 0 0,0 0 1 0 0,0 0 0 0 0,0 0-1 0 0,0 0 1 0 0,0 0 0 0 0,-1 0-1 0 0,1 0 1 0 0,0 1 0 0 0,0-1-1 0 0,-1 0 1 0 0,1 0-1 0 0,-1 0 1 0 0,1 0 0 0 0,-1 0-1 0 0,1 1 9 0 0,-1-1 0 0 0,1 1-1 0 0,0 0 1 0 0,-1 0-1 0 0,1 0 1 0 0,0 0 0 0 0,0 0-1 0 0,-1 0 1 0 0,1 0-1 0 0,0 0 1 0 0,0 0 0 0 0,-1 0-1 0 0,1 0 1 0 0,0 0-1 0 0,-1 1 1 0 0,1-1 0 0 0,0 0-1 0 0,0 0 1 0 0,-1 0-1 0 0,1 0 1 0 0,0 0 0 0 0,0 0-1 0 0,0 1 1 0 0,-1-1-1 0 0,1 0 1 0 0,0 0 0 0 0,0 0-1 0 0,0 1 1 0 0,-1-1 0 0 0,1 0-1 0 0,0 1 1 0 0,-3 3-47 0 0,0 0 0 0 0,0 1 0 0 0,-4 8 0 0 0,-8 22-23 0 0,-14 52 1 0 0,10-25 57 0 0,-71 223 288 0 0,-11 34-128 0 0,83-271-40 0 0,-2-1 0 0 0,-2-1 0 0 0,-1-1 1 0 0,-3-2-1 0 0,-2 0 0 0 0,-63 73 0 0 0,-32 35-335 0 0,86-106-1950 0 0,33-39 613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33 10135 0 0,'-2'2'464'0'0,"-4"2"-181"0"0,1 2-1 0 0,0-1 1 0 0,0 1-1 0 0,1-1 1 0 0,-1 2-1 0 0,1-1 1 0 0,0 0-1 0 0,-4 12 1 0 0,7-17-128 0 0,0 1 0 0 0,0 0 1 0 0,1-1-1 0 0,-1 1 1 0 0,1 0-1 0 0,-1 0 1 0 0,1-1-1 0 0,0 1 0 0 0,0 0 1 0 0,0 0-1 0 0,0 0 1 0 0,0-1-1 0 0,0 1 1 0 0,0 0-1 0 0,1 0 0 0 0,-1 0 1 0 0,0-1-1 0 0,1 1 1 0 0,0 0-1 0 0,-1-1 1 0 0,1 1-1 0 0,0 0 1 0 0,0-1-1 0 0,0 1 0 0 0,0-1 1 0 0,0 1-1 0 0,0-1 1 0 0,0 0-1 0 0,1 1 1 0 0,-1-1-1 0 0,0 0 0 0 0,1 0 1 0 0,-1 0-1 0 0,1 0 1 0 0,0 0-1 0 0,-1 0 1 0 0,1 0-1 0 0,-1-1 1 0 0,1 1-1 0 0,0 0 0 0 0,2 0 1 0 0,3 0 8 0 0,-1 0 1 0 0,1 0-1 0 0,-1 0 1 0 0,0-1 0 0 0,1 0-1 0 0,-1 0 1 0 0,1 0-1 0 0,11-3 1 0 0,5-2 236 0 0,23-9 1 0 0,339-119-923 0 0,-362 125-1105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26 12495 0 0,'1'-1'572'0'0,"25"-23"1608"0"0,-28 37-1412 0 0,-3 3-529 0 0,-1 0-1 0 0,0 0 1 0 0,-1-1-1 0 0,-11 18 1 0 0,0 0 315 0 0,-191 383 2115 0 0,158-321-2513 0 0,-87 120 0 0 0,-86 72-861 0 0,212-273 506 0 0,1-1-321 0 0,0 1 0 0 0,-2-1 0 0 0,-17 14 0 0 0,28-26-893 0 0,-4 0-342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7 195 11519 0 0,'0'0'1040'0'0,"-6"15"-644"0"0,6-13-181 0 0,0 0 0 0 0,0-1 0 0 0,0 1 0 0 0,1 0-1 0 0,-1 0 1 0 0,1 0 0 0 0,-1-1 0 0 0,1 1 0 0 0,0 0 0 0 0,-1 0-1 0 0,1-1 1 0 0,0 1 0 0 0,0-1 0 0 0,0 1 0 0 0,0-1-1 0 0,1 1 1 0 0,1 1 0 0 0,0-1 0 0 0,0 0 0 0 0,0 1 0 0 0,0-1 0 0 0,0 0 0 0 0,1-1 0 0 0,-1 1 0 0 0,0 0 0 0 0,5 0 0 0 0,3 1 79 0 0,0-1 0 0 0,0 0 0 0 0,0 0 0 0 0,20-1 0 0 0,10-2 223 0 0,-1-3 0 0 0,0-1 0 0 0,0-2 0 0 0,-1-2 0 0 0,71-25 0 0 0,182-95 347 0 0,-278 122-857 0 0,76-41-2000 0 0,-50 22 761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14999 0 0,'0'0'1358'0'0,"0"2"-1118"0"0,0 8-200 0 0,-1 0 0 0 0,-1 0 0 0 0,0-1 0 0 0,0 1-1 0 0,-5 12 1 0 0,-22 49 346 0 0,17-43-177 0 0,-198 388 1935 0 0,-80 0-1912 0 0,288-413-232 0 0,-87 108 47 0 0,63-83 77 0 0,-59 49 0 0 0,96-103-59 0 0,10-8-127 0 0,1 1 0 0 0,2 1 0 0 0,2 1 0 0 0,0 1 0 0 0,2 1 0 0 0,1 1 0 0 0,50-35 0 0 0,-76 60 161 0 0,1 0 0 0 0,1 1 0 0 0,-1-1 0 0 0,0 1 0 0 0,0 0 0 0 0,1 0-1 0 0,0 1 1 0 0,-1-1 0 0 0,1 1 0 0 0,0 0 0 0 0,6 0 0 0 0,-9 1-46 0 0,1 0 0 0 0,-1 0 0 0 0,0 0 0 0 0,0 0 1 0 0,0 1-1 0 0,0-1 0 0 0,1 1 0 0 0,-1 0 0 0 0,0-1 0 0 0,0 1 0 0 0,0 0 1 0 0,0 0-1 0 0,0 0 0 0 0,-1 1 0 0 0,1-1 0 0 0,0 0 0 0 0,0 1 0 0 0,-1-1 0 0 0,1 1 1 0 0,-1 0-1 0 0,0-1 0 0 0,1 1 0 0 0,-1 0 0 0 0,0 0 0 0 0,0 0 0 0 0,1 3 0 0 0,1 1-17 0 0,-1 0 0 0 0,1 0 0 0 0,-2 0 0 0 0,1 1 0 0 0,-1-1-1 0 0,0 1 1 0 0,0-1 0 0 0,-1 1 0 0 0,0 0 0 0 0,0-1 0 0 0,0 1-1 0 0,-1-1 1 0 0,-1 7 0 0 0,-3 7 85 0 0,-2 0 0 0 0,-14 33 0 0 0,0 1-232 0 0,21-52 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4143 0 0,'-1'2'11879'0'0,"-46"163"-8150"0"0,28-110-3479 0 0,-2-1 0 0 0,-42 76 0 0 0,-9-10-171 0 0,54-93-157 0 0,-2-1-1 0 0,-28 30 1 0 0,-72 62-3988 0 0,102-99 2354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162 188 11975 0 0,'0'0'923'0'0,"1"1"-408"0"0,2 3 159 0 0,0-1 1 0 0,1 0 0 0 0,0 0 0 0 0,-1 0 0 0 0,1 0 0 0 0,0-1-1 0 0,5 2 1 0 0,-7-3-510 0 0,1 0-1 0 0,0 0 1 0 0,0 0-1 0 0,0-1 1 0 0,0 1 0 0 0,0-1-1 0 0,0 0 1 0 0,0 0-1 0 0,0 0 1 0 0,0 0-1 0 0,0-1 1 0 0,0 1 0 0 0,3-2-1 0 0,24-7 303 0 0,0-2 1 0 0,-1-2-1 0 0,0 0 0 0 0,50-33 0 0 0,-69 39-449 0 0,0 0 0 0 0,0 0 0 0 0,14-15 0 0 0,-21 20-18 0 0,-1 0 0 0 0,0-1 0 0 0,0 1 1 0 0,0-1-1 0 0,0 1 0 0 0,0-1 0 0 0,0 0 0 0 0,-1 0 1 0 0,1 0-1 0 0,-1 0 0 0 0,0 0 0 0 0,0 0 1 0 0,0 0-1 0 0,0 0 0 0 0,-1 0 0 0 0,1-1 1 0 0,-1 1-1 0 0,0-5 0 0 0,0 7-7 0 0,0-1 0 0 0,-1 1 0 0 0,1 0 0 0 0,-1 0 0 0 0,1 0 0 0 0,-1 0-1 0 0,1 0 1 0 0,-1 0 0 0 0,0 0 0 0 0,1 0 0 0 0,-1 0 0 0 0,0 0 0 0 0,0 1 0 0 0,0-1 0 0 0,0 0 0 0 0,0 0-1 0 0,1 1 1 0 0,-1-1 0 0 0,-1 1 0 0 0,1-1 0 0 0,0 1 0 0 0,0-1 0 0 0,0 1 0 0 0,0-1 0 0 0,0 1 0 0 0,0 0 0 0 0,0 0-1 0 0,-1 0 1 0 0,1-1 0 0 0,0 1 0 0 0,0 0 0 0 0,-2 1 0 0 0,-1-1-33 0 0,-1 0 1 0 0,0 0-1 0 0,1 1 1 0 0,-1 0-1 0 0,1 0 1 0 0,-1 0-1 0 0,-4 3 0 0 0,-21 9-93 0 0,1 3-1 0 0,0 0 0 0 0,-48 37 1 0 0,-68 75 122 0 0,119-102 11 0 0,-27 35 0 0 0,44-50 0 0 0,1 1 0 0 0,1 0 0 0 0,0 0 0 0 0,0 0 0 0 0,1 1 0 0 0,-5 16 0 0 0,11-27-3 0 0,-1-1 1 0 0,1 0-1 0 0,-1 1 0 0 0,1-1 0 0 0,0 1 0 0 0,-1-1 1 0 0,1 1-1 0 0,0-1 0 0 0,0 1 0 0 0,0 0 0 0 0,0-1 1 0 0,1 1-1 0 0,-1-1 0 0 0,0 1 0 0 0,0-1 1 0 0,1 0-1 0 0,-1 1 0 0 0,1-1 0 0 0,0 1 0 0 0,1 1 1 0 0,-1-2 1 0 0,0 0 0 0 0,0 0 0 0 0,1 0 1 0 0,-1 0-1 0 0,0 0 0 0 0,1 0 1 0 0,-1 0-1 0 0,1 0 0 0 0,-1-1 0 0 0,1 1 1 0 0,-1-1-1 0 0,1 1 0 0 0,0-1 1 0 0,-1 1-1 0 0,4-1 0 0 0,5 0 3 0 0,1 0 0 0 0,0-1 0 0 0,-1 0 0 0 0,17-4 0 0 0,-21 4-6 0 0,32-7-83 0 0,53-19-1 0 0,-64 17-1376 0 0,25-14-1 0 0,-34 15-5551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21 2303 0 0,'4'-5'596'0'0,"20"-10"9214"0"0,-23 23-7961 0 0,-1-2-1625 0 0,0 0 0 0 0,0 0 0 0 0,-1 0 0 0 0,0 0 0 0 0,0-1 0 0 0,-1 1 0 0 0,-3 9 0 0 0,-20 39-52 0 0,16-38 69 0 0,-140 298 1715 0 0,-9-12-864 0 0,-69 143-664 0 0,195-383-423 0 0,22-45-247 0 0,0 0 1 0 0,2 1-1 0 0,0 1 1 0 0,1 0 0 0 0,-8 29-1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29 169 10135 0 0,'0'0'778'0'0,"-8"3"-476"0"0,7-2 11 0 0,-1 0 1 0 0,0 1-1 0 0,1-1 0 0 0,-1 1 0 0 0,1-1 0 0 0,0 1 0 0 0,0-1 0 0 0,-1 1 0 0 0,1 0 1 0 0,0-1-1 0 0,0 1 0 0 0,0 0 0 0 0,1 0 0 0 0,-1 0 0 0 0,0 0 0 0 0,1 0 1 0 0,-1 0-1 0 0,1 0 0 0 0,0 3 0 0 0,0-4-280 0 0,0 0 0 0 0,0 0 0 0 0,0-1 0 0 0,0 1 0 0 0,1 0 0 0 0,-1-1 0 0 0,0 1 0 0 0,0-1 0 0 0,1 1 0 0 0,-1 0-1 0 0,1-1 1 0 0,-1 1 0 0 0,0-1 0 0 0,1 1 0 0 0,-1-1 0 0 0,1 1 0 0 0,-1-1 0 0 0,1 1 0 0 0,0-1 0 0 0,-1 0 0 0 0,1 1 0 0 0,-1-1 0 0 0,1 0 0 0 0,0 1 0 0 0,-1-1 0 0 0,1 0 0 0 0,0 0 0 0 0,-1 0 0 0 0,1 1 0 0 0,0-1 0 0 0,0 0 0 0 0,22 1 625 0 0,-6-4-281 0 0,1-1 0 0 0,-1-1 0 0 0,0 0 0 0 0,21-10 0 0 0,2 0 186 0 0,278-96 1514 0 0,-275 96-1830 0 0,0 1 0 0 0,1 3 0 0 0,0 1 0 0 0,82-7 0 0 0,-122 17-276 0 0,-1 0 0 0 0,0 0 0 0 0,1 1 0 0 0,-1-1 0 0 0,1 1 0 0 0,-1-1 0 0 0,0 1 0 0 0,0 0 0 0 0,5 2-1 0 0,-6-2-672 0 0,-1 1-229 0 0,2 5-866 0 0,0 3-3560 0 0,-2-1-1493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15983 0 0,'0'0'730'0'0,"-7"6"240"0"0,-1 3-751 0 0,0 0 1 0 0,1 0-1 0 0,0 1 0 0 0,1 0 0 0 0,-7 13 0 0 0,7-12 144 0 0,-156 281 4104 0 0,138-245-4468 0 0,23-46-527 0 0,11-10-7101 0 0,1-3 870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87 268 10591 0 0,'0'0'819'0'0,"-8"5"-502"0"0,-8 5 2952 0 0,-16 15-1 0 0,2-2-822 0 0,29-23-2061 0 0,1-4-347 0 0,1 0 1 0 0,0 0-1 0 0,-1 0 0 0 0,2 0 0 0 0,-1 0 0 0 0,0 0 0 0 0,1 0 1 0 0,0 1-1 0 0,-1-1 0 0 0,6-6 0 0 0,3-4 196 0 0,15-17 0 0 0,-18 23-210 0 0,74-79 25 0 0,-66 73-20 0 0,1 0 0 0 0,1 2-1 0 0,30-19 1 0 0,-45 29 14 0 0,0 1 0 0 0,1 0 0 0 0,-1 0 0 0 0,1 0 1 0 0,-1 0-1 0 0,0 0 0 0 0,1 1 0 0 0,0-1 0 0 0,-1 1 0 0 0,1-1 0 0 0,-1 1 0 0 0,1 0 0 0 0,-1 0 0 0 0,1 0 0 0 0,0 0 0 0 0,-1 1 0 0 0,1-1 1 0 0,-1 1-1 0 0,1-1 0 0 0,-1 1 0 0 0,5 2 0 0 0,-4-1-18 0 0,-1 0 0 0 0,1 0-1 0 0,-1 0 1 0 0,1 0 0 0 0,-1 0 0 0 0,0 1 0 0 0,0-1 0 0 0,0 1-1 0 0,0-1 1 0 0,-1 1 0 0 0,1 0 0 0 0,-1 0 0 0 0,0-1-1 0 0,1 1 1 0 0,-1 0 0 0 0,0 0 0 0 0,0 6 0 0 0,1-2 0 0 0,-1-1-1 0 0,-1 1 1 0 0,0 0 0 0 0,1 0 0 0 0,-2 0 0 0 0,1 0 0 0 0,-1 0 0 0 0,-3 13-1 0 0,0-7-1 0 0,-1 0 1 0 0,0-1-1 0 0,-11 19 0 0 0,8-21 39 0 0,8-10-62 0 0,0 0 1 0 0,-1 0-1 0 0,1 0 1 0 0,0 0-1 0 0,0 0 0 0 0,0 0 1 0 0,0 0-1 0 0,0 0 1 0 0,-1 0-1 0 0,1 0 0 0 0,0 0 1 0 0,0 0-1 0 0,0 0 1 0 0,0 0-1 0 0,0 0 0 0 0,-1 0 1 0 0,1 0-1 0 0,0 0 1 0 0,0 0-1 0 0,0 0 0 0 0,0 0 1 0 0,0-1-1 0 0,0 1 1 0 0,-1 0-1 0 0,1 0 0 0 0,0 0 1 0 0,0 0-1 0 0,0 0 1 0 0,0 0-1 0 0,0-1 0 0 0,0 1 1 0 0,0 0-1 0 0,0 0 1 0 0,0 0-1 0 0,0 0 0 0 0,0 0 1 0 0,0-1-1 0 0,-2-14-52 0 0,4 7-20 0 0,0 0-1 0 0,1 0 1 0 0,0 0 0 0 0,0 0-1 0 0,0 0 1 0 0,1 1-1 0 0,0 0 1 0 0,1 0-1 0 0,9-12 1 0 0,3-1-137 0 0,36-32-1 0 0,-32 34-63 0 0,31-22-1 0 0,-44 35 257 0 0,-1 0-1 0 0,1 1 1 0 0,-1 0-1 0 0,1 1 0 0 0,1 0 1 0 0,-1 0-1 0 0,0 0 1 0 0,15-1-1 0 0,-21 3 38 0 0,0 1 0 0 0,0 0 0 0 0,0 0 0 0 0,1 0 0 0 0,-1 0 0 0 0,0 0 0 0 0,0 1 0 0 0,0-1 0 0 0,1 1-1 0 0,-1-1 1 0 0,0 1 0 0 0,0 0 0 0 0,0 0 0 0 0,0 0 0 0 0,0 0 0 0 0,0 0 0 0 0,0 0 0 0 0,-1 0 0 0 0,1 1 0 0 0,0-1 0 0 0,-1 1 0 0 0,1-1 0 0 0,-1 1-1 0 0,1 0 1 0 0,-1 0 0 0 0,0-1 0 0 0,0 1 0 0 0,0 0 0 0 0,0 0 0 0 0,0 0 0 0 0,0 0 0 0 0,0 0 0 0 0,-1 1 0 0 0,1-1 0 0 0,-1 0 0 0 0,1 3 0 0 0,0 5 58 0 0,0-1 0 0 0,-1 1 0 0 0,0 0-1 0 0,0-1 1 0 0,-1 1 0 0 0,0-1 0 0 0,-3 11 0 0 0,0-6 19 0 0,0 1-1 0 0,-2-1 0 0 0,1 0 0 0 0,-13 21 0 0 0,-35 48-499 0 0,49-78 289 0 0,-7 12-3185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91 144 2303 0 0,'6'5'200'0'0,"3"3"286"0"0,-3-3 1431 0 0,-1 0 1 0 0,1 0-1 0 0,1-1 1 0 0,9 6-1 0 0,-14-9-1429 0 0,1 1-1 0 0,0-2 0 0 0,-1 1 1 0 0,1 0-1 0 0,0 0 0 0 0,0-1 1 0 0,0 0-1 0 0,0 1 0 0 0,-1-1 1 0 0,1 0-1 0 0,0 0 0 0 0,0-1 1 0 0,0 1-1 0 0,0-1 1 0 0,4-1-1 0 0,18-5 77 0 0,-1-2 0 0 0,32-15-1 0 0,-47 19-429 0 0,0 0-1 0 0,0 0 1 0 0,0-1-1 0 0,-1 0 0 0 0,0-1 1 0 0,-1 0-1 0 0,0 0 0 0 0,0 0 1 0 0,6-9-1 0 0,-11 13-222 0 0,0 0 1 0 0,0 0-1 0 0,0 0 0 0 0,-1 0 0 0 0,0 0 1 0 0,1 0-1 0 0,-1-1 0 0 0,-1 1 0 0 0,1-1 1 0 0,0 1-1 0 0,0-6 0 0 0,-1 8 52 0 0,-1-1-1 0 0,1 1 1 0 0,0 0 0 0 0,0-1-1 0 0,0 1 1 0 0,-1 0 0 0 0,1-1-1 0 0,-1 1 1 0 0,1 0 0 0 0,-1 0-1 0 0,1-1 1 0 0,-1 1 0 0 0,0 0-1 0 0,0 0 1 0 0,1 0 0 0 0,-1 0-1 0 0,0 0 1 0 0,0 0 0 0 0,0 0-1 0 0,0 0 1 0 0,0 0 0 0 0,-1 1-1 0 0,1-1 1 0 0,0 0 0 0 0,0 1-1 0 0,0-1 1 0 0,-1 0 0 0 0,1 1-1 0 0,0 0 1 0 0,0-1 0 0 0,-3 1-1 0 0,-3-1-28 0 0,1 0 0 0 0,-1 1-1 0 0,1 0 1 0 0,0 0 0 0 0,-1 0-1 0 0,1 1 1 0 0,0 0 0 0 0,-1 0-1 0 0,1 1 1 0 0,0 0 0 0 0,0 0 0 0 0,0 0-1 0 0,0 1 1 0 0,0 0 0 0 0,1 0-1 0 0,-1 0 1 0 0,1 1 0 0 0,-6 5-1 0 0,-9 8 63 0 0,1 1-1 0 0,0 1 0 0 0,-16 21 1 0 0,32-36 2 0 0,-2 2 25 0 0,-85 109 369 0 0,81-102-321 0 0,1 1-1 0 0,0 1 1 0 0,0-1 0 0 0,2 2-1 0 0,0-1 1 0 0,-8 30 0 0 0,13-41-29 0 0,0 0 0 0 0,1 1 0 0 0,-1-1 0 0 0,1 0 0 0 0,0 0 0 0 0,1 0 0 0 0,-1 1 0 0 0,0-1 0 0 0,1 0 1 0 0,0 0-1 0 0,0 0 0 0 0,1 0 0 0 0,-1 0 0 0 0,1 0 0 0 0,-1 0 0 0 0,4 4 0 0 0,-3-5-20 0 0,0 0 0 0 0,1-1-1 0 0,-1 1 1 0 0,1 0 0 0 0,0-1-1 0 0,-1 0 1 0 0,1 0 0 0 0,1 0 0 0 0,-1 0-1 0 0,0 0 1 0 0,0 0 0 0 0,1-1-1 0 0,-1 1 1 0 0,0-1 0 0 0,1 0-1 0 0,0 0 1 0 0,-1-1 0 0 0,8 1-1 0 0,-3 0-25 0 0,0-1 0 0 0,-1-1-1 0 0,1 0 1 0 0,0 0-1 0 0,0 0 1 0 0,-1-1 0 0 0,1 0-1 0 0,14-7 1 0 0,4-3-436 0 0,26-17 0 0 0,-35 19 76 0 0,2-1-1146 0 0,25-20 0 0 0,-26 17-4908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205 154 4607 0 0,'-1'1'354'0'0,"-15"11"-376"0"0,13-10 456 0 0,-1 1 0 0 0,1-1-1 0 0,-1 1 1 0 0,1 0 0 0 0,0 0 0 0 0,0 0-1 0 0,0 0 1 0 0,0 1 0 0 0,1-1 0 0 0,-1 1-1 0 0,1-1 1 0 0,-3 9 0 0 0,-3 5 718 0 0,-1-1 0 0 0,-1 0 0 0 0,-16 22 0 0 0,11-17-265 0 0,-13 24-1 0 0,-22 34 3146 0 0,50-90-3802 0 0,1 4-227 0 0,0 0 1 0 0,1 1 0 0 0,0-1 0 0 0,0 1-1 0 0,1-1 1 0 0,-1 1 0 0 0,1 0 0 0 0,1 0 0 0 0,-1 0-1 0 0,1 0 1 0 0,6-7 0 0 0,4-3 6 0 0,0 0-1 0 0,24-19 1 0 0,104-69-303 0 0,-124 92 277 0 0,2-1-17 0 0,35-17 1 0 0,-45 25 76 0 0,1 0 0 0 0,0 1 0 0 0,0 1 1 0 0,0 0-1 0 0,16-2 0 0 0,-24 4-15 0 0,0 1 0 0 0,0 0-1 0 0,0-1 1 0 0,0 1 0 0 0,0 1 0 0 0,0-1 0 0 0,0 0 0 0 0,0 1-1 0 0,0 0 1 0 0,-1-1 0 0 0,1 1 0 0 0,0 0 0 0 0,0 1 0 0 0,-1-1 0 0 0,1 0-1 0 0,-1 1 1 0 0,1-1 0 0 0,-1 1 0 0 0,0 0 0 0 0,3 2 0 0 0,-3-1-13 0 0,0-1 0 0 0,0 1 0 0 0,-1 0 1 0 0,1 0-1 0 0,-1-1 0 0 0,0 1 0 0 0,0 0 1 0 0,0 1-1 0 0,0-1 0 0 0,0 0 0 0 0,-1 0 1 0 0,1 0-1 0 0,-1 0 0 0 0,0 0 0 0 0,0 1 1 0 0,0-1-1 0 0,0 0 0 0 0,-1 4 0 0 0,-2 8 13 0 0,0 0 0 0 0,-1-1-1 0 0,-1 1 1 0 0,0-1 0 0 0,-10 18-1 0 0,10-22 9 0 0,0 0 0 0 0,-1 0 0 0 0,-1-1 0 0 0,1 0 0 0 0,-2 0-1 0 0,1-1 1 0 0,-16 14 0 0 0,16-18-21 0 0,0-4-16 0 0,6-1-2 0 0,0 0-1 0 0,0 1 1 0 0,0-1 0 0 0,0 0-1 0 0,1 1 1 0 0,-1-1-1 0 0,0 0 1 0 0,1 0 0 0 0,-1 0-1 0 0,0 0 1 0 0,1 0 0 0 0,-1 0-1 0 0,1 0 1 0 0,0 0-1 0 0,-1 0 1 0 0,1 0 0 0 0,0 0-1 0 0,-1 0 1 0 0,1 0 0 0 0,0 0-1 0 0,0 0 1 0 0,0 0-1 0 0,0 0 1 0 0,0 0 0 0 0,0 0-1 0 0,0 0 1 0 0,0 0 0 0 0,1-2-1 0 0,0-3-14 0 0,1 1-1 0 0,-1-1 1 0 0,1 1 0 0 0,3-7-1 0 0,2-1-11 0 0,1 0 0 0 0,1 0 0 0 0,0 1 0 0 0,0 0 0 0 0,13-12 1 0 0,58-51-131 0 0,-79 74 159 0 0,23-20 49 0 0,1 0 0 0 0,1 2 0 0 0,1 1-1 0 0,45-24 1 0 0,-61 37-31 0 0,0 0 1 0 0,0 1-1 0 0,0 1 0 0 0,1-1 0 0 0,-1 2 1 0 0,1-1-1 0 0,0 2 0 0 0,0-1 0 0 0,0 2 1 0 0,0 0-1 0 0,0 0 0 0 0,0 1 0 0 0,0 0 1 0 0,-1 1-1 0 0,21 6 0 0 0,-28-7 6 0 0,1 1 0 0 0,-1 0 0 0 0,1-1 0 0 0,-1 2 0 0 0,0-1 0 0 0,0 0 0 0 0,0 1 0 0 0,0 0 0 0 0,0 0 0 0 0,-1 0 0 0 0,1 0 0 0 0,-1 1 0 0 0,0-1 0 0 0,0 1 0 0 0,0 0 0 0 0,-1 0 0 0 0,1 0 0 0 0,-1 0 0 0 0,0 0 0 0 0,0 1 0 0 0,0-1 0 0 0,-1 1 0 0 0,1-1 0 0 0,-1 1 0 0 0,0-1 0 0 0,-1 1 0 0 0,1 0 0 0 0,-1 0 0 0 0,0 7 0 0 0,-1 3 10 0 0,-1-1-1 0 0,-1 1 1 0 0,0-1-1 0 0,-1 0 1 0 0,0 0-1 0 0,-1-1 1 0 0,-9 19-1 0 0,5-16 5 0 0,0 0 0 0 0,-1 0 0 0 0,-1-1 0 0 0,0 0 0 0 0,-18 17 0 0 0,5-9-320 0 0,14-15-192 0 0,-16 19-1 0 0,25-26-496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147 106 15863 0 0,'0'0'1439'0'0,"1"1"-1186"0"0,7 9 23 0 0,0-2 1 0 0,1 1-1 0 0,10 8 0 0 0,-15-14-20 0 0,1 0 1 0 0,-1 0-1 0 0,1 0 0 0 0,0-1 1 0 0,0 1-1 0 0,0-1 0 0 0,0 0 1 0 0,1-1-1 0 0,8 2 0 0 0,-1-1-56 0 0,1-2 0 0 0,-1 1 0 0 0,1-2-1 0 0,-1 0 1 0 0,0 0 0 0 0,1-1 0 0 0,-1-1-1 0 0,22-7 1 0 0,-18 4 54 0 0,0-1-1 0 0,-1-1 1 0 0,0 0 0 0 0,0-1-1 0 0,28-21 1 0 0,-41 28-296 0 0,0-1 1 0 0,0 0-1 0 0,0 1 0 0 0,-1-1 0 0 0,1 0 1 0 0,-1 0-1 0 0,0-1 0 0 0,0 1 0 0 0,0 0 0 0 0,-1-1 1 0 0,1 1-1 0 0,1-8 0 0 0,-2 10 24 0 0,-1-1-1 0 0,0 1 1 0 0,0 0-1 0 0,0-1 1 0 0,0 1-1 0 0,0-1 1 0 0,0 1-1 0 0,0-1 1 0 0,0 1-1 0 0,-1-1 0 0 0,1 1 1 0 0,0 0-1 0 0,-1-1 1 0 0,0 1-1 0 0,1 0 1 0 0,-1-1-1 0 0,0 1 1 0 0,1 0-1 0 0,-1 0 1 0 0,0-1-1 0 0,0 1 1 0 0,0 0-1 0 0,0 0 1 0 0,0 0-1 0 0,0 0 1 0 0,-1 0-1 0 0,1 1 1 0 0,0-1-1 0 0,0 0 1 0 0,-1 0-1 0 0,1 1 1 0 0,0-1-1 0 0,-1 1 1 0 0,1-1-1 0 0,0 1 1 0 0,-3-1-1 0 0,-2 0-136 0 0,-1 0 1 0 0,1 0-1 0 0,-1 0 0 0 0,1 1 1 0 0,-1 0-1 0 0,1 0 0 0 0,-11 2 1 0 0,-46 12-677 0 0,47-10 655 0 0,-24 5-34 0 0,1 2 1 0 0,0 2-1 0 0,-59 29 0 0 0,83-34 244 0 0,1 0-1 0 0,0 1 0 0 0,1 1 0 0 0,-23 22 1 0 0,28-24 1 0 0,0 0 1 0 0,1 1 0 0 0,0 0 0 0 0,1 1-1 0 0,0-1 1 0 0,1 1 0 0 0,0 1 0 0 0,-4 10 0 0 0,7-14 19 0 0,0 0 0 0 0,0 0 1 0 0,0 0-1 0 0,1 0 0 0 0,1 0 1 0 0,-1 0-1 0 0,1 0 0 0 0,0 0 1 0 0,1 0-1 0 0,-1 0 0 0 0,1 0 1 0 0,1 0-1 0 0,0 0 1 0 0,0 0-1 0 0,0 0 0 0 0,0 0 1 0 0,1-1-1 0 0,0 0 0 0 0,1 1 1 0 0,0-1-1 0 0,-1 0 0 0 0,11 10 1 0 0,-8-9-159 0 0,1 0 0 0 0,-1-1-1 0 0,1 0 1 0 0,1-1 0 0 0,-1 1 0 0 0,1-1 0 0 0,0-1 0 0 0,0 0 0 0 0,1 0 0 0 0,-1 0 0 0 0,1-1-1 0 0,0 0 1 0 0,0-1 0 0 0,0 0 0 0 0,0 0 0 0 0,0-1 0 0 0,12 0 0 0 0,19-4-2900 0 0,-21 0 1267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121 277 6447 0 0,'0'1'499'0'0,"-14"39"2184"0"0,-1-2-1 0 0,-22 40 1 0 0,14-32-1671 0 0,-9 13 4109 0 0,32-61-4990 0 0,1 0 0 0 0,-1 0 0 0 0,0 0 0 0 0,1 0 0 0 0,-1 0 0 0 0,1 0 0 0 0,0 0-1 0 0,1-3 1 0 0,1-1 66 0 0,18-51 745 0 0,51-94 0 0 0,-56 123-925 0 0,2 0-1 0 0,0 1 1 0 0,2 1-1 0 0,46-46 0 0 0,-49 57-91 0 0,0 0 0 0 0,2 2 0 0 0,-1 0 0 0 0,2 1 0 0 0,37-18 0 0 0,-43 25 56 0 0,0 0 1 0 0,1 0 0 0 0,20-2-1 0 0,-29 6 5 0 0,-1 0 0 0 0,1 0 0 0 0,0 1 0 0 0,0 0 0 0 0,-1 0 0 0 0,1 1 0 0 0,0-1 0 0 0,0 1-1 0 0,-1 1 1 0 0,1-1 0 0 0,8 4 0 0 0,-12-4-230 0 0,16 17-2782 0 0,-17-17 2210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3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135 139 1839 0 0,'0'1'134'0'0,"1"1"-354"0"0,3 23 1027 0 0,-3-19 854 0 0,1 0 1 0 0,-1 0-1 0 0,1-1 1 0 0,0 1-1 0 0,1 0 0 0 0,-1-1 1 0 0,1 0-1 0 0,4 6 1 0 0,-6-10-1546 0 0,-1-1 0 0 0,1 1 0 0 0,0 0 0 0 0,0-1 1 0 0,0 1-1 0 0,0-1 0 0 0,0 1 0 0 0,0-1 0 0 0,0 1 1 0 0,0-1-1 0 0,1 0 0 0 0,-1 1 0 0 0,0-1 0 0 0,0 0 1 0 0,0 0-1 0 0,2 0 0 0 0,16 0 795 0 0,-9-2-633 0 0,-1 0 1 0 0,0 0-1 0 0,0-1 0 0 0,0 0 0 0 0,14-7 0 0 0,41-26 1282 0 0,-57 31-1533 0 0,1 0 25 0 0,0-1 0 0 0,-1 0 0 0 0,1 0 0 0 0,-1 0 1 0 0,10-13-1 0 0,25-40 343 0 0,-35 48-378 0 0,-6 10-21 0 0,0 0 0 0 0,-1 0 0 0 0,1 0 0 0 0,0 0 0 0 0,-1 0-1 0 0,1 0 1 0 0,-1 0 0 0 0,1 0 0 0 0,-1-1 0 0 0,0 1-1 0 0,1 0 1 0 0,-1 0 0 0 0,0 0 0 0 0,0-1 0 0 0,0 1 0 0 0,0 0-1 0 0,0 0 1 0 0,0 0 0 0 0,0-1 0 0 0,-1 1 0 0 0,1 0 0 0 0,0 0-1 0 0,0 0 1 0 0,-1-1 0 0 0,1 1 0 0 0,-2-1 0 0 0,1 0-42 0 0,0 1 0 0 0,-1 0 0 0 0,1-1-1 0 0,0 1 1 0 0,-1 0 0 0 0,0 0 0 0 0,1 0 0 0 0,-1 0 0 0 0,0 0 0 0 0,1 0 0 0 0,-1 1 0 0 0,0-1 0 0 0,0 0 0 0 0,1 1 0 0 0,-1 0 0 0 0,0-1 0 0 0,-2 1 0 0 0,-3-1-96 0 0,0 1 0 0 0,0 0-1 0 0,0 1 1 0 0,0 0 0 0 0,0 0-1 0 0,0 0 1 0 0,0 1 0 0 0,1 0-1 0 0,-1 0 1 0 0,0 0 0 0 0,-8 6 0 0 0,-7 4-226 0 0,-37 29 0 0 0,37-25 315 0 0,2-1 92 0 0,0 2 0 0 0,1 0-1 0 0,1 2 1 0 0,1-1 0 0 0,0 2 0 0 0,1 1 0 0 0,2 0-1 0 0,0 0 1 0 0,1 2 0 0 0,1 0 0 0 0,1 0-1 0 0,-8 26 1 0 0,16-41-19 0 0,1-1 0 0 0,0 1-1 0 0,0-1 1 0 0,0 1 0 0 0,1 0-1 0 0,1 0 1 0 0,-1 12 0 0 0,2-19-10 0 0,-1 0 0 0 0,0 1 0 0 0,1-1 0 0 0,-1 0 0 0 0,1 0 0 0 0,-1 0 0 0 0,1 0 0 0 0,-1 0 0 0 0,1 0 0 0 0,0 0 0 0 0,0 0 0 0 0,-1-1 0 0 0,1 1 0 0 0,0 0 1 0 0,0 0-1 0 0,0-1 0 0 0,0 1 0 0 0,0 0 0 0 0,0-1 0 0 0,0 1 0 0 0,0-1 0 0 0,0 1 0 0 0,0-1 0 0 0,0 0 0 0 0,0 1 0 0 0,1-1 0 0 0,-1 0 0 0 0,0 0 0 0 0,0 0 1 0 0,0 0-1 0 0,0 0 0 0 0,2 0 0 0 0,5 0 44 0 0,0-1 0 0 0,0 0 0 0 0,14-4 0 0 0,-11 2-8 0 0,28-7-40 0 0,-1-2-1 0 0,58-28 0 0 0,-87 37-58 0 0,21-10-257 0 0,24-11-1066 0 0,-18 7-2274 0 0,-21 7-2617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7367 0 0,'83'-46'142'0'0,"37"-33"7739"0"0,17-10-737 0 0,13 6-5356 0 0,-26 14-1644 0 0,-78 45-283 0 0,-25 14-1446 0 0,32-22 1 0 0,-38 21-63 0 0</inkml:trace>
  <inkml:trace contextRef="#ctx0" brushRef="#br0" timeOffset="1">151 385 4607 0 0,'0'0'354'0'0,"2"1"-233"0"0,66 27 11614 0 0,-5-2-6280 0 0,-52-21-4995 0 0,0 1-1 0 0,-1 0 0 0 0,17 14 1 0 0,32 33 558 0 0,17 14-406 0 0,-71-63-603 0 0,1 0-1 0 0,-1 0 0 0 0,1-1 0 0 0,0 0 0 0 0,1 0 0 0 0,-1 0 0 0 0,0-1 1 0 0,1 0-1 0 0,-1 0 0 0 0,1-1 0 0 0,7 2 0 0 0,-5-3-63 0 0,0 0 0 0 0,0 0 0 0 0,-1-1-1 0 0,1 0 1 0 0,0 0 0 0 0,-1-1 0 0 0,1 0 0 0 0,9-4 0 0 0,14-7-1439 0 0,2-2-491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16671 0 0,'0'0'1838'0'0,"-1"2"-1510"0"0,-34 63 1636 0 0,-10 39-279 0 0,-25 61-510 0 0,-103 180 0 0 0,132-277-1510 0 0,-77 99 0 0 0,102-142-2865 0 0,11-18-1551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0,'0'0'6323'0'0,"8"3"-3723"0"0,-2 1-2247 0 0,-1-1 0 0 0,1 1 1 0 0,0 1-1 0 0,-1-1 0 0 0,0 1 0 0 0,0-1 0 0 0,0 1 1 0 0,-1 1-1 0 0,6 7 0 0 0,3 7 473 0 0,14 30-1 0 0,-16-28-540 0 0,-2-2-63 0 0,11 33 1 0 0,-14-33-37 0 0,17 34 0 0 0,-22-51-219 0 0,1-1-1 0 0,-1 1 1 0 0,1-1-1 0 0,-1 0 1 0 0,1 0 0 0 0,-1 0-1 0 0,1 0 1 0 0,0 0-1 0 0,0 0 1 0 0,0 0-1 0 0,0-1 1 0 0,1 1 0 0 0,3 2-1 0 0,-4-4-1 0 0,0 1 1 0 0,0-1-1 0 0,0 1 0 0 0,0-1 0 0 0,0 0 1 0 0,0 0-1 0 0,0 0 0 0 0,0 0 1 0 0,0 0-1 0 0,1 0 0 0 0,-1-1 0 0 0,0 1 1 0 0,0-1-1 0 0,-1 1 0 0 0,1-1 0 0 0,0 0 1 0 0,0 0-1 0 0,3-1 0 0 0,25-17-2421 0 0,-12 5 160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 16583 0 0,'0'0'1506'0'0,"-1"-1"-1241"0"0,0-6 2611 0 0,-10 19-2531 0 0,6-8-257 0 0,-7 12 30 0 0,0 0 0 0 0,2 1 0 0 0,-1 0 0 0 0,-14 35 0 0 0,-1 2-23 0 0,-96 164 258 0 0,83-156-308 0 0,-64 80 0 0 0,-97 112 383 0 0,156-191-145 0 0,3 1-1 0 0,-40 85 0 0 0,81-148-316 0 0,-3 5-10 0 0,0 0 0 0 0,1 0-1 0 0,-3 9 1 0 0,5 2-2502 0 0,0-16 2036 0 0,1 0 1 0 0,-1 0-1 0 0,0 0 0 0 0,1 0 1 0 0,-1 0-1 0 0,1 0 0 0 0,-1 0 1 0 0,1 0-1 0 0,0 0 0 0 0,-1 0 1 0 0,1 0-1 0 0,1 1 0 0 0,7 3-4782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57 11311 0 0,'1'-2'522'0'0,"21"-43"4306"0"0,-23 44-4751 0 0,0 0 0 0 0,-1 0 1 0 0,1 0-1 0 0,0 0 1 0 0,-1 1-1 0 0,1-1 1 0 0,-1 0-1 0 0,1 1 1 0 0,-1-1-1 0 0,1 1 0 0 0,-1-1 1 0 0,-2 1-1 0 0,3 0-41 0 0,0 0-4 0 0,-1-1 0 0 0,0 2-1 0 0,0-1 1 0 0,1 0-1 0 0,-1 0 1 0 0,0 0 0 0 0,1 1-1 0 0,-1-1 1 0 0,0 1 0 0 0,1 0-1 0 0,-1-1 1 0 0,0 1 0 0 0,1 0-1 0 0,-1 0 1 0 0,1 0 0 0 0,0 0-1 0 0,-1 0 1 0 0,1 0-1 0 0,0 0 1 0 0,-1 0 0 0 0,1 1-1 0 0,0-1 1 0 0,0 0 0 0 0,0 1-1 0 0,0-1 1 0 0,-1 4 0 0 0,-3 5 35 0 0,0 0 1 0 0,-7 20 0 0 0,11-28-54 0 0,-83 245 873 0 0,-21 21-76 0 0,-25-10-406 0 0,-7-39 148 0 0,122-189-430 0 0,11-21-90 0 0,0 0 0 0 0,-1 0 1 0 0,0 0-1 0 0,-1-1 0 0 0,-7 9 1 0 0,9-13 21 0 0,4-4-51 0 0,-1 1 0 0 0,1-1 0 0 0,0 0 0 0 0,-1 0 0 0 0,1 0 0 0 0,-1 0 0 0 0,1 0 0 0 0,0 0 1 0 0,-1 0-1 0 0,1 0 0 0 0,-1 0 0 0 0,1 0 0 0 0,0 0 0 0 0,-1 0 0 0 0,1 0 0 0 0,0 0 0 0 0,-1 0 1 0 0,1 0-1 0 0,-1 0 0 0 0,1 0 0 0 0,0 0 0 0 0,-1-1 0 0 0,1 1 0 0 0,0 0 0 0 0,-1 0 0 0 0,1 0 1 0 0,0-1-1 0 0,0 1 0 0 0,-1-1 0 0 0,-7-7 50 0 0,6 4-49 0 0,1 1 0 0 0,0 0-1 0 0,0-1 1 0 0,0 0 0 0 0,1 1 0 0 0,-1-1 0 0 0,1 1 0 0 0,0-1-1 0 0,0 0 1 0 0,0 1 0 0 0,2-7 0 0 0,9-40-10 0 0,0 12 74 0 0,2 0 1 0 0,21-41-1 0 0,-25 62-56 0 0,1 1 1 0 0,1-1-1 0 0,0 2 0 0 0,2-1 0 0 0,-1 2 0 0 0,2-1 0 0 0,0 2 1 0 0,1 0-1 0 0,0 1 0 0 0,0 0 0 0 0,2 1 0 0 0,-1 1 0 0 0,1 1 1 0 0,1 0-1 0 0,0 1 0 0 0,36-10 0 0 0,-41 15-18 0 0,1 0-1 0 0,0 2 1 0 0,1 0-1 0 0,-1 0 0 0 0,0 1 1 0 0,0 1-1 0 0,0 1 1 0 0,0 0-1 0 0,0 0 1 0 0,0 2-1 0 0,-1-1 1 0 0,19 9-1 0 0,-26-9 10 0 0,0 0-1 0 0,-1 1 0 0 0,1 0 1 0 0,-1 0-1 0 0,0 0 1 0 0,0 0-1 0 0,0 1 1 0 0,0 0-1 0 0,-1 0 0 0 0,0 0 1 0 0,0 1-1 0 0,0-1 1 0 0,-1 1-1 0 0,6 12 1 0 0,-7-14 30 0 0,-1 1 1 0 0,1 0 0 0 0,-1 0 0 0 0,0 0 0 0 0,0 0-1 0 0,-1 0 1 0 0,1 0 0 0 0,-1 0 0 0 0,0 0 0 0 0,-1 0 0 0 0,1 0-1 0 0,-1 0 1 0 0,0 0 0 0 0,0 0 0 0 0,-1 0 0 0 0,1 0 0 0 0,-1-1-1 0 0,0 1 1 0 0,0 0 0 0 0,-4 5 0 0 0,-4 4-3 0 0,-1 0 0 0 0,-1 0 0 0 0,0-1 0 0 0,-23 19 0 0 0,-60 39 24 0 0,91-68-44 0 0,-14 10 2 0 0,-1-1 1 0 0,-1-1-1 0 0,-23 10 1 0 0,35-18-16 0 0,0 0 1 0 0,0 0 0 0 0,-1-1-1 0 0,1 0 1 0 0,-1 0-1 0 0,1-1 1 0 0,-1 0 0 0 0,0-1-1 0 0,0 0 1 0 0,1 0 0 0 0,-10-2-1 0 0,13 1 22 0 0,0 0 0 0 0,0 0 0 0 0,0-1 0 0 0,1 0 0 0 0,-1 0-1 0 0,0-1 1 0 0,1 1 0 0 0,0-1 0 0 0,-7-5 0 0 0,9 7-46 0 0,0-1 0 0 0,1 1 0 0 0,-1-1 0 0 0,1 0 0 0 0,-1 1 0 0 0,1-1 0 0 0,0 0 0 0 0,0 0 0 0 0,-1 1 0 0 0,1-1 0 0 0,1 0 0 0 0,-1 0 0 0 0,0 0 0 0 0,0-1 0 0 0,1 1 0 0 0,-1 0 0 0 0,1 0 0 0 0,0 0 0 0 0,-1 0 0 0 0,1 0 0 0 0,0-1 0 0 0,0 1 0 0 0,1 0 0 0 0,-1-2 0 0 0,2 2-114 0 0,-1 0-1 0 0,0 1 1 0 0,1-1-1 0 0,-1 1 1 0 0,1-1 0 0 0,0 1-1 0 0,0-1 1 0 0,-1 1-1 0 0,1 0 1 0 0,0 0-1 0 0,0 0 1 0 0,0 0 0 0 0,4-1-1 0 0,-1 1-340 0 0,0-1-1 0 0,1 1 0 0 0,0 0 1 0 0,-1 0-1 0 0,7 1 0 0 0,2-1-731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10135 0 0,'0'0'9039'0'0,"-1"1"-8002"0"0,0 5-824 0 0,-1 0 0 0 0,1-1 1 0 0,1 1-1 0 0,-1 0 0 0 0,1-1 0 0 0,0 1 0 0 0,0 0 0 0 0,1 0 0 0 0,-1-1 1 0 0,1 1-1 0 0,1 0 0 0 0,-1-1 0 0 0,1 1 0 0 0,0-1 0 0 0,3 6 0 0 0,5 9-8 0 0,1 0 0 0 0,21 28 0 0 0,-18-27-125 0 0,6 5-172 0 0,1 0-1 0 0,27 25 0 0 0,-47-50-91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12439 0 0,'0'0'1442'0'0,"-1"2"-628"0"0,-1 6-195 0 0,-1 0 0 0 0,0 1 0 0 0,0-2-1 0 0,-1 1 1 0 0,-6 8 0 0 0,-2 8-405 0 0,-65 111 1285 0 0,12-25-701 0 0,-276 510 634 0 0,200-369-1152 0 0,140-250-1020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14223 0 0,'10'0'1519'0'0,"17"0"-1161"0"0,-9 1 6600 0 0,-35 5-6872 0 0,8-2-76 0 0,-18 7-8 0 0,0 0 0 0 0,-49 31 0 0 0,-46 42-15 0 0,51-34 9 0 0,9-10 4 0 0,26-18 0 0 0,-50 41 0 0 0,83-60 0 0 0,0 0 0 0 0,0 0 0 0 0,0 0 0 0 0,0 0 0 0 0,1 0 0 0 0,-1 1 0 0 0,1-1 0 0 0,0 1 0 0 0,0 0 0 0 0,-3 7 0 0 0,5-9 0 0 0,-1 0 0 0 0,1 0 0 0 0,0 0 0 0 0,0 0 0 0 0,-1 0 0 0 0,1 0 0 0 0,1 0 0 0 0,-1 0 0 0 0,0 0 0 0 0,0 0 0 0 0,1 1 0 0 0,-1-1 0 0 0,1 0 0 0 0,0 0 0 0 0,0-1 0 0 0,0 1 0 0 0,0 0 0 0 0,0 0 0 0 0,0 0 0 0 0,0-1 0 0 0,0 1 0 0 0,1 0 0 0 0,1 1 0 0 0,2 2 0 0 0,1-1 1 0 0,-1 1-1 0 0,1-1 0 0 0,0 0 1 0 0,0-1-1 0 0,1 0 0 0 0,-1 0 0 0 0,1 0 1 0 0,0 0-1 0 0,-1-1 0 0 0,1-1 0 0 0,10 3 1 0 0,10-1-8 0 0,50 1 0 0 0,-67-3 2 0 0,13-1-187 0 0,0-1 0 0 0,0-1 0 0 0,0-1 0 0 0,26-6 0 0 0,-30 4-2529 0 0,0-2 0 0 0,32-14 0 0 0,-24 8-3333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11055 0 0,'0'0'1002'0'0,"-1"1"-824"0"0,-6 3 6 0 0,1 1-1 0 0,0 0 0 0 0,0 0 0 0 0,1 0 1 0 0,-1 1-1 0 0,1 0 0 0 0,-5 9 1 0 0,-2 1 1512 0 0,-15 33 1 0 0,-91 224 463 0 0,2-5-1765 0 0,81-192-314 0 0,-36 69-105 0 0,58-123 162 0 0,0-1 1 0 0,-2 0-1 0 0,0 0 1 0 0,-23 21-1 0 0,24-27 62 0 0,1-2 389 0 0,-21 17 1 0 0,33-29-401 0 0,-3-15-34 0 0,5 10-145 0 0,-1 0-1 0 0,1 1 1 0 0,0-1 0 0 0,0 1 0 0 0,1-1-1 0 0,-1 1 1 0 0,1 0 0 0 0,0 0 0 0 0,2-4-1 0 0,24-28-18 0 0,-13 18 14 0 0,67-80-18 0 0,-67 81-27 0 0,1 1 0 0 0,1 1 1 0 0,34-21-1 0 0,-36 25 14 0 0,1 1-1 0 0,18-6 1 0 0,-28 12 47 0 0,0 1 0 0 0,0 0 0 0 0,1 0 0 0 0,-1 1 0 0 0,1 0 1 0 0,-1 0-1 0 0,1 1 0 0 0,-1 0 0 0 0,9 0 0 0 0,-13 0-5 0 0,0 1-1 0 0,0-1 1 0 0,0 0 0 0 0,0 1-1 0 0,0 0 1 0 0,0-1-1 0 0,0 1 1 0 0,-1 0 0 0 0,1 0-1 0 0,0 0 1 0 0,0 0-1 0 0,-1 0 1 0 0,1 1 0 0 0,0-1-1 0 0,-1 0 1 0 0,1 1-1 0 0,-1-1 1 0 0,2 3 0 0 0,-1-1 14 0 0,0 1 0 0 0,-1-1 1 0 0,0 0-1 0 0,1 0 0 0 0,-1 1 1 0 0,0-1-1 0 0,-1 0 0 0 0,1 1 1 0 0,0-1-1 0 0,-1 5 0 0 0,0 5 96 0 0,-1 0-1 0 0,0 0 0 0 0,-1 1 0 0 0,-5 20 0 0 0,-12 30 152 0 0,12-43-330 0 0,0 0 1 0 0,2 1-1 0 0,0 0 0 0 0,-2 38 0 0 0,7-58-184 0 0,6 4-3371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79 6447 0 0,'0'0'499'0'0,"1"-1"-328"0"0,0-1 244 0 0,1 0 0 0 0,-1 1 0 0 0,0-1 0 0 0,0 0 0 0 0,-1 1 0 0 0,1-1 0 0 0,0 0 1 0 0,0 0-1 0 0,-1 0 0 0 0,1 0 0 0 0,-1 1 0 0 0,0-1 0 0 0,0 0 0 0 0,1 0 0 0 0,-1 0 0 0 0,0 0 1 0 0,-1 0-1 0 0,1 0 0 0 0,0 0 0 0 0,-1 0 0 0 0,1 0 0 0 0,-1 0 0 0 0,1 0 0 0 0,-1 1 0 0 0,0-1 1 0 0,0 0-1 0 0,0 0 0 0 0,0 1 0 0 0,0-1 0 0 0,-2-2 0 0 0,1 2-329 0 0,0 0 0 0 0,1 1 0 0 0,-1-1 0 0 0,0 1 0 0 0,0-1 0 0 0,0 1 0 0 0,0 0 0 0 0,0 0 0 0 0,0 0 0 0 0,0 0 0 0 0,-1 0 0 0 0,1 1 0 0 0,0-1 0 0 0,0 1 0 0 0,-1-1 0 0 0,1 1 0 0 0,-4 0 0 0 0,0 0-64 0 0,1 1 0 0 0,-1 0 1 0 0,0 0-1 0 0,1 0 0 0 0,-1 1 1 0 0,1 0-1 0 0,0 0 0 0 0,-1 0 1 0 0,-8 6-1 0 0,-5 4 91 0 0,-21 18 1 0 0,21-15-90 0 0,-14 10 45 0 0,0 2-1 0 0,2 1 0 0 0,1 2 1 0 0,2 0-1 0 0,-48 68 1 0 0,70-89 42 0 0,0 1 1 0 0,-7 18-1 0 0,12-26-89 0 0,0 0 0 0 0,0 0 0 0 0,0 0 0 0 0,1 0 0 0 0,-1 0-1 0 0,1 0 1 0 0,-1 0 0 0 0,1 0 0 0 0,0 0 0 0 0,0 0 0 0 0,0 0 0 0 0,0 0-1 0 0,0 1 1 0 0,0-1 0 0 0,0 0 0 0 0,1 0 0 0 0,-1 0 0 0 0,1 0 0 0 0,0 0 0 0 0,0 0-1 0 0,-1 0 1 0 0,3 2 0 0 0,-2-3-5 0 0,0-1 0 0 0,0 1 0 0 0,0 0 1 0 0,0 0-1 0 0,1-1 0 0 0,-1 1 0 0 0,0-1 0 0 0,0 1 0 0 0,1-1 0 0 0,-1 1 0 0 0,0-1 0 0 0,1 0 0 0 0,-1 0 0 0 0,1 1 1 0 0,-1-1-1 0 0,0 0 0 0 0,1 0 0 0 0,-1-1 0 0 0,0 1 0 0 0,1 0 0 0 0,1-1 0 0 0,32-10 193 0 0,-30 8-177 0 0,20-7-56 0 0,-2-1 1 0 0,0-2-1 0 0,0 0 1 0 0,-1-1 0 0 0,35-30-1 0 0,-28 14-330 0 0,-1 1-996 0 0,-8 13-2299 0 0,-12 11-3158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3679 0 0,'0'0'167'0'0,"2"2"-7"0"0,-1-1-120 0 0,2 2 48 0 0,7 5 2712 0 0,-9-7-2007 0 0,0 0 1 0 0,0-1-1 0 0,0 1 0 0 0,0-1 1 0 0,0 1-1 0 0,0-1 0 0 0,0 1 1 0 0,0-1-1 0 0,0 0 0 0 0,0 1 1 0 0,1-1-1 0 0,-1 0 0 0 0,2 0 1 0 0,17-4 3235 0 0,-11-1-4114 0 0,-1 1 1 0 0,14-10-1 0 0,-9 5 1304 0 0,32-21-1082 0 0,-1-2 1 0 0,63-59-1 0 0,-17 11-321 0 0,-75 68 152 0 0,0 2 0 0 0,1 0 0 0 0,0 0 0 0 0,25-10 0 0 0,-39 20 52 0 0,-1-1 0 0 0,1 1 0 0 0,-1-1 0 0 0,1 1 0 0 0,0-1 0 0 0,-1 1 0 0 0,1 0 0 0 0,0 0 0 0 0,0 0 0 0 0,-1 0 0 0 0,1 0 0 0 0,0 0 0 0 0,-1 0 0 0 0,1 1 0 0 0,0-1 0 0 0,-1 0 0 0 0,1 1 0 0 0,0 0 0 0 0,-1-1 0 0 0,3 2 0 0 0,-2 0 8 0 0,1 0 0 0 0,-1 0 1 0 0,0 0-1 0 0,0 0 0 0 0,0 0 0 0 0,0 0 0 0 0,-1 1 1 0 0,1-1-1 0 0,0 1 0 0 0,-1-1 0 0 0,2 4 0 0 0,0 1 57 0 0,-1 1-1 0 0,1 0 0 0 0,-1 0 1 0 0,-1 0-1 0 0,1 0 1 0 0,-1 0-1 0 0,0 15 0 0 0,-4-5-7 0 0,0-1-1 0 0,0 0 1 0 0,-2 0 0 0 0,0 0-1 0 0,-8 16 1 0 0,-7 24-470 0 0,20-55-447 0 0,-1 3-579 0 0,1-2-396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4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44 18311 0 0,'16'-27'1952'0'0,"-11"14"-1120"0"0,-6 9 796 0 0,-9 8 376 0 0,8-3-2551 0 0,-24 12 650 0 0,1 1 0 0 0,-30 22-1 0 0,20-12-63 0 0,-287 208-3189 0 0,321-230 2876 0 0,2-3-730 0 0,1 0 966 0 0,0 1 1 0 0,-1-1-1 0 0,1 0 1 0 0,-1 0-1 0 0,1 0 1 0 0,-1 0-1 0 0,2-2 0 0 0,7-3-157 0 0,-3 3 158 0 0,1 1 1 0 0,-1 0-1 0 0,1 0 0 0 0,0 0 0 0 0,0 1 0 0 0,-1 1 1 0 0,1-1-1 0 0,0 1 0 0 0,0 0 0 0 0,0 1 0 0 0,-1 0 0 0 0,1 0 1 0 0,0 1-1 0 0,-1 0 0 0 0,16 6 0 0 0,-2 1-60 0 0,0 1-1 0 0,0 1 1 0 0,0 1 0 0 0,19 15-1 0 0,-39-26 99 0 0,8 5 206 0 0,0 1 1 0 0,0 1-1 0 0,13 12 1 0 0,-20-17-145 0 0,1 0 1 0 0,-1 0-1 0 0,0 0 1 0 0,0 1-1 0 0,0-1 1 0 0,-1 1 0 0 0,1-1-1 0 0,-1 1 1 0 0,0-1-1 0 0,0 1 1 0 0,0 0-1 0 0,0-1 1 0 0,-1 1 0 0 0,1 7-1 0 0,-1-2 128 0 0,-1-1 0 0 0,1 0 0 0 0,-1 1 0 0 0,-1-1 0 0 0,0 0 0 0 0,0 0 0 0 0,-3 9 0 0 0,2-12-142 0 0,1 0 1 0 0,-1-1 0 0 0,1 1 0 0 0,-1-1 0 0 0,0 1-1 0 0,-1-1 1 0 0,1 0 0 0 0,-1 0 0 0 0,0 0-1 0 0,0-1 1 0 0,0 1 0 0 0,-6 2 0 0 0,-4 2 58 0 0,0 0 0 0 0,-1-1 0 0 0,0-1 0 0 0,0-1 0 0 0,0 0 0 0 0,-1-1 0 0 0,0 0 0 0 0,0-2 0 0 0,-29 2 0 0 0,3-3 221 0 0,-1-2 1 0 0,-63-10-1 0 0,80 7-148 0 0,-37-11 0 0 0,55 13-154 0 0,-1-1 0 0 0,1 0 0 0 0,-1-1 1 0 0,1 0-1 0 0,0 0 0 0 0,0-1 1 0 0,-12-10-1 0 0,18 14-76 0 0,1-1 0 0 0,-1 1-1 0 0,1 0 1 0 0,0-1 0 0 0,-1 0 0 0 0,1 1 0 0 0,0-1 0 0 0,0 0 0 0 0,0 1-1 0 0,0-1 1 0 0,0 0 0 0 0,1 0 0 0 0,-1 0 0 0 0,0 0 0 0 0,1 0 0 0 0,0 0-1 0 0,-1 0 1 0 0,1 0 0 0 0,0 0 0 0 0,0-3 0 0 0,1 1-425 0 0,0 1 1 0 0,0-1-1 0 0,0 0 0 0 0,0 0 1 0 0,1 0-1 0 0,-1 1 1 0 0,1-1-1 0 0,0 1 0 0 0,3-5 1 0 0,1 1-1358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10591 0 0,'-2'0'5131'0'0,"-1"-1"-4766"0"0,0 1 1 0 0,0 1 0 0 0,0-1-1 0 0,0 0 1 0 0,0 1-1 0 0,0 0 1 0 0,0-1-1 0 0,1 1 1 0 0,-1 0-1 0 0,0 1 1 0 0,0-1-1 0 0,1 0 1 0 0,-1 1 0 0 0,1-1-1 0 0,-1 1 1 0 0,-2 2-1 0 0,-8 7-493 0 0,-19 21 0 0 0,20-20 482 0 0,-157 157 184 0 0,138-140-393 0 0,-14 16 129 0 0,40-39-198 0 0,0 0 0 0 0,0 1 0 0 0,1-1 0 0 0,0 1 0 0 0,-6 12 0 0 0,9-16-44 0 0,0 0-1 0 0,1 1 0 0 0,-1-1 1 0 0,1 0-1 0 0,-1 0 1 0 0,1 6-1 0 0,0-8-19 0 0,1 0-4 0 0,0 1 1 0 0,0-1-1 0 0,0 0 0 0 0,1 0 1 0 0,-1 1-1 0 0,0-1 0 0 0,0 0 1 0 0,1 0-1 0 0,-1 0 0 0 0,1 0 0 0 0,-1-1 1 0 0,1 1-1 0 0,-1 0 0 0 0,2 0 1 0 0,-2 0 5 0 0,6 1-2 0 0,-1 0 0 0 0,0 0 0 0 0,1 0-1 0 0,-1 0 1 0 0,1-1 0 0 0,-1 0 0 0 0,1-1 0 0 0,0 0 0 0 0,-1 0 0 0 0,12-1 0 0 0,26-7-2257 0 0,-5-4-4892 0 0,-20 5 841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5:4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151 136 13647 0 0,'0'0'1239'0'0,"0"8"-832"0"0,1 26 3901 0 0,0-33-3435 0 0,12 9 1315 0 0,-10-8-2017 0 0,1-1 0 0 0,-1 1 0 0 0,1-1 0 0 0,0 0 1 0 0,0 0-1 0 0,-1-1 0 0 0,1 1 0 0 0,0-1 0 0 0,0 0 0 0 0,0 0 1 0 0,3 0-1 0 0,46-8 893 0 0,-43 6-906 0 0,16-5-106 0 0,0-1 1 0 0,-1-2 0 0 0,0 0-1 0 0,26-16 1 0 0,-40 21-144 0 0,4-3-173 0 0,0 0 0 0 0,17-13 0 0 0,-29 19 173 0 0,1-1-1 0 0,0 0 1 0 0,-1 0 0 0 0,0-1-1 0 0,0 1 1 0 0,0 0 0 0 0,0-1-1 0 0,0 0 1 0 0,-1 0 0 0 0,0 0-1 0 0,1 0 1 0 0,-1 0-1 0 0,1-6 1 0 0,-3 9 66 0 0,0 0 1 0 0,0 1-1 0 0,0-1 0 0 0,0 0 1 0 0,0 0-1 0 0,0 0 0 0 0,0 0 1 0 0,0 0-1 0 0,-1 0 0 0 0,1 0 1 0 0,0 1-1 0 0,-1-1 0 0 0,1 0 1 0 0,0 0-1 0 0,-1 0 0 0 0,1 1 1 0 0,-1-1-1 0 0,0 0 0 0 0,1 0 1 0 0,-1 1-1 0 0,1-1 0 0 0,-1 1 1 0 0,0-1-1 0 0,0 1 0 0 0,1-1 1 0 0,-1 1-1 0 0,0-1 0 0 0,0 1 1 0 0,0-1-1 0 0,1 1 0 0 0,-1 0 1 0 0,0 0-1 0 0,0-1 0 0 0,0 1 1 0 0,-1 0-1 0 0,-5-2 15 0 0,0 1-1 0 0,-1 0 1 0 0,-7-1-1 0 0,13 2-22 0 0,-9 0 6 0 0,-1 0-1 0 0,0 0 1 0 0,1 1-1 0 0,-1 1 1 0 0,1 0-1 0 0,0 1 1 0 0,-1 0-1 0 0,1 0 0 0 0,0 1 1 0 0,1 1-1 0 0,-1 0 1 0 0,1 0-1 0 0,0 1 1 0 0,-16 12-1 0 0,-22 19 50 0 0,2 1-1 0 0,2 3 1 0 0,-45 53 0 0 0,77-80 68 0 0,0 0 1 0 0,2 0 0 0 0,-1 1-1 0 0,-7 17 1 0 0,15-28-57 0 0,1 0 0 0 0,1 0-1 0 0,-1 0 1 0 0,0 0 0 0 0,1 1 0 0 0,0-1 0 0 0,0 0 0 0 0,0 1 0 0 0,1-1 0 0 0,-1 1 0 0 0,1-1 0 0 0,0 1-1 0 0,1-1 1 0 0,-1 1 0 0 0,1-1 0 0 0,0 1 0 0 0,0-1 0 0 0,0 0 0 0 0,0 1 0 0 0,1-1 0 0 0,3 7-1 0 0,-3-8-12 0 0,0 0-1 0 0,0 0 0 0 0,0 0 0 0 0,1 0 0 0 0,0 0 0 0 0,-1-1 0 0 0,1 1 0 0 0,0-1 0 0 0,0 1 1 0 0,0-1-1 0 0,0 0 0 0 0,1 0 0 0 0,-1-1 0 0 0,0 1 0 0 0,1-1 0 0 0,-1 0 0 0 0,1 1 0 0 0,0-2 1 0 0,-1 1-1 0 0,1 0 0 0 0,0-1 0 0 0,0 1 0 0 0,5-1 0 0 0,17-1 293 0 0,-1 0 0 0 0,45-8 0 0 0,-46 4-142 0 0,0 2 1 0 0,0 1-1 0 0,30 1 0 0 0,-26 8-188 0 0,-26-6-63 0 0,4 2 47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436 270 3223 0 0,'0'0'8671'0'0,"12"-2"-8238"0"0,-8 0-341 0 0,0-1 0 0 0,0 0 0 0 0,0 0 0 0 0,0 0-1 0 0,0 0 1 0 0,-1 0 0 0 0,0-1 0 0 0,1 0 0 0 0,-1 1-1 0 0,-1-1 1 0 0,1 0 0 0 0,3-7 0 0 0,6-7 130 0 0,-9 11-194 0 0,1-1-1 0 0,-1 0 0 0 0,0 0 1 0 0,0-1-1 0 0,-1 1 1 0 0,0 0-1 0 0,-1-1 0 0 0,0 1 1 0 0,0-1-1 0 0,-1-10 1 0 0,0 13-28 0 0,0 1-1 0 0,-1 0 1 0 0,0-1 0 0 0,1 1 0 0 0,-2-1 0 0 0,1 1 0 0 0,-1 0 0 0 0,0 0 0 0 0,0 0 0 0 0,0 0 0 0 0,-1 0 0 0 0,0 0 0 0 0,1 1 0 0 0,-2-1-1 0 0,1 1 1 0 0,-6-6 0 0 0,3 7-48 0 0,4 2 40 0 0,0 0 1 0 0,1 1-1 0 0,-1-1 0 0 0,0 1 0 0 0,0-1 0 0 0,0 1 0 0 0,0 0 0 0 0,0 0 0 0 0,0 0 0 0 0,0 0 0 0 0,1 0 1 0 0,-5 1-1 0 0,1 0-26 0 0,-12 1-152 0 0,1 2-1 0 0,-30 9 0 0 0,35-9 173 0 0,0-1-6 0 0,1 0 1 0 0,0 1-1 0 0,0 0 0 0 0,1 1 1 0 0,-13 7-1 0 0,-30 23-10 0 0,28-21 55 0 0,1 2 0 0 0,0 1 0 0 0,-31 30 0 0 0,47-40-12 0 0,-16 17 260 0 0,-21 29 1 0 0,38-46-111 0 0,1 1 0 0 0,0 0 0 0 0,1 0 0 0 0,-1 0 0 0 0,1 1-1 0 0,1 0 1 0 0,0-1 0 0 0,-3 16 0 0 0,5-22-88 0 0,1 0-1 0 0,0-1 1 0 0,-1 1-1 0 0,1 0 1 0 0,0-1-1 0 0,0 1 1 0 0,0 0-1 0 0,0 0 1 0 0,1-1-1 0 0,-1 1 1 0 0,0 0-1 0 0,1-1 1 0 0,-1 1-1 0 0,1 0 1 0 0,0-1-1 0 0,-1 1 1 0 0,1-1-1 0 0,2 3 1 0 0,-2-3-23 0 0,0 0 0 0 0,1 0 0 0 0,-1 0 0 0 0,0 0-1 0 0,1 0 1 0 0,-1 0 0 0 0,1 0 0 0 0,-1-1 0 0 0,1 1 0 0 0,-1 0 0 0 0,1-1 0 0 0,0 0 0 0 0,-1 1 0 0 0,1-1 0 0 0,3 0 0 0 0,2 0 33 0 0,0 0 0 0 0,0-1 0 0 0,0 0 0 0 0,-1 0 1 0 0,1-1-1 0 0,0 0 0 0 0,11-4 0 0 0,-4 0-75 0 0,0-1-1 0 0,0 0 0 0 0,-1-1 1 0 0,0 0-1 0 0,0-1 0 0 0,-1-1 1 0 0,0 0-1 0 0,-1-1 0 0 0,0 0 1 0 0,-1 0-1 0 0,12-17 0 0 0,16-26 33 0 0,-38 53-92 0 0,0 3-363 0 0,-14 19 400 0 0,6-10 27 0 0,2 0 0 0 0,-11 20 0 0 0,15-26 23 0 0,0 0-1 0 0,1 0 1 0 0,0 0 0 0 0,-1 0 0 0 0,2 1 0 0 0,-1-1 0 0 0,1 0 0 0 0,-1 0 0 0 0,1 1 0 0 0,2 9 0 0 0,-1-13-25 0 0,0 0 0 0 0,0 0 0 0 0,0 0 0 0 0,1 0 0 0 0,-1-1 0 0 0,0 1 0 0 0,1-1 0 0 0,0 1 0 0 0,-1-1 0 0 0,1 1 0 0 0,0-1 0 0 0,-1 0 0 0 0,1 0 0 0 0,0 1 0 0 0,0-1 0 0 0,0-1 0 0 0,0 1 0 0 0,0 0 0 0 0,3 0 0 0 0,0 0-94 0 0,0 0 0 0 0,0-1 0 0 0,0 0 0 0 0,0 0 0 0 0,-1 0 0 0 0,1 0 0 0 0,0-1 0 0 0,0 0 0 0 0,0 0 1 0 0,0 0-1 0 0,-1 0 0 0 0,1-1 0 0 0,0 0 0 0 0,-1 0 0 0 0,0 0 0 0 0,1 0 0 0 0,-1-1 0 0 0,0 0 0 0 0,0 0 0 0 0,3-3 1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32 5063 0 0,'7'-6'528'0'0,"-4"4"-122"0"0,0-1 0 0 0,0 1-1 0 0,0-1 1 0 0,0 0 0 0 0,0 0-1 0 0,4-6 4899 0 0,-18 17-4923 0 0,-1 4-200 0 0,1 0 0 0 0,0 0 0 0 0,0 1 0 0 0,2 0 0 0 0,-12 20 0 0 0,-34 77 638 0 0,-20 70 277 0 0,-28 63-418 0 0,-39 91-738 0 0,139-325-54 0 0,1-5-267 0 0,1-1 0 0 0,0 0 0 0 0,-1 1 1 0 0,2-1-1 0 0,-2 6 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11055 0 0,'0'0'1392'0'0,"2"-1"-273"0"0,17-5 1567 0 0,30-7 0 0 0,0 1-2267 0 0,17-9-126 0 0,60-16 587 0 0,-108 32-1515 0 0,1 2 0 0 0,0 1-1 0 0,0 0 1 0 0,35 2 0 0 0,-44 0-1621 0 0,0 0-3419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0 9439 0 0,'0'0'859'0'0,"-1"2"-710"0"0,-129 189 5971 0 0,114-173-5984 0 0,0 0-1 0 0,0-1 0 0 0,-20 14 1 0 0,-60 41 564 0 0,60-46-614 0 0,9-7-54 0 0,-1-2 0 0 0,-45 20 0 0 0,-62 19 79 0 0,120-50-110 0 0,1-1 22 0 0,0 0 0 0 0,-1-1 0 0 0,0-1 0 0 0,-25 3 0 0 0,33-6-15 0 0,0 1-1 0 0,0-1 1 0 0,0-1-1 0 0,0 1 1 0 0,0-1-1 0 0,0 0 0 0 0,0-1 1 0 0,0 0-1 0 0,1 0 1 0 0,-1 0-1 0 0,0-1 1 0 0,-6-3-1 0 0,11 4-32 0 0,0 1-1 0 0,0-1 1 0 0,0 1-1 0 0,0-1 0 0 0,0 0 1 0 0,0 1-1 0 0,0-1 1 0 0,1 0-1 0 0,-1 0 1 0 0,1-1-1 0 0,0 1 1 0 0,-1 0-1 0 0,1 0 0 0 0,0-1 1 0 0,0 1-1 0 0,1 0 1 0 0,-2-4-1 0 0,1-3-97 0 0,0 1 0 0 0,1-1-1 0 0,-1 0 1 0 0,2-8 0 0 0,0-11-18 0 0,-1 27 200 0 0,17-10 343 0 0,-12 9-375 0 0,0 0 0 0 0,0 1-1 0 0,1 0 1 0 0,-1 0 0 0 0,0 1-1 0 0,7-1 1 0 0,20-3 106 0 0,-12 0 27 0 0,0 1 0 0 0,1 1 0 0 0,-1 1 0 0 0,1 1 0 0 0,-1 1 0 0 0,0 0 0 0 0,22 5 0 0 0,-32-4-81 0 0,0 1 0 0 0,-1 0 0 0 0,1 0 0 0 0,-1 1-1 0 0,0 0 1 0 0,0 0 0 0 0,0 1 0 0 0,-1 0 0 0 0,1 1 0 0 0,-1 0 0 0 0,0 0-1 0 0,-1 1 1 0 0,0 0 0 0 0,0 0 0 0 0,0 1 0 0 0,-1 0 0 0 0,0 0 0 0 0,-1 1-1 0 0,0-1 1 0 0,5 12 0 0 0,-7-14 81 0 0,0 1 0 0 0,1-1-1 0 0,0 0 1 0 0,4 6 0 0 0,-5-10-110 0 0,-1 0 0 0 0,1 0 0 0 0,0-1 1 0 0,-1 1-1 0 0,1-1 0 0 0,0 1 0 0 0,0-1 0 0 0,0 0 1 0 0,0 0-1 0 0,0 0 0 0 0,6 0 0 0 0,-8-1-24 0 0,38 6 46 0 0,0-2 0 0 0,1-2 0 0 0,41-3 0 0 0,-28 1-43 0 0,-44-1-442 0 0,1 2-1270 0 0,-10-1 1637 0 0,0 0 0 0 0,0 0 0 0 0,0 0 0 0 0,1 0 0 0 0,-1 0 0 0 0,0 1 0 0 0,0-1 0 0 0,0 0 0 0 0,0 0 0 0 0,0 0 0 0 0,1 0 0 0 0,-1 1 0 0 0,0-1-1 0 0,0 0 1 0 0,0 0 0 0 0,0 0 0 0 0,0 1 0 0 0,0-1 0 0 0,0 0 0 0 0,0 0 0 0 0,0 1 0 0 0,0-1 0 0 0,0 0 0 0 0,0 0 0 0 0,0 0 0 0 0,0 1 0 0 0,0-1 0 0 0,0 0 0 0 0,0 0 0 0 0,0 1 0 0 0,0-1 0 0 0,0 0 0 0 0,0 0 0 0 0,0 2-1253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3679 0 0,'2'-1'7548'0'0,"36"-7"-2339"0"0,-27 4-4809 0 0,1 2 1 0 0,0-1 0 0 0,0 1-1 0 0,24 0 1 0 0,55-2-1307 0 0,-59 1-1138 0 0,-20 2 610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8287 0 0,'1'-1'4072'0'0,"17"-9"-928"0"0,33-14 0 0 0,-30 16-2697 0 0,0 1 1 0 0,0 1-1 0 0,30-4 1 0 0,-42 9-572 0 0,1 0 0 0 0,-1 1 0 0 0,1 0 0 0 0,-1 1 0 0 0,1 0 0 0 0,9 2 0 0 0,-12-2-1190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8751 0 0,'0'0'9182'0'0,"-8"8"-8700"0"0,7-7-405 0 0,-2 2-34 0 0,0-1 0 0 0,1 1 0 0 0,-1-1 0 0 0,1 1 0 0 0,0 0 0 0 0,0 0-1 0 0,0 0 1 0 0,0 0 0 0 0,1 0 0 0 0,-1 0 0 0 0,1 0 0 0 0,0 1-1 0 0,0-1 1 0 0,0 0 0 0 0,0 1 0 0 0,1-1 0 0 0,-1 1 0 0 0,1-1-1 0 0,0 1 1 0 0,0-1 0 0 0,0 1 0 0 0,1 4 0 0 0,0 2-1766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32 8751 0 0,'0'0'674'0'0,"-8"2"-412"0"0,0 0 234 0 0,1 1-1 0 0,-1 0 0 0 0,1 0 0 0 0,0 0 0 0 0,-1 1 1 0 0,2 0-1 0 0,-1 1 0 0 0,0 0 0 0 0,-8 7 0 0 0,2 0-473 0 0,0 1-1 0 0,1 0 0 0 0,0 1 1 0 0,-16 24-1 0 0,25-32-18 0 0,-31 52 437 0 0,31-50-313 0 0,0 0 1 0 0,0 0-1 0 0,1 0 0 0 0,0 0 0 0 0,0 0 0 0 0,0 10 0 0 0,1-16-64 0 0,1-1-1 0 0,0 1 1 0 0,0 0-1 0 0,0-1 1 0 0,1 1-1 0 0,-1 0 1 0 0,0 0-1 0 0,1-1 1 0 0,-1 1-1 0 0,1 0 1 0 0,-1-1-1 0 0,1 1 1 0 0,0-1-1 0 0,0 1 1 0 0,-1-1-1 0 0,1 1 1 0 0,0-1-1 0 0,0 0 1 0 0,2 2-1 0 0,-1-1 19 0 0,1 0 0 0 0,-1 0 0 0 0,1-1 0 0 0,-1 1 0 0 0,1-1 0 0 0,-1 0 0 0 0,1 0-1 0 0,0 0 1 0 0,0 0 0 0 0,4 1 0 0 0,2-1 53 0 0,0 0 0 0 0,0 0 0 0 0,0-1 1 0 0,1 0-1 0 0,-1-1 0 0 0,13-2 0 0 0,-2-1-94 0 0,-1-1 1 0 0,0-1-1 0 0,0 0 0 0 0,0-1 1 0 0,-1-1-1 0 0,0-1 0 0 0,26-18 1 0 0,-37 22-45 0 0,0-1 1 0 0,-1 1 0 0 0,0-1 0 0 0,0 0 0 0 0,0-1-1 0 0,-1 0 1 0 0,0 1 0 0 0,8-15 0 0 0,-10 15 10 0 0,-1 0 0 0 0,1-1 0 0 0,-1 1 1 0 0,-1-1-1 0 0,1 1 0 0 0,-1-1 0 0 0,0 0 1 0 0,-1 1-1 0 0,1-1 0 0 0,-1 0 0 0 0,-1 1 1 0 0,-1-11-1 0 0,1 10-1 0 0,0 1-1 0 0,-1 0 1 0 0,0-1 0 0 0,0 1-1 0 0,0 0 1 0 0,-1 0 0 0 0,0 0 0 0 0,0 1-1 0 0,-1-1 1 0 0,-7-9 0 0 0,8 12-16 0 0,0 0 0 0 0,0 0 1 0 0,0 1-1 0 0,0-1 0 0 0,-1 0 1 0 0,1 1-1 0 0,-1 0 0 0 0,1 0 0 0 0,-1 0 1 0 0,0 1-1 0 0,0-1 0 0 0,0 1 0 0 0,0 0 1 0 0,0 0-1 0 0,0 0 0 0 0,0 0 1 0 0,-8 0-1 0 0,6 1-43 0 0,1 1 0 0 0,0-1 0 0 0,0 1 0 0 0,0 0 0 0 0,0 0 0 0 0,-10 3 0 0 0,14-3-171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3223 0 0,'0'0'3216'0'0,"-4"10"1254"0"0,-36 41 6203 0 0,41-52-10384 0 0,24-27 2928 0 0,-24 30-3147 0 0,1 4-5 0 0,-1-3-12 0 0,-1 8-41 0 0,0-11-5 0 0,-5 22-104 0 0,5-21-23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5527 0 0,'0'0'12326'0'0,"0"9"-11653"0"0,-3 4-284 0 0,1 1 1 0 0,-2-1-1 0 0,-10 25 1 0 0,3-7-111 0 0,-19 54 69 0 0,-22 73-82 0 0,45-131-242 0 0,1 0-1 0 0,2 0 1 0 0,1 1 0 0 0,-1 27-1 0 0,4-45-21 0 0,0 0-4 0 0,1-1 0 0 0,-1 1 1 0 0,1 0-1 0 0,1 0 0 0 0,2 9 0 0 0,-2-10-23 0 0,-2-8-53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3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499 148 3223 0 0,'0'0'15496'0'0,"6"-5"-15424"0"0,-2 1-72 0 0,0-1 0 0 0,-1 1 0 0 0,0-1 0 0 0,0 0 0 0 0,0 0 0 0 0,4-10 0 0 0,9-35 0 0 0,-12 39 0 0 0,-2 2 0 0 0,-2 1 0 0 0,-2 2 0 0 0,2 5 0 0 0,-1 0 0 0 0,1 1 0 0 0,0-1 0 0 0,-1 0 0 0 0,1 0 0 0 0,-1 1 0 0 0,1-1 0 0 0,-1 0 0 0 0,1 1 0 0 0,-1-1 0 0 0,1 1 0 0 0,-1-1 0 0 0,1 1 0 0 0,-1-1 0 0 0,0 1 0 0 0,1-1 0 0 0,-1 1 0 0 0,0 0 0 0 0,0-1 0 0 0,1 1 0 0 0,-1 0 0 0 0,0-1 0 0 0,-1 1 0 0 0,1 0 0 0 0,0-1 0 0 0,0 1 0 0 0,0-1 0 0 0,0 1 0 0 0,0 0 0 0 0,0 0 0 0 0,1-1 0 0 0,-1 1 0 0 0,0 0 0 0 0,0 0 0 0 0,0 0 0 0 0,0 0 0 0 0,0 0 0 0 0,0 0 0 0 0,0 0 0 0 0,0 0 0 0 0,1 1 0 0 0,-1-1 0 0 0,0 0 0 0 0,-2 1 0 0 0,-1 1 0 0 0,-3-2-1 0 0,0 1-1 0 0,1 0 1 0 0,-1 0-1 0 0,0 1 1 0 0,0-1-1 0 0,1 2 1 0 0,-1-1 0 0 0,1 1-1 0 0,-1 0 1 0 0,-9 6-1 0 0,-1 2-118 0 0,0-1-1 0 0,-24 10 1 0 0,-19 11-135 0 0,-67 45 191 0 0,102-59 54 0 0,1 0-1 0 0,-30 28 0 0 0,48-39 9 0 0,0 0 0 0 0,1 1-1 0 0,-1-1 1 0 0,1 1 0 0 0,0 0 0 0 0,1 0-1 0 0,0 1 1 0 0,0-1 0 0 0,0 1-1 0 0,1 0 1 0 0,0 0 0 0 0,1 0-1 0 0,-2 9 1 0 0,3-10 3 0 0,0-4 3 0 0,1-1 0 0 0,0 1 0 0 0,-1 0 0 0 0,1-1 0 0 0,1 1 0 0 0,-1 0 0 0 0,0-1 0 0 0,1 1 0 0 0,-1 0 0 0 0,1-1 0 0 0,0 1 0 0 0,0-1 0 0 0,0 1-1 0 0,0-1 1 0 0,0 1 0 0 0,2 2 0 0 0,-1-1 60 0 0,0-1 1 0 0,1 1-1 0 0,-1-1 0 0 0,1 0 1 0 0,0 0-1 0 0,0 0 0 0 0,0 0 0 0 0,0 0 1 0 0,0-1-1 0 0,0 1 0 0 0,1-1 0 0 0,-1 0 1 0 0,1 0-1 0 0,0 0 0 0 0,0-1 0 0 0,-1 1 1 0 0,1-1-1 0 0,0 0 0 0 0,0 0 0 0 0,8 1 1 0 0,-4-1 36 0 0,0-1 0 0 0,0 0 0 0 0,0 0 0 0 0,0-1-1 0 0,-1 0 1 0 0,1 0 0 0 0,0 0 0 0 0,-1-1 0 0 0,1-1 0 0 0,11-4 0 0 0,6-6-3 0 0,-1 0 1 0 0,0-2-1 0 0,-1 0 0 0 0,0-2 0 0 0,38-37 1 0 0,12-29-89 0 0,-33 35-10 0 0,-35 41 0 0 0,-1 0 0 0 0,2 0-12 0 0,15-22-122 0 0,-20 28 78 0 0,-2 1-75 0 0,-4 1 125 0 0,1 0 0 0 0,0 1 0 0 0,0-1 0 0 0,0 1 0 0 0,0 0 0 0 0,0 0 0 0 0,0 0 0 0 0,1 0 0 0 0,-1 1 0 0 0,1 0 0 0 0,-7 5 0 0 0,4-2 3 0 0,-6 4-4 0 0,1 0 0 0 0,1 1 0 0 0,-1 1 0 0 0,2-1 0 0 0,-1 2 0 0 0,2-1-1 0 0,0 1 1 0 0,-8 16 0 0 0,13-20 7 0 0,0 0 0 0 0,1 1 0 0 0,2-8 24 0 0,0-1-1 0 0,0 0 1 0 0,0 1 0 0 0,0-1-1 0 0,0 1 1 0 0,0-1 0 0 0,0 0-1 0 0,0 1 1 0 0,0-1 0 0 0,1 0-1 0 0,-1 1 1 0 0,1-1 0 0 0,-1 0-1 0 0,1 1 1 0 0,-1-1-1 0 0,1 0 1 0 0,0 0 0 0 0,0 1-1 0 0,-1-1 1 0 0,1 0 0 0 0,0 0-1 0 0,0 0 1 0 0,2 1 0 0 0,3 4 160 0 0,-2-1-61 0 0,0-1-1 0 0,0 1 0 0 0,0-1 1 0 0,1 0-1 0 0,0-1 1 0 0,0 1-1 0 0,0-1 1 0 0,0 0-1 0 0,1 0 0 0 0,9 4 1 0 0,-14-7 50 0 0,19 2 339 0 0,-15-2-464 0 0,-1 1-1 0 0,0-1 1 0 0,0 1-1 0 0,0 0 1 0 0,0-1-1 0 0,0 2 1 0 0,0-1 0 0 0,-1 0-1 0 0,1 1 1 0 0,0 0-1 0 0,-1 0 1 0 0,1 0-1 0 0,-1 0 1 0 0,1 1-1 0 0,-1-1 1 0 0,0 1 0 0 0,3 3-1 0 0,-3-4-47 0 0,0-1 0 0 0,9 18 0 0 0,-7-13-16 0 0,-5-5-61 0 0,7-6-4139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37 343 4143 0 0,'0'0'3240'0'0,"-2"12"531"0"0,-5 19-1928 0 0,-5 48 0 0 0,5-29-1588 0 0,5-37-254 0 0,1-9-3 0 0,-4 7 14 0 0,5-10 128 0 0,0-7-94 0 0,0-1-1 0 0,0 1 1 0 0,0-1-1 0 0,1 1 1 0 0,0-1 0 0 0,1 1-1 0 0,-1 0 1 0 0,5-10-1 0 0,-4 8 8 0 0,10-27 254 0 0,0 0 1 0 0,3 0-1 0 0,19-33 1 0 0,-21 45-309 0 0,1 2 1 0 0,1 0-1 0 0,1 0 1 0 0,1 2-1 0 0,25-23 0 0 0,-19 21 250 0 0,2 1 0 0 0,50-31 0 0 0,-58 42 181 0 0,1 0 0 0 0,0 0-1 0 0,0 2 1 0 0,1 0 0 0 0,33-6 0 0 0,-49 11-363 0 0,-1 2-45 0 0,-1 0 0 0 0,0 0-1 0 0,0-1 1 0 0,0 1 0 0 0,0 0 0 0 0,0 0-1 0 0,0 0 1 0 0,0 0 0 0 0,0 0 0 0 0,0 1-1 0 0,1-1 1 0 0,-1 0 0 0 0,1 1 0 0 0,-1-1-46 0 0,0 1 0 0 0,-1-1 1 0 0,1 0-1 0 0,-1 1 0 0 0,1-1 1 0 0,-1 0-1 0 0,1 1 0 0 0,-1-1 1 0 0,1 1-1 0 0,-1-1 0 0 0,1 1 1 0 0,-1-1-1 0 0,1 1 0 0 0,-1-1 1 0 0,0 1-1 0 0,1-1 0 0 0,-1 1 1 0 0,0 0-1 0 0,0-1 0 0 0,1 1 1 0 0,-1 0-1 0 0,0-1 0 0 0,0 2 1 0 0,2 12-1349 0 0,-2-12 8 0 0,-2 0-63 0 0,-9 12-12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73 2759 0 0,'0'0'520'0'0,"0"2"1143"0"0,1 1-867 0 0,0 0-1 0 0,-1-1 1 0 0,1 1-1 0 0,0 0 1 0 0,1 0-1 0 0,-1-1 1 0 0,0 1-1 0 0,1-1 1 0 0,-1 1-1 0 0,1-1 1 0 0,0 0-1 0 0,3 4 1 0 0,-2-3-627 0 0,0-1 1 0 0,0 1-1 0 0,0-1 1 0 0,0 0-1 0 0,1 0 1 0 0,-1 0-1 0 0,1 0 1 0 0,-1-1 0 0 0,1 1-1 0 0,-1-1 1 0 0,1 0-1 0 0,0 0 1 0 0,0 0-1 0 0,0-1 1 0 0,6 1 0 0 0,-5-1-153 0 0,0 0 0 0 0,0 0 0 0 0,0-1 0 0 0,0 1 0 0 0,-1-1 0 0 0,1 0 0 0 0,0 0 0 0 0,0-1 0 0 0,0 0 0 0 0,-1 0 0 0 0,1 0 0 0 0,-1 0 0 0 0,6-4 0 0 0,-4 1-5 0 0,0 1 0 0 0,0-1 0 0 0,-1 0 0 0 0,0 0 0 0 0,0 0 0 0 0,6-9 0 0 0,-9 10-56 0 0,1 1 0 0 0,-1-1 0 0 0,0 0 0 0 0,-1 0 0 0 0,1 0 0 0 0,-1 0 0 0 0,1 0 0 0 0,-1 0 0 0 0,0 0 0 0 0,-1 0 0 0 0,1-8 0 0 0,-1 10-193 0 0,-2-1-302 0 0,1 2 504 0 0,1 0 0 0 0,0 1 1 0 0,0-1-1 0 0,0 1 1 0 0,-1-1-1 0 0,1 1 1 0 0,0-1-1 0 0,-1 1 1 0 0,1-1-1 0 0,-1 1 0 0 0,1-1 1 0 0,0 1-1 0 0,-1 0 1 0 0,1-1-1 0 0,-1 1 1 0 0,1 0-1 0 0,-2-1 1 0 0,-1 0-7 0 0,-1 0 0 0 0,1 0 0 0 0,-1 0 0 0 0,1 0-1 0 0,-1 1 1 0 0,0 0 0 0 0,1 0 0 0 0,-1 0 0 0 0,0 0 0 0 0,1 0 0 0 0,-1 1 0 0 0,0-1 0 0 0,1 1 0 0 0,-1 0 0 0 0,1 0 0 0 0,-5 2 0 0 0,-10 6 37 0 0,0-1 1 0 0,0 2-1 0 0,1 0 0 0 0,0 2 0 0 0,1-1 0 0 0,1 2 0 0 0,-1 0 0 0 0,2 1 0 0 0,-24 29 1 0 0,13-13 256 0 0,2 1 1 0 0,1 1 0 0 0,-24 49-1 0 0,41-69-253 0 0,6-2 0 0 0,0-9 1 0 0,0 0 1 0 0,0-1-1 0 0,-1 1 0 0 0,1 0 0 0 0,0 0 0 0 0,0 0 1 0 0,0-1-1 0 0,1 1 0 0 0,-1-1 0 0 0,0 1 1 0 0,0-1-1 0 0,0 1 0 0 0,0-1 0 0 0,1 1 0 0 0,-1-1 1 0 0,0 0-1 0 0,0 0 0 0 0,0 0 0 0 0,1 0 0 0 0,1 0 1 0 0,29-3 44 0 0,-29 3-40 0 0,121-22-566 0 0,-107 19 138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17 9671 0 0,'0'0'2152'0'0,"-6"-7"1598"0"0,4 6-3585 0 0,0 0 1 0 0,0-1 0 0 0,0 1 0 0 0,0 1 0 0 0,0-1 0 0 0,0 0-1 0 0,0 0 1 0 0,0 1 0 0 0,0-1 0 0 0,0 1 0 0 0,0 0-1 0 0,0-1 1 0 0,-1 1 0 0 0,1 0 0 0 0,-3 1 0 0 0,1-1-64 0 0,-1 1 1 0 0,1 0-1 0 0,-1 0 1 0 0,1 1 0 0 0,0 0-1 0 0,-8 3 1 0 0,2 1-127 0 0,1 0 0 0 0,0 0-1 0 0,1 0 1 0 0,-1 1 0 0 0,-10 13 0 0 0,-17 14-31 0 0,24-23 18 0 0,-17 19 1 0 0,27-27 36 0 0,-11 19 0 0 0,11-19 0 0 0,-1 5-12 0 0,3-7 10 0 0,0-1 0 0 0,0 1 1 0 0,0-1-1 0 0,-1 1 0 0 0,1-1 0 0 0,0 1 0 0 0,0-1 0 0 0,0 1 0 0 0,0-1 0 0 0,0 1 0 0 0,0-1 0 0 0,0 1 1 0 0,0-1-1 0 0,0 1 0 0 0,0-1 0 0 0,0 1 0 0 0,0-1 0 0 0,0 1 0 0 0,1-1 0 0 0,-1 1 0 0 0,0-1 0 0 0,0 1 1 0 0,0-1-1 0 0,1 0 0 0 0,-1 1 0 0 0,0-1 0 0 0,1 1 0 0 0,-1-1 0 0 0,0 0 0 0 0,1 1 0 0 0,-1-1 0 0 0,1 0 1 0 0,0 1-1 0 0,-1 0-8 0 0,3 1 4 0 0,0 0 0 0 0,0 1 0 0 0,0-1 0 0 0,0 0 0 0 0,0 0 0 0 0,0-1 0 0 0,0 1 1 0 0,1-1-1 0 0,-1 0 0 0 0,1 1 0 0 0,5 0 0 0 0,43 5-58 0 0,-41-6 61 0 0,7 1 214 0 0,29 6 0 0 0,-42-7-159 0 0,1 1 0 0 0,-1-1 0 0 0,0 1 0 0 0,0 1 0 0 0,0-1 0 0 0,0 1 0 0 0,0 0 0 0 0,-1 0 0 0 0,1 0 0 0 0,4 4 0 0 0,-9-6-6 0 0,1 0 1 0 0,0 0-1 0 0,0-1 1 0 0,-1 1-1 0 0,1 0 1 0 0,-1 0-1 0 0,1 0 1 0 0,-1 1-1 0 0,1-1 1 0 0,-1 0-1 0 0,1 0 1 0 0,-1 0-1 0 0,0 0 1 0 0,0 0-1 0 0,1 0 1 0 0,-1 1-1 0 0,0-1 1 0 0,0 0-1 0 0,0 0 1 0 0,-1 2-1 0 0,1-1 8 0 0,-1 1 0 0 0,0 0-1 0 0,0 0 1 0 0,0-1 0 0 0,0 1-1 0 0,0 0 1 0 0,-1-1 0 0 0,-1 3 0 0 0,-4 4 27 0 0,0 1 1 0 0,-1-2 0 0 0,-9 9-1 0 0,16-17-77 0 0,-9 10 16 0 0,-1-1 0 0 0,0-1 0 0 0,0 0 0 0 0,-1-1 0 0 0,0 0 0 0 0,-1 0 0 0 0,1-1 0 0 0,-1-1 0 0 0,0 0 0 0 0,-1-1 0 0 0,1-1 0 0 0,-1 0 0 0 0,-17 2 0 0 0,27-5-47 0 0,0 0 0 0 0,1 0 1 0 0,-1 0-1 0 0,0 0 0 0 0,0 0 0 0 0,0-1 0 0 0,1 1 0 0 0,-1-1 0 0 0,0 0 0 0 0,1-1 0 0 0,-1 1 1 0 0,1 0-1 0 0,-1-1 0 0 0,1 0 0 0 0,0 0 0 0 0,0 0 0 0 0,-1 0 0 0 0,1 0 0 0 0,1-1 1 0 0,-1 1-1 0 0,0-1 0 0 0,1 0 0 0 0,-1 0 0 0 0,-3-6 0 0 0,4 6-290 0 0,0-1 0 0 0,0 0-1 0 0,0 1 1 0 0,0-1 0 0 0,-1-7-1 0 0,3 10-126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47 10135 0 0,'0'0'10024'0'0,"-1"1"-9944"0"0,-79 185-53 0 0,76-176 169 0 0,1 0 1 0 0,0 0 0 0 0,1 0-1 0 0,0 0 1 0 0,1 1-1 0 0,-1 12 1 0 0,2-23-161 0 0,0 1 0 0 0,0-1 0 0 0,0 1 0 0 0,1 0 0 0 0,-1-1 1 0 0,0 1-1 0 0,0 0 0 0 0,1-1 0 0 0,-1 1 0 0 0,0-1 0 0 0,1 1 0 0 0,-1 0 0 0 0,0-1 0 0 0,1 1 1 0 0,-1-1-1 0 0,1 1 0 0 0,-1-1 0 0 0,1 0 0 0 0,-1 1 0 0 0,1-1 0 0 0,-1 1 0 0 0,1-1 1 0 0,0 0-1 0 0,-1 1 0 0 0,1-1 0 0 0,0 0 0 0 0,-1 0 0 0 0,1 0 0 0 0,-1 0 0 0 0,1 1 0 0 0,0-1 1 0 0,-1 0-1 0 0,1 0 0 0 0,0 0 0 0 0,-1 0 0 0 0,1 0 0 0 0,1-1 0 0 0,1 1 47 0 0,1 0 0 0 0,0 0 0 0 0,0-1 0 0 0,-1 0-1 0 0,5-1 1 0 0,3-2-20 0 0,-1-1 1 0 0,1 0-1 0 0,-1 0 0 0 0,0-1 0 0 0,-1 0 1 0 0,1-1-1 0 0,11-11 0 0 0,2-4 136 0 0,27-36 0 0 0,-43 49-596 0 0,0 0 1 0 0,-1 0-1 0 0,-1-1 0 0 0,0 0 0 0 0,0 0 0 0 0,5-16 1 0 0,-4 6-1258 0 0,-2 0 1 0 0,5-33 0 0 0,-7 38-4602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13 1839 0 0,'4'-13'14274'0'0,"-8"19"-11655"0"0,-8 17-3206 0 0,-150 299 3165 0 0,92-188-2374 0 0,55-104-196 0 0,-70 151-74 0 0,79-161-365 0 0,5-18 192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11975 0 0,'0'0'5947'0'0,"0"2"-5334"0"0,-45 102 1514 0 0,9-22-1639 0 0,32-73-462 0 0,-135 315 269 0 0,109-263-283 0 0,-39 72 40 0 0,49-98-30 0 0,3 1-1 0 0,-18 50 0 0 0,33-82-21 0 0,-1 14-20 0 0,3-16-73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13903 0 0,'0'0'5547'0'0,"2"-1"-4839"0"0,147-39 3226 0 0,-119 31-3628 0 0,88-24 443 0 0,151-22 0 0 0,-267 55-1345 0 0,3-1 892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283 261 2303 0 0,'0'0'1723'0'0,"11"-7"6366"0"0,-10 4-7831 0 0,-1 0-1 0 0,1 0 1 0 0,0 0 0 0 0,-1-1-1 0 0,0 1 1 0 0,0 0-1 0 0,0 0 1 0 0,0 0 0 0 0,0-1-1 0 0,0 1 1 0 0,-2-5-1 0 0,0-12 259 0 0,3 3-353 0 0,1-1-1 0 0,0 0 1 0 0,2 0 0 0 0,0 1-1 0 0,1 0 1 0 0,1 0 0 0 0,0 0-1 0 0,15-25 1 0 0,-21 41 370 0 0,0 0-509 0 0,0 1 0 0 0,0-1 1 0 0,0 1-1 0 0,1 0 0 0 0,-1-1 0 0 0,0 1 0 0 0,0 0 0 0 0,0-1 0 0 0,-1 1 1 0 0,1-1-1 0 0,0 1 0 0 0,0 0 0 0 0,0-1 0 0 0,0 1 0 0 0,0-1 0 0 0,0 1 0 0 0,0 0 1 0 0,-1-1-1 0 0,1 0 0 0 0,-8 2-23 0 0,0 0 1 0 0,0 0-1 0 0,0 1 0 0 0,0 0 1 0 0,0 0-1 0 0,0 1 0 0 0,1 0 1 0 0,-12 6-1 0 0,-56 37 96 0 0,51-30 38 0 0,2 1-1 0 0,-1 1 0 0 0,2 1 1 0 0,-36 41-1 0 0,52-54-21 0 0,1 1-1 0 0,0-1 1 0 0,0 1-1 0 0,0 0 1 0 0,1 0 0 0 0,0 0-1 0 0,0 0 1 0 0,1 0-1 0 0,0 1 1 0 0,-2 9-1 0 0,4-12-26 0 0,-1 0 0 0 0,1 0 0 0 0,0 0 0 0 0,1 0 0 0 0,-1 0-1 0 0,1 0 1 0 0,0 0 0 0 0,0-1 0 0 0,0 1 0 0 0,1 0 0 0 0,0-1-1 0 0,0 1 1 0 0,0-1 0 0 0,0 1 0 0 0,1-1 0 0 0,5 7 0 0 0,-7-10-57 0 0,1 1 1 0 0,-1-1 0 0 0,1 0-1 0 0,0 0 1 0 0,0 1 0 0 0,-1-1 0 0 0,1 0-1 0 0,0-1 1 0 0,0 1 0 0 0,0 0 0 0 0,0 0-1 0 0,0-1 1 0 0,0 1 0 0 0,0-1 0 0 0,0 0-1 0 0,0 0 1 0 0,1 0 0 0 0,-1 0 0 0 0,0 0-1 0 0,0 0 1 0 0,0 0 0 0 0,3-1 0 0 0,-1 0-3 0 0,0 0 0 0 0,0 0 0 0 0,0 0 0 0 0,0-1 0 0 0,0 1 0 0 0,0-1 1 0 0,-1 0-1 0 0,1 0 0 0 0,-1 0 0 0 0,4-3 0 0 0,63-71 96 0 0,-14 12-118 0 0,14-2-77 0 0,-66 60 61 0 0,-3 5-42 0 0,-37 84-11 0 0,31-73 64 0 0,-6 10 0 0 0,2 0 0 0 0,-13 40 0 0 0,19-49 0 0 0,3-2-13 0 0,0-7-81 0 0,10 2-1195 0 0,-1-2-260 0 0,0-3-442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2303 0 0,'0'0'17727'0'0,"-1"2"-17246"0"0,-7 16 177 0 0,-10 35-1 0 0,-3 11-412 0 0,-27 41-136 0 0,-114 184 1 0 0,136-242-89 0 0,25-45-185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84 4143 0 0,'7'-6'-302'0'0,"34"-27"2221"0"0,22-11 12794 0 0,-70 50-14189 0 0,-15 16-264 0 0,1 1 1 0 0,-22 29-1 0 0,-15 19-271 0 0,45-58 5 0 0,8-8-44 0 0,-1 1 1 0 0,1 0 0 0 0,0 0-1 0 0,0 0 1 0 0,-4 8 0 0 0,9-13-103 0 0,2 8-1482 0 0,1-6 1622 0 0,-1-1-1 0 0,0 0 0 0 0,1 0 0 0 0,0 0 1 0 0,-1-1-1 0 0,1 1 0 0 0,0 0 1 0 0,0-1-1 0 0,5 2 0 0 0,6 3 12 0 0,-1 2 159 0 0,-1 1-1 0 0,0 0 1 0 0,0 1-1 0 0,-1 0 1 0 0,19 24 0 0 0,-29-33 32 0 0,7 9 370 0 0,-7-9-518 0 0,1 1 0 0 0,-1 0-1 0 0,0-1 1 0 0,0 1 0 0 0,0 0 0 0 0,0 0 0 0 0,-1-1-1 0 0,1 1 1 0 0,0 0 0 0 0,-1 0 0 0 0,1 0-1 0 0,-1 0 1 0 0,0 0 0 0 0,1 0 0 0 0,-1 0-1 0 0,0 0 1 0 0,0 0 0 0 0,-1 4 0 0 0,0-3-19 0 0,0 0 0 0 0,0 0 1 0 0,0 0-1 0 0,-1 0 1 0 0,1-1-1 0 0,-1 1 1 0 0,1 0-1 0 0,-1-1 0 0 0,0 1 1 0 0,-5 4-1 0 0,-3 1 12 0 0,0 1-1 0 0,-1-1 1 0 0,0-1 0 0 0,-20 10-1 0 0,19-10-19 0 0,-1-1 0 0 0,0-1 0 0 0,0 0 1 0 0,0 0-1 0 0,-1-2 0 0 0,-19 4 0 0 0,27-6-32 0 0,1-1 1 0 0,0 1-1 0 0,0-1 1 0 0,-1-1 0 0 0,1 1-1 0 0,0-1 1 0 0,0 0-1 0 0,-1 0 1 0 0,1 0-1 0 0,0-1 1 0 0,0 1-1 0 0,0-1 1 0 0,1-1-1 0 0,-1 1 1 0 0,0-1-1 0 0,1 1 1 0 0,0-2 0 0 0,-1 1-1 0 0,1 0 1 0 0,-4-5-1 0 0,6 5-159 0 0,0 1 1 0 0,0 0-1 0 0,1-1 0 0 0,-1 1 0 0 0,1-1 0 0 0,0 1 1 0 0,-1-1-1 0 0,1 1 0 0 0,1-1 0 0 0,-1 0 0 0 0,0 0 1 0 0,0-3-1 0 0,0-9-1035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195 163 2759 0 0,'-7'3'15120'0'0,"10"0"-15024"0"0,0-1-1 0 0,0 0 1 0 0,1 0-1 0 0,-1 0 0 0 0,1 0 1 0 0,-1-1-1 0 0,1 0 1 0 0,0 1-1 0 0,0-1 1 0 0,-1 0-1 0 0,1-1 0 0 0,0 1 1 0 0,0-1-1 0 0,0 0 1 0 0,0 0-1 0 0,0 0 1 0 0,0 0-1 0 0,5-2 0 0 0,11-1 76 0 0,-1-1-1 0 0,25-9 1 0 0,-42 12-168 0 0,8-2 30 0 0,11-3 33 0 0,25-12 1 0 0,-41 16-64 0 0,-1 0 1 0 0,0-1-1 0 0,1 1 1 0 0,-1-1-1 0 0,0 0 1 0 0,0 0-1 0 0,-1 0 1 0 0,1-1 0 0 0,-1 1-1 0 0,1-1 1 0 0,4-7-1 0 0,-7 9-8 0 0,0 0 1 0 0,0 0-1 0 0,-1-1 0 0 0,1 1 0 0 0,0-1 0 0 0,-1 1 0 0 0,0 0 1 0 0,1-1-1 0 0,-1 1 0 0 0,0-1 0 0 0,0 1 0 0 0,-1-1 0 0 0,1 1 1 0 0,0-1-1 0 0,-1 1 0 0 0,0 0 0 0 0,1-1 0 0 0,-1 1 0 0 0,0 0 1 0 0,-2-4-1 0 0,2 5-9 0 0,0-1 0 0 0,0 0 1 0 0,0 1-1 0 0,0-1 0 0 0,0 1 0 0 0,-1-1 1 0 0,1 1-1 0 0,-1-1 0 0 0,1 1 0 0 0,-1 0 1 0 0,-3-2-1 0 0,0-1-34 0 0,1 2 19 0 0,1 0 0 0 0,-1 0 0 0 0,0 0 1 0 0,0 0-1 0 0,1 1 0 0 0,-1 0 1 0 0,0-1-1 0 0,0 1 0 0 0,0 1 1 0 0,-1-1-1 0 0,1 1 0 0 0,0-1 1 0 0,0 1-1 0 0,0 0 0 0 0,0 1 1 0 0,0-1-1 0 0,0 1 0 0 0,-1 0 0 0 0,1 0 1 0 0,-7 3-1 0 0,-6 2-11 0 0,1 2 0 0 0,-1 0-1 0 0,-21 15 1 0 0,21-12 62 0 0,16-11-22 0 0,-134 89-14 0 0,122-79 36 0 0,0 1 1 0 0,1 1 0 0 0,0 0-1 0 0,1 0 1 0 0,0 1 0 0 0,1 1-1 0 0,-13 22 1 0 0,21-33 6 0 0,0 1 0 0 0,0 0 0 0 0,1-1-1 0 0,0 1 1 0 0,-1 0 0 0 0,1 0 0 0 0,0 0 0 0 0,1 0 0 0 0,-1 0 0 0 0,1 0 0 0 0,0 0 0 0 0,0 0 0 0 0,0 0-1 0 0,0 0 1 0 0,1 0 0 0 0,0 0 0 0 0,2 6 0 0 0,-1-4 38 0 0,0-1-1 0 0,1 0 1 0 0,0-1 0 0 0,0 1-1 0 0,0 0 1 0 0,1-1 0 0 0,-1 0-1 0 0,1 0 1 0 0,0 0 0 0 0,1 0-1 0 0,-1 0 1 0 0,5 2 0 0 0,2 1 93 0 0,-1-1 0 0 0,1-1 1 0 0,-1 0-1 0 0,2 0 1 0 0,-1-1-1 0 0,0-1 1 0 0,23 5-1 0 0,-14-5-107 0 0,0-1 0 0 0,1-1-1 0 0,36-2 1 0 0,-54 1-520 0 0,1-1 0 0 0,0 1 0 0 0,0-1 0 0 0,0 0 0 0 0,0-1 0 0 0,0 1 0 0 0,-1 0 1 0 0,5-3-1 0 0,2-3-1195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1839 0 0,'0'0'83'0'0,"-1"1"-6"0"0,-2 2 742 0 0,1-1-1 0 0,0 1 0 0 0,0-1 1 0 0,0 1-1 0 0,0 0 0 0 0,0 0 0 0 0,0 0 1 0 0,1 0-1 0 0,0 0 0 0 0,-1 0 1 0 0,1 0-1 0 0,0 1 0 0 0,0-1 0 0 0,1 0 1 0 0,-1 5-1 0 0,1-4-383 0 0,0 1 0 0 0,0-1 0 0 0,1 0 0 0 0,0 0-1 0 0,0 0 1 0 0,0 0 0 0 0,0 0 0 0 0,1 0 0 0 0,-1 0 0 0 0,1 0 0 0 0,2 4 0 0 0,2 1-198 0 0,1 0 0 0 0,0-1 0 0 0,0 1 0 0 0,0-1 0 0 0,1 0 0 0 0,1-1 0 0 0,-1 0 0 0 0,16 10 0 0 0,59 31 461 0 0,64 45 711 0 0,-138-87-1409 0 0,-1-1-12 0 0,-7-4-53 0 0,12-15-4652 0 0,-8 4 2986 0 0,-1-1-48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9215 0 0,'0'0'2170'0'0,"-2"1"-837"0"0,-6 4-695 0 0,1-1 1 0 0,0 2-1 0 0,-1-1 0 0 0,1 1 1 0 0,1 0-1 0 0,-1 0 0 0 0,-9 14 1 0 0,-37 58 571 0 0,26-35-435 0 0,-3-2-157 0 0,-51 56 0 0 0,-43 28-1836 0 0,58-61-4623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8 9671 0 0,'0'0'440'0'0,"0"-1"-5"0"0,5-6 2049 0 0,-7 16-33 0 0,-85 261 1172 0 0,54-180-3040 0 0,-144 350 983 0 0,140-349-1499 0 0,19-45-82 0 0,18-45-251 0 0</inkml:trace>
  <inkml:trace contextRef="#ctx0" brushRef="#br0" timeOffset="1">0 580 12895 0 0,'0'0'1523'0'0,"2"0"-536"0"0,69 8 4945 0 0,39-6-3103 0 0,-95-3-2786 0 0,-1 0-1 0 0,0-1 1 0 0,0 0 0 0 0,0-1 0 0 0,0-1-1 0 0,0 0 1 0 0,17-9 0 0 0,-4 0-747 0 0,-1-1-1 0 0,37-25 1 0 0,-53 31-522 0 0,-2-1-56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33 432 3679 0 0,'-13'13'15795'0'0,"11"-14"-15668"0"0,1 0 0 0 0,0 0-1 0 0,-1 0 1 0 0,1 0 0 0 0,0 0 0 0 0,0-1 0 0 0,0 1 0 0 0,0 0-1 0 0,0-1 1 0 0,0 1 0 0 0,0 0 0 0 0,0-1 0 0 0,1 1 0 0 0,-1-1-1 0 0,0 0 1 0 0,0-1 0 0 0,0-1 18 0 0,1 1 0 0 0,0-1 0 0 0,-1 0-1 0 0,1 1 1 0 0,0-1 0 0 0,1 1 0 0 0,0-6 0 0 0,2-4 103 0 0,0 1 0 0 0,1-1 1 0 0,7-14-1 0 0,7-10-153 0 0,2 1 0 0 0,2 0-1 0 0,1 2 1 0 0,1 1 0 0 0,37-39 0 0 0,-52 61-992 0 0,1 1 0 0 0,21-17 1 0 0,-27 24 457 0 0,1 0 0 0 0,-1 0 0 0 0,1 0 0 0 0,0 1 1 0 0,-1 0-1 0 0,1 0 0 0 0,0 0 0 0 0,0 1 0 0 0,1-1 1 0 0,9 0-1 0 0,-4 1-5828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199 118 9671 0 0,'0'0'2682'0'0,"2"1"-842"0"0,12 4-848 0 0,0-1 0 0 0,0 0 0 0 0,0-1 0 0 0,25 2 0 0 0,-32-5-725 0 0,-1 0 0 0 0,0 0 0 0 0,0 0 0 0 0,0 0 0 0 0,0-1 0 0 0,1 0 0 0 0,-1-1 1 0 0,0 1-1 0 0,-1-1 0 0 0,1 0 0 0 0,0 0 0 0 0,0-1 0 0 0,-1 0 0 0 0,7-4 0 0 0,-10 5-325 0 0,0-1 0 0 0,1 1 0 0 0,-1-1-1 0 0,0 1 1 0 0,0-1 0 0 0,0 0 0 0 0,-1 0 0 0 0,1 0 0 0 0,-1 0-1 0 0,1 0 1 0 0,-1 0 0 0 0,0-1 0 0 0,0 1 0 0 0,0 0 0 0 0,-1 0-1 0 0,1-1 1 0 0,-1 1 0 0 0,0-1 0 0 0,0 1 0 0 0,0-4 0 0 0,-1 5 15 0 0,1 0 0 0 0,0 0 1 0 0,0-1-1 0 0,-1 1 1 0 0,0 0-1 0 0,1 0 1 0 0,-1 0-1 0 0,0 0 1 0 0,0 0-1 0 0,0 0 1 0 0,0 0-1 0 0,0 1 1 0 0,0-1-1 0 0,-1 0 0 0 0,1 1 1 0 0,0-1-1 0 0,-1 0 1 0 0,0 1-1 0 0,1 0 1 0 0,-1-1-1 0 0,0 1 1 0 0,0 0-1 0 0,1 0 1 0 0,-1 0-1 0 0,0 0 1 0 0,0 0-1 0 0,0 0 1 0 0,0 1-1 0 0,-1-1 0 0 0,1 1 1 0 0,0-1-1 0 0,-3 1 1 0 0,-2 0-112 0 0,-1 0 0 0 0,1 1 0 0 0,0 0 0 0 0,0 0 0 0 0,0 1 0 0 0,0-1 0 0 0,-12 6 0 0 0,-47 25-159 0 0,48-22 315 0 0,-9 4-15 0 0,0 1 0 0 0,-42 32 1 0 0,59-38 62 0 0,0-1 1 0 0,1 1 0 0 0,0 0 0 0 0,1 1 0 0 0,0 0 0 0 0,0 0 0 0 0,1 1 0 0 0,1 0 0 0 0,-8 16 0 0 0,13-24-38 0 0,0 0 1 0 0,0 0-1 0 0,1 0 1 0 0,-1 0 0 0 0,1 0-1 0 0,0 0 1 0 0,-1 1-1 0 0,2-1 1 0 0,-1 0-1 0 0,0 0 1 0 0,0 0-1 0 0,1 0 1 0 0,0 1-1 0 0,0-1 1 0 0,-1 0-1 0 0,2 0 1 0 0,-1 0-1 0 0,0-1 1 0 0,1 1 0 0 0,-1 0-1 0 0,1 0 1 0 0,0-1-1 0 0,0 1 1 0 0,0-1-1 0 0,0 0 1 0 0,4 4-1 0 0,0 0 54 0 0,1-1-1 0 0,-1 0 1 0 0,1 0-1 0 0,0-1 1 0 0,0 1-1 0 0,0-2 1 0 0,1 1-1 0 0,0-1 1 0 0,8 3 0 0 0,-9-4-185 0 0,1-1 0 0 0,-1 1 1 0 0,1-1-1 0 0,-1-1 0 0 0,1 1 1 0 0,0-1-1 0 0,-1-1 0 0 0,1 1 1 0 0,-1-1-1 0 0,1-1 0 0 0,-1 1 1 0 0,1-1-1 0 0,-1-1 0 0 0,0 1 1 0 0,11-7-1 0 0,-2 1-1061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98 8751 0 0,'0'0'674'0'0,"0"2"-438"0"0,-1 8 847 0 0,0-1 0 0 0,-1 1 0 0 0,1-1 1 0 0,-2 1-1 0 0,1-1 0 0 0,-7 15 1 0 0,-1-2 1184 0 0,-20 33 1323 0 0,30-56-3585 0 0,0 1 0 0 0,-1-1 0 0 0,1 1 0 0 0,0-1 0 0 0,-1 1 0 0 0,1-1 0 0 0,0 1 0 0 0,0-1 0 0 0,-1 1 0 0 0,1-1 0 0 0,0 1 0 0 0,0-1 0 0 0,0 1 0 0 0,0-1 0 0 0,0 1 0 0 0,0-1 0 0 0,0 1 0 0 0,0-1 0 0 0,0 0 0 0 0,0 1 0 0 0,0-1 0 0 0,0 1 0 0 0,0-1 0 0 0,2-15 69 0 0,0 9-81 0 0,1 0 0 0 0,-1 0 1 0 0,1 1-1 0 0,1-1 0 0 0,-1 0 1 0 0,1 1-1 0 0,0 0 0 0 0,10-11 0 0 0,-6 9-8 0 0,0 0 0 0 0,1 0 0 0 0,0 0-1 0 0,19-11 1 0 0,-17 13 11 0 0,1 0-1 0 0,0 0 1 0 0,0 2-1 0 0,0-1 1 0 0,1 1-1 0 0,-1 1 1 0 0,1 0-1 0 0,0 1 1 0 0,0 0-1 0 0,0 1 1 0 0,0 1 0 0 0,0 0-1 0 0,0 1 1 0 0,24 4-1 0 0,-34-5 24 0 0,-1 1-1 0 0,0 0 1 0 0,0-1 0 0 0,0 1-1 0 0,-1 0 1 0 0,1 0 0 0 0,0 0-1 0 0,0 0 1 0 0,0 1 0 0 0,-1-1-1 0 0,1 0 1 0 0,0 1 0 0 0,-1-1-1 0 0,0 1 1 0 0,1 0-1 0 0,1 2 1 0 0,-1-1 15 0 0,-1 1 0 0 0,1-1-1 0 0,-1 0 1 0 0,0 1 0 0 0,0-1 0 0 0,0 1-1 0 0,0-1 1 0 0,-1 1 0 0 0,1 4-1 0 0,-1-2-2 0 0,0 0 0 0 0,0 0 0 0 0,-1-1 0 0 0,1 1 0 0 0,-1-1 0 0 0,-1 1 0 0 0,1-1 0 0 0,-1 1 0 0 0,0-1-1 0 0,0 0 1 0 0,0 0 0 0 0,-6 9 0 0 0,6-11-6 0 0,-11 12 8 0 0,2-5-158 0 0,13-15-156 0 0,18-17-196 0 0,26-26 256 0 0,40-37-570 0 0,-70 70 670 0 0,0 2 1 0 0,2 0 0 0 0,28-16-1 0 0,-42 27 146 0 0,-1 0-1 0 0,0 1 1 0 0,1 0-1 0 0,-1-1 1 0 0,1 1-1 0 0,0 1 0 0 0,-1-1 1 0 0,1 1-1 0 0,5-1 1 0 0,-8 2-1 0 0,0-1-1 0 0,0 1 1 0 0,0 0 0 0 0,0 0 0 0 0,0 0-1 0 0,0 0 1 0 0,-1 0 0 0 0,1 0 0 0 0,0 0-1 0 0,-1 0 1 0 0,1 0 0 0 0,0 0 0 0 0,-1 0-1 0 0,1 2 1 0 0,0-2-2 0 0,1 7 138 0 0,1 1 0 0 0,-1-1-1 0 0,0 1 1 0 0,-1 0-1 0 0,1 14 1 0 0,1 2 71 0 0,-1-7-123 0 0,-1 33-1 0 0,-1-34-98 0 0,1-14 9 0 0,0 1-16 0 0,-5 11-129 0 0,3-13-317 0 0,0 1 584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115 133 9215 0 0,'0'0'1266'0'0,"2"1"251"0"0,4 1-339 0 0,1 0 0 0 0,-1 0 1 0 0,1-1-1 0 0,-1 1 0 0 0,1-2 0 0 0,13 2 0 0 0,44-7-156 0 0,-35 3-562 0 0,-22 0-410 0 0,0-1 0 0 0,-1 1 0 0 0,0-1 0 0 0,1 0 0 0 0,-1 0 1 0 0,0-1-1 0 0,0 1 0 0 0,8-9 0 0 0,-9 9-18 0 0,0-2-14 0 0,1 1-1 0 0,-1-1 1 0 0,-1 1 0 0 0,1-2 0 0 0,7-9 0 0 0,-10 11-52 0 0,1 1 0 0 0,-1-1 1 0 0,0 0-1 0 0,-1 0 0 0 0,1 0 0 0 0,-1 0 1 0 0,1 0-1 0 0,-1 0 0 0 0,0-1 1 0 0,-1 1-1 0 0,1-6 0 0 0,-1 10 17 0 0,0 0-1 0 0,0-1 0 0 0,0 1 0 0 0,0 0 0 0 0,0-1 1 0 0,0 1-1 0 0,0 0 0 0 0,0 0 0 0 0,0-1 0 0 0,-1 1 0 0 0,1 0 1 0 0,0 0-1 0 0,0-1 0 0 0,0 1 0 0 0,0 0 0 0 0,-1 0 1 0 0,1 0-1 0 0,0-1 0 0 0,0 1 0 0 0,0 0 0 0 0,-1 0 0 0 0,1 0 1 0 0,0-1-1 0 0,0 1 0 0 0,-1 0 0 0 0,1 0 0 0 0,0 0 1 0 0,0 0-1 0 0,-1 0 0 0 0,1 0 0 0 0,0 0 0 0 0,0 0 1 0 0,-1 0-1 0 0,1 0 0 0 0,-16 1-231 0 0,-13 9 48 0 0,9 0 162 0 0,1 1 1 0 0,1 1-1 0 0,-33 26 0 0 0,7-3 53 0 0,19-18 76 0 0,2 2 1 0 0,0 1-1 0 0,-36 40 1 0 0,51-50 62 0 0,0 1 1 0 0,1-1-1 0 0,0 2 1 0 0,-9 20-1 0 0,13-24 44 0 0,0-1 0 0 0,1 1 0 0 0,0 0 0 0 0,0-1-1 0 0,1 1 1 0 0,0 0 0 0 0,0 0 0 0 0,2 15 0 0 0,-1-21-111 0 0,1 1 0 0 0,-1-1 0 0 0,1 1 0 0 0,0-1 0 0 0,-1 0 0 0 0,1 1 0 0 0,1-1 0 0 0,-1 0 0 0 0,0 1 0 0 0,0-1 0 0 0,1 0 1 0 0,0 0-1 0 0,-1 0 0 0 0,1 0 0 0 0,0-1 0 0 0,0 1 0 0 0,0 0 0 0 0,0-1 0 0 0,0 1 0 0 0,0-1 0 0 0,0 0 0 0 0,0 1 0 0 0,1-1 0 0 0,-1 0 0 0 0,1-1 0 0 0,3 2 0 0 0,6 1 140 0 0,1 0 1 0 0,-1-1-1 0 0,25 1 0 0 0,-33-3-198 0 0,76 0 541 0 0,-68-1-536 0 0,-1 0 0 0 0,0-1 0 0 0,1-1 0 0 0,20-6-1 0 0,-24 5-32 0 0,-1 0-78 0 0,0-1-3091 0 0,-15 7-2520 0 0,1 0 4784 0 0,-2 2-5691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3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396 187 4143 0 0,'0'0'191'0'0,"-1"2"-11"0"0,-1 9 3739 0 0,2-9-2646 0 0,2 6 1115 0 0,-2-8-2205 0 0,1 0 1 0 0,-1 0-1 0 0,0 0 1 0 0,1 0-1 0 0,-1 0 1 0 0,0 0-1 0 0,0 0 0 0 0,1 0 1 0 0,-1 0-1 0 0,0 0 1 0 0,1 0-1 0 0,-1 0 1 0 0,0 0-1 0 0,0 0 1 0 0,1 0-1 0 0,-1 0 1 0 0,0 0-1 0 0,1-1 1 0 0,-1 1-1 0 0,0 0 0 0 0,0 0 1 0 0,1 0-1 0 0,-1 0 1 0 0,0-1-1 0 0,0 1 1 0 0,2-1 1615 0 0,-1-1-1699 0 0,1-3-79 0 0,0 2-12 0 0,-1 0 0 0 0,0 0 0 0 0,0-1 0 0 0,0 1 0 0 0,-1 0 0 0 0,1-7 0 0 0,5-26-9 0 0,-3 16-19 0 0,-1 0-1 0 0,-1 0 1 0 0,-1-23 0 0 0,0 13 6 0 0,0 28-41 0 0,-2 3 1 0 0,-1-1 50 0 0,1 1 0 0 0,-1 0 0 0 0,0 0 0 0 0,1 0 0 0 0,-1 0 0 0 0,1 0 0 0 0,0 1-1 0 0,-1-1 1 0 0,-3 4 0 0 0,-21 21-57 0 0,0-2-8 0 0,5-6-14 0 0,0 1 1 0 0,-35 40-1 0 0,-28 51-45 0 0,75-96 126 0 0,-20 28-1 0 0,2 1-1 0 0,1 0 0 0 0,-21 51 0 0 0,46-88-7 0 0,0 1 0 0 0,0-1 0 0 0,0 0 0 0 0,1 1 0 0 0,-1 11 0 0 0,3-4 10 0 0,0-13 2 0 0,-1 0 0 0 0,0 0 0 0 0,1 0 0 0 0,0 0 0 0 0,-1 0 0 0 0,1 0 1 0 0,-1-1-1 0 0,1 1 0 0 0,0 0 0 0 0,0 0 0 0 0,-1-1 0 0 0,1 1 0 0 0,0 0 0 0 0,0-1 0 0 0,0 1 0 0 0,0-1 0 0 0,0 1 0 0 0,0-1 0 0 0,0 1 0 0 0,0-1 0 0 0,0 0 0 0 0,0 1 0 0 0,0-1 0 0 0,0 0 0 0 0,0 0 0 0 0,0 0 0 0 0,0 0 0 0 0,0 0 0 0 0,0 0 1 0 0,0 0-1 0 0,0 0 0 0 0,0 0 0 0 0,0-1 0 0 0,1 1 0 0 0,-1 0 0 0 0,0-1 0 0 0,0 1 0 0 0,0-1 0 0 0,6-2 47 0 0,0-1 1 0 0,0 1 0 0 0,-1-1-1 0 0,8-7 1 0 0,-6 5 0 0 0,19-14-11 0 0,-1-2 1 0 0,0-1-1 0 0,30-37 1 0 0,55-87 72 0 0,-98 128-112 0 0,13-29 0 0 0,-21 37 2 0 0,-10 17-1 0 0,-9 27-16 0 0,12-30 2 0 0,2-1 8 0 0,-1-1 1 0 0,1 1 0 0 0,0-1-1 0 0,-1 1 1 0 0,1-1-1 0 0,0 1 1 0 0,0-1 0 0 0,0 1-1 0 0,1-1 1 0 0,-1 1-1 0 0,0-1 1 0 0,1 3 0 0 0,-1 9-7 0 0,0 1 1 0 0,-1 0-1 0 0,0-1 1 0 0,-1 1-1 0 0,-1 0 1 0 0,0-1-1 0 0,-1 0 1 0 0,-6 15-1 0 0,-1-2-39 0 0,-1-1 0 0 0,-30 45 1 0 0,41-68-73 0 0,3-5-1258 0 0,7-9 752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51 176 13103 0 0,'-3'-2'151'0'0,"1"1"0"0"0,-1-1 0 0 0,0 1 0 0 0,1 0 0 0 0,-1 0 0 0 0,-4-1 0 0 0,-21-8 4843 0 0,41 16-4173 0 0,17 6-504 0 0,0-1 0 0 0,1-2 0 0 0,0 0 0 0 0,0-3 0 0 0,1 0 0 0 0,0-2 0 0 0,0-1 0 0 0,37-2 0 0 0,38-7-167 0 0,115-20 0 0 0,-178 20-60 0 0,134-22-592 0 0,254-75 0 0 0,-317 63-3191 0 0,-80 26 1899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4:4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28 9215 0 0,'0'0'707'0'0,"9"-8"3092"0"0,-7 5-3056 0 0,4-10 5121 0 0,-7 10-3529 0 0,-5 4-2316 0 0,-4 6 3 0 0,-1-1 0 0 0,2 2 0 0 0,-1-1 1 0 0,-10 11-1 0 0,-33 40 14 0 0,17-18-42 0 0,-67 79-466 0 0,101-116 396 0 0,-1 0 0 0 0,1 1 0 0 0,0-1 0 0 0,0 1 0 0 0,1 0 0 0 0,-1-1 0 0 0,-1 6 0 0 0,3-8-86 0 0,34 6-524 0 0,17-13 536 0 0,-34 3 139 0 0,0 1-1 0 0,-1 1 0 0 0,1 1 1 0 0,24 2-1 0 0,-13 1 63 0 0,-9-1 72 0 0,0 1 0 0 0,32 10 0 0 0,-46-12-55 0 0,-1 1 0 0 0,1-1 1 0 0,-1 1-1 0 0,0 1 0 0 0,1-1 1 0 0,-1 0-1 0 0,0 1 0 0 0,-1 0 1 0 0,1 0-1 0 0,0 0 0 0 0,-1 1 1 0 0,0-1-1 0 0,0 1 0 0 0,0 0 1 0 0,0-1-1 0 0,3 7 0 0 0,-6-7-1 0 0,1 0 0 0 0,-1 0 0 0 0,0 0 0 0 0,1 0 0 0 0,-1 1 0 0 0,-1-1 0 0 0,1 0 0 0 0,-1 0-1 0 0,1 0 1 0 0,-1 1 0 0 0,0-1 0 0 0,-1 4 0 0 0,1-6-47 0 0,-2 8 64 0 0,0 0 1 0 0,-1 0-1 0 0,0-1 1 0 0,0 1 0 0 0,-1-1-1 0 0,0 0 1 0 0,-1 0-1 0 0,0-1 1 0 0,-11 12-1 0 0,7-10 15 0 0,0-1 0 0 0,0 0 0 0 0,-1 0 0 0 0,0-1 0 0 0,-1-1 0 0 0,-18 8 0 0 0,3-3 38 0 0,-45 12-1 0 0,62-20-169 0 0,-1-1 0 0 0,1 0 0 0 0,0-1 0 0 0,-1 0 0 0 0,1-1 0 0 0,-1 0 0 0 0,-18-3-1 0 0,27 3-55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3223 0 0,'0'0'14478'0'0,"-1"2"-14156"0"0,-2 8-33 0 0,-2 0 0 0 0,1-1-1 0 0,-1 1 1 0 0,0-1 0 0 0,-13 17 0 0 0,-39 40 285 0 0,42-50-551 0 0,5-5-89 0 0,-1 0 1 0 0,0 0-1 0 0,-19 13 0 0 0,29-23-250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447 550 9327 0 0,'0'0'2363'0'0,"2"1"-1620"0"0,6 6-7 0 0,-6-5-62 0 0,0-2-30 0 0,2-1-430 0 0,1 1 0 0 0,-1-1-1 0 0,0 0 1 0 0,0 0 0 0 0,0-1-1 0 0,0 1 1 0 0,0-1 0 0 0,0 0-1 0 0,0 0 1 0 0,0 0-1 0 0,0-1 1 0 0,-1 1 0 0 0,0-1-1 0 0,6-5 1 0 0,4-5 164 0 0,-1 0 1 0 0,14-19-1 0 0,-14 14-299 0 0,0 0-1 0 0,-1-1 1 0 0,-1-1-1 0 0,13-33 1 0 0,21-88-563 0 0,-13 35-230 0 0,-29 99 663 0 0,10-34-385 0 0,-11 38 403 0 0,-1-1-1 0 0,1 1 1 0 0,-1 0 0 0 0,0-1-1 0 0,0 1 1 0 0,0 0-1 0 0,0-1 1 0 0,0 1-1 0 0,-1 0 1 0 0,-1-5-1 0 0,2 8 31 0 0,0 0-1 0 0,0-1 1 0 0,0 1 0 0 0,-1-1-1 0 0,1 1 1 0 0,0 0-1 0 0,0-1 1 0 0,-1 1-1 0 0,1 0 1 0 0,0 0 0 0 0,0-1-1 0 0,-1 1 1 0 0,1 0-1 0 0,0 0 1 0 0,-1-1 0 0 0,1 1-1 0 0,0 0 1 0 0,-1 0-1 0 0,1 0 1 0 0,0-1-1 0 0,-1 1 1 0 0,1 0 0 0 0,-1 0-1 0 0,1 0 1 0 0,0 0-1 0 0,-1 0 1 0 0,1 0-1 0 0,-1 0 1 0 0,1 0 0 0 0,0 0-1 0 0,-1 0 1 0 0,1 0-1 0 0,-1 0 1 0 0,1 0 0 0 0,0 0-1 0 0,-1 0 1 0 0,1 1-1 0 0,-1-1 1 0 0,-4 1-1 0 0,-1 0 0 0 0,1 0 0 0 0,0 1 0 0 0,0 0-1 0 0,0 0 1 0 0,0 0 0 0 0,1 0 0 0 0,-1 1 0 0 0,1 0 0 0 0,-1 0 0 0 0,1 0 0 0 0,0 0 0 0 0,-5 6 0 0 0,-5 6-6 0 0,0 0 1 0 0,-12 19 0 0 0,-1 6-2 0 0,-43 83 0 0 0,-7 51 243 0 0,28-35-143 0 0,1-2-18 0 0,38-112-45 0 0,-5 13 90 0 0,-2 0-1 0 0,-1-2 1 0 0,-29 45-1 0 0,35-63-85 0 0,-1 0-1 0 0,-1-1 1 0 0,0 0 0 0 0,-21 17-1 0 0,-5 0-3 0 0,-46 34-192 0 0,85-67-58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4607 0 0,'0'0'208'0'0,"1"3"396"0"0,2 0 68 0 0,0 0 0 0 0,0-1-1 0 0,0 1 1 0 0,0-1 0 0 0,1 1-1 0 0,-1-1 1 0 0,1 0-1 0 0,-1 0 1 0 0,1-1 0 0 0,0 1-1 0 0,0-1 1 0 0,0 1-1 0 0,-1-1 1 0 0,8 1 0 0 0,6 0 95 0 0,-1 0 0 0 0,23-1 0 0 0,-14-2-471 0 0,-1-1 0 0 0,1-1 0 0 0,-1-1 0 0 0,35-11 0 0 0,93-39 777 0 0,-34 10-1042 0 0,-86 34-1361 0 0,-3-2-488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14 4607 0 0,'8'-13'5595'0'0,"-12"27"-5026"0"0,0 0-1 0 0,-1 0 1 0 0,-1 0 0 0 0,0-1-1 0 0,-1 0 1 0 0,-10 16 0 0 0,-8 15 137 0 0,-98 212 1899 0 0,83-176-2372 0 0,-4 0 1 0 0,-78 107-1 0 0,95-153-421 0 0,-3-1-1 0 0,0-2 1 0 0,-59 47 0 0 0,74-67-627 0 0,-30 18 1 0 0,34-23-151 0 0,-3 2-603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4607 0 0,'0'0'208'0'0,"3"3"-9"0"0,2 3 1020 0 0,1 0-1 0 0,0 0 1 0 0,0 0 0 0 0,0-1-1 0 0,1 0 1 0 0,0 0 0 0 0,0-1-1 0 0,13 6 1 0 0,-14-8-1027 0 0,-1 0 1 0 0,1 0 0 0 0,0-1 0 0 0,-1 0-1 0 0,7 0 1 0 0,13 0 350 0 0,-1-1 1 0 0,0-1-1 0 0,0-1 1 0 0,36-8-1 0 0,91-35 463 0 0,-124 35-1648 0 0,-2-1 1 0 0,33-18 0 0 0,-37 15-490 0 0,-1-2-12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5527 0 0,'-1'2'423'0'0,"-29"29"1827"0"0,3 2 0 0 0,-31 45 0 0 0,-40 79 1767 0 0,75-117-3690 0 0,-61 99 564 0 0,16-30-284 0 0,26-38-230 0 0,-54 67-1 0 0,33-53-54 0 0,34-43-258 0 0,-57 60 0 0 0,69-84-164 0 0,-12 11 106 0 0,28-29 54 0 0,1-1 0 0 0,1-3-68 0 0,-1 0-1 0 0,1 0 1 0 0,0 0-1 0 0,1 0 1 0 0,-1 0-1 0 0,0 0 1 0 0,1 1-1 0 0,0-1 0 0 0,0 1 1 0 0,4-6-1 0 0,27-34-180 0 0,-30 40 174 0 0,11-13-50 0 0,0 1 1 0 0,1 1 0 0 0,1 0 0 0 0,1 1-1 0 0,0 1 1 0 0,0 0 0 0 0,1 1 0 0 0,0 1 0 0 0,1 1-1 0 0,0 1 1 0 0,32-9 0 0 0,-50 16 84 0 0,0 0 1 0 0,1 1-1 0 0,-1 0 1 0 0,1-1 0 0 0,-1 1-1 0 0,1 0 1 0 0,-1 0-1 0 0,0-1 1 0 0,1 1-1 0 0,-1 0 1 0 0,1 1-1 0 0,-1-1 1 0 0,1 0-1 0 0,-1 0 1 0 0,1 1-1 0 0,-1-1 1 0 0,0 0-1 0 0,1 1 1 0 0,-1 0-1 0 0,0-1 1 0 0,1 1-1 0 0,-1 0 1 0 0,0 0 0 0 0,0-1-1 0 0,0 1 1 0 0,1 0-1 0 0,-1 0 1 0 0,0 0-1 0 0,0 0 1 0 0,-1 1-1 0 0,1-1 1 0 0,0 0-1 0 0,0 0 1 0 0,0 1-1 0 0,-1-1 1 0 0,1 0-1 0 0,-1 1 1 0 0,1-1-1 0 0,-1 0 1 0 0,1 1-1 0 0,-1-1 1 0 0,0 1 0 0 0,0-1-1 0 0,0 1 1 0 0,0-1-1 0 0,0 0 1 0 0,0 3-1 0 0,-1 8 56 0 0,-1-1 0 0 0,0 0 0 0 0,-1 0 0 0 0,0 0 0 0 0,-1 0 1 0 0,-9 19-1 0 0,3-6-41 0 0,-37 77-225 0 0,46-99 41 0 0,0-1 0 0 0,0 1 0 0 0,1 0 0 0 0,-1 0 0 0 0,1 0 0 0 0,-1-1 0 0 0,1 1 0 0 0,0 0 0 0 0,-1 2 0 0 0,1-2-1395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98 8287 0 0,'0'0'382'0'0,"2"1"-8"0"0,45 8 2323 0 0,-21-3 998 0 0,50 4-1 0 0,-68-10-3570 0 0,-1 0-1 0 0,1 0 0 0 0,0 0 1 0 0,-1-1-1 0 0,1 0 1 0 0,0-1-1 0 0,-1 0 0 0 0,0 0 1 0 0,1-1-1 0 0,-1 0 0 0 0,8-4 1 0 0,-14 6-124 0 0,0 0 1 0 0,0 1-1 0 0,1-1 0 0 0,-1 0 1 0 0,0 0-1 0 0,0 0 0 0 0,-1 0 1 0 0,1 0-1 0 0,0-1 0 0 0,0 1 1 0 0,0 0-1 0 0,-1 0 0 0 0,1-1 1 0 0,-1 1-1 0 0,1 0 0 0 0,-1 0 1 0 0,1-1-1 0 0,-1 1 0 0 0,0-1 1 0 0,0 1-1 0 0,1 0 0 0 0,-1-1 1 0 0,0 1-1 0 0,0-1 0 0 0,-1 1 1 0 0,1-2-1 0 0,0 0-27 0 0,-1 1 0 0 0,0 0 0 0 0,1-1 0 0 0,-1 1 0 0 0,0-1 0 0 0,0 1 0 0 0,0 0 0 0 0,0 0 0 0 0,-1 0 0 0 0,1-1 0 0 0,-1 1 0 0 0,1 0 0 0 0,-4-3 0 0 0,1 2-55 0 0,0-1 1 0 0,0 1 0 0 0,0 0 0 0 0,0 1 0 0 0,0-1 0 0 0,-1 1 0 0 0,1-1 0 0 0,-1 1 0 0 0,1 1-1 0 0,-1-1 1 0 0,0 1 0 0 0,0 0 0 0 0,0 0 0 0 0,0 0 0 0 0,0 0 0 0 0,0 1 0 0 0,0 0 0 0 0,0 0 0 0 0,0 0-1 0 0,0 1 1 0 0,0 0 0 0 0,1 0 0 0 0,-1 0 0 0 0,0 0 0 0 0,0 1 0 0 0,1 0 0 0 0,-1 0 0 0 0,-7 4 0 0 0,-4 4 137 0 0,1 0 1 0 0,-1 1 0 0 0,2 0 0 0 0,0 1-1 0 0,0 1 1 0 0,1 1 0 0 0,0-1 0 0 0,2 2 0 0 0,-1 0-1 0 0,2 0 1 0 0,0 1 0 0 0,1 0 0 0 0,0 1 0 0 0,2 0-1 0 0,0 0 1 0 0,-6 23 0 0 0,12-35-48 0 0,-1 1 1 0 0,2-1-1 0 0,-1 1 1 0 0,0-1 0 0 0,1 1-1 0 0,0-1 1 0 0,0 1-1 0 0,1 0 1 0 0,0-1-1 0 0,0 1 1 0 0,0-1-1 0 0,0 0 1 0 0,3 6-1 0 0,-2-7-10 0 0,0 0 0 0 0,0 0-1 0 0,0-1 1 0 0,1 1-1 0 0,0-1 1 0 0,0 1-1 0 0,0-1 1 0 0,0 0 0 0 0,0 0-1 0 0,0 0 1 0 0,1-1-1 0 0,-1 1 1 0 0,1-1 0 0 0,0 0-1 0 0,0 0 1 0 0,0 0-1 0 0,4 1 1 0 0,3 0-361 0 0,0 0 1 0 0,0 0-1 0 0,14 0 0 0 0,11 1-5922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17 8287 0 0,'17'-16'2447'0'0,"-19"18"-1834"0"0,0 1-1 0 0,1-1 1 0 0,-1 1-1 0 0,1 0 1 0 0,0-1-1 0 0,-2 5 1 0 0,-2 5 307 0 0,-128 211 1857 0 0,80-138-2307 0 0,-61 97 284 0 0,-37 60-293 0 0,16 8-351 0 0,104-171-38 0 0,13-31-443 0 0,18-47 63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1375 0 0,'0'1'3870'0'0,"0"1"-2952"0"0,0 0 0 0 0,1-1 0 0 0,-1 1 1 0 0,0 0-1 0 0,0 0 0 0 0,1-1 0 0 0,-1 1 0 0 0,2 2 1 0 0,8 9 3983 0 0,-7-11-4583 0 0,0 0 1 0 0,1 1-1 0 0,-1-2 0 0 0,0 1 0 0 0,1 0 0 0 0,-1-1 0 0 0,1 1 0 0 0,3 0 1 0 0,5 0-307 0 0,0 1 1 0 0,0-2 0 0 0,0 0 0 0 0,18 0 0 0 0,9-4 395 0 0,1-1 0 0 0,0-2 0 0 0,54-16 0 0 0,111-48-1015 0 0,-178 59-799 0 0,0-1 0 0 0,-2-1 0 0 0,34-23 0 0 0,-43 24-239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21 4607 0 0,'2'0'208'0'0,"37"-8"2010"0"0,-15 2 4502 0 0,-11 3-4885 0 0,-12 2-1517 0 0,0 1 1 0 0,1-1-1 0 0,-1 1 0 0 0,1 0 1 0 0,-1-1-1 0 0,0 1 1 0 0,1 0-1 0 0,-1 0 1 0 0,1 0-1 0 0,1 0 0 0 0,-2 0-272 0 0,-1 1 0 0 0,1-1 0 0 0,-1 1 0 0 0,1-1 0 0 0,-1 0 0 0 0,1 1 0 0 0,-1-1 0 0 0,1 1 0 0 0,-1-1 0 0 0,0 1 0 0 0,1 0 0 0 0,-1-1 0 0 0,0 1 0 0 0,1-1 0 0 0,-1 1 0 0 0,0 0 0 0 0,0-1 0 0 0,0 1 0 0 0,0-1 0 0 0,1 1 0 0 0,-1 0-1 0 0,0-1 1 0 0,0 1 0 0 0,0 0 0 0 0,0-1 0 0 0,0 1 0 0 0,0 0 0 0 0,-1 0 0 0 0,1 3-6 0 0,-1 0-1 0 0,1 0 1 0 0,-1 0-1 0 0,0 0 1 0 0,0 0-1 0 0,0 0 1 0 0,-1 0-1 0 0,-3 5 1 0 0,-19 31 100 0 0,10-18-54 0 0,-231 354 775 0 0,183-294-781 0 0,3-3 25 0 0,-84 87 0 0 0,133-156-102 0 0,4-3 14 0 0,-1-1 0 0 0,1 1 0 0 0,-2-1-1 0 0,1-1 1 0 0,0 1 0 0 0,-1-1-1 0 0,0-1 1 0 0,-15 8 0 0 0,22-13-13 0 0,1 0 0 0 0,0 1 0 0 0,-1-1 0 0 0,1 1 0 0 0,0-1 0 0 0,0 1 0 0 0,-1-1 0 0 0,1 0 1 0 0,0 1-1 0 0,0-1 0 0 0,0 0 0 0 0,0 1 0 0 0,0-1 0 0 0,0 0 0 0 0,0 0 0 0 0,0-3 2 0 0,1 0 1 0 0,0 1-1 0 0,-1-1 0 0 0,1 0 1 0 0,1 0-1 0 0,-1 1 0 0 0,1-1 1 0 0,-1 1-1 0 0,1-1 0 0 0,0 1 1 0 0,3-4-1 0 0,30-36-19 0 0,-24 29 6 0 0,7-6-29 0 0,1 0-1 0 0,0 1 0 0 0,2 1 1 0 0,0 0-1 0 0,1 2 1 0 0,0 1-1 0 0,1 0 0 0 0,36-15 1 0 0,-57 29 70 0 0,0 0 0 0 0,0 0 0 0 0,0 0 0 0 0,0 1 0 0 0,0-1 0 0 0,0 1 0 0 0,0-1 0 0 0,0 1 0 0 0,0 0-1 0 0,0 0 1 0 0,0 0 0 0 0,0 0 0 0 0,0 0 0 0 0,0 0 0 0 0,1 1 0 0 0,-1-1 0 0 0,0 1 0 0 0,0-1 0 0 0,2 2 0 0 0,-3-1-5 0 0,1 0-1 0 0,-1 1 0 0 0,1-1 1 0 0,-1 0-1 0 0,1 1 0 0 0,-1-1 1 0 0,0 1-1 0 0,0 0 0 0 0,0-1 1 0 0,0 1-1 0 0,0 0 1 0 0,0 0-1 0 0,0 0 0 0 0,-1 0 1 0 0,1 0-1 0 0,-1 0 0 0 0,1 0 1 0 0,-1 0-1 0 0,1 3 0 0 0,-1 14-23 0 0,0 0-1 0 0,0 0 0 0 0,-2-1 0 0 0,-4 24 1 0 0,2-16-16 0 0,2-19-472 0 0,2 0 0 0 0,-1 0 0 0 0,1 0 0 0 0,1 12 1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54 316 4607 0 0,'-13'67'278'0'0,"6"-25"1934"0"0,4-28 513 0 0,3-10-2026 0 0,-1-1 1 0 0,0 1-1 0 0,1 0 0 0 0,-1-1 0 0 0,-1 1 1 0 0,1-1-1 0 0,0 1 0 0 0,-1-1 0 0 0,0 0 1 0 0,-3 6-1 0 0,5-9-600 0 0,0 0 0 0 0,-1 0 0 0 0,1 1 0 0 0,0-1 0 0 0,0 0 1 0 0,0 0-1 0 0,0 0 0 0 0,0 1 0 0 0,-1-1 0 0 0,1 0 0 0 0,0 0 0 0 0,0 0 0 0 0,0 0 0 0 0,-1 1 0 0 0,1-1 1 0 0,0 0-1 0 0,0 0 0 0 0,-1 0 0 0 0,1 0 0 0 0,0 0 0 0 0,0 0 0 0 0,0 0 0 0 0,-1 0 0 0 0,1 0 1 0 0,0 0-1 0 0,0 0 0 0 0,-1 0 0 0 0,1 0 0 0 0,0 0 0 0 0,0 0 0 0 0,-1 0 0 0 0,1 0 0 0 0,-5-8 816 0 0,4 6-849 0 0,1 0-1 0 0,-1-1 0 0 0,1 1 0 0 0,-1-1 0 0 0,1 0 0 0 0,0 1 0 0 0,0-4 0 0 0,3-6 168 0 0,1-1 0 0 0,-1 1 0 0 0,2 0 0 0 0,0 0 0 0 0,10-17 0 0 0,38-54 231 0 0,-26 47-683 0 0,2 1 1 0 0,2 1-1 0 0,1 1 1 0 0,2 2-1 0 0,1 1 1 0 0,67-43-1 0 0,-98 70-483 0 0,7-4 716 0 0,7 8-13703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61 9671 0 0,'0'0'875'0'0,"0"2"-719"0"0,0 2 205 0 0,-1-1 0 0 0,0 0 0 0 0,0 1 0 0 0,0-1 0 0 0,0 0 0 0 0,0 1 0 0 0,-1-1 0 0 0,-2 4 1 0 0,1-2 349 0 0,1-1 0 0 0,-1 1 1 0 0,1 0-1 0 0,-2 8 1 0 0,1 0-267 0 0,-1 0 0 0 0,0 0 0 0 0,-9 16 1 0 0,0 2 79 0 0,9-19-182 0 0,1 1 0 0 0,-4 19 0 0 0,6-21-134 0 0,-2 1 0 0 0,0-1-1 0 0,-5 14 1 0 0,6-21-142 0 0,1 0 0 0 0,-1 0 0 0 0,1 0 0 0 0,0 1 0 0 0,0-1-1 0 0,0 0 1 0 0,0 0 0 0 0,1 0 0 0 0,0 1 0 0 0,0-1 0 0 0,0 0 0 0 0,1 6-1 0 0,-1-9 121 0 0,8 0-76 0 0,-1-1-1 0 0,1 0 1 0 0,-1-1 0 0 0,1 1-1 0 0,-1-2 1 0 0,1 1 0 0 0,-1-1-1 0 0,0 0 1 0 0,0 0 0 0 0,0-1-1 0 0,7-3 1 0 0,-6 2-35 0 0,17-9 29 0 0,0-2 0 0 0,-1 0 0 0 0,38-31 0 0 0,-20 7-194 0 0,55-68 0 0 0,-18-1-5293 0 0,-67 89 496 0 0,-2-1-1220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 4607 0 0,'1'2'354'0'0,"4"3"-25"0"0,-1 1 0 0 0,0 0 0 0 0,4 10 0 0 0,13 39 10499 0 0,-20-54-10687 0 0,0 1 0 0 0,-1 0 0 0 0,1-1 0 0 0,0 1 0 0 0,0-1 0 0 0,0 1 0 0 0,1-1 0 0 0,-1 1 0 0 0,0-1 0 0 0,0 0 0 0 0,1 1 0 0 0,-1-1 0 0 0,1 0 0 0 0,-1 0 0 0 0,1 0 1 0 0,0 0-1 0 0,-1-1 0 0 0,1 1 0 0 0,0 0 0 0 0,-1-1 0 0 0,1 1 0 0 0,0-1 0 0 0,0 1 0 0 0,0-1 0 0 0,0 0 0 0 0,-1 0 0 0 0,5 0 0 0 0,0 0 42 0 0,-1 0-1 0 0,1-1 0 0 0,0 0 0 0 0,0 0 1 0 0,-1 0-1 0 0,1-1 0 0 0,7-3 0 0 0,-4 0-217 0 0,1 0 0 0 0,-1-1-1 0 0,0 0 1 0 0,-1 0 0 0 0,0-1-1 0 0,0 0 1 0 0,0-1 0 0 0,-1 0-1 0 0,0 0 1 0 0,0 0-1 0 0,-1-1 1 0 0,0 0 0 0 0,-1 0-1 0 0,0-1 1 0 0,0 1 0 0 0,6-20-1 0 0,-11 28-204 0 0,0 1 223 0 0,0-1 0 0 0,0 1 0 0 0,-1-1 0 0 0,1 1 0 0 0,0-1 0 0 0,0 1 0 0 0,0 0-1 0 0,-1-1 1 0 0,1 1 0 0 0,0-1 0 0 0,0 1 0 0 0,-1-1 0 0 0,1 1 0 0 0,0 0 0 0 0,-1-1 0 0 0,1 1 0 0 0,-1 0 0 0 0,1-1 0 0 0,0 1-1 0 0,-1 0 1 0 0,1 0 0 0 0,-1-1 0 0 0,1 1 0 0 0,-1 0 0 0 0,1 0 0 0 0,-1 0 0 0 0,1 0 0 0 0,-1 0 0 0 0,1-1 0 0 0,-1 1 0 0 0,1 0-1 0 0,-1 0 1 0 0,1 0 0 0 0,-1 0 0 0 0,1 1 0 0 0,-1-1 0 0 0,-19 3-208 0 0,10 2 198 0 0,0 0 0 0 0,1 0 0 0 0,-1 1 0 0 0,1 0 0 0 0,1 1 0 0 0,-16 15 1 0 0,-42 53 116 0 0,64-73-84 0 0,-18 23 176 0 0,1 1 1 0 0,-22 37-1 0 0,36-54-150 0 0,1 0 0 0 0,-1 0 0 0 0,2 1 0 0 0,-1-1 0 0 0,1 1 0 0 0,1 0 0 0 0,0 0 0 0 0,0 0 0 0 0,1 0 0 0 0,0 0 0 0 0,2 17 0 0 0,-1-25-13 0 0,1 1 0 0 0,-1 0 0 0 0,1-1 0 0 0,0 1 0 0 0,0-1 0 0 0,1 1 0 0 0,-1-1 1 0 0,0 1-1 0 0,1-1 0 0 0,-1 0 0 0 0,1 0 0 0 0,0 0 0 0 0,0 0 0 0 0,0 0 0 0 0,0 0 1 0 0,0 0-1 0 0,0-1 0 0 0,0 1 0 0 0,1-1 0 0 0,-1 1 0 0 0,1-1 0 0 0,-1 0 1 0 0,1 0-1 0 0,-1 0 0 0 0,5 1 0 0 0,4 1 52 0 0,1-1-1 0 0,-1 0 1 0 0,0-1 0 0 0,21 1-1 0 0,12-4-413 0 0,-1-2 0 0 0,0-2 0 0 0,0-2-1 0 0,58-19 1 0 0,-90 24-701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149 246 8751 0 0,'-7'2'253'0'0,"0"1"0"0"0,0 0 1 0 0,1 0-1 0 0,-1 0 0 0 0,1 1 0 0 0,0 0 0 0 0,0 0 0 0 0,-8 8 0 0 0,-3 5 1060 0 0,-18 23 0 0 0,25-28-1395 0 0,-8 13 153 0 0,18-25-70 0 0,-1 0 0 0 0,1 0 0 0 0,0 0 0 0 0,0 0-1 0 0,0 0 1 0 0,0 0 0 0 0,0 0 0 0 0,0 0 0 0 0,-1 1-1 0 0,1-1 1 0 0,0 0 0 0 0,0 0 0 0 0,0 0 0 0 0,0 0-1 0 0,0 0 1 0 0,0 0 0 0 0,0 0 0 0 0,0 1 0 0 0,0-1-1 0 0,0 0 1 0 0,0 0 0 0 0,-1 0 0 0 0,1 0 0 0 0,0 0 0 0 0,0 1-1 0 0,0-1 1 0 0,0 0 0 0 0,0 0 0 0 0,0 0 0 0 0,0 0-1 0 0,0 1 1 0 0,0-1 0 0 0,1 0 0 0 0,-1 0 0 0 0,0 0-1 0 0,0 0 1 0 0,0 0 0 0 0,0 0 0 0 0,0 1 0 0 0,0-1-1 0 0,0 0 1 0 0,0 0 0 0 0,0 0 0 0 0,0 0 0 0 0,0 0 0 0 0,1 0-1 0 0,-1 1 1 0 0,0-1 0 0 0,0 0 0 0 0,0 0 0 0 0,0 0-1 0 0,0 0 1 0 0,0 0 0 0 0,1 0 0 0 0,-1 0 0 0 0,0 0-1 0 0,2-1 13 0 0,1 0 0 0 0,-1 0 0 0 0,1-1 0 0 0,-1 1 0 0 0,0 0-1 0 0,0-1 1 0 0,1 0 0 0 0,2-3 0 0 0,13-15 81 0 0,25-36 0 0 0,-4 4-81 0 0,-13 21 214 0 0,2 1-1 0 0,60-50 1 0 0,-70 67 155 0 0,-1 0-1 0 0,1 2 1 0 0,1 0 0 0 0,0 1-1 0 0,0 0 1 0 0,1 2 0 0 0,28-8 0 0 0,-42 14-125 0 0,1 1 1 0 0,0-1-1 0 0,0 1 1 0 0,0 1-1 0 0,0-1 1 0 0,9 2-1 0 0,-15-1-224 0 0,-1 1 1 0 0,1-1-1 0 0,0 0 0 0 0,-1 1 0 0 0,1-1 0 0 0,0 1 1 0 0,-1-1-1 0 0,1 1 0 0 0,-1-1 0 0 0,1 1 0 0 0,-1-1 0 0 0,1 1 1 0 0,-1 0-1 0 0,1-1 0 0 0,-1 1 0 0 0,0 0 0 0 0,1-1 1 0 0,-1 1-1 0 0,0 0 0 0 0,1 0 0 0 0,0 1 40 0 0,0 2-62 0 0,1 0 0 0 0,-1-1 1 0 0,0 1-1 0 0,0 0 1 0 0,0 0-1 0 0,-1 0 1 0 0,1 0-1 0 0,-1 0 1 0 0,0-1-1 0 0,0 1 1 0 0,-1 0-1 0 0,1 0 1 0 0,-1 0-1 0 0,1 0 1 0 0,-1 0-1 0 0,-1 0 1 0 0,1-1-1 0 0,0 1 1 0 0,-1 0-1 0 0,-4 6 1 0 0,-3 6 35 0 0,-1 0 0 0 0,-1-1 0 0 0,-13 14 0 0 0,20-24-46 0 0,-18 22 5 0 0,3-3 11 0 0,-1 0-1 0 0,-2-2 1 0 0,-25 22-1 0 0,41-40-9 0 0,1 0 1 0 0,0-1-1 0 0,-1 0 0 0 0,0 0 0 0 0,0 0 1 0 0,-11 3-1 0 0,17-6-14 0 0,-1 0 0 0 0,1 0 0 0 0,-1 0 0 0 0,1 0 1 0 0,0 0-1 0 0,-1 0 0 0 0,1 0 0 0 0,-1 0 0 0 0,1 0 0 0 0,-1 0 0 0 0,1 0 1 0 0,-1 0-1 0 0,1-1 0 0 0,0 1 0 0 0,-1 0 0 0 0,1 0 0 0 0,-1 0 1 0 0,1-1-1 0 0,-1 1 0 0 0,1 0 0 0 0,0 0 0 0 0,-1-1 0 0 0,1 1 0 0 0,0 0 1 0 0,-1-1-1 0 0,1 1 0 0 0,0 0 0 0 0,0-1 0 0 0,-1 1 0 0 0,1-1 0 0 0,0 1 1 0 0,0 0-1 0 0,0-1 0 0 0,-1 1 0 0 0,1-1 0 0 0,0 1 0 0 0,0-1 0 0 0,0 0 1 0 0,-2-16-266 0 0,4 10 199 0 0,-1 1 0 0 0,1-1 0 0 0,0 1 0 0 0,1 0 0 0 0,0 0 1 0 0,0-1-1 0 0,0 2 0 0 0,0-1 0 0 0,1 0 0 0 0,6-6 0 0 0,4-5-149 0 0,31-27 1 0 0,-24 26 129 0 0,2 0-1 0 0,1 2 1 0 0,29-17 0 0 0,81-31-35 0 0,-115 56 211 0 0,0 1 1 0 0,0 1-1 0 0,1 0 0 0 0,22-2 1 0 0,-33 6 2 0 0,-1 1 0 0 0,1 0 1 0 0,-1 1-1 0 0,1 0 0 0 0,0 1 1 0 0,-1 0-1 0 0,1 0 0 0 0,-1 0 1 0 0,1 1-1 0 0,-1 1 1 0 0,0-1-1 0 0,10 5 0 0 0,-16-5-74 0 0,1-1 1 0 0,-1 1-1 0 0,0 0 0 0 0,1 0 0 0 0,-1 0 1 0 0,0 0-1 0 0,0 0 0 0 0,0 0 0 0 0,-1 0 1 0 0,1 1-1 0 0,0-1 0 0 0,-1 1 0 0 0,0-1 1 0 0,1 1-1 0 0,-1 0 0 0 0,0 0 0 0 0,0-1 1 0 0,-1 1-1 0 0,1 0 0 0 0,0 0 0 0 0,-1 0 1 0 0,0 0-1 0 0,0 0 0 0 0,0 0 0 0 0,0 0 1 0 0,0-1-1 0 0,0 1 0 0 0,-2 4 0 0 0,0 2 25 0 0,0 0 0 0 0,0 0 0 0 0,-1-1 0 0 0,-1 1 0 0 0,1-1 0 0 0,-2 1 0 0 0,-7 11 0 0 0,-11 16 123 0 0,3-5-51 0 0,-33 40 1 0 0,27-42-519 0 0,-42 38 1 0 0,66-65-68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63 4607 0 0,'0'0'820'0'0,"2"2"986"0"0,15 28 3519 0 0,-11-19-4103 0 0,0-1 0 0 0,0 1 0 0 0,13 13-1 0 0,-17-21-1081 0 0,0-1-1 0 0,1 1 0 0 0,-1-1 0 0 0,1 0 0 0 0,-1 0 0 0 0,1 0 0 0 0,0 0 1 0 0,0-1-1 0 0,0 1 0 0 0,0-1 0 0 0,0 0 0 0 0,0 1 0 0 0,1-1 0 0 0,-1-1 0 0 0,0 1 1 0 0,0 0-1 0 0,7-1 0 0 0,3 0 106 0 0,0-1 0 0 0,0-1 0 0 0,0 0 1 0 0,-1-1-1 0 0,1 0 0 0 0,-1-1 0 0 0,1-1 0 0 0,15-7 1 0 0,-7 1-125 0 0,-1-1 1 0 0,-1-1 0 0 0,35-28-1 0 0,-52 39-113 0 0,1-1-1 0 0,-1 1 1 0 0,1-1 0 0 0,-1 1-1 0 0,0-1 1 0 0,0 0 0 0 0,0 0-1 0 0,-1 0 1 0 0,1 0 0 0 0,2-5-1 0 0,-3-3-26 0 0,-1 10 9 0 0,0 0-1 0 0,0 0 0 0 0,0 0 0 0 0,0 0 0 0 0,-1 0 0 0 0,1 0 0 0 0,0 0 1 0 0,0 0-1 0 0,-1 0 0 0 0,1 0 0 0 0,-1 0 0 0 0,1 0 0 0 0,-1 1 0 0 0,1-1 0 0 0,-1 0 1 0 0,1 0-1 0 0,-1 0 0 0 0,0 1 0 0 0,1-1 0 0 0,-1 0 0 0 0,0 1 0 0 0,0-1 1 0 0,-1 0-1 0 0,1 0-8 0 0,-1 1 0 0 0,0-1 1 0 0,1 1-1 0 0,-1 0 0 0 0,0 0 1 0 0,1-1-1 0 0,-1 1 0 0 0,0 0 0 0 0,0 0 1 0 0,1 1-1 0 0,-1-1 0 0 0,-2 1 1 0 0,-6 1-84 0 0,1 2 0 0 0,0-1 0 0 0,-15 9 0 0 0,21-11 72 0 0,-197 114-996 0 0,174-97 965 0 0,1 1 0 0 0,0 1 0 0 0,1 1 0 0 0,2 2 0 0 0,-25 29 0 0 0,43-47 55 0 0,0 1-1 0 0,0 0 1 0 0,0 0-1 0 0,1 0 1 0 0,0 0-1 0 0,0 1 1 0 0,1-1 0 0 0,0 1-1 0 0,-3 13 1 0 0,4-18 5 0 0,1 1 1 0 0,0 0 0 0 0,0 0 0 0 0,0 0-1 0 0,0-1 1 0 0,1 1 0 0 0,-1 0 0 0 0,1-1-1 0 0,0 1 1 0 0,-1 0 0 0 0,1-1-1 0 0,0 1 1 0 0,1-1 0 0 0,-1 1 0 0 0,0-1-1 0 0,1 1 1 0 0,-1-1 0 0 0,1 0 0 0 0,0 0-1 0 0,0 0 1 0 0,0 0 0 0 0,0 0 0 0 0,0 0-1 0 0,0-1 1 0 0,0 1 0 0 0,0 0-1 0 0,4 1 1 0 0,0-1 1 0 0,0 1 0 0 0,0-1 0 0 0,1 0 0 0 0,-1 0-1 0 0,1-1 1 0 0,-1 0 0 0 0,1 0 0 0 0,-1 0 0 0 0,10-1 0 0 0,10-1-40 0 0,26-5 0 0 0,-40 4-9 0 0,9-1-685 0 0,22-6 1 0 0,-13 0-174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74 14079 0 0,'25'-24'1276'0'0,"-13"11"-895"0"0,-11 10-312 0 0,-1 1 27 0 0,1 1-50 0 0,-1 1 0 0 0,0-1 0 0 0,1 0 0 0 0,-1 1 0 0 0,0-1 0 0 0,0 0 0 0 0,1 0 0 0 0,-1 1 0 0 0,0-1 0 0 0,0 0 0 0 0,0 0 0 0 0,0 1 0 0 0,0-1 0 0 0,0 0 0 0 0,0 0 0 0 0,0 0 0 0 0,-1 1 0 0 0,1-1 0 0 0,0 0 0 0 0,0 1 0 0 0,0-1 0 0 0,-1 0 0 0 0,1 0 0 0 0,-1 1 0 0 0,1-1 0 0 0,0 1 0 0 0,-1-1 0 0 0,1 0 0 0 0,-1 1 0 0 0,1-1 0 0 0,-1 1 0 0 0,1-1 0 0 0,-1 1 0 0 0,0-1 1 0 0,1 1-1 0 0,-1-1 0 0 0,0 1 0 0 0,1 0 0 0 0,-1-1 0 0 0,-1 1 0 0 0,-1-1 23 0 0,-1 0 0 0 0,1 0 0 0 0,0 0 0 0 0,0 0 0 0 0,-1 1 0 0 0,1-1 0 0 0,-6 1 1 0 0,-11 2 63 0 0,0 1 1 0 0,0 0 0 0 0,1 1-1 0 0,-1 2 1 0 0,-21 8 0 0 0,7 0-147 0 0,2 1-1 0 0,-32 20 1 0 0,37-17 89 0 0,2 1 0 0 0,0 1 0 0 0,1 2-1 0 0,1 0 1 0 0,-26 34 0 0 0,42-48 11 0 0,1 1-1 0 0,1 0 1 0 0,0 0 0 0 0,0 0 0 0 0,0 1-1 0 0,-5 18 1 0 0,4-10 163 0 0,6-17-234 0 0,-1 0-1 0 0,1 0 1 0 0,0-1-1 0 0,0 1 1 0 0,0 0 0 0 0,0-1-1 0 0,0 1 1 0 0,0 0-1 0 0,0 0 1 0 0,0-1-1 0 0,0 1 1 0 0,0 0 0 0 0,0 0-1 0 0,0-1 1 0 0,1 1-1 0 0,-1 0 1 0 0,0-1-1 0 0,0 1 1 0 0,1 0-1 0 0,0 1 32 0 0,-1-1-35 0 0,0-1 0 0 0,1 1 1 0 0,-1 0-1 0 0,0 0 1 0 0,1 0-1 0 0,-1-1 1 0 0,1 1-1 0 0,-1 0 1 0 0,1 0-1 0 0,-1-1 1 0 0,1 1-1 0 0,-1 0 1 0 0,1-1-1 0 0,0 1 1 0 0,-1-1-1 0 0,1 1 1 0 0,0-1-1 0 0,0 1 0 0 0,1 0 1 0 0,0 0 28 0 0,1 1-20 0 0,1 0 0 0 0,-1 0 0 0 0,1 0 0 0 0,-1-1 0 0 0,1 1 0 0 0,0-1 0 0 0,-1 0 0 0 0,1 0 0 0 0,0-1 0 0 0,0 1 0 0 0,0-1 0 0 0,-1 0 0 0 0,1 1 0 0 0,0-2 0 0 0,0 1 0 0 0,0 0 0 0 0,0-1 0 0 0,0 0 0 0 0,5-2 0 0 0,7-2-5 0 0,0-1 0 0 0,0-1 1 0 0,16-9-1 0 0,-22 10-21 0 0,86-46-2285 0 0,-54 29-3546 0 0,-18 9 42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4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24 329 12407 0 0,'-2'3'566'0'0,"-20"33"4959"0"0,34-41-4280 0 0,-1-2-1055 0 0,0-1-1 0 0,-1 0 1 0 0,0 0-1 0 0,0-1 1 0 0,-1 0 0 0 0,10-13-1 0 0,9-8-92 0 0,24-22-206 0 0,69-52 1 0 0,-100 89 98 0 0,1 0 0 0 0,0 1 0 0 0,1 0 0 0 0,0 2 0 0 0,1 1 0 0 0,42-13 1 0 0,-62 24 199 0 0,-3 1 2 0 0,2 1-159 0 0,-1 1 0 0 0,0-1 0 0 0,0 0-1 0 0,0 1 1 0 0,-1 0 0 0 0,1-1 0 0 0,-1 1 0 0 0,1 0-1 0 0,-1 0 1 0 0,0 0 0 0 0,0 0 0 0 0,0 0 0 0 0,-1 0-1 0 0,1 0 1 0 0,0 0 0 0 0,-1 0 0 0 0,0 0 0 0 0,0 0-1 0 0,0 0 1 0 0,0 0 0 0 0,-1 0 0 0 0,1 0 0 0 0,-2 6-1 0 0,-3 6-5 0 0,0 0 0 0 0,0 0 0 0 0,-12 21 0 0 0,10-22-5 0 0,-22 44 188 0 0,-19 43 124 0 0,42-85-404 0 0,0 0-1 0 0,1 0 1 0 0,1 0 0 0 0,-3 23-1 0 0,7-38 45 0 0,-1-1 0 0 0,1 1-1 0 0,0 0 1 0 0,0 0-1 0 0,0-1 1 0 0,0 1-1 0 0,0 0 1 0 0,0-1-1 0 0,1 1 1 0 0,-1 0-1 0 0,0-1 1 0 0,0 1-1 0 0,0 0 1 0 0,1-1-1 0 0,-1 2 1 0 0,1 0-65 0 0,0 0-268 0 0,-1-2 348 0 0,0 0-1 0 0,0 0 1 0 0,1 0-1 0 0,-1 0 1 0 0,0 0-1 0 0,0 0 1 0 0,1 0-1 0 0,-1 0 1 0 0,0 0-1 0 0,0 0 1 0 0,1 0-1 0 0,-1 0 1 0 0,0 0-1 0 0,0 0 1 0 0,0 0-1 0 0,1 1 1 0 0,-1-1-1 0 0,0 0 1 0 0,0 0 0 0 0,0 0-1 0 0,1 0 1 0 0,-1 0-1 0 0,0 1 1 0 0,0-1-1 0 0,0 0 1 0 0,0 0-1 0 0,0 0 1 0 0,1 0-1 0 0,-1 1 1 0 0,4 3-1436 0 0,2-2-3307 0 0,6-1-1681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388 358 4143 0 0,'0'0'7090'0'0,"-2"3"-4962"0"0,-5 4-1858 0 0,0 0 1 0 0,0 0 0 0 0,-1 0-1 0 0,0-1 1 0 0,0 0 0 0 0,-1-1-1 0 0,1 0 1 0 0,-1 0 0 0 0,-10 3-1 0 0,-4 1-127 0 0,1-1 0 0 0,-43 9-1 0 0,56-16-125 0 0,1 0 0 0 0,-1 0 0 0 0,0-1 0 0 0,0 0 0 0 0,1-1 0 0 0,-1 0 0 0 0,0 0 0 0 0,1 0 0 0 0,-11-4 0 0 0,13 3 12 0 0,0 0 1 0 0,0-1-1 0 0,0 1 1 0 0,0-1-1 0 0,0 0 1 0 0,1-1 0 0 0,-1 0-1 0 0,1 1 1 0 0,0-2-1 0 0,0 1 1 0 0,1-1-1 0 0,-8-8 1 0 0,10 11-16 0 0,1 0 0 0 0,0 0 0 0 0,0 0 1 0 0,0 0-1 0 0,0-1 0 0 0,0 1 1 0 0,1 0-1 0 0,-1 0 0 0 0,1-1 1 0 0,-1 1-1 0 0,1 0 0 0 0,0-1 0 0 0,0 1 1 0 0,0-1-1 0 0,0 1 0 0 0,0 0 1 0 0,1-1-1 0 0,-1 1 0 0 0,1 0 0 0 0,-1 0 1 0 0,1-1-1 0 0,0 1 0 0 0,1-3 1 0 0,3-4-41 0 0,1 0 1 0 0,-1 0-1 0 0,1 1 1 0 0,8-9 0 0 0,-6 7-15 0 0,90-101-796 0 0,-75 88 541 0 0,1 1 0 0 0,44-31 1 0 0,-53 43 280 0 0,1 0 0 0 0,0 1 1 0 0,0 1-1 0 0,1 1 0 0 0,0 1 1 0 0,19-6-1 0 0,-23 9 167 0 0,0 1 0 0 0,1 0 0 0 0,0 1 1 0 0,-1 0-1 0 0,1 1 0 0 0,0 1 0 0 0,-1 0 0 0 0,1 0 0 0 0,13 5 1 0 0,-18-4-54 0 0,-1 1 0 0 0,1 1 1 0 0,-1-1-1 0 0,0 1 0 0 0,-1 1 1 0 0,1 0-1 0 0,-1 0 0 0 0,0 0 0 0 0,0 1 1 0 0,0 0-1 0 0,-1 0 0 0 0,0 0 1 0 0,0 1-1 0 0,0 0 0 0 0,-1 0 1 0 0,0 1-1 0 0,4 8 0 0 0,-5-8-41 0 0,0 0 1 0 0,0 0-1 0 0,-1 1 0 0 0,0-1 0 0 0,-1 1 0 0 0,0 0 0 0 0,0 0 0 0 0,0 0 0 0 0,-1 0 0 0 0,-1 0 1 0 0,0 0-1 0 0,0 0 0 0 0,-1 0 0 0 0,0 1 0 0 0,0-1 0 0 0,-5 15 0 0 0,3-17-1 0 0,0 0 0 0 0,-1 0 0 0 0,0 0 1 0 0,0 0-1 0 0,-1-1 0 0 0,0 1 0 0 0,0-1 0 0 0,0 0 0 0 0,-1-1 0 0 0,0 1 0 0 0,0-1 0 0 0,0 0 0 0 0,0-1 0 0 0,-1 1 0 0 0,-14 5 0 0 0,-2 1 94 0 0,-1-2 0 0 0,0-1-1 0 0,-41 9 1 0 0,46-13-149 0 0,1-1-1 0 0,-1-1 1 0 0,0-1-1 0 0,-1 0 1 0 0,-24-4 0 0 0,30 2-818 0 0,0-1-1 0 0,0-1 1 0 0,0-1 0 0 0,-19-7 0 0 0,15 4-5541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43 8143 0 0,'1'-1'8'0'0,"13"-11"471"0"0,28-17 2693 0 0,-47 41-2130 0 0,3-5-823 0 0,-79 153 2719 0 0,-7 17-1761 0 0,42-56-909 0 0,-5 12-194 0 0,37-101-174 0 0,-1-1 0 0 0,-22 32 1 0 0,12-29-477 0 0,-32 35 1 0 0,-11 14-2150 0 0,66-81 1747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43 474 2303 0 0,'-1'3'167'0'0,"-2"5"1732"0"0,-2 8 8986 0 0,4-15-10065 0 0,0-1-721 0 0,1 1-1 0 0,-1-1 1 0 0,1 0-1 0 0,-1 0 1 0 0,0 0-1 0 0,1 1 1 0 0,-1-1-1 0 0,0 0 1 0 0,1 0-1 0 0,-1 0 1 0 0,1 0-1 0 0,-1 0 1 0 0,0 0-1 0 0,1 0 1 0 0,-1 0-1 0 0,0 0 1 0 0,0-1-1 0 0,-1-1 38 0 0,0 0 0 0 0,0-1 1 0 0,0 1-1 0 0,0-1 0 0 0,1 1 0 0 0,-1-1 0 0 0,1 0 0 0 0,0 0 0 0 0,-1 1 0 0 0,1-1 0 0 0,1 0 1 0 0,-1 0-1 0 0,0-5 0 0 0,0 2 39 0 0,1 0 0 0 0,0 0 1 0 0,1 0-1 0 0,-1 0 0 0 0,1 1 0 0 0,3-11 1 0 0,2-2 124 0 0,1 0 1 0 0,0 1 0 0 0,16-26 0 0 0,-5 15-258 0 0,1 0-1 0 0,1 1 1 0 0,1 1 0 0 0,2 1-1 0 0,0 1 1 0 0,2 1 0 0 0,0 2-1 0 0,2 0 1 0 0,0 1 0 0 0,1 2-1 0 0,31-15 1 0 0,-52 29-342 0 0,1 1 1 0 0,-1 0-1 0 0,1 1 1 0 0,0-1-1 0 0,13-1 0 0 0,-20 4 192 0 0,-1 0 0 0 0,1 0-1 0 0,0 0 1 0 0,0 0 0 0 0,-1 0-1 0 0,1 0 1 0 0,0 0 0 0 0,-1 0 0 0 0,1 0-1 0 0,0 0 1 0 0,0 1 0 0 0,-1-1-1 0 0,1 0 1 0 0,0 0 0 0 0,-1 1-1 0 0,1-1 1 0 0,0 1 0 0 0,1 0-384 0 0,0 0-1463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41 474 5063 0 0,'0'0'390'0'0,"-7"4"203"0"0,-10-1 13473 0 0,10-4-14424 0 0,6 1 1007 0 0,-6-24 978 0 0,5 8-1416 0 0,2 1 1 0 0,0-1-1 0 0,1 1 1 0 0,1 0-1 0 0,0-1 1 0 0,1 1-1 0 0,7-23 0 0 0,-2 16 79 0 0,0 0-1 0 0,2 0 0 0 0,0 1 0 0 0,17-26 0 0 0,-14 30-289 0 0,1 1 0 0 0,0 0 0 0 0,33-28 0 0 0,-33 32 0 0 0,-5 5-110 0 0,0 0 0 0 0,0 0 1 0 0,1 1-1 0 0,0 1 0 0 0,0 0 0 0 0,0 0 0 0 0,1 1 1 0 0,19-6-1 0 0,-9 6-285 0 0,-1 0 1 0 0,1 1-1 0 0,39 0 0 0 0,-8 6-6826 0 0,-25 0 569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74 7367 0 0,'1'-1'568'0'0,"8"-4"-395"0"0,7-3 3464 0 0,-11 7-2646 0 0,0 1 0 0 0,-1 0 1 0 0,1 0-1 0 0,-1 0 0 0 0,7 1 0 0 0,6 3 328 0 0,21 6 0 0 0,7 3 78 0 0,-27-11-1295 0 0,0 0 0 0 0,0-2 0 0 0,1 0 0 0 0,-1-1 0 0 0,0 0 0 0 0,1-2-1 0 0,-1 0 1 0 0,0-1 0 0 0,-1-1 0 0 0,1 0 0 0 0,-1-2 0 0 0,0 0 0 0 0,17-10 0 0 0,-33 16-150 0 0,1 0 1 0 0,0 0-1 0 0,-1 0 0 0 0,1 0 1 0 0,-1 0-1 0 0,1-1 1 0 0,-1 1-1 0 0,0-1 1 0 0,0 1-1 0 0,1-1 0 0 0,-1 1 1 0 0,1-4-1 0 0,-1 4-157 0 0,-18-12-1230 0 0,14 13 1379 0 0,0-1-1 0 0,0 0 1 0 0,0 0-1 0 0,0 1 0 0 0,0 0 1 0 0,0-1-1 0 0,0 1 1 0 0,0 0-1 0 0,0 1 1 0 0,0-1-1 0 0,0 1 1 0 0,0-1-1 0 0,0 1 1 0 0,0 0-1 0 0,-3 1 1 0 0,-7 3 0 0 0,-25 14 0 0 0,25-12 22 0 0,-57 33 5 0 0,1 3 1 0 0,-89 72-1 0 0,153-110 41 0 0,-8 5-31 0 0,-22 22 1 0 0,33-29 22 0 0,-1-1 0 0 0,1 1 0 0 0,0-1 0 0 0,0 1 0 0 0,1 0 0 0 0,-1 0 1 0 0,0 0-1 0 0,1 0 0 0 0,0 0 0 0 0,-1 0 0 0 0,1 0 0 0 0,0 0 0 0 0,1 0 0 0 0,-1 1 0 0 0,1-1 0 0 0,-1 4 0 0 0,1-6 11 0 0,1 1 0 0 0,-1-1 0 0 0,1 0-1 0 0,-1 1 1 0 0,1-1 0 0 0,-1 1 0 0 0,1-1-1 0 0,0 0 1 0 0,0 0 0 0 0,-1 1 0 0 0,1-1 0 0 0,0 0-1 0 0,0 0 1 0 0,0 0 0 0 0,0 0 0 0 0,1 0 0 0 0,-1 0-1 0 0,0 0 1 0 0,0-1 0 0 0,0 1 0 0 0,1 0 0 0 0,-1-1-1 0 0,3 2 1 0 0,3 0 85 0 0,0 1 0 0 0,1-1 0 0 0,8 1 0 0 0,-12-2-67 0 0,28 3 178 0 0,0-2-1 0 0,1-1 1 0 0,34-3-1 0 0,2 1-1164 0 0,-46 0-3998 0 0,-3 0-1720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100 400 16671 0 0,'0'0'1512'0'0,"0"3"-1245"0"0,-8 24 210 0 0,0 1 0 0 0,-19 38 0 0 0,3-8 145 0 0,21-48-515 0 0,-5 9 233 0 0,1 0 1 0 0,-7 36-1 0 0,14-53-402 0 0,8 8-2364 0 0</inkml:trace>
  <inkml:trace contextRef="#ctx0" brushRef="#br0" timeOffset="1">650 1 9671 0 0,'2'1'5394'0'0,"-1"1"-5261"0"0,0-1 1 0 0,1 1 0 0 0,-1 0 0 0 0,0 0-1 0 0,0 0 1 0 0,0 0 0 0 0,-1 0 0 0 0,1 0-1 0 0,0 0 1 0 0,-1 0 0 0 0,1 0 0 0 0,-1 0-1 0 0,0 0 1 0 0,0 0 0 0 0,0 0-1 0 0,0 1 1 0 0,0-1 0 0 0,0 0 0 0 0,0 0-1 0 0,-1 0 1 0 0,0 3 0 0 0,-3 10-8 0 0,-10 27 0 0 0,11-32 136 0 0,-36 85 543 0 0,-61 106 0 0 0,32-67-369 0 0,56-111-650 0 0,-11 25-3416 0 0,-18 50 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50 16183 0 0,'8'-17'1462'0'0,"-7"15"-1442"0"0,0 0 0 0 0,0 1 0 0 0,0-1 0 0 0,1 0 0 0 0,-1 1 1 0 0,1-1-1 0 0,-1 1 0 0 0,1-1 0 0 0,-1 1 0 0 0,1 0 1 0 0,0 0-1 0 0,0 0 0 0 0,-1 0 0 0 0,4-2 0 0 0,7-4 530 0 0,-11 7-533 0 0,-1-1 1 0 0,0 1 0 0 0,1 0-1 0 0,-1 0 1 0 0,0 0 0 0 0,1-1-1 0 0,-1 1 1 0 0,0 0 0 0 0,1 0-1 0 0,-1 0 1 0 0,0 0 0 0 0,1 0-1 0 0,-1 0 1 0 0,1 0 0 0 0,-1 0-1 0 0,0 0 1 0 0,1 0 0 0 0,-1 0 0 0 0,0 0-1 0 0,1 0 1 0 0,-1 0 0 0 0,0 0-1 0 0,1 0 1 0 0,-1 0 0 0 0,1 0-1 0 0,-1 0 1 0 0,0 1 0 0 0,0-1-1 0 0,1 0 1 0 0,-1 0 0 0 0,0 0-1 0 0,1 1 1 0 0,-1-1 0 0 0,0 0-1 0 0,0 0 1 0 0,1 1 0 0 0,-1-1 0 0 0,0 0-1 0 0,0 1 1 0 0,1-1 0 0 0,-1 0-1 0 0,0 1 1 0 0,0-1 0 0 0,0 1-1 0 0,7 14 98 0 0,-5-8-75 0 0,-2 0-1 0 0,1 0 0 0 0,-1 0 1 0 0,0 1-1 0 0,0-1 0 0 0,0 0 1 0 0,-1 0-1 0 0,-3 12 1 0 0,-20 57 302 0 0,17-60-253 0 0,-159 354 1244 0 0,95-228-804 0 0,28-41-235 0 0,38-85-269 0 0,0 1-1 0 0,1 0 0 0 0,0 0 1 0 0,-1 22-1 0 0,5-28-49 0 0,0-9-109 0 0,0-2-63 0 0,0 0 188 0 0,0 0 0 0 0,0 1 0 0 0,0-1 0 0 0,0 0-1 0 0,1 0 1 0 0,-1 1 0 0 0,0-1 0 0 0,0 0 0 0 0,0 0 0 0 0,0 0-1 0 0,0 1 1 0 0,0-1 0 0 0,1 0 0 0 0,-1 0 0 0 0,0 0-1 0 0,0 1 1 0 0,0-1 0 0 0,1 0 0 0 0,-1 0 0 0 0,0 0 0 0 0,0 0-1 0 0,0 0 1 0 0,1 0 0 0 0,-1 1 0 0 0,0-1 0 0 0,1 0-48 0 0,-1 0 1 0 0,0 0 0 0 0,0 0-1 0 0,1 0 1 0 0,-1 0-1 0 0,0 0 1 0 0,0 1 0 0 0,0-1-1 0 0,1 0 1 0 0,-1 0-1 0 0,0 0 1 0 0,0 0-1 0 0,0 1 1 0 0,0-1 0 0 0,1 0-1 0 0,-1 0 1 0 0,0 0-1 0 0,0 1 1 0 0,0-1 0 0 0,0 0-1 0 0,0 0 1 0 0,0 1-1 0 0,0-1 1 0 0,0 0 0 0 0,1 0-1 0 0,-1 1 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13215 0 0,'0'0'2891'0'0,"-3"2"-2619"0"0,-71 35 744 0 0,-52 35-495 0 0,-82 52 291 0 0,188-111-826 0 0,2 1-1 0 0,0 1 0 0 0,0 1 1 0 0,1 0-1 0 0,-17 23 0 0 0,31-35 17 0 0,1 0-1 0 0,-1 0 1 0 0,1 0-1 0 0,0 1 1 0 0,0-1 0 0 0,0 1-1 0 0,1-1 1 0 0,-1 1-1 0 0,1 0 1 0 0,0 0-1 0 0,0 5 1 0 0,1-7-1 0 0,0-1 1 0 0,0 1-1 0 0,0-1 0 0 0,0 0 1 0 0,1 1-1 0 0,-1-1 1 0 0,1 0-1 0 0,0 1 0 0 0,-1-1 1 0 0,1 0-1 0 0,0 0 1 0 0,0 0-1 0 0,0 0 0 0 0,1 0 1 0 0,-1 0-1 0 0,0 0 0 0 0,1 0 1 0 0,-1 0-1 0 0,1 0 1 0 0,0-1-1 0 0,0 1 0 0 0,-1-1 1 0 0,1 1-1 0 0,4 1 1 0 0,4 2 31 0 0,0-1 1 0 0,0 0 0 0 0,0-1 0 0 0,1 0 0 0 0,0-1 0 0 0,-1 0 0 0 0,1-1 0 0 0,0 0 0 0 0,18-1 0 0 0,5-2 146 0 0,59-11-1 0 0,-45 3-484 0 0,0-2 0 0 0,75-31-1 0 0,-87 28-434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5983 0 0,'0'0'464'0'0,"-2"1"-305"0"0,-10 10 817 0 0,1 1 1 0 0,0 0-1 0 0,1 0 0 0 0,0 1 1 0 0,1 0-1 0 0,-12 23 0 0 0,-38 96 453 0 0,46-99-803 0 0,-57 141 976 0 0,-40 93-510 0 0,83-211-1009 0 0,-3 0 1 0 0,-2-2 0 0 0,-40 51-1 0 0,62-92-36 0 0,-1 0 0 0 0,0-1 0 0 0,-1-1 0 0 0,0 0 0 0 0,0 0-1 0 0,-24 14 1 0 0,25-19-35 0 0,3-2-41 0 0,7-4 11 0 0,1-1 1 0 0,-1 1-1 0 0,1-1 1 0 0,-1 1-1 0 0,1-1 1 0 0,-1 1 0 0 0,1-1-1 0 0,0 1 1 0 0,-1-1-1 0 0,1 1 1 0 0,0-1-1 0 0,0 0 1 0 0,-1 1-1 0 0,1-1 1 0 0,0 0-1 0 0,0 1 1 0 0,0-2-1 0 0,-1 0-9 0 0,1-1 0 0 0,0 1 0 0 0,1-1 0 0 0,-1 1-1 0 0,0 0 1 0 0,1-1 0 0 0,-1 1 0 0 0,1 0 0 0 0,0-1 0 0 0,0 1-1 0 0,0 0 1 0 0,0 0 0 0 0,0 0 0 0 0,0-1 0 0 0,0 1 0 0 0,3-3-1 0 0,4-4-107 0 0,18-18-1 0 0,-18 19 69 0 0,25-24-95 0 0,1 2-1 0 0,2 2 1 0 0,1 1 0 0 0,51-29-1 0 0,-80 52 230 0 0,1 0 0 0 0,-1 0 0 0 0,1 0 1 0 0,11-2-1 0 0,-16 5 54 0 0,0 0 0 0 0,0 1 0 0 0,1-1 0 0 0,-1 1 0 0 0,0 0 0 0 0,0 0 0 0 0,0 1 0 0 0,0-1 0 0 0,1 1 0 0 0,-1 0 0 0 0,6 2 0 0 0,-6-1-54 0 0,0-1-1 0 0,1 1 0 0 0,-1 0 1 0 0,-1 0-1 0 0,1 1 1 0 0,0-1-1 0 0,0 1 0 0 0,-1 0 1 0 0,0 0-1 0 0,1 0 1 0 0,-1 0-1 0 0,0 1 0 0 0,-1-1 1 0 0,1 1-1 0 0,-1 0 1 0 0,4 6-1 0 0,-4-4-7 0 0,0-1 0 0 0,0 0 0 0 0,-1 1-1 0 0,0-1 1 0 0,0 1 0 0 0,-1-1 0 0 0,1 1 0 0 0,-1 0-1 0 0,0-1 1 0 0,-1 1 0 0 0,0 0 0 0 0,-2 10 0 0 0,-1-1 11 0 0,-2 0 0 0 0,-13 27 0 0 0,0 0-759 0 0,18-40 338 0 0,0 9-1545 0 0,1-9 192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13303 0 0,'0'0'1556'0'0,"2"2"-808"0"0,1-1-485 0 0,0 1 0 0 0,0 0-1 0 0,1 0 1 0 0,-2 0 0 0 0,1 0-1 0 0,0 1 1 0 0,0-1 0 0 0,-1 1-1 0 0,0 0 1 0 0,1 0 0 0 0,-1-1 0 0 0,0 2-1 0 0,0-1 1 0 0,-1 0 0 0 0,2 4-1 0 0,-1-2-54 0 0,0 1-1 0 0,-1-1 0 0 0,1 1 0 0 0,-1 0 1 0 0,-1 0-1 0 0,1 0 0 0 0,-1-1 1 0 0,-1 11-1 0 0,-2 3-43 0 0,-1 1 0 0 0,0-1-1 0 0,-2 0 1 0 0,-11 29 0 0 0,6-23-157 0 0,0-1 1 0 0,-2-1-1 0 0,-28 42 0 0 0,29-50-2025 0 0,-18 20-1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12407 0 0,'0'3'566'0'0,"-6"124"1539"0"0,1-6 1298 0 0,2-99-3038 0 0,0 0 1 0 0,-1 0 0 0 0,-11 31-1 0 0,2-19 64 0 0,-2 0 0 0 0,-28 49 0 0 0,-49 58 205 0 0,24-37-490 0 0,29-40-125 0 0,4-6-381 0 0,-59 74 0 0 0,93-130 540 0 0,11-14-9412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74 321 10591 0 0,'-65'-16'3398'0'0,"64"16"-3309"0"0,1-1 1 0 0,-1 1 0 0 0,1 0-1 0 0,-1-1 1 0 0,1 1 0 0 0,-1 0 0 0 0,1-1-1 0 0,-1 1 1 0 0,1-1 0 0 0,0 1-1 0 0,-1-1 1 0 0,1 1 0 0 0,0 0 0 0 0,-1-1-1 0 0,1 1 1 0 0,0-1 0 0 0,0 0-1 0 0,0 1 1 0 0,-1-1 0 0 0,1 1 0 0 0,0-1-1 0 0,0 1 1 0 0,0-1 0 0 0,0 1-1 0 0,0-1 1 0 0,0 0 0 0 0,0 1-1 0 0,0-1 1 0 0,0 1 0 0 0,0-1 0 0 0,0 1-1 0 0,1-1 1 0 0,-1 1 0 0 0,0-1-1 0 0,0 1 1 0 0,0-1 0 0 0,1 1 0 0 0,-1-1-1 0 0,0 1 1 0 0,1-2 0 0 0,-1 2-75 0 0,5-8 184 0 0,0 1 1 0 0,0 0-1 0 0,0 0 0 0 0,1 1 1 0 0,0-1-1 0 0,0 1 1 0 0,9-6-1 0 0,3-4 27 0 0,10-10-131 0 0,1 1 0 0 0,1 2 0 0 0,62-36 0 0 0,-70 47-87 0 0,0 1 0 0 0,2 0 0 0 0,-1 2 0 0 0,1 1 0 0 0,0 1 0 0 0,46-7 0 0 0,-60 13 67 0 0,0 0 1 0 0,0 1-1 0 0,0 0 0 0 0,15 2 0 0 0,-22-2-25 0 0,0 1 0 0 0,-1-1 1 0 0,1 1-1 0 0,0 0 0 0 0,0 0 0 0 0,-1 0 0 0 0,1 0 0 0 0,-1 0 1 0 0,1 1-1 0 0,-1-1 0 0 0,0 1 0 0 0,1-1 0 0 0,-1 1 0 0 0,0 0 1 0 0,0 0-1 0 0,0 0 0 0 0,0 0 0 0 0,0 0 0 0 0,-1 1 0 0 0,3 3 1 0 0,-1 1 47 0 0,-1 1 1 0 0,0-1-1 0 0,0 1 1 0 0,-1-1 0 0 0,0 1-1 0 0,0 0 1 0 0,0-1-1 0 0,-1 1 1 0 0,-1 0 0 0 0,-1 11-1 0 0,-3 10 226 0 0,-11 38 0 0 0,14-63-299 0 0,1 2 12 0 0,-13 45 365 0 0,-28 67-1 0 0,36-104-346 0 0,-1-1 1 0 0,0 1-1 0 0,0-1 0 0 0,-1-1 1 0 0,-1 0-1 0 0,0 0 0 0 0,-1 0 0 0 0,0-1 1 0 0,-21 17-1 0 0,23-23-33 0 0,1-1 0 0 0,-1 0-1 0 0,0 0 1 0 0,1-1 0 0 0,-2 0 0 0 0,1 0 0 0 0,0-1-1 0 0,0 0 1 0 0,-1 0 0 0 0,-13 0 0 0 0,3-1-77 0 0,1-1 1 0 0,0-1-1 0 0,-36-6 0 0 0,49 7-124 0 0,0-1 0 0 0,0-1 0 0 0,0 1 0 0 0,0-1-1 0 0,0 0 1 0 0,0 0 0 0 0,0 0 0 0 0,1-1 0 0 0,-7-4-1 0 0,-1-4-1465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37 9671 0 0,'20'-9'686'0'0,"37"-12"0"0"0,-51 20-315 0 0,0-1 0 0 0,-1 1 0 0 0,1 0 0 0 0,0 0 0 0 0,0 1 1 0 0,0 0-1 0 0,0 0 0 0 0,0 0 0 0 0,0 1 0 0 0,-1 0 0 0 0,9 2 1 0 0,-13-2-314 0 0,1 0 0 0 0,-1 0 0 0 0,1 0 0 0 0,-1 0 0 0 0,0 1 1 0 0,1-1-1 0 0,-1 1 0 0 0,0-1 0 0 0,0 1 0 0 0,0-1 0 0 0,0 1 1 0 0,0 0-1 0 0,0-1 0 0 0,-1 1 0 0 0,1 0 0 0 0,0 0 0 0 0,-1-1 1 0 0,1 4-1 0 0,-1-5-38 0 0,1 7 88 0 0,1 0 0 0 0,-2 0 0 0 0,1 0 0 0 0,-1 1 0 0 0,0-1 1 0 0,-1 0-1 0 0,0 0 0 0 0,-3 12 0 0 0,0-1 145 0 0,-2 0 1 0 0,-8 19-1 0 0,-128 239 2223 0 0,-25-13-1517 0 0,69-127-727 0 0,-2 5-84 0 0,59-81-134 0 0,-35 54 49 0 0,68-96-499 0 0,7-17-84 0 0,3 0-876 0 0,9 2-3533 0 0,2-3-1518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63 8751 0 0,'0'0'794'0'0,"-1"2"-652"0"0,0 1-124 0 0,-1 1-37 0 0,1 14 286 0 0,1-16-7 0 0,0 0 0 0 0,0 0 0 0 0,1 0 1 0 0,-1 0-1 0 0,1 0 0 0 0,-1 0 0 0 0,1 0 1 0 0,0 0-1 0 0,-1 0 0 0 0,1 0 0 0 0,0 0 1 0 0,0 0-1 0 0,1-1 0 0 0,-1 1 0 0 0,0 0 1 0 0,0-1-1 0 0,1 1 0 0 0,-1-1 0 0 0,1 0 0 0 0,0 1 1 0 0,-1-1-1 0 0,1 0 0 0 0,0 0 0 0 0,-1 0 1 0 0,1 0-1 0 0,0 0 0 0 0,0 0 0 0 0,0-1 1 0 0,0 1-1 0 0,0 0 0 0 0,3-1 0 0 0,4 2 64 0 0,0-1 0 0 0,0 0-1 0 0,1 0 1 0 0,-1-1-1 0 0,16-2 1 0 0,23-6 884 0 0,74-22-1 0 0,-76 18-893 0 0,-19 4-195 0 0,-1-2 1 0 0,0-1-1 0 0,-1-1 0 0 0,25-14 0 0 0,-32 14-223 0 0,-16 9 65 0 0,-1 0-15 0 0,0 2-224 0 0,-7 0-217 0 0,0 0 337 0 0,0 0 1 0 0,-1 1 0 0 0,1 0 0 0 0,0 0 0 0 0,-1 1 0 0 0,1 0-1 0 0,-9 2 1 0 0,-33 11-137 0 0,0 3-1 0 0,1 1 1 0 0,1 3 0 0 0,-75 45-1 0 0,91-47 402 0 0,0 0 0 0 0,2 2-1 0 0,0 1 1 0 0,1 1 0 0 0,-39 45-1 0 0,61-62-54 0 0,1 0 0 0 0,-1 1-1 0 0,1-1 1 0 0,0 1 0 0 0,1 0 0 0 0,0 0-1 0 0,-3 8 1 0 0,5-12-35 0 0,0 0 0 0 0,1-1 0 0 0,-1 1 0 0 0,1 0 0 0 0,0 0 1 0 0,0 0-1 0 0,0-1 0 0 0,0 1 0 0 0,0 0 0 0 0,0 0 0 0 0,1-1 0 0 0,-1 1 0 0 0,1 0 0 0 0,0 0 0 0 0,0-1 0 0 0,0 1 0 0 0,0-1 0 0 0,1 1 1 0 0,-1-1-1 0 0,0 1 0 0 0,1-1 0 0 0,3 4 0 0 0,-1-2-7 0 0,0-1 0 0 0,0 1 1 0 0,1-1-1 0 0,-1 0 0 0 0,1 0 1 0 0,-1 0-1 0 0,1-1 0 0 0,0 0 1 0 0,0 0-1 0 0,6 2 0 0 0,3 0-264 0 0,1-2-1 0 0,21 3 0 0 0,1-1-245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59 244 12439 0 0,'0'0'958'0'0,"-2"1"-625"0"0,-40 11 4138 0 0,42-12-4411 0 0,0 0 0 0 0,0 1 0 0 0,-1-1 0 0 0,1 0 1 0 0,0 0-1 0 0,-1 0 0 0 0,1 1 0 0 0,-1-1 1 0 0,1 0-1 0 0,0 0 0 0 0,-1 0 0 0 0,1 0 0 0 0,0 0 1 0 0,-1 0-1 0 0,1 0 0 0 0,-1 0 0 0 0,1 0 0 0 0,0 0 1 0 0,-1 0-1 0 0,1 0 0 0 0,-1 0 0 0 0,1 0 1 0 0,0 0-1 0 0,-1 0 0 0 0,1 0 0 0 0,0-1 0 0 0,-1 1 1 0 0,1 0-1 0 0,-1 0 0 0 0,1 0 0 0 0,0-1 1 0 0,0 1-1 0 0,-1 0 0 0 0,1 0 0 0 0,0-1 0 0 0,-1 1 1 0 0,1 0-1 0 0,0-1 0 0 0,0 1 0 0 0,-1 0 1 0 0,1-1-1 0 0,0 1 0 0 0,0 0 0 0 0,0-1 0 0 0,0 1 1 0 0,0-1-1 0 0,0 1 0 0 0,-1 0 0 0 0,1-1 1 0 0,0 1-1 0 0,0 0 0 0 0,0-1 0 0 0,0 0 0 0 0,0-1 54 0 0,0-1-1 0 0,0 1 1 0 0,0-1 0 0 0,1 0-1 0 0,-1 1 1 0 0,2-5-1 0 0,1 0 32 0 0,0 0 0 0 0,0 1 1 0 0,1-1-1 0 0,0 1 0 0 0,0 0 0 0 0,0 0 0 0 0,11-10 0 0 0,41-35 362 0 0,-43 41-436 0 0,2-3-77 0 0,2 0 0 0 0,-1 2 0 0 0,1 0 0 0 0,1 0 0 0 0,0 2 0 0 0,0 0 0 0 0,1 1 0 0 0,34-9 0 0 0,-36 15-18 0 0,-1 4-29 0 0,-14-1 50 0 0,0 0 0 0 0,0 1 0 0 0,0-1 0 0 0,0 1 0 0 0,0-1 0 0 0,0 1 0 0 0,0 0 0 0 0,-1 0 0 0 0,1 0 0 0 0,0 0 0 0 0,-1 0 0 0 0,0 0 1 0 0,1 0-1 0 0,-1 1 0 0 0,0-1 0 0 0,0 0 0 0 0,0 1 0 0 0,-1-1 0 0 0,1 0 0 0 0,0 1 0 0 0,-1-1 0 0 0,0 1 0 0 0,1 0 0 0 0,-1 2 0 0 0,0 4 13 0 0,0 0 1 0 0,-1 0 0 0 0,0 0-1 0 0,0 0 1 0 0,-5 14-1 0 0,-8 18-68 0 0,-2-1-1 0 0,-25 47 1 0 0,36-77-61 0 0,4-8-105 0 0,1 13-3271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53 4607 0 0,'0'0'354'0'0,"7"-15"158"0"0,-5 12 726 0 0,-1-1-1 0 0,0 1 1 0 0,-1 0 0 0 0,1-1 0 0 0,-1 1 0 0 0,1 0-1 0 0,-1-6 2287 0 0,-27 4-1140 0 0,19 6-2258 0 0,-1 1 0 0 0,2 1 0 0 0,-1-1 1 0 0,0 1-1 0 0,0 0 0 0 0,1 1 0 0 0,-9 5 1 0 0,-7 3-15 0 0,-30 17 13 0 0,-96 71 0 0 0,104-68-127 0 0,33-23 22 0 0,0 0-1 0 0,0 1 0 0 0,-19 20 1 0 0,30-28 46 0 0,14 6 44 0 0,-12-6-105 0 0,1-1 1 0 0,0 0-1 0 0,0 1 1 0 0,0-1 0 0 0,0 0-1 0 0,1 0 1 0 0,-1 0-1 0 0,0-1 1 0 0,3 2 0 0 0,17 1 37 0 0,1-1 1 0 0,-1-1 0 0 0,26-2 0 0 0,33 2-12 0 0,-70 0-31 0 0,0 0 1 0 0,0 1 0 0 0,0 1-1 0 0,-1-1 1 0 0,14 7 0 0 0,-16-6 18 0 0,0 1 0 0 0,0 0 1 0 0,0 0-1 0 0,-1 1 0 0 0,1 0 1 0 0,-1 1-1 0 0,-1 0 0 0 0,1 0 1 0 0,-1 0-1 0 0,7 10 0 0 0,-9-11-9 0 0,0 0 0 0 0,-1 0 1 0 0,0 1-1 0 0,-1-1 0 0 0,1 1 0 0 0,-1 0 0 0 0,0 0 0 0 0,0 0 0 0 0,-1 0 0 0 0,0 0 1 0 0,0 0-1 0 0,0 0 0 0 0,-1 0 0 0 0,0 0 0 0 0,-1 10 0 0 0,1-11 17 0 0,-1-1-1 0 0,-1 0 0 0 0,1 1 1 0 0,-1-1-1 0 0,1 0 1 0 0,-1 0-1 0 0,-1 0 1 0 0,1 0-1 0 0,0 0 1 0 0,-1 0-1 0 0,0-1 0 0 0,0 1 1 0 0,0-1-1 0 0,0 0 1 0 0,-1 0-1 0 0,1 0 1 0 0,-1 0-1 0 0,1-1 0 0 0,-5 3 1 0 0,-4 1 68 0 0,0 0 0 0 0,0 0 0 0 0,0-1-1 0 0,-1-1 1 0 0,-16 4 0 0 0,11-5-55 0 0,0 0-1 0 0,0-1 0 0 0,0-1 1 0 0,-18-2-1 0 0,-72-9 55 0 0,79 7-204 0 0,1-1 0 0 0,-1-2 0 0 0,2 0 0 0 0,-1-2 0 0 0,-48-21 0 0 0,75 28-122 0 0,1 0-216 0 0,0 1 332 0 0,0-1-1 0 0,1 1 1 0 0,-1-1 0 0 0,0 1-1 0 0,0-1 1 0 0,1 1 0 0 0,-1-1-1 0 0,0 1 1 0 0,1-1 0 0 0,-1 1-1 0 0,0-1 1 0 0,1 1 0 0 0,-1-1 0 0 0,1 1-1 0 0,-1 0 1 0 0,1-1 0 0 0,-1 1-1 0 0,1 0 1 0 0,-1-1 0 0 0,1 1-1 0 0,0-1 1 0 0,16-5-3184 0 0,-12 5 1002 0 0,12-6-3875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89 13247 0 0,'2'-2'604'0'0,"8"-7"-349"0"0,0 0-1 0 0,0 1 1 0 0,20-11 0 0 0,39-17 820 0 0,-59 31 2649 0 0,-19 6-3675 0 0,-1 1 1 0 0,1 0 0 0 0,0 1 0 0 0,0 0 0 0 0,0 0-1 0 0,0 1 1 0 0,-14 8 0 0 0,22-11-46 0 0,-37 19 111 0 0,1 3 1 0 0,1 1-1 0 0,1 1 0 0 0,-60 57 0 0 0,83-70 39 0 0,0 0 0 0 0,-13 20 0 0 0,22-28-65 0 0,1 1 1 0 0,-1-1-1 0 0,0 1 1 0 0,1 0 0 0 0,0 0-1 0 0,0 0 1 0 0,1 0-1 0 0,-1 0 1 0 0,1 0-1 0 0,0 0 1 0 0,0 10-1 0 0,15-9 255 0 0,-10-5-317 0 0,1 0 0 0 0,-1-1 1 0 0,1 1-1 0 0,-1-1 0 0 0,1 0 0 0 0,0 0 0 0 0,-1 0 0 0 0,1-1 0 0 0,-1 1 1 0 0,1-1-1 0 0,-1 0 0 0 0,1-1 0 0 0,6-2 0 0 0,-1 0 32 0 0,1-1-1 0 0,-1-1 0 0 0,1 1 1 0 0,9-9-1 0 0,3-6-229 0 0,-1 0-1 0 0,-1-1 1 0 0,24-31 0 0 0,-40 44-66 0 0,-11 9-350 0 0,-13 10 96 0 0,1 6 440 0 0,0 0 0 0 0,1 0 0 0 0,1 2-1 0 0,1 0 1 0 0,1 1 0 0 0,-15 24 0 0 0,-62 137 54 0 0,82-161-17 0 0,-23 54-247 0 0,2 2 1 0 0,4 2-1 0 0,3 0 1 0 0,-16 102-1 0 0,2 61 3042 0 0,34-225-2624 0 0,0 4-39 0 0,0-1 1 0 0,-10 28-1 0 0,11-42-115 0 0,0 0 1 0 0,0 1-1 0 0,0-1 0 0 0,-1-1 0 0 0,0 1 1 0 0,0 0-1 0 0,-1-1 0 0 0,1 1 0 0 0,-1-1 1 0 0,0 0-1 0 0,0 0 0 0 0,0-1 1 0 0,-7 5-1 0 0,1-2 45 0 0,0-1 0 0 0,0 0 0 0 0,0-1 0 0 0,-1 0 0 0 0,0 0 0 0 0,1-1 0 0 0,-2-1 0 0 0,1 0 0 0 0,0 0 0 0 0,0-1 0 0 0,0-1 0 0 0,-18-1 0 0 0,23 1-62 0 0,0-1 0 0 0,-1 0 0 0 0,1-1 0 0 0,0 0 0 0 0,0 0 0 0 0,0 0 0 0 0,0 0 0 0 0,1-1 0 0 0,-1 0 0 0 0,-6-5 0 0 0,8 5-17 0 0,0-1 0 0 0,0 1 0 0 0,0-1 0 0 0,1 0 0 0 0,0 0 0 0 0,0 0 0 0 0,0 0 0 0 0,0-1 0 0 0,1 1 0 0 0,-1-1 0 0 0,1 0 0 0 0,0 0 0 0 0,1 1 0 0 0,-2-7 0 0 0,0-4-440 0 0,1 0 0 0 0,0-1 0 0 0,1 1 0 0 0,1-1 0 0 0,1 1 0 0 0,4-28 0 0 0,2 0-680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34 6447 0 0,'21'-34'9783'0'0,"-22"38"-9408"0"0,-3 12-103 0 0,-1 0 1 0 0,-1-1 0 0 0,-11 24 0 0 0,-31 47 403 0 0,19-35-302 0 0,-52 97 594 0 0,-92 163 997 0 0,84-151-1381 0 0,-72 181 0 0 0,133-287-701 0 0,27-52-498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88 157 10135 0 0,'-25'-13'1290'0'0,"-38"-13"7275"0"0,64 26-8492 0 0,0 0 0 0 0,1-1-1 0 0,-1 1 1 0 0,0 0 0 0 0,0 0 0 0 0,0 0 0 0 0,0 0 0 0 0,0 0 0 0 0,1 0 0 0 0,-1 1-1 0 0,2 0 1 0 0,4 0 73 0 0,44-1 849 0 0,70-8 1 0 0,51-17 104 0 0,-23 3-461 0 0,-77 13-529 0 0,160-25-1857 0 0,-196 24-757 0 0,-3-2-5096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14279 0 0,'0'0'1103'0'0,"2"1"-720"0"0,0 0-306 0 0,-1 0 0 0 0,0 0 1 0 0,1 1-1 0 0,-1-1 1 0 0,0 0-1 0 0,0 1 0 0 0,0-1 1 0 0,0 1-1 0 0,0 0 0 0 0,0-1 1 0 0,-1 1-1 0 0,1 0 1 0 0,0-1-1 0 0,-1 1 0 0 0,1 0 1 0 0,-1 0-1 0 0,0 0 1 0 0,1-1-1 0 0,-1 1 0 0 0,0 0 1 0 0,0 0-1 0 0,0 0 0 0 0,-1 0 1 0 0,1-1-1 0 0,0 1 1 0 0,-2 3-1 0 0,0 4 105 0 0,0-1 0 0 0,-1 1 0 0 0,0-1 0 0 0,-7 13 1 0 0,-117 187 590 0 0,20-37 475 0 0,-175 387 1354 0 0,255-489-2443 0 0,26-67 141 0 0,5-3-236 0 0,5-2-76 0 0,0 0-1 0 0,1-1 1 0 0,-1 0-1 0 0,-1 0 1 0 0,16-11-1 0 0,40-34-399 0 0,-50 37 331 0 0,1 0 0 0 0,0 1 0 0 0,1 0 0 0 0,0 1 0 0 0,22-10 0 0 0,-24 16 70 0 0,-1 3 11 0 0,-11 2 9 0 0,-1-1-1 0 0,0 1 1 0 0,1 0-1 0 0,-1-1 1 0 0,0 1-1 0 0,0 0 1 0 0,1 0-1 0 0,-1 0 1 0 0,0 0-1 0 0,0 0 1 0 0,0 0-1 0 0,0 0 1 0 0,0 0-1 0 0,-1 1 1 0 0,1-1 0 0 0,0 0-1 0 0,0 0 1 0 0,-1 1-1 0 0,1-1 1 0 0,0 3-1 0 0,7 33 296 0 0,-5-22-218 0 0,3 21 160 0 0,-4-22-193 0 0,1 1 1 0 0,1-1 0 0 0,8 23-1 0 0,-3-18-12 0 0,-5-15-25 0 0,0-1-2 0 0,1 2-146 0 0,1 0-1 0 0,0 1 0 0 0,0-2 1 0 0,0 1-1 0 0,1-1 1 0 0,-1 0-1 0 0,1 0 1 0 0,0-1-1 0 0,0 0 1 0 0,1 0-1 0 0,11 3 0 0 0,-4-3-576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3:5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4607 0 0,'-19'0'408'0'0,"7"2"-328"0"0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27 244 1375 0 0,'1'-1'107'0'0,"13"-26"297"0"0,-10 17 1391 0 0,1 0 0 0 0,-2 0 0 0 0,1-1 0 0 0,2-17 0 0 0,-6 26-425 0 0,-1-16 2539 0 0,-2 28-527 0 0,-3 8-3683 0 0,-8 32 506 0 0,2 0 0 0 0,-6 54 0 0 0,15-87-186 0 0,1-7-18 0 0,0 5 2 0 0,0 0 1 0 0,1 29-1 0 0,3-17 248 0 0,1-28-166 0 0,3-1-68 0 0,0-1 0 0 0,0 0 0 0 0,0 0 0 0 0,0-1 0 0 0,0 1 0 0 0,-1-1 0 0 0,1-1 0 0 0,-1 1 0 0 0,8-10 0 0 0,7-8 80 0 0,15-25 1 0 0,-17 21-74 0 0,72-117 208 0 0,-88 141 784 0 0,-3 33-993 0 0,2-1-1 0 0,1 1 0 0 0,2 0 1 0 0,12 51-1 0 0,-11-68-22 0 0,9 10 0 0 0,-10-20 0 0 0,5 9 0 0 0,-1-4 12 0 0,2-2 116 0 0,-7-6-99 0 0,-1 0 74 0 0,9-3 116 0 0,-9 2-187 0 0,-1 0 0 0 0,1-1 1 0 0,-1 1-1 0 0,1-1 0 0 0,-1 0 1 0 0,1 1-1 0 0,-1-1 0 0 0,0 0 0 0 0,1 0 1 0 0,-1 0-1 0 0,0 0 0 0 0,0 0 1 0 0,0 0-1 0 0,0 0 0 0 0,1-2 1 0 0,13-20 263 0 0,-14 21-249 0 0,43-91 573 0 0,-32 64-550 0 0,1 1-1 0 0,25-39 1 0 0,24-17-7 0 0,-53 73-61 0 0,1 0 0 0 0,0 1 0 0 0,1 1 1 0 0,0-1-1 0 0,15-8 0 0 0,-22 16 9 0 0,10-8-261 0 0,1 1 1 0 0,1 1-1 0 0,-1 1 0 0 0,34-12 1 0 0,-36 15-675 0 0,1-1-856 0 0,-3 2-4268 0 0,2 2-99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280 145 5527 0 0,'0'0'250'0'0,"1"-1"-2"0"0,24-25-539 0 0,30-42 9940 0 0,-54 66-9540 0 0,-1 1-1 0 0,1-1 0 0 0,0 1 1 0 0,-1-1-1 0 0,1 1 0 0 0,-1-1 1 0 0,0 1-1 0 0,1-1 1 0 0,-1 1-1 0 0,0-1 0 0 0,0 1 1 0 0,0-1-1 0 0,0-2 0 0 0,0-1 275 0 0,-2 3-332 0 0,1 1 0 0 0,0-1 0 0 0,-1 1 0 0 0,1-1 0 0 0,-1 1 0 0 0,1 0 0 0 0,-1 0 0 0 0,0 0 0 0 0,1 0 0 0 0,-1 0 0 0 0,-4-2 0 0 0,2 2-11 0 0,0 0 0 0 0,0 0-1 0 0,0 1 1 0 0,-1-1 0 0 0,1 1-1 0 0,0 0 1 0 0,-1 0 0 0 0,1 1-1 0 0,0-1 1 0 0,0 1 0 0 0,0 0-1 0 0,-1 0 1 0 0,1 0 0 0 0,-5 3 0 0 0,-8 3 13 0 0,1 0 1 0 0,-16 11-1 0 0,7-2-15 0 0,-47 37-1 0 0,59-42-26 0 0,0 2 0 0 0,0 0 0 0 0,1 0 0 0 0,-16 24 0 0 0,23-29 30 0 0,1-1 0 0 0,0 1 0 0 0,0 0 1 0 0,1 0-1 0 0,0 0 0 0 0,0 0 0 0 0,1 0 1 0 0,-2 12-1 0 0,3-17-10 0 0,1-1 1 0 0,0 1-1 0 0,0 0 1 0 0,0-1-1 0 0,0 1 0 0 0,0 0 1 0 0,1-1-1 0 0,-1 1 1 0 0,1-1-1 0 0,0 1 1 0 0,0-1-1 0 0,0 1 1 0 0,0-1-1 0 0,0 0 0 0 0,0 1 1 0 0,1-1-1 0 0,-1 0 1 0 0,1 0-1 0 0,-1 0 1 0 0,1 0-1 0 0,0 0 0 0 0,0 0 1 0 0,0-1-1 0 0,0 1 1 0 0,0-1-1 0 0,0 1 1 0 0,0-1-1 0 0,1 0 1 0 0,-1 1-1 0 0,0-1 0 0 0,4 0 1 0 0,-1 1-11 0 0,1 0 0 0 0,-1-1 1 0 0,1 0-1 0 0,0 0 0 0 0,-1 0 1 0 0,1-1-1 0 0,0 0 0 0 0,0 0 1 0 0,-1 0-1 0 0,12-3 0 0 0,-8 1-4 0 0,-1 0-1 0 0,1-1 1 0 0,-1-1-1 0 0,1 1 1 0 0,-1-1-1 0 0,10-7 1 0 0,-3 0-24 0 0,0 0 1 0 0,-1-1-1 0 0,0 0 0 0 0,-1-2 1 0 0,-1 1-1 0 0,13-19 1 0 0,-20 26-30 0 0,-3 3 27 0 0,0 0 0 0 0,0 1 0 0 0,0-2 0 0 0,0 1 0 0 0,-1 0 0 0 0,3-6 0 0 0,-3 6-6 0 0,5-16-43 0 0,-22 42-89 0 0,6-5 115 0 0,1 0 0 0 0,1 0-1 0 0,1 1 1 0 0,-9 37 0 0 0,15-52-521 0 0,0 5 828 0 0,3-2-5773 0 0,2 4-613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339 129 4607 0 0,'65'-69'2764'0'0,"-25"22"6779"0"0,-40 46-9480 0 0,0 1 0 0 0,1 0 0 0 0,-1 0 0 0 0,0-1 0 0 0,0 1 1 0 0,1 0-1 0 0,-1 0 0 0 0,0-1 0 0 0,0 1 0 0 0,0 0 0 0 0,0 0 0 0 0,1-1 0 0 0,-1 1 0 0 0,0 0 0 0 0,0-1 1 0 0,0 1-1 0 0,0 0 0 0 0,0-1 0 0 0,0 1 0 0 0,0 0 0 0 0,0-1 0 0 0,0 1 0 0 0,0 0 0 0 0,0-1 1 0 0,0 1-1 0 0,0 0 0 0 0,0-1 0 0 0,0 1 0 0 0,0 0 0 0 0,-1-1 0 0 0,-8-2 1437 0 0,-14 6-621 0 0,9 2-690 0 0,0 1 1 0 0,0 0 0 0 0,0 1 0 0 0,0 1-1 0 0,-19 15 1 0 0,19-14-114 0 0,3-1-54 0 0,1 0-1 0 0,0 0 0 0 0,0 1 0 0 0,1 1 1 0 0,0-1-1 0 0,1 1 0 0 0,0 1 1 0 0,-13 22-1 0 0,16-19-21 0 0,2-3-11 0 0,2-9-11 0 0,1-1 0 0 0,0 1-1 0 0,0 0 1 0 0,0 0 0 0 0,0-1-1 0 0,0 1 1 0 0,1 0-1 0 0,-1-1 1 0 0,0 1 0 0 0,1 0-1 0 0,0 0 1 0 0,-1-1 0 0 0,1 1-1 0 0,0-1 1 0 0,-1 1 0 0 0,1-1-1 0 0,0 1 1 0 0,0-1-1 0 0,1 1 1 0 0,-1-1 0 0 0,0 0-1 0 0,0 0 1 0 0,0 1 0 0 0,1-1-1 0 0,-1 0 1 0 0,2 1-1 0 0,6 3-29 0 0,-1 0 0 0 0,0 0 0 0 0,14 4 1 0 0,-15-6 38 0 0,20 10-12 0 0,0 0-1 0 0,25 19 0 0 0,-48-29 26 0 0,0 0 0 0 0,-1 0 0 0 0,0 0 0 0 0,1 0 0 0 0,-1 0 0 0 0,-1 1 0 0 0,1-1 0 0 0,3 7 0 0 0,-3-6 21 0 0,-1 0 1 0 0,0 1-1 0 0,0-1 0 0 0,-1 0 0 0 0,2 6 0 0 0,-3 7 97 0 0,-1-8-48 0 0,1-7-43 0 0,0 1 1 0 0,-1-1 0 0 0,1 1-1 0 0,-1-1 1 0 0,1 0-1 0 0,-1 1 1 0 0,0-1-1 0 0,0 0 1 0 0,0 0 0 0 0,0 1-1 0 0,-1-1 1 0 0,1 0-1 0 0,-1 0 1 0 0,1 0-1 0 0,-1-1 1 0 0,0 1 0 0 0,1 0-1 0 0,-1-1 1 0 0,0 1-1 0 0,-4 2 1 0 0,-2 1 111 0 0,-1 0 1 0 0,0-1-1 0 0,-14 5 1 0 0,22-8-133 0 0,-25 7 57 0 0,-1 0 1 0 0,-1-2 0 0 0,1-1-1 0 0,-1-1 1 0 0,0-1 0 0 0,0-1-1 0 0,-29-3 1 0 0,50 1-134 0 0,-1-1 0 0 0,1 0 0 0 0,-1 0 0 0 0,1-1 0 0 0,0 0 0 0 0,-9-3-1 0 0,14 4 51 0 0,1 1-1 0 0,-1-1 0 0 0,0 0 1 0 0,1 0-1 0 0,-1 1 0 0 0,1-1 1 0 0,0-1-1 0 0,-1 1 0 0 0,1 0 1 0 0,0 0-1 0 0,-1 0 0 0 0,1-1 1 0 0,0 1-1 0 0,0 0 0 0 0,0-1 1 0 0,0 1-1 0 0,0-1 0 0 0,1 0 1 0 0,-1 1-1 0 0,0-1 0 0 0,1 1 1 0 0,-1-1-1 0 0,1 0 0 0 0,-1 0 1 0 0,1 1-1 0 0,0-1 0 0 0,0 0 1 0 0,0 0-1 0 0,0 1 0 0 0,0-1 0 0 0,1-3 1 0 0,0 0-468 0 0,0 0-1 0 0,0 1 1 0 0,1-1 0 0 0,0 0 0 0 0,0 1-1 0 0,0-1 1 0 0,1 1 0 0 0,-1 0-1 0 0,1-1 1 0 0,5-4 0 0 0,3-3-5960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11 8839 0 0,'0'0'1951'0'0,"1"-2"-832"0"0,3-6 5203 0 0,-6 10-5858 0 0,-31 46 992 0 0,-42 47-1 0 0,-31 27-1230 0 0,99-114-345 0 0,6-7-502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10159 0 0,'0'0'448'0'0,"6"-6"208"0"0,8-1-656 0 0,-1 7 0 0 0,1 3-192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7:5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13359 0 0,'0'0'1027'0'0,"-1"3"-670"0"0,-126 167 7058 0 0,68-86-6437 0 0,-47 70-188 0 0,-57 101-754 0 0,97-158-4048 0 0,51-81 583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31 274 9327 0 0,'-1'3'430'0'0,"-26"45"4307"0"0,26-50-4631 0 0,1 0 0 0 0,-1 0 0 0 0,1 0 0 0 0,-1 0 0 0 0,1 0 0 0 0,0 0 0 0 0,0 0 0 0 0,0 0-1 0 0,0 1 1 0 0,0-1 0 0 0,1 0 0 0 0,-1 0 0 0 0,1 0 0 0 0,0-2 0 0 0,11-26 433 0 0,-1 10-316 0 0,0 1 1 0 0,1 1-1 0 0,1-1 0 0 0,1 2 1 0 0,1 0-1 0 0,0 1 0 0 0,1 1 1 0 0,1 0-1 0 0,31-21 0 0 0,-34 26-49 0 0,1 1 0 0 0,1 1 0 0 0,0 0-1 0 0,0 1 1 0 0,26-8 0 0 0,-27 11 70 0 0,-1 0 0 0 0,1 2 0 0 0,20-2 0 0 0,-29 4-133 0 0,-1 0 0 0 0,1 0 0 0 0,0 1 0 0 0,0 0 0 0 0,-1 0 1 0 0,1 0-1 0 0,-1 1 0 0 0,1 0 0 0 0,-1 0 0 0 0,1 0 0 0 0,8 5 0 0 0,-11-4-67 0 0,0-1-1 0 0,-1 1 1 0 0,1 0 0 0 0,-1 0-1 0 0,0-1 1 0 0,1 2 0 0 0,-1-1-1 0 0,-1 0 1 0 0,1 0 0 0 0,0 1-1 0 0,-1-1 1 0 0,1 0 0 0 0,-1 1-1 0 0,1 3 1 0 0,3 16 72 0 0,-6-17-104 0 0,0-1 2 0 0,-2 24 61 0 0,2-24-64 0 0,1 0-1 0 0,-1 0 1 0 0,0 0 0 0 0,0-1-1 0 0,-1 1 1 0 0,1 0 0 0 0,-1-1-1 0 0,0 1 1 0 0,-1-1 0 0 0,-2 5-1 0 0,-2 2 1 0 0,-4 5-73 0 0,-1 0 0 0 0,-1 0 0 0 0,0-1 0 0 0,-23 19 0 0 0,9-8-36 0 0,20-15-415 0 0,6-9 357 0 0,0 1-425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191 266 5063 0 0,'0'2'232'0'0,"1"3"-41"0"0,-1 0 0 0 0,1 0 0 0 0,-1 0 0 0 0,0 0 0 0 0,-1 0 0 0 0,1 0 0 0 0,-1 0 0 0 0,0-1-1 0 0,0 1 1 0 0,-1 0 0 0 0,-2 5 0 0 0,1 0 2916 0 0,2-7-2145 0 0,0 0 0 0 0,-1-1 1 0 0,1 1-1 0 0,-1 0 0 0 0,1-1 1 0 0,-1 1-1 0 0,-3 3 0 0 0,0-1-780 0 0,-1 0-1 0 0,1-1 0 0 0,-11 7 0 0 0,12-8 478 0 0,-1-1-363 0 0,0 0 0 0 0,0 0 0 0 0,0 0 0 0 0,-1-1-1 0 0,1 0 1 0 0,0 0 0 0 0,-10 0 0 0 0,12-1-264 0 0,0 0 0 0 0,0 0 0 0 0,0 0-1 0 0,0-1 1 0 0,0 0 0 0 0,0 1 0 0 0,0-1 0 0 0,0 0 0 0 0,0 0 0 0 0,0-1 0 0 0,1 1 0 0 0,-1-1 0 0 0,0 1-1 0 0,1-1 1 0 0,-1 0 0 0 0,1 0 0 0 0,0 0 0 0 0,-1 0 0 0 0,1 0 0 0 0,0-1 0 0 0,0 1 0 0 0,0-1 0 0 0,1 1 0 0 0,-1-1-1 0 0,1 1 1 0 0,-1-1 0 0 0,1 0 0 0 0,-1-3 0 0 0,0-1-5 0 0,0 0 0 0 0,1 0-1 0 0,0 0 1 0 0,0 0 0 0 0,0 0 0 0 0,1 0 0 0 0,0 0-1 0 0,1 0 1 0 0,-1 0 0 0 0,1 0 0 0 0,3-9-1 0 0,0 2-12 0 0,1-1-1 0 0,1 1 0 0 0,0 0 1 0 0,1 0-1 0 0,0 0 0 0 0,1 1 0 0 0,16-19 1 0 0,-11 16-89 0 0,2 0 1 0 0,0 2-1 0 0,1 0 0 0 0,0 0 1 0 0,19-10-1 0 0,-29 19 40 0 0,1 1 1 0 0,0 0-1 0 0,0 0 0 0 0,0 1 0 0 0,1 0 0 0 0,-1 0 1 0 0,1 1-1 0 0,0 0 0 0 0,-1 0 0 0 0,1 1 0 0 0,0 0 0 0 0,0 0 1 0 0,0 1-1 0 0,0 0 0 0 0,0 0 0 0 0,0 1 0 0 0,0 0 1 0 0,9 3-1 0 0,-13-3 31 0 0,8 3-29 0 0,-1 0 1 0 0,23 11 0 0 0,-30-13 36 0 0,0 0 1 0 0,-1 1-1 0 0,1 0 1 0 0,-1 0-1 0 0,0 0 1 0 0,0 0-1 0 0,0 0 1 0 0,0 1 0 0 0,0-1-1 0 0,-1 1 1 0 0,5 7-1 0 0,-6-7 13 0 0,1-1-1 0 0,-1 1 0 0 0,1-1 1 0 0,-1 1-1 0 0,0 0 1 0 0,-1 0-1 0 0,1 0 1 0 0,-1 0-1 0 0,1-1 0 0 0,-1 1 1 0 0,0 0-1 0 0,0 0 1 0 0,-2 7-1 0 0,1-6 36 0 0,-1 1 0 0 0,0-1 0 0 0,0 0 0 0 0,0 0 0 0 0,-1 0-1 0 0,0 0 1 0 0,0 0 0 0 0,-6 7 0 0 0,-2 0 59 0 0,0-1 0 0 0,-1 0 1 0 0,0-1-1 0 0,-1 0 0 0 0,-22 13 0 0 0,-4 1-136 0 0,17-9-43 0 0,-1-1 1 0 0,0-1-1 0 0,-1-2 1 0 0,-42 16-1 0 0,48-22-141 0 0,-33 8-988 0 0,49-12 790 0 0,-2-2-373 0 0,-2 0 90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7367 0 0,'0'0'3394'0'0,"-3"2"-2540"0"0,-19 25 301 0 0,-33 52-1 0 0,-14 40 838 0 0,34-56-1550 0 0,-163 245 210 0 0,128-214-596 0 0,-11 16-59 0 0,66-86-70 0 0,3-5-367 0 0,-1 0 0 0 0,-28 32 0 0 0,29-40-839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66 9215 0 0,'0'0'7571'0'0,"1"2"-6807"0"0,1 0-601 0 0,0 1 0 0 0,0-1 0 0 0,0 0 0 0 0,0 1 0 0 0,0-1 0 0 0,0-1 0 0 0,1 1 0 0 0,-1 0 0 0 0,1 0 0 0 0,-1-1 0 0 0,1 1 0 0 0,5 1 0 0 0,-2-1 116 0 0,1 0 1 0 0,-1 0-1 0 0,1-1 1 0 0,0 0-1 0 0,8 0 1 0 0,125-2 1261 0 0,-138 1-1544 0 0,0 0 0 0 0,1 0 0 0 0,-1 0 0 0 0,0-1 0 0 0,1 1 0 0 0,-1 0 0 0 0,0-1-1 0 0,1 1 1 0 0,-1-1 0 0 0,0 0 0 0 0,0 0 0 0 0,0 0 0 0 0,3-1 0 0 0,0-1-50 0 0,-3 1 25 0 0,0 1 0 0 0,0-1-1 0 0,-1 0 1 0 0,1 1 0 0 0,0-1 0 0 0,-1 0 0 0 0,1 0-1 0 0,-1 0 1 0 0,1-1 0 0 0,-1 1 0 0 0,0 0-1 0 0,1-4 1 0 0,0 4-37 0 0,-2 0 30 0 0,1 1 0 0 0,0 0-1 0 0,-1 0 1 0 0,1-1 0 0 0,-1 1 0 0 0,1 0-1 0 0,-1-1 1 0 0,0 1 0 0 0,0-1-1 0 0,0 1 1 0 0,1 0 0 0 0,-1-1 0 0 0,0 1-1 0 0,-1-1 1 0 0,1 1 0 0 0,0 0 0 0 0,0-1-1 0 0,-1 1 1 0 0,1-1 0 0 0,0 1 0 0 0,-1 0-1 0 0,0-1 1 0 0,1 1 0 0 0,-1 0-1 0 0,0 0 1 0 0,1 0 0 0 0,-1-1 0 0 0,0 1-1 0 0,0 0 1 0 0,0 0 0 0 0,0 0 0 0 0,0 0-1 0 0,0 1 1 0 0,0-1 0 0 0,-1 0-1 0 0,1 0 1 0 0,-2-1 0 0 0,-2 0-70 0 0,1 0-1 0 0,-1 0 1 0 0,0 1 0 0 0,0-1-1 0 0,0 1 1 0 0,1 0 0 0 0,-1 0 0 0 0,-9 1-1 0 0,1 0 23 0 0,0 1 1 0 0,1 1-1 0 0,-1 0 0 0 0,0 1 0 0 0,1 0 1 0 0,0 1-1 0 0,0 1 0 0 0,0 0 0 0 0,1 0 1 0 0,-1 1-1 0 0,-20 15 0 0 0,11-5 105 0 0,0 1 0 0 0,1 1 0 0 0,1 1 0 0 0,-28 35 1 0 0,40-45 38 0 0,0 0 1 0 0,1 1-1 0 0,0 0 1 0 0,0 1-1 0 0,1-1 1 0 0,1 1-1 0 0,0 0 1 0 0,0 0-1 0 0,1 0 1 0 0,0 1-1 0 0,1-1 1 0 0,1 1-1 0 0,-1-1 1 0 0,2 18-1 0 0,0-25-53 0 0,0-1 1 0 0,1 0-1 0 0,-1 0 0 0 0,1 0 0 0 0,0 0 0 0 0,0 0 0 0 0,0 0 0 0 0,0 0 1 0 0,0-1-1 0 0,1 1 0 0 0,-1 0 0 0 0,1 0 0 0 0,0-1 0 0 0,0 1 1 0 0,0-1-1 0 0,0 0 0 0 0,0 0 0 0 0,1 0 0 0 0,3 3 0 0 0,-2-3-4 0 0,0 0 0 0 0,0 0 1 0 0,0 0-1 0 0,0 0 0 0 0,1-1 0 0 0,-1 0 0 0 0,1 0 0 0 0,-1 0 0 0 0,1-1 0 0 0,-1 1 0 0 0,1-1 0 0 0,7-1 0 0 0,1-1-245 0 0,0 0 1 0 0,0 0-1 0 0,-1-2 0 0 0,1 1 0 0 0,-1-2 0 0 0,0 1 0 0 0,13-9 1 0 0,6-2-850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46 8287 0 0,'0'0'639'0'0,"-2"2"-199"0"0,-1 1 193 0 0,0 1-1 0 0,0-1 1 0 0,0 1-1 0 0,1-1 1 0 0,0 1 0 0 0,0 0-1 0 0,0 0 1 0 0,0 0-1 0 0,0 0 1 0 0,1 1 0 0 0,0-1-1 0 0,-2 7 1 0 0,4-9-460 0 0,-1 1 0 0 0,0-1 0 0 0,1 1 0 0 0,-1 0 0 0 0,1-1 0 0 0,0 1 0 0 0,0-1 0 0 0,0 1 0 0 0,0-1-1 0 0,1 0 1 0 0,-1 1 0 0 0,0-1 0 0 0,1 0 0 0 0,0 0 0 0 0,-1 0 0 0 0,1 0 0 0 0,2 2 0 0 0,0-2-81 0 0,0 1-1 0 0,0-1 1 0 0,0 1-1 0 0,0-1 1 0 0,0 0 0 0 0,0-1-1 0 0,0 1 1 0 0,1-1-1 0 0,-1 0 1 0 0,0 0 0 0 0,1 0-1 0 0,-1 0 1 0 0,1-1-1 0 0,-1 0 1 0 0,1 0-1 0 0,5-1 1 0 0,6 0 52 0 0,0-2 1 0 0,-1 1-1 0 0,21-8 1 0 0,-14 3-46 0 0,24-10-1 0 0,-38 14-76 0 0,0-1-1 0 0,-1 0 0 0 0,1-1 0 0 0,-1 0 0 0 0,0 0 0 0 0,9-9 0 0 0,1-5-21 0 0,-16 15 0 0 0,7-12 3 0 0,-7 12-6 0 0,-2 0-10 0 0,0-8-90 0 0,0 10 58 0 0,0 1 0 0 0,0-1 0 0 0,1 1 1 0 0,-1-1-1 0 0,0 0 0 0 0,0 1 0 0 0,0 0 0 0 0,0-1 0 0 0,-1 1 0 0 0,1 0 0 0 0,0-1 0 0 0,-1 1 0 0 0,1 0 1 0 0,-1 0-1 0 0,1 0 0 0 0,-3-1 0 0 0,1 1-21 0 0,-1-1 1 0 0,1 1-1 0 0,0 1 0 0 0,0-1 1 0 0,-1 0-1 0 0,1 1 0 0 0,0 0 1 0 0,-6 0-1 0 0,-2 1-81 0 0,-1 0 0 0 0,1 1 0 0 0,-1 1 0 0 0,-11 4 0 0 0,6-2 123 0 0,2 2 0 0 0,-1 0 0 0 0,1 0 0 0 0,0 2 0 0 0,0 0 0 0 0,1 0 0 0 0,-15 14 0 0 0,10-5 28 0 0,0 0 0 0 0,1 1-1 0 0,1 1 1 0 0,-15 22 0 0 0,25-31 29 0 0,0 1 1 0 0,1-1-1 0 0,0 1 1 0 0,1 0-1 0 0,-7 23 1 0 0,10-26-14 0 0,0 0 1 0 0,0 1 0 0 0,1-1-1 0 0,0 1 1 0 0,1-1-1 0 0,0 1 1 0 0,0-1 0 0 0,4 17-1 0 0,1-5-30 0 0,-2-16-14 0 0,1-3 5 0 0,-3 1-54 0 0,0-3 18 0 0,-1 1 0 0 0,0 0 0 0 0,1-1 0 0 0,-1 1 0 0 0,0-1 1 0 0,1 1-1 0 0,-1-1 0 0 0,1 1 0 0 0,-1-1 0 0 0,1 1 0 0 0,-1-1 0 0 0,1 0 0 0 0,0 1 0 0 0,-1-1 1 0 0,1 0-1 0 0,-1 1 0 0 0,1-1 0 0 0,0 0 0 0 0,1 1 0 0 0,13 3-1233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201 309 11519 0 0,'0'0'887'0'0,"-1"2"-432"0"0,0 0-261 0 0,0 0 1 0 0,0 0-1 0 0,0 0 0 0 0,0 0 1 0 0,0 0-1 0 0,0 0 1 0 0,-1 0-1 0 0,1-1 1 0 0,-1 1-1 0 0,1 0 1 0 0,-1-1-1 0 0,0 1 1 0 0,1-1-1 0 0,-1 0 1 0 0,0 0-1 0 0,0 1 0 0 0,0-1 1 0 0,0 0-1 0 0,0-1 1 0 0,0 1-1 0 0,0 0 1 0 0,0-1-1 0 0,-1 1 1 0 0,1-1-1 0 0,-4 1 1 0 0,-5-1 457 0 0,0-1 0 0 0,1 0 0 0 0,-1 0 1 0 0,-11-3-1 0 0,17 2-554 0 0,-1 0-1 0 0,1 1 1 0 0,0-2-1 0 0,0 1 1 0 0,0-1-1 0 0,0 0 1 0 0,0 0 0 0 0,1 0-1 0 0,-1 0 1 0 0,-4-6-1 0 0,6 7-81 0 0,1 0-1 0 0,0-1 1 0 0,-1 1-1 0 0,1-1 1 0 0,0 0-1 0 0,0 1 1 0 0,0-1-1 0 0,1 0 1 0 0,-1 0 0 0 0,1-1-1 0 0,-1 1 1 0 0,1 0-1 0 0,0 0 1 0 0,0-1-1 0 0,1 1 1 0 0,-1 0-1 0 0,1-1 1 0 0,-1 1-1 0 0,1-1 1 0 0,0 1-1 0 0,1-1 1 0 0,-1 1 0 0 0,0 0-1 0 0,1-1 1 0 0,1-5-1 0 0,1 3 0 0 0,0 0-1 0 0,0 0 1 0 0,0 0 0 0 0,0 0-1 0 0,1 1 1 0 0,0-1 0 0 0,0 1-1 0 0,1 0 1 0 0,-1 0 0 0 0,1 0-1 0 0,7-5 1 0 0,9-5-85 0 0,34-20 0 0 0,-52 33 57 0 0,31-18-171 0 0,1 1 1 0 0,40-16 0 0 0,-63 31 169 0 0,1 0 0 0 0,-1 0 0 0 0,1 1 0 0 0,-1 1 0 0 0,1 0 0 0 0,0 0 1 0 0,0 1-1 0 0,0 1 0 0 0,0 0 0 0 0,19 4 0 0 0,-19-2 110 0 0,0 1 1 0 0,0 1-1 0 0,20 8 0 0 0,-27-9-7 0 0,0 0 0 0 0,0 1 0 0 0,0-1 0 0 0,0 1 0 0 0,0 1 0 0 0,-1-1 0 0 0,1 1 0 0 0,5 7-1 0 0,-10-11-72 0 0,0 1-1 0 0,0 0 1 0 0,0 0-1 0 0,0-1 1 0 0,0 1-1 0 0,-1 0 0 0 0,1 0 1 0 0,-1 0-1 0 0,1 0 1 0 0,-1 0-1 0 0,0 0 1 0 0,0 0-1 0 0,0 0 0 0 0,0 0 1 0 0,0 2-1 0 0,0 0 17 0 0,-1 0 0 0 0,1 0 0 0 0,-1-1 0 0 0,0 1 0 0 0,0 0 0 0 0,-2 3 0 0 0,-1 0 5 0 0,0-1 0 0 0,-1 1 0 0 0,1-1 0 0 0,-1 1-1 0 0,-1-2 1 0 0,1 1 0 0 0,-11 8 0 0 0,-2 0 22 0 0,-26 15 0 0 0,-114 61-47 0 0,116-67-13 0 0,21-13-87 0 0,0 0 0 0 0,0-2 0 0 0,-39 11 0 0 0,58-19-155 0 0,2-5-3366 0 0,0 2 3127 0 0,1 1 1 0 0,-1-1 0 0 0,1 0-1 0 0,0 1 1 0 0,0-1-1 0 0,2-3 1 0 0,0-1-98 0 0,1 1 0 0 0,0 1 1 0 0,9-11-1 0 0,16-12-1388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 10591 0 0,'0'0'488'0'0,"2"-1"-12"0"0,6-3 2674 0 0,-8 6-2829 0 0,0 1 1 0 0,-1 0-1 0 0,1 0 1 0 0,-1 0 0 0 0,0 0-1 0 0,0-1 1 0 0,0 1-1 0 0,0 0 1 0 0,-1-1 0 0 0,1 1-1 0 0,-3 3 1 0 0,-24 27-775 0 0,15-18 691 0 0,-187 263 571 0 0,85-110-86 0 0,82-123-571 0 0,-68 101 493 0 0,86-122-452 0 0,2 1 0 0 0,1 0 0 0 0,0 0 0 0 0,-9 36 0 0 0,19-57-177 0 0,-1 17 75 0 0,4-17-23 0 0,3 4-177 0 0,-4-8 93 0 0,0 0 0 0 0,0 0 0 0 0,0 1 0 0 0,0-1 0 0 0,0 0 1 0 0,1 0-1 0 0,-1 0 0 0 0,0 0 0 0 0,0 0 0 0 0,0 0 0 0 0,0 0 1 0 0,0 0-1 0 0,0 1 0 0 0,0-1 0 0 0,0 0 0 0 0,0 0 0 0 0,0 0 1 0 0,1 0-1 0 0,-1 0 0 0 0,0 0 0 0 0,0 0 0 0 0,0 0 0 0 0,0 0 1 0 0,0 0-1 0 0,0 0 0 0 0,1 0 0 0 0,-1 0 0 0 0,0 0 0 0 0,0 0 0 0 0,0 0 1 0 0,0 0-1 0 0,0 0 0 0 0,0 0 0 0 0,0 0 0 0 0,1 0 0 0 0,-1 0 1 0 0,0 0-1 0 0,0 0 0 0 0,0 0 0 0 0,14-2-822 0 0,0-3-32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63 6415 0 0,'0'0'586'0'0,"-2"0"-486"0"0,-52 16 1875 0 0,25-7 1995 0 0,27-9-3129 0 0,1 0-756 0 0,1 0-1 0 0,-1 0 0 0 0,1 0 1 0 0,0 0-1 0 0,-1 0 1 0 0,1 1-1 0 0,-6 3 5076 0 0,16-3-4985 0 0,1-1-1 0 0,0 0 1 0 0,-1-1 0 0 0,18-4 0 0 0,45-13 206 0 0,-35 7-299 0 0,28-6-36 0 0,0 3 0 0 0,1 3 0 0 0,123-6 0 0 0,-158 18-46 0 0,-18 0 0 0 0,-1 1 0 0 0,-2 1 11 0 0,-8-3 44 0 0,-4 3-49 0 0,0-1 0 0 0,0 1 0 0 0,0-1 0 0 0,0 0 1 0 0,0 1-1 0 0,0-1 0 0 0,-1 0 0 0 0,1 0 0 0 0,-1 0 1 0 0,-2 3-1 0 0,1-1-4 0 0,-14 16-2 0 0,0-2 0 0 0,-24 21 0 0 0,10-10 0 0 0,-39 39-7 0 0,-195 181-50 0 0,177-171 68 0 0,85-75 32 0 0,-3 3-61 0 0,5-5-130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0 7367 0 0,'0'0'9200'0'0,"-1"2"-8890"0"0,-20 33 758 0 0,8-15-410 0 0,11-16-563 0 0,-1-1 1 0 0,1 0-1 0 0,-1 0 0 0 0,0 0 0 0 0,0 0 0 0 0,0-1 0 0 0,-8 5 1 0 0,3 0 52 0 0,-5 0-85 0 0,1 1 0 0 0,-1-2 0 0 0,0 0 0 0 0,-1 0 0 0 0,0-1 0 0 0,-17 4 0 0 0,-13 4 14 0 0,-5 3-114 0 0,0-3 0 0 0,-1-1-1 0 0,-1-3 1 0 0,0-2 0 0 0,-80 0-1 0 0,118-7-77 0 0,0-1 0 0 0,1 0 0 0 0,-1-1 0 0 0,1 0 0 0 0,0-1 0 0 0,0 0 0 0 0,-15-6 0 0 0,27 9 81 0 0,-1-1 1 0 0,0 1-1 0 0,1 0 0 0 0,-1 0 0 0 0,1-1 1 0 0,-1 1-1 0 0,1-1 0 0 0,-1 1 0 0 0,1 0 0 0 0,0-1 1 0 0,-1 1-1 0 0,1-1 0 0 0,-1 1 0 0 0,1-1 0 0 0,0 1 1 0 0,0-1-1 0 0,-1 0 0 0 0,1 1 0 0 0,0-1 1 0 0,0 1-1 0 0,-1-1 0 0 0,1 1 0 0 0,0-1 0 0 0,0 0 1 0 0,0 1-1 0 0,0-1 0 0 0,0 0 0 0 0,0 1 0 0 0,0-1 1 0 0,0 1-1 0 0,1-2 0 0 0,-1 0-33 0 0,0 1-1 0 0,1 0 1 0 0,-1-1 0 0 0,1 1-1 0 0,0 0 1 0 0,-1-1 0 0 0,1 1-1 0 0,0 0 1 0 0,0 0 0 0 0,-1-1-1 0 0,3 0 1 0 0,3-3-121 0 0,0 1 1 0 0,0 0-1 0 0,1 0 0 0 0,-1 1 1 0 0,1 0-1 0 0,0 0 0 0 0,12-3 1 0 0,-14 5 9 0 0,12 2 0 0 0,-13 1 193 0 0,-2 0-12 0 0,-1-2 12 0 0,0 0-1 0 0,0 1 0 0 0,0-1 0 0 0,0 1 1 0 0,0-1-1 0 0,-1 1 0 0 0,1 0 0 0 0,0-1 1 0 0,0 1-1 0 0,-1 0 0 0 0,1-1 0 0 0,0 1 1 0 0,-1 0-1 0 0,1 0 0 0 0,-1 0 0 0 0,1 0 1 0 0,-1-1-1 0 0,0 1 0 0 0,1 0 1 0 0,-1 0-1 0 0,0 0 0 0 0,1 0 0 0 0,-1 2 1 0 0,-1 21 250 0 0,0-19-205 0 0,0 0 0 0 0,-1 0 0 0 0,0 1 0 0 0,0-1 0 0 0,0 0 0 0 0,-1-1 1 0 0,0 1-1 0 0,0 0 0 0 0,0-1 0 0 0,-7 7 0 0 0,-4 5 260 0 0,-25 18 0 0 0,19-16-45 0 0,-62 54 1740 0 0,81-70-1864 0 0,-1 0 30 0 0,2-2-172 0 0,0 0-1 0 0,0 0 0 0 0,0 0 0 0 0,-1 0 0 0 0,1 0 0 0 0,0 0 0 0 0,0 0 0 0 0,0 0 0 0 0,0 0 1 0 0,0 1-1 0 0,0-1 0 0 0,-1 0 0 0 0,1 0 0 0 0,0 0 0 0 0,0 0 0 0 0,0 0 0 0 0,0 0 0 0 0,0 0 1 0 0,0 0-1 0 0,0 1 0 0 0,0-1 0 0 0,0 0 0 0 0,0 0 0 0 0,-1 0 0 0 0,1 0 0 0 0,0 0 0 0 0,0 1 1 0 0,0-1-1 0 0,0 0 0 0 0,0 0 0 0 0,0 0 0 0 0,0 0 0 0 0,0 0 0 0 0,0 1 0 0 0,0-1 0 0 0,0 0 1 0 0,0 0-1 0 0,0 0 0 0 0,0 0 0 0 0,0 0 0 0 0,1 1 0 0 0,-1-1 0 0 0,7 0-50 0 0,1 0-1 0 0,0-1 1 0 0,-1 0 0 0 0,1 0-1 0 0,8-3 1 0 0,26-3-216 0 0,-1 4 71 0 0,143-6-398 0 0,-157 9 602 0 0,0 2-1 0 0,0 1 1 0 0,-1 1-1 0 0,49 13 1 0 0,-67-14 65 0 0,1 1 1 0 0,-1 0-1 0 0,0 0 0 0 0,0 1 1 0 0,-1 0-1 0 0,1 0 0 0 0,-1 1 1 0 0,0 0-1 0 0,-1 0 1 0 0,7 8-1 0 0,-9-10 2 0 0,0 0-1 0 0,-1 1 1 0 0,1 0 0 0 0,-1 0-1 0 0,0 0 1 0 0,-1 0 0 0 0,1 0 0 0 0,-1 0-1 0 0,0 1 1 0 0,0-1 0 0 0,-1 1 0 0 0,1 0-1 0 0,-1-1 1 0 0,-1 1 0 0 0,1 0-1 0 0,-1 10 1 0 0,-1-11-60 0 0,0-1-1 0 0,0 1 1 0 0,0-1-1 0 0,-1 1 1 0 0,0-1 0 0 0,0 0-1 0 0,0 0 1 0 0,0 0-1 0 0,-1 0 1 0 0,1 0-1 0 0,-1 0 1 0 0,0 0-1 0 0,0-1 1 0 0,-1 0 0 0 0,1 0-1 0 0,-1 0 1 0 0,1 0-1 0 0,-1 0 1 0 0,0 0-1 0 0,0-1 1 0 0,-5 2 0 0 0,-9 4 1 0 0,0-1 0 0 0,0 0 1 0 0,-32 6-1 0 0,50-13-25 0 0,-55 10 50 0 0,-83 5-1 0 0,-2 0 0 0 0,110-9-90 0 0,13-3-54 0 0,1 0 0 0 0,-1-1 0 0 0,0 0 0 0 0,-31-2 0 0 0,46-1-262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50 11111 0 0,'0'0'507'0'0,"-1"2"-6"0"0,-60 113 3357 0 0,42-82-1445 0 0,17-31-1956 0 0,-3 4 156 0 0,1 2-251 0 0,3-8-339 0 0,1 0 0 0 0,0 0 0 0 0,0 1 0 0 0,0-1 0 0 0,0 0 0 0 0,0 0 0 0 0,0 1 0 0 0,0-1 1 0 0,0 0-1 0 0,-1 0 0 0 0,1 0 0 0 0,0 1 0 0 0,0-1 0 0 0,0 0 0 0 0,0 0 0 0 0,-1 0 0 0 0,1 0 0 0 0,0 1 0 0 0,0-1 0 0 0,0 0 1 0 0,-1 0-1 0 0,1 0 0 0 0,0 0 0 0 0,0 0 0 0 0,-1 0 0 0 0,1 0 0 0 0,0 0 0 0 0,0 0 0 0 0,-1 0 0 0 0,1 0 0 0 0,0 1 0 0 0,0-1 0 0 0,0-1 1 0 0,-1 1-1 0 0,1 0 0 0 0,1-10 110 0 0,10-18-268 0 0,-7 20 96 0 0,1 1-1 0 0,0 0 0 0 0,0 1 1 0 0,1-1-1 0 0,-1 1 0 0 0,1 0 1 0 0,14-10-1 0 0,53-30-340 0 0,-36 24 161 0 0,-28 16 214 0 0,-1 1-1 0 0,1 1 1 0 0,0 0-1 0 0,0 0 1 0 0,1 0-1 0 0,-1 2 1 0 0,1-1-1 0 0,-1 1 0 0 0,1 0 1 0 0,0 1-1 0 0,0 0 1 0 0,0 0-1 0 0,13 2 1 0 0,-21 0 29 0 0,0-1 1 0 0,0 1-1 0 0,0 0 0 0 0,0 0 1 0 0,-1 0-1 0 0,1 0 1 0 0,0 0-1 0 0,0 0 0 0 0,-1 0 1 0 0,1 1-1 0 0,-1-1 0 0 0,1 1 1 0 0,-1-1-1 0 0,1 1 1 0 0,-1-1-1 0 0,0 1 0 0 0,0 0 1 0 0,0 0-1 0 0,0 0 0 0 0,2 3 1 0 0,-1 2 56 0 0,0 0 0 0 0,-1 1 0 0 0,1-1 0 0 0,-2 0 0 0 0,1 0 0 0 0,-1 1 0 0 0,0-1 0 0 0,0 0 1 0 0,-1 1-1 0 0,-2 10 0 0 0,2-13-42 0 0,0 1 0 0 0,-1 0 1 0 0,0 0-1 0 0,0 0 1 0 0,0-1-1 0 0,-1 1 0 0 0,1-1 1 0 0,-1 0-1 0 0,-1 1 1 0 0,1-2-1 0 0,-1 1 0 0 0,-8 8 1 0 0,-18 10 344 0 0,28-24-317 0 0,1 0-73 0 0,1 1-1 0 0,-1 0 1 0 0,1-1 0 0 0,-1 1-1 0 0,1 0 1 0 0,-1-1-1 0 0,1 1 1 0 0,-1-1-1 0 0,1 1 1 0 0,0-1-1 0 0,-1 1 1 0 0,1-1-1 0 0,0 1 1 0 0,-1-2 0 0 0,1 0-27 0 0,0-1 0 0 0,0 0 1 0 0,0 0-1 0 0,1 1 0 0 0,-1-1 1 0 0,1 1-1 0 0,-1-1 1 0 0,1 0-1 0 0,0 1 0 0 0,0-1 1 0 0,0 1-1 0 0,1 0 0 0 0,-1-1 1 0 0,4-3-1 0 0,3-5-253 0 0,18-17 0 0 0,-13 14 89 0 0,5-7-259 0 0,2 1 0 0 0,0 1 0 0 0,45-32 0 0 0,-61 48 488 0 0,0 0 1 0 0,0 1-1 0 0,0 0 0 0 0,0 0 1 0 0,1 0-1 0 0,-1 1 1 0 0,1-1-1 0 0,0 1 0 0 0,-1 0 1 0 0,1 0-1 0 0,0 1 1 0 0,0-1-1 0 0,-1 1 0 0 0,1 0 1 0 0,0 0-1 0 0,0 1 0 0 0,-1-1 1 0 0,1 1-1 0 0,0 0 1 0 0,-1 1-1 0 0,1-1 0 0 0,0 1 1 0 0,4 2-1 0 0,-7-2 67 0 0,1-1 1 0 0,-1 1-1 0 0,0 0 0 0 0,-1-1 1 0 0,1 1-1 0 0,0 0 0 0 0,0 0 0 0 0,-1 0 1 0 0,1 1-1 0 0,-1-1 0 0 0,0 0 0 0 0,2 4 1 0 0,7 27 430 0 0,-9-28-480 0 0,1-1 20 0 0,-1 1 0 0 0,-1 0 0 0 0,1-1 0 0 0,-1 1 0 0 0,0 10 0 0 0,-9 31-13 0 0,8-42-187 0 0,0 0 0 0 0,-1 0 0 0 0,1-1 0 0 0,-1 1 0 0 0,1 0-1 0 0,-1-1 1 0 0,0 1 0 0 0,-6 6 0 0 0,1-1-1563 0 0,6-7 657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3679 0 0,'8'-16'383'0'0,"-4"6"-119"0"0,0 1 0 0 0,1 1 0 0 0,0-1 0 0 0,1 0-1 0 0,0 1 1 0 0,0 0 0 0 0,7-7 0 0 0,60-48 7804 0 0,-21 21-6621 0 0,80-46 0 0 0,-111 76-1164 0 0,0 1 1 0 0,1 1-1 0 0,0 1 0 0 0,1 1 0 0 0,0 1 0 0 0,0 1 1 0 0,0 1-1 0 0,1 1 0 0 0,41-1 0 0 0,-58 5-184 0 0,1 0 1 0 0,0 1-1 0 0,-1 0 0 0 0,1 1 0 0 0,-1 0 1 0 0,0 0-1 0 0,1 0 0 0 0,-1 1 1 0 0,0 0-1 0 0,-1 0 0 0 0,1 1 0 0 0,0 0 1 0 0,11 8-1 0 0,-15-9-56 0 0,0 0-1 0 0,0 0 1 0 0,0 1 0 0 0,0-1-1 0 0,0 1 1 0 0,-1-1 0 0 0,0 1-1 0 0,1 0 1 0 0,-1 0 0 0 0,-1 0 0 0 0,1 0-1 0 0,-1 0 1 0 0,1 0 0 0 0,-1 1-1 0 0,0-1 1 0 0,-1 0 0 0 0,1 1-1 0 0,-1-1 1 0 0,0 0 0 0 0,0 1 0 0 0,0-1-1 0 0,0 1 1 0 0,-1-1 0 0 0,0 0-1 0 0,-2 7 1 0 0,-1 3 73 0 0,-2-1 0 0 0,0 1 0 0 0,0-1 0 0 0,-2 0 1 0 0,1 0-1 0 0,-2-1 0 0 0,1 0 0 0 0,-2-1 0 0 0,0 0 0 0 0,0 0 0 0 0,-1-1 0 0 0,-18 14 0 0 0,2-5-139 0 0,0-1 0 0 0,-2-1 0 0 0,0-2 0 0 0,-48 19-1 0 0,42-20-53 0 0,13-4-52 0 0,0-1-1 0 0,-1-2 1 0 0,0 0 0 0 0,-1-1-1 0 0,-29 4 1 0 0,52-10 73 0 0,0 0 0 0 0,0 0 0 0 0,0 0 0 0 0,0 0 0 0 0,1 0 0 0 0,-1 0 0 0 0,0 0 0 0 0,0 0 0 0 0,0 0 0 0 0,0 0 0 0 0,1 0 0 0 0,-1 0 0 0 0,0-1 0 0 0,0 1 0 0 0,0 0 0 0 0,1-1 0 0 0,-1 1 0 0 0,0 0 0 0 0,0-1 0 0 0,1 1 0 0 0,-1-1 0 0 0,0 1 0 0 0,1-1 0 0 0,-1 0 0 0 0,1 1 0 0 0,-1-1 0 0 0,0-1 0 0 0,1 1-298 0 0,-1 0 0 0 0,1 0-1 0 0,0-1 1 0 0,0 1 0 0 0,1 0 0 0 0,-1 0-1 0 0,0-1 1 0 0,0 1 0 0 0,1 0 0 0 0,-1 0-1 0 0,0 0 1 0 0,1 0 0 0 0,-1-1 0 0 0,1 1-1 0 0,0 0 1 0 0,-1 0 0 0 0,1 0-1 0 0,0 0 1 0 0,1-1 0 0 0,9-12-5841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24 288 2759 0 0,'0'0'126'0'0,"-2"1"-5"0"0,-20 10 17412 0 0,25-11-17414 0 0,0 0-95 0 0,19-9 75 0 0,-6 0-151 0 0,0-1 0 0 0,-1-1 0 0 0,0-1 0 0 0,0 0 0 0 0,-1-1 1 0 0,14-17-1 0 0,-6 8-97 0 0,27-22-1 0 0,-36 34 129 0 0,1 0 0 0 0,1 0 0 0 0,18-8 0 0 0,-28 17-27 0 0,6 1 36 0 0,3 0 12 0 0,0 3 12 0 0,-13-2 2 0 0,0 0 0 0 0,0-1 0 0 0,1 1 0 0 0,-1 0 0 0 0,0 0 0 0 0,0 0 0 0 0,0 0 0 0 0,0 0-1 0 0,0 1 1 0 0,0-1 0 0 0,0 0 0 0 0,-1 0 0 0 0,1 1 0 0 0,0-1 0 0 0,-1 0 0 0 0,1 1 0 0 0,-1-1 0 0 0,1 1 0 0 0,-1-1-1 0 0,0 1 1 0 0,1-1 0 0 0,-1 1 0 0 0,0-1 0 0 0,0 1 0 0 0,0-1 0 0 0,-1 3 0 0 0,1 6 124 0 0,-2 0 0 0 0,-4 18 0 0 0,4-19-28 0 0,-2 6 104 0 0,0 0-1 0 0,-11 20 0 0 0,0 2 17 0 0,11-26-28 0 0,6-12-164 0 0,28-23-513 0 0,39-41 1 0 0,-40 37 229 0 0,-1 1-247 0 0,59-42 0 0 0,-74 60 434 0 0,0 0 1 0 0,1 2-1 0 0,0-1 1 0 0,1 2-1 0 0,-1 0 1 0 0,1 1 0 0 0,23-5-1 0 0,-21 7 80 0 0,-6 0 39 0 0,1 0 1 0 0,0 1-1 0 0,-1 1 1 0 0,1 0-1 0 0,0 1 1 0 0,0 0-1 0 0,22 3 1 0 0,-32-2 17 0 0,0 0 1 0 0,0 0 0 0 0,-1 0 0 0 0,1 0 0 0 0,0 0 0 0 0,0 0-1 0 0,-1 0 1 0 0,1 1 0 0 0,-1-1 0 0 0,1 0 0 0 0,-1 1 0 0 0,1 0 0 0 0,-1-1-1 0 0,0 1 1 0 0,0 0 0 0 0,0-1 0 0 0,0 1 0 0 0,0 0 0 0 0,0 0 0 0 0,0 0-1 0 0,0 2 1 0 0,1 2 18 0 0,-1-1-1 0 0,0 1 0 0 0,0 0 1 0 0,0-1-1 0 0,-1 1 1 0 0,0 6-1 0 0,-1-3-45 0 0,0-1-1 0 0,-1 0 1 0 0,0 1-1 0 0,0-1 1 0 0,-1 0-1 0 0,0 0 1 0 0,-5 8-1 0 0,-30 50 217 0 0,5-21-22 0 0,22-31-135 0 0,0 2 0 0 0,-15 27 0 0 0,22-32-58 0 0,-1 4-346 0 0,4-12-122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4:1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0,'0'3'4031'0'0,"0"5"-2280"0"0,5 18 8113 0 0,-3-20-9050 0 0,-1-3-151 0 0,1 5-429 0 0,2 1 77 0 0,3 10-135 0 0,-6-13-2489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26 4143 0 0,'0'0'319'0'0,"1"-2"-210"0"0,9-19 8650 0 0,-9 19-7994 0 0,-28 56 6050 0 0,-37 60-7345 0 0,35-62 1001 0 0,-92 147-411 0 0,93-152-182 0 0,-31 69 0 0 0,28-52-1711 0 0,26-52-771 0 0,5-10 1261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76 153 4143 0 0,'-75'10'12281'0'0,"85"-16"-9926"0"0,21-4-2404 0 0,-4 7 553 0 0,-1 0 0 0 0,1 2 0 0 0,-1 1 1 0 0,28 4-1 0 0,60-1 808 0 0,-59-7-892 0 0,0-3 0 0 0,95-23 0 0 0,-108 19-457 0 0,0 2-1 0 0,77-6 1 0 0,-104 14-653 0 0,0 2 0 0 0,20 3 1 0 0,-31-4 484 0 0,-1 0-297 0 0,-1 0-2 0 0,1 0 188 0 0,0-1-1 0 0,0 0 1 0 0,0 0-1 0 0,0 0 1 0 0,1 0-1 0 0,-1 0 1 0 0,-1-1-1 0 0,1 1 1 0 0,0-1-1 0 0,0 0 1 0 0,-1 0-1 0 0,1 0 1 0 0,-1 0-1 0 0,1 0 1 0 0,-1 0-1 0 0,0-1 1 0 0,0 1-1 0 0,0-1 1 0 0,0 0-1 0 0,0 0 1 0 0,-1 1-1 0 0,1-1 1 0 0,-1 0-1 0 0,0 0 1 0 0,0 0-1 0 0,1-5 1 0 0,1-7-1491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10135 0 0,'0'0'778'0'0,"2"-1"-506"0"0,20-6 727 0 0,0 0 0 0 0,0 1 0 0 0,0 1 0 0 0,37-2 0 0 0,97 2 1280 0 0,-59 3-1219 0 0,215-33 2508 0 0,-119 14-1826 0 0,-33 4-1611 0 0,-115 11-359 0 0,69-21-1 0 0,-100 23 209 0 0,22-7-1546 0 0,36-16-1 0 0,-36 9-80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213 162 1839 0 0,'-13'17'-101'0'0,"-21"22"-1"0"0,-19 12 3693 0 0,-6 6 4203 0 0,8-1-4465 0 0,50-55-2832 0 0,-1 3 1764 0 0,6-12-1552 0 0,30-38-338 0 0,2 1 1 0 0,2 2 0 0 0,63-56-1 0 0,-67 70-324 0 0,1 2 0 0 0,62-36-1 0 0,-91 59 31 0 0,1 0 0 0 0,-1 1 1 0 0,1 0-1 0 0,0 0 0 0 0,0 0 0 0 0,0 1 0 0 0,11-2 0 0 0,-16 4-47 0 0,0 0 0 0 0,-1 0 0 0 0,1 0 0 0 0,-1 0 0 0 0,1 0 0 0 0,0 0 0 0 0,-1 1 0 0 0,1-1 0 0 0,-1 1 0 0 0,1-1 0 0 0,-1 1 0 0 0,1-1 0 0 0,-1 1 0 0 0,1 0 0 0 0,-1 0 0 0 0,2 1 0 0 0,-1 0-1 0 0,-1-1 0 0 0,0 1 0 0 0,1 0 0 0 0,-1-1 0 0 0,0 1 0 0 0,0 0 0 0 0,0 0 0 0 0,0 0 0 0 0,0 0 0 0 0,-1 0 0 0 0,1 0 0 0 0,-1 0 0 0 0,1 0 0 0 0,-1 1 0 0 0,1 2 0 0 0,-1 3-20 0 0,0 0 0 0 0,0 0 1 0 0,-1 0-1 0 0,0 0 0 0 0,0 0 0 0 0,-1 0 0 0 0,-4 11 1 0 0,-25 55 60 0 0,8-22-49 0 0,22-49-21 0 0,-4 10-53 0 0,-7 27 1 0 0,11-36 32 0 0,0 0 1 0 0,1 0 0 0 0,-1 0 0 0 0,1 0 0 0 0,0 0-1 0 0,0 0 1 0 0,1 0 0 0 0,-1 0 0 0 0,1 0 0 0 0,0 0-1 0 0,2 5 1 0 0,-2-7-377 0 0,-1-1 0 0 0,1 0 1 0 0,0 0-1 0 0,0-1 0 0 0,0 1 0 0 0,0 0 0 0 0,0 0 0 0 0,0 0 0 0 0,0-1 1 0 0,1 1-1 0 0,-1 0 0 0 0,0-1 0 0 0,0 1 0 0 0,0-1 0 0 0,2 1 1 0 0,8 1-6936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6 546 1839 0 0,'0'0'83'0'0,"1"-1"126"0"0,10-9 734 0 0,-1 0 0 0 0,-1-1 0 0 0,16-22-1 0 0,7-8-1605 0 0,-5 6-291 0 0,-1-1-1 0 0,25-47 0 0 0,-26 40 611 0 0,-1 6 2102 0 0,2 1-1 0 0,56-61 0 0 0,-18 25 7583 0 0,-63 75-9200 0 0,0 0 1 0 0,-1 0-1 0 0,0 0 0 0 0,0 0 0 0 0,0 0 0 0 0,0 0 0 0 0,0 1 0 0 0,-1-1 1 0 0,1 0-1 0 0,-1 0 0 0 0,0 0 0 0 0,0 0 0 0 0,-2 4 0 0 0,3-5-60 0 0,-15 37 696 0 0,-28 56 0 0 0,-29 34-4 0 0,50-89-562 0 0,-217 368-444 0 0,218-369-512 0 0,20-38 424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36 473 6911 0 0,'-1'1'528'0'0,"-11"16"-340"0"0,9-13 536 0 0,0 0 0 0 0,1-1 0 0 0,-1 1 0 0 0,1 0 0 0 0,0 1 0 0 0,0-1 0 0 0,0 0 0 0 0,-1 7 0 0 0,3-10-608 0 0,0 0-1 0 0,0-1 0 0 0,0 1 1 0 0,0 0-1 0 0,0-1 1 0 0,0 1-1 0 0,1-1 1 0 0,-1 1-1 0 0,0 0 0 0 0,0-1 1 0 0,1 1-1 0 0,-1-1 1 0 0,0 1-1 0 0,1 0 0 0 0,-1-1 1 0 0,1 1-1 0 0,-1-1 1 0 0,0 1-1 0 0,1-1 0 0 0,-1 0 1 0 0,1 1-1 0 0,-1-1 1 0 0,1 1-1 0 0,0-1 0 0 0,0 1 1 0 0,15 5 830 0 0,-11-5-788 0 0,-1 0 0 0 0,1-1-1 0 0,-1 0 1 0 0,1 0 0 0 0,0 0 0 0 0,-1-1 0 0 0,0 0 0 0 0,9-2 0 0 0,38-14 595 0 0,-33 9-563 0 0,18-6 70 0 0,-1-2 1 0 0,52-32-1 0 0,60-52-124 0 0,-145 99-128 0 0,118-90 202 0 0,-28 19-16 0 0,46-34-432 0 0,-54 29-2869 0 0,-83 76 2492 0 0,-11 13-3913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11831 0 0,'0'0'1075'0'0,"2"0"-883"0"0,2 1-123 0 0,0 0 0 0 0,0 1-1 0 0,0-1 1 0 0,0 1 0 0 0,0 0 0 0 0,0 0 0 0 0,5 4-1 0 0,27 23 2345 0 0,-19-15-1268 0 0,31 26 998 0 0,-7-6-1057 0 0,59 38 1 0 0,-89-66-1057 0 0,1 0 0 0 0,-1 0-1 0 0,1-1 1 0 0,15 5 0 0 0,-23-10-226 0 0,-1 0 1 0 0,1 1-1 0 0,-1-1 0 0 0,1-1 1 0 0,-1 1-1 0 0,1-1 0 0 0,-1 1 0 0 0,1-1 1 0 0,5-2-1 0 0,2-2-839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94 130 9215 0 0,'0'0'707'0'0,"-1"2"-464"0"0,-74 137 6951 0 0,74-137-7007 0 0,-10-8-1046 0 0,10 5 765 0 0,1-1-1 0 0,-1 1 0 0 0,0-1 1 0 0,1 1-1 0 0,-1-1 1 0 0,1 0-1 0 0,-1 1 0 0 0,1-1 1 0 0,0 0-1 0 0,0 1 0 0 0,0-1 1 0 0,0 0-1 0 0,0 1 1 0 0,0-1-1 0 0,0 0 0 0 0,1 1 1 0 0,-1-1-1 0 0,1 0 1 0 0,0-2-1 0 0,15-32-735 0 0,-15 33 770 0 0,6-11-101 0 0,1 1 0 0 0,1 0-1 0 0,0 0 1 0 0,0 1 0 0 0,2 0 0 0 0,-1 0 0 0 0,16-11 0 0 0,-17 15 282 0 0,1 0 0 0 0,1 1-1 0 0,-1 0 1 0 0,1 1 0 0 0,0 1-1 0 0,0-1 1 0 0,1 2 0 0 0,0-1 0 0 0,17-3-1 0 0,-12 5 335 0 0,5-2 798 0 0,34-2 0 0 0,-50 6-1021 0 0,-1 1 0 0 0,1 0-1 0 0,0 0 1 0 0,-1 1 0 0 0,1-1-1 0 0,-1 1 1 0 0,1 1 0 0 0,-1-1-1 0 0,0 1 1 0 0,1 0 0 0 0,6 4 0 0 0,-9-5-161 0 0,0 1-1 0 0,0 0 1 0 0,-1 0 0 0 0,1 1 0 0 0,-1-1 0 0 0,1 0 0 0 0,-1 1 0 0 0,0 0 0 0 0,0-1 0 0 0,0 1 0 0 0,0 0 0 0 0,-1 0 0 0 0,1 0 0 0 0,1 4 0 0 0,-2-1-31 0 0,0-1 0 0 0,1 1 0 0 0,-2-1 0 0 0,1 1-1 0 0,-1 0 1 0 0,1-1 0 0 0,-2 12 0 0 0,-2-1-100 0 0,0 0 0 0 0,-1 0 0 0 0,-1 0-1 0 0,-12 28 1 0 0,9-30-169 0 0,-2 3-590 0 0,7-6-4951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5063 0 0,'0'0'390'0'0,"1"0"-252"0"0,4 2-111 0 0,83 23 12538 0 0,-48-20-10633 0 0,-27-4-1545 0 0,0-1-1 0 0,-1 0 0 0 0,1-1 1 0 0,0 0-1 0 0,-1-1 0 0 0,1-1 0 0 0,11-4 1 0 0,14-4 106 0 0,62-22-29 0 0,-88 29-481 0 0,0-2 1 0 0,-1 1 0 0 0,0-2-1 0 0,0 0 1 0 0,-1 0 0 0 0,11-9-1 0 0,-20 15-29 0 0,0 0 0 0 0,0 0 0 0 0,0 0 0 0 0,0 0 0 0 0,0 0 0 0 0,0 0 0 0 0,-1 0 0 0 0,1 0 0 0 0,0 0 0 0 0,0 0 0 0 0,-1-1 0 0 0,1 1 0 0 0,-1 0 0 0 0,1 0 0 0 0,-1-1 0 0 0,0 1 0 0 0,1 0-1 0 0,-1-1 1 0 0,0 1 0 0 0,0-3 0 0 0,0 4 10 0 0,0-1 0 0 0,-1 1 0 0 0,1-1 0 0 0,0 1 0 0 0,0-1 0 0 0,-1 1 0 0 0,1-1 0 0 0,0 1 0 0 0,-1-1 0 0 0,1 1 0 0 0,0 0 0 0 0,-1-1 0 0 0,1 1 0 0 0,0-1 0 0 0,-1 1 0 0 0,1 0 0 0 0,-1 0 0 0 0,1-1 0 0 0,-2 1 0 0 0,1-1 10 0 0,-1 1-1 0 0,1-1 1 0 0,-1 1 0 0 0,0-1 0 0 0,1 1 0 0 0,-1 0 0 0 0,0 0-1 0 0,1 0 1 0 0,-3 0 0 0 0,-14 2-57 0 0,1 0 0 0 0,-1 2 0 0 0,1 0 0 0 0,-23 8 0 0 0,-66 33-242 0 0,83-35 381 0 0,1 2-1 0 0,1 0 0 0 0,0 2 1 0 0,0 0-1 0 0,2 1 1 0 0,0 1-1 0 0,0 1 0 0 0,-27 34 1 0 0,42-47-12 0 0,1 1 1 0 0,0 1-1 0 0,0-1 0 0 0,0 0 1 0 0,1 1-1 0 0,0-1 0 0 0,0 1 1 0 0,0 0-1 0 0,1 0 1 0 0,-1 0-1 0 0,1-1 0 0 0,0 10 1 0 0,1-12-44 0 0,0 0 1 0 0,1 0-1 0 0,-1 0 0 0 0,0 0 1 0 0,1 0-1 0 0,0 0 1 0 0,0 0-1 0 0,0 0 0 0 0,0 0 1 0 0,0-1-1 0 0,1 1 1 0 0,-1 0-1 0 0,1 0 0 0 0,-1-1 1 0 0,1 1-1 0 0,0-1 1 0 0,0 0-1 0 0,0 0 0 0 0,1 0 1 0 0,-1 0-1 0 0,0 0 1 0 0,1 0-1 0 0,0 0 0 0 0,-1-1 1 0 0,4 3-1 0 0,10 2-736 0 0,-1 0-1 0 0,1 0 1 0 0,-1-2-1 0 0,20 4 1 0 0,-13-4-6164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 5527 0 0,'2'-1'250'0'0,"6"-6"-3"0"0,17-11 7180 0 0,-35 27-4097 0 0,6-5-3164 0 0,-13 15 12 0 0,1 1 0 0 0,0 1-1 0 0,-21 40 1 0 0,30-49-176 0 0,2 0 0 0 0,0 0 0 0 0,0 1 1 0 0,1 0-1 0 0,1 0 0 0 0,0 0 0 0 0,0 0 0 0 0,2 1 0 0 0,-1 13 0 0 0,2-22 14 0 0,0-1 0 0 0,1 1 0 0 0,-1-1 0 0 0,1 1-1 0 0,0-1 1 0 0,0 1 0 0 0,0-1 0 0 0,1 0 0 0 0,0 0 0 0 0,0 0 0 0 0,4 8-1 0 0,-4-10 41 0 0,-1 0-1 0 0,1 0 1 0 0,0 0-1 0 0,0 0 1 0 0,0 0-1 0 0,0 0 1 0 0,0-1 0 0 0,1 1-1 0 0,-1-1 1 0 0,0 1-1 0 0,1-1 1 0 0,-1 0-1 0 0,1 0 1 0 0,-1 0-1 0 0,1 0 1 0 0,0-1-1 0 0,-1 1 1 0 0,1-1-1 0 0,0 1 1 0 0,4-1-1 0 0,-1 0 73 0 0,1 0 0 0 0,-1-1 0 0 0,0 0-1 0 0,1 0 1 0 0,-1 0 0 0 0,0-1 0 0 0,0 0-1 0 0,0 0 1 0 0,0-1 0 0 0,0 1 0 0 0,-1-1-1 0 0,1 0 1 0 0,-1-1 0 0 0,0 1 0 0 0,1-1-1 0 0,-2 0 1 0 0,1-1 0 0 0,0 1 0 0 0,-1-1-1 0 0,0 0 1 0 0,5-7 0 0 0,-4 3-95 0 0,0 1-1 0 0,-1-1 1 0 0,0 0 0 0 0,-1 0-1 0 0,0-1 1 0 0,0 1 0 0 0,-1-1-1 0 0,0 0 1 0 0,0 1 0 0 0,-1-1-1 0 0,-1 0 1 0 0,0 0-1 0 0,-1-11 1 0 0,-1 0-103 0 0,-6-26-1 0 0,7 41-93 0 0,-1-1 0 0 0,0 1 0 0 0,0 0 0 0 0,-1-1-1 0 0,0 1 1 0 0,0 0 0 0 0,0 0 0 0 0,-5-5 0 0 0,8 10 69 0 0,-1 0 1 0 0,0 0-1 0 0,0 0 1 0 0,0 0 0 0 0,0 0-1 0 0,0 0 1 0 0,0 1 0 0 0,0-1-1 0 0,-1 0 1 0 0,1 1-1 0 0,0-1 1 0 0,0 1 0 0 0,-1-1-1 0 0,1 1 1 0 0,0-1 0 0 0,0 1-1 0 0,-1 0 1 0 0,1 0-1 0 0,0 0 1 0 0,-1 0 0 0 0,-1 0-1 0 0,0 0-85 0 0,1 1 1 0 0,-1-1-1 0 0,0 1 0 0 0,1 0 0 0 0,-1 0 0 0 0,0 0 0 0 0,1 0 0 0 0,0 1 0 0 0,-5 2 1 0 0,-1 2-708 0 0,1 1 0 0 0,0 0 1 0 0,0 0-1 0 0,0 0 1 0 0,-6 10-1 0 0,3-3-932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110 171 7831 0 0,'0'0'603'0'0,"-8"2"-150"0"0,4 0 89 0 0,0 0 0 0 0,0 0 0 0 0,0 0 0 0 0,0 0 0 0 0,0 1-1 0 0,0 0 1 0 0,1 0 0 0 0,-1 0 0 0 0,1 0 0 0 0,0 0 0 0 0,0 1 0 0 0,0-1-1 0 0,-5 8 1 0 0,0 4 98 0 0,0 0-1 0 0,-9 22 0 0 0,15-29-542 0 0,-1-1 0 0 0,1 1 1 0 0,0 0-1 0 0,0 0 0 0 0,0 10 0 0 0,2-14-49 0 0,0 1 0 0 0,0 0 0 0 0,0-1 0 0 0,0 1 1 0 0,1 0-1 0 0,0-1 0 0 0,0 1 0 0 0,0-1 0 0 0,4 9 0 0 0,-4-11 48 0 0,15 11 194 0 0,-13-12-258 0 0,0 0 0 0 0,-1 0 0 0 0,1 0 1 0 0,0 0-1 0 0,-1 0 0 0 0,1-1 1 0 0,0 1-1 0 0,0-1 0 0 0,-1 0 0 0 0,1 0 1 0 0,0 0-1 0 0,0 0 0 0 0,0 0 1 0 0,-1 0-1 0 0,1-1 0 0 0,0 0 0 0 0,0 1 1 0 0,-1-1-1 0 0,5-2 0 0 0,0 0 0 0 0,-1 1 0 0 0,0-1 0 0 0,0-1-1 0 0,0 1 1 0 0,-1-1 0 0 0,1 0 0 0 0,5-5 0 0 0,0-4 39 0 0,14-18 0 0 0,-16 19-23 0 0,1 0 0 0 0,0 0 0 0 0,1 1 0 0 0,16-13 0 0 0,-19 17-36 0 0,-1 2-12 0 0,0 1-12 0 0,-4 3-36 0 0,-1 1 42 0 0,1 0 0 0 0,-1 1-1 0 0,0-1 1 0 0,1 0 0 0 0,-1 1 0 0 0,1-1-1 0 0,-1 1 1 0 0,0 0 0 0 0,0 0 0 0 0,1 0 0 0 0,-1 0-1 0 0,0 0 1 0 0,0 1 0 0 0,0-1 0 0 0,0 1-1 0 0,0-1 1 0 0,0 1 0 0 0,-1 0 0 0 0,1-1-1 0 0,0 1 1 0 0,1 3 0 0 0,2 3 3 0 0,0 0 1 0 0,-1 0-1 0 0,0 0 0 0 0,0 1 1 0 0,0-1-1 0 0,2 15 0 0 0,-2-12 24 0 0,-1 0-1 0 0,1 0 0 0 0,10 17 1 0 0,-12-24 22 0 0,0-1 1 0 0,0 0-1 0 0,0 0 1 0 0,1 0-1 0 0,-1-1 1 0 0,1 1 0 0 0,0-1-1 0 0,0 1 1 0 0,0-1-1 0 0,0 0 1 0 0,0 0 0 0 0,0 0-1 0 0,1-1 1 0 0,-1 1-1 0 0,1-1 1 0 0,3 1-1 0 0,-2 0 94 0 0,1-2 0 0 0,-1 1 0 0 0,1-1-1 0 0,-1 1 1 0 0,1-1 0 0 0,-1-1 0 0 0,1 1-1 0 0,-1-1 1 0 0,11-3 0 0 0,-4 0 22 0 0,0-1 1 0 0,0 0-1 0 0,0 0 0 0 0,-1-1 1 0 0,0-1-1 0 0,0 0 0 0 0,0-1 1 0 0,14-12-1 0 0,-7 2-123 0 0,-1-1 0 0 0,-1 0 0 0 0,-1-1 0 0 0,0-1 0 0 0,-2 0 0 0 0,0-1 0 0 0,-1-1 0 0 0,-2 0 0 0 0,0 0 0 0 0,12-45 0 0 0,-21 61-241 0 0,0 0-1 0 0,0 1 1 0 0,-1-1-1 0 0,0 0 1 0 0,0 0 0 0 0,-1 1-1 0 0,1-1 1 0 0,-1 0-1 0 0,-1 1 1 0 0,0-1-1 0 0,1 1 1 0 0,-2-1 0 0 0,-3-7-1 0 0,6 13-571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42 11167 0 0,'18'-11'575'0'0,"0"1"1"0"0,24-11 3513 0 0,-42 24-3617 0 0,0 3-213 0 0,-1 0-1 0 0,0 0 1 0 0,0 0-1 0 0,-1-1 1 0 0,0 1-1 0 0,-2 6 1 0 0,-18 36 1162 0 0,17-36-1132 0 0,-6 10-185 0 0,0-1 0 0 0,-1 0 0 0 0,-1-1 0 0 0,-1 0 0 0 0,-1-1 0 0 0,-1-1 0 0 0,0 0 0 0 0,-2-1 0 0 0,1-1 0 0 0,-30 20 0 0 0,36-29-104 0 0,-31 21 0 0 0,-61 30 0 0 0,53-36-9 0 0,0-2 0 0 0,-2-3 0 0 0,0-1 0 0 0,-1-3-1 0 0,0-2 1 0 0,-78 5 0 0 0,119-15 8 0 0,-4 0 2 0 0,0 0 0 0 0,-16-2 0 0 0,29 1-2 0 0,-1-1-1 0 0,0 1 1 0 0,1-1 0 0 0,-1 0 0 0 0,1 0 0 0 0,0 0 0 0 0,-1 0 0 0 0,1-1 0 0 0,0 1 0 0 0,-1-1 0 0 0,1 0 0 0 0,0 0 0 0 0,0 0 0 0 0,-4-4 0 0 0,6 4-19 0 0,-1 0 0 0 0,1 0 0 0 0,0 0 0 0 0,0 0 0 0 0,0 0 0 0 0,0 0 0 0 0,1 0 0 0 0,-1-1 0 0 0,0 1 0 0 0,1 0 0 0 0,0 0 0 0 0,-1-1 0 0 0,1 1 0 0 0,0 0 0 0 0,0 0 1 0 0,0-1-1 0 0,1 1 0 0 0,-1 0 0 0 0,1 0 0 0 0,-1-1 0 0 0,1 1 0 0 0,-1 0 0 0 0,1 0 0 0 0,2-4 0 0 0,3-6-130 0 0,0 1 0 0 0,1 0 0 0 0,9-13 1 0 0,-9 16 35 0 0,57-66-833 0 0,-63 73 856 0 0,0 1-2 0 0,1 0 82 0 0,0 1 1 0 0,0-1 0 0 0,-1 1-1 0 0,1-1 1 0 0,0 1-1 0 0,0-1 1 0 0,-1 1-1 0 0,1 0 1 0 0,0 0 0 0 0,-1 0-1 0 0,1 0 1 0 0,-1 0-1 0 0,0 0 1 0 0,3 2-1 0 0,1 1 5 0 0,18 14 21 0 0,24 24-1 0 0,-34-29 109 0 0,0 0 1 0 0,1-1-1 0 0,1-1 0 0 0,0 0 1 0 0,0-1-1 0 0,20 9 0 0 0,-2-7 462 0 0,0-1 0 0 0,68 11 0 0 0,-35-8 63 0 0,-49-11-484 0 0,-1 2 0 0 0,0 0 1 0 0,0 1-1 0 0,25 13 0 0 0,-38-17-116 0 0,5 1-24 0 0,0 1-210 0 0,0-1-1 0 0,0 0 0 0 0,0 0 1 0 0,0-1-1 0 0,1 0 1 0 0,-1 0-1 0 0,1-1 1 0 0,-1 0-1 0 0,1-1 1 0 0,0 1-1 0 0,-1-2 0 0 0,11-1 1 0 0,-3 1-985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0,'0'0'1630'0'0,"1"2"-1034"0"0,2 10 144 0 0,1-1 0 0 0,1 1 1 0 0,0-1-1 0 0,1 0 0 0 0,9 13 1 0 0,1-3 64 0 0,25 28 1 0 0,-28-35-519 0 0,-1 0 1 0 0,15 23 0 0 0,-23-31-222 0 0,0 1 1 0 0,-1 0 0 0 0,0 0-1 0 0,-1 0 1 0 0,1 0-1 0 0,-1 0 1 0 0,0 0 0 0 0,-1 1-1 0 0,1 7 1 0 0,-2-7 26 0 0,1 0 1 0 0,-1 0-1 0 0,-1 1 0 0 0,0-1 1 0 0,0 0-1 0 0,0 0 0 0 0,-1 0 1 0 0,-1 0-1 0 0,1 0 0 0 0,-1-1 1 0 0,0 1-1 0 0,-1-1 0 0 0,0 0 1 0 0,0 0-1 0 0,-6 7 0 0 0,-5 7 104 0 0,3-4-215 0 0,0 0 1 0 0,1 0-1 0 0,1 1 0 0 0,0 0 1 0 0,-13 37-1 0 0,12-21-4838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53 146 4143 0 0,'0'0'191'0'0,"-10"-13"11477"0"0,14 8-9040 0 0,-3 6-2419 0 0,1 1-145 0 0,0 0 1 0 0,0 0-1 0 0,-1 0 0 0 0,1 1 0 0 0,-1-1 1 0 0,1 0-1 0 0,-1 1 0 0 0,0-1 0 0 0,0 1 0 0 0,0-1 1 0 0,0 1-1 0 0,0-1 0 0 0,-1 1 0 0 0,1 0 1 0 0,-1-1-1 0 0,0 1 0 0 0,0 0 0 0 0,0-1 0 0 0,0 6 1 0 0,-2 7 160 0 0,0-1 0 0 0,-6 22 1 0 0,3-19-75 0 0,-43 233 868 0 0,46-226-893 0 0,16-27 134 0 0,-9 2-210 0 0,0-1-1 0 0,1 0 0 0 0,-1-1 0 0 0,0 1 0 0 0,0-1 0 0 0,-1 0 0 0 0,1 0 0 0 0,-1 0 0 0 0,7-7 0 0 0,4-5-46 0 0,16-20 0 0 0,-12 13 7 0 0,49-52-169 0 0,26-31-205 0 0,-46 50 247 0 0,-48 55 119 0 0,1-1-1 0 0,-1 1 0 0 0,0 0 1 0 0,0 0-1 0 0,1 0 0 0 0,-1 0 1 0 0,0 0-1 0 0,1-1 0 0 0,-1 1 1 0 0,0 0-1 0 0,1 0 0 0 0,-1 0 1 0 0,0 0-1 0 0,1 0 1 0 0,-1 0-1 0 0,0 0 0 0 0,1 0 1 0 0,-1 0-1 0 0,0 0 0 0 0,1 0 1 0 0,-1 0-1 0 0,0 0 0 0 0,1 1 1 0 0,-1-1-1 0 0,0 0 0 0 0,1 0 1 0 0,-1 0-1 0 0,0 0 1 0 0,1 1-1 0 0,-1-1 0 0 0,0 0 1 0 0,0 0-1 0 0,1 0 0 0 0,-1 1 1 0 0,0-1-1 0 0,0 0 0 0 0,1 0 1 0 0,-1 1-1 0 0,0-1 0 0 0,0 0 1 0 0,0 1-1 0 0,0-1 1 0 0,0 0-1 0 0,1 1 0 0 0,-1-1 1 0 0,0 0-1 0 0,0 1 0 0 0,7 16 80 0 0,-7-17-80 0 0,24 102 168 0 0,-13-50-117 0 0,-8-32 9 0 0,2 26 1 0 0,0 3 47 0 0,-5-48 35 0 0,4 6-11 0 0,-3-4 363 0 0,6-8-141 0 0,11-11 0 0 0,-1 0-1 0 0,-1-2 0 0 0,15-20 1 0 0,0 0-277 0 0,114-153 173 0 0,-70 88-1147 0 0,-66 91 446 0 0,0 1 0 0 0,15-14 1 0 0,2 6-2268 0 0,-23 18 1942 0 0,-1 0 0 0 0,0 0 0 0 0,1 0 0 0 0,-1 0 0 0 0,1 0 1 0 0,-1 0-1 0 0,1 1 0 0 0,-1 0 0 0 0,4-1 0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46 154 3223 0 0,'2'1'240'0'0,"4"1"1389"0"0,0 1-1 0 0,0-1 0 0 0,1 0 0 0 0,-1 0 1 0 0,1-1-1 0 0,-1 0 0 0 0,12 1 0 0 0,-7-2-729 0 0,0 0 0 0 0,0-1 0 0 0,-1 0-1 0 0,13-4 1 0 0,3-2-328 0 0,0-2 0 0 0,48-23 1 0 0,-2-7-56 0 0,-65 34-545 0 0,0 0 0 0 0,0 0 0 0 0,0 0 0 0 0,-1-1 1 0 0,0 0-1 0 0,0 0 0 0 0,7-11 0 0 0,-13 17-10 0 0,0-1 0 0 0,1 1 1 0 0,-1-1-1 0 0,1 1 0 0 0,-1-1 1 0 0,0 1-1 0 0,1-1 0 0 0,-1 1 1 0 0,0-1-1 0 0,0 1 0 0 0,1-1 1 0 0,-1 0-1 0 0,0 1 0 0 0,0-1 1 0 0,0 0-1 0 0,0 1 0 0 0,0-1 1 0 0,0 1-1 0 0,0-1 0 0 0,0 0 1 0 0,0 1-1 0 0,0-1 0 0 0,0 1 1 0 0,0-1-1 0 0,0 0 0 0 0,-1 1 1 0 0,1-1-1 0 0,0 0 0 0 0,-1 0 2 0 0,0 1 0 0 0,0 0 0 0 0,1-1 0 0 0,-1 1 0 0 0,0-1 0 0 0,0 1 0 0 0,0 0-1 0 0,0 0 1 0 0,0 0 0 0 0,0-1 0 0 0,1 1 0 0 0,-1 0 0 0 0,0 0 0 0 0,0 0-1 0 0,0 0 1 0 0,-1 1 0 0 0,-7 0-157 0 0,1 0 0 0 0,-16 6 0 0 0,-16 6-18 0 0,1 2 0 0 0,-66 36-1 0 0,86-40 312 0 0,0 1-1 0 0,1 1 1 0 0,0 0 0 0 0,1 2-1 0 0,0 0 1 0 0,1 0 0 0 0,-13 19-1 0 0,24-27-11 0 0,0-1 0 0 0,0 1 0 0 0,1 1 0 0 0,0-1-1 0 0,1 1 1 0 0,-1-1 0 0 0,1 1 0 0 0,1 0 0 0 0,-3 13-1 0 0,4-17-49 0 0,1-1-1 0 0,0 1 0 0 0,0 0 0 0 0,0-1 0 0 0,0 1 0 0 0,0 0 1 0 0,1-1-1 0 0,0 1 0 0 0,0 0 0 0 0,0-1 0 0 0,0 1 0 0 0,0-1 0 0 0,1 1 1 0 0,0-1-1 0 0,-1 0 0 0 0,1 0 0 0 0,0 0 0 0 0,1 0 0 0 0,-1 0 1 0 0,0 0-1 0 0,1 0 0 0 0,0-1 0 0 0,5 5 0 0 0,1-1 15 0 0,0-1 0 0 0,0 0 0 0 0,1 0 0 0 0,0-1 0 0 0,0 0 0 0 0,0-1 0 0 0,0 0 0 0 0,0 0 0 0 0,1-1 0 0 0,-1-1 0 0 0,1 0 0 0 0,17 0 0 0 0,-9-2-284 0 0,0 0 1 0 0,0-1-1 0 0,0-1 0 0 0,-1-1 0 0 0,0-1 0 0 0,24-9 1 0 0,-23 6-1016 0 0,-2-2-58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 4607 0 0,'9'-4'475'0'0,"16"-2"13568"0"0,-26 8-13326 0 0,0 4-539 0 0,-1 1 1 0 0,0 0 0 0 0,0-1-1 0 0,-1 1 1 0 0,0-1-1 0 0,0 0 1 0 0,0 0-1 0 0,-1 0 1 0 0,-5 7-1 0 0,-47 50 485 0 0,23-28-365 0 0,9-8-252 0 0,-11 13 89 0 0,0 1 0 0 0,-43 71 0 0 0,75-108-129 0 0,1 0 0 0 0,0 0 0 0 0,-1 1 0 0 0,1-1-1 0 0,1 1 1 0 0,-1 0 0 0 0,1-1 0 0 0,0 1 0 0 0,0 0 0 0 0,0 0-1 0 0,1 0 1 0 0,-1 8 0 0 0,5-5 23 0 0,-1-5-69 0 0,0-1-1 0 0,-1 0 0 0 0,1 0 0 0 0,1 0 0 0 0,-1 0 1 0 0,0-1-1 0 0,0 1 0 0 0,1-1 0 0 0,-1 0 0 0 0,0 1 1 0 0,1-2-1 0 0,0 1 0 0 0,-1 0 0 0 0,1-1 0 0 0,3 1 0 0 0,10-1-1388 0 0,30-2 0 0 0,-45 1 1243 0 0,16 0-1902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73 6447 0 0,'3'-3'12340'0'0,"-37"43"-11091"0"0,-10 11-513 0 0,-67 103-1 0 0,109-150-734 0 0,0 0 1 0 0,0 0-1 0 0,1-1 1 0 0,-1 1-1 0 0,1 0 0 0 0,0 0 1 0 0,0 1-1 0 0,-1 6 0 0 0,3 5-1 0 0,3-12 0 0 0,-2-2 0 0 0,0 1 5 0 0,1-1-1 0 0,-1 1 1 0 0,1-1 0 0 0,0 0-1 0 0,0 0 1 0 0,0 0 0 0 0,0 0-1 0 0,0 0 1 0 0,0-1 0 0 0,0 1-1 0 0,1-1 1 0 0,-1 0-1 0 0,0 0 1 0 0,1 0 0 0 0,-1 0-1 0 0,1-1 1 0 0,-1 1 0 0 0,1-1-1 0 0,-1 0 1 0 0,6-1 0 0 0,-1 1 48 0 0,0-1 0 0 0,0 0 0 0 0,0 0 0 0 0,-1-1 0 0 0,1 0 1 0 0,0 0-1 0 0,-1-1 0 0 0,9-5 0 0 0,-3 1 61 0 0,-1-2 1 0 0,0 0-1 0 0,0 0 0 0 0,-1-1 1 0 0,0 0-1 0 0,-1-1 0 0 0,0 0 1 0 0,-1-1-1 0 0,0 0 0 0 0,9-17 1 0 0,-8 11-85 0 0,-2 1 1 0 0,0-1 0 0 0,-1 0-1 0 0,-1-1 1 0 0,0 1 0 0 0,-2-1-1 0 0,4-28 1 0 0,-7 40-214 0 0,0 0 0 0 0,-1 0 0 0 0,0 0 0 0 0,0 1-1 0 0,0-1 1 0 0,-1 0 0 0 0,0 0 0 0 0,0 0 0 0 0,-3-7 0 0 0,3 13-211 0 0,-7-7-779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10135 0 0,'0'0'2355'0'0,"-1"3"-934"0"0,-38 62 2931 0 0,24-42-3266 0 0,-21 44 0 0 0,32-59-1006 0 0,1 0 0 0 0,1-1 1 0 0,-1 2-1 0 0,1-1 1 0 0,1 0-1 0 0,-1 0 1 0 0,2 1-1 0 0,-1-1 0 0 0,1 1 1 0 0,1 9-1 0 0,-1-16-42 0 0,0 1 0 0 0,0 0 0 0 0,1-1 0 0 0,-1 1 0 0 0,1 0 0 0 0,0-1 0 0 0,0 1 0 0 0,-1-1 0 0 0,2 1 0 0 0,-1-1 0 0 0,0 1 0 0 0,0-1 0 0 0,1 0 0 0 0,0 0 0 0 0,-1 1 0 0 0,1-1 0 0 0,0 0 0 0 0,0-1 0 0 0,0 1 0 0 0,0 0 0 0 0,0-1 0 0 0,0 1 0 0 0,1-1 0 0 0,-1 1 0 0 0,1-1 0 0 0,-1 0 0 0 0,1 0 0 0 0,-1 0 0 0 0,1 0-1 0 0,3 0 1 0 0,-1 0 42 0 0,1 0-1 0 0,-1 0 1 0 0,1-1-1 0 0,0 0 1 0 0,-1 0-1 0 0,1 0 1 0 0,0-1-1 0 0,-1 0 1 0 0,1 0-1 0 0,0 0 1 0 0,-1-1-1 0 0,0 0 1 0 0,11-4-1 0 0,-5 0 1 0 0,0 0 0 0 0,0-1 1 0 0,-1 0-1 0 0,0-1 0 0 0,11-10 0 0 0,-9 6 2 0 0,20-27-1 0 0,-22 25-119 0 0,1 2 0 0 0,14-15 0 0 0,-14 18-1022 0 0,0 1 0 0 0,1 1 0 0 0,0 0-1 0 0,22-9 1 0 0,-24 11-95 0 0,6-3-441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1839 0 0,'0'2'3099'0'0,"-27"75"9763"0"0,-9 1-9030 0 0,-45 71-3262 0 0,76-139-110 0 0,-116 184 984 0 0,-11 22-930 0 0,116-187-667 0 0,-22 42 438 0 0,34-61-764 0 0,0-1 1 0 0,0 1-1 0 0,1 0 1 0 0,1 0-1 0 0,-3 17 0 0 0,5-20-1219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 16127 0 0,'0'0'738'0'0,"2"0"-16"0"0,5-2 4666 0 0,-21 16-4295 0 0,-63 44-764 0 0,1 0-111 0 0,27-17-218 0 0,-38 36 0 0 0,76-65 16 0 0,-19 25 0 0 0,26-32-12 0 0,0 1 0 0 0,1-1 0 0 0,0 1 0 0 0,0 0 0 0 0,0 0 0 0 0,1 0 0 0 0,-3 10 0 0 0,5-14-4 0 0,0-1 0 0 0,0 1 0 0 0,0-1 0 0 0,0 1 0 0 0,0-1 0 0 0,1 0 0 0 0,-1 1-1 0 0,0-1 1 0 0,1 0 0 0 0,-1 1 0 0 0,1-1 0 0 0,-1 0 0 0 0,1 1 0 0 0,0-1 0 0 0,-1 0 0 0 0,1 0 0 0 0,0 0 0 0 0,0 0-1 0 0,0 1 1 0 0,0-1 0 0 0,0-1 0 0 0,0 1 0 0 0,0 0 0 0 0,0 0 0 0 0,1 0 0 0 0,-1 0 0 0 0,0-1 0 0 0,0 1 0 0 0,1-1-1 0 0,-1 1 1 0 0,0-1 0 0 0,3 1 0 0 0,2 1-46 0 0,0 0 0 0 0,0-1 0 0 0,0 0 0 0 0,0 0 0 0 0,1-1 0 0 0,6 0 0 0 0,1-1-687 0 0,0 0 0 0 0,14-4 1 0 0,9-4-3706 0 0,-26 6 2082 0 0,18-4-4279 0 0</inkml:trace>
  <inkml:trace contextRef="#ctx0" brushRef="#br0" timeOffset="1">685 95 10591 0 0,'0'0'7643'0'0,"-2"1"-6618"0"0,-13 12-92 0 0,1 1-1 0 0,0 0 1 0 0,0 1-1 0 0,-18 28 1 0 0,15-16-656 0 0,1 0 1 0 0,-16 38-1 0 0,18-29-419 0 0,13-34 9 0 0,14-3-4617 0 0,3-2-2540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7367 0 0,'0'0'667'0'0,"1"2"-547"0"0,31 20 15485 0 0,-27-40-15405 0 0,-9-35-244 0 0,3 39 23 0 0,0-1-1 0 0,0 1 0 0 0,1-1 1 0 0,4-25-1 0 0,-1 28-25 0 0,0-1-1 0 0,1 1 1 0 0,0 0-1 0 0,1 0 1 0 0,0 0-1 0 0,1 1 1 0 0,1 0-1 0 0,-1 0 1 0 0,2 0-1 0 0,13-15 0 0 0,-15 20 19 0 0,0 0-1 0 0,0 0 0 0 0,1 1 0 0 0,0 0 0 0 0,0 0 0 0 0,0 1 0 0 0,0 0 0 0 0,1 0 0 0 0,0 0 0 0 0,0 1 0 0 0,0 0 0 0 0,0 1 0 0 0,0 0 1 0 0,1 0-1 0 0,-1 1 0 0 0,0 0 0 0 0,10 0 0 0 0,3 1-29 0 0,38 5 1 0 0,-53-4 57 0 0,0 0 0 0 0,-1 0 1 0 0,1 0-1 0 0,-1 1 0 0 0,1 0 1 0 0,-1 0-1 0 0,0 1 0 0 0,0-1 1 0 0,0 1-1 0 0,0 0 0 0 0,8 8 0 0 0,-10-8 52 0 0,0 1 0 0 0,0 0-1 0 0,-1 0 1 0 0,0-1-1 0 0,0 2 1 0 0,0-1 0 0 0,0 0-1 0 0,-1 0 1 0 0,0 0-1 0 0,0 1 1 0 0,0-1 0 0 0,0 1-1 0 0,-1-1 1 0 0,1 1-1 0 0,-1-1 1 0 0,0 1 0 0 0,-1 7-1 0 0,-1-1 84 0 0,1 0 0 0 0,-2 0 0 0 0,1 0 0 0 0,-2 0 0 0 0,-8 20 0 0 0,6-17-105 0 0,-1-1 0 0 0,-1 0-1 0 0,0 0 1 0 0,-1 0 0 0 0,0-1 0 0 0,-1 0-1 0 0,0-1 1 0 0,-20 17 0 0 0,16-17-370 0 0,0-1 1 0 0,0-1-1 0 0,-1 0 0 0 0,-19 9 1 0 0,25-15-1655 0 0,0 1 0 0 0,-15 2 0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35 3679 0 0,'0'0'284'0'0,"5"-7"1872"0"0,-2 4-951 0 0,0 0 0 0 0,0 1 0 0 0,0-1 0 0 0,0 1-1 0 0,7-4 1 0 0,-8 4-913 0 0,0 1 1 0 0,1 0-1 0 0,-1 0 0 0 0,1 0 1 0 0,-1 0-1 0 0,1 1 0 0 0,-1-1 1 0 0,1 1-1 0 0,3-1 0 0 0,-5 1-225 0 0,-1 0 0 0 0,1 0 1 0 0,0 1-1 0 0,-1-1 0 0 0,1 0 0 0 0,-1 0 0 0 0,1 0 0 0 0,0 1 0 0 0,-1-1 0 0 0,1 0 1 0 0,-1 1-1 0 0,1-1 0 0 0,-1 0 0 0 0,1 1 0 0 0,-1-1 0 0 0,1 1 0 0 0,-1-1 0 0 0,0 1 1 0 0,1-1-1 0 0,-1 1 0 0 0,0-1 0 0 0,1 1 0 0 0,-1-1 0 0 0,0 1 0 0 0,0 0 0 0 0,1 0 0 0 0,2 17 729 0 0,-4-12-632 0 0,0 0-1 0 0,0 0 1 0 0,-1-1-1 0 0,1 1 1 0 0,-1-1-1 0 0,-1 1 1 0 0,1-1-1 0 0,-6 9 1 0 0,-30 41 656 0 0,27-41-641 0 0,-37 52 427 0 0,-48 87 1 0 0,71-105-443 0 0,2 1-1 0 0,-32 96 1 0 0,38-86-75 0 0,-22 67 92 0 0,30-105-128 0 0,-1-1 0 0 0,-19 31-1 0 0,23-40 4 0 0,5-10-138 0 0,1 0-1 0 0,-1 0 1 0 0,1 0 0 0 0,0 0 0 0 0,-1 0 0 0 0,1 0 0 0 0,0 0 0 0 0,0 0-1 0 0,0 0 1 0 0,0 0 0 0 0,0 0 0 0 0,0 0 0 0 0,0 0 0 0 0,0 0-1 0 0,0 0 1 0 0,1 0 0 0 0,-1 0 0 0 0,0 0 0 0 0,1 0 0 0 0,-1 0 0 0 0,1 0-1 0 0,-1 0 1 0 0,1 0 0 0 0,-1 0 0 0 0,1 0 0 0 0,-1-1 0 0 0,1 1-1 0 0,0 0 1 0 0,0 0 0 0 0,-1-1 0 0 0,1 1 0 0 0,0 0 0 0 0,1 0 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568 102 7919 0 0,'20'-8'348'0'0,"11"-4"1357"0"0,0-2-1 0 0,41-24 1 0 0,-63 32-1075 0 0,-3 2-50 0 0,-1 1-1 0 0,1 0 1 0 0,-1 0 0 0 0,1 0 0 0 0,0 0 0 0 0,10-2 2352 0 0,-17 7-2748 0 0,-3 3-146 0 0,0 0 1 0 0,0-1-1 0 0,0 1 0 0 0,0 0 1 0 0,-10 6-1 0 0,-30 20 170 0 0,31-22-189 0 0,-191 111-44 0 0,45-29-38 0 0,19-4-33 0 0,117-75 83 0 0,21-12-54 0 0,22 7-373 0 0,-3-4 300 0 0,0-1 0 0 0,0 0 0 0 0,26-2 0 0 0,4 1-52 0 0,-41 0 171 0 0,179 13-377 0 0,-133-7 416 0 0,78 19-1 0 0,-125-24 19 0 0,0-1 0 0 0,-1 1 0 0 0,1-1-1 0 0,-1 1 1 0 0,1 0 0 0 0,-1 1 0 0 0,0-1 0 0 0,0 1-1 0 0,4 3 1 0 0,-7-5-19 0 0,0 0 1 0 0,0 1-1 0 0,0-1 0 0 0,0 0 0 0 0,0 0 1 0 0,0 1-1 0 0,-1-1 0 0 0,1 0 1 0 0,0 1-1 0 0,-1-1 0 0 0,0 1 0 0 0,1-1 1 0 0,-1 1-1 0 0,0-1 0 0 0,1 1 1 0 0,-1-1-1 0 0,0 1 0 0 0,0-1 0 0 0,0 1 1 0 0,-1-1-1 0 0,1 1 0 0 0,0-1 0 0 0,0 1 1 0 0,-1-1-1 0 0,1 0 0 0 0,-1 1 1 0 0,1-1-1 0 0,-1 1 0 0 0,0-1 0 0 0,0 0 1 0 0,1 1-1 0 0,-3 1 0 0 0,0 1 27 0 0,-1 0 0 0 0,1 0 0 0 0,-1 0-1 0 0,0 0 1 0 0,0 0 0 0 0,0-1 0 0 0,-1 0-1 0 0,1 0 1 0 0,-1 0 0 0 0,-4 2 0 0 0,-10 3 112 0 0,-25 9 1 0 0,27-11-114 0 0,-221 71 119 0 0,72-28-154 0 0,148-45-20 0 0,0-1 0 0 0,0 0 1 0 0,0-2-1 0 0,0 0 1 0 0,-1-1-1 0 0,1 0 0 0 0,-28-6 1 0 0,44 6-6 0 0,0-1 0 0 0,0 1 0 0 0,0-1 0 0 0,0 1 0 0 0,0-1 0 0 0,0 0 0 0 0,0 0 0 0 0,0 0 0 0 0,1 0 0 0 0,-1 0 1 0 0,0 0-1 0 0,1 0 0 0 0,-1 0 0 0 0,0-1 0 0 0,1 1 0 0 0,0-1 0 0 0,-1 1 0 0 0,1-1 0 0 0,0 0 0 0 0,-1-1 0 0 0,1 1-22 0 0,1 0-1 0 0,-1 0 1 0 0,1 0-1 0 0,0 0 1 0 0,0 1-1 0 0,0-1 1 0 0,0 0-1 0 0,0 0 1 0 0,0 0-1 0 0,0 0 1 0 0,1 0-1 0 0,-1 1 1 0 0,1-1-1 0 0,-1 0 1 0 0,1 0-1 0 0,0 0 1 0 0,0 1-1 0 0,0-1 1 0 0,0 1-1 0 0,0-1 1 0 0,0 0-1 0 0,1 0 1 0 0,5-7-403 0 0,0 1 1 0 0,1-1-1 0 0,0 2 1 0 0,0-1-1 0 0,10-6 1 0 0,0 2-1273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346 277 10591 0 0,'0'0'819'0'0,"2"0"-534"0"0,3-1 234 0 0,0 0-1 0 0,1-1 0 0 0,-1 1 0 0 0,0-1 1 0 0,0 0-1 0 0,0-1 0 0 0,0 1 1 0 0,0-1-1 0 0,-1 0 0 0 0,1 0 0 0 0,-1 0 1 0 0,1-1-1 0 0,3-4 0 0 0,2-3-37 0 0,-1 0-1 0 0,0 0 1 0 0,-1-1-1 0 0,6-13 1 0 0,-10 19-452 0 0,-1 0 0 0 0,0 0-1 0 0,-1-1 1 0 0,1 1 0 0 0,-1-1 0 0 0,-1 1 0 0 0,1-1 0 0 0,-1 0 0 0 0,0 1-1 0 0,-1-1 1 0 0,1 0 0 0 0,-2-13 0 0 0,0 17-54 0 0,1-1 0 0 0,-1 1 0 0 0,0 0 0 0 0,0-1 0 0 0,-1 1 0 0 0,1 0 0 0 0,-1 0 0 0 0,1 0 0 0 0,-1 0 0 0 0,0 0 0 0 0,0 0 0 0 0,-1 0 0 0 0,1 0 0 0 0,0 1 0 0 0,-1 0 0 0 0,0-1 0 0 0,1 1 0 0 0,-1 0 0 0 0,0 0 0 0 0,0 0 0 0 0,0 1 0 0 0,0-1 0 0 0,-1 1 0 0 0,1-1 0 0 0,0 1 0 0 0,-6-1 0 0 0,1 1-33 0 0,1 0 1 0 0,0 0 0 0 0,0 1-1 0 0,-1 0 1 0 0,1 0-1 0 0,0 1 1 0 0,-1 0-1 0 0,1 1 1 0 0,0-1-1 0 0,0 1 1 0 0,0 0 0 0 0,0 1-1 0 0,-6 3 1 0 0,-4 2 31 0 0,1 1-1 0 0,1 0 1 0 0,0 1 0 0 0,-16 14 0 0 0,6-1 114 0 0,0 0 0 0 0,2 2 0 0 0,1 1 0 0 0,0 1-1 0 0,3 0 1 0 0,0 2 0 0 0,-28 58 0 0 0,42-78-28 0 0,2 1 0 0 0,-1 0 0 0 0,1 0 1 0 0,0 1-1 0 0,1-1 0 0 0,-2 21 0 0 0,4-28-24 0 0,0 0-1 0 0,0 0 0 0 0,1 1 1 0 0,-1-1-1 0 0,1 0 0 0 0,0 0 0 0 0,-1 0 1 0 0,1 0-1 0 0,1 0 0 0 0,-1 0 1 0 0,3 5-1 0 0,-3-6-10 0 0,1 0 0 0 0,-1 0 0 0 0,1-1 0 0 0,0 1 1 0 0,0 0-1 0 0,-1-1 0 0 0,1 0 0 0 0,0 1 0 0 0,0-1 0 0 0,0 0 0 0 0,1 0 0 0 0,-1 0 1 0 0,0 0-1 0 0,0 0 0 0 0,1-1 0 0 0,-1 1 0 0 0,4 0 0 0 0,2-1-1 0 0,-1 1-1 0 0,1-1 0 0 0,-1-1 1 0 0,0 0-1 0 0,1 0 1 0 0,-1 0-1 0 0,0-1 0 0 0,0 0 1 0 0,0 0-1 0 0,0-1 1 0 0,11-5-1 0 0,7-6-142 0 0,38-27 1 0 0,-58 38 83 0 0,25-19-431 0 0,-1-1-1 0 0,48-51 1 0 0,-74 71 434 0 0,7-11-96 0 0,-31 21 334 0 0,13-3-182 0 0,1 1-1 0 0,0 0 0 0 0,0 1 1 0 0,1-1-1 0 0,-12 14 0 0 0,15-15-46 0 0,0 0 0 0 0,0 0 0 0 0,0 0 0 0 0,0 1-1 0 0,1-1 1 0 0,-1 1 0 0 0,1 0 0 0 0,1 0 0 0 0,-1 0 0 0 0,-1 8 0 0 0,3-12-131 0 0,0 0 1 0 0,0 0-1 0 0,1 0 1 0 0,-1 0-1 0 0,0 0 1 0 0,1 0-1 0 0,-1 0 1 0 0,1 0-1 0 0,-1 0 1 0 0,1 0-1 0 0,-1 0 1 0 0,1 0 0 0 0,0 0-1 0 0,0 0 1 0 0,-1-1-1 0 0,1 1 1 0 0,0 0-1 0 0,0-1 1 0 0,0 1-1 0 0,1 1 1 0 0,9 2-1054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5063 0 0,'0'0'390'0'0,"-1"1"98"0"0,-1 6 1495 0 0,-1 0 1 0 0,1 0 0 0 0,-1 12 0 0 0,2-12-996 0 0,1 0 1 0 0,-1 1-1 0 0,2 10 1 0 0,1-10-738 0 0,-1 1 1 0 0,2-1 0 0 0,-1 1 0 0 0,1-1-1 0 0,0 0 1 0 0,0 0 0 0 0,1-1-1 0 0,0 1 1 0 0,1-1 0 0 0,-1 0-1 0 0,2 0 1 0 0,6 8 0 0 0,140 142 4 0 0,-147-153 216 0 0,7 0-10288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29 3223 0 0,'5'-6'134'0'0,"-3"4"-77"0"0,-1 1 0 0 0,0-1 0 0 0,1 1 0 0 0,-1-1 0 0 0,0 0 0 0 0,4-11 10418 0 0,-9 19-9280 0 0,2-4-333 0 0,-273 400 5194 0 0,253-368-5801 0 0,-49 82-205 0 0,6 3 0 0 0,5 2 1 0 0,-59 168-1 0 0,106-250-670 0 0,1 0 0 0 0,1 1 0 0 0,3 0-1 0 0,1 1 1 0 0,-2 69 0 0 0,9-100-883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6479 0 0,'0'0'696'0'0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288 352 12007 0 0,'0'0'1083'0'0,"-13"7"-535"0"0,4-3-375 0 0,-1 0 1 0 0,0-1-1 0 0,0 0 0 0 0,0 0 1 0 0,0-1-1 0 0,0 0 1 0 0,0-1-1 0 0,-1-1 0 0 0,1 1 1 0 0,-18-3-1 0 0,19 1-57 0 0,-1 0 0 0 0,1-1 0 0 0,0 0 0 0 0,0-1-1 0 0,0 0 1 0 0,0 0 0 0 0,0-1 0 0 0,0 0 0 0 0,1-1 0 0 0,0 0-1 0 0,-13-10 1 0 0,18 13-97 0 0,1 0-1 0 0,0 0 1 0 0,-1-1 0 0 0,1 1-1 0 0,0-1 1 0 0,0 0 0 0 0,1 1-1 0 0,-1-1 1 0 0,1 0-1 0 0,-1 0 1 0 0,1 0 0 0 0,0 0-1 0 0,0-1 1 0 0,0 1-1 0 0,0 0 1 0 0,0-4 0 0 0,1 2 33 0 0,0-1 0 0 0,0 1 0 0 0,1 0 0 0 0,0-1-1 0 0,0 1 1 0 0,0 0 0 0 0,0 0 0 0 0,1 0 0 0 0,2-6 0 0 0,4-4 65 0 0,-1 1 0 0 0,2 0-1 0 0,0 0 1 0 0,1 1 0 0 0,17-18-1 0 0,-16 19-170 0 0,1 2 0 0 0,0-1 0 0 0,1 2 0 0 0,0-1-1 0 0,0 2 1 0 0,1 0 0 0 0,0 0 0 0 0,1 2 0 0 0,0-1-1 0 0,19-4 1 0 0,-10 5-33 0 0,0 0 0 0 0,1 2-1 0 0,-1 1 1 0 0,1 1 0 0 0,47 2-1 0 0,-63 0 208 0 0,1 1 1 0 0,-1 1-1 0 0,0-1 0 0 0,0 2 1 0 0,1-1-1 0 0,-2 1 0 0 0,1 0 0 0 0,0 1 1 0 0,-1 0-1 0 0,16 10 0 0 0,-21-12-58 0 0,1 1 0 0 0,-1 0 0 0 0,0 0 0 0 0,0 0 1 0 0,0 0-1 0 0,0 0 0 0 0,-1 1 0 0 0,1-1 0 0 0,-1 1 0 0 0,0 0 0 0 0,0 0 0 0 0,0 0 0 0 0,0 0 0 0 0,-1 0 0 0 0,0 0 1 0 0,0 0-1 0 0,0 0 0 0 0,0 1 0 0 0,0-1 0 0 0,-1 0 0 0 0,0 0 0 0 0,0 1 0 0 0,0-1 0 0 0,-1 0 0 0 0,-1 8 1 0 0,1-5-11 0 0,-1 0 1 0 0,0 0 0 0 0,-1 0 0 0 0,0 0 0 0 0,0-1 0 0 0,0 1 0 0 0,-1-1 0 0 0,0 0 0 0 0,0 0 0 0 0,-8 8-1 0 0,4-5-19 0 0,0-1-1 0 0,-1-1 0 0 0,-1 1 1 0 0,1-1-1 0 0,-20 10 0 0 0,-3-2-43 0 0,0-2-1 0 0,-1-1 1 0 0,-46 10-1 0 0,68-20-42 0 0,-1 1 0 0 0,1-1 1 0 0,-1-1-1 0 0,-15 0 0 0 0,24-1-83 0 0,-1 0-1 0 0,1 0 0 0 0,-1 0 1 0 0,0-1-1 0 0,1 0 0 0 0,-1 1 1 0 0,1-1-1 0 0,-1-1 0 0 0,1 1 1 0 0,0 0-1 0 0,-1-1 0 0 0,1 0 1 0 0,0 1-1 0 0,0-1 0 0 0,0-1 1 0 0,0 1-1 0 0,1 0 1 0 0,-4-3-1 0 0,1-5-4345 0 0,2-1-1401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12895 0 0,'0'0'998'0'0,"-1"3"-542"0"0,-56 92 2843 0 0,11-21-2818 0 0,-37 73-131 0 0,-78 136 418 0 0,136-245-768 0 0,-48 60 0 0 0,62-86-17 0 0,-19 25-159 0 0,28-34 138 0 0,0 0 0 0 0,-1 1 1 0 0,1 0-1 0 0,0 0 0 0 0,1 0 1 0 0,-1 0-1 0 0,-1 8 1 0 0,3-12-19 0 0,0 0 1 0 0,0 1-1 0 0,0-1 1 0 0,0 0-1 0 0,0 1 1 0 0,0-1-1 0 0,0 1 1 0 0,1-1-1 0 0,-1 0 1 0 0,0 1-1 0 0,0-1 1 0 0,0 0-1 0 0,1 1 1 0 0,-1-1-1 0 0,0 0 1 0 0,0 0-1 0 0,1 1 1 0 0,-1-1-1 0 0,0 0 1 0 0,1 0-1 0 0,-1 1 1 0 0,0-1-1 0 0,1 0 1 0 0,-1 0-1 0 0,0 0 1 0 0,1 0-1 0 0,-1 1 1 0 0,11 2-1727 0 0,1-1-3900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24 13591 0 0,'1'-1'622'0'0,"26"-21"2750"0"0,-30 34-1962 0 0,-2 0-982 0 0,-1 1-1 0 0,0-1 1 0 0,0 0 0 0 0,-15 20-1 0 0,-39 41 548 0 0,38-47-830 0 0,9-11-124 0 0,4-4-59 0 0,0-1 0 0 0,-14 25 1 0 0,22-34-862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363 795 15863 0 0,'0'0'728'0'0,"1"1"-17"0"0,0 1-685 0 0,0 0 1 0 0,0 0-1 0 0,-1 0 1 0 0,2 0-1 0 0,-1-1 1 0 0,0 1-1 0 0,0 0 1 0 0,1-1-1 0 0,-1 1 1 0 0,1-1-1 0 0,-1 1 1 0 0,1-1-1 0 0,-1 0 1 0 0,1 0-1 0 0,0 0 1 0 0,0 1-1 0 0,2 0 1 0 0,0-1 115 0 0,-1 0 0 0 0,0-1 0 0 0,1 1 0 0 0,-1-1 1 0 0,0 1-1 0 0,1-1 0 0 0,-1 0 0 0 0,0 0 0 0 0,7-2 0 0 0,3 0 319 0 0,-1-2-1 0 0,0 0 1 0 0,0 0 0 0 0,21-12-1 0 0,13-8 252 0 0,-2-2 1 0 0,54-42-1 0 0,-70 46-638 0 0,-1-2-1 0 0,-1-1 0 0 0,-1-1 1 0 0,25-35-1 0 0,-21 22-66 0 0,46-85-1 0 0,-64 102-140 0 0,-1-1-1 0 0,-1-1 1 0 0,-1 1-1 0 0,-1-1 1 0 0,7-45 0 0 0,-11 51-230 0 0,-2 0 0 0 0,0-23 1 0 0,-2 34 209 0 0,1 0 0 0 0,-1 0 0 0 0,0 0 0 0 0,-1 0 0 0 0,0 0 0 0 0,0 0 0 0 0,-1 1 0 0 0,-6-13 0 0 0,9 17 142 0 0,-1 1 1 0 0,0-1 0 0 0,0 1 0 0 0,0 0 0 0 0,-1-1 0 0 0,1 1 0 0 0,0 0 0 0 0,0 0 0 0 0,-1 0 0 0 0,1 0 0 0 0,0 0 0 0 0,-1 0 0 0 0,1 0 0 0 0,-1 0 0 0 0,0 0 0 0 0,1 1 0 0 0,-1-1 0 0 0,1 1-1 0 0,-4-1 1 0 0,2 1-13 0 0,0 0-1 0 0,-1 0 1 0 0,1 0-1 0 0,0 0 0 0 0,0 1 1 0 0,0-1-1 0 0,0 1 1 0 0,0 0-1 0 0,0 0 0 0 0,-3 2 1 0 0,-5 2-41 0 0,1 1 0 0 0,0 1-1 0 0,1-1 1 0 0,-16 15 0 0 0,8-3 133 0 0,0 0 0 0 0,1 1-1 0 0,1 0 1 0 0,1 2 0 0 0,0-1-1 0 0,-14 34 1 0 0,-51 141 516 0 0,71-174-567 0 0,-51 149 226 0 0,-38 102 47 0 0,81-237-163 0 0,-1-1 0 0 0,-2-1 0 0 0,-1 0 1 0 0,-1-2-1 0 0,-47 53 0 0 0,26-41 107 0 0,-2-1-1 0 0,-93 69 1 0 0,111-92-276 0 0,11-7-211 0 0,-1-1 0 0 0,0 0 0 0 0,-1-1-1 0 0,-18 7 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199 293 9671 0 0,'0'0'7039'0'0,"-6"7"-4871"0"0,6-7-2153 0 0,-10 6 657 0 0,0 0 0 0 0,-17 6 0 0 0,23-10-640 0 0,-1-1 0 0 0,1 0 0 0 0,-1 0 1 0 0,0 0-1 0 0,1-1 0 0 0,-1 1 0 0 0,0-1 1 0 0,0-1-1 0 0,-6 0 0 0 0,4 0-13 0 0,1 0 0 0 0,0 0-1 0 0,-1-1 1 0 0,1 0 0 0 0,0 0-1 0 0,0-1 1 0 0,0 0 0 0 0,0 0 0 0 0,-9-6-1 0 0,13 7-15 0 0,0 1 0 0 0,1-1 0 0 0,-1 0 0 0 0,1 1 0 0 0,-1-1 0 0 0,1 0 0 0 0,-1 0 0 0 0,1 0 0 0 0,0 0 0 0 0,0 0 0 0 0,0 0 0 0 0,0 0 0 0 0,0 0 0 0 0,1 0 0 0 0,-1 0 0 0 0,1-1 0 0 0,-1 1 0 0 0,1 0 0 0 0,0 0 0 0 0,0-1 0 0 0,0 1 0 0 0,0 0 0 0 0,0-1 0 0 0,0 1 0 0 0,1 0 0 0 0,-1 0 0 0 0,1-1 0 0 0,-1 1 0 0 0,1 0 0 0 0,2-4 0 0 0,4-9-15 0 0,2 0 0 0 0,-1 1 0 0 0,2 0 1 0 0,0 1-1 0 0,0 0 0 0 0,1 0 0 0 0,15-12 0 0 0,-11 11-155 0 0,1 1 0 0 0,1 1 1 0 0,0 0-1 0 0,0 1 0 0 0,29-12 0 0 0,-34 18 133 0 0,1 0 0 0 0,0 1 0 0 0,0 1 0 0 0,0 0 0 0 0,1 0 0 0 0,-1 1 0 0 0,21 0 0 0 0,-24 3 125 0 0,0-1 0 0 0,0 1 0 0 0,0 0 0 0 0,0 1 0 0 0,0 1 0 0 0,-1-1 0 0 0,1 1-1 0 0,-1 1 1 0 0,0 0 0 0 0,16 9 0 0 0,-24-12-63 0 0,1 0 0 0 0,0 0 1 0 0,-1 0-1 0 0,1 0 0 0 0,-1 1 0 0 0,1-1 0 0 0,-1 0 0 0 0,0 1 0 0 0,0 0 0 0 0,0-1 1 0 0,0 1-1 0 0,0 0 0 0 0,0-1 0 0 0,0 1 0 0 0,0 0 0 0 0,-1 0 0 0 0,1 0 0 0 0,0 2 1 0 0,-1-1-6 0 0,0 0 1 0 0,0 1 0 0 0,0-1 0 0 0,0 0 0 0 0,0 0 0 0 0,-1 0 0 0 0,0 0 0 0 0,1 1 0 0 0,-1-1 0 0 0,-2 4-1 0 0,-1 1-7 0 0,0 0 0 0 0,-1 0 0 0 0,0 0 0 0 0,0-1 0 0 0,-1 1-1 0 0,0-1 1 0 0,-7 6 0 0 0,-13 9-144 0 0,-1-1 0 0 0,-1-2 0 0 0,-1 0 0 0 0,-1-2 0 0 0,-47 20 0 0 0,66-32-713 0 0,-22 6 0 0 0,13-7-4731 0 0,8-4-482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6447 0 0,'0'0'586'0'0,"-1"1"-150"0"0,-6 4 1118 0 0,1 1-1 0 0,0 0 1 0 0,1 0 0 0 0,-6 8 0 0 0,-4 9-127 0 0,-12 24 1 0 0,17-29-1204 0 0,-55 108 1034 0 0,-10 18-635 0 0,29-67-556 0 0,-3-2 0 0 0,-60 68 0 0 0,1-14-499 0 0,106-126 566 0 0,-7 8-927 0 0,10-8-1233 0 0,6-4-1701 0 0,4-3-2101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73 2759 0 0,'0'0'1315'0'0,"-2"0"-136"0"0,0 1-859 0 0,-1 0 0 0 0,1 0 0 0 0,0 0 0 0 0,-1 0 0 0 0,1 1 0 0 0,0-1 0 0 0,0 1 0 0 0,0-1 0 0 0,0 1 0 0 0,0 0 0 0 0,0 0 0 0 0,1-1 0 0 0,-1 1 0 0 0,1 1 0 0 0,-1-1 0 0 0,1 0 0 0 0,0 0 0 0 0,0 0 0 0 0,0 1 0 0 0,0-1 0 0 0,-1 3 0 0 0,-3 12 1062 0 0,0 1-1 0 0,-3 29 1 0 0,4-21-686 0 0,-3 7-119 0 0,7-31-97 0 0,4-2-392 0 0,0-1 0 0 0,0 0-1 0 0,0 0 1 0 0,0 0 0 0 0,0-1 0 0 0,0 1-1 0 0,-1-1 1 0 0,1 0 0 0 0,-1 0 0 0 0,1 0-1 0 0,-1 0 1 0 0,0-1 0 0 0,0 1 0 0 0,5-5-1 0 0,1-3 3 0 0,1 0 0 0 0,-2 0-1 0 0,9-13 1 0 0,12-26-75 0 0,-23 37-29 0 0,1 0 1 0 0,0 1-1 0 0,0 0 0 0 0,1 0 1 0 0,17-17-1 0 0,-21 24-11 0 0,1 0 0 0 0,1 0 0 0 0,-1 0 0 0 0,0 1 0 0 0,1 0 0 0 0,0 0 0 0 0,0 0 0 0 0,0 1 0 0 0,0 0 0 0 0,0 0 0 0 0,8-1 0 0 0,0 1-30 0 0,0 1 0 0 0,-1 0 0 0 0,1 1-1 0 0,18 3 1 0 0,-19-2 213 0 0,-1 1 0 0 0,1 0 0 0 0,-1 0 0 0 0,0 2 0 0 0,12 4 0 0 0,-20-7-102 0 0,0 1 0 0 0,0 0 1 0 0,0 0-1 0 0,-1 0 0 0 0,1 1 1 0 0,-1-1-1 0 0,0 1 0 0 0,0 0 1 0 0,0 0-1 0 0,0 0 0 0 0,0 0 0 0 0,0 1 1 0 0,-1-1-1 0 0,0 1 0 0 0,0-1 1 0 0,0 1-1 0 0,0 0 0 0 0,2 8 1 0 0,-2-6-13 0 0,-1 1 1 0 0,-1 0 0 0 0,1 0 0 0 0,-1-1 0 0 0,0 1 0 0 0,-1 0 0 0 0,1 0 0 0 0,-1-1 0 0 0,-1 1 0 0 0,1 0-1 0 0,-1-1 1 0 0,0 1 0 0 0,-1-1 0 0 0,0 0 0 0 0,0 0 0 0 0,-5 8 0 0 0,-6 9-17 0 0,-2 0-1 0 0,-29 32 1 0 0,8-16-254 0 0,35-38-12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11055 0 0,'0'0'7296'0'0,"-1"1"-7113"0"0,-9 20-55 0 0,-1-1-1 0 0,-14 19 1 0 0,11-18 13 0 0,-18 36 0 0 0,15-22-102 0 0,-9 19 98 0 0,24-48-121 0 0,0 1 0 0 0,0-1 0 0 0,0 1 0 0 0,1 0 0 0 0,0-1 0 0 0,-1 11 0 0 0,2-16 343 0 0,16 12 602 0 0,-12-11-837 0 0,1-1 0 0 0,0 1 0 0 0,0-1 0 0 0,0-1 0 0 0,0 1 0 0 0,0-1 0 0 0,0 1 0 0 0,0-2 0 0 0,0 1 0 0 0,0 0 1 0 0,0-1-1 0 0,0 0 0 0 0,0 0 0 0 0,10-4 0 0 0,-5 1-59 0 0,0 0 0 0 0,-1 0 0 0 0,1-2 0 0 0,-1 1 0 0 0,18-14 0 0 0,-19 12-56 0 0,1 0 0 0 0,-2-1 0 0 0,1-1-1 0 0,-1 1 1 0 0,0-1 0 0 0,8-13 0 0 0,-13 17-49 0 0,1 0-1 0 0,-1 0 0 0 0,1 0 1 0 0,-1-1-1 0 0,-1 1 1 0 0,1-1-1 0 0,-1 1 0 0 0,0-1 1 0 0,0 0-1 0 0,-1 0 1 0 0,1 1-1 0 0,-1-1 0 0 0,-1 0 1 0 0,0-6-1 0 0,-1-2-133 0 0,-5-19-616 0 0,6 31 715 0 0,0 0-1 0 0,0 0 1 0 0,0 0 0 0 0,0 0 0 0 0,0 0 0 0 0,0 0 0 0 0,0 0 0 0 0,-1 1 0 0 0,1-1 0 0 0,-1 0 0 0 0,1 1-1 0 0,-1 0 1 0 0,-2-2 0 0 0,-30-20-1629 0 0,32 22 1610 0 0,1 0 0 0 0,0 0 0 0 0,0 0-1 0 0,-1 0 1 0 0,1 0 0 0 0,0 0 0 0 0,0 0-1 0 0,0-1 1 0 0,1 1 0 0 0,-1 0 0 0 0,0-1 0 0 0,0 1-1 0 0,0-3 1 0 0,0 2-125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 15231 0 0,'8'-11'696'0'0,"-6"9"796"0"0,-1 4-902 0 0,1 0-470 0 0,0 1 1 0 0,0 0 0 0 0,0 0 0 0 0,0 0 0 0 0,-1 0 0 0 0,1 0 0 0 0,-1 0-1 0 0,0 0 1 0 0,0 0 0 0 0,0 1 0 0 0,-1-1 0 0 0,1 0 0 0 0,-1 1 0 0 0,0-1-1 0 0,0 1 1 0 0,0 6 0 0 0,-2 6 85 0 0,0 0 0 0 0,-6 20 0 0 0,7-32-154 0 0,-12 42 232 0 0,-1 0 0 0 0,-3 0 1 0 0,-35 66-1 0 0,-86 119 72 0 0,89-158-286 0 0,12-19-46 0 0,-49 94-1 0 0,69-114-775 0 0,17-32 368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16 124 16351 0 0,'0'0'752'0'0,"-2"-1"-20"0"0,-11-8 4191 0 0,25 11-4106 0 0,10-1-595 0 0,-1-1 1 0 0,1-1-1 0 0,-1-1 0 0 0,41-10 0 0 0,-26 5-28 0 0,28-5-460 0 0,-1-2 0 0 0,0-3 0 0 0,60-26 0 0 0,-104 35-687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12351 0 0,'-1'2'564'0'0,"-20"21"-38"0"0,-31 45 1 0 0,20-23 284 0 0,-6 5-96 0 0,4 2 0 0 0,1 1 0 0 0,3 2 0 0 0,-36 89 0 0 0,20-23-320 0 0,-45 111-216 0 0,60-162-130 0 0,-49 81 0 0 0,70-134-58 0 0,-1 0-1 0 0,-1 0 1 0 0,-1-1 0 0 0,-23 23-1 0 0,35-38-503 0 0,1-3-158 0 0,-2-10-1063 0 0,2-4-4144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48 125 15343 0 0,'-2'0'704'0'0,"-7"6"15"0"0,6-5-689 0 0,0 1 0 0 0,0-1-1 0 0,0 1 1 0 0,1 0-1 0 0,-1 0 1 0 0,0 0-1 0 0,1 1 1 0 0,0-1-1 0 0,-1 1 1 0 0,-2 4-1 0 0,4-6 69 0 0,0 0-1 0 0,1 0 0 0 0,-1 0 1 0 0,1 0-1 0 0,0 0 1 0 0,-1 0-1 0 0,1 0 0 0 0,0 1 1 0 0,-1-1-1 0 0,1 0 0 0 0,0 0 1 0 0,0 0-1 0 0,0 1 1 0 0,0-1-1 0 0,0 0 0 0 0,0 0 1 0 0,1 1-1 0 0,-1-1 1 0 0,0 0-1 0 0,1 0 0 0 0,-1 0 1 0 0,0 0-1 0 0,1 0 0 0 0,-1 0 1 0 0,1 1-1 0 0,0-1 1 0 0,-1 0-1 0 0,1-1 0 0 0,0 1 1 0 0,0 0-1 0 0,1 2 0 0 0,0-2-32 0 0,0 1-1 0 0,1-1 0 0 0,-1 1 0 0 0,0-1 1 0 0,0 0-1 0 0,0 0 0 0 0,1 0 0 0 0,-1 0 1 0 0,1 0-1 0 0,-1 0 0 0 0,0-1 0 0 0,1 0 0 0 0,-1 1 1 0 0,1-1-1 0 0,2 0 0 0 0,15-1 455 0 0,0-2 0 0 0,-1 0 0 0 0,34-11 0 0 0,57-25 250 0 0,-19 5-629 0 0,37-4-327 0 0,76-28-6311 0 0,-177 55 4554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39 5983 0 0,'31'-39'5987'0'0,"-32"50"-4154"0"0,-1 0-1342 0 0,-1-1 0 0 0,-1 0 0 0 0,0 0-1 0 0,-8 16 1 0 0,-28 39 694 0 0,19-32-578 0 0,-224 391 2589 0 0,99-139-2810 0 0,140-274-386 0 0,-5 12 0 0 0,0-1 0 0 0,-2 0 0 0 0,-1-1 0 0 0,-31 37 0 0 0,45-58 0 0 0,0 1 0 0 0,0-1 0 0 0,-1 0 0 0 0,1 1 0 0 0,0-1 0 0 0,0 0 0 0 0,-1 0 0 0 0,1 1 0 0 0,0-1 0 0 0,0 0 0 0 0,-1 0 0 0 0,1 1 0 0 0,0-1 0 0 0,-1 0 0 0 0,1 0 0 0 0,-1 0 0 0 0,1 0 0 0 0,0 0 0 0 0,-1 1 0 0 0,1-1 0 0 0,0 0 0 0 0,-1 0 0 0 0,1 0 0 0 0,0 0 0 0 0,-1 0 0 0 0,1 0 0 0 0,-1 0 0 0 0,1 0 0 0 0,0 0 0 0 0,-1 0 0 0 0,1-1 0 0 0,0 1 0 0 0,-1 0 0 0 0,1 0 0 0 0,-1 0 0 0 0,1 0 0 0 0,0-1 0 0 0,-1 1 0 0 0,1 0 0 0 0,0 0 0 0 0,0 0 0 0 0,-1-1 0 0 0,1 1 0 0 0,0 0 0 0 0,0-1 0 0 0,-1 1 0 0 0,1 0 0 0 0,0-1 0 0 0,0 1 0 0 0,0 0 0 0 0,-1-1 0 0 0,1 1 0 0 0,0 0 0 0 0,0-1 0 0 0,0 1 0 0 0,0 0 0 0 0,0-1 0 0 0,0 1 0 0 0,0 0 0 0 0,0-1 0 0 0,0 0 0 0 0,0 1 0 0 0,-1-3-15 0 0,1 1 0 0 0,-1-1 1 0 0,1 0-1 0 0,0 1 0 0 0,0-1 0 0 0,0 0 0 0 0,1 1 0 0 0,-1-1 0 0 0,1 1 0 0 0,-1-1 0 0 0,1 1 1 0 0,0-1-1 0 0,0 1 0 0 0,0-1 0 0 0,0 1 0 0 0,0 0 0 0 0,2-3 0 0 0,4-6-149 0 0,1 1-1 0 0,11-12 0 0 0,-8 8 22 0 0,7-7-31 0 0,1 1 1 0 0,28-25 0 0 0,-37 37 121 0 0,0 1 0 0 0,0 0 0 0 0,1 0 0 0 0,-1 1 1 0 0,2 0-1 0 0,-1 1 0 0 0,21-6 0 0 0,-26 9 106 0 0,0 1-1 0 0,1 0 0 0 0,-1 1 1 0 0,1 0-1 0 0,-1 0 0 0 0,0 0 1 0 0,1 1-1 0 0,-1 0 0 0 0,1 0 1 0 0,-1 0-1 0 0,0 1 0 0 0,0 0 1 0 0,0 0-1 0 0,0 1 0 0 0,0 0 1 0 0,0 0-1 0 0,-1 0 0 0 0,1 0 1 0 0,-1 1-1 0 0,0 0 0 0 0,0 0 1 0 0,0 1-1 0 0,5 6 0 0 0,-7-6-27 0 0,-1-1-1 0 0,0 1 0 0 0,0 0 1 0 0,0 0-1 0 0,-1 0 0 0 0,0 0 1 0 0,0 0-1 0 0,0 0 0 0 0,0 0 1 0 0,-1 0-1 0 0,0 1 0 0 0,0-1 1 0 0,0 0-1 0 0,-1 5 0 0 0,-2 9 75 0 0,-1 0 0 0 0,-9 26 0 0 0,8-29-430 0 0,-1 0 0 0 0,0 0 0 0 0,-2-1 1 0 0,0 0-1 0 0,0 0 0 0 0,-14 17 0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7831 0 0,'-1'1'356'0'0,"-34"54"230"0"0,-21 37 6698 0 0,26-38-3450 0 0,16-30-3066 0 0,1 1 0 0 0,1 0 0 0 0,-12 34 0 0 0,23-55-720 0 0,0-1-1 0 0,1 0 1 0 0,-1 0-1 0 0,1 1 1 0 0,-1-1 0 0 0,1 5-1 0 0,0-7-103 0 0,0-1-1 0 0,0 1 1 0 0,0 0-1 0 0,1-1 1 0 0,-1 1-1 0 0,0-1 1 0 0,0 1-1 0 0,0-1 0 0 0,1 1 1 0 0,-1-1-1 0 0,0 1 1 0 0,1-1-1 0 0,-1 1 1 0 0,0-1-1 0 0,1 1 1 0 0,-1-1-1 0 0,1 1 1 0 0,-1-1-1 0 0,1 0 1 0 0,-1 1-1 0 0,1-1 1 0 0,-1 0-1 0 0,1 1 1 0 0,-1-1-1 0 0,1 0 1 0 0,-1 0-1 0 0,1 1 1 0 0,-1-1-1 0 0,1 0 1 0 0,-1 0-1 0 0,1 0 1 0 0,0 0-1 0 0,-1 0 0 0 0,1 0 1 0 0,-1 0-1 0 0,1 0 1 0 0,0 0-1 0 0,-1 0 1 0 0,1 0-1 0 0,-1 0 1 0 0,1-1-1 0 0,0 1 1 0 0,9-3-1771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8751 0 0,'2'-1'5942'0'0,"110"-18"1968"0"0,134-21-5250 0 0,-124 17-2184 0 0,-14 3-1106 0 0,-36 11-2598 0 0,-48 8-4758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13903 0 0,'0'0'1262'0'0,"-1"1"-909"0"0,-15 16 1621 0 0,-33 29 0 0 0,31-31-1701 0 0,-11 8 42 0 0,-2-1-1 0 0,-1-1 1 0 0,-50 24 0 0 0,-3 2-162 0 0,84-47-153 0 0,1 0 0 0 0,0 0-1 0 0,0 1 1 0 0,-1-1 0 0 0,1 0-1 0 0,0 0 1 0 0,-1 0 0 0 0,1 0-1 0 0,0 0 1 0 0,0 0 0 0 0,0 1 0 0 0,-1-1-1 0 0,1 0 1 0 0,0 0 0 0 0,0 0-1 0 0,-1 1 1 0 0,1-1 0 0 0,0 0-1 0 0,0 0 1 0 0,0 1 0 0 0,0-1 0 0 0,0 0-1 0 0,-1 0 1 0 0,1 1 0 0 0,0-1-1 0 0,0 0 1 0 0,0 1 0 0 0,0-1 0 0 0,0 0-1 0 0,0 0 1 0 0,0 1 0 0 0,0-1-1 0 0,0 0 1 0 0,0 1 0 0 0,0-1-1 0 0,0 0 1 0 0,0 1 0 0 0,0-1 0 0 0,0 0-1 0 0,0 0 1 0 0,0 1 0 0 0,1-1-1 0 0,-1 0 1 0 0,0 0 0 0 0,0 1-1 0 0,0-1 1 0 0,0 0 0 0 0,1 0 0 0 0,-1 1-1 0 0,0-1 1 0 0,0 0 0 0 0,0 0-1 0 0,1 0 1 0 0,-1 1 0 0 0,0-1-1 0 0,0 0 1 0 0,1 0 0 0 0,3 4-48 0 0,0-1 0 0 0,0 0 1 0 0,1 0-1 0 0,-1 0 0 0 0,1-1 0 0 0,7 3 0 0 0,8 5-6 0 0,79 42-160 0 0,38 26 457 0 0,-136-78-221 0 0,0 1 1 0 0,0 0-1 0 0,0 0 1 0 0,0 0-1 0 0,0-1 1 0 0,0 1-1 0 0,-1 0 0 0 0,1 1 1 0 0,0-1-1 0 0,0 0 1 0 0,-1 0-1 0 0,1 0 1 0 0,-1 0-1 0 0,1 0 0 0 0,-1 1 1 0 0,1-1-1 0 0,-1 0 1 0 0,0 0-1 0 0,0 1 1 0 0,0-1-1 0 0,0 0 1 0 0,0 0-1 0 0,0 1 0 0 0,0-1 1 0 0,0 0-1 0 0,0 1 1 0 0,-1 1-1 0 0,1 0 12 0 0,-1-1 1 0 0,0 1-1 0 0,0-1 0 0 0,0 1 0 0 0,0-1 1 0 0,0 0-1 0 0,-1 1 0 0 0,1-1 0 0 0,-1 0 0 0 0,1 0 1 0 0,-1 0-1 0 0,-2 2 0 0 0,-6 3 9 0 0,0 0 1 0 0,0 0-1 0 0,0-1 0 0 0,-22 8 1 0 0,-47 14 35 0 0,69-25-71 0 0,-86 23 35 0 0,79-23-38 0 0,0 0 1 0 0,-1-1-1 0 0,-29 0 0 0 0,44-2-43 0 0,0 0 0 0 0,-1-1 1 0 0,1 1-1 0 0,0-1 0 0 0,0 1 0 0 0,0-1 0 0 0,0 0 0 0 0,0 0 0 0 0,-5-3 1 0 0,-3-7-5843 0 0,8 1-982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466 112 2759 0 0,'6'-4'55'0'0,"1"1"-1"0"0,-1-1 0 0 0,8-5 0 0 0,13-8 1789 0 0,95-58 12009 0 0,-173 104-13379 0 0,-83 61 1 0 0,7-3-77 0 0,-34 17-397 0 0,126-79 0 0 0,1 2 0 0 0,-43 44 0 0 0,77-70 0 0 0,-4 2 0 0 0,1 1 0 0 0,0-1 0 0 0,0 1 0 0 0,0 0 0 0 0,0 0 0 0 0,1 0 0 0 0,-1 0 0 0 0,-1 5 0 0 0,3 0 0 0 0,2-8 0 0 0,0 1-1 0 0,0-1 0 0 0,0 0 1 0 0,0 1-1 0 0,0-1 1 0 0,1 0-1 0 0,-1 0 0 0 0,0 0 1 0 0,1 0-1 0 0,-1 0 1 0 0,0-1-1 0 0,1 1 1 0 0,-1 0-1 0 0,1-1 0 0 0,-1 1 1 0 0,1-1-1 0 0,0 1 1 0 0,1 0-1 0 0,34 4 38 0 0,-36-5-33 0 0,48 2-148 0 0,1-3 1 0 0,0-1 0 0 0,0-3 0 0 0,91-21 0 0 0,-100 17-1099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52 14047 0 0,'10'-13'583'0'0,"-2"3"184"0"0,17-19 1951 0 0,-27 29-2602 0 0,0 1 0 0 0,0-1 1 0 0,-1 0-1 0 0,1 1 0 0 0,0-1 0 0 0,0 1 0 0 0,0 0 0 0 0,-4 2 0 0 0,4-3 2 0 0,-128 59 307 0 0,63-26-425 0 0,12-5-18 0 0,2 2 0 0 0,1 2 0 0 0,-65 54 0 0 0,109-80 41 0 0,1 1-1 0 0,-1 0 1 0 0,1 0-1 0 0,1 1 1 0 0,-1 0-1 0 0,1 0 1 0 0,1 0 0 0 0,0 1-1 0 0,0 0 1 0 0,-4 11-1 0 0,9-19 0 0 0,0 0 0 0 0,0 0 0 0 0,1 0 0 0 0,-1 0 0 0 0,0 0 0 0 0,1 0 0 0 0,-1 0 0 0 0,1 0 0 0 0,0 0 0 0 0,-1 0 0 0 0,1 0 0 0 0,0 0 0 0 0,-1-1 0 0 0,1 1 0 0 0,0 0 0 0 0,0 0 0 0 0,0-1 0 0 0,-1 1 0 0 0,3 0 0 0 0,0 1 28 0 0,0-1 0 0 0,0 0 1 0 0,1 1-1 0 0,-1-1 0 0 0,1-1 0 0 0,-1 1 0 0 0,0 0 0 0 0,1-1 0 0 0,-1 0 1 0 0,1 0-1 0 0,-1 0 0 0 0,1 0 0 0 0,-1 0 0 0 0,1-1 0 0 0,-1 1 1 0 0,5-2-1 0 0,7-3 170 0 0,1 0 0 0 0,14-7 0 0 0,-28 12-209 0 0,99-49 358 0 0,-27 12-291 0 0,26-16-369 0 0,-87 45 110 0 0,-1-1 0 0 0,0 0 0 0 0,-1 0 0 0 0,0-1 0 0 0,15-17 0 0 0,-25 25 115 0 0,-2 6-17 0 0,-1-1 65 0 0,0 0 0 0 0,0 0 1 0 0,0 0-1 0 0,0 0 0 0 0,-1 0 0 0 0,1 0 0 0 0,-6 4 1 0 0,1 0-24 0 0,3-3 30 0 0,-38 44-30 0 0,36-42-6 0 0,1 1 0 0 0,0 1 1 0 0,1-1-1 0 0,0 1 0 0 0,-4 9 1 0 0,7-15-92 0 0,1-1 67 0 0,-1-1 0 0 0,1 1 0 0 0,0 0 0 0 0,-1 0 0 0 0,1-1 0 0 0,0 1 0 0 0,0 0 0 0 0,0 0 0 0 0,0 0 0 0 0,-1-1 0 0 0,1 1 0 0 0,0 0 0 0 0,0 0 0 0 0,0 0-1 0 0,1 0 1 0 0,-1-1 0 0 0,0 1 0 0 0,0 0 0 0 0,0 0 0 0 0,1 0 0 0 0,-1-1 0 0 0,0 1 0 0 0,1 1 0 0 0,6 4-1744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15 15087 0 0,'1'-1'340'0'0,"13"-11"2564"0"0,-16 11-2026 0 0,-5 1-620 0 0,0-1 1 0 0,1 1-1 0 0,-1 1 1 0 0,0-1-1 0 0,0 1 1 0 0,0 0-1 0 0,1 1 1 0 0,-1-1 0 0 0,1 1-1 0 0,-12 6 1 0 0,7-3-167 0 0,0 0 1 0 0,0 1 0 0 0,1 1 0 0 0,0 0 0 0 0,-13 12 0 0 0,21-17-94 0 0,-1 1 1 0 0,1-1-1 0 0,-1 1 1 0 0,1 0-1 0 0,0 0 0 0 0,0 0 1 0 0,0 0-1 0 0,1 1 1 0 0,-1-1-1 0 0,1 0 1 0 0,0 1-1 0 0,0-1 0 0 0,0 1 1 0 0,0-1-1 0 0,1 1 1 0 0,-1-1-1 0 0,1 1 0 0 0,0 0 1 0 0,0-1-1 0 0,0 1 1 0 0,1-1-1 0 0,-1 1 1 0 0,1 0-1 0 0,0-1 0 0 0,0 1 1 0 0,0-1-1 0 0,3 7 1 0 0,3 5-9 0 0,1 0 1 0 0,1 0 0 0 0,1 0-1 0 0,16 19 1 0 0,-18-25 7 0 0,4 6-3 0 0,-6-9-2 0 0,-1 1 0 0 0,0-1-1 0 0,0 1 1 0 0,0 0 0 0 0,5 12 0 0 0,-10-18 5 0 0,1 1 1 0 0,-1-1 0 0 0,1 1-1 0 0,-1 0 1 0 0,1-1 0 0 0,-1 1-1 0 0,0-1 1 0 0,0 1 0 0 0,0 0-1 0 0,0-1 1 0 0,0 1 0 0 0,0 0-1 0 0,0-1 1 0 0,-1 1 0 0 0,1-1-1 0 0,-1 1 1 0 0,1 0 0 0 0,-1-1-1 0 0,1 1 1 0 0,-1-1 0 0 0,0 0-1 0 0,0 1 1 0 0,0-1 0 0 0,0 1-1 0 0,0-1 1 0 0,0 0 0 0 0,0 0-1 0 0,0 0 1 0 0,0 0 0 0 0,-1 0-1 0 0,1 0 1 0 0,0 0 0 0 0,-1 0-1 0 0,-1 1 1 0 0,-20 9 56 0 0,0 0 1 0 0,0-2 0 0 0,-44 11-1 0 0,67-20-56 0 0,-24 7-282 0 0,-1-1-1 0 0,0-2 0 0 0,0 0 0 0 0,0-2 0 0 0,-33 0 0 0 0,43-4-1773 0 0,3-3-4884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183 139 14943 0 0,'0'0'687'0'0,"1"1"-16"0"0,23 51 855 0 0,-24-51-834 0 0,0 0-616 0 0,1 0 1 0 0,-1 0-1 0 0,0-1 0 0 0,0 1 0 0 0,1 0 1 0 0,-1 0-1 0 0,0-1 0 0 0,1 1 0 0 0,-1 0 1 0 0,1-1-1 0 0,-1 1 0 0 0,0-1 0 0 0,1 1 0 0 0,0 0 1 0 0,-1-1-1 0 0,1 1 0 0 0,-1-1 0 0 0,1 0 1 0 0,0 1-1 0 0,-1-1 0 0 0,1 1 0 0 0,0-1 1 0 0,-1 0-1 0 0,1 1 0 0 0,0-1 0 0 0,0 0 0 0 0,-1 0 1 0 0,1 0-1 0 0,0 0 0 0 0,0 0 0 0 0,-1 1 1 0 0,1-1-1 0 0,0 0 0 0 0,0-1 0 0 0,0 1 1 0 0,-1 0-1 0 0,2 0 0 0 0,29-5 538 0 0,16-9-456 0 0,0-3 0 0 0,-1-2-1 0 0,-1-1 1 0 0,68-43 0 0 0,-102 57-223 0 0,-1 1-63 0 0,0-1 1 0 0,-1 0 0 0 0,1-1 0 0 0,-1 0 0 0 0,-1-1-1 0 0,11-10 1 0 0,-18 17-121 0 0,-4 0 168 0 0,1 0-1 0 0,-1 0 0 0 0,0 0 1 0 0,0 1-1 0 0,1-1 0 0 0,-1 1 1 0 0,0 0-1 0 0,0 0 0 0 0,0 0 1 0 0,0 0-1 0 0,1 1 0 0 0,-6 0 1 0 0,-34 12-212 0 0,36-11 228 0 0,-48 18-16 0 0,0 3-1 0 0,2 2 1 0 0,1 2-1 0 0,1 2 1 0 0,2 3-1 0 0,0 1 1 0 0,-83 79-1 0 0,120-101 83 0 0,0 1 0 0 0,1-1-1 0 0,-9 15 1 0 0,17-23 6 0 0,-1 1-1 0 0,1 0 1 0 0,0 0 0 0 0,1 0 0 0 0,-1 0-1 0 0,0 0 1 0 0,1 0 0 0 0,0 0 0 0 0,0 0-1 0 0,1 1 1 0 0,-1-1 0 0 0,1 0 0 0 0,0 1-1 0 0,0-1 1 0 0,1 8 0 0 0,0-9 21 0 0,0 0 0 0 0,0 0 0 0 0,0 0 0 0 0,1 0 0 0 0,-1 0 0 0 0,1-1-1 0 0,-1 1 1 0 0,1-1 0 0 0,0 1 0 0 0,0-1 0 0 0,1 0 0 0 0,-1 0 0 0 0,0 1 0 0 0,1-2 0 0 0,-1 1 0 0 0,1 0 0 0 0,-1 0 0 0 0,1-1 0 0 0,0 0 0 0 0,0 1 0 0 0,0-1 0 0 0,0 0 0 0 0,3 1 0 0 0,6 0 77 0 0,-1 1 1 0 0,1-1 0 0 0,0-1 0 0 0,21 0 0 0 0,7-2-332 0 0,0-3 1 0 0,0-1-1 0 0,0-3 0 0 0,61-18 0 0 0,-72 16-571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3223 0 0,'0'0'143'0'0,"-9"1"26"0"0,7 0 524 0 0,-35 2 9157 0 0,67 8-8561 0 0,-14-7-1048 0 0,0 1 0 0 0,-1 1 0 0 0,1 0 0 0 0,-1 1 0 0 0,-1 1 0 0 0,1 0-1 0 0,-1 1 1 0 0,24 20 0 0 0,-33-23-210 0 0,1 0 0 0 0,-1 0 0 0 0,0 1 0 0 0,0-1 0 0 0,-1 1 0 0 0,0 0 0 0 0,0 1 0 0 0,-1-1 0 0 0,0 0 0 0 0,0 1 0 0 0,-1 0 1 0 0,0 0-1 0 0,0 0 0 0 0,1 16 0 0 0,-2-14-15 0 0,-1 0 1 0 0,0 0 0 0 0,0 0 0 0 0,-1 0-1 0 0,-1 0 1 0 0,0 0 0 0 0,0 0 0 0 0,-1 0 0 0 0,0-1-1 0 0,0 1 1 0 0,-8 13 0 0 0,4-12 1 0 0,0-1 0 0 0,-1 0 1 0 0,0 0-1 0 0,-1-1 0 0 0,0 0 1 0 0,0 0-1 0 0,-1-1 0 0 0,0-1 1 0 0,-1 1-1 0 0,-18 9 0 0 0,12-9-54 0 0,0 0 0 0 0,-1-1 0 0 0,1-1 0 0 0,-1 0 0 0 0,0-1 0 0 0,-30 3 0 0 0,46-8-88 0 0,-1 1-1 0 0,1-1 1 0 0,0 0-1 0 0,-1 0 1 0 0,1-1-1 0 0,0 1 1 0 0,-1 0-1 0 0,1-1 1 0 0,0 1-1 0 0,-4-3 1 0 0,5 0-1145 0 0,6-13-62 0 0,11-4-12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 15863 0 0,'0'0'728'0'0,"-1"0"-17"0"0,-10-4-32 0 0,8 3 795 0 0,2 2-862 0 0,-3 4-460 0 0,1 1 0 0 0,0-1 0 0 0,0 1 0 0 0,0-1 1 0 0,1 1-1 0 0,0 0 0 0 0,0 0 0 0 0,0 0 0 0 0,1 0 0 0 0,-1 8 0 0 0,-7 21 51 0 0,4-19-303 0 0,0 0-1 0 0,-2 0 0 0 0,0-1 1 0 0,-1 1-1 0 0,0-2 1 0 0,-1 1-1 0 0,-1-1 0 0 0,0 0 1 0 0,-1-1-1 0 0,-23 22 1 0 0,3-11-2708 0 0,23-20 834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444 649 7831 0 0,'0'0'1108'0'0,"2"-8"2547"0"0,0-1-1878 0 0,6-35 2847 0 0,-3 26-4236 0 0,0-1-1 0 0,1 1 0 0 0,11-24 1 0 0,132-211-161 0 0,-103 181-481 0 0,-42 66 230 0 0,10-15-494 0 0,-1 0 0 0 0,-1-1-1 0 0,-1-1 1 0 0,9-25 0 0 0,-20 46 417 0 0,1 0 1 0 0,-1-1-1 0 0,1 1 0 0 0,-1 0 0 0 0,0-1 0 0 0,0 1 0 0 0,0-4 1 0 0,0 6 78 0 0,0 0 1 0 0,-1-1 0 0 0,1 1 0 0 0,0 0 0 0 0,0 0 0 0 0,-1 0 0 0 0,1 0 0 0 0,0 0 0 0 0,0-1 0 0 0,-1 1 0 0 0,1 0 0 0 0,0 0-1 0 0,0 0 1 0 0,-1 0 0 0 0,1 0 0 0 0,0 0 0 0 0,0 0 0 0 0,-1 0 0 0 0,1 0 0 0 0,0 0 0 0 0,-1 0 0 0 0,1 0 0 0 0,0 0-1 0 0,0 0 1 0 0,-1 0 0 0 0,1 0 0 0 0,0 0 0 0 0,-1 0 0 0 0,1 0 0 0 0,0 1 0 0 0,0-1 0 0 0,-1 0 0 0 0,1 0 0 0 0,0 0-1 0 0,-10 5-79 0 0,0 1 66 0 0,1 1 1 0 0,0 0-1 0 0,1 1 0 0 0,0-1 1 0 0,-14 19-1 0 0,-31 49 73 0 0,41-57-11 0 0,-43 70 210 0 0,4 1 0 0 0,3 2 0 0 0,5 3-1 0 0,4 1 1 0 0,-31 116 0 0 0,16-40 8 0 0,43-141-194 0 0,-3 0 0 0 0,0-1 0 0 0,-29 42-1 0 0,38-64-73 0 0,-53 72 153 0 0,49-69-190 0 0,1-1 1 0 0,-1 0-1 0 0,-1-1 1 0 0,0 0-1 0 0,-19 12 1 0 0,8-11-2161 0 0,12-7 890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15319 0 0,'0'0'1386'0'0,"1"-2"-1082"0"0,3 0-132 0 0,-1-1 1 0 0,1 0 0 0 0,0 1 0 0 0,-1-1 0 0 0,1 1-1 0 0,0 0 1 0 0,0 1 0 0 0,5-2 0 0 0,40-10 986 0 0,-19 5-525 0 0,107-41 1859 0 0,-96 32-2241 0 0,1 2-1 0 0,0 2 0 0 0,52-9 0 0 0,-59 16-754 0 0,17-3-3890 0 0,-37 7-2639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70 12351 0 0,'0'0'564'0'0,"-1"0"-9"0"0,-6 0-359 0 0,5 1-89 0 0,0-1-1 0 0,0 0 1 0 0,1 1 0 0 0,-1-1 0 0 0,0 1-1 0 0,0 0 1 0 0,1 0 0 0 0,-1-1-1 0 0,0 1 1 0 0,1 0 0 0 0,-1 0 0 0 0,1 1-1 0 0,-1-1 1 0 0,1 0 0 0 0,0 0-1 0 0,-1 1 1 0 0,1-1 0 0 0,0 1 0 0 0,0-1-1 0 0,0 1 1 0 0,0-1 0 0 0,0 1-1 0 0,0 0 1 0 0,1 0 0 0 0,-1-1 0 0 0,0 1-1 0 0,1 0 1 0 0,-1 2 0 0 0,0-2-22 0 0,-3 13 311 0 0,0 0-1 0 0,0 0 1 0 0,2 0 0 0 0,-2 16-1 0 0,2 63 496 0 0,1-22-665 0 0,1-67-222 0 0,0-1 0 0 0,0 1 0 0 0,1 0 0 0 0,0 6 1 0 0,3 14 68 0 0,-3-25-68 0 0,-1 0-1 0 0,0 1 1 0 0,0-1-1 0 0,0 0 1 0 0,1 1-1 0 0,-1-1 1 0 0,0 0-1 0 0,0 0 0 0 0,1 1 1 0 0,-1-1-1 0 0,0 0 1 0 0,1 0-1 0 0,-1 1 1 0 0,0-1-1 0 0,1 0 1 0 0,-1 0-1 0 0,0 0 1 0 0,1 0-1 0 0,-1 0 1 0 0,1 1-1 0 0,-1-1 1 0 0,0 0-1 0 0,1 0 1 0 0,-1 0-1 0 0,0 0 1 0 0,1 0-1 0 0,-1 0 1 0 0,1 0-1 0 0,-1 0 1 0 0,1-1-1 0 0,10 0 53 0 0,-5-1-31 0 0,-1-1-1 0 0,1 1 0 0 0,-1-1 1 0 0,1 0-1 0 0,-1 0 0 0 0,0-1 1 0 0,8-7-1 0 0,30-33 66 0 0,-38 39-75 0 0,77-93-4 0 0,-32 38-14 0 0,-35 44-63 0 0,-13 14-7 0 0,-1 4 58 0 0,0 0-1 0 0,-1 0 1 0 0,1 0 0 0 0,0 0 0 0 0,-1 0-1 0 0,1 0 1 0 0,0 4 0 0 0,-1-4-4 0 0,2 12 14 0 0,-1 1 0 0 0,0 24 1 0 0,0 11 3 0 0,1-39 21 0 0,-2-4-4 0 0,1 0 1 0 0,-1 0 0 0 0,2 0-1 0 0,-1 0 1 0 0,1 0 0 0 0,3 6-1 0 0,-4-11-1 0 0,-1-1-1 0 0,1 0 1 0 0,0 0-1 0 0,0 0 1 0 0,0 0 0 0 0,0 0-1 0 0,0 0 1 0 0,0 0-1 0 0,0 0 1 0 0,0 0-1 0 0,1 0 1 0 0,-1 0-1 0 0,0-1 1 0 0,0 1 0 0 0,1-1-1 0 0,-1 1 1 0 0,0-1-1 0 0,1 1 1 0 0,-1-1-1 0 0,1 0 1 0 0,-1 0 0 0 0,0 1-1 0 0,1-1 1 0 0,-1 0-1 0 0,1 0 1 0 0,-1-1-1 0 0,1 1 1 0 0,-1 0-1 0 0,0 0 1 0 0,1-1 0 0 0,-1 1-1 0 0,2-1 1 0 0,3-1 74 0 0,1-1 1 0 0,-1 1 0 0 0,-1-1-1 0 0,1 0 1 0 0,7-6 0 0 0,7-5 16 0 0,-1-1 0 0 0,-1-2 0 0 0,0 1 0 0 0,-1-2 1 0 0,-1 0-1 0 0,-1-1 0 0 0,-1-1 0 0 0,0 0 0 0 0,-2-1 1 0 0,0 0-1 0 0,14-38 0 0 0,-20 42-283 0 0,1 0 0 0 0,0 1 0 0 0,2 0 0 0 0,15-24 0 0 0,-23 39-249 0 0,9 0-4263 0 0,-2 2-1567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73 399 20903 0 0,'0'0'2293'0'0,"0"2"-1958"0"0,-2 26 362 0 0,2-19-443 0 0,-1 1 0 0 0,1-1 0 0 0,-2 1-1 0 0,0-1 1 0 0,-3 13 0 0 0,1-11-669 0 0,0 1-1 0 0,0-1 0 0 0,-1 0 1 0 0,0 0-1 0 0,-1 0 1 0 0,-1-1-1 0 0,0 1 1 0 0,-11 12-1 0 0</inkml:trace>
  <inkml:trace contextRef="#ctx0" brushRef="#br0" timeOffset="1">382 16 2759 0 0,'16'-7'248'0'0,"-7"5"-248"0"0,4-1 0 0 0,1-1-1184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219 165 9215 0 0,'0'0'8442'0'0,"8"3"-7485"0"0,-4-3-791 0 0,-1 1 0 0 0,0-1 0 0 0,0 0 0 0 0,0 0 0 0 0,0 0 1 0 0,0-1-1 0 0,0 1 0 0 0,0-1 0 0 0,0 0 0 0 0,0 0 0 0 0,4-1 0 0 0,32-16 552 0 0,45-32-227 0 0,-70 41-514 0 0,0-1 1 0 0,-1-1 0 0 0,20-20 0 0 0,-22 15-138 0 0,-10 15 72 0 0,-2-6-320 0 0,-1 5 385 0 0,1 1-1 0 0,-1 0 0 0 0,1 1 1 0 0,-1-1-1 0 0,1 0 1 0 0,-1 0-1 0 0,0 1 0 0 0,1-1 1 0 0,-1 1-1 0 0,0-1 1 0 0,0 1-1 0 0,1 0 0 0 0,-1 0 1 0 0,0 0-1 0 0,0 0 1 0 0,1 0-1 0 0,-1 0 0 0 0,0 0 1 0 0,0 0-1 0 0,0 1 1 0 0,1-1-1 0 0,-1 1 0 0 0,-3 1 1 0 0,-5 2-15 0 0,0 0-1 0 0,-17 11 1 0 0,17-9 18 0 0,-257 160-119 0 0,250-155 139 0 0,1 1 0 0 0,-17 16 0 0 0,29-24 0 0 0,0 0 0 0 0,0 0 0 0 0,0 1 0 0 0,1-1 0 0 0,0 1 0 0 0,0 0 0 0 0,0-1 0 0 0,0 2 0 0 0,1-1 0 0 0,-1 0 0 0 0,1 0 0 0 0,-1 9 0 0 0,2-11 5 0 0,1-1-1 0 0,0 1 0 0 0,0 0 1 0 0,0-1-1 0 0,1 1 1 0 0,-1 0-1 0 0,1-1 1 0 0,-1 1-1 0 0,1 0 0 0 0,0-1 1 0 0,0 1-1 0 0,0-1 1 0 0,0 1-1 0 0,1-1 0 0 0,-1 0 1 0 0,0 1-1 0 0,1-1 1 0 0,0 0-1 0 0,0 0 0 0 0,-1 0 1 0 0,1 0-1 0 0,4 2 1 0 0,0 1 10 0 0,0-1-1 0 0,0-1 1 0 0,0 1 0 0 0,0-1 0 0 0,0 0 0 0 0,1-1-1 0 0,10 4 1 0 0,2-2-20 0 0,-1 0 0 0 0,1-1 0 0 0,0-1 0 0 0,0-1 0 0 0,20 0 0 0 0,-24-3-3069 0 0,27-4 0 0 0,-27 2-3064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5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30 6447 0 0,'5'-6'670'0'0,"-5"6"-639"0"0,22-24 11220 0 0,-23 27-10917 0 0,-2 19 13 0 0,-1 0 1 0 0,-1 0 0 0 0,-9 25 0 0 0,-31 67 238 0 0,22-57-378 0 0,-183 416 249 0 0,186-430-427 0 0,-150 316-1166 0 0,159-340-210 0 0,2-8-3060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5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7831 0 0,'2'1'8095'0'0,"16"3"-7329"0"0,0-1 0 0 0,0 0 0 0 0,1-1 0 0 0,-1-1 0 0 0,1-1 0 0 0,22-3 1 0 0,114-20 1101 0 0,-78 9-1251 0 0,16 1-81 0 0,31-4-1229 0 0,-98 11-1059 0 0,1 0 0 0 0,39-16 0 0 0,-39 11-74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7367 0 0,'0'0'950'0'0,"1"2"38"0"0,4 14 64 0 0,0 0 0 0 0,0 0 1 0 0,-2 0-1 0 0,0 0 1 0 0,-1 1-1 0 0,0-1 0 0 0,-2 31 1 0 0,-3-5-41 0 0,-16 80 1 0 0,-22 26-166 0 0,33-120-789 0 0,-6 13-14 0 0,-2-1 0 0 0,-1 0 0 0 0,-2-1-1 0 0,-2-1 1 0 0,-2-1 0 0 0,-1-1 0 0 0,-1-1 0 0 0,-3-2 0 0 0,0 0 0 0 0,-2-2 0 0 0,-42 34 0 0 0,59-53-29 0 0,9-8-6 0 0,-1 1 0 0 0,0-1-1 0 0,0 0 1 0 0,0 0 0 0 0,0 0 0 0 0,-1-1 0 0 0,0 0-1 0 0,-10 4 1 0 0,14-6 65 0 0,6-29-76 0 0,0 19-80 0 0,1 0 0 0 0,-1 0 0 0 0,1 0-1 0 0,1 1 1 0 0,0 0 0 0 0,8-10 0 0 0,46-43-634 0 0,-53 54 687 0 0,9-8-24 0 0,0 0 0 0 0,1 1 1 0 0,1 2-1 0 0,0-1 0 0 0,35-16 0 0 0,-44 25 118 0 0,0 1-1 0 0,0 0 1 0 0,0 0 0 0 0,0 1-1 0 0,1 0 1 0 0,17-1 0 0 0,-21 3 18 0 0,0 0 0 0 0,0 1 0 0 0,0-1 0 0 0,0 1 0 0 0,0 1 0 0 0,0-1 0 0 0,0 1 0 0 0,0 0 0 0 0,-1 0 0 0 0,1 1 0 0 0,8 4 0 0 0,-11-4-35 0 0,1-1-1 0 0,0 1 1 0 0,-1-1-1 0 0,0 1 1 0 0,0 0 0 0 0,0 1-1 0 0,0-1 1 0 0,0 0-1 0 0,-1 1 1 0 0,1 0-1 0 0,-1-1 1 0 0,0 1 0 0 0,0 0-1 0 0,2 6 1 0 0,-2-3 6 0 0,-1-1 1 0 0,0 0 0 0 0,0 1 0 0 0,0-1 0 0 0,-1 1-1 0 0,0-1 1 0 0,0 1 0 0 0,-3 12 0 0 0,0-3-26 0 0,-1 0 0 0 0,-1 0 0 0 0,-1-1 0 0 0,0 0 0 0 0,-1 0 0 0 0,-17 26-1 0 0,12-23-358 0 0,10-17 106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6:5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99 11167 0 0,'0'0'1016'0'0,"2"0"-836"0"0,15 1 1425 0 0,31 5 0 0 0,-40-5-1096 0 0,0 1 0 0 0,0-1-1 0 0,0-1 1 0 0,0 0 0 0 0,0 0-1 0 0,0 0 1 0 0,0-1 0 0 0,11-2-1 0 0,14-6 383 0 0,49-13 257 0 0,-73 19-1121 0 0,1-1 0 0 0,0 0 0 0 0,-1-1 0 0 0,1 0 0 0 0,14-11 0 0 0,-24 16-60 0 0,1-1-1 0 0,-1 1 0 0 0,1 0 0 0 0,-1-1 0 0 0,1 1 0 0 0,-1 0 0 0 0,1-1 0 0 0,-1 1 1 0 0,1-1-1 0 0,-1 1 0 0 0,1-1 0 0 0,-1 1 0 0 0,0-1 0 0 0,1 1 0 0 0,-1-1 0 0 0,0 0 1 0 0,1 1-1 0 0,-1-1 0 0 0,0 1 0 0 0,0-1 0 0 0,0 0 0 0 0,0 1 0 0 0,0-1 0 0 0,1 0 1 0 0,-1 1-1 0 0,0-1 0 0 0,0 0 0 0 0,-1 1 0 0 0,1-1 0 0 0,0 1 0 0 0,0-1 0 0 0,0 0 1 0 0,0 1-1 0 0,0-1 0 0 0,-1 0 0 0 0,1 1 0 0 0,0-1 0 0 0,-1 1 0 0 0,1-1 0 0 0,0 1 0 0 0,-1-1 1 0 0,1 1-1 0 0,-1-1 0 0 0,1 1 0 0 0,0-1 0 0 0,-1 1 0 0 0,1-1 0 0 0,-2 1 0 0 0,0-2-76 0 0,0 1-1 0 0,-1-1 0 0 0,1 1 1 0 0,-1 0-1 0 0,1 0 1 0 0,-1 0-1 0 0,1 0 0 0 0,-1 1 1 0 0,0-1-1 0 0,-3 0 0 0 0,-2 1 50 0 0,-1 1 0 0 0,1-1 0 0 0,0 1 0 0 0,-1 1-1 0 0,1 0 1 0 0,0 0 0 0 0,-12 5 0 0 0,-53 28 42 0 0,52-23 148 0 0,1 0-1 0 0,1 1 1 0 0,0 1 0 0 0,0 1-1 0 0,2 1 1 0 0,0 0-1 0 0,0 1 1 0 0,2 1 0 0 0,0 0-1 0 0,-16 28 1 0 0,28-41-97 0 0,0 0 0 0 0,1-1 0 0 0,0 1 0 0 0,0 0 0 0 0,0 0 0 0 0,1 1 0 0 0,-1-1 0 0 0,1 0 0 0 0,0 0 0 0 0,1 1 0 0 0,-1 6 0 0 0,2-9-24 0 0,-1 0-1 0 0,1 0 1 0 0,-1-1 0 0 0,1 1 0 0 0,0 0 0 0 0,0 0 0 0 0,0-1-1 0 0,1 1 1 0 0,-1-1 0 0 0,1 1 0 0 0,-1-1 0 0 0,1 1 0 0 0,0-1-1 0 0,0 0 1 0 0,0 0 0 0 0,0 0 0 0 0,0 0 0 0 0,0 0 0 0 0,0 0-1 0 0,1-1 1 0 0,-1 1 0 0 0,5 1 0 0 0,-2 0 17 0 0,1-1 0 0 0,0 0 0 0 0,0 0 0 0 0,-1-1-1 0 0,1 1 1 0 0,0-1 0 0 0,12 0 0 0 0,3-1-2656 0 0,20-2 1 0 0,-37 2 1772 0 0,27-3-5601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95 484 6447 0 0,'-9'0'670'0'0,"-14"2"68"0"0,19-1 322 0 0,0-1 1 0 0,0 1-1 0 0,0-1 1 0 0,0 0 0 0 0,0 0-1 0 0,-8-2 1 0 0,11 2-844 0 0,-1-1 1 0 0,1 1-1 0 0,-1-1 1 0 0,1 0-1 0 0,0 0 1 0 0,0 1-1 0 0,-1-1 1 0 0,1 0-1 0 0,0 0 0 0 0,0 0 1 0 0,0-1-1 0 0,0 1 1 0 0,0 0-1 0 0,0 0 1 0 0,0 0-1 0 0,0-1 1 0 0,1 1-1 0 0,-1 0 1 0 0,0-1-1 0 0,1 1 0 0 0,-1-1 1 0 0,1 1-1 0 0,-1-2 1 0 0,0-2 17 0 0,1-1 0 0 0,-1 1 0 0 0,1 0 0 0 0,0 0 0 0 0,0-1 0 0 0,1 1 0 0 0,-1 0 0 0 0,1 0 0 0 0,0 0 0 0 0,1 0 0 0 0,-1 0 0 0 0,1 0 0 0 0,2-5 0 0 0,2-2-19 0 0,0 1 0 0 0,0-1 0 0 0,1 1-1 0 0,10-12 1 0 0,-4 8-124 0 0,1 1 0 0 0,0 0 0 0 0,27-19-1 0 0,53-29-33 0 0,-35 24-79 0 0,49-29-430 0 0,-93 60 239 0 0,1 0 0 0 0,0 1-1 0 0,-1 0 1 0 0,2 1 0 0 0,24-3 0 0 0,-33 6-186 0 0,-1 1-385 0 0,0 0-1 0 0,0 0 1 0 0,0 1-1 0 0,0 0 1 0 0,10 1-1 0 0,-15-1 329 0 0,0 1 1 0 0,0-1-1 0 0,0 1 0 0 0,0 0 0 0 0,0-1 1 0 0,0 1-1 0 0,0 0 0 0 0,0 1 0 0 0,0-1 1 0 0,0 0-1 0 0,-1 0 0 0 0,1 1 0 0 0,0-1 1 0 0,-1 1-1 0 0,1-1 0 0 0,-1 1 0 0 0,0 0 0 0 0,1 0 1 0 0,-1-1-1 0 0,0 1 0 0 0,0 0 0 0 0,1 3 1 0 0,1 1 39 0 0,-1 1-1 0 0,0-1 1 0 0,-1 1 0 0 0,0-1 0 0 0,2 13 0 0 0,-2 18 7348 0 0,-1-37-6717 0 0,0 1 0 0 0,0-1 0 0 0,0 0 0 0 0,0 1 0 0 0,0-1 0 0 0,0 1 0 0 0,0-1 0 0 0,0 1-1 0 0,0-1 1 0 0,0 1 0 0 0,1-1 0 0 0,-1 0 0 0 0,0 1 0 0 0,0-1 0 0 0,1 1 0 0 0,-1-1 0 0 0,0 0 0 0 0,1 1-1 0 0,-1-1 1 0 0,0 0 0 0 0,1 1 0 0 0,-1-1 0 0 0,0 0 0 0 0,1 0 0 0 0,-1 1 0 0 0,1-1 0 0 0,-1 0 0 0 0,1 0-1 0 0,0 1 1 0 0,1-1 28 0 0,0 0 1 0 0,0 1-1 0 0,-1-1 0 0 0,1 0 0 0 0,0 0 0 0 0,0 0 0 0 0,4-1 0 0 0,32-9 789 0 0,-4-4-503 0 0,-1-1 0 0 0,41-26-1 0 0,-8 4-378 0 0,-56 32-131 0 0,-7 4-25 0 0,0-1-1 0 0,1 0 0 0 0,-1 1 0 0 0,0-1 1 0 0,0 0-1 0 0,0-1 0 0 0,0 1 1 0 0,-1 0-1 0 0,1-1 0 0 0,-1 0 1 0 0,3-3-1 0 0,-4 5-180 0 0,-11-4-215 0 0,3 5 308 0 0,1-1 1 0 0,0 1-1 0 0,0 1 0 0 0,-1-1 0 0 0,1 1 0 0 0,0 0 1 0 0,0 1-1 0 0,0-1 0 0 0,-8 4 0 0 0,3-1-27 0 0,-13 3-57 0 0,1 2 0 0 0,-38 20 0 0 0,-41 30 91 0 0,84-48 79 0 0,17-10 6 0 0,-31 19-29 0 0,-35 28-1 0 0,58-41 32 0 0,2-1 0 0 0,-1 1 0 0 0,1 1 0 0 0,0 0 0 0 0,1 0-1 0 0,-1 0 1 0 0,2 0 0 0 0,-1 1 0 0 0,-5 14 0 0 0,9-19 35 0 0,0 0 0 0 0,1 1 0 0 0,0-1 0 0 0,0 0 0 0 0,0 1 0 0 0,1-1 0 0 0,-1 0 0 0 0,1 1 0 0 0,0-1 0 0 0,0 1 0 0 0,1-1 0 0 0,-1 1-1 0 0,1-1 1 0 0,0 0 0 0 0,0 1 0 0 0,1-1 0 0 0,-1 0 0 0 0,1 0 0 0 0,0 0 0 0 0,0 0 0 0 0,0 0 0 0 0,0 0 0 0 0,5 5 0 0 0,-2-4 32 0 0,0 0 0 0 0,0 0 1 0 0,1-1-1 0 0,0 1 0 0 0,0-1 0 0 0,0-1 0 0 0,0 1 0 0 0,0-1 0 0 0,1 0 0 0 0,-1 0 1 0 0,1-1-1 0 0,0 0 0 0 0,0 0 0 0 0,7 1 0 0 0,2-1-6 0 0,1-1 1 0 0,-1 0-1 0 0,0-1 0 0 0,1-1 0 0 0,19-3 1 0 0,80-21-103 0 0,-60 11-290 0 0,-3 0-879 0 0,-18 1-4675 0 0,-12 4-1035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 9815 0 0,'0'0'890'0'0,"2"-1"-733"0"0,-1 1-41 0 0,21-11-370 0 0,-22 11 492 0 0,1-1 1 0 0,0 0 0 0 0,0 1-1 0 0,0-1 1 0 0,0 0 0 0 0,-1 1-1 0 0,1-1 1 0 0,0 0 0 0 0,-1 0-1 0 0,1 0 1 0 0,-1 1-1 0 0,1-1 1 0 0,-1 0 0 0 0,1 0-1 0 0,-1 0 1 0 0,2-7 6266 0 0,-4 9-6419 0 0,1 1-1 0 0,-1-1 0 0 0,1 0 1 0 0,0 0-1 0 0,-1 1 0 0 0,1-1 1 0 0,0 1-1 0 0,0-1 1 0 0,0 1-1 0 0,-1 1 0 0 0,0 1 31 0 0,-66 103 800 0 0,49-73-880 0 0,-1-1 1 0 0,-32 38-1 0 0,29-45-740 0 0,22-25 199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0,'0'0'1032'0'0,"2"11"-8"0"0,-2 1 176 0 0,-2-1 32 0 0,4 3 8 0 0,1 1-1080 0 0,2-2-160 0 0,2 0-152 0 0,1-1 32 0 0,4 0-1032 0 0,0-1-200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43 2303 0 0,'4'-4'56'0'0,"-3"2"-6"0"0,1 1 0 0 0,-1-1 1 0 0,0 1-1 0 0,1-1 0 0 0,-1 1 0 0 0,0-1 0 0 0,0 0 0 0 0,0 1 0 0 0,0-1 1 0 0,-1 0-1 0 0,1 0 0 0 0,-3-16 15804 0 0,-13 18-12483 0 0,-17 12-3498 0 0,-5 5 516 0 0,10-5-253 0 0,0 2 0 0 0,-30 19 0 0 0,7-2-70 0 0,32-21-35 0 0,1 0 0 0 0,-25 22 0 0 0,36-26-43 0 0,6-6 8 0 0,-1 0 0 0 0,1 1 0 0 0,0-1 1 0 0,0 1-1 0 0,0-1 0 0 0,0 0 0 0 0,0 1 0 0 0,0-1 0 0 0,0 1 0 0 0,0-1 0 0 0,0 0 0 0 0,0 1 0 0 0,0-1 1 0 0,1 0-1 0 0,-1 1 0 0 0,0-1 0 0 0,0 1 0 0 0,0-1 0 0 0,0 0 0 0 0,1 1 0 0 0,-1-1 0 0 0,0 0 1 0 0,0 0-1 0 0,1 1 0 0 0,-1-1 0 0 0,7 8-120 0 0,6 4-15 0 0,0-2 1 0 0,0 0 0 0 0,23 12-1 0 0,12 9 94 0 0,22 14-14 0 0,-36-24 58 0 0,-14-10-4 0 0,-14-7 12 0 0,0-1-1 0 0,0 1 0 0 0,7 5 1 0 0,-11-7 0 0 0,0 0-1 0 0,-1 0 1 0 0,1 0 0 0 0,-1 0 0 0 0,1 0 0 0 0,-1 0 0 0 0,1 0 0 0 0,-1 0 0 0 0,0 1 0 0 0,0-1 0 0 0,0 0 0 0 0,-1 1 0 0 0,2 2 0 0 0,-2-4 10 0 0,0 0 1 0 0,0 0 0 0 0,1 1-1 0 0,-1-1 1 0 0,0 0 0 0 0,0 0-1 0 0,0 0 1 0 0,-1 0 0 0 0,1 1-1 0 0,0-1 1 0 0,0 0 0 0 0,-1 0-1 0 0,1 0 1 0 0,0 0 0 0 0,-1 1-1 0 0,1-1 1 0 0,-1 0 0 0 0,0 0 0 0 0,1 0-1 0 0,-1 0 1 0 0,-1 1 0 0 0,1-1 20 0 0,-1 1 0 0 0,0-1 0 0 0,0 1 0 0 0,0-1 0 0 0,-1 0 0 0 0,1 1 0 0 0,0-1 1 0 0,0 0-1 0 0,-5 1 0 0 0,-4 0 116 0 0,0 0 1 0 0,0 0-1 0 0,-18 0 1 0 0,26-2-125 0 0,-131 3 597 0 0,112-1-623 0 0,0-1 0 0 0,0-1 0 0 0,0-1 1 0 0,0-1-1 0 0,0-1 0 0 0,-31-9 0 0 0,32 3-532 0 0,12-2-5828 0 0,5 0-1136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15431 0 0,'0'0'1166'0'0,"-2"1"-784"0"0,-2 2-299 0 0,0 0-1 0 0,1 0 0 0 0,-1 0 1 0 0,1 1-1 0 0,-1-1 0 0 0,1 1 1 0 0,0 0-1 0 0,1 0 0 0 0,-1 0 1 0 0,1 1-1 0 0,0-1 1 0 0,-3 7-1 0 0,0-2 271 0 0,0-1 0 0 0,-1 1 0 0 0,1-1-1 0 0,-2 0 1 0 0,1-1 0 0 0,-1 0 0 0 0,-11 9 0 0 0,7-6-17 0 0,1 0 1 0 0,-16 20-1 0 0,-45 81-32 0 0,63-97-321 0 0,1-5 157 0 0,5-5-3118 0 0,9-10 597 0 0,5-5 846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5983 0 0,'10'0'12414'0'0,"-11"2"-11781"0"0,-9 9-325 0 0,0-1 1 0 0,0 0 0 0 0,-1-1-1 0 0,0 0 1 0 0,-1 0 0 0 0,-12 6-1 0 0,-34 26 341 0 0,47-31-485 0 0,0 0 0 0 0,1 0 0 0 0,0 1 0 0 0,0 1 0 0 0,1-1 0 0 0,1 2 0 0 0,0-1 0 0 0,0 1 0 0 0,-9 22 0 0 0,16-31-143 0 0,0 0 0 0 0,-1 0 0 0 0,1 0 0 0 0,1 0-1 0 0,-1 0 1 0 0,1 1 0 0 0,-1-1 0 0 0,1 0 0 0 0,1 0 0 0 0,-1 1 0 0 0,0-1-1 0 0,1 0 1 0 0,0 0 0 0 0,0 0 0 0 0,0 0 0 0 0,1 0 0 0 0,-1 0 0 0 0,1 0-1 0 0,0 0 1 0 0,0 0 0 0 0,0-1 0 0 0,1 1 0 0 0,-1-1 0 0 0,1 0 0 0 0,0 1-1 0 0,0-1 1 0 0,5 4 0 0 0,-4-4-58 0 0,0 0-1 0 0,0 0 1 0 0,1 0-1 0 0,-1 0 1 0 0,1-1 0 0 0,0 0-1 0 0,-1 0 1 0 0,1 0-1 0 0,0-1 1 0 0,8 2-1 0 0,-8-2-389 0 0,0-1 0 0 0,0 0 0 0 0,0-1 0 0 0,0 1 0 0 0,0-1 0 0 0,0 0-1 0 0,0 0 1 0 0,8-4 0 0 0,6-2-6813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3679 0 0,'0'0'392'0'0,"6"-5"496"0"0,6 5 160 0 0,0 1 32 0 0,-1 3 8 0 0,1-1-984 0 0,0 0-192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183 250 5063 0 0,'-36'29'1112'0'0,"23"-20"2207"0"0,0 0 0 0 0,-25 12 0 0 0,8-9-1744 0 0,23-10-1342 0 0,6-1-156 0 0,0-1 0 0 0,0 1 0 0 0,-1-1 0 0 0,1 1 1 0 0,0-1-1 0 0,-1 1 0 0 0,1-1 0 0 0,0 0 0 0 0,-1 0 0 0 0,1 1 1 0 0,0-1-1 0 0,-1 0 0 0 0,1 0 0 0 0,0-1 0 0 0,-1 1 0 0 0,1 0 1 0 0,0 0-1 0 0,-1-1 0 0 0,1 1 0 0 0,0 0 0 0 0,-1-1 0 0 0,1 0 1 0 0,0 1-1 0 0,0-1 0 0 0,0 0 0 0 0,-2 0 0 0 0,2 0-62 0 0,1 0-1 0 0,-1 0 0 0 0,0 0 1 0 0,0 0-1 0 0,0 0 1 0 0,1 0-1 0 0,-1 0 0 0 0,1-1 1 0 0,-1 1-1 0 0,1 0 0 0 0,-1 0 1 0 0,1-1-1 0 0,0 1 1 0 0,-1 0-1 0 0,1 0 0 0 0,0-1 1 0 0,0 1-1 0 0,0 0 1 0 0,0-1-1 0 0,0 1 0 0 0,0 0 1 0 0,0 0-1 0 0,1-1 1 0 0,-1 1-1 0 0,0 0 0 0 0,1 0 1 0 0,-1-1-1 0 0,1 1 0 0 0,-1 0 1 0 0,2-2-1 0 0,1-3 52 0 0,1 1 0 0 0,-1-1 0 0 0,1 1 0 0 0,8-10 0 0 0,15-11-66 0 0,1 1 0 0 0,36-26 0 0 0,68-35 0 0 0,-114 75 113 0 0,1 1-1 0 0,0 0 1 0 0,36-11-1 0 0,-43 18-44 0 0,0 0 0 0 0,0 0-1 0 0,0 1 1 0 0,0 1 0 0 0,1 0 0 0 0,-1 1-1 0 0,24 1 1 0 0,-34 0-51 0 0,0-1-1 0 0,0 0 1 0 0,0 1-1 0 0,0-1 0 0 0,0 1 1 0 0,0-1-1 0 0,0 1 1 0 0,0 0-1 0 0,0 0 1 0 0,0 0-1 0 0,0 0 1 0 0,0 0-1 0 0,0 0 1 0 0,-1 1-1 0 0,1-1 0 0 0,0 1 1 0 0,-1-1-1 0 0,1 1 1 0 0,-1-1-1 0 0,0 1 1 0 0,0 0-1 0 0,1 0 1 0 0,-1 0-1 0 0,0 0 1 0 0,-1 0-1 0 0,1 0 1 0 0,0 0-1 0 0,0 0 0 0 0,-1 0 1 0 0,1 0-1 0 0,-1 0 1 0 0,0 0-1 0 0,0 0 1 0 0,0 0-1 0 0,0 1 1 0 0,0-1-1 0 0,0 3 1 0 0,-2 3 1 0 0,1 0 1 0 0,-1 1-1 0 0,0-1 1 0 0,-1 0-1 0 0,0 0 1 0 0,0 0-1 0 0,-1-1 1 0 0,-5 10-1 0 0,-39 51 153 0 0,35-52-240 0 0,1 0 0 0 0,1 1 0 0 0,0 0 0 0 0,2 1 0 0 0,-11 23 0 0 0,20-40-1168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96 9671 0 0,'1'-2'748'0'0,"19"-37"419"0"0,-15 29 1226 0 0,1-1-1 0 0,13-20 2874 0 0,-27 29-4456 0 0,5 2-749 0 0,0 1-1 0 0,0-1 1 0 0,0 1 0 0 0,0 0-1 0 0,0 0 1 0 0,1 0 0 0 0,-1 0-1 0 0,0 0 1 0 0,-3 3 0 0 0,-24 17 12 0 0,25-17-36 0 0,-13 9-34 0 0,1 1-1 0 0,1 1 0 0 0,0 0 0 0 0,-19 25 0 0 0,24-20-14 0 0,10-19 3 0 0,1 0 0 0 0,0-1 0 0 0,0 1 0 0 0,0 0-1 0 0,0-1 1 0 0,0 1 0 0 0,0 0 0 0 0,0-1 0 0 0,0 1 0 0 0,0 0 0 0 0,0-1-1 0 0,0 1 1 0 0,0 0 0 0 0,1-1 0 0 0,-1 1 0 0 0,0 0 0 0 0,0-1 0 0 0,1 1-1 0 0,-1 0 1 0 0,1-1 0 0 0,-1 1 0 0 0,0-1 0 0 0,2 2 0 0 0,10 9-176 0 0,-5-7 123 0 0,-1-1 0 0 0,1 1 1 0 0,0-2-1 0 0,0 1 0 0 0,14 3 0 0 0,-13-5 41 0 0,0 2 0 0 0,0-1 1 0 0,0 1-1 0 0,-1 0 0 0 0,9 5 0 0 0,-7-2 30 0 0,0-1 0 0 0,-1 1 0 0 0,0 1 0 0 0,-1 0 0 0 0,1 0 0 0 0,12 15 0 0 0,-19-19 30 0 0,1-1 1 0 0,-1 1 0 0 0,1-1 0 0 0,-1 1-1 0 0,0-1 1 0 0,0 1 0 0 0,0 0 0 0 0,-1-1-1 0 0,1 1 1 0 0,-1 0 0 0 0,1 0 0 0 0,-1 0-1 0 0,0-1 1 0 0,0 1 0 0 0,0 0-1 0 0,0 0 1 0 0,-1 0 0 0 0,1-1 0 0 0,-1 1-1 0 0,0 0 1 0 0,1 0 0 0 0,-1-1 0 0 0,0 1-1 0 0,-1-1 1 0 0,1 1 0 0 0,0-1 0 0 0,-1 1-1 0 0,0-1 1 0 0,-2 4 0 0 0,-4 2 123 0 0,1 0 0 0 0,-1 0 0 0 0,-1-1 1 0 0,-14 11-1 0 0,-39 20 12 0 0,61-37-176 0 0,-18 8 3 0 0,0-1 0 0 0,-1-1 0 0 0,0 0 0 0 0,0-2 0 0 0,-23 4 0 0 0,6-1-3 0 0,19-4-59 0 0,-36 4 0 0 0,48-8 39 0 0,0 0-1 0 0,0 0 0 0 0,0 0 1 0 0,0-1-1 0 0,0 0 1 0 0,0 0-1 0 0,0 0 0 0 0,0-1 1 0 0,-10-4-1 0 0,14 5-48 0 0,1 1-1 0 0,0-1 0 0 0,-1 0 1 0 0,1 1-1 0 0,0-1 1 0 0,0 0-1 0 0,0 0 1 0 0,0 0-1 0 0,0 0 0 0 0,0 0 1 0 0,0 0-1 0 0,0 0 1 0 0,0 0-1 0 0,0 0 0 0 0,0-1 1 0 0,1 1-1 0 0,-1 0 1 0 0,0-1-1 0 0,1 1 1 0 0,-1 0-1 0 0,1-1 0 0 0,0 1 1 0 0,-1 0-1 0 0,1-1 1 0 0,0 1-1 0 0,0-1 1 0 0,0 1-1 0 0,0-1 0 0 0,0-2 1 0 0,5-9-1669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69 9215 0 0,'0'0'707'0'0,"9"-3"-438"0"0,7-6 8237 0 0,-16 11-7981 0 0,-18 33 1038 0 0,-63 141 856 0 0,78-170-2398 0 0,1 1-1 0 0,0 0 0 0 0,0-1 1 0 0,1 1-1 0 0,0 0 0 0 0,0 0 0 0 0,0 0 1 0 0,1 0-1 0 0,1 10 0 0 0,-1-16-9 0 0,0-1 1 0 0,0 0-1 0 0,0 1 0 0 0,1-1 0 0 0,-1 1 1 0 0,0-1-1 0 0,0 1 0 0 0,1-1 0 0 0,-1 1 0 0 0,0-1 1 0 0,1 0-1 0 0,-1 1 0 0 0,0-1 0 0 0,1 0 1 0 0,-1 1-1 0 0,1-1 0 0 0,-1 0 0 0 0,0 1 1 0 0,1-1-1 0 0,-1 0 0 0 0,1 0 0 0 0,-1 0 1 0 0,1 1-1 0 0,-1-1 0 0 0,1 0 0 0 0,-1 0 0 0 0,1 0 1 0 0,-1 0-1 0 0,2 0 0 0 0,13-1 276 0 0,-8-1-176 0 0,1-1-1 0 0,-1 0 1 0 0,0 0 0 0 0,1-1-1 0 0,-2 0 1 0 0,1 0 0 0 0,11-9-1 0 0,-2-1 64 0 0,25-26-1 0 0,75-76 391 0 0,-34 36-1680 0 0,-30 24-3418 0 0,-40 43-2956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444 776 14223 0 0,'0'0'2192'0'0,"4"-7"-734"0"0,122-172 2197 0 0,-6 9-3656 0 0,-114 161-3 0 0,90-160-235 0 0,-84 144-35 0 0,-1 0-1 0 0,-1-1 1 0 0,-1 0 0 0 0,-1 0-1 0 0,4-29 1 0 0,-12 51 120 0 0,1 0 0 0 0,-1 0 0 0 0,0 0-1 0 0,0 0 1 0 0,0 0 0 0 0,-1-1 0 0 0,0 1 0 0 0,1 1 0 0 0,-3-7 0 0 0,3 10 108 0 0,-1-1 1 0 0,1 0 0 0 0,0 0 0 0 0,-1 0-1 0 0,1 1 1 0 0,-1-1 0 0 0,1 0 0 0 0,-1 0-1 0 0,0 1 1 0 0,1-1 0 0 0,-1 0 0 0 0,0 1-1 0 0,1-1 1 0 0,-1 1 0 0 0,0-1 0 0 0,0 1-1 0 0,1-1 1 0 0,-3 1 0 0 0,2-1 16 0 0,0 1 0 0 0,-1 0-1 0 0,1 0 1 0 0,0 0 0 0 0,0 0 0 0 0,-1 0 0 0 0,1 0 0 0 0,0 1 0 0 0,-1-1 0 0 0,1 0 0 0 0,0 1-1 0 0,0-1 1 0 0,-1 1 0 0 0,1-1 0 0 0,0 1 0 0 0,-2 1 0 0 0,-8 5 109 0 0,1 1 1 0 0,-1 0 0 0 0,2 0-1 0 0,-1 1 1 0 0,1 1-1 0 0,1-1 1 0 0,-1 1 0 0 0,-9 16-1 0 0,-5 12 279 0 0,-19 46-1 0 0,30-59-231 0 0,-83 192 1080 0 0,-10 21-110 0 0,74-177-956 0 0,-182 329 582 0 0,203-374-679 0 0,-1-1 0 0 0,0 1-1 0 0,-1-2 1 0 0,-1 0 0 0 0,0-1-1 0 0,-1 0 1 0 0,-29 21 0 0 0,38-32-359 0 0,1 1 1 0 0,-1-1 0 0 0,-1 0 0 0 0,1 0 0 0 0,0-1 0 0 0,0 1 0 0 0,-1-1-1 0 0,1 0 1 0 0,-10 0 0 0 0,2 0-1310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13359 0 0,'0'0'1575'0'0,"3"12"2100"0"0,-2-9-3480 0 0,0-1 1 0 0,1 0-1 0 0,-1 1 0 0 0,1-1 1 0 0,-1 0-1 0 0,1 0 1 0 0,0 0-1 0 0,0 0 1 0 0,0 0-1 0 0,0 0 1 0 0,0-1-1 0 0,1 1 1 0 0,-1 0-1 0 0,3 0 1 0 0,-1 0-96 0 0,0-1-1 0 0,0 0 1 0 0,1 0 0 0 0,-1 0 0 0 0,0 0 0 0 0,1-1 0 0 0,-1 0-1 0 0,8 0 1 0 0,232-24 1238 0 0,-163 9-3293 0 0,-2-4-3556 0 0,-38 9-1505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296 846 3679 0 0,'0'0'167'0'0,"2"-1"484"0"0,45-32 11381 0 0,-30 22-10111 0 0,27-24 0 0 0,20-25-1384 0 0,-2-3-1 0 0,-4-3 0 0 0,70-102 0 0 0,-126 165-535 0 0,149-237 73 0 0,-85 107-691 0 0,-65 132 570 0 0,-1 0 0 0 0,1 0-1 0 0,-1 0 1 0 0,1 0 0 0 0,-1 0 0 0 0,0 0 0 0 0,1 0 0 0 0,-1 0 0 0 0,0 0 0 0 0,0-1 0 0 0,0 1-1 0 0,0 0 1 0 0,0 0 0 0 0,0 0 0 0 0,0 0 0 0 0,0 0 0 0 0,0 0 0 0 0,-1 0 0 0 0,1-1 0 0 0,0 1-1 0 0,-1 0 1 0 0,0-1 0 0 0,0 1 6 0 0,0 0 0 0 0,0 1-1 0 0,0-1 1 0 0,0 0 0 0 0,0 1-1 0 0,0-1 1 0 0,0 1 0 0 0,0 0 0 0 0,0-1-1 0 0,-1 1 1 0 0,1 0 0 0 0,0 0-1 0 0,0-1 1 0 0,0 1 0 0 0,0 0 0 0 0,-1 0-1 0 0,1 0 1 0 0,0 1 0 0 0,0-1-1 0 0,0 0 1 0 0,-2 1 0 0 0,-5 0 8 0 0,0 2 1 0 0,0-1 0 0 0,0 1-1 0 0,0 1 1 0 0,0-1-1 0 0,0 1 1 0 0,1 0-1 0 0,0 1 1 0 0,-9 7-1 0 0,-9 9-80 0 0,-23 25 0 0 0,47-45 113 0 0,-29 31 82 0 0,2 1-1 0 0,1 1 1 0 0,2 1-1 0 0,-28 52 1 0 0,17-16 163 0 0,-41 109 0 0 0,32-54 257 0 0,-66 159 938 0 0,87-236-1270 0 0,-3-1 1 0 0,-1-2-1 0 0,-43 54 0 0 0,32-51-184 0 0,-65 64-1 0 0,100-110-121 0 0,0 1 0 0 0,0-1 0 0 0,0 0 0 0 0,-5 2 0 0 0,8-4-382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 10135 0 0,'-9'1'1050'0'0,"7"0"-990"0"0,0-1 0 0 0,1 0 0 0 0,-1 1 0 0 0,0-1 0 0 0,0 1 0 0 0,1 0 0 0 0,-1 0 0 0 0,0-1 0 0 0,1 1 0 0 0,-3 2 0 0 0,-5 9 4993 0 0,9-12-4928 0 0,-1 1-1 0 0,1 0 1 0 0,0-1 0 0 0,0 1-1 0 0,1 0 1 0 0,-1-1 0 0 0,0 1-1 0 0,0 0 1 0 0,0-1 0 0 0,0 1-1 0 0,0-1 1 0 0,1 1 0 0 0,-1 0-1 0 0,0-1 1 0 0,1 1 0 0 0,-1-1-1 0 0,0 1 1 0 0,1 0-1 0 0,0 0 1 0 0,-1 0 121 0 0,1 0-171 0 0,1 1 0 0 0,-1-1 0 0 0,0 0 0 0 0,1 1 0 0 0,-1-1 0 0 0,1 0 0 0 0,-1 0 0 0 0,1 0 1 0 0,-1 0-1 0 0,1 0 0 0 0,0 0 0 0 0,-1 0 0 0 0,1-1 0 0 0,0 1 0 0 0,0-1 0 0 0,0 1 0 0 0,-1-1 1 0 0,1 1-1 0 0,0-1 0 0 0,3 0 0 0 0,6 0 352 0 0,0 0 0 0 0,16-3 1 0 0,-13 1-5 0 0,203-28 1428 0 0,-157 20-1679 0 0,23-4-439 0 0,58-9 285 0 0,-94 19-3599 0 0,1 2-3398 0 0,-33 2 845 0 0</inkml:trace>
  <inkml:trace contextRef="#ctx0" brushRef="#br0" timeOffset="1">774 27 3679 0 0,'0'0'2680'0'0,"-2"12"5158"0"0,-24 60 58 0 0,12-36-6743 0 0,-20 35 0 0 0,-17 28-882 0 0,32-56-3698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3679 0 0,'5'-8'328'0'0,"3"0"-264"0"0,11-6 9704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19 16351 0 0,'1'-2'752'0'0,"11"-15"2262"0"0,-13 19-2665 0 0,-28 37 500 0 0,-65 66 0 0 0,37-44-806 0 0,45-47-25 0 0,-69 83 61 0 0,72-85-64 0 0,1 0 0 0 0,0 1 0 0 0,1 1 0 0 0,0-1 1 0 0,1 1-1 0 0,-5 19 0 0 0,9-30-4 0 0,2-3-8 0 0,-1 1 0 0 0,1 0 0 0 0,-1 0 0 0 0,1-1 0 0 0,0 1 1 0 0,0 0-1 0 0,-1 0 0 0 0,1 0 0 0 0,0 0 0 0 0,0-1 0 0 0,0 1 0 0 0,0 0 1 0 0,0 0-1 0 0,0 0 0 0 0,0 0 0 0 0,0 0 0 0 0,0-1 0 0 0,1 1 0 0 0,-1 0 1 0 0,0 0-1 0 0,1 1 0 0 0,3 7-5 0 0,-3-6 1 0 0,1-1-1 0 0,0 0 0 0 0,1 0 0 0 0,-1 0 0 0 0,0 0 0 0 0,1 0 0 0 0,-1 0 0 0 0,1-1 0 0 0,-1 1 0 0 0,1-1 1 0 0,0 1-1 0 0,-1-1 0 0 0,1 0 0 0 0,0 0 0 0 0,0-1 0 0 0,0 1 0 0 0,0 0 0 0 0,0-1 0 0 0,0 0 0 0 0,0 0 0 0 0,0 0 1 0 0,0 0-1 0 0,4-1 0 0 0,7 0-817 0 0,0-2 0 0 0,0 0 0 0 0,20-7 0 0 0,-15 4-741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2303 0 0,'-1'1'2087'0'0,"-20"49"5791"0"0,7-18-6136 0 0,-18 61-1 0 0,20-52-1626 0 0,-1 0 0 0 0,-24 47 0 0 0,-45 75-85 0 0,76-153-17 0 0,-18 36 62 0 0,-46 89 262 0 0,-12 21 116 0 0,-16 36 62 0 0,10 35-260 0 0,72-180-262 0 0,-4 4 42 0 0,-43 78 0 0 0,-37 39-43 0 0,93-157 10 0 0,-2 5-2 0 0,6-7 0 0 0,7-7 0 0 0,4-6 0 0 0,-8 4 0 0 0,10-6-244 0 0,-2 0 0 0 0,1 0 0 0 0,-1-1 0 0 0,12-12 0 0 0,-7 6-188 0 0,17-15-484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96 442 8751 0 0,'-1'2'2858'0'0,"-3"4"-862"0"0,0 1 0 0 0,-1-1 0 0 0,-9 10 1 0 0,9-11-1672 0 0,0-1 1 0 0,-1 1-1 0 0,1-1 1 0 0,-1 0-1 0 0,0 0 1 0 0,0-1-1 0 0,-10 4 1 0 0,15-6 115 0 0,-4-1-120 0 0,5 0-315 0 0,0 0 0 0 0,0 0 0 0 0,0 0 1 0 0,-1 0-1 0 0,1 0 0 0 0,0 0 0 0 0,0 0 0 0 0,0 0 0 0 0,0 0 0 0 0,-1 0 0 0 0,1 0 0 0 0,0 0 0 0 0,0 0 0 0 0,0 0 0 0 0,-1 0 0 0 0,1 0 0 0 0,0 0 0 0 0,0 0 0 0 0,0 0 0 0 0,0 0 0 0 0,-1 0 0 0 0,1 0 0 0 0,0 0 0 0 0,0 0 0 0 0,0 0 0 0 0,0-1 0 0 0,0 1 0 0 0,-1 0 0 0 0,1 0 0 0 0,0 0 0 0 0,0 0 0 0 0,0 0 0 0 0,0 0 0 0 0,0-1 1 0 0,0 1-1 0 0,-1 0 0 0 0,1 0 0 0 0,0 0 0 0 0,0 0 0 0 0,0 0 0 0 0,0-1 0 0 0,0 1 0 0 0,0 0 0 0 0,0 0 0 0 0,0 0 0 0 0,0-1 0 0 0,0 1 0 0 0,0 0 0 0 0,0 0 0 0 0,0 0 0 0 0,0 0 0 0 0,0-1 0 0 0,0 1 0 0 0,0 0 0 0 0,0 0 0 0 0,0 0 0 0 0,0 0 0 0 0,0-1 0 0 0,0 1 0 0 0,0 0 0 0 0,1 0 0 0 0,-1 0 0 0 0,0-6 71 0 0,1 1 0 0 0,0 0 0 0 0,0 0-1 0 0,0 0 1 0 0,0 0 0 0 0,1 0-1 0 0,0 1 1 0 0,0-1 0 0 0,3-4-1 0 0,28-42 428 0 0,-25 39-380 0 0,33-46 95 0 0,2 3-1 0 0,76-77 1 0 0,-100 114-233 0 0,2 1-1 0 0,0 1 1 0 0,1 1-1 0 0,0 0 1 0 0,48-21-1 0 0,-53 29-601 0 0,0 1-1 0 0,32-8 0 0 0,-13 10-7827 0 0,-25 4 1953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 16783 0 0,'0'0'1894'0'0,"-14"-11"650"0"0,10 10-2511 0 0,1 0 0 0 0,0 1 0 0 0,-1-1 0 0 0,1 1 0 0 0,0 0 1 0 0,-1 0-1 0 0,1 0 0 0 0,-1 0 0 0 0,1 1 0 0 0,0 0 0 0 0,-1-1 1 0 0,-3 2-1 0 0,-44 17 285 0 0,34-12-281 0 0,-134 60-73 0 0,133-58 30 0 0,1 2 0 0 0,0 0 0 0 0,0 1 0 0 0,1 1 0 0 0,-29 29 0 0 0,42-38 6 0 0,0 0 0 0 0,0-1 0 0 0,1 1 0 0 0,-1 1 0 0 0,1-1 0 0 0,-1 0 0 0 0,1 0 0 0 0,1 1 0 0 0,-1-1 0 0 0,-1 8 0 0 0,3-11 0 0 0,0 1 0 0 0,-1-1 0 0 0,1 1 0 0 0,0-1 0 0 0,0 1 0 0 0,0-1 0 0 0,1 1 0 0 0,-1-1 0 0 0,0 1 0 0 0,1-1 0 0 0,-1 0 0 0 0,1 1 0 0 0,-1-1 0 0 0,1 0 0 0 0,-1 1 0 0 0,1-1 0 0 0,0 0 0 0 0,0 0 0 0 0,0 1 0 0 0,0-1 0 0 0,-1 0 0 0 0,2 0 0 0 0,-1 0 0 0 0,0 0 0 0 0,0 0 0 0 0,0 0 0 0 0,0-1 0 0 0,1 1 0 0 0,-1 0 0 0 0,0-1 0 0 0,1 1 0 0 0,-1 0 0 0 0,0-1 0 0 0,1 0 0 0 0,-1 1 0 0 0,1-1 0 0 0,1 0 0 0 0,7 2 15 0 0,0-1 1 0 0,1 0-1 0 0,-1-1 0 0 0,0 0 1 0 0,1-1-1 0 0,-1 0 0 0 0,20-5 1 0 0,2-2 53 0 0,34-15 0 0 0,-36 11 106 0 0,0-2 0 0 0,-1-1 0 0 0,0-1 0 0 0,39-30 0 0 0,-62 39 45 0 0,-13 13-272 0 0,-5 7 29 0 0,9-10 9 0 0,-1 1-1 0 0,1-1 1 0 0,0 1 0 0 0,1 0 0 0 0,-1-1-1 0 0,0 2 1 0 0,1-1 0 0 0,0 0 0 0 0,0 0-1 0 0,-1 6 1 0 0,2-9-94 0 0,1 0 1 0 0,-1 0-1 0 0,1 0 0 0 0,0 0 0 0 0,0 0 1 0 0,0 0-1 0 0,-1 0 0 0 0,1 0 0 0 0,0 0 0 0 0,0 0 1 0 0,0 0-1 0 0,1 0 0 0 0,-1 1 0 0 0,0-1 1 0 0,0 0-1 0 0,0 0 0 0 0,1 1 0 0 0,0-1-2 0 0,-1 0-1 0 0,1-1 0 0 0,0 1 1 0 0,-1-1-1 0 0,1 1 0 0 0,-1-1 1 0 0,1 1-1 0 0,0-1 0 0 0,-1 1 1 0 0,1-1-1 0 0,0 0 0 0 0,0 1 0 0 0,-1-1 1 0 0,1 0-1 0 0,0 1 0 0 0,0-1 1 0 0,1 0-1 0 0,3 0-390 0 0,0 1 0 0 0,0-1 0 0 0,0-1 0 0 0,1 1 0 0 0,6-3 0 0 0,-7 2 243 0 0,26-5-1630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67 346 10479 0 0,'-2'1'480'0'0,"-10"14"-25"0"0,5-8 188 0 0,2 0 0 0 0,-1 0 0 0 0,1 1-1 0 0,0 0 1 0 0,-4 9 0 0 0,8-16-51 0 0,1 16 928 0 0,0 30 1479 0 0,-7 54 1 0 0,1-68-2255 0 0,6-31-413 0 0,-1 4 68 0 0</inkml:trace>
  <inkml:trace contextRef="#ctx0" brushRef="#br0" timeOffset="1">276 0 8495 0 0,'0'0'920'0'0,"3"7"-560"0"0,4 0 56 0 0,0-2 16 0 0,1 1 0 0 0,0 1-320 0 0,0-1-112 0 0,-1 3 72 0 0,0-1-4560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9671 0 0,'1'1'2696'0'0,"4"3"-1818"0"0,0 0-1 0 0,1 0 1 0 0,-1-1-1 0 0,1 0 1 0 0,0 0-1 0 0,0-1 0 0 0,0 0 1 0 0,11 3-1 0 0,-11-4-725 0 0,1 0 0 0 0,-1 0 0 0 0,1-1 0 0 0,0 0 0 0 0,0 0 0 0 0,-1-1 0 0 0,1 0 0 0 0,0 0 0 0 0,-1 0 0 0 0,1-1-1 0 0,-1 0 1 0 0,0 0 0 0 0,10-5 0 0 0,-2 0-58 0 0,-1-1 0 0 0,0 0 0 0 0,12-9 0 0 0,-20 13-71 0 0,-1 0 1 0 0,0 0-1 0 0,0 0 0 0 0,0 0 1 0 0,-1 0-1 0 0,1-1 0 0 0,-1 1 1 0 0,0-1-1 0 0,-1 0 0 0 0,1 0 1 0 0,2-8-1 0 0,-4 12-24 0 0,-1 1 0 0 0,0-1 0 0 0,0 0 0 0 0,1 1 0 0 0,-1-1 0 0 0,0 1-1 0 0,0-1 1 0 0,0 0 0 0 0,0 1 0 0 0,0-1 0 0 0,0 0 0 0 0,0 1 0 0 0,0-1 0 0 0,0 0 0 0 0,0 1 0 0 0,0-1 0 0 0,-1 0-1 0 0,1 1 1 0 0,0-1 0 0 0,0 1 0 0 0,-1-1 0 0 0,1 0 0 0 0,0 1 0 0 0,-1-1 0 0 0,1 0 0 0 0,-9-2-77 0 0,8 3 53 0 0,-2 0 8 0 0,0-1-1 0 0,0 1 0 0 0,0 0 0 0 0,0 0 0 0 0,1 1 0 0 0,-1-1 1 0 0,0 1-1 0 0,0-1 0 0 0,0 1 0 0 0,1 0 0 0 0,-1 0 0 0 0,0 0 1 0 0,1 0-1 0 0,-1 1 0 0 0,-3 2 0 0 0,-6 4-42 0 0,-19 17 0 0 0,28-22 39 0 0,-16 13 7 0 0,1 1 0 0 0,-28 35 0 0 0,41-44 12 0 0,0-1-1 0 0,0 0 0 0 0,1 1 0 0 0,-1 0 1 0 0,2 0-1 0 0,-1 0 0 0 0,1 1 0 0 0,1-1 0 0 0,-1 1 1 0 0,2-1-1 0 0,-2 13 0 0 0,2-18-70 0 0,1 0 1 0 0,1 0-1 0 0,-1 0 0 0 0,0 0 1 0 0,1 0-1 0 0,-1 0 0 0 0,3 5 0 0 0,-3-7-138 0 0,1 0 0 0 0,-1 0-1 0 0,1 0 1 0 0,-1 1 0 0 0,1-1 0 0 0,0 0-1 0 0,0 0 1 0 0,-1 0 0 0 0,1 0-1 0 0,0 0 1 0 0,0 0 0 0 0,0 0-1 0 0,0-1 1 0 0,0 1 0 0 0,1 0-1 0 0,-1 0 1 0 0,0-1 0 0 0,0 1 0 0 0,2 0-1 0 0,8 1-6332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7367 0 0,'0'0'12351'0'0,"0"-1"-11576"0"0,9-12-300 0 0,1 0 0 0 0,0 0 0 0 0,1 1 0 0 0,0 0 1 0 0,0 1-1 0 0,21-15 0 0 0,86-52-545 0 0,-70 48 211 0 0,56-32-153 0 0,-84 52 15 0 0,1 0-1 0 0,-1 1 0 0 0,31-7 0 0 0,-50 15-5 0 0,0 1 1 0 0,1-1-1 0 0,-1 1 0 0 0,1 0 0 0 0,-1 0 0 0 0,1-1 0 0 0,-1 1 1 0 0,1 0-1 0 0,-1 0 0 0 0,0 1 0 0 0,1-1 0 0 0,-1 0 1 0 0,1 0-1 0 0,-1 1 0 0 0,1-1 0 0 0,-1 1 0 0 0,0-1 1 0 0,1 1-1 0 0,-1 0 0 0 0,0-1 0 0 0,0 1 0 0 0,1 0 0 0 0,-1 0 1 0 0,2 1-1 0 0,-3 0-2 0 0,1-1 1 0 0,0 1 0 0 0,0-1-1 0 0,0 1 1 0 0,-1-1 0 0 0,1 1-1 0 0,-1-1 1 0 0,1 1-1 0 0,-1 0 1 0 0,0-1 0 0 0,0 1-1 0 0,1 0 1 0 0,-1-1-1 0 0,-1 1 1 0 0,1 0 0 0 0,0 0-1 0 0,0-1 1 0 0,0 1 0 0 0,-1 0-1 0 0,1-1 1 0 0,-2 3-1 0 0,-7 20 127 0 0,-1-1 0 0 0,-2 0 0 0 0,-18 28-1 0 0,-6 11 194 0 0,30-50-314 0 0,-2 3 13 0 0,1-1 1 0 0,-5 16-1 0 0,10-26-12 0 0,1-1 0 0 0,0 1 0 0 0,0-1 0 0 0,1 1 0 0 0,-1-1 0 0 0,1 1 0 0 0,0 0 0 0 0,0-1 0 0 0,0 1 0 0 0,0 0-1 0 0,0-1 1 0 0,1 1 0 0 0,0-1 0 0 0,2 7 0 0 0,-2-8-114 0 0,0 0-1 0 0,0 0 1 0 0,0-1-1 0 0,0 1 1 0 0,1-1-1 0 0,-1 1 1 0 0,1-1 0 0 0,-1 1-1 0 0,1-1 1 0 0,0 0-1 0 0,-1 0 1 0 0,1 0-1 0 0,0 0 1 0 0,0 0-1 0 0,0 0 1 0 0,2 1-1 0 0,0-1-551 0 0,0 0-1 0 0,0 0 0 0 0,1 0 0 0 0,-1-1 0 0 0,0 1 0 0 0,0-1 0 0 0,5 0 1 0 0,2-2-5830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15807 0 0,'0'0'363'0'0,"-1"2"46"0"0,-3 6-221 0 0,-1-1 0 0 0,1 0 0 0 0,-1 0 0 0 0,-8 8 0 0 0,-12 16-164 0 0,-28 56 1468 0 0,3 1 0 0 0,4 3 0 0 0,-57 162 0 0 0,43-31-658 0 0,45-161-740 0 0,13-55-471 0 0,1 0 0 0 0,-1 0 1 0 0,0 0-1 0 0,-1 0 0 0 0,1-1 0 0 0,-1 1 0 0 0,0 0 0 0 0,-1-1 0 0 0,1 0 1 0 0,-1 0-1 0 0,0 0 0 0 0,-1 0 0 0 0,1-1 0 0 0,-1 0 0 0 0,1 0 0 0 0,-10 6 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0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25 176 7367 0 0,'-13'-8'784'0'0,"12"8"-551"0"0,1-1 0 0 0,-1 1 0 0 0,0-1 0 0 0,0 1 0 0 0,1-1 0 0 0,-1 1 1 0 0,1-1-1 0 0,-1 1 0 0 0,0-1 0 0 0,1 1 0 0 0,-1-1 0 0 0,1 0 0 0 0,-1 1 0 0 0,1-1 0 0 0,0 0 0 0 0,-1 0 0 0 0,1 1 0 0 0,0-1 0 0 0,0 0 0 0 0,-1 0 0 0 0,1 1 0 0 0,0-1 0 0 0,0 0 0 0 0,0 0 0 0 0,0 0 0 0 0,0 1 0 0 0,0-1 0 0 0,0 0 0 0 0,0-1 0 0 0,1 1 327 0 0,0-1 0 0 0,0 1 0 0 0,0-1-1 0 0,1 1 1 0 0,-1 0 0 0 0,0-1 0 0 0,1 1 0 0 0,-1 0 0 0 0,1 0 0 0 0,-1 0 0 0 0,1 0 0 0 0,2-1-1 0 0,5-3-226 0 0,0 1 0 0 0,0 0 0 0 0,0 1 0 0 0,0 0 0 0 0,19-3 0 0 0,51-2 255 0 0,-35 4-251 0 0,314-62 591 0 0,-330 59-1212 0 0,-7 1-1572 0 0,1 1 0 0 0,1 1 0 0 0,32-1 0 0 0,-46 5-6124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157 105 7599 0 0,'0'0'4128'0'0,"-1"2"-3020"0"0,-10 18 526 0 0,5-10-625 0 0,1-1 0 0 0,-5 13 1 0 0,10-20-100 0 0,0-1-814 0 0,0 1-1 0 0,1-1 0 0 0,-1 1 0 0 0,1-1 1 0 0,0 0-1 0 0,-1 1 0 0 0,1-1 0 0 0,0 0 1 0 0,0 0-1 0 0,-1 1 0 0 0,1-1 1 0 0,0 0-1 0 0,0 0 0 0 0,0 0 0 0 0,1 0 1 0 0,-1 0-1 0 0,0 0 0 0 0,0 0 1 0 0,0-1-1 0 0,1 1 0 0 0,-1 0 0 0 0,0-1 1 0 0,1 1-1 0 0,2 0 0 0 0,2 1-32 0 0,1 0 0 0 0,-1 0 0 0 0,1-1-1 0 0,7 1 1 0 0,0-1-1 0 0,0-1 0 0 0,0-1 0 0 0,-1 0 0 0 0,1-1 0 0 0,0 0 0 0 0,25-9 0 0 0,-4-1-59 0 0,44-23 0 0 0,-61 26-150 0 0,0 0 0 0 0,-1-2 0 0 0,-1 0-1 0 0,26-22 1 0 0,-41 32 95 0 0,0 0 1 0 0,0 0-1 0 0,0 0 0 0 0,0 0 0 0 0,0 0 0 0 0,0 0 0 0 0,0 0 1 0 0,0 0-1 0 0,0-1 0 0 0,-1 1 0 0 0,1 0 0 0 0,0 0 0 0 0,-1-1 1 0 0,1 1-1 0 0,-1-1 0 0 0,1 1 0 0 0,-1-1 0 0 0,0 1 0 0 0,0 0 1 0 0,0-1-1 0 0,0 1 0 0 0,0-1 0 0 0,0 1 0 0 0,0-1 0 0 0,0 1 1 0 0,0-1-1 0 0,-1 1 0 0 0,1-1 0 0 0,-1 1 0 0 0,1 0 0 0 0,-1-1 1 0 0,1 1-1 0 0,-2-3 0 0 0,0 2-24 0 0,0 0 1 0 0,0 1-1 0 0,1-1 0 0 0,-1 0 1 0 0,0 1-1 0 0,0-1 0 0 0,0 1 0 0 0,-1-1 1 0 0,1 1-1 0 0,0 0 0 0 0,0 0 1 0 0,-1 0-1 0 0,1 0 0 0 0,-1 1 1 0 0,1-1-1 0 0,-1 1 0 0 0,1-1 1 0 0,-1 1-1 0 0,-2 0 0 0 0,-11 1-157 0 0,0 0 0 0 0,0 1 1 0 0,0 1-1 0 0,0 0 0 0 0,-18 8 0 0 0,-74 32 13 0 0,107-43 219 0 0,-37 18 128 0 0,-60 36 1 0 0,80-42 77 0 0,0 1-1 0 0,1 0 0 0 0,0 2 1 0 0,-29 31-1 0 0,44-42-162 0 0,-1-1 1 0 0,1 0-1 0 0,-1 1 0 0 0,1 0 0 0 0,0-1 1 0 0,0 1-1 0 0,1 0 0 0 0,-1 0 1 0 0,1 0-1 0 0,0 0 0 0 0,0 0 1 0 0,0 0-1 0 0,1 1 0 0 0,-1-1 1 0 0,1 0-1 0 0,0 0 0 0 0,0 0 0 0 0,1 1 1 0 0,-1-1-1 0 0,1 0 0 0 0,1 6 1 0 0,1-4 47 0 0,-1-1 0 0 0,0 1 0 0 0,1 0 0 0 0,0-1 1 0 0,1 1-1 0 0,-1-1 0 0 0,1 0 0 0 0,0 0 0 0 0,0 0 0 0 0,1-1 1 0 0,-1 1-1 0 0,1-1 0 0 0,9 6 0 0 0,7 4 184 0 0,1-2 1 0 0,0 0-1 0 0,0-1 0 0 0,1-1 0 0 0,48 13 1 0 0,-61-21-537 0 0,0 0 1 0 0,1-1 0 0 0,-1-1-1 0 0,1 0 1 0 0,12-1 0 0 0,-5-2-1081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 13447 0 0,'0'0'1216'0'0,"0"1"-897"0"0,-18 145 5206 0 0,18-114-5313 0 0,0 1 0 0 0,2 0 0 0 0,6 32 0 0 0,-6-58-188 0 0,-2-5 956 0 0,3-3-935 0 0,0 0 0 0 0,0 0 0 0 0,0-1 0 0 0,0 1 0 0 0,0 0 1 0 0,0-1-1 0 0,0 0 0 0 0,0 0 0 0 0,-1 0 0 0 0,1 0 0 0 0,-1 0 0 0 0,4-4 0 0 0,6-4 32 0 0,26-24-31 0 0,-26 22-23 0 0,22-16 0 0 0,17-10 14 0 0,81-82 0 0 0,-96 85-163 0 0,2 2-361 0 0,-12 15-2954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128 476 11055 0 0,'0'0'4207'0'0,"1"2"-2539"0"0,0 3-1319 0 0,0 1-1 0 0,-1 0 1 0 0,0-1 0 0 0,0 1-1 0 0,0 0 1 0 0,0 0 0 0 0,-1-1-1 0 0,0 1 1 0 0,0-1-1 0 0,-1 1 1 0 0,-2 5 0 0 0,-5 14 267 0 0,-13 24-1 0 0,18-40-442 0 0,-6 11-42 0 0,-2 0 0 0 0,-23 33 0 0 0,30-46-434 0 0,-12 17 600 0 0,9-7-4156 0 0</inkml:trace>
  <inkml:trace contextRef="#ctx0" brushRef="#br0" timeOffset="1">462 1 7631 0 0,'0'0'336'0'0,"-5"8"72"0"0,2 3-328 0 0,0 4-80 0 0,-1 5 0 0 0,3 2-3376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269 266 5063 0 0,'0'0'232'0'0,"-6"5"32"0"0,-14 19 372 0 0,16-18 1080 0 0,-1-1 1 0 0,1 0 0 0 0,-1 0 0 0 0,0 0-1 0 0,-9 6 1 0 0,6-5-1310 0 0,-1-1 0 0 0,1-1 0 0 0,-1 0 0 0 0,-1 0 1 0 0,1-1-1 0 0,0 0 0 0 0,-1 0 0 0 0,0-1 0 0 0,-12 1 0 0 0,18-3-386 0 0,0 1 0 0 0,0-1 0 0 0,0 0 1 0 0,0 0-1 0 0,0-1 0 0 0,0 1 0 0 0,0-1 0 0 0,0 0 0 0 0,0 0 1 0 0,1 0-1 0 0,-1 0 0 0 0,0-1 0 0 0,0 0 0 0 0,1 1 0 0 0,-1-1 1 0 0,1-1-1 0 0,-1 1 0 0 0,1 0 0 0 0,0-1 0 0 0,0 0 0 0 0,0 0 1 0 0,1 0-1 0 0,-1 0 0 0 0,-4-6 0 0 0,5 5-1 0 0,1 0 0 0 0,0 0 1 0 0,-1 0-1 0 0,1 1 0 0 0,1-1 0 0 0,-1 0 0 0 0,0-1 0 0 0,1 1 1 0 0,0 0-1 0 0,0 0 0 0 0,0 0 0 0 0,1 0 0 0 0,-1 0 0 0 0,1 0 0 0 0,0 0 1 0 0,0 0-1 0 0,0 0 0 0 0,3-5 0 0 0,4-7-24 0 0,-1 0 1 0 0,19-27-1 0 0,-24 41 8 0 0,10-15-149 0 0,0 0-1 0 0,1 1 1 0 0,1 0 0 0 0,0 1-1 0 0,29-22 1 0 0,-36 31 50 0 0,1 0 1 0 0,-1 1-1 0 0,1 1 0 0 0,1-1 0 0 0,-1 1 1 0 0,1 0-1 0 0,-1 1 0 0 0,1 0 0 0 0,0 0 1 0 0,0 1-1 0 0,0 0 0 0 0,1 1 0 0 0,-1 0 1 0 0,0 1-1 0 0,10 0 0 0 0,-12 1 102 0 0,-1 0-1 0 0,0 0 1 0 0,1 1 0 0 0,-1 0-1 0 0,0 1 1 0 0,0-1-1 0 0,-1 1 1 0 0,1 0 0 0 0,-1 0-1 0 0,1 1 1 0 0,-1 0-1 0 0,0 0 1 0 0,0 0 0 0 0,0 0-1 0 0,5 8 1 0 0,-7-8 35 0 0,0 0 0 0 0,0 0 0 0 0,0 0 0 0 0,0 0 0 0 0,-1 1 0 0 0,0-1 0 0 0,0 1 0 0 0,0 0 0 0 0,0-1 0 0 0,-1 1 0 0 0,0 0 0 0 0,0 0 0 0 0,0 0 0 0 0,0 0 0 0 0,-1 0 0 0 0,0 0 0 0 0,0 0 0 0 0,0 0 0 0 0,-1 0 0 0 0,-1 6 0 0 0,0-7 16 0 0,1 1-1 0 0,-2 0 1 0 0,1 0-1 0 0,0-1 0 0 0,-1 0 1 0 0,0 1-1 0 0,0-1 1 0 0,0 0-1 0 0,-1 0 1 0 0,1-1-1 0 0,-1 1 1 0 0,0-1-1 0 0,-4 4 1 0 0,-9 4 62 0 0,-36 19 0 0 0,32-19-141 0 0,-30 17-1975 0 0,-72 27-1 0 0,95-45 246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13359 0 0,'0'0'1210'0'0,"-2"1"-996"0"0,-7 4-194 0 0,1 0 0 0 0,0 1-1 0 0,1 0 1 0 0,0 0 0 0 0,-1 1 0 0 0,2 0-1 0 0,-10 12 1 0 0,1-2 62 0 0,-35 42 689 0 0,-59 91 0 0 0,-29 75 625 0 0,60-99-1165 0 0,35-59-365 0 0,-43 90 1 0 0,82-147-105 0 0,0 0 1 0 0,-5 19 0 0 0,9-27-437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8 7367 0 0,'9'-8'12963'0'0,"-10"10"-12830"0"0,0 0 0 0 0,0 0 0 0 0,0-1 0 0 0,0 1 0 0 0,-1-1 0 0 0,1 1 0 0 0,0-1 0 0 0,-4 3 0 0 0,0 1 59 0 0,-21 32 261 0 0,1 0-1 0 0,-30 63 1 0 0,12-21 66 0 0,-195 395 607 0 0,231-459-1125 0 0,-15 38-168 0 0,-3-1 0 0 0,-49 75 0 0 0,69-119-783 0 0,-2-2 0 0 0,1 1 0 0 0,-1-1 0 0 0,0 0 0 0 0,-8 6 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176 109 3223 0 0,'0'0'3979'0'0,"-16"-1"2348"0"0,14 1-6212 0 0,1 1 0 0 0,0-1 0 0 0,-1 1 0 0 0,1-1 0 0 0,0 1 1 0 0,0 0-1 0 0,0-1 0 0 0,-1 1 0 0 0,1 0 0 0 0,0 0 0 0 0,0 0 0 0 0,0 0 1 0 0,0 0-1 0 0,1 0 0 0 0,-1 0 0 0 0,0 0 0 0 0,0 0 0 0 0,0 1 0 0 0,1-1 1 0 0,-1 0-1 0 0,1 0 0 0 0,-1 1 0 0 0,1-1 0 0 0,0 0 0 0 0,-1 1 1 0 0,1-1-1 0 0,0 0 0 0 0,0 1 0 0 0,0-1 0 0 0,0 1 0 0 0,0-1 0 0 0,0 2 1 0 0,1-1-50 0 0,0 0 0 0 0,0-1 1 0 0,1 1-1 0 0,-1-1 1 0 0,0 1-1 0 0,1-1 0 0 0,-1 0 1 0 0,1 1-1 0 0,-1-1 1 0 0,3 1-1 0 0,-3-1 10 0 0,5 2 40 0 0,-1 0 1 0 0,0 0-1 0 0,1 0 0 0 0,-1-1 0 0 0,1 0 1 0 0,0 0-1 0 0,-1-1 0 0 0,1 1 0 0 0,0-1 0 0 0,0-1 1 0 0,0 1-1 0 0,0-1 0 0 0,0 0 0 0 0,8-1 1 0 0,9-2 96 0 0,0 0 1 0 0,28-10-1 0 0,-38 10-176 0 0,1-1 0 0 0,-2-1 0 0 0,1 0-1 0 0,21-12 1 0 0,-31 15-42 0 0,1 0-1 0 0,-1 0 1 0 0,1-1-1 0 0,-1 0 1 0 0,0 1-1 0 0,0-1 1 0 0,0 0-1 0 0,0 0 1 0 0,-1 0-1 0 0,1-1 1 0 0,-1 1 0 0 0,0-1-1 0 0,0 1 1 0 0,0-1-1 0 0,0 0 1 0 0,-1 0-1 0 0,1 0 1 0 0,-1 0-1 0 0,1-8 1 0 0,-2 11-39 0 0,0-1 0 0 0,0 0 0 0 0,0 0 0 0 0,0 0 0 0 0,-1 0 0 0 0,1 0 0 0 0,-1 0 0 0 0,1 1 0 0 0,-1-1 0 0 0,0 0 0 0 0,0 0 1 0 0,0 1-1 0 0,0-1 0 0 0,0 1 0 0 0,0-1 0 0 0,0 1 0 0 0,0-1 0 0 0,-1 1 0 0 0,1 0 0 0 0,0-1 0 0 0,-1 1 0 0 0,1 0 0 0 0,-1 0 0 0 0,0 0 0 0 0,1 0 0 0 0,-1 0 0 0 0,0 0 0 0 0,1 1 0 0 0,-4-2 1 0 0,-6-1-384 0 0,1 0 1 0 0,-1 1 0 0 0,-21-2 0 0 0,22 3 198 0 0,-2 0 113 0 0,0 0 0 0 0,1 2 0 0 0,-1-1 0 0 0,0 1 0 0 0,0 1 0 0 0,1 0 0 0 0,-1 1 0 0 0,1 0 0 0 0,0 1 0 0 0,0 0 0 0 0,0 1 0 0 0,1 0 0 0 0,-15 9 0 0 0,0 3 400 0 0,0 1 0 0 0,1 2 1 0 0,-41 42-1 0 0,58-55-150 0 0,1 0 1 0 0,0 1-1 0 0,0-1 0 0 0,1 1 1 0 0,0 1-1 0 0,0-1 0 0 0,1 1 1 0 0,0-1-1 0 0,1 1 0 0 0,0 1 1 0 0,-3 13-1 0 0,5-19-103 0 0,1 1 1 0 0,-1 0-1 0 0,1-1 0 0 0,0 1 0 0 0,0 0 0 0 0,1-1 0 0 0,-1 1 1 0 0,1 0-1 0 0,0-1 0 0 0,0 1 0 0 0,1-1 0 0 0,-1 1 1 0 0,1-1-1 0 0,0 0 0 0 0,0 0 0 0 0,1 0 0 0 0,-1 0 1 0 0,1 0-1 0 0,0 0 0 0 0,0-1 0 0 0,0 1 0 0 0,0-1 1 0 0,0 0-1 0 0,1 0 0 0 0,4 4 0 0 0,-1-3-138 0 0,1 0-1 0 0,-1-1 0 0 0,0 0 1 0 0,1 0-1 0 0,0 0 1 0 0,0-1-1 0 0,0 0 1 0 0,0 0-1 0 0,0-1 0 0 0,0 0 1 0 0,0-1-1 0 0,0 0 1 0 0,1 0-1 0 0,9-2 1 0 0,14-2-6272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64 283 13303 0 0,'-9'2'259'0'0,"0"1"-1"0"0,0 1 0 0 0,0-1 0 0 0,1 2 0 0 0,-11 6 2833 0 0,26-17-1939 0 0,107-77 393 0 0,-8 8-1490 0 0,-74 49-84 0 0,2 1 0 0 0,0 2 0 0 0,1 1 0 0 0,52-23 1 0 0,-84 44 21 0 0,0 0 1 0 0,0 0 0 0 0,-1 0 0 0 0,1 1 0 0 0,0-1-1 0 0,0 1 1 0 0,0 0 0 0 0,0-1 0 0 0,0 1 0 0 0,3 1 0 0 0,-5-1 10 0 0,-1 0 1 0 0,1 0 0 0 0,0 1-1 0 0,0-1 1 0 0,0 0 0 0 0,0 1-1 0 0,-1-1 1 0 0,1 0 0 0 0,0 1-1 0 0,0-1 1 0 0,-1 1 0 0 0,1-1-1 0 0,0 1 1 0 0,0 0 0 0 0,-1-1-1 0 0,1 1 1 0 0,-1 0 0 0 0,1-1 0 0 0,-1 1-1 0 0,1 0 1 0 0,-1 0 0 0 0,1 0-1 0 0,-1-1 1 0 0,0 1 0 0 0,1 0-1 0 0,-1 0 1 0 0,0 0 0 0 0,0 0-1 0 0,0-1 1 0 0,1 1 0 0 0,-1 0-1 0 0,0 0 1 0 0,0 0 0 0 0,0 0 0 0 0,-1 0-1 0 0,1 1 1 0 0,-1 6 93 0 0,0 0-1 0 0,-1 1 1 0 0,0-1 0 0 0,0 0-1 0 0,-1 0 1 0 0,-6 13 0 0 0,-30 44 574 0 0,2-2-211 0 0,30-47-384 0 0,0-3-70 0 0,1 1 0 0 0,-5 14-1 0 0,10-24-45 0 0,0 0 0 0 0,0-1-1 0 0,0 1 1 0 0,1 0 0 0 0,-1 0-1 0 0,1 0 1 0 0,0 0-1 0 0,0 0 1 0 0,1 0 0 0 0,-1 0-1 0 0,1 0 1 0 0,1 5-1 0 0,-1-6-1137 0 0,3 4-367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11519 0 0,'0'0'6679'0'0,"-1"2"-5964"0"0,-33 49-102 0 0,-57 82 1244 0 0,71-107-1853 0 0,-34 46 29 0 0,49-64-27 0 0,0 0-1 0 0,1 1 0 0 0,0-1 1 0 0,0 1-1 0 0,1 0 0 0 0,-4 18 1 0 0,8-17 44 0 0,-1-8-47 0 0,5 6-3 0 0,-2-6-97 0 0,0 0-1 0 0,0 0 1 0 0,0 0 0 0 0,0-1-1 0 0,0 1 1 0 0,0-1-1 0 0,1 1 1 0 0,-1-1 0 0 0,0 0-1 0 0,1 0 1 0 0,-1-1-1 0 0,1 1 1 0 0,-1-1 0 0 0,1 0-1 0 0,-1 0 1 0 0,1 0-1 0 0,-1 0 1 0 0,5-1 0 0 0,3-1-845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15863 0 0,'0'0'772'0'0,"1"2"-334"0"0,1 2-257 0 0,1 0 1 0 0,0 0-1 0 0,-1-1 0 0 0,1 1 1 0 0,1-1-1 0 0,-1 0 1 0 0,0 0-1 0 0,1 0 1 0 0,0 0-1 0 0,0 0 1 0 0,0-1-1 0 0,0 1 1 0 0,0-1-1 0 0,0 0 1 0 0,0-1-1 0 0,6 2 1 0 0,0 0 226 0 0,0-1 1 0 0,0-1-1 0 0,0 0 1 0 0,1 0 0 0 0,-1-1-1 0 0,16-2 1 0 0,2-1-266 0 0,-1-2 1 0 0,0 0 0 0 0,0-2-1 0 0,0-1 1 0 0,-1-1 0 0 0,0-2-1 0 0,43-23 1 0 0,-68 34-205 0 0,1-1 1 0 0,-1 0-1 0 0,0 0 0 0 0,1 0 1 0 0,-1 0-1 0 0,0 0 0 0 0,0 0 1 0 0,0-1-1 0 0,0 1 0 0 0,0 0 1 0 0,0-1-1 0 0,0 1 0 0 0,0 0 1 0 0,0-1-1 0 0,-1 1 0 0 0,1-1 1 0 0,-1 0-1 0 0,1 1 0 0 0,0-4 1 0 0,-1 5 23 0 0,0-1 1 0 0,0 1-1 0 0,0-1 0 0 0,-1 1 1 0 0,1-1-1 0 0,0 1 1 0 0,0-1-1 0 0,0 1 0 0 0,-1-1 1 0 0,1 1-1 0 0,0-1 0 0 0,0 1 1 0 0,-1-1-1 0 0,1 1 1 0 0,0 0-1 0 0,-1-1 0 0 0,1 1 1 0 0,0 0-1 0 0,-1-1 0 0 0,1 1 1 0 0,-1 0-1 0 0,1-1 1 0 0,-1 1-1 0 0,0 0 0 0 0,-11-6-383 0 0,5 4 308 0 0,0 1 1 0 0,0 0 0 0 0,0 0-1 0 0,1 1 1 0 0,-1-1 0 0 0,0 2-1 0 0,0-1 1 0 0,0 1-1 0 0,0 0 1 0 0,-12 3 0 0 0,-8 5 16 0 0,-33 13 0 0 0,46-16 57 0 0,-13 6 31 0 0,1 0 0 0 0,-34 23 0 0 0,47-27 53 0 0,1 1 0 0 0,0 1 0 0 0,0 0 0 0 0,1 0 0 0 0,0 2 0 0 0,-11 13 0 0 0,19-19-3 0 0,-1-1 0 0 0,1 1 0 0 0,0 0-1 0 0,1 0 1 0 0,-1 0 0 0 0,1 1 0 0 0,0-1 0 0 0,1 0 0 0 0,0 1 0 0 0,0-1 0 0 0,0 1 0 0 0,1 0-1 0 0,0-1 1 0 0,0 1 0 0 0,0 0 0 0 0,3 8 0 0 0,-2-9-14 0 0,0-1-1 0 0,0 1 1 0 0,1-1-1 0 0,0 0 1 0 0,0 0 0 0 0,1 0-1 0 0,-1 0 1 0 0,1 0-1 0 0,0 0 1 0 0,0-1 0 0 0,1 1-1 0 0,-1-1 1 0 0,1 0 0 0 0,0 0-1 0 0,0 0 1 0 0,1-1-1 0 0,-1 1 1 0 0,1-1 0 0 0,9 5-1 0 0,-9-6-1 0 0,1 0-1 0 0,0 0 0 0 0,0-1 1 0 0,0 0-1 0 0,0 0 1 0 0,0 0-1 0 0,0-1 1 0 0,0 0-1 0 0,0 0 0 0 0,10-1 1 0 0,7-3 12 0 0,31-9 1 0 0,-35 8-18 0 0,91-28-450 0 0,-66 19-6152 0 0,-34 11 60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80 4143 0 0,'1'-2'191'0'0,"14"-51"-106"0"0,-9 28 16423 0 0,-7 27-16238 0 0,-6 23-126 0 0,-4 30 1 0 0,-4 15-48 0 0,-18 30 17 0 0,-70 148 0 0 0,-69 59-1 0 0,125-230-102 0 0,-144 234-7024 0 0,186-303 594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18 100 4607 0 0,'0'0'354'0'0,"-8"6"2587"0"0,7-5-2421 0 0,0 1 0 0 0,0-1 0 0 0,0 0 0 0 0,1 0 0 0 0,-1 1 0 0 0,0-1 0 0 0,1 1 1 0 0,-1-1-1 0 0,0 1 0 0 0,1-1 0 0 0,0 1 0 0 0,-1-1 0 0 0,1 1 0 0 0,0-1 0 0 0,0 1 0 0 0,0-1 0 0 0,0 4 0 0 0,1-3-262 0 0,-1 0 0 0 0,1 0 0 0 0,-1-1 0 0 0,1 1 0 0 0,0 0 0 0 0,0 0 0 0 0,0 0 0 0 0,0-1 0 0 0,0 1 0 0 0,1 0 0 0 0,-1-1-1 0 0,2 2 1 0 0,1 1-95 0 0,1 0-1 0 0,0 0 1 0 0,0-1-1 0 0,0 0 0 0 0,0 0 1 0 0,1 0-1 0 0,-1-1 0 0 0,10 4 1 0 0,4-2 90 0 0,0 0-1 0 0,0-1 1 0 0,0-1 0 0 0,0-1-1 0 0,0 0 1 0 0,0-2 0 0 0,36-5 0 0 0,-3-3 124 0 0,81-27 0 0 0,183-66-353 0 0,-207 66-2335 0 0,-62 20 919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14079 0 0,'0'0'1276'0'0,"0"2"-978"0"0,-39 110 2521 0 0,-25 80-1044 0 0,-51 130-923 0 0,90-264-799 0 0,-3-1 0 0 0,-62 96 0 0 0,36-79 67 0 0,-80 90 0 0 0,93-123 7 0 0,46-67 5 0 0,0 14-155 0 0,1 0 1 0 0,0 0-1 0 0,1 1 1 0 0,0 0-1 0 0,18-20 1 0 0,52-46-172 0 0,-58 59 187 0 0,28-27-42 0 0,2 1 1 0 0,75-50-1 0 0,-119 90 70 0 0,1 1-1 0 0,0 0 1 0 0,0 0-1 0 0,0 1 1 0 0,0 0 0 0 0,0 0-1 0 0,0 0 1 0 0,11-1-1 0 0,-15 2 1 0 0,0 1 0 0 0,1 0 0 0 0,-1 0 0 0 0,1 0 0 0 0,-1 1 0 0 0,1-1 0 0 0,-1 1 0 0 0,0-1 0 0 0,1 1 0 0 0,-1 0 0 0 0,0-1 0 0 0,0 1 0 0 0,1 1 0 0 0,-1-1 0 0 0,0 0 0 0 0,0 0 0 0 0,0 1 0 0 0,0-1 0 0 0,-1 1 0 0 0,1 0 0 0 0,0-1 0 0 0,-1 1 0 0 0,1 0 0 0 0,-1 0 0 0 0,3 4 0 0 0,-1 1 28 0 0,1 0 0 0 0,-2 0-1 0 0,1 1 1 0 0,-1-1 0 0 0,0 1 0 0 0,0 0 0 0 0,-1 0 0 0 0,0-1 0 0 0,-1 1-1 0 0,0 0 1 0 0,0 0 0 0 0,0 0 0 0 0,-3 10 0 0 0,-2 8 114 0 0,-1 0 1 0 0,-15 39-1 0 0,11-40-50 0 0,-23 40 0 0 0,4-8-217 0 0,26-49 95 0 0,12-9-6597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314 132 4607 0 0,'9'6'15336'0'0,"-8"-6"-15263"0"0,0-1 0 0 0,0 1 0 0 0,0-1 0 0 0,0 0 0 0 0,0 1 0 0 0,0-1 1 0 0,0 0-1 0 0,0 1 0 0 0,0-1 0 0 0,0 0 0 0 0,0 0 0 0 0,0 0 0 0 0,-1 0 0 0 0,1 0 0 0 0,0 0 0 0 0,-1 0 0 0 0,1 0 0 0 0,0 0 0 0 0,-1 0 0 0 0,1-2 0 0 0,0 0-21 0 0,-1 0 0 0 0,1 0 0 0 0,-1 0 0 0 0,0 0 0 0 0,0 0 0 0 0,0 0 0 0 0,0 1-1 0 0,-1-6 1 0 0,-1 1-40 0 0,1 0 0 0 0,-1 1 0 0 0,0 0 0 0 0,-1-1 0 0 0,0 1-1 0 0,0 0 1 0 0,-6-8 0 0 0,8 11-17 0 0,-1 1-1 0 0,0-1 1 0 0,0 1-1 0 0,0 0 1 0 0,0 0-1 0 0,-1 0 1 0 0,1 0-1 0 0,0 0 1 0 0,-1 1-1 0 0,0-1 1 0 0,-5-2-1 0 0,6 3-12 0 0,0 1 0 0 0,-1 0 0 0 0,1-1-1 0 0,0 1 1 0 0,-1 0 0 0 0,1 0 0 0 0,0 0 0 0 0,-1 1-1 0 0,1-1 1 0 0,0 1 0 0 0,-1-1 0 0 0,1 1-1 0 0,0 0 1 0 0,-1 0 0 0 0,-3 2 0 0 0,-15 8-31 0 0,0 1-1 0 0,1 0 1 0 0,0 2 0 0 0,1 0-1 0 0,0 2 1 0 0,2 0 0 0 0,0 1-1 0 0,0 0 1 0 0,-17 26 0 0 0,28-34 111 0 0,0 1 1 0 0,0-1 0 0 0,-8 21 0 0 0,13-27-50 0 0,0 1-1 0 0,0-1 0 0 0,0 1 1 0 0,0-1-1 0 0,1 1 1 0 0,-1 0-1 0 0,1-1 1 0 0,0 1-1 0 0,0-1 1 0 0,0 1-1 0 0,0 0 0 0 0,1-1 1 0 0,0 1-1 0 0,0-1 1 0 0,1 5-1 0 0,-1-6-1 0 0,0-1-1 0 0,0 1 1 0 0,0-1-1 0 0,0 0 1 0 0,0 1-1 0 0,0-1 1 0 0,0 0-1 0 0,0 0 1 0 0,1 0-1 0 0,-1 0 1 0 0,0 0-1 0 0,1 0 1 0 0,-1 0-1 0 0,1 0 1 0 0,-1-1-1 0 0,1 1 1 0 0,-1 0-1 0 0,1-1 1 0 0,0 1-1 0 0,-1-1 0 0 0,1 0 1 0 0,0 0-1 0 0,-1 1 1 0 0,1-1-1 0 0,0 0 1 0 0,2-1-1 0 0,3 1 33 0 0,0-1 0 0 0,0 0-1 0 0,0-1 1 0 0,11-3-1 0 0,78-35 260 0 0,-91 38-300 0 0,3-2-19 0 0,-6 4-77 0 0,-1 12-369 0 0,-1-9 426 0 0,0-1-1 0 0,1 0 1 0 0,-1 1-1 0 0,0-1 0 0 0,-1 1 1 0 0,1-1-1 0 0,0 1 1 0 0,-1 2-1 0 0,-13 32-390 0 0,9-28 198 0 0,2 1-1 0 0,-1 0 0 0 0,-3 17 1 0 0,7-25-33 0 0,0 0 1 0 0,0 0 0 0 0,0 0 0 0 0,0 0-1 0 0,0-1 1 0 0,1 1 0 0 0,-1 0 0 0 0,1 2 0 0 0,0-2-1124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14079 0 0,'0'0'1276'0'0,"-9"1"-885"0"0,6-1-160 0 0,0 2 0 0 0,-1-1 0 0 0,1 0 1 0 0,0 1-1 0 0,0-1 0 0 0,-1 1 0 0 0,1 0 0 0 0,1 0 0 0 0,-1 0 1 0 0,-5 5-1 0 0,-26 30 1177 0 0,21-21-1012 0 0,-19 23 382 0 0,1 2 1 0 0,2 1 0 0 0,-42 83-1 0 0,-50 149 300 0 0,110-246-1013 0 0,-135 424-225 0 0,142-439 1 0 0,-4 18-813 0 0,-2-1 0 0 0,-16 37 0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 14943 0 0,'-2'1'687'0'0,"-3"2"-503"0"0,0 0 0 0 0,0 1 0 0 0,0 0 0 0 0,1 0 0 0 0,-1 0-1 0 0,1 1 1 0 0,0 0 0 0 0,-4 6 0 0 0,7-10-66 0 0,0 1-1 0 0,0-1 1 0 0,0 0 0 0 0,1 1-1 0 0,-1-1 1 0 0,0 1-1 0 0,1-1 1 0 0,-1 1 0 0 0,1 0-1 0 0,0-1 1 0 0,-1 1-1 0 0,1-1 1 0 0,0 1 0 0 0,0 0-1 0 0,0-1 1 0 0,0 1-1 0 0,0-1 1 0 0,1 1 0 0 0,-1 0-1 0 0,0-1 1 0 0,1 1-1 0 0,-1-1 1 0 0,1 1 0 0 0,0-1-1 0 0,-1 1 1 0 0,1-1-1 0 0,0 1 1 0 0,0-1 0 0 0,0 0-1 0 0,0 0 1 0 0,0 1-1 0 0,0-1 1 0 0,0 0-1 0 0,0 0 1 0 0,1 0 0 0 0,-1 0-1 0 0,2 1 1 0 0,2 1 38 0 0,1 0 0 0 0,-1-1-1 0 0,0 0 1 0 0,1 0 0 0 0,-1 0 0 0 0,1 0 0 0 0,-1-1 0 0 0,1 0 0 0 0,0 0-1 0 0,0-1 1 0 0,0 0 0 0 0,-1 0 0 0 0,9-1 0 0 0,9-2 231 0 0,44-10 0 0 0,-62 11-339 0 0,181-47 621 0 0,93-22-350 0 0,-260 67-979 0 0,1 1 1 0 0,30-1-1 0 0,-38 4-1348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1839 0 0,'-9'6'18326'0'0,"17"0"-14870"0"0,2 0-3897 0 0,1-2 601 0 0,-1 0 0 0 0,1-1 0 0 0,0 0 0 0 0,0 0 0 0 0,15 0 0 0 0,58 1 1058 0 0,-31-3-897 0 0,40 1-2074 0 0,52 5-5496 0 0,-116-3 59 0 0</inkml:trace>
  <inkml:trace contextRef="#ctx0" brushRef="#br0" timeOffset="1">648 185 4143 0 0,'0'0'319'0'0,"-1"2"254"0"0,-13 23 5926 0 0,-10 17 1231 0 0,-2 1-4363 0 0,22-36-3017 0 0,-1 1 1 0 0,1 1-1 0 0,0-1 0 0 0,1 0 1 0 0,0 1-1 0 0,1 0 0 0 0,-3 13 1 0 0,5-13-314 0 0,1 0-148 0 0,0-8-82 0 0,-1 0-1 0 0,1 0 0 0 0,-1 0 0 0 0,1 0 1 0 0,0 0-1 0 0,0-1 0 0 0,-1 1 0 0 0,1 0 1 0 0,0 0-1 0 0,0-1 0 0 0,0 1 0 0 0,0 0 1 0 0,0-1-1 0 0,-1 1 0 0 0,1-1 0 0 0,0 1 1 0 0,0-1-1 0 0,2 1 0 0 0,7 1-7726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60 11687 0 0,'4'-3'103'0'0,"0"0"-1"0"0,0 0 0 0 0,0 0 1 0 0,1 1-1 0 0,-1-1 0 0 0,1 1 1 0 0,-1 1-1 0 0,1-1 0 0 0,0 0 0 0 0,0 1 1 0 0,7-1-1 0 0,-5 1-96 0 0,0 0 1 0 0,-1-1-1 0 0,0 0 0 0 0,1 0 1 0 0,-1-1-1 0 0,8-4 0 0 0,-3-1-584 0 0,-2 2 5656 0 0,-9 6-4961 0 0,1 1 0 0 0,-1-1 0 0 0,0 1 1 0 0,0-1-1 0 0,0 0 0 0 0,0 1 0 0 0,0-1 1 0 0,0 1-1 0 0,0-1 0 0 0,0 1 0 0 0,0-1 1 0 0,0 1-1 0 0,0-1 0 0 0,0 1 0 0 0,-1-1 1 0 0,1 1-1 0 0,0-1 0 0 0,0 0 0 0 0,0 1 1 0 0,-1-1-1 0 0,1 1 0 0 0,0-1 0 0 0,-1 1 1 0 0,-61 128 1502 0 0,28-63-1210 0 0,-341 637 1017 0 0,343-649-1357 0 0,-49 64 0 0 0,56-87-84 0 0,-1 0 0 0 0,-2-2 0 0 0,-34 29 0 0 0,58-55-153 0 0,2-1-2 0 0,0 0 0 0 0,0-1 0 0 0,0 1 0 0 0,0 0 0 0 0,0-1 0 0 0,0 0-1 0 0,-1 1 1 0 0,1-1 0 0 0,0 0 0 0 0,-5 1 0 0 0,8-12-6671 0 0,3-3 380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57 171 17391 0 0,'-3'2'111'0'0,"-1"-1"0"0"0,1 1 0 0 0,-1 0 0 0 0,1 1 0 0 0,0-1 0 0 0,-1 0 0 0 0,1 1 0 0 0,1 0 0 0 0,-1-1 0 0 0,0 1 0 0 0,1 0 0 0 0,-1 1 0 0 0,1-1 0 0 0,0 0 0 0 0,0 1-1 0 0,0-1 1 0 0,1 1 0 0 0,-1 0 0 0 0,1-1 0 0 0,0 1 0 0 0,-1 5 0 0 0,1-7-53 0 0,1 1 0 0 0,0 0 0 0 0,-1-1 0 0 0,1 1 0 0 0,0 0-1 0 0,0-1 1 0 0,1 1 0 0 0,-1 0 0 0 0,1-1 0 0 0,-1 1 0 0 0,1 0 0 0 0,0-1-1 0 0,0 1 1 0 0,0-1 0 0 0,0 1 0 0 0,0-1 0 0 0,1 0 0 0 0,-1 0 0 0 0,1 1 0 0 0,0-1-1 0 0,-1 0 1 0 0,1 0 0 0 0,0 0 0 0 0,0-1 0 0 0,0 1 0 0 0,0 0 0 0 0,1-1 0 0 0,-1 1-1 0 0,0-1 1 0 0,1 0 0 0 0,-1 0 0 0 0,3 1 0 0 0,4 1 44 0 0,0-1 0 0 0,-1 0-1 0 0,1-1 1 0 0,0 0 0 0 0,0 0 0 0 0,0-1 0 0 0,0 0 0 0 0,0 0 0 0 0,12-3-1 0 0,12-3 276 0 0,36-12-1 0 0,-46 12-225 0 0,283-97 725 0 0,-181 59-745 0 0,209-81-2306 0 0,-294 108 174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10135 0 0,'0'0'919'0'0,"1"3"-759"0"0,1 4 419 0 0,0 1-1 0 0,-1-1 1 0 0,0 1 0 0 0,0 0-1 0 0,-1 0 1 0 0,0 0 0 0 0,0-1-1 0 0,0 1 1 0 0,-1 0 0 0 0,-1 0-1 0 0,-2 11 1 0 0,-5 11 776 0 0,-18 42 1 0 0,25-68-1370 0 0,-98 198 1852 0 0,67-141-1503 0 0,-307 535 1199 0 0,328-577-1489 0 0,0-1 0 0 0,-29 31 1 0 0,34-43 7 0 0,7-14 22 0 0,4-5-68 0 0,0 1-1 0 0,2-1 1 0 0,-1 1 0 0 0,2 1-1 0 0,-1-1 1 0 0,10-10 0 0 0,-2-1-14 0 0,10-13-36 0 0,1 0 1 0 0,30-32-1 0 0,-37 49 30 0 0,0 1-1 0 0,1 0 1 0 0,1 2 0 0 0,38-25-1 0 0,-52 37 15 0 0,0 1 0 0 0,0 1 0 0 0,0-1 0 0 0,0 1 0 0 0,1 0 0 0 0,-1 0 0 0 0,1 0 0 0 0,-1 1 0 0 0,10-1 0 0 0,-13 2 19 0 0,-1 0 0 0 0,0 0 0 0 0,0 0-1 0 0,1 1 1 0 0,-1-1 0 0 0,0 1 0 0 0,0-1 0 0 0,1 1-1 0 0,-1-1 1 0 0,0 1 0 0 0,0 0 0 0 0,0 0 0 0 0,0 0-1 0 0,0 1 1 0 0,0-1 0 0 0,0 0 0 0 0,0 1 0 0 0,-1-1-1 0 0,1 1 1 0 0,0-1 0 0 0,-1 1 0 0 0,0 0 0 0 0,1 0-1 0 0,-1 0 1 0 0,0 0 0 0 0,0 0 0 0 0,0 0 0 0 0,0 0 0 0 0,0 0-1 0 0,1 4 1 0 0,0 1 23 0 0,-1 1 0 0 0,0 0 0 0 0,0-1 0 0 0,-1 1 0 0 0,0 0-1 0 0,0 0 1 0 0,-1-1 0 0 0,-1 10 0 0 0,-18 63 493 0 0,4-22-346 0 0,14-49-251 0 0,0-4-102 0 0,1-1-1 0 0,0 1 0 0 0,0-1 0 0 0,0 1 0 0 0,1 0 0 0 0,0-1 0 0 0,0 1 0 0 0,0-1 0 0 0,0 1 0 0 0,1 0 0 0 0,-1-1 0 0 0,1 1 0 0 0,2 5 0 0 0,-2-9-22 0 0,0-1 0 0 0,0 1 0 0 0,0-1 0 0 0,0 0 0 0 0,0 1 0 0 0,1-1 0 0 0,-1 0 0 0 0,0 0 0 0 0,0 0 0 0 0,0 0 0 0 0,0 0 0 0 0,0 0 0 0 0,0 0 0 0 0,0 0 0 0 0,0 0 1 0 0,0 0-1 0 0,2-1 0 0 0,-1 0-264 0 0,2 1-123 0 0,1-1 0 0 0,-1 0 0 0 0,0 0-1 0 0,0 0 1 0 0,6-3 0 0 0,8-6-1603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3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45 127 12207 0 0,'0'0'95'0'0,"1"0"-1"0"0,-1 0 1 0 0,1 0-1 0 0,0-1 0 0 0,-1 1 1 0 0,1 0-1 0 0,-1 0 1 0 0,1 0-1 0 0,-1 0 0 0 0,1 0 1 0 0,0 0-1 0 0,-1 0 1 0 0,1 0-1 0 0,-1 0 1 0 0,2 1-1 0 0,3 4 1142 0 0,0 1 1 0 0,0 0-1 0 0,0 1 1 0 0,-1-1-1 0 0,0 1 1 0 0,6 13-1 0 0,-9-19-1215 0 0,0 1 55 0 0,-1-1 0 0 0,1 0 0 0 0,0 0 0 0 0,0 0 0 0 0,0 0 0 0 0,0 0 0 0 0,0 0 0 0 0,1 0 0 0 0,-1-1 0 0 0,0 1 0 0 0,0 0 0 0 0,0-1 0 0 0,1 1 0 0 0,-1 0 0 0 0,0-1 0 0 0,1 0 0 0 0,1 1 0 0 0,22 2 448 0 0,-16-3-390 0 0,-1 0 0 0 0,1-1 0 0 0,-1 0 0 0 0,0 0 0 0 0,1-1 0 0 0,13-5 0 0 0,48-23 174 0 0,-52 21-261 0 0,57-30 68 0 0,-66 34-116 0 0,-1-1 0 0 0,1 0 0 0 0,-1-1-1 0 0,-1 0 1 0 0,15-16 0 0 0,-21 21-26 0 0,1 0-1 0 0,0-1 0 0 0,-1 1 1 0 0,0-1-1 0 0,1 0 0 0 0,-1 0 1 0 0,0 1-1 0 0,0-1 1 0 0,-1 0-1 0 0,1 0 0 0 0,-1 0 1 0 0,1-5-1 0 0,-1 8 14 0 0,0-1 1 0 0,0 0-1 0 0,0 0 0 0 0,0 0 0 0 0,-1 0 0 0 0,1 1 0 0 0,0-1 0 0 0,0 0 0 0 0,-1 0 0 0 0,1 0 1 0 0,0 1-1 0 0,-1-1 0 0 0,1 0 0 0 0,-1 1 0 0 0,1-1 0 0 0,-1 0 0 0 0,1 1 0 0 0,-2-2 0 0 0,1 1-2 0 0,0 1-1 0 0,0-1 1 0 0,-1 1-1 0 0,1 0 1 0 0,0-1-1 0 0,0 1 1 0 0,0 0-1 0 0,0-1 1 0 0,-1 1-1 0 0,1 0 0 0 0,0 0 1 0 0,0 0-1 0 0,-1 0 1 0 0,1 0-1 0 0,0 1 1 0 0,-2-1-1 0 0,-4 2-5 0 0,0 0 0 0 0,1 0 0 0 0,-1 1-1 0 0,1 0 1 0 0,-1 0 0 0 0,1 0 0 0 0,-10 8 0 0 0,-38 34-128 0 0,42-34 141 0 0,-26 26 130 0 0,1 1 1 0 0,3 2-1 0 0,1 1 0 0 0,1 2 1 0 0,-37 70-1 0 0,60-98-59 0 0,1 1 0 0 0,0 1 0 0 0,2-1 0 0 0,0 1 1 0 0,1 0-1 0 0,-5 25 0 0 0,9-36-37 0 0,1 0 0 0 0,0-1 1 0 0,0 1-1 0 0,0 0 0 0 0,0 0 1 0 0,1 0-1 0 0,0 0 0 0 0,0-1 0 0 0,1 1 1 0 0,2 6-1 0 0,-2-8-13 0 0,0 0 1 0 0,0-1-1 0 0,0 1 1 0 0,1-1-1 0 0,-1 1 1 0 0,1-1-1 0 0,0 0 1 0 0,0 0-1 0 0,0 0 0 0 0,0-1 1 0 0,0 1-1 0 0,1-1 1 0 0,-1 0-1 0 0,1 0 1 0 0,7 3-1 0 0,-3-2-34 0 0,0-1-1 0 0,0 0 1 0 0,0 0-1 0 0,0-1 1 0 0,0 0-1 0 0,0 0 1 0 0,1-1-1 0 0,-1 0 1 0 0,0 0-1 0 0,0-1 1 0 0,0-1-1 0 0,11-2 1 0 0,9-4-1432 0 0,55-23 0 0 0,-79 29 1238 0 0,28-11-5426 0 0,-1-2-1692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121 275 1375 0 0,'1'0'107'0'0,"3"-1"605"0"0,0 0 1 0 0,0 0-1 0 0,0-1 0 0 0,0 1 0 0 0,-1-1 0 0 0,1 0 0 0 0,19-10 12611 0 0,-22 17-13279 0 0,-1-1-1 0 0,0 0 1 0 0,0 0-1 0 0,0 1 1 0 0,0-1 0 0 0,-1 0-1 0 0,0 0 1 0 0,0 0 0 0 0,0 0-1 0 0,0 0 1 0 0,-1 0-1 0 0,-1 4 1 0 0,-5 8-4 0 0,-16 23 0 0 0,17-28 0 0 0,-7 12-13 0 0,-1-1 0 0 0,-1 0 0 0 0,-1-2 0 0 0,-1 0 0 0 0,-24 21 0 0 0,41-40 197 0 0,8-13-254 0 0,1 0 1 0 0,0 1-1 0 0,1 0 0 0 0,16-16 0 0 0,-7 8-110 0 0,107-126-711 0 0,-61 69 461 0 0,-52 63 364 0 0,0 0 1 0 0,0 0 0 0 0,2 1 0 0 0,-1 1 0 0 0,2 0-1 0 0,-1 1 1 0 0,1 0 0 0 0,33-14 0 0 0,-44 22 104 0 0,-1 1 1 0 0,1 0-1 0 0,0 0 0 0 0,1 1 1 0 0,-1-1-1 0 0,0 1 0 0 0,0 0 1 0 0,0 0-1 0 0,0 0 0 0 0,0 1 1 0 0,0-1-1 0 0,0 1 0 0 0,0 0 1 0 0,0 0-1 0 0,0 0 0 0 0,0 1 1 0 0,0 0-1 0 0,-1-1 0 0 0,1 1 1 0 0,-1 0-1 0 0,1 1 0 0 0,-1-1 1 0 0,0 1-1 0 0,0-1 0 0 0,0 1 0 0 0,0 0 1 0 0,0 0-1 0 0,-1 0 0 0 0,1 1 1 0 0,-1-1-1 0 0,0 0 0 0 0,0 1 1 0 0,0 0-1 0 0,0-1 0 0 0,-1 1 1 0 0,1 0-1 0 0,-1 0 0 0 0,0 0 1 0 0,1 7-1 0 0,-2 4-57 0 0,-1-1 0 0 0,0 1 0 0 0,-1-1 0 0 0,0 0 0 0 0,-2 0 0 0 0,1 0 0 0 0,-2 0 0 0 0,-6 15-1 0 0,8-23-120 0 0,0 0-1 0 0,-1 0 1 0 0,0 0-1 0 0,0-1 1 0 0,-1 1-1 0 0,0-1 1 0 0,0 0-1 0 0,-9 7 1 0 0,5-5-266 0 0,-1-1 1 0 0,1 0-1 0 0,-1 0 0 0 0,-16 6 1 0 0,26-12 345 0 0,0 0 1 0 0,0 0-1 0 0,0 0 0 0 0,0 1 1 0 0,-1-1-1 0 0,1 0 1 0 0,0 0-1 0 0,0 0 0 0 0,0 0 1 0 0,0 0-1 0 0,0 0 1 0 0,-1 0-1 0 0,1 0 0 0 0,0 0 1 0 0,0 0-1 0 0,0 1 0 0 0,0-1 1 0 0,-1 0-1 0 0,1 0 1 0 0,0 0-1 0 0,0 0 0 0 0,0 0 1 0 0,-1 0-1 0 0,1 0 1 0 0,0 0-1 0 0,0-1 0 0 0,0 1 1 0 0,0 0-1 0 0,-1 0 1 0 0,1 0-1 0 0,0 0 0 0 0,0 0 1 0 0,0 0-1 0 0,0 0 0 0 0,0 0 1 0 0,-1 0-1 0 0,1 0 1 0 0,0 0-1 0 0,0-1 0 0 0,0 1 1 0 0,0 0-1 0 0,0 0 1 0 0,0 0-1 0 0,-1 0 0 0 0,1 0 1 0 0,0-1-1 0 0,0 1 1 0 0,0 0-1 0 0,0 0 0 0 0,0 0 1 0 0,0 0-1 0 0,0-1 0 0 0,0 1 1 0 0,0 0-1 0 0,5-13-251 0 0,13-14 173 0 0,18-12 131 0 0,1 2 0 0 0,3 1 0 0 0,76-53 0 0 0,-57 48 468 0 0,2 3-1 0 0,79-36 0 0 0,-135 71-458 0 0,0 1 0 0 0,0 0 0 0 0,0 0 0 0 0,1 1 0 0 0,-1-1 0 0 0,0 1 0 0 0,1 0 0 0 0,-1 1 0 0 0,1-1 0 0 0,-1 1 0 0 0,9 1 0 0 0,-13-1-24 0 0,1 1-1 0 0,-1-1 1 0 0,0 1 0 0 0,0 0-1 0 0,1 0 1 0 0,-1-1 0 0 0,0 1-1 0 0,0 0 1 0 0,0 0-1 0 0,0 0 1 0 0,0 0 0 0 0,0 0-1 0 0,0 1 1 0 0,-1-1 0 0 0,2 2-1 0 0,8 16 192 0 0,-5-8-140 0 0,-1 0-1 0 0,0 0 0 0 0,-1 1 1 0 0,0-1-1 0 0,1 16 0 0 0,-3-20-68 0 0,0-1 0 0 0,-1 1-1 0 0,0 0 1 0 0,0 0 0 0 0,-1 0 0 0 0,0 0 0 0 0,0 0-1 0 0,-1-1 1 0 0,0 1 0 0 0,0-1 0 0 0,0 1-1 0 0,-4 6 1 0 0,-5 6-22 0 0,0-1 0 0 0,-20 26-1 0 0,7-11-146 0 0,19-26-48 0 0,4-6 6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95 7367 0 0,'1'2'3799'0'0,"1"1"-3327"0"0,-1 1 0 0 0,2-1 0 0 0,-1 1 0 0 0,0-1 0 0 0,0 0 0 0 0,1 0 0 0 0,0 0 1 0 0,-1-1-1 0 0,1 1 0 0 0,0-1 0 0 0,1 1 0 0 0,-1-1 0 0 0,0 0 0 0 0,1 0 0 0 0,5 2 0 0 0,-3-2-321 0 0,0-1-1 0 0,0 1 1 0 0,-1-1-1 0 0,1-1 1 0 0,0 1-1 0 0,0-1 1 0 0,0 0 0 0 0,0 0-1 0 0,0-1 1 0 0,7-1-1 0 0,11-3 11 0 0,0-1 0 0 0,0-1 1 0 0,-1-1-1 0 0,0-1 0 0 0,0-1 0 0 0,34-22 0 0 0,-54 31-163 0 0,0-1 1 0 0,-1 0 0 0 0,1 0 0 0 0,0 0-1 0 0,-1 0 1 0 0,4-5 0 0 0,1 0-14 0 0,-5 6-102 0 0,-2-1-12 0 0,0 1 85 0 0,0 0 0 0 0,1 0 0 0 0,-1 0 0 0 0,0-1 0 0 0,0 1 1 0 0,0 0-1 0 0,0 0 0 0 0,0 0 0 0 0,-1 0 0 0 0,1-1 1 0 0,0 1-1 0 0,0 0 0 0 0,-1 0 0 0 0,1 0 0 0 0,-1 0 0 0 0,1 0 1 0 0,-1 0-1 0 0,1 0 0 0 0,-1 0 0 0 0,0 0 0 0 0,1 0 0 0 0,-2-1 1 0 0,0 0-61 0 0,-1 1 1 0 0,1 0 0 0 0,0-1-1 0 0,-1 1 1 0 0,1 0 0 0 0,-1 0-1 0 0,1 0 1 0 0,-1 0 0 0 0,-4 0-1 0 0,-2-1-88 0 0,-1 1 0 0 0,0 1 0 0 0,1-1-1 0 0,-1 1 1 0 0,0 1 0 0 0,-10 2 0 0 0,-61 14-208 0 0,61-12 352 0 0,3 0 42 0 0,0 0 1 0 0,0 2 0 0 0,1 0-1 0 0,0 0 1 0 0,0 2-1 0 0,1 0 1 0 0,0 1-1 0 0,1 0 1 0 0,-18 17-1 0 0,18-14 52 0 0,1 1-1 0 0,0 0 0 0 0,1 1 1 0 0,0 0-1 0 0,1 1 0 0 0,1 0 1 0 0,1 1-1 0 0,-12 27 0 0 0,19-38-10 0 0,0-1 0 0 0,1 1-1 0 0,0-1 1 0 0,0 1 0 0 0,0 0 0 0 0,0 0-1 0 0,1-1 1 0 0,0 1 0 0 0,0 0-1 0 0,1-1 1 0 0,0 1 0 0 0,0 0 0 0 0,0-1-1 0 0,0 1 1 0 0,1 0 0 0 0,4 9 0 0 0,-4-11-1 0 0,0-1 1 0 0,1 1-1 0 0,-1 0 1 0 0,1-1-1 0 0,0 1 1 0 0,0-1-1 0 0,0 0 1 0 0,0 0-1 0 0,0 0 1 0 0,1 0-1 0 0,-1-1 1 0 0,1 1-1 0 0,0-1 1 0 0,0 0-1 0 0,0 0 1 0 0,0 0-1 0 0,0-1 1 0 0,0 1-1 0 0,1-1 1 0 0,-1 0-1 0 0,0 0 1 0 0,7 0-1 0 0,3-1-90 0 0,0 0-1 0 0,23-3 1 0 0,6-4-5015 0 0,-12-1-897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391 115 5527 0 0,'29'-18'-112'0'0,"15"-8"5952"0"0,-7 4 427 0 0,-36 22-6220 0 0,0 0 1 0 0,-1-1-1 0 0,1 1 1 0 0,0 0-1 0 0,0-1 0 0 0,-1 1 1 0 0,1-1-1 0 0,0 1 1 0 0,-1-1-1 0 0,1 1 0 0 0,-1-1 1 0 0,1 0-1 0 0,-1 1 1 0 0,1-1-1 0 0,-1 0 0 0 0,1 1 1 0 0,-1-1-1 0 0,0 0 1 0 0,1 0-1 0 0,-1 1 0 0 0,0-1 1 0 0,0 0-1 0 0,1 0 1 0 0,-1 0-1 0 0,0 1 0 0 0,0-1 1 0 0,0 0-1 0 0,0 0 1 0 0,0 0-1 0 0,0 1 0 0 0,0-1 1 0 0,0 0-1 0 0,-1 0 1 0 0,1 0-1 0 0,0 1 0 0 0,0-1 1 0 0,-1 0-1 0 0,1 0 1 0 0,-1 0-1 0 0,0-1-10 0 0,0 1 0 0 0,0-1-1 0 0,-1 1 1 0 0,1-1 0 0 0,-1 1 0 0 0,1 0 0 0 0,-1 0 0 0 0,1 0-1 0 0,-1 0 1 0 0,0 0 0 0 0,1 0 0 0 0,-1 0 0 0 0,0 1 0 0 0,0-1-1 0 0,-2 0 1 0 0,-7-1-26 0 0,1 1-1 0 0,-1 1 1 0 0,0 0-1 0 0,0 0 0 0 0,0 1 1 0 0,1 0-1 0 0,-1 1 1 0 0,1 0-1 0 0,-18 6 1 0 0,3 2-14 0 0,1 0 0 0 0,-42 24 0 0 0,36-15 35 0 0,1 2 0 0 0,1 1 0 0 0,1 0 0 0 0,1 3 0 0 0,-41 48 0 0 0,61-66 24 0 0,1 0 1 0 0,0 1-1 0 0,0 0 0 0 0,-4 8 0 0 0,8-13-28 0 0,0-1 0 0 0,-1 1-1 0 0,2 0 1 0 0,-1-1 0 0 0,0 1-1 0 0,0 0 1 0 0,1 0 0 0 0,0 0 0 0 0,-1-1-1 0 0,1 1 1 0 0,0 0 0 0 0,1 0-1 0 0,-1 0 1 0 0,0-1 0 0 0,1 1-1 0 0,1 4 1 0 0,-1-6-14 0 0,0-1 0 0 0,0 1-1 0 0,0 0 1 0 0,0 0 0 0 0,0-1-1 0 0,0 1 1 0 0,0-1 0 0 0,0 1-1 0 0,1-1 1 0 0,-1 1 0 0 0,0-1-1 0 0,0 0 1 0 0,1 0 0 0 0,-1 1-1 0 0,0-1 1 0 0,1 0 0 0 0,-1 0-1 0 0,3-1 1 0 0,-3 1 0 0 0,10 0 32 0 0,0-2 0 0 0,0 1 0 0 0,0-1 0 0 0,-1-1 1 0 0,1 0-1 0 0,13-6 0 0 0,-2 0-112 0 0,39-23-1 0 0,40-39-829 0 0,-85 56 683 0 0,-15 13 146 0 0,-8 11-546 0 0,6-9 393 0 0,1 1 61 0 0,0 0 0 0 0,-1-1 1 0 0,1 1-1 0 0,0 0 0 0 0,-1 0 1 0 0,1 0-1 0 0,0 0 0 0 0,0-1 1 0 0,0 1-1 0 0,0 0 0 0 0,0 0 1 0 0,0 0-1 0 0,0 0 1 0 0,0 0-1 0 0,0-1 0 0 0,0 1 1 0 0,0 0-1 0 0,1 2 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139 313 16271 0 0,'0'0'1470'0'0,"-1"1"-1209"0"0,-9 6-10 0 0,0 0 0 0 0,0-1 0 0 0,0 0 0 0 0,-13 5 0 0 0,19-9-62 0 0,0-1 0 0 0,0 1 0 0 0,0-1-1 0 0,0 0 1 0 0,0 0 0 0 0,0 0-1 0 0,-1 0 1 0 0,1-1 0 0 0,0 1-1 0 0,0-1 1 0 0,-1-1 0 0 0,1 1-1 0 0,0 0 1 0 0,0-1 0 0 0,-5-1-1 0 0,9 2-152 0 0,0-1 0 0 0,-1 1 0 0 0,1 0 0 0 0,0-1 0 0 0,-1 1-1 0 0,1 0 1 0 0,0-1 0 0 0,0 1 0 0 0,-1-1 0 0 0,1 1-1 0 0,0-1 1 0 0,0 1 0 0 0,0 0 0 0 0,0-1 0 0 0,0 1-1 0 0,0-1 1 0 0,0 1 0 0 0,0-1 0 0 0,0 1 0 0 0,0-1-1 0 0,0 1 1 0 0,0-1 0 0 0,0 1 0 0 0,0 0 0 0 0,0-1-1 0 0,0 1 1 0 0,0-1 0 0 0,0 1 0 0 0,1-1 0 0 0,-1 1 0 0 0,0-1-1 0 0,7-12 241 0 0,-2 5-168 0 0,1 0 0 0 0,0 1 1 0 0,1 0-1 0 0,11-10 0 0 0,2-2-100 0 0,19-18-184 0 0,1 1 0 0 0,2 2 0 0 0,1 2 0 0 0,92-52 0 0 0,-117 75 144 0 0,0 1-1 0 0,26-8 1 0 0,-37 14 69 0 0,1 0 1 0 0,0 0-1 0 0,0 1 1 0 0,0 0-1 0 0,0 0 1 0 0,0 1-1 0 0,0 0 1 0 0,13 2-1 0 0,-19-2-27 0 0,0 1 0 0 0,-1-1 1 0 0,1 1-1 0 0,0-1 0 0 0,0 1 0 0 0,-1-1 0 0 0,1 1 0 0 0,0 0 1 0 0,-1 0-1 0 0,1 0 0 0 0,-1 0 0 0 0,1 0 0 0 0,-1 0 0 0 0,0 0 1 0 0,1 1-1 0 0,-1-1 0 0 0,0 0 0 0 0,0 1 0 0 0,0-1 0 0 0,0 1 1 0 0,0 0-1 0 0,0-1 0 0 0,0 1 0 0 0,0 0 0 0 0,-1-1 0 0 0,1 1 1 0 0,-1 0-1 0 0,1 0 0 0 0,-1-1 0 0 0,0 1 0 0 0,0 0 0 0 0,0 0 0 0 0,0 0 1 0 0,0-1-1 0 0,0 1 0 0 0,-1 3 0 0 0,0 6 42 0 0,-2-1 0 0 0,1 0 0 0 0,-2 0 0 0 0,1-1 0 0 0,-6 12 0 0 0,1-3-47 0 0,0 0 0 0 0,-9 38 0 0 0,15-46-17 0 0,1 0-1 0 0,-1 0 1 0 0,2 0 0 0 0,-1 0-1 0 0,2 0 1 0 0,-1 0 0 0 0,4 18-1 0 0,-3-22-498 0 0,-1-1-1 0 0,1 1 1 0 0,-1 0-1 0 0,-1-1 1 0 0,1 1-1 0 0,-1 0 1 0 0,-2 7-1 0 0,2-4-1336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55 348 2759 0 0,'0'0'15152'0'0,"-8"-4"-13921"0"0,-29 1 885 0 0,35 3-1727 0 0,0-2-298 0 0,2 2-89 0 0,-1 0 0 0 0,1 0-1 0 0,0 0 1 0 0,0 0 0 0 0,0 0-1 0 0,-1 0 1 0 0,1 0-1 0 0,0 0 1 0 0,0 0 0 0 0,0-1-1 0 0,-1 1 1 0 0,1 0-1 0 0,0 0 1 0 0,0 0 0 0 0,0 0-1 0 0,0 0 1 0 0,-1-1 0 0 0,1 1-1 0 0,0 0 1 0 0,0 0-1 0 0,0 0 1 0 0,0 0 0 0 0,0-1-1 0 0,0 1 1 0 0,0 0-1 0 0,0 0 1 0 0,-1 0 0 0 0,1-1-1 0 0,0 1 1 0 0,0 0 0 0 0,0-4 5 0 0,0 0 0 0 0,0 0 0 0 0,0 0 0 0 0,1 0 0 0 0,-1 0 0 0 0,1 0 0 0 0,0 0 0 0 0,0 0 0 0 0,0 0 0 0 0,3-4 0 0 0,21-40 79 0 0,-18 35-79 0 0,4-8 0 0 0,2 0 1 0 0,1 1-1 0 0,0 0 0 0 0,1 2 0 0 0,1-1 1 0 0,1 2-1 0 0,1 0 0 0 0,20-15 0 0 0,-29 26-23 0 0,0 1 0 0 0,1 0-1 0 0,0 1 1 0 0,0 0-1 0 0,0 0 1 0 0,0 1-1 0 0,0 0 1 0 0,1 1-1 0 0,-1 0 1 0 0,1 1-1 0 0,18 0 1 0 0,7 2 48 0 0,1 2 0 0 0,38 8 0 0 0,-54-8 10 0 0,19 6 231 0 0,-39-8-254 0 0,0-1-1 0 0,0 1 1 0 0,0-1 0 0 0,-1 1-1 0 0,1-1 1 0 0,0 1 0 0 0,0-1-1 0 0,-1 1 1 0 0,1 0 0 0 0,0-1-1 0 0,-1 1 1 0 0,1 0 0 0 0,-1-1-1 0 0,1 1 1 0 0,-1 0 0 0 0,1 0-1 0 0,-1 0 1 0 0,1 0 0 0 0,-1 1-1 0 0,4 16 170 0 0,-4-12-121 0 0,0 0 0 0 0,-1 0-1 0 0,0 1 1 0 0,0-1 0 0 0,0 0 0 0 0,-1 0-1 0 0,0 0 1 0 0,-5 11 0 0 0,-3 4 48 0 0,-13 19 1 0 0,16-30-116 0 0,1-2 1 0 0,-1 1-1 0 0,-1-1 0 0 0,1 0 0 0 0,-2 0 0 0 0,1-1 1 0 0,-1 0-1 0 0,0-1 0 0 0,0 0 0 0 0,-18 9 1 0 0,-9 1-216 0 0,-64 19 1 0 0,53-20-57 0 0,34-10 180 0 0,-120 35-1833 0 0,133-40 1829 0 0,0 0 0 0 0,-1 0 0 0 0,1 0 0 0 0,-1 1 0 0 0,1-1 0 0 0,0 0 0 0 0,-1 0-1 0 0,1 0 1 0 0,-1 0 0 0 0,1 0 0 0 0,0 0 0 0 0,-1 0 0 0 0,1 0 0 0 0,-1 0 0 0 0,1 0 0 0 0,0-1 0 0 0,-1 1 0 0 0,1 0-1 0 0,0 0 1 0 0,-1 0 0 0 0,1 0 0 0 0,-1-1 0 0 0,1 1 0 0 0,0 0 0 0 0,-1-1 0 0 0,2-7-847 0 0,13-12-1156 0 0,-1 5-3550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31 9215 0 0,'8'-7'341'0'0,"-6"6"-258"0"0,-1-1 0 0 0,1 1 0 0 0,0-1-1 0 0,-1 0 1 0 0,1 0 0 0 0,-1 0 0 0 0,0 0 0 0 0,0 0 0 0 0,1 0-1 0 0,-1-4 3343 0 0,-6 9-2740 0 0,0-1 1 0 0,1 1 0 0 0,-1 0 0 0 0,1 0 0 0 0,0 0 0 0 0,-8 8 0 0 0,-22 28-1112 0 0,25-27 716 0 0,-336 410-1013 0 0,307-378 430 0 0,-76 99 202 0 0,99-121 192 0 0,1 0 0 0 0,1 1 0 0 0,1 0 0 0 0,-17 49 1 0 0,25-59-341 0 0,-1 0 0 0 0,-1 0 1 0 0,-8 13-1 0 0,13-24-72 0 0,-4 5-2533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6447 0 0,'-2'0'5686'0'0,"-9"5"-3673"0"0,1 0 0 0 0,-1 1 0 0 0,-16 11 0 0 0,15-8-1172 0 0,2 0 0 0 0,-19 20-1 0 0,18-16-740 0 0,1 0-1 0 0,1 0 1 0 0,0 1-1 0 0,1 0 0 0 0,0 0 1 0 0,-8 24-1 0 0,14-34-59 0 0,1 1 1 0 0,-1 1-1 0 0,1-1 0 0 0,0 0 0 0 0,1 0 1 0 0,-1 0-1 0 0,1 1 0 0 0,0-1 1 0 0,0 0-1 0 0,1 0 0 0 0,0 0 0 0 0,1 6 1 0 0,-2-8-22 0 0,1-1 1 0 0,0 0-1 0 0,0 1 0 0 0,0-1 1 0 0,0 0-1 0 0,0 0 1 0 0,1 0-1 0 0,-1 0 1 0 0,1 0-1 0 0,-1 0 1 0 0,1 0-1 0 0,-1-1 0 0 0,1 1 1 0 0,0-1-1 0 0,0 1 1 0 0,0-1-1 0 0,0 1 1 0 0,0-1-1 0 0,0 0 1 0 0,1 0-1 0 0,-1 0 0 0 0,0 0 1 0 0,0-1-1 0 0,1 1 1 0 0,-1-1-1 0 0,1 1 1 0 0,3-1-1 0 0,1 1 9 0 0,-1-1-1 0 0,1-1 1 0 0,-1 1 0 0 0,1-1 0 0 0,-1 0-1 0 0,0-1 1 0 0,1 1 0 0 0,-1-1-1 0 0,0-1 1 0 0,0 1 0 0 0,0-1-1 0 0,-1 0 1 0 0,1 0 0 0 0,0-1-1 0 0,7-6 1 0 0,-6 4-10 0 0,-1 0 1 0 0,0-1-1 0 0,0 0 1 0 0,0 0-1 0 0,-1 0 0 0 0,0-1 1 0 0,0 1-1 0 0,-1-1 1 0 0,0 0-1 0 0,5-15 0 0 0,-7 16-65 0 0,0-1 0 0 0,0 1 0 0 0,-1-1 0 0 0,0 0 0 0 0,-1 1-1 0 0,0-1 1 0 0,0 0 0 0 0,0 0 0 0 0,-1 0 0 0 0,-3-12-1 0 0,3 16-153 0 0,1 1-1 0 0,-2-1 0 0 0,1 1 0 0 0,0 0 0 0 0,-1-1 0 0 0,1 1 1 0 0,-1 0-1 0 0,0 0 0 0 0,0 0 0 0 0,0 0 0 0 0,0 0 0 0 0,-1 1 0 0 0,1-1 1 0 0,-1 1-1 0 0,0-1 0 0 0,1 1 0 0 0,-1 0 0 0 0,0 0 0 0 0,0 0 0 0 0,-1 0 1 0 0,1 1-1 0 0,0-1 0 0 0,-1 1 0 0 0,-5-2 0 0 0,8 3-698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111 362 13039 0 0,'0'0'598'0'0,"-1"1"-10"0"0,1 3-461 0 0,-12 17 98 0 0,11-20-32 0 0,1 1 1 0 0,-1-1-1 0 0,0 0 1 0 0,0 0-1 0 0,0 0 1 0 0,1 0 0 0 0,-1 0-1 0 0,0 0 1 0 0,0-1-1 0 0,0 1 1 0 0,0 0 0 0 0,-1 0-1 0 0,1-1 1 0 0,0 1-1 0 0,0 0 1 0 0,0-1-1 0 0,0 1 1 0 0,-1-1 0 0 0,1 0-1 0 0,0 1 1 0 0,-2-1-1 0 0,1 0-88 0 0,0 0-1 0 0,0 0 0 0 0,1-1 0 0 0,-1 1 0 0 0,0 0 1 0 0,0-1-1 0 0,0 0 0 0 0,1 1 0 0 0,-1-1 0 0 0,0 0 1 0 0,1 0-1 0 0,-1 0 0 0 0,-2-1 0 0 0,1-1-37 0 0,-1-1 0 0 0,0 1 0 0 0,1-1 0 0 0,-1 1 0 0 0,1-1 0 0 0,0 0 0 0 0,1 0 0 0 0,-1 0 0 0 0,0-1 0 0 0,-2-7 0 0 0,3 4 63 0 0,-1 0 0 0 0,2 0 1 0 0,-1-1-1 0 0,1 1 0 0 0,1-1 0 0 0,-1 1 0 0 0,1-1 0 0 0,1 1 1 0 0,0-1-1 0 0,0 1 0 0 0,1-1 0 0 0,0 1 0 0 0,0 0 0 0 0,0 0 0 0 0,1 0 1 0 0,1 0-1 0 0,7-13 0 0 0,-3 8-28 0 0,1 0 0 0 0,1 0 0 0 0,0 1 0 0 0,1 0-1 0 0,0 1 1 0 0,1 0 0 0 0,0 1 0 0 0,22-15 0 0 0,-22 16-68 0 0,1 1 1 0 0,0 1-1 0 0,0 0 0 0 0,1 1 0 0 0,0 0 0 0 0,0 1 1 0 0,0 1-1 0 0,27-5 0 0 0,-35 8-82 0 0,0 0-1 0 0,1 0 1 0 0,-1 1-1 0 0,1 0 1 0 0,-1 0 0 0 0,1 1-1 0 0,-1 0 1 0 0,1 0-1 0 0,-1 0 1 0 0,0 1 0 0 0,0 0-1 0 0,0 0 1 0 0,9 5-1 0 0,-7-2-1312 0 0,-1-1-1 0 0,0 1 1 0 0,8 8-1 0 0,-6-4-5546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14079 0 0,'0'0'5062'0'0,"1"2"-4340"0"0,2 0-559 0 0,-1 1-1 0 0,0 0 1 0 0,-1 0-1 0 0,1 0 1 0 0,0 0 0 0 0,-1 0-1 0 0,1 0 1 0 0,-1 0-1 0 0,0 1 1 0 0,0-1 0 0 0,-1 0-1 0 0,1 1 1 0 0,0-1-1 0 0,-1 1 1 0 0,0-1-1 0 0,0 1 1 0 0,0-1 0 0 0,0 1-1 0 0,-1-1 1 0 0,-1 6-1 0 0,-2 7 103 0 0,0-1-1 0 0,-1 1 1 0 0,-8 15-1 0 0,13-31-260 0 0,-6 11 93 0 0,0 0 0 0 0,-1 0 0 0 0,-15 19 0 0 0,-6 9-58 0 0,27-38-161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328 180 16183 0 0,'0'0'1462'0'0,"-2"1"-1201"0"0,-58 70 408 0 0,-50 61 1251 0 0,81-94-1243 0 0,-38 67 1 0 0,57-86-706 0 0,1 0 1 0 0,1 1-1 0 0,0 0 1 0 0,2 0-1 0 0,0 0 1 0 0,1 1-1 0 0,-2 24 1 0 0,6-37-376 0 0</inkml:trace>
  <inkml:trace contextRef="#ctx0" brushRef="#br0" timeOffset="1">703 5 5983 0 0,'15'-5'13858'0'0,"-15"9"-15973"0"0,-1 8 2393 0 0,0-1 0 0 0,-1 1 0 0 0,0-1 0 0 0,-5 17 1 0 0,-18 44 874 0 0,16-50-822 0 0,-28 71 1107 0 0,-90 162-1 0 0,127-254-1433 0 0,-24 38 274 0 0,2 2 1 0 0,-26 69-1 0 0,45-103-280 0 0,2-4-12 0 0,0 0 0 0 0,0 0 0 0 0,1 0-1 0 0,-1-1 1 0 0,1 1 0 0 0,0 0 0 0 0,-1 0 0 0 0,1 0-1 0 0,1 4 1 0 0,-1-5-787 0 0,1-2-246 0 0,8 1-37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4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53 8751 0 0,'48'-53'10576'0'0,"-167"113"-8047"0"0,30-14-2276 0 0,54-29-281 0 0,-66 42 1 0 0,89-51 19 0 0,0 0 0 0 0,1 2 0 0 0,0-1 0 0 0,1 1 1 0 0,0 1-1 0 0,1 0 0 0 0,0 0 0 0 0,-13 23 0 0 0,20-30 49 0 0,0 0-1 0 0,0 0 1 0 0,1 0-1 0 0,-1 0 1 0 0,1 0-1 0 0,0 1 1 0 0,1-1-1 0 0,-1 0 1 0 0,1 1 0 0 0,0-1-1 0 0,0 0 1 0 0,0 1-1 0 0,0-1 1 0 0,2 7-1 0 0,-1-8-8 0 0,0 0 0 0 0,0 0 0 0 0,0 0 0 0 0,0-1 0 0 0,1 1 0 0 0,-1 0 0 0 0,1-1 0 0 0,-1 1 0 0 0,1-1 0 0 0,0 0 0 0 0,0 1 0 0 0,0-1 0 0 0,0 0 0 0 0,1 0 0 0 0,-1 0 0 0 0,1-1 0 0 0,-1 1 0 0 0,1 0 0 0 0,-1-1 0 0 0,1 0 0 0 0,0 0 0 0 0,3 1 0 0 0,6 2 65 0 0,0-2 0 0 0,0 0 0 0 0,0 0 0 0 0,0-1 0 0 0,0-1 0 0 0,0 0 0 0 0,0 0 0 0 0,16-4 0 0 0,1-1-959 0 0,0-2-1 0 0,35-12 1 0 0,-33 7-1352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3679 0 0,'-1'2'3134'0'0,"0"8"-22"0"0,-2 1 0 0 0,-5 16 1 0 0,-25 47-1418 0 0,14-33-1099 0 0,-85 165 710 0 0,78-157-1078 0 0,-211 348 704 0 0,221-374-896 0 0,-1-1 0 0 0,0-1 0 0 0,-2 0 0 0 0,0-2 0 0 0,-1 0 0 0 0,-25 17 0 0 0,44-35-36 0 0,1 0 0 0 0,-1-1 0 0 0,0 1 1 0 0,0 0-1 0 0,1-1 0 0 0,-1 1 0 0 0,0-1 0 0 0,0 1 0 0 0,0-1 0 0 0,0 0 0 0 0,0 1 0 0 0,0-1 0 0 0,0 0 0 0 0,0 0 1 0 0,0 1-1 0 0,-1-1 0 0 0,2-1-10 0 0,0 1 1 0 0,0-1 0 0 0,0 0-1 0 0,0 1 1 0 0,1-1 0 0 0,-1 1-1 0 0,0-1 1 0 0,0 0 0 0 0,0 1-1 0 0,0-1 1 0 0,1 1-1 0 0,-1-1 1 0 0,0 1 0 0 0,1-1-1 0 0,-1 1 1 0 0,0-1 0 0 0,2 0-1 0 0,23-31-399 0 0,-6 13 16 0 0,2 1 0 0 0,1 0 0 0 0,0 2 0 0 0,25-15 0 0 0,102-47-1027 0 0,-44 38 1817 0 0,-89 35 43 0 0,-13 4-295 0 0,0 0 0 0 0,0 0 0 0 0,0 0 0 0 0,0 1 1 0 0,0-1-1 0 0,0 1 0 0 0,1 0 0 0 0,-1 0 0 0 0,0 0 0 0 0,0 0 0 0 0,0 0 0 0 0,0 1 0 0 0,4 0 0 0 0,-6 0-76 0 0,1 0 1 0 0,-1 0-1 0 0,1-1 0 0 0,-1 1 1 0 0,1 1-1 0 0,-1-1 0 0 0,0 0 1 0 0,1 0-1 0 0,-1 0 0 0 0,0 1 1 0 0,0-1-1 0 0,0 1 0 0 0,0-1 1 0 0,0 1-1 0 0,0-1 0 0 0,0 1 1 0 0,-1-1-1 0 0,1 1 0 0 0,-1 0 1 0 0,1-1-1 0 0,-1 1 0 0 0,1 0 1 0 0,-1 0-1 0 0,0-1 0 0 0,0 3 1 0 0,1 5 44 0 0,-1 0 0 0 0,0 0 1 0 0,-1-1-1 0 0,0 1 1 0 0,-1 0-1 0 0,1 0 0 0 0,-2-1 1 0 0,-2 10-1 0 0,-6 9 285 0 0,-15 29 0 0 0,8-20-152 0 0,14-29-212 0 0,3-3-41 0 0,-1-1 0 0 0,1 1 0 0 0,-1-1 0 0 0,1 1 0 0 0,0-1 0 0 0,1 1 0 0 0,-2 4 0 0 0,3-7-66 0 0,-1 0-1 0 0,0-1 1 0 0,0 1 0 0 0,0 0 0 0 0,0-1 0 0 0,1 1 0 0 0,-1-1 0 0 0,0 1-1 0 0,0 0 1 0 0,1-1 0 0 0,-1 1 0 0 0,1-1 0 0 0,-1 1 0 0 0,0-1 0 0 0,1 1-1 0 0,-1-1 1 0 0,1 1 0 0 0,-1-1 0 0 0,1 1 0 0 0,0-1 0 0 0,-1 0-1 0 0,1 1 1 0 0,0-1 0 0 0,14 7-6245 0 0,-5-7-533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11975 0 0,'0'0'923'0'0,"-1"1"-327"0"0,-4 2 461 0 0,0 1 0 0 0,0 0 0 0 0,1 0 0 0 0,-1 0 0 0 0,1 0 0 0 0,0 1 0 0 0,-4 6 1 0 0,-23 40-192 0 0,13-20 31 0 0,7-13-1042 0 0,-14 33 0 0 0,23-39-4281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5063 0 0,'0'0'390'0'0,"-1"2"-252"0"0,-8 25 656 0 0,-10 13 5402 0 0,-2 7-1139 0 0,1 6-3817 0 0,-2-2-1 0 0,-2-1 1 0 0,-42 63-1 0 0,-118 159-1479 0 0,152-226-1266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11519 0 0,'2'-18'757'0'0,"-1"3"-623"0"0,2 0 0 0 0,3-16 1 0 0,-4 26 303 0 0,0-1 0 0 0,0 1 0 0 0,0 0 0 0 0,1 0 0 0 0,0 0 0 0 0,0 0 0 0 0,0 1 0 0 0,0-1 0 0 0,5-4 0 0 0,4-3 1139 0 0,1 1-1 0 0,14-11 1 0 0,-9 9-1108 0 0,24-12 0 0 0,-16 12-581 0 0,1 1 0 0 0,49-15 0 0 0,-59 22 132 0 0,1 1 0 0 0,0 1 0 0 0,0 0 0 0 0,0 2 0 0 0,0 0 0 0 0,0 1 0 0 0,0 1 0 0 0,0 0 0 0 0,19 5 0 0 0,-28-4 18 0 0,1 0-1 0 0,-2 1 1 0 0,1 0-1 0 0,0 1 0 0 0,0 0 1 0 0,-1 0-1 0 0,0 1 1 0 0,10 8-1 0 0,-12-9 10 0 0,-1 0 0 0 0,-1 1 0 0 0,1 0-1 0 0,-1 0 1 0 0,0 1 0 0 0,0-1 0 0 0,0 1 0 0 0,-1-1-1 0 0,0 1 1 0 0,0 0 0 0 0,0 1 0 0 0,3 10-1 0 0,-4-7 43 0 0,-1 0 0 0 0,0 0-1 0 0,0 0 1 0 0,-1 0 0 0 0,0 0-1 0 0,-1 0 1 0 0,0 0-1 0 0,-1 0 1 0 0,0 0 0 0 0,0 0-1 0 0,-1-1 1 0 0,0 1 0 0 0,-1-1-1 0 0,-5 11 1 0 0,1-6 2 0 0,1 0 0 0 0,-2-1 1 0 0,0 0-1 0 0,0 0 0 0 0,-1-1 0 0 0,-1 0 1 0 0,0-1-1 0 0,-17 14 0 0 0,6-10 11 0 0,1-1 1 0 0,-2-1-1 0 0,0-1 0 0 0,0-1 0 0 0,-43 14 0 0 0,34-16-442 0 0,-1-1 0 0 0,0-1 0 0 0,-65 4 0 0 0,92-10-533 0 0,0-1 0 0 0,0 0-1 0 0,0-1 1 0 0,-9-1 0 0 0,6-1-6702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 2759 0 0,'2'-7'12150'0'0,"-8"27"-11253"0"0,-2 0 0 0 0,-17 34 0 0 0,6-12-410 0 0,-141 291 2377 0 0,90-208-2452 0 0,-6-4 0 0 0,-5-2 0 0 0,-153 172 0 0 0,231-289-411 0 0,-38 46 75 0 0,36-42-70 0 0,1 1 0 0 0,-1-1 1 0 0,1 1-1 0 0,1 0 0 0 0,-5 11 1 0 0,7-16-123 0 0,13-4-2065 0 0,1-3 379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195 111 6447 0 0,'0'0'5068'0'0,"0"2"-4849"0"0,-3 57 4050 0 0,3-58-4123 0 0,0 0-1 0 0,0 0 0 0 0,1 0 1 0 0,-1 0-1 0 0,0 0 0 0 0,0 0 0 0 0,1 0 1 0 0,-1 0-1 0 0,0 0 0 0 0,1 0 1 0 0,-1-1-1 0 0,1 1 0 0 0,-1 0 1 0 0,1 0-1 0 0,-1 0 0 0 0,1-1 1 0 0,0 1-1 0 0,-1 0 0 0 0,1-1 1 0 0,0 1-1 0 0,0-1 0 0 0,0 1 1 0 0,-1 0-1 0 0,1-1 0 0 0,0 0 0 0 0,0 1 1 0 0,0-1-1 0 0,0 0 0 0 0,0 1 1 0 0,0-1-1 0 0,0 0 0 0 0,-1 0 1 0 0,3 0-1 0 0,2 1 86 0 0,0-1 0 0 0,1 0 0 0 0,-1 0 0 0 0,8-1 0 0 0,-12 1-155 0 0,15-2 30 0 0,0-1-1 0 0,-1-1 0 0 0,1 0 1 0 0,-1-2-1 0 0,0 1 1 0 0,-1-2-1 0 0,1 0 1 0 0,-1 0-1 0 0,0-2 1 0 0,-1 1-1 0 0,14-13 0 0 0,-23 17-180 0 0,0 1 0 0 0,-1-1 0 0 0,1 0 0 0 0,-1 0 0 0 0,0 0 0 0 0,-1 0 0 0 0,1-1 0 0 0,-1 1 0 0 0,0-1 0 0 0,0 0 0 0 0,2-6-1 0 0,-3 9 20 0 0,-1 1 0 0 0,0-1 0 0 0,1 0 0 0 0,-1 1 0 0 0,0-1 0 0 0,0 0 0 0 0,0 1 0 0 0,0-1-1 0 0,-1 0 1 0 0,1 1 0 0 0,0-1 0 0 0,-1 0 0 0 0,1 1 0 0 0,-1-1 0 0 0,1 1 0 0 0,-1-1 0 0 0,0 1-1 0 0,0-1 1 0 0,1 1 0 0 0,-1-1 0 0 0,0 1 0 0 0,0 0 0 0 0,-1 0 0 0 0,1-1 0 0 0,0 1 0 0 0,0 0-1 0 0,-1 0 1 0 0,1 0 0 0 0,0 0 0 0 0,-1 0 0 0 0,1 1 0 0 0,-1-1 0 0 0,1 0 0 0 0,-1 1 0 0 0,1-1-1 0 0,-1 1 1 0 0,-2-1 0 0 0,-3-1-87 0 0,-1 1 1 0 0,0 0-1 0 0,0 0 0 0 0,0 1 0 0 0,1 0 0 0 0,-1 1 0 0 0,0-1 0 0 0,0 2 1 0 0,0-1-1 0 0,-11 4 0 0 0,0 1 120 0 0,-1 2-1 0 0,-33 16 1 0 0,20-4 446 0 0,0 0-1 0 0,2 3 1 0 0,0 0 0 0 0,-44 46-1 0 0,68-62-299 0 0,1-1 0 0 0,1 1 0 0 0,-1 1 0 0 0,1-1 0 0 0,0 1 0 0 0,1 0 0 0 0,-4 9 0 0 0,7-15-96 0 0,0 1 1 0 0,0-1 0 0 0,0 1 0 0 0,1-1 0 0 0,-1 1-1 0 0,1-1 1 0 0,0 1 0 0 0,0 0 0 0 0,0-1-1 0 0,0 1 1 0 0,0-1 0 0 0,2 5 0 0 0,-2-5-20 0 0,1 0 0 0 0,0-1 0 0 0,0 1 0 0 0,0 0 1 0 0,0-1-1 0 0,0 1 0 0 0,0 0 0 0 0,0-1 0 0 0,1 0 1 0 0,-1 1-1 0 0,0-1 0 0 0,1 0 0 0 0,0 1 0 0 0,-1-1 0 0 0,1 0 1 0 0,-1 0-1 0 0,1 0 0 0 0,3 1 0 0 0,4 1-66 0 0,0 0-1 0 0,0-1 0 0 0,1 1 1 0 0,-1-2-1 0 0,0 1 1 0 0,1-2-1 0 0,14 1 0 0 0,23-4-1820 0 0,-3-4-3442 0 0,-7-1-1022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14279 0 0,'0'0'1103'0'0,"1"-1"-720"0"0,14-6 1434 0 0,0-1 0 0 0,-1 0 0 0 0,21-16 0 0 0,21-14-230 0 0,-32 25-1514 0 0,42-24 261 0 0,2 2 0 0 0,86-30 0 0 0,-147 62-335 0 0,9-2-47 0 0,28-6 0 0 0,-44 12 41 0 0,1-1 1 0 0,-1 1 0 0 0,0-1-1 0 0,0 1 1 0 0,0-1 0 0 0,0 1-1 0 0,1-1 1 0 0,-1 1-1 0 0,0-1 1 0 0,0 0 0 0 0,0 1-1 0 0,0-1 1 0 0,0 1 0 0 0,0-1-1 0 0,0 1 1 0 0,-1-1-1 0 0,1 2 1 0 0,-2 6-14 0 0,-1 0-1 0 0,0 0 1 0 0,0-1 0 0 0,-1 1-1 0 0,-8 12 1 0 0,-3 8 18 0 0,5-9 7 0 0,2 1 0 0 0,0 0 0 0 0,-6 28 0 0 0,12-40-27 0 0,0 1-1 0 0,1 0 1 0 0,1-1 0 0 0,-1 1 0 0 0,1 0 0 0 0,1 0 0 0 0,0-1 0 0 0,0 1-1 0 0,1 0 1 0 0,4 16 0 0 0,26 63-4987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99 286 7367 0 0,'-46'29'2551'0'0,"21"-15"2214"0"0,-2 3 1063 0 0,28-18-5404 0 0,12-13-195 0 0,0 1-1 0 0,1 1 1 0 0,1 1-1 0 0,0 0 0 0 0,16-9 1 0 0,8-6 8 0 0,75-59-261 0 0,44-30-16 0 0,-114 90 60 0 0,-40 22-10 0 0,1 1-1 0 0,0 1 1 0 0,0-1-1 0 0,0 1 1 0 0,0 0-1 0 0,0 0 1 0 0,9-1-1 0 0,-10 14 271 0 0,-3-6-221 0 0,-1 0 0 0 0,1-1-1 0 0,-1 1 1 0 0,-1 0 0 0 0,1 0 0 0 0,-1-1-1 0 0,0 1 1 0 0,-3 9 0 0 0,-2 4 176 0 0,-11 21-1 0 0,8-18-63 0 0,0-2-111 0 0,-1 3 45 0 0,1-1-1 0 0,0 1 1 0 0,2 0 0 0 0,-7 41-1 0 0,14-63-126 0 0,0 0 0 0 0,0 0 0 0 0,0 0 0 0 0,0 0-1 0 0,0 1 1 0 0,0-1 0 0 0,0 0 0 0 0,0 0 0 0 0,0 0 0 0 0,1 0-1 0 0,-1 1 1 0 0,0-1 0 0 0,1 0 0 0 0,-1 0 0 0 0,1 0 0 0 0,-1 0-1 0 0,1 0 1 0 0,-1 0 0 0 0,1 0 0 0 0,0 0 0 0 0,0-1 0 0 0,-1 1 0 0 0,1 0-1 0 0,0 0 1 0 0,0 0 0 0 0,0-1 0 0 0,1 2 0 0 0,1-1-98 0 0,-1 0-1 0 0,1-1 1 0 0,-1 1 0 0 0,1 0 0 0 0,0-1 0 0 0,-1 0-1 0 0,1 1 1 0 0,0-1 0 0 0,-1 0 0 0 0,1 0 0 0 0,3-1 0 0 0,15-3-1618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582 125 4143 0 0,'0'0'191'0'0,"2"0"-11"0"0,32 2 259 0 0,-26-3 648 0 0,1-1 0 0 0,0 1-1 0 0,-1-1 1 0 0,1-1 0 0 0,-1 1-1 0 0,1-1 1 0 0,-1-1-1 0 0,0 0 1 0 0,12-8 0 0 0,-15 9-860 0 0,0-1 0 0 0,-1 0 0 0 0,1 0 1 0 0,-1 0-1 0 0,4-5 0 0 0,-6 7-53 0 0,-1-1 0 0 0,1 1 0 0 0,-1-1 0 0 0,0 1 0 0 0,0-1 0 0 0,0 1 0 0 0,0-1 1 0 0,0 0-1 0 0,-1 0 0 0 0,1 1 0 0 0,-1-1 0 0 0,0 0 0 0 0,1-4 0 0 0,-1 6-134 0 0,0 0 1 0 0,-1 0-1 0 0,1 0 1 0 0,0 0-1 0 0,0 0 1 0 0,0 0-1 0 0,-1 0 1 0 0,1 0 0 0 0,0 0-1 0 0,-1 0 1 0 0,1 0-1 0 0,-1 1 1 0 0,1-1-1 0 0,-1 0 1 0 0,0 0-1 0 0,1 0 1 0 0,-1 0-1 0 0,0 1 1 0 0,1-1-1 0 0,-1 0 1 0 0,0 1-1 0 0,0-1 1 0 0,0 1 0 0 0,0-1-1 0 0,0 1 1 0 0,1-1-1 0 0,-1 1 1 0 0,0-1-1 0 0,0 1 1 0 0,0 0-1 0 0,0 0 1 0 0,0 0-1 0 0,0-1 1 0 0,0 1-1 0 0,0 0 1 0 0,0 0-1 0 0,0 0 1 0 0,-2 1 0 0 0,-11 0 34 0 0,0 1 0 0 0,0 1 0 0 0,0 0 0 0 0,0 1 0 0 0,-16 8 0 0 0,-65 33-93 0 0,71-33 101 0 0,24-11-82 0 0,-90 49 244 0 0,78-43-212 0 0,1 1 1 0 0,0 0-1 0 0,0 1 0 0 0,1 0 1 0 0,-12 16-1 0 0,10-7-173 0 0,11-16 37 0 0,7 0 20 0 0,-1 0 0 0 0,1 0 0 0 0,-1-1 0 0 0,1 1 0 0 0,0-1 0 0 0,-1-1 0 0 0,1 1 1 0 0,0-1-1 0 0,0 0 0 0 0,-1 0 0 0 0,1 0 0 0 0,0-1 0 0 0,6-2 0 0 0,7-1-214 0 0,0-2 1 0 0,26-11 0 0 0,-36 13 22 0 0,-1 0 0 0 0,1 0 0 0 0,-1-1 0 0 0,0 0 0 0 0,-1-1 0 0 0,14-12 0 0 0,-20 16-1098 0 0,-8 8 1041 0 0,-11 12 265 0 0,-10 21 128 0 0,3 1 0 0 0,1 1-1 0 0,-20 51 1 0 0,18-39-17 0 0,-66 124-30 0 0,-14 29-17 0 0,-72 186 3658 0 0,171-376-3770 0 0,-8 29 0 0 0,15-44-127 0 0,3-8-915 0 0,6-20-315 0 0,-3 9-2631 0 0,-1-5-1468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11975 0 0,'0'0'923'0'0,"0"-1"-602"0"0,2-5 2253 0 0,-9 19-1437 0 0,-109 184 920 0 0,34-61-669 0 0,-27 48-74 0 0,-97 180-329 0 0,149-237-1187 0 0,57-126-84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8287 0 0,'0'0'639'0'0,"-8"8"6540"0"0,8-7-6994 0 0,-1-1 0 0 0,1 1 0 0 0,0 0 1 0 0,-1 0-1 0 0,1 0 0 0 0,0-1 0 0 0,-1 1 0 0 0,1 0 1 0 0,0 0-1 0 0,0 0 0 0 0,0-1 0 0 0,0 1 1 0 0,0 0-1 0 0,0 0 0 0 0,0 0 0 0 0,0 0 1 0 0,0-1-1 0 0,0 1 0 0 0,1 0 0 0 0,-1 0 1 0 0,0 0-1 0 0,0 0 0 0 0,1 0 0 0 0,0 1-99 0 0,1-1 0 0 0,-1 0 0 0 0,0 0 0 0 0,1 0 0 0 0,-1 0 0 0 0,1 0 0 0 0,-1 0 0 0 0,1 0 0 0 0,-1 0 0 0 0,1-1 0 0 0,-1 1 0 0 0,3 0 1 0 0,5 1 117 0 0,0 0 1 0 0,0 0 0 0 0,0-1 0 0 0,1 0 0 0 0,14 0-1 0 0,48-7 299 0 0,-59 4-456 0 0,200-30 452 0 0,-161 20-1270 0 0,-1-2 0 0 0,54-22 1 0 0,-57 15-377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11055 0 0,'-101'137'2201'0'0,"-45"72"5558"0"0,85-115-7070 0 0,4 3 0 0 0,-56 129 0 0 0,93-184-636 0 0,-11 26-37 0 0,30-67 59 0 0,2-3-62 0 0,0 0 0 0 0,0 1 0 0 0,0-1 0 0 0,0 0-1 0 0,0 1 1 0 0,1-1 0 0 0,-1 1 0 0 0,0-1 0 0 0,3-1 0 0 0,-2 1 7 0 0,19-18 25 0 0,2 1 1 0 0,36-24-1 0 0,55-25-685 0 0,-107 64 601 0 0,0 0 0 0 0,0 1 0 0 0,1 0 0 0 0,-1 0 0 0 0,1 0 0 0 0,0 1 0 0 0,0 1 0 0 0,0-1 0 0 0,0 1 0 0 0,0 1 0 0 0,13 0 0 0 0,-19 0 29 0 0,1 1-1 0 0,-1 0 1 0 0,0 0-1 0 0,1 0 1 0 0,-1 0-1 0 0,0 0 1 0 0,0 1 0 0 0,0-1-1 0 0,0 1 1 0 0,0-1-1 0 0,0 1 1 0 0,0 0-1 0 0,0 0 1 0 0,-1-1-1 0 0,1 1 1 0 0,-1 1 0 0 0,1-1-1 0 0,-1 0 1 0 0,2 4-1 0 0,2 5-6 0 0,-1 0 0 0 0,0-1-1 0 0,2 13 1 0 0,-4-14 27 0 0,7 30 66 0 0,-5-21 49 0 0,0-1 0 0 0,2 1 1 0 0,-1-1-1 0 0,14 25 0 0 0,-17-37-104 0 0,1-1-1 0 0,0 1 1 0 0,0-1 0 0 0,0 0-1 0 0,0 0 1 0 0,1-1 0 0 0,0 1-1 0 0,0-1 1 0 0,0 1 0 0 0,0-1-1 0 0,0 0 1 0 0,0-1 0 0 0,1 1-1 0 0,0-1 1 0 0,-1 0 0 0 0,1 0-1 0 0,0 0 1 0 0,0-1 0 0 0,0 0-1 0 0,9 1 1 0 0,1 0-1006 0 0,0-1 0 0 0,0-1-1 0 0,29-3 1 0 0,-32 2-290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10103 0 0,'0'0'919'0'0,"-1"0"-652"0"0,-2 3-42 0 0,0 0 1 0 0,1 0 0 0 0,0 0-1 0 0,-1 0 1 0 0,1 1 0 0 0,0-1-1 0 0,0 1 1 0 0,-1 4 0 0 0,-10 16 581 0 0,-106 158 2488 0 0,-20 54-2024 0 0,91-149-1186 0 0,-75 162-8 0 0,0 20-13 0 0,115-254-186 0 0,0-1 0 0 0,-1 0 0 0 0,-1 0 0 0 0,0-1 0 0 0,-1-1 0 0 0,0 0 0 0 0,-18 15 0 0 0,23-22-1376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66 2759 0 0,'-9'-2'123'0'0,"0"0"0"0"0,1 0 0 0 0,-11 0 0 0 0,9 2 3995 0 0,0 0 4208 0 0,30 8-7102 0 0,6-2-703 0 0,0-1 1 0 0,1-1-1 0 0,-1-1 0 0 0,1-1 0 0 0,-1-2 0 0 0,39-4 0 0 0,77-13 711 0 0,71-7-200 0 0,-59 5-702 0 0,-25 2-563 0 0,-56 12-781 0 0,-25 7-4491 0 0,-38-1-681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57 3223 0 0,'-1'2'9876'0'0,"-9"11"-9006"0"0,0 0 0 0 0,0 0 0 0 0,-1-1 0 0 0,-24 19 0 0 0,0 1-185 0 0,10-8-238 0 0,11-11-85 0 0,0 0 0 0 0,-13 18 0 0 0,24-27-247 0 0,0 0-1 0 0,0 0 1 0 0,1 0 0 0 0,-1 1 0 0 0,1-1 0 0 0,0 1-1 0 0,0 0 1 0 0,1-1 0 0 0,0 1 0 0 0,-1 0 0 0 0,1 0-1 0 0,1 0 1 0 0,-1 5 0 0 0,1-9-81 0 0,0 0 1 0 0,1 1-1 0 0,-1-1 1 0 0,0 0-1 0 0,1 0 0 0 0,-1 0 1 0 0,1 1-1 0 0,-1-1 1 0 0,1 0-1 0 0,0 0 1 0 0,-1 0-1 0 0,1 0 0 0 0,0 0 1 0 0,0 0-1 0 0,0 0 1 0 0,0-1-1 0 0,0 1 1 0 0,0 0-1 0 0,0 0 0 0 0,0-1 1 0 0,0 1-1 0 0,0-1 1 0 0,2 2-1 0 0,26 7 441 0 0,-12-6-240 0 0,-1 0-1 0 0,0-1 1 0 0,1-1-1 0 0,25-1 1 0 0,-36-1-212 0 0,0 1 0 0 0,0-1 1 0 0,0 0-1 0 0,-1 0 0 0 0,1-1 0 0 0,0 0 1 0 0,-1 0-1 0 0,1 0 0 0 0,-1-1 0 0 0,0 1 1 0 0,0-1-1 0 0,0-1 0 0 0,0 1 0 0 0,0-1 1 0 0,-1 1-1 0 0,6-7 0 0 0,-7 6-31 0 0,-1 0 0 0 0,1 0 0 0 0,-1 0 0 0 0,0-1 0 0 0,0 1 0 0 0,-1-1 0 0 0,0 1-1 0 0,1-1 1 0 0,-1 0 0 0 0,-1 1 0 0 0,1-1 0 0 0,-1 0 0 0 0,0 0 0 0 0,0 1 0 0 0,0-1 0 0 0,-1-5 0 0 0,-1-5-172 0 0,-1 0 0 0 0,-1 1 1 0 0,-9-26-1 0 0,-2 8-380 0 0,9 21 269 0 0,1 0 1 0 0,-6-16 0 0 0,10 24 185 0 0,0 1 1 0 0,1-1-1 0 0,-1 0 1 0 0,1 1-1 0 0,0-1 0 0 0,-1 0 1 0 0,1 0-1 0 0,0 1 1 0 0,1-1-1 0 0,-1 0 1 0 0,0 0-1 0 0,1 1 1 0 0,-1-1-1 0 0,1 0 1 0 0,2-3-1 0 0,-2 4-70 0 0,-1 1 0 0 0,1-1 0 0 0,0 1-1 0 0,0 0 1 0 0,0 0 0 0 0,1-1 0 0 0,-1 1-1 0 0,0 0 1 0 0,0 0 0 0 0,3-1 0 0 0,8-4-4579 0 0,1 1-1069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60 8751 0 0,'0'0'674'0'0,"1"-2"-438"0"0,9-22 472 0 0,-8 20 100 0 0,0 1-1 0 0,0-1 1 0 0,0 0-1 0 0,1 1 1 0 0,0-1 0 0 0,-1 1-1 0 0,8-6 3602 0 0,-11 13-4349 0 0,1-1-1 0 0,-1 0 1 0 0,1 1-1 0 0,-1-1 0 0 0,0 0 1 0 0,0 0-1 0 0,-1 0 1 0 0,1 0-1 0 0,-1 0 1 0 0,1 0-1 0 0,-1 0 1 0 0,0 0-1 0 0,0 0 0 0 0,0-1 1 0 0,-5 5-1 0 0,-4 3-18 0 0,-1 0 0 0 0,-15 11-1 0 0,9-9 79 0 0,-34 24 98 0 0,-74 38 0 0 0,-44 29-123 0 0,151-89-76 0 0,9-8-3 0 0,1 0-1 0 0,0 1 0 0 0,0 1 0 0 0,0-1 0 0 0,1 2 0 0 0,-12 14 0 0 0,19-22-11 0 0,0 1 0 0 0,0-1-1 0 0,0 1 1 0 0,1 0 0 0 0,-1 0-1 0 0,0 0 1 0 0,1-1 0 0 0,-1 1-1 0 0,1 0 1 0 0,0 0 0 0 0,-1 0-1 0 0,1 0 1 0 0,0 0 0 0 0,0 0-1 0 0,0-1 1 0 0,0 1 0 0 0,1 0-1 0 0,-1 0 1 0 0,1 3 0 0 0,0-3 5 0 0,1 1 0 0 0,-1-1 0 0 0,1 1 0 0 0,-1-1 0 0 0,1 0 0 0 0,0 1 0 0 0,0-1 0 0 0,0 0 0 0 0,0 0 0 0 0,0 0 0 0 0,4 2 0 0 0,3 2 14 0 0,1-1 0 0 0,-1 0 0 0 0,1 0 1 0 0,0-1-1 0 0,18 5 0 0 0,-11-6-534 0 0,0 0 0 0 0,0 0 0 0 0,0-2 0 0 0,1 0 0 0 0,31-3 0 0 0,-20-1-1448 0 0,0-1 1 0 0,46-14 0 0 0,-41 7-3923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10367 0 0,'0'0'7392'0'0,"-1"8"-6350"0"0,-1-1-883 0 0,0-1 0 0 0,-1-1 1 0 0,0 1-1 0 0,-1 0 0 0 0,1-1 1 0 0,-1 1-1 0 0,0-1 0 0 0,-9 8 1 0 0,7-5-100 0 0,-46 45 280 0 0,-11 14-42 0 0,56-58-226 0 0,1-1 1 0 0,0 1-1 0 0,0 1 0 0 0,1-1 1 0 0,0 1-1 0 0,-4 12 0 0 0,8-19-29 0 0,0 0 1 0 0,0 0-1 0 0,0 0 0 0 0,1 0 1 0 0,-1 0-1 0 0,1 0 0 0 0,0 0 0 0 0,0 0 1 0 0,0 0-1 0 0,0 0 0 0 0,1 0 0 0 0,-1 0 1 0 0,1 0-1 0 0,-1 0 0 0 0,1 0 0 0 0,0-1 1 0 0,2 4-1 0 0,-1-3-6 0 0,-1 0-1 0 0,1-1 1 0 0,0 1-1 0 0,1-1 1 0 0,-1 0-1 0 0,0 1 1 0 0,1-1-1 0 0,-1 0 1 0 0,1-1-1 0 0,0 1 1 0 0,-1 0-1 0 0,1-1 1 0 0,0 0 0 0 0,0 1-1 0 0,0-1 1 0 0,4 1-1 0 0,2 0 0 0 0,-1 0 1 0 0,1-1-1 0 0,0 0 0 0 0,0 0 1 0 0,-1-1-1 0 0,1 0 0 0 0,0 0 0 0 0,0-1 1 0 0,0 0-1 0 0,-1-1 0 0 0,1 0 0 0 0,15-6 1 0 0,-17 6-15 0 0,-1-1-1 0 0,1 0 1 0 0,-1-1 0 0 0,0 1 0 0 0,0-1 0 0 0,0 0 0 0 0,-1-1-1 0 0,1 0 1 0 0,-1 0 0 0 0,0 0 0 0 0,-1 0 0 0 0,1-1-1 0 0,-1 1 1 0 0,0-1 0 0 0,0 0 0 0 0,3-9 0 0 0,-4 8-147 0 0,-1-1 0 0 0,0 0 0 0 0,0 0 0 0 0,-1 0 1 0 0,0 0-1 0 0,0 0 0 0 0,-1 0 0 0 0,0 0 0 0 0,0 0 0 0 0,-1 0 1 0 0,0 0-1 0 0,0 0 0 0 0,-1 1 0 0 0,0-1 0 0 0,0 0 0 0 0,-1 1 1 0 0,0-1-1 0 0,-1 1 0 0 0,1 0 0 0 0,-2 0 0 0 0,1 0 0 0 0,0 0 1 0 0,-1 1-1 0 0,-1 0 0 0 0,1 0 0 0 0,-12-10 0 0 0,8 16-942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649 853 3223 0 0,'-15'6'14082'0'0,"15"-6"-14000"0"0,0 0 0 0 0,0 0 0 0 0,0 0 1 0 0,0 0-1 0 0,-1 0 0 0 0,1 0 0 0 0,0 0 0 0 0,0 0 0 0 0,0 0 1 0 0,0 0-1 0 0,0-1 0 0 0,0 1 0 0 0,0 0 0 0 0,-1 0 0 0 0,1 0 1 0 0,0 0-1 0 0,0 0 0 0 0,0 0 0 0 0,0 0 0 0 0,0-1 0 0 0,0 1 1 0 0,0 0-1 0 0,0 0 0 0 0,0 0 0 0 0,0 0 0 0 0,0 0 0 0 0,0-1 1 0 0,0 1-1 0 0,0 0 0 0 0,0 0 0 0 0,0 0 0 0 0,0 0 0 0 0,0 0 1 0 0,0-1-1 0 0,0 1 0 0 0,0 0 0 0 0,0 0 0 0 0,0 0 1 0 0,0 0-1 0 0,0 0 0 0 0,0-1 0 0 0,9-16-2271 0 0,-8 15 3521 0 0,125-204 1849 0 0,14 10-1585 0 0,-126 178-1513 0 0,91-142-42 0 0,-92 143-246 0 0,-1-1 0 0 0,-1 0-1 0 0,16-37 1 0 0,-24 48 88 0 0,-1 0-1 0 0,0 0 1 0 0,0 0 0 0 0,-1 0-1 0 0,0 0 1 0 0,0-12 0 0 0,-1 15 21 0 0,0 0 1 0 0,-1-1 0 0 0,1 1 0 0 0,-1 0-1 0 0,0 0 1 0 0,-1 0 0 0 0,1 0-1 0 0,-1 0 1 0 0,1 0 0 0 0,-1 0 0 0 0,0 0-1 0 0,-4-4 1 0 0,5 6 24 0 0,-1 0-1 0 0,0-1 1 0 0,0 1-1 0 0,0 0 1 0 0,0 0-1 0 0,-1 0 1 0 0,1 1-1 0 0,0-1 1 0 0,-1 1-1 0 0,1-1 1 0 0,-1 1-1 0 0,0 0 1 0 0,1 0-1 0 0,-1 0 1 0 0,0 0-1 0 0,-4-1 1 0 0,2 2 24 0 0,0-1 0 0 0,0 1 0 0 0,1 1 0 0 0,-1-1 0 0 0,0 1 0 0 0,1-1 1 0 0,-1 1-1 0 0,1 1 0 0 0,-8 1 0 0 0,-1 3 39 0 0,0 1 1 0 0,0 0-1 0 0,0 1 1 0 0,1 0-1 0 0,-18 15 1 0 0,19-12 60 0 0,-1 1-1 0 0,2 0 1 0 0,0 0 0 0 0,0 1-1 0 0,1 0 1 0 0,0 1 0 0 0,-12 29-1 0 0,-35 111 412 0 0,48-129-421 0 0,-14 45 21 0 0,-87 240 33 0 0,74-233 1 0 0,-4-1-1 0 0,-2-2 1 0 0,-5-1 0 0 0,-59 72-1 0 0,16-38 295 0 0,-105 97 0 0 0,146-156-237 0 0,43-42-101 0 0,4-4-11 0 0,2-4-258 0 0,7-4-1414 0 0,1-4-5891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12695 0 0,'0'0'619'0'0,"0"11"142"0"0,0-5-813 0 0,0 5 3780 0 0,1-13-3576 0 0,-1 1 0 0 0,1-1-1 0 0,0 1 1 0 0,0-1 0 0 0,-1 1-1 0 0,1 0 1 0 0,0-1 0 0 0,0 1 0 0 0,2-2-1 0 0,1-1 51 0 0,139-160 1183 0 0,-71 88-1315 0 0,-56 58-173 0 0,31-26 0 0 0,-41 39 63 0 0,0 0 1 0 0,0 1 0 0 0,1 0 0 0 0,-1 0 0 0 0,1 1 0 0 0,0-1 0 0 0,0 2-1 0 0,1-1 1 0 0,9-2 0 0 0,-12 4 20 0 0,1 0-1 0 0,-1 1 0 0 0,1-1 0 0 0,-1 1 1 0 0,9 0-1 0 0,-11 1 17 0 0,-1-1 0 0 0,1 1-1 0 0,0 0 1 0 0,0 0 0 0 0,-1 0 0 0 0,1 0 0 0 0,0 1-1 0 0,-1-1 1 0 0,0 1 0 0 0,1 0 0 0 0,-1-1-1 0 0,3 3 1 0 0,-2-1 53 0 0,1 1 0 0 0,-1-1 0 0 0,0 1 0 0 0,0-1 0 0 0,-1 1 0 0 0,1 0-1 0 0,-1 0 1 0 0,0 0 0 0 0,0 0 0 0 0,0 0 0 0 0,0 0 0 0 0,-1 1 0 0 0,3 8 0 0 0,-4-7 39 0 0,1 1 0 0 0,-1 0 1 0 0,0-1-1 0 0,0 1 1 0 0,-1-1-1 0 0,0 1 0 0 0,0-1 1 0 0,-4 12-1 0 0,-3 2 64 0 0,-1 0 1 0 0,-1 0-1 0 0,0-1 0 0 0,-24 32 0 0 0,-3-6-604 0 0,8-10-4157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5527 0 0,'8'0'13446'0'0,"-9"4"-13335"0"0,0 0 1 0 0,-1 0 0 0 0,1 0 0 0 0,-1 0-1 0 0,0 0 1 0 0,0-1 0 0 0,-1 1 0 0 0,1-1-1 0 0,-4 4 1 0 0,-28 30 269 0 0,28-32-303 0 0,-29 27 129 0 0,-3-1 0 0 0,-64 41 1 0 0,-31 22 68 0 0,128-89-204 0 0,-1 0 0 0 0,1 0 0 0 0,0 1 0 0 0,0-1 0 0 0,-5 8 0 0 0,10-12-54 0 0,0 0 0 0 0,-1-1-1 0 0,1 1 1 0 0,0 0 0 0 0,0-1 0 0 0,0 1-1 0 0,0 0 1 0 0,0 0 0 0 0,0-1 0 0 0,0 1-1 0 0,0 0 1 0 0,0-1 0 0 0,0 1 0 0 0,1 0-1 0 0,-1 0 1 0 0,0-1 0 0 0,0 1 0 0 0,1 0-1 0 0,-1-1 1 0 0,0 1 0 0 0,1-1 0 0 0,-1 1-1 0 0,1 0 1 0 0,10 12 196 0 0,-6-10-171 0 0,0 0 0 0 0,0 0 0 0 0,0-1-1 0 0,0 1 1 0 0,0-1 0 0 0,1 0 0 0 0,-1-1 0 0 0,0 1 0 0 0,9 0-1 0 0,7 1 147 0 0,22 0 1 0 0,-39-2-189 0 0,8-1-464 0 0,0 0 1 0 0,1 0-1 0 0,-1-1 0 0 0,0-1 1 0 0,0 0-1 0 0,0-1 1 0 0,0 0-1 0 0,0-1 0 0 0,0 0 1 0 0,-1 0-1 0 0,0-2 0 0 0,0 1 1 0 0,18-13-1 0 0,-14 5-1148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13735 0 0,'0'0'1971'0'0,"-1"2"-1444"0"0,-26 21 539 0 0,2 2 1 0 0,-34 42 0 0 0,-38 63 162 0 0,75-99-920 0 0,-29 40 165 0 0,-130 186 751 0 0,158-222-1110 0 0,2 0 1 0 0,1 1 0 0 0,-26 67-1 0 0,29-62-259 0 0,16-39-179 0 0,0 2-68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98 145 8287 0 0,'0'0'8266'0'0,"0"2"-7812"0"0,-40 98 2578 0 0,24-66-2613 0 0,2 1-1 0 0,-10 42 1 0 0,23-75-361 0 0,0 0 1 0 0,1 1-1 0 0,-1-1 0 0 0,1 1 0 0 0,0-1 0 0 0,0 0 1 0 0,0 1-1 0 0,0-1 0 0 0,0 1 0 0 0,1-1 0 0 0,-1 0 1 0 0,1 1-1 0 0,-1-1 0 0 0,1 0 0 0 0,0 1 0 0 0,0-1 1 0 0,2 4-1 0 0,-2-5 6 0 0,1 1-1 0 0,-1-1 1 0 0,1 0 0 0 0,-1 1 0 0 0,1-1 0 0 0,0 0 0 0 0,0 0-1 0 0,-1 0 1 0 0,1 0 0 0 0,0 0 0 0 0,0-1 0 0 0,0 1 0 0 0,0-1-1 0 0,0 1 1 0 0,0-1 0 0 0,0 1 0 0 0,0-1 0 0 0,0 0 0 0 0,0 0-1 0 0,0 0 1 0 0,3-1 0 0 0,4 0 14 0 0,0 0 0 0 0,0 0 0 0 0,0-1 1 0 0,-1 0-1 0 0,1-1 0 0 0,-1 0 0 0 0,1 0 0 0 0,-1-1 0 0 0,14-9 0 0 0,-10 5-54 0 0,-1 0 0 0 0,-1-1 0 0 0,1-1-1 0 0,-2 0 1 0 0,16-18 0 0 0,1-10-205 0 0,-1-2-1 0 0,23-47 1 0 0,-25 43-2312 0 0,49-71 1 0 0,-54 92 749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146 186 4143 0 0,'1'1'319'0'0,"22"32"4944"0"0,-17-24 73 0 0,-3 31-2302 0 0,-3-38-2938 0 0,0-1 0 0 0,0 1 0 0 0,0-1 0 0 0,-1 0 0 0 0,1 1 0 0 0,0-1 0 0 0,-1 1 0 0 0,1-1 0 0 0,-2 3 0 0 0,1-3 131 0 0,-1 1-123 0 0,1 0 0 0 0,-1-1 0 0 0,0 1 0 0 0,0-1 0 0 0,0 0 0 0 0,0 0 0 0 0,0 0 0 0 0,0 0 0 0 0,-1 0 0 0 0,-2 1 0 0 0,1-1 4 0 0,-1 0 0 0 0,1-1-1 0 0,-1 0 1 0 0,1 0 0 0 0,-1 0 0 0 0,0 0 0 0 0,1-1-1 0 0,-1 1 1 0 0,1-1 0 0 0,-1 0 0 0 0,1-1 0 0 0,0 1 0 0 0,0-1-1 0 0,-7-3 1 0 0,3 1 9 0 0,0 0 0 0 0,0-1-1 0 0,1 0 1 0 0,0-1 0 0 0,0 0 0 0 0,-9-9-1 0 0,14 13-100 0 0,1 0 0 0 0,-1 0 0 0 0,1 1 0 0 0,0-1 0 0 0,0 0-1 0 0,-1 0 1 0 0,1-1 0 0 0,1 1 0 0 0,-1 0 0 0 0,0 0 0 0 0,0 0-1 0 0,1-1 1 0 0,0 1 0 0 0,-1 0 0 0 0,1-1 0 0 0,0-3-1 0 0,1 2-12 0 0,-1 0 0 0 0,1 0-1 0 0,0 0 1 0 0,0 1 0 0 0,0-1-1 0 0,1 0 1 0 0,0 1-1 0 0,-1-1 1 0 0,4-4 0 0 0,4-4-134 0 0,1 0 1 0 0,0 0-1 0 0,24-20 1 0 0,-31 29 78 0 0,10-7-36 0 0,0 0 0 0 0,0 0 0 0 0,1 2 0 0 0,1-1 0 0 0,-1 2 0 0 0,1 0 0 0 0,0 1 0 0 0,1 0 0 0 0,-1 1 0 0 0,1 1 0 0 0,0 0 1 0 0,1 2-1 0 0,-1-1 0 0 0,0 2 0 0 0,1 0 0 0 0,-1 1 0 0 0,1 1 0 0 0,-1 1 0 0 0,0 0 0 0 0,0 1 0 0 0,21 6 0 0 0,-34-8 129 0 0,0 0 0 0 0,0 0 0 0 0,0 0 0 0 0,0 1 0 0 0,0-1 0 0 0,0 1-1 0 0,0 0 1 0 0,-1 0 0 0 0,1 0 0 0 0,-1 0 0 0 0,1 1 0 0 0,-1-1 0 0 0,0 1 0 0 0,0-1 0 0 0,0 1 0 0 0,0 0-1 0 0,0-1 1 0 0,-1 1 0 0 0,2 4 0 0 0,-2-3 33 0 0,0 0 0 0 0,0 0 0 0 0,0 0 0 0 0,-1 0 0 0 0,0 0-1 0 0,0 0 1 0 0,0 0 0 0 0,0 0 0 0 0,0 0 0 0 0,-1 0 0 0 0,0 0 0 0 0,0 0 0 0 0,0 0-1 0 0,0-1 1 0 0,-4 7 0 0 0,-1 3 94 0 0,-1-1 0 0 0,0 0 0 0 0,-2 0 0 0 0,1-1 0 0 0,-1 0-1 0 0,-18 16 1 0 0,-2 0 10 0 0,-38 24 0 0 0,24-20-645 0 0,-48 26 0 0 0,90-56 350 0 0,0 0-1 0 0,-1-1 1 0 0,1 1-1 0 0,0-1 1 0 0,0 1-1 0 0,-1-1 1 0 0,1 1-1 0 0,0-1 0 0 0,-1 0 1 0 0,1 1-1 0 0,-1-1 1 0 0,1 0-1 0 0,0 0 1 0 0,-1 0-1 0 0,1 0 0 0 0,-3-1 1 0 0,3 1-17 0 0,1-1 1 0 0,-1 1-1 0 0,0-1 1 0 0,1 0-1 0 0,-1 1 1 0 0,1-1-1 0 0,-1 0 1 0 0,1 1-1 0 0,-1-1 1 0 0,1 0-1 0 0,-1 1 1 0 0,1-1-1 0 0,0 0 1 0 0,0 0-1 0 0,-1 1 1 0 0,1-1-1 0 0,0 0 1 0 0,0 0-1 0 0,0 0 1 0 0,0 1-1 0 0,0-1 1 0 0,0 0-1 0 0,0 0 1 0 0,0 0-1 0 0,0 0 1 0 0,0 1-1 0 0,0-1 1 0 0,0 0-1 0 0,1 0 1 0 0,-1 0-1 0 0,3-14-1710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12607 0 0,'0'0'1143'0'0,"-1"2"-940"0"0,-17 29 600 0 0,-2 0 0 0 0,-33 39 1 0 0,12-16-56 0 0,-228 282 2111 0 0,221-279-2694 0 0,-128 158 147 0 0,154-189-348 0 0,2 2-1 0 0,0 0 0 0 0,-18 37 1 0 0,32-48-229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2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48 120 12607 0 0,'0'0'1143'0'0,"0"2"-940"0"0,-1 1-82 0 0,1 0 1 0 0,-1 0 0 0 0,1 1-1 0 0,0-1 1 0 0,0 0 0 0 0,1 0-1 0 0,-1 1 1 0 0,1-1 0 0 0,-1 0-1 0 0,3 6 1 0 0,-2-7-8 0 0,0-1 1 0 0,0 1-1 0 0,0-1 0 0 0,0 1 1 0 0,0-1-1 0 0,0 1 1 0 0,0-1-1 0 0,0 1 0 0 0,1-1 1 0 0,-1 0-1 0 0,1 0 0 0 0,-1 0 1 0 0,1 0-1 0 0,-1 0 1 0 0,1 0-1 0 0,0 0 0 0 0,-1-1 1 0 0,1 1-1 0 0,0 0 0 0 0,0-1 1 0 0,3 1-1 0 0,3 0 147 0 0,1-1 0 0 0,-1 0 0 0 0,1 0 0 0 0,-1 0 1 0 0,0-1-1 0 0,1-1 0 0 0,-1 1 0 0 0,0-1 0 0 0,0-1 0 0 0,0 1 0 0 0,11-7 0 0 0,6-3-38 0 0,-1-1 1 0 0,26-20-1 0 0,11-12-183 0 0,-56 40-106 0 0,0 1 0 0 0,0-1 0 0 0,0-1 0 0 0,0 1 0 0 0,-1-1-1 0 0,0 0 1 0 0,0 0 0 0 0,4-9 0 0 0,-8 14-78 0 0,-1-1-62 0 0,1 2 201 0 0,0-1-1 0 0,0 1 1 0 0,0 0 0 0 0,0 0 0 0 0,0 0 0 0 0,0 0 0 0 0,0-1 0 0 0,0 1 0 0 0,0 0 0 0 0,0 0-1 0 0,0 0 1 0 0,0 0 0 0 0,0-1 0 0 0,0 1 0 0 0,-1 0 0 0 0,1 0 0 0 0,0 0 0 0 0,0 0 0 0 0,0 0-1 0 0,0 0 1 0 0,0-1 0 0 0,0 1 0 0 0,0 0 0 0 0,0 0 0 0 0,-1 0 0 0 0,1 0 0 0 0,0 0 0 0 0,0 0 0 0 0,0 0-1 0 0,0 0 1 0 0,0 0 0 0 0,-1 0 0 0 0,1-1 0 0 0,0 1 0 0 0,0 0 0 0 0,0 0 0 0 0,0 0 0 0 0,-1 0-1 0 0,1 0 1 0 0,0 0 0 0 0,-7 1-29 0 0,-1 0-1 0 0,1 0 0 0 0,0 1 0 0 0,0-1 1 0 0,0 2-1 0 0,0-1 0 0 0,0 1 1 0 0,1 0-1 0 0,-10 6 0 0 0,-58 41 138 0 0,62-42-63 0 0,0 1 22 0 0,-30 22 241 0 0,0 2 1 0 0,-36 38-1 0 0,71-64-245 0 0,0 1 0 0 0,1-1-1 0 0,0 1 1 0 0,1 0 0 0 0,0 1 0 0 0,0-1-1 0 0,-4 12 1 0 0,8-17-30 0 0,0 0 1 0 0,0 1-1 0 0,0-1 1 0 0,0 0-1 0 0,1 1 0 0 0,-1-1 1 0 0,1 0-1 0 0,0 1 1 0 0,0-1-1 0 0,0 1 1 0 0,1-1-1 0 0,-1 0 0 0 0,1 1 1 0 0,0-1-1 0 0,0 0 1 0 0,0 0-1 0 0,0 0 0 0 0,0 1 1 0 0,1-1-1 0 0,-1 0 1 0 0,1 0-1 0 0,0-1 0 0 0,0 1 1 0 0,3 3-1 0 0,1 0 82 0 0,1 0 0 0 0,0 0-1 0 0,0 0 1 0 0,0-1 0 0 0,1 0 0 0 0,0-1-1 0 0,0 1 1 0 0,0-1 0 0 0,1-1 0 0 0,-1 0-1 0 0,1 0 1 0 0,10 2 0 0 0,-3-2-32 0 0,1-1 0 0 0,0 0 0 0 0,-1-1 1 0 0,1-1-1 0 0,28-3 0 0 0,-33 1-591 0 0,-1 0 0 0 0,-1 0 0 0 0,18-7 0 0 0,-8 1-7487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328 334 5063 0 0,'0'0'6394'0'0,"-3"10"-4429"0"0,-1-3-1634 0 0,-1 0 1 0 0,0 0-1 0 0,0 0 0 0 0,-1 0 1 0 0,0-1-1 0 0,0 0 0 0 0,-1-1 1 0 0,1 1-1 0 0,-13 7 1 0 0,8-6-219 0 0,-1 0 1 0 0,0-1 0 0 0,-1 0-1 0 0,0-1 1 0 0,-19 5 0 0 0,16-6-78 0 0,-33 4 0 0 0,44-8-25 0 0,0 1 0 0 0,-1-1-1 0 0,1 0 1 0 0,0-1 0 0 0,0 1 0 0 0,0-1 0 0 0,0 0-1 0 0,0-1 1 0 0,0 1 0 0 0,-8-4 0 0 0,10 3 4 0 0,1 0 0 0 0,-1 0 0 0 0,1 0 1 0 0,-1-1-1 0 0,1 1 0 0 0,0 0 1 0 0,0-1-1 0 0,0 0 0 0 0,0 1 1 0 0,1-1-1 0 0,-1 0 0 0 0,1 0 1 0 0,0 0-1 0 0,-1 0 0 0 0,1 0 0 0 0,1 0 1 0 0,-1 0-1 0 0,0-1 0 0 0,1 1 1 0 0,0 0-1 0 0,-1 0 0 0 0,2-7 1 0 0,-1 2 7 0 0,1-1 1 0 0,0 1 0 0 0,0-1 0 0 0,1 1 0 0 0,0-1 0 0 0,0 1-1 0 0,7-12 1 0 0,-2 6-58 0 0,1 0 0 0 0,1 1 0 0 0,1 0 1 0 0,-1 1-1 0 0,2 0 0 0 0,0 0 0 0 0,0 1 0 0 0,16-11 0 0 0,16-10-184 0 0,49-27 1 0 0,-86 55 213 0 0,22-12-92 0 0,0 0-1 0 0,1 2 0 0 0,36-13 1 0 0,-54 23 154 0 0,1 1 0 0 0,0 0 0 0 0,-1 0 1 0 0,1 1-1 0 0,0 1 0 0 0,0 0 0 0 0,0 1 0 0 0,0 0 1 0 0,1 0-1 0 0,-1 2 0 0 0,20 4 0 0 0,-27-5 31 0 0,-1 0 0 0 0,0 1 0 0 0,0-1 0 0 0,0 1 0 0 0,0 0 1 0 0,0 1-1 0 0,0-1 0 0 0,-1 1 0 0 0,1-1 0 0 0,-1 1 0 0 0,0 0 0 0 0,0 0 0 0 0,0 1 0 0 0,0-1 0 0 0,0 1 0 0 0,-1-1 0 0 0,1 1 0 0 0,-1 0 0 0 0,3 6 0 0 0,-3-5-15 0 0,-1 1 1 0 0,1-1-1 0 0,-1 1 0 0 0,0 0 0 0 0,-1-1 1 0 0,1 1-1 0 0,-1 0 0 0 0,0-1 0 0 0,-1 1 1 0 0,1 0-1 0 0,-1-1 0 0 0,0 1 0 0 0,-1 0 1 0 0,-3 8-1 0 0,0 0-6 0 0,-2 0 0 0 0,0 0 0 0 0,-1-1 0 0 0,0 0 0 0 0,-1 0 0 0 0,0-1 0 0 0,-1-1 1 0 0,-17 17-1 0 0,4-8-73 0 0,-1-1 1 0 0,-1 0 0 0 0,-34 18 0 0 0,28-21-628 0 0,-1-2 0 0 0,-1 0 1 0 0,-1-3-1 0 0,-37 9 0 0 0,60-17-10 0 0,1-1 0 0 0,-1 0-1 0 0,-14 0 1 0 0,23-2-138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27 14047 0 0,'35'-25'1540'0'0,"-33"24"-1324"0"0,-4 2-142 0 0,0 1-1 0 0,0 0 1 0 0,0-1 0 0 0,0 1-1 0 0,1 0 1 0 0,-1 0 0 0 0,-1 3-1 0 0,-5 5 60 0 0,-18 20 90 0 0,2 2 0 0 0,1 1-1 0 0,-18 36 1 0 0,-1-1 224 0 0,-193 244 437 0 0,87-124-932 0 0,113-142-127 0 0,2-3-293 0 0,-52 87-1 0 0,65-84-2003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7:5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16351 0 0,'0'0'1484'0'0,"-2"1"-1221"0"0,-3 3 11 0 0,-1 0 0 0 0,1 1-1 0 0,-1-1 1 0 0,2 1 0 0 0,-1 0 0 0 0,0 0 0 0 0,-4 9 0 0 0,-28 45 773 0 0,16-22-789 0 0,7-14-231 0 0,1 0 1 0 0,1 1-1 0 0,-12 34 0 0 0,24-56-179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12895 0 0,'0'0'1172'0'0,"-1"0"-966"0"0,-7 1 5731 0 0,36 1-2510 0 0,-6 0-3161 0 0,178-17 1750 0 0,-83 3-1488 0 0,36 2-197 0 0,-51 6-3053 0 0,-65 4-5959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469 749 13359 0 0,'0'0'3232'0'0,"2"-1"-2856"0"0,12-16 38 0 0,0-1-1 0 0,-1-1 1 0 0,19-37-1 0 0,-22 39-304 0 0,60-127 350 0 0,-26 51-209 0 0,41-92 42 0 0,-70 147-886 0 0,-2-1-1 0 0,16-76 0 0 0,-29 114 592 0 0,0 1 0 0 0,-1 0 0 0 0,1 0 0 0 0,0-1-1 0 0,0 1 1 0 0,0 0 0 0 0,0 0 0 0 0,0-1 0 0 0,0 1 0 0 0,0 0-1 0 0,0 0 1 0 0,0 0 0 0 0,0-1 0 0 0,-1 1 0 0 0,1 0 0 0 0,0 0-1 0 0,0 0 1 0 0,0-1 0 0 0,0 1 0 0 0,-1 0 0 0 0,1 0 0 0 0,0 0 0 0 0,0 0-1 0 0,0 0 1 0 0,-1-1 0 0 0,1 1 0 0 0,0 0 0 0 0,0 0 0 0 0,-1 0-1 0 0,1 0 1 0 0,0 0 0 0 0,0 0 0 0 0,-1 0 0 0 0,1 0 0 0 0,0 0-1 0 0,-1 0 1 0 0,-7 0 12 0 0,5 1-9 0 0,0 0 0 0 0,1 0 0 0 0,-1 1 0 0 0,1-1 0 0 0,-1 1 0 0 0,1-1 0 0 0,0 1 0 0 0,0 0 0 0 0,-1 0 0 0 0,1 0 0 0 0,1 0 0 0 0,-3 3 0 0 0,-20 31 0 0 0,20-28 0 0 0,-20 35 109 0 0,-27 69 0 0 0,-9 51 412 0 0,44-118-402 0 0,-4 14 52 0 0,-64 170 557 0 0,55-160-522 0 0,-48 82-1 0 0,60-119-171 0 0,-3-1 0 0 0,0-1 1 0 0,-2-1-1 0 0,-40 42 0 0 0,44-54-86 0 0,-1 0 0 0 0,-1-2 0 0 0,-43 26 1 0 0,46-31-760 0 0,0-2 1 0 0,-1 0 0 0 0,-22 5 0 0 0,20-7-521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 13903 0 0,'-2'-1'638'0'0,"-1"-1"-561"0"0,0 1 1 0 0,0 0 0 0 0,1 0-1 0 0,-1 0 1 0 0,0 0 0 0 0,0 1-1 0 0,0-1 1 0 0,0 1 0 0 0,-1-1-1 0 0,1 1 1 0 0,0 0 0 0 0,0 0-1 0 0,0 1 1 0 0,0-1 0 0 0,-5 2 2050 0 0,30 9-1507 0 0,-15-10-574 0 0,-1 0 0 0 0,1 0 0 0 0,0-1 0 0 0,0 0 0 0 0,-1 0 0 0 0,1 0 0 0 0,8-3-1 0 0,49-12-715 0 0,-34 7-397 0 0,1 0 58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542 743 1839 0 0,'0'0'15626'0'0,"1"0"-15126"0"0,3 0-361 0 0,0-1 0 0 0,-1 0 1 0 0,1 0-1 0 0,0 0 1 0 0,-1 0-1 0 0,1 0 1 0 0,-1-1-1 0 0,0 1 1 0 0,1-1-1 0 0,-1 0 0 0 0,0 0 1 0 0,0-1-1 0 0,0 1 1 0 0,0 0-1 0 0,2-4 1 0 0,9-8 428 0 0,19-28 0 0 0,-22 27-421 0 0,285-412-44 0 0,-286 409-489 0 0,-1 1 0 0 0,13-36 1 0 0,-19 43 114 0 0,0 0-1 0 0,0-1 1 0 0,-1 0 0 0 0,0 0 0 0 0,-1 0 0 0 0,-1-18 0 0 0,0 27 240 0 0,0 0-1 0 0,0 0 1 0 0,0 0 0 0 0,-1 0-1 0 0,1 1 1 0 0,-1-1-1 0 0,1 0 1 0 0,-1 0 0 0 0,0 1-1 0 0,1-1 1 0 0,-1 0-1 0 0,0 1 1 0 0,-2-3-1 0 0,2 3 20 0 0,1 0 0 0 0,-1 1 0 0 0,0-1 0 0 0,0 0-1 0 0,0 1 1 0 0,0-1 0 0 0,0 0 0 0 0,0 1-1 0 0,-1-1 1 0 0,1 1 0 0 0,0-1 0 0 0,0 1 0 0 0,0 0-1 0 0,0 0 1 0 0,0-1 0 0 0,-2 1 0 0 0,-1 0 2 0 0,1 1 0 0 0,0-1 0 0 0,-1 1 1 0 0,1-1-1 0 0,0 1 0 0 0,0 0 0 0 0,-1 0 1 0 0,1 1-1 0 0,0-1 0 0 0,0 1 0 0 0,0-1 1 0 0,0 1-1 0 0,-3 3 0 0 0,-4 3 3 0 0,-1 2 1 0 0,2 0-1 0 0,-1 0 0 0 0,1 0 0 0 0,-13 22 1 0 0,-31 61 189 0 0,52-92-182 0 0,-226 446 1979 0 0,106-207-1338 0 0,101-202-580 0 0,-153 283 764 0 0,161-303-959 0 0,0-1 1 0 0,-1 0-1 0 0,0-1 1 0 0,-2 0-1 0 0,0-1 1 0 0,-1 0-1 0 0,0-2 1 0 0,-1 0 0 0 0,0-1-1 0 0,-1 0 1 0 0,-27 12-1 0 0,38-21-522 0 0,0-1-1 0 0,-1 1 1 0 0,1-1-1 0 0,-9 1 1 0 0,4-3-812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17191 0 0,'0'0'1558'0'0,"2"1"-1232"0"0,21 4 143 0 0,0 0 0 0 0,0-2 0 0 0,0-1 0 0 0,0-1 0 0 0,41-3 0 0 0,116-21 1094 0 0,-24-8-681 0 0,-21 3-1165 0 0,-44 14-2969 0 0,-73 12 1356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37 115 5983 0 0,'0'0'464'0'0,"0"2"-305"0"0,2 4 1046 0 0,1 1 0 0 0,0-1 0 0 0,0 0 0 0 0,0 1 0 0 0,0-1-1 0 0,1 0 1 0 0,0-1 0 0 0,7 8 0 0 0,-8-10-939 0 0,0 0 1 0 0,0 0-1 0 0,1-1 1 0 0,0 1-1 0 0,-1-1 0 0 0,1 0 1 0 0,0 0-1 0 0,0 0 1 0 0,0 0-1 0 0,0-1 0 0 0,0 0 1 0 0,1 1-1 0 0,-1-2 0 0 0,9 2 1 0 0,4-1-23 0 0,1-1 1 0 0,-1-1-1 0 0,1-1 1 0 0,-1 0-1 0 0,1-1 1 0 0,-1-1-1 0 0,0-1 1 0 0,0 0-1 0 0,-1-1 1 0 0,30-15-1 0 0,-40 17-235 0 0,0 0 0 0 0,0 0-1 0 0,0-1 1 0 0,-1 0 0 0 0,0 0-1 0 0,6-7 1 0 0,-9 10-22 0 0,-1 0 1 0 0,1-1-1 0 0,0 1 0 0 0,-1-1 0 0 0,0 1 1 0 0,0-1-1 0 0,0 0 0 0 0,1-3 1 0 0,-1 5-10 0 0,-1 0 0 0 0,0-1 1 0 0,0 1-1 0 0,0 0 1 0 0,0-1-1 0 0,0 1 0 0 0,0-1 1 0 0,0 1-1 0 0,0 0 0 0 0,-1-1 1 0 0,1 1-1 0 0,-1 0 1 0 0,1-1-1 0 0,-1 1 0 0 0,1 0 1 0 0,-1 0-1 0 0,-1-2 0 0 0,1 1-19 0 0,0 1 0 0 0,0 0 0 0 0,-1 0 0 0 0,1 0 0 0 0,-1 0 0 0 0,1 0 0 0 0,-1 0 0 0 0,1 0 0 0 0,-1 1 0 0 0,1-1 0 0 0,-1 0 0 0 0,0 1-1 0 0,1 0 1 0 0,-1-1 0 0 0,0 1 0 0 0,0 0 0 0 0,1 0 0 0 0,-1 0 0 0 0,0 0 0 0 0,-3 0 0 0 0,-4 1-129 0 0,1 0-1 0 0,-15 5 1 0 0,-4 1-23 0 0,1 2-1 0 0,1 1 0 0 0,-1 1 1 0 0,-35 22-1 0 0,42-21 259 0 0,2 0 1 0 0,-1 1-1 0 0,2 1 0 0 0,0 0 1 0 0,0 1-1 0 0,-17 23 1 0 0,29-32-26 0 0,0 0 0 0 0,0-1 0 0 0,1 1 0 0 0,-1 0 0 0 0,2 1 0 0 0,-1-1 0 0 0,0 1 0 0 0,1-1 0 0 0,1 1 1 0 0,-2 7-1 0 0,2-11-94 0 0,1-1 1 0 0,0 1 0 0 0,0-1 0 0 0,0 1 0 0 0,0 0 0 0 0,1-1 0 0 0,-1 1-1 0 0,1-1 1 0 0,0 1 0 0 0,-1-1 0 0 0,1 1 0 0 0,0-1 0 0 0,0 1 0 0 0,1-1-1 0 0,-1 0 1 0 0,0 1 0 0 0,1-1 0 0 0,-1 0 0 0 0,1 0 0 0 0,0 0 0 0 0,0 0-1 0 0,0-1 1 0 0,0 1 0 0 0,0 0 0 0 0,0-1 0 0 0,0 1 0 0 0,0-1-1 0 0,1 0 1 0 0,2 1 0 0 0,13 5-1563 0 0,2-2-72 0 0</inkml:trace>
  <inkml:trace contextRef="#ctx0" brushRef="#br0" timeOffset="1">407 500 11111 0 0,'0'0'8368'0'0,"1"-2"-7404"0"0,1-9-455 0 0,0 0 0 0 0,1 1 1 0 0,0-1-1 0 0,9-17 0 0 0,24-41 549 0 0,-18 39-1004 0 0,2 1-1 0 0,2 0 1 0 0,0 2-1 0 0,2 1 0 0 0,1 0 1 0 0,1 2-1 0 0,0 1 1 0 0,2 1-1 0 0,42-24 1 0 0,-50 33-401 0 0,2 2 0 0 0,0 0-1 0 0,41-12 1 0 0,-49 18-522 0 0,1 2 0 0 0,-1 0 0 0 0,1 0-1 0 0,0 1 1 0 0,0 1 0 0 0,-1 1 0 0 0,22 1-1 0 0,-16 2-5258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86 2759 0 0,'0'0'126'0'0,"1"-1"-5"0"0,14-7 1229 0 0,23-9 0 0 0,13-7 6418 0 0,-46 22-7185 0 0,0-1-1 0 0,0-1 1 0 0,-1 1 0 0 0,1-1-1 0 0,-1 1 1 0 0,0-1 0 0 0,6-8 2807 0 0,-21 12-2456 0 0,-1 3-797 0 0,0-1 0 0 0,1 1 0 0 0,0 1 1 0 0,-1 0-1 0 0,1 1 0 0 0,1 0 1 0 0,-1 1-1 0 0,-14 10 0 0 0,-5 6 29 0 0,-37 36-1 0 0,59-50-141 0 0,5 0 24 0 0,3-6-47 0 0,0-1-1 0 0,1 0 1 0 0,-1 1 0 0 0,0-1-1 0 0,1 0 1 0 0,0 0 0 0 0,-1 0-1 0 0,1 0 1 0 0,0 1-1 0 0,-1-1 1 0 0,1 0 0 0 0,0 0-1 0 0,0 0 1 0 0,0-1 0 0 0,0 1-1 0 0,0 0 1 0 0,0 0-1 0 0,0 0 1 0 0,0-1 0 0 0,3 2-1 0 0,28 13-2 0 0,-22-11 3 0 0,-3-1 5 0 0,-1-1-12 0 0,0 0 0 0 0,-1 0 0 0 0,1 1 0 0 0,-1 0 0 0 0,1 0 0 0 0,-1 1 0 0 0,0 0 0 0 0,0-1 0 0 0,0 2 0 0 0,-1-1 0 0 0,1 0 0 0 0,6 10 0 0 0,-6-6 1 0 0,-1 0-1 0 0,-1-1 0 0 0,1 1 1 0 0,-1 1-1 0 0,-1-1 1 0 0,3 12-1 0 0,4 52 917 0 0,-8-59-737 0 0,0-1 1 0 0,-1 0-1 0 0,0 1 0 0 0,-1-1 0 0 0,-1 1 0 0 0,0-1 1 0 0,-1 0-1 0 0,-3 12 0 0 0,5-22-154 0 0,0 0 0 0 0,0-1-1 0 0,0 1 1 0 0,-1 0 0 0 0,1-1-1 0 0,0 1 1 0 0,-1-1 0 0 0,1 0 0 0 0,-1 1-1 0 0,1-1 1 0 0,-1 0 0 0 0,1 0-1 0 0,-1 0 1 0 0,0 0 0 0 0,0 0 0 0 0,0 0-1 0 0,1-1 1 0 0,-5 2 0 0 0,0-1 20 0 0,0 1 0 0 0,0-1 1 0 0,0-1-1 0 0,-10 1 0 0 0,-25-2 24 0 0,1-1 0 0 0,-57-12 0 0 0,83 12-89 0 0,-8-2-348 0 0,1 0 0 0 0,0-1 1 0 0,1-1-1 0 0,-1-1 0 0 0,-22-12 1 0 0,27 10-1367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0,'12'3'1824'0'0,"-7"-1"-765"0"0,-5-2-1007 0 0,0-1 1 0 0,1 1 0 0 0,-1 0-1 0 0,0 0 1 0 0,0 0 0 0 0,1 0-1 0 0,-1 0 1 0 0,0 0-1 0 0,0 0 1 0 0,1 0 0 0 0,-1 0-1 0 0,0 0 1 0 0,0 0 0 0 0,1 0-1 0 0,-1 1 1 0 0,0-1 0 0 0,0 0-1 0 0,0 0 1 0 0,1 0 0 0 0,-1 0-1 0 0,0 0 1 0 0,0 0 0 0 0,0 0-1 0 0,1 1 1 0 0,-1-1 0 0 0,0 0-1 0 0,0 0 1 0 0,0 0-1 0 0,0 0 1 0 0,1 1 0 0 0,-1-1-1 0 0,0 0 1 0 0,0 0 0 0 0,0 1-1 0 0,0-1 1 0 0,0 0 0 0 0,0 0-1 0 0,0 0 1 0 0,0 1 0 0 0,0-1-1 0 0,0 0 1 0 0,1 0 0 0 0,-1 1-1 0 0,0-1 1 0 0,0 0-1 0 0,-1 0 1 0 0,1 1 0 0 0,0 1 2246 0 0,3 13 7622 0 0,-1-13-9031 0 0,-2-2-771 0 0,1 0 1 0 0,-1 0-1 0 0,1 0 0 0 0,-1 1 1 0 0,1-1-1 0 0,-1 0 0 0 0,0 0 1 0 0,1 1-1 0 0,-1-1 0 0 0,1 1 0 0 0,-1-1 1 0 0,0 0-1 0 0,1 1 0 0 0,-1-1 1 0 0,0 1-1 0 0,1 0 0 0 0,-5 5-1547 0 0,0 0-3888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372 260 2759 0 0,'0'2'2744'0'0,"2"26"7863"0"0,0-13-6471 0 0,1-15-4052 0 0,0 0 1 0 0,1 0-1 0 0,-1-1 1 0 0,0 1-1 0 0,0-1 1 0 0,1 0-1 0 0,-1 0 1 0 0,0 0 0 0 0,0 0-1 0 0,0-1 1 0 0,0 1-1 0 0,0-1 1 0 0,0 0-1 0 0,-1 0 1 0 0,1 0-1 0 0,-1 0 1 0 0,4-3-1 0 0,15-14 95 0 0,-1 0 0 0 0,0-2 0 0 0,20-29 0 0 0,-30 36-191 0 0,0-1 0 0 0,-1 0 0 0 0,-1-1 0 0 0,0 0 0 0 0,-1-1 0 0 0,7-23 0 0 0,-14 39-2 0 0,0-1 0 0 0,1 1-1 0 0,-1-1 1 0 0,0 0 0 0 0,0 1-1 0 0,1-1 1 0 0,-1 0 0 0 0,0 1 0 0 0,-1-1-1 0 0,1 1 1 0 0,0-1 0 0 0,0 0 0 0 0,-2-1-1 0 0,2 2 3 0 0,0 0 1 0 0,-1 0-1 0 0,1 0 0 0 0,-1 0 0 0 0,0 1 1 0 0,1-1-1 0 0,-1 0 0 0 0,0 1 0 0 0,1-1 1 0 0,-1 0-1 0 0,0 1 0 0 0,0-1 0 0 0,1 1 1 0 0,-1-1-1 0 0,0 1 0 0 0,0-1 0 0 0,-1 1 0 0 0,-1-1-6 0 0,0 0-1 0 0,0 1 0 0 0,0 0 0 0 0,0 0 1 0 0,0 0-1 0 0,-1 0 0 0 0,1 0 0 0 0,0 1 0 0 0,0-1 1 0 0,0 1-1 0 0,0 0 0 0 0,-4 1 0 0 0,-14 8 1 0 0,0 1 0 0 0,1 0-1 0 0,-19 14 1 0 0,7-4-26 0 0,-36 23 14 0 0,-74 63-1 0 0,110-80 28 0 0,1 3 1 0 0,1 0-1 0 0,1 2 0 0 0,-24 36 0 0 0,50-63 13 0 0,0 0-1 0 0,0 0 1 0 0,0 1-1 0 0,1-1 1 0 0,-1 0-1 0 0,1 1 0 0 0,-2 8 1 0 0,4-12-6 0 0,0-1 1 0 0,0 1 0 0 0,-1 0-1 0 0,1-1 1 0 0,0 1-1 0 0,0-1 1 0 0,0 1 0 0 0,1 0-1 0 0,-1-1 1 0 0,0 1-1 0 0,0-1 1 0 0,1 1-1 0 0,-1-1 1 0 0,1 1 0 0 0,0-1-1 0 0,-1 1 1 0 0,1-1-1 0 0,0 1 1 0 0,0-1-1 0 0,0 0 1 0 0,0 0 0 0 0,0 1-1 0 0,0-1 1 0 0,0 0-1 0 0,0 0 1 0 0,1 0-1 0 0,-1 0 1 0 0,0 0 0 0 0,1 0-1 0 0,-1-1 1 0 0,0 1-1 0 0,2 0 1 0 0,3 1 20 0 0,1 0 1 0 0,-1 0-1 0 0,0-1 1 0 0,0 0-1 0 0,1-1 0 0 0,-1 1 1 0 0,0-1-1 0 0,1 0 1 0 0,-1-1-1 0 0,1 0 1 0 0,-1 0-1 0 0,10-3 1 0 0,7-3 107 0 0,44-19 1 0 0,-55 21-95 0 0,24-13 15 0 0,0 0 0 0 0,-2-3 0 0 0,53-40 0 0 0,-83 59-54 0 0,4-5 3 0 0,0 0 0 0 0,0 0 1 0 0,0-1-1 0 0,11-14 0 0 0,-18 20 274 0 0,-1 4-250 0 0,-1-1-1 0 0,0 0 0 0 0,0 1 1 0 0,0-1-1 0 0,0 0 0 0 0,0 0 1 0 0,0 1-1 0 0,-2 1 0 0 0,-2 2 36 0 0,-4 8-18 0 0,-26 39 40 0 0,31-46-113 0 0,1 1 0 0 0,0-1 0 0 0,0 1 0 0 0,1 0-1 0 0,0-1 1 0 0,-3 13 0 0 0,5-18-68 0 0,0 0-1 0 0,0 0 0 0 0,0 1 1 0 0,0-1-1 0 0,0 0 1 0 0,0 0-1 0 0,0 1 0 0 0,0-1 1 0 0,0 0-1 0 0,1 1 0 0 0,-1-1 1 0 0,1 0-1 0 0,-1 0 1 0 0,1 0-1 0 0,-1 0 0 0 0,1 1 1 0 0,-1-1-1 0 0,1 0 1 0 0,0 0-1 0 0,0 0 0 0 0,0 0 1 0 0,0 0-1 0 0,1 1 1 0 0,0-1-219 0 0,1 1 1 0 0,-1-1-1 0 0,0 0 1 0 0,1 0-1 0 0,-1 0 1 0 0,0 0-1 0 0,1-1 1 0 0,-1 1 0 0 0,1-1-1 0 0,-1 1 1 0 0,4-1-1 0 0,9 0-1312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16 298 9703 0 0,'0'0'2102'0'0,"-7"-2"2499"0"0,6 0-4450 0 0,0 1 1 0 0,0-1-1 0 0,0 0 1 0 0,0 1-1 0 0,0-1 0 0 0,1 0 1 0 0,-1 0-1 0 0,1 1 1 0 0,-1-1-1 0 0,1 0 1 0 0,0 0-1 0 0,-1 0 0 0 0,1 1 1 0 0,0-1-1 0 0,0 0 1 0 0,1 0-1 0 0,-1 0 1 0 0,0 0-1 0 0,1 0 0 0 0,-1 1 1 0 0,1-1-1 0 0,-1 0 1 0 0,1 0-1 0 0,0 1 1 0 0,1-3-1 0 0,4-8 178 0 0,0 2 1 0 0,12-18-1 0 0,-15 24-206 0 0,8-11-82 0 0,1 1-1 0 0,0 0 1 0 0,1 1 0 0 0,0 1-1 0 0,1 0 1 0 0,0 1 0 0 0,21-13 0 0 0,-9 9 15 0 0,1 1 1 0 0,0 1 0 0 0,47-15 0 0 0,-68 26-8 0 0,0 0-1 0 0,0 1 1 0 0,0 0-1 0 0,1 0 1 0 0,-1 0 0 0 0,0 0-1 0 0,13 2 1 0 0,-17-1-35 0 0,0 0 0 0 0,0 1 1 0 0,-1-1-1 0 0,1 1 0 0 0,0-1 0 0 0,0 1 1 0 0,-1 0-1 0 0,1 0 0 0 0,-1 0 1 0 0,1 0-1 0 0,0 0 0 0 0,-1 0 0 0 0,0 0 1 0 0,1 0-1 0 0,-1 1 0 0 0,0-1 0 0 0,1 0 1 0 0,-1 1-1 0 0,0-1 0 0 0,0 1 1 0 0,0 0-1 0 0,-1-1 0 0 0,1 1 0 0 0,0 0 1 0 0,0-1-1 0 0,-1 1 0 0 0,1 0 0 0 0,-1 0 1 0 0,0 0-1 0 0,0-1 0 0 0,1 4 0 0 0,-1 2 38 0 0,0 1-1 0 0,0-1 1 0 0,-1 1-1 0 0,0-1 0 0 0,0 1 1 0 0,-3 8-1 0 0,-15 43 168 0 0,8-33-298 0 0,-21 35 0 0 0,12-27-7357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16127 0 0,'0'0'738'0'0,"1"-2"-16"0"0,-1 1-562 0 0,2-3-37 0 0,10-2-122 0 0,-10 6 85 0 0,0-1 0 0 0,-1 1 0 0 0,1 0 0 0 0,0 0-1 0 0,-1 0 1 0 0,1 0 0 0 0,0 1 0 0 0,-1-1 0 0 0,1 0 0 0 0,0 1 0 0 0,-1-1-1 0 0,1 1 1 0 0,0-1 0 0 0,-1 1 0 0 0,1 0 0 0 0,-1 0 0 0 0,0 0-1 0 0,1-1 1 0 0,-1 1 0 0 0,0 1 0 0 0,1-1 0 0 0,-1 0 0 0 0,2 2-1 0 0,4 4 768 0 0,-1 1 0 0 0,10 13-1 0 0,-14-18-774 0 0,83 133 1277 0 0,-71-114-1529 0 0,-6-9-4 0 0,16 19-1 0 0,-21-29-373 0 0,1 1 0 0 0,-1-1 0 0 0,1 0 0 0 0,0 0 0 0 0,5 3 0 0 0,1-2-1210 0 0,0-4-20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133 171 6447 0 0,'0'0'17189'0'0,"-1"0"-16947"0"0,-4 1-145 0 0,1 0 1 0 0,0 1-1 0 0,0 0 0 0 0,0-1 1 0 0,0 1-1 0 0,0 1 1 0 0,0-1-1 0 0,0 1 0 0 0,0-1 1 0 0,1 1-1 0 0,0 0 0 0 0,-1 0 1 0 0,-2 5-1 0 0,-4 4 70 0 0,1 1 0 0 0,-11 20 0 0 0,12-20-139 0 0,1-3-3 0 0,5-7-17 0 0,0 1 1 0 0,0-1-1 0 0,0 0 1 0 0,0 1-1 0 0,0 0 0 0 0,1-1 1 0 0,0 1-1 0 0,-1 0 0 0 0,2 0 1 0 0,-2 6-1 0 0,1-7-6 0 0,-1 1-1 0 0,5 11-19 0 0,-2-13 39 0 0,0 1 0 0 0,1 0 0 0 0,-1-1 0 0 0,0 1 0 0 0,1-1 0 0 0,0 0-1 0 0,-1 0 1 0 0,1 1 0 0 0,0-1 0 0 0,0 0 0 0 0,0 0 0 0 0,1-1 0 0 0,-1 1-1 0 0,0 0 1 0 0,1-1 0 0 0,-1 1 0 0 0,1-1 0 0 0,3 2 0 0 0,3 0 62 0 0,0 0 1 0 0,1 0 0 0 0,-1 0-1 0 0,12 0 1 0 0,-15-1-84 0 0,-5-2 0 0 0,1 1 0 0 0,0-1 0 0 0,-1 0 0 0 0,1 0 0 0 0,0 0 0 0 0,0 0 0 0 0,-1 0 0 0 0,1 0 0 0 0,0 0 0 0 0,-1-1 0 0 0,1 1 0 0 0,0-1 0 0 0,-1 1 0 0 0,1-1 0 0 0,-1 1 0 0 0,3-2 0 0 0,-3 1 3 0 0,1 0 0 0 0,0 0 0 0 0,0 0 1 0 0,-1 0-1 0 0,1 0 0 0 0,0 0 0 0 0,-1-1 0 0 0,0 1 0 0 0,1 0 0 0 0,-1-1 0 0 0,0 0 1 0 0,1 1-1 0 0,-1-1 0 0 0,0 0 0 0 0,0 1 0 0 0,0-1 0 0 0,-1 0 0 0 0,1 0 0 0 0,0 0 1 0 0,-1 0-1 0 0,1 0 0 0 0,-1 0 0 0 0,0 0 0 0 0,1 1 0 0 0,-1-5 0 0 0,0-5 28 0 0,-1 0-1 0 0,0 0 0 0 0,-3-17 1 0 0,2 14-15 0 0,-2-9-111 0 0,-1-9 170 0 0,-3-53 0 0 0,8 76-269 0 0,0-1 0 0 0,1 1 0 0 0,0-1 0 0 0,1 1 0 0 0,-1-1 0 0 0,2 1 0 0 0,-1 0 0 0 0,2 0 0 0 0,-1 0 0 0 0,6-10 0 0 0,-8 17-19 0 0,1-1 0 0 0,0 0 0 0 0,-1 1 0 0 0,1 0 1 0 0,0-1-1 0 0,0 1 0 0 0,0 0 0 0 0,1 0 0 0 0,-1 0 0 0 0,1 0 0 0 0,-1 0 0 0 0,1 1 0 0 0,-1-1 0 0 0,1 1 0 0 0,3-2 1 0 0,11-1-1362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71 2303 0 0,'0'-7'185'0'0,"0"-1"147"0"0,0 0 0 0 0,-2-15 0 0 0,1 20 706 0 0,1 1-1 0 0,-1 0 1 0 0,0-1 0 0 0,0 1 0 0 0,0 0-1 0 0,0-1 1 0 0,-3-3 0 0 0,3 6-826 0 0,1 0 0 0 0,-1-1 0 0 0,1 1 0 0 0,-1 0 0 0 0,1 0-1 0 0,-1 0 1 0 0,1-1 0 0 0,-1 1 0 0 0,1 0 0 0 0,-1 0 0 0 0,1 0 0 0 0,-1 0 0 0 0,1 0 0 0 0,-1 0 0 0 0,0 0 0 0 0,1 0 0 0 0,-1 0 0 0 0,1 1-1 0 0,-1-1 1 0 0,1 0 0 0 0,-1 0 0 0 0,1 0 0 0 0,-1 1 0 0 0,1-1 0 0 0,-1 0 0 0 0,-13 8 525 0 0,14-8-591 0 0,-5 3 109 0 0,0 1 0 0 0,0 0 1 0 0,1 1-1 0 0,-1-1 0 0 0,1 1 0 0 0,0 0 0 0 0,-4 5 0 0 0,-23 41 652 0 0,26-41-779 0 0,-115 250 952 0 0,19-35-923 0 0,-71 79-835 0 0,114-203-603 0 0,44-78 1164 0 0,1-2 127 0 0,1 1 0 0 0,-16 40 0 0 0,24-40-843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6911 0 0,'0'0'528'0'0,"-19"-6"4771"0"0,14 6-4809 0 0,-1 0 0 0 0,0 0 0 0 0,1 1 1 0 0,-1 0-1 0 0,0 0 0 0 0,1 1 0 0 0,-1-1 0 0 0,-4 3 1 0 0,-18 4 214 0 0,19-6-591 0 0,0 1 1 0 0,0 0-1 0 0,1 1 0 0 0,-1 0 0 0 0,0 0 0 0 0,1 1 1 0 0,0 0-1 0 0,0 0 0 0 0,1 1 0 0 0,0 0 0 0 0,0 1 1 0 0,0-1-1 0 0,-6 9 0 0 0,-7 11 113 0 0,0 1 0 0 0,-21 40 0 0 0,23-36 72 0 0,13-23-175 0 0,1 1 0 0 0,0 0 0 0 0,0 0-1 0 0,1 1 1 0 0,0-1 0 0 0,0 1 0 0 0,1-1 0 0 0,-1 20 0 0 0,3-25-82 0 0,0 0-1 0 0,0 0 1 0 0,0 0-1 0 0,1-1 1 0 0,-1 1 0 0 0,1 0-1 0 0,0 0 1 0 0,0 0 0 0 0,1-1-1 0 0,-1 1 1 0 0,3 3-1 0 0,-2-4-6 0 0,-1-1 0 0 0,1 0 0 0 0,0 0 0 0 0,0 0 0 0 0,0 0-1 0 0,0 0 1 0 0,1 0 0 0 0,-1 0 0 0 0,0-1 0 0 0,1 1 0 0 0,-1-1-1 0 0,1 1 1 0 0,0-1 0 0 0,-1 0 0 0 0,1 0 0 0 0,5 1-1 0 0,-4-2 11 0 0,1 1 0 0 0,0-1-1 0 0,-1 0 1 0 0,1 0-1 0 0,0-1 1 0 0,-1 1-1 0 0,1-1 1 0 0,-1 0-1 0 0,1 0 1 0 0,-1-1-1 0 0,1 1 1 0 0,-1-1-1 0 0,0 0 1 0 0,5-3-1 0 0,1-1 20 0 0,-1 0 1 0 0,1 0-1 0 0,-2-1 0 0 0,17-15 1 0 0,2-7-28 0 0,44-63 1 0 0,-59 74-200 0 0,0-2 0 0 0,-2 1 0 0 0,0-2 0 0 0,14-40 0 0 0,-22 54-17 0 0,-1 0-1 0 0,1-1 1 0 0,-1 1 0 0 0,-1-1-1 0 0,1-10 1 0 0,-1 14 28 0 0,-1 0 1 0 0,1 0 0 0 0,-1 0 0 0 0,0 1-1 0 0,0-1 1 0 0,0 0 0 0 0,0 0-1 0 0,0 0 1 0 0,-1 1 0 0 0,0-1-1 0 0,-3-4 1 0 0,4 6-172 0 0,-2 2-440 0 0,3 0 681 0 0,0 0 0 0 0,0 0-1 0 0,0-1 1 0 0,-1 1 0 0 0,1 0 0 0 0,0 0 0 0 0,0 0 0 0 0,-1 0 0 0 0,1 0 0 0 0,0 0 0 0 0,0 0 0 0 0,-1 0 0 0 0,1 0 0 0 0,0 0 0 0 0,0 0 0 0 0,-1 0 0 0 0,1 0 0 0 0,0 0 0 0 0,0 0 0 0 0,-1 0 0 0 0,1 0 0 0 0,0 0-1 0 0,0 0 1 0 0,-1 0 0 0 0,1 1 0 0 0,0-1 0 0 0,0 0 0 0 0,0 0 0 0 0,-1 0 0 0 0,1 0 0 0 0,0 0 0 0 0,0 1 0 0 0,0-1 0 0 0,-1 0 0 0 0,1 0 0 0 0,0 0 0 0 0,0 1 0 0 0,0-1 0 0 0,0 0 0 0 0,0 0 0 0 0,0 0 0 0 0,-1 1-1 0 0,1-1 1 0 0,0 0 0 0 0,0 0 0 0 0,0 1 0 0 0,0-1 0 0 0,0 0 0 0 0,0 0 0 0 0,0 1 0 0 0,0-1 0 0 0,0 0 0 0 0,0 0 0 0 0,0 1 0 0 0,0-1 0 0 0,0 0 0 0 0,0 0 0 0 0,1 1 0 0 0,1 7-1086 0 0,2 1-8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687 519 14655 0 0,'0'-2'671'0'0,"12"-51"795"0"0,-10 36-698 0 0,2 0 0 0 0,0 1-1 0 0,7-20 1 0 0,49-92 1027 0 0,-12 26-1571 0 0,15-44-271 0 0,-63 145-35 0 0,-1 2-168 0 0,-1-1 221 0 0,1 1 0 0 0,-1-1 0 0 0,1 1-1 0 0,-1 0 1 0 0,1 0 0 0 0,0 0 0 0 0,-1 0-1 0 0,1 0 1 0 0,0 0 0 0 0,0 0 0 0 0,0 1 0 0 0,-2 1-1 0 0,-1 1-22 0 0,-14 15 1 0 0,2 1 0 0 0,-23 33 0 0 0,-23 49 172 0 0,43-70-15 0 0,-244 447 1292 0 0,234-423-1257 0 0,3 2 0 0 0,2 0 0 0 0,3 2-1 0 0,-21 94 1 0 0,39-139-145 0 0,0 0-1 0 0,-2-1 1 0 0,0 1 0 0 0,0-1-1 0 0,-1 0 1 0 0,-13 22-1 0 0,12-26-193 0 0,0-1-1 0 0,0 1 0 0 0,-1-1 1 0 0,0 0-1 0 0,-1-1 0 0 0,0 0 1 0 0,0-1-1 0 0,-1 1 0 0 0,-10 5 1 0 0,7-6-276 0 0,-1 0-1 0 0,0 0 1 0 0,-15 4 0 0 0,23-9 97 0 0,-1 0 0 0 0,0 0-1 0 0,0-1 1 0 0,1 0 0 0 0,-1 0 0 0 0,0-1-1 0 0,0 0 1 0 0,0 0 0 0 0,-7-1 0 0 0,2-3-1206 0 0,2-2-44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45 145 3223 0 0,'-7'1'283'0'0,"-31"-2"16176"0"0,40 1-15819 0 0,7 1-362 0 0,1 0 0 0 0,-1-1 0 0 0,0 0 1 0 0,0-1-1 0 0,18-3 0 0 0,48-15 285 0 0,-46 11-305 0 0,160-50 919 0 0,-109 32-751 0 0,-51 17-485 0 0,39-5-1 0 0,-3 7-4388 0 0,-55 6 3044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28 7831 0 0,'1'-1'356'0'0,"6"-4"-288"0"0,-1 2 0 0 0,1-1 0 0 0,-1 1 0 0 0,12-4-1 0 0,-15 6 164 0 0,0 0-1 0 0,1 0 0 0 0,-1 1 1 0 0,1-1-1 0 0,-1 1 0 0 0,0 0 1 0 0,1 0-1 0 0,-1 0 0 0 0,1 0 1 0 0,-1 1-1 0 0,0-1 0 0 0,5 2 1 0 0,-8-2-101 0 0,1 1-1 0 0,-1-1 1 0 0,1 1 0 0 0,-1-1 0 0 0,0 1 0 0 0,1-1 0 0 0,-1 1 0 0 0,1-1 0 0 0,-1 1-1 0 0,0 0 1 0 0,0-1 0 0 0,1 1 0 0 0,-1-1 0 0 0,0 1 0 0 0,0 0 0 0 0,0-1-1 0 0,0 1 1 0 0,0 0 0 0 0,0-1 0 0 0,0 2 0 0 0,1 0 197 0 0,-1 3-114 0 0,0 0 0 0 0,0 0 0 0 0,0 0 0 0 0,-1 0-1 0 0,1 0 1 0 0,-1 0 0 0 0,0 0 0 0 0,-1 0 0 0 0,-2 7 0 0 0,-4 7 342 0 0,-11 18 0 0 0,12-23-300 0 0,-133 233 2510 0 0,104-185-2262 0 0,-248 409 751 0 0,283-470-1254 0 0,-134 210-6829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17447 0 0,'0'0'1580'0'0,"1"2"-1296"0"0,7 4-151 0 0,-1 0 0 0 0,1 0 0 0 0,0-1 0 0 0,0 0-1 0 0,0 0 1 0 0,1-1 0 0 0,-1 0 0 0 0,1-1 0 0 0,0 1 0 0 0,0-2 0 0 0,1 1-1 0 0,-1-1 1 0 0,0-1 0 0 0,16 1 0 0 0,9-1 553 0 0,-1-2-1 0 0,63-10 0 0 0,59-16 206 0 0,245-76 0 0 0,-332 80-2200 0 0,-25 4-5109 0 0,-14 2-1086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10135 0 0,'0'0'919'0'0,"-1"2"-759"0"0,-75 129 5727 0 0,-140 261-738 0 0,153-263-4959 0 0,-129 192 1 0 0,186-312-191 0 0,-7 10 0 0 0,0-2 0 0 0,-1 1 0 0 0,-17 15 0 0 0,28-32-8 0 0,4-6-12 0 0,3-5-32 0 0,7-10-109 0 0,1 2 1 0 0,1-1-1 0 0,0 2 0 0 0,28-29 0 0 0,-24 28 106 0 0,1 1 1 0 0,0 1-1 0 0,28-19 0 0 0,-36 29 70 0 0,-1 0-1 0 0,0 0 0 0 0,1 2 1 0 0,0-1-1 0 0,0 1 0 0 0,1 0 1 0 0,-1 1-1 0 0,1 0 0 0 0,0 1 1 0 0,11-1-1 0 0,-20 3 23 0 0,1 0 1 0 0,-1 0 0 0 0,1 0-1 0 0,-1 0 1 0 0,1 1 0 0 0,-1-1-1 0 0,1 1 1 0 0,-1 0 0 0 0,1-1-1 0 0,-1 1 1 0 0,0 0 0 0 0,1 0-1 0 0,-1 1 1 0 0,0-1-1 0 0,0 0 1 0 0,4 4 0 0 0,-3-2 30 0 0,-1 0-1 0 0,1 0 1 0 0,-1 0 0 0 0,1 0 0 0 0,-1 1 0 0 0,0-1 0 0 0,-1 1 0 0 0,1 0-1 0 0,2 6 1 0 0,0 5 108 0 0,-1 0 1 0 0,-1 1-1 0 0,0 0 0 0 0,0 18 0 0 0,-2-31-167 0 0,1 24 106 0 0,-2-16-144 0 0,1-1 1 0 0,1 1 0 0 0,0 0 0 0 0,5 20 0 0 0,-5-29-217 0 0,10 1-455 0 0,-8-3 320 0 0,0 1 1 0 0,-1-1-1 0 0,1 0 0 0 0,0 0 0 0 0,-1 0 0 0 0,1 0 1 0 0,0-1-1 0 0,-1 1 0 0 0,1-1 0 0 0,-1 1 0 0 0,1-1 1 0 0,-1 0-1 0 0,5-2 0 0 0,9-6-6227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46 8287 0 0,'2'1'4610'0'0,"4"4"-2750"0"0,1 0 0 0 0,0 0 1 0 0,11 5-1 0 0,-12-7-1597 0 0,1-1 1 0 0,-1 0 0 0 0,1 0-1 0 0,-1 0 1 0 0,1-1-1 0 0,0 0 1 0 0,-1 0-1 0 0,11-1 1 0 0,68-3 511 0 0,-71 1-661 0 0,-1 0 0 0 0,0 0 0 0 0,0-1 0 0 0,18-7 0 0 0,-29 10-128 0 0,0-1 1 0 0,0 0-1 0 0,0 0 0 0 0,0 0 1 0 0,0 0-1 0 0,-1 0 0 0 0,1 0 1 0 0,0-1-1 0 0,0 1 0 0 0,-1 0 1 0 0,1-1-1 0 0,-1 0 0 0 0,1 1 1 0 0,-1-1-1 0 0,0 0 0 0 0,0 0 1 0 0,0 0-1 0 0,0 0 0 0 0,0 1 1 0 0,0-1-1 0 0,0-1 0 0 0,0 1 1 0 0,0-2-1 0 0,-1 3-8 0 0,-1 0 0 0 0,1 0 0 0 0,0 0 0 0 0,-1 0 0 0 0,1 0 0 0 0,0 0 0 0 0,-1 0 0 0 0,1 0 0 0 0,-1 0 0 0 0,1 0 0 0 0,-1 0 0 0 0,0 0 1 0 0,1 1-1 0 0,-1-1 0 0 0,0 0 0 0 0,0 1 0 0 0,1-1 0 0 0,-1 0 0 0 0,0 1 0 0 0,0-1 0 0 0,0 1 0 0 0,0-1 0 0 0,0 1 0 0 0,0-1 0 0 0,-1 1 0 0 0,-2-2-24 0 0,1 1 0 0 0,-1 0 0 0 0,1 1-1 0 0,-1-1 1 0 0,-6 0 0 0 0,2 2 12 0 0,0-1 0 0 0,0 2-1 0 0,0-1 1 0 0,1 1 0 0 0,-1 0-1 0 0,0 1 1 0 0,-8 4 0 0 0,-5 2-2 0 0,-24 17-1 0 0,24-13 71 0 0,1 2 0 0 0,0-1 0 0 0,2 2 0 0 0,-1 1 0 0 0,2 0 0 0 0,0 1 0 0 0,2 1 0 0 0,0 0 0 0 0,-20 35 0 0 0,32-48-15 0 0,0 0 0 0 0,1-1 0 0 0,0 1-1 0 0,0 0 1 0 0,0 1 0 0 0,1-1-1 0 0,0 0 1 0 0,-1 12 0 0 0,2-16-14 0 0,0 1 0 0 0,1-1-1 0 0,-1 1 1 0 0,0-1 0 0 0,1 0 0 0 0,-1 1 0 0 0,1-1 0 0 0,0 0 0 0 0,0 1-1 0 0,0-1 1 0 0,0 0 0 0 0,0 0 0 0 0,0 0 0 0 0,1 0 0 0 0,-1 0 0 0 0,0 0-1 0 0,1 0 1 0 0,0 0 0 0 0,0-1 0 0 0,-1 1 0 0 0,1-1 0 0 0,0 1 0 0 0,0-1-1 0 0,0 1 1 0 0,4 1 0 0 0,3 0-75 0 0,0-1 1 0 0,0 1-1 0 0,0-1 0 0 0,0-1 1 0 0,1 0-1 0 0,-1 0 0 0 0,0 0 1 0 0,0-2-1 0 0,1 1 0 0 0,16-4 1 0 0,2-1-390 0 0,0-2 0 0 0,32-11 1 0 0,-42 11-776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50 2303 0 0,'46'-20'117'0'0,"-9"4"2358"0"0,1 2 10632 0 0,-48 21-11827 0 0,-123 80 1371 0 0,84-52-2545 0 0,-125 91-106 0 0,87-62 0 0 0,65-48 0 0 0,-22 21 0 0 0,37-30 0 0 0,0 0 0 0 0,1 0 0 0 0,0 0 0 0 0,1 1 0 0 0,-1 0 0 0 0,-7 16 0 0 0,12-23 0 0 0,1 0 0 0 0,-1 1 0 0 0,1-1 0 0 0,-1 0 0 0 0,1 1 1 0 0,-1-1-1 0 0,1 1 0 0 0,0-1 0 0 0,0 1 0 0 0,0-1 0 0 0,0 1 0 0 0,0-1 0 0 0,0 0 0 0 0,0 1 0 0 0,0-1 0 0 0,1 1 0 0 0,-1-1 0 0 0,0 0 0 0 0,1 1 0 0 0,-1-1 0 0 0,1 1 1 0 0,0-1-1 0 0,-1 0 0 0 0,1 0 0 0 0,0 1 0 0 0,0-1 0 0 0,0 0 0 0 0,0 0 0 0 0,0 0 0 0 0,0 0 0 0 0,0 0 0 0 0,0 0 0 0 0,0 0 0 0 0,0-1 0 0 0,1 1 0 0 0,-1 0 0 0 0,0-1 1 0 0,1 1-1 0 0,0 0 0 0 0,6 2-10 0 0,0 0 1 0 0,0-1 0 0 0,0 0-1 0 0,0-1 1 0 0,13 2 0 0 0,189 0-2906 0 0,-182-4 1427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38 11055 0 0,'3'-8'8482'0'0,"-16"7"-7502"0"0,11 1-906 0 0,0-1 0 0 0,0 1 0 0 0,-1 0 0 0 0,1 0-1 0 0,0 0 1 0 0,0 0 0 0 0,-1 1 0 0 0,-3 0 0 0 0,-3 2-18 0 0,1 1 0 0 0,-1 0 0 0 0,1 0 1 0 0,0 1-1 0 0,0 0 0 0 0,0 1 0 0 0,-8 7 1 0 0,-46 48 270 0 0,52-50-277 0 0,1 0 0 0 0,0 1 0 0 0,0 0 0 0 0,-12 26 0 0 0,18-33-30 0 0,1 0-1 0 0,0 0 1 0 0,0 0 0 0 0,1 0 0 0 0,-1 0-1 0 0,1 0 1 0 0,0 0 0 0 0,0 1 0 0 0,1-1-1 0 0,0 0 1 0 0,0 0 0 0 0,0 1-1 0 0,1-1 1 0 0,-1 0 0 0 0,1 1 0 0 0,3 8-1 0 0,-3-12 24 0 0,0 0 0 0 0,0 0 0 0 0,0 0-1 0 0,0-1 1 0 0,1 1 0 0 0,-1 0-1 0 0,0-1 1 0 0,1 1 0 0 0,-1-1-1 0 0,1 0 1 0 0,-1 1 0 0 0,1-1-1 0 0,0 0 1 0 0,0 0 0 0 0,-1 0-1 0 0,1 0 1 0 0,0 0 0 0 0,0 0-1 0 0,0-1 1 0 0,0 1 0 0 0,0-1-1 0 0,0 1 1 0 0,0-1 0 0 0,3 0-1 0 0,0 1 12 0 0,-1-1-1 0 0,1-1 0 0 0,-1 1 0 0 0,1-1 0 0 0,-1 1 0 0 0,1-1 1 0 0,-1 0-1 0 0,0-1 0 0 0,8-3 0 0 0,5-4-18 0 0,-1-1 0 0 0,0-1 1 0 0,-1 0-1 0 0,0-1 0 0 0,17-18 0 0 0,60-74 129 0 0,-87 98-163 0 0,2-3-23 0 0,5-5-231 0 0,12-20 0 0 0,-21 31 198 0 0,-1-1 0 0 0,0 0-1 0 0,0 0 1 0 0,0 0 0 0 0,-1-1-1 0 0,1 1 1 0 0,-1 0 0 0 0,0-1 0 0 0,0 1-1 0 0,0-7 1 0 0,-1 10-71 0 0,0-1 0 0 0,0 1-1 0 0,0 0 1 0 0,0 0 0 0 0,-1 0 0 0 0,1 0-1 0 0,0 0 1 0 0,-1 0 0 0 0,1 0 0 0 0,-1 0-1 0 0,1 0 1 0 0,-1 0 0 0 0,1 0 0 0 0,-1 0-1 0 0,0 0 1 0 0,1 1 0 0 0,-1-1 0 0 0,0 0-1 0 0,-1-1 1 0 0,0 1-196 0 0,0-1 0 0 0,-1 1-1 0 0,1 0 1 0 0,0 0 0 0 0,0 0 0 0 0,-1 0-1 0 0,1 1 1 0 0,-4-2 0 0 0,0 1-155 0 0,0 1-1 0 0,0-1 1 0 0,1 1 0 0 0,-1 0 0 0 0,0 1 0 0 0,0-1 0 0 0,-5 3 0 0 0,-3 1-1255 0 0,0 1 1 0 0,-21 12-1 0 0,33-17 1153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60 519 6911 0 0,'-2'0'14895'0'0,"-2"-1"-14541"0"0,0 0 1 0 0,0-1-1 0 0,-1 1 0 0 0,1-1 1 0 0,0 0-1 0 0,0 0 0 0 0,1 0 1 0 0,-1 0-1 0 0,0-1 1 0 0,1 1-1 0 0,-1-1 0 0 0,1 0 1 0 0,-4-4-1 0 0,7 6-229 0 0,0-12 119 0 0,1 3-103 0 0,1 1-1 0 0,0-1 1 0 0,1 1-1 0 0,-1-1 1 0 0,2 1-1 0 0,-1 0 1 0 0,2 1-1 0 0,-1-1 1 0 0,1 1-1 0 0,0-1 1 0 0,1 1-1 0 0,9-10 1 0 0,10-10 10 0 0,55-45 1 0 0,-66 62-120 0 0,12-10-29 0 0,0 1 0 0 0,2 2 0 0 0,31-16 0 0 0,93-37-325 0 0,-122 57 181 0 0,65-22-1451 0 0,-75 29 971 0 0,14-6-502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78 108 6447 0 0,'0'0'3639'0'0,"0"11"157"0"0,0 7-3259 0 0,-1 33 691 0 0,0-47-1133 0 0,0 1 0 0 0,0 0 0 0 0,0 0 0 0 0,0-1 1 0 0,-1 1-1 0 0,0-1 0 0 0,0 1 0 0 0,-4 6 0 0 0,-7 10 280 0 0,9-14-120 0 0,0 0 0 0 0,-1 0 0 0 0,1-1 0 0 0,-1 0 0 0 0,0 0 0 0 0,-12 10 1246 0 0,15-35-755 0 0,3 15-706 0 0,0-1 0 0 0,1 1-1 0 0,-1-1 1 0 0,1 1-1 0 0,0 0 1 0 0,1 0 0 0 0,-1 0-1 0 0,1 0 1 0 0,0 0 0 0 0,6-6-1 0 0,3-3-9 0 0,21-16 0 0 0,16-9-216 0 0,1 2-1 0 0,60-32 0 0 0,-101 63 164 0 0,1 1 0 0 0,0 0 1 0 0,0 0-1 0 0,0 1 0 0 0,0 0 0 0 0,19-3 0 0 0,-19 8 39 0 0,-9-1-4 0 0,0 1 0 0 0,0-1 0 0 0,1 1 0 0 0,-1-1-1 0 0,0 1 1 0 0,0 0 0 0 0,-1-1 0 0 0,1 1 0 0 0,0 0 0 0 0,0 0-1 0 0,-1 0 1 0 0,1-1 0 0 0,-1 1 0 0 0,0 0 0 0 0,0 0 0 0 0,1 0 0 0 0,-1 0-1 0 0,0 0 1 0 0,-1 3 0 0 0,-5 40 309 0 0,5-42-287 0 0,-5 20 140 0 0,-1 1-1 0 0,-1-1 1 0 0,-12 23-1 0 0,0-1-96 0 0,20-43 40 0 0,0-10-114 0 0,1 0 0 0 0,0 1 0 0 0,1-1 0 0 0,-1 1 0 0 0,2 0 0 0 0,-1-1-1 0 0,1 1 1 0 0,0 0 0 0 0,0 0 0 0 0,8-11 0 0 0,5-5-174 0 0,29-33-1 0 0,-40 50 155 0 0,5-4-26 0 0,0 0 0 0 0,0 0 1 0 0,1 1-1 0 0,0 0 0 0 0,1 1 0 0 0,0 0 0 0 0,21-10 0 0 0,-26 14 86 0 0,0 1-1 0 0,0 0 1 0 0,1 1 0 0 0,-1 0-1 0 0,1 0 1 0 0,-1 1-1 0 0,1 0 1 0 0,0 0 0 0 0,-1 0-1 0 0,1 1 1 0 0,0 0-1 0 0,-1 1 1 0 0,1 0 0 0 0,0 0-1 0 0,12 4 1 0 0,-18-4 8 0 0,0 0 1 0 0,0-1 0 0 0,0 1-1 0 0,-1 0 1 0 0,1 0-1 0 0,0 1 1 0 0,-1-1 0 0 0,1 0-1 0 0,0 1 1 0 0,-1-1-1 0 0,0 0 1 0 0,1 1 0 0 0,-1 0-1 0 0,0-1 1 0 0,0 1-1 0 0,2 3 1 0 0,-2-2 2 0 0,0 1 0 0 0,1-1 0 0 0,-2 0 0 0 0,1 1 0 0 0,0-1 0 0 0,-1 1-1 0 0,0-1 1 0 0,0 1 0 0 0,0 3 0 0 0,-1 5 64 0 0,-1-1-1 0 0,0 1 0 0 0,-1-1 0 0 0,-7 19 0 0 0,-33 110 14 0 0,34-104-663 0 0,7-22-2246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90 210 3679 0 0,'0'0'7891'0'0,"10"-2"-802"0"0,-9 5-7020 0 0,0-1 0 0 0,0 0 0 0 0,0 1 0 0 0,0-1 0 0 0,0 1 0 0 0,-1-1 0 0 0,1 1 1 0 0,-1-1-1 0 0,1 1 0 0 0,-1 0 0 0 0,0-1 0 0 0,0 1 0 0 0,0 0 0 0 0,-1-1 0 0 0,1 1 0 0 0,-1-1 0 0 0,1 1 0 0 0,-2 2 0 0 0,-1 6 114 0 0,0-1 0 0 0,-1 0 0 0 0,-7 13 0 0 0,5-10-103 0 0,-1-1-1 0 0,-1 0 0 0 0,0-1 1 0 0,0 0-1 0 0,-1 0 1 0 0,-20 18-1 0 0,27-28-31 0 0,-3 1-24 0 0,4-1 35 0 0,2-3-4 0 0,5-15-39 0 0,0 0 0 0 0,2 1 1 0 0,0 0-1 0 0,0 0 1 0 0,13-15-1 0 0,59-71-24 0 0,-63 83-52 0 0,1 0 0 0 0,0 2 0 0 0,1 0-1 0 0,1 2 1 0 0,0 0 0 0 0,24-13 0 0 0,-40 26 76 0 0,0 0 0 0 0,1 0 0 0 0,-1 0 0 0 0,0 0 0 0 0,1 1 1 0 0,-1 0-1 0 0,1 0 0 0 0,0 0 0 0 0,-1 0 0 0 0,1 1 0 0 0,6 0 0 0 0,-10 0 10 0 0,0 0 1 0 0,0 1-1 0 0,1-1 0 0 0,-1 1 0 0 0,0 0 1 0 0,0-1-1 0 0,-1 1 0 0 0,1 0 0 0 0,0-1 1 0 0,0 1-1 0 0,0 0 0 0 0,0 0 0 0 0,-1 0 0 0 0,1 0 1 0 0,0 0-1 0 0,-1 0 0 0 0,1 0 0 0 0,0 2 1 0 0,7 19 278 0 0,-7-16-259 0 0,-1 0-1 0 0,1 0 0 0 0,-1 0 1 0 0,0-1-1 0 0,-1 1 1 0 0,0 0-1 0 0,1 0 1 0 0,-2 0-1 0 0,-2 8 0 0 0,-3 6 278 0 0,-14 25-1 0 0,2-3-133 0 0,10-20-178 0 0,7-19 31 0 0,-1 1-20 0 0,67-102-669 0 0,-44 73 516 0 0,0 0 0 0 0,2 2-1 0 0,32-27 1 0 0,-43 41 89 0 0,0 1 0 0 0,1 0 0 0 0,0 1 0 0 0,0 0 0 0 0,0 0 0 0 0,1 2 0 0 0,0-1-1 0 0,0 2 1 0 0,1 0 0 0 0,14-3 0 0 0,-27 7 57 0 0,0 0 0 0 0,0-1 0 0 0,1 1 0 0 0,-1 0 0 0 0,0 0 0 0 0,0 0 0 0 0,0 0 0 0 0,0 0 0 0 0,1 0 0 0 0,-1 0 0 0 0,0 0 0 0 0,0 1 0 0 0,0-1 0 0 0,0 0 0 0 0,0 1 0 0 0,0-1 0 0 0,0 1 0 0 0,0-1 0 0 0,0 1 0 0 0,0-1 0 0 0,0 1 0 0 0,0 0 0 0 0,0 0 0 0 0,0-1 0 0 0,0 1 0 0 0,0 0 0 0 0,-1 0 0 0 0,1 0 0 0 0,0 0 0 0 0,-1 0 0 0 0,1 0 0 0 0,0 0 0 0 0,0 2 0 0 0,0-1 12 0 0,4 9 108 0 0,-1 0 0 0 0,0 1 0 0 0,-1 0 0 0 0,0 0 0 0 0,-1 0 0 0 0,2 22 0 0 0,-4 74-1 0 0,-1-96-176 0 0,-1-1-1 0 0,0 1 1 0 0,0-1-1 0 0,-1 0 1 0 0,0 0-1 0 0,-10 20 1 0 0,13-30-125 0 0,-3 6-4795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29 9671 0 0,'0'0'2192'0'0,"8"7"2366"0"0,-7-4-4449 0 0,0 0 1 0 0,0 0 0 0 0,-1 0 0 0 0,0 0-1 0 0,0 0 1 0 0,1 0 0 0 0,-2 0 0 0 0,1 1-1 0 0,0-1 1 0 0,-1 0 0 0 0,1 0 0 0 0,-1 0-1 0 0,0 0 1 0 0,0 0 0 0 0,0 0 0 0 0,-1 0-1 0 0,1-1 1 0 0,-3 5 0 0 0,-5 7 87 0 0,0-1-1 0 0,-15 17 1 0 0,12-15-100 0 0,-1 1-68 0 0,-11 12 219 0 0,2 2 1 0 0,-34 58-1 0 0,56-87-197 0 0,-1 0 1 0 0,0 0-1 0 0,1 0 0 0 0,0 0 0 0 0,-1 0 1 0 0,1 0-1 0 0,-1 0 0 0 0,1 0 0 0 0,0 0 1 0 0,0 0-1 0 0,0 0 0 0 0,0 0 0 0 0,0 0 1 0 0,0 0-1 0 0,0 0 0 0 0,0 0 0 0 0,0 0 0 0 0,0 0 1 0 0,0 0-1 0 0,1 0 0 0 0,-1 0 0 0 0,0 0 1 0 0,1 0-1 0 0,-1 0 0 0 0,2 2 0 0 0,-1-2 12 0 0,0 0-1 0 0,1 0 1 0 0,-1 0-1 0 0,0 0 0 0 0,1 0 1 0 0,-1 0-1 0 0,1-1 1 0 0,-1 1-1 0 0,1 0 1 0 0,-1-1-1 0 0,1 0 0 0 0,0 1 1 0 0,-1-1-1 0 0,1 0 1 0 0,0 0-1 0 0,1 1 0 0 0,6-1 20 0 0,0-1-1 0 0,-1 0 0 0 0,1 0 0 0 0,0 0 0 0 0,-1-1 0 0 0,1 0 0 0 0,-1-1 0 0 0,9-3 0 0 0,64-34 106 0 0,-79 38-180 0 0,6-2-3 0 0,-1 0 0 0 0,1-1-1 0 0,-1-1 1 0 0,0 1 0 0 0,-1-1-1 0 0,1 0 1 0 0,-1 0 0 0 0,-1-1 0 0 0,1 0-1 0 0,6-11 1 0 0,-9 12-27 0 0,0 0 1 0 0,0 1 0 0 0,-1-1-1 0 0,0 0 1 0 0,0-1 0 0 0,-1 1-1 0 0,1 0 1 0 0,-1 0 0 0 0,-1-1-1 0 0,1 1 1 0 0,-1-1 0 0 0,0 1-1 0 0,-1 0 1 0 0,1-1 0 0 0,-3-7-1 0 0,0 1-100 0 0,-13-49-448 0 0,14 56 423 0 0,0 0 0 0 0,0 1 0 0 0,-1-1 0 0 0,0 1 0 0 0,0 0 1 0 0,0 0-1 0 0,-1 0 0 0 0,-4-5 0 0 0,7 9-55 0 0,-17 8-305 0 0,13-4 315 0 0,1 0-1 0 0,0 1 0 0 0,-1 0 1 0 0,2 0-1 0 0,-1 0 0 0 0,0 1 1 0 0,1-1-1 0 0,0 1 0 0 0,0 0 1 0 0,0 0-1 0 0,-3 7 0 0 0,0 3-706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2 265 12031 0 0,'0'0'9927'0'0,"-1"2"-9453"0"0,75-88 2661 0 0,-52 60-3345 0 0,48-41 1 0 0,-55 55 111 0 0,2-1 1 0 0,-1 2-1 0 0,2 0 1 0 0,25-12-1 0 0,-34 20 47 0 0,0 0 0 0 0,0 0-1 0 0,0 1 1 0 0,0 0 0 0 0,14-1-1 0 0,47 1 34 0 0,-59 2 19 0 0,3 0-24 0 0,1 1-1 0 0,-1 0 1 0 0,0 1-1 0 0,20 5 1 0 0,-33-7 22 0 0,0 0 1 0 0,-1 1-1 0 0,1-1 0 0 0,0 0 1 0 0,-1 0-1 0 0,1 1 1 0 0,-1-1-1 0 0,1 0 1 0 0,0 0-1 0 0,-1 1 0 0 0,1-1 1 0 0,-1 1-1 0 0,1-1 1 0 0,-1 1-1 0 0,1-1 0 0 0,-1 0 1 0 0,0 1-1 0 0,1 0 1 0 0,0 0-1 0 0,-2 4 3 0 0,0-4-3 0 0,0 4-15 0 0,0 0 0 0 0,-1 0 0 0 0,0 0 0 0 0,0 0 0 0 0,-1 0 0 0 0,1-1 0 0 0,-1 1 0 0 0,0-1 0 0 0,0 1 0 0 0,-6 4 0 0 0,-1 5 24 0 0,-90 125 109 0 0,55-68-55 0 0,44-70-164 0 0,11-3-4783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53 12439 0 0,'3'-9'218'0'0,"-2"6"-141"0"0,-1 1 0 0 0,1-1 0 0 0,0 0 0 0 0,0 1-1 0 0,1-1 1 0 0,-1 1 0 0 0,0-1 0 0 0,1 1 0 0 0,-1 0 0 0 0,1 0 0 0 0,0 0 0 0 0,0 0 0 0 0,0 0 0 0 0,0 0 0 0 0,0 0 0 0 0,4-2 0 0 0,-6 4 36 0 0,0 0 0 0 0,0-1 0 0 0,1 1 0 0 0,-1 0 0 0 0,0 0 1 0 0,0 0-1 0 0,0 0 0 0 0,0 0 0 0 0,0-1 0 0 0,1 1 0 0 0,-1 0 0 0 0,0 0 1 0 0,0 0-1 0 0,0 0 0 0 0,1 0 0 0 0,-1 0 0 0 0,0 0 0 0 0,0 0 1 0 0,0 0-1 0 0,1 0 0 0 0,-1 0 0 0 0,0 0 0 0 0,0 0 0 0 0,0 0 0 0 0,1 0 1 0 0,-1 0-1 0 0,0 0 0 0 0,0 0 0 0 0,0 0 0 0 0,1 0 0 0 0,-1 0 1 0 0,0 0-1 0 0,0 0 0 0 0,0 0 0 0 0,1 1 0 0 0,-1-1 0 0 0,0 0 0 0 0,0 0 1 0 0,0 0-1 0 0,0 0 0 0 0,1 1 0 0 0,1 10 906 0 0,-6 17-1036 0 0,-7 19 647 0 0,-29 77-1 0 0,-29 43-135 0 0,33-86-271 0 0,-42 80 171 0 0,45-97-131 0 0,-35 92 0 0 0,65-147-757 0 0,0 0 1 0 0,0 1-1 0 0,1 0 0 0 0,0 0 0 0 0,0 10 1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 11519 0 0,'0'0'1040'0'0,"0"2"-853"0"0,-5 14 1275 0 0,1 1-1 0 0,1-1 1 0 0,0 1-1 0 0,1 0 1 0 0,1 0-1 0 0,2 31 1 0 0,0-34-1330 0 0,0-1 0 0 0,2 1 0 0 0,-1 0 0 0 0,2 0 0 0 0,0-1 0 0 0,0 0 1 0 0,2 0-1 0 0,11 23 0 0 0,-15-34-257 0 0,-1 0 0 0 0,0 0 0 0 0,1 0 0 0 0,-1 0 0 0 0,1 0 0 0 0,0 0 0 0 0,0-1 0 0 0,-1 1-1 0 0,1 0 1 0 0,0-1 0 0 0,1 0 0 0 0,-1 1 0 0 0,0-1 0 0 0,0 0 0 0 0,0 0 0 0 0,1 0 0 0 0,3 1 0 0 0,-4-2-128 0 0,1 0-1 0 0,-1 0 1 0 0,0 0 0 0 0,0 0-1 0 0,1-1 1 0 0,-1 1-1 0 0,0 0 1 0 0,0-1 0 0 0,1 0-1 0 0,-1 1 1 0 0,0-1-1 0 0,0 0 1 0 0,0 0 0 0 0,0 0-1 0 0,0 0 1 0 0,0-1-1 0 0,-1 1 1 0 0,1 0 0 0 0,2-3-1 0 0,54-57-6536 0 0,20-40 3253 0 0,26-30 2274 0 0,-79 110 1228 0 0,-6 10 11207 0 0,-23 63-7084 0 0,2-39-3786 0 0,-1 0 0 0 0,0 0-1 0 0,-1 0 1 0 0,0-1-1 0 0,-1 1 1 0 0,-1-1 0 0 0,-7 12-1 0 0,-36 51 548 0 0,-76 90 0 0 0,-24 36-371 0 0,75-74-339 0 0,-21 31-887 0 0,93-156 498 0 0,-1 2 121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67 7367 0 0,'0'0'667'0'0,"-8"2"-219"0"0,1 0 855 0 0,0 1 0 0 0,0 0-1 0 0,0 0 1 0 0,0 1 0 0 0,-7 5 0 0 0,3-1-439 0 0,1 0 1 0 0,-13 15 0 0 0,6-4-347 0 0,0 1 0 0 0,-19 32 0 0 0,30-40-345 0 0,-1-1 1 0 0,2 1-1 0 0,-1 0 0 0 0,2 0 0 0 0,0 0 0 0 0,-5 24 0 0 0,8-30-115 0 0,0 0 1 0 0,0 0-1 0 0,1 0 0 0 0,-1 1 0 0 0,2-1 0 0 0,-1 0 0 0 0,1 0 0 0 0,0 0 0 0 0,0 0 0 0 0,0 0 1 0 0,1 0-1 0 0,0 0 0 0 0,0 0 0 0 0,1 0 0 0 0,-1-1 0 0 0,6 8 0 0 0,-6-10-22 0 0,1-1-1 0 0,0 1 0 0 0,-1-1 1 0 0,1 1-1 0 0,1-1 1 0 0,-1 0-1 0 0,0 0 1 0 0,0 0-1 0 0,1 0 0 0 0,-1-1 1 0 0,1 0-1 0 0,-1 1 1 0 0,1-1-1 0 0,0 0 0 0 0,-1-1 1 0 0,1 1-1 0 0,0-1 1 0 0,0 0-1 0 0,0 0 1 0 0,-1 0-1 0 0,1 0 0 0 0,4-1 1 0 0,2 0 24 0 0,0-1 0 0 0,-1 0 0 0 0,1-1 0 0 0,-1 0 1 0 0,0 0-1 0 0,0-1 0 0 0,14-8 0 0 0,-7 2-27 0 0,0-2 0 0 0,-1 0 0 0 0,0 0 0 0 0,-1-2 0 0 0,20-23 0 0 0,-14 11 13 0 0,-1-1 0 0 0,24-43 0 0 0,55-148-6362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36 8751 0 0,'1'-7'910'0'0,"0"6"-503"0"0,-1 0 0 0 0,0 0 1 0 0,0 0-1 0 0,0 0 1 0 0,0 0-1 0 0,0-1 0 0 0,0 1 1 0 0,0 0-1 0 0,-1 0 1 0 0,1 0-1 0 0,0 0 0 0 0,-1 0 1 0 0,1 0-1 0 0,-1 0 0 0 0,1 0 1 0 0,-1 0-1 0 0,1 0 1 0 0,-2-2-1 0 0,1 3-229 0 0,0-1 0 0 0,0 0 0 0 0,0 1 1 0 0,0-1-1 0 0,0 0 0 0 0,0 1 0 0 0,0-1 0 0 0,0 1 0 0 0,0 0 0 0 0,0-1 1 0 0,0 1-1 0 0,0 0 0 0 0,0 0 0 0 0,0 0 0 0 0,-2-1 0 0 0,-2 2-112 0 0,-1-1-1 0 0,1 1 1 0 0,-1 0-1 0 0,1 0 1 0 0,-8 3-1 0 0,10-4 186 0 0,-12 5-240 0 0,0 0-1 0 0,1 1 1 0 0,0 1-1 0 0,-25 15 0 0 0,31-16-10 0 0,0 0-1 0 0,0 0 1 0 0,0 1 0 0 0,1 0-1 0 0,0 0 1 0 0,1 0-1 0 0,-1 1 1 0 0,-8 14-1 0 0,14-19-20 0 0,-1-1 1 0 0,1 1-1 0 0,0 0 0 0 0,0-1 0 0 0,0 1 1 0 0,0 0-1 0 0,0 0 0 0 0,1 0 0 0 0,-1 0 0 0 0,1-1 1 0 0,0 1-1 0 0,0 0 0 0 0,0 0 0 0 0,0 0 0 0 0,0 0 1 0 0,0 0-1 0 0,1 0 0 0 0,0 0 0 0 0,-1-1 1 0 0,1 1-1 0 0,2 3 0 0 0,1 2-98 0 0,1-2 1 0 0,-1 1-1 0 0,1 0 0 0 0,1-1 1 0 0,-1 0-1 0 0,10 8 0 0 0,6 5 36 0 0,-8-9 148 0 0,-1 1-1 0 0,-1 1 1 0 0,1 0-1 0 0,14 23 1 0 0,-24-32 2 0 0,0 0 1 0 0,0 1-1 0 0,0-1 1 0 0,0 1-1 0 0,-1-1 1 0 0,0 1-1 0 0,0 0 1 0 0,0 0-1 0 0,0 0 1 0 0,0 0-1 0 0,-1 0 1 0 0,0-1-1 0 0,1 1 1 0 0,-2 0-1 0 0,1 0 1 0 0,0 0-1 0 0,-1 0 1 0 0,0 0-1 0 0,0 0 0 0 0,0 0 1 0 0,0-1-1 0 0,0 1 1 0 0,-1 0-1 0 0,-3 6 1 0 0,2-6 11 0 0,0 0 1 0 0,-1 1-1 0 0,1-1 0 0 0,-1-1 1 0 0,0 1-1 0 0,0 0 1 0 0,0-1-1 0 0,0 0 1 0 0,-1 0-1 0 0,1 0 0 0 0,-1 0 1 0 0,0-1-1 0 0,1 0 1 0 0,-1 0-1 0 0,-9 3 0 0 0,2-3-25 0 0,1 0 0 0 0,-1 0 0 0 0,0-1 0 0 0,0 0-1 0 0,-23-2 1 0 0,31 0-62 0 0,-1 1-1 0 0,1-1 1 0 0,-1 0-1 0 0,1 0 1 0 0,0 0-1 0 0,-1-1 1 0 0,1 1 0 0 0,0-1-1 0 0,-7-5 1 0 0,9 6-152 0 0,0 0-1 0 0,1 0 1 0 0,-1-1 0 0 0,1 1 0 0 0,-1-1 0 0 0,1 1 0 0 0,0-1 0 0 0,-1 0-1 0 0,1 1 1 0 0,0-1 0 0 0,0 0 0 0 0,0 0 0 0 0,1 0 0 0 0,-1 1 0 0 0,0-1-1 0 0,1 0 1 0 0,-1 0 0 0 0,1 0 0 0 0,0 0 0 0 0,-1 0 0 0 0,1 0 0 0 0,0-1-1 0 0,1-2 1 0 0,1-12-1672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15407 0 0,'1'1'704'0'0,"12"19"-30"0"0,-10-14-432 0 0,0 0 1 0 0,1 0-1 0 0,0-1 0 0 0,0 1 0 0 0,0-1 0 0 0,1 0 0 0 0,0 0 1 0 0,0 0-1 0 0,0-1 0 0 0,1 1 0 0 0,11 6 0 0 0,-9-8-74 0 0,0 0-1 0 0,0 0 1 0 0,1-1 0 0 0,-1 0-1 0 0,1 0 1 0 0,0-1-1 0 0,-1 0 1 0 0,1-1 0 0 0,0 1-1 0 0,0-2 1 0 0,-1 1 0 0 0,13-4-1 0 0,-16 4-87 0 0,0-2 0 0 0,0 1 0 0 0,0-1 0 0 0,0 1 0 0 0,0-1 0 0 0,-1-1 0 0 0,1 1 1 0 0,-1-1-1 0 0,1 1 0 0 0,-1-1 0 0 0,0-1 0 0 0,0 1 0 0 0,-1 0 0 0 0,1-1 0 0 0,-1 0 0 0 0,1 0 0 0 0,-1 0 0 0 0,0 0 0 0 0,-1 0 0 0 0,1-1 0 0 0,-1 0 0 0 0,3-6 0 0 0,-4 9-113 0 0,0 0 0 0 0,-1 0-1 0 0,1 0 1 0 0,-1 0 0 0 0,0 0-1 0 0,1 0 1 0 0,-1 0 0 0 0,0 0-1 0 0,0 0 1 0 0,0 0 0 0 0,-1 0 0 0 0,1 0-1 0 0,0 0 1 0 0,-1 0 0 0 0,1 0-1 0 0,-1 0 1 0 0,0 1 0 0 0,0-1-1 0 0,-1-3 1 0 0,1 4 3 0 0,0 0-1 0 0,0 0 1 0 0,0 0 0 0 0,-1 0-1 0 0,1 0 1 0 0,0 0-1 0 0,-1 0 1 0 0,1 0 0 0 0,0 1-1 0 0,-1-1 1 0 0,1 0 0 0 0,-1 1-1 0 0,1-1 1 0 0,-1 1-1 0 0,1 0 1 0 0,-1-1 0 0 0,1 1-1 0 0,-1 0 1 0 0,1 0-1 0 0,-1 0 1 0 0,0 0 0 0 0,1 0-1 0 0,-1 1 1 0 0,1-1 0 0 0,-3 1-1 0 0,-9 2-27 0 0,1 1-1 0 0,-1 1 1 0 0,1 0 0 0 0,0 0-1 0 0,0 1 1 0 0,1 1-1 0 0,-1 0 1 0 0,1 0 0 0 0,-11 12-1 0 0,4-4 120 0 0,1 2-1 0 0,0 0 1 0 0,2 1-1 0 0,-18 25 1 0 0,27-34 52 0 0,1-1 0 0 0,0 1 1 0 0,0 0-1 0 0,1 1 0 0 0,0-1 0 0 0,-4 20 1 0 0,7-25-204 0 0,0 0 0 0 0,1-1 0 0 0,0 1 0 0 0,0 0 0 0 0,0 0 0 0 0,0 0 0 0 0,1-1 0 0 0,-1 1 0 0 0,2 5 0 0 0,-1-6-335 0 0,0-1 0 0 0,1 1 0 0 0,-1 0 0 0 0,0-1 1 0 0,1 1-1 0 0,0-1 0 0 0,-1 0 0 0 0,1 1 0 0 0,0-1 1 0 0,0 0-1 0 0,0 0 0 0 0,0 0 0 0 0,5 2 0 0 0,6 3-6423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7367 0 0,'14'10'14171'0'0,"-16"-16"-11897"0"0,-1-2-2256 0 0,1-1-1 0 0,0 0 0 0 0,0 0 0 0 0,1 0 0 0 0,0 0 0 0 0,0 0 0 0 0,1 0 0 0 0,0 0 0 0 0,1 0 0 0 0,0 0 0 0 0,1 0 0 0 0,-1 1 0 0 0,2-1 0 0 0,-1 0 0 0 0,1 1 0 0 0,1-1 0 0 0,-1 1 0 0 0,1 0 0 0 0,1 0 0 0 0,-1 0 0 0 0,1 1 1 0 0,1-1-1 0 0,0 1 0 0 0,0 1 0 0 0,0-1 0 0 0,0 1 0 0 0,9-6 0 0 0,1 1-240 0 0,1 0 1 0 0,0 1 0 0 0,1 1-1 0 0,0 1 1 0 0,0 0-1 0 0,1 1 1 0 0,-1 2 0 0 0,39-8-1 0 0,-42 11 208 0 0,1 0 1 0 0,-1 1-1 0 0,0 1 0 0 0,1 0 0 0 0,-1 1 0 0 0,0 1 0 0 0,1 0 0 0 0,-1 1 1 0 0,0 1-1 0 0,-1 1 0 0 0,1-1 0 0 0,14 9 0 0 0,-26-12 59 0 0,-1 0 1 0 0,0 1-1 0 0,1-1 0 0 0,-1 1 0 0 0,0-1 0 0 0,0 1 1 0 0,0 0-1 0 0,0 0 0 0 0,-1-1 0 0 0,1 2 0 0 0,0-1 1 0 0,-1 0-1 0 0,1 0 0 0 0,-1 0 0 0 0,0 1 0 0 0,2 4 1 0 0,-2-4 62 0 0,0 1 1 0 0,-1 0 0 0 0,1-1 0 0 0,-1 1-1 0 0,0 0 1 0 0,0 0 0 0 0,0-1 0 0 0,0 1 0 0 0,-1 0-1 0 0,-1 6 1 0 0,-1-1 54 0 0,-1 0 0 0 0,1 0-1 0 0,-2 0 1 0 0,1-1-1 0 0,-1 1 1 0 0,0-1 0 0 0,-1 0-1 0 0,-10 11 1 0 0,-2 1-126 0 0,1-1 44 0 0,-1 0 0 0 0,-31 24-1 0 0,44-39-240 0 0,0-1-1 0 0,0 1 1 0 0,0-1 0 0 0,-1 0-1 0 0,0 0 1 0 0,1-1-1 0 0,-1 1 1 0 0,0-1-1 0 0,0-1 1 0 0,-1 1-1 0 0,1-1 1 0 0,0 0-1 0 0,0 0 1 0 0,-1-1 0 0 0,-9 0-1 0 0,-22-10-4888 0 0,28 5-1712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434 169 11519 0 0,'21'-48'1061'0'0,"-13"33"-633"0"0,7-24 1 0 0,-13 34 601 0 0,-1 0-1 0 0,0 0 1 0 0,0-1 0 0 0,0-9 0 0 0,-1 14-975 0 0,0 0 0 0 0,1 0 1 0 0,-1 0-1 0 0,0-1 0 0 0,0 1 1 0 0,0 0-1 0 0,-1 0 0 0 0,1 0 1 0 0,0 0-1 0 0,0 0 0 0 0,0 0 0 0 0,-1 0 1 0 0,1 0-1 0 0,-1 0 0 0 0,1 0 1 0 0,-1 0-1 0 0,1 0 0 0 0,-1 0 1 0 0,1 0-1 0 0,-1 1 0 0 0,0-1 0 0 0,0 0 1 0 0,1 0-1 0 0,-1 1 0 0 0,0-1 1 0 0,0 0-1 0 0,0 1 0 0 0,0-1 1 0 0,0 1-1 0 0,0-1 0 0 0,0 1 0 0 0,0-1 1 0 0,0 1-1 0 0,0 0 0 0 0,0-1 1 0 0,0 1-1 0 0,0 0 0 0 0,0 0 1 0 0,0 0-1 0 0,0 0 0 0 0,0 0 0 0 0,0 0 1 0 0,-2 0-1 0 0,-4 2 192 0 0,0-1 0 0 0,0 1 0 0 0,1 0-1 0 0,-1 1 1 0 0,-7 3 0 0 0,12-5-244 0 0,-28 14-13 0 0,0 2-1 0 0,-49 36 0 0 0,-48 51-33 0 0,87-71 40 0 0,27-22 14 0 0,0 1 1 0 0,0 0-1 0 0,1 1 0 0 0,-13 19 0 0 0,22-28-1 0 0,0-1 0 0 0,1 1 0 0 0,0 0-1 0 0,0 0 1 0 0,0 0 0 0 0,0 0 0 0 0,1 0-1 0 0,0 0 1 0 0,0 0 0 0 0,0 0 0 0 0,0 0-1 0 0,0 1 1 0 0,1-1 0 0 0,0 0 0 0 0,0 1-1 0 0,0-1 1 0 0,0 0 0 0 0,1 1 0 0 0,0-1-1 0 0,0 0 1 0 0,0 0 0 0 0,0 0 0 0 0,3 5-1 0 0,-3-6 10 0 0,1 0 0 0 0,0 0 0 0 0,1 0-1 0 0,-1 0 1 0 0,0-1 0 0 0,1 1-1 0 0,0-1 1 0 0,-1 0 0 0 0,1 1-1 0 0,0-1 1 0 0,0-1 0 0 0,0 1 0 0 0,1 0-1 0 0,-1-1 1 0 0,0 1 0 0 0,1-1-1 0 0,-1 0 1 0 0,1 0 0 0 0,-1-1-1 0 0,1 1 1 0 0,-1-1 0 0 0,8 1-1 0 0,5-1 100 0 0,0-1 0 0 0,0 0 0 0 0,26-6 0 0 0,-30 4-96 0 0,-1 0 0 0 0,0-1 0 0 0,0 0-1 0 0,0-1 1 0 0,-1 0 0 0 0,1-1 0 0 0,-1 0-1 0 0,12-9 1 0 0,0-3-16 0 0,-1 0-1 0 0,24-28 0 0 0,21-32-132 0 0,-65 77 63 0 0,-2 2-66 0 0,-16 13 132 0 0,1 0-1 0 0,1 1 1 0 0,-13 18-1 0 0,21-25 17 0 0,1 0 1 0 0,0 1-1 0 0,0 0 0 0 0,1 0 0 0 0,1 1 0 0 0,-1-1 0 0 0,1 1 0 0 0,-3 13 0 0 0,6-19-12 0 0,1-1 1 0 0,-1 1-1 0 0,1-1 0 0 0,0 1 0 0 0,0-1 0 0 0,0 1 1 0 0,1-1-1 0 0,-1 1 0 0 0,1-1 0 0 0,-1 1 0 0 0,1-1 1 0 0,0 0-1 0 0,1 1 0 0 0,-1-1 0 0 0,1 0 0 0 0,-1 0 1 0 0,1 0-1 0 0,0 0 0 0 0,0 0 0 0 0,0 0 0 0 0,0 0 1 0 0,1-1-1 0 0,-1 1 0 0 0,1-1 0 0 0,0 0 0 0 0,0 1 1 0 0,0-1-1 0 0,-1-1 0 0 0,8 4 0 0 0,4 2 21 0 0,0-2 0 0 0,0 1 0 0 0,0-2 0 0 0,1 0 0 0 0,24 3 0 0 0,-28-5-32 0 0,102 14-647 0 0,-89-14 239 0 0,-1-1 0 0 0,43-4 0 0 0,-51 1-1029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11519 0 0,'0'0'2407'0'0,"-1"1"-1095"0"0,-4 2-887 0 0,0 0 0 0 0,1 0 0 0 0,-1 0 0 0 0,1 1 0 0 0,0 0 0 0 0,0 0 0 0 0,1 0 0 0 0,-6 7 0 0 0,-24 42 195 0 0,10-15 32 0 0,9-17-141 0 0,-20 40 0 0 0,20-36-291 0 0,-1-1 1 0 0,-1 0 0 0 0,-28 32-1 0 0,12-17-93 0 0,-27 33-54 0 0,-37 49 70 0 0,85-105-131 0 0,1 0 0 0 0,1 1 1 0 0,0 0-1 0 0,1 0 0 0 0,-10 36 0 0 0,15-41-35 0 0,2 1 0 0 0,-1 0 1 0 0,2 0-1 0 0,-1 0 0 0 0,2 0 0 0 0,2 15 0 0 0,-3-24 10 0 0,0-2-329 0 0,1 8 716 0 0,-4-4-4251 0 0,-3 0 1999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534 672 5063 0 0,'0'2'6972'0'0,"-2"4"-6425"0"0,0 1-1 0 0,1 0 0 0 0,0-1 1 0 0,1 1-1 0 0,0 0 0 0 0,0 0 1 0 0,0 0-1 0 0,1-1 0 0 0,-1 1 1 0 0,2 0-1 0 0,2 10 0 0 0,-3-15 318 0 0,-1-2-800 0 0,0 1 0 0 0,0-1-1 0 0,0 1 1 0 0,1-1 0 0 0,-1 1-1 0 0,0-1 1 0 0,0 1 0 0 0,1-1-1 0 0,-1 1 1 0 0,0-1 0 0 0,1 1-1 0 0,-1-1 1 0 0,0 0 0 0 0,1 1-1 0 0,-1-1 1 0 0,1 0 0 0 0,-1 1-1 0 0,1-1 1 0 0,-1 0 0 0 0,1 0-1 0 0,-1 1 1 0 0,0-1 0 0 0,1 0-1 0 0,-1 0 1 0 0,1 0 0 0 0,0 0-1 0 0,0 0 1 0 0,15 2 685 0 0,-12-3-716 0 0,0 0-1 0 0,-1 0 1 0 0,1-1-1 0 0,0 0 1 0 0,-1 1-1 0 0,1-1 1 0 0,-1-1-1 0 0,1 1 1 0 0,-1 0-1 0 0,0-1 1 0 0,0 0-1 0 0,0 1 1 0 0,0-1-1 0 0,-1 0 1 0 0,1-1-1 0 0,-1 1 1 0 0,3-5-1 0 0,4-7 121 0 0,-1-1 0 0 0,10-26-1 0 0,-17 40-151 0 0,175-555-1457 0 0,-175 552 1422 0 0,2-8-221 0 0,4-23 1 0 0,-7 33 176 0 0,1 0 1 0 0,-1 0-1 0 0,0 0 0 0 0,0 1 1 0 0,0-1-1 0 0,-1 0 0 0 0,1 0 1 0 0,-1 0-1 0 0,1 1 0 0 0,-1-1 1 0 0,0 0-1 0 0,0 0 1 0 0,0 1-1 0 0,-3-5 0 0 0,4 7 57 0 0,-1 0 1 0 0,1 0-1 0 0,-1 0 0 0 0,0 0 1 0 0,1 0-1 0 0,-1 0 0 0 0,0 0 1 0 0,1 0-1 0 0,-1 0 0 0 0,1 1 1 0 0,-1-1-1 0 0,0 0 0 0 0,1 0 0 0 0,-1 0 1 0 0,1 1-1 0 0,-1-1 0 0 0,1 0 1 0 0,-1 1-1 0 0,0-1 0 0 0,1 1-17 0 0,-6 3-16 0 0,0 0 0 0 0,0 0 0 0 0,0 1 1 0 0,1 0-1 0 0,0 0 0 0 0,0 1 0 0 0,0-1 0 0 0,1 1 0 0 0,-5 8 0 0 0,-5 8 4 0 0,-11 29-1 0 0,-84 212 51 0 0,17 7 0 0 0,32-93 0 0 0,49-146 1 0 0,-62 169 36 0 0,49-142 8 0 0,-45 77 0 0 0,47-98-27 0 0,-2-1 1 0 0,-1 0-1 0 0,-2-2 0 0 0,-1-1 1 0 0,-2-1-1 0 0,-55 45 0 0 0,80-74-49 0 0,1 1 0 0 0,0-1 1 0 0,-1 0-1 0 0,0 0 0 0 0,1-1 0 0 0,-9 4 0 0 0,13-7-27 0 0,0 1 0 0 0,-1 0-1 0 0,1 0 1 0 0,0 0 0 0 0,-1 0-1 0 0,1 0 1 0 0,0 0 0 0 0,-1 0-1 0 0,1 0 1 0 0,0-1 0 0 0,-1 1-1 0 0,1 0 1 0 0,0 0 0 0 0,0 0-1 0 0,-1-1 1 0 0,1 1 0 0 0,0 0 0 0 0,0 0-1 0 0,-1-1 1 0 0,1 1 0 0 0,0 0-1 0 0,0-1 1 0 0,-1 0 0 0 0,-1-6-6407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11055 0 0,'2'1'7735'0'0,"2"1"-7554"0"0,1-1 0 0 0,0 0-1 0 0,-1 1 1 0 0,1-2 0 0 0,0 1 0 0 0,0 0 0 0 0,0-1 0 0 0,-1 0 0 0 0,1 0-1 0 0,0 0 1 0 0,0-1 0 0 0,0 0 0 0 0,8-2 0 0 0,9-4 196 0 0,36-15 0 0 0,-33 12-69 0 0,270-105 946 0 0,-290 113-1244 0 0,66-25-267 0 0,84-21 1 0 0,-107 39-2256 0 0,-29 4 1016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103 528 10591 0 0,'0'0'819'0'0,"-2"0"-534"0"0,-15 0-83 0 0,12 1 645 0 0,0-1 0 0 0,-1 0 0 0 0,1 0 0 0 0,-10-2 0 0 0,13 2-672 0 0,0-1 0 0 0,0 0 1 0 0,0 0-1 0 0,0 1 0 0 0,0-1 0 0 0,1 0 0 0 0,-1-1 0 0 0,0 1 1 0 0,1 0-1 0 0,-1 0 0 0 0,0-1 0 0 0,1 1 0 0 0,0-1 0 0 0,-1 1 1 0 0,1-1-1 0 0,-2-3 0 0 0,0-1 69 0 0,0 1 1 0 0,1-1 0 0 0,0-1-1 0 0,0 1 1 0 0,0 0 0 0 0,1 0-1 0 0,0-1 1 0 0,0 1-1 0 0,0-1 1 0 0,1 1 0 0 0,0 0-1 0 0,1-1 1 0 0,-1 1-1 0 0,1-1 1 0 0,3-11 0 0 0,1-1 6 0 0,1 1-1 0 0,1 0 1 0 0,1 0 0 0 0,10-17 0 0 0,-6 15-206 0 0,1 0 1 0 0,0 1 0 0 0,2 0-1 0 0,19-19 1 0 0,72-60-286 0 0,-105 98 238 0 0,9-9-193 0 0,1 1 0 0 0,0 0 0 0 0,0 0-1 0 0,1 1 1 0 0,0 1 0 0 0,14-6 0 0 0,-19 10-273 0 0,0-1 0 0 0,0 2 0 0 0,0-1 0 0 0,0 1 0 0 0,0-1 0 0 0,0 2 0 0 0,0-1 1 0 0,0 1-1 0 0,0 0 0 0 0,0 1 0 0 0,0 0 0 0 0,0 0 0 0 0,12 3 0 0 0,12 8-1361 0 0,-3 0-10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 13535 0 0,'0'0'1224'0'0,"0"-2"-1008"0"0,3-3 1826 0 0,-3 4-1994 0 0,0 1 0 0 0,-1 0 0 0 0,1-1 1 0 0,0 1-1 0 0,-1-1 0 0 0,1 1 1 0 0,0 0-1 0 0,-1-1 0 0 0,1 1 0 0 0,-1 0 1 0 0,1 0-1 0 0,0-1 0 0 0,-1 1 1 0 0,1 0-1 0 0,-1 0 0 0 0,1 0 1 0 0,-1-1-1 0 0,1 1 0 0 0,-1 0 0 0 0,1 0 1 0 0,-1 0-1 0 0,1 0 0 0 0,-1 0 1 0 0,1 0-1 0 0,-1 0 0 0 0,0 0 0 0 0,-13 0 230 0 0,8 1-244 0 0,2 0 0 0 0,-1 1 0 0 0,0-1 1 0 0,0 1-1 0 0,0 1 0 0 0,1-1 0 0 0,-9 6 0 0 0,-28 24-75 0 0,35-28 58 0 0,-17 17 96 0 0,0 0 0 0 0,0 1 1 0 0,2 2-1 0 0,1 0 0 0 0,1 1 0 0 0,-27 49 0 0 0,44-71-20 0 0,0 0-1 0 0,1 0 0 0 0,-1 1 1 0 0,1-1-1 0 0,0 1 1 0 0,0-1-1 0 0,0 1 0 0 0,1-1 1 0 0,-1 1-1 0 0,1 0 1 0 0,0-1-1 0 0,0 1 0 0 0,0-1 1 0 0,1 7-1 0 0,0-8-41 0 0,0 0 0 0 0,-1 0-1 0 0,1 0 1 0 0,0 0 0 0 0,0-1-1 0 0,0 1 1 0 0,1 0 0 0 0,-1-1-1 0 0,0 1 1 0 0,1-1 0 0 0,-1 1-1 0 0,1-1 1 0 0,-1 0 0 0 0,1 0 0 0 0,0 0-1 0 0,-1 0 1 0 0,1 0 0 0 0,0 0-1 0 0,0 0 1 0 0,0 0 0 0 0,0 0-1 0 0,0-1 1 0 0,0 1 0 0 0,0-1-1 0 0,0 0 1 0 0,0 0 0 0 0,2 1-1 0 0,4-1 40 0 0,1 0 0 0 0,-1 0 0 0 0,0-1-1 0 0,0 0 1 0 0,0 0 0 0 0,0-1 0 0 0,0 0-1 0 0,0-1 1 0 0,14-5 0 0 0,-14 4-66 0 0,1-1 0 0 0,-1 0 0 0 0,1 0 0 0 0,-1 0 1 0 0,-1-1-1 0 0,1 0 0 0 0,-1-1 0 0 0,7-7 0 0 0,-8 6-36 0 0,-1-1 1 0 0,1 1-1 0 0,-2-1 0 0 0,1 0 1 0 0,-1-1-1 0 0,0 1 0 0 0,-1-1 1 0 0,0 1-1 0 0,-1-1 0 0 0,2-11 0 0 0,0-11-1731 0 0,-1-58 1 0 0,-1 70-1105 0 0,0 12 1252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72 213 3223 0 0,'0'2'240'0'0,"-2"23"293"0"0,1-17 1323 0 0,0-1 0 0 0,0 0-1 0 0,-5 11 1 0 0,5-14-887 0 0,-1 0-1 0 0,1 0 1 0 0,-1-1-1 0 0,-1 1 1 0 0,1 0-1 0 0,0-1 1 0 0,-4 4-1 0 0,4-5-809 0 0,-1 1 0 0 0,1-1 0 0 0,0 0 0 0 0,-1-1 0 0 0,1 1-1 0 0,-5 2 1 0 0,7-4-79 0 0,-1 1 0 0 0,0-1 0 0 0,1 0 0 0 0,-1 1 0 0 0,0-1 0 0 0,0 0 0 0 0,1 0 0 0 0,-1 0 0 0 0,0 1 0 0 0,1-1 0 0 0,-1 0 0 0 0,0 0 0 0 0,0 0 0 0 0,1 0 0 0 0,-1 0 0 0 0,0 0 0 0 0,0 0 0 0 0,1-1 0 0 0,-2 1 0 0 0,1 0-41 0 0,1-1 1 0 0,0 1-1 0 0,-1 0 0 0 0,1-1 1 0 0,-1 1-1 0 0,1-1 0 0 0,0 1 1 0 0,-1 0-1 0 0,1-1 0 0 0,0 1 1 0 0,0-1-1 0 0,-1 1 0 0 0,1-1 1 0 0,0 1-1 0 0,0-1 0 0 0,0 1 0 0 0,-1-1 1 0 0,1 1-1 0 0,0-1 0 0 0,0 0 1 0 0,0-2-1 0 0,0 1 1 0 0,0-1-1 0 0,0 1 1 0 0,1-1 0 0 0,-1 1-1 0 0,1-1 1 0 0,-1 1-1 0 0,1 0 1 0 0,1-4-1 0 0,8-12-24 0 0,1 0 0 0 0,0 1 0 0 0,1 0 0 0 0,1 1-1 0 0,1 1 1 0 0,0 0 0 0 0,1 0 0 0 0,0 2 0 0 0,1 0-1 0 0,26-16 1 0 0,-36 25 39 0 0,0 1 0 0 0,0 0 0 0 0,0 1 0 0 0,0-1 0 0 0,0 1 0 0 0,1 0 0 0 0,-1 0 0 0 0,1 1 0 0 0,8-1 0 0 0,-12 2-33 0 0,-1 0-1 0 0,1 0 1 0 0,-1 0-1 0 0,1 1 1 0 0,-1-1-1 0 0,1 1 1 0 0,-1 0 0 0 0,0-1-1 0 0,1 1 1 0 0,-1 0-1 0 0,0 0 1 0 0,0 1-1 0 0,1-1 1 0 0,-1 0-1 0 0,0 1 1 0 0,0-1 0 0 0,-1 1-1 0 0,1 0 1 0 0,0-1-1 0 0,0 1 1 0 0,-1 0-1 0 0,1 0 1 0 0,-1 0-1 0 0,0 0 1 0 0,1 1 0 0 0,-1-1-1 0 0,0 0 1 0 0,1 4-1 0 0,-1-2 3 0 0,0 1 1 0 0,0-1-1 0 0,0 1 0 0 0,-1-1 1 0 0,1 1-1 0 0,-1-1 0 0 0,0 1 1 0 0,-1 0-1 0 0,1-1 0 0 0,-1 1 1 0 0,-1 7-1 0 0,-1-2 10 0 0,-1 0-1 0 0,0 1 1 0 0,-9 16 0 0 0,23-39-209 0 0,0 0-1 0 0,13-12 1 0 0,6-7-186 0 0,-12 12 191 0 0,1 1 1 0 0,1 1-1 0 0,0 1 0 0 0,25-16 0 0 0,-31 23 184 0 0,2 1 0 0 0,-1 0 0 0 0,1 1 0 0 0,0 0 0 0 0,1 1 0 0 0,-1 1 0 0 0,24-4-1 0 0,-32 7 41 0 0,0 1-1 0 0,0 1 0 0 0,1 0 1 0 0,-1 0-1 0 0,0 0 0 0 0,0 0 1 0 0,9 3-1 0 0,-14-3-31 0 0,1 1 0 0 0,-1 0 0 0 0,1 0 0 0 0,-1 0 0 0 0,0 0 0 0 0,1 0 0 0 0,-1 0 0 0 0,0 1 1 0 0,0-1-1 0 0,0 1 0 0 0,0 0 0 0 0,0-1 0 0 0,0 1 0 0 0,0 0 0 0 0,-1 0 0 0 0,1 0 0 0 0,0 0 0 0 0,-1 1 0 0 0,0-1 0 0 0,0 0 0 0 0,0 0 0 0 0,2 5 0 0 0,-1-1-3 0 0,-1 0-1 0 0,0 0 0 0 0,0 0 1 0 0,0 1-1 0 0,-1-1 1 0 0,0 0-1 0 0,0 0 1 0 0,-1 0-1 0 0,0 0 1 0 0,-1 7-1 0 0,-3 5-6 0 0,-14 34 0 0 0,13-39 33 0 0,1 0 0 0 0,1 0 0 0 0,0 0 0 0 0,1 0 0 0 0,-2 17-1 0 0,4-27-31 0 0,0-2-12 0 0,1 0 0 0 0,0 0 0 0 0,0 0 0 0 0,0 0 0 0 0,0 0 0 0 0,0 0 0 0 0,0-1-1 0 0,0 1 1 0 0,0 0 0 0 0,0 0 0 0 0,0 0 0 0 0,0 0 0 0 0,1 0 0 0 0,-1 0 0 0 0,0-1 0 0 0,1 1 0 0 0,-1 0 0 0 0,0 0 0 0 0,2 1 0 0 0,-1 0-29 0 0,0 0 1 0 0,0 0-1 0 0,1 0 0 0 0,-1 0 0 0 0,1 0 0 0 0,-1 0 0 0 0,4 2 1 0 0,-3-1-25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4607 0 0,'-7'0'475'0'0,"-16"-4"11359"0"0,33 5-9159 0 0,11 1-2279 0 0,1-2-1 0 0,0 0 1 0 0,22-3 0 0 0,66-15 221 0 0,311-91 399 0 0,-370 93-964 0 0,2 2 0 0 0,-1 2 0 0 0,61-6 0 0 0,-113 18-52 0 0,0 0 0 0 0,0 0 0 0 0,1 0 0 0 0,-1 0 0 0 0,0 0 0 0 0,0 0 0 0 0,0 0 0 0 0,0 0 0 0 0,1 0 0 0 0,-1 0 0 0 0,0 0 0 0 0,0 0 0 0 0,0 0 0 0 0,1 0 0 0 0,-1 0 0 0 0,0 0 0 0 0,0 0 0 0 0,0 0 0 0 0,1 0 0 0 0,-1 0 0 0 0,0 0 0 0 0,0 0 0 0 0,0 0 0 0 0,0 1 0 0 0,1-1 0 0 0,-1 0 0 0 0,0 0 0 0 0,0 0 0 0 0,0 0 0 0 0,0 0 0 0 0,1 0 0 0 0,-1 1 0 0 0,0-1 0 0 0,0 0 0 0 0,0 0 0 0 0,0 0 0 0 0,0 0 0 0 0,0 1 0 0 0,0-1 0 0 0,0 0 0 0 0,0 0 0 0 0,1 0 0 0 0,-1 1 0 0 0,0-1 0 0 0,0 0 0 0 0,0 0 0 0 0,0 0 0 0 0,0 1 0 0 0,0-1 0 0 0,0 0 0 0 0,0 0 0 0 0,0 0 0 0 0,-1 1 0 0 0,1-1 0 0 0,-3 6 0 0 0,-4 4 0 0 0,0 0 0 0 0,-1 0 0 0 0,0-1 0 0 0,0 0 0 0 0,-1-1 0 0 0,-15 11 1 0 0,-4 6-13 0 0,-55 57-14 0 0,-111 141-1 0 0,136-138 27 0 0,41-58 0 0 0,-38 49 0 0 0,40-62-78 0 0,0-1-1 0 0,-27 20 1 0 0,25-21 34 0 0,16-11-21 0 0,12-6-916 0 0,24-16-2006 0 0,-13 6-3861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657 115 8751 0 0,'35'-18'182'0'0,"76"-38"3528"0"0,-90 46-2900 0 0,0 2-1 0 0,1 1 0 0 0,30-6 1 0 0,-51 12-723 0 0,-1 1 0 0 0,1 0 0 0 0,0 0 0 0 0,-1-1 1 0 0,1 1-1 0 0,0 0 0 0 0,0 0 0 0 0,-1 0 0 0 0,1 0 1 0 0,0 0-1 0 0,-1 0 0 0 0,1 0 0 0 0,0 0 0 0 0,-1 0 1 0 0,1 0-1 0 0,0 1 0 0 0,-1-1 0 0 0,1 0 0 0 0,0 0 1 0 0,-1 1-1 0 0,1-1 0 0 0,0 0 0 0 0,-1 1 0 0 0,1-1 1 0 0,-1 0-1 0 0,1 1 0 0 0,0 0 0 0 0,-1 0-12 0 0,0 0-1 0 0,0 0 0 0 0,0 0 0 0 0,0 0 1 0 0,0 0-1 0 0,0 0 0 0 0,-1 0 1 0 0,1 0-1 0 0,0 0 0 0 0,-1 0 1 0 0,1 0-1 0 0,0 0 0 0 0,-1 0 0 0 0,1 0 1 0 0,-1 0-1 0 0,0 0 0 0 0,1-1 1 0 0,-2 3-1 0 0,-4 3 152 0 0,0 1-1 0 0,0 0 1 0 0,0-1 0 0 0,-1 0 0 0 0,0-1-1 0 0,-13 8 1 0 0,-50 25 369 0 0,58-32-537 0 0,-43 21-103 0 0,-2-4 0 0 0,0-1 0 0 0,-2-3 0 0 0,-119 21 0 0 0,143-36-774 0 0,-1-2 0 0 0,-64-5 0 0 0,83 2 436 0 0,-62-5-3888 0 0,78 6 3729 0 0,-13 10 1124 0 0,11-6-347 0 0,1 0-1 0 0,0 1 0 0 0,0-1 1 0 0,0 1-1 0 0,1 0 0 0 0,0-1 0 0 0,0 1 1 0 0,0 0-1 0 0,0 0 0 0 0,1 0 1 0 0,-1 0-1 0 0,1 0 0 0 0,1 6 1 0 0,0-5-11 0 0,-1-1 0 0 0,0 1 0 0 0,0 0-1 0 0,-1-1 1 0 0,0 1 0 0 0,0-1 0 0 0,0 1 0 0 0,0-1 0 0 0,-1 1 0 0 0,-3 7 0 0 0,1-6-93 0 0,2-4-112 0 0,0 0 0 0 0,0 1 0 0 0,0-1 0 0 0,-1 0 0 0 0,1 0 0 0 0,-1 0 0 0 0,1 0 0 0 0,-1-1 0 0 0,0 1 0 0 0,0-1 0 0 0,-1 1 0 0 0,1-1 0 0 0,0 0 0 0 0,-5 1 0 0 0,-5 3-243 0 0,20-13-586 0 0,20-11 263 0 0,-14 11 502 0 0,1 0 1 0 0,1 1-1 0 0,-1 1 0 0 0,29-7 1 0 0,62-4 11 0 0,-65 12 285 0 0,-1 2 1 0 0,73 5 0 0 0,-86-1-3 0 0,-1 2 1 0 0,0 1-1 0 0,0 1 1 0 0,-1 1 0 0 0,36 15-1 0 0,-53-19-189 0 0,-1 1 0 0 0,1-1 1 0 0,-1 2-1 0 0,0-1 0 0 0,0 1 0 0 0,0-1 0 0 0,-1 2 0 0 0,0-1 0 0 0,0 0 0 0 0,0 1 0 0 0,-1 0 1 0 0,8 12-1 0 0,-10-14-27 0 0,0 0 0 0 0,-1 0 0 0 0,1 1 1 0 0,-1-1-1 0 0,1 0 0 0 0,-1 1 1 0 0,-1-1-1 0 0,1 0 0 0 0,0 1 0 0 0,-1-1 1 0 0,0 1-1 0 0,0-1 0 0 0,-1 1 0 0 0,1-1 1 0 0,-1 0-1 0 0,0 1 0 0 0,0-1 0 0 0,0 0 1 0 0,-1 1-1 0 0,1-1 0 0 0,-1 0 1 0 0,-4 6-1 0 0,0-2 0 0 0,0 0 1 0 0,0-1-1 0 0,-1 1 1 0 0,0-2-1 0 0,-1 1 1 0 0,1-1-1 0 0,-1 0 1 0 0,0-1-1 0 0,-1 1 1 0 0,1-2-1 0 0,-1 1 0 0 0,0-1 1 0 0,-16 5-1 0 0,-11 1 27 0 0,1-2 0 0 0,-49 6 0 0 0,67-12-57 0 0,-85 12 90 0 0,-125 0 0 0 0,148-17-846 0 0,78 3 381 0 0,14-5-3050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61 5063 0 0,'-27'31'994'0'0,"-31"30"-1"0"0,-6-7 6844 0 0,-10 12-4709 0 0,73-66-2296 0 0,1-1-670 0 0,6-9-85 0 0,0 1 1 0 0,0-1 0 0 0,1 2-1 0 0,12-14 1 0 0,38-32-111 0 0,-39 37 23 0 0,2 0-18 0 0,0 0 0 0 0,0 1 1 0 0,2 1-1 0 0,0 0 0 0 0,35-16 0 0 0,-53 30 112 0 0,-1 0 0 0 0,1 0 0 0 0,-1 0 0 0 0,1 1 0 0 0,-1-1-1 0 0,1 1 1 0 0,0 0 0 0 0,-1 0 0 0 0,1 0 0 0 0,0 0 0 0 0,-1 1 0 0 0,1-1-1 0 0,-1 1 1 0 0,1 0 0 0 0,-1 0 0 0 0,1 0 0 0 0,-1 1 0 0 0,0-1 0 0 0,1 1-1 0 0,-1 0 1 0 0,0-1 0 0 0,0 2 0 0 0,0-1 0 0 0,3 4 0 0 0,-1-2-13 0 0,-1 0 1 0 0,1 1-1 0 0,-1 0 1 0 0,0 0-1 0 0,-1 0 1 0 0,1 0-1 0 0,-1 1 1 0 0,0-1-1 0 0,0 1 1 0 0,-1 0-1 0 0,0 0 1 0 0,0 0-1 0 0,2 8 0 0 0,-4-11-61 0 0,1 1-1 0 0,-1-1 1 0 0,1 0-1 0 0,-1 1 0 0 0,0-1 1 0 0,0 1-1 0 0,-1-1 0 0 0,0 6 1 0 0,-1-5 1 0 0,0 0 1 0 0,0 0 0 0 0,-1 0 0 0 0,1 0-1 0 0,-7 6 1 0 0,9-9-12 0 0,-4 4 0 0 0,2-3 0 0 0,1 1 0 0 0,-1-1 0 0 0,1 0 0 0 0,-1-1 0 0 0,0 1 0 0 0,0 0 0 0 0,-2 2 0 0 0,-2 0-23 0 0,5-3-85 0 0,8-20-490 0 0,1 7 513 0 0,0-1 0 0 0,0 1 0 0 0,2 1 0 0 0,-1 0 0 0 0,17-14 0 0 0,60-44-324 0 0,-72 60 409 0 0,0 0 0 0 0,1 2 0 0 0,0 0 0 0 0,1 0 0 0 0,20-4 0 0 0,-33 10 50 0 0,-1 0 0 0 0,1 0 1 0 0,-1 0-1 0 0,1 1 0 0 0,0 0 0 0 0,-1-1 0 0 0,1 1 0 0 0,0 0 0 0 0,-1 0 1 0 0,1 0-1 0 0,-1 1 0 0 0,1-1 0 0 0,0 1 0 0 0,-1-1 0 0 0,1 1 0 0 0,-1 0 0 0 0,1 0 1 0 0,-1 0-1 0 0,1 0 0 0 0,-1 0 0 0 0,0 1 0 0 0,0-1 0 0 0,0 1 0 0 0,0 0 1 0 0,0-1-1 0 0,0 1 0 0 0,0 0 0 0 0,0 0 0 0 0,2 3 0 0 0,-2-1-2 0 0,1-1 0 0 0,-1 1-1 0 0,1 0 1 0 0,-1 0 0 0 0,0 0 0 0 0,0 0 0 0 0,-1 0-1 0 0,1 0 1 0 0,-1 0 0 0 0,0 1 0 0 0,1 5-1 0 0,-2-7-37 0 0,0 1 0 0 0,0-1 0 0 0,0 0 0 0 0,0 1 0 0 0,0-1 0 0 0,-1 1 0 0 0,0-1 0 0 0,1 0 0 0 0,-1 1 0 0 0,-1-1 0 0 0,1 0 0 0 0,0 0 0 0 0,-4 6 0 0 0,0 0 8 0 0,-6 13-2 0 0,4-8-7 0 0,1 0 1 0 0,0 0-1 0 0,-5 18 0 0 0,11-31-18 0 0,-1 0-149 0 0,1 0 0 0 0,0 0 0 0 0,-1 0 0 0 0,1 0 0 0 0,0 0-1 0 0,0 0 1 0 0,0 0 0 0 0,0 0 0 0 0,0 0 0 0 0,0 0 0 0 0,0 0 0 0 0,0 0 0 0 0,0 0 0 0 0,0 1-1 0 0,1-1 1 0 0,-1 0 0 0 0,0 0 0 0 0,1 0 0 0 0,-1 0 0 0 0,0-1 0 0 0,1 1 0 0 0,0 0 0 0 0,-1 0-1 0 0,1 0 1 0 0,1 1 0 0 0,6 4-1522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0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29 281 8287 0 0,'0'0'639'0'0,"-1"1"-132"0"0,-8 6 1546 0 0,-9 5 8637 0 0,24-20-10915 0 0,10-10 370 0 0,38-30 0 0 0,-14 14-157 0 0,-38 33 11 0 0,75-65-226 0 0,-65 58 203 0 0,-1 0 1 0 0,1 1 0 0 0,0 0-1 0 0,1 1 1 0 0,16-6 0 0 0,-25 10 35 0 0,-1 1 0 0 0,1 1 0 0 0,-1-1 0 0 0,1 0 0 0 0,0 1 0 0 0,-1 0 0 0 0,1 0 0 0 0,0 0 0 0 0,-1 0 1 0 0,1 0-1 0 0,4 2 0 0 0,-6-2 82 0 0,-1 2 54 0 0,2 1-111 0 0,-1 0 0 0 0,0 0 0 0 0,0 0 0 0 0,0 0 0 0 0,-1 0 0 0 0,1 1-1 0 0,-1-1 1 0 0,0 1 0 0 0,0-1 0 0 0,0 1 0 0 0,0-1 0 0 0,0 1 0 0 0,-1 0-1 0 0,0-1 1 0 0,0 1 0 0 0,0 0 0 0 0,0 0 0 0 0,0-1 0 0 0,-1 1 0 0 0,1 0-1 0 0,-3 4 1 0 0,-2 10 15 0 0,-1 0 0 0 0,-15 33 0 0 0,18-45-31 0 0,-5 11-21 0 0,30-27-162 0 0,20-20-92 0 0,44-38-1 0 0,-47 35 68 0 0,59-37 0 0 0,-86 62 142 0 0,6-3-61 0 0,31-14 1 0 0,-43 22 143 0 0,-1 1 0 0 0,0 1 0 0 0,1-1-1 0 0,-1 1 1 0 0,1 0 0 0 0,0 0 0 0 0,-1 0 0 0 0,1 1 0 0 0,0 0-1 0 0,10 1 1 0 0,-14 0-18 0 0,-1 0 1 0 0,1 0-1 0 0,-1 0 0 0 0,1 0 1 0 0,-1 1-1 0 0,0-1 0 0 0,1 0 1 0 0,-1 1-1 0 0,0-1 0 0 0,0 1 1 0 0,0-1-1 0 0,0 1 0 0 0,0 0 1 0 0,0-1-1 0 0,0 1 0 0 0,0 3 0 0 0,1 1 26 0 0,0 0-1 0 0,-1 0 0 0 0,0 0 0 0 0,0 0 0 0 0,-1 1 1 0 0,0-1-1 0 0,0 0 0 0 0,-1 9 0 0 0,-11 52 335 0 0,7-44-135 0 0,-28 95 696 0 0,23-85-846 0 0,6-15-108 0 0,4-14-2253 0 0,10-4-732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14223 0 0,'0'0'1291'0'0,"0"2"-954"0"0,-1 7 325 0 0,0 0 0 0 0,1 1 0 0 0,0-1 0 0 0,1 0 0 0 0,0 0 0 0 0,0 1 0 0 0,3 11-1 0 0,-1-10-394 0 0,1-1-1 0 0,0 1 0 0 0,0 0 0 0 0,1-1 0 0 0,0 0 0 0 0,1 0 0 0 0,0-1 0 0 0,0 1 0 0 0,15 15 0 0 0,-17-22-283 0 0,0 0 0 0 0,0 0 0 0 0,1-1 0 0 0,-1 1 0 0 0,1-1 0 0 0,-1 0 0 0 0,1 0 0 0 0,0 0 0 0 0,0-1 0 0 0,-1 0 0 0 0,1 0 0 0 0,0 0-1 0 0,0 0 1 0 0,0-1 0 0 0,0 0 0 0 0,1 0 0 0 0,4-1 0 0 0,5 0-703 0 0,0-1 0 0 0,-1-1 0 0 0,0 0 0 0 0,24-9 1 0 0,-18 3-1143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0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3679 0 0,'0'0'1315'0'0,"-1"2"-806"0"0,-17 14 6256 0 0,-1 2-1274 0 0,9-3-6435 0 0,-59 151 2065 0 0,-32 70-115 0 0,-158 267-766 0 0,244-474-309 0 0,3-7 2 0 0,0 0 1 0 0,-31 39 0 0 0,42-60-1 0 0,0-4-33 0 0,1 0 46 0 0,0-1-1 0 0,-1 1 1 0 0,1-1 0 0 0,1 1-1 0 0,-1-1 1 0 0,0 1-1 0 0,1-1 1 0 0,0 1 0 0 0,2-7-1 0 0,15-32-4654 0 0,-17 40 4309 0 0,14-28-5231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20 4143 0 0,'1'-1'319'0'0,"12"-6"-331"0"0,9-5 10631 0 0,-23 13-10281 0 0,-331 199 2190 0 0,184-127-2528 0 0,136-67 22 0 0,10-5 484 0 0,4-1-478 0 0,0 1-1 0 0,1-1 1 0 0,-1 1-1 0 0,0 0 1 0 0,0 0-1 0 0,0 0 1 0 0,2 2-1 0 0,7 2-11 0 0,11 0 50 0 0,1 0 0 0 0,0-2 0 0 0,0-1 0 0 0,26 0 1 0 0,6 1 44 0 0,-35-1-103 0 0,137 15 240 0 0,-132-13-157 0 0,1 1 0 0 0,-1 2 0 0 0,-1 0-1 0 0,27 13 1 0 0,-47-18-84 0 0,0 0 0 0 0,0 0 1 0 0,0 0-1 0 0,0 1 0 0 0,-1-1 0 0 0,1 1 0 0 0,-1 0 0 0 0,0 0 0 0 0,0 0 0 0 0,0 1 0 0 0,5 6 1 0 0,-7-9 4 0 0,-1 1 0 0 0,1 0 1 0 0,0-1-1 0 0,-1 1 1 0 0,1 0-1 0 0,-1-1 1 0 0,1 1-1 0 0,-1 0 1 0 0,0 0-1 0 0,0 0 1 0 0,0-1-1 0 0,0 1 1 0 0,0 0-1 0 0,0 0 0 0 0,-1-1 1 0 0,1 1-1 0 0,0 0 1 0 0,-1 0-1 0 0,1-1 1 0 0,-1 1-1 0 0,0 0 1 0 0,0-1-1 0 0,0 1 1 0 0,1-1-1 0 0,-1 1 0 0 0,-1-1 1 0 0,1 1-1 0 0,0-1 1 0 0,0 0-1 0 0,0 0 1 0 0,-3 2-1 0 0,-5 4 77 0 0,0-1 0 0 0,-1 0 0 0 0,1-1 0 0 0,-1 0-1 0 0,0-1 1 0 0,0 0 0 0 0,-16 4 0 0 0,3-1 32 0 0,-72 24-5 0 0,-115 23 0 0 0,183-49-116 0 0,-33 2 0 0 0,52-6 0 0 0,0-1 0 0 0,0 0 0 0 0,0 0 0 0 0,0-1 0 0 0,0 0 0 0 0,1-1 0 0 0,-1 0 0 0 0,1 0 0 0 0,-9-4 0 0 0,12 4-14 0 0,0 0-1 0 0,0-1 1 0 0,0 1-1 0 0,0-1 1 0 0,1 0 0 0 0,-1-1-1 0 0,1 1 1 0 0,0 0-1 0 0,0-1 1 0 0,0 0-1 0 0,0 0 1 0 0,1 0 0 0 0,0 0-1 0 0,0 0 1 0 0,0 0-1 0 0,0-1 1 0 0,0 1-1 0 0,1 0 1 0 0,0-1 0 0 0,0 0-1 0 0,0 1 1 0 0,0-1-1 0 0,1 0 1 0 0,0 1-1 0 0,0-1 1 0 0,0 0 0 0 0,2-6-1 0 0,-2 9-303 0 0,1 0-291 0 0,2-4 14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 14279 0 0,'0'0'1103'0'0,"1"-1"-720"0"0,1-4-207 0 0,-2 4 508 0 0,3-5 4857 0 0,-14 38-4942 0 0,-2 0-1 0 0,-26 47 1 0 0,-10 22-986 0 0,49-100 84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849 244 8287 0 0,'11'-6'641'0'0,"0"-1"1"0"0,-1 0-1 0 0,0-1 0 0 0,-1 0 0 0 0,0-1 0 0 0,0 0 0 0 0,0 0 0 0 0,-1-1 0 0 0,-1 0 0 0 0,0-1 0 0 0,7-13 1 0 0,-11 19-447 0 0,-1 0 1 0 0,0 0 0 0 0,0 0-1 0 0,-1 0 1 0 0,1 0-1 0 0,-1 0 1 0 0,0 0 0 0 0,0-1-1 0 0,-1 1 1 0 0,0 0 0 0 0,0-1-1 0 0,-1-9 1 0 0,0 12-124 0 0,1 1 1 0 0,-1-1-1 0 0,0 1 0 0 0,0 0 1 0 0,0-1-1 0 0,0 1 1 0 0,0 0-1 0 0,0 0 0 0 0,0 0 1 0 0,-1-1-1 0 0,1 2 0 0 0,-1-1 1 0 0,0 0-1 0 0,0 0 1 0 0,1 0-1 0 0,-1 1 0 0 0,0-1 1 0 0,0 1-1 0 0,-1 0 0 0 0,1-1 1 0 0,0 1-1 0 0,0 0 1 0 0,-1 0-1 0 0,1 0 0 0 0,0 1 1 0 0,-1-1-1 0 0,1 1 0 0 0,-1-1 1 0 0,-3 1-1 0 0,-4-1-85 0 0,1 1 0 0 0,-1 1 1 0 0,1 0-1 0 0,-1 0 0 0 0,1 1 0 0 0,-1 1 0 0 0,1-1 0 0 0,0 1 0 0 0,0 1 1 0 0,0 0-1 0 0,0 0 0 0 0,1 0 0 0 0,-9 7 0 0 0,-9 7-47 0 0,2 0 0 0 0,-39 39 0 0 0,55-50 58 0 0,-58 62 54 0 0,59-60-26 0 0,0 0 0 0 0,1 0 0 0 0,0 0 0 0 0,0 1 0 0 0,1 0 0 0 0,-5 15 0 0 0,9-24-19 0 0,1 0 0 0 0,-1 0 0 0 0,1 0-1 0 0,0-1 1 0 0,0 1 0 0 0,-1 0 0 0 0,1 0 0 0 0,0 0 0 0 0,0 0-1 0 0,0 0 1 0 0,0 0 0 0 0,0 0 0 0 0,0 0 0 0 0,0 0 0 0 0,0 0-1 0 0,0 0 1 0 0,0 0 0 0 0,1-1 0 0 0,-1 1 0 0 0,0 0-1 0 0,1 0 1 0 0,-1 0 0 0 0,1 0 0 0 0,-1 0 0 0 0,1-1 0 0 0,-1 1-1 0 0,1 0 1 0 0,-1 0 0 0 0,1-1 0 0 0,0 1 0 0 0,-1 0-1 0 0,1-1 1 0 0,0 1 0 0 0,0-1 0 0 0,0 1 0 0 0,2 0 7 0 0,0 0 0 0 0,0 0 0 0 0,0-1 0 0 0,0 1 0 0 0,-1-1 0 0 0,1 0 0 0 0,0 0 0 0 0,0 0 0 0 0,0 0 0 0 0,5-1 0 0 0,7-2 13 0 0,0-1-1 0 0,0 0 1 0 0,-1-1-1 0 0,26-12 1 0 0,52-35-952 0 0,-82 45 234 0 0,0-1 1 0 0,0 0-1 0 0,-1 0 0 0 0,0-1 0 0 0,0 0 0 0 0,-1 0 0 0 0,8-13 1 0 0,-14 14-389 0 0,-7 7 576 0 0,-9 5 439 0 0,4 3 227 0 0,1 0-1 0 0,0 0 0 0 0,0 1 1 0 0,1 0-1 0 0,0 1 0 0 0,0-1 1 0 0,1 2-1 0 0,-8 12 1 0 0,-4 11 537 0 0,-18 41 1 0 0,35-68-632 0 0,-70 183 1147 0 0,16 7-872 0 0,-1 4-457 0 0,50-177 3 0 0,-74 205 527 0 0,68-199-171 0 0,-1 0 1 0 0,-1-1-1 0 0,-2-1 0 0 0,0 0 1 0 0,-33 37-1 0 0,40-54-68 0 0,-1 0-1 0 0,1-1 0 0 0,-1 0 1 0 0,-1 0-1 0 0,0-1 1 0 0,-23 11-1 0 0,26-15-95 0 0,1 0 0 0 0,-1-1 0 0 0,0 0 0 0 0,-1 0-1 0 0,1-1 1 0 0,-1 0 0 0 0,1-1 0 0 0,-1 0 0 0 0,1-1 0 0 0,-1 0-1 0 0,-9-1 1 0 0,15 1-62 0 0,0-1 0 0 0,0 0-1 0 0,0 0 1 0 0,0 0 0 0 0,0 0 0 0 0,0-1-1 0 0,0 1 1 0 0,1-1 0 0 0,-1 0-1 0 0,0 0 1 0 0,1-1 0 0 0,0 1 0 0 0,0-1-1 0 0,-1 1 1 0 0,1-1 0 0 0,1 0 0 0 0,-1 0-1 0 0,0 0 1 0 0,1-1 0 0 0,-2-3 0 0 0,1 2-132 0 0,0-1 1 0 0,1 0 0 0 0,0 0 0 0 0,1-1 0 0 0,-1 1 0 0 0,1 0 0 0 0,0-1 0 0 0,1 1-1 0 0,-1 0 1 0 0,1-1 0 0 0,1 1 0 0 0,-1-1 0 0 0,3-9 0 0 0,11-51-821 0 0,10 0-11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118 239 13159 0 0,'-5'7'1187'0'0,"-37"41"-355"0"0,27-33 374 0 0,2 1-1 0 0,-22 31 1 0 0,28-32-451 0 0,6-14-490 0 0,3-2-211 0 0,22-19-57 0 0,-1-1 0 0 0,-1-1 1 0 0,27-34-1 0 0,-26 29-60 0 0,25-33-46 0 0,-22 27-132 0 0,39-40-1 0 0,-56 64 352 0 0,0 1 0 0 0,0 1 0 0 0,1 0 0 0 0,0 0 0 0 0,0 1 0 0 0,0 0 0 0 0,1 0 0 0 0,0 1 0 0 0,15-4 0 0 0,-23 8-41 0 0,0 0 0 0 0,0 0 0 0 0,0 1 0 0 0,0-1 0 0 0,0 1 0 0 0,0 0 0 0 0,0 0 0 0 0,0 0 0 0 0,0 0 0 0 0,0 1 0 0 0,0-1 0 0 0,0 1 0 0 0,0-1 0 0 0,0 1 0 0 0,0 0 0 0 0,0 0 0 0 0,0 1 0 0 0,-1-1 0 0 0,4 2 0 0 0,-4-1-12 0 0,0 0 0 0 0,0 0 0 0 0,0 0 0 0 0,0 1 0 0 0,-1-1 0 0 0,1 0 0 0 0,-1 0 0 0 0,1 1 0 0 0,-1-1 0 0 0,0 1 0 0 0,0 0 0 0 0,0-1 0 0 0,0 1-1 0 0,0 0 1 0 0,-1-1 0 0 0,1 1 0 0 0,-1 0 0 0 0,0 0 0 0 0,0 0 0 0 0,0 5 0 0 0,-3 12-70 0 0,-1 0 0 0 0,0 0 1 0 0,-1 0-1 0 0,-15 34 0 0 0,3-4-14 0 0,5-19-160 0 0,-2 11-276 0 0,8-14-5761 0 0,4-16-619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6911 0 0,'-1'2'6738'0'0,"-10"17"-847"0"0,-4 5-3638 0 0,-21 30 0 0 0,22-36-1734 0 0,-22 38 0 0 0,33-49-613 0 0,0 0 0 0 0,1 0 0 0 0,0 0 0 0 0,0 0-1 0 0,-1 13 1 0 0,3-18-211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411 757 10135 0 0,'0'0'919'0'0,"0"2"-759"0"0,0 2 111 0 0,1 0 0 0 0,0 0-1 0 0,0 0 1 0 0,0 0 0 0 0,0 0 0 0 0,0 0-1 0 0,1 0 1 0 0,0-1 0 0 0,0 1 0 0 0,3 4 0 0 0,-4-8-72 0 0,0 1 1 0 0,-1 0 0 0 0,1-1 0 0 0,0 1 0 0 0,0-1 0 0 0,1 0-1 0 0,-1 1 1 0 0,0-1 0 0 0,0 0 0 0 0,0 0 0 0 0,0 1 0 0 0,0-1-1 0 0,0 0 1 0 0,0 0 0 0 0,0 0 0 0 0,0 0 0 0 0,0 0 0 0 0,1-1-1 0 0,0 1 1 0 0,20-7 548 0 0,-7-1-390 0 0,0 1 0 0 0,-1-2 1 0 0,-1 0-1 0 0,1 0 0 0 0,-1-2 1 0 0,-1 1-1 0 0,21-24 1 0 0,-13 10-163 0 0,0-1 1 0 0,-2-1-1 0 0,17-33 1 0 0,-22 35-137 0 0,-2-1 0 0 0,-1 0 1 0 0,-1 0-1 0 0,7-38 0 0 0,12-108-213 0 0,-26 150-182 0 0,0 1 1 0 0,-1-1 0 0 0,-2 1-1 0 0,0-1 1 0 0,-1 1 0 0 0,0 0-1 0 0,-2 0 1 0 0,-9-29 0 0 0,12 47 277 0 0,1 1 1 0 0,0-1 0 0 0,-1 1 0 0 0,0-1 0 0 0,1 1 0 0 0,-1-1-1 0 0,0 1 1 0 0,0 0 0 0 0,0-1 0 0 0,1 1 0 0 0,-1 0 0 0 0,-1 0-1 0 0,1 0 1 0 0,0 0 0 0 0,0 0 0 0 0,0 0 0 0 0,-1 0 0 0 0,1 0-1 0 0,0 0 1 0 0,-2-1 0 0 0,1 2 39 0 0,1 1-1 0 0,0-1 1 0 0,0 0-1 0 0,-1 0 1 0 0,1 0-1 0 0,0 1 1 0 0,0-1-1 0 0,0 0 1 0 0,-1 1 0 0 0,1-1-1 0 0,0 1 1 0 0,0 0-1 0 0,0-1 1 0 0,0 1-1 0 0,0 0 1 0 0,0-1-1 0 0,0 1 1 0 0,0 0-1 0 0,0 0 1 0 0,1 0-1 0 0,-1 0 1 0 0,0 0 0 0 0,1 0-1 0 0,-1 0 1 0 0,-1 2-1 0 0,-12 24 58 0 0,1 0 0 0 0,1 0 0 0 0,1 1 0 0 0,-10 43 0 0 0,3-10 119 0 0,-49 129 1020 0 0,-8-3 0 0 0,-8-4 0 0 0,-110 178 0 0 0,154-291-1022 0 0,-32 81 0 0 0,66-141-264 0 0,-2 8 241 0 0,-17 28 1 0 0,21-41-342 0 0,0 0 1 0 0,-1 0-1 0 0,0-1 0 0 0,1 1 1 0 0,-2-1-1 0 0,1 0 0 0 0,0 0 1 0 0,-1 0-1 0 0,-9 5 0 0 0,2-3-1701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18687 0 0,'0'0'1692'0'0,"10"-12"187"0"0,-3 8-1432 0 0,0-1 1 0 0,0 1-1 0 0,1 1 0 0 0,-1-1 1 0 0,1 1-1 0 0,0 1 0 0 0,14-4 1 0 0,61-5 128 0 0,-70 10-463 0 0,88-6-55 0 0,-17 1-572 0 0,87-18 0 0 0,-150 20-2060 0 0,26-10-1 0 0,-26 6-5001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93 422 2303 0 0,'0'0'102'0'0,"-1"2"618"0"0,-18 28 12706 0 0,5 4-7456 0 0,-6 40-5087 0 0,8-24 721 0 0,6-29-1441 0 0,1-6-251 0 0,0 1 1 0 0,2 0 0 0 0,0-1-1 0 0,-2 23 1 0 0,5-36-1072 0 0</inkml:trace>
  <inkml:trace contextRef="#ctx0" brushRef="#br0" timeOffset="1">346 72 8287 0 0,'10'-9'736'0'0,"2"-2"-584"0"0,-3-1-152 0 0,3 2 0 0 0,-2 0 1216 0 0,0 2 224 0 0,-2 1 32 0 0,-1 2 1376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23 10591 0 0,'8'-3'424'0'0,"50"-13"321"0"0,-53 15-352 0 0,0 0 0 0 0,0 0 0 0 0,0 1 0 0 0,0 0 0 0 0,0 0 0 0 0,0 0 0 0 0,0 0 0 0 0,0 1 0 0 0,8 2 2085 0 0,-13-2-2440 0 0,0 1 0 0 0,-1 0-1 0 0,1 0 1 0 0,0 0 0 0 0,-1 0-1 0 0,0 0 1 0 0,1 0 0 0 0,-1-1-1 0 0,0 1 1 0 0,0 0 0 0 0,0 0-1 0 0,0-1 1 0 0,0 1 0 0 0,-1-1-1 0 0,1 1 1 0 0,0-1 0 0 0,-4 3-1 0 0,-2 1 159 0 0,0 0-1 0 0,-13 8 1 0 0,10-8-13 0 0,-57 35-25 0 0,-106 66 517 0 0,121-71-471 0 0,-58 51-1 0 0,91-70-156 0 0,3-3 167 0 0,-22 25-1 0 0,35-35-182 0 0,-1 1 0 0 0,1 0 0 0 0,0 1 1 0 0,1-1-1 0 0,-1 0 0 0 0,1 1 0 0 0,0-1 0 0 0,0 1 1 0 0,0 0-1 0 0,0 0 0 0 0,-1 8 0 0 0,3-11-9 0 0,0 0-1 0 0,0 0 0 0 0,0 0 1 0 0,1 0-1 0 0,-1 0 1 0 0,0 0-1 0 0,1-1 0 0 0,-1 1 1 0 0,1 0-1 0 0,0 0 1 0 0,-1 0-1 0 0,1 0 1 0 0,0-1-1 0 0,0 1 0 0 0,0-1 1 0 0,0 1-1 0 0,0 0 1 0 0,1-1-1 0 0,-1 0 0 0 0,0 1 1 0 0,1-1-1 0 0,-1 0 1 0 0,1 0-1 0 0,0 1 0 0 0,-1-1 1 0 0,1-1-1 0 0,0 1 1 0 0,-1 0-1 0 0,1 0 1 0 0,2 0-1 0 0,6 2 44 0 0,-1 0 1 0 0,1-1-1 0 0,-1 0 0 0 0,17 1 1 0 0,15-2-395 0 0,-1-1 1 0 0,1-2-1 0 0,-1-2 1 0 0,75-18-1 0 0,-82 14-1539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 5983 0 0,'1'-1'464'0'0,"0"-6"5968"0"0,-17 6-3482 0 0,1 2-2609 0 0,1 2 0 0 0,-1 0 0 0 0,1 0 0 0 0,0 1 0 0 0,0 1 0 0 0,-23 11 0 0 0,-75 49 423 0 0,110-64-745 0 0,-157 107 61 0 0,142-97-57 0 0,-26 22 0 0 0,38-28 9 0 0,-1 0 0 0 0,1 0 0 0 0,0 1 1 0 0,1-1-1 0 0,-1 1 0 0 0,1 0 1 0 0,1 0-1 0 0,-5 8 0 0 0,8-13-12 0 0,-1 0 0 0 0,1 0 0 0 0,0 0 0 0 0,-1 0-1 0 0,1 0 1 0 0,0 0 0 0 0,0 0 0 0 0,-1 0 0 0 0,1 1-1 0 0,0-1 1 0 0,0 0 0 0 0,0 0 0 0 0,0 0 0 0 0,1 0 0 0 0,-1 0-1 0 0,0 0 1 0 0,0 0 0 0 0,1 0 0 0 0,-1 0 0 0 0,0 0 0 0 0,1 0-1 0 0,-1 0 1 0 0,1 0 0 0 0,-1-1 0 0 0,2 2 0 0 0,-1 0 8 0 0,1-1 1 0 0,-1 0 0 0 0,1 0 0 0 0,0 0 0 0 0,-1 0 0 0 0,1 0 0 0 0,0 0 0 0 0,0 0-1 0 0,0 0 1 0 0,0-1 0 0 0,0 1 0 0 0,2-1 0 0 0,5 2 56 0 0,0-1-1 0 0,-1-1 1 0 0,1 0 0 0 0,0 0-1 0 0,9-2 1 0 0,11-5 69 0 0,-1-1 0 0 0,1-1-1 0 0,-1-1 1 0 0,33-18 0 0 0,-49 23-154 0 0,-3 0 8 0 0,33-13-63 0 0,57-36 0 0 0,-98 52-239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129 520 3679 0 0,'-61'65'1287'0'0,"6"1"5391"0"0,50-61-5775 0 0,-2 3 1267 0 0,16-22 232 0 0,0 0-2482 0 0,89-149 1032 0 0,-60 101-721 0 0,4 2 0 0 0,64-72 1 0 0,-85 110-145 0 0,1 0 0 0 0,0 2 0 0 0,2 1 0 0 0,1 1 0 0 0,0 1 0 0 0,1 1 0 0 0,41-18 1 0 0,-45 24 64 0 0,0 2 0 0 0,1 0 0 0 0,0 1 1 0 0,0 2-1 0 0,0 0 0 0 0,1 1 1 0 0,0 2-1 0 0,0 0 0 0 0,46 4 1 0 0,-60-1-138 0 0,-1 0 0 0 0,0 1 1 0 0,-1 0-1 0 0,1 1 1 0 0,0 0-1 0 0,-1 0 0 0 0,1 1 1 0 0,13 8-1 0 0,-19-10-13 0 0,1 0-1 0 0,-1 1 1 0 0,0 0 0 0 0,0-1-1 0 0,0 1 1 0 0,0 0 0 0 0,-1 0-1 0 0,1 1 1 0 0,-1-1 0 0 0,1 0-1 0 0,-1 1 1 0 0,0 0-1 0 0,-1-1 1 0 0,1 1 0 0 0,-1 0-1 0 0,1 0 1 0 0,-1 0 0 0 0,0 0-1 0 0,-1 0 1 0 0,1 0 0 0 0,-1 6-1 0 0,0-1-1 0 0,-1 1 0 0 0,-1-1-1 0 0,0 1 1 0 0,0-1 0 0 0,-1 0 0 0 0,0 0-1 0 0,0 0 1 0 0,-1-1 0 0 0,-8 15-1 0 0,-5 3 29 0 0,-32 40 1 0 0,21-33-11 0 0,-2-2 1 0 0,-2 0 0 0 0,-37 27 0 0 0,-112 69 290 0 0,76-67 29 0 0,92-54-273 0 0,0-1 0 0 0,-1 0 1 0 0,1 0-1 0 0,-1-1 0 0 0,0-1 0 0 0,-18 2 0 0 0,26-5-30 0 0,0 0-1 0 0,0 0 0 0 0,1 0 1 0 0,-1 0-1 0 0,0-1 1 0 0,1 0-1 0 0,-1 0 0 0 0,0-1 1 0 0,-8-3-1 0 0,13 5-37 0 0,0-1 0 0 0,1 1 0 0 0,-1-1 0 0 0,0 0 0 0 0,1 0 0 0 0,-1 1 0 0 0,0-1 0 0 0,1 0 0 0 0,-1 0 0 0 0,1 0 0 0 0,-1 1 0 0 0,1-1 0 0 0,-1 0 0 0 0,1 0 0 0 0,0 0 0 0 0,-1 0 0 0 0,1 0 0 0 0,0 0 0 0 0,0 0 0 0 0,0 0 0 0 0,0 0 0 0 0,0 0 0 0 0,0-1 0 0 0,4-23-267 0 0,-3 22 81 0 0,0-1 1 0 0,1 1 0 0 0,-1-1-1 0 0,1 1 1 0 0,0 0 0 0 0,0-1 0 0 0,0 1-1 0 0,1 0 1 0 0,2-2 0 0 0,16-15-5828 0 0,-5 7-199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5063 0 0,'0'0'390'0'0,"3"-8"-236"0"0,4-22 3284 0 0,-6 24-2096 0 0,1-1 0 0 0,-1 1-1 0 0,1 0 1 0 0,0-1 0 0 0,1 1 0 0 0,-1 0-1 0 0,5-6 1 0 0,3-2-817 0 0,1 0-1 0 0,0 1 1 0 0,0 1-1 0 0,20-17 1 0 0,58-39 177 0 0,-68 53-602 0 0,-11 7-59 0 0,70-46 33 0 0,-70 49-49 0 0,0-1 1 0 0,0 2-1 0 0,1-1 0 0 0,-1 1 1 0 0,1 1-1 0 0,16-3 0 0 0,-25 5-8 0 0,-1 1-1 0 0,0 0 0 0 0,1 0 0 0 0,-1 0 1 0 0,0 0-1 0 0,1 0 0 0 0,-1 0 0 0 0,0 0 1 0 0,1 0-1 0 0,-1 1 0 0 0,0-1 0 0 0,0 0 1 0 0,1 1-1 0 0,-1-1 0 0 0,0 1 1 0 0,0-1-1 0 0,1 1 0 0 0,-1 0 0 0 0,0 0 1 0 0,0-1-1 0 0,0 1 0 0 0,0 0 0 0 0,0 0 1 0 0,0 0-1 0 0,0 0 0 0 0,-1 0 0 0 0,1 0 1 0 0,0 1-1 0 0,0-1 0 0 0,-1 0 0 0 0,1 0 1 0 0,-1 0-1 0 0,1 1 0 0 0,-1-1 0 0 0,0 0 1 0 0,1 1-1 0 0,-1-1 0 0 0,0 2 0 0 0,1 3 8 0 0,-1 0 0 0 0,0 0 0 0 0,0-1 0 0 0,0 1 0 0 0,-1 0 0 0 0,0 0 0 0 0,0-1 0 0 0,-2 6 0 0 0,-10 25 45 0 0,-21 40 1 0 0,20-45-1 0 0,-22 62 0 0 0,31-70-101 0 0,5-21-401 0 0,14-3-3094 0 0,2-5 1759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12 15119 0 0,'12'-12'6983'0'0,"-23"25"-6167"0"0,5-7-747 0 0,-146 197 471 0 0,49-82-268 0 0,97-114-252 0 0,1 0 1 0 0,0 0-1 0 0,0 0 0 0 0,0 0 1 0 0,1 1-1 0 0,0-1 0 0 0,-5 17 1 0 0,9-23-19 0 0,0-1 0 0 0,-1 1 1 0 0,1 0-1 0 0,0-1 0 0 0,0 1 1 0 0,0 0-1 0 0,0 0 0 0 0,0-1 0 0 0,1 1 1 0 0,-1 0-1 0 0,0 0 0 0 0,0-1 1 0 0,0 1-1 0 0,1 0 0 0 0,-1-1 1 0 0,0 1-1 0 0,1 0 0 0 0,-1-1 0 0 0,0 1 1 0 0,1 0-1 0 0,-1-1 0 0 0,1 1 1 0 0,-1-1-1 0 0,1 1 0 0 0,-1-1 1 0 0,1 1-1 0 0,-1-1 0 0 0,2 1 0 0 0,0 0 4 0 0,0 0-1 0 0,-1 0 0 0 0,1 0 0 0 0,0 0 0 0 0,0-1 0 0 0,-1 1 0 0 0,1-1 0 0 0,0 1 0 0 0,3-1 0 0 0,7 0-341 0 0,1-1 0 0 0,-1-1 0 0 0,1 0 0 0 0,-1-1 0 0 0,0-1 0 0 0,0 1 0 0 0,19-10 0 0 0,-5 2-1160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62 7831 0 0,'0'0'706'0'0,"-1"2"-578"0"0,-4 6-1758 0 0,4-7 2653 0 0,0 0-1 0 0,0 1 0 0 0,0-1 0 0 0,0 1 0 0 0,1-1 0 0 0,-1 1 0 0 0,1-1 1 0 0,-1 1-1 0 0,0 1 0 0 0,1-2-754 0 0,0-1-1 0 0,0 1 1 0 0,0-1-1 0 0,0 1 1 0 0,0-1 0 0 0,1 0-1 0 0,-1 1 1 0 0,0-1 0 0 0,0 1-1 0 0,0-1 1 0 0,0 0 0 0 0,1 1-1 0 0,-1-1 1 0 0,0 0 0 0 0,0 1-1 0 0,1 0 804 0 0,0-1-803 0 0,0 1-1 0 0,8 3 18 0 0,-3-2-90 0 0,0-1 0 0 0,0-1 0 0 0,1 1 0 0 0,-1-1 0 0 0,0 0 1 0 0,0 0-1 0 0,8-2 0 0 0,45-11 341 0 0,-51 11-499 0 0,17-4 35 0 0,34-14 0 0 0,-51 16-63 0 0,0 1 0 0 0,-1-1 1 0 0,1 0-1 0 0,-1-1 0 0 0,0 0 0 0 0,0 0 1 0 0,0 0-1 0 0,6-8 0 0 0,-8 7-53 0 0,-6 6 23 0 0,1 0 0 0 0,0-1 0 0 0,0 1 0 0 0,0 0 0 0 0,0-1 0 0 0,-1 1 0 0 0,1 0 0 0 0,0-1 0 0 0,0 1 0 0 0,-1 0 0 0 0,1 0 0 0 0,0-1 0 0 0,-1 1 0 0 0,1 0-1 0 0,0 0 1 0 0,-1 0 0 0 0,1-1 0 0 0,0 1 0 0 0,-1 0 0 0 0,1 0 0 0 0,0 0 0 0 0,-1 0 0 0 0,-2-1-40 0 0,0 1 0 0 0,0-1 0 0 0,0 1-1 0 0,0 0 1 0 0,1 0 0 0 0,-1 0 0 0 0,0 0 0 0 0,0 1-1 0 0,0-1 1 0 0,-5 2 0 0 0,-30 12-615 0 0,32-11 544 0 0,-37 16-422 0 0,1 1 0 0 0,-61 40 0 0 0,74-40 605 0 0,1 2 0 0 0,1 0 0 0 0,1 2 0 0 0,-24 27 0 0 0,46-46-18 0 0,1-1-1 0 0,-1 0 0 0 0,1 1 1 0 0,0 0-1 0 0,1-1 1 0 0,-4 8-1 0 0,6-11-24 0 0,-1 0 1 0 0,1 1-1 0 0,-1-1 0 0 0,1 0 1 0 0,0 0-1 0 0,0 0 0 0 0,0 0 1 0 0,0 0-1 0 0,0 0 0 0 0,0 0 1 0 0,0 1-1 0 0,0-1 0 0 0,0 0 1 0 0,0 0-1 0 0,1 0 0 0 0,-1 0 1 0 0,0 0-1 0 0,1 0 1 0 0,-1 0-1 0 0,1 0 0 0 0,-1 0 1 0 0,1 0-1 0 0,0 0 0 0 0,-1 0 1 0 0,1 0-1 0 0,0 0 0 0 0,-1 0 1 0 0,1-1-1 0 0,0 1 0 0 0,0 0 1 0 0,0 0-1 0 0,0-1 0 0 0,0 1 1 0 0,0-1-1 0 0,0 1 0 0 0,0-1 1 0 0,2 1-1 0 0,3 1 26 0 0,0 0 0 0 0,0 0 1 0 0,1-1-1 0 0,-1 0 0 0 0,0-1 0 0 0,12 1 0 0 0,41-5 86 0 0,-46 2-114 0 0,-6 2-6 0 0,35-4-49 0 0,0-1 1 0 0,67-18-1 0 0,-95 18-1054 0 0,-4 0-357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98 4143 0 0,'0'0'1826'0'0,"-14"-3"4479"0"0,11 1-5514 0 0,2 1-490 0 0,0 1-1 0 0,0-1 1 0 0,0 0-1 0 0,0 0 1 0 0,0 1-1 0 0,0-1 1 0 0,0 0 0 0 0,-1 1-1 0 0,1-1 1 0 0,-3 0-1 0 0,3 2-265 0 0,0-1-1 0 0,0 0 1 0 0,0 0-1 0 0,0 0 1 0 0,0 1-1 0 0,-1-1 1 0 0,1 1-1 0 0,0-1 1 0 0,0 1-1 0 0,0-1 1 0 0,0 1-1 0 0,0 0 1 0 0,1-1-1 0 0,-1 1 1 0 0,0 0-1 0 0,-1 1 1 0 0,-5 5 126 0 0,0 1 1 0 0,1-1-1 0 0,0 1 0 0 0,0 0 1 0 0,-5 11-1 0 0,-22 48 629 0 0,18-35-444 0 0,-3 6-194 0 0,1 1-1 0 0,2 0 1 0 0,-14 62 0 0 0,29-101-152 0 0,-1 4 8 0 0,0 0 1 0 0,0 0 0 0 0,0 0-1 0 0,1 0 1 0 0,0 0 0 0 0,-1 0 0 0 0,2 0-1 0 0,-1 0 1 0 0,0 0 0 0 0,2 6 0 0 0,3-4 57 0 0,-3-5-45 0 0,1 0 0 0 0,-1 0 0 0 0,0 0 0 0 0,0-1 0 0 0,0 1 1 0 0,1-1-1 0 0,-1 0 0 0 0,0 1 0 0 0,0-1 0 0 0,1 0 0 0 0,-1 0 0 0 0,0 0 0 0 0,0-1 0 0 0,3 0 0 0 0,2 0 45 0 0,0-1-1 0 0,0 1 1 0 0,9-5 0 0 0,4-3-7 0 0,-1 0 0 0 0,0 0 1 0 0,0-2-1 0 0,-1-1 0 0 0,0 0 0 0 0,-1-1 1 0 0,0-1-1 0 0,15-17 0 0 0,5-12 149 0 0,-2-1 0 0 0,-2-3 0 0 0,-2 0 0 0 0,43-89 0 0 0,-74 135-208 0 0,9-17-269 0 0,0 0 0 0 0,13-19 1 0 0,-21 36-78 0 0,1-1-251 0 0,0-1-767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5527 0 0,'-2'1'2838'0'0,"-9"1"1046"0"0,-23 8 1 0 0,-12 9-1975 0 0,-41 28-1427 0 0,-90 76 166 0 0,148-101-666 0 0,28-21-60 0 0,13 17-530 0 0,-2-10 572 0 0,0 0-1 0 0,0 0 0 0 0,1-1 1 0 0,0-1-1 0 0,13 6 1 0 0,-8-4 11 0 0,26 18 1 0 0,-32-18 24 0 0,0 0 0 0 0,0 0 1 0 0,-1 1-1 0 0,13 14 0 0 0,-20-20 9 0 0,-1 0 1 0 0,1 0-1 0 0,0-1 0 0 0,-1 1 1 0 0,1 0-1 0 0,-1 1 1 0 0,0-1-1 0 0,0 0 0 0 0,1 6 1 0 0,-2-7 5 0 0,0 0 1 0 0,0 1 0 0 0,0-1-1 0 0,0 0 1 0 0,0 0 0 0 0,-1 0-1 0 0,1 0 1 0 0,-1 0-1 0 0,1 1 1 0 0,-1-1 0 0 0,0 0-1 0 0,0 0 1 0 0,0 0-1 0 0,0-1 1 0 0,0 1 0 0 0,-2 3-1 0 0,-3 1 8 0 0,0-1-1 0 0,0 1 1 0 0,0-1 0 0 0,-1 0-1 0 0,1 0 1 0 0,-1-1-1 0 0,0 0 1 0 0,0 0 0 0 0,-1-1-1 0 0,1 0 1 0 0,-1 0-1 0 0,0-1 1 0 0,0 0 0 0 0,-8 1-1 0 0,-12 2 81 0 0,0-2-1 0 0,-47 0 0 0 0,44-3-113 0 0,0-1-1 0 0,-56-10 0 0 0,81 10-49 0 0,0-1 1 0 0,0 0-1 0 0,0 0 0 0 0,-7-4 1 0 0,12 5-79 0 0,0 0 1 0 0,-1 1 0 0 0,1-1-1 0 0,0 0 1 0 0,-1 0 0 0 0,1 0 0 0 0,0 0-1 0 0,0 0 1 0 0,0 0 0 0 0,0 0 0 0 0,0-1-1 0 0,0 1 1 0 0,0 0 0 0 0,0 0-1 0 0,0-1 1 0 0,1 1 0 0 0,-1-1 0 0 0,0 1-1 0 0,1 0 1 0 0,-1-1 0 0 0,0-2 0 0 0,3-4-1289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16783 0 0,'0'0'1522'0'0,"-1"1"-1178"0"0,-4 2-114 0 0,-1 1 0 0 0,1-1 0 0 0,0 1 0 0 0,1 0 0 0 0,-1 0 1 0 0,1 1-1 0 0,0 0 0 0 0,0-1 0 0 0,0 1 0 0 0,0 0 1 0 0,1 1-1 0 0,0-1 0 0 0,-4 12 0 0 0,-2 4 190 0 0,1-1-295 0 0,-1 0 0 0 0,-1-1 0 0 0,-21 32 0 0 0,-29 36-441 0 0,59-86 48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4 283 13159 0 0,'0'0'598'0'0,"-1"2"-9"0"0,-2 5 1512 0 0,17-11-1045 0 0,-2-1-877 0 0,0 0-1 0 0,0-1 0 0 0,0 0 1 0 0,-1-1-1 0 0,0 0 0 0 0,13-12 0 0 0,58-58-72 0 0,-44 39-16 0 0,-12 12-88 0 0,32-29 17 0 0,-52 50-33 0 0,0 0 0 0 0,0 1 0 0 0,0 0 0 0 0,1 1 0 0 0,-1-1 0 0 0,1 1 0 0 0,0 0 0 0 0,9-2 0 0 0,-15 5 24 0 0,1 0 0 0 0,-1-1 0 0 0,0 1 0 0 0,1 0 0 0 0,-1 0 0 0 0,1 0 0 0 0,-1 0 0 0 0,1 0 0 0 0,-1 1 0 0 0,0-1-1 0 0,1 0 1 0 0,-1 1 0 0 0,1-1 0 0 0,-1 1 0 0 0,0-1 0 0 0,1 1 0 0 0,-1-1 0 0 0,2 3 0 0 0,-1-1 19 0 0,0-1 0 0 0,0 1-1 0 0,0 0 1 0 0,0 0 0 0 0,-1 1 0 0 0,1-1-1 0 0,-1 0 1 0 0,0 0 0 0 0,2 5 0 0 0,1 3 191 0 0,-1 1 1 0 0,0-1-1 0 0,2 21 1 0 0,-3-15-37 0 0,-1 0 0 0 0,-1-1 0 0 0,-1 1 0 0 0,0 0 0 0 0,-1-1 0 0 0,0 1 0 0 0,-1-1 1 0 0,-1 0-1 0 0,-12 29 0 0 0,5-5-2608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1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14 10135 0 0,'0'0'778'0'0,"-12"-11"1155"0"0,10 10-1590 0 0,1 1 1 0 0,-1-1-1 0 0,0 1 0 0 0,0 0 1 0 0,1 0-1 0 0,-1 0 1 0 0,0 0-1 0 0,0 0 0 0 0,0 0 1 0 0,1 1-1 0 0,-1-1 1 0 0,0 1-1 0 0,1-1 0 0 0,-3 2 1 0 0,-26 11 1016 0 0,25-10-1350 0 0,-42 23 489 0 0,-55 42-1 0 0,65-43-327 0 0,20-14-96 0 0,1 1 0 0 0,0 1 0 0 0,0 1 0 0 0,1 0 0 0 0,1 1 0 0 0,0 0 0 0 0,-13 22 0 0 0,25-35-73 0 0,1 0-1 0 0,-1 1 0 0 0,1-1 1 0 0,0 1-1 0 0,0-1 0 0 0,0 1 1 0 0,0-1-1 0 0,0 1 0 0 0,1 0 1 0 0,-1-1-1 0 0,1 4 0 0 0,2 4-1 0 0,-1-10 0 0 0,-1 1 0 0 0,1-1 0 0 0,0 1 0 0 0,0-1 0 0 0,-1 1 0 0 0,1-1 0 0 0,0 1 0 0 0,0-1 0 0 0,0 1 0 0 0,0-1 0 0 0,-1 0 0 0 0,1 1 0 0 0,0-1 0 0 0,0 0 0 0 0,0 0 0 0 0,0 0 0 0 0,0 0 0 0 0,0 0 0 0 0,0 0 0 0 0,0 0 0 0 0,1 0 0 0 0,23-5-52 0 0,-21 4 18 0 0,9-2-135 0 0,-1-1 1 0 0,0 0-1 0 0,-1 0 1 0 0,1-2-1 0 0,-1 1 1 0 0,0-1-1 0 0,0-1 1 0 0,-1 0-1 0 0,0-1 1 0 0,0 0-1 0 0,10-10 1 0 0,-13 10-313 0 0,0 1 1 0 0,-1-2-1 0 0,0 1 1 0 0,-1 0-1 0 0,0-1 1 0 0,5-10-1 0 0,-7 11-438 0 0,0 0 1 0 0,0-1-1 0 0,-1 1 1 0 0,0-1-1 0 0,0 1 0 0 0,-1-1 1 0 0,0-13-1 0 0,-11 46-368 0 0,-6 30 1209 0 0,-15 87-1 0 0,-2 16-648 0 0,-40 48 664 0 0,23-71 1254 0 0,-47 185 7296 0 0,30 5-1454 0 0,57-232-5546 0 0,6-45-559 0 0,-15 64 1 0 0,18-109-209 0 0,0-22-602 0 0,-5-31-1 0 0,0 14-284 0 0,1-37-1665 0 0,3 25-5276 0 0,2 48 6843 0 0,-1-29-7382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14 14223 0 0,'5'-8'1519'0'0,"0"2"-178"0"0,-7 21-801 0 0,0-1 0 0 0,0 1 1 0 0,-1-1-1 0 0,-1 0 0 0 0,0 0 0 0 0,-11 22 0 0 0,3-5-11 0 0,-21 48 138 0 0,-4-2-1 0 0,-3-1 1 0 0,-90 128 0 0 0,-94 154-652 0 0,202-318-66 0 0,-20 33-909 0 0,34-60-795 0 0,-17 19 0 0 0,18-25-192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204 116 11055 0 0,'2'0'852'0'0,"9"4"192"0"0,0 1 0 0 0,-1 0 0 0 0,13 7 0 0 0,18 10 3503 0 0,-37-21-4407 0 0,-1-1 0 0 0,1 1 0 0 0,-1 0 1 0 0,0-1-1 0 0,1 0 0 0 0,0 0 0 0 0,-1 0 0 0 0,1 0 0 0 0,-1 0 1 0 0,1-1-1 0 0,-1 1 0 0 0,0-1 0 0 0,1 0 0 0 0,-1 0 0 0 0,0-1 0 0 0,1 1 1 0 0,-1-1-1 0 0,0 1 0 0 0,5-5 0 0 0,3-1-150 0 0,-1-1-1 0 0,0-1 1 0 0,17-17-1 0 0,-23 21 13 0 0,0-1-1 0 0,0 1 1 0 0,0-1 0 0 0,-1 1-1 0 0,0-1 1 0 0,0 0-1 0 0,3-12 1 0 0,-5 16-5 0 0,-1 0 0 0 0,1 0-1 0 0,-1 0 1 0 0,0 1 0 0 0,0-1 0 0 0,1 0-1 0 0,-1 0 1 0 0,-1 0 0 0 0,1 1 0 0 0,0-1-1 0 0,0 0 1 0 0,-1 0 0 0 0,1 0 0 0 0,-2-2-1 0 0,2 3-5 0 0,-1 0-1 0 0,0 0 1 0 0,0 0-1 0 0,0 0 0 0 0,0 0 1 0 0,0 0-1 0 0,0 1 1 0 0,0-1-1 0 0,0 0 1 0 0,0 0-1 0 0,0 1 0 0 0,0-1 1 0 0,0 1-1 0 0,0-1 1 0 0,-1 1-1 0 0,1-1 1 0 0,0 1-1 0 0,0 0 0 0 0,-1 0 1 0 0,1-1-1 0 0,0 1 1 0 0,-3 0-1 0 0,-2 0-40 0 0,0 1-1 0 0,1-1 1 0 0,-1 1-1 0 0,0 0 1 0 0,1 0-1 0 0,-1 1 1 0 0,-8 3-1 0 0,-39 20-329 0 0,34-15 275 0 0,-13 7 80 0 0,2 1 0 0 0,0 1 0 0 0,1 1 1 0 0,0 2-1 0 0,2 1 0 0 0,1 1 0 0 0,-32 39 0 0 0,52-56 28 0 0,0 0 0 0 0,1 1 0 0 0,0 0 0 0 0,1 0 0 0 0,-1 1 0 0 0,2-1 0 0 0,-1 1 0 0 0,1-1 0 0 0,-2 12 0 0 0,4-17-2 0 0,0 0 0 0 0,1 0 1 0 0,0 0-1 0 0,0-1 0 0 0,0 1 1 0 0,0 0-1 0 0,0 0 0 0 0,0 0 1 0 0,1 0-1 0 0,0 0 0 0 0,-1-1 1 0 0,1 1-1 0 0,0 0 0 0 0,0-1 1 0 0,0 1-1 0 0,1-1 0 0 0,-1 1 1 0 0,1-1-1 0 0,-1 1 0 0 0,1-1 1 0 0,0 0-1 0 0,0 0 0 0 0,0 0 1 0 0,0 0-1 0 0,0 0 0 0 0,0 0 1 0 0,1-1-1 0 0,-1 1 0 0 0,1-1 1 0 0,-1 1-1 0 0,1-1 0 0 0,-1 0 1 0 0,4 1-1 0 0,3 1-9 0 0,-1-1 0 0 0,1 0 0 0 0,0 0 0 0 0,-1-1 0 0 0,15 1 0 0 0,45-5-2081 0 0,-41 1 135 0 0,1 0-4710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337 359 7831 0 0,'1'1'4876'0'0,"-1"0"-4592"0"0,0 0 0 0 0,0 0-1 0 0,1 0 1 0 0,-1-1 0 0 0,1 1-1 0 0,-1 0 1 0 0,0 0 0 0 0,1-1 0 0 0,-1 1-1 0 0,1 0 1 0 0,0-1 0 0 0,-1 1-1 0 0,1 0 1 0 0,0-1 0 0 0,-1 1-1 0 0,1-1 1 0 0,0 1 0 0 0,-1-1-1 0 0,1 0 1 0 0,0 1 0 0 0,0-1 0 0 0,0 0-1 0 0,0 1 1 0 0,1-1-113 0 0,0 0 0 0 0,-1 0 1 0 0,1 0-1 0 0,0 0 0 0 0,0 0 0 0 0,-1 0 1 0 0,1 0-1 0 0,0-1 0 0 0,-1 1 0 0 0,1-1 0 0 0,1 0 1 0 0,4-3 16 0 0,1 1 0 0 0,-2-1 1 0 0,1-1-1 0 0,7-5 0 0 0,1-4-94 0 0,-1 0-1 0 0,0 0 1 0 0,-1-1-1 0 0,-1-1 1 0 0,-1 0-1 0 0,0-1 1 0 0,-1 0-1 0 0,-1-1 1 0 0,0 0-1 0 0,7-24 0 0 0,-12 32-90 0 0,-2 1 0 0 0,0-1-1 0 0,0 0 1 0 0,1-18 0 0 0,-3 24-5 0 0,0 0 1 0 0,0 0 0 0 0,0 0-1 0 0,-1 0 1 0 0,1 1-1 0 0,-1-1 1 0 0,0 0-1 0 0,0 0 1 0 0,0 0 0 0 0,0 1-1 0 0,-1-1 1 0 0,0 0-1 0 0,0 1 1 0 0,0-1 0 0 0,-2-2-1 0 0,3 4-14 0 0,-1 1 0 0 0,1 0-1 0 0,-1 0 1 0 0,1 0 0 0 0,-1 0-1 0 0,1 0 1 0 0,-1 0 0 0 0,0 0 0 0 0,1 0-1 0 0,-1 0 1 0 0,0 1 0 0 0,1-1-1 0 0,-1 1 1 0 0,0-1 0 0 0,-3 1-1 0 0,1 0-25 0 0,0 0 0 0 0,0 0 0 0 0,1 0 0 0 0,-1 1 0 0 0,0 0-1 0 0,0 0 1 0 0,-4 1 0 0 0,-5 4-110 0 0,0 0 1 0 0,0 0-1 0 0,-13 10 1 0 0,20-13 109 0 0,-52 35-54 0 0,1 2 1 0 0,2 2-1 0 0,2 2 1 0 0,-56 62-1 0 0,93-88 96 0 0,-14 20 0 0 0,26-31 0 0 0,-1-1 0 0 0,1 1 0 0 0,1 0 0 0 0,-1 1 0 0 0,1-1 0 0 0,-4 16 0 0 0,5-7 0 0 0,6-4 0 0 0,-2-11 0 0 0,-1 0 0 0 0,0 0 0 0 0,1 0 0 0 0,-1 0 0 0 0,0-1 0 0 0,1 1 0 0 0,-1 0 0 0 0,1 0 0 0 0,-1-1 0 0 0,1 1 0 0 0,0-1 0 0 0,-1 1 0 0 0,1-1 0 0 0,-1 0 0 0 0,1 0 0 0 0,0 0 0 0 0,-1 0 0 0 0,1 0 0 0 0,1 0 0 0 0,4-1 0 0 0,0 1 0 0 0,0-2 0 0 0,8-1 0 0 0,21-9 55 0 0,-1-1 0 0 0,-1-2-1 0 0,61-35 1 0 0,3-17 62 0 0,-88 60-109 0 0,-2 2-19 0 0,-7 4-45 0 0,0 2 50 0 0,-1-1-1 0 0,0 1 0 0 0,1 0 0 0 0,-1 0 0 0 0,0 0 0 0 0,0 0 1 0 0,1 0-1 0 0,-1 0 0 0 0,0 0 0 0 0,0 0 0 0 0,0 0 0 0 0,0 0 0 0 0,0 0 1 0 0,-1 0-1 0 0,1 0 0 0 0,-1 2 0 0 0,-4 15-18 0 0,-25 41 25 0 0,30-58-54 0 0,-1 0-1 0 0,1 0 0 0 0,-1 0 1 0 0,1 0-1 0 0,0 1 0 0 0,-1-1 1 0 0,1 0-1 0 0,0 0 0 0 0,0 0 1 0 0,0 1-1 0 0,0-1 1 0 0,0 0-1 0 0,0 0 0 0 0,0 0 1 0 0,0 1-1 0 0,0-1 0 0 0,1 0 1 0 0,-1 0-1 0 0,0 0 1 0 0,1 2-1 0 0,0-2-342 0 0,0 0 1 0 0,0 0-1 0 0,0 0 0 0 0,0 0 1 0 0,0-1-1 0 0,0 1 0 0 0,0 0 0 0 0,0 0 1 0 0,0-1-1 0 0,0 1 0 0 0,1 0 1 0 0,1 0-979 0 0,9 5-4943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51 10191 0 0,'0'0'4810'0'0,"0"2"-3557"0"0,-1 13-574 0 0,-1-1 0 0 0,-1 0 0 0 0,0 0 0 0 0,-7 17 0 0 0,-1 8 127 0 0,-16 89 919 0 0,24-102-1428 0 0,0 1 1 0 0,2 50-1 0 0,1-74-197 0 0,0 1-1 0 0,1 0 1 0 0,0 0-1 0 0,-1 0 1 0 0,1-1-1 0 0,1 1 1 0 0,2 6-1 0 0,-4-9-73 0 0,1 0 1 0 0,-1 0-1 0 0,1-1 1 0 0,-1 1-1 0 0,1 0 1 0 0,-1-1-1 0 0,1 1 1 0 0,-1 0-1 0 0,1-1 1 0 0,0 1-1 0 0,-1-1 1 0 0,1 1-1 0 0,0-1 1 0 0,0 1-1 0 0,-1-1 1 0 0,1 0-1 0 0,0 1 1 0 0,0-1-1 0 0,0 0 1 0 0,-1 0-1 0 0,1 1 0 0 0,0-1 1 0 0,0 0-1 0 0,0 0 1 0 0,0 0-1 0 0,0 0 1 0 0,-1 0-1 0 0,1 0 1 0 0,0 0-1 0 0,0 0 1 0 0,0-1-1 0 0,0 1 1 0 0,0 0-1 0 0,-1 0 1 0 0,1-1-1 0 0,0 1 1 0 0,0 0-1 0 0,-1-1 1 0 0,2 0-1 0 0,2-2 36 0 0,0 0-1 0 0,0-1 1 0 0,0 1-1 0 0,0-1 1 0 0,-1 0 0 0 0,0 0-1 0 0,0-1 1 0 0,4-6-1 0 0,4-4 49 0 0,-3 4-99 0 0,38-51 156 0 0,69-71-1 0 0,-61 77-568 0 0,-26 25-297 0 0,2 2 0 0 0,0 0 1 0 0,48-33-1 0 0,-75 61 119 0 0,-1-1 0 0 0,1 0 1 0 0,0 1-1 0 0,0 0 0 0 0,-1 0 0 0 0,1 0 1 0 0,0 0-1 0 0,0 0 0 0 0,3 0 1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157 101 5983 0 0,'1'1'464'0'0,"10"16"50"0"0,-9-15 128 0 0,0 1 0 0 0,-1-1 1 0 0,1 0-1 0 0,1 0 1 0 0,-1 0-1 0 0,0 0 0 0 0,0 0 1 0 0,1 0-1 0 0,-1-1 0 0 0,1 1 1 0 0,-1-1-1 0 0,1 0 1 0 0,3 2-1 0 0,-2-2-79 0 0,0 0-1 0 0,0-1 1 0 0,0 1-1 0 0,0-1 1 0 0,0 0-1 0 0,0 0 1 0 0,0 0 0 0 0,7-1-1 0 0,4-3 181 0 0,-1 0 0 0 0,0-1-1 0 0,0-1 1 0 0,17-9 0 0 0,-9 5-76 0 0,-17 8-564 0 0,13-7 269 0 0,25-14 0 0 0,-38 20-384 0 0,-1 0 1 0 0,0 0-1 0 0,0 0 0 0 0,0-1 0 0 0,0 1 1 0 0,-1-1-1 0 0,1 0 0 0 0,-1 0 1 0 0,0 0-1 0 0,0-1 0 0 0,2-4 0 0 0,-5 9-4 0 0,1-1-1 0 0,-1 1 1 0 0,0-1-1 0 0,1 0 1 0 0,-1 1-1 0 0,0-1 1 0 0,0 1-1 0 0,0-1 1 0 0,0 1-1 0 0,0-1 1 0 0,1 0-1 0 0,-1 1 1 0 0,0-1-1 0 0,0 1 1 0 0,0-1-1 0 0,-1 0 1 0 0,1 1-1 0 0,0-1 1 0 0,0 1-1 0 0,0-1 1 0 0,0 0-1 0 0,0 1 1 0 0,-1-1-1 0 0,1 1 1 0 0,0-1-1 0 0,-1 1 1 0 0,1-1-1 0 0,-1 0-7 0 0,0 1-1 0 0,0-1 1 0 0,0 1-1 0 0,0-1 1 0 0,0 1-1 0 0,0-1 1 0 0,0 1-1 0 0,0 0 1 0 0,0 0-1 0 0,0-1 1 0 0,0 1-1 0 0,0 0 0 0 0,0 0 1 0 0,-1 0-1 0 0,-4 0-131 0 0,0 1 0 0 0,0 0-1 0 0,0 0 1 0 0,-7 2-1 0 0,-12 6-238 0 0,0 1 0 0 0,1 1 0 0 0,-38 22-1 0 0,-60 54 212 0 0,37-14 192 0 0,76-64 17 0 0,0 0 0 0 0,1 1-1 0 0,0 0 1 0 0,1 0 0 0 0,0 1 0 0 0,-9 21-1 0 0,14-29-17 0 0,1 0-1 0 0,0 1 0 0 0,0-1 0 0 0,0 1 0 0 0,0-1 0 0 0,1 1 0 0 0,-1 0 0 0 0,1-1 0 0 0,0 1 0 0 0,0-1 0 0 0,0 1 1 0 0,1 0-1 0 0,-1-1 0 0 0,1 1 0 0 0,0-1 0 0 0,0 1 0 0 0,3 6 0 0 0,-2-6 1 0 0,0-1 0 0 0,1 1 0 0 0,-1-1 0 0 0,1 1 0 0 0,0-1 0 0 0,0 0 0 0 0,0 0-1 0 0,1 0 1 0 0,-1-1 0 0 0,0 1 0 0 0,1-1 0 0 0,0 0 0 0 0,0 0 0 0 0,7 3 0 0 0,3 0-21 0 0,0-1-1 0 0,0-1 1 0 0,0 0 0 0 0,1-1-1 0 0,-1-1 1 0 0,28 0 0 0 0,13-5-2601 0 0,-33-1 1087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8751 0 0,'-1'1'2968'0'0,"-21"47"4390"0"0,-18 23-4571 0 0,0 0-1725 0 0,-119 243 956 0 0,19 7-1704 0 0,128-287-750 0 0,0 1 1 0 0,3 0-1 0 0,0 1 1 0 0,-5 61-1 0 0,14-84-5245 0 0,1-2-1807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11055 0 0,'-2'1'10864'0'0,"-12"11"-10281"0"0,0-1-1 0 0,-18 20 0 0 0,2-2-452 0 0,-60 63-12 0 0,30-29-220 0 0,59-62 77 0 0,0 0-1 0 0,0 0 0 0 0,0 0 0 0 0,0 1 0 0 0,0-1 0 0 0,0 0 0 0 0,1 0 0 0 0,-1 0 1 0 0,0 1-1 0 0,1-1 0 0 0,-1 0 0 0 0,1 1 0 0 0,0-1 0 0 0,-1 0 0 0 0,1 1 0 0 0,0-1 1 0 0,0 1-1 0 0,0-1 0 0 0,0 0 0 0 0,0 1 0 0 0,0-1 0 0 0,0 1 0 0 0,0-1 0 0 0,1 1 0 0 0,-1-1 1 0 0,0 0-1 0 0,1 1 0 0 0,0-1 0 0 0,-1 0 0 0 0,1 0 0 0 0,0 1 0 0 0,-1-1 0 0 0,1 0 1 0 0,0 0-1 0 0,0 0 0 0 0,0 0 0 0 0,0 0 0 0 0,1 1 0 0 0,16 16-185 0 0,30 24 1 0 0,-28-26 234 0 0,24 24 0 0 0,-41-36-63 0 0,3 2 308 0 0,-1 0 1 0 0,1 0 0 0 0,-1 1 0 0 0,7 12 0 0 0,-11-17-198 0 0,0 1 1 0 0,0-1-1 0 0,-1 1 1 0 0,1-1-1 0 0,0 0 1 0 0,-1 1-1 0 0,1-1 1 0 0,-1 1-1 0 0,0-1 1 0 0,0 1-1 0 0,0 0 1 0 0,0-1-1 0 0,-1 1 1 0 0,1-1-1 0 0,-1 1 0 0 0,1-1 1 0 0,-1 0-1 0 0,0 1 1 0 0,0-1-1 0 0,-1 3 1 0 0,-2 1-58 0 0,1-1 0 0 0,-1 1 0 0 0,-1-1 1 0 0,1 0-1 0 0,-1 0 0 0 0,0-1 0 0 0,0 1 1 0 0,0-1-1 0 0,-1 0 0 0 0,1-1 0 0 0,-1 1 0 0 0,0-1 1 0 0,0 0-1 0 0,-12 4 0 0 0,-9 1-23 0 0,0 0 0 0 0,-32 4 0 0 0,55-11 13 0 0,3-1-5 0 0,-90 13-103 0 0,82-12 70 0 0,-1-1-1 0 0,1 0 1 0 0,-1-1 0 0 0,1 0 0 0 0,-1 0 0 0 0,1-1 0 0 0,-13-4 0 0 0,20 6-44 0 0,1-1-1 0 0,-1 1 0 0 0,1-1 1 0 0,0 0-1 0 0,-1 1 1 0 0,1-1-1 0 0,0 0 1 0 0,-1 0-1 0 0,1 0 0 0 0,0 0 1 0 0,0 0-1 0 0,0 0 1 0 0,0 0-1 0 0,0 0 1 0 0,0 0-1 0 0,-1-3 0 0 0,-2-10-1331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70 7367 0 0,'0'0'1035'0'0,"-6"-6"4253"0"0,4 5-5037 0 0,-1-1 0 0 0,1 1-1 0 0,-1 0 1 0 0,1 0 0 0 0,-1 0 0 0 0,1 1 0 0 0,-1-1-1 0 0,0 0 1 0 0,0 1 0 0 0,1 0 0 0 0,-1 0 0 0 0,0 0-1 0 0,0 0 1 0 0,1 0 0 0 0,-1 0 0 0 0,0 1 0 0 0,0-1-1 0 0,1 1 1 0 0,-1 0 0 0 0,0 0 0 0 0,-2 1 0 0 0,-9 5-340 0 0,0-1 0 0 0,-21 15 0 0 0,24-14 315 0 0,-23 16-196 0 0,2 3-1 0 0,0 0 0 0 0,-38 43 1 0 0,54-52 76 0 0,5-7 32 0 0,1 2 0 0 0,-10 12 0 0 0,17-19-29 0 0,0 0 1 0 0,0 0-1 0 0,0 1 1 0 0,0-1-1 0 0,1 1 0 0 0,0-1 1 0 0,0 1-1 0 0,-1 6 1 0 0,3-11-89 0 0,0-1-1 0 0,0 1 1 0 0,0 0 0 0 0,1 0 0 0 0,-1 0-1 0 0,0-1 1 0 0,0 1 0 0 0,0 0-1 0 0,1 0 1 0 0,-1-1 0 0 0,0 1 0 0 0,1 0-1 0 0,-1-1 1 0 0,1 1 0 0 0,-1 0 0 0 0,0-1-1 0 0,1 1 1 0 0,0-1 0 0 0,-1 1-1 0 0,1-1 1 0 0,-1 1 0 0 0,2 0 0 0 0,14 7 215 0 0,-10-7-177 0 0,-1 0-1 0 0,1 0 1 0 0,-1-1-1 0 0,1 0 1 0 0,-1 0-1 0 0,0-1 1 0 0,1 1-1 0 0,5-2 1 0 0,44-14 255 0 0,-29 8-187 0 0,6-2-48 0 0,42-17 0 0 0,-64 22-82 0 0,-1 1 0 0 0,0-1 0 0 0,1-1 0 0 0,-2 0 0 0 0,1 0 1 0 0,-1-1-1 0 0,0 0 0 0 0,10-11 0 0 0,-16 16-24 0 0,-1 0 1 0 0,1 0-1 0 0,-1 0 0 0 0,0 0 0 0 0,0 0 1 0 0,0 0-1 0 0,0 0 0 0 0,0-1 1 0 0,-1 1-1 0 0,1 0 0 0 0,-1 0 0 0 0,1-1 1 0 0,-1 1-1 0 0,0 0 0 0 0,0-1 0 0 0,0-2 1 0 0,-1 1-57 0 0,1 0 1 0 0,-1 0-1 0 0,-1 0 1 0 0,1 1-1 0 0,0-1 1 0 0,-1 0-1 0 0,0 1 1 0 0,1 0-1 0 0,-4-4 1 0 0,-3-3-188 0 0,0 0 1 0 0,0 1 0 0 0,-1 0 0 0 0,0 0 0 0 0,-11-7 0 0 0,7 6-296 0 0,-1 0 602 0 0,-20-20 0 0 0,31 27-557 0 0,-1-1 1 0 0,1 1 0 0 0,1-1-1 0 0,-1 0 1 0 0,0 0-1 0 0,1 0 1 0 0,0 0-1 0 0,0 0 1 0 0,0-1-1 0 0,1 1 1 0 0,-2-5 0 0 0,1-9-5067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538 685 10135 0 0,'0'0'464'0'0,"2"-1"-9"0"0,11-7 1448 0 0,-1-1 0 0 0,1-1 0 0 0,18-19 0 0 0,-13 11-193 0 0,24-35-1 0 0,-9 2-898 0 0,27-57 0 0 0,-45 79-751 0 0,56-116 112 0 0,-64 126-196 0 0,0 0 0 0 0,-1-1 0 0 0,-1 0 0 0 0,-1 0 0 0 0,3-37 0 0 0,-7 53-28 0 0,0 0-1 0 0,0 0 1 0 0,-1 0-1 0 0,1 0 1 0 0,-1 0 0 0 0,0 0-1 0 0,0 0 1 0 0,0 0-1 0 0,0 1 1 0 0,-1-1 0 0 0,-2-5-1 0 0,3 8 20 0 0,0 0 0 0 0,0-1-1 0 0,0 1 1 0 0,0 0 0 0 0,0 0 0 0 0,0 0 0 0 0,0 0-1 0 0,-1 0 1 0 0,1 0 0 0 0,0 0 0 0 0,-1 1 0 0 0,1-1-1 0 0,-1 0 1 0 0,1 1 0 0 0,-1-1 0 0 0,1 1-1 0 0,-1-1 1 0 0,1 1 0 0 0,-1 0 0 0 0,1 0 0 0 0,-1 0-1 0 0,1-1 1 0 0,-1 2 0 0 0,0-1 0 0 0,1 0-1 0 0,-1 0 1 0 0,1 0 0 0 0,-1 1 0 0 0,1-1 0 0 0,-1 1-1 0 0,-1 0 1 0 0,-3 2-10 0 0,1-1 1 0 0,0 1-1 0 0,1 0 0 0 0,-1 0 1 0 0,1 0-1 0 0,-1 0 0 0 0,1 1 0 0 0,-7 7 1 0 0,-27 38-20 0 0,33-43 42 0 0,-23 37 12 0 0,-44 85 1 0 0,-10 54 9 0 0,55-119-3 0 0,-94 265 243 0 0,97-224 15 0 0,16-63-179 0 0,-14 43 0 0 0,17-70-73 0 0,0-1-1 0 0,-1 0 1 0 0,-1 0 0 0 0,0 0 0 0 0,0 0-1 0 0,-19 21 1 0 0,14-20-74 0 0,-1-1 1 0 0,-1-1-1 0 0,0 0 0 0 0,0-1 1 0 0,-25 14-1 0 0,29-19-115 0 0,0-1-1 0 0,-1 0 1 0 0,1 0 0 0 0,-1-1-1 0 0,0-1 1 0 0,-1 0-1 0 0,1 0 1 0 0,0-1 0 0 0,-21 1-1 0 0,28-3 84 0 0,0 0 1 0 0,0-1-1 0 0,1 1 0 0 0,-1-1 1 0 0,0 1-1 0 0,-6-4 0 0 0,9 4 21 0 0,-1-1 0 0 0,1 1 0 0 0,0-1 0 0 0,0 1 0 0 0,0-1 0 0 0,0 1 0 0 0,0-1 0 0 0,1 0 0 0 0,-1 0 0 0 0,0 0 0 0 0,0 1 0 0 0,0-1-1 0 0,1 0 1 0 0,-1 0 0 0 0,0 0 0 0 0,1 0 0 0 0,-1 0 0 0 0,1 0 0 0 0,-1 0 0 0 0,1-1 0 0 0,0 1 0 0 0,-1 0 0 0 0,1 0 0 0 0,0 0 0 0 0,0 0 0 0 0,0-2 0 0 0,1-9-886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8:3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15199 0 0,'0'0'1379'0'0,"2"-1"-1136"0"0,5-5 741 0 0,1 1 1 0 0,0 0-1 0 0,0 0 1 0 0,0 1-1 0 0,1 0 1 0 0,0 0-1 0 0,14-3 1 0 0,3-2-108 0 0,239-80 1801 0 0,-81 50-4611 0 0,-159 34 133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82 10735 0 0,'0'0'979'0'0,"2"-1"-808"0"0,16-9 679 0 0,-8 0 6280 0 0,-15 13-7649 0 0,-20 15 579 0 0,-8 7-140 0 0,-99 64-344 0 0,103-67 385 0 0,-16 9 31 0 0,-33 25-26 0 0,69-48 30 0 0,0 0 1 0 0,1 0-1 0 0,0 1 0 0 0,1 0 1 0 0,-13 19-1 0 0,18-25 33 0 0,0 0 0 0 0,0 1-1 0 0,1-1 1 0 0,0 0 0 0 0,-1 0 0 0 0,1 1-1 0 0,1-1 1 0 0,-1 1 0 0 0,0-1-1 0 0,1 1 1 0 0,0-1 0 0 0,-1 1 0 0 0,2-1-1 0 0,-1 1 1 0 0,0-1 0 0 0,1 1 0 0 0,-1-1-1 0 0,1 1 1 0 0,0-1 0 0 0,0 1-1 0 0,0-1 1 0 0,1 0 0 0 0,-1 0 0 0 0,1 1-1 0 0,0-1 1 0 0,0 0 0 0 0,0-1 0 0 0,0 1-1 0 0,0 0 1 0 0,1-1 0 0 0,-1 1 0 0 0,1-1-1 0 0,0 1 1 0 0,0-1 0 0 0,0 0-1 0 0,0 0 1 0 0,0-1 0 0 0,0 1 0 0 0,0-1-1 0 0,0 1 1 0 0,1-1 0 0 0,-1 0 0 0 0,6 1-1 0 0,4-1 187 0 0,-1 0 0 0 0,1-1 0 0 0,0 0 0 0 0,0-1 0 0 0,26-5 0 0 0,62-20 934 0 0,0-3-250 0 0,-24 7-28 0 0,106-44 0 0 0,-167 59-829 0 0,-2 0 0 0 0,1-1 0 0 0,-1-1-1 0 0,-1-1 1 0 0,1 0 0 0 0,-2 0 0 0 0,15-16 0 0 0,-22 21-44 0 0,0 0 0 0 0,-1-1 0 0 0,0 0 1 0 0,0 0-1 0 0,0 0 0 0 0,0 0 0 0 0,-1-1 0 0 0,0 1 1 0 0,-1-1-1 0 0,1 0 0 0 0,-1 0 0 0 0,-1 0 0 0 0,1 0 1 0 0,-1 0-1 0 0,-1 0 0 0 0,1 0 0 0 0,-1-1 0 0 0,0 1 1 0 0,-1-7-1 0 0,-1 8-63 0 0,0 0 1 0 0,1 0-1 0 0,-2 0 0 0 0,1 1 1 0 0,-1-1-1 0 0,0 1 1 0 0,0 0-1 0 0,0 0 0 0 0,-1 0 1 0 0,1 0-1 0 0,-1 1 1 0 0,-1-1-1 0 0,1 1 0 0 0,-1 0 1 0 0,1 0-1 0 0,-1 1 1 0 0,-7-5-1 0 0,4 3-48 0 0,-1 0 1 0 0,1 1-1 0 0,-1 0 0 0 0,0 1 0 0 0,0 0 1 0 0,0 0-1 0 0,0 1 0 0 0,0 0 1 0 0,-1 0-1 0 0,-13 1 0 0 0,1 2-30 0 0,0 0-1 0 0,0 2 1 0 0,1 1-1 0 0,-1 1 1 0 0,1 1 0 0 0,-31 12-1 0 0,-118 63-4807 0 0,146-68 3256 0 0,0 1-2007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2759 0 0,'0'0'21287'0'0,"1"-1"-21582"0"0,27-21 68 0 0,-27 21 174 0 0,0 1 0 0 0,4-4 58 0 0,-4 3 723 0 0,-6 23-315 0 0,-23 45-186 0 0,28-66-318 0 0,1-9-5618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 12671 0 0,'0'0'1143'0'0,"7"-7"4394"0"0,-7 9-5419 0 0,0 0-1 0 0,0 0 1 0 0,0-1-1 0 0,0 1 1 0 0,-1 0-1 0 0,1 0 1 0 0,0 0 0 0 0,-1-1-1 0 0,1 1 1 0 0,-1 0-1 0 0,1-1 1 0 0,-3 4-1 0 0,-41 98 1676 0 0,-19 38 397 0 0,6-14-1273 0 0,44-95-782 0 0,-20 53 0 0 0,30-75-126 0 0,0-1-1 0 0,1 1 1 0 0,0 0-1 0 0,1 0 1 0 0,0 0-1 0 0,1 19 0 0 0,0-29-10 0 0,0 1-1 0 0,0 0 1 0 0,0-1-1 0 0,0 1 0 0 0,1 0 1 0 0,-1-1-1 0 0,0 1 1 0 0,0 0-1 0 0,0-1 0 0 0,1 1 1 0 0,-1-1-1 0 0,0 1 1 0 0,1 0-1 0 0,-1-1 1 0 0,0 1-1 0 0,1-1 0 0 0,0 2 1 0 0,3-2-118 0 0,-3 1-26 0 0,0-1 1 0 0,0 0-1 0 0,0 1 0 0 0,0-1 1 0 0,0 0-1 0 0,0 0 1 0 0,0 0-1 0 0,1 0 0 0 0,-1 0 1 0 0,0 0-1 0 0,0 0 0 0 0,1-1 1 0 0,1 1-1468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0 690 5527 0 0,'0'0'15440'0'0,"1"-2"-14829"0"0,6-15-193 0 0,0 0-1 0 0,1 0 1 0 0,1 0 0 0 0,1 1 0 0 0,13-17-1 0 0,104-103 507 0 0,11 11-525 0 0,-103 94-383 0 0,33-29-608 0 0,2 3 0 0 0,98-60 0 0 0,-106 86-1714 0 0,-61 30 2226 0 0,28-11-1774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3223 0 0,'0'0'10942'0'0,"0"2"-10438"0"0,1 2-360 0 0,-1 0 1 0 0,1 0 0 0 0,1-1-1 0 0,-1 1 1 0 0,0-1 0 0 0,1 1 0 0 0,0-1-1 0 0,0 0 1 0 0,0 1 0 0 0,0-1-1 0 0,0 0 1 0 0,1 0 0 0 0,-1-1-1 0 0,4 4 1 0 0,6 4 414 0 0,1 0-1 0 0,16 10 1 0 0,-18-14-196 0 0,-1 1 1 0 0,0 0-1 0 0,-1 0 0 0 0,12 12 0 0 0,-19-16-316 0 0,0 0-1 0 0,0 0 0 0 0,0 0 1 0 0,0 0-1 0 0,0 0 1 0 0,-1 0-1 0 0,1 0 0 0 0,-1 0 1 0 0,0 1-1 0 0,0-1 1 0 0,0 0-1 0 0,-1 1 0 0 0,1-1 1 0 0,-1 1-1 0 0,0-1 1 0 0,0 1-1 0 0,0-1 1 0 0,0 1-1 0 0,0-1 0 0 0,-1 1 1 0 0,0-1-1 0 0,1 1 1 0 0,-1-1-1 0 0,-1 0 0 0 0,1 1 1 0 0,0-1-1 0 0,-4 5 1 0 0,-3 6 15 0 0,-2-1 1 0 0,0 1 0 0 0,0-2 0 0 0,-21 20 0 0 0,14-15 207 0 0,2-2-282 0 0,-1-1 0 0 0,-21 14 0 0 0,20-15-585 0 0,16-12 137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15 1375 0 0,'2'0'107'0'0,"13"-1"1404"0"0,-6-1 1662 0 0,0 1-1 0 0,18-9 5967 0 0,-43 15-7529 0 0,-29 17-1245 0 0,9-3-276 0 0,-17 6-256 0 0,-95 60 1 0 0,122-67 82 0 0,1 0 1 0 0,2 2-1 0 0,0 0 1 0 0,0 2 0 0 0,-26 34-1 0 0,45-50 112 0 0,-1 0-1 0 0,1 1 1 0 0,1-1-1 0 0,-1 1 1 0 0,1 0-1 0 0,0 0 1 0 0,1 0-1 0 0,-3 11 1 0 0,4-15-10 0 0,0 1 0 0 0,1-1 1 0 0,0 0-1 0 0,0 1 0 0 0,0-1 1 0 0,0 0-1 0 0,0 1 0 0 0,1-1 1 0 0,-1 0-1 0 0,1 1 0 0 0,0-1 1 0 0,0 0-1 0 0,0 0 0 0 0,1 0 1 0 0,-1 0-1 0 0,1 0 0 0 0,-1 0 1 0 0,1 0-1 0 0,0 0 0 0 0,0-1 1 0 0,3 4-1 0 0,5 2 62 0 0,0 0 1 0 0,0 0-1 0 0,1-1 0 0 0,0 0 1 0 0,0-1-1 0 0,0 0 0 0 0,1-1 1 0 0,0 0-1 0 0,0-1 0 0 0,1 0 1 0 0,-1-1-1 0 0,1 0 0 0 0,20 1 1 0 0,-10-2 37 0 0,0-2 0 0 0,-1 0 0 0 0,1-2 0 0 0,0 0 0 0 0,-1-1 1 0 0,42-12-1 0 0,-40 7-59 0 0,-1-1-1 0 0,-1-1 1 0 0,0-1 0 0 0,0 0-1 0 0,-1-2 1 0 0,0-1 0 0 0,22-19-1 0 0,-28 21-18 0 0,-1-2 0 0 0,0 0 0 0 0,-1-1 0 0 0,0 0 0 0 0,-2-1-1 0 0,1 0 1 0 0,-2-1 0 0 0,0 0 0 0 0,10-27 0 0 0,-17 38-42 0 0,-1 0-1 0 0,0 0 1 0 0,-1-1 0 0 0,1 1-1 0 0,-1-1 1 0 0,0 1 0 0 0,-1-1-1 0 0,0 1 1 0 0,0-1 0 0 0,0 1-1 0 0,-2-11 1 0 0,0 13-175 0 0,1 0 0 0 0,-1-1 0 0 0,1 1-1 0 0,-1 0 1 0 0,0 0 0 0 0,-1 0 0 0 0,1 0 0 0 0,-1 0-1 0 0,0 1 1 0 0,0-1 0 0 0,0 1 0 0 0,0-1 0 0 0,0 1-1 0 0,-1 0 1 0 0,1 0 0 0 0,-1 1 0 0 0,-5-3 0 0 0,-2-1-400 0 0,0 1 1 0 0,-1 0-1 0 0,0 0 1 0 0,0 2-1 0 0,-1-1 1 0 0,1 2-1 0 0,0-1 1 0 0,-1 2-1 0 0,-20-1 1 0 0,14 2-492 0 0,0 1 1 0 0,0 1-1 0 0,0 0 0 0 0,0 2 1 0 0,-30 9-1 0 0,47-13 657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 9671 0 0,'0'0'748'0'0,"1"0"-492"0"0,19-2 1660 0 0,-5-1 7668 0 0,-14 12-8558 0 0,-1-8-968 0 0,0 0-1 0 0,0 0 0 0 0,0 0 1 0 0,0 0-1 0 0,0 1 0 0 0,0-1 1 0 0,0 0-1 0 0,0 0 0 0 0,0 0 1 0 0,-1 0-1 0 0,1 0 1 0 0,0 0-1 0 0,-1 1 0 0 0,1-1 1 0 0,-1 0-1 0 0,1 0 0 0 0,-2 1 1 0 0,-5 7 245 0 0,-1 0-1 0 0,0-1 1 0 0,0 0 0 0 0,-12 9 0 0 0,-9 10 55 0 0,23-22-316 0 0,1-1-142 0 0,4-3-472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32 3679 0 0,'9'-6'447'0'0,"22"-19"17506"0"0,-48 38-17636 0 0,-46 31-342 0 0,-48 37-141 0 0,93-65 139 0 0,0 0-1 0 0,1 1 1 0 0,-26 33-1 0 0,35-40 70 0 0,1 1 1 0 0,0 0-1 0 0,1 0 0 0 0,0 0 1 0 0,1 1-1 0 0,-7 22 0 0 0,11-31-31 0 0,0 0 0 0 0,0 1 0 0 0,1-1 0 0 0,-1 1 0 0 0,1 0 0 0 0,0-1 0 0 0,0 1 0 0 0,0-1 0 0 0,0 1 1 0 0,1-1-1 0 0,0 1 0 0 0,-1-1 0 0 0,1 1 0 0 0,0-1 0 0 0,1 1 0 0 0,-1-1 0 0 0,0 0 0 0 0,1 0 0 0 0,0 0 0 0 0,0 0 0 0 0,0 0 0 0 0,0 0 0 0 0,0 0 0 0 0,1 0 0 0 0,-1-1 0 0 0,1 0 0 0 0,0 1 0 0 0,5 2 0 0 0,-5-3 7 0 0,1 0 1 0 0,0-1-1 0 0,-1 1 0 0 0,1-1 1 0 0,0 0-1 0 0,0 0 0 0 0,0 0 0 0 0,0-1 1 0 0,0 0-1 0 0,0 1 0 0 0,0-1 1 0 0,0-1-1 0 0,0 1 0 0 0,4-1 0 0 0,10-3 52 0 0,31-9 0 0 0,-34 8-36 0 0,11-3 6 0 0,-1-1 0 0 0,0-1 0 0 0,0-1 0 0 0,-1-2 0 0 0,35-23 0 0 0,-53 31-62 0 0,0 0 0 0 0,0-1 0 0 0,0 1 0 0 0,0-1 0 0 0,-1-1-1 0 0,0 1 1 0 0,-1-1 0 0 0,1 0 0 0 0,-1 0 0 0 0,-1 0 0 0 0,1 0 0 0 0,-1-1 0 0 0,-1 0 0 0 0,1 1-1 0 0,-1-1 1 0 0,2-13 0 0 0,-4 14-2 0 0,1 1 0 0 0,-1-1 0 0 0,0 1 0 0 0,-1-1 0 0 0,1 1 0 0 0,-1-1 0 0 0,-1 1 0 0 0,1-1 0 0 0,-1 1 0 0 0,0 0 0 0 0,-1 0 0 0 0,1 0 0 0 0,-1 0 0 0 0,0 0 0 0 0,-1 0 0 0 0,1 1 0 0 0,-1 0 0 0 0,0 0 0 0 0,-1 0 0 0 0,-9-9 0 0 0,8 9-285 0 0,0 0 0 0 0,-1 1 0 0 0,1-1 0 0 0,-1 1 0 0 0,0 0 0 0 0,-1 1 0 0 0,1 0 0 0 0,-1 0 0 0 0,1 1 0 0 0,-1 0 0 0 0,0 0 0 0 0,-11-1 0 0 0,14 21-711 0 0,5-17 964 0 0,-1 10-876 0 0,0 2-219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95 7367 0 0,'6'-5'79'0'0,"49"-38"2559"0"0,-15 19 5935 0 0,-27 17-7107 0 0,-8 4-784 0 0,0 0 1 0 0,0 1-1 0 0,0 0 1 0 0,9-3-1 0 0,-13 5 406 0 0,-1 1-1066 0 0,0 0 0 0 0,0 0 0 0 0,-1 0 1 0 0,1 1-1 0 0,0-1 0 0 0,-1 0 0 0 0,0 0 0 0 0,1 0 0 0 0,-1 0 0 0 0,1 0 0 0 0,-1 0 0 0 0,0 0 0 0 0,0 0 1 0 0,0 0-1 0 0,-1 1 0 0 0,-17 13 43 0 0,12-10-13 0 0,-17 13-9 0 0,0-2-1 0 0,-1 0 1 0 0,-1-2 0 0 0,-53 21-1 0 0,42-22-258 0 0,0-1 0 0 0,-1-2-1 0 0,-47 5 1 0 0,67-12-48 0 0,-1-2 1 0 0,-19 0 0 0 0,31-2 143 0 0,-1 1-1 0 0,0-1 1 0 0,1 0 0 0 0,-1-1 0 0 0,1 0-1 0 0,-1 0 1 0 0,-10-5 0 0 0,15 5 75 0 0,1 1 0 0 0,0-1 0 0 0,0 1 0 0 0,0-1 0 0 0,-1 1 0 0 0,2-1 0 0 0,-1 0 0 0 0,0 0 0 0 0,0 0 0 0 0,1 0 0 0 0,-1-1 0 0 0,1 1 0 0 0,-1 0 0 0 0,1-1 0 0 0,0 1 0 0 0,0 0 0 0 0,0-1 0 0 0,0 1 0 0 0,1-1 0 0 0,-1 0 0 0 0,1 1 0 0 0,-1-4 0 0 0,1 5-96 0 0,6-7-102 0 0,-2 5 171 0 0,-2 2 0 0 0,-5 13 0 0 0,2-8 80 0 0,-1 1-1 0 0,0 0 1 0 0,0-1 0 0 0,-1 1-1 0 0,0-1 1 0 0,1 0 0 0 0,-7 7-1 0 0,-27 25 163 0 0,11-11-39 0 0,-49 50 383 0 0,73-74-342 0 0,1-1-166 0 0,-1 0 0 0 0,1 0-1 0 0,0 0 1 0 0,0 0 0 0 0,0 0 0 0 0,0 0 0 0 0,-1 0-1 0 0,1 0 1 0 0,0 0 0 0 0,0 1 0 0 0,0-1-1 0 0,0 0 1 0 0,-1 0 0 0 0,1 0 0 0 0,0 0 0 0 0,0 0-1 0 0,0 0 1 0 0,0 0 0 0 0,0 1 0 0 0,-1-1-1 0 0,1 0 1 0 0,0 0 0 0 0,0 0 0 0 0,0 0 0 0 0,0 0-1 0 0,0 1 1 0 0,0-1 0 0 0,0 0 0 0 0,0 0-1 0 0,0 0 1 0 0,0 1 0 0 0,0-1 0 0 0,0 0 0 0 0,0 0-1 0 0,0 0 1 0 0,0 1 0 0 0,4 6 201 0 0,9 4-81 0 0,-9-9-123 0 0,0 0 1 0 0,-1 0-1 0 0,1 0 1 0 0,0-1-1 0 0,0 1 1 0 0,0-1-1 0 0,0 0 0 0 0,0 0 1 0 0,6 0-1 0 0,39 0 44 0 0,-30-2-51 0 0,173 5-360 0 0,-135-1 322 0 0,76 16 0 0 0,-122-17 73 0 0,0 1-1 0 0,0 0 1 0 0,0 1-1 0 0,20 10 1 0 0,-26-11 19 0 0,1 0 0 0 0,-1 1 0 0 0,0 0 0 0 0,0 0 1 0 0,0 0-1 0 0,-1 0 0 0 0,1 1 0 0 0,-1 0 0 0 0,0-1 0 0 0,4 8 0 0 0,-7-10 9 0 0,0 0 0 0 0,0 1 0 0 0,0-1 1 0 0,-1 1-1 0 0,1 0 0 0 0,0-1 0 0 0,-1 1 0 0 0,0-1 0 0 0,1 1 0 0 0,-1 0 0 0 0,0-1 0 0 0,-1 1 0 0 0,1 0 1 0 0,0-1-1 0 0,-1 1 0 0 0,1 0 0 0 0,-1-1 0 0 0,0 1 0 0 0,0-1 0 0 0,0 1 0 0 0,0-1 0 0 0,0 0 0 0 0,-1 1 1 0 0,1-1-1 0 0,-3 2 0 0 0,0 2 39 0 0,-1 0 1 0 0,0 0 0 0 0,0-1-1 0 0,-1 1 1 0 0,0-1-1 0 0,1-1 1 0 0,-11 7-1 0 0,-8 2-52 0 0,0-2 0 0 0,0 0 0 0 0,-39 11 0 0 0,-80 13 101 0 0,111-27-266 0 0,-1-2 1 0 0,1-2-1 0 0,-1-1 0 0 0,0-1 1 0 0,-53-5-1 0 0,83 3 28 0 0,0-1 1 0 0,1 0-1 0 0,-1 1 0 0 0,1-1 1 0 0,-1 0-1 0 0,1 0 0 0 0,0-1 1 0 0,-4-1-1 0 0,5 2-236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6447 0 0,'0'0'499'0'0,"-9"3"-310"0"0,-5-1 450 0 0,4-1 1431 0 0,1 3 4447 0 0,8-4-5664 0 0,0 2-698 0 0,1-1 0 0 0,0 1 0 0 0,0-1 0 0 0,0 1-1 0 0,0-1 1 0 0,0 1 0 0 0,0-1 0 0 0,0 1 0 0 0,0-1 0 0 0,1 2 0 0 0,0 0-69 0 0,1-1-1 0 0,-1 1 1 0 0,1-1 0 0 0,0 1-1 0 0,0-1 1 0 0,-1 0 0 0 0,2 0 0 0 0,-1 0-1 0 0,0 0 1 0 0,3 2 0 0 0,28 16 112 0 0,-16-10-67 0 0,11 6 204 0 0,55 22 0 0 0,-57-27 206 0 0,-1 0 0 0 0,0 2-1 0 0,26 18 1 0 0,-48-30-488 0 0,-1 1 1 0 0,0 0-1 0 0,1 0 0 0 0,-1 0 1 0 0,0 0-1 0 0,0 0 0 0 0,-1 0 1 0 0,1 0-1 0 0,0 1 1 0 0,-1-1-1 0 0,1 1 0 0 0,-1-1 1 0 0,0 1-1 0 0,0 0 0 0 0,0-1 1 0 0,0 1-1 0 0,0 0 0 0 0,0 4 1 0 0,-1-5-39 0 0,0 1 0 0 0,-1 0 0 0 0,1 0 1 0 0,0 0-1 0 0,-1-1 0 0 0,0 1 1 0 0,0 0-1 0 0,0-1 0 0 0,0 1 0 0 0,0 0 1 0 0,0-1-1 0 0,-1 0 0 0 0,1 1 1 0 0,-1-1-1 0 0,1 0 0 0 0,-1 0 1 0 0,0 1-1 0 0,-4 2 0 0 0,-2 1 20 0 0,0 1 0 0 0,0-2 0 0 0,0 1 0 0 0,-1-1 0 0 0,-13 6 0 0 0,-48 15-75 0 0,54-21 11 0 0,-18 7-341 0 0,-1-2 0 0 0,0-1-1 0 0,-40 4 1 0 0,75-14-325 0 0,0 1 641 0 0,0 0 1 0 0,0 0-1 0 0,0-1 1 0 0,0 1-1 0 0,0 0 1 0 0,6-6-3700 0 0,16-6-1871 0 0,-7 5 173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245 211 7975 0 0,'0'0'7464'0'0,"8"-2"-6373"0"0,4-6-559 0 0,1 0 1 0 0,-2-1-1 0 0,0 0 0 0 0,20-21 0 0 0,-6 6-36 0 0,-20 20-444 0 0,0-1 1 0 0,-1 0-1 0 0,1 0 0 0 0,-1 0 0 0 0,-1-1 0 0 0,1 1 0 0 0,-1-1 1 0 0,0 0-1 0 0,0 0 0 0 0,0 0 0 0 0,-1-1 0 0 0,0 1 0 0 0,0 0 1 0 0,-1-1-1 0 0,2-8 0 0 0,-4 13-9 0 0,1 0-48 0 0,0 1 1 0 0,-1 0-1 0 0,1 0 1 0 0,-1 0 0 0 0,1 0-1 0 0,-1 1 1 0 0,0-1 0 0 0,1 0-1 0 0,-1 0 1 0 0,0 0 0 0 0,0 0-1 0 0,0 1 1 0 0,1-1 0 0 0,-1 0-1 0 0,0 1 1 0 0,0-1-1 0 0,0 1 1 0 0,0-1 0 0 0,0 1-1 0 0,0-1 1 0 0,0 1 0 0 0,0 0-1 0 0,0-1 1 0 0,-1 1 0 0 0,1 0-1 0 0,0 0 1 0 0,0 0 0 0 0,0 0-1 0 0,0 0 1 0 0,0 0-1 0 0,0 0 1 0 0,0 0 0 0 0,-3 1-1 0 0,3-1-49 0 0,-7 1-54 0 0,0 1-1 0 0,0-1 1 0 0,1 2 0 0 0,-1-1-1 0 0,1 1 1 0 0,-1 0 0 0 0,-11 8 0 0 0,-47 33-221 0 0,12-1 489 0 0,-58 60 0 0 0,98-89-27 0 0,-14 18 0 0 0,25-27-73 0 0,-1 0 0 0 0,1 0 1 0 0,0 0-1 0 0,0 0 1 0 0,1 0-1 0 0,-1 1 1 0 0,1 0-1 0 0,-1 6 1 0 0,3-12-45 0 0,0 1 0 0 0,0-1 1 0 0,0 1-1 0 0,0 0 0 0 0,1-1 1 0 0,-1 1-1 0 0,0-1 0 0 0,0 1 1 0 0,1-1-1 0 0,-1 1 0 0 0,0-1 1 0 0,1 1-1 0 0,-1-1 0 0 0,0 1 1 0 0,1-1-1 0 0,-1 0 0 0 0,1 1 1 0 0,-1-1-1 0 0,1 1 0 0 0,-1-1 1 0 0,1 0-1 0 0,-1 0 0 0 0,2 1 1 0 0,10 5 148 0 0,-6-5-125 0 0,-1 0 0 0 0,1 0 1 0 0,-1 0-1 0 0,1-1 0 0 0,-1 0 1 0 0,1 0-1 0 0,-1 0 0 0 0,1-1 0 0 0,-1 0 1 0 0,9-2-1 0 0,6-4 12 0 0,28-11-1 0 0,-29 9-12 0 0,20-8-211 0 0,-1-1 0 0 0,0-3 0 0 0,35-25 0 0 0,-67 42 194 0 0,-5 3 686 0 0,-8 18-173 0 0,3-10-472 0 0,-16 43 244 0 0,18-45-432 0 0,1-1 0 0 0,-1 1 0 0 0,1 0 0 0 0,1 0 0 0 0,-1-1 0 0 0,1 1 0 0 0,-1 0 0 0 0,2 9 0 0 0,0-11-269 0 0,0-1 1 0 0,0 1 0 0 0,0 0 0 0 0,1 0-1 0 0,-1-1 1 0 0,1 1 0 0 0,-1-1 0 0 0,1 1 0 0 0,0-1-1 0 0,2 2 1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2759 0 0,'0'0'16186'0'0,"5"-6"-15572"0"0,35-40-343 0 0,2 3-1 0 0,2 1 0 0 0,2 3 1 0 0,56-38-1 0 0,-97 73-261 0 0,1 1-1 0 0,0-1 1 0 0,0 1 0 0 0,0 1-1 0 0,1-1 1 0 0,-1 1 0 0 0,1 0-1 0 0,-1 1 1 0 0,8-2-1 0 0,-12 3 18 0 0,0 0 0 0 0,-1 0-1 0 0,1 0 1 0 0,0 0-1 0 0,0 0 1 0 0,0 1 0 0 0,0-1-1 0 0,0 0 1 0 0,0 1-1 0 0,-1 0 1 0 0,1-1 0 0 0,0 1-1 0 0,0 0 1 0 0,-1 0-1 0 0,1 0 1 0 0,-1 0 0 0 0,1 0-1 0 0,-1 0 1 0 0,1 1-1 0 0,-1-1 1 0 0,1 0 0 0 0,-1 1-1 0 0,0-1 1 0 0,0 1 0 0 0,0 0-1 0 0,0-1 1 0 0,0 1-1 0 0,0 0 1 0 0,0-1 0 0 0,-1 1-1 0 0,1 0 1 0 0,-1 0-1 0 0,1 0 1 0 0,-1 0 0 0 0,1 3-1 0 0,2 21 129 0 0,-1 1 0 0 0,-2 37 0 0 0,0-34-133 0 0,0-29-147 0 0,0 1 0 0 0,0-1 0 0 0,1 0 1 0 0,-1 0-1 0 0,0 1 0 0 0,1-1 0 0 0,-1 0 0 0 0,1 0 0 0 0,-1 0 1 0 0,1 0-1 0 0,-1 0 0 0 0,1 1 0 0 0,0-1 0 0 0,0 0 1 0 0,0-1-1 0 0,-1 1 0 0 0,1 0 0 0 0,0 0 0 0 0,1 1 1 0 0,1 0-659 0 0,0-1 0 0 0,0 1 0 0 0,0 0 0 0 0,0-1 0 0 0,5 2 0 0 0,2 0-1375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60 277 2303 0 0,'9'6'517'0'0,"0"-1"-1"0"0,1 0 0 0 0,13 5 0 0 0,14 9 6450 0 0,-37-19-6898 0 0,1 0-1 0 0,-1 0 1 0 0,0 0-1 0 0,1 0 1 0 0,-1 0-1 0 0,0 1 1 0 0,1-1 0 0 0,-1 0-1 0 0,0 0 1 0 0,1 0-1 0 0,-1 1 1 0 0,0-1-1 0 0,0 0 1 0 0,1 0 0 0 0,-1 1-1 0 0,0-1 1 0 0,0 0-1 0 0,0 0 1 0 0,1 1-1 0 0,-1-1 1 0 0,0 0 0 0 0,0 1-1 0 0,0-1 1 0 0,0 0-1 0 0,0 1 1 0 0,0-1-1 0 0,0 0 1 0 0,1 1 0 0 0,-1-1-1 0 0,0 0 1 0 0,0 1-1 0 0,0-1 1 0 0,0 1-1 0 0,-1-1 1 0 0,1 0 0 0 0,0 1-1 0 0,0-1 1 0 0,0 0-1 0 0,0 1 1 0 0,0-1-1 0 0,-1 1 1 0 0,1 0 250 0 0,0 1 0 0 0,-1 0-1 0 0,1-1 1 0 0,-1 1 0 0 0,0-1 0 0 0,1 1 0 0 0,-1-1-1 0 0,0 0 1 0 0,-2 3 0 0 0,1-3-207 0 0,1 0 0 0 0,-1 0 0 0 0,0 0 0 0 0,0 0 0 0 0,0 0 0 0 0,-1 0 0 0 0,1 0 0 0 0,0-1 0 0 0,0 1 0 0 0,0-1 0 0 0,0 0 0 0 0,-1 0 0 0 0,1 0 1 0 0,0 0-1 0 0,0 0 0 0 0,0 0 0 0 0,-1 0 0 0 0,1-1 0 0 0,0 1 0 0 0,0-1 0 0 0,-3-1 0 0 0,-4-1 140 0 0,1 0 0 0 0,0 0-1 0 0,0-1 1 0 0,-10-6 0 0 0,14 8-165 0 0,1-1-1 0 0,0 1 1 0 0,-1-1-1 0 0,1 0 0 0 0,0 0 1 0 0,0 0-1 0 0,0-1 1 0 0,1 1-1 0 0,-1-1 1 0 0,1 1-1 0 0,0-1 1 0 0,-2-5-1 0 0,3 6-45 0 0,0 1 0 0 0,0-1-1 0 0,0 0 1 0 0,1 0 0 0 0,-1 0 0 0 0,1 0 0 0 0,0 0-1 0 0,0 0 1 0 0,0 0 0 0 0,0 0 0 0 0,1 0-1 0 0,-1 1 1 0 0,1-1 0 0 0,0 0 0 0 0,-1 0-1 0 0,1 0 1 0 0,1 1 0 0 0,1-6 0 0 0,4-3-43 0 0,1 1 1 0 0,-1 0 0 0 0,1 0-1 0 0,1 1 1 0 0,0-1 0 0 0,0 2-1 0 0,18-13 1 0 0,-5 6-59 0 0,1 0 1 0 0,40-17 0 0 0,-15 13 22 0 0,96-24 1 0 0,-120 38 61 0 0,0 1 0 0 0,0 1 0 0 0,0 1 0 0 0,0 1 0 0 0,40 4 0 0 0,-61-3 5 0 0,-1 1 0 0 0,1-1 0 0 0,0 1 0 0 0,-1-1 0 0 0,1 1 0 0 0,-1 0 0 0 0,1 0 0 0 0,0 0 0 0 0,-1 0 0 0 0,0 0 0 0 0,1 1 0 0 0,-1-1 0 0 0,0 1 0 0 0,0 0 0 0 0,0-1 0 0 0,0 1 0 0 0,2 3 0 0 0,-3-4-16 0 0,0 0 1 0 0,0 1-1 0 0,-1-1 0 0 0,1 1 1 0 0,-1-1-1 0 0,1 1 0 0 0,-1-1 1 0 0,0 1-1 0 0,1-1 0 0 0,-1 1 0 0 0,0 0 1 0 0,0-1-1 0 0,0 1 0 0 0,0-1 1 0 0,0 1-1 0 0,0 0 0 0 0,-1-1 1 0 0,1 1-1 0 0,0-1 0 0 0,-1 1 1 0 0,0-1-1 0 0,1 1 0 0 0,-1-1 1 0 0,0 1-1 0 0,1-1 0 0 0,-1 0 1 0 0,0 1-1 0 0,0-1 0 0 0,0 0 0 0 0,-2 1 1 0 0,-21 26 153 0 0,-48 40 0 0 0,56-54-168 0 0,-127 102-164 0 0,87-73-811 0 0,46-36-1091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9215 0 0,'-2'0'707'0'0,"-4"2"-384"0"0,0-1 0 0 0,0 1-1 0 0,0 0 1 0 0,1 0 0 0 0,-1 0 0 0 0,0 1-1 0 0,1 0 1 0 0,0 0 0 0 0,-1 0 0 0 0,1 1-1 0 0,1 0 1 0 0,-1 0 0 0 0,0 0 0 0 0,1 1-1 0 0,-5 6 1 0 0,4-4 57 0 0,0 0-1 0 0,0 0 1 0 0,1 1-1 0 0,0 0 1 0 0,0-1-1 0 0,1 2 1 0 0,0-1-1 0 0,0 0 1 0 0,1 0-1 0 0,-2 14 1 0 0,2-9-286 0 0,-1 0 0 0 0,0 0 0 0 0,-1 0 0 0 0,0-1 0 0 0,-1 0 0 0 0,0 0 1 0 0,-1 0-1 0 0,-7 11 0 0 0,-11 12 72 0 0,-32 36 0 0 0,2-2 559 0 0,38-47-362 0 0,2 1 1 0 0,-21 43 0 0 0,30-56-273 0 0,1 1 0 0 0,0-1 0 0 0,1 1 0 0 0,0 0 0 0 0,1 0 1 0 0,0 0-1 0 0,1 0 0 0 0,0 0 0 0 0,1 17 0 0 0,5-11-2592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418 126 10135 0 0,'11'-17'441'0'0,"0"0"0"0"0,1 1 0 0 0,1 0 0 0 0,0 1 0 0 0,19-16 0 0 0,-22 24 776 0 0,0 1 4042 0 0,-7 17-4517 0 0,-3-7-641 0 0,0 0-1 0 0,0 0 1 0 0,0 0 0 0 0,-1 1-1 0 0,1-1 1 0 0,-1 0-1 0 0,0 0 1 0 0,0 0-1 0 0,-2 4 1 0 0,-18 38 454 0 0,15-33-432 0 0,-73 132 713 0 0,18-36-493 0 0,33-54-297 0 0,-141 256 317 0 0,122-224-316 0 0,-25 38-223 0 0,49-85-1675 0 0,9-14-4870 0 0,8-14 430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41 6447 0 0,'23'-38'11174'0'0,"-19"36"-8355"0"0,-8 7-2117 0 0,-6 7-493 0 0,1 0-1 0 0,-2-2 1 0 0,0 1 0 0 0,-23 17-1 0 0,-55 30 40 0 0,47-33-175 0 0,-86 61-18 0 0,94-61-144 0 0,-51 49 0 0 0,80-69 90 0 0,0 1-1 0 0,0 0 1 0 0,0 0 0 0 0,0 0-1 0 0,1 1 1 0 0,-4 9-1 0 0,7-15-2 0 0,0 1 0 0 0,0 0 0 0 0,0 0 1 0 0,1 0-1 0 0,-1 0 0 0 0,1 0 0 0 0,-1 0 0 0 0,1 0 0 0 0,0 0 0 0 0,0 0 0 0 0,0 0 0 0 0,0 1 0 0 0,0-1 0 0 0,0 0 0 0 0,1 0 0 0 0,-1 0 0 0 0,1 0 0 0 0,-1 0 1 0 0,1 0-1 0 0,0 0 0 0 0,0-1 0 0 0,0 1 0 0 0,0 0 0 0 0,0 0 0 0 0,0 0 0 0 0,0-1 0 0 0,1 1 0 0 0,1 1 0 0 0,4 3 28 0 0,1 0-1 0 0,-1-1 1 0 0,1-1-1 0 0,0 1 1 0 0,1-1 0 0 0,-1-1-1 0 0,1 1 1 0 0,-1-1-1 0 0,1-1 1 0 0,14 3-1 0 0,0-1 51 0 0,1-2 0 0 0,44 0-1 0 0,-45-3 14 0 0,1 0 0 0 0,-1-2 0 0 0,0-1 0 0 0,0 0-1 0 0,0-2 1 0 0,0-1 0 0 0,-1 0 0 0 0,0-2 0 0 0,-1 0 0 0 0,26-16-1 0 0,-23 10 111 0 0,0-1-1 0 0,-1-1 1 0 0,-1 0-1 0 0,32-34 1 0 0,-46 41-144 0 0,0 0 0 0 0,0 0 0 0 0,0-1 0 0 0,-2 0 0 0 0,8-15 0 0 0,-11 19-62 0 0,0-1-1 0 0,-1 1 1 0 0,1-1 0 0 0,-2 0-1 0 0,1 0 1 0 0,-1 0 0 0 0,0 0-1 0 0,0 0 1 0 0,-2-10 0 0 0,1 12-87 0 0,-1 1 0 0 0,0-1-1 0 0,0 1 1 0 0,-1 0 0 0 0,0-1 0 0 0,1 1 0 0 0,-2 0 0 0 0,1 0 0 0 0,-1 0 0 0 0,1 1 0 0 0,-1-1 0 0 0,-1 1-1 0 0,1-1 1 0 0,-1 1 0 0 0,1 0 0 0 0,-1 0 0 0 0,-1 1 0 0 0,1-1 0 0 0,0 1 0 0 0,-1 0 0 0 0,1 0-1 0 0,-6-2 1 0 0,0 0-108 0 0,-1 0 0 0 0,1 1 0 0 0,-1 1-1 0 0,0 0 1 0 0,0 0 0 0 0,0 1 0 0 0,0 0 0 0 0,0 1-1 0 0,-21 1 1 0 0,7 0-144 0 0,20-1 213 0 0,0 1 0 0 0,-1 0 0 0 0,1 0 1 0 0,0 0-1 0 0,0 0 0 0 0,0 1 0 0 0,0 0 0 0 0,0 0 0 0 0,0 1 0 0 0,-9 3 0 0 0,12-4-305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16847 0 0,'0'0'1522'0'0,"1"2"-1250"0"0,1 2 3 0 0,0 0 0 0 0,0 0 1 0 0,0 1-1 0 0,-1 0 1 0 0,1-1-1 0 0,-1 1 0 0 0,0-1 1 0 0,-1 1-1 0 0,1 0 1 0 0,-1 0-1 0 0,0 0 0 0 0,0-1 1 0 0,-2 10-1 0 0,0-4 62 0 0,0-1 0 0 0,-1 0 0 0 0,0 1 0 0 0,-1-1 0 0 0,0 0 0 0 0,-6 9 0 0 0,-3 4-85 0 0,4-8-434 0 0,-10 23 0 0 0,18-35-198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 7831 0 0,'0'0'10861'0'0,"-7"-1"-10167"0"0,1 1-464 0 0,-1 0 0 0 0,1 0 1 0 0,-1 1-1 0 0,1 0 0 0 0,-1 0 0 0 0,1 0 1 0 0,0 1-1 0 0,-1 0 0 0 0,1 0 0 0 0,-8 5 1 0 0,-7 4-143 0 0,-30 21 1 0 0,27-16-2 0 0,-16 10-87 0 0,-41 35 0 0 0,66-48 0 0 0,0 1 0 0 0,1 0 0 0 0,0 1 0 0 0,1 1 0 0 0,-14 23 0 0 0,23-34 27 0 0,1 1 0 0 0,0 1 1 0 0,1-1-1 0 0,-1 0 0 0 0,1 1 0 0 0,0-1 0 0 0,1 1 0 0 0,-1 0 1 0 0,1-1-1 0 0,1 1 0 0 0,-1 8 0 0 0,1-12 4 0 0,0 0-1 0 0,1 0 1 0 0,-1 0 0 0 0,1 0-1 0 0,0 0 1 0 0,0 0 0 0 0,-1 0-1 0 0,2 0 1 0 0,-1-1 0 0 0,0 1-1 0 0,1 0 1 0 0,-1-1-1 0 0,1 1 1 0 0,0-1 0 0 0,0 0-1 0 0,0 1 1 0 0,0-1 0 0 0,0 0-1 0 0,0 0 1 0 0,0 0 0 0 0,1-1-1 0 0,-1 1 1 0 0,1 0 0 0 0,-1-1-1 0 0,1 0 1 0 0,0 0 0 0 0,5 2-1 0 0,4 0 35 0 0,1 0-1 0 0,-1-1 0 0 0,1 0 1 0 0,-1-1-1 0 0,1 0 1 0 0,0-2-1 0 0,0 1 1 0 0,-1-1-1 0 0,1-1 1 0 0,0 0-1 0 0,-1-1 0 0 0,18-6 1 0 0,-16 4-29 0 0,1-1 0 0 0,-1-1-1 0 0,0 0 1 0 0,-1-1 0 0 0,0 0 0 0 0,0-1 0 0 0,-1 0-1 0 0,0-1 1 0 0,20-22 0 0 0,-24 23-32 0 0,-1-2 0 0 0,0 1 0 0 0,0-1 0 0 0,-1 0 0 0 0,-1-1 0 0 0,0 1 0 0 0,0-1 0 0 0,-1 0 0 0 0,3-18 0 0 0,-5 22-95 0 0,0-1 0 0 0,-1 0 0 0 0,0 1 0 0 0,-1-1 0 0 0,0 0 0 0 0,0 0 0 0 0,-1 1 0 0 0,0-1 0 0 0,-1 0 1 0 0,0 1-1 0 0,0-1 0 0 0,-1 1 0 0 0,1 0 0 0 0,-7-11 0 0 0,6 15-50 0 0,0 0-1 0 0,0 0 1 0 0,0 0 0 0 0,-1 0-1 0 0,1 1 1 0 0,-1 0 0 0 0,0-1-1 0 0,0 1 1 0 0,0 1 0 0 0,-1-1-1 0 0,1 1 1 0 0,-1-1 0 0 0,1 1-1 0 0,-8-2 1 0 0,7 3-107 0 0,0-1 0 0 0,-1 1 0 0 0,0 0 0 0 0,1 0 0 0 0,-1 0 1 0 0,0 1-1 0 0,1 0 0 0 0,-1 0 0 0 0,0 1 0 0 0,1-1 0 0 0,-1 1 0 0 0,-6 2 1 0 0,10-2-952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22 1839 0 0,'2'-1'134'0'0,"23"-19"18394"0"0,-24 21-18407 0 0,-1-1 0 0 0,0 1 1 0 0,1 0-1 0 0,-1 0 0 0 0,0 0 1 0 0,1 0-1 0 0,-1-1 1 0 0,0 1-1 0 0,0 0 0 0 0,0 0 1 0 0,1 0-1 0 0,-1 0 1 0 0,0 0-1 0 0,0 0 0 0 0,-1 0 1 0 0,1-1-1 0 0,0 3 1 0 0,-5 17 242 0 0,3-14-75 0 0,-5 22 265 0 0,-2 0 0 0 0,-1-1 0 0 0,-25 47 0 0 0,-54 73 298 0 0,37-64-660 0 0,21-32-64 0 0,2 2 0 0 0,-44 110 0 0 0,73-160-128 0 0,-7 11 0 0 0,3-8-23 0 0,3-5-87 0 0,9-1-2840 0 0,7 0 75 0 0,-5-3-2092 0 0,1-2-1972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0,'0'0'15707'0'0,"0"2"-15335"0"0,1 1-253 0 0,-1-1-102 0 0,0 0 0 0 0,0 0 0 0 0,1 0 0 0 0,-1-1 1 0 0,0 1-1 0 0,1 0 0 0 0,0 0 0 0 0,-1 0 0 0 0,1-1 1 0 0,0 1-1 0 0,0 0 0 0 0,0-1 0 0 0,0 1 1 0 0,0-1-1 0 0,1 1 0 0 0,-1-1 0 0 0,0 0 0 0 0,1 1 1 0 0,-1-1-1 0 0,1 0 0 0 0,-1 0 0 0 0,4 2 0 0 0,1 0-982 0 0,1 1-5693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5983 0 0,'0'0'10775'0'0,"-1"1"-10318"0"0,-27 30 47 0 0,2 1 1 0 0,-40 66-1 0 0,-11 14-302 0 0,72-106-196 0 0,-96 112-705 0 0,81-95-631 0 0,13-14-3140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10591 0 0,'0'0'5034'0'0,"1"-9"-1952"0"0,2 6-2871 0 0,0 1 0 0 0,0 1 0 0 0,0-1 0 0 0,0 0 0 0 0,0 1 0 0 0,0-1 0 0 0,0 1 0 0 0,1 0-1 0 0,-1 0 1 0 0,0 0 0 0 0,5 0 0 0 0,43-4 732 0 0,-36 4-591 0 0,27-2 251 0 0,301-31 1829 0 0,61-11-1716 0 0,-387 43-794 0 0,-6 1-177 0 0,0 0-1 0 0,-1 1 0 0 0,15 1 0 0 0,-24 1 10 0 0,0 0 1 0 0,-1-1-1 0 0,1 1 0 0 0,-1 0 0 0 0,1 0 0 0 0,-1 0 1 0 0,0 0-1 0 0,0 3 0 0 0,-3 5-1406 0 0,-1-2-68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32 165 4607 0 0,'-2'0'69'0'0,"0"-1"0"0"0,-1 1 0 0 0,1-1-1 0 0,0 1 1 0 0,0-1 0 0 0,-1 0-1 0 0,-12-8 12823 0 0,42 17-11340 0 0,-5-7-1057 0 0,0 0-1 0 0,1-1 1 0 0,-1-2-1 0 0,24-3 1 0 0,-27 2-294 0 0,341-58 1725 0 0,-141 21-1386 0 0,97 4-81 0 0,-181 26-4124 0 0,-112 8 2495 0 0,12-1-6321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129 179 9671 0 0,'0'0'748'0'0,"-1"1"-492"0"0,-24 26 3086 0 0,15-15-943 0 0,-20 18 0 0 0,23-24-2380 0 0,-1 0 0 0 0,-15 8-1 0 0,23-14-3 0 0,-1 1-1 0 0,0-1 0 0 0,1 0 0 0 0,-1 0 1 0 0,0 1-1 0 0,0-1 0 0 0,0 0 1 0 0,1 0-1 0 0,-1 0 0 0 0,0 0 1 0 0,0 1-1 0 0,0-1 0 0 0,1-1 1 0 0,-1 1-1 0 0,0 0 0 0 0,0 0 1 0 0,0 0-1 0 0,-1-1 0 0 0,2 1-12 0 0,0 0-1 0 0,-1 0 1 0 0,1 0 0 0 0,0 0-1 0 0,-1 0 1 0 0,1 0 0 0 0,-1 0-1 0 0,1 0 1 0 0,0 0 0 0 0,-1-1-1 0 0,1 1 1 0 0,0 0-1 0 0,-1 0 1 0 0,1 0 0 0 0,0-1-1 0 0,-1 1 1 0 0,1 0 0 0 0,0 0-1 0 0,0-1 1 0 0,-1 1-1 0 0,1 0 1 0 0,0-1 0 0 0,0 1-1 0 0,0 0 1 0 0,-1 0 0 0 0,1-1-1 0 0,0 1 1 0 0,0-1 0 0 0,0 1-1 0 0,0 0 1 0 0,0-1-1 0 0,0 1 1 0 0,0 0 0 0 0,0-1-1 0 0,0 1 1 0 0,0-1 0 0 0,0 1-1 0 0,0 0 1 0 0,0-1-1 0 0,0 1 1 0 0,0-1 0 0 0,0 1 12 0 0,0-3 27 0 0,0 0 0 0 0,1 1-1 0 0,-1-1 1 0 0,1 0 0 0 0,-1 0 0 0 0,1 1 0 0 0,0-1 0 0 0,0 1 0 0 0,0-1-1 0 0,0 0 1 0 0,1 1 0 0 0,-1 0 0 0 0,1-1 0 0 0,-1 1 0 0 0,1 0 0 0 0,2-2-1 0 0,4-5 141 0 0,0 1 0 0 0,14-10 0 0 0,17-9 396 0 0,77-43-1 0 0,-66 43-307 0 0,-28 15-82 0 0,0 1 1 0 0,35-13-1 0 0,-48 21-49 0 0,0 0-1 0 0,0 1 0 0 0,1 0 1 0 0,-1 1-1 0 0,1 0 0 0 0,-1 0 1 0 0,1 1-1 0 0,-1 0 0 0 0,15 2 0 0 0,-20-1-106 0 0,-1-1-1 0 0,0 1 0 0 0,0 0 0 0 0,0 1 0 0 0,-1-1 0 0 0,1 0 0 0 0,0 1 0 0 0,0-1 0 0 0,-1 1 1 0 0,1 0-1 0 0,-1 0 0 0 0,1 0 0 0 0,-1 0 0 0 0,0 1 0 0 0,0-1 0 0 0,0 0 0 0 0,0 1 0 0 0,0 0 0 0 0,0-1 1 0 0,-1 1-1 0 0,0 0 0 0 0,1 0 0 0 0,1 5 0 0 0,-2-3-10 0 0,0 0-1 0 0,0 0 1 0 0,0 0 0 0 0,-1 0 0 0 0,0 0-1 0 0,0 0 1 0 0,0 0 0 0 0,0 1 0 0 0,-1-1-1 0 0,0 0 1 0 0,0 0 0 0 0,0 0 0 0 0,-1-1-1 0 0,-2 7 1 0 0,-10 19 30 0 0,-20 49 226 0 0,31-72-343 0 0,1 1 0 0 0,0-1-1 0 0,1 1 1 0 0,0-1-1 0 0,0 1 1 0 0,0 0 0 0 0,1-1-1 0 0,1 13 1 0 0,-1-19-68 0 0,1 0 0 0 0,0 1 0 0 0,-1-1 0 0 0,1 0 0 0 0,0 0 0 0 0,0 0 1 0 0,0 1-1 0 0,0-1 0 0 0,0 0 0 0 0,0 0 0 0 0,0 0 0 0 0,0-1 0 0 0,1 1 0 0 0,-1 0 0 0 0,0 0 0 0 0,0-1 0 0 0,1 1 0 0 0,-1 0 0 0 0,1-1 0 0 0,-1 0 0 0 0,0 1 0 0 0,1-1 0 0 0,2 1 1 0 0,9-2-1332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507 692 4607 0 0,'0'0'208'0'0,"1"1"-9"0"0,3 2-143 0 0,-3-1-28 0 0,1-1-1 0 0,0 0 1 0 0,-1 0 0 0 0,1 1 0 0 0,0-1 0 0 0,0 0-1 0 0,0 0 1 0 0,0-1 0 0 0,0 1 0 0 0,0 0 0 0 0,2 0-1 0 0,-1 0 1776 0 0,9 2 5210 0 0,6 0-4281 0 0,-16-3-2498 0 0,1-1 0 0 0,0 1-1 0 0,0-1 1 0 0,0 0 0 0 0,0 0 0 0 0,-1-1-1 0 0,1 1 1 0 0,-1 0 0 0 0,1-1-1 0 0,-1 1 1 0 0,4-4 0 0 0,24-24 1182 0 0,-15 14-769 0 0,22-23-223 0 0,-2-1-1 0 0,-2-2 1 0 0,-1-1 0 0 0,-2-2-1 0 0,-2-1 1 0 0,-2-1 0 0 0,26-66-1 0 0,-44 92-557 0 0,-1-1-1 0 0,-1 1 1 0 0,5-30-1 0 0,-9 41-5 0 0,-1 1 0 0 0,0-1 0 0 0,-1 0 1 0 0,0 0-1 0 0,0 1 0 0 0,-1-1 0 0 0,0 0 0 0 0,-1 1 0 0 0,0-1 0 0 0,0 1 0 0 0,-4-10 0 0 0,5 16 109 0 0,1 1 1 0 0,-1-1-1 0 0,1 1 1 0 0,-1 0-1 0 0,0 0 0 0 0,1-1 1 0 0,-1 1-1 0 0,0 0 0 0 0,0 0 1 0 0,0 0-1 0 0,0 0 0 0 0,0 0 1 0 0,0 0-1 0 0,0 0 0 0 0,-1 0 1 0 0,1 0-1 0 0,0 1 0 0 0,0-1 1 0 0,-1 0-1 0 0,1 1 0 0 0,0-1 1 0 0,-1 1-1 0 0,1-1 0 0 0,-1 1 1 0 0,1 0-1 0 0,0 0 0 0 0,-1 0 1 0 0,1 0-1 0 0,-1 0 0 0 0,1 0 1 0 0,-1 0-1 0 0,1 0 0 0 0,-1 0 1 0 0,1 0-1 0 0,0 1 0 0 0,-1-1 1 0 0,1 1-1 0 0,0-1 0 0 0,-3 2 1 0 0,-3 2-2 0 0,0 0 0 0 0,1 1 0 0 0,0-1 0 0 0,0 1 1 0 0,0 1-1 0 0,-5 5 0 0 0,-13 15-8 0 0,2 2 0 0 0,1 0 0 0 0,-18 31 0 0 0,-45 97 53 0 0,8-16-17 0 0,-47 94 62 0 0,98-176-56 0 0,2 2 0 0 0,-17 71 0 0 0,-4 15 9 0 0,35-124-38 0 0,-1-1 0 0 0,-1 0-1 0 0,0-1 1 0 0,-22 29 0 0 0,1-9-223 0 0,-3-1 0 0 0,-1-2-1 0 0,-1-2 1 0 0,-48 35 0 0 0,60-51 100 0 0,24-18-42 0 0,2-2-946 0 0,52-60-1919 0 0,-37 42 2138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15919 0 0,'-3'-1'33'0'0,"2"1"26"0"0,0 0-1 0 0,-1 0 0 0 0,1 0 1 0 0,0 0-1 0 0,0 0 1 0 0,0 0-1 0 0,0 0 1 0 0,0 1-1 0 0,0-1 1 0 0,-1 0-1 0 0,1 0 1 0 0,0 1-1 0 0,0-1 0 0 0,0 1 1 0 0,0-1-1 0 0,0 1 1 0 0,0 0-1 0 0,0-1 1 0 0,1 1-1 0 0,-1 0 1 0 0,0-1-1 0 0,0 1 1 0 0,0 0-1 0 0,1 0 0 0 0,-1 0 1 0 0,0 0-1 0 0,1 0 1 0 0,-2 1-1 0 0,-1 5 28 0 0,2-5 927 0 0,3-1-416 0 0,5 1-273 0 0,-1 1-1 0 0,1-1 0 0 0,0 0 1 0 0,0-1-1 0 0,0 0 0 0 0,-1 0 1 0 0,1 0-1 0 0,0-1 1 0 0,9-1-1 0 0,67-9 963 0 0,-63 7-1103 0 0,67-12 72 0 0,60-8 357 0 0,-115 20-501 0 0,1 1 1 0 0,50 4-1 0 0,-73-1-680 0 0,0 1 0 0 0,0-1 0 0 0,1 2 0 0 0,-1 0 0 0 0,14 6 0 0 0,-18-6-88 0 0,0 0 0 0 0,0 0 1 0 0,0 0-1 0 0,-1 1 0 0 0,0 0 1 0 0,0 0-1 0 0,0 0 0 0 0,0 1 1 0 0,7 9-1 0 0,-2 0-5946 0 0</inkml:trace>
  <inkml:trace contextRef="#ctx0" brushRef="#br0" timeOffset="1">767 165 9671 0 0,'0'2'10578'0'0,"-3"15"-8704"0"0,2-7-1441 0 0,-1 1 0 0 0,0 0 0 0 0,-1-1-1 0 0,0 1 1 0 0,0-1 0 0 0,-7 13-1 0 0,2-9-379 0 0,-7 14 126 0 0,-1-1 1 0 0,-26 32-1 0 0,39-55-184 0 0,-41 54-940 0 0,40-51 794 0 0,0-1-1 0 0,0 1 1 0 0,1 0 0 0 0,0-1-1 0 0,0 2 1 0 0,1-1-1 0 0,-3 9 1 0 0,5-14-688 0 0,15-5-4662 0 0,0-3-982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15775 0 0,'0'0'1432'0'0,"-1"1"-1180"0"0,0 0-207 0 0,0 0 1 0 0,1 0-1 0 0,-1 0 0 0 0,0 1 0 0 0,0-1 0 0 0,0 0 0 0 0,1 0 1 0 0,-1 1-1 0 0,1-1 0 0 0,-1 0 0 0 0,1 1 0 0 0,0-1 1 0 0,-1 0-1 0 0,1 1 0 0 0,0-1 0 0 0,0 1 0 0 0,0-1 0 0 0,0 0 1 0 0,0 1-1 0 0,0-1 0 0 0,0 1 0 0 0,1-1 0 0 0,-1 0 1 0 0,1 2-1 0 0,0-1 62 0 0,0 0 1 0 0,0-1 0 0 0,1 1-1 0 0,-1-1 1 0 0,0 1 0 0 0,1-1-1 0 0,-1 0 1 0 0,1 1-1 0 0,-1-1 1 0 0,1 0 0 0 0,-1 0-1 0 0,1 0 1 0 0,0 0 0 0 0,0-1-1 0 0,0 1 1 0 0,-1 0 0 0 0,1-1-1 0 0,3 1 1 0 0,8 2 204 0 0,0-1 1 0 0,-1-1 0 0 0,1 0-1 0 0,18-2 1 0 0,52-7 569 0 0,-53 4-602 0 0,277-51 1333 0 0,-95 14-5598 0 0,-194 37-1319 0 0,-3 1-1468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371 162 1839 0 0,'1'-1'83'0'0,"10"-9"375"0"0,-1-1 0 0 0,0 1 0 0 0,14-22 0 0 0,2-1 7081 0 0,-20 24-5515 0 0,0 0 0 0 0,9-18 1 0 0,-15 27-1984 0 0,1-1 0 0 0,-1 1 0 0 0,0-1 0 0 0,0 1 0 0 0,0-1 0 0 0,0 1 0 0 0,1 0 0 0 0,-1-1 0 0 0,0 1 0 0 0,0-1 0 0 0,0 1 0 0 0,0-1 0 0 0,0 1 1 0 0,0-1-1 0 0,0 1 0 0 0,0-1 0 0 0,0 1 0 0 0,-1-1 0 0 0,1 1 0 0 0,0-1 0 0 0,0 1 0 0 0,0-1 0 0 0,0 1 0 0 0,-1 0 0 0 0,1-1 0 0 0,0 1 0 0 0,0-1 0 0 0,-1 1 0 0 0,1 0 0 0 0,0-1 0 0 0,-1 1 0 0 0,1 0 0 0 0,-1-1 0 0 0,1 1 0 0 0,0 0 0 0 0,-1-1 1 0 0,1 1-1 0 0,-1 0 0 0 0,1 0 0 0 0,0 0 0 0 0,-1 0 0 0 0,1-1 0 0 0,-1 1 0 0 0,1 0 0 0 0,-2 0 0 0 0,-1-1 27 0 0,1 1 1 0 0,-1-1-1 0 0,0 1 1 0 0,0 0-1 0 0,-5 0 1 0 0,-5 2-16 0 0,1 1 0 0 0,0 0 0 0 0,0 0 0 0 0,0 2 1 0 0,1-1-1 0 0,-15 9 0 0 0,-65 42 80 0 0,72-43-69 0 0,-36 27 183 0 0,-68 64-1 0 0,120-101-236 0 0,-33 34 85 0 0,34-34-81 0 0,-1 2-1 0 0,0-1 1 0 0,1 0 0 0 0,0 1 0 0 0,0-1-1 0 0,0 1 1 0 0,0-1 0 0 0,1 1 0 0 0,-1 0-1 0 0,0 4 1 0 0,3 1 2 0 0,0-8-15 0 0,-1 0 0 0 0,1-1 0 0 0,0 1 0 0 0,0 0 0 0 0,0-1 1 0 0,-1 1-1 0 0,1-1 0 0 0,0 1 0 0 0,0-1 0 0 0,0 1 0 0 0,0-1 0 0 0,0 0 0 0 0,0 1 0 0 0,0-1 0 0 0,0 0 0 0 0,0 0 0 0 0,0 0 0 0 0,0 1 0 0 0,0-1 0 0 0,0 0 0 0 0,0-1 0 0 0,0 1 1 0 0,1 0-1 0 0,26-7 34 0 0,-20 5-32 0 0,21-8 25 0 0,0-2-1 0 0,52-28 1 0 0,12-6 17 0 0,-62 32-34 0 0,-20 8 9 0 0,1 1 0 0 0,0 0-1 0 0,0 1 1 0 0,13-3 0 0 0,-23 7 166 0 0,-2 1-157 0 0,1 0 0 0 0,0 0 0 0 0,-1 0 0 0 0,1 1 0 0 0,0-1 0 0 0,-1 0 0 0 0,1 1 0 0 0,-1-1-1 0 0,0 0 1 0 0,0 1 0 0 0,1-1 0 0 0,-1 2 0 0 0,0 1 24 0 0,0 1 0 0 0,0-1 1 0 0,-1 1-1 0 0,1-1 0 0 0,-1 0 0 0 0,0 1 0 0 0,0-1 0 0 0,-3 6 0 0 0,-17 33 103 0 0,3-8-91 0 0,17-33-131 0 0,3-1-1117 0 0,6 4 15 0 0,4-1-58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 16783 0 0,'1'-1'770'0'0,"46"-21"3036"0"0,-66 32-2694 0 0,-8 5-815 0 0,-33 25 1 0 0,25-15-189 0 0,2-3-109 0 0,-30 28 0 0 0,50-38 0 0 0,0 0 0 0 0,1 0 0 0 0,1 2 0 0 0,-19 26 0 0 0,29-38 5 0 0,0 0 1 0 0,-1 0-1 0 0,1 0 0 0 0,0 0 0 0 0,0 1 0 0 0,0-1 1 0 0,0 1-1 0 0,1-1 0 0 0,-1 0 0 0 0,1 1 0 0 0,-1-1 1 0 0,1 1-1 0 0,0-1 0 0 0,0 1 0 0 0,0-1 0 0 0,0 1 1 0 0,1-1-1 0 0,-1 1 0 0 0,1 2 0 0 0,0-3 4 0 0,1 1 1 0 0,-1-1-1 0 0,1 0 0 0 0,-1 0 1 0 0,1 0-1 0 0,0 0 0 0 0,-1 0 1 0 0,1 0-1 0 0,0 0 0 0 0,0 0 1 0 0,0-1-1 0 0,1 1 0 0 0,-1-1 1 0 0,0 0-1 0 0,1 0 0 0 0,-1 1 1 0 0,5 0-1 0 0,2 1 52 0 0,0-1 1 0 0,-1 0-1 0 0,1 0 0 0 0,0-1 1 0 0,0 0-1 0 0,16-1 0 0 0,56-9-1117 0 0,-42 4-1003 0 0,-9 1-3143 0 0,1-4-1510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19 3679 0 0,'11'-19'13124'0'0,"-14"25"-11831"0"0,1-4-343 0 0,-39 68 954 0 0,-47 106 0 0 0,70-138-1619 0 0,-52 116-70 0 0,-114 219-202 0 0,135-292-6 0 0,-72 131 27 0 0,81-134-1629 0 0,39-76 892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2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 12439 0 0,'0'0'958'0'0,"-5"7"-309"0"0,1-2 1156 0 0,1 0 0 0 0,0 1 0 0 0,-5 10 0 0 0,8-15-1698 0 0,0 0 0 0 0,-1 0-1 0 0,1 0 1 0 0,0 0 0 0 0,0 1 0 0 0,0-1 0 0 0,0 0 0 0 0,0 0 0 0 0,0 0 0 0 0,0 0-1 0 0,1 1 1 0 0,-1-1 0 0 0,0 0 0 0 0,0 0 0 0 0,1 0 0 0 0,-1 0 0 0 0,1 0-1 0 0,-1 0 1 0 0,1 0 0 0 0,0 0 0 0 0,-1 0 0 0 0,1 0 0 0 0,1 2 0 0 0,0-1-27 0 0,0 0 0 0 0,0-1-1 0 0,0 1 1 0 0,1 0 0 0 0,-1-1 0 0 0,0 1 0 0 0,1-1 0 0 0,2 2 0 0 0,6 0 85 0 0,-1 0 0 0 0,1 0 0 0 0,-1-2 0 0 0,1 1 0 0 0,20 0 0 0 0,55-6 216 0 0,-84 4-371 0 0,403-56 1349 0 0,-335 41-1261 0 0,42-8 179 0 0,-39 11-2919 0 0,-71 12 1282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1375 0 0,'0'0'14420'0'0,"-1"2"-14145"0"0,0 4-243 0 0,0-6 52 0 0,1 1 0 0 0,-1 0-1 0 0,1 0 1 0 0,-1 0 0 0 0,1 0-1 0 0,0 0 1 0 0,0 0-1 0 0,0 0 1 0 0,-1 0 0 0 0,1 0-1 0 0,0 0 1 0 0,0 0 0 0 0,0 0-1 0 0,1 0 1 0 0,-1 0 0 0 0,0 0-1 0 0,0 0 1 0 0,0 0 0 0 0,1 0-1 0 0,-1 0 1 0 0,0 0-1 0 0,1 0 1 0 0,-1 0 0 0 0,1 0-1 0 0,-1 0 1 0 0,1-1 0 0 0,0 1-1 0 0,-1 0 1 0 0,1 0 0 0 0,1 1-1 0 0,8 5 12 0 0,-1 1 0 0 0,0 0 0 0 0,0 1 0 0 0,-1 0 0 0 0,0 0 0 0 0,-1 1 0 0 0,8 13 0 0 0,-3 2-95 0 0,0 0 0 0 0,-2 0 0 0 0,12 53 0 0 0,-19-66 0 0 0,0 0 0 0 0,-1 1 0 0 0,-1-1 0 0 0,0 1 0 0 0,-2 21 0 0 0,1-29 0 0 0,-1 1 0 0 0,0 0 0 0 0,0-1 0 0 0,-1 1 0 0 0,0-1 0 0 0,0 1 0 0 0,0-1 0 0 0,0 0 0 0 0,-1 0 0 0 0,0 0 0 0 0,0 0 0 0 0,-1-1 0 0 0,1 1 0 0 0,-8 7 0 0 0,2-3-122 0 0,-1-1 1 0 0,1 0-1 0 0,-1 0 0 0 0,0-1 0 0 0,-1-1 1 0 0,0 1-1 0 0,0-2 0 0 0,-21 8 0 0 0,15-7-367 0 0,-27 3-1 0 0,17-6-4483 0 0,15-2-371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475 264 7855 0 0,'-7'18'10202'0'0,"11"-29"-9889"0"0,0 1 0 0 0,0 0 1 0 0,1 0-1 0 0,0 0 1 0 0,13-17-1 0 0,-10 16-173 0 0,0-1-1 0 0,-1 0 1 0 0,6-16-1 0 0,-6 10 7 0 0,-1 4-93 0 0,-1 1 0 0 0,0-1-1 0 0,-1 0 1 0 0,-1-1 0 0 0,0 1-1 0 0,1-18 1 0 0,-4 32-53 0 0,0 0 0 0 0,0-1 0 0 0,0 1 0 0 0,0 0 0 0 0,-1-1 0 0 0,1 1 0 0 0,0 0 0 0 0,0-1 0 0 0,0 1 0 0 0,0 0 1 0 0,-1-1-1 0 0,1 1 0 0 0,0 0 0 0 0,0 0 0 0 0,-1-1 0 0 0,1 1 0 0 0,0 0 0 0 0,0 0 0 0 0,-1 0 0 0 0,1-1 0 0 0,0 1 0 0 0,-1 0 0 0 0,1 0 0 0 0,0 0 0 0 0,-1 0 0 0 0,1 0 1 0 0,0 0-1 0 0,-1-1 0 0 0,1 1 0 0 0,0 0 0 0 0,-1 0 0 0 0,1 0 0 0 0,0 0 0 0 0,-1 0 0 0 0,1 0 0 0 0,-1 0 0 0 0,1 1 0 0 0,-14 1-101 0 0,-4 7-39 0 0,1 0-1 0 0,0 1 0 0 0,-18 13 1 0 0,-45 42-359 0 0,31-25 218 0 0,-23 17 19 0 0,-79 64-59 0 0,143-113 318 0 0,-52 49 1 0 0,53-50 32 0 0,1 0 0 0 0,0 1 0 0 0,0 0 0 0 0,1 0-1 0 0,0 0 1 0 0,-5 11 0 0 0,9-17-5 0 0,0 0 1 0 0,1 0-1 0 0,-1 0 1 0 0,1-1-1 0 0,-1 1 1 0 0,1 0-1 0 0,0 0 1 0 0,0 0-1 0 0,0 0 1 0 0,0 0-1 0 0,0-1 1 0 0,0 1-1 0 0,0 0 1 0 0,0 0-1 0 0,1 0 0 0 0,-1 0 1 0 0,1 0-1 0 0,-1-1 1 0 0,1 1-1 0 0,2 3 1 0 0,-2-3 6 0 0,1 0 0 0 0,0 0 0 0 0,-1-1 0 0 0,1 1 1 0 0,0 0-1 0 0,0-1 0 0 0,0 0 0 0 0,0 1 0 0 0,1-1 0 0 0,-1 0 0 0 0,0 0 1 0 0,0 0-1 0 0,1 0 0 0 0,-1 0 0 0 0,4 0 0 0 0,16 3 77 0 0,-1-1-1 0 0,0-1 1 0 0,1-1-1 0 0,-1-1 1 0 0,0-1-1 0 0,1-1 1 0 0,-1-1-1 0 0,0 0 1 0 0,0-2 0 0 0,0 0-1 0 0,0-2 1 0 0,-1 0-1 0 0,0-1 1 0 0,-1-1-1 0 0,0-1 1 0 0,0-1-1 0 0,-1 0 1 0 0,-1-1-1 0 0,29-26 1 0 0,-39 31-98 0 0,0 0 1 0 0,-1-1-1 0 0,0 1 1 0 0,0-1-1 0 0,7-15 1 0 0,-11 18 0 0 0,1-1-1 0 0,-1 1 1 0 0,0-1 0 0 0,0 0 0 0 0,0 1 0 0 0,-1-1 0 0 0,0 0 0 0 0,0 0 0 0 0,-1 0 0 0 0,0-8 0 0 0,1 13-5 0 0,-1 1-1 0 0,0-1 1 0 0,0 1 0 0 0,0 0 0 0 0,0-1 0 0 0,0 1 0 0 0,0-1-1 0 0,0 1 1 0 0,0-1 0 0 0,-1 1 0 0 0,1-1 0 0 0,0 1 0 0 0,0-1-1 0 0,0 1 1 0 0,0 0 0 0 0,-1-1 0 0 0,1 1 0 0 0,0-1 0 0 0,0 1-1 0 0,-1 0 1 0 0,1-1 0 0 0,0 1 0 0 0,-1 0 0 0 0,1-1-1 0 0,0 1 1 0 0,-1 0 0 0 0,1 0 0 0 0,0-1 0 0 0,-1 1 0 0 0,1 0-1 0 0,-1-1 1 0 0,0 2 2 0 0,0-1 0 0 0,0 0 0 0 0,0 0 1 0 0,0 1-1 0 0,1-1 0 0 0,-1 0 0 0 0,0 1 0 0 0,0-1 0 0 0,0 1 0 0 0,1-1 0 0 0,-1 1 0 0 0,0-1 0 0 0,1 1 0 0 0,-2 1 0 0 0,-20 26 90 0 0,10-8-66 0 0,1 1 1 0 0,-10 29-1 0 0,17-41-24 0 0,1 1-1 0 0,0-1 0 0 0,1 1 1 0 0,0 0-1 0 0,1 0 1 0 0,0 0-1 0 0,0 0 1 0 0,1 11-1 0 0,0-19-31 0 0,0 0 0 0 0,1 0 1 0 0,-1 0-1 0 0,0 0 0 0 0,1-1 0 0 0,-1 1 0 0 0,1 0 0 0 0,0 0 0 0 0,-1 0 0 0 0,1 0 0 0 0,0-1 1 0 0,0 1-1 0 0,0 0 0 0 0,1-1 0 0 0,-1 1 0 0 0,0-1 0 0 0,0 1 0 0 0,1-1 0 0 0,-1 0 0 0 0,1 1 1 0 0,-1-1-1 0 0,1 0 0 0 0,0 0 0 0 0,0 0 0 0 0,3 1 0 0 0,-1-1-80 0 0,0 0-1 0 0,0 0 1 0 0,1-1-1 0 0,-1 0 1 0 0,0 1 0 0 0,0-2-1 0 0,1 1 1 0 0,-1 0-1 0 0,0-1 1 0 0,0 0 0 0 0,5-1-1 0 0,14-5-1260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50 123 5063 0 0,'0'0'390'0'0,"2"-9"-236"0"0,-1 5 981 0 0,0-1 0 0 0,0 0 0 0 0,0 0 0 0 0,1 0 0 0 0,0 1-1 0 0,3-7 2873 0 0,-1 18-2814 0 0,0 5-811 0 0,-6 3 7 0 0,0 1-1 0 0,0-1 1 0 0,-7 23 0 0 0,0 0 121 0 0,-1 11-44 0 0,-5 19-29 0 0,-8 114 0 0 0,23-182-435 0 0,-1 9 23 0 0,1-1 0 0 0,1 1 0 0 0,0-1 0 0 0,2 14 0 0 0,6-26 63 0 0,-2-1-55 0 0,-1-2 1 0 0,0 1 0 0 0,-1-1-1 0 0,1 1 1 0 0,-1-2-1 0 0,-1 1 1 0 0,6-12 0 0 0,9-12 38 0 0,13-18-39 0 0,-14 21 23 0 0,38-49-1 0 0,25-7 16 0 0,-81 85-59 0 0,1-1 1 0 0,0 1-1 0 0,-1 0 0 0 0,1-1 1 0 0,0 1-1 0 0,-1-1 0 0 0,1 1 1 0 0,-1 0-1 0 0,1 0 0 0 0,-1-1 1 0 0,0 1-1 0 0,1 1 0 0 0,-1-2-4 0 0,5 9 41 0 0,-2 1 1 0 0,1-1-1 0 0,-1 1 1 0 0,-1 0-1 0 0,0 0 1 0 0,1 13-1 0 0,0-8 35 0 0,6 24-1 0 0,-3-18-72 0 0,-1-3 39 0 0,10 22 1 0 0,-12-35-42 0 0,-1 0 1 0 0,1 0-1 0 0,0 0 1 0 0,0 0-1 0 0,1 0 1 0 0,0-1-1 0 0,-1 1 1 0 0,7 4-1 0 0,-3-3 17 0 0,1 0-1 0 0,0 0 0 0 0,16 8 1 0 0,-15-9 36 0 0,-7-4-39 0 0,-1 0 1 0 0,1 0 0 0 0,0 0 0 0 0,0 0-1 0 0,0 0 1 0 0,0 0 0 0 0,0-1 0 0 0,0 1-1 0 0,0-1 1 0 0,0 1 0 0 0,4-1-1 0 0,-4 0 1 0 0,0 0-1 0 0,0-1 0 0 0,-1 1 0 0 0,1-1 1 0 0,0 1-1 0 0,0-1 0 0 0,0 0 0 0 0,-1 0 1 0 0,1 0-1 0 0,0 0 0 0 0,-1 0 0 0 0,1 0 0 0 0,-1 0 1 0 0,1 0-1 0 0,-1-1 0 0 0,0 1 0 0 0,0-1 1 0 0,1 1-1 0 0,-1-1 0 0 0,0 1 0 0 0,0-1 0 0 0,0 0 1 0 0,0-1-1 0 0,2-3 22 0 0,67-114 1057 0 0,-15 21-825 0 0,-33 63-253 0 0,19-30-77 0 0,54-68 0 0 0,-84 120-142 0 0,14-16 82 0 0,-23 28-51 0 0,0 0 0 0 0,0 0 0 0 0,0 0 0 0 0,0 1 0 0 0,0-1 0 0 0,0 1 0 0 0,1-1-1 0 0,-1 1 1 0 0,1 0 0 0 0,-1 0 0 0 0,4-1 0 0 0,-6 3 51 0 0,1-1-1 0 0,-1 1 0 0 0,1-1 1 0 0,0 1-1 0 0,-1 0 1 0 0,1 0-1 0 0,-1-1 1 0 0,0 1-1 0 0,1 0 1 0 0,-1 0-1 0 0,1-1 0 0 0,-1 1 1 0 0,0 0-1 0 0,0 0 1 0 0,0 0-1 0 0,1 1 1 0 0,-1-2-23 0 0,2 17-1575 0 0,-3-2-260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134 122 9215 0 0,'1'-8'318'0'0,"-1"0"-1"0"0,1 1 0 0 0,1-1 0 0 0,-1 0 1 0 0,1 0-1 0 0,1 1 0 0 0,2-8 0 0 0,15-26 6294 0 0,-16 33-2593 0 0,-5 10-3992 0 0,0 0 0 0 0,1 1 1 0 0,-1-1-1 0 0,0 0 0 0 0,0 0 0 0 0,-1 0 1 0 0,1 0-1 0 0,0-1 0 0 0,-3 4 0 0 0,-1 1-7 0 0,-90 141 45 0 0,81-124-64 0 0,-14 31 0 0 0,25-47 0 0 0,0 0 0 0 0,0 0 0 0 0,1 0 0 0 0,0 1 0 0 0,1-1 0 0 0,-1 1 0 0 0,1-1 0 0 0,1 1 0 0 0,-1 10 0 0 0,2-16 3 0 0,-1 1 0 0 0,0-1 0 0 0,1 0 0 0 0,-1 1 0 0 0,1-1 0 0 0,0 0 0 0 0,0 1 0 0 0,0-1 0 0 0,0 0 1 0 0,0 0-1 0 0,0 0 0 0 0,1 0 0 0 0,-1 0 0 0 0,1 0 0 0 0,-1 0 0 0 0,1-1 0 0 0,0 1 0 0 0,0 0 0 0 0,0-1 0 0 0,-1 1 0 0 0,2-1 0 0 0,-1 0 0 0 0,0 0 0 0 0,0 0 0 0 0,0 0 0 0 0,0 0 0 0 0,1 0 0 0 0,-1 0 0 0 0,0-1 0 0 0,1 1 0 0 0,4-1 0 0 0,-1 1 32 0 0,0-1 0 0 0,1 0 0 0 0,-1-1 0 0 0,1 1 0 0 0,-1-1 0 0 0,0-1 0 0 0,1 1 0 0 0,-1-1 0 0 0,0 0 0 0 0,12-6-1 0 0,-6 2 8 0 0,0-1 0 0 0,-1-1 0 0 0,0 1 0 0 0,0-2 0 0 0,0 0-1 0 0,-1 0 1 0 0,-1-1 0 0 0,16-19 0 0 0,-20 21-19 0 0,0 0 0 0 0,0 0 1 0 0,0-1-1 0 0,-1 0 0 0 0,-1 0 1 0 0,0 0-1 0 0,0 0 0 0 0,0 0 1 0 0,-1-1-1 0 0,-1 1 0 0 0,1-1 1 0 0,-2 1-1 0 0,1-14 0 0 0,-3 7-242 0 0,0 1 1 0 0,-1-1-1 0 0,-1 1 0 0 0,-9-24 1 0 0,9 27 110 0 0,4 9-246 0 0,-1 1 1 0 0,1-1-1 0 0,-1 1 0 0 0,1-1 1 0 0,0 0-1 0 0,0 1 1 0 0,0-1-1 0 0,0 1 0 0 0,1-5 1 0 0,-1 7 228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83 9095 0 0,'0'0'415'0'0,"1"0"-7"0"0,0 0-397 0 0,0-1 0 0 0,0 1 0 0 0,0 0-1 0 0,0-1 1 0 0,0 1 0 0 0,-1-1 0 0 0,1 1 0 0 0,0-1 0 0 0,0 0 0 0 0,0 1-1 0 0,-1-1 1 0 0,1 1 0 0 0,0-1 0 0 0,-1 0 0 0 0,1 0 0 0 0,-1 0-1 0 0,1 1 1 0 0,-1-1 0 0 0,1 0 0 0 0,0-1 0 0 0,1-3 810 0 0,5-11 6819 0 0,-8 17-6962 0 0,-5 3-524 0 0,1-1 1 0 0,0 1 0 0 0,0 0 0 0 0,1 1-1 0 0,-1-1 1 0 0,1 1 0 0 0,0 0 0 0 0,0 0-1 0 0,1 0 1 0 0,-1 0 0 0 0,1 1 0 0 0,-2 5-1 0 0,-2 4-66 0 0,0 0 0 0 0,2 1-1 0 0,-7 24 1 0 0,10-31-52 0 0,1 1-1 0 0,0-1 1 0 0,0 1-1 0 0,1-1 1 0 0,0 1-1 0 0,0 0 1 0 0,3 13-1 0 0,-2-18 15 0 0,1 1 0 0 0,-1-1 0 0 0,1 0 0 0 0,0 0 0 0 0,0 0 0 0 0,0 0 0 0 0,1 0 0 0 0,0-1 0 0 0,0 1 0 0 0,0-1 0 0 0,0 1 0 0 0,1-1 0 0 0,0 0 0 0 0,6 5-1 0 0,-7-7 8 0 0,1 0-1 0 0,-1-1 0 0 0,0 1 0 0 0,0-1 1 0 0,1 0-1 0 0,-1 0 0 0 0,1 0 0 0 0,0-1 1 0 0,-1 1-1 0 0,1-1 0 0 0,-1 1 0 0 0,1-1 1 0 0,0 0-1 0 0,-1-1 0 0 0,1 1 0 0 0,-1-1 1 0 0,1 1-1 0 0,4-3 0 0 0,3 0 69 0 0,-1 0-1 0 0,0-1 1 0 0,0 0 0 0 0,17-11-1 0 0,-13 6-22 0 0,-1-1-1 0 0,-1 0 0 0 0,0-1 0 0 0,0 0 0 0 0,-1-1 0 0 0,0 0 0 0 0,-1-1 0 0 0,-1 0 0 0 0,13-21 0 0 0,-4-3-1318 0 0,0-1 0 0 0,18-59 1 0 0,-34 92 486 0 0,-1 1 0 0 0,1 0 1 0 0,0-1-1 0 0,3-5 1 0 0,3-1-941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6647 0 0,'0'0'936'0'0,"11"2"-696"0"0,-1 1 8 0 0,1 3 0 0 0,0-3-64 0 0,0 4-16 0 0,-1 2 0 0 0,3 2-2504 0 0,0 2-496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 4143 0 0,'1'-2'191'0'0,"2"-3"410"0"0,-22 33 8324 0 0,-10 15-5284 0 0,-2 25-2266 0 0,3 1 1 0 0,-20 75 0 0 0,8-23-690 0 0,-32 101-253 0 0,11-32-173 0 0,13-55-7373 0 0,44-123 274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85 381 10135 0 0,'0'0'8568'0'0,"-3"10"-5692"0"0,2-9-2830 0 0,-1 0 0 0 0,0 0-1 0 0,1 0 1 0 0,-1 0 0 0 0,0-1 0 0 0,0 1-1 0 0,0-1 1 0 0,1 1 0 0 0,-1-1 0 0 0,0 0-1 0 0,0 0 1 0 0,0 0 0 0 0,0 0-1 0 0,0 0 1 0 0,0 0 0 0 0,0 0 0 0 0,1 0-1 0 0,-1-1 1 0 0,0 1 0 0 0,0-1 0 0 0,0 0-1 0 0,1 1 1 0 0,-1-1 0 0 0,0 0-1 0 0,1 0 1 0 0,-1 0 0 0 0,0 0 0 0 0,1 0-1 0 0,-3-3 1 0 0,2 2-41 0 0,-1-1 0 0 0,1 0-1 0 0,-1 1 1 0 0,1-1 0 0 0,0 0-1 0 0,0 0 1 0 0,1-1 0 0 0,-1 1-1 0 0,0 0 1 0 0,1-1 0 0 0,0 1 0 0 0,0-1-1 0 0,0 1 1 0 0,0-1 0 0 0,1 1-1 0 0,-1-1 1 0 0,1 0 0 0 0,0-5-1 0 0,1-4 29 0 0,0 0-1 0 0,0 0 0 0 0,7-23 1 0 0,-4 22-38 0 0,0 1 0 0 0,1-1 0 0 0,1 2 0 0 0,1-1 0 0 0,-1 0 0 0 0,2 1 0 0 0,0 1 0 0 0,0-1 0 0 0,1 1 0 0 0,1 0 0 0 0,-1 1 0 0 0,2 1 0 0 0,16-14 0 0 0,-16 15-2 0 0,0 1 0 0 0,0 0 0 0 0,1 0-1 0 0,0 1 1 0 0,1 1 0 0 0,-1 0-1 0 0,1 0 1 0 0,0 1 0 0 0,0 1 0 0 0,0 0-1 0 0,1 1 1 0 0,-1 1 0 0 0,0 0-1 0 0,17 1 1 0 0,-25 0 58 0 0,1 1-1 0 0,-1-1 1 0 0,0 1 0 0 0,0 1-1 0 0,0-1 1 0 0,0 1 0 0 0,-1 0-1 0 0,1 0 1 0 0,0 0 0 0 0,-1 0-1 0 0,1 1 1 0 0,-1 0 0 0 0,7 6-1 0 0,-8-6-8 0 0,0 0 0 0 0,-1 0 0 0 0,0 0 0 0 0,1 0 0 0 0,-1 0 0 0 0,0 1 0 0 0,0-1 1 0 0,-1 1-1 0 0,1 0 0 0 0,-1 0 0 0 0,1-1 0 0 0,-1 1 0 0 0,-1 0 0 0 0,1 0 0 0 0,0 0 0 0 0,-1 0 0 0 0,0 0 0 0 0,0 4 0 0 0,-3 19 76 0 0,-1-1 0 0 0,-1 0 0 0 0,-1 0 0 0 0,-2 0 0 0 0,-18 43 0 0 0,21-59-218 0 0,0 0-1 0 0,-1-1 1 0 0,0 1-1 0 0,-1-1 1 0 0,0 0-1 0 0,0-1 1 0 0,-1 0-1 0 0,0 0 1 0 0,-1 0 0 0 0,1-1-1 0 0,-2 0 1 0 0,-11 6-1 0 0,-8 4-445 0 0,0-3 0 0 0,-61 23 0 0 0,82-34 254 0 0,0-1 1 0 0,0 1-1 0 0,-1-2 0 0 0,1 1 1 0 0,-1-1-1 0 0,-8 0 0 0 0,15-1 156 0 0,0 0-1 0 0,1 0 0 0 0,-1 0 1 0 0,0 0-1 0 0,1 0 0 0 0,-1 0 1 0 0,0-1-1 0 0,1 1 0 0 0,-1-1 1 0 0,1 1-1 0 0,-1-1 0 0 0,1 0 1 0 0,-1 0-1 0 0,1 0 0 0 0,-1 0 0 0 0,1 0 1 0 0,0 0-1 0 0,-1 0 0 0 0,1 0 1 0 0,0 0-1 0 0,0 0 0 0 0,0-1 1 0 0,0 1-1 0 0,0 0 0 0 0,0-1 1 0 0,0 1-1 0 0,1-1 0 0 0,-1 1 1 0 0,0-1-1 0 0,1 1 0 0 0,-1-1 0 0 0,1 0 1 0 0,0 1-1 0 0,-1-1 0 0 0,1 0 1 0 0,0 1-1 0 0,0-1 0 0 0,0 0 1 0 0,1-2-1 0 0,4-36-1876 0 0,8-4-17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15575 0 0,'0'0'1410'0'0,"-2"2"-1160"0"0,-27 24 333 0 0,2 2-1 0 0,-37 46 0 0 0,-40 71 395 0 0,104-145-977 0 0,-50 79 118 0 0,3 1 0 0 0,4 3 0 0 0,4 1-1 0 0,3 2 1 0 0,-33 122 0 0 0,61-182-248 0 0,4-16-14 0 0,1 0 0 0 0,0 0 0 0 0,0 0-1 0 0,1 1 1 0 0,0 11 0 0 0,15-24-264 0 0,2-3-661 0 0,-2-3-334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12263 0 0,'0'0'1355'0'0,"-2"1"-1090"0"0,-45 30 815 0 0,-1 0-804 0 0,22-10-149 0 0,-109 91 144 0 0,120-98-16 0 0,0 2 0 0 0,1 0 1 0 0,1 1-1 0 0,0 0 0 0 0,2 1 0 0 0,-12 22 0 0 0,21-36-116 0 0,0 1 0 0 0,0-1 0 0 0,0 1 0 0 0,0 0 0 0 0,1 0-1 0 0,0 0 1 0 0,-1 7 0 0 0,2-10-87 0 0,0 0 0 0 0,1 0 1 0 0,-1 0-1 0 0,0 0 0 0 0,0 0 0 0 0,1-1 0 0 0,0 1 0 0 0,-1 0 0 0 0,1 0 0 0 0,0 0 0 0 0,0-1 0 0 0,-1 1 1 0 0,2-1-1 0 0,-1 1 0 0 0,0 0 0 0 0,0-1 0 0 0,0 0 0 0 0,1 1 0 0 0,-1-1 0 0 0,0 0 0 0 0,1 0 0 0 0,3 2 1 0 0,1 1 43 0 0,1-1 1 0 0,-1 0 0 0 0,1 0 0 0 0,0-1-1 0 0,0 0 1 0 0,0-1 0 0 0,0 1 0 0 0,0-1 0 0 0,1 0-1 0 0,-1-1 1 0 0,0 0 0 0 0,13-1 0 0 0,2-2 81 0 0,0 0 0 0 0,41-13 0 0 0,-35 6-104 0 0,-1 0 0 0 0,-1-2 0 0 0,1-1 1 0 0,-2-1-1 0 0,0-1 0 0 0,34-27 0 0 0,-54 37-72 0 0,1 0 0 0 0,-1 0 0 0 0,0 0 0 0 0,0 0 0 0 0,-1-1-1 0 0,1 0 1 0 0,-1 0 0 0 0,0 0 0 0 0,5-13 0 0 0,-8 16-6 0 0,0-1 1 0 0,0 1-1 0 0,0 0 1 0 0,0 0 0 0 0,-1-1-1 0 0,1 1 1 0 0,-1-1 0 0 0,0 1-1 0 0,0 0 1 0 0,0-1 0 0 0,0 1-1 0 0,-1 0 1 0 0,0-1-1 0 0,1 1 1 0 0,-1 0 0 0 0,0 0-1 0 0,-1-1 1 0 0,1 1 0 0 0,0 0-1 0 0,-1 0 1 0 0,0 0 0 0 0,0 1-1 0 0,-2-4 1 0 0,-2-1-48 0 0,0 1 0 0 0,0 0 0 0 0,-1 1 1 0 0,1 0-1 0 0,-1 0 0 0 0,-1 0 0 0 0,-13-7 0 0 0,-60-19-500 0 0,55 22 374 0 0,14 5 205 0 0,0 1 0 0 0,-15-2 0 0 0,10 2-2192 0 0,0-1-3980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44 3679 0 0,'2'-1'284'0'0,"30"-9"48"0"0,20-11 6072 0 0,-25 10 3256 0 0,-33 19-8704 0 0,3-3-826 0 0,-11 10 163 0 0,0-1 0 0 0,0-1 0 0 0,-23 16 0 0 0,-8 7-87 0 0,-96 90-22 0 0,116-102-184 0 0,1 2 0 0 0,1 0 0 0 0,1 2 0 0 0,2 1 0 0 0,-19 32 0 0 0,35-52 25 0 0,-1 0 0 0 0,1 0 0 0 0,0 0 0 0 0,-4 16 0 0 0,8-24-26 0 0,0 0 0 0 0,-1 0-1 0 0,1 0 1 0 0,0 0-1 0 0,0-1 1 0 0,-1 1 0 0 0,1 0-1 0 0,0 0 1 0 0,0 0-1 0 0,0 0 1 0 0,0 0-1 0 0,0 0 1 0 0,0 0 0 0 0,0 0-1 0 0,1-1 1 0 0,-1 1-1 0 0,0 0 1 0 0,0 0 0 0 0,1 0-1 0 0,-1 0 1 0 0,0 0-1 0 0,1-1 1 0 0,-1 1-1 0 0,1 0 1 0 0,-1 0 0 0 0,1-1-1 0 0,0 1 1 0 0,-1 0-1 0 0,1-1 1 0 0,1 2-1 0 0,0 0-16 0 0,1 0 18 0 0,0 0 0 0 0,0 1 1 0 0,1-1-1 0 0,-1 0 0 0 0,1 0 1 0 0,-1-1-1 0 0,1 1 0 0 0,0-1 0 0 0,-1 0 1 0 0,1 0-1 0 0,0 0 0 0 0,0 0 1 0 0,0-1-1 0 0,4 1 0 0 0,9-1 22 0 0,33-3-1 0 0,-39 2-36 0 0,67-11-1024 0 0,-63 9-2741 0 0,21-9 0 0 0,-17 4-2476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2759 0 0,'9'1'248'0'0,"1"-2"2952"0"0,-9 1-2680 0 0,-1 0 1 0 0,1 0-1 0 0,0 0 0 0 0,0 0 0 0 0,0 1 0 0 0,0-1 0 0 0,-1 0 0 0 0,1 0 0 0 0,0 1 0 0 0,0-1 0 0 0,0 1 0 0 0,-1-1 0 0 0,1 0 0 0 0,0 1 0 0 0,-1 0 0 0 0,1-1 0 0 0,0 1 0 0 0,-1-1 1 0 0,2 2-1 0 0,-1 0-42 0 0,0 0 1 0 0,0 0 0 0 0,0 0-1 0 0,0 0 1 0 0,0 0 0 0 0,-1 0 0 0 0,2 3-1 0 0,-1-1-265 0 0,-1 0-1 0 0,1 0 1 0 0,-1 0-1 0 0,0 0 1 0 0,0 0 0 0 0,0 0-1 0 0,0 0 1 0 0,-2 5-1 0 0,1-5-77 0 0,-1 0 0 0 0,0-1-1 0 0,0 1 1 0 0,0-1 0 0 0,0 0-1 0 0,0 1 1 0 0,-1-1 0 0 0,-5 5-1 0 0,-29 23 273 0 0,19-16-338 0 0,-96 78-28 0 0,-57 49-18 0 0,128-98-23 0 0,39-39 0 0 0,0 0 0 0 0,0 0 0 0 0,1 0 0 0 0,0 0 0 0 0,0 1 0 0 0,0-1 0 0 0,-3 11 0 0 0,5-14 1 0 0,1 0-1 0 0,-1 0 1 0 0,1 0-1 0 0,0-1 1 0 0,0 1-1 0 0,0 0 1 0 0,0 0-1 0 0,0 0 1 0 0,0-1-1 0 0,0 1 1 0 0,0 0-1 0 0,1 0 1 0 0,-1 0-1 0 0,1-1 1 0 0,-1 1-1 0 0,1 0 1 0 0,0-1-1 0 0,0 1 1 0 0,2 3-1 0 0,-2-3 2 0 0,1 0 0 0 0,0 0 0 0 0,1-1-1 0 0,-1 1 1 0 0,0 0 0 0 0,0-1 0 0 0,1 1 0 0 0,-1-1 0 0 0,1 0-1 0 0,-1 0 1 0 0,6 2 0 0 0,2-1 3 0 0,1 0 1 0 0,-1-1-1 0 0,1 1 0 0 0,0-2 1 0 0,17 0-1 0 0,8-3-111 0 0,0-1-1 0 0,-1-2 1 0 0,43-13 0 0 0,-55 12-4231 0 0,29-14-1 0 0,-38 14-2162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30 3223 0 0,'-1'2'240'0'0,"-32"45"9047"0"0,-6 0-6215 0 0,-26 35-2101 0 0,60-73-911 0 0,-34 53 220 0 0,35-54-176 0 0,0 0 0 0 0,1-1 1 0 0,0 2-1 0 0,0-1 0 0 0,1 0 1 0 0,-2 13-1 0 0,3-19-49 0 0,1 0-1 0 0,0 1 1 0 0,0-1-1 0 0,0 0 1 0 0,0 1-1 0 0,0-1 1 0 0,1 0-1 0 0,-1 0 1 0 0,1 1-1 0 0,-1-1 1 0 0,1 0 0 0 0,0 0-1 0 0,0 0 1 0 0,0 1-1 0 0,0-1 1 0 0,0 0-1 0 0,1 0 1 0 0,1 2-1 0 0,-1-2 15 0 0,0 0-1 0 0,1 0 0 0 0,-1 0 1 0 0,1-1-1 0 0,0 1 1 0 0,-1-1-1 0 0,1 1 0 0 0,0-1 1 0 0,0 0-1 0 0,0 0 1 0 0,0 0-1 0 0,3 0 0 0 0,6 1 124 0 0,0-1 0 0 0,0 0 0 0 0,0-1 0 0 0,0 0 0 0 0,22-5 1 0 0,-19 3-72 0 0,0-2 0 0 0,-1 0 0 0 0,1-1 0 0 0,-1 0 0 0 0,0-1 0 0 0,0-1 0 0 0,-1 0 1 0 0,0-1-1 0 0,19-13 0 0 0,-23 13-26 0 0,0 1 1 0 0,-1-1-1 0 0,0-1 0 0 0,0 1 1 0 0,0-1-1 0 0,-1-1 0 0 0,-1 1 0 0 0,1-1 1 0 0,-2-1-1 0 0,1 1 0 0 0,-1-1 1 0 0,6-20-1 0 0,-8 16 11 0 0,-1-1 1 0 0,0 1-1 0 0,-1-24 0 0 0,-1 25-651 0 0,0 0-1 0 0,1 0 1 0 0,1 0-1 0 0,5-21 1 0 0,-2 22-1814 0 0,2 2-4572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50 526 8287 0 0,'0'0'756'0'0,"-1"2"-622"0"0,-9 18-141 0 0,-11 20 5092 0 0,5-19 4559 0 0,15-28-9445 0 0,1 0-1 0 0,0 0 1 0 0,0 0-1 0 0,0 0 0 0 0,1 0 1 0 0,1 0-1 0 0,-1 0 1 0 0,1 0-1 0 0,0 0 1 0 0,3-7-1 0 0,7-12 227 0 0,17-29 0 0 0,-20 39-190 0 0,9-16-158 0 0,1 1 0 0 0,1 2 0 0 0,2 0 0 0 0,1 1 0 0 0,28-26 0 0 0,-28 33-31 0 0,0 1 0 0 0,2 1 0 0 0,0 1 0 0 0,1 1 0 0 0,1 2 0 0 0,36-16 0 0 0,-3 9-867 0 0,1 3 0 0 0,80-15 0 0 0,-128 31 701 0 0,8-2-1065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74 2759 0 0,'-1'0'207'0'0,"-44"5"2182"0"0,35-5-2198 0 0,-6 3-748 0 0,8-2 2466 0 0,-1 0 0 0 0,-17 10 14085 0 0,32-11-17775 0 0,4-3 1912 0 0,1 1 0 0 0,-1-2-1 0 0,0 1 1 0 0,0-2-1 0 0,17-9 1 0 0,7-3-32 0 0,-7 5 18 0 0,37-9 0 0 0,-51 17-98 0 0,1 1 0 0 0,-1 1-1 0 0,0 0 1 0 0,1 1 0 0 0,16 0 0 0 0,-15 4-73 0 0,-12-2 52 0 0,-1 0 0 0 0,0 1 0 0 0,0-1-1 0 0,0 1 1 0 0,0-1 0 0 0,0 1-1 0 0,0 0 1 0 0,0-1 0 0 0,0 1-1 0 0,-1 0 1 0 0,1 0 0 0 0,-1 1-1 0 0,1-1 1 0 0,-1 0 0 0 0,2 4-1 0 0,-2-2-3 0 0,1 0 0 0 0,-1 0 0 0 0,-1 0 0 0 0,1 1 0 0 0,0-1-1 0 0,-1 0 1 0 0,0 1 0 0 0,0 6 0 0 0,-2-1-3 0 0,0 1 0 0 0,0-1 0 0 0,0-1-1 0 0,-2 1 1 0 0,1 0 0 0 0,-1-1 0 0 0,-6 11 0 0 0,4-10-31 0 0,0-1 1 0 0,-1 0-1 0 0,-1-1 0 0 0,1 1 0 0 0,-1-2 1 0 0,-1 1-1 0 0,1-1 0 0 0,-1 0 0 0 0,-1-1 1 0 0,-9 6-1 0 0,-18 7-225 0 0,-50 20 0 0 0,80-36 256 0 0,-59 23-96 0 0,-94 43-142 0 0,150-64 235 0 0,34-4-147 0 0,173-13 106 0 0,25 4 261 0 0,-173 5 64 0 0,-48 3-261 0 0,0 0 0 0 0,0 0 0 0 0,-1 0 0 0 0,1 0 0 0 0,0 0 0 0 0,-1 0 0 0 0,1 0-1 0 0,0 1 1 0 0,-1-1 0 0 0,1 0 0 0 0,0 0 0 0 0,-1 1 0 0 0,1-1 0 0 0,0 0 0 0 0,0 1 0 0 0,1 0 21 0 0,0 0 257 0 0,6 26 143 0 0,-9-22-400 0 0,1 0 0 0 0,-1 1 0 0 0,-1-1 0 0 0,1 0 0 0 0,-1 0 0 0 0,1 0 0 0 0,-1 0 0 0 0,-1-1 0 0 0,1 1 0 0 0,-1-1 0 0 0,0 1 0 0 0,0-1 0 0 0,0 0 0 0 0,-5 6 0 0 0,-5 3 99 0 0,0-1-1 0 0,-27 20 1 0 0,15-16-122 0 0,0 0-1 0 0,-41 18 1 0 0,-59 16 26 0 0,85-34-32 0 0,13-6 8 0 0,-1-2-1 0 0,-1 0 1 0 0,1-2 0 0 0,-39 4-1 0 0,64-9-5 0 0,-1-1-1 0 0,1 0 0 0 0,-1 0 0 0 0,1 0 0 0 0,-1 0 0 0 0,1-1 0 0 0,-1 0 0 0 0,1 1 1 0 0,-1-1-1 0 0,-5-3 0 0 0,4 1-1 0 0,0 0 1 0 0,0 0 0 0 0,0-1-1 0 0,0 0 1 0 0,0 0 0 0 0,1-1-1 0 0,-5-4 1 0 0,1 0-4 0 0,-1 2 0 0 0,-5 0 3 0 0,10 8-7 0 0,3 0-7 0 0,0-1-30 0 0,-1 1 0 0 0,1-1 0 0 0,-1 1-1 0 0,1 0 1 0 0,-1 0 0 0 0,1 0 0 0 0,0 0 0 0 0,0 0 0 0 0,-1 0-1 0 0,1 0 1 0 0,0 0 0 0 0,0 0 0 0 0,0 1 0 0 0,0-1-1 0 0,0 0 1 0 0,1 1 0 0 0,-1-1 0 0 0,0 0 0 0 0,1 1 0 0 0,-1-1-1 0 0,1 1 1 0 0,-1-1 0 0 0,1 1 0 0 0,-1 0 0 0 0,1 1-1 0 0,1 8-371 0 0,-1-8-167 0 0,9 10-2261 0 0,2-5 232 0 0,-1-6-3937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540 117 12095 0 0,'1'-2'554'0'0,"11"-19"196"0"0,-4 4-657 0 0,-7 12 202 0 0,-2 1 115 0 0,2 2-200 0 0,-1 0 1 0 0,0-1 0 0 0,0 1 0 0 0,0 0-1 0 0,0-1 1 0 0,0 1 0 0 0,0 0-1 0 0,-1 0 1 0 0,1-1 0 0 0,-1 1 0 0 0,1 0-1 0 0,-1 0 1 0 0,0 0 0 0 0,0-1 0 0 0,0 1-1 0 0,0 0 1 0 0,0 0 0 0 0,-1 1 0 0 0,1-1-1 0 0,0 0 1 0 0,-1 0 0 0 0,0 1-1 0 0,1-1 1 0 0,-1 1 0 0 0,0-1 0 0 0,0 1-1 0 0,-4-3 1 0 0,3 3-99 0 0,0-1 1 0 0,0 1-1 0 0,0 0 0 0 0,0 0 1 0 0,0 0-1 0 0,0 0 0 0 0,-1 1 1 0 0,1-1-1 0 0,0 1 0 0 0,-1 0 1 0 0,1 0-1 0 0,0 0 0 0 0,-1 0 1 0 0,1 1-1 0 0,0-1 0 0 0,0 1 1 0 0,-1 0-1 0 0,-5 2 0 0 0,-123 70 469 0 0,29-15-282 0 0,56-33-303 0 0,0 1 0 0 0,2 2 0 0 0,-45 37 0 0 0,88-63-73 0 0,13 7-129 0 0,-4-4 177 0 0,0-1 0 0 0,1-1 0 0 0,-1 1 0 0 0,1-1-1 0 0,0-1 1 0 0,0 1 0 0 0,0-1 0 0 0,13 1 0 0 0,5 2-2 0 0,5 2 36 0 0,160 44 152 0 0,-167-43-131 0 0,0 1 1 0 0,-1 1-1 0 0,0 1 0 0 0,-1 1 1 0 0,35 26-1 0 0,-49-32 10 0 0,0 1 0 0 0,-1-1-1 0 0,6 9 1 0 0,-10-12 10 0 0,-1 0 0 0 0,1 1 0 0 0,-1-1 0 0 0,0 1 0 0 0,0-1 0 0 0,-1 1 0 0 0,1 0 0 0 0,-1-1 0 0 0,2 8 0 0 0,-3-8 26 0 0,0 0 0 0 0,0 0 0 0 0,-1 0 0 0 0,1 0 0 0 0,-1 0 0 0 0,0 0 0 0 0,0 0 0 0 0,0 0 0 0 0,0-1 0 0 0,-1 1 0 0 0,-2 4 0 0 0,1-2 44 0 0,-3 6-69 0 0,-1 0 1 0 0,-1-1 0 0 0,0 0-1 0 0,0 0 1 0 0,-1-1 0 0 0,-17 14-1 0 0,6-7 29 0 0,0-2 0 0 0,-34 19 0 0 0,39-25-86 0 0,0-1 1 0 0,-1-1-1 0 0,0 0 0 0 0,-1-1 1 0 0,1-1-1 0 0,-28 4 0 0 0,33-6 4 0 0,1-2 1 0 0,-1 1-1 0 0,0-1 0 0 0,1-1 1 0 0,-1 0-1 0 0,0-1 0 0 0,1 0 1 0 0,-1 0-1 0 0,1-1 0 0 0,0 0 1 0 0,-17-9-1 0 0,21 9 2 0 0,1-2-1 0 0,-1 1 1 0 0,1-1 0 0 0,-1 0-1 0 0,1 0 1 0 0,1 0-1 0 0,-1-1 1 0 0,1 1 0 0 0,0-1-1 0 0,0 0 1 0 0,0-1-1 0 0,1 1 1 0 0,0 0 0 0 0,1-1-1 0 0,-1 0 1 0 0,1 0-1 0 0,1 0 1 0 0,-1 0 0 0 0,0-10-1 0 0,2 13-6 0 0,0-1-1 0 0,1 0 0 0 0,0 0 1 0 0,0 0-1 0 0,0 0 1 0 0,0 1-1 0 0,1-1 1 0 0,-1 0-1 0 0,1 1 1 0 0,1-1-1 0 0,-1 1 0 0 0,5-7 1 0 0,5-5-73 0 0,24-26 0 0 0,-25 30 74 0 0,30-32 85 0 0,1 2-1 0 0,72-55 1 0 0,16 11 442 0 0,-120 80-506 0 0,0-3-11 0 0,-8 6 0 0 0,2-6 0 0 0,2-4 0 0 0,5-26 0 0 0,3-12 0 0 0,-8 31-77 0 0,-6 20 49 0 0,0-1 0 0 0,1 1 0 0 0,-1 0 0 0 0,0-1 0 0 0,0 1 0 0 0,0-1 0 0 0,0 1 0 0 0,1 0 0 0 0,-1-1 1 0 0,0 1-1 0 0,0-1 0 0 0,0 1 0 0 0,0-1 0 0 0,0 1 0 0 0,0 0 0 0 0,0-1 0 0 0,0 1 0 0 0,0-1 0 0 0,0 1 0 0 0,-1-1 0 0 0,1 1 0 0 0,0-1 1 0 0,0 1-1 0 0,0 0 0 0 0,0-1 0 0 0,-1 1 0 0 0,1 0 0 0 0,0-1 0 0 0,0 1 0 0 0,-1-1 0 0 0,1 1 0 0 0,0 0 0 0 0,-1 0 0 0 0,1-1 0 0 0,0 1 0 0 0,-1 0 1 0 0,1 0-1 0 0,0-1 0 0 0,-1 1 0 0 0,1 0 0 0 0,-1 0 0 0 0,1 0 0 0 0,0-1 0 0 0,-1 1 0 0 0,1 0 0 0 0,-1 0 0 0 0,1 0 0 0 0,-1 0 0 0 0,1 0 1 0 0,0 0-1 0 0,-1 0 0 0 0,0 0 0 0 0,-1 0-275 0 0,0 0 1 0 0,0 1-1 0 0,0-1 1 0 0,1 0-1 0 0,-1 1 1 0 0,0-1-1 0 0,0 1 1 0 0,-2 1-1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6911 0 0,'-2'0'14728'0'0,"-2"0"-14510"0"0,1 1 0 0 0,-1-1 0 0 0,0 1-1 0 0,0 0 1 0 0,1 0 0 0 0,-1 1 0 0 0,1-1-1 0 0,-7 4 1 0 0,-29 20-246 0 0,21-13 192 0 0,-23 17-72 0 0,2 2 0 0 0,0 2 0 0 0,-61 69 0 0 0,87-87-92 0 0,1 0 0 0 0,0 1 0 0 0,2 1 0 0 0,-12 21 0 0 0,21-35-2 0 0,-3 12 17 0 0,4-14-8 0 0,0 0 0 0 0,0 0-1 0 0,0 0 1 0 0,0 1 0 0 0,0-1-1 0 0,1 0 1 0 0,-1 0 0 0 0,0 0-1 0 0,1 0 1 0 0,-1 0 0 0 0,1 0-1 0 0,-1 0 1 0 0,1 0 0 0 0,-1 0-1 0 0,1 0 1 0 0,0 0 0 0 0,1 1-1 0 0,13 12 52 0 0,-6-9-39 0 0,-1-1 1 0 0,2 1 0 0 0,-1-2 0 0 0,0 1-1 0 0,1-1 1 0 0,-1 0 0 0 0,20 2-1 0 0,-11-2-35 0 0,-8-1-160 0 0,-1-1 0 0 0,1-1-1 0 0,-1 1 1 0 0,1-2 0 0 0,0 1 0 0 0,-1-1-1 0 0,1-1 1 0 0,-1 0 0 0 0,15-4 0 0 0,-8 0-790 0 0,0 0 1 0 0,-1-1 0 0 0,1-1-1 0 0,21-14 1 0 0,-18 8-974 0 0,32-30 1 0 0,-28 21 720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366 100 4143 0 0,'9'-8'-9'0'0,"6"-5"1248"0"0,14-15 0 0 0,-25 23 393 0 0,0 0 1 0 0,0 0-1 0 0,6-12 1053 0 0,-10 16-2603 0 0,0 1-1 0 0,0 0 1 0 0,1-1 0 0 0,-1 1-1 0 0,0 0 1 0 0,0-1 0 0 0,0 1-1 0 0,0 0 1 0 0,0-1 0 0 0,0 1 0 0 0,0 0-1 0 0,0-1 1 0 0,0 1 0 0 0,0 0-1 0 0,0-1 1 0 0,0 1 0 0 0,0 0-1 0 0,0-1 1 0 0,0 1 0 0 0,0 0 0 0 0,-1-1-1 0 0,1 1 1 0 0,0 0 0 0 0,0-1-1 0 0,0 1 1 0 0,0 0 0 0 0,-1-1-1 0 0,1 1 1 0 0,0 0 0 0 0,0 0-1 0 0,-1-1 1 0 0,1 1 0 0 0,0 0 0 0 0,0 0-1 0 0,-1 0 1 0 0,1-1 0 0 0,0 1-1 0 0,-1 0 1 0 0,1 0 0 0 0,0 0-1 0 0,-1 0 1 0 0,-10-6 1932 0 0,9 5-1686 0 0,-8 12 0 0 0,0 1-235 0 0,0 1 0 0 0,2 1 0 0 0,-1-1 0 0 0,2 2-1 0 0,-9 21 1 0 0,7-15-3 0 0,-21 34-1 0 0,-109 135 82 0 0,45-66-70 0 0,63-76-122 0 0,2-15-365 0 0,8-14-3025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66 3223 0 0,'0'0'143'0'0,"-2"1"-3"0"0,-27 7 2792 0 0,26-7-2528 0 0,0 0 0 0 0,0-1 0 0 0,-1 1 0 0 0,1 1 0 0 0,0-1 0 0 0,0 0 0 0 0,0 1 0 0 0,1-1 0 0 0,-1 1 0 0 0,0 0 0 0 0,1 0 0 0 0,-3 2 0 0 0,-13 14 5 0 0,0-1 1 0 0,2 2-1 0 0,1 0 0 0 0,-17 27 1 0 0,25-35-176 0 0,1-1 1 0 0,1 1 0 0 0,0 1 0 0 0,1-1 0 0 0,0 1-1 0 0,0-1 1 0 0,1 1 0 0 0,1 0 0 0 0,0 0-1 0 0,0 18 1 0 0,2-27 251 0 0,0-3-477 0 0,0 0 0 0 0,0 0 0 0 0,0 0 0 0 0,1 0 0 0 0,-1 0 1 0 0,0 0-1 0 0,0 0 0 0 0,0 0 0 0 0,0 0 0 0 0,1 0 1 0 0,-1 0-1 0 0,0 0 0 0 0,0 0 0 0 0,0 0 0 0 0,0 0 1 0 0,1 1-1 0 0,-1-1 0 0 0,0 0 0 0 0,0 0 0 0 0,0 0 0 0 0,0 0 1 0 0,0 0-1 0 0,0 1 0 0 0,1-1 0 0 0,-1 0 0 0 0,0 0 1 0 0,0 0-1 0 0,0 0 0 0 0,0 1 0 0 0,0-1 0 0 0,0 0 0 0 0,0 1 0 0 0,0-1-1 0 0,0 0 1 0 0,1 0 0 0 0,-1 1-1 0 0,0-1 1 0 0,0 0 0 0 0,0 0-1 0 0,0 1 1 0 0,1-1 0 0 0,-1 0-1 0 0,0 0 1 0 0,0 0 0 0 0,0 1 0 0 0,1-1-1 0 0,-1 0 1 0 0,0 0 0 0 0,0 0-1 0 0,1 0 1 0 0,-1 0 0 0 0,0 1-1 0 0,1-1 1 0 0,-1 0 0 0 0,0 0-1 0 0,0 0 1 0 0,1 0 0 0 0,-1 0-1 0 0,0 0 1 0 0,1 0 0 0 0,-1 0-1 0 0,0 0 1 0 0,0 0 0 0 0,1 0 0 0 0,-1 0-1 0 0,1 0 1 0 0,7-2 106 0 0,0 0 0 0 0,0 0 0 0 0,0 0-1 0 0,-1-1 1 0 0,1 0 0 0 0,-1-1 0 0 0,0 0 0 0 0,1 0 0 0 0,-1 0 0 0 0,-1-1 0 0 0,1 0 0 0 0,-1-1 0 0 0,9-9-1 0 0,2-3 26 0 0,-1 0 0 0 0,-1-1 0 0 0,18-31 0 0 0,-27 40-123 0 0,-1 0 1 0 0,0-1-1 0 0,-1 1 0 0 0,0-1 1 0 0,0 0-1 0 0,2-11 0 0 0,-5 16-13 0 0,0 0 1 0 0,-1 0-1 0 0,1 1 0 0 0,-1-1 1 0 0,0 0-1 0 0,0 0 0 0 0,-1 0 0 0 0,0 1 1 0 0,0-1-1 0 0,0 0 0 0 0,-1 1 1 0 0,0-1-1 0 0,-4-8 0 0 0,5 12-17 0 0,1 0 0 0 0,-1 1 0 0 0,0-1 0 0 0,0 0 0 0 0,-1 1 0 0 0,1-1 0 0 0,0 1 0 0 0,-1-1 0 0 0,1 1 0 0 0,0-1 0 0 0,-1 1 0 0 0,0 0 1 0 0,1 0-1 0 0,-1 0 0 0 0,0 0 0 0 0,1 0 0 0 0,-1 0 0 0 0,0 0 0 0 0,0 1 0 0 0,0-1 0 0 0,0 1 0 0 0,0-1 0 0 0,0 1 0 0 0,-3 0 0 0 0,3 0-20 0 0,-1 0 0 0 0,0 1 0 0 0,1 0 0 0 0,-1-1 0 0 0,0 1 0 0 0,1 0 0 0 0,-1 0 0 0 0,1 1 0 0 0,0-1 0 0 0,-1 0 0 0 0,1 1 0 0 0,0-1 0 0 0,0 1 0 0 0,0 0 0 0 0,0 0 0 0 0,-3 4 0 0 0,2-3-81 0 0,1 0-1 0 0,-1 0 1 0 0,1 0 0 0 0,0 0 0 0 0,1 0-1 0 0,-1 0 1 0 0,0 1 0 0 0,1-1-1 0 0,0 1 1 0 0,0-1 0 0 0,0 1 0 0 0,0 0-1 0 0,0-1 1 0 0,1 1 0 0 0,0 0 0 0 0,0 5-1 0 0,1 4-1321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 5527 0 0,'10'-6'11310'0'0,"-13"7"-10582"0"0,-31 18-168 0 0,1 2 0 0 0,0 2 1 0 0,-40 36-1 0 0,53-42-526 0 0,0 2 0 0 0,-19 24 0 0 0,34-36-31 0 0,0-1 1 0 0,0 1-1 0 0,0 0 1 0 0,1 0 0 0 0,0 1-1 0 0,1 0 1 0 0,-1-1 0 0 0,2 1-1 0 0,-1 0 1 0 0,1 0 0 0 0,-2 9-1 0 0,4-14 4 0 0,0 0 0 0 0,0 1 1 0 0,0-1-1 0 0,0 0 0 0 0,1 0 0 0 0,-1 1 0 0 0,1-1 0 0 0,0 0 0 0 0,-1 0 0 0 0,2 0 1 0 0,-1 0-1 0 0,0 0 0 0 0,1 0 0 0 0,-1 0 0 0 0,1 0 0 0 0,0-1 0 0 0,0 1 0 0 0,0-1 1 0 0,0 1-1 0 0,0-1 0 0 0,0 0 0 0 0,1 1 0 0 0,-1-1 0 0 0,1 0 0 0 0,0-1 0 0 0,0 1 1 0 0,-1 0-1 0 0,1-1 0 0 0,0 0 0 0 0,0 0 0 0 0,5 2 0 0 0,4 0 28 0 0,0 0-1 0 0,0-1 1 0 0,0-1-1 0 0,0 1 1 0 0,0-2-1 0 0,0 0 1 0 0,15-1-1 0 0,-10-1 26 0 0,-1-1 0 0 0,1 0 0 0 0,-1-1 0 0 0,17-6 0 0 0,-27 8-44 0 0,0 0 1 0 0,1-1-1 0 0,-2 0 0 0 0,1 0 1 0 0,0 0-1 0 0,0-1 0 0 0,-1 0 0 0 0,0 0 1 0 0,0-1-1 0 0,0 1 0 0 0,0-1 1 0 0,-1 0-1 0 0,4-6 0 0 0,-6 9-6 0 0,0-1 1 0 0,-1 1-1 0 0,0-1 0 0 0,1 0 1 0 0,-1 1-1 0 0,0-1 0 0 0,-1 0 1 0 0,1 0-1 0 0,0 0 0 0 0,-1 0 0 0 0,1 0 1 0 0,-1 1-1 0 0,0-1 0 0 0,0 0 1 0 0,0 0-1 0 0,-1 0 0 0 0,1 0 1 0 0,-1 0-1 0 0,1 0 0 0 0,-1 0 0 0 0,0 0 1 0 0,0 1-1 0 0,0-1 0 0 0,0 0 1 0 0,-1 1-1 0 0,1-1 0 0 0,-1 1 0 0 0,0-1 1 0 0,1 1-1 0 0,-1 0 0 0 0,0 0 1 0 0,-4-3-1 0 0,-6-5-121 0 0,-1 0 1 0 0,0 1-1 0 0,0 1 1 0 0,-29-13-1 0 0,16 7-598 0 0,18 10 239 0 0,7 3-160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5983 0 0,'0'0'542'0'0,"-2"1"-446"0"0,-27 14 4876 0 0,-37 27 1 0 0,29-15-4329 0 0,2 2 0 0 0,1 1 1 0 0,-57 67-1 0 0,87-93-583 0 0,1 0 0 0 0,0 0 0 0 0,1 0 0 0 0,-1 1 0 0 0,1-1 0 0 0,0 1 0 0 0,0 0 0 0 0,0-1 0 0 0,1 1 0 0 0,-1 0 0 0 0,1 0 0 0 0,0 0 0 0 0,1 0 0 0 0,-1 10 0 0 0,2-13-15 0 0,0 0-1 0 0,0 0 1 0 0,-1 0 0 0 0,1-1 0 0 0,1 1-1 0 0,-1 0 1 0 0,0 0 0 0 0,0-1 0 0 0,1 1-1 0 0,-1-1 1 0 0,1 1 0 0 0,-1-1 0 0 0,1 0 0 0 0,0 1-1 0 0,2 0 1 0 0,-3-1 3 0 0,5 4 8 0 0,0-1 1 0 0,1 0-1 0 0,-1-1 0 0 0,1 0 0 0 0,0 0 0 0 0,0 0 0 0 0,0-1 1 0 0,0 0-1 0 0,0 0 0 0 0,0 0 0 0 0,0-1 0 0 0,1-1 0 0 0,-1 1 1 0 0,1-1-1 0 0,-1 0 0 0 0,0-1 0 0 0,1 0 0 0 0,-1 0 0 0 0,0 0 1 0 0,0-1-1 0 0,1 0 0 0 0,-1 0 0 0 0,-1-1 0 0 0,1 0 0 0 0,0 0 1 0 0,-1-1-1 0 0,1 0 0 0 0,-1 0 0 0 0,0 0 0 0 0,-1-1 0 0 0,1 0 1 0 0,6-8-1 0 0,-7 7-20 0 0,0 0 1 0 0,0 0-1 0 0,-1 0 0 0 0,0-1 1 0 0,0 1-1 0 0,-1-1 1 0 0,0 0-1 0 0,0 0 0 0 0,0-1 1 0 0,-1 1-1 0 0,0 0 1 0 0,-1-1-1 0 0,0 1 1 0 0,0-1-1 0 0,0 0 0 0 0,-1 1 1 0 0,-1-14-1 0 0,0 8 50 0 0,0 0-1 0 0,-1 0 1 0 0,-5-18 0 0 0,5 25-85 0 0,0 1-1 0 0,-1-1 1 0 0,1 0 0 0 0,-1 1 0 0 0,0 0 0 0 0,0 0 0 0 0,-1 0 0 0 0,0 0 0 0 0,-6-6-1 0 0,4 4-149 0 0,-1 1 0 0 0,0 1 0 0 0,-12-8 0 0 0,16 11-18 0 0,0 0 0 0 0,-1 0 1 0 0,1 0-1 0 0,-1 1 0 0 0,1 0 0 0 0,-1 0 1 0 0,0 0-1 0 0,0 0 0 0 0,1 0 0 0 0,-6 0 1 0 0,7 1-394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497 647 12751 0 0,'10'-7'275'0'0,"-5"4"-81"0"0,-1-1 1 0 0,0 1-1 0 0,0-1 1 0 0,0 0-1 0 0,5-7 1 0 0,-7 9 239 0 0,0-3 138 0 0,0 2 311 0 0,-1-3 2898 0 0,-1 0-3584 0 0,1 0-1 0 0,0-1 0 0 0,0 1 1 0 0,0 0-1 0 0,1 0 0 0 0,0 0 1 0 0,0 0-1 0 0,0 0 0 0 0,1 0 1 0 0,0 1-1 0 0,4-7 0 0 0,45-68 766 0 0,-17 27-565 0 0,40-80 0 0 0,-71 124-389 0 0,13-26 86 0 0,-1-1-1 0 0,19-67 0 0 0,-34 98-123 0 0,0 0 0 0 0,-1 0 0 0 0,1 0 0 0 0,-1 0 0 0 0,0 0 0 0 0,-1-10 0 0 0,1 14 24 0 0,0 0-1 0 0,0 0 0 0 0,-1 0 1 0 0,1 0-1 0 0,0 0 1 0 0,0 0-1 0 0,-1 0 1 0 0,1 0-1 0 0,-1 1 1 0 0,1-1-1 0 0,-1 0 1 0 0,1 0-1 0 0,-1 0 0 0 0,0 0 1 0 0,1 0-1 0 0,-1 1 1 0 0,0-1-1 0 0,0 0 1 0 0,1 1-1 0 0,-1-1 1 0 0,0 0-1 0 0,0 1 0 0 0,0-1 1 0 0,0 1-1 0 0,0 0 1 0 0,0-1-1 0 0,0 1 1 0 0,0 0-1 0 0,0-1 1 0 0,0 1-1 0 0,0 0 1 0 0,0 0-1 0 0,0 0 0 0 0,0 0 1 0 0,0 0-1 0 0,0 0 1 0 0,0 0-1 0 0,0 0 1 0 0,-2 1-1 0 0,-2 0-31 0 0,-1 1 0 0 0,0 0 1 0 0,1 1-1 0 0,-1-1 0 0 0,1 1 0 0 0,0 0 0 0 0,-9 7 0 0 0,1 1-7 0 0,-19 18 0 0 0,11-5 24 0 0,2 0 1 0 0,0 1-1 0 0,2 0 0 0 0,1 2 1 0 0,-21 45-1 0 0,-48 150-78 0 0,85-221 99 0 0,-83 289-15 0 0,28-82 6 0 0,43-172-72 0 0,-1 0-1 0 0,-2-1 1 0 0,-2-1-1 0 0,0 0 1 0 0,-3-2-1 0 0,0 0 1 0 0,-2-1 0 0 0,-2-1-1 0 0,0-1 1 0 0,-2-1-1 0 0,-53 43 1 0 0,55-53-823 0 0,23-17 384 0 0,-7-9-4556 0 0,6-2-775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9215 0 0,'0'0'707'0'0,"0"3"-248"0"0,0-1-228 0 0,0 1 1 0 0,0-1 0 0 0,1 0 0 0 0,-1 1 0 0 0,1-1-1 0 0,-1 0 1 0 0,1 1 0 0 0,0-1 0 0 0,0 0-1 0 0,0 0 1 0 0,0 0 0 0 0,0 0 0 0 0,0 0 0 0 0,0 0-1 0 0,1 0 1 0 0,-1 0 0 0 0,1 0 0 0 0,1 1 0 0 0,1 0 48 0 0,0-1 1 0 0,-1 1 0 0 0,1-1 0 0 0,0 0-1 0 0,0 0 1 0 0,0 0 0 0 0,0-1 0 0 0,0 1-1 0 0,6 0 1 0 0,5 1 290 0 0,0-1 1 0 0,1-1-1 0 0,-1 0 0 0 0,28-3 1 0 0,12-5 1016 0 0,95-25 1 0 0,-54 10-715 0 0,-29 8-3043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27 6911 0 0,'4'-6'146'0'0,"-1"3"-46"0"0,-1 0 0 0 0,1 0-1 0 0,0 1 1 0 0,0-1 0 0 0,12-4 8943 0 0,-15 8-8802 0 0,4 9 1540 0 0,-4 13-1901 0 0,-3-6 482 0 0,0-1 0 0 0,-1 0 0 0 0,0 0 1 0 0,-13 27-1 0 0,-36 60 554 0 0,40-78-742 0 0,-116 192 767 0 0,14-36-796 0 0,68-103-114 0 0,-36 70-202 0 0,46-79-88 0 0,-65 91 0 0 0,75-124-964 0 0,25-35 605 0 0,6-16-6428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52 13015 0 0,'-10'7'586'0'0,"-4"2"-345"0"0,1 0 0 0 0,-24 22 0 0 0,34-28-136 0 0,0-1 0 0 0,1 1 0 0 0,-1 1 0 0 0,1-1-1 0 0,0 0 1 0 0,0 0 0 0 0,0 1 0 0 0,0 0 0 0 0,0-1 0 0 0,1 1-1 0 0,0 0 1 0 0,-1-1 0 0 0,1 1 0 0 0,1 0 0 0 0,-1 0 0 0 0,1 0-1 0 0,-1 5 1 0 0,1-6 27 0 0,1-1 1 0 0,-1 0-1 0 0,0 1 0 0 0,1-1 0 0 0,0 0 1 0 0,-1 1-1 0 0,1-1 0 0 0,0 0 0 0 0,0 0 1 0 0,1 0-1 0 0,-1 0 0 0 0,0 0 0 0 0,0 0 1 0 0,1 0-1 0 0,1 2 0 0 0,1-1 10 0 0,-1 0 0 0 0,1-1 0 0 0,-1 1 0 0 0,1-1-1 0 0,0 0 1 0 0,0 0 0 0 0,7 3 0 0 0,0-1 58 0 0,0-1 0 0 0,0-1-1 0 0,0 0 1 0 0,1 0 0 0 0,15 0 0 0 0,27-3 187 0 0,0-2 1 0 0,0-2 0 0 0,-1-3 0 0 0,53-15 0 0 0,-28 2-222 0 0,-2-4 0 0 0,76-35 0 0 0,-106 39-1048 0 0,77-46 1 0 0,-102 52-1087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5983 0 0,'-1'2'4891'0'0,"-15"20"-345"0"0,8-12-4092 0 0,0 1 0 0 0,-6 13 0 0 0,13-21-416 0 0,-92 198 2996 0 0,80-168-2735 0 0,-96 230 903 0 0,74-190-980 0 0,-66 104 0 0 0,58-112-78 0 0,-98 111 0 0 0,71-98-69 0 0,70-78-73 0 0,-1 0 0 0 0,1 0 0 0 0,0 0 0 0 0,-1 0 0 0 0,1 0 0 0 0,0 0 0 0 0,-1-1 0 0 0,1 1 0 0 0,0 0 0 0 0,-1 0 0 0 0,1 0 0 0 0,0-1 0 0 0,-1 1-1 0 0,1 0 1 0 0,0 0 0 0 0,-1-1 0 0 0,1 1 0 0 0,0 0 0 0 0,0-1 0 0 0,0 1 0 0 0,-1 0 0 0 0,1-1 0 0 0,0 1 0 0 0,0 0 0 0 0,0-1 0 0 0,0 0 0 0 0,-1-1-6 0 0,1 1 1 0 0,-1-1-1 0 0,1 0 0 0 0,0 0 1 0 0,0 0-1 0 0,0 0 0 0 0,0 0 1 0 0,0 1-1 0 0,0-1 0 0 0,0 0 0 0 0,1 0 1 0 0,-1 0-1 0 0,1 0 0 0 0,0 1 1 0 0,-1-1-1 0 0,2-2 0 0 0,17-28-165 0 0,-18 31 162 0 0,23-34-106 0 0,2 2 0 0 0,1 1 0 0 0,33-30-1 0 0,-36 40 109 0 0,1 1-1 0 0,1 2 0 0 0,0 0 1 0 0,47-23-1 0 0,-68 39 51 0 0,0 1 0 0 0,0 0 0 0 0,0 0 0 0 0,0 0 0 0 0,1 0 0 0 0,-1 1 0 0 0,0 0 0 0 0,1 0 0 0 0,-1 0 0 0 0,1 1 0 0 0,-1 0 0 0 0,11 1 0 0 0,-13 0 19 0 0,-1 0 0 0 0,0 0-1 0 0,1 0 1 0 0,-1 1 0 0 0,0-1-1 0 0,0 0 1 0 0,0 1-1 0 0,0 0 1 0 0,0-1 0 0 0,0 1-1 0 0,0 0 1 0 0,-1 0-1 0 0,3 4 1 0 0,-3-5-11 0 0,2 4 36 0 0,0-1 0 0 0,0 1 0 0 0,0 0 0 0 0,-1 0 0 0 0,1 0 0 0 0,-1 0-1 0 0,-1 0 1 0 0,1 0 0 0 0,-1 1 0 0 0,0-1 0 0 0,0 1 0 0 0,-1-1 0 0 0,1 1-1 0 0,-1-1 1 0 0,0 1 0 0 0,-1-1 0 0 0,1 1 0 0 0,-1-1 0 0 0,-3 10-1 0 0,-1 0 8 0 0,0 0 0 0 0,-1-1-1 0 0,-1 1 1 0 0,0-1 0 0 0,-1-1-1 0 0,-15 19 1 0 0,21-29-97 0 0,-6 13-19 0 0,-1 2-439 0 0,8-17 104 0 0,2 2-715 0 0,0-1 589 0 0,1 7-3034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128 146 10135 0 0,'0'0'919'0'0,"2"9"-742"0"0,-2-7-37 0 0,1 0 0 0 0,-1 0-1 0 0,1 1 1 0 0,0-1 0 0 0,-1 0-1 0 0,1 0 1 0 0,0 0-1 0 0,0 0 1 0 0,1 0 0 0 0,-1 0-1 0 0,0 0 1 0 0,1-1 0 0 0,-1 1-1 0 0,1 0 1 0 0,-1-1 0 0 0,1 1-1 0 0,0-1 1 0 0,0 0 0 0 0,0 1-1 0 0,0-1 1 0 0,0 0-1 0 0,0 0 1 0 0,0 0 0 0 0,0 0-1 0 0,0-1 1 0 0,0 1 0 0 0,0-1-1 0 0,1 1 1 0 0,-1-1 0 0 0,0 0-1 0 0,0 1 1 0 0,1-1 0 0 0,-1 0-1 0 0,3-1 1 0 0,8 0 1107 0 0,0-1 1 0 0,0-1-1 0 0,0 0 1 0 0,21-9-1 0 0,-21 8-956 0 0,12-5 7 0 0,0-1 0 0 0,41-23 0 0 0,-53 25-205 0 0,0 0 0 0 0,0-1 0 0 0,-1-1 0 0 0,0 0-1 0 0,0-1 1 0 0,11-13 0 0 0,-22 22-95 0 0,0 1 0 0 0,0 0 0 0 0,0-1 0 0 0,0 1 0 0 0,0-1 0 0 0,-1 1 0 0 0,1-1 0 0 0,0 1 1 0 0,-1-1-1 0 0,1 0 0 0 0,-1 1 0 0 0,1-1 0 0 0,-1 0 0 0 0,0-2 0 0 0,0 3-1 0 0,0 0 0 0 0,0 1 0 0 0,-1-1 0 0 0,1 0 1 0 0,0 0-1 0 0,-1 0 0 0 0,1 1 0 0 0,-1-1 0 0 0,1 0 1 0 0,-1 1-1 0 0,1-1 0 0 0,-1 0 0 0 0,1 1 0 0 0,-1-1 0 0 0,0 1 1 0 0,1-1-1 0 0,-1 1 0 0 0,0-1 0 0 0,1 1 0 0 0,-1 0 0 0 0,0-1 1 0 0,0 1-1 0 0,1 0 0 0 0,-1-1 0 0 0,0 1 0 0 0,0 0 0 0 0,0 0 1 0 0,0 0-1 0 0,1 0 0 0 0,-1 0 0 0 0,0 0 0 0 0,-1 0 0 0 0,-7-1-47 0 0,1 1-1 0 0,-1 1 0 0 0,0 0 0 0 0,1 0 0 0 0,-1 0 0 0 0,1 1 0 0 0,-1 1 0 0 0,1-1 0 0 0,-11 6 0 0 0,1 0-48 0 0,-1 2 1 0 0,-30 20-1 0 0,7 1 121 0 0,1 2-1 0 0,1 2 1 0 0,2 1 0 0 0,-40 51-1 0 0,66-72 59 0 0,0 0 1 0 0,-11 22-1 0 0,20-31-56 0 0,0 0 1 0 0,0 0-1 0 0,0 0 0 0 0,1 1 1 0 0,0-1-1 0 0,0 0 0 0 0,1 1 0 0 0,0 0 1 0 0,0-1-1 0 0,0 9 0 0 0,1-14-15 0 0,0 1-1 0 0,0 0 0 0 0,1 0 1 0 0,-1-1-1 0 0,1 1 0 0 0,-1 0 1 0 0,1 0-1 0 0,-1-1 0 0 0,1 1 1 0 0,0-1-1 0 0,0 1 1 0 0,0 0-1 0 0,0-1 0 0 0,0 0 1 0 0,0 1-1 0 0,0-1 0 0 0,3 2 1 0 0,-2-1 2 0 0,1 0 1 0 0,0 0 0 0 0,0 0-1 0 0,0-1 1 0 0,0 1-1 0 0,1-1 1 0 0,-1 0-1 0 0,6 2 1 0 0,4-1 46 0 0,0-1-1 0 0,1 1 0 0 0,21-2 1 0 0,-34 0-52 0 0,61-5-19 0 0,0-2 1 0 0,109-27-1 0 0,-127 22-1273 0 0,-15 2-4990 0 0,-12 4-943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14743 0 0,'0'0'1335'0'0,"0"2"-946"0"0,-26 130 5656 0 0,13-71-5112 0 0,7-33-509 0 0,-5 40 0 0 0,10-58-390 0 0,0-1-1 0 0,1 0 0 0 0,1 1 1 0 0,0-1-1 0 0,0 0 1 0 0,1 0-1 0 0,0 1 0 0 0,5 12 1 0 0,0-7 48 0 0,-3-12-65 0 0,-1-2 2 0 0,-1 0-1 0 0,0 1 0 0 0,1-1 0 0 0,-1 0-1 0 0,1 0 1 0 0,-1 0 0 0 0,1 0 0 0 0,-1-1-1 0 0,1 1 1 0 0,0-1 0 0 0,-1 0 0 0 0,1 1-1 0 0,-1-1 1 0 0,1 0 0 0 0,0-1 0 0 0,-1 1-1 0 0,1 0 1 0 0,0-1 0 0 0,-1 1 0 0 0,3-2-1 0 0,8-2 117 0 0,-1 0 1 0 0,17-9-1 0 0,-28 13-125 0 0,135-71 273 0 0,-103 51-216 0 0,-2 0 0 0 0,32-27 0 0 0,-49 34-618 0 0,0-1 0 0 0,-1 0 1 0 0,-1-1-1 0 0,0 0 0 0 0,10-18 0 0 0,0-4-2754 0 0,18-45-1 0 0,-31 62-3625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96 306 11111 0 0,'0'0'1008'0'0,"-1"2"-828"0"0,-12 27 1435 0 0,9-22-968 0 0,0 0 0 0 0,1 1 0 0 0,-4 9 0 0 0,-12 73 2370 0 0,18-88-2569 0 0,2-2-435 0 0,-1 0-1 0 0,0 1 1 0 0,0-1 0 0 0,0 0-1 0 0,0 1 1 0 0,0-1 0 0 0,0 0-1 0 0,0 1 1 0 0,0-1-1 0 0,0 0 1 0 0,0 1 0 0 0,0-1-1 0 0,0 1 1 0 0,0-1 0 0 0,0 0-1 0 0,0 1 1 0 0,0-1-1 0 0,0 0 1 0 0,0 1 0 0 0,0-1-1 0 0,0 0 1 0 0,-1 1 0 0 0,1-1-1 0 0,0 0 1 0 0,0 1-1 0 0,0-1 1 0 0,-1 0 0 0 0,1 0-1 0 0,0 1 1 0 0,0-1 0 0 0,-1 0-1 0 0,1 0 1 0 0,0 1-1 0 0,-1-1 1 0 0,1 0 0 0 0,0 0-1 0 0,-1 0 1 0 0,1 0 0 0 0,0 1-1 0 0,-1-1 1 0 0,1 0-1 0 0,0 0 1 0 0,-1 0 0 0 0,1 0-1 0 0,0 0 1 0 0,-1 0 0 0 0,1 0-1 0 0,-1 0 1 0 0,1 0-1 0 0,0 0 1 0 0,-1 0 0 0 0,1 0-1 0 0,-1-1 1 0 0,0 1 12 0 0,-1 0 0 0 0,1 0 0 0 0,-1-1 1 0 0,1 1-1 0 0,-1-1 0 0 0,1 0 0 0 0,0 1 1 0 0,-1-1-1 0 0,1 0 0 0 0,0 0 0 0 0,-1 1 0 0 0,0-3 1 0 0,0 0 15 0 0,0 0 0 0 0,0 0 0 0 0,1 0 0 0 0,-1-1 0 0 0,1 1 0 0 0,0 0 0 0 0,0-1 0 0 0,0 1 0 0 0,0-1 0 0 0,1 0 0 0 0,-1 1 0 0 0,1-1 1 0 0,0 1-1 0 0,0-1 0 0 0,0 0 0 0 0,2-5 0 0 0,0-7 34 0 0,2-1-1 0 0,5-16 1 0 0,-2 12-64 0 0,1 1-1 0 0,1 0 1 0 0,0 1 0 0 0,2 0-1 0 0,0 0 1 0 0,1 1-1 0 0,1 1 1 0 0,0 0 0 0 0,31-29-1 0 0,-29 32 22 0 0,1 1-1 0 0,0 0 1 0 0,1 2-1 0 0,0 0 0 0 0,1 0 1 0 0,0 2-1 0 0,0 0 1 0 0,1 2-1 0 0,0 0 1 0 0,32-8-1 0 0,-45 14-72 0 0,0 0 1 0 0,0 1-1 0 0,0-1 0 0 0,0 1 1 0 0,0 0-1 0 0,0 0 0 0 0,0 1 0 0 0,0 0 1 0 0,0 0-1 0 0,0 1 0 0 0,0-1 1 0 0,6 4-1 0 0,-11-5-286 0 0,9 8-2454 0 0,-2-1 1450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150 105 6911 0 0,'0'0'528'0'0,"0"2"-341"0"0,-1-1 385 0 0,0 1 1 0 0,1 0-1 0 0,-1 0 0 0 0,1 0 1 0 0,-1-1-1 0 0,1 1 0 0 0,0 0 1 0 0,0 0-1 0 0,0 0 0 0 0,0 0 0 0 0,0 0 1 0 0,0 0-1 0 0,0-1 0 0 0,1 1 1 0 0,-1 0-1 0 0,1 0 0 0 0,-1 0 1 0 0,2 2-1 0 0,-1-3-406 0 0,0 0 1 0 0,0 0-1 0 0,0 0 1 0 0,0 0 0 0 0,0 0-1 0 0,0 0 1 0 0,0-1-1 0 0,0 1 1 0 0,1 0-1 0 0,-1 0 1 0 0,0-1-1 0 0,0 1 1 0 0,1-1-1 0 0,-1 1 1 0 0,1-1 0 0 0,-1 0-1 0 0,0 1 1 0 0,2-1-1 0 0,6 0-57 0 0,0 0 1 0 0,-1 0-1 0 0,1-1 0 0 0,0 0 0 0 0,12-4 0 0 0,-18 5 205 0 0,38-12-7 0 0,51-21 1 0 0,-51 18-272 0 0,-31 11-30 0 0,-1 0-1 0 0,1 0 0 0 0,9-7 1 0 0,-18 11-4 0 0,-1-1 0 0 0,1 1 1 0 0,0 0-1 0 0,-1-1 0 0 0,1 1 1 0 0,0 0-1 0 0,-1-1 0 0 0,1 1 0 0 0,-1 0 1 0 0,1-1-1 0 0,-1 1 0 0 0,1-1 1 0 0,-1 1-1 0 0,1-1 0 0 0,-1 1 0 0 0,1-1 1 0 0,-1 0-1 0 0,0 1 0 0 0,1-1 1 0 0,-1 0-1 0 0,0-1 3 0 0,1 1-4 0 0,-1 1 1 0 0,0 0-1 0 0,1-1 0 0 0,-1 1 0 0 0,0-1 1 0 0,0 1-1 0 0,1 0 0 0 0,-1-1 0 0 0,0 1 0 0 0,0-1 1 0 0,0 1-1 0 0,0-1 0 0 0,0 1 0 0 0,0-1 1 0 0,0 1-1 0 0,0-1 0 0 0,0 1 0 0 0,0-1 1 0 0,0 1-1 0 0,0-1 0 0 0,0 1 0 0 0,0-1 1 0 0,0 1-1 0 0,0-1 0 0 0,0 1 0 0 0,-1 0 0 0 0,1-1 1 0 0,0 1-1 0 0,0-1 0 0 0,-1 1 0 0 0,1 0 1 0 0,0-1-1 0 0,-1 1 0 0 0,1-1 0 0 0,-1 0 9 0 0,-1-1-19 0 0,1-1-1 0 0,-1 0 0 0 0,0 1 0 0 0,0 0 0 0 0,0-1 0 0 0,-1 1 0 0 0,1 0 0 0 0,0 0 0 0 0,-1 0 0 0 0,0 0 0 0 0,1 1 0 0 0,-1-1 0 0 0,0 1 0 0 0,0-1 0 0 0,0 1 0 0 0,0 0 0 0 0,0 0 0 0 0,0 0 0 0 0,0 1 0 0 0,-4-1 0 0 0,0 0-56 0 0,1 0 0 0 0,0 1 0 0 0,-1 0 0 0 0,1 1 0 0 0,0-1 0 0 0,-1 1 0 0 0,1 0 0 0 0,0 1 0 0 0,-8 2 0 0 0,-20 11-158 0 0,0 1 0 0 0,2 1 0 0 0,-35 25 0 0 0,45-28 191 0 0,2 2 0 0 0,0 0 0 0 0,-22 26-1 0 0,33-33 90 0 0,0 1 0 0 0,1 1-1 0 0,1-1 1 0 0,0 1 0 0 0,0 1-1 0 0,1-1 1 0 0,0 1 0 0 0,-5 18-1 0 0,10-27-53 0 0,0-1 1 0 0,0 1-1 0 0,1 0 0 0 0,-1 0 0 0 0,1 0 0 0 0,-1 0 1 0 0,1 0-1 0 0,0 0 0 0 0,0 0 0 0 0,1 0 0 0 0,-1 0 1 0 0,1 0-1 0 0,-1 0 0 0 0,1 0 0 0 0,0 0 1 0 0,0 0-1 0 0,0 0 0 0 0,0-1 0 0 0,1 1 0 0 0,-1 0 1 0 0,1-1-1 0 0,0 1 0 0 0,-1-1 0 0 0,1 0 0 0 0,0 1 1 0 0,1-1-1 0 0,-1 0 0 0 0,0 0 0 0 0,0 0 0 0 0,1-1 1 0 0,-1 1-1 0 0,1-1 0 0 0,0 1 0 0 0,-1-1 1 0 0,1 0-1 0 0,0 0 0 0 0,0 0 0 0 0,0 0 0 0 0,0 0 1 0 0,6 0-1 0 0,3 0-236 0 0,-1-1 0 0 0,1 0 1 0 0,0 0-1 0 0,0-2 0 0 0,0 1 0 0 0,-1-1 1 0 0,1-1-1 0 0,-1 0 0 0 0,13-5 1 0 0,15-7-969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8 13735 0 0,'0'0'1246'0'0,"-7"-4"-1004"0"0,3 3-63 0 0,1 0 1 0 0,0 1-1 0 0,0-1 0 0 0,0 1 0 0 0,0-1 0 0 0,-1 1 0 0 0,1 0 0 0 0,0 0 0 0 0,0 1 1 0 0,0-1-1 0 0,-5 2 0 0 0,-36 12 2102 0 0,30-9-1877 0 0,-29 10 500 0 0,-62 33 0 0 0,85-37-605 0 0,-1 1 0 0 0,1 1-1 0 0,1 1 1 0 0,-30 29-1 0 0,47-42-313 0 0,0 1 0 0 0,0 1 0 0 0,0-1 0 0 0,1 0 0 0 0,-1 0 0 0 0,1 1 0 0 0,-1-1 0 0 0,1 1-1 0 0,0-1 1 0 0,0 1 0 0 0,0-1 0 0 0,-1 5 0 0 0,2-6 6 0 0,0 0 0 0 0,0 0-1 0 0,0 1 1 0 0,0-1 0 0 0,0 0-1 0 0,1 1 1 0 0,-1-1 0 0 0,0 0 0 0 0,1 0-1 0 0,-1 1 1 0 0,0-1 0 0 0,1 0-1 0 0,0 0 1 0 0,-1 0 0 0 0,1 0 0 0 0,0 1-1 0 0,-1-1 1 0 0,1 0 0 0 0,0 0-1 0 0,0 0 1 0 0,0-1 0 0 0,0 1 0 0 0,0 0-1 0 0,0 0 1 0 0,0 0 0 0 0,0-1-1 0 0,2 2 1 0 0,16 7-59 0 0,1 0 1 0 0,0-2-1 0 0,25 7 0 0 0,30 12 19 0 0,-66-22 79 0 0,0 0 1 0 0,0 1-1 0 0,0 0 1 0 0,0 1-1 0 0,12 10 1 0 0,-19-14-7 0 0,1 0 0 0 0,-1 0 0 0 0,0 0 0 0 0,0 0 0 0 0,0 1 0 0 0,0-1 0 0 0,0 1 0 0 0,-1 0 0 0 0,1-1 0 0 0,-1 1 0 0 0,0 0 0 0 0,0 0 0 0 0,0 0 0 0 0,0 0 0 0 0,0 0 0 0 0,-1 0 0 0 0,1 0 0 0 0,-1 0 0 0 0,0 0 0 0 0,0 0 0 0 0,0 0 0 0 0,0 0 1 0 0,0 0-1 0 0,-1 0 0 0 0,1 0 0 0 0,-1 0 0 0 0,0 0 0 0 0,0 0 0 0 0,0 0 0 0 0,0 0 0 0 0,-1-1 0 0 0,1 1 0 0 0,-1 0 0 0 0,1-1 0 0 0,-1 1 0 0 0,0-1 0 0 0,0 0 0 0 0,0 1 0 0 0,0-1 0 0 0,-1 0 0 0 0,-2 2 0 0 0,-6 4 82 0 0,0 0 1 0 0,-1-1-1 0 0,0-1 1 0 0,0 0-1 0 0,0 0 0 0 0,-1-1 1 0 0,-17 4-1 0 0,-2-1 169 0 0,-62 6-1 0 0,80-12-234 0 0,-1-2 0 0 0,0 0 0 0 0,1 0-1 0 0,-1-2 1 0 0,-20-3 0 0 0,29 3-84 0 0,-1 0 0 0 0,1 0 0 0 0,0 0 0 0 0,0-1 0 0 0,-1 0 1 0 0,-5-4-1 0 0,9 5-65 0 0,0-1 0 0 0,0 1 0 0 0,0-1 1 0 0,1 1-1 0 0,-1-1 0 0 0,1 0 1 0 0,-1 0-1 0 0,1 0 0 0 0,0 0 0 0 0,0 0 1 0 0,-3-7-1 0 0,5 8-121 0 0,-1-1 1 0 0,0 1-1 0 0,1-1 1 0 0,-1 0-1 0 0,1 1 1 0 0,0-1-1 0 0,0 0 1 0 0,0 1-1 0 0,0-1 1 0 0,0 0-1 0 0,1 1 1 0 0,-1-1-1 0 0,1 0 1 0 0,1-4-1 0 0,1 0-762 0 0,1-1 0 0 0,-1 1-1 0 0,9-11 1 0 0,0 1-551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7367 0 0,'2'-1'334'0'0,"35"-10"11899"0"0,-36 12-11795 0 0,5 11 2102 0 0,-6-8-2554 0 0,1 0-1 0 0,-1 0 1 0 0,0 0 0 0 0,0 0-1 0 0,-1 5 1 0 0,-3 10 483 0 0,-2 1 0 0 0,-10 26 0 0 0,8-27-191 0 0,1 0 0 0 0,-7 38-1 0 0,13-52-246 0 0,0 1-1 0 0,1 0 1 0 0,0 0-1 0 0,0 0 1 0 0,0 0-1 0 0,1-1 1 0 0,-1 1-1 0 0,1 0 0 0 0,1 0 1 0 0,-1-1-1 0 0,1 1 1 0 0,0-1-1 0 0,1 1 1 0 0,3 6-1 0 0,-5-9-18 0 0,1-1 0 0 0,0 0 0 0 0,-1 1-1 0 0,1-1 1 0 0,0 0 0 0 0,0 0 0 0 0,0 0 0 0 0,0 0 0 0 0,1-1 0 0 0,-1 1-1 0 0,0-1 1 0 0,1 1 0 0 0,0-1 0 0 0,-1 0 0 0 0,1 0 0 0 0,3 2-1 0 0,-1-3 16 0 0,-1 1 0 0 0,0 0 0 0 0,1-1 0 0 0,-1 0 0 0 0,0 0 0 0 0,1-1 0 0 0,-1 1 0 0 0,0-1 0 0 0,8-2-1 0 0,0-1 32 0 0,0 0 0 0 0,0-2 0 0 0,-1 1 0 0 0,0-1 0 0 0,0-1 0 0 0,14-11 0 0 0,-16 11-75 0 0,0-1-1 0 0,-1 0 0 0 0,0 0 1 0 0,-1-1-1 0 0,1 0 1 0 0,-2 0-1 0 0,1 0 0 0 0,-1-1 1 0 0,-1 0-1 0 0,0 0 1 0 0,0-1-1 0 0,-1 1 0 0 0,-1-1 1 0 0,1 0-1 0 0,-2 0 1 0 0,0 0-1 0 0,0 0 1 0 0,-1-1-1 0 0,0 1 0 0 0,-1-13 1 0 0,0-55-3863 0 0,2 60 2033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54 7831 0 0,'14'-10'293'0'0,"5"-3"182"0"0,28-17 10352 0 0,-49 41-9115 0 0,-1-1-1457 0 0,-1 1 0 0 0,-1-1-1 0 0,1 0 1 0 0,-13 19 0 0 0,-29 36 321 0 0,12-21-306 0 0,-119 193 164 0 0,118-175-410 0 0,-52 130-1 0 0,63-115-97 0 0,22-69 37 0 0,0 1 0 0 0,1 0 0 0 0,0-1 1 0 0,1 1-1 0 0,-1 0 0 0 0,2 0 1 0 0,1 9-1 0 0,-2-16-120 0 0,0-1 0 0 0,0 1 1 0 0,1-1-1 0 0,-1 0 0 0 0,1 1 0 0 0,-1-1 0 0 0,1 1 0 0 0,-1-1 1 0 0,1 0-1 0 0,0 1 0 0 0,0-1 0 0 0,0 0 0 0 0,-1 0 0 0 0,1 0 0 0 0,0 0 1 0 0,1 0-1 0 0,-1 0 0 0 0,0 0 0 0 0,0 0 0 0 0,0 0 0 0 0,2 1 1 0 0,8 0-7118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10 12439 0 0,'6'-10'562'0'0,"-10"10"1095"0"0,-15 16 1471 0 0,-40 50 2066 0 0,-58 108-3896 0 0,-43 143-679 0 0,121-231-557 0 0,-54 120-162 0 0,-27 58-61 0 0,84-200-177 0 0,23-44-146 0 0,12-19-316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10135 0 0,'1'2'3324'0'0,"0"0"-2827"0"0,-1 0-1 0 0,1-1 1 0 0,0 1-1 0 0,0 0 1 0 0,0 0-1 0 0,0-1 1 0 0,0 1-1 0 0,1-1 1 0 0,-1 1-1 0 0,0-1 1 0 0,1 1-1 0 0,-1-1 1 0 0,1 0-1 0 0,2 2 1 0 0,0-1-112 0 0,-1 0 0 0 0,1-1 1 0 0,0 0-1 0 0,0 1 0 0 0,-1-1 1 0 0,9 1-1 0 0,3-1-150 0 0,1 0 0 0 0,29-4 0 0 0,-34 3 347 0 0,205-32 1360 0 0,-112 14-1589 0 0,224-40-485 0 0,-300 52-2072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365 228 13359 0 0,'0'0'612'0'0,"2"1"-14"0"0,36 3 1131 0 0,-19-7 1964 0 0,-1-14-2987 0 0,-2-2-1 0 0,18-24 1 0 0,-27 32-603 0 0,-1 1-1 0 0,0-1 1 0 0,0-1 0 0 0,-1 1 0 0 0,0-1-1 0 0,4-16 1 0 0,-9 25-102 0 0,1 1 0 0 0,-1 0 0 0 0,1 0 0 0 0,-1-1 0 0 0,0 1 0 0 0,0 0 0 0 0,0-1 1 0 0,0 1-1 0 0,0 0 0 0 0,-1 0 0 0 0,1-1 0 0 0,-1 1 0 0 0,1 0 0 0 0,-1 0 0 0 0,0 0 0 0 0,-1-4 0 0 0,1 5-20 0 0,0 0 0 0 0,0 0-1 0 0,-1 0 1 0 0,1 0 0 0 0,0 0 0 0 0,0 0 0 0 0,-1 0 0 0 0,1 0-1 0 0,-1 0 1 0 0,1 0 0 0 0,-1 1 0 0 0,1-1 0 0 0,-1 1 0 0 0,1-1-1 0 0,-1 1 1 0 0,1 0 0 0 0,-1-1 0 0 0,1 1 0 0 0,-1 0 0 0 0,0 0-1 0 0,1 0 1 0 0,-1 0 0 0 0,1 0 0 0 0,-3 1 0 0 0,-6 1-51 0 0,0 0-1 0 0,1 1 1 0 0,-1 0 0 0 0,1 0 0 0 0,-1 1-1 0 0,1 0 1 0 0,0 1 0 0 0,-8 5 0 0 0,-66 52-166 0 0,70-52 209 0 0,-49 41-93 0 0,-109 115 0 0 0,160-154 110 0 0,1 0-1 0 0,0 1 0 0 0,1 1 1 0 0,0 0-1 0 0,-9 20 0 0 0,18-32 12 0 0,-1-1-1 0 0,0 1 1 0 0,1 0-1 0 0,-1 0 0 0 0,1-1 1 0 0,-1 1-1 0 0,1 0 1 0 0,0 0-1 0 0,0-1 1 0 0,0 1-1 0 0,0 0 0 0 0,0 0 1 0 0,0 0-1 0 0,0-1 1 0 0,0 1-1 0 0,1 0 1 0 0,-1 0-1 0 0,1-1 1 0 0,-1 1-1 0 0,2 2 0 0 0,-1-3-1 0 0,1 1-1 0 0,-1 0 0 0 0,1-1 0 0 0,-1 1 0 0 0,1-1 0 0 0,0 0 0 0 0,-1 1 0 0 0,1-1 0 0 0,0 0 1 0 0,0 0-1 0 0,0 0 0 0 0,0 0 0 0 0,0 0 0 0 0,3 0 0 0 0,4 1-4 0 0,-1 0-1 0 0,1-1 1 0 0,0 0-1 0 0,0-1 1 0 0,0 0 0 0 0,17-2-1 0 0,12-4 69 0 0,0-2 0 0 0,0-2-1 0 0,37-15 1 0 0,-18 2 7 0 0,63-36-1 0 0,-90 41-68 0 0,-26 14 39 0 0,-9 5 7 0 0,-9 4 61 0 0,1 2-41 0 0,1 1 0 0 0,-1 1 0 0 0,2 0 0 0 0,-1 0 0 0 0,1 1 0 0 0,0 1 0 0 0,1 0 0 0 0,0 0 0 0 0,1 1 0 0 0,1 0 0 0 0,-14 24 0 0 0,21-32-251 0 0,-1 0-1 0 0,1 0 1 0 0,0 0 0 0 0,0 0 0 0 0,1-1-1 0 0,-1 1 1 0 0,1 0 0 0 0,0 7-1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16583 0 0,'0'0'1506'0'0,"-2"1"-1154"0"0,-25 7 1258 0 0,-40 18 0 0 0,54-20-1362 0 0,0 0 1 0 0,1 1 0 0 0,0 1-1 0 0,0 0 1 0 0,-12 12-1 0 0,1 7-206 0 0,22-26-14 0 0,1 1-144 0 0,1-1 67 0 0,-1 0 0 0 0,0 1 0 0 0,1-1 0 0 0,-1 0 0 0 0,0 1 0 0 0,1-1 0 0 0,0 0 0 0 0,-1 0 0 0 0,1 0 0 0 0,0 1 0 0 0,0-1 0 0 0,-1 0 0 0 0,1 0 0 0 0,0 0 0 0 0,0 0 0 0 0,0 0 0 0 0,0 0 0 0 0,0-1 0 0 0,1 1 0 0 0,-1 0 0 0 0,0 0 0 0 0,2 0-1 0 0,5 3-48 0 0,0-1-1 0 0,16 5 0 0 0,1 0-18 0 0,-14-2 134 0 0,-1 0 0 0 0,1 1 0 0 0,-1 0 0 0 0,-1 0 0 0 0,1 1 1 0 0,-1 0-1 0 0,0 1 0 0 0,-1 0 0 0 0,10 13 0 0 0,-14-16 90 0 0,1 1-1 0 0,-1-1 1 0 0,-1 1-1 0 0,1 0 0 0 0,-1 0 1 0 0,0 0-1 0 0,-1 1 1 0 0,1-1-1 0 0,-2 0 1 0 0,1 1-1 0 0,-1 0 0 0 0,0-1 1 0 0,0 1-1 0 0,-1 0 1 0 0,-2 14-1 0 0,1-17-1 0 0,0-1 0 0 0,-1 1 0 0 0,1-1 0 0 0,-1 0 0 0 0,-1 0 0 0 0,1 0 0 0 0,0 0 1 0 0,-1 0-1 0 0,0 0 0 0 0,0-1 0 0 0,0 1 0 0 0,0-1 0 0 0,0 0 0 0 0,-5 3 0 0 0,-4 4 183 0 0,-1-2-1 0 0,-26 15 1 0 0,3-6-369 0 0,0-1 1 0 0,-2-2-1 0 0,0-1 1 0 0,0-2 0 0 0,-42 6-1 0 0,77-17-250 0 0,-3 1 107 0 0,-1 0 1 0 0,1 0-1 0 0,-10-1 0 0 0,14 0-451 0 0,1 0 0 0 0,-1-1 1 0 0,0 1-1 0 0,0 0 0 0 0,0-1 0 0 0,1 0 0 0 0,-1 1 0 0 0,0-1 0 0 0,1 0 0 0 0,-3-1 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309 171 9295 0 0,'0'0'8666'0'0,"0"1"-8276"0"0,0 2-251 0 0,0 0 1 0 0,0 0-1 0 0,1 0 0 0 0,-1 0 0 0 0,1 0 0 0 0,-1 0 1 0 0,1 0-1 0 0,0-1 0 0 0,0 1 0 0 0,0 0 0 0 0,0 0 1 0 0,1-1-1 0 0,-1 1 0 0 0,1-1 0 0 0,0 1 0 0 0,-1-1 1 0 0,1 0-1 0 0,0 0 0 0 0,0 0 0 0 0,0 0 0 0 0,1 0 1 0 0,-1 0-1 0 0,0 0 0 0 0,1-1 0 0 0,-1 1 0 0 0,1-1 1 0 0,0 0-1 0 0,-1 0 0 0 0,1 0 0 0 0,0 0 0 0 0,0 0 1 0 0,0 0-1 0 0,0-1 0 0 0,3 1 0 0 0,6 0-53 0 0,0 0 1 0 0,0 0-1 0 0,0-2 0 0 0,1 1 0 0 0,-1-1 0 0 0,0-1 0 0 0,0 0 1 0 0,0-1-1 0 0,12-4 0 0 0,-18 4-104 0 0,1 1 0 0 0,-1-1-1 0 0,1 0 1 0 0,-1-1 0 0 0,0 0 0 0 0,0 0-1 0 0,-1 0 1 0 0,1 0 0 0 0,-1-1 0 0 0,0 0 0 0 0,0 0-1 0 0,0-1 1 0 0,-1 1 0 0 0,0-1 0 0 0,0 0-1 0 0,6-12 1 0 0,-9 15-51 0 0,1-1 0 0 0,-1 0 0 0 0,0 0 0 0 0,0 1 0 0 0,0-1 0 0 0,-1 0 0 0 0,0 0 0 0 0,1 0 0 0 0,-1 0 0 0 0,-1 0 0 0 0,1 1 0 0 0,-1-1 0 0 0,1 0 0 0 0,-1 0 0 0 0,0 0 0 0 0,0 1 0 0 0,-1-1 0 0 0,1 0 0 0 0,-1 1 0 0 0,1-1 0 0 0,-1 1 0 0 0,-1 0 0 0 0,1 0 0 0 0,0 0 0 0 0,-1 0 0 0 0,1 0 0 0 0,-1 0 0 0 0,0 0 0 0 0,0 1 0 0 0,0 0 0 0 0,-6-4 0 0 0,-4-1-395 0 0,-29-10 0 0 0,36 15 366 0 0,0 1 0 0 0,-1 0 0 0 0,1 0 0 0 0,-1 0 0 0 0,1 1 0 0 0,-1-1 0 0 0,-7 2 0 0 0,1 1 21 0 0,0 0 0 0 0,1 0 0 0 0,-1 1 0 0 0,1 1 0 0 0,0 0 0 0 0,0 1 0 0 0,-21 11 0 0 0,18-7 212 0 0,1 1 0 0 0,0 1 0 0 0,0 0 0 0 0,1 1 0 0 0,-14 16 0 0 0,-89 109 1325 0 0,94-108-1234 0 0,2 0 0 0 0,1 2 0 0 0,-15 33-1 0 0,30-56-195 0 0,0 1 0 0 0,1 0 0 0 0,0-1-1 0 0,1 1 1 0 0,0 1 0 0 0,0-1 0 0 0,1 0-1 0 0,0 12 1 0 0,1-18-21 0 0,0 1 1 0 0,0 0-1 0 0,1-1 0 0 0,-1 1 0 0 0,1-1 1 0 0,0 1-1 0 0,0-1 0 0 0,1 1 1 0 0,-1-1-1 0 0,1 1 0 0 0,-1-1 1 0 0,1 0-1 0 0,0 0 0 0 0,0 0 0 0 0,0 0 1 0 0,1 0-1 0 0,-1-1 0 0 0,1 1 1 0 0,0-1-1 0 0,-1 1 0 0 0,1-1 1 0 0,0 0-1 0 0,5 2 0 0 0,-1 0 3 0 0,0-1 0 0 0,0-1 0 0 0,1 0 1 0 0,-1 0-1 0 0,1 0 0 0 0,-1-1 0 0 0,1 0 0 0 0,0 0 0 0 0,-1-1 0 0 0,1 0 0 0 0,8-1 0 0 0,14-3 75 0 0,45-11 0 0 0,-43 8-70 0 0,106-34-1569 0 0,-50 13 335 0 0,-74 25-1512 0 0,-5 2 835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22 18775 0 0,'5'-7'1699'0'0,"0"0"-1399"0"0,-1-1 2046 0 0,-4 20-1859 0 0,-3 1-373 0 0,1-1 1 0 0,-2 1-1 0 0,0-1 1 0 0,0 0-1 0 0,-1 0 0 0 0,-1 0 1 0 0,-7 12-1 0 0,-2 4 8 0 0,-176 388 500 0 0,184-401-627 0 0,-50 125 39 0 0,48-111-77 0 0,1-1-1 0 0,0 1 1 0 0,-2 31 0 0 0,9-49-547 0 0,0 0 1 0 0,2 18-1 0 0,2-8-5913 0 0,0-8-756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 1375 0 0,'-4'-7'3642'0'0,"-27"-4"2726"0"0,-4-2-2251 0 0,34 13-3484 0 0,-5 1 682 0 0,6-1-1060 0 0,-1 0 1 0 0,0 0-1 0 0,1 0 1 0 0,-1 0 0 0 0,1 0-1 0 0,-1 0 1 0 0,0 0-1 0 0,1 0 1 0 0,-1 0-1 0 0,0 1 1 0 0,1-1-1 0 0,-1 0 1 0 0,1 0 0 0 0,-1 1-1 0 0,0-1 1 0 0,1 0-1 0 0,-2 1 1 0 0,2 0-207 0 0,-1 0 1 0 0,1 0 0 0 0,-1-1-1 0 0,1 1 1 0 0,0 0-1 0 0,-1 0 1 0 0,1 0-1 0 0,0 0 1 0 0,-1 0 0 0 0,1 0-1 0 0,0-1 1 0 0,0 1-1 0 0,0 0 1 0 0,0 0-1 0 0,0 0 1 0 0,0 0 0 0 0,0 0-1 0 0,0 0 1 0 0,0 0-1 0 0,0 0 1 0 0,1 0 0 0 0,-1-1-1 0 0,0 1 1 0 0,1 2-1 0 0,1-1 62 0 0,0 0-1 0 0,0 0 1 0 0,0 0-1 0 0,0 0 1 0 0,0 0-1 0 0,5 3 1 0 0,-3-2-207 0 0,18 13 344 0 0,0 0 0 0 0,36 39 0 0 0,-25-19-215 0 0,87 89 198 0 0,-105-111-209 0 0,1-2 0 0 0,0 0-1 0 0,1-1 1 0 0,0 0 0 0 0,1-2-1 0 0,30 13 1 0 0,-41-19-37 0 0,-1 0 373 0 0,-4-1-1874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 8751 0 0,'0'0'2650'0'0,"-9"-1"1287"0"0,4 1-3452 0 0,-1 1-1 0 0,1 0 1 0 0,0 0 0 0 0,-1 0 0 0 0,1 1 0 0 0,0 0-1 0 0,-9 4 1 0 0,-34 22 276 0 0,43-25-581 0 0,-18 12 261 0 0,0 1 1 0 0,-39 38 0 0 0,-34 47 352 0 0,48-48-503 0 0,-95 118 287 0 0,119-142-560 0 0,23-27-109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6911 0 0,'-2'0'5887'0'0,"-5"4"-4742"0"0,1 0-1 0 0,-1 0 1 0 0,1 1 0 0 0,-9 8-1 0 0,6-4-534 0 0,0 0 0 0 0,-8 13 0 0 0,-3 8-812 0 0,-16 33 0 0 0,18-30 1054 0 0,-192 413 1028 0 0,131-265-1546 0 0,53-129-267 0 0,-45 67 0 0 0,43-80-816 0 0,14-24-5479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10591 0 0,'0'0'819'0'0,"1"1"-534"0"0,6-1 624 0 0,0-1 1 0 0,0 1-1 0 0,-1-1 0 0 0,1 0 0 0 0,0-1 0 0 0,11-3 0 0 0,3-1 914 0 0,234-53 3187 0 0,237-56-3207 0 0,-353 81-3859 0 0,-136 33 440 0 0</inkml:trace>
  <inkml:trace contextRef="#ctx0" brushRef="#br0" timeOffset="1">881 573 9215 0 0,'-8'-12'976'0'0,"5"9"-480"0"0,1 0 0 0 0,-1 0 0 0 0,1 0-1 0 0,0 0 1 0 0,0 0 0 0 0,1-1 0 0 0,-1 1 0 0 0,0-1-1 0 0,1 1 1 0 0,0-1 0 0 0,0 0 0 0 0,0 1-1 0 0,0-1 1 0 0,1 0 0 0 0,0 0 0 0 0,-1-4 0 0 0,2-1 933 0 0,0 0 1 0 0,0 0 0 0 0,0 0-1 0 0,1 0 1 0 0,5-15 0 0 0,1 6-1291 0 0,0 0 0 0 0,0 1 1 0 0,2 0-1 0 0,0 1 0 0 0,13-17 1 0 0,69-71-163 0 0,-78 90-109 0 0,2 0-1 0 0,-1 1 1 0 0,2 1 0 0 0,0 1-1 0 0,23-12 1 0 0,-5 6-731 0 0,67-22 0 0 0,-91 35 101 0 0,-1 1 0 0 0,1 1 0 0 0,0-1 0 0 0,-1 2 0 0 0,1-1 0 0 0,0 1 0 0 0,21 2 0 0 0,-17 2-1314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43 7831 0 0,'0'0'603'0'0,"1"2"-396"0"0,0 6 1266 0 0,0 1 1 0 0,1-1-1 0 0,1 0 1 0 0,5 14-1 0 0,-7-19-854 0 0,1 0-1 0 0,-1-1 1 0 0,1 1-1 0 0,0 0 0 0 0,0-1 1 0 0,0 0-1 0 0,1 1 1 0 0,2 2-1 0 0,-2-3-491 0 0,0 0 0 0 0,0 0 0 0 0,0-1 0 0 0,0 1 0 0 0,5 1 0 0 0,3 0 167 0 0,0 0-1 0 0,0-1 0 0 0,0 0 1 0 0,0-1-1 0 0,1-1 0 0 0,-1 1 1 0 0,0-2-1 0 0,1 1 0 0 0,11-4 1 0 0,0 0-138 0 0,0-1 0 0 0,0-1 1 0 0,29-13-1 0 0,-41 15-162 0 0,0-1 0 0 0,-1 0-1 0 0,1-1 1 0 0,-1 0 0 0 0,-1-1 0 0 0,1 0 0 0 0,-1 0-1 0 0,13-14 1 0 0,-22 21-8 0 0,1-1-1 0 0,0 1 1 0 0,-1-1-1 0 0,1 0 1 0 0,-1 1-1 0 0,1-1 0 0 0,-1 0 1 0 0,1 0-1 0 0,-1 1 1 0 0,1-1-1 0 0,-1 0 1 0 0,0 0-1 0 0,1 0 1 0 0,-1 1-1 0 0,0-1 1 0 0,0 0-1 0 0,0 0 1 0 0,0 0-1 0 0,0 0 1 0 0,0 0-1 0 0,0 1 1 0 0,0-1-1 0 0,0 0 1 0 0,0 0-1 0 0,0 0 1 0 0,0 0-1 0 0,0 0 1 0 0,-1 1-1 0 0,1-1 0 0 0,0 0 1 0 0,-1 0-1 0 0,1 0 1 0 0,-1 1-1 0 0,1-1 1 0 0,-1 0-1 0 0,1 0 1 0 0,-1 1-1 0 0,1-1 1 0 0,-1 1-1 0 0,0-1 1 0 0,1 0-1 0 0,-2 0 1 0 0,-1 0-36 0 0,1-1 1 0 0,-1 1 0 0 0,1 0-1 0 0,-1 0 1 0 0,0 0 0 0 0,1 0 0 0 0,-1 1-1 0 0,0-1 1 0 0,0 1 0 0 0,1 0-1 0 0,-1-1 1 0 0,-4 1 0 0 0,-25 5-296 0 0,-1 1 0 0 0,1 1-1 0 0,0 2 1 0 0,1 1 0 0 0,-57 26 0 0 0,-62 38 301 0 0,126-60 187 0 0,-1 2 0 0 0,2 0 0 0 0,-39 35 0 0 0,59-48-112 0 0,-1 1 1 0 0,2-1-1 0 0,-1 1 0 0 0,0 0 0 0 0,1 0 0 0 0,-1 0 1 0 0,1 0-1 0 0,0 0 0 0 0,0 0 0 0 0,1 0 0 0 0,-1 1 1 0 0,1-1-1 0 0,0 1 0 0 0,0-1 0 0 0,0 8 0 0 0,1-9-18 0 0,0 0 0 0 0,0 0 0 0 0,1-1 0 0 0,-1 1 0 0 0,1 0 0 0 0,-1 0 0 0 0,1-1 0 0 0,0 1 0 0 0,0-1 0 0 0,0 1 0 0 0,0-1-1 0 0,1 1 1 0 0,-1-1 0 0 0,1 0 0 0 0,-1 1 0 0 0,1-1 0 0 0,0 0 0 0 0,0 0 0 0 0,0 0 0 0 0,0 0 0 0 0,0-1 0 0 0,0 1-1 0 0,1-1 1 0 0,-1 1 0 0 0,1-1 0 0 0,4 2 0 0 0,4 1 4 0 0,0 0 1 0 0,0-2-1 0 0,0 1 0 0 0,0-1 1 0 0,0-1-1 0 0,1 0 0 0 0,12-1 1 0 0,81-10-1793 0 0,-90 8 1071 0 0,3-1-1084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124 177 9215 0 0,'-2'1'422'0'0,"-38"36"155"0"0,20-19 3617 0 0,1 1 0 0 0,-21 26-1 0 0,39-44-3534 0 0,1-1-580 0 0,0 0 1 0 0,0 1 0 0 0,-1-1-1 0 0,1 1 1 0 0,0-1-1 0 0,0 0 1 0 0,0 1 0 0 0,0-1-1 0 0,0 0 1 0 0,-1 1-1 0 0,1-1 1 0 0,0 1 0 0 0,0-1-1 0 0,0 0 1 0 0,0 1-1 0 0,0-1 1 0 0,0 1 0 0 0,0-1-1 0 0,0 1 1 0 0,5-1-48 0 0,-1-1 0 0 0,1 0 0 0 0,-1 0-1 0 0,1 0 1 0 0,-1-1 0 0 0,0 1 0 0 0,1-1 0 0 0,-1 0 0 0 0,0 0 0 0 0,0-1 0 0 0,4-3 0 0 0,9-6-25 0 0,17-17 0 0 0,-24 19-3 0 0,203-167-313 0 0,-197 165 181 0 0,27-15 1 0 0,-39 24 116 0 0,1 1 0 0 0,-1 0 1 0 0,1 0-1 0 0,0 0 0 0 0,-1 1 1 0 0,1-1-1 0 0,0 1 1 0 0,0 0-1 0 0,0 1 0 0 0,0-1 1 0 0,8 1-1 0 0,-12 1 27 0 0,0 0 0 0 0,0 0 0 0 0,0 0 0 0 0,0 0 0 0 0,0 0-1 0 0,0 0 1 0 0,0 0 0 0 0,-1 0 0 0 0,1 1 0 0 0,0-1 0 0 0,-1 0 0 0 0,1 1 0 0 0,-1-1 0 0 0,1 0-1 0 0,-1 1 1 0 0,0-1 0 0 0,1 2 0 0 0,-1-2-3 0 0,1 6 9 0 0,0-1 1 0 0,0 1 0 0 0,-1 0-1 0 0,0-1 1 0 0,0 1 0 0 0,0 0-1 0 0,-1-1 1 0 0,0 1 0 0 0,-3 10 0 0 0,-3 4 142 0 0,-15 32 1 0 0,-2 3-43 0 0,21-46-139 0 0,25-19-221 0 0,23-18 75 0 0,42-35 0 0 0,23-15-277 0 0,-92 66 394 0 0,0 1 0 0 0,1 1 0 0 0,0 0 1 0 0,26-7-1 0 0,-37 14 87 0 0,0 0-1 0 0,-1 1 1 0 0,1 0-1 0 0,0 0 1 0 0,0 1-1 0 0,14 1 1 0 0,-21-1-9 0 0,0 1 0 0 0,0-1 0 0 0,0 1 0 0 0,0-1 0 0 0,0 1 0 0 0,0 0 0 0 0,0-1 0 0 0,0 1 0 0 0,0 0 0 0 0,0 0 0 0 0,0-1 0 0 0,-1 1 0 0 0,1 0 0 0 0,0 0 0 0 0,-1 0 0 0 0,1 0 0 0 0,0 0 0 0 0,0 2 0 0 0,6 18 441 0 0,-6-15-363 0 0,0-1-1 0 0,-1 1 1 0 0,1 0-1 0 0,-1 0 1 0 0,-1 0-1 0 0,1-1 1 0 0,-1 1-1 0 0,0 0 1 0 0,-3 8-1 0 0,-3 5 58 0 0,-12 26 0 0 0,-3 8-538 0 0,19-46 809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56 14567 0 0,'0'0'2463'0'0,"8"9"518"0"0,-1-6-2529 0 0,1 1-1 0 0,-1-1 1 0 0,1 0-1 0 0,0-1 1 0 0,0 0-1 0 0,0 0 1 0 0,0-1-1 0 0,13 1 1 0 0,-9-2-272 0 0,0 0 0 0 0,0 0 0 0 0,0-1 0 0 0,0-1 0 0 0,16-3 0 0 0,-20 2-152 0 0,0 0 0 0 0,0 0 0 0 0,0 0 0 0 0,-1-1 0 0 0,1 0 0 0 0,-1-1 0 0 0,0 1 0 0 0,-1-1 0 0 0,1-1 0 0 0,-1 1 0 0 0,0-1 0 0 0,8-10 0 0 0,-10 9-39 0 0,-3 6-51 0 0,-3 0-326 0 0,-2 0 296 0 0,-1 1 1 0 0,0-1 0 0 0,0 1 0 0 0,0-1-1 0 0,0 1 1 0 0,1 1 0 0 0,-1-1-1 0 0,0 1 1 0 0,0 0 0 0 0,0 0-1 0 0,1 0 1 0 0,-10 4 0 0 0,-5 3-23 0 0,-29 16 0 0 0,30-13 182 0 0,0 0-1 0 0,1 1 1 0 0,0 1-1 0 0,1 0 1 0 0,-25 28 0 0 0,31-31 45 0 0,2 1 1 0 0,-1 0-1 0 0,2 1 0 0 0,-1 0 1 0 0,2 0-1 0 0,-1 1 1 0 0,2-1-1 0 0,0 2 1 0 0,-6 21-1 0 0,10-30-75 0 0,0 1-1 0 0,1 0 1 0 0,-1 0-1 0 0,1 0 1 0 0,0 0-1 0 0,1 0 1 0 0,-1 0-1 0 0,1 0 1 0 0,1 0-1 0 0,-1-1 1 0 0,1 1-1 0 0,0 0 0 0 0,0-1 1 0 0,5 9-1 0 0,-5-10-15 0 0,0-1-1 0 0,0 0 0 0 0,0 0 1 0 0,0 0-1 0 0,1 0 1 0 0,0-1-1 0 0,-1 1 0 0 0,1-1 1 0 0,0 1-1 0 0,0-1 0 0 0,0 0 1 0 0,1 0-1 0 0,-1 0 0 0 0,0-1 1 0 0,1 1-1 0 0,-1-1 0 0 0,1 0 1 0 0,-1 0-1 0 0,1 0 0 0 0,0 0 1 0 0,-1-1-1 0 0,1 1 0 0 0,0-1 1 0 0,4 0-1 0 0,10-1-496 0 0,0-1-1 0 0,-1-1 1 0 0,1 0-1 0 0,-1-2 1 0 0,0 0 0 0 0,27-11-1 0 0,-23 6-1044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375 240 2759 0 0,'1'1'6649'0'0,"9"0"2006"0"0,-6-2-8522 0 0,-1-1-1 0 0,0 1 0 0 0,0 0 1 0 0,-1-1-1 0 0,1 0 1 0 0,0 0-1 0 0,0 0 0 0 0,-1 0 1 0 0,1 0-1 0 0,-1 0 1 0 0,0-1-1 0 0,0 1 0 0 0,2-4 1 0 0,4-4 144 0 0,12-23 0 0 0,-10 16-164 0 0,19-40 73 0 0,-26 52-168 0 0,-1-1 0 0 0,0 0 0 0 0,-1 1 0 0 0,0-1 0 0 0,1 0 0 0 0,-2 0 0 0 0,1 1 0 0 0,-1-10 1 0 0,0 13-19 0 0,0 1 1 0 0,0-1 0 0 0,-1 0-1 0 0,1 1 1 0 0,-1-1 0 0 0,1 1 0 0 0,-1-1-1 0 0,0 1 1 0 0,1-1 0 0 0,-1 1-1 0 0,0 0 1 0 0,0-1 0 0 0,0 1 0 0 0,0 0-1 0 0,0 0 1 0 0,-1 0 0 0 0,1 0-1 0 0,0-1 1 0 0,0 2 0 0 0,-1-1 0 0 0,1 0-1 0 0,-1 0 1 0 0,1 0 0 0 0,0 1-1 0 0,-1-1 1 0 0,0 0 0 0 0,1 1 0 0 0,-1 0-1 0 0,1-1 1 0 0,-1 1 0 0 0,0 0-1 0 0,1 0 1 0 0,-4 0 0 0 0,-5 0-59 0 0,0 0-1 0 0,0 1 1 0 0,0 0 0 0 0,-11 3 0 0 0,21-4 55 0 0,-23 5-54 0 0,0 1 0 0 0,1 1 0 0 0,-1 1 0 0 0,1 2 0 0 0,1 0 0 0 0,0 1 0 0 0,-23 16 0 0 0,-65 50 283 0 0,99-68-149 0 0,0-1 0 0 0,1 2 0 0 0,0-1 1 0 0,0 2-1 0 0,1-1 0 0 0,0 1 0 0 0,1 0 0 0 0,-6 12 0 0 0,11-19-44 0 0,0 0 0 0 0,1 0 1 0 0,-1 0-1 0 0,1 0 0 0 0,0 1 0 0 0,0-1 0 0 0,1 0 0 0 0,-1 0 0 0 0,1 1 1 0 0,0-1-1 0 0,0 0 0 0 0,0 0 0 0 0,1 1 0 0 0,0-1 0 0 0,-1 0 0 0 0,1 0 1 0 0,1 0-1 0 0,-1 1 0 0 0,1-1 0 0 0,0-1 0 0 0,-1 1 0 0 0,2 0 0 0 0,-1 0 1 0 0,0-1-1 0 0,1 1 0 0 0,0-1 0 0 0,-1 0 0 0 0,1 0 0 0 0,0 0 0 0 0,1 0 1 0 0,-1 0-1 0 0,1-1 0 0 0,-1 1 0 0 0,8 3 0 0 0,3 0-39 0 0,0 0 0 0 0,0 0 0 0 0,0-2 0 0 0,1 0 0 0 0,-1 0 0 0 0,1-1 0 0 0,0-1 0 0 0,0-1 0 0 0,0 0-1 0 0,0 0 1 0 0,0-2 0 0 0,1 0 0 0 0,-1-1 0 0 0,-1 0 0 0 0,1-1 0 0 0,0-1 0 0 0,-1 0 0 0 0,1-1 0 0 0,21-11 0 0 0,-31 13-56 0 0,0 0 1 0 0,0 0 0 0 0,-1-1-1 0 0,1 0 1 0 0,-1 0 0 0 0,0 0-1 0 0,0 0 1 0 0,6-9 0 0 0,-1-2 89 0 0,12-24-1 0 0,-6 10-57 0 0,-26 49 113 0 0,-26 45 35 0 0,30-53-177 0 0,2 0 0 0 0,-1 1 0 0 0,-5 23 0 0 0,11-35-44 0 0,-1 0 0 0 0,1 0 0 0 0,0 0 0 0 0,-1 0 0 0 0,1 0 0 0 0,0 0 0 0 0,0 0 0 0 0,0 0 0 0 0,0 0 0 0 0,0 1 0 0 0,0-1 0 0 0,0 0 0 0 0,0 0 0 0 0,1 0 0 0 0,-1 0 0 0 0,0 0 0 0 0,1 0 0 0 0,-1 0 0 0 0,0 0 0 0 0,1 0 0 0 0,0 0 0 0 0,-1 0 0 0 0,1 0 0 0 0,-1 0 0 0 0,2 1 0 0 0,8 3-1912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12895 0 0,'21'-21'7186'0'0,"-22"20"-6932"0"0,-1 1 0 0 0,0 0 0 0 0,1 0 0 0 0,-1 0 0 0 0,0 0 0 0 0,0 0 0 0 0,1 1 0 0 0,-1-1 0 0 0,-2 1 0 0 0,1 0-39 0 0,-9 2-137 0 0,1 1 0 0 0,-1 0 0 0 0,1 1 0 0 0,-13 7-1 0 0,-7 3 22 0 0,13-7-136 0 0,0 0 0 0 0,-26 18 0 0 0,40-23-68 0 0,-1 0 1 0 0,1 0 0 0 0,0 1-1 0 0,0-1 1 0 0,0 1-1 0 0,0 0 1 0 0,1 0-1 0 0,0 1 1 0 0,-1-1-1 0 0,2 0 1 0 0,-1 1-1 0 0,0 0 1 0 0,1 0-1 0 0,-3 8 1 0 0,5-11 37 0 0,-1 0 0 0 0,1 1-1 0 0,0-1 1 0 0,0 1 0 0 0,0-1 0 0 0,1 1 0 0 0,-1-1 0 0 0,1 0 0 0 0,-1 1-1 0 0,1-1 1 0 0,0 0 0 0 0,-1 1 0 0 0,1-1 0 0 0,0 0 0 0 0,1 0-1 0 0,-1 0 1 0 0,0 0 0 0 0,1 0 0 0 0,-1 0 0 0 0,1 0 0 0 0,3 3 0 0 0,4 3 34 0 0,0 0 1 0 0,1-1-1 0 0,13 8 1 0 0,-3-2 32 0 0,-1 1 82 0 0,8 5 72 0 0,31 27 1 0 0,-52-40-104 0 0,1 1 0 0 0,-1-1 1 0 0,-1 1-1 0 0,1 0 0 0 0,-1 0 1 0 0,0 1-1 0 0,-1-1 0 0 0,1 1 1 0 0,4 14-1 0 0,-8-19 1 0 0,0 1 1 0 0,0-1-1 0 0,-1 0 0 0 0,1 0 0 0 0,-1 1 1 0 0,1-1-1 0 0,-1 0 0 0 0,0 1 0 0 0,-1-1 1 0 0,1 1-1 0 0,0-1 0 0 0,-1 0 0 0 0,0 0 0 0 0,0 1 1 0 0,0-1-1 0 0,0 0 0 0 0,0 0 0 0 0,-1 0 1 0 0,1 0-1 0 0,-1 0 0 0 0,0 0 0 0 0,0-1 1 0 0,0 1-1 0 0,0 0 0 0 0,-1-1 0 0 0,1 0 1 0 0,-4 4-1 0 0,0-2 37 0 0,0 0 1 0 0,0-1-1 0 0,-1 1 1 0 0,1-1-1 0 0,-1 0 0 0 0,0-1 1 0 0,0 1-1 0 0,0-1 1 0 0,0-1-1 0 0,0 1 1 0 0,-12 0-1 0 0,7-1-21 0 0,-20 1-56 0 0,1 0 0 0 0,-1-2 0 0 0,0-2 0 0 0,-34-5 0 0 0,62 6-230 0 0,-1 0-1 0 0,1 0 1 0 0,0 0-1 0 0,0-1 1 0 0,0 0-1 0 0,-4-2 1 0 0,-4-5-1349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395 102 6415 0 0,'0'0'4792'0'0,"1"2"-4568"0"0,-1 1-138 0 0,1-3-629 0 0,5 3 2521 0 0,8 2 4097 0 0,-12-4-5871 0 0,9-2-61 0 0,-4-2-75 0 0,0-1 8 0 0,-4 2-4 0 0,2-1-22 0 0,0-1 1 0 0,1 0-1 0 0,-1 0 1 0 0,0-1-1 0 0,-1 0 1 0 0,5-5-1 0 0,-6 6-41 0 0,-2 3-3 0 0,0 0 0 0 0,0 0 0 0 0,-1 0 0 0 0,1-1 0 0 0,0 1 0 0 0,-1 0 0 0 0,1-1 0 0 0,0 1 0 0 0,-1-1 0 0 0,0 1 0 0 0,1-1 0 0 0,-1 1 0 0 0,0-1-1 0 0,0 1 1 0 0,0-1 0 0 0,0 1 0 0 0,0-1 0 0 0,0 1 0 0 0,-1-3 0 0 0,2 2-6 0 0,-1 1 0 0 0,0 1 0 0 0,0-1 0 0 0,0 0 0 0 0,0 1 0 0 0,0-1 0 0 0,0 0 0 0 0,0 1 0 0 0,0-1 0 0 0,0 0 0 0 0,0 1 0 0 0,-1-1 0 0 0,1 0 0 0 0,0 1 0 0 0,0-1 0 0 0,-1 0 0 0 0,1 1 0 0 0,0-1 0 0 0,-1 1 0 0 0,1-1 0 0 0,-1 1 0 0 0,1-1 0 0 0,-1 1 0 0 0,0-2 0 0 0,0 1-4 0 0,-1-1 0 0 0,0 0 0 0 0,0 1 0 0 0,1-1 0 0 0,-1 1-1 0 0,0 0 1 0 0,0 0 0 0 0,0-1 0 0 0,-1 1 0 0 0,1 1 0 0 0,0-1 0 0 0,0 0 0 0 0,0 0-1 0 0,-1 1 1 0 0,1-1 0 0 0,0 1 0 0 0,-1 0 0 0 0,1 0 0 0 0,0 0 0 0 0,-1 0 0 0 0,1 0-1 0 0,-3 1 1 0 0,-8 0-135 0 0,1 1-1 0 0,-21 7 0 0 0,31-9 125 0 0,-34 12-15 0 0,1 2 1 0 0,1 1-1 0 0,0 1 1 0 0,1 2-1 0 0,-32 24 1 0 0,49-32 177 0 0,1 1 1 0 0,1 1 0 0 0,0 0 0 0 0,0 1 0 0 0,1 0 0 0 0,-17 24-1 0 0,26-31-54 0 0,1-1 0 0 0,0 1-1 0 0,0 0 1 0 0,0 0-1 0 0,1 0 1 0 0,0 0-1 0 0,0 0 1 0 0,0 0-1 0 0,0 11 1 0 0,2-11-51 0 0,0-1-1 0 0,0 0 1 0 0,0 0 0 0 0,1 0-1 0 0,0 1 1 0 0,0-1 0 0 0,0 0-1 0 0,1 0 1 0 0,0 0 0 0 0,0-1-1 0 0,0 1 1 0 0,0 0 0 0 0,6 6-1 0 0,-4-6-11 0 0,0 0-1 0 0,0 0 1 0 0,1 0 0 0 0,0-1-1 0 0,0 1 1 0 0,0-1-1 0 0,1 0 1 0 0,-1-1 0 0 0,1 1-1 0 0,0-1 1 0 0,0-1 0 0 0,0 1-1 0 0,0-1 1 0 0,1 0-1 0 0,9 2 1 0 0,-4-2 18 0 0,0 0-1 0 0,0-1 1 0 0,0 0-1 0 0,-1-1 1 0 0,1 0 0 0 0,0-1-1 0 0,22-5 1 0 0,12-6-71 0 0,-1-3 0 0 0,0-1 0 0 0,-2-2 1 0 0,0-3-1 0 0,55-34 0 0 0,-85 47-23 0 0,-1 0 0 0 0,0-1 0 0 0,0 0 0 0 0,-1-1 0 0 0,0-1 1 0 0,0 1-1 0 0,15-22 0 0 0,-24 28 19 0 0,1 0 0 0 0,-1 1-1 0 0,0-1 1 0 0,0 0 0 0 0,0-1 0 0 0,0 1 0 0 0,-1 0 0 0 0,0 0 0 0 0,0-1 0 0 0,0 1 0 0 0,0-1 0 0 0,0 1 0 0 0,-1-1 0 0 0,0 1 0 0 0,0-1 0 0 0,-1 1 0 0 0,1-1 0 0 0,-1 1-1 0 0,0-1 1 0 0,0 1 0 0 0,0 0 0 0 0,0-1 0 0 0,-1 1 0 0 0,0 0 0 0 0,0 0 0 0 0,0 0 0 0 0,0 0 0 0 0,-1 1 0 0 0,-4-6 0 0 0,1 2 7 0 0,0 1 1 0 0,0 0 0 0 0,-1 0-1 0 0,0 1 1 0 0,0 0-1 0 0,0 0 1 0 0,-1 1-1 0 0,0 0 1 0 0,-11-5-1 0 0,11 6-25 0 0,1 1-1 0 0,0 0 1 0 0,-1 0-1 0 0,0 0 1 0 0,1 1-1 0 0,-1 0 0 0 0,0 0 1 0 0,0 1-1 0 0,0 0 1 0 0,-13 2-1 0 0,19-1-68 0 0,0-1 0 0 0,-1 1 1 0 0,1 0-1 0 0,0 0 0 0 0,0-1 0 0 0,-1 2 0 0 0,1-1 0 0 0,0 0 1 0 0,0 0-1 0 0,-3 4 0 0 0,4-4-503 0 0,6 9-3455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7367 0 0,'0'0'16059'0'0,"1"2"-15910"0"0,1 2-135 0 0,0 0 0 0 0,-1 0 0 0 0,1 0 0 0 0,-1 1 0 0 0,0-1 1 0 0,0 0-1 0 0,0 1 0 0 0,-1-1 0 0 0,0 0 0 0 0,0 1 0 0 0,0-1 0 0 0,0 1 0 0 0,0-1 0 0 0,-1 0 0 0 0,-2 9 0 0 0,-3 9-24 0 0,-16 38 1 0 0,20-53 22 0 0,-149 322 157 0 0,4-66-156 0 0,34-64-17 0 0,97-170 6 0 0,-92 193 58 0 0,103-206-125 0 0,1 0-1 0 0,-4 27 1 0 0,7-42 48 0 0,1 1-1146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243 214 5983 0 0,'5'-7'256'0'0,"31"-40"1325"0"0,-7 20 9665 0 0,-32 28-9465 0 0,-12 9-1009 0 0,-21 15-1232 0 0,-20 35 459 0 0,18-19 13 0 0,5-6 415 0 0,1 2 1 0 0,1 1-1 0 0,-27 45 0 0 0,48-61 5 0 0,9-20 128 0 0,11-2-515 0 0,0-1-1 0 0,0 0 1 0 0,0-1-1 0 0,0 0 1 0 0,0 0 0 0 0,0-1-1 0 0,-1-1 1 0 0,18-8-1 0 0,-1-3-32 0 0,40-30 0 0 0,-40 26-19 0 0,34-18 1 0 0,-57 34-8 0 0,15-3-32 0 0,-17 5 39 0 0,1 1 0 0 0,-1 0-1 0 0,1 0 1 0 0,-1 0 0 0 0,0 0 0 0 0,1 0 0 0 0,-1 0-1 0 0,0 0 1 0 0,1 0 0 0 0,-1 0 0 0 0,2 2-1 0 0,-1-2-105 0 0,3 5-556 0 0,1 0 135 0 0,-1 0 1 0 0,11 5-1 0 0,-1-1-3489 0 0,-4-5-2564 0 0</inkml:trace>
  <inkml:trace contextRef="#ctx0" brushRef="#br0" timeOffset="1">541 460 7831 0 0,'0'0'603'0'0,"-1"2"-51"0"0,-1 5 165 0 0,-10 25 15402 0 0,29-48-14951 0 0,27-30-701 0 0,7-5-325 0 0,43-34 71 0 0,101-83-50 0 0,-86 93-781 0 0,-45 32-1753 0 0,-42 26 1096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49 13303 0 0,'0'0'4672'0'0,"0"-5"-1117"0"0,-31 71-3542 0 0,-7 13-13 0 0,33-67 0 0 0,1 1 0 0 0,0 0 0 0 0,1 0 0 0 0,-3 20 0 0 0,5-28 0 0 0,1 1 0 0 0,0-1 0 0 0,0 0 0 0 0,0 1-1 0 0,1-1 1 0 0,0 0 0 0 0,0 0 0 0 0,0 1 0 0 0,1-1 0 0 0,-1 0 0 0 0,1 0-1 0 0,0 0 1 0 0,5 7 0 0 0,-5-10 20 0 0,0 1 1 0 0,0 0-1 0 0,0-1 0 0 0,1 0 0 0 0,-1 1 1 0 0,1-1-1 0 0,-1 0 0 0 0,1 0 1 0 0,0-1-1 0 0,0 1 0 0 0,0 0 0 0 0,0-1 1 0 0,0 0-1 0 0,0 0 0 0 0,0 0 0 0 0,0 0 1 0 0,0 0-1 0 0,1 0 0 0 0,-1-1 0 0 0,0 0 1 0 0,0 0-1 0 0,7 0 0 0 0,-1-1 67 0 0,-1-1-1 0 0,1 1 1 0 0,0-2 0 0 0,0 1-1 0 0,-1-1 1 0 0,0-1-1 0 0,1 0 1 0 0,-1 0-1 0 0,-1 0 1 0 0,1-1 0 0 0,0 0-1 0 0,7-8 1 0 0,-2 2 3 0 0,0-1-1 0 0,0-1 1 0 0,-2 0 0 0 0,0-1-1 0 0,13-19 1 0 0,-13 12 72 0 0,-1 0-1 0 0,-1 0 1 0 0,-1-1 0 0 0,9-36-1 0 0,11-32-697 0 0,-27 89 123 0 0,1-3 435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12463 0 0,'0'0'1134'0'0,"7"6"-916"0"0,-5-3-45 0 0,0 0-1 0 0,0 1 0 0 0,-1-1 0 0 0,1 0 1 0 0,-1 0-1 0 0,1 1 0 0 0,-1-1 0 0 0,0 1 1 0 0,0-1-1 0 0,-1 1 0 0 0,1 6 0 0 0,0 6 1154 0 0,-1 21 0 0 0,-1-30-1289 0 0,2 11 413 0 0,0 1-1 0 0,4 22 1 0 0,-1-15-272 0 0,4 4 346 0 0,-8-29-503 0 0,1-1 0 0 0,-1 0 0 0 0,0 1 0 0 0,1-1 0 0 0,-1 0 0 0 0,0 0 0 0 0,1 1 0 0 0,-1-1 1 0 0,1 0-1 0 0,-1 0 0 0 0,1 1 0 0 0,-1-1 0 0 0,0 0 0 0 0,1 0 0 0 0,-1 0 0 0 0,1 0 0 0 0,-1 0 0 0 0,1 0 0 0 0,-1 0 0 0 0,1 0 0 0 0,-1 0 1 0 0,1 0-1 0 0,-1 0 0 0 0,1 0 0 0 0,-1 0 0 0 0,1 0 0 0 0,0-1 0 0 0,12-2 321 0 0,-9 1-237 0 0,0 0 0 0 0,-1 0 0 0 0,0 0 0 0 0,1-1 0 0 0,-1 0 0 0 0,0 1 0 0 0,0-1 0 0 0,-1 0 0 0 0,1 0 0 0 0,-1 0 0 0 0,1-1 0 0 0,1-4 0 0 0,5-7 307 0 0,9-25 0 0 0,-12 26-196 0 0,13-34-44 0 0,45-89 872 0 0,-56 122-947 0 0,2 0 1 0 0,0 1-1 0 0,1 0 0 0 0,0 1 0 0 0,1 0 0 0 0,22-19 0 0 0,-14 17-250 0 0,1 1 0 0 0,0 1-1 0 0,1 1 1 0 0,0 0 0 0 0,1 2 0 0 0,0 1-1 0 0,24-7 1 0 0,-3 5-508 0 0,1 2 1 0 0,87-8-1 0 0,-98 15-867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4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33 10591 0 0,'0'-2'150'0'0,"0"1"0"0"0,0 0 0 0 0,0-1 0 0 0,-1 1 0 0 0,1 0 0 0 0,0-1 0 0 0,-1 1 0 0 0,1 0 0 0 0,0-1-1 0 0,-1 1 1 0 0,0 0 0 0 0,1 0 0 0 0,-1 0 0 0 0,0 0 0 0 0,0-1 0 0 0,1 1 0 0 0,-1 0 0 0 0,0 0 0 0 0,0 0 0 0 0,0 1-1 0 0,0-1 1 0 0,0 0 0 0 0,0 0 0 0 0,-1 1 0 0 0,1-1 0 0 0,0 0 0 0 0,0 1 0 0 0,-1-1 0 0 0,0 0 0 0 0,-4 1 441 0 0,1 0 1 0 0,-1 0-1 0 0,1 0 1 0 0,0 1-1 0 0,-1 0 1 0 0,1 0-1 0 0,0 0 1 0 0,-1 0 0 0 0,-5 4-1 0 0,-7 2-577 0 0,-20 14 1 0 0,16-10 362 0 0,-21 13-331 0 0,-47 21-7 0 0,86-42-60 0 0,-1 0 0 0 0,0 0 0 0 0,1 0 0 0 0,0 1 0 0 0,-6 5 0 0 0,6-5-19 0 0,0-1-1 0 0,0 1 1 0 0,0-1 0 0 0,-6 4-1 0 0,8-6-23 0 0,2 0 0 0 0,1 3 55 0 0,0 0 0 0 0,0 0-1 0 0,0-1 1 0 0,0 1 0 0 0,1 0 0 0 0,0-1-1 0 0,-1 0 1 0 0,1 1 0 0 0,0-1 0 0 0,1 0-1 0 0,-1 0 1 0 0,6 6 0 0 0,-2-4 7 0 0,1 1 0 0 0,0-1 0 0 0,13 7 0 0 0,-19-11 2 0 0,49 25 2 0 0,-32-17 77 0 0,0 1 1 0 0,0 0-1 0 0,-1 1 1 0 0,-1 1-1 0 0,16 14 1 0 0,-31-25-82 0 0,7 7 136 0 0,0 0-1 0 0,-1 0 1 0 0,0 1 0 0 0,0 0 0 0 0,6 11 0 0 0,-12-18-92 0 0,0 0 0 0 0,0 0 1 0 0,0 1-1 0 0,0-1 1 0 0,0 0-1 0 0,-1 1 0 0 0,1-1 1 0 0,-1 0-1 0 0,1 1 1 0 0,-1-1-1 0 0,0 1 1 0 0,0-1-1 0 0,0 1 0 0 0,-1-1 1 0 0,1 1-1 0 0,0-1 1 0 0,-1 0-1 0 0,0 1 1 0 0,1-1-1 0 0,-1 1 0 0 0,0-1 1 0 0,0 0-1 0 0,0 0 1 0 0,-1 0-1 0 0,1 0 0 0 0,-1 0 1 0 0,1 0-1 0 0,-1 0 1 0 0,-2 3-1 0 0,-1-1 29 0 0,-1 1-1 0 0,0-1 0 0 0,0 0 1 0 0,0 0-1 0 0,0-1 1 0 0,-1 0-1 0 0,1 0 1 0 0,-1 0-1 0 0,0-1 0 0 0,0 0 1 0 0,-8 1-1 0 0,-12 2 108 0 0,-44 0-1 0 0,54-4-148 0 0,-54 0-41 0 0,-1-3 0 0 0,-130-20-1 0 0,190 21-65 0 0,0-2-1 0 0,0 1 1 0 0,1-1-1 0 0,-1-1 1 0 0,1 0-1 0 0,-1-1 1 0 0,-11-6-1 0 0,23 11 21 0 0,-1-1-1 0 0,0 1 1 0 0,0-1-1 0 0,1 1 1 0 0,-1 0-1 0 0,0-1 1 0 0,1 1-1 0 0,-1-1 1 0 0,1 0-1 0 0,-1 1 1 0 0,1-1-1 0 0,-1 1 1 0 0,1-1-1 0 0,-1 0 1 0 0,1 1-1 0 0,-1-1 1 0 0,1 0-1 0 0,0 0 1 0 0,-1 1-1 0 0,1-1 1 0 0,0 0-1 0 0,0 0 1 0 0,0 1-1 0 0,0-1 1 0 0,-1 0-1 0 0,1 0 1 0 0,0 0-1 0 0,0 0 1 0 0,1 1-1 0 0,-1-1 1 0 0,0 0-1 0 0,0 0 1 0 0,0 1-1 0 0,0-1 1 0 0,1 0-1 0 0,0-1 1 0 0,0-1-242 0 0,1 1 0 0 0,0 0 0 0 0,0-1 0 0 0,0 1 1 0 0,0 0-1 0 0,1 0 0 0 0,-1 0 0 0 0,5-3 1 0 0,15-8-1707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58 9559 0 0,'1'0'432'0'0,"35"-23"239"0"0,-27 16-14 0 0,0 1-1 0 0,0 1 1 0 0,12-6 0 0 0,-10 5 5615 0 0,-21 7-5051 0 0,-22 7-1413 0 0,-1 2 312 0 0,1 0 0 0 0,1 3 0 0 0,-40 21 0 0 0,-84 58 141 0 0,136-80-209 0 0,9-6 28 0 0,-1 1-1 0 0,1 0 0 0 0,1 0 1 0 0,-1 1-1 0 0,1 0 1 0 0,1 1-1 0 0,-1 0 0 0 0,1 1 1 0 0,1-1-1 0 0,-7 12 0 0 0,13-19-53 0 0,0 1 0 0 0,1-1 0 0 0,-1 0 0 0 0,0 1 0 0 0,1-1-1 0 0,-1 1 1 0 0,1-1 0 0 0,0 1 0 0 0,0-1 0 0 0,0 1-1 0 0,0-1 1 0 0,0 0 0 0 0,1 1 0 0 0,-1-1 0 0 0,1 1-1 0 0,-1-1 1 0 0,1 1 0 0 0,0-1 0 0 0,0 0 0 0 0,0 0 0 0 0,0 1-1 0 0,1-1 1 0 0,-1 0 0 0 0,0 0 0 0 0,1 0 0 0 0,0 0-1 0 0,-1-1 1 0 0,1 1 0 0 0,0 0 0 0 0,0-1 0 0 0,0 1-1 0 0,0-1 1 0 0,0 0 0 0 0,0 1 0 0 0,0-1 0 0 0,1 0-1 0 0,-1 0 1 0 0,0 0 0 0 0,1-1 0 0 0,-1 1 0 0 0,5 0-1 0 0,5 1 2 0 0,1-1-1 0 0,-1 0 1 0 0,1-1-1 0 0,-1-1 0 0 0,1 1 1 0 0,-1-2-1 0 0,1 0 1 0 0,21-7-1 0 0,-18 4-40 0 0,0-1 0 0 0,0-1 1 0 0,-1 0-1 0 0,0-2 0 0 0,27-18 0 0 0,-21 9-196 0 0,-1 0 0 0 0,0-2 0 0 0,-2 0 0 0 0,25-36-1 0 0,-42 55 30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22 247 11055 0 0,'0'0'6667'0'0,"-21"1"-1542"0"0,20-2-4493 0 0,5-12-177 0 0,-1 7-467 0 0,1 0 1 0 0,0 1-1 0 0,1-1 0 0 0,-1 1 1 0 0,1 0-1 0 0,0 0 1 0 0,0 1-1 0 0,1 0 1 0 0,5-5-1 0 0,8-6-95 0 0,-3 2 31 0 0,0 1-1 0 0,0 1 1 0 0,1 0 0 0 0,0 1-1 0 0,1 0 1 0 0,0 2 0 0 0,32-11-1 0 0,-29 16 52 0 0,-20 2 25 0 0,0 1 0 0 0,-1 0 1 0 0,1 0-1 0 0,0 0 0 0 0,-1 0 0 0 0,1 0 0 0 0,0 0 1 0 0,-1 0-1 0 0,1 0 0 0 0,0 0 0 0 0,-1 0 0 0 0,1 0 0 0 0,0 0 1 0 0,-1 0-1 0 0,1 1 0 0 0,0-1 0 0 0,-1 0 0 0 0,1 0 0 0 0,0 1 1 0 0,-1-1-1 0 0,1 1 0 0 0,-1-1 0 0 0,1 0 0 0 0,-1 1 0 0 0,1-1 1 0 0,-1 1-1 0 0,1-1 0 0 0,-1 1 0 0 0,1-1 0 0 0,-1 1 0 0 0,0 0 1 0 0,1-1-1 0 0,-1 1 0 0 0,0-1 0 0 0,0 1 0 0 0,1 1 1 0 0,0 0 11 0 0,-1 0-6 0 0,1 1 1 0 0,0-1-1 0 0,-1 1 1 0 0,1-1-1 0 0,-1 0 1 0 0,0 1-1 0 0,0-1 1 0 0,0 1-1 0 0,0-1 1 0 0,0 1-1 0 0,-1-1 0 0 0,1 1 1 0 0,-1-1-1 0 0,1 1 1 0 0,-1-1-1 0 0,-2 4 1 0 0,-2 5 26 0 0,0-1 1 0 0,-9 13-1 0 0,8-14-26 0 0,-5 6 36 0 0,10-14-98 0 0,3-1 20 0 0,-1-1-1 0 0,0 0 1 0 0,0 1 0 0 0,1-1-1 0 0,-1 0 1 0 0,0 0 0 0 0,0 0-1 0 0,0 0 1 0 0,1-1 0 0 0,2-2-40 0 0,39-31-342 0 0,-13 10-339 0 0,1 2 1 0 0,0 1-1 0 0,51-27 0 0 0,-33 28 1178 0 0,-46 20-369 0 0,0 0 0 0 0,1 0 0 0 0,-1 0 0 0 0,1 1-1 0 0,-1-1 1 0 0,1 1 0 0 0,-1 0 0 0 0,1 0 0 0 0,0 0 0 0 0,-1 0-1 0 0,7 2 1 0 0,-9-2 37 0 0,1 1 0 0 0,-1 0 0 0 0,1 0 0 0 0,-1 0 0 0 0,0 0 1 0 0,0 0-1 0 0,0 0 0 0 0,1 0 0 0 0,-1 0 0 0 0,0 0 0 0 0,0 1 0 0 0,-1-1 0 0 0,1 0 0 0 0,0 1 0 0 0,0-1 0 0 0,0 0 0 0 0,0 4 0 0 0,1-1 85 0 0,-1 0 0 0 0,0 1 0 0 0,0-1 0 0 0,0 8 0 0 0,-1-3-4 0 0,-1 0-1 0 0,0 0 1 0 0,0 0-1 0 0,-1 0 1 0 0,-1 0-1 0 0,1-1 0 0 0,-8 16 1 0 0,7-17-153 0 0,0 0 0 0 0,0 0 0 0 0,1 1 0 0 0,0-1 0 0 0,0 0 0 0 0,1 1 0 0 0,0 0 1 0 0,0-1-1 0 0,1 1 0 0 0,0 9 0 0 0,1-14-215 0 0,0-1 0 0 0,0 0 1 0 0,0 0-1 0 0,0 0 0 0 0,1-1 1 0 0,-1 1-1 0 0,0 0 0 0 0,1 0 1 0 0,-1-1-1 0 0,1 1 0 0 0,0-1 1 0 0,0 1-1 0 0,2 1 1 0 0,6 2-1110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12439 0 0,'0'0'958'0'0,"-1"2"-373"0"0,0 7 599 0 0,-1 0 1 0 0,-1-1-1 0 0,0 1 1 0 0,0 0-1 0 0,-8 13 0 0 0,-28 43 929 0 0,8-17-1212 0 0,-118 245 585 0 0,142-275-1548 0 0,-14 28 91 0 0,-28 47 1 0 0,42-81-358 0 0,-1 0 0 0 0,0 0 0 0 0,-1-1 0 0 0,0 0 0 0 0,-1-1 0 0 0,0 0 1 0 0,-1 0-1 0 0,-19 13 0 0 0,25-20-199 0 0,1-1 1 0 0,-1 1-1 0 0,0-1 0 0 0,0 0 1 0 0,0 0-1 0 0,0-1 0 0 0,-6 2 1 0 0,1-2-1536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13735 0 0,'19'-40'734'0'0,"-15"30"-3"0"0,1-1 0 0 0,0 1 0 0 0,0 0 0 0 0,8-10-1 0 0,-10 17-508 0 0,0 0-1 0 0,-1 0 0 0 0,1 0 1 0 0,0 1-1 0 0,0-1 0 0 0,1 1 1 0 0,-1-1-1 0 0,0 1 0 0 0,1 1 1 0 0,-1-1-1 0 0,1 0 0 0 0,0 1 1 0 0,0-1-1 0 0,0 1 0 0 0,7-1 1 0 0,1 0-217 0 0,2 1 0 0 0,-1 0 0 0 0,0 0 0 0 0,0 1 0 0 0,0 1 0 0 0,0 0 0 0 0,0 1 0 0 0,0 1 0 0 0,0 0 0 0 0,-1 0 0 0 0,1 2 0 0 0,-1-1 0 0 0,22 12 0 0 0,-7 1 133 0 0,43 36-1 0 0,-61-45-19 0 0,-1 0 0 0 0,0 0-1 0 0,0 0 1 0 0,-1 1-1 0 0,0 0 1 0 0,0 1-1 0 0,-1 0 1 0 0,7 15-1 0 0,-12-22-43 0 0,0 0-1 0 0,0 0 1 0 0,0 0-1 0 0,0 1 0 0 0,-1-1 1 0 0,1 1-1 0 0,-1-1 1 0 0,0 0-1 0 0,0 1 0 0 0,0-1 1 0 0,0 1-1 0 0,-1-1 1 0 0,1 0-1 0 0,-1 1 0 0 0,-1 2 1 0 0,0-1 10 0 0,0 0 0 0 0,0-1 0 0 0,-1 0 0 0 0,1 1 0 0 0,-1-1 0 0 0,0 0 0 0 0,0 0 0 0 0,-1-1 0 0 0,-4 5 0 0 0,-4 1 77 0 0,1 0 1 0 0,-2-1-1 0 0,1 0 1 0 0,-1-1 0 0 0,-27 10-1 0 0,-45 15-1026 0 0,-104 21 0 0 0,152-46-1479 0 0,11-9-5000 0 0,16-1 1005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15199 0 0,'0'0'1172'0'0,"-1"1"-765"0"0,-5 7 120 0 0,0 0 0 0 0,0-1 1 0 0,-13 11-1 0 0,-4 6 420 0 0,-31 37 432 0 0,-74 110-1 0 0,-201 322 311 0 0,256-386-1554 0 0,64-94-173 0 0,1 1 0 0 0,1 0 0 0 0,-9 20 0 0 0,15-22-331 0 0,1-11 329 0 0,0-1 0 0 0,0 0 0 0 0,0 1 0 0 0,0-1 0 0 0,0 0 0 0 0,1 0 0 0 0,-1 1 1 0 0,0-1-1 0 0,0 0 0 0 0,0 0 0 0 0,1 1 0 0 0,-1-1 0 0 0,0 0 0 0 0,0 0 0 0 0,1 0 1 0 0,-1 1-1 0 0,0-1 0 0 0,1 0 0 0 0,-1 0 0 0 0,0 0 0 0 0,1 0 0 0 0,-1 0 0 0 0,3 1-301 0 0,-1-1 0 0 0,0 0 0 0 0,1 0 0 0 0,-1 0 0 0 0,0-1-1 0 0,0 1 1 0 0,1-1 0 0 0,1 0 0 0 0,17-5-6974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 15631 0 0,'-12'8'607'0'0,"1"0"0"0"0,-1 1 0 0 0,2 0 0 0 0,-1 0 0 0 0,1 1 0 0 0,-14 19 1739 0 0,26-28-2148 0 0,-1 0 1 0 0,0 1-1 0 0,0-1 0 0 0,1 0 0 0 0,-1 1 0 0 0,1-1 1 0 0,-1 0-1 0 0,1 0 0 0 0,-1 0 0 0 0,1-1 1 0 0,3 2-1 0 0,1 0-29 0 0,0 0 0 0 0,1 0 0 0 0,-1-1 0 0 0,1 0 1 0 0,-1 0-1 0 0,1-1 0 0 0,0 0 0 0 0,-1 0 0 0 0,1 0 0 0 0,12-3 1 0 0,6-2 3 0 0,33-12-1 0 0,-46 13-177 0 0,1 1-15 0 0,-1-1 1 0 0,1-1 0 0 0,-1 0-1 0 0,-1 0 1 0 0,1-1-1 0 0,14-11 1 0 0,-24 16-13 0 0,-1 0 0 0 0,0 0 0 0 0,1-1 0 0 0,-1 1 0 0 0,0-1 0 0 0,0 1-1 0 0,0-1 1 0 0,0 0 0 0 0,0 1 0 0 0,-1-1 0 0 0,1 0 0 0 0,0 1 0 0 0,0-4 0 0 0,-1 3-175 0 0,-18-11-514 0 0,15 13 663 0 0,-1-1-1 0 0,1 1 1 0 0,0 0 0 0 0,-1 0 0 0 0,1 0 0 0 0,-1 0-1 0 0,1 0 1 0 0,0 1 0 0 0,-1-1 0 0 0,-4 3-1 0 0,-34 13-114 0 0,38-14 148 0 0,-26 13 8 0 0,1 2 1 0 0,1 1-1 0 0,-30 25 0 0 0,45-34 23 0 0,-26 20 189 0 0,1 2 1 0 0,2 1-1 0 0,1 2 1 0 0,1 1 0 0 0,-37 53-1 0 0,67-82-152 0 0,0-1 1 0 0,0 1-1 0 0,1 0 0 0 0,0 1 0 0 0,0-1 0 0 0,-2 11 1 0 0,4-16-28 0 0,1 1 0 0 0,0 0 0 0 0,-1-1 0 0 0,1 1 1 0 0,0 0-1 0 0,0 0 0 0 0,0 0 0 0 0,0-1 0 0 0,1 1 0 0 0,-1 0 1 0 0,0 0-1 0 0,1-1 0 0 0,-1 1 0 0 0,1 0 0 0 0,-1-1 0 0 0,1 1 1 0 0,0 0-1 0 0,0-1 0 0 0,0 1 0 0 0,0-1 0 0 0,0 1 0 0 0,0-1 1 0 0,0 0-1 0 0,0 1 0 0 0,1-1 0 0 0,-1 0 0 0 0,0 0 1 0 0,1 0-1 0 0,-1 0 0 0 0,3 1 0 0 0,5 3 61 0 0,1-1 0 0 0,0-1 1 0 0,-1 0-1 0 0,1 0 0 0 0,0-1 0 0 0,20 3 0 0 0,-4-3 91 0 0,40-3 0 0 0,19-4-75 0 0,135-27-1 0 0,-187 22-1530 0 0,-22 5 579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26 2759 0 0,'10'-13'248'0'0,"6"1"11801"0"0,-17 20-9772 0 0,-4 4-2175 0 0,0 0 0 0 0,0-1 1 0 0,-1 0-1 0 0,-10 15 1 0 0,-3 7 86 0 0,-24 56 348 0 0,-36 107 0 0 0,4-8-30 0 0,48-124-339 0 0,-37 76 83 0 0,51-114-213 0 0,-2-1 0 0 0,0-1 0 0 0,-25 29 0 0 0,34-45-17 0 0,-1-1 1 0 0,0 1-1 0 0,0-1 0 0 0,-1-1 1 0 0,-16 11-1 0 0,23-16-20 0 0,1-1 0 0 0,0 0 0 0 0,-1 1 0 0 0,1-1 0 0 0,-1 0 0 0 0,1 0 0 0 0,-1 1 0 0 0,1-1 0 0 0,0 0 0 0 0,-1 0 0 0 0,1 0 0 0 0,-1 0 0 0 0,1 1 0 0 0,-1-1 0 0 0,1 0 0 0 0,-1 0 0 0 0,1 0 0 0 0,-1 0 0 0 0,1 0 0 0 0,-1 0 0 0 0,1 0 0 0 0,-1 0 0 0 0,1-1 1 0 0,-1 1-1 0 0,1 0 0 0 0,-1 0 0 0 0,1 0 0 0 0,-1 0 0 0 0,1-1 0 0 0,-1 1 0 0 0,1 0 0 0 0,-1 0 0 0 0,1-1 0 0 0,0 1 0 0 0,-1 0 0 0 0,1-1 0 0 0,0 1 0 0 0,-1-1 0 0 0,1 1 0 0 0,0 0 0 0 0,-1-1 0 0 0,1 1 0 0 0,0-1 0 0 0,0 1 0 0 0,0-1 0 0 0,-1 1 0 0 0,1-1 0 0 0,0 0 3 0 0,-1-2 1 0 0,0 0 1 0 0,0 0-1 0 0,0 0 0 0 0,1 1 0 0 0,-1-1 0 0 0,1 0 1 0 0,0 0-1 0 0,0 0 0 0 0,0 0 0 0 0,0 0 1 0 0,0 0-1 0 0,1 0 0 0 0,0 0 0 0 0,-1 0 0 0 0,3-5 1 0 0,1-4 26 0 0,1 0 1 0 0,7-13 0 0 0,19-28-23 0 0,3 1 0 0 0,1 3 1 0 0,66-72-1 0 0,-92 110-10 0 0,1 2 1 0 0,-1-1 0 0 0,2 1-1 0 0,-1 1 1 0 0,1 0-1 0 0,23-13 1 0 0,-29 19 30 0 0,0-1 1 0 0,0 1-1 0 0,1 0 1 0 0,-1 1-1 0 0,0-1 1 0 0,1 1-1 0 0,-1 0 1 0 0,1 1-1 0 0,0-1 1 0 0,-1 1-1 0 0,1 0 0 0 0,-1 1 1 0 0,1-1-1 0 0,-1 1 1 0 0,1 0-1 0 0,-1 0 1 0 0,1 1-1 0 0,-1 0 1 0 0,7 3-1 0 0,-5-2 17 0 0,-1 1 1 0 0,0 0-1 0 0,0 1 0 0 0,-1-1 1 0 0,1 1-1 0 0,-1 0 0 0 0,0 0 0 0 0,-1 1 1 0 0,5 6-1 0 0,2 3 88 0 0,-1 1 0 0 0,10 22 0 0 0,-13-21 57 0 0,0 0 0 0 0,8 32 1 0 0,-12-40-131 0 0,-1 0 0 0 0,-1 1 0 0 0,0-1 0 0 0,0 1 1 0 0,-1-1-1 0 0,0 1 0 0 0,-2 10 0 0 0,0-15-30 0 0,1-1 0 0 0,-1 1 0 0 0,0-1 0 0 0,0 1-1 0 0,0-1 1 0 0,-1 0 0 0 0,1 0 0 0 0,-1 0 0 0 0,0 0 0 0 0,-1-1-1 0 0,1 1 1 0 0,0-1 0 0 0,-1 0 0 0 0,0 0 0 0 0,0 0 0 0 0,0 0-1 0 0,0-1 1 0 0,-8 5 0 0 0,-8 2 52 0 0,0-1 1 0 0,-37 11-1 0 0,57-19-85 0 0,-77 21-150 0 0,-101 14 0 0 0,142-30-1016 0 0,-44 0 0 0 0,90-15-1059 0 0,5-1 306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486 349 10735 0 0,'0'0'979'0'0,"-4"-5"-215"0"0,-9 5 1035 0 0,0 2 0 0 0,-18 3 0 0 0,24-3 1253 0 0,11-17-2486 0 0,1 4-475 0 0,0 1 1 0 0,1-1-1 0 0,12-16 1 0 0,2-4 0 0 0,-20 31-92 0 0,50-95 64 0 0,-45 85-56 0 0,-1-1 0 0 0,0 0 0 0 0,-1 0 0 0 0,-1 0 0 0 0,1-1 0 0 0,-2 1 0 0 0,1-15 0 0 0,-1 24-18 0 0,-1 0 0 0 0,0 0-1 0 0,0 0 1 0 0,-1 0 0 0 0,1 0 0 0 0,0 0-1 0 0,-1 0 1 0 0,1 0 0 0 0,-1 0-1 0 0,1 0 1 0 0,-1 0 0 0 0,0 1 0 0 0,0-1-1 0 0,0 0 1 0 0,0 0 0 0 0,0 1-1 0 0,0-1 1 0 0,0 1 0 0 0,-1-1 0 0 0,1 1-1 0 0,-1 0 1 0 0,1-1 0 0 0,-3-1 0 0 0,1 2-13 0 0,0 0 1 0 0,0 0 0 0 0,0 0-1 0 0,0 1 1 0 0,0-1 0 0 0,0 1-1 0 0,0-1 1 0 0,0 1 0 0 0,0 0-1 0 0,0 0 1 0 0,0 1 0 0 0,0-1-1 0 0,0 0 1 0 0,-5 2 0 0 0,-18 6-108 0 0,1 0-1 0 0,-1 1 1 0 0,2 1 0 0 0,0 2 0 0 0,-26 16-1 0 0,12-4 114 0 0,1 3 0 0 0,-42 37 0 0 0,54-42 184 0 0,1 2 1 0 0,0 0 0 0 0,-30 44-1 0 0,51-63-135 0 0,-1 0 1 0 0,2 0-1 0 0,-1 0 0 0 0,1 1 0 0 0,0-1 0 0 0,0 1 1 0 0,0-1-1 0 0,-1 11 0 0 0,3-14-27 0 0,-1 0-1 0 0,1-1 1 0 0,0 1 0 0 0,0 0-1 0 0,0 0 1 0 0,1-1 0 0 0,-1 1-1 0 0,0 0 1 0 0,1-1-1 0 0,-1 1 1 0 0,1 0 0 0 0,-1-1-1 0 0,1 1 1 0 0,0-1 0 0 0,0 1-1 0 0,0-1 1 0 0,0 1 0 0 0,0-1-1 0 0,0 1 1 0 0,0-1 0 0 0,0 0-1 0 0,0 0 1 0 0,1 0 0 0 0,-1 0-1 0 0,0 0 1 0 0,1 0 0 0 0,-1 0-1 0 0,1 0 1 0 0,-1 0 0 0 0,1 0-1 0 0,-1-1 1 0 0,1 1 0 0 0,3 0-1 0 0,2 0 17 0 0,1 1 0 0 0,-1-1 0 0 0,0-1-1 0 0,1 1 1 0 0,-1-1 0 0 0,0-1 0 0 0,1 0 0 0 0,9-1 0 0 0,7-4 99 0 0,27-10 0 0 0,7-2-9 0 0,-41 14-84 0 0,-2 0 10 0 0,23-4 0 0 0,-35 8-37 0 0,0 0 0 0 0,1-1 0 0 0,-1 1 0 0 0,0 0 0 0 0,1 1 0 0 0,-1-1 0 0 0,0 1 0 0 0,1-1 0 0 0,-1 1 0 0 0,0 0 0 0 0,0 0 0 0 0,5 3 0 0 0,-7-4-8 0 0,0 1 0 0 0,0 0 0 0 0,-1 0 0 0 0,1 0 1 0 0,0 0-1 0 0,-1 0 0 0 0,1 0 0 0 0,0 0 0 0 0,-1 0 0 0 0,1 0 0 0 0,-1 0 0 0 0,0 0 0 0 0,1 0 0 0 0,-1 0 0 0 0,0 0 0 0 0,0 0 0 0 0,0 0 1 0 0,1 0-1 0 0,-2 2 0 0 0,0 20-115 0 0,1-20 105 0 0,-1 0-1 0 0,0 0 1 0 0,0 1 0 0 0,0-1-1 0 0,0 0 1 0 0,-1 0 0 0 0,1 0-1 0 0,-1 0 1 0 0,-2 3 0 0 0,-28 30 5 0 0,30-35 194 0 0,21-17-341 0 0,2-2-1521 0 0,-10 9-102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10135 0 0,'0'0'919'0'0,"0"1"-759"0"0,1 4-112 0 0,-1 0 0 0 0,0 0 1 0 0,0 0-1 0 0,0 0 0 0 0,-1 6 0 0 0,-2 4 2600 0 0,-8 24-1 0 0,-3 13 1066 0 0,11-36-3171 0 0,1 0 0 0 0,1 1 0 0 0,0-1 0 0 0,1 0 0 0 0,3 19 0 0 0,-2-28-445 0 0,0 0 0 0 0,1 0 0 0 0,0 0-1 0 0,0 0 1 0 0,1-1 0 0 0,0 1 0 0 0,0-1 0 0 0,0 0 0 0 0,1 0 0 0 0,0 0 0 0 0,0 0 0 0 0,1-1 0 0 0,-1 1 0 0 0,9 6-1 0 0,-7-7-138 0 0,0 0 0 0 0,1 0 0 0 0,0-1-1 0 0,0 0 1 0 0,0-1 0 0 0,0 1 0 0 0,15 4-1 0 0,-13-6-1099 0 0,0 0-1 0 0,1 0 0 0 0,14 0 0 0 0,-8-1-6365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34 4143 0 0,'5'-7'428'0'0,"13"-19"13032"0"0,-19 27-13404 0 0,-1 1-1 0 0,1 0 0 0 0,-1-1 1 0 0,1 1-1 0 0,0 0 0 0 0,0 0 1 0 0,-1 0-1 0 0,0 3 1 0 0,0-2 9 0 0,-43 80 507 0 0,-45 114-1 0 0,-1 1-16 0 0,41-101-189 0 0,-72 144 656 0 0,22 9-240 0 0,92-225-900 0 0,-8 27-729 0 0,-34 74 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34 12407 0 0,'14'-7'356'0'0,"-1"1"-1"0"0,1 1 1 0 0,21-6-1 0 0,-1 7 5470 0 0,-48 20-4457 0 0,-1-5-1113 0 0,-1-1 1 0 0,0-1-1 0 0,0-1 1 0 0,-34 13-1 0 0,7-3-132 0 0,37-15-120 0 0,-263 132 139 0 0,246-122-142 0 0,1 2 0 0 0,1 0 0 0 0,0 1 0 0 0,1 1 0 0 0,-32 36 0 0 0,49-49 24 0 0,0 0-1 0 0,0 0 1 0 0,1 0-1 0 0,-1 0 0 0 0,1 0 1 0 0,0 1-1 0 0,1-1 1 0 0,-1 0-1 0 0,1 1 1 0 0,0 0-1 0 0,0-1 1 0 0,0 1-1 0 0,0 0 1 0 0,1-1-1 0 0,0 1 0 0 0,0 0 1 0 0,0 0-1 0 0,2 6 1 0 0,-1-6 7 0 0,0 0 0 0 0,1 0 1 0 0,0 0-1 0 0,1 0 0 0 0,-1 0 0 0 0,1 0 0 0 0,0 0 1 0 0,0-1-1 0 0,0 1 0 0 0,0-1 0 0 0,1 0 1 0 0,0 0-1 0 0,0 0 0 0 0,0-1 0 0 0,7 6 0 0 0,-1-4-11 0 0,-1 0-1 0 0,1 0 1 0 0,0 0-1 0 0,0-1 1 0 0,0-1-1 0 0,1 0 1 0 0,0 0-1 0 0,-1-1 0 0 0,13 1 1 0 0,3-1 27 0 0,0-1-1 0 0,44-4 1 0 0,-43-1-558 0 0,-1 0-1 0 0,0-2 1 0 0,31-10 0 0 0,-12 0-636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 7831 0 0,'1'-1'121'0'0,"-1"1"-1"0"0,0 0 0 0 0,0-1 0 0 0,1 1 0 0 0,-1 0 0 0 0,0 0 1 0 0,1 0-1 0 0,-1-1 0 0 0,1 1 0 0 0,-1 0 0 0 0,0 0 0 0 0,1 0 1 0 0,-1 0-1 0 0,0 0 0 0 0,1 0 0 0 0,-1-1 0 0 0,1 1 0 0 0,-1 0 1 0 0,0 0-1 0 0,1 0 0 0 0,-1 0 0 0 0,1 1 0 0 0,-1-1 0 0 0,0 0 0 0 0,1 0 1 0 0,-1 0-1 0 0,1 0 0 0 0,-1 0 0 0 0,0 0 0 0 0,1 1 0 0 0,-1-1 1 0 0,0 0-1 0 0,1 0 0 0 0,-1 0 0 0 0,0 1 0 0 0,1-1 0 0 0,-1 2 253 0 0,1-1-1 0 0,-1 1 1 0 0,0-1-1 0 0,0 1 0 0 0,0-1 1 0 0,0 1-1 0 0,0-1 1 0 0,-1 1-1 0 0,1 0 1 0 0,-1 1-1 0 0,-7 25 537 0 0,-2 0 1 0 0,-1-1-1 0 0,-27 50 0 0 0,4-9 29 0 0,-14 29-268 0 0,-95 144 0 0 0,-91 68-688 0 0,144-215 81 0 0,61-66 39 0 0,28-27-38 0 0,2-3-52 0 0,0-1-1 0 0,0 1 0 0 0,0-1 0 0 0,0 1 0 0 0,0-1 1 0 0,0 1-1 0 0,1-1 0 0 0,-1 1 0 0 0,1 0 0 0 0,3-3 0 0 0,-1-1-3 0 0,32-38-8 0 0,80-76 0 0 0,-82 89 4 0 0,0 2 1 0 0,2 2-1 0 0,2 1 0 0 0,75-40 0 0 0,-109 64 35 0 0,0 0 0 0 0,0 1-1 0 0,0-1 1 0 0,0 1-1 0 0,0 0 1 0 0,0 0-1 0 0,1 0 1 0 0,4 0-1 0 0,-8 1-13 0 0,1 0 0 0 0,-1 0 0 0 0,1 0 0 0 0,-1 1 0 0 0,1-1-1 0 0,-1 1 1 0 0,1-1 0 0 0,-1 1 0 0 0,0-1 0 0 0,1 1 0 0 0,-1 0 0 0 0,0 0 0 0 0,0-1 0 0 0,1 1-1 0 0,-1 0 1 0 0,0 0 0 0 0,0 0 0 0 0,0 0 0 0 0,0 1 0 0 0,0-1 0 0 0,0 0 0 0 0,-1 0 0 0 0,1 1-1 0 0,0-1 1 0 0,-1 0 0 0 0,2 3 0 0 0,0 1 49 0 0,-1 1 0 0 0,1 0 0 0 0,-1 0 0 0 0,0 0 0 0 0,0-1-1 0 0,-1 1 1 0 0,1 0 0 0 0,-2 6 0 0 0,-6 50 348 0 0,6-51-342 0 0,-1 3-56 0 0,-8 50 233 0 0,-1 83-1 0 0,15-103-947 0 0,-3-43 358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60 2303 0 0,'7'-5'200'0'0,"62"-49"21221"0"0,-78 57-21407 0 0,1 0 1 0 0,-1 0-1 0 0,1 1 0 0 0,0 0 0 0 0,0 1 0 0 0,-7 5 0 0 0,-44 38-22 0 0,34-27 10 0 0,2 2 0 0 0,0 0-1 0 0,2 1 1 0 0,0 2 0 0 0,-32 52 0 0 0,50-72 8 0 0,0 0 0 0 0,1 0 0 0 0,0 0 0 0 0,0 1 0 0 0,0-1 0 0 0,1 1 0 0 0,-1 8 0 0 0,1-14-6 0 0,1 1 0 0 0,0-1 1 0 0,0 1-1 0 0,0-1 0 0 0,0 1 0 0 0,0-1 0 0 0,0 1 0 0 0,1-1 1 0 0,-1 0-1 0 0,0 1 0 0 0,1-1 0 0 0,-1 1 0 0 0,1-1 1 0 0,-1 0-1 0 0,1 1 0 0 0,-1-1 0 0 0,1 0 0 0 0,0 0 1 0 0,0 1-1 0 0,0-1 0 0 0,0 0 0 0 0,0 0 0 0 0,0 0 1 0 0,0 0-1 0 0,0 0 0 0 0,0 0 0 0 0,0-1 0 0 0,1 1 1 0 0,-1 0-1 0 0,0-1 0 0 0,1 1 0 0 0,-1 0 0 0 0,0-1 1 0 0,1 0-1 0 0,-1 1 0 0 0,1-1 0 0 0,-1 0 0 0 0,0 0 1 0 0,2 0-1 0 0,8 0 13 0 0,-1 0 0 0 0,0-1 1 0 0,0 0-1 0 0,0-1 0 0 0,1-1 0 0 0,-2 1 0 0 0,12-5 1 0 0,-6 1-19 0 0,-1-1 0 0 0,0 0 1 0 0,-1 0-1 0 0,14-11 0 0 0,-15 9-210 0 0,-1-1-1 0 0,0-1 1 0 0,-1 0-1 0 0,-1-1 0 0 0,1 1 1 0 0,12-23-1 0 0,-22 33-331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7831 0 0,'0'0'603'0'0,"9"-13"2433"0"0,-2 2 305 0 0,1 1 0 0 0,9-11-1 0 0,21-16 117 0 0,48-27-4360 0 0,-51 39 1869 0 0,237-156-1035 0 0,-250 169 27 0 0,11-8-90 0 0,44-17-1 0 0,-76 48 359 0 0,-4 2-116 0 0,-1 0 0 0 0,0-1 0 0 0,-1 0 0 0 0,0 0-1 0 0,-1 0 1 0 0,-13 20 0 0 0,-6 13 157 0 0,15-24-903 0 0,2-6 1060 0 0,0 1 1 0 0,1 0-1 0 0,-6 24 0 0 0,12-34-686 0 0,0-1 0 0 0,0 1 0 0 0,0-1 0 0 0,1 1 0 0 0,0-1-1 0 0,1 7 1 0 0,0-8-492 0 0,-1 0 0 0 0,1 0 0 0 0,0 0 0 0 0,1 0 0 0 0,-1-1 0 0 0,1 1 0 0 0,0 0 1 0 0,-1-1-1 0 0,5 6 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 8263 0 0,'16'-5'9094'0'0,"-16"6"-8875"0"0,-1 1-1 0 0,1-1 1 0 0,-1 1 0 0 0,1-1 0 0 0,-1 1 0 0 0,0-1 0 0 0,0 0 0 0 0,0 1 0 0 0,0-1 0 0 0,-1 2 0 0 0,-2 2 221 0 0,-40 56 2252 0 0,20-30-2166 0 0,2 0-1 0 0,2 2 1 0 0,-19 40-1 0 0,22-39-439 0 0,7-14 7 0 0,-10 27-1 0 0,18-42-83 0 0,0 1 0 0 0,1-1 0 0 0,0 0 0 0 0,0 1-1 0 0,0-1 1 0 0,1 1 0 0 0,0-1 0 0 0,0 0 0 0 0,0 1-1 0 0,2 8 1 0 0,-2-13-38 0 0,1 1-1 0 0,-1-1 1 0 0,1 0 0 0 0,-1 1-1 0 0,1-1 1 0 0,0 0 0 0 0,0 0-1 0 0,0 0 1 0 0,0 1 0 0 0,0-1 0 0 0,0 0-1 0 0,0 0 1 0 0,0 0 0 0 0,0 0-1 0 0,0-1 1 0 0,1 1 0 0 0,-1 0-1 0 0,0 0 1 0 0,1-1 0 0 0,-1 1-1 0 0,0-1 1 0 0,1 1 0 0 0,-1-1-1 0 0,1 1 1 0 0,-1-1 0 0 0,1 0-1 0 0,-1 0 1 0 0,1 0 0 0 0,-1 0-1 0 0,0 0 1 0 0,1 0 0 0 0,2-1-1 0 0,5 0-368 0 0,1 0 0 0 0,-1-1-1 0 0,16-5 1 0 0,-24 6 360 0 0,18-6-1628 0 0,0-2-365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89 16439 0 0,'0'0'1859'0'0,"5"11"138"0"0,-3-8-1781 0 0,0-1 1 0 0,0 0-1 0 0,1 0 0 0 0,-1 0 0 0 0,1 0 1 0 0,-1 0-1 0 0,1 0 0 0 0,0 0 0 0 0,0-1 1 0 0,0 0-1 0 0,0 1 0 0 0,0-1 0 0 0,4 1 1 0 0,0-1-3 0 0,-1 0 0 0 0,0 0 0 0 0,1-1 0 0 0,-1 0 1 0 0,1 0-1 0 0,7-2 0 0 0,4-1-44 0 0,0-1 1 0 0,0-1-1 0 0,32-13 0 0 0,-48 17-162 0 0,19-8-98 0 0,27-15-1 0 0,-43 21 6 0 0,0 0 0 0 0,0 0-1 0 0,0 0 1 0 0,-1-1-1 0 0,0 0 1 0 0,0 0 0 0 0,0 0-1 0 0,0-1 1 0 0,0 1 0 0 0,5-10-1 0 0,-9 14 77 0 0,0 0 0 0 0,0 0 0 0 0,0-1 0 0 0,1 1 0 0 0,-1 0 0 0 0,0-1 0 0 0,0 1 0 0 0,0 0 0 0 0,0 0 0 0 0,0-1 0 0 0,0 1 0 0 0,0 0 0 0 0,0-1 0 0 0,0 1 0 0 0,0 0 0 0 0,0-1 0 0 0,0 1 0 0 0,0 0 0 0 0,0-1 0 0 0,0 1 0 0 0,0 0 0 0 0,0-1 0 0 0,0 1 1 0 0,0 0-1 0 0,0 0 0 0 0,0-1 0 0 0,-1 1 0 0 0,1 0 0 0 0,0-1 0 0 0,0 1 0 0 0,0 0 0 0 0,0 0 0 0 0,-1 0 0 0 0,1-1 0 0 0,0 1 0 0 0,0 0 0 0 0,-1 0 0 0 0,1 0 0 0 0,0-1 0 0 0,0 1 0 0 0,-1 0 0 0 0,1 0 0 0 0,0 0 0 0 0,-1 0 0 0 0,1 0 0 0 0,0 0 0 0 0,0-1 0 0 0,-1 1 0 0 0,1 0 0 0 0,0 0 0 0 0,-1 0 0 0 0,-17 1-161 0 0,-2 5 54 0 0,-1 0 0 0 0,1 1 1 0 0,0 1-1 0 0,1 1 0 0 0,0 1 1 0 0,0 0-1 0 0,-23 19 0 0 0,14-8 120 0 0,1 2-1 0 0,1 0 0 0 0,-40 47 1 0 0,51-52 86 0 0,1 1 0 0 0,1 0 0 0 0,1 0 0 0 0,-13 29 0 0 0,22-41-46 0 0,0 0 1 0 0,0 1-1 0 0,0 0 0 0 0,1-1 0 0 0,0 1 0 0 0,0 0 0 0 0,1 0 1 0 0,0 0-1 0 0,1 0 0 0 0,0 0 0 0 0,0 1 0 0 0,1-1 1 0 0,0 0-1 0 0,0 0 0 0 0,4 13 0 0 0,-3-17-12 0 0,0 0 1 0 0,0 1-1 0 0,0-1 1 0 0,1 0-1 0 0,-1 0 0 0 0,1-1 1 0 0,0 1-1 0 0,0-1 0 0 0,0 1 1 0 0,1-1-1 0 0,7 6 0 0 0,-5-5 10 0 0,0-1 1 0 0,1 1-1 0 0,-1-1 0 0 0,1 0 0 0 0,0-1 1 0 0,0 0-1 0 0,8 2 0 0 0,-1-2-7 0 0,1 0 0 0 0,0-1 1 0 0,0 0-1 0 0,0-1 0 0 0,-1-1 0 0 0,30-5 0 0 0,-25 2-712 0 0,28-10 1 0 0,-16 1-159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98 278 1839 0 0,'0'0'386'0'0,"0"11"4519"0"0,0-9-4546 0 0,0 1 0 0 0,-1-1 0 0 0,1 0 1 0 0,-1 0-1 0 0,1 0 0 0 0,-1 0 0 0 0,0 0 0 0 0,0 0 0 0 0,0 0 1 0 0,0 0-1 0 0,0 0 0 0 0,-1 0 0 0 0,-1 2 0 0 0,-25 25 2433 0 0,9-12-1656 0 0,10-7-179 0 0,-20 16 2767 0 0,30-27-3473 0 0,28-33-281 0 0,2 1 0 0 0,1 2 1 0 0,1 1-1 0 0,1 2 0 0 0,2 1 1 0 0,67-38-1 0 0,-57 43 227 0 0,-42 20-130 0 0,1 1 1 0 0,0-1-1 0 0,1 1 0 0 0,-1 0 1 0 0,0 0-1 0 0,0 1 0 0 0,9-1 1 0 0,-13 1-34 0 0,1 0 1 0 0,-1 1 0 0 0,1-1-1 0 0,-1 0 1 0 0,1 0-1 0 0,-1 1 1 0 0,1-1-1 0 0,-1 1 1 0 0,1 0 0 0 0,-1-1-1 0 0,0 1 1 0 0,1 0-1 0 0,-1 0 1 0 0,0 0 0 0 0,0 0-1 0 0,0 0 1 0 0,1 0-1 0 0,-1 0 1 0 0,1 2-1 0 0,-1-1 0 0 0,1 1-1 0 0,-1-1 1 0 0,0 1-1 0 0,0-1 1 0 0,0 1-1 0 0,0 0 1 0 0,-1-1-1 0 0,1 1 1 0 0,-1 0-1 0 0,0 3 1 0 0,0 6 33 0 0,0 0 0 0 0,-1 0 0 0 0,-5 23 1 0 0,4-29-43 0 0,-2 15-11 0 0,-2 1 0 0 0,-10 26-1 0 0,12-38-89 0 0,-1-1 0 0 0,1 1-1 0 0,-2-1 1 0 0,1 0 0 0 0,-1-1-1 0 0,-14 17 1 0 0,20-25 49 0 0,-1 1 0 0 0,1-1-1 0 0,-1 1 1 0 0,1-1 0 0 0,-1 1-1 0 0,1-1 1 0 0,-1 1 0 0 0,1-1-1 0 0,-1 1 1 0 0,1-1 0 0 0,-1 0-1 0 0,0 1 1 0 0,1-1 0 0 0,-1 0-1 0 0,0 0 1 0 0,1 1 0 0 0,-1-1 0 0 0,0 0-1 0 0,1 0 1 0 0,-1 0 0 0 0,0 0-1 0 0,1 0 1 0 0,-1 0 0 0 0,0 0-1 0 0,0 0 1 0 0,1 0 0 0 0,-1 0-1 0 0,0 0 1 0 0,1 0 0 0 0,-1-1 0 0 0,0 1-1 0 0,1 0 1 0 0,-1 0 0 0 0,0-1-1 0 0,0 0 1 0 0,0 1 14 0 0,1-1 0 0 0,-1 0 0 0 0,0 0 1 0 0,1 0-1 0 0,-1 0 0 0 0,1 0 0 0 0,0 0 0 0 0,-1 0 0 0 0,1 0 0 0 0,0 0 1 0 0,-1 0-1 0 0,1 0 0 0 0,0 0 0 0 0,0 0 0 0 0,0 0 0 0 0,0-1 1 0 0,0 1-1 0 0,0 0 0 0 0,0 0 0 0 0,0 0 0 0 0,1 0 0 0 0,-1-1 1 0 0,4-7-16 0 0,0 0 0 0 0,0 1 0 0 0,1 0 0 0 0,0 0 0 0 0,1 0 0 0 0,-1 0 0 0 0,9-7 0 0 0,-5 3 34 0 0,23-25-3 0 0,60-59-1 0 0,-70 77-14 0 0,0 2 1 0 0,2 0-1 0 0,0 1 0 0 0,35-17 1 0 0,-27 18 64 0 0,0 1 0 0 0,1 2 0 0 0,38-9 0 0 0,-50 17 137 0 0,1 0 0 0 0,-1 1-1 0 0,1 1 1 0 0,-1 1 0 0 0,1 1-1 0 0,27 3 1 0 0,-42-2-137 0 0,-1 0 0 0 0,0 0 0 0 0,1 1 0 0 0,-1 0 0 0 0,0 0 0 0 0,8 4 0 0 0,-12-5-44 0 0,-1 0 0 0 0,1 0 0 0 0,-1-1 0 0 0,0 1 0 0 0,1 0 0 0 0,-1 0 0 0 0,0 1 0 0 0,0-1 0 0 0,0 0 0 0 0,0 0 0 0 0,0 1 0 0 0,0-1 0 0 0,0 0 0 0 0,0 1 0 0 0,0-1 0 0 0,-1 1 0 0 0,1-1 0 0 0,0 1 0 0 0,-1-1 0 0 0,1 1 0 0 0,-1 0 0 0 0,0-1-1 0 0,0 1 1 0 0,0 0 0 0 0,0-1 0 0 0,0 1 0 0 0,0-1 0 0 0,0 1 0 0 0,0 0 0 0 0,-1 1 0 0 0,-1 6-2 0 0,-1-1 0 0 0,-1 0 0 0 0,1 0-1 0 0,-1 0 1 0 0,-1-1 0 0 0,1 1 0 0 0,-1-1 0 0 0,-10 10 0 0 0,-51 50 59 0 0,63-64-66 0 0,-15 13-19 0 0,-81 80-568 0 0,85-80 413 0 0,0 0 0 0 0,2 0 1 0 0,0 2-1 0 0,-14 25 1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 17647 0 0,'0'0'1603'0'0,"-1"-1"-1234"0"0,-1 0-275 0 0,0 1-1 0 0,0-1 1 0 0,0 0-1 0 0,0 1 1 0 0,0 0-1 0 0,-1-1 1 0 0,1 1-1 0 0,0 0 1 0 0,0 0-1 0 0,0 0 1 0 0,0 1-1 0 0,0-1 1 0 0,0 0 0 0 0,0 1-1 0 0,0-1 1 0 0,0 1-1 0 0,0 0 1 0 0,0 0-1 0 0,0 0 1 0 0,0 0-1 0 0,0 0 1 0 0,1 0-1 0 0,-1 0 1 0 0,-2 2-1 0 0,-4 3-50 0 0,1 0 0 0 0,0 1 0 0 0,1-1 0 0 0,-9 12 0 0 0,-4 7-48 0 0,1 1 0 0 0,2 1-1 0 0,1 1 1 0 0,1 0 0 0 0,1 1-1 0 0,2 0 1 0 0,0 1 0 0 0,3 0-1 0 0,-8 45 1 0 0,15-67 5 0 0,0-1-1 0 0,1 1 0 0 0,0 0 1 0 0,1-1-1 0 0,-1 1 1 0 0,2 0-1 0 0,-1-1 0 0 0,3 9 1 0 0,-3-14 1 0 0,0 1-1 0 0,0-1 1 0 0,0 0 0 0 0,0 0-1 0 0,0 0 1 0 0,0 0 0 0 0,1 0-1 0 0,-1 0 1 0 0,1 0 0 0 0,0 0-1 0 0,-1 0 1 0 0,4 2 0 0 0,-3-3 2 0 0,-1-1-1 0 0,1 1 1 0 0,0 0 0 0 0,-1-1 0 0 0,1 1 0 0 0,0-1-1 0 0,-1 1 1 0 0,1-1 0 0 0,0 0 0 0 0,0 0 0 0 0,0 1 0 0 0,-1-1-1 0 0,1-1 1 0 0,0 1 0 0 0,0 0 0 0 0,-1 0 0 0 0,1-1 0 0 0,0 1-1 0 0,2-2 1 0 0,7-2 56 0 0,0-1 0 0 0,0-1 1 0 0,0 0-1 0 0,-1 0 0 0 0,0-1 0 0 0,0 0 0 0 0,-1-1 0 0 0,0 0 0 0 0,0 0 0 0 0,-1-1 0 0 0,11-14 1 0 0,-8 8 103 0 0,-1-1 1 0 0,0 0 0 0 0,-1 0 0 0 0,-1-1 0 0 0,-1 0-1 0 0,10-33 1 0 0,-14 40-135 0 0,-2 0 0 0 0,1 0 0 0 0,-1 0 0 0 0,-1 0 0 0 0,0-1 0 0 0,0 1 0 0 0,-1 0-1 0 0,0 0 1 0 0,-4-12 0 0 0,4 15-185 0 0,-1 0 0 0 0,0 0 0 0 0,-1 1 0 0 0,1-1 0 0 0,-1 1 0 0 0,-1 0 0 0 0,1 0 0 0 0,-1 0 0 0 0,0 0 0 0 0,0 0-1 0 0,-1 1 1 0 0,0 0 0 0 0,0 0 0 0 0,-7-6 0 0 0,10 10-170 0 0,0 0-1 0 0,0 0 1 0 0,0 0 0 0 0,-1 0-1 0 0,1 0 1 0 0,0 0-1 0 0,0 1 1 0 0,-1-1 0 0 0,1 1-1 0 0,0-1 1 0 0,-1 1-1 0 0,1 0 1 0 0,0 0 0 0 0,-4 0-1 0 0,5 1-622 0 0,-3 7-1454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11 18111 0 0,'7'-5'1639'0'0,"-1"0"-1259"0"0,-5 4 116 0 0,-5 14 719 0 0,-20 51-479 0 0,-2 0 0 0 0,-3-3 0 0 0,-45 70 1 0 0,0-7-696 0 0,-119 210-533 0 0,180-308 335 0 0,-65 134-2942 0 0,78-158 2515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6 484 10135 0 0,'0'0'1226'0'0,"-5"16"9062"0"0,4-26-8816 0 0,6-18-795 0 0,0 13-355 0 0,1 0 0 0 0,1 0 0 0 0,1 0 1 0 0,0 1-1 0 0,14-18 0 0 0,55-61 230 0 0,-76 92-548 0 0,115-116 69 0 0,-94 98-173 0 0,2 1 0 0 0,0 1-1 0 0,40-21 1 0 0,-53 32-86 0 0,59-27-1595 0 0,-61 29 627 0 0,0 1 0 0 0,1 1 0 0 0,9-2 1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213 120 6447 0 0,'1'1'5943'0'0,"1"2"-4914"0"0,1 0 0 0 0,-1 0 0 0 0,1-1 1 0 0,0 1-1 0 0,0-1 0 0 0,4 3 0 0 0,-1-2-534 0 0,0 0 0 0 0,0-1 0 0 0,1 1 0 0 0,-1-1 0 0 0,8 1 0 0 0,-4-1-338 0 0,-1 0 0 0 0,1-1 0 0 0,-1-1 0 0 0,1 1-1 0 0,0-1 1 0 0,0-1 0 0 0,-1 0 0 0 0,1 0-1 0 0,-1-1 1 0 0,1 0 0 0 0,9-4 0 0 0,-11 3-211 0 0,-1 0 0 0 0,1-1 1 0 0,-1 0-1 0 0,1 0 1 0 0,-1-1-1 0 0,0 1 0 0 0,-1-2 1 0 0,1 1-1 0 0,-1-1 1 0 0,0 0-1 0 0,-1 0 0 0 0,1 0 1 0 0,4-8-1 0 0,-9 12 5 0 0,3-4-54 0 0,0-1-1 0 0,0 1 1 0 0,3-11-1 0 0,-6 16 90 0 0,-1 0-1 0 0,0 0 1 0 0,1 0-1 0 0,-1 0 1 0 0,0 0-1 0 0,1 0 1 0 0,-1 0-1 0 0,0 0 1 0 0,0 0-1 0 0,0-1 1 0 0,0 1-1 0 0,0 0 1 0 0,0 0-1 0 0,0 0 1 0 0,0 0 0 0 0,-1 0-1 0 0,1 0 1 0 0,0-1-1 0 0,-1 1 1 0 0,1 0-1 0 0,0 0 1 0 0,-1 0-1 0 0,0 0 1 0 0,1 0-1 0 0,-1 0 1 0 0,1 0-1 0 0,-1 1 1 0 0,0-1-1 0 0,0 0 1 0 0,-1-1-1 0 0,0 1 0 0 0,1 1-1 0 0,-1-1 1 0 0,1 1 0 0 0,-1-1-1 0 0,0 1 1 0 0,1 0 0 0 0,-1 0-1 0 0,0-1 1 0 0,1 1 0 0 0,-1 0-1 0 0,0 1 1 0 0,1-1 0 0 0,-1 0-1 0 0,-2 1 1 0 0,-25 8-185 0 0,25-8 166 0 0,-36 14-19 0 0,1 1 0 0 0,1 3-1 0 0,1 0 1 0 0,0 3-1 0 0,2 0 1 0 0,0 3 0 0 0,-54 50 0 0 0,75-61 201 0 0,0 2 0 0 0,0 0 0 0 0,2 0 1 0 0,-17 29-1 0 0,25-37-69 0 0,0 0-1 0 0,1 0 1 0 0,0 0 0 0 0,0 1 0 0 0,-3 15 0 0 0,6-19-60 0 0,-1 0 0 0 0,1 0 1 0 0,0 1-1 0 0,0-1 0 0 0,1 0 1 0 0,-1 0-1 0 0,1 0 0 0 0,0 0 1 0 0,1 0-1 0 0,2 9 0 0 0,-1-9-17 0 0,0 0-1 0 0,0-1 1 0 0,0 1 0 0 0,0-1-1 0 0,1 0 1 0 0,0 0 0 0 0,0 0-1 0 0,0 0 1 0 0,0 0 0 0 0,0-1-1 0 0,1 0 1 0 0,-1 0 0 0 0,1 0-1 0 0,0-1 1 0 0,0 1 0 0 0,0-1-1 0 0,0 0 1 0 0,1-1 0 0 0,-1 1-1 0 0,7 0 1 0 0,10 2 2 0 0,-1-2 1 0 0,1 0-1 0 0,38-3 0 0 0,-37-1-738 0 0,1-1 0 0 0,0-1-1 0 0,29-10 1 0 0,-34 9-925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12959 0 0,'0'0'2848'0'0,"-3"9"-1972"0"0,-4 10-148 0 0,2 1 0 0 0,0 1 0 0 0,-2 23 0 0 0,-4 17-112 0 0,-6 1-182 0 0,-2-1-1 0 0,-33 71 1 0 0,-66 110 122 0 0,56-136-479 0 0,-85 112-1 0 0,135-201-58 0 0,-112 169-41 0 0,118-179-36 0 0,1 1-1 0 0,-1-1 0 0 0,-8 8 0 0 0,11-13-355 0 0,1 0 0 0 0,-1 0 0 0 0,0 0 1 0 0,1 0-1 0 0,-1 0 0 0 0,0 0 0 0 0,0-1 0 0 0,-1 0 1 0 0,1 1-1 0 0,0-1 0 0 0,-6 1 0 0 0,-3-2-5937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8287 0 0,'-2'0'639'0'0,"-19"0"-385"0"0,11 0 8492 0 0,11 1-8197 0 0,3 3-271 0 0,1-1 1 0 0,0 1-1 0 0,0-1 0 0 0,0 0 0 0 0,1 0 0 0 0,-1-1 1 0 0,1 1-1 0 0,0-1 0 0 0,7 1 0 0 0,57 11 1137 0 0,-64-13-1295 0 0,50 7 571 0 0,2-3 0 0 0,-1-2 1 0 0,85-7-1 0 0,-96-1-623 0 0,1-1 1 0 0,-1-3 0 0 0,0-2 0 0 0,74-28-1 0 0,-99 30-903 0 0,-1-1 0 0 0,0 0-1 0 0,0-2 1 0 0,32-25-1 0 0,-32 19-1040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7 14999 0 0,'0'0'687'0'0,"1"-6"224"0"0,-7 36 268 0 0,-1 0 0 0 0,-20 50 0 0 0,-39 77-298 0 0,-100 193-489 0 0,131-282-102 0 0,-3-2 0 0 0,-2-1 0 0 0,-80 95 0 0 0,114-151-244 0 0,-2-1 1 0 0,1 0-1 0 0,-1-1 0 0 0,0 0 0 0 0,-13 9 0 0 0,64-64-47 0 0,154-180-59 0 0,-191 221 60 0 0,5-6 21 0 0,2 0 1 0 0,23-20-1 0 0,-28 27-6 0 0,0 1 0 0 0,0-1 0 0 0,0 1 0 0 0,1 1-1 0 0,0 0 1 0 0,13-5 0 0 0,-20 8-8 0 0,-1 1 0 0 0,1 0 0 0 0,-1-1 0 0 0,1 1 0 0 0,-1 0 0 0 0,0 0 0 0 0,1 0 0 0 0,-1 0 0 0 0,1 0 0 0 0,-1 0 0 0 0,1 0 0 0 0,-1 0 0 0 0,1 0 0 0 0,-1 1 0 0 0,0-1 0 0 0,1 1 0 0 0,-1-1 0 0 0,0 1 0 0 0,1-1-1 0 0,1 3 1 0 0,-1-2 2 0 0,-1 1-1 0 0,1-1 0 0 0,-1 1 1 0 0,0 0-1 0 0,0-1 0 0 0,1 1 1 0 0,-1 0-1 0 0,-1 0 0 0 0,1 0 1 0 0,0 0-1 0 0,0 0 0 0 0,0 4 1 0 0,1 3 38 0 0,-1 0 0 0 0,-1 1-1 0 0,1-1 1 0 0,-1 0 0 0 0,-2 13 0 0 0,-18 103 179 0 0,-1 9-28 0 0,20-131-474 0 0,1 1-1 0 0,0-1 1 0 0,0 0 0 0 0,0 1-1 0 0,0-1 1 0 0,0 1 0 0 0,0-1-1 0 0,1 1 1 0 0,0-1 0 0 0,0 0 0 0 0,2 7-1 0 0,-1-8-1483 0 0,5 2-324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 9215 0 0,'0'0'12055'0'0,"-7"-7"-11271"0"0,6 6-766 0 0,-1 1 0 0 0,0-1 0 0 0,0 0 0 0 0,0 0 0 0 0,0 1 0 0 0,0-1 0 0 0,0 1 0 0 0,1 0 0 0 0,-1-1 0 0 0,0 1 0 0 0,0 0 0 0 0,0 0 0 0 0,0 0 0 0 0,0 0 0 0 0,0 1 0 0 0,0-1 0 0 0,0 1 1 0 0,0-1-1 0 0,0 1 0 0 0,0-1 0 0 0,-2 2 0 0 0,-5 3 55 0 0,1-1 0 0 0,-1 1-1 0 0,-8 8 1 0 0,8-7-56 0 0,-71 58-19 0 0,42-32 19 0 0,-6 5 371 0 0,-54 57 1 0 0,75-65-85 0 0,22-27-256 0 0,-1 0 0 0 0,1 1 0 0 0,-1-1 0 0 0,1 1 0 0 0,0-1 0 0 0,0 1 0 0 0,0 0 0 0 0,0 0 0 0 0,1-1 0 0 0,-1 6 0 0 0,1-7-34 0 0,0 0-1 0 0,0 0 1 0 0,1 0-1 0 0,-1 0 1 0 0,0 0-1 0 0,1 0 1 0 0,-1 0-1 0 0,1 0 1 0 0,0 0-1 0 0,-1 0 0 0 0,1 0 1 0 0,0 0-1 0 0,-1 0 1 0 0,1 0-1 0 0,0-1 1 0 0,0 1-1 0 0,0 0 1 0 0,0 0-1 0 0,0-1 1 0 0,0 1-1 0 0,0-1 1 0 0,0 1-1 0 0,1 0 1 0 0,1 0 1 0 0,1 1 0 0 0,-1-1 0 0 0,1 0 0 0 0,-1 0 0 0 0,8 1-1 0 0,-2-2-7 0 0,0 0-1 0 0,1 0 0 0 0,-1-1 0 0 0,0 0 0 0 0,0-1 1 0 0,0 0-1 0 0,12-5 0 0 0,-5 2 0 0 0,0-2 1 0 0,-1 0-1 0 0,16-10 0 0 0,-14 5-270 0 0,-2 0 0 0 0,1 0 0 0 0,-2-2 0 0 0,0 0 0 0 0,0 0 0 0 0,14-22 0 0 0,-27 35-247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13 358 5527 0 0,'0'0'423'0'0,"-2"8"-142"0"0,0-4 2637 0 0,-7 19 12574 0 0,18-29-14910 0 0,356-231 530 0 0,-252 168-976 0 0,11-1-136 0 0,-120 68 6 0 0,-2 1 6 0 0,0 0 1 0 0,0 0-1 0 0,0 0 0 0 0,0 0 0 0 0,1 0 0 0 0,-1 0 0 0 0,0 1 0 0 0,0-1 0 0 0,1 1 1 0 0,-1 0-1 0 0,0 0 0 0 0,1-1 0 0 0,3 2 0 0 0,-3 11 140 0 0,-2-6-121 0 0,0 1-1 0 0,-1 0 1 0 0,0 0-1 0 0,0-1 1 0 0,0 1 0 0 0,-3 10-1 0 0,-12 41 36 0 0,6-26-13 0 0,3-10-44 0 0,2 0 1 0 0,0 0-1 0 0,1 0 0 0 0,0 37 0 0 0,3-53-8 0 0,1 1 1 0 0,-1-1-1 0 0,1 1 0 0 0,0-1 1 0 0,1 0-1 0 0,0 1 1 0 0,0-1-1 0 0,0 0 0 0 0,1 0 1 0 0,0 0-1 0 0,0 0 1 0 0,0-1-1 0 0,1 1 0 0 0,-1-1 1 0 0,1 0-1 0 0,1 0 0 0 0,-1 0 1 0 0,1-1-1 0 0,0 1 1 0 0,7 4-1 0 0,1-1-1 0 0,1-1 0 0 0,19 8 0 0 0,-19-10 0 0 0,-1 1 0 0 0,18 11 0 0 0,-16-5-27 0 0,-9-4-371 0 0,-5-8-57 0 0,-1 1 1 0 0,0-1-1 0 0,0 1 1 0 0,0 0-1 0 0,0-1 1 0 0,0 1-1 0 0,0-1 1 0 0,0 1 0 0 0,0-1-1 0 0,0 1 1 0 0,0 0-1 0 0,0-1 1 0 0,-1 1-1 0 0,1-1 1 0 0,0 1-1 0 0,0-1 1 0 0,-1 1-1 0 0,0 0-453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140 304 1375 0 0,'-9'3'128'0'0,"3"1"1221"0"0,-1 1-1 0 0,1-1 0 0 0,0 1 0 0 0,0 0 0 0 0,0 1 0 0 0,1-1 0 0 0,-1 1 0 0 0,-7 11 0 0 0,-2 6 15 0 0,-13 26 0 0 0,20-33-711 0 0,-10 25 0 0 0,17-39-535 0 0,12-19 7 0 0,6-11-146 0 0,1 1-1 0 0,1 1 0 0 0,2 1 1 0 0,0 1-1 0 0,28-23 1 0 0,-11 14-257 0 0,2 2 0 0 0,67-41 0 0 0,-91 61 501 0 0,1 2 0 0 0,1 0 0 0 0,0 1 0 0 0,0 1 0 0 0,32-9 0 0 0,-48 15-138 0 0,0 1-1 0 0,0 0 0 0 0,0 0 1 0 0,0 0-1 0 0,0 0 0 0 0,0 0 1 0 0,0 0-1 0 0,0 0 0 0 0,0 1 1 0 0,0-1-1 0 0,0 1 0 0 0,0-1 1 0 0,1 2-1 0 0,-2-2-61 0 0,0 1-1 0 0,-1-1 0 0 0,1 1 1 0 0,-1-1-1 0 0,1 1 1 0 0,-1-1-1 0 0,1 1 0 0 0,-1-1 1 0 0,1 1-1 0 0,-1 0 1 0 0,1-1-1 0 0,-1 1 0 0 0,0 0 1 0 0,0-1-1 0 0,1 1 0 0 0,-1 0 1 0 0,0-1-1 0 0,0 1 1 0 0,0 0-1 0 0,0 0 0 0 0,0-1 1 0 0,1 1-1 0 0,-1 0 1 0 0,-1 0-1 0 0,1-1 0 0 0,0 1 1 0 0,0 0-1 0 0,0 0 1 0 0,0-1-1 0 0,0 1 0 0 0,-1 0 1 0 0,1-1-1 0 0,0 1 1 0 0,-1 0-1 0 0,1-1 0 0 0,0 1 1 0 0,-1 0-1 0 0,-17 31 195 0 0,-2-1 0 0 0,0-1 0 0 0,-37 41 0 0 0,38-48-512 0 0,-2-1 0 0 0,-44 37 0 0 0,64-58 128 0 0,1-3-415 0 0,0 0 575 0 0,1 0 1 0 0,-1 0-1 0 0,1 0 1 0 0,0 1-1 0 0,-1-1 1 0 0,1 0-1 0 0,0 0 1 0 0,0 1-1 0 0,0-1 1 0 0,0 0-1 0 0,0 1 1 0 0,1-1-1 0 0,1-1 1 0 0,23-20-53 0 0,-19 17 35 0 0,41-31-234 0 0,79-44-1 0 0,18-13 83 0 0,-114 71 177 0 0,51-37 428 0 0,-68 51-226 0 0,0 0 0 0 0,1 2-1 0 0,0 0 1 0 0,17-6 0 0 0,-30 12-146 0 0,1 0 0 0 0,0 0 0 0 0,0 1 0 0 0,0-1 0 0 0,0 1 1 0 0,0 0-1 0 0,1 0 0 0 0,-1 0 0 0 0,0 0 0 0 0,0 0 0 0 0,0 0 0 0 0,6 2 0 0 0,-8-1-41 0 0,1 0 1 0 0,-1 0 0 0 0,1 0-1 0 0,-1 0 1 0 0,1 0 0 0 0,-1 0-1 0 0,0 0 1 0 0,1 0 0 0 0,-1 0-1 0 0,0 1 1 0 0,0-1 0 0 0,0 0-1 0 0,0 1 1 0 0,0-1-1 0 0,0 1 1 0 0,0-1 0 0 0,-1 1-1 0 0,1 0 1 0 0,0-1 0 0 0,-1 1-1 0 0,0 0 1 0 0,1-1 0 0 0,-1 4-1 0 0,2 7-3 0 0,-2 0 0 0 0,0 0 0 0 0,0 0 0 0 0,-1 0 0 0 0,0 0 1 0 0,-4 12-1 0 0,0-4 27 0 0,0 1 0 0 0,-14 29 1 0 0,-2-4-61 0 0,-36 55-1 0 0,57-100-203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59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182 123 15719 0 0,'0'0'1424'0'0,"1"2"-1041"0"0,0 0-126 0 0,0 1 0 0 0,0-1 1 0 0,0 0-1 0 0,0 0 0 0 0,0 0 0 0 0,0 0 1 0 0,1 0-1 0 0,-1 0 0 0 0,1 0 0 0 0,0-1 1 0 0,-1 1-1 0 0,1 0 0 0 0,0-1 0 0 0,0 0 1 0 0,0 1-1 0 0,3 1 0 0 0,-1-2-54 0 0,1 1-1 0 0,-1 0 0 0 0,1-1 1 0 0,-1 0-1 0 0,1 0 1 0 0,0 0-1 0 0,-1-1 0 0 0,6 1 1 0 0,4-2-93 0 0,1 0 1 0 0,0-1 0 0 0,-1 0-1 0 0,23-7 1 0 0,-22 4-106 0 0,0 0 1 0 0,0-1-1 0 0,21-12 0 0 0,-30 14-49 0 0,0 1 0 0 0,0-1 0 0 0,-1 0-1 0 0,1 0 1 0 0,-1-1 0 0 0,0 1 0 0 0,-1-1-1 0 0,1-1 1 0 0,-1 1 0 0 0,7-11-1 0 0,-10 14 33 0 0,-1 1-1 0 0,1 0 0 0 0,0 0 0 0 0,-1-1 0 0 0,0 1 0 0 0,1 0 0 0 0,-1-1 0 0 0,0 1 1 0 0,1-1-1 0 0,-1 1 0 0 0,0 0 0 0 0,0-1 0 0 0,0 1 0 0 0,0-1 0 0 0,0 1 1 0 0,-1 0-1 0 0,1-1 0 0 0,0 1 0 0 0,-1-1 0 0 0,0-1 0 0 0,0 1-18 0 0,0 1 0 0 0,-1-1 0 0 0,1 1 0 0 0,0-1 0 0 0,0 1 0 0 0,-1 0 1 0 0,1-1-1 0 0,-1 1 0 0 0,1 0 0 0 0,-1 0 0 0 0,0 0 0 0 0,1 0 0 0 0,-4 0 0 0 0,-1-1-46 0 0,0 0 1 0 0,0 0-1 0 0,-1 1 0 0 0,1 0 1 0 0,0 0-1 0 0,0 1 0 0 0,-1 0 1 0 0,-7 0-1 0 0,0 3-5 0 0,1-1-1 0 0,-1 2 1 0 0,0 0-1 0 0,1 1 0 0 0,0 0 1 0 0,-13 7-1 0 0,-4 4 15 0 0,-37 27 0 0 0,56-35 56 0 0,-22 15-41 0 0,-50 44 0 0 0,75-59 60 0 0,0 1-1 0 0,0-1 1 0 0,1 1 0 0 0,0 0-1 0 0,1 1 1 0 0,0-1 0 0 0,0 1-1 0 0,1 1 1 0 0,0-1 0 0 0,-5 18 0 0 0,9-23 2 0 0,0-1 1 0 0,0 1 0 0 0,1-1 0 0 0,-1 1 0 0 0,1-1 0 0 0,0 1 0 0 0,1-1 0 0 0,-1 1 0 0 0,1 0 0 0 0,0-1 0 0 0,0 0 0 0 0,0 1 0 0 0,1-1 0 0 0,-1 0-1 0 0,1 1 1 0 0,0-1 0 0 0,0 0 0 0 0,1 0 0 0 0,-1-1 0 0 0,1 1 0 0 0,0 0 0 0 0,0-1 0 0 0,0 0 0 0 0,0 1 0 0 0,5 2 0 0 0,-2-2-5 0 0,0 1 1 0 0,1-1 0 0 0,-1 0-1 0 0,1-1 1 0 0,0 1-1 0 0,0-1 1 0 0,0-1 0 0 0,1 1-1 0 0,-1-1 1 0 0,1-1 0 0 0,-1 1-1 0 0,1-1 1 0 0,-1-1 0 0 0,11 1-1 0 0,-1-3-1346 0 0,1 0-1 0 0,-1-1 0 0 0,32-9 1 0 0,-18 3-4917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5063 0 0,'1'2'232'0'0,"0"1"-184"0"0,1 1-1 0 0,-1 0 1 0 0,0-1-1 0 0,0 1 1 0 0,0 0-1 0 0,0 19 18453 0 0,-4-42-16301 0 0,-1-26-2224 0 0,5 31 88 0 0,1 1 1 0 0,1-1 0 0 0,0 1-1 0 0,1 0 1 0 0,0 0-1 0 0,1 0 1 0 0,0 0 0 0 0,1 1-1 0 0,1 0 1 0 0,0 0-1 0 0,16-21 1 0 0,9-5-255 0 0,71-65-1 0 0,-85 86 5 0 0,1 0-232 0 0,0 0 0 0 0,1 2 0 0 0,23-14 1 0 0,-30 22-1325 0 0,0 0 1 0 0,0 1 0 0 0,26-8 0 0 0,-28 11-4918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4 336 5527 0 0,'-1'-8'50'0'0,"0"0"0"0"0,0 0 0 0 0,0 0 0 0 0,1 0 0 0 0,1 0 0 0 0,-1 0 0 0 0,1 0 0 0 0,1 0 0 0 0,0 0 0 0 0,0 0 0 0 0,4-10 0 0 0,0 5 764 0 0,1 1 0 0 0,0 0 0 0 0,1 1 0 0 0,0-1 0 0 0,1 1 0 0 0,0 1 0 0 0,1 0 0 0 0,13-11 0 0 0,-5 7-170 0 0,0 0 1 0 0,1 1-1 0 0,1 1 0 0 0,26-11 0 0 0,-28 15-268 0 0,1 1-1 0 0,1 1 1 0 0,-1 1-1 0 0,1 0 1 0 0,26-1 0 0 0,-15 3 365 0 0,-1 2 0 0 0,57 4 0 0 0,-61 0-150 0 0,0 1 0 0 0,40 11-1 0 0,-58-12-480 0 0,0-1 1 0 0,0 1-1 0 0,0 1 0 0 0,-1-1 0 0 0,1 1 1 0 0,-1 1-1 0 0,0-1 0 0 0,0 1 0 0 0,-1 1 1 0 0,1-1-1 0 0,-1 1 0 0 0,5 6 0 0 0,-9-9-97 0 0,0 0 0 0 0,0 0-1 0 0,0 0 1 0 0,-1 0-1 0 0,1 0 1 0 0,-1 0-1 0 0,0 0 1 0 0,0 0-1 0 0,0 1 1 0 0,0-1-1 0 0,-1 0 1 0 0,0 1-1 0 0,1-1 1 0 0,-1 1-1 0 0,0-1 1 0 0,0 0-1 0 0,-1 1 1 0 0,1-1-1 0 0,-1 0 1 0 0,0 1-1 0 0,0-1 1 0 0,0 0-1 0 0,0 0 1 0 0,0 0 0 0 0,-1 1-1 0 0,-2 3 1 0 0,-5 6-15 0 0,0-1 1 0 0,0 0-1 0 0,-1 0 1 0 0,-18 15-1 0 0,22-21 10 0 0,-36 31-111 0 0,-1-1-1 0 0,-2-3 1 0 0,-76 44 0 0 0,86-56-169 0 0,4-2-678 0 0,-2-1-1 0 0,-53 22 1 0 0,72-36-434 0 0,3-4-288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97 4607 0 0,'0'0'354'0'0,"1"2"-233"0"0,1 25 756 0 0,-5 14 5026 0 0,0 1 348 0 0,3-41-6033 0 0,0 0 1 0 0,0 0 0 0 0,0 0 0 0 0,0 1 0 0 0,0-1 0 0 0,0 0 0 0 0,1 0-1 0 0,-1 0 1 0 0,0 0 0 0 0,1 0 0 0 0,-1 0 0 0 0,1 0 0 0 0,-1 0 0 0 0,1 0 0 0 0,0 0-1 0 0,-1 0 1 0 0,1 0 0 0 0,0 0 0 0 0,0 0 0 0 0,-1 0 0 0 0,1 0 0 0 0,1 0-1 0 0,0 0-104 0 0,0 0-1 0 0,-1-1 0 0 0,1 1 1 0 0,0 0-1 0 0,0-1 0 0 0,0 1 0 0 0,0-1 1 0 0,0 0-1 0 0,-1 0 0 0 0,1 0 0 0 0,0 0 1 0 0,2 0-1 0 0,5-1-52 0 0,0 0 1 0 0,0-1-1 0 0,0-1 0 0 0,10-3 1 0 0,3-3-31 0 0,0 0 0 0 0,-1-2 0 0 0,0 0 0 0 0,0-1 0 0 0,-1-2 0 0 0,35-29 0 0 0,-50 38-58 0 0,0-1 1 0 0,-1 1-1 0 0,1-1 1 0 0,-1 0-1 0 0,-1 0 0 0 0,1-1 1 0 0,4-10-1 0 0,-7 15 16 0 0,0 0-1 0 0,-1 0 1 0 0,1 0-1 0 0,-1-1 1 0 0,1 1-1 0 0,-1 0 1 0 0,0 0-1 0 0,0 0 1 0 0,0 0-1 0 0,0 0 1 0 0,0 0 0 0 0,-1-1-1 0 0,0-1 1 0 0,1 2 6 0 0,-1 1 0 0 0,0 0 0 0 0,0-1 0 0 0,1 1 0 0 0,-1 0 0 0 0,0 0 0 0 0,0-1 1 0 0,0 1-1 0 0,-1 0 0 0 0,1 0 0 0 0,0 0 0 0 0,0 0 0 0 0,0 0 0 0 0,-1 1 0 0 0,1-1 1 0 0,0 0-1 0 0,-1 1 0 0 0,1-1 0 0 0,-1 0 0 0 0,-2 0 0 0 0,-2 0-22 0 0,-1 0-1 0 0,1 0 1 0 0,-1 1-1 0 0,0 0 1 0 0,1 0-1 0 0,-1 0 1 0 0,0 1-1 0 0,1 0 1 0 0,-1 0 0 0 0,1 0-1 0 0,0 1 1 0 0,-9 4-1 0 0,-6 2-51 0 0,1 2-1 0 0,-26 15 0 0 0,19-7 53 0 0,1 2-1 0 0,1 0 1 0 0,0 2-1 0 0,2 0 1 0 0,1 2-1 0 0,0 0 1 0 0,-22 35-1 0 0,36-47 13 0 0,0 0 0 0 0,1 1 0 0 0,0 0-1 0 0,1 0 1 0 0,0 1 0 0 0,1 0 0 0 0,0-1 0 0 0,-3 22 0 0 0,7-30-24 0 0,1 0 1 0 0,-1 1 0 0 0,1-1-1 0 0,0 0 1 0 0,0 0 0 0 0,1 1 0 0 0,-1-1-1 0 0,1 0 1 0 0,0 0 0 0 0,1 1-1 0 0,-1-1 1 0 0,1 0 0 0 0,0-1-1 0 0,1 1 1 0 0,-1 0 0 0 0,1-1-1 0 0,-1 1 1 0 0,2-1 0 0 0,-1 0 0 0 0,0 1-1 0 0,1-2 1 0 0,-1 1 0 0 0,1 0-1 0 0,0-1 1 0 0,1 0 0 0 0,5 4-1 0 0,-4-3 11 0 0,0-1-1 0 0,1-1 0 0 0,-1 1 0 0 0,0-1 0 0 0,1 0 0 0 0,-1 0 1 0 0,1-1-1 0 0,0 0 0 0 0,0 0 0 0 0,-1 0 0 0 0,1-1 0 0 0,0 0 0 0 0,0-1 1 0 0,0 1-1 0 0,-1-1 0 0 0,8-2 0 0 0,-2 0-398 0 0,-1-1-1 0 0,1 0 1 0 0,12-6-1 0 0,-9 2-2842 0 0,23-15-1 0 0,-16 7-2749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 14191 0 0,'10'-8'342'0'0,"-6"4"0"0"0,1 0 0 0 0,-1 1 0 0 0,10-6 0 0 0,-14 9-251 0 0,0 0 0 0 0,0 0 1 0 0,0 0-1 0 0,1 0 0 0 0,-1 0 0 0 0,0 0 1 0 0,0-1-1 0 0,0 1 0 0 0,0 0 1 0 0,0 0-1 0 0,0 0 0 0 0,1 0 1 0 0,-1 0-1 0 0,0 0 0 0 0,0 0 1 0 0,0 0-1 0 0,0 0 0 0 0,0 0 1 0 0,1 0-1 0 0,-1 0 0 0 0,0 0 1 0 0,0 0-1 0 0,0 0 0 0 0,0 0 1 0 0,0 0-1 0 0,1 0 0 0 0,-1 0 0 0 0,0 0 1 0 0,0 0-1 0 0,0 1 0 0 0,0-1 1 0 0,0 0-1 0 0,1 0 0 0 0,-1 0 1 0 0,0 0-1 0 0,0 0 0 0 0,0 0 1 0 0,0 0-1 0 0,0 0 0 0 0,0 1 1 0 0,0-1-1 0 0,0 0 0 0 0,0 0 1 0 0,1 0-1 0 0,-1 0 0 0 0,0 0 1 0 0,0 0-1 0 0,0 1 0 0 0,0-1 0 0 0,0 0 1 0 0,0 0-1 0 0,0 0 0 0 0,0 0 1 0 0,0 0-1 0 0,0 1 0 0 0,0-1 1 0 0,0 0-1 0 0,0 0 0 0 0,-2 17 1404 0 0,-9 18-975 0 0,-8 7 60 0 0,-35 55-1 0 0,8-15-409 0 0,-86 187-81 0 0,25 9-339 0 0,105-271-261 0 0,0 0 0 0 0,1 0 0 0 0,0 0 0 0 0,0 0 0 0 0,1 9 0 0 0</inkml:trace>
  <inkml:trace contextRef="#ctx0" brushRef="#br0" timeOffset="1">243 627 5527 0 0,'0'0'423'0'0,"-1"1"-278"0"0,-5 7 2652 0 0,0 1-1 0 0,1-1 0 0 0,-5 11 0 0 0,7-13-1947 0 0,0 1-1 0 0,0-1 1 0 0,1 1-1 0 0,0 0 1 0 0,-1 8-1 0 0,3-10-730 0 0,-1-1-1 0 0,1 0 0 0 0,0 0 1 0 0,0 0-1 0 0,0 1 0 0 0,1-1 1 0 0,-1 0-1 0 0,1 0 0 0 0,0 0 1 0 0,1 0-1 0 0,-1 0 0 0 0,0 0 1 0 0,1 0-1 0 0,0-1 0 0 0,0 1 1 0 0,0 0-1 0 0,1-1 0 0 0,-1 1 1 0 0,1-1-1 0 0,0 0 0 0 0,0 0 0 0 0,6 5 1 0 0,-3-3-141 0 0,0-1 1 0 0,0 0 0 0 0,1 0 0 0 0,-1 0-1 0 0,1-1 1 0 0,0 0 0 0 0,0 0-1 0 0,0-1 1 0 0,1 0 0 0 0,-1 0-1 0 0,1-1 1 0 0,-1 0 0 0 0,1 0-1 0 0,-1 0 1 0 0,1-1 0 0 0,-1 0-1 0 0,1-1 1 0 0,9-1 0 0 0,-4 0-681 0 0,-1 0 1 0 0,1-1-1 0 0,-1 0 1 0 0,1-1 0 0 0,17-8-1 0 0,-9 1-1417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0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75 12695 0 0,'4'-11'708'0'0,"-2"2"113"0"0,0 1 0 0 0,1 0 0 0 0,0-1 0 0 0,0 1 1 0 0,9-13 2612 0 0,-12 23-3058 0 0,-1 9-205 0 0,0-1 0 0 0,-1 0 0 0 0,0 1 0 0 0,0-1 0 0 0,-1 0 0 0 0,-7 15 0 0 0,-32 61 252 0 0,34-70-348 0 0,-94 173 357 0 0,-36 70 17 0 0,81-146-433 0 0,-97 216-432 0 0,151-319 417 0 0,-1 0-1 0 0,-3 18 0 0 0,7-25-1 0 0,-1 0 0 0 0,1 0 0 0 0,0 0 0 0 0,0 1 0 0 0,0-1 0 0 0,0 0-1 0 0,0 0 1 0 0,1 0 0 0 0,-1 0 0 0 0,1 0 0 0 0,0 0 0 0 0,0 0 0 0 0,2 4-1 0 0,-2-6-90 0 0,1 0-1 0 0,-1-1 1 0 0,0 1-1 0 0,0-1 1 0 0,0 1-1 0 0,0-1 1 0 0,0 0-1 0 0,1 1 1 0 0,-1-1-1 0 0,0 0 0 0 0,0 0 1 0 0,1 0-1 0 0,-1 0 1 0 0,0 0-1 0 0,0 0 1 0 0,1 0-1 0 0,0 0 1 0 0,0 0-57 0 0,9-2-814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91 2759 0 0,'58'-42'-25'0'0,"9"-6"11192"0"0,-68 52-10590 0 0,1 0 0 0 0,-1 0 0 0 0,0 0 1 0 0,0 1-1 0 0,0-1 0 0 0,0 0 0 0 0,-1-1 1 0 0,1 1-1 0 0,-1 0 0 0 0,-3 4 1 0 0,-5 7-611 0 0,-13 15 1 0 0,3-5 733 0 0,-25 38 71 0 0,3 3-1 0 0,-43 89 1 0 0,-7 51-361 0 0,-32 64-324 0 0,100-219-78 0 0,-83 160-7 0 0,77-159-7 0 0,-46 93-65 0 0,75-143-15 0 0,1 0-272 0 0,0-2 294 0 0,-1 1 0 0 0,1-1 0 0 0,0 1 1 0 0,0-1-1 0 0,0 0 0 0 0,0 1 1 0 0,0-1-1 0 0,0 0 0 0 0,0 1 1 0 0,0-1-1 0 0,0 1 0 0 0,0-1 0 0 0,0 0 1 0 0,0 1-1 0 0,0-1 0 0 0,0 1 1 0 0,0-1-1 0 0,0 0 0 0 0,0 1 0 0 0,0-1 1 0 0,0 0-1 0 0,1 1 0 0 0,-1-1 1 0 0,0 0-1 0 0,1 1 0 0 0,2 0-321 0 0,0 0 1 0 0,0-1-1 0 0,0 0 0 0 0,1 0 1 0 0,-1 0-1 0 0,0 0 0 0 0,4 0 1 0 0,-5-1-280 0 0,0 1-1 0 0,0-1 1 0 0,0 1 0 0 0,0-1 0 0 0,0 0 0 0 0,0 0 0 0 0,0 0 0 0 0,2-1 0 0 0,8-9-4768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9215 0 0,'-16'3'780'0'0,"0"0"-1"0"0,1 1 1 0 0,-1 1-1 0 0,-29 13 3838 0 0,51-15-4424 0 0,0-1 0 0 0,0 0 1 0 0,0 0-1 0 0,0-1 0 0 0,0 0 0 0 0,1 0 1 0 0,9 1-1 0 0,50-5 865 0 0,-54 2-805 0 0,-11 1-241 0 0,217-19 2189 0 0,2-19-399 0 0,-176 28-1523 0 0,435-87 2387 0 0,-473 96-2671 0 0,0 0 1 0 0,0 0-1 0 0,1 1 0 0 0,-1 0 1 0 0,0 0-1 0 0,0 0 0 0 0,1 1 1 0 0,-1 0-1 0 0,12 4 0 0 0,-16-4-132 0 0,-2 2-59 0 0,0 0-1 0 0,-1 0 1 0 0,1 0-1 0 0,-1 0 1 0 0,0 0-1 0 0,0 0 1 0 0,0-1 0 0 0,0 1-1 0 0,0 0 1 0 0,0 0-1 0 0,-1-1 1 0 0,-2 5-1 0 0,-2 0-1185 0 0,0 0 1 0 0,0-1-1 0 0,-8 7 0 0 0,2-3-5593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6911 0 0,'-2'1'2748'0'0,"-25"29"4359"0"0,1 1-3309 0 0,15-16-3094 0 0,1 1 0 0 0,1 0 1 0 0,0 0-1 0 0,-10 29 1 0 0,-15 69 250 0 0,8-23-1500 0 0,23-85-265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88 177 6447 0 0,'1'3'298'0'0,"-1"5"-178"0"0,1 0 1 0 0,-1 0 0 0 0,0 1-1 0 0,-1-1 1 0 0,-2 10 0 0 0,1-10 772 0 0,0-1-1 0 0,0 1 1 0 0,-1-1 0 0 0,0 0 0 0 0,0 0 0 0 0,-1 0 0 0 0,0-1 0 0 0,0 1 0 0 0,-1-1 0 0 0,-6 8 0 0 0,5-8-538 0 0,0-1 0 0 0,1 0 0 0 0,-12 8 1707 0 0,16-13-2032 0 0,1-1 0 0 0,-1 1 0 0 0,1 0 0 0 0,0 0 0 0 0,-1-1 0 0 0,1 1 1 0 0,-1 0-1 0 0,1-1 0 0 0,0 1 0 0 0,-1 0 0 0 0,1-1 0 0 0,0 1 0 0 0,0 0 0 0 0,-1-1 0 0 0,1 1 0 0 0,0-1 1 0 0,0 1-1 0 0,-1-1 0 0 0,1 1 0 0 0,0 0 0 0 0,0-1 0 0 0,0 1 0 0 0,0-1 0 0 0,0 1 0 0 0,0-1 0 0 0,0 0 1 0 0,-1-13 244 0 0,2 4-240 0 0,1 1 0 0 0,0 0 0 0 0,0 0 0 0 0,1 0 0 0 0,1 0 0 0 0,-1 1 0 0 0,10-16 0 0 0,-1 5-41 0 0,1 0 0 0 0,16-19-1 0 0,-20 28-1 0 0,0 1 0 0 0,0 0-1 0 0,1 0 1 0 0,0 1 0 0 0,1 1-1 0 0,0-1 1 0 0,0 2 0 0 0,0-1-1 0 0,22-7 1 0 0,-24 11 33 0 0,0 0-1 0 0,0 1 1 0 0,0 0 0 0 0,0 0 0 0 0,1 1-1 0 0,-1 0 1 0 0,1 1 0 0 0,-1 0 0 0 0,0 0-1 0 0,1 1 1 0 0,-1 0 0 0 0,0 1 0 0 0,0 0-1 0 0,12 4 1 0 0,-17-4 16 0 0,0-1 0 0 0,0 1-1 0 0,-1 0 1 0 0,1 1 0 0 0,-1-1-1 0 0,1 1 1 0 0,-1-1 0 0 0,0 1-1 0 0,0 0 1 0 0,0 0 0 0 0,-1 0-1 0 0,1 1 1 0 0,-1-1 0 0 0,0 1-1 0 0,0-1 1 0 0,0 1 0 0 0,0 0-1 0 0,0-1 1 0 0,-1 1 0 0 0,2 8-1 0 0,-1-5 19 0 0,-1-1 0 0 0,0 0-1 0 0,-1 1 1 0 0,0-1 0 0 0,0 1 0 0 0,0-1-1 0 0,-1 0 1 0 0,0 1 0 0 0,0-1-1 0 0,-1 0 1 0 0,1 1 0 0 0,-6 10-1 0 0,3-8-43 0 0,-1 0-1 0 0,0 0 0 0 0,0 0 0 0 0,-8 9 0 0 0,12-17-89 0 0,1-4-228 0 0,1 1 264 0 0,0 0 0 0 0,0 0 0 0 0,0 0 0 0 0,0 0 0 0 0,0 0 0 0 0,0 0 0 0 0,3-3-1 0 0,0-2-37 0 0,13-21-70 0 0,1 0 0 0 0,1 1 0 0 0,30-32 0 0 0,-37 46 83 0 0,1 1-1 0 0,1 0 1 0 0,0 1-1 0 0,0 0 1 0 0,1 1-1 0 0,0 1 1 0 0,30-13-1 0 0,-34 17 191 0 0,-1 1 1 0 0,1 1-1 0 0,-1 0 0 0 0,1 1 0 0 0,0 0 1 0 0,0 0-1 0 0,14 1 0 0 0,-22 1-95 0 0,0 0 0 0 0,-1 0 0 0 0,1 0 0 0 0,0 0 0 0 0,0 1 0 0 0,-1-1 0 0 0,1 1 0 0 0,0 0 0 0 0,-1 0 0 0 0,1 0 0 0 0,-1 0 0 0 0,1 1 1 0 0,-1-1-1 0 0,0 1 0 0 0,1-1 0 0 0,-1 1 0 0 0,0 0 0 0 0,0 0 0 0 0,0-1 0 0 0,0 2 0 0 0,-1-1 0 0 0,1 0 0 0 0,0 0 0 0 0,-1 1 0 0 0,0-1 0 0 0,1 0 0 0 0,-1 1 0 0 0,0-1 0 0 0,0 1 0 0 0,0 0 0 0 0,-1-1 0 0 0,1 1 0 0 0,-1 0 0 0 0,1 3 0 0 0,0 11 71 0 0,0 0 0 0 0,-1 0 1 0 0,0 0-1 0 0,-2 0 0 0 0,0 0 0 0 0,-6 21 0 0 0,-35 95-151 0 0,30-95-12 0 0,6-11-736 0 0,7-26 336 0 0,10-3-2238 0 0,1-3 1123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0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400 111 15231 0 0,'-7'9'1622'0'0,"-1"4"-1034"0"0,-11 28 0 0 0,17-37-298 0 0,1 0-1 0 0,-1 1 0 0 0,1-1 0 0 0,1 0 0 0 0,-1 1 0 0 0,0-1 1 0 0,1 0-1 0 0,0 1 0 0 0,0-1 0 0 0,0 1 0 0 0,1-1 0 0 0,0 6 1 0 0,0-9-209 0 0,-1 0 1 0 0,1 0 0 0 0,-1 0-1 0 0,1 0 1 0 0,-1 0 0 0 0,1 0 0 0 0,0 0-1 0 0,-1 0 1 0 0,1-1 0 0 0,0 1 0 0 0,0 0-1 0 0,0 0 1 0 0,-1 0 0 0 0,1-1-1 0 0,0 1 1 0 0,0 0 0 0 0,0-1 0 0 0,2 1-1 0 0,-1 0 38 0 0,1 0 0 0 0,0 0-1 0 0,0 0 1 0 0,1 0-1 0 0,-1-1 1 0 0,5 1-1 0 0,1-1 14 0 0,-1 0 0 0 0,1-1 0 0 0,-1 0 0 0 0,11-3 0 0 0,3-1-55 0 0,-1-2-1 0 0,1 0 1 0 0,-2-2-1 0 0,24-12 1 0 0,-36 17-115 0 0,-1 0 0 0 0,0-1 1 0 0,0 0-1 0 0,0 0 1 0 0,-1-1-1 0 0,0 0 0 0 0,0 0 1 0 0,0 0-1 0 0,-1 0 1 0 0,0-1-1 0 0,0 0 1 0 0,0 0-1 0 0,-1-1 0 0 0,4-9 1 0 0,-7 14-27 0 0,0 0-1 0 0,-1 0 1 0 0,1-1 0 0 0,-1 1 0 0 0,0 0-1 0 0,0 0 1 0 0,0-1 0 0 0,0 1 0 0 0,-1 0-1 0 0,1 0 1 0 0,-1-1 0 0 0,1 1 0 0 0,-1 0 0 0 0,-1 0-1 0 0,-1-5 1 0 0,1 4-21 0 0,0 0-1 0 0,0 1 1 0 0,0-1 0 0 0,-1 1-1 0 0,1 0 1 0 0,-1-1 0 0 0,0 1-1 0 0,0 0 1 0 0,0 1 0 0 0,0-1-1 0 0,0 1 1 0 0,-4-3-1 0 0,5 4 62 0 0,0 0 0 0 0,0 1-1 0 0,0-1 1 0 0,-1 1 0 0 0,1-1-1 0 0,0 1 1 0 0,0 0 0 0 0,0 0-1 0 0,0 0 1 0 0,0 0 0 0 0,-1 0-1 0 0,1 0 1 0 0,0 1 0 0 0,0-1-1 0 0,0 1 1 0 0,0 0 0 0 0,0-1-1 0 0,0 1 1 0 0,-2 1 0 0 0,-4 2 4 0 0,0 1 0 0 0,0 0 0 0 0,-8 6 0 0 0,-328 270 676 0 0,329-268-636 0 0,-83 75 21 0 0,85-74-14 0 0,0 0 0 0 0,1 1 0 0 0,0 1 0 0 0,-16 29 0 0 0,26-41-3 0 0,0 1-1 0 0,0-1 1 0 0,0 1 0 0 0,1 0-1 0 0,0-1 1 0 0,0 1 0 0 0,0 0 0 0 0,0 0-1 0 0,1 0 1 0 0,-1 0 0 0 0,1 0 0 0 0,1 6-1 0 0,0-8 9 0 0,-1 0 0 0 0,1 0 0 0 0,0-1 0 0 0,0 1 0 0 0,0 0-1 0 0,0 0 1 0 0,1-1 0 0 0,-1 1 0 0 0,1 0 0 0 0,-1-1 0 0 0,1 1 0 0 0,0-1-1 0 0,0 0 1 0 0,0 0 0 0 0,0 0 0 0 0,1 0 0 0 0,-1 0 0 0 0,0 0 0 0 0,1 0-1 0 0,-1-1 1 0 0,4 2 0 0 0,14 6 84 0 0,1-1-1 0 0,0-1 1 0 0,0-1-1 0 0,0-1 1 0 0,1-1-1 0 0,33 2 1 0 0,-25-4-342 0 0,-1-2 1 0 0,1-2-1 0 0,-1 0 1 0 0,41-9-1 0 0,-47 5-996 0 0,-1-1-53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 6911 0 0,'0'0'6802'0'0,"0"0"-6627"0"0,0 0 0 0 0,0-1 0 0 0,0 1 0 0 0,-1 0 0 0 0,1-1 0 0 0,0 1 0 0 0,-1 0-1 0 0,1-1 1 0 0,0 1 0 0 0,0 0 0 0 0,-1 0 0 0 0,1-1 0 0 0,0 1 0 0 0,-1 0 0 0 0,1 0 0 0 0,-1 0 0 0 0,1-1 0 0 0,0 1 0 0 0,-1 0 0 0 0,1 0 0 0 0,-1 0 0 0 0,1 0 0 0 0,0 0 0 0 0,-1 0 0 0 0,-5 4-54 0 0,0 0 0 0 0,1 0 0 0 0,0 1-1 0 0,0 0 1 0 0,0 0 0 0 0,1 0 0 0 0,-1 0 0 0 0,-3 8-1 0 0,-29 52 473 0 0,32-56-515 0 0,-49 101 220 0 0,49-99-465 0 0,3-3 299 0 0,2-4-2325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385 799 10447 0 0,'0'0'480'0'0,"-1"2"-10"0"0,-3 27 5648 0 0,4-29-6012 0 0,14-13 1440 0 0,16-24-970 0 0,74-125 755 0 0,-82 126-1291 0 0,43-85 20 0 0,-4 7-97 0 0,-40 80-226 0 0,-3-2 1 0 0,16-41-1 0 0,-25 53 169 0 0,-1 0 0 0 0,-1-1-1 0 0,-2 0 1 0 0,4-34 0 0 0,-9 55 71 0 0,1 0-1 0 0,-1 0 1 0 0,-1 0 0 0 0,1 1-1 0 0,-1-7 1 0 0,-3 1 12 0 0,4 9 11 0 0,0-1 0 0 0,-1 1 0 0 0,1 0 0 0 0,0-1 0 0 0,0 1 0 0 0,-1 0 0 0 0,1-1 0 0 0,0 1 0 0 0,0 0 0 0 0,-1 0 0 0 0,1-1 0 0 0,0 1 0 0 0,-1 0 0 0 0,1 0 0 0 0,0 0 0 0 0,-1 0 0 0 0,1-1 0 0 0,-1 1 0 0 0,1 0 0 0 0,-1 0 0 0 0,-1 0 0 0 0,0 1 0 0 0,0-1 0 0 0,1 1 0 0 0,-1 0 0 0 0,0-1 0 0 0,0 1 0 0 0,1 0 0 0 0,-1 0 0 0 0,1 0 0 0 0,-1 0 0 0 0,1 1 0 0 0,-1-1 0 0 0,1 0 0 0 0,0 0 0 0 0,-3 4 0 0 0,-19 25 0 0 0,21-26 0 0 0,-44 72 0 0 0,-68 154 0 0 0,114-229 0 0 0,-112 265 0 0 0,-65 135 11 0 0,159-368 6 0 0,-1-1-1 0 0,-1-1 1 0 0,-2-1 0 0 0,-1 0 0 0 0,-1-2-1 0 0,-54 48 1 0 0,71-70-43 0 0,0 0 1 0 0,-1-1-1 0 0,0 0 0 0 0,-9 5 1 0 0,-5-3-2864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5527 0 0,'1'2'423'0'0,"0"1"-267"0"0,1 0 1 0 0,-1 0-1 0 0,0 0 0 0 0,-1 0 0 0 0,1 0 1 0 0,0 0-1 0 0,-1 1 0 0 0,0-1 1 0 0,0 0-1 0 0,0 0 0 0 0,0 1 0 0 0,0-1 1 0 0,-1 0-1 0 0,1 0 0 0 0,-1 0 1 0 0,0 0-1 0 0,0 0 0 0 0,0 0 0 0 0,-2 4 1 0 0,-4 9 2042 0 0,0-1 1 0 0,-12 18-1 0 0,-36 50 2121 0 0,-35 38-2453 0 0,-3 5-858 0 0,-223 311 400 0 0,201-264-1727 0 0,86-127 228 0 0,16-26-579 0 0,-12 26 0 0 0,8 0-7602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15631 0 0,'0'0'1418'0'0,"0"2"-1168"0"0,2 17-101 0 0,3-14-64 0 0,-3-4-23 0 0,-1 1-23 0 0,1-1-1 0 0,-1 0 0 0 0,1 1 1 0 0,0-1-1 0 0,-1 0 0 0 0,1 0 1 0 0,0 0-1 0 0,0 0 0 0 0,0-1 0 0 0,-1 1 1 0 0,1 0-1 0 0,0-1 0 0 0,0 0 1 0 0,0 1-1 0 0,0-1 0 0 0,0 0 1 0 0,4 0-1 0 0,2 0 89 0 0,0-1-1 0 0,0-1 0 0 0,9-2 1 0 0,-11 3-43 0 0,212-70 2023 0 0,-85 25-1033 0 0,-116 41-1114 0 0,0 1-1 0 0,0 1 0 0 0,1 0 0 0 0,27 0 1 0 0,-44 3-254 0 0,0 0 1 0 0,-1 0 0 0 0,1 0 0 0 0,0 0 0 0 0,-1 1 0 0 0,1-1 0 0 0,0 0 0 0 0,0 0-1 0 0,-1 0 1 0 0,1 0 0 0 0,0 1 0 0 0,-1-1 0 0 0,1 0 0 0 0,0 1 0 0 0,0 0 0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40 3223 0 0,'2'-2'143'0'0,"6"-2"690"0"0,9-9-1895 0 0,-7 5 3892 0 0,2-4 3637 0 0,-10 18-2620 0 0,0 0-3654 0 0,-3-1-94 0 0,0 0 0 0 0,0 0-1 0 0,0 0 1 0 0,0-1 0 0 0,-1 1 0 0 0,0 0 0 0 0,1-1 0 0 0,-2 0-1 0 0,1 1 1 0 0,-6 6 0 0 0,2-1 29 0 0,-36 63 308 0 0,-137 242 966 0 0,103-175-1024 0 0,-125 232-212 0 0,153-284-638 0 0,-69 98 0 0 0,110-180 342 0 0,5-5-1072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78 1839 0 0,'-3'1'83'0'0,"-38"18"10"0"0,25-9 302 0 0,15-6 871 0 0,0-2 145 0 0,1-2-1056 0 0,0 1-1 0 0,-1 0 1 0 0,1 0 0 0 0,0-1-1 0 0,0 1 1 0 0,-1 0-1 0 0,1 0 1 0 0,0 0-1 0 0,0-1 1 0 0,0 1-1 0 0,0 0 1 0 0,0 0-1 0 0,0 0 1 0 0,0 0-1 0 0,0-1 1 0 0,0 1-1 0 0,1 0 1 0 0,-1 0-1 0 0,0-1 1 0 0,0 1-1 0 0,1 0 1 0 0,-1 0 0 0 0,1-1-1 0 0,-1 1 1 0 0,0 0-1 0 0,1-1 1 0 0,-1 1-1 0 0,1 0 1 0 0,0 0-1 0 0,1 1-138 0 0,0 0 1 0 0,1 0-1 0 0,-1 0 0 0 0,0 0 0 0 0,1 0 0 0 0,2 1 1 0 0,0-1-98 0 0,1 0 0 0 0,-1 0 1 0 0,0 0-1 0 0,1-1 1 0 0,-1 0-1 0 0,1 0 1 0 0,-1-1-1 0 0,8 1 1 0 0,46-4 897 0 0,-54 2-945 0 0,41-5 822 0 0,1-1 1 0 0,77-25 0 0 0,84-47-597 0 0,-143 52-4183 0 0,-46 19-2926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12 3223 0 0,'3'0'143'0'0,"-2"0"-71"0"0,17-12 14472 0 0,-18 15-14411 0 0,-52 160 1421 0 0,30-102-1216 0 0,-22 61-168 0 0,-6-3 0 0 0,-4-1 0 0 0,-90 140 0 0 0,18-80-31 0 0,120-172-86 0 0,6-6-49 0 0,0-1-1 0 0,-1 1 1 0 0,1 0-1 0 0,0-1 1 0 0,0 1 0 0 0,-1-1-1 0 0,1 1 1 0 0,0 0-1 0 0,0-1 1 0 0,-1 1-1 0 0,1-1 1 0 0,0 1-1 0 0,0-1 1 0 0,0 1 0 0 0,0 0-1 0 0,0-1 1 0 0,0 0-1 0 0,0-3-19 0 0,0 1 0 0 0,0-1-1 0 0,1 1 1 0 0,0-1 0 0 0,-1 1-1 0 0,1 0 1 0 0,1-1 0 0 0,1-5 0 0 0,16-26-357 0 0,-16 31 331 0 0,20-32-371 0 0,3 0 0 0 0,52-57 0 0 0,-72 88 431 0 0,-1 0-1 0 0,0 1 1 0 0,1 0 0 0 0,0 0-1 0 0,0 0 1 0 0,0 1 0 0 0,1 0-1 0 0,10-4 1 0 0,-16 6 4 0 0,0 1 0 0 0,0 0 0 0 0,0 0 0 0 0,0 0 0 0 0,0-1 0 0 0,0 1 0 0 0,0 0 0 0 0,0 0 0 0 0,1 0 0 0 0,-1 1 0 0 0,0-1 0 0 0,0 0 0 0 0,0 0 0 0 0,0 1 0 0 0,0-1 0 0 0,0 0 1 0 0,0 1-1 0 0,0-1 0 0 0,0 1 0 0 0,0-1 0 0 0,-1 1 0 0 0,1 0 0 0 0,0-1 0 0 0,0 1 0 0 0,0 0 0 0 0,-1 0 0 0 0,1-1 0 0 0,0 1 0 0 0,0 1 0 0 0,1 1 62 0 0,0-1-1 0 0,0 1 1 0 0,-1 0 0 0 0,1 0-1 0 0,-1 0 1 0 0,0 0 0 0 0,1 5 0 0 0,0 3 14 0 0,-1 1 0 0 0,0-1 0 0 0,-1 0 1 0 0,0 0-1 0 0,0 1 0 0 0,-2-1 1 0 0,-2 12-1 0 0,-22 76 490 0 0,21-87-588 0 0,3-8 0 0 0,0 1 0 0 0,0-1 0 0 0,1 0 0 0 0,0 1 0 0 0,0-1 0 0 0,-1 10 0 0 0,1-2-48 0 0,1-9-194 0 0,3-3-1357 0 0,0 0 1063 0 0,0 0-1 0 0,0-1 1 0 0,1 1 0 0 0,-1-1 0 0 0,0 1 0 0 0,0-1 0 0 0,4-2 0 0 0,8-5-5406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42 127 1375 0 0,'2'-1'107'0'0,"5"0"1490"0"0,0-1 0 0 0,0 1 1 0 0,0 1-1 0 0,1 0 0 0 0,-1 0 0 0 0,0 0 0 0 0,0 1 0 0 0,13 2 0 0 0,-10-1-1115 0 0,1-1-1 0 0,-1 0 0 0 0,0 0 0 0 0,13-2 0 0 0,-10 0-114 0 0,0-2 0 0 0,0 1 0 0 0,-1-1 0 0 0,1-1 0 0 0,-1 0 0 0 0,0-1 0 0 0,22-12 0 0 0,-32 16-328 0 0,0-1-1 0 0,0 0 1 0 0,0 1 0 0 0,-1-1 0 0 0,1 0-1 0 0,0 0 1 0 0,-1 0 0 0 0,1 0 0 0 0,1-4-1 0 0,11-29-24 0 0,-14 34-26 0 0,0 0 0 0 0,1 0 0 0 0,-1 1 0 0 0,0-1 0 0 0,0 0 0 0 0,0 0 1 0 0,0 0-1 0 0,0 0 0 0 0,0 0 0 0 0,-1 0 0 0 0,1 0 0 0 0,0 0 0 0 0,0 0 0 0 0,-1 0 0 0 0,1 0 0 0 0,0 1 0 0 0,-1-1 0 0 0,1 0 0 0 0,-1 0 0 0 0,1 0 0 0 0,-1 1 0 0 0,1-1 0 0 0,-1 0 0 0 0,-1-1 0 0 0,1 1-12 0 0,-1 0-1 0 0,1 0 1 0 0,0 0 0 0 0,-1 0-1 0 0,1 0 1 0 0,-1 0-1 0 0,1 1 1 0 0,-1-1-1 0 0,1 0 1 0 0,-1 1 0 0 0,-1-1-1 0 0,-2 1 6 0 0,1 0 0 0 0,-1 0 1 0 0,1 1-1 0 0,0-1 0 0 0,-1 1 0 0 0,1 0 0 0 0,0 0 0 0 0,0 1 1 0 0,0-1-1 0 0,0 1 0 0 0,-6 3 0 0 0,-7 5-88 0 0,-19 14 1 0 0,27-17 97 0 0,-19 13 73 0 0,-47 45 0 0 0,64-53-35 0 0,0-1 0 0 0,1 1 0 0 0,0 1 0 0 0,1 0 0 0 0,1 0 0 0 0,-11 22 0 0 0,16-29 14 0 0,1 0 1 0 0,0-1-1 0 0,0 1 1 0 0,1 0-1 0 0,-1 1 0 0 0,1-1 1 0 0,1 0-1 0 0,-1 0 1 0 0,1 0-1 0 0,0 1 0 0 0,1-1 1 0 0,0 8-1 0 0,0-11-24 0 0,0 1-1 0 0,1 0 1 0 0,-1-1 0 0 0,1 1-1 0 0,0-1 1 0 0,0 1-1 0 0,0-1 1 0 0,0 0 0 0 0,0 0-1 0 0,1 0 1 0 0,-1 0-1 0 0,1 0 1 0 0,0-1-1 0 0,0 1 1 0 0,0-1 0 0 0,0 0-1 0 0,0 0 1 0 0,0 0-1 0 0,1 0 1 0 0,-1 0 0 0 0,5 1-1 0 0,2 0 13 0 0,0 0 0 0 0,1-1-1 0 0,0 0 1 0 0,-1 0 0 0 0,1-1-1 0 0,0 0 1 0 0,16-2 0 0 0,4-1-499 0 0,40-9 0 0 0,-13-4-2478 0 0,-37 8-3746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66 8751 0 0,'14'-9'273'0'0,"6"-6"37"0"0,2 1-1 0 0,28-13 7237 0 0,-50 30-7472 0 0,-1 6 33 0 0,-1 0 0 0 0,0 0-1 0 0,-1 0 1 0 0,0 0 0 0 0,0 0-1 0 0,-9 16 1 0 0,-36 52 649 0 0,19-31-313 0 0,-246 461 1579 0 0,224-408-1914 0 0,18-37-27 0 0,-28 71 0 0 0,-17 61-133 0 0,77-192-167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11519 0 0,'0'0'1376'0'0,"2"2"-386"0"0,1 2-710 0 0,1-1 1 0 0,0 1-1 0 0,0-1 1 0 0,0 0-1 0 0,0 0 1 0 0,0 0 0 0 0,1-1-1 0 0,-1 1 1 0 0,1-1-1 0 0,0 0 1 0 0,0-1-1 0 0,-1 1 1 0 0,1-1-1 0 0,0 0 1 0 0,10 1 0 0 0,7 0-48 0 0,1-2 1 0 0,29-2 0 0 0,-52 2-227 0 0,46-4 642 0 0,-1-2-1 0 0,55-15 1 0 0,85-33 595 0 0,-80 22-754 0 0,-42 14-848 0 0,100-16 1 0 0,-160 33-592 0 0,10 1-2682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106 390 10135 0 0,'-5'14'540'0'0,"0"-1"0"0"0,-2 0 0 0 0,0 1 0 0 0,0-2 0 0 0,-17 22 0 0 0,21-31-196 0 0,1-1 0 0 0,0 0-1 0 0,-1 1 1 0 0,1-1 0 0 0,-1 0-1 0 0,0-1 1 0 0,1 1 0 0 0,-5 1 0 0 0,5-2 252 0 0,2-1-544 0 0,-1 0 0 0 0,1 0 1 0 0,0 0-1 0 0,-1 0 0 0 0,1 0 1 0 0,-1 0-1 0 0,1 0 0 0 0,0 0 1 0 0,-1 0-1 0 0,1 0 0 0 0,-1 0 1 0 0,1 0-1 0 0,0 0 0 0 0,-1 0 1 0 0,1-1-1 0 0,0 1 0 0 0,-1 0 1 0 0,1 0-1 0 0,-1 0 0 0 0,1-1 1 0 0,0 1-1 0 0,0 0 1 0 0,-1-1-1 0 0,1 1 0 0 0,0 0 1 0 0,-1 0-1 0 0,1-1 0 0 0,0 1 1 0 0,0 0-1 0 0,0-1 0 0 0,-1 1 1 0 0,1-1-1 0 0,-7-10 643 0 0,6 8-560 0 0,0-1 1 0 0,1 1-1 0 0,-1-1 0 0 0,1 0 0 0 0,0 1 0 0 0,0-1 0 0 0,0 1 0 0 0,0-1 1 0 0,0 0-1 0 0,1 1 0 0 0,0-1 0 0 0,-1 1 0 0 0,4-6 0 0 0,1-6 157 0 0,14-25-1 0 0,-15 34-223 0 0,7-16 60 0 0,2 2-1 0 0,0 0 1 0 0,2 0 0 0 0,0 1 0 0 0,1 1 0 0 0,26-24-1 0 0,-3 7-108 0 0,2-4 25 0 0,85-60 0 0 0,-113 91-401 0 0,0 0 0 0 0,21-10 0 0 0,-29 16 184 0 0,0 0 0 0 0,0 1 0 0 0,0 0 0 0 0,0 0-1 0 0,0 0 1 0 0,0 0 0 0 0,0 1 0 0 0,1-1 0 0 0,-1 1-1 0 0,0 1 1 0 0,7 0 0 0 0,2 2-1950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122 122 5983 0 0,'0'0'9468'0'0,"-2"1"-8561"0"0,-7 11-435 0 0,1 0 0 0 0,0 0 0 0 0,1 0 0 0 0,-8 18 0 0 0,11-23-267 0 0,-10 22 404 0 0,1 1-1 0 0,1 0 1 0 0,2 1-1 0 0,-7 34 1 0 0,14-28-208 0 0,3-30-297 0 0,0-6-90 0 0,1-1 0 0 0,-1 1 0 0 0,0-1 0 0 0,0 1 0 0 0,1 0-1 0 0,-1-1 1 0 0,0 1 0 0 0,1-1 0 0 0,-1 1 0 0 0,1-1 0 0 0,-1 1 0 0 0,0-1-1 0 0,1 1 1 0 0,-1-1 0 0 0,1 0 0 0 0,0 1 0 0 0,-1-1 0 0 0,1 0 0 0 0,-1 1 0 0 0,1-1-1 0 0,-1 0 1 0 0,1 0 0 0 0,0 1 0 0 0,-1-1 0 0 0,1 0 0 0 0,0 0 0 0 0,-1 0-1 0 0,1 0 1 0 0,-1 0 0 0 0,1 0 0 0 0,0 0 0 0 0,0 0 0 0 0,23-2 400 0 0,-17 0-310 0 0,0 0 0 0 0,0-1-1 0 0,0 0 1 0 0,0 0 0 0 0,-1-1 0 0 0,1 1 0 0 0,5-6-1 0 0,41-36 523 0 0,-40 33-495 0 0,145-135 226 0 0,-128 121-770 0 0,-2-1-1 0 0,0-2 1 0 0,-2 0 0 0 0,33-51-1 0 0,-55 75-99 0 0,5-6-135 0 0,-7 5-3265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12151 0 0,'2'2'555'0'0,"12"10"176"0"0,-2-1 29 0 0,0-1 0 0 0,15 10 0 0 0,-21-17-383 0 0,0 0 0 0 0,1 0 0 0 0,-1-1 0 0 0,0 0 0 0 0,1 0 1 0 0,-1 0-1 0 0,1-1 0 0 0,0 0 0 0 0,-1 0 0 0 0,1-1 0 0 0,0 1 1 0 0,0-1-1 0 0,-1-1 0 0 0,1 0 0 0 0,7-1 0 0 0,-4-2-270 0 0,0 1 1 0 0,-1-2-1 0 0,1 0 0 0 0,-1 0 0 0 0,0 0 1 0 0,-1-1-1 0 0,9-7 0 0 0,-10 7-81 0 0,32-29 87 0 0,-28 23-102 0 0,-2-1-11 0 0,-5 2 0 0 0,-4 10-2 0 0,0 1 1 0 0,0-1-1 0 0,-1 0 0 0 0,1 1 0 0 0,0-1 0 0 0,0 1 1 0 0,0-1-1 0 0,-1 1 0 0 0,1-1 0 0 0,0 0 0 0 0,-1 1 0 0 0,1-1 1 0 0,0 1-1 0 0,-1-1 0 0 0,1 1 0 0 0,0 0 0 0 0,-1-1 1 0 0,1 1-1 0 0,-1-1 0 0 0,1 1 0 0 0,-1 0 0 0 0,1-1 1 0 0,-1 1-1 0 0,1 0 0 0 0,-1 0 0 0 0,0-1 0 0 0,1 1 1 0 0,-1 0-1 0 0,1 0 0 0 0,-1 0 0 0 0,0 0 0 0 0,1 0 1 0 0,-1 0-1 0 0,1 0 0 0 0,-2 0 0 0 0,-21 2-81 0 0,9 2 64 0 0,1 1-1 0 0,0 1 1 0 0,0 0-1 0 0,1 0 0 0 0,0 1 1 0 0,0 1-1 0 0,0 0 1 0 0,-10 10-1 0 0,5-4 10 0 0,1 2-1 0 0,1 0 1 0 0,1 1 0 0 0,-18 26-1 0 0,26-34 5 0 0,-1 1 1 0 0,2 0-1 0 0,0 0 0 0 0,0 1 0 0 0,1 0 0 0 0,0-1 0 0 0,0 2 1 0 0,2-1-1 0 0,-1 0 0 0 0,-1 23 0 0 0,4-30-2 0 0,0 0 0 0 0,0-1 0 0 0,1 1-1 0 0,-1 0 1 0 0,1-1 0 0 0,0 1 0 0 0,0-1 0 0 0,0 1-1 0 0,0-1 1 0 0,1 1 0 0 0,-1-1 0 0 0,1 0 0 0 0,0 0-1 0 0,0 1 1 0 0,0-1 0 0 0,4 3 0 0 0,-3-3 7 0 0,0 0 1 0 0,1 0-1 0 0,-1-1 1 0 0,1 0-1 0 0,0 1 0 0 0,0-1 1 0 0,0-1-1 0 0,0 1 1 0 0,0-1-1 0 0,0 1 1 0 0,9 0-1 0 0,0 0-35 0 0,0-1 0 0 0,-1-1-1 0 0,1 0 1 0 0,0-1 0 0 0,0 0 0 0 0,0-1 0 0 0,-1 0-1 0 0,14-5 1 0 0,-17 4-578 0 0,0 0-1 0 0,15-8 0 0 0,-3-1-1341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11375 0 0,'3'-16'627'0'0,"9"-26"-1"0"0,-10 36-379 0 0,1 0-1 0 0,0 0 1 0 0,1 0 0 0 0,-1 0 0 0 0,1 0 0 0 0,7-8-1 0 0,16-15 979 0 0,0 1-1 0 0,2 2 0 0 0,44-31 0 0 0,-42 36-808 0 0,1 1-1 0 0,1 2 0 0 0,1 2 0 0 0,0 0 1 0 0,1 3-1 0 0,50-14 0 0 0,-73 25-278 0 0,-1-1 1 0 0,1 1-1 0 0,1 1 0 0 0,-1 0 0 0 0,0 1 0 0 0,0 0 1 0 0,0 1-1 0 0,0 0 0 0 0,18 5 0 0 0,-21-4-36 0 0,1 1-1 0 0,-1 1 0 0 0,0 0 1 0 0,0 0-1 0 0,0 1 0 0 0,-1 0 1 0 0,1 0-1 0 0,-1 1 0 0 0,0 0 0 0 0,-1 1 1 0 0,14 13-1 0 0,-16-13-51 0 0,0-1 0 0 0,0 1 0 0 0,-1 0 0 0 0,0 0 0 0 0,0 1 0 0 0,-1-1 0 0 0,0 1 0 0 0,0 0 0 0 0,-1-1 0 0 0,0 1 0 0 0,0 0 0 0 0,-1 1 0 0 0,0-1 0 0 0,-1 0 0 0 0,1 0 0 0 0,-2 0 0 0 0,1 0 0 0 0,-1 1 0 0 0,0-1 0 0 0,-1 0 0 0 0,0 0 0 0 0,-4 13 0 0 0,1-9-28 0 0,-1 1 1 0 0,1 0 0 0 0,-2-1-1 0 0,0 0 1 0 0,0-1 0 0 0,-1 0-1 0 0,-1 0 1 0 0,0 0 0 0 0,0-1-1 0 0,-1-1 1 0 0,0 0-1 0 0,-21 15 1 0 0,14-13-93 0 0,-1-1-1 0 0,0-1 1 0 0,-1-1-1 0 0,0 0 1 0 0,0-2-1 0 0,0 0 1 0 0,-1-1-1 0 0,1-1 1 0 0,-1 0-1 0 0,-1-2 1 0 0,1-1-1 0 0,0 0 1 0 0,0-1-1 0 0,-1-1 1 0 0,-38-8-1 0 0,46 6-102 0 0,0-1 1 0 0,0 0-1 0 0,1-1 0 0 0,0-1 0 0 0,-17-9 1 0 0,-14-12-1800 0 0,3-1-3601 0 0,28 18-677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109 276 10911 0 0,'0'0'4716'0'0,"-1"3"-4116"0"0,-1 3-404 0 0,0-1-1 0 0,0 1 0 0 0,-1-1 1 0 0,1 0-1 0 0,-1 1 1 0 0,-1-1-1 0 0,1-1 0 0 0,-1 1 1 0 0,0 0-1 0 0,-8 7 1 0 0,3-4 21 0 0,0 0 1 0 0,-1-1-1 0 0,0 0 1 0 0,-16 9 0 0 0,24-16 44 0 0,5-10-175 0 0,-2 5-86 0 0,2-5 7 0 0,1 1 1 0 0,1 0-1 0 0,0 0 0 0 0,0 0 0 0 0,0 0 0 0 0,1 1 1 0 0,1 0-1 0 0,7-8 0 0 0,65-55-50 0 0,-59 54 14 0 0,-2 2 0 0 0,1 1-1 0 0,0 0 1 0 0,33-16 0 0 0,-41 24 48 0 0,0 1 0 0 0,1 1 1 0 0,-1 0-1 0 0,1 1 1 0 0,0 0-1 0 0,0 0 1 0 0,0 2-1 0 0,19-2 1 0 0,-30 3 10 0 0,1 0 0 0 0,0 0 0 0 0,-1 1 0 0 0,1-1 0 0 0,-1 0 0 0 0,1 0 0 0 0,-1 1 0 0 0,1-1 0 0 0,0 1 0 0 0,-1-1 0 0 0,0 1 0 0 0,1 0 0 0 0,-1 0 0 0 0,1 0 0 0 0,-1 0 0 0 0,0-1 0 0 0,0 2 0 0 0,1-1 0 0 0,-1 0 0 0 0,0 0 0 0 0,0 0 0 0 0,1 3 0 0 0,0-1-22 0 0,-1 1 0 0 0,1-1 0 0 0,-1 1 0 0 0,0 0 0 0 0,0-1 0 0 0,0 1 0 0 0,-1 0 0 0 0,1 0 0 0 0,-1 0 0 0 0,0-1 0 0 0,-1 8 0 0 0,-1 9-9 0 0,0-15 0 0 0,0-1 0 0 0,-4 9 0 0 0,-1-1 0 0 0,5-9 7 0 0,-1-1 0 0 0,1 0-1 0 0,-1 0 1 0 0,0 0 0 0 0,1 0-1 0 0,-1 0 1 0 0,-4 1 0 0 0,0 0 3 0 0,4-5-7 0 0,4-5-6 0 0,-1 7 3 0 0,3-8 0 0 0,-1 0 0 0 0,1 1 0 0 0,0 0 0 0 0,0-1 0 0 0,1 1 0 0 0,0 0 0 0 0,0 1 0 0 0,1-1 0 0 0,10-10 0 0 0,-2 3 0 0 0,0 1 0 0 0,1 1 0 0 0,18-13 0 0 0,-16 13-1 0 0,4-2-17 0 0,39-22 1 0 0,-52 32 14 0 0,0 1 1 0 0,0 0-1 0 0,0 1 1 0 0,1-1-1 0 0,-1 2 1 0 0,1-1-1 0 0,-1 1 1 0 0,1 0-1 0 0,0 0 1 0 0,8 1-1 0 0,8 3 3 0 0,-20-1 0 0 0,8 4 0 0 0,-9-4 0 0 0,2 1 0 0 0,4 15 0 0 0,-7-11 19 0 0,0 0-1 0 0,0-1 0 0 0,0 1 1 0 0,-1 0-1 0 0,0 0 1 0 0,-1 0-1 0 0,0 0 0 0 0,0 0 1 0 0,0 0-1 0 0,-1 0 1 0 0,0 0-1 0 0,0 0 0 0 0,-3 6 1 0 0,-1 6 28 0 0,-2-1 1 0 0,0 0 0 0 0,-14 26-1 0 0,-1-5-161 0 0,17-31-142 0 0,4-6-46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56 7831 0 0,'0'0'706'0'0,"-1"2"-328"0"0,0-1-11 0 0,0 0-1 0 0,0 1 0 0 0,1-1 0 0 0,-1 1 0 0 0,0-1 0 0 0,1 0 1 0 0,-1 1-1 0 0,1 0 0 0 0,0-1 0 0 0,-1 1 0 0 0,1-1 1 0 0,0 1-1 0 0,0-1 0 0 0,0 1 0 0 0,0 0 0 0 0,0-1 0 0 0,0 1 1 0 0,1 2-1 0 0,0-3-280 0 0,0 0 0 0 0,-1 0-1 0 0,1 0 1 0 0,0 0 0 0 0,0 0 0 0 0,0 0 0 0 0,0 0 0 0 0,0 0-1 0 0,1 0 1 0 0,-1-1 0 0 0,0 1 0 0 0,0 0 0 0 0,0-1 0 0 0,1 1-1 0 0,-1-1 1 0 0,0 1 0 0 0,1-1 0 0 0,-1 0 0 0 0,0 1 0 0 0,1-1 0 0 0,-1 0-1 0 0,3 0 1 0 0,2 0 80 0 0,1 0 1 0 0,-1 0-1 0 0,0 0 0 0 0,0-1 0 0 0,1 0 0 0 0,-1 0 1 0 0,7-3-1 0 0,42-18 539 0 0,-44 18-662 0 0,1-1 2 0 0,-6 3-54 0 0,-1 0 1 0 0,-1 0 0 0 0,1-1-1 0 0,0 0 1 0 0,-1 1 0 0 0,1-1-1 0 0,-1-1 1 0 0,0 1 0 0 0,0-1-1 0 0,4-4 1 0 0,-8 8-15 0 0,1 0-1 0 0,-1 0 1 0 0,1-1 0 0 0,-1 1-1 0 0,0-1 1 0 0,1 1 0 0 0,-1 0 0 0 0,1-1-1 0 0,-1 1 1 0 0,0-1 0 0 0,1 1-1 0 0,-1-1 1 0 0,0 1 0 0 0,0-1-1 0 0,1 1 1 0 0,-1-1 0 0 0,0 1 0 0 0,0-1-1 0 0,0 1 1 0 0,0-1 0 0 0,0 1-1 0 0,0-1 1 0 0,0 1 0 0 0,0-1 0 0 0,0 1-1 0 0,0-1 1 0 0,0 0 0 0 0,0 1-1 0 0,0-1 1 0 0,0 1 0 0 0,0-1 0 0 0,0 1-1 0 0,-1-1 1 0 0,1 1 0 0 0,0-1-1 0 0,0 1 1 0 0,-1-1 0 0 0,1 1-1 0 0,0-1 1 0 0,-1 1 0 0 0,1 0 0 0 0,0-1-1 0 0,-1 1 1 0 0,1-1 0 0 0,-1 1-1 0 0,1 0 1 0 0,-1-1 0 0 0,1 1 0 0 0,-1 0-1 0 0,1 0 1 0 0,-1 0 0 0 0,1-1-1 0 0,-2 1 1 0 0,-1-1-42 0 0,0-1 1 0 0,-1 1-1 0 0,1 1 0 0 0,-1-1 1 0 0,1 0-1 0 0,-6 1 0 0 0,-1 0-11 0 0,0 1-1 0 0,0 1 1 0 0,1 0-1 0 0,-1 0 0 0 0,0 1 1 0 0,1 0-1 0 0,-1 1 1 0 0,1 0-1 0 0,-13 7 1 0 0,-9 8 102 0 0,-35 28 1 0 0,45-31 76 0 0,0-1-46 0 0,-64 51 296 0 0,70-54-306 0 0,1 1-1 0 0,1 1 0 0 0,-18 24 1 0 0,29-36-43 0 0,1-1 0 0 0,0 1 1 0 0,0 0-1 0 0,0-1 0 0 0,0 1 1 0 0,0 0-1 0 0,0 0 0 0 0,0 0 1 0 0,1 0-1 0 0,-1 0 0 0 0,1 0 1 0 0,-1 0-1 0 0,1 0 0 0 0,0 0 0 0 0,0 0 1 0 0,0 0-1 0 0,0 0 0 0 0,0 0 1 0 0,0 0-1 0 0,1 0 0 0 0,-1 0 1 0 0,1 0-1 0 0,-1 0 0 0 0,1 0 0 0 0,0 0 1 0 0,0 0-1 0 0,0-1 0 0 0,0 1 1 0 0,0 0-1 0 0,0 0 0 0 0,0-1 1 0 0,0 1-1 0 0,1-1 0 0 0,-1 1 0 0 0,1-1 1 0 0,-1 0-1 0 0,1 1 0 0 0,0-1 1 0 0,-1 0-1 0 0,1 0 0 0 0,0 0 1 0 0,0 0-1 0 0,3 1 0 0 0,3 1 33 0 0,0 0-1 0 0,0-1 1 0 0,0 0-1 0 0,0 0 1 0 0,0-1 0 0 0,1 0-1 0 0,-1-1 1 0 0,11 0-1 0 0,-5-1-337 0 0,0 0-1 0 0,-1-1 1 0 0,1-1-1 0 0,15-4 1 0 0,-5-1-5849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45 7831 0 0,'0'0'603'0'0,"9"-10"7544"0"0,-9 9-8088 0 0,0 0 0 0 0,0 0 0 0 0,0 1 0 0 0,0-1 0 0 0,0 0 1 0 0,0 1-1 0 0,0-1 0 0 0,0 0 0 0 0,0 0 0 0 0,-1 1 0 0 0,1-1 1 0 0,0 0-1 0 0,0 1 0 0 0,0-1 0 0 0,-1 0 0 0 0,-3-2-12 0 0,1 1 0 0 0,-1-1-1 0 0,1 1 1 0 0,-1 0 0 0 0,0 0 0 0 0,0 1-1 0 0,0-1 1 0 0,0 1 0 0 0,0 0 0 0 0,-1 0-1 0 0,1 0 1 0 0,0 0 0 0 0,0 1 0 0 0,-1 0-1 0 0,1 0 1 0 0,0 0 0 0 0,-1 0-1 0 0,-6 2 1 0 0,-3 1 102 0 0,0 0 0 0 0,0 0 0 0 0,0 1-1 0 0,-20 10 1 0 0,21-7-46 0 0,-1 0 0 0 0,1 1-1 0 0,1 0 1 0 0,0 1 0 0 0,0 0 0 0 0,0 1-1 0 0,-12 14 1 0 0,18-16-25 0 0,-1-1 1 0 0,1 1-1 0 0,1 0 0 0 0,-1 1 0 0 0,1-1 0 0 0,1 1 0 0 0,0 0 1 0 0,0 0-1 0 0,0 1 0 0 0,1-1 0 0 0,-3 18 0 0 0,6-25-32 0 0,1 0 1 0 0,-1-1-1 0 0,0 1 0 0 0,0 0 0 0 0,1 0 0 0 0,-1 0 0 0 0,1-1 1 0 0,-1 1-1 0 0,1 0 0 0 0,0 0 0 0 0,0-1 0 0 0,1 4 0 0 0,-1-4-22 0 0,0 0-14 0 0,-1-1-1 0 0,1 1 1 0 0,-1 0 0 0 0,1-1-1 0 0,-1 1 1 0 0,1-1 0 0 0,-1 1-1 0 0,1-1 1 0 0,0 1 0 0 0,-1-1-1 0 0,1 1 1 0 0,0-1-1 0 0,-1 0 1 0 0,1 1 0 0 0,0-1-1 0 0,0 0 1 0 0,-1 1 0 0 0,1-1-1 0 0,1 0 1 0 0,1 1 21 0 0,1 1 1 0 0,1-1-1 0 0,0 0 1 0 0,0 0-1 0 0,0 0 1 0 0,0-1-1 0 0,0 0 1 0 0,0 0 0 0 0,0 0-1 0 0,0 0 1 0 0,-1-1-1 0 0,8-1 1 0 0,9-3 96 0 0,27-11 0 0 0,-24 8-52 0 0,-4 2-191 0 0,-1-1-1 0 0,0-1 1 0 0,-1-1 0 0 0,0 0 0 0 0,0-1-1 0 0,18-14 1 0 0,-34 22-117 0 0,-2 1-408 0 0,0 1 596 0 0,-1-1 0 0 0,1 1 0 0 0,0-1 0 0 0,0 1 0 0 0,-1-1 0 0 0,1 1 0 0 0,0-1 0 0 0,-1 1 1 0 0,1-1-1 0 0,0 1 0 0 0,-1 0 0 0 0,1-1 0 0 0,-1 1 0 0 0,1 0 0 0 0,-1-1 0 0 0,1 1 0 0 0,-1 0 0 0 0,1-1 0 0 0,-1 1 0 0 0,1 0 0 0 0,-1 0 0 0 0,1 0 0 0 0,-1 0 0 0 0,1-1 0 0 0,-1 1 0 0 0,0 0 0 0 0,-17-1-1114 0 0,17 1 579 0 0,-7 0 939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140 194 2303 0 0,'0'0'3659'0'0,"-2"1"-2818"0"0,-13 5 710 0 0,0 0 1 0 0,1 2-1 0 0,0 0 0 0 0,0 0 0 0 0,-23 19 0 0 0,20-11-137 0 0,16-15-1182 0 0,-1 0 0 0 0,1 0 0 0 0,0 1 0 0 0,0-1 1 0 0,0 0-1 0 0,1 0 0 0 0,-1 1 0 0 0,0-1 0 0 0,0 0 0 0 0,1 1 1 0 0,-1-1-1 0 0,0 4 0 0 0,14-1 321 0 0,-10-4-491 0 0,1 0-1 0 0,-1-1 0 0 0,1 1 1 0 0,-1 0-1 0 0,1-1 0 0 0,-1 0 1 0 0,0 0-1 0 0,7-3 0 0 0,28-14 274 0 0,-29 14-246 0 0,17-13 14 0 0,0 0-1 0 0,-1-1 1 0 0,-1-2-1 0 0,27-27 0 0 0,14-11-26 0 0,-53 48-65 0 0,12-11-85 0 0,1 1-1 0 0,33-18 1 0 0,-56 36 10 0 0,-2 3-132 0 0,0 0 191 0 0,0 0 0 0 0,0-1 1 0 0,0 1-1 0 0,0 0 0 0 0,1 0 1 0 0,-1-1-1 0 0,0 1 0 0 0,0 0 1 0 0,1 0-1 0 0,-1-1 1 0 0,0 1-1 0 0,1 0 0 0 0,0 0 1 0 0,1 2 4 0 0,-1 1 1 0 0,1-1 0 0 0,-1 0 0 0 0,1 0 0 0 0,-1 1-1 0 0,1 5 1 0 0,2 6-1 0 0,-3-10 8 0 0,0 0 1 0 0,1 1-1 0 0,-1-1 0 0 0,2 0 0 0 0,-1 0 1 0 0,0-1-1 0 0,1 1 0 0 0,0 0 1 0 0,0-1-1 0 0,0 0 0 0 0,0 1 0 0 0,1-1 1 0 0,0-1-1 0 0,0 1 0 0 0,0 0 0 0 0,0-1 1 0 0,7 4-1 0 0,-6-3 27 0 0,-1-1 1 0 0,1 0-1 0 0,-1 1 1 0 0,0 0-1 0 0,0 0 0 0 0,0 0 1 0 0,5 9-1 0 0,-3 1 25 0 0,-5-10-58 0 0,0 0-1 0 0,-1 0 1 0 0,1 0 0 0 0,-1 0-1 0 0,0 0 1 0 0,0 0-1 0 0,-1 0 1 0 0,1 0 0 0 0,-1-1-1 0 0,0 1 1 0 0,0 0-1 0 0,0 0 1 0 0,-1 0 0 0 0,1-1-1 0 0,-4 6 1 0 0,-1 5-90 0 0,-7 27-1 0 0,13-41-79 0 0,-1 1-1 0 0,1 0 1 0 0,0-1-1 0 0,0 1 1 0 0,0-1-1 0 0,-1 1 0 0 0,1 0 1 0 0,0-1-1 0 0,0 1 1 0 0,0-1-1 0 0,0 1 0 0 0,0 0 1 0 0,0-1-1 0 0,0 1 1 0 0,0-1-1 0 0,0 1 1 0 0,1 0-1 0 0,-1-1 0 0 0,0 1 1 0 0,0-1-1 0 0,0 1 1 0 0,1 0-1 0 0,-1-1 0 0 0,0 1 1 0 0,1-1-1 0 0,-1 1 1 0 0,0-1-1 0 0,1 1 0 0 0,-1-1 1 0 0,1 0-1 0 0,-1 1 1 0 0,1-1-1 0 0,-1 1 1 0 0,1-1-1 0 0,-1 0 0 0 0,1 1 1 0 0,-1-1-1 0 0,1 0 1 0 0,-1 0-1 0 0,1 0 0 0 0,0 1 1 0 0,0-1-1 0 0,14 4-6379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244 217 3223 0 0,'0'0'1494'0'0,"1"3"-165"0"0,2 3 123 0 0,0 1-370 0 0,-1 1-1 0 0,1-1 1 0 0,-1 1 0 0 0,0-1-1 0 0,-1 1 1 0 0,1 7 0 0 0,-2-12-971 0 0,-1-1-1 0 0,1 1 1 0 0,-1-1 0 0 0,0 0 0 0 0,0 0-1 0 0,1 0 1 0 0,-1 1 0 0 0,-1-1 0 0 0,1 0-1 0 0,0 0 1 0 0,0 0 0 0 0,-1 0 0 0 0,1-1-1 0 0,-1 1 1 0 0,0 0 0 0 0,1-1 0 0 0,-1 1-1 0 0,0-1 1 0 0,0 1 0 0 0,0-1 0 0 0,-2 1-1 0 0,-7 5 73 0 0,-1-2 0 0 0,-19 8-1 0 0,24-10-21 0 0,-3 1-63 0 0,-1-1 1 0 0,1 0-1 0 0,-1-1 0 0 0,-20 3 0 0 0,25-5-49 0 0,-1 0 1 0 0,1 0-1 0 0,-1 0 0 0 0,1-1 1 0 0,0 0-1 0 0,-1 0 0 0 0,1-1 1 0 0,0 1-1 0 0,-8-5 0 0 0,12 5-26 0 0,0 0 0 0 0,0 0 0 0 0,0-1 0 0 0,0 1 0 0 0,1-1-1 0 0,-1 1 1 0 0,0-1 0 0 0,1 0 0 0 0,0 1 0 0 0,-1-1 0 0 0,1 0 0 0 0,0 0 0 0 0,0 0-1 0 0,0 0 1 0 0,0 0 0 0 0,0 0 0 0 0,0 0 0 0 0,1-1 0 0 0,-1 1 0 0 0,1 0-1 0 0,0 0 1 0 0,-1-1 0 0 0,1-2 0 0 0,0-2 16 0 0,0 0 0 0 0,1 0 0 0 0,0 0 0 0 0,0 0 0 0 0,0 1 0 0 0,3-10 0 0 0,2-1-30 0 0,0 1 1 0 0,1 0 0 0 0,0 0 0 0 0,1 1 0 0 0,1 0 0 0 0,0 1 0 0 0,1 0-1 0 0,1 0 1 0 0,21-21 0 0 0,-20 23-35 0 0,1 1 0 0 0,0 0-1 0 0,1 1 1 0 0,22-13 0 0 0,-30 20 12 0 0,0 0 1 0 0,1 1-1 0 0,-1 0 0 0 0,0-1 1 0 0,1 2-1 0 0,-1-1 0 0 0,1 1 1 0 0,0 0-1 0 0,0 1 0 0 0,-1-1 1 0 0,1 1-1 0 0,0 0 0 0 0,0 1 1 0 0,8 2-1 0 0,202 50-31 0 0,-186-44 301 0 0,-29-8-224 0 0,-1 0 0 0 0,1-1 0 0 0,-1 1 0 0 0,1 0 0 0 0,-1 0 0 0 0,1 0 0 0 0,-1 0 0 0 0,1 0 0 0 0,-1 0 0 0 0,0 0 0 0 0,0 0-1 0 0,1 1 1 0 0,-1-1 0 0 0,0 0 0 0 0,1 3 0 0 0,1 8 107 0 0,-3-10-130 0 0,-1 1 0 0 0,1 0 0 0 0,0-1 0 0 0,-1 1 0 0 0,0 0 0 0 0,1-1 0 0 0,-1 1 0 0 0,0-1 0 0 0,-1 1 0 0 0,1-1 0 0 0,-2 3 0 0 0,-21 28 28 0 0,14-21-28 0 0,-2 2 6 0 0,-1 0 0 0 0,0-1-1 0 0,-1-1 1 0 0,0 0 0 0 0,-1 0-1 0 0,-1-2 1 0 0,1 0 0 0 0,-2-1-1 0 0,1-1 1 0 0,-1 0 0 0 0,-23 7-1 0 0,23-11-149 0 0,0 0 0 0 0,0-1 0 0 0,0 0 0 0 0,0-2 0 0 0,0 0 0 0 0,-1-1 0 0 0,-20-2 0 0 0,36 1-180 0 0,1 1 95 0 0,0 1 0 0 0,0-1 0 0 0,0 0 0 0 0,0 0 0 0 0,0-1 0 0 0,0 1 1 0 0,0 0-1 0 0,-1 0 0 0 0,1 0 0 0 0,0-1 0 0 0,0 1 0 0 0,0-1 1 0 0,0 1-1 0 0,0 0 0 0 0,1-1 0 0 0,-1 0 0 0 0,0 1 0 0 0,0-1 1 0 0,0 0-1 0 0,0 1 0 0 0,0-1 0 0 0,1 0 0 0 0,-1 0 0 0 0,0 0 1 0 0,1 1-1 0 0,-1-1 0 0 0,1 0 0 0 0,-1 0 0 0 0,0-1 0 0 0,2-10-1207 0 0,2-1-28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12 12607 0 0,'16'-11'1143'0'0,"-45"32"-870"0"0,11-9-177 0 0,0 1 0 0 0,-16 15 0 0 0,-24 36 452 0 0,-70 101 0 0 0,107-137-460 0 0,-43 64 649 0 0,-62 115 0 0 0,115-187-574 0 0,0 1 1 0 0,2 0 0 0 0,1 1 0 0 0,0 0-1 0 0,-6 35 1 0 0,12-47-145 0 0,0-1 1 0 0,-1 1-1 0 0,0 0 0 0 0,0-1 0 0 0,-1 0 0 0 0,0 0 1 0 0,-6 10-1 0 0,7-15-284 0 0,0 0-1 0 0,0 0 1 0 0,-1 0 0 0 0,1 0 0 0 0,-1 0 0 0 0,0-1 0 0 0,0 1-1 0 0,0-1 1 0 0,0 0 0 0 0,-1-1 0 0 0,1 1 0 0 0,-1-1 0 0 0,0 1-1 0 0,-9 1 1 0 0,10-3-3343 0 0,-7 1-944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6911 0 0,'0'0'1055'0'0,"3"0"-710"0"0,16-6 341 0 0,-17 5-817 0 0,0 2 458 0 0,-1 1-119 0 0,1 0-1 0 0,0 0 1 0 0,0 0 0 0 0,-1 0 0 0 0,1 1 0 0 0,-1-1 0 0 0,0 0-1 0 0,0 1 1 0 0,0-1 0 0 0,0 1 0 0 0,0-1 0 0 0,0 1 0 0 0,-1-1 0 0 0,1 1-1 0 0,-1 0 1 0 0,0-1 0 0 0,0 1 0 0 0,0 4 0 0 0,0 9 1462 0 0,-4 29-1 0 0,3-41-1520 0 0,-1 65 2202 0 0,2-50-1718 0 0,0-17-353 0 0,0 0-7 0 0,-9 18 123 0 0,8-19 328 0 0,2-4-568 0 0,1-16-49 0 0,1 0-1 0 0,2 1 1 0 0,0-1-1 0 0,0 1 1 0 0,10-18-1 0 0,0 1 169 0 0,34-52-1 0 0,-37 67-286 0 0,2 1 0 0 0,0 0 0 0 0,23-23 0 0 0,-26 32-2 0 0,0 1 1 0 0,0 0-1 0 0,1 0 0 0 0,0 1 1 0 0,0 1-1 0 0,23-11 0 0 0,-16 10-387 0 0,28-7 1 0 0,-45 14 135 0 0,1 2-333 0 0,3 1 175 0 0,0 0-1 0 0,1 0 1 0 0,-1 1 0 0 0,0 0-1 0 0,-1 0 1 0 0,1 1-1 0 0,0 0 1 0 0,-1 0 0 0 0,0 0-1 0 0,9 9 1 0 0,-13-11-920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13039 0 0,'0'0'1186'0'0,"1"3"-898"0"0,1 11 290 0 0,-1-1-1 0 0,0 0 1 0 0,0 1 0 0 0,-1-1 0 0 0,-1 1 0 0 0,-3 21 0 0 0,1-27-263 0 0,0-1 1 0 0,0 1-1 0 0,-1-1 0 0 0,-5 9 1 0 0,3-6 76 0 0,-15 24 320 0 0,20-32-641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14135 0 0,'-14'12'309'0'0,"1"0"-1"0"0,0 2 0 0 0,1-1 0 0 0,-16 25 1 0 0,-2 1-315 0 0,-69 78 46 0 0,25-31 260 0 0,-81 122 0 0 0,143-189-45 0 0,1 1-1 0 0,-10 27 0 0 0,16-37-86 0 0,2 1-1 0 0,-1 0 1 0 0,2 0-1 0 0,-1 0 1 0 0,2 0 0 0 0,-2 15-1 0 0,4-25-167 0 0,-1 0 0 0 0,0 0-1 0 0,0 0 1 0 0,1 0 0 0 0,-1-1-1 0 0,0 1 1 0 0,1 0 0 0 0,-1 0-1 0 0,1 0 1 0 0,-1-1 0 0 0,1 1-1 0 0,-1 0 1 0 0,1-1 0 0 0,0 1-1 0 0,-1 0 1 0 0,1-1 0 0 0,0 1-1 0 0,-1-1 1 0 0,1 1 0 0 0,0-1-1 0 0,0 1 1 0 0,0-1 0 0 0,1 1 0 0 0,19 5-1146 0 0,-6-8-91 0 0,2-4-61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8287 0 0,'0'0'4330'0'0,"-1"3"-2426"0"0,0 7-1491 0 0,-1-1 0 0 0,-1 0 0 0 0,0 1 1 0 0,0-1-1 0 0,-1 0 0 0 0,-9 16 1 0 0,-38 53-449 0 0,31-48 562 0 0,-88 160 2019 0 0,67-111-1599 0 0,22-44-628 0 0,-70 145 898 0 0,80-158-1099 0 0,2-1 0 0 0,0 1-1 0 0,2 0 1 0 0,0 0 0 0 0,1 1-1 0 0,-1 39 1 0 0,2-4 162 0 0,3-47-248 0 0,0-9-123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44 5983 0 0,'52'-43'15499'0'0,"-51"58"-14889"0"0,-2-3-479 0 0,0 0 0 0 0,0 1-1 0 0,-2-1 1 0 0,-6 23-1 0 0,-23 48 48 0 0,20-54-69 0 0,-78 177 504 0 0,58-141-434 0 0,-45 66 0 0 0,-42 32-97 0 0,21-29-299 0 0,85-114-1377 0 0,-20 38 1 0 0,28-48-9 0 0</inkml:trace>
  <inkml:trace contextRef="#ctx0" brushRef="#br0" timeOffset="1">602 608 13359 0 0,'0'0'1210'0'0,"-1"2"-996"0"0,-6 16 1409 0 0,-2 0-1 0 0,0 0 0 0 0,-1-1 0 0 0,-20 26 1 0 0,4-5-816 0 0,3-4-315 0 0,9-15 18 0 0,-20 39 1 0 0,9-6-1115 0 0,23-38-416 0 0</inkml:trace>
  <inkml:trace contextRef="#ctx0" brushRef="#br0" timeOffset="2">1010 313 12207 0 0,'0'0'1320'0'0,"5"11"-9240"0"0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38 13559 0 0,'47'-27'1448'0'0,"-28"18"-1419"0"0,-15 8-12 0 0,-1 1 28 0 0,-1 0 1862 0 0,-15 0-1655 0 0,-9 2-149 0 0,-1 2 1 0 0,1 0-1 0 0,0 1 1 0 0,1 2 0 0 0,-1 0-1 0 0,1 1 1 0 0,1 1 0 0 0,0 1-1 0 0,-27 17 1 0 0,15-5 87 0 0,2 0 0 0 0,0 2-1 0 0,2 1 1 0 0,-45 52 0 0 0,67-71-191 0 0,1 0 0 0 0,0 0 0 0 0,1 1 0 0 0,-1 0 0 0 0,-5 13 0 0 0,7-5 0 0 0,4-12 12 0 0,-1 1-1 0 0,1-1 1 0 0,0 0 0 0 0,0 0-1 0 0,0 1 1 0 0,1-1-1 0 0,-1 0 1 0 0,1 0-1 0 0,-1 0 1 0 0,1-1 0 0 0,0 1-1 0 0,0 0 1 0 0,0-1-1 0 0,1 1 1 0 0,-1-1 0 0 0,0 0-1 0 0,1 1 1 0 0,0-1-1 0 0,0-1 1 0 0,-1 1-1 0 0,1 0 1 0 0,0-1 0 0 0,4 2-1 0 0,4 2 55 0 0,1-1 0 0 0,0 0 0 0 0,0 0 0 0 0,23 2 0 0 0,-11-3 34 0 0,1-1-1 0 0,-1-1 0 0 0,29-2 1 0 0,-38-1-401 0 0,0 0 1 0 0,-1 0 0 0 0,0-1-1 0 0,0-1 1 0 0,0-1-1 0 0,22-9 1 0 0,-16 2-1099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5063 0 0,'0'0'390'0'0,"-2"1"-252"0"0,-3 1 309 0 0,0 1-1 0 0,1 0 1 0 0,-1 0-1 0 0,1 1 1 0 0,-1-1-1 0 0,1 1 1 0 0,0 0-1 0 0,-4 5 0 0 0,-28 41 5567 0 0,25-34-5758 0 0,-65 97 1325 0 0,-73 150 1 0 0,90-148-1508 0 0,-107 157 1 0 0,149-251-259 0 0,-27 29 0 0 0,41-48 119 0 0,-4 2 42 0 0,7-4 19 0 0,0 0 1 0 0,-1 0 0 0 0,1 0 0 0 0,0 0 0 0 0,-1 0 0 0 0,1 0 0 0 0,0 0 0 0 0,-1 0 0 0 0,1 0 0 0 0,0 0 0 0 0,-1 0 0 0 0,1 0 0 0 0,0-1 0 0 0,0 1 0 0 0,-1 0 0 0 0,1 0 0 0 0,0 0-1 0 0,-1 0 1 0 0,1 0 0 0 0,0-1 0 0 0,0 1 0 0 0,-1 0 0 0 0,1 0 0 0 0,0 0 0 0 0,0-1 0 0 0,0 1 0 0 0,-1 0 0 0 0,1 0 0 0 0,0-1 0 0 0,0 1 0 0 0,0 0 0 0 0,0 0 0 0 0,-1-1-1 0 0,1 1 1 0 0,0 0 0 0 0,0-1 0 0 0,0 1 0 0 0,0 0 0 0 0,0-1 0 0 0,0 1 0 0 0,0 0 0 0 0,0 0 0 0 0,0-1 0 0 0,0 1 0 0 0,0 0 0 0 0,0-1 0 0 0,0 1 0 0 0,0-14-71 0 0,1 5 39 0 0,1 1 0 0 0,0-1 0 0 0,1 1 0 0 0,0 0 0 0 0,0-1 0 0 0,1 1 0 0 0,0 1 0 0 0,0-1-1 0 0,1 1 1 0 0,5-8 0 0 0,9-9-185 0 0,33-31-1 0 0,-28 31-17 0 0,1 2-1 0 0,31-23 1 0 0,-46 39 264 0 0,0-1 0 0 0,0 1-1 0 0,0 1 1 0 0,1 0 0 0 0,0 0 0 0 0,0 1 0 0 0,1 0 0 0 0,-1 1 0 0 0,19-3 0 0 0,-25 6 31 0 0,0 0 0 0 0,0 1 0 0 0,0-1 1 0 0,0 1-1 0 0,0 0 0 0 0,0 0 0 0 0,0 0 0 0 0,-1 1 1 0 0,1 0-1 0 0,0 0 0 0 0,-1 0 0 0 0,1 0 0 0 0,-1 1 1 0 0,0 0-1 0 0,0 0 0 0 0,0 0 0 0 0,0 0 0 0 0,0 1 1 0 0,-1-1-1 0 0,1 1 0 0 0,-1 0 0 0 0,0 0 0 0 0,0 0 0 0 0,-1 0 1 0 0,1 1-1 0 0,-1-1 0 0 0,4 10 0 0 0,-6-10-22 0 0,1 0 0 0 0,0-1-1 0 0,-1 1 1 0 0,0 0 0 0 0,0 0-1 0 0,0-1 1 0 0,0 1 0 0 0,-2 6-1 0 0,1-4 26 0 0,0 2 9 0 0,-1 0 1 0 0,0 0-1 0 0,0 0 1 0 0,-1-1-1 0 0,-4 10 1 0 0,1-2-24 0 0,1-1 0 0 0,-6 22 0 0 0,7-23-18 0 0,0-3-1318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8751 0 0,'0'0'6898'0'0,"-1"3"-5012"0"0,-13 37-462 0 0,-25 49 0 0 0,-2 2-432 0 0,38-82-1168 0 0,-1 0 0 0 0,1 0-1 0 0,-1 10 1 0 0,2-10-984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14135 0 0,'0'3'647'0'0,"-3"9"-498"0"0,0 1 0 0 0,-1-1 1 0 0,0 0-1 0 0,-1 0 0 0 0,-12 21 0 0 0,4-7 147 0 0,-305 634 2210 0 0,300-624-2502 0 0,-28 53-1518 0 0,35-72 648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14 364 9671 0 0,'-3'-8'336'0'0,"1"-1"1"0"0,-1 1-1 0 0,-1-14 0 0 0,3 20-49 0 0,1-1 0 0 0,0 1 0 0 0,0-1 1 0 0,0 1-1 0 0,0 0 0 0 0,0-1 0 0 0,1 1 1 0 0,-1-1-1 0 0,1 1 0 0 0,0 0 0 0 0,-1-1 1 0 0,1 1-1 0 0,0 0 0 0 0,0 0 0 0 0,1-1 0 0 0,-1 1 1 0 0,3-3-1 0 0,20-19-44 0 0,1 1-1 0 0,1 2 1 0 0,54-36 0 0 0,-32 24-369 0 0,-28 19 61 0 0,10-8-56 0 0,48-25 0 0 0,-69 42 205 0 0,0 1 0 0 0,0 0 0 0 0,1 0 0 0 0,-1 1 0 0 0,1 0 0 0 0,0 1 0 0 0,0 0 0 0 0,0 0-1 0 0,0 1 1 0 0,13 1 0 0 0,-19 0 2 0 0,0 0-1 0 0,0 1 1 0 0,0 0-1 0 0,0 0 1 0 0,0 0-1 0 0,-1 0 1 0 0,1 0-1 0 0,0 1 1 0 0,-1 0-1 0 0,1 0 1 0 0,-1 0-1 0 0,0 0 1 0 0,1 0-1 0 0,-1 1 1 0 0,3 3-1 0 0,-2-2 27 0 0,0 1-1 0 0,-1 0 1 0 0,1 0-1 0 0,-1 0 1 0 0,0 0-1 0 0,0 0 1 0 0,-1 1-1 0 0,0-1 1 0 0,2 8 0 0 0,-1-1 13 0 0,-1 0 1 0 0,0-1 0 0 0,0 1 0 0 0,-2 0 0 0 0,1 0 0 0 0,-2 0 0 0 0,1-1 0 0 0,-2 1 0 0 0,-3 19 0 0 0,-1-14 5 0 0,0 0 1 0 0,-1 0-1 0 0,-1-1 1 0 0,-1-1-1 0 0,0 1 1 0 0,0-1-1 0 0,-2-1 1 0 0,0 0 0 0 0,-1 0-1 0 0,0-1 1 0 0,-1-1-1 0 0,0 0 1 0 0,-22 16-1 0 0,27-24-55 0 0,0 1 0 0 0,0-2 0 0 0,0 1 0 0 0,0-1 0 0 0,-1 0 0 0 0,1 0 0 0 0,-1-1 0 0 0,0 0 0 0 0,1-1-1 0 0,-1 0 1 0 0,-11 0 0 0 0,6-1-340 0 0,1 0-1 0 0,0-1 0 0 0,0-1 1 0 0,0 0-1 0 0,0-1 0 0 0,-24-8 1 0 0,19 3-1983 0 0,2-2-5109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 11055 0 0,'0'0'506'0'0,"0"-1"-10"0"0,0-6-164 0 0,-11 12 1540 0 0,6-2-1588 0 0,2 0 0 0 0,-1 1 1 0 0,0-1-1 0 0,1 1 0 0 0,-1 0 1 0 0,1 0-1 0 0,0 0 0 0 0,-4 7 1 0 0,-17 41-421 0 0,14-31 297 0 0,-16 46 889 0 0,-32 120 1 0 0,13-36-370 0 0,32-112-601 0 0,-35 69-1 0 0,29-74-164 0 0,-1-1 1 0 0,-2 0 0 0 0,-1-2-1 0 0,-1 0 1 0 0,-43 41-1 0 0,28-35-2312 0 0,37-36 1154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99 2303 0 0,'0'3'167'0'0,"7"19"1637"0"0,-4 2 3677 0 0,0-12-2351 0 0,-1-9-3021 0 0,0-1 0 0 0,0 1 0 0 0,0-1 0 0 0,0 1 0 0 0,5 3 0 0 0,-5-5-26 0 0,-1-1 0 0 0,1 1-1 0 0,-1-1 1 0 0,1 1 0 0 0,-1-1 0 0 0,1 0-1 0 0,-1 0 1 0 0,1 0 0 0 0,-1 0-1 0 0,1 0 1 0 0,0 0 0 0 0,2-1 0 0 0,2 0 257 0 0,-2 1-161 0 0,0 0-1 0 0,0-1 0 0 0,0 0 1 0 0,0 0-1 0 0,0 0 0 0 0,0 0 0 0 0,-1 0 1 0 0,1-1-1 0 0,0 0 0 0 0,3-2 1 0 0,35-26 1141 0 0,-21 13-791 0 0,-10 9-509 0 0,-1 0 0 0 0,0-1 1 0 0,0-1-1 0 0,-1 0 0 0 0,-1 0 1 0 0,1-1-1 0 0,-2 0 0 0 0,8-12 1 0 0,-14 21-452 0 0,-3 0-465 0 0,2 1 821 0 0,-1 0-1 0 0,0 0 1 0 0,0 0 0 0 0,0 0-1 0 0,0 0 1 0 0,0 0 0 0 0,0 0-1 0 0,0 0 1 0 0,0 1 0 0 0,0-1-1 0 0,0 0 1 0 0,-1 1 0 0 0,1-1-1 0 0,0 1 1 0 0,0-1 0 0 0,-1 1-1 0 0,1-1 1 0 0,-2 1 0 0 0,0 0-26 0 0,1 0 1 0 0,-1 0-1 0 0,0 0 0 0 0,1 0 1 0 0,-1 0-1 0 0,0 1 1 0 0,1-1-1 0 0,-6 3 0 0 0,-3 2-122 0 0,0 0 0 0 0,0 1 0 0 0,-13 9 0 0 0,16-10 111 0 0,-41 28 518 0 0,0 1 0 0 0,3 2 0 0 0,1 3 0 0 0,-67 74 0 0 0,63-50 121 0 0,43-55-469 0 0,1 0 1 0 0,0 1-1 0 0,1-1 1 0 0,0 1-1 0 0,0 0 1 0 0,-2 11-1 0 0,5-19-39 0 0,1 1-1 0 0,0 0 1 0 0,-1 0-1 0 0,1-1 0 0 0,0 1 1 0 0,0 0-1 0 0,0 0 1 0 0,0-1-1 0 0,0 1 1 0 0,0 0-1 0 0,1 0 0 0 0,-1-1 1 0 0,0 1-1 0 0,1 0 1 0 0,0-1-1 0 0,-1 1 1 0 0,1 0-1 0 0,0-1 1 0 0,0 1-1 0 0,1 1 0 0 0,0-1 13 0 0,-1-1 0 0 0,1 1-1 0 0,0-1 1 0 0,0 1 0 0 0,0-1-1 0 0,0 0 1 0 0,0 0 0 0 0,1 0-1 0 0,-1 0 1 0 0,0 0 0 0 0,0 0-1 0 0,1-1 1 0 0,1 1 0 0 0,8 1-137 0 0,-1-1 0 0 0,0-1 1 0 0,0 0-1 0 0,0 0 1 0 0,13-3-1 0 0,19-3-4097 0 0,5-4-1481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2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26 349 15119 0 0,'0'0'694'0'0,"-2"0"-22"0"0,-9 0-432 0 0,1 0-152 0 0,8 0 1042 0 0,3-2-751 0 0,2-6-301 0 0,1 0 1 0 0,0 0-1 0 0,0 0 1 0 0,1 1-1 0 0,0 0 1 0 0,1 0-1 0 0,11-11 0 0 0,51-43-65 0 0,-60 54-8 0 0,30-25-355 0 0,1 2-1 0 0,2 2 0 0 0,1 2 1 0 0,1 2-1 0 0,85-35 0 0 0,-122 57 382 0 0,-3 0 5 0 0,0 1 0 0 0,0 0 0 0 0,0 0 0 0 0,0 1 0 0 0,0-1 0 0 0,6 0 0 0 0,-9 4 177 0 0,1 5-135 0 0,0 0-1 0 0,-1 0 1 0 0,0 0 0 0 0,-1 0-1 0 0,1 0 1 0 0,-2 0 0 0 0,1 0-1 0 0,-1 0 1 0 0,0 0-1 0 0,-1-1 1 0 0,-6 15 0 0 0,-6 8 445 0 0,-29 43 1 0 0,37-62-341 0 0,-3 3-29 0 0,1 1 0 0 0,1-1 0 0 0,1 1 0 0 0,0 1 0 0 0,-6 21 0 0 0,10-19-201 0 0,5-12 3 0 0,0-3 12 0 0,2 5-472 0 0,-1-1 1 0 0,2 0-1 0 0,5 10 0 0 0,-8-15-477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738 122 6911 0 0,'0'0'528'0'0,"0"-2"-341"0"0,-1-4 333 0 0,0 1 0 0 0,0-1 1 0 0,0 1-1 0 0,0-1 0 0 0,-1 1 0 0 0,0 0 1 0 0,0-1-1 0 0,-1 1 0 0 0,1 0 0 0 0,-1 0 0 0 0,0 1 1 0 0,0-1-1 0 0,-1 1 0 0 0,1-1 0 0 0,-1 1 0 0 0,0 0 1 0 0,-7-5-1 0 0,8 6-387 0 0,-1 0-1 0 0,0 1 1 0 0,0-1 0 0 0,0 1 0 0 0,0 0 0 0 0,0 0-1 0 0,0 0 1 0 0,0 0 0 0 0,-1 1 0 0 0,1 0 0 0 0,-10-2-1 0 0,10 3-92 0 0,0 0 0 0 0,0 0 0 0 0,0 1 0 0 0,0 0-1 0 0,0-1 1 0 0,0 1 0 0 0,0 1 0 0 0,0-1 0 0 0,1 0-1 0 0,-1 1 1 0 0,0 0 0 0 0,1 0 0 0 0,-1 0 0 0 0,-2 3 0 0 0,-31 21-40 0 0,1 2 1 0 0,2 1-1 0 0,1 2 1 0 0,-47 56-1 0 0,74-79 0 0 0,-1 1 0 0 0,2-1 0 0 0,-1 1 0 0 0,-7 18 0 0 0,10-13-10 0 0,6-2-33 0 0,-2-10 46 0 0,0-1-1 0 0,0 0 1 0 0,0 0 0 0 0,0 0 0 0 0,1 0-1 0 0,-1 0 1 0 0,0 0 0 0 0,0 0 0 0 0,1 0-1 0 0,-1-1 1 0 0,0 1 0 0 0,1 0 0 0 0,-1-1-1 0 0,1 1 1 0 0,-1-1 0 0 0,1 0 0 0 0,-1 1 0 0 0,1-1-1 0 0,-1 0 1 0 0,1 0 0 0 0,-1 0 0 0 0,1 0-1 0 0,-1 0 1 0 0,3 0 0 0 0,3-1 36 0 0,1-1 0 0 0,0 0 0 0 0,10-3 1 0 0,-11 3-5 0 0,25-10 30 0 0,0-2 1 0 0,40-23-1 0 0,-7 4-149 0 0,-39 19-45 0 0,-24 13-24 0 0,5-6-1178 0 0,-22 15 1302 0 0,0 1 0 0 0,1 1 0 0 0,0 1 0 0 0,0 0 0 0 0,1 0 1 0 0,1 1-1 0 0,0 1 0 0 0,-19 26 0 0 0,9-8 105 0 0,2 2 1 0 0,1 0-1 0 0,1 2 0 0 0,-23 65 1 0 0,-32 152-50 0 0,72-248-31 0 0,-1 4 46 0 0,-14 55-587 0 0,-3 0 0 0 0,-30 69 1 0 0,41-114 627 0 0,0-1 0 0 0,-2-1 1 0 0,0 1-1 0 0,0-1 1 0 0,-2-1-1 0 0,0 0 1 0 0,-1-1-1 0 0,0 0 0 0 0,-1-1 1 0 0,0 0-1 0 0,-1-1 1 0 0,-18 10-1 0 0,31-21-101 0 0,-1 1-26 0 0,0 0 0 0 0,0 0 0 0 0,-1 0 0 0 0,1-1 0 0 0,-1 1 0 0 0,1-1 0 0 0,-1 0 0 0 0,-4 1 0 0 0,6-17-9686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22 16527 0 0,'-2'-4'249'0'0,"2"4"-160"0"0,0-1 0 0 0,0 0 0 0 0,0 1 0 0 0,-1-1 0 0 0,1 0 0 0 0,0 1 0 0 0,-1-1 0 0 0,1 0 0 0 0,0 1 0 0 0,-1-1 0 0 0,1 1 1 0 0,-1-1-1 0 0,1 0 0 0 0,-1 1 0 0 0,1-1 0 0 0,-2 0 0 0 0,1 1-80 0 0,0-1 0 0 0,0 0 1 0 0,0 0-1 0 0,-1 1 0 0 0,1-1 1 0 0,0 1-1 0 0,0-1 0 0 0,-1 1 0 0 0,1 0 1 0 0,0-1-1 0 0,-1 1 0 0 0,1 0 0 0 0,0 0 1 0 0,-1 0-1 0 0,1 0 0 0 0,0 0 1 0 0,-1 0-1 0 0,1 0 0 0 0,0 1 0 0 0,-1-1 1 0 0,1 0-1 0 0,0 1 0 0 0,0-1 1 0 0,-1 1-1 0 0,1-1 0 0 0,0 1 0 0 0,0 0 1 0 0,0-1-1 0 0,0 1 0 0 0,0 0 0 0 0,0 0 1 0 0,0 0-1 0 0,0 0 0 0 0,0 0 1 0 0,0 0-1 0 0,-1 2 0 0 0,2-3-3 0 0,-14 18 129 0 0,1 0-1 0 0,0 1 1 0 0,2 0-1 0 0,-18 40 1 0 0,-25 88 387 0 0,53-143-501 0 0,-28 87 304 0 0,-49 133 285 0 0,-134 221-826 0 0,166-373 18 0 0,18-39-1095 0 0,21-27-502 0 0,1 0 1 0 0,-13 9-1 0 0,4-6-4097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35 16127 0 0,'0'-1'1242'0'0,"2"-25"4747"0"0,-3 19-5193 0 0,-78 119-778 0 0,30-39-76 0 0,12-21 54 0 0,2 0 1 0 0,-36 77-1 0 0,68-123 4 0 0,0 0 0 0 0,0 1 0 0 0,1-1 0 0 0,0 1 0 0 0,1 0 0 0 0,-1-1 0 0 0,0 12 0 0 0,4-7 0 0 0,-1-9-19 0 0,0 1 0 0 0,1-1 0 0 0,-1 0 1 0 0,1 1-1 0 0,-1-1 0 0 0,1 0 0 0 0,0 0 0 0 0,0 0 0 0 0,0 0 0 0 0,0-1 0 0 0,0 1 1 0 0,0 0-1 0 0,1-1 0 0 0,-1 1 0 0 0,1-1 0 0 0,-1 0 0 0 0,1 0 0 0 0,-1 0 0 0 0,1 0 0 0 0,-1-1 1 0 0,1 1-1 0 0,0 0 0 0 0,5-1 0 0 0,6 1-159 0 0,1 0-1 0 0,-1-1 1 0 0,20-3 0 0 0,-18 1 71 0 0,6 0-1339 0 0,1-2-1 0 0,0 0 1 0 0,38-13 0 0 0,-33 6-368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9671 0 0,'0'0'1308'0'0,"-1"2"294"0"0,0 0-818 0 0,-1 1 1 0 0,1 0-1 0 0,0 0 1 0 0,1 0-1 0 0,-1 0 1 0 0,0 0-1 0 0,1 5 1 0 0,0-7-729 0 0,0-1 0 0 0,0 1 0 0 0,1-1 0 0 0,-1 1 0 0 0,0-1 0 0 0,1 1 0 0 0,-1-1 0 0 0,0 0 0 0 0,1 1 1 0 0,-1-1-1 0 0,1 1 0 0 0,-1-1 0 0 0,1 0 0 0 0,-1 1 0 0 0,1-1 0 0 0,-1 0 0 0 0,1 0 0 0 0,-1 1 1 0 0,2-1-1 0 0,-1 1 74 0 0,4 1-42 0 0,0 0 0 0 0,1 0 0 0 0,-1 0 0 0 0,0-1 0 0 0,1 0 0 0 0,-1 0 0 0 0,1 0 1 0 0,-1-1-1 0 0,1 1 0 0 0,-1-1 0 0 0,8-1 0 0 0,11-2 282 0 0,31-8-1 0 0,-30 6-153 0 0,313-76 659 0 0,-293 67-2478 0 0,-4 1-6063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10135 0 0,'-2'2'778'0'0,"-63"85"2603"0"0,-77 134 1 0 0,122-188-3571 0 0,-107 184 1277 0 0,85-143-568 0 0,20-30 66 0 0,-34 92 0 0 0,9-16-454 0 0,43-111-141 0 0,-1-1 0 0 0,0 1 0 0 0,0-1 0 0 0,-1 0-1 0 0,0-1 1 0 0,-14 15 0 0 0,13-16-3 0 0,6-5-49 0 0,1-5 45 0 0,1-1 0 0 0,-1 1 1 0 0,1 0-1 0 0,0-1 0 0 0,0 1 0 0 0,1 0 0 0 0,-1 0 1 0 0,4-7-1 0 0,21-30 3 0 0,-10 16-35 0 0,12-21 156 0 0,65-82-1 0 0,-69 100-59 0 0,2-4-23 0 0,41-38 0 0 0,-58 62-8 0 0,-1 1 1 0 0,1 0-1 0 0,0 0 0 0 0,1 1 1 0 0,0 0-1 0 0,0 1 1 0 0,0 0-1 0 0,0 1 0 0 0,20-6 1 0 0,-25 9 51 0 0,14 3 37 0 0,-15 0-82 0 0,-1 0 1 0 0,-3-2-20 0 0,1 1 0 0 0,-1-1 0 0 0,1 1 0 0 0,-1-1 0 0 0,1 1 0 0 0,-1-1 0 0 0,1 1 0 0 0,-1-1 0 0 0,1 1 0 0 0,-1 0 0 0 0,1-1 0 0 0,-1 1 0 0 0,0 0 0 0 0,0-1 0 0 0,1 1 0 0 0,-1 0 0 0 0,0-1 0 0 0,0 1 0 0 0,0 0 0 0 0,1-1 0 0 0,-1 2 0 0 0,0 0 8 0 0,1 3 3 0 0,-1-1 1 0 0,1 0-1 0 0,-1 1 1 0 0,0-1 0 0 0,0 1-1 0 0,0-1 1 0 0,-1 0 0 0 0,1 1-1 0 0,-1-1 1 0 0,0 0-1 0 0,0 1 1 0 0,-2 3 0 0 0,-5 9 113 0 0,-13 26 0 0 0,4-10 3 0 0,8-14-54 0 0,-42 102 267 0 0,45-106-339 0 0,1 1 1 0 0,1 1 0 0 0,1-1-1 0 0,0 1 1 0 0,-1 26 0 0 0,4-41-64 0 0,2 1-368 0 0,-1-1 159 0 0,1 0-1 0 0,-1 1 0 0 0,1-1 0 0 0,0 0 1 0 0,0 0-1 0 0,0 0 0 0 0,0 0 1 0 0,0-1-1 0 0,1 1 0 0 0,-1 0 0 0 0,3 1 1 0 0,-2-2-1097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0,'0'0'328'0'0,"2"2"168"0"0,1 0-94 0 0,0-1-255 0 0,0 1 0 0 0,-1 0 0 0 0,0 0 0 0 0,0 0 0 0 0,1 0 0 0 0,-1 0 0 0 0,0 1 0 0 0,-1-1 0 0 0,4 5 0 0 0,9 15-855 0 0,-12-12-576 0 0,0 0 680 0 0,0-2 576 0 0,0 1-1164 0 0,-2-4 4100 0 0,0 0 0 0 0,0 0 0 0 0,0 0-1 0 0,-1 6 1 0 0,-2 2-1847 0 0,-3 5-863 0 0,6-16-1337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50 142 1375 0 0,'0'0'18312'0'0,"1"3"-18038"0"0,2 5-145 0 0,-1 0 1 0 0,0 0 0 0 0,-1 0 0 0 0,0 0 0 0 0,0 0 0 0 0,0 0-1 0 0,-1 1 1 0 0,-2 12 0 0 0,-14 73 219 0 0,5-40-313 0 0,-2 11 18 0 0,6-29-22 0 0,-5 48-1 0 0,12-84-31 0 0,0 0 0 0 0,0 1 0 0 0,0-1 0 0 0,0 0 0 0 0,0 1 0 0 0,0-1 0 0 0,0 1 0 0 0,0-1 0 0 0,0 0 0 0 0,0 1 0 0 0,0-1 0 0 0,0 0 0 0 0,0 1 0 0 0,0-1 0 0 0,0 1 0 0 0,0-1 0 0 0,0 0 0 0 0,1 1 0 0 0,-1-1 0 0 0,0 0 0 0 0,0 1 0 0 0,0-1 0 0 0,1 0 0 0 0,-1 1 0 0 0,1-1 0 0 0,0 0 0 0 0,1-1 0 0 0,0 0 0 0 0,0 1 0 0 0,0-1 1 0 0,-1 0-1 0 0,1 0 0 0 0,0 0 0 0 0,-1-1 0 0 0,1 1 0 0 0,-1 0 0 0 0,0 0 0 0 0,1-1 0 0 0,-1 1 0 0 0,2-3 0 0 0,20-26-67 0 0,-1-5 31 0 0,78-115 58 0 0,-97 146-22 0 0,-1 0 0 0 0,13-7 0 0 0,8-5 0 0 0,-11 9 0 0 0,0 1 11 0 0,1 2 32 0 0,-1 0-22 0 0,-1 1 32 0 0,-10 3-48 0 0,0 0 0 0 0,0 0 0 0 0,0 0 1 0 0,0 0-1 0 0,0 0 0 0 0,0 0 0 0 0,0 0 0 0 0,0 1 0 0 0,0-1 0 0 0,0 0 0 0 0,0 1 0 0 0,0-1 0 0 0,0 0 0 0 0,0 1 0 0 0,0-1 1 0 0,0 1-1 0 0,0 0 0 0 0,-1-1 0 0 0,1 1 0 0 0,0 0 0 0 0,0-1 0 0 0,0 2 0 0 0,12 18 24 0 0,-11-16 1 0 0,0 1 0 0 0,-1-1 0 0 0,0 1 0 0 0,0 0 0 0 0,0-1 0 0 0,0 1 0 0 0,-1 0 0 0 0,0 5 0 0 0,-4 41 69 0 0,0-13-50 0 0,4-20-46 0 0,0 0-1 0 0,1 1 0 0 0,0-1 1 0 0,7 28-1 0 0,0-20-2 0 0,-6-22 0 0 0,5 6 11 0 0,-5-9 8 0 0,-1 0 1 0 0,1 0-1 0 0,0 0 1 0 0,0 0-1 0 0,0 0 1 0 0,0-1 0 0 0,0 1-1 0 0,0-1 1 0 0,1 1-1 0 0,-1-1 1 0 0,0 0-1 0 0,0 0 1 0 0,0 0-1 0 0,0 0 1 0 0,0 0-1 0 0,0-1 1 0 0,1 1-1 0 0,-1-1 1 0 0,0 1-1 0 0,0-1 1 0 0,0 0-1 0 0,3-1 1 0 0,2-1 61 0 0,1-1 0 0 0,-1 0-1 0 0,0-1 1 0 0,10-7 0 0 0,14-15 141 0 0,-2-1 0 0 0,44-53-1 0 0,166-198 350 0 0,-205 239-536 0 0,22-24 6 0 0,-46 53-44 0 0,44-36-74 0 0,-52 46-31 0 0,-4 16-3558 0 0,-1-2 2248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357 154 3679 0 0,'0'0'167'0'0,"1"-2"-7"0"0,27-39 373 0 0,22-21 9142 0 0,-29 35-9164 0 0,-20 26 491 0 0,0-1-643 0 0,-1 1-324 0 0,0 1 0 0 0,0 0 1 0 0,1-1-1 0 0,-1 1 0 0 0,0-1 1 0 0,0 1-1 0 0,0-1 0 0 0,0 1 0 0 0,0 0 1 0 0,0-1-1 0 0,0 1 0 0 0,0-1 1 0 0,0 1-1 0 0,0-1 0 0 0,0 1 0 0 0,0-1 1 0 0,0 1-1 0 0,0-1 0 0 0,0 1 1 0 0,0-1-1 0 0,0 1 0 0 0,0 0 0 0 0,-1-1 1 0 0,1 1-1 0 0,0-1 0 0 0,0 1 1 0 0,-1 0-1 0 0,1-1 0 0 0,0 1 0 0 0,0 0 1 0 0,-1-1-1 0 0,1 1 0 0 0,-1-1 1 0 0,0 1-12 0 0,-1-1 0 0 0,1 0 0 0 0,-1 1 0 0 0,1-1 0 0 0,-1 1 0 0 0,1 0 0 0 0,-1 0 0 0 0,1-1 0 0 0,-1 1 0 0 0,-2 0 0 0 0,-3 1-23 0 0,0-1 1 0 0,0 1-1 0 0,0 1 0 0 0,-9 2 1 0 0,-15 7 314 0 0,-1 1 1 0 0,2 2-1 0 0,0 1 1 0 0,0 1-1 0 0,-52 39 1 0 0,67-43-257 0 0,0 1 0 0 0,1 1 0 0 0,1 0 1 0 0,0 0-1 0 0,0 1 0 0 0,2 1 1 0 0,0 0-1 0 0,0 1 0 0 0,2 0 1 0 0,0 0-1 0 0,-10 31 0 0 0,18-45-57 0 0,0 1 0 0 0,0-1 0 0 0,1 1 0 0 0,-1-1 0 0 0,1 1 0 0 0,0-1 0 0 0,0 6 0 0 0,4 4 45 0 0,-2-11-44 0 0,0 0 0 0 0,-1 0 1 0 0,1 0-1 0 0,0 0 0 0 0,0-1 0 0 0,0 1 0 0 0,0-1 0 0 0,0 1 0 0 0,1-1 0 0 0,-1 1 0 0 0,0-1 1 0 0,1 0-1 0 0,-1 0 0 0 0,1-1 0 0 0,-1 1 0 0 0,1 0 0 0 0,0-1 0 0 0,-1 1 0 0 0,1-1 0 0 0,-1 0 1 0 0,1 0-1 0 0,4 0 0 0 0,6-1 28 0 0,0-1 1 0 0,0 0 0 0 0,15-5-1 0 0,-23 6-19 0 0,20-7 54 0 0,-2-1 0 0 0,1 0 0 0 0,-1-2 0 0 0,-1 0 0 0 0,0-2 0 0 0,0-1 0 0 0,-1 0 0 0 0,-1-1 0 0 0,22-23 0 0 0,-32 29-66 0 0,-1-1 0 0 0,-1 0 0 0 0,0-1-1 0 0,8-13 1 0 0,-5 7 7 0 0,-10 16 459 0 0,-3 1-453 0 0,0 0 0 0 0,0 1 0 0 0,0-1 0 0 0,0 1 0 0 0,0 0 0 0 0,1 0 0 0 0,-1 0 0 0 0,0 0 0 0 0,0 0 0 0 0,1 0 0 0 0,-1 0 0 0 0,1 0 0 0 0,-1 1 0 0 0,1-1 0 0 0,-3 3 0 0 0,0 1 22 0 0,0 0 0 0 0,1 0 1 0 0,-6 10-1 0 0,4-6-4 0 0,1-1 0 0 0,0 1 0 0 0,1 0 0 0 0,0 0 0 0 0,1 1 0 0 0,-1-1 0 0 0,2 0 0 0 0,-1 1 0 0 0,2-1 0 0 0,-1 1 0 0 0,1-1 0 0 0,0 1 0 0 0,1-1 0 0 0,0 1 0 0 0,1-1 0 0 0,0 1 0 0 0,0-1 0 0 0,1 0 0 0 0,0 0 0 0 0,1 0 0 0 0,7 13 0 0 0,-3-11-32 0 0,1-4-129 0 0,-8-6-110 0 0,0 0 0 0 0,0 0 0 0 0,1 0 0 0 0,-1 0 1 0 0,0 0-1 0 0,1-1 0 0 0,-1 1 0 0 0,1-1 0 0 0,-1 1 0 0 0,1-1 0 0 0,-1 1 1 0 0,1-1-1 0 0,-1 0 0 0 0,1 0 0 0 0,-1 0 0 0 0,1 0 0 0 0,-1 0 0 0 0,1 0 1 0 0,-1 0-1 0 0,4-1 0 0 0,7-2-1528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68 8751 0 0,'5'-5'457'0'0,"20"-21"-269"0"0,6-10 12319 0 0,-49 53-12300 0 0,-5 7-294 0 0,-69 56 218 0 0,32-29-62 0 0,55-48-69 0 0,4-2 0 0 0,-1 0 0 0 0,1 0 0 0 0,0 0 0 0 0,-1 1 0 0 0,1-1 0 0 0,0 1 0 0 0,0-1 0 0 0,0 1 0 0 0,0-1 0 0 0,0 1 0 0 0,-1 2 0 0 0,-2 8 0 0 0,4-10-2 0 0,0-1-1 0 0,0 1 1 0 0,1-1-1 0 0,-1 1 1 0 0,1 0-1 0 0,0-1 0 0 0,-1 1 1 0 0,1-1-1 0 0,0 1 1 0 0,0-1-1 0 0,0 0 1 0 0,0 1-1 0 0,0-1 1 0 0,0 0-1 0 0,0 0 1 0 0,0 1-1 0 0,1-1 1 0 0,-1 0-1 0 0,0 0 1 0 0,1 0-1 0 0,-1-1 1 0 0,2 2-1 0 0,8 4-42 0 0,-1-1 0 0 0,13 4 0 0 0,-13-4 14 0 0,60 29-99 0 0,-62-30 114 0 0,0 1 1 0 0,-1 1-1 0 0,1-1 0 0 0,-1 1 1 0 0,0 1-1 0 0,8 10 0 0 0,-11-11 29 0 0,-1-1 0 0 0,1 1 0 0 0,-2 0 0 0 0,1 0 0 0 0,-1 1 0 0 0,1-1 0 0 0,-2 0 0 0 0,1 1 0 0 0,-1-1 0 0 0,0 1 0 0 0,0-1 0 0 0,-1 1-1 0 0,0 0 1 0 0,0-1 0 0 0,-1 1 0 0 0,1 0 0 0 0,-1-1 0 0 0,-1 1 0 0 0,1-1 0 0 0,-1 0 0 0 0,-1 1 0 0 0,1-1 0 0 0,-6 9 0 0 0,4-9 42 0 0,0 0 0 0 0,-1 0 0 0 0,1-1 0 0 0,-1 0 0 0 0,-1 0 0 0 0,1 0 0 0 0,-1 0 0 0 0,0-1 0 0 0,0 0 0 0 0,-10 5 0 0 0,7-5-28 0 0,-1 0 1 0 0,1-1-1 0 0,-1 0 1 0 0,0 0-1 0 0,0-1 1 0 0,-19 1 0 0 0,9-2-26 0 0,0-2 0 0 0,-1 0 1 0 0,1-1-1 0 0,0-1 1 0 0,0-1-1 0 0,1-1 1 0 0,-21-8-1 0 0,19 5-96 0 0,0 0 0 0 0,1-2 0 0 0,-25-16 0 0 0,43 24-24 0 0,-1 1-1 0 0,1-1 0 0 0,0 0 1 0 0,0 0-1 0 0,0 0 1 0 0,0 0-1 0 0,1 0 1 0 0,-1 0-1 0 0,0 0 0 0 0,1-1 1 0 0,0 1-1 0 0,-1-1 1 0 0,1 1-1 0 0,-1-4 1 0 0,-2-6-1528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5983 0 0,'0'0'8026'0'0,"-1"2"-7549"0"0,-17 43 2934 0 0,9-20-2316 0 0,-18 33 0 0 0,12-30-844 0 0,-2-1 0 0 0,-2 0-1 0 0,0-2 1 0 0,-1 0 0 0 0,-31 28-1 0 0,19-20-388 0 0,30-32-181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212 148 4143 0 0,'-1'3'319'0'0,"0"3"-272"0"0,-1-1 1 0 0,0 1-1 0 0,-5 9 0 0 0,1-4 1666 0 0,0-1 0 0 0,-13 16 0 0 0,-20 18 3690 0 0,13-18-4745 0 0,25-25-719 0 0,-3 3 264 0 0,-1 0 1 0 0,0 0-1 0 0,1-1 1 0 0,-2 0-1 0 0,1 0 1 0 0,0 0-1 0 0,-1 0 1 0 0,1-1-1 0 0,-10 3 1 0 0,13-5-119 0 0,0 0 1 0 0,0-1 0 0 0,0 1-1 0 0,0 0 1 0 0,0-1-1 0 0,0 1 1 0 0,1-1 0 0 0,-1 1-1 0 0,0-1 1 0 0,0 0 0 0 0,0 0-1 0 0,1 0 1 0 0,-1 0 0 0 0,0 0-1 0 0,1 0 1 0 0,-1-1 0 0 0,1 1-1 0 0,-1-1 1 0 0,1 1 0 0 0,-2-3-1 0 0,2 2-51 0 0,1 1 0 0 0,-1-1 0 0 0,1 0 0 0 0,-1 1 0 0 0,1-1 0 0 0,0 0 0 0 0,0 1 0 0 0,-1-1 0 0 0,1 0 0 0 0,0 1 0 0 0,1-1 1 0 0,-1 0-1 0 0,0 0 0 0 0,0 1 0 0 0,1-3 0 0 0,0 1 37 0 0,1-4-31 0 0,0 1 0 0 0,0-1 0 0 0,0 1 0 0 0,1 0 0 0 0,0 0 0 0 0,0 0-1 0 0,0 0 1 0 0,1 0 0 0 0,0 1 0 0 0,0-1 0 0 0,1 1 0 0 0,-1 0 0 0 0,1 1 0 0 0,6-5 0 0 0,10-8-31 0 0,1 1 0 0 0,28-14 0 0 0,-41 25-3 0 0,50-32-84 0 0,61-33-317 0 0,-112 66 424 0 0,-1 1 1 0 0,1 1-1 0 0,0 0 0 0 0,0 0 1 0 0,0 0-1 0 0,0 1 0 0 0,0 0 1 0 0,0 1-1 0 0,0 0 0 0 0,0 0 1 0 0,0 1-1 0 0,0-1 0 0 0,11 4 1 0 0,-18-3-3 0 0,0-1 0 0 0,1 1 0 0 0,-1 0 1 0 0,0-1-1 0 0,0 1 0 0 0,1 0 1 0 0,-1 0-1 0 0,0 0 0 0 0,0 0 0 0 0,0 0 1 0 0,0 0-1 0 0,0 0 0 0 0,0 0 1 0 0,0 1-1 0 0,0 1 0 0 0,9 18 66 0 0,-8-14-83 0 0,-1-1 1 0 0,0 1-1 0 0,0 0 0 0 0,0 0 1 0 0,-1 0-1 0 0,0-1 0 0 0,0 1 1 0 0,-2 9-1 0 0,-2 6 38 0 0,-7 26 0 0 0,3-26-14 0 0,0 0 1 0 0,-20 36-1 0 0,8-18-9 0 0,16-34-25 0 0,3-4-1 0 0,-1 1 0 0 0,1-1 0 0 0,0 0 0 0 0,0 0 0 0 0,1 1 0 0 0,-1-1 0 0 0,0 1 1 0 0,1-1-1 0 0,-1 1 0 0 0,1-1 0 0 0,0 1 0 0 0,0 4 0 0 0,-1 6-1585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226 442 9215 0 0,'0'0'707'0'0,"-2"1"-464"0"0,1 2 325 0 0,-1 0 0 0 0,0-1 0 0 0,1 1 0 0 0,-1-1 1 0 0,-1 0-1 0 0,1 1 0 0 0,0-1 0 0 0,-1 0 0 0 0,1 0 1 0 0,-1-1-1 0 0,1 1 0 0 0,-1 0 0 0 0,-5 1 0 0 0,-15 1 151 0 0,12-5-337 0 0,1 1 0 0 0,0-2 0 0 0,0 1-1 0 0,0-1 1 0 0,0-1 0 0 0,0 0 0 0 0,-12-6 0 0 0,17 7-330 0 0,0 0 0 0 0,1 0 0 0 0,-1-1 0 0 0,1 0 1 0 0,-1 0-1 0 0,1 0 0 0 0,0 0 0 0 0,0-1 0 0 0,1 1 0 0 0,-1-1 0 0 0,1 0 1 0 0,-1 0-1 0 0,1-1 0 0 0,1 1 0 0 0,-1 0 0 0 0,-2-6 0 0 0,4 5-40 0 0,0 0 1 0 0,0-1-1 0 0,0 1 0 0 0,1 0 1 0 0,0 0-1 0 0,0 0 0 0 0,0 0 1 0 0,1 0-1 0 0,2-10 0 0 0,14-45 8 0 0,-15 54-23 0 0,3-7-3 0 0,1-1-1 0 0,0 1 0 0 0,1 1 1 0 0,0-1-1 0 0,1 1 1 0 0,1 0-1 0 0,12-12 0 0 0,0 1-96 0 0,2 1-1 0 0,32-24 0 0 0,-44 38 88 0 0,0 0-1 0 0,1 1 1 0 0,0 1-1 0 0,0-1 1 0 0,1 2-1 0 0,0 0 1 0 0,13-4-1 0 0,-16 7 18 0 0,0 0-1 0 0,1 0 0 0 0,-1 1 0 0 0,0 0 1 0 0,1 0-1 0 0,-1 2 0 0 0,1-1 0 0 0,-1 1 1 0 0,19 4-1 0 0,-23-3 26 0 0,0 0 0 0 0,-1 0 0 0 0,1 1 0 0 0,-1 0 0 0 0,0 0 0 0 0,0 0 0 0 0,0 0 0 0 0,0 1 0 0 0,-1 0 0 0 0,1 0-1 0 0,4 6 1 0 0,-6-7-11 0 0,0 1-1 0 0,0-1 1 0 0,-1 1-1 0 0,1 0 0 0 0,-1 0 1 0 0,0 0-1 0 0,0 0 0 0 0,0 0 1 0 0,-1 1-1 0 0,1-1 0 0 0,-1 0 1 0 0,0 1-1 0 0,0-1 0 0 0,-1 1 1 0 0,1 5-1 0 0,-2 4 12 0 0,-1-1 0 0 0,0 0 0 0 0,-1 0 0 0 0,-1 0-1 0 0,0 0 1 0 0,0 0 0 0 0,-1-1 0 0 0,-1 0 0 0 0,0 0 0 0 0,-1 0-1 0 0,0-1 1 0 0,-1 0 0 0 0,0 0 0 0 0,0-1 0 0 0,-13 11 0 0 0,-4 2 9 0 0,-1-1 1 0 0,-1-1 0 0 0,-1-2-1 0 0,-55 29 1 0 0,70-41-162 0 0,-1-1 0 0 0,0 0 0 0 0,0-1 0 0 0,-16 3 0 0 0,24-6-69 0 0,0-1 0 0 0,-1 0 0 0 0,1 0 1 0 0,-1-1-1 0 0,1 0 0 0 0,0 0 0 0 0,-1 0 0 0 0,1-1 1 0 0,-1 0-1 0 0,1 0 0 0 0,-12-4 0 0 0,16 4-49 0 0,1 1-1 0 0,0-1 0 0 0,-1 1 1 0 0,1-1-1 0 0,0 0 0 0 0,-1 0 1 0 0,1 0-1 0 0,0 0 0 0 0,0 0 1 0 0,0 0-1 0 0,0 0 0 0 0,0 0 1 0 0,0 0-1 0 0,0-1 0 0 0,0 1 1 0 0,0 0-1 0 0,1 0 0 0 0,-1-1 1 0 0,0 1-1 0 0,1-1 0 0 0,-1 1 1 0 0,1-1-1 0 0,0 1 0 0 0,-1-1 1 0 0,1 1-1 0 0,0-1 0 0 0,0 1 1 0 0,0-1-1 0 0,0 1 0 0 0,0-1 1 0 0,0 1-1 0 0,0-1 0 0 0,1 1 1 0 0,-1-1-1 0 0,1-1 0 0 0,5-18-4859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16 10591 0 0,'2'-1'488'0'0,"1"1"-261"0"0,24-15 2752 0 0,-26 18-1574 0 0,-1 2-1191 0 0,0 1 1 0 0,0-1-1 0 0,0 1 1 0 0,-1-1-1 0 0,0 0 1 0 0,0 1-1 0 0,0-1 1 0 0,0 0-1 0 0,-3 5 1 0 0,-3 6-48 0 0,-15 25 1 0 0,-241 362 2251 0 0,141-242-1870 0 0,92-126-919 0 0,-2-2 0 0 0,-47 39 1 0 0,77-71-29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 11519 0 0,'0'0'9984'0'0,"-2"0"-9093"0"0,-3-1-778 0 0,0 1 0 0 0,0 0 0 0 0,-1 0 0 0 0,1 0 0 0 0,0 1 0 0 0,0 0 0 0 0,0 0 0 0 0,-1 0 0 0 0,1 0 0 0 0,-9 5 0 0 0,-5 3 535 0 0,-25 17 1 0 0,18-10-464 0 0,-210 133-185 0 0,227-142 0 0 0,-1 0 0 0 0,1 0 0 0 0,0 1 0 0 0,0 1 0 0 0,1 0 0 0 0,0 0 0 0 0,1 0 0 0 0,-10 15 0 0 0,16-22 0 0 0,1-1 0 0 0,-1 0-1 0 0,0 1 1 0 0,1-1 0 0 0,-1 1 0 0 0,1-1-1 0 0,-1 0 1 0 0,1 1 0 0 0,-1-1-1 0 0,1 1 1 0 0,0-1 0 0 0,0 1 0 0 0,0 0-1 0 0,0-1 1 0 0,0 1 0 0 0,0-1 0 0 0,1 1-1 0 0,-1-1 1 0 0,1 3 0 0 0,0-2-1 0 0,0-1 0 0 0,0 0 0 0 0,0 1 0 0 0,0-1 0 0 0,0 0 0 0 0,0 0 0 0 0,0 0 0 0 0,0 0 0 0 0,1 0 0 0 0,-1 0 0 0 0,0 0 0 0 0,1-1 0 0 0,-1 1 0 0 0,1 0 0 0 0,2 0 0 0 0,4 1-8 0 0,0 0 0 0 0,0-1-1 0 0,1 0 1 0 0,-1 0-1 0 0,16-1 1 0 0,-8-1-47 0 0,1-1-1 0 0,-1 0 1 0 0,1-1 0 0 0,-1-1 0 0 0,0-1-1 0 0,17-7 1 0 0,-11 2-70 0 0,0-1 0 0 0,-1 0-1 0 0,31-24 1 0 0,-20 14 62 0 0,-31 20 24 0 0,2 7 85 0 0,1-1 1 0 0,0 0-1 0 0,7 9 0 0 0,-9-12-9 0 0,6 7-159 0 0,-1-1 0 0 0,1-1 0 0 0,13 11 0 0 0,-18-16-141 0 0,0 0 0 0 0,0 0 1 0 0,0-1-1 0 0,0 0 0 0 0,0 1 0 0 0,0-1 0 0 0,0 0 1 0 0,0 0-1 0 0,1-1 0 0 0,-1 1 0 0 0,0-1 0 0 0,0 1 0 0 0,1-1 1 0 0,-1 0-1 0 0,0-1 0 0 0,5 1 0 0 0,8-4-1680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76 7831 0 0,'0'0'706'0'0,"2"2"-578"0"0,13 7 2837 0 0,0 1 0 0 0,18 15 0 0 0,-33-25-2971 0 0,2 1 502 0 0,17 15 1517 0 0,-5-9-1381 0 0,-8-7-561 0 0,1-1 0 0 0,0 0 0 0 0,-1 1 0 0 0,1-2 0 0 0,0 1 0 0 0,-1-1-1 0 0,0 0 1 0 0,1-1 0 0 0,-1 1 0 0 0,0-1 0 0 0,6-4 0 0 0,0 1-52 0 0,34-19 47 0 0,-42 23-63 0 0,0-1 1 0 0,0 0 0 0 0,-1-1-1 0 0,1 1 1 0 0,-1 0-1 0 0,1-1 1 0 0,-1 0 0 0 0,3-5-1 0 0,1-3-13 0 0,1 2-33 0 0,-2 0 16 0 0,-5 6-53 0 0,-4-4-12 0 0,3 8 88 0 0,0-1 1 0 0,-1 0-1 0 0,1 1 0 0 0,-1-1 1 0 0,1 0-1 0 0,-1 1 0 0 0,0-1 0 0 0,1 1 1 0 0,-1-1-1 0 0,1 0 0 0 0,-1 1 0 0 0,0 0 1 0 0,1-1-1 0 0,-1 1 0 0 0,0-1 1 0 0,0 1-1 0 0,1 0 0 0 0,-1 0 0 0 0,0-1 1 0 0,0 1-1 0 0,0 0 0 0 0,-1 0 0 0 0,-16-1-46 0 0,9 2 43 0 0,0 0 0 0 0,0 1-1 0 0,0 1 1 0 0,1 0 0 0 0,-1 0 0 0 0,1 0-1 0 0,-13 8 1 0 0,-52 36-21 0 0,-87 77-26 0 0,147-113 54 0 0,1 2 0 0 0,-1-1 0 0 0,2 1 0 0 0,-16 23 0 0 0,23-29 0 0 0,-1 0 0 0 0,2 0 0 0 0,-1 0 0 0 0,1 0 0 0 0,0 0 0 0 0,0 1 0 0 0,1-1 0 0 0,0 1 0 0 0,1 0 0 0 0,0 0 0 0 0,0 0 0 0 0,0 10 0 0 0,1-15 2 0 0,1 0-1 0 0,0-1 1 0 0,-1 1 0 0 0,1 0-1 0 0,0-1 1 0 0,0 1-1 0 0,0-1 1 0 0,1 1 0 0 0,-1-1-1 0 0,1 0 1 0 0,-1 1-1 0 0,1-1 1 0 0,0 0 0 0 0,0 0-1 0 0,0 0 1 0 0,0 0-1 0 0,0-1 1 0 0,0 1 0 0 0,5 2-1 0 0,-1 0 3 0 0,0-1 0 0 0,-1-1 0 0 0,1 1 0 0 0,0-1 0 0 0,1 0 0 0 0,-1 0 0 0 0,9 1 0 0 0,-6-3-143 0 0,0 0 0 0 0,0 0 0 0 0,0-1 0 0 0,0 0 0 0 0,-1 0 0 0 0,1-1 0 0 0,0 0 0 0 0,8-4 1 0 0,5-2-1188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54 12871 0 0,'0'0'1164'0'0,"2"1"-904"0"0,0 2 0 0 0,0-1-1 0 0,0 0 1 0 0,0 1-1 0 0,-1 0 0 0 0,1-1 1 0 0,-1 1-1 0 0,1 0 1 0 0,-1 0-1 0 0,0-1 1 0 0,0 1-1 0 0,1 6 1 0 0,-2-8-86 0 0,1 1 0 0 0,-1-1 1 0 0,1 1-1 0 0,0-1 1 0 0,0 1-1 0 0,-1-1 1 0 0,1 0-1 0 0,0 1 1 0 0,0-1-1 0 0,0 0 0 0 0,0 0 1 0 0,1 0-1 0 0,-1 0 1 0 0,0 0-1 0 0,0 0 1 0 0,1 0-1 0 0,1 1 1 0 0,0 0-30 0 0,0-1 1 0 0,1 0 0 0 0,-1 0 0 0 0,0 0 0 0 0,0-1 0 0 0,1 1-1 0 0,-1-1 1 0 0,4 0 0 0 0,7 0 71 0 0,-1-2 0 0 0,1 1 1 0 0,16-6-1 0 0,-27 7-125 0 0,11-3-20 0 0,0 0-1 0 0,-1-1 1 0 0,1 0 0 0 0,-1-1 0 0 0,0-1 0 0 0,23-13-1 0 0,-1-5-140 0 0,-35 23 59 0 0,1 1 0 0 0,0-1-1 0 0,0 0 1 0 0,-1 1 0 0 0,1-1 0 0 0,0 0 0 0 0,-1 1-1 0 0,1-1 1 0 0,-1 0 0 0 0,1 0 0 0 0,-1 0 0 0 0,1 1-1 0 0,-1-1 1 0 0,0 0 0 0 0,1 0 0 0 0,-1 0-1 0 0,0 0 1 0 0,0 0 0 0 0,1 0 0 0 0,-1 0 0 0 0,0 0-1 0 0,0 0 1 0 0,0-1 0 0 0,0 0-5 0 0,0 0-68 0 0,-23-13-167 0 0,19 14 222 0 0,0 0 0 0 0,0 0 0 0 0,0 1 0 0 0,0-1-1 0 0,0 1 1 0 0,0 0 0 0 0,0 0 0 0 0,0 0 0 0 0,-1 0 0 0 0,-3 2 0 0 0,-44 11-3 0 0,35-8 24 0 0,-19 5-14 0 0,0 2-1 0 0,0 2 0 0 0,-41 22 1 0 0,58-25 1 0 0,2-1 1 0 0,-1 2 0 0 0,2 0-1 0 0,0 1 1 0 0,0 1 0 0 0,1 1-1 0 0,-21 25 1 0 0,32-35 26 0 0,1 0-1 0 0,0 0 1 0 0,0 1 0 0 0,0-1 0 0 0,0 1-1 0 0,1-1 1 0 0,0 1 0 0 0,0 0 0 0 0,1 0-1 0 0,-1 0 1 0 0,0 9 0 0 0,2-12-25 0 0,0 0 0 0 0,0 0 0 0 0,0 0 0 0 0,1 0 0 0 0,-1 0 0 0 0,1 0 0 0 0,0-1 0 0 0,-1 1 0 0 0,1 0 0 0 0,1 0 0 0 0,-1 0 0 0 0,0-1 0 0 0,1 1 0 0 0,-1-1 0 0 0,1 1 0 0 0,0-1 0 0 0,0 0 0 0 0,0 1 0 0 0,0-1 0 0 0,0 0 0 0 0,0 0 0 0 0,1-1 0 0 0,-1 1 0 0 0,0 0 0 0 0,5 1 0 0 0,-3-1-179 0 0,0 0 0 0 0,0 0 0 0 0,0-1 0 0 0,0 0 0 0 0,1 0 0 0 0,-1 0 0 0 0,7 1 0 0 0,14-2-1363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179 383 9671 0 0,'0'0'875'0'0,"0"3"-719"0"0,1-1 153 0 0,0 1-1 0 0,0 0 1 0 0,-1 0-1 0 0,0 0 1 0 0,1 0-1 0 0,-1-1 1 0 0,0 1-1 0 0,-1 0 1 0 0,1 0-1 0 0,0 0 1 0 0,-1 0-1 0 0,0 3 1 0 0,-2 7 2137 0 0,-9-6-2158 0 0,8-6-107 0 0,-1 1 0 0 0,0 0 0 0 0,0-1-1 0 0,0 0 1 0 0,0 0 0 0 0,0-1 0 0 0,0 1-1 0 0,0-1 1 0 0,-1 0 0 0 0,1 0 0 0 0,0-1 0 0 0,-6-1-1 0 0,5 1 20 0 0,-1 0 0 0 0,1-1 0 0 0,0 0 1 0 0,0-1-1 0 0,0 1 0 0 0,0-1 0 0 0,0 0 0 0 0,0 0 0 0 0,-6-5 0 0 0,10 5-170 0 0,0 1 0 0 0,-1 0 0 0 0,1-1 0 0 0,0 1-1 0 0,0-1 1 0 0,0 0 0 0 0,1 0 0 0 0,-1 0 0 0 0,1 0 0 0 0,-1 0 0 0 0,1 0 0 0 0,0 0 0 0 0,0 0 0 0 0,0 0 0 0 0,1-1 0 0 0,-1 1-1 0 0,1 0 1 0 0,0-1 0 0 0,0 1 0 0 0,0 0 0 0 0,0 0 0 0 0,0-1 0 0 0,1 1 0 0 0,0 0 0 0 0,-1-1 0 0 0,4-4 0 0 0,0-4 4 0 0,0 2 0 0 0,1-1-1 0 0,1 0 1 0 0,0 1 0 0 0,0 0 0 0 0,11-12 0 0 0,2-3-17 0 0,2 1 0 0 0,0 1 0 0 0,2 1-1 0 0,34-26 1 0 0,-35 32-61 0 0,1 1 0 0 0,1 1 0 0 0,1 1-1 0 0,0 1 1 0 0,26-9 0 0 0,-37 17 25 0 0,-1 0 0 0 0,1 1 0 0 0,0 1 0 0 0,-1 0 1 0 0,1 1-1 0 0,0 0 0 0 0,0 1 0 0 0,0 0 0 0 0,0 2 0 0 0,0-1 0 0 0,24 7 0 0 0,-33-6 50 0 0,-1-1 0 0 0,0 1 1 0 0,0 0-1 0 0,0 0 0 0 0,0 0 0 0 0,0 1 0 0 0,-1-1 0 0 0,1 1 1 0 0,-1 0-1 0 0,1 0 0 0 0,-1 0 0 0 0,0 0 0 0 0,0 1 0 0 0,0-1 0 0 0,-1 1 1 0 0,1 0-1 0 0,-1 0 0 0 0,0 0 0 0 0,0 0 0 0 0,0 0 0 0 0,-1 0 1 0 0,1 0-1 0 0,-1 1 0 0 0,1 6 0 0 0,-1-3 25 0 0,0 0 0 0 0,-1 0 0 0 0,0 0 0 0 0,0 0 0 0 0,0-1 0 0 0,-1 1 0 0 0,-1 0 0 0 0,1 0 0 0 0,-1 0 0 0 0,0-1 0 0 0,-1 1 0 0 0,0-1 0 0 0,-4 9 0 0 0,-2-1-29 0 0,0 0 1 0 0,-1 0-1 0 0,0-1 1 0 0,-1 0-1 0 0,0 0 0 0 0,-2-2 1 0 0,1 1-1 0 0,-1-2 1 0 0,-1 0-1 0 0,0 0 1 0 0,-17 9-1 0 0,15-12-68 0 0,0 0-1 0 0,-1 0 1 0 0,0-2 0 0 0,0 0-1 0 0,-25 5 1 0 0,34-10 19 0 0,0 1 0 0 0,0-1 1 0 0,0-1-1 0 0,0 1 0 0 0,0-1 0 0 0,0-1 0 0 0,0 1 0 0 0,0-2 0 0 0,0 1 0 0 0,0-1 1 0 0,0 0-1 0 0,1 0 0 0 0,-1-1 0 0 0,-11-6 0 0 0,16 7-200 0 0,1 0-1 0 0,-1 0 0 0 0,0 0 1 0 0,1 0-1 0 0,-1 0 0 0 0,1-1 1 0 0,0 0-1 0 0,-1 1 1 0 0,1-1-1 0 0,-2-5 0 0 0,2 5-937 0 0,0-1 0 0 0,1 1-1 0 0,0-1 1 0 0,0 0 0 0 0,-1-6 0 0 0,0-10-5038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5983 0 0,'-2'2'464'0'0,"-10"9"278"0"0,0 1 0 0 0,1 0 0 0 0,1 1 0 0 0,-16 27 0 0 0,-31 65 4287 0 0,28-47-4913 0 0,-131 295 4029 0 0,145-314-3779 0 0,-27 49 1 0 0,33-73-355 0 0,0-1 1 0 0,0 1-1 0 0,-2-2 1 0 0,0 1 0 0 0,-24 22-1 0 0,29-30-24 0 0,4-4-8 0 0,0 0 0 0 0,-1-1 0 0 0,1 1 0 0 0,-1 0 0 0 0,1-1 0 0 0,-1 1 0 0 0,0-1 0 0 0,-5 2 0 0 0,6-2-968 0 0,5-5-1665 0 0,11-12 1286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56 113 4143 0 0,'-2'0'191'0'0,"-1"1"-117"0"0,4-1-79 0 0,-32-7 492 0 0,30 7 103 0 0,0-1 0 0 0,0 1-1 0 0,0 0 1 0 0,0 0 0 0 0,0-1 0 0 0,0 1-1 0 0,-1 0 1 0 0,1 0 0 0 0,0 0 0 0 0,0 1 0 0 0,0-1-1 0 0,0 0 1 0 0,0 0 0 0 0,0 0 0 0 0,-2 2-1 0 0,3-2-478 0 0,0 0-1 0 0,0 0 0 0 0,-1 1 0 0 0,1-1 0 0 0,0 0 0 0 0,0 0 1 0 0,0 1-1 0 0,0-1 0 0 0,0 0 0 0 0,-1 1 0 0 0,1-1 1 0 0,0 0-1 0 0,0 1 0 0 0,0-1 0 0 0,0 0 0 0 0,0 1 0 0 0,0-1 1 0 0,0 0-1 0 0,0 1 0 0 0,0-1 0 0 0,0 0 0 0 0,0 1 1 0 0,0-1-1 0 0,1 0 0 0 0,-1 0 0 0 0,0 1 0 0 0,0-1 0 0 0,0 0 1 0 0,0 1-1 0 0,0-1 0 0 0,1 1 0 0 0,0 0-34 0 0,1 1 1 0 0,-1 0-1 0 0,0-1 0 0 0,1 1 0 0 0,0 0 0 0 0,-1-1 1 0 0,1 0-1 0 0,0 1 0 0 0,0-1 0 0 0,0 0 0 0 0,-1 0 0 0 0,1 0 1 0 0,0 0-1 0 0,1-1 0 0 0,1 2 0 0 0,15 1 401 0 0,0-1 1 0 0,1 0-1 0 0,35-2 0 0 0,59-13 758 0 0,269-69 464 0 0,-226 45-1326 0 0,-141 32-370 0 0,-9 3-7 0 0,1 0 0 0 0,0 0 0 0 0,14 0 0 0 0,-20 1-60 0 0,-14 10-199 0 0,-6 1 178 0 0,-21 8 0 0 0,27-14 41 0 0,1 1 1 0 0,0 0-1 0 0,0 1 0 0 0,0 0 1 0 0,1 1-1 0 0,-17 15 0 0 0,-76 83 15 0 0,-146 137-78 0 0,198-201 93 0 0,-73 66-44 0 0,34-27-343 0 0,89-79 178 0 0,4-2-1881 0 0,18-9 454 0 0,29-20-1 0 0,-20 10 248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14943 0 0,'0'0'3744'0'0,"-2"2"-3462"0"0,-9 8 13 0 0,-1 0 0 0 0,0-1 0 0 0,0-1 0 0 0,-1 0 0 0 0,-25 12 0 0 0,-77 25 453 0 0,97-39-692 0 0,-48 16 88 0 0,-122 23 0 0 0,169-41-172 0 0,-1-1 0 0 0,0-1 0 0 0,0 0 0 0 0,0-2 0 0 0,0 0 0 0 0,0-2 0 0 0,-26-4 0 0 0,44 5-76 0 0,2 0-267 0 0,0-1 314 0 0,1 0 0 0 0,-1 0 1 0 0,1 1-1 0 0,-1-1 0 0 0,1 0 0 0 0,0 1 1 0 0,0-1-1 0 0,-1 0 0 0 0,1 1 1 0 0,0-1-1 0 0,0 1 0 0 0,0 0 0 0 0,1-1 1 0 0,-1 1-1 0 0,0 0 0 0 0,1 0 1 0 0,2-3-1 0 0,4-1-209 0 0,-1 0 0 0 0,14-5 1 0 0,-10 4-38 0 0,25-11-338 0 0,-22 10 399 0 0,1 0 0 0 0,23-15 1 0 0,-37 21 350 0 0,-12 14 184 0 0,-21 22 273 0 0,-1-1 0 0 0,-2-1 0 0 0,-70 49 0 0 0,-79 38 290 0 0,162-103-624 0 0,21-15 256 0 0,32 4-363 0 0,-3-8-103 0 0,-1-1-1 0 0,42-10 1 0 0,-31 6-99 0 0,64-20-195 0 0,-76 19 150 0 0,1 0 0 0 0,0 2-1 0 0,56-5 1 0 0,-75 10 117 0 0,0 1 1 0 0,-1 0-1 0 0,1 1 0 0 0,0 0 1 0 0,-1 0-1 0 0,1 1 0 0 0,-1 0 1 0 0,1 0-1 0 0,-1 1 0 0 0,0-1 0 0 0,0 2 1 0 0,0-1-1 0 0,0 1 0 0 0,-1 0 1 0 0,1 0-1 0 0,10 10 0 0 0,-7-5 5 0 0,-1-1 0 0 0,0 0 0 0 0,-1 0 0 0 0,1 0 0 0 0,-2 1 0 0 0,1 1 0 0 0,-2-1 0 0 0,10 18 0 0 0,-9-15 0 0 0,-5-1 23 0 0,-2-8 7 0 0,0 0 1 0 0,-1 0-1 0 0,0 0 1 0 0,0 0-1 0 0,0 0 1 0 0,0 0-1 0 0,0 0 0 0 0,-1 0 1 0 0,1 0-1 0 0,-1-1 1 0 0,0 1-1 0 0,0-1 1 0 0,0 1-1 0 0,0-1 1 0 0,-5 4-1 0 0,-5 5 236 0 0,-24 16 1 0 0,27-21-158 0 0,-16 10 6 0 0,-1-2-1 0 0,-1-1 1 0 0,0-1 0 0 0,0-1-1 0 0,-30 7 1 0 0,22-9-9 0 0,-50 7-1 0 0,46-10-76 0 0,13-2-42 0 0,0-2-1 0 0,0-1 1 0 0,0 0 0 0 0,0-2-1 0 0,-36-6 1 0 0,57 6 13 0 0,-1 0 0 0 0,1 0 0 0 0,0-1 0 0 0,-8-3 0 0 0,-1-3 30 0 0,13 5-66 0 0,1 2-97 0 0,0 0-2 0 0,-1 0 0 0 0,1 0 0 0 0,0-1 0 0 0,-1 1 0 0 0,1 0 0 0 0,0 0 0 0 0,0 0 0 0 0,0 0 0 0 0,0 0 0 0 0,0 0 0 0 0,0-1 0 0 0,0 1 0 0 0,0 0 0 0 0,0 0 0 0 0,1 0 0 0 0,-1 0-1 0 0,1 0 1 0 0,0-2 0 0 0,10-16-5678 0 0,0 4-509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53 204 5063 0 0,'0'0'232'0'0,"-2"3"-13"0"0,1-1-188 0 0,-8 19-17 0 0,-2 22 3820 0 0,10-41-1721 0 0,1 0-194 0 0,-1 4-1857 0 0,0-6 398 0 0,1 1-1 0 0,0 0 1 0 0,-1 0-1 0 0,1 0 0 0 0,-1 0 1 0 0,1-1-1 0 0,-1 1 1 0 0,1 0-1 0 0,-1 0 1 0 0,0-1-1 0 0,1 1 0 0 0,-1 0 1 0 0,-1 0-1 0 0,0 0 160 0 0,1-1-594 0 0,1 0 0 0 0,-1 0 0 0 0,0-1 0 0 0,1 1 0 0 0,-1 0-1 0 0,0-1 1 0 0,1 1 0 0 0,-1 0 0 0 0,0-1 0 0 0,1 1 0 0 0,-1-1 0 0 0,1 1 0 0 0,-2-2 0 0 0,1 1 23 0 0,-4-7 112 0 0,5 5-158 0 0,0 0 1 0 0,-1 0-1 0 0,1 0 0 0 0,1 0 1 0 0,-1 0-1 0 0,0 0 0 0 0,1 1 1 0 0,-1-1-1 0 0,1 0 0 0 0,0 0 1 0 0,0 0-1 0 0,0 1 0 0 0,0-1 1 0 0,1 1-1 0 0,-1-1 0 0 0,4-4 1 0 0,3-4 13 0 0,1 0 1 0 0,12-11-1 0 0,-15 15 2 0 0,18-17 33 0 0,0 2 0 0 0,41-30 0 0 0,-52 43-77 0 0,-8 5 16 0 0,0 0 0 0 0,0 0 0 0 0,0 1 0 0 0,1 0 0 0 0,0 0 0 0 0,-1 0 0 0 0,1 0 0 0 0,12-2 0 0 0,-4 2 10 0 0,6 1 38 0 0,-15 4-12 0 0,-2 1-6 0 0,21 12 200 0 0,-22-14-140 0 0,-1 2 0 0 0,1 3-51 0 0,0 1 0 0 0,-1-1-1 0 0,1 0 1 0 0,-1 1 0 0 0,-1-1-1 0 0,1 1 1 0 0,-1-1 0 0 0,0 1-1 0 0,-1 0 1 0 0,0 6 0 0 0,-2 1 136 0 0,0 0 0 0 0,-1 0 0 0 0,-10 23 0 0 0,13-35-85 0 0,0 0 0 0 0,-4 4 3 0 0,3-1 10 0 0,2-4-87 0 0,0-1 0 0 0,0 0-1 0 0,-1 1 1 0 0,1-1 0 0 0,0 0 0 0 0,0 1-1 0 0,0-1 1 0 0,0 0 0 0 0,-1 1 0 0 0,1-1-1 0 0,0 0 1 0 0,0 1 0 0 0,-1-1 0 0 0,1 0-1 0 0,0 0 1 0 0,-1 1 0 0 0,1-1 0 0 0,0 0-1 0 0,-1 0 1 0 0,1 0 0 0 0,0 1 0 0 0,-1-1-1 0 0,1 0 1 0 0,0 0 0 0 0,-1 0-1 0 0,-7 0-9 0 0,7 0 0 0 0,1-1 0 0 0,0 0 0 0 0,0 1-1 0 0,-1-1 1 0 0,1 0 0 0 0,0 1 0 0 0,0-1-1 0 0,0 0 1 0 0,0 1 0 0 0,0-1-1 0 0,0 0 1 0 0,0 1 0 0 0,0-1 0 0 0,0 0-1 0 0,0 1 1 0 0,0-1 0 0 0,0 0-1 0 0,1 0 1 0 0,-1 1 1 0 0,1-5-10 0 0,0 0-1 0 0,1 0 1 0 0,0 0-1 0 0,0 0 1 0 0,1 1-1 0 0,-1-1 0 0 0,1 1 1 0 0,0 0-1 0 0,6-7 1 0 0,5-4-25 0 0,17-15 1 0 0,-21 22 42 0 0,12-13-23 0 0,2 2 1 0 0,44-30-1 0 0,-58 44 16 0 0,0 0 0 0 0,-1 1-1 0 0,2 0 1 0 0,14-4 0 0 0,-11 7 2 0 0,-4 1 55 0 0,0 1-1 0 0,0 0 0 0 0,0 1 1 0 0,16 5-1 0 0,-20-6-17 0 0,0 1 1 0 0,-1 1-1 0 0,1-1 0 0 0,-1 1 1 0 0,1 0-1 0 0,-1 0 0 0 0,0 1 1 0 0,7 5-1 0 0,-10-7-9 0 0,-1 1-1 0 0,0-1 1 0 0,0 0-1 0 0,0 0 1 0 0,0 0-1 0 0,0 1 1 0 0,-1-1 0 0 0,1 0-1 0 0,-1 1 1 0 0,1-1-1 0 0,-1 1 1 0 0,0-1-1 0 0,0 0 1 0 0,0 1-1 0 0,0-1 1 0 0,0 1 0 0 0,-1 3-1 0 0,-1 3-5 0 0,-1 0 1 0 0,0 0-1 0 0,0 0 0 0 0,0-1 0 0 0,-1 1 0 0 0,0-1 1 0 0,-7 9-1 0 0,-1 0-19 0 0,-28 33 0 0 0,22-35-194 0 0,15-12 46 0 0,0 1-531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7 330 3223 0 0,'0'0'18807'0'0,"-1"-2"-18702"0"0,0 1-100 0 0,1 0 0 0 0,-1 0 0 0 0,0-1 0 0 0,1 1 0 0 0,-1 0 0 0 0,1 0 0 0 0,-1 0-1 0 0,1 0 1 0 0,0-1 0 0 0,0 1 0 0 0,-1 0 0 0 0,1 0 0 0 0,0-3 0 0 0,1 1-2 0 0,0-15-3 0 0,2 13 0 0 0,-1 1 0 0 0,4-8 11 0 0,-1 0-1 0 0,2 0 1 0 0,0 1 0 0 0,0 0-1 0 0,16-18 1 0 0,-3 7-11 0 0,35-29 0 0 0,-49 46-4 0 0,0 1-1 0 0,1 0 0 0 0,-1 0 1 0 0,1 0-1 0 0,0 1 0 0 0,0 0 1 0 0,1 0-1 0 0,-1 0 1 0 0,0 1-1 0 0,1 0 0 0 0,0 1 1 0 0,11-1-1 0 0,-1 1-37 0 0,-14 3 26 0 0,0 0 2 0 0,8 4 2 0 0,-2 5 12 0 0,-2 3 21 0 0,-7-9 7 0 0,0 0 0 0 0,0-1 0 0 0,0 1 0 0 0,-1 0 0 0 0,1 0 0 0 0,-1 0 0 0 0,-1-1 0 0 0,1 1 0 0 0,-1 0 0 0 0,1 0 0 0 0,-1 0 0 0 0,-1-1 0 0 0,1 1 0 0 0,-1-1 0 0 0,-2 5 0 0 0,-5 11 100 0 0,0-2-1 0 0,-15 21 0 0 0,12-20-50 0 0,9-14 110 0 0,5-5-76 0 0,9-10-58 0 0,16-19-176 0 0,19-33-308 0 0,-34 44 281 0 0,1 0 1 0 0,1 1-1 0 0,0 0 0 0 0,28-24 0 0 0,-31 32 120 0 0,1 0 0 0 0,0 1 0 0 0,0 0 0 0 0,1 1-1 0 0,0 0 1 0 0,0 1 0 0 0,1 1 0 0 0,0 0 0 0 0,0 1 0 0 0,0 0-1 0 0,0 1 1 0 0,28-2 0 0 0,-33 5 22 0 0,-3-1 76 0 0,0 1-1 0 0,0 0 0 0 0,0 0 0 0 0,0 0 0 0 0,10 3 0 0 0,-14-3 109 0 0,0 1 30 0 0,1 1-149 0 0,-1 0 0 0 0,1 0 0 0 0,0 1 0 0 0,-1-1 0 0 0,1 1 0 0 0,-1-1 0 0 0,0 1 0 0 0,0-1 0 0 0,0 1 0 0 0,0 0 0 0 0,0 0 0 0 0,-1 0 0 0 0,1 0 0 0 0,-1 1 0 0 0,0-1 0 0 0,0 0 0 0 0,0 0-1 0 0,0 1 1 0 0,-1-1 0 0 0,0 1 0 0 0,1-1 0 0 0,-1 0 0 0 0,-1 7 0 0 0,0 9 94 0 0,-2-1 1 0 0,0 1-1 0 0,-1-1 0 0 0,-11 30 0 0 0,-35 69 508 0 0,36-85-546 0 0,10-25-92 0 0,1 4 18 0 0,-8 29-52 0 0,11-39-29 0 0,0 0 0 0 0,0-1 0 0 0,0 1 0 0 0,1-1 0 0 0,-1 1 0 0 0,0-1 0 0 0,1 1 0 0 0,-1-1 0 0 0,0 1 0 0 0,1-1 0 0 0,-1 1 0 0 0,1-1 0 0 0,-1 1 0 0 0,1-1 0 0 0,-1 0 0 0 0,1 1 0 0 0,-1-1 0 0 0,1 0 0 0 0,-1 1 0 0 0,2-1 0 0 0,-2 1-63 0 0,2 0-200 0 0,9 5-428 0 0,0-7-4809 0 0,1-3-1138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2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18975 0 0,'0'0'1720'0'0,"1"2"-1417"0"0,0 7-186 0 0,-1-5 394 0 0,0 0 0 0 0,0-1 0 0 0,-1 1 0 0 0,1-1 0 0 0,-2 6 0 0 0,0 5-696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39 11311 0 0,'67'-39'7968'0'0,"-76"40"-6984"0"0,-8 5-984 0 0,0 0 1 0 0,0 1-1 0 0,-29 17 0 0 0,-6 3-145 0 0,-100 49 76 0 0,92-44 66 0 0,-36 19 3 0 0,-104 75 0 0 0,177-110-7 0 0,-2 3-36 0 0,-40 21 0 0 0,63-40-38 0 0,4 1-941 0 0,0-1 991 0 0,1 0 1 0 0,-1 0 0 0 0,0 0 0 0 0,0 0 0 0 0,0 0 0 0 0,1-1 0 0 0,-1 1 0 0 0,0-1 0 0 0,0 1 0 0 0,3-2 0 0 0,1 0-19 0 0,23-4-18 0 0,0 1-1 0 0,1 1 0 0 0,-1 2 0 0 0,36 1 1 0 0,-44 2 66 0 0,0 1-1 0 0,-1 0 1 0 0,0 2 0 0 0,1 1 0 0 0,-2 0 0 0 0,37 16 0 0 0,-55-21-7 0 0,10 5 83 0 0,0 0 0 0 0,0 1 0 0 0,0 0 1 0 0,18 15-1 0 0,-26-19-41 0 0,-1 0 0 0 0,0 0 0 0 0,-1 0 0 0 0,1 0 0 0 0,0 0 0 0 0,0 0 0 0 0,-1 0 0 0 0,0 1 0 0 0,1-1 0 0 0,-1 1 0 0 0,0-1 0 0 0,0 1 0 0 0,0-1 0 0 0,0 1 0 0 0,-1-1 0 0 0,1 1 0 0 0,-1 0 0 0 0,1 0 0 0 0,-1-1 0 0 0,0 1 0 0 0,0 0 0 0 0,0-1 0 0 0,-1 1 0 0 0,1 0 0 0 0,-1 0 0 0 0,1-1 0 0 0,-1 1 0 0 0,0-1 0 0 0,-1 4 0 0 0,-1-1 60 0 0,0 0 1 0 0,0 1 0 0 0,0-1 0 0 0,-1-1 0 0 0,0 1-1 0 0,0 0 1 0 0,-5 4 0 0 0,-36 28 533 0 0,25-22-477 0 0,-21 15-49 0 0,-2-2 0 0 0,-1-2-1 0 0,-1-2 1 0 0,-80 31 0 0 0,104-47-93 0 0,0-1 0 0 0,0-1 1 0 0,-1-1-1 0 0,0-1 0 0 0,1 0 0 0 0,-31 0 0 0 0,46-5-4 0 0,0 1-1 0 0,0 0 1 0 0,0-1-1 0 0,1 0 1 0 0,-1-1-1 0 0,0 1 1 0 0,-10-5-1 0 0,13 4-45 0 0,-1 0-1 0 0,1 1 1 0 0,0-1-1 0 0,0 0 1 0 0,0-1-1 0 0,0 1 1 0 0,1 0-1 0 0,-1-1 1 0 0,1 0-1 0 0,-1 0 0 0 0,1 1 1 0 0,0-1-1 0 0,-3-5 1 0 0,5 7-94 0 0,28 22-6127 0 0,-18-13 772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31 19839 0 0,'4'-6'151'0'0,"-2"3"149"0"0,1 0 0 0 0,-1 0 0 0 0,0 0 0 0 0,1 1 0 0 0,0-1 0 0 0,7-4 2478 0 0,-9 8-2708 0 0,0 1-1 0 0,0 0 0 0 0,-1-1 0 0 0,1 1 0 0 0,0 0 1 0 0,0-1-1 0 0,-1 1 0 0 0,1 0 0 0 0,-1 0 0 0 0,0 0 1 0 0,1-1-1 0 0,-1 1 0 0 0,0 0 0 0 0,0 0 0 0 0,0 3 0 0 0,-5 29 283 0 0,-7 18-213 0 0,-32 84 0 0 0,-32 46 157 0 0,44-109-258 0 0,-105 202-2 0 0,-23-12-23 0 0,149-246-416 0 0,-46 74 695 0 0,22-28-6295 0 0,36-65 4450 0 0,0-7-29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 12319 0 0,'0'0'1404'0'0,"-2"0"-924"0"0,-2 1-296 0 0,0 0 0 0 0,0 0-1 0 0,-1 0 1 0 0,1 0 0 0 0,0 0-1 0 0,0 1 1 0 0,1 0 0 0 0,-1 0-1 0 0,0 0 1 0 0,1 0 0 0 0,-1 1-1 0 0,1-1 1 0 0,-1 1 0 0 0,1 0-1 0 0,0 0 1 0 0,0 0 0 0 0,1 1-1 0 0,-1-1 1 0 0,1 1 0 0 0,-1-1-1 0 0,1 1 1 0 0,0 0 0 0 0,-2 6-1 0 0,1-1-2 0 0,0 0-1 0 0,1 0 0 0 0,-2 18 1 0 0,2-16-8 0 0,0 0 1 0 0,-4 13 0 0 0,0-6-68 0 0,-18 59 271 0 0,21-64-146 0 0,0 0 1 0 0,1 0 0 0 0,-1 24-1 0 0,3-35-145 0 0,0 1 1 0 0,0-1-1 0 0,0 0 0 0 0,1 1 0 0 0,0-1 0 0 0,-1 0 1 0 0,1 1-1 0 0,2 3 0 0 0,-3-5 149 0 0,4-2-119 0 0,1 0-1 0 0,-1 0 1 0 0,-1-1 0 0 0,1 0 0 0 0,0 0-1 0 0,0 0 1 0 0,-1 0 0 0 0,5-4 0 0 0,-3 3-25 0 0,26-19 118 0 0,-1-3 0 0 0,37-37 0 0 0,-44 40-204 0 0,58-64 57 0 0,-70 73-235 0 0,-1-1 1 0 0,0-1 0 0 0,-1 1-1 0 0,13-31 1 0 0,-7 17-5900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135 146 12895 0 0,'0'0'634'0'0,"0"2"-282"0"0,-4 3-254 0 0,1 1 1 0 0,0-1 0 0 0,-1 0 0 0 0,0 0 0 0 0,-1-1 0 0 0,-8 8-1 0 0,-34 24 1724 0 0,22-18-627 0 0,17-12-894 0 0,6-5-127 0 0,0 0 0 0 0,0 0 0 0 0,0 1 1 0 0,0-1-1 0 0,0 1 0 0 0,0 0 0 0 0,0 0 1 0 0,-1 2-1 0 0,11-18-78 0 0,0 1 0 0 0,1 0 0 0 0,0 1 1 0 0,1 0-1 0 0,14-13 0 0 0,62-51-84 0 0,-74 66-6 0 0,1 1 0 0 0,0 1 0 0 0,23-12-1 0 0,-29 16 61 0 0,0 1 0 0 0,0 1-1 0 0,1-1 1 0 0,-1 1 0 0 0,1 1-1 0 0,0-1 1 0 0,-1 1 0 0 0,1 0-1 0 0,10 1 1 0 0,-16 0-37 0 0,0 0 0 0 0,0 0-1 0 0,0 1 1 0 0,0-1 0 0 0,0 1 0 0 0,0-1-1 0 0,0 1 1 0 0,0 0 0 0 0,0 0-1 0 0,0 0 1 0 0,0 0 0 0 0,-1 0 0 0 0,1 0-1 0 0,0 0 1 0 0,-1 1 0 0 0,1-1-1 0 0,-1 1 1 0 0,3 2 0 0 0,-3-2 12 0 0,1 1-1 0 0,0 0 1 0 0,-1 0 0 0 0,0 0-1 0 0,1 0 1 0 0,-1 0-1 0 0,-1 0 1 0 0,1 0 0 0 0,0 1-1 0 0,0 5 1 0 0,-1-2 31 0 0,0 1-1 0 0,0 0 1 0 0,-1-1 0 0 0,0 1-1 0 0,-1-1 1 0 0,1 1 0 0 0,-1-1-1 0 0,-1 1 1 0 0,-3 7-1 0 0,5-13-4 0 0,-3 1 84 0 0,3-2-109 0 0,-2-8-111 0 0,3 3 13 0 0,0 0 1 0 0,0 0-1 0 0,0 0 0 0 0,0 0 0 0 0,1 0 1 0 0,-1 0-1 0 0,1 0 0 0 0,0 0 1 0 0,0 0-1 0 0,1 0 0 0 0,-1 0 0 0 0,1 0 1 0 0,0 1-1 0 0,2-5 0 0 0,2-1-43 0 0,-1 1 1 0 0,1-1-1 0 0,0 1 0 0 0,13-12 1 0 0,-13 14 97 0 0,0 1-1 0 0,1-1 1 0 0,0 1 0 0 0,0 1 0 0 0,0-1 0 0 0,0 1-1 0 0,1 0 1 0 0,0 1 0 0 0,-1 0 0 0 0,1 0 0 0 0,0 1 0 0 0,1 0-1 0 0,-1 0 1 0 0,0 1 0 0 0,1 0 0 0 0,-1 0 0 0 0,0 1-1 0 0,10 1 1 0 0,7 0 193 0 0,0-1 120 0 0,-1 2 1 0 0,1 1-1 0 0,37 9 1 0 0,-46-6-303 0 0,-14-4-10 0 0,-1-1 0 0 0,0-1 0 0 0,0 1 0 0 0,0-1 0 0 0,-1 1 0 0 0,1-1 0 0 0,0 1 0 0 0,-1 0 0 0 0,1-1 0 0 0,0 1 0 0 0,-1 0 0 0 0,1-1 0 0 0,-1 1 0 0 0,1 0 0 0 0,-1 0 0 0 0,0 0 0 0 0,1 0 0 0 0,-1-1 0 0 0,0 1 0 0 0,1 0 0 0 0,-1 0 0 0 0,0 0 0 0 0,0 0 0 0 0,0 0 0 0 0,0 0 0 0 0,0 0 0 0 0,0 0 0 0 0,0 1 0 0 0,0 0 0 0 0,-1 4-13 0 0,0 0-1 0 0,-1-1 1 0 0,1 1 0 0 0,-1 0-1 0 0,0-1 1 0 0,-1 1 0 0 0,1-1-1 0 0,-1 1 1 0 0,0-1 0 0 0,0 0-1 0 0,-6 6 1 0 0,-10 20-92 0 0,15-23 67 0 0,0 1 0 0 0,1 0-1 0 0,0 0 1 0 0,0 0 0 0 0,-1 11 0 0 0,3-17-18 0 0,1-1 1 0 0,0 0-1 0 0,0 1 1 0 0,0-1-1 0 0,0 0 1 0 0,0 0-1 0 0,1 1 1 0 0,-1-1-1 0 0,1 0 1 0 0,-1 0-1 0 0,3 5 1 0 0,-2-6-32 0 0,-1 0 0 0 0,1 0 0 0 0,0 0 0 0 0,0 0 1 0 0,0 0-1 0 0,0 0 0 0 0,0 0 0 0 0,0 0 0 0 0,0 0 1 0 0,0-1-1 0 0,0 1 0 0 0,1 0 0 0 0,-1-1 0 0 0,0 1 0 0 0,0-1 1 0 0,1 1-1 0 0,-1-1 0 0 0,0 0 0 0 0,1 1 0 0 0,-1-1 0 0 0,3 0 1 0 0,1 0-781 0 0,-1 0 0 0 0,1-1 0 0 0,-1 1 0 0 0,1-1 0 0 0,-1 0 0 0 0,1 0 0 0 0,5-3 0 0 0,-9 4 545 0 0,17-7-5046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5983 0 0,'0'0'13004'0'0,"0"-8"-12610"0"0,1 2-376 0 0,1 0 1 0 0,-1 0 0 0 0,1 1 0 0 0,0-1 0 0 0,0 1 0 0 0,1-1 0 0 0,-1 1-1 0 0,1 0 1 0 0,1 0 0 0 0,-1 0 0 0 0,1 1 0 0 0,4-6 0 0 0,8-6-316 0 0,31-25 0 0 0,-41 35 207 0 0,3-2-21 0 0,1 1 1 0 0,0 0-1 0 0,0 0 1 0 0,1 1-1 0 0,19-9 1 0 0,-26 14 163 0 0,-1-1 0 0 0,1 1 0 0 0,0 0 1 0 0,0 1-1 0 0,-1-1 0 0 0,1 1 0 0 0,0 0 1 0 0,0-1-1 0 0,0 2 0 0 0,0-1 0 0 0,0 0 1 0 0,-1 1-1 0 0,1 0 0 0 0,0 0 0 0 0,0 0 0 0 0,-1 0 1 0 0,1 1-1 0 0,0-1 0 0 0,-1 1 0 0 0,0 0 1 0 0,1 0-1 0 0,2 2 0 0 0,1 2 119 0 0,-1 0 1 0 0,0 1-1 0 0,0-1 0 0 0,9 14 0 0 0,-8-9 23 0 0,-6-10-75 0 0,0 0-9 0 0,2 5-34 0 0,0 0-764 0 0,-4-13 177 0 0,1 2 392 0 0,1-1 1 0 0,0 1-1 0 0,0-1 0 0 0,1 1 1 0 0,-1 0-1 0 0,1-1 0 0 0,0 1 0 0 0,1 0 1 0 0,-1 0-1 0 0,7-8 0 0 0,3-4-110 0 0,21-23 0 0 0,-15 20 36 0 0,1 1 0 0 0,1 1 0 0 0,22-15 0 0 0,-33 26 189 0 0,0 1 0 0 0,0 1 0 0 0,0 0 1 0 0,1 0-1 0 0,0 1 0 0 0,0 0 0 0 0,0 1 0 0 0,0 0 0 0 0,0 0 0 0 0,17-1 0 0 0,-24 4 40 0 0,-1 0-1 0 0,0 0 1 0 0,1 0-1 0 0,-1 0 0 0 0,0 1 1 0 0,0-1-1 0 0,0 0 1 0 0,1 1-1 0 0,-1 0 1 0 0,0 0-1 0 0,0 0 1 0 0,0 0-1 0 0,0 0 0 0 0,0 0 1 0 0,0 0-1 0 0,0 0 1 0 0,-1 1-1 0 0,1-1 1 0 0,0 1-1 0 0,-1-1 1 0 0,1 1-1 0 0,-1 0 0 0 0,1 0 1 0 0,-1 0-1 0 0,0-1 1 0 0,0 1-1 0 0,2 4 1 0 0,1 4 166 0 0,-1 0-1 0 0,0 0 1 0 0,-1 0 0 0 0,2 18 0 0 0,-2-16-32 0 0,-1 0 17 0 0,0 0 0 0 0,-1 20 1 0 0,0-5 163 0 0,3 32 0 0 0,-3-56-629 0 0,2 6 182 0 0,3-5-2976 0 0,1 1 1511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87 12351 0 0,'1'-2'564'0'0,"4"-3"-409"0"0,0 0-1 0 0,0 0 1 0 0,0-1-1 0 0,-1 0 1 0 0,0 0-1 0 0,4-8 1 0 0,-7 13 177 0 0,1-10 487 0 0,-1 10-813 0 0,-1 1-1 0 0,0 0 1 0 0,0-1-1 0 0,0 1 1 0 0,0-1-1 0 0,1 1 1 0 0,-1-1-1 0 0,0 1 1 0 0,0-1-1 0 0,0 1 1 0 0,0 0-1 0 0,0-1 1 0 0,0 1-1 0 0,0-1 1 0 0,0 1-1 0 0,0-1 0 0 0,0 1 1 0 0,0-1-1 0 0,0 1 1 0 0,-1-1-1 0 0,1 1 1 0 0,0 0-1 0 0,0-1 1 0 0,0 1-1 0 0,-1-1 1 0 0,1 1-1 0 0,0 0 1 0 0,0-1-1 0 0,-1 1 1 0 0,1-1-1 0 0,0 1 1 0 0,-1 0-1 0 0,1 0 1 0 0,0-1-1 0 0,-1 1 1 0 0,0-1-1 0 0,-1 0-49 0 0,-1 0-1 0 0,0-1 1 0 0,0 1-1 0 0,1 0 1 0 0,-1 0 0 0 0,0 0-1 0 0,0 1 1 0 0,0-1-1 0 0,0 1 1 0 0,0 0-1 0 0,0 0 1 0 0,0 0-1 0 0,0 0 1 0 0,0 0-1 0 0,0 0 1 0 0,0 1 0 0 0,-6 1-1 0 0,-1 1 43 0 0,0 0 0 0 0,1 1-1 0 0,-18 9 1 0 0,13-5 208 0 0,2 1 1 0 0,-1 0-1 0 0,1 1 0 0 0,-15 15 0 0 0,-39 49 1316 0 0,57-63-1354 0 0,2-3 57 0 0,1 0 0 0 0,-1 1 1 0 0,2 0-1 0 0,-1 1 0 0 0,-6 16 0 0 0,11-24 472 0 0,29-3-49 0 0,-12-3-654 0 0,1-1 1 0 0,-1-1-1 0 0,0 0 0 0 0,0-2 1 0 0,-1 1-1 0 0,0-2 0 0 0,19-13 0 0 0,91-81-2000 0 0,-123 100 1808 0 0,0 1 0 0 0,1-1 0 0 0,-1 1-1 0 0,0-1 1 0 0,3-5 0 0 0,-5 7-186 0 0,-5 11-197 0 0,-13 23 1377 0 0,2 1 0 0 0,-19 55 0 0 0,34-84-796 0 0,0 0 1 0 0,0 0-1 0 0,0-1 1 0 0,1 1-1 0 0,0 0 1 0 0,0 0 0 0 0,0 0-1 0 0,1 0 1 0 0,-1 0-1 0 0,1 0 1 0 0,2 5-1 0 0,-2-7-744 0 0,0 0 0 0 0,0 0 0 0 0,0 0 0 0 0,1 0 0 0 0,0-1 0 0 0,2 5 0 0 0,4 1-4820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5527 0 0,'0'0'14208'0'0,"5"-6"-12768"0"0,4-6-865 0 0,-2-2-1 0 0,0 1 0 0 0,-1-1 1 0 0,7-20-1 0 0,11-23-178 0 0,-17 44-417 0 0,0 1 0 0 0,2-1 1 0 0,0 1-1 0 0,0 1 0 0 0,1-1 0 0 0,0 2 0 0 0,1-1 0 0 0,0 1 1 0 0,17-10-1 0 0,-5 5-338 0 0,0 1 0 0 0,1 1-1 0 0,1 1 1 0 0,31-10 0 0 0,-36 14-545 0 0,1 2-1 0 0,0 0 0 0 0,28-3 1 0 0,-32 7-534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0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15343 0 0,'0'0'2155'0'0,"1"2"-1619"0"0,3 7-245 0 0,1 1-1 0 0,0-1 1 0 0,1 0 0 0 0,0 0-1 0 0,1-1 1 0 0,0 0 0 0 0,0 0-1 0 0,0 0 1 0 0,1-1 0 0 0,0 0-1 0 0,1-1 1 0 0,-1 0 0 0 0,1 0-1 0 0,10 5 1 0 0,-15-10-556 0 0,0 1 0 0 0,0-1 0 0 0,0 1 0 0 0,1-1 0 0 0,-1 0 0 0 0,0-1 0 0 0,1 1 0 0 0,-1-1 0 0 0,0 0 0 0 0,1 0 0 0 0,-1 0 0 0 0,0-1 0 0 0,0 1 0 0 0,1-1 0 0 0,-1 0 0 0 0,0 0 1 0 0,6-3-1 0 0,5-2-1529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6447 0 0,'-1'-8'12484'0'0,"0"9"-12374"0"0,-1 1 0 0 0,1-1 0 0 0,0 0 0 0 0,0 1 1 0 0,0-1-1 0 0,1 1 0 0 0,-1-1 0 0 0,0 1 0 0 0,0-1 0 0 0,1 1 0 0 0,-1 3 0 0 0,0-4-5 0 0,-53 120 1452 0 0,23-56-1152 0 0,-174 351 163 0 0,196-400-570 0 0,-32 53-85 0 0,-49 119 0 0 0,85-175-162 0 0,0 0 0 0 0,1 1 0 0 0,0-1 1 0 0,1 1-1 0 0,-1 14 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26 10135 0 0,'0'-1'778'0'0,"0"-4"1262"0"0,0 4-1808 0 0,0 1 1 0 0,1-1-1 0 0,-1 1 0 0 0,0 0 1 0 0,0-1-1 0 0,0 1 1 0 0,0-1-1 0 0,1 1 1 0 0,-1 0-1 0 0,0-1 1 0 0,1 1-1 0 0,-1 0 0 0 0,0-1 1 0 0,0 1-1 0 0,1 0 1 0 0,-1-1-1 0 0,1 1 1 0 0,-1 0-1 0 0,0-1 1 0 0,1 1-1 0 0,-1 0 0 0 0,1 0 1 0 0,-1 0-1 0 0,0 0 1 0 0,2-1-1 0 0,12-2 1972 0 0,-10 2-2375 0 0,7-3 747 0 0,2 1-41 0 0,22 5 196 0 0,-26 1-2505 0 0</inkml:trace>
  <inkml:trace contextRef="#ctx0" brushRef="#br0" timeOffset="1">0 482 12895 0 0,'0'0'10024'0'0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1839 0 0,'1'-1'134'0'0,"9"-5"1610"0"0,-1 0 0 0 0,0 0 0 0 0,9-8-1 0 0,-11 7 130 0 0,1 1 0 0 0,0 0 0 0 0,0 1 0 0 0,18-10 3704 0 0,-27 16-5452 0 0,-10 5-968 0 0,-18 16-1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9559 0 0,'40'-56'1173'0'0,"-27"39"2980"0"0,-14 18-4060 0 0,-1 0 0 0 0,1 0 0 0 0,0 0 0 0 0,0 1 0 0 0,-1-1 0 0 0,1 0 0 0 0,0 0 0 0 0,0 1 0 0 0,0-1 0 0 0,-1 3 0 0 0,-1 1 32 0 0,-35 44 333 0 0,-45 78 0 0 0,-20 63-397 0 0,25-47 16 0 0,52-95-77 0 0,-52 85 0 0 0,-45 43 0 0 0,138-192 0 0 0,1 2 0 0 0,28-21 0 0 0,-33 26 0 0 0,6-5 57 0 0,1 1 0 0 0,0 1 0 0 0,1 1 0 0 0,0 1-1 0 0,0 0 1 0 0,1 1 0 0 0,38-10 0 0 0,-42 14 183 0 0,1 1 0 0 0,0 1 0 0 0,0 0 0 0 0,1 2 0 0 0,-1 0 0 0 0,0 1 0 0 0,21 2 0 0 0,-21 0-237 0 0,0 1 0 0 0,0 1 0 0 0,-1 0 1 0 0,1 1-1 0 0,-1 1 0 0 0,0 1 0 0 0,22 12 0 0 0,-37-18-326 0 0,0-1-1 0 0,0 1 0 0 0,1-1 1 0 0,-1 1-1 0 0,0-1 1 0 0,0 0-1 0 0,1 0 1 0 0,-1 0-1 0 0,0 0 0 0 0,0 0 1 0 0,3 0-1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7367 0 0,'-16'-6'17839'0'0,"12"5"-17455"0"0,4 3-185 0 0,-1-2-218 0 0,1 0-1 0 0,0 0 0 0 0,0 1 0 0 0,0-1 0 0 0,0 0 0 0 0,0 0 0 0 0,0 1 0 0 0,0-1 0 0 0,0 0 0 0 0,0 0 0 0 0,-1 1 0 0 0,1-1 0 0 0,0 0 0 0 0,0 0 0 0 0,1 1 0 0 0,-1-1 0 0 0,0 0 1 0 0,0 1-1 0 0,0-1 0 0 0,0 0 0 0 0,0 0 0 0 0,0 1 0 0 0,0-1 0 0 0,0 0 0 0 0,0 0 0 0 0,0 0 0 0 0,1 1 0 0 0,8 1-1484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 9215 0 0,'-2'-1'707'0'0,"-1"0"-550"0"0,0 0 1 0 0,-1 1-1 0 0,1-1 1 0 0,0 0-1 0 0,-1 1 0 0 0,1 0 1 0 0,-5 0-1 0 0,2 0 1298 0 0,0 1 0 0 0,0 0-1 0 0,0 0 1 0 0,0 0 0 0 0,-12 5 4704 0 0,29 3-4513 0 0,-4-5-1403 0 0,-1-1-1 0 0,1 0 0 0 0,0 0 1 0 0,0 0-1 0 0,0-1 1 0 0,13 2-1 0 0,46 3 484 0 0,-51-5-626 0 0,143 5 502 0 0,22 2-764 0 0,-66 7-2140 0 0,-39 2-2136 0 0,-53-12 2010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155 104 4143 0 0,'0'0'319'0'0,"2"-1"-210"0"0,43-24 9616 0 0,-35 22-9210 0 0,-1-1 0 0 0,1 1 0 0 0,-1 0 0 0 0,13-1 0 0 0,-21 3-381 0 0,4 1-86 0 0,0-1 0 0 0,0 0 1 0 0,-1 0-1 0 0,1 0 0 0 0,0-1 1 0 0,5-2-1 0 0,-9 3-71 0 0,1 1-1 0 0,0-1 1 0 0,0 0-1 0 0,0 0 1 0 0,-1-1 0 0 0,1 1-1 0 0,-1 0 1 0 0,1 0-1 0 0,-1-1 1 0 0,1 1-1 0 0,-1-1 1 0 0,0 1 0 0 0,2-4-1 0 0,-1 2-48 0 0,-1 2-57 0 0,-1 0-57 0 0,0 0 135 0 0,0 0-1 0 0,0 0 1 0 0,0 0-1 0 0,0 0 1 0 0,-1 1 0 0 0,1-1-1 0 0,0 0 1 0 0,0 0 0 0 0,-1 0-1 0 0,1 0 1 0 0,-1 1 0 0 0,1-1-1 0 0,0 0 1 0 0,-1 1 0 0 0,0-1-1 0 0,1 0 1 0 0,-1 1 0 0 0,1-1-1 0 0,-2-1 1 0 0,0 1-20 0 0,0 0 0 0 0,0 1 1 0 0,1-1-1 0 0,-1 0 0 0 0,0 0 1 0 0,0 1-1 0 0,0-1 0 0 0,0 1 1 0 0,-2 0-1 0 0,-5-1-125 0 0,0 1 0 0 0,0 0 0 0 0,-11 2 0 0 0,15-1 99 0 0,-6 1 52 0 0,0 0 1 0 0,1 1-1 0 0,0 0 1 0 0,-1 1-1 0 0,1 0 1 0 0,1 1-1 0 0,-16 9 1 0 0,-4 4 101 0 0,-27 25 0 0 0,49-37 91 0 0,0 0-1 0 0,1 0 0 0 0,0 1 0 0 0,0-1 1 0 0,1 1-1 0 0,0 1 0 0 0,-6 9 0 0 0,10-14-73 0 0,-1 0 0 0 0,1 0 0 0 0,-1 1 0 0 0,1-1 0 0 0,0 0-1 0 0,0 0 1 0 0,0 1 0 0 0,1-1 0 0 0,-1 0 0 0 0,1 1 0 0 0,0-1-1 0 0,0 1 1 0 0,0-1 0 0 0,0 0 0 0 0,1 1 0 0 0,-1-1 0 0 0,1 0 0 0 0,0 1-1 0 0,0-1 1 0 0,0 0 0 0 0,3 6 0 0 0,-2-6-22 0 0,0-1 0 0 0,1 1 0 0 0,-1-1 0 0 0,1 1 0 0 0,-1-1 0 0 0,1 0 0 0 0,0 0 1 0 0,0 0-1 0 0,0-1 0 0 0,0 1 0 0 0,1-1 0 0 0,5 2 0 0 0,2 1 131 0 0,-1-2-1 0 0,21 4 1 0 0,2-3-341 0 0,-1-1 1 0 0,42-2-1 0 0,-54-3-1177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49 8751 0 0,'3'-5'238'0'0,"0"0"0"0"0,0-1-1 0 0,4-8 1 0 0,-5 0 3901 0 0,-2 14-4060 0 0,0 0 0 0 0,0 0 0 0 0,0 0 0 0 0,0 0 0 0 0,0-1 0 0 0,0 1 0 0 0,0 0 1 0 0,0 0-1 0 0,0 0 0 0 0,0 0 0 0 0,0-1 0 0 0,0 1 0 0 0,0 0 0 0 0,0 0 0 0 0,0 0 0 0 0,0 0 1 0 0,0 0-1 0 0,0-1 0 0 0,0 1 0 0 0,0 0 0 0 0,0 0 0 0 0,0 0 0 0 0,-1 0 0 0 0,1 0 0 0 0,0-1 1 0 0,0 1-1 0 0,0 0 0 0 0,0 0 0 0 0,0 0 0 0 0,-1 0 0 0 0,1 0 0 0 0,0 0 0 0 0,0 0 1 0 0,0 0-1 0 0,0 0 0 0 0,-1 0 0 0 0,-6 2 644 0 0,-7 10-913 0 0,13-11 392 0 0,-6 6-82 0 0,-1 1-1 0 0,2 1 1 0 0,-1-1-1 0 0,1 1 1 0 0,-7 13-1 0 0,-22 52 264 0 0,9-17-140 0 0,-113 182 462 0 0,17-21-342 0 0,101-178-354 0 0,-60 123-935 0 0,72-149-77 0 0,1-4-48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16127 0 0,'0'0'1460'0'0,"2"0"-1204"0"0,31-6 405 0 0,40-12 0 0 0,-28 6-47 0 0,22-6 263 0 0,-21 5-320 0 0,0 2 0 0 0,87-9 0 0 0,-12 22-2496 0 0,-120-2 1865 0 0,16 0-1001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12151 0 0,'0'0'1098'0'0,"1"2"-905"0"0,5 6 187 0 0,0 2 0 0 0,0-1 0 0 0,-2 0 0 0 0,7 15 0 0 0,-6-10 486 0 0,15 23 0 0 0,80 99 2740 0 0,-15-23-2232 0 0,-63-82-1284 0 0,-2 1 0 0 0,-1 1-1 0 0,-1 1 1 0 0,19 54 0 0 0,-6 8-922 0 0,-31-95 674 0 0,1 1 0 0 0,-1-1 0 0 0,1 1 0 0 0,0-1 0 0 0,-1 1 1 0 0,1-1-1 0 0,0 0 0 0 0,0 0 0 0 0,0 1 0 0 0,0-1 0 0 0,0 0 0 0 0,0 0 0 0 0,1 0 0 0 0,-1 0 0 0 0,2 1 0 0 0,-2-2-260 0 0,0 1 0 0 0,0-1 0 0 0,0 0 0 0 0,0 0 0 0 0,0 1 0 0 0,0-1 0 0 0,0 0 0 0 0,0 0 0 0 0,1 0 0 0 0,-1 0 0 0 0,0 0 1 0 0,0 0-1 0 0,0-1 0 0 0,0 1 0 0 0,1 0 0 0 0,7-4-4976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7831 0 0,'0'0'603'0'0,"-7"5"-102"0"0,-31 34 5100 0 0,-13 25-2783 0 0,-13 15-2065 0 0,-131 99 59 0 0,61-59-641 0 0,94-80-140 0 0,-42 52-1 0 0,16 3-1886 0 0,45-61-1456 0 0,11-16 1263 0 0,5-9 994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5983 0 0,'0'0'10504'0'0,"-1"2"-10026"0"0,0 4 55 0 0,-1-1 1 0 0,1 1-1 0 0,0 0 1 0 0,0 0-1 0 0,1 0 1 0 0,0 11-1 0 0,0-5-74 0 0,0 1-1 0 0,-1-1 1 0 0,0 1 0 0 0,-5 21-1 0 0,-19 47 208 0 0,-1 10-1216 0 0,22-82-1952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5527 0 0,'0'0'423'0'0,"2"0"-96"0"0,1-2-1193 0 0,8 0 5780 0 0,-10 2-4792 0 0,-1 1 1 0 0,0-1-1 0 0,1 0 0 0 0,-1 0 1 0 0,0 0-1 0 0,0 0 1 0 0,1 0-1 0 0,-1 1 0 0 0,0-1 1 0 0,0 0-1 0 0,1 0 0 0 0,-1 0 1 0 0,0 1-1 0 0,0-1 0 0 0,0 0 1 0 0,1 0-1 0 0,-1 1 0 0 0,0-1 1 0 0,0 0-1 0 0,0 0 0 0 0,0 1 1 0 0,0-1-1 0 0,0 0 0 0 0,1 1 1 0 0,-1-1-1 0 0,0 0 0 0 0,0 1 1 0 0,0-1-1 0 0,0 0 1 0 0,0 0-1 0 0,0 1 0 0 0,0-1 1 0 0,0 0-1 0 0,0 1 0 0 0,0 3 30 0 0,0 0 0 0 0,0 0-1 0 0,1 0 1 0 0,0-1 0 0 0,0 1-1 0 0,0 0 1 0 0,0 0 0 0 0,1-1 0 0 0,0 1-1 0 0,-1-1 1 0 0,1 0 0 0 0,0 1-1 0 0,1-1 1 0 0,-1 0 0 0 0,0 0-1 0 0,1 0 1 0 0,0 0 0 0 0,0-1 0 0 0,3 4-1 0 0,7 3 13 0 0,0-1 0 0 0,0 0 0 0 0,23 10 0 0 0,-2-1-58 0 0,-13-7-54 0 0,17 11-43 0 0,-35-19-8 0 0,-1-1-1 0 0,0 1 1 0 0,0 0 0 0 0,0 0 0 0 0,0 0-1 0 0,0 0 1 0 0,0 0 0 0 0,0 0 0 0 0,-1 0 0 0 0,1 1-1 0 0,-1-1 1 0 0,2 3 0 0 0,-3-3 4 0 0,1-1 1 0 0,-1 1 0 0 0,1-1-1 0 0,-1 1 1 0 0,0-1-1 0 0,0 1 1 0 0,0-1 0 0 0,0 1-1 0 0,0-1 1 0 0,0 1-1 0 0,0-1 1 0 0,-1 1 0 0 0,1-1-1 0 0,0 1 1 0 0,-1-1-1 0 0,1 1 1 0 0,-1-1-1 0 0,0 2 1 0 0,-1 0 25 0 0,0-1-1 0 0,0 1 0 0 0,0-1 1 0 0,0 1-1 0 0,0-1 1 0 0,-1 0-1 0 0,1 1 1 0 0,-4 1-1 0 0,-4 2 84 0 0,0 0 1 0 0,-1 0-1 0 0,-16 5 0 0 0,-99 35 225 0 0,124-45-535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1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1839 0 0,'0'0'83'0'0,"-8"3"10"0"0,5-2 477 0 0,1 1-1 0 0,-1-1 1 0 0,1 1-1 0 0,-1 0 1 0 0,1 0-1 0 0,0 0 1 0 0,-1 0-1 0 0,1 0 1 0 0,-2 4-1 0 0,-18 25 9236 0 0,9-10-6325 0 0,13-21-3463 0 0,0 0-1 0 0,-1 1 1 0 0,1-1 0 0 0,0 0-1 0 0,0 1 1 0 0,-1-1 0 0 0,1 1-1 0 0,0-1 1 0 0,0 1 0 0 0,0-1-1 0 0,0 1 1 0 0,0-1 0 0 0,0 0-1 0 0,0 1 1 0 0,0-1 0 0 0,0 1-1 0 0,0-1 1 0 0,0 1-1 0 0,0-1 1 0 0,0 1 0 0 0,0-1-1 0 0,0 1 1 0 0,0-1 0 0 0,0 0-1 0 0,1 1 1 0 0,-1-1 0 0 0,0 1-1 0 0,0-1 1 0 0,0 1 0 0 0,1-1-1 0 0,-1 0 1 0 0,0 1 0 0 0,1-1-1 0 0,-1 0 1 0 0,0 1 0 0 0,1-1-1 0 0,-1 0 1 0 0,0 0-1 0 0,1 1 1 0 0,-1-1 0 0 0,1 0-1 0 0,-1 0 1 0 0,1 1 0 0 0,20 5-1294 0 0,-8-5-31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11519 0 0,'4'-4'349'0'0,"0"0"-1"0"0,0 0 1 0 0,0 0-1 0 0,1 0 1 0 0,-1 1-1 0 0,1 0 1 0 0,11-6 1747 0 0,-15 9-1778 0 0,-1 0 0 0 0,1 0 0 0 0,-1-1 0 0 0,1 1 0 0 0,-1 0 0 0 0,1 0 0 0 0,0 0 0 0 0,-1 0-1 0 0,1 0 1 0 0,-1 0 0 0 0,1 0 0 0 0,-1 0 0 0 0,1 0 0 0 0,-1 0 0 0 0,2 1 0 0 0,7 10-177 0 0,-8-10-238 0 0,3 8-2091 0 0,-1-2 309 0 0</inkml:trace>
  <inkml:trace contextRef="#ctx0" brushRef="#br0" timeOffset="1">526 1 4607 0 0,'0'0'354'0'0,"-2"3"1368"0"0,-7 13 11851 0 0,7-13-13312 0 0,2-3-237 0 0,0 1 1 0 0,0-1 0 0 0,0 0 0 0 0,0 0 0 0 0,0 0 0 0 0,-1 0-1 0 0,1 0 1 0 0,0 1 0 0 0,0-1 0 0 0,0 0 0 0 0,0 0 0 0 0,0 0 0 0 0,0 1-1 0 0,0-1 1 0 0,0 0 0 0 0,0 0 0 0 0,0 0 0 0 0,0 1 0 0 0,0-1 0 0 0,0 0-1 0 0,0 0 1 0 0,0 0 0 0 0,0 1 0 0 0,0-1 0 0 0,0 0 0 0 0,0 0-1 0 0,0 0 1 0 0,0 0 0 0 0,0 1 0 0 0,0-1 0 0 0,0 0 0 0 0,0 0 0 0 0,1 0-1 0 0,-1 0 1 0 0,0 1 0 0 0,0-1 0 0 0,0 0 0 0 0,0 0 0 0 0,0 0 0 0 0,1 0-1 0 0,-1 0 1 0 0,0 1 0 0 0,0-1 0 0 0,0 0 0 0 0,0 0 0 0 0,1 0 0 0 0,-1 0-1 0 0,0 0 1 0 0,14 2-1469 0 0,-4-3 425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10159 0 0,'0'0'464'0'0,"-2"1"-8"0"0,-2 1-204 0 0,3-2 215 0 0,1 0-376 0 0,-1 1 0 0 0,1-1-1 0 0,0 0 1 0 0,0 0 0 0 0,0 0 0 0 0,-1 0 0 0 0,1 1 0 0 0,0-1 0 0 0,0 0-1 0 0,0 0 1 0 0,0 0 0 0 0,0 1 0 0 0,-1-1 0 0 0,1 0 0 0 0,0 0-1 0 0,0 0 1 0 0,0 1 0 0 0,0-1 0 0 0,0 0 0 0 0,0 0 0 0 0,0 1-1 0 0,0-1 1 0 0,0 0 0 0 0,0 0 0 0 0,0 1 0 0 0,0-1 0 0 0,0 0-1 0 0,0 0 1 0 0,0 1 0 0 0,0-1 0 0 0,0 0 0 0 0,0 0 0 0 0,0 1-1 0 0,7 10 939 0 0,11 9-145 0 0,2-4-63 0 0,2 0 0 0 0,25 15 1 0 0,4 2 330 0 0,-46-29-1088 0 0,0-1 1 0 0,-1 1-1 0 0,0 0 0 0 0,0 0 0 0 0,0 1 1 0 0,0-1-1 0 0,-1 1 0 0 0,1 0 0 0 0,-1 0 1 0 0,4 9-1 0 0,-6-11-47 0 0,1 1-1 0 0,-1 0 1 0 0,0-1-1 0 0,0 1 1 0 0,-1 0 0 0 0,1 0-1 0 0,-1 0 1 0 0,0 0 0 0 0,0-1-1 0 0,0 1 1 0 0,0 0-1 0 0,-1 0 1 0 0,1 0 0 0 0,-1 0-1 0 0,0-1 1 0 0,-3 8 0 0 0,0-4 10 0 0,0 0 1 0 0,0-1-1 0 0,-1 1 1 0 0,1-1 0 0 0,-1 0-1 0 0,-1 0 1 0 0,0 0-1 0 0,1-1 1 0 0,-1 0 0 0 0,-1 0-1 0 0,1 0 1 0 0,-1-1 0 0 0,-14 7-1 0 0,-8 1-568 0 0,0 0 0 0 0,-37 8-1 0 0,41-13-370 0 0,17-5-1392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180 330 11055 0 0,'0'0'852'0'0,"-1"2"-250"0"0,-44 54 9005 0 0,4 3-5754 0 0,29-41-3409 0 0,2 0 1 0 0,0 1 0 0 0,1 0 0 0 0,-12 38-1 0 0,-8 49-677 0 0,28-97 640 0 0,1-8-672 0 0,0-1 0 0 0,-1 1 0 0 0,1-1 0 0 0,0 1 0 0 0,0-1-1 0 0,0 1 1 0 0,1-1 0 0 0,-1 1 0 0 0,0-1 0 0 0,0 1 0 0 0,0-1-1 0 0,0 1 1 0 0,0-1 0 0 0,1 1 0 0 0,-1-1 0 0 0,0 1-1 0 0,0-1 1 0 0,1 1 0 0 0,-1-1 0 0 0,0 0 0 0 0,0 1 0 0 0,1-1-1 0 0,-1 0 1 0 0,1 1 0 0 0,-1-1 0 0 0,0 0 0 0 0,1 1-1 0 0,-1-1 1 0 0,1 0 0 0 0,0 1 0 0 0</inkml:trace>
  <inkml:trace contextRef="#ctx0" brushRef="#br0" timeOffset="1">302 86 8431 0 0,'5'-6'176'0'0,"1"1"-1"0"0,0-1 0 0 0,1 1 1 0 0,-1 1-1 0 0,1-1 0 0 0,0 1 1 0 0,0 0-1 0 0,8-3 0 0 0,63-20 1992 0 0,-59 21-1601 0 0,-14 4-332 0 0,0 1 0 0 0,0 0 0 0 0,0 0 0 0 0,0 0 0 0 0,0 1 0 0 0,1-1 0 0 0,-1 1 1 0 0,8 1-1 0 0,-10 1-211 0 0,-1 0 0 0 0,0-1 0 0 0,0 1 0 0 0,0 0 0 0 0,0 0 1 0 0,0 0-1 0 0,0 0 0 0 0,0 1 0 0 0,-1-1 0 0 0,1 0 0 0 0,1 4 1 0 0,-3-6-30 0 0,6 12-548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11975 0 0,'0'0'923'0'0,"-1"2"-602"0"0,-2 4-84 0 0,1 0-1 0 0,0 0 0 0 0,0 1 1 0 0,0-1-1 0 0,1 0 0 0 0,0 1 0 0 0,0-1 1 0 0,1 1-1 0 0,0-1 0 0 0,0 0 1 0 0,0 1-1 0 0,1-1 0 0 0,0 1 1 0 0,0-1-1 0 0,4 11 0 0 0,1 2 231 0 0,0 0-1 0 0,2 0 0 0 0,19 33 1 0 0,-4-14 427 0 0,1 0 0 0 0,3-1-1 0 0,1-2 1 0 0,51 51 0 0 0,-44-56-737 0 0,1-2 1 0 0,46 27-1 0 0,-76-51-163 0 0,1 0 1 0 0,1-1-1 0 0,-1 1 0 0 0,0-1 0 0 0,11 2 1 0 0,-13-3-9 0 0,-3-2-231 0 0,-2 0 221 0 0,0 0-1 0 0,0 1 1 0 0,1-1 0 0 0,-1 0-1 0 0,0 0 1 0 0,0 0 0 0 0,0 0-1 0 0,1 0 1 0 0,-1 0 0 0 0,0 0-1 0 0,0 0 1 0 0,1 0 0 0 0,-1 0 0 0 0,0 0-1 0 0,0 0 1 0 0,1 0 0 0 0,-1 0-1 0 0,0 0 1 0 0,0 0 0 0 0,1 0-1 0 0,-1 0 1 0 0,0-1 0 0 0,0 1-1 0 0,0 0 1 0 0,1 0 0 0 0,-1 0 0 0 0,0 0-1 0 0,0 0 1 0 0,0-1 0 0 0,1 1-1 0 0,-1 0 1 0 0,0 0 0 0 0,0-1-1 0 0,8-5-1704 0 0,-3-2-22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7831 0 0,'0'0'603'0'0,"-2"1"-396"0"0,-3 1 73 0 0,1 1 0 0 0,-1 1 0 0 0,1-1 0 0 0,0 0 1 0 0,0 1-1 0 0,0 0 0 0 0,1 0 0 0 0,-7 9 0 0 0,-23 41 3084 0 0,16-23-2581 0 0,-12 16 370 0 0,2 1-255 0 0,-3-2 0 0 0,-49 58 1 0 0,53-77-787 0 0,-1-1 0 0 0,-1-1 1 0 0,-50 34-1 0 0,-104 48-63 0 0,134-80-707 0 0,47-26 202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54 182 6447 0 0,'-13'2'453'0'0,"-12"2"422"0"0,10 3 9133 0 0,21-6-9901 0 0,0 0-1 0 0,0 0 0 0 0,-1-1 0 0 0,1 0 1 0 0,0 0-1 0 0,0-1 0 0 0,0 1 1 0 0,0-1-1 0 0,0-1 0 0 0,0 1 1 0 0,0-1-1 0 0,-1 0 0 0 0,1 0 1 0 0,-1-1-1 0 0,1 1 0 0 0,7-6 1 0 0,7-6-33 0 0,-1-1 0 0 0,32-31 0 0 0,-26 23 3 0 0,-5 7-4 0 0,25-17 0 0 0,-8 8 106 0 0,-36 24 677 0 0,0 2-696 0 0,1 2-122 0 0,-1-1 0 0 0,1 0 0 0 0,-1 1 0 0 0,1 0 0 0 0,-1-1 0 0 0,0 1 0 0 0,0 0 0 0 0,0-1 0 0 0,-1 1 1 0 0,1 0-1 0 0,-1 0 0 0 0,1 0 0 0 0,-1 4 0 0 0,0 3 80 0 0,-1 0 1 0 0,-4 17-1 0 0,3-18-64 0 0,0 0-1 0 0,1 0 0 0 0,0 14 0 0 0,1-20-49 0 0,0 0 1 0 0,1 0-1 0 0,-1 0 1 0 0,1 0-1 0 0,0 0 1 0 0,0 0-1 0 0,0-1 1 0 0,0 1-1 0 0,0 0 1 0 0,0 0-1 0 0,1-1 1 0 0,0 1-1 0 0,-1 0 1 0 0,4 3-1 0 0,5 3 102 0 0,0-1-1 0 0,0 1 1 0 0,0-2-1 0 0,1 1 1 0 0,0-2 0 0 0,1 1-1 0 0,13 5 1 0 0,-6-3-55 0 0,-10-4-721 0 0,-1 0 0 0 0,15 12 0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8719 0 0,'0'0'198'0'0,"-1"1"23"0"0,-18 19-24 0 0,1 2 0 0 0,2-1-1 0 0,0 2 1 0 0,1 0 0 0 0,1 1 0 0 0,-16 39-1 0 0,-49 161 682 0 0,64-175-965 0 0,-11 37 141 0 0,-27 82-77 0 0,39-132 6 0 0,-1 0 1 0 0,-29 50-1 0 0,36-73 167 0 0,-1-1 0 0 0,0 0-1 0 0,0 0 1 0 0,-1-1 0 0 0,-1 0 0 0 0,-12 10-1 0 0,22-20-85 0 0,1-1 0 0 0,-1 1 0 0 0,1-1-1 0 0,-1 0 1 0 0,1 1 0 0 0,-1-1-1 0 0,1 0 1 0 0,-1 1 0 0 0,1-1 0 0 0,-1 0-1 0 0,0 0 1 0 0,1 1 0 0 0,-1-1 0 0 0,1 0-1 0 0,-1 0 1 0 0,0 0 0 0 0,1 0 0 0 0,-1 0-1 0 0,0 0 1 0 0,1 0 0 0 0,-1 0-1 0 0,0 0 1 0 0,1 0 0 0 0,-1 0 0 0 0,1-1-1 0 0,-1 1 1 0 0,0 0 0 0 0,1 0 0 0 0,-1-1-1 0 0,1 1 1 0 0,-1 0 0 0 0,1-1 0 0 0,-1 1-1 0 0,1 0 1 0 0,-1-1 0 0 0,1 1-1 0 0,-1-1 1 0 0,1 1 0 0 0,-1-1 0 0 0,1 1-1 0 0,0-1 1 0 0,-1 1 0 0 0,1-1 0 0 0,0 1-1 0 0,-1-1 1 0 0,1 0 0 0 0,0 1 0 0 0,0-1-1 0 0,0 1 1 0 0,-1-1 0 0 0,1 0-1 0 0,-1-3-4 0 0,0 1-1 0 0,1-1 1 0 0,-1 0-1 0 0,1 1 0 0 0,-1-1 1 0 0,1 1-1 0 0,1-6 1 0 0,2-9-55 0 0,1 1 1 0 0,0 0-1 0 0,2 0 1 0 0,0 0-1 0 0,0 1 0 0 0,2 0 1 0 0,0 0-1 0 0,1 1 1 0 0,1 0-1 0 0,0 1 1 0 0,1 0-1 0 0,0 0 1 0 0,1 1-1 0 0,1 1 1 0 0,0 0-1 0 0,0 1 1 0 0,1 0-1 0 0,1 1 1 0 0,0 0-1 0 0,0 1 1 0 0,19-7-1 0 0,-24 12 76 0 0,-1 1 0 0 0,0 1-1 0 0,1-1 1 0 0,0 2-1 0 0,-1-1 1 0 0,1 1 0 0 0,0 1-1 0 0,0 0 1 0 0,-1 0 0 0 0,1 1-1 0 0,0 0 1 0 0,0 0 0 0 0,-1 1-1 0 0,1 1 1 0 0,-1 0-1 0 0,0 0 1 0 0,0 1 0 0 0,0 0-1 0 0,0 0 1 0 0,0 1 0 0 0,8 6-1 0 0,-14-8-16 0 0,0-1-1 0 0,1 1 1 0 0,-1 0-1 0 0,-1 0 1 0 0,1 0-1 0 0,0 0 0 0 0,-1 1 1 0 0,0-1-1 0 0,0 1 1 0 0,0-1-1 0 0,0 1 1 0 0,0 0-1 0 0,-1 0 1 0 0,1 0-1 0 0,0 5 1 0 0,-1-3 3 0 0,-1-1 1 0 0,1 1 0 0 0,-1 0 0 0 0,0 0-1 0 0,-1 0 1 0 0,0-1 0 0 0,0 1 0 0 0,0 0-1 0 0,-4 10 1 0 0,1-4-20 0 0,-2-1 0 0 0,1 1 0 0 0,-1-1 0 0 0,-1 0 0 0 0,0-1 0 0 0,-1 0 0 0 0,0 0-1 0 0,0-1 1 0 0,-14 12 0 0 0,-6 0-73 0 0,0-1 0 0 0,-60 30-1 0 0,78-45 8 0 0,-16 8-5 0 0,0-1 1 0 0,0-2-1 0 0,-1 0 1 0 0,-36 7-1 0 0,54-16 29 0 0,-1 1 0 0 0,-15 0-1 0 0,22-2-24 0 0,0 0 0 0 0,1 0-1 0 0,-1-1 1 0 0,0 1-1 0 0,0 0 1 0 0,1-1-1 0 0,-1 0 1 0 0,0 0-1 0 0,1 0 1 0 0,-1 0 0 0 0,0 0-1 0 0,1 0 1 0 0,-5-3-1 0 0,6 3-25 0 0,1 0 1 0 0,-1 0-1 0 0,0 0 0 0 0,0 0 1 0 0,0 0-1 0 0,1 0 0 0 0,-1-1 1 0 0,0 1-1 0 0,1 0 0 0 0,-1 0 0 0 0,1 0 1 0 0,-1-1-1 0 0,1 1 0 0 0,0 0 1 0 0,0-1-1 0 0,0 1 0 0 0,-1 0 0 0 0,1-1 1 0 0,0 1-1 0 0,1 0 0 0 0,-1-3 1 0 0,1 1-302 0 0,-1 0 0 0 0,1-1 1 0 0,0 1-1 0 0,1 0 0 0 0,-1 0 1 0 0,0 0-1 0 0,3-4 1 0 0,9-11-5484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218 139 3223 0 0,'-7'5'2412'0'0,"-4"6"1442"0"0,-3 3 5808 0 0,26-16-9340 0 0,4 0-17 0 0,1-1 0 0 0,-1 0 1 0 0,29-11-1 0 0,-12 2-196 0 0,-10 3-241 0 0,34-17 0 0 0,-55 24 69 0 0,0 0 1 0 0,1 0-1 0 0,-1 0 0 0 0,0-1 0 0 0,0 1 1 0 0,-1 0-1 0 0,1-1 0 0 0,0 1 0 0 0,-1-1 1 0 0,0 0-1 0 0,1 1 0 0 0,-1-1 0 0 0,0 0 1 0 0,0 0-1 0 0,1-6 0 0 0,-3 8 44 0 0,1 0 0 0 0,0 0 0 0 0,0 0 0 0 0,-1 0 0 0 0,1 0 0 0 0,0 0 0 0 0,-1 0 0 0 0,1 0 0 0 0,-1 0 0 0 0,0 0 0 0 0,1 0 0 0 0,-1 0 0 0 0,0 1 0 0 0,1-1 0 0 0,-2-1 0 0 0,1 1-2 0 0,-2-2 15 0 0,1 0-1 0 0,-1 0 1 0 0,0 0 0 0 0,0 1 0 0 0,0-1 0 0 0,0 1-1 0 0,0 0 1 0 0,-1 0 0 0 0,1 0 0 0 0,-1 0 0 0 0,1 1-1 0 0,-1-1 1 0 0,0 1 0 0 0,-6-1 0 0 0,4 1-13 0 0,1 1 1 0 0,-1-1-1 0 0,0 1 1 0 0,1 1 0 0 0,-1-1-1 0 0,0 1 1 0 0,1 0-1 0 0,-1 0 1 0 0,-6 3 0 0 0,-2 2-20 0 0,-1 0 1 0 0,1 2 0 0 0,0-1-1 0 0,0 2 1 0 0,1 0 0 0 0,-14 13-1 0 0,7-5 93 0 0,0 1 0 0 0,2 1 0 0 0,1 1 0 0 0,0 1 0 0 0,1 0 0 0 0,-13 25 1 0 0,20-31-20 0 0,2 0 1 0 0,0 0-1 0 0,0 1 0 0 0,1 0 1 0 0,1 0-1 0 0,1 0 1 0 0,0 1-1 0 0,1-1 1 0 0,1 1-1 0 0,0 27 1 0 0,2-41-26 0 0,0 1 0 0 0,0-1 1 0 0,1 1-1 0 0,-1-1 0 0 0,1 1 0 0 0,0 0 1 0 0,0-1-1 0 0,0 0 0 0 0,0 1 0 0 0,1-1 1 0 0,-1 0-1 0 0,1 0 0 0 0,0 1 0 0 0,0-1 1 0 0,0-1-1 0 0,0 1 0 0 0,1 0 1 0 0,-1 0-1 0 0,1-1 0 0 0,0 0 0 0 0,-1 1 1 0 0,1-1-1 0 0,0 0 0 0 0,0 0 0 0 0,1-1 1 0 0,-1 1-1 0 0,0-1 0 0 0,0 1 0 0 0,1-1 1 0 0,-1 0-1 0 0,1 0 0 0 0,-1-1 0 0 0,1 1 1 0 0,0-1-1 0 0,3 1 0 0 0,12-2 57 0 0,0-1-1 0 0,0 0 0 0 0,0-1 1 0 0,-1-2-1 0 0,24-7 1 0 0,87-40-1439 0 0,-124 49 1220 0 0,17-7-1026 0 0,-2-3-57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432 280 8895 0 0,'-1'1'407'0'0,"-14"28"107"0"0,6-14 119 0 0,1 0-1 0 0,-9 28 1 0 0,17-43-574 0 0,-1 0 1 0 0,1 0-1 0 0,0 1 1 0 0,0-1-1 0 0,0 0 1 0 0,0 0-1 0 0,0 1 1 0 0,0-1-1 0 0,-1 0 1 0 0,1 1-1 0 0,0-1 1 0 0,0 0-1 0 0,0 0 1 0 0,0 1-1 0 0,0-1 1 0 0,0 0-1 0 0,0 1 1 0 0,0-1-1 0 0,0 0 1 0 0,0 1-1 0 0,1-1 1 0 0,-1 0-1 0 0,0 0 1 0 0,0 1-1 0 0,0-1 1 0 0,0 0-1 0 0,0 1 1 0 0,0-1-1 0 0,1 0 1 0 0,9-2 780 0 0,-1-3-558 0 0,0 0 1 0 0,0 0-1 0 0,0-1 0 0 0,-1 0 0 0 0,14-13 0 0 0,35-40 713 0 0,-48 48-916 0 0,1-1 0 0 0,-2 0-1 0 0,1 0 1 0 0,-2-1-1 0 0,0 0 1 0 0,0-1 0 0 0,4-14-1 0 0,-7 18-37 0 0,-2 1-1 0 0,1-1 0 0 0,-1 0 1 0 0,-1 1-1 0 0,1-1 0 0 0,-2 0 1 0 0,1 0-1 0 0,-2 0 0 0 0,1 0 1 0 0,-1 0-1 0 0,-4-15 1 0 0,5 23-46 0 0,-1 0 1 0 0,1 0-1 0 0,-1 1 1 0 0,0-1-1 0 0,1 0 1 0 0,-1 0-1 0 0,0 1 1 0 0,0-1-1 0 0,0 1 1 0 0,0-1-1 0 0,-1 1 1 0 0,1-1-1 0 0,0 1 1 0 0,-1 0-1 0 0,1-1 1 0 0,0 1-1 0 0,-1 0 1 0 0,0 0-1 0 0,1 0 1 0 0,-1 0-1 0 0,0 1 1 0 0,1-1-1 0 0,-1 0 1 0 0,0 1-1 0 0,0-1 1 0 0,0 1 0 0 0,1-1-1 0 0,-1 1 1 0 0,0 0-1 0 0,0 0 1 0 0,0 0-1 0 0,0 0 1 0 0,0 0-1 0 0,0 0 1 0 0,-2 1-1 0 0,-4 1-32 0 0,1 0-1 0 0,-1 0 1 0 0,1 0-1 0 0,0 1 1 0 0,0 0-1 0 0,0 1 1 0 0,-9 5-1 0 0,14-8 37 0 0,-38 25-97 0 0,0 2 0 0 0,-47 42-1 0 0,-66 90 163 0 0,125-126-20 0 0,2 1 0 0 0,1 2 0 0 0,-20 40 0 0 0,41-69 51 0 0,0 0-1 0 0,1 0 0 0 0,0 1 1 0 0,0-1-1 0 0,1 1 1 0 0,0-1-1 0 0,-1 17 0 0 0,3-23-67 0 0,0 0-1 0 0,0 1 0 0 0,0-1 1 0 0,0 0-1 0 0,0 0 0 0 0,1 0 1 0 0,-1 0-1 0 0,1 1 0 0 0,-1-1 0 0 0,1 0 1 0 0,0 0-1 0 0,0 0 0 0 0,0 0 1 0 0,0 0-1 0 0,0-1 0 0 0,0 1 0 0 0,0 0 1 0 0,1 0-1 0 0,-1-1 0 0 0,1 1 1 0 0,-1-1-1 0 0,1 1 0 0 0,0-1 0 0 0,0 0 1 0 0,-1 1-1 0 0,1-1 0 0 0,0 0 1 0 0,0 0-1 0 0,0 0 0 0 0,0-1 0 0 0,0 1 1 0 0,0 0-1 0 0,1-1 0 0 0,-1 1 1 0 0,0-1-1 0 0,3 0 0 0 0,3 1 33 0 0,-1-1 0 0 0,1-1 0 0 0,-1 1-1 0 0,1-1 1 0 0,-1 0 0 0 0,1-1 0 0 0,-1 0 0 0 0,10-3-1 0 0,56-28 255 0 0,-63 28-267 0 0,31-16 12 0 0,-1-1-1 0 0,0-3 1 0 0,-2-1 0 0 0,58-51-1 0 0,-87 69-83 0 0,-1 0 1 0 0,8-13-1 0 0,-14 18 18 0 0,0 1 0 0 0,0-1 1 0 0,0-1-1 0 0,0 1 0 0 0,-1 0 0 0 0,1 0 0 0 0,-1-1 1 0 0,0 1-1 0 0,0 0 0 0 0,0-1 0 0 0,0-5 1 0 0,-1 8 4 0 0,0 0 1 0 0,0 0 0 0 0,0 1-1 0 0,0-1 1 0 0,0 0 0 0 0,0 0-1 0 0,-1 0 1 0 0,1 0 0 0 0,0 1-1 0 0,0-1 1 0 0,-1 0 0 0 0,1 0 0 0 0,0 1-1 0 0,-1-1 1 0 0,1 0 0 0 0,-1 1-1 0 0,1-1 1 0 0,-1 0 0 0 0,1 1-1 0 0,-1-1 1 0 0,0 0 0 0 0,1 1-1 0 0,-2-1 1 0 0,1 0 3 0 0,0 1-1 0 0,-1-1 0 0 0,1 1 1 0 0,-1-1-1 0 0,1 1 1 0 0,0 0-1 0 0,-1 0 1 0 0,1 0-1 0 0,-1 0 0 0 0,1 0 1 0 0,0 0-1 0 0,-3 0 1 0 0,-1 1 29 0 0,0 0 1 0 0,0 1 0 0 0,1-1 0 0 0,-1 1-1 0 0,0 0 1 0 0,1 0 0 0 0,-5 3 0 0 0,3-1 58 0 0,0 1 0 0 0,1-1 1 0 0,0 1-1 0 0,-1 0 1 0 0,2 1-1 0 0,-1-1 0 0 0,1 1 1 0 0,0 0-1 0 0,0 0 1 0 0,0 0-1 0 0,-4 11 0 0 0,7-14-48 0 0,0 0-1 0 0,0 1 1 0 0,0-1-1 0 0,0 0 1 0 0,0 1-1 0 0,1-1 0 0 0,-1 1 1 0 0,1-1-1 0 0,0 1 1 0 0,0 0-1 0 0,0-1 1 0 0,1 1-1 0 0,-1-1 0 0 0,1 1 1 0 0,0-1-1 0 0,0 0 1 0 0,0 1-1 0 0,1-1 1 0 0,-1 0-1 0 0,1 1 0 0 0,-1-1 1 0 0,1 0-1 0 0,0 0 1 0 0,0-1-1 0 0,3 4 0 0 0,1 0 12 0 0,0-1-1 0 0,1 0 0 0 0,-1 0 0 0 0,1 0 0 0 0,0-1 0 0 0,1 0 0 0 0,-1 0 0 0 0,1-1 0 0 0,9 3 0 0 0,29 6-1209 0 0,-1-7-4800 0 0,-19-4-954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 7367 0 0,'3'-7'5238'0'0,"-15"45"-1443"0"0,-34 71-1 0 0,-30 34-3448 0 0,32-63 353 0 0,-89 136-488 0 0,-15 30-782 0 0,144-239 332 0 0,-26 49-932 0 0,25-49-639 0 0,0 0-1 0 0,-11 11 0 0 0,9-11-3547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110 447 2303 0 0,'-35'17'315'0'0,"24"-10"1159"0"0,-1-2 0 0 0,1 1 0 0 0,-1-2 1 0 0,-16 5 2673 0 0,32-21-2372 0 0,3 0-1353 0 0,0 1 0 0 0,1 0-1 0 0,0 0 1 0 0,19-18 0 0 0,-5 5-38 0 0,126-128 972 0 0,-114 122-928 0 0,2 3-1 0 0,64-41 1 0 0,-88 61-365 0 0,101-54 513 0 0,-96 54-430 0 0,1 0 1 0 0,-1 0-1 0 0,1 2 1 0 0,33-7-1 0 0,-47 12-135 0 0,0-1-1 0 0,0 1 1 0 0,1-1 0 0 0,-1 1-1 0 0,0 0 1 0 0,0 0-1 0 0,0 1 1 0 0,0-1-1 0 0,0 1 1 0 0,0 0 0 0 0,0 0-1 0 0,0 1 1 0 0,0-1-1 0 0,0 1 1 0 0,0 0 0 0 0,-1 0-1 0 0,1 0 1 0 0,-1 0-1 0 0,1 0 1 0 0,-1 1-1 0 0,0 0 1 0 0,0 0 0 0 0,0 0-1 0 0,0 0 1 0 0,-1 0-1 0 0,1 0 1 0 0,-1 1 0 0 0,0-1-1 0 0,0 1 1 0 0,0 0-1 0 0,2 4 1 0 0,-1 1 3 0 0,0-1 0 0 0,-1 1 1 0 0,1 0-1 0 0,-2 0 0 0 0,1 0 0 0 0,-1 0 1 0 0,-1 0-1 0 0,1 0 0 0 0,-2 0 0 0 0,1 0 1 0 0,-1 0-1 0 0,-1 0 0 0 0,1 0 0 0 0,-1 0 1 0 0,-6 14-1 0 0,3-12 36 0 0,0 0-1 0 0,-1 0 1 0 0,0 0 0 0 0,-1-1 0 0 0,0 0 0 0 0,0 0-1 0 0,-1-1 1 0 0,-1 0 0 0 0,1 0 0 0 0,-2-1-1 0 0,-12 10 1 0 0,-31 16-20 0 0,-1-3 1 0 0,-1-2-1 0 0,-81 30 0 0 0,87-37-307 0 0,33-14-171 0 0,-1-1-1 0 0,0 0 0 0 0,-28 7 1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 6911 0 0,'-7'-2'623'0'0,"-1"0"103"0"0,0 1 0 0 0,-1-1 0 0 0,1 1 0 0 0,0 1 0 0 0,-1 0 0 0 0,1 0 0 0 0,0 0 0 0 0,-1 1 0 0 0,1 0 0 0 0,0 1 0 0 0,-12 3 0 0 0,9-1-349 0 0,1 1 0 0 0,0-1 1 0 0,0 2-1 0 0,0-1 0 0 0,0 1 1 0 0,1 1-1 0 0,0-1 1 0 0,-8 10-1 0 0,7-6-322 0 0,0 0 0 0 0,1 1 0 0 0,0 0 0 0 0,1 1 0 0 0,0 0-1 0 0,1 0 1 0 0,0 0 0 0 0,1 1 0 0 0,1 0 0 0 0,0 1 0 0 0,0-1 0 0 0,1 1 0 0 0,1 0 0 0 0,-2 16 0 0 0,5-25-30 0 0,0 0 1 0 0,0 0-1 0 0,0 1 1 0 0,1-1-1 0 0,0 0 1 0 0,0 0-1 0 0,0 0 0 0 0,0 0 1 0 0,1-1-1 0 0,0 1 1 0 0,0 0-1 0 0,0-1 1 0 0,1 1-1 0 0,-1-1 1 0 0,5 5-1 0 0,-6-7-12 0 0,1 0 0 0 0,0 0 0 0 0,0 0-1 0 0,0-1 1 0 0,0 1 0 0 0,0 0 0 0 0,0-1 0 0 0,0 0 0 0 0,1 1 0 0 0,-1-1-1 0 0,0 0 1 0 0,1 0 0 0 0,-1-1 0 0 0,1 1 0 0 0,-1 0 0 0 0,1-1 0 0 0,0 0-1 0 0,-1 1 1 0 0,1-1 0 0 0,-1 0 0 0 0,1 0 0 0 0,0-1 0 0 0,-1 1 0 0 0,1 0-1 0 0,-1-1 1 0 0,1 1 0 0 0,-1-1 0 0 0,1 0 0 0 0,-1 0 0 0 0,1 0 0 0 0,2-2 0 0 0,3-2 18 0 0,1 0 0 0 0,-1-1 1 0 0,-1 0-1 0 0,1 0 1 0 0,-1 0-1 0 0,0-1 1 0 0,0 0-1 0 0,11-16 1 0 0,-9 9 21 0 0,-1 1-1 0 0,0-1 1 0 0,-1-1 0 0 0,9-25-1 0 0,-13 30-120 0 0,0-1 0 0 0,-1 1-1 0 0,-1 0 1 0 0,0-1 0 0 0,0 1 0 0 0,-1 0-1 0 0,0-1 1 0 0,-1 1 0 0 0,0-1 0 0 0,0 1-1 0 0,-2 0 1 0 0,1-1 0 0 0,-1 1-1 0 0,-8-18 1 0 0,10 27 6 0 0,1 0 0 0 0,-1 0 0 0 0,0 0-1 0 0,0 0 1 0 0,1 0 0 0 0,-1 1 0 0 0,0-1 0 0 0,0 0 0 0 0,0 0-1 0 0,0 1 1 0 0,0-1 0 0 0,0 1 0 0 0,0-1 0 0 0,0 0 0 0 0,-1 1-1 0 0,1 0 1 0 0,0-1 0 0 0,0 1 0 0 0,0 0 0 0 0,0 0-1 0 0,-1 0 1 0 0,-1-1 0 0 0,-10 4-5434 0 0,6 0-490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16095 0 0,'0'0'738'0'0,"0"2"-16"0"0,-1 19-384 0 0,-2-1 0 0 0,0 0 0 0 0,-8 23-1 0 0,6-19 334 0 0,-6 18 38 0 0,-3-1 1 0 0,-23 54-1 0 0,-49 72-146 0 0,51-110-626 0 0,-3-1-1 0 0,-2-2 0 0 0,-2-2 1 0 0,-53 52-1 0 0,94-104 66 0 0,-11 12-1063 0 0,-1-1-4167 0 0,2-3-1508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68 7831 0 0,'-2'1'9500'0'0,"-4"4"-8921"0"0,-1 0 0 0 0,1 0 0 0 0,0 1 0 0 0,0-1 0 0 0,1 2 0 0 0,-1-1 0 0 0,1 0 0 0 0,-6 12 1 0 0,-31 62-758 0 0,38-71 375 0 0,0-1-142 0 0,0 0 1 0 0,1 1-1 0 0,0-1 1 0 0,0 1-1 0 0,1-1 1 0 0,0 1-1 0 0,0 11 1 0 0,2-18 23 0 0,0 0 0 0 0,1-1 0 0 0,-1 1 1 0 0,1 0-1 0 0,-1 0 0 0 0,1-1 0 0 0,0 1 1 0 0,0-1-1 0 0,0 1 0 0 0,0-1 0 0 0,0 1 0 0 0,0-1 1 0 0,0 1-1 0 0,0-1 0 0 0,0 0 0 0 0,1 1 0 0 0,-1-1 1 0 0,3 1-1 0 0,-1 1 32 0 0,0-1-1 0 0,1 0 1 0 0,-1 0 0 0 0,1 0-1 0 0,0-1 1 0 0,6 3 0 0 0,15 0 80 0 0,0-2 0 0 0,0 0 1 0 0,48-4-1 0 0,-54 2-187 0 0,-2-1-35 0 0,1 0 0 0 0,-1-1 0 0 0,34-9 0 0 0,-45 10 23 0 0,0-1 0 0 0,0-1-1 0 0,-1 1 1 0 0,1-1 0 0 0,-1 0 0 0 0,0 0-1 0 0,1 0 1 0 0,-1-1 0 0 0,-1 0-1 0 0,1 0 1 0 0,0 0 0 0 0,-1-1 0 0 0,0 1-1 0 0,6-10 1 0 0,-7 9 8 0 0,-1 2 1 0 0,1 0 0 0 0,-1 0 0 0 0,0 0 0 0 0,0-1 0 0 0,-1 1-1 0 0,1-1 1 0 0,-1 1 0 0 0,0-1 0 0 0,0 1 0 0 0,0-1 0 0 0,0 0 0 0 0,0 0 0 0 0,-1 1 0 0 0,0-1 0 0 0,0-7 0 0 0,-2-6 43 0 0,-1 1 1 0 0,0 0 0 0 0,-2 0 0 0 0,-11-29-1 0 0,14 39-30 0 0,-1 0-1 0 0,-1 0 1 0 0,1 0-1 0 0,-1 0 1 0 0,0 1-1 0 0,-1 0 1 0 0,1 0-1 0 0,-1 0 0 0 0,0 0 1 0 0,0 1-1 0 0,0 0 1 0 0,-1 0-1 0 0,1 0 1 0 0,-12-5-1 0 0,8 5-531 0 0,0 1 0 0 0,0 0 0 0 0,0 0 0 0 0,-1 1 0 0 0,1 0 0 0 0,-1 1 0 0 0,0 0 0 0 0,-19 0 1 0 0,25 2 156 0 0,-1-1 0 0 0,0 1 1 0 0,1-1-1 0 0,-1 1 1 0 0,1 1-1 0 0,-1-1 1 0 0,1 0-1 0 0,0 1 1 0 0,0 0-1 0 0,0 0 0 0 0,0 0 1 0 0,0 1-1 0 0,0-1 1 0 0,0 1-1 0 0,1 0 1 0 0,-1 0-1 0 0,1 1 1 0 0,0-1-1 0 0,0 0 1 0 0,-4 7-1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8751 0 0,'62'-112'5227'0'0,"-23"40"-502"0"0,-12 28-4310 0 0,-17 30-345 0 0,1 0 1 0 0,1 0-1 0 0,0 1 0 0 0,1 1 1 0 0,0 0-1 0 0,1 1 1 0 0,1 0-1 0 0,-1 1 0 0 0,2 1 1 0 0,-1 0-1 0 0,1 1 0 0 0,0 1 1 0 0,28-8-1 0 0,-31 12-56 0 0,-1 0 0 0 0,1 2 0 0 0,0-1 0 0 0,0 2 0 0 0,0 0 0 0 0,-1 0 0 0 0,1 1 0 0 0,0 1 0 0 0,18 4 0 0 0,-24-5 73 0 0,-1 1 0 0 0,1 0 0 0 0,0 1 0 0 0,-1 0 0 0 0,0 0 0 0 0,1 0 0 0 0,-1 1 0 0 0,0-1 0 0 0,-1 1 0 0 0,1 1 0 0 0,-1-1 0 0 0,0 1 0 0 0,0 0 0 0 0,0 0 0 0 0,-1 1 0 0 0,1-1 0 0 0,-1 1 0 0 0,5 11 1 0 0,-7-13-4 0 0,-1 0 0 0 0,0 0 0 0 0,-1 0 1 0 0,1 1-1 0 0,0-1 0 0 0,-1 0 1 0 0,0 0-1 0 0,0 1 0 0 0,-1-1 1 0 0,1 0-1 0 0,-1 0 0 0 0,0 1 1 0 0,0-1-1 0 0,0 0 0 0 0,0 0 1 0 0,-4 7-1 0 0,-1 0 37 0 0,1-1 0 0 0,-1 1 0 0 0,-1-1 0 0 0,-13 16 0 0 0,-8 2-277 0 0,0-1 0 0 0,-2-2-1 0 0,-1 0 1 0 0,-1-3 0 0 0,-47 27 0 0 0,61-39-364 0 0,-25 11 0 0 0,35-19-78 0 0,1 1-1 0 0,-1-1 1 0 0,1 0-1 0 0,-1 0 1 0 0,0-1-1 0 0,-11 1 1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8751 0 0,'0'0'9024'0'0,"-1"2"-8464"0"0,-55 205 3679 0 0,55-200-4197 0 0,0 0 1 0 0,0 0-1 0 0,0 0 1 0 0,0 1-1 0 0,1-1 1 0 0,2 10-1 0 0,-2-15 30 0 0,5 9 96 0 0,-4-9-147 0 0,0-1-1 0 0,0 0 1 0 0,0 0-1 0 0,0 0 1 0 0,0 0-1 0 0,0 0 0 0 0,0 0 1 0 0,0 0-1 0 0,0 0 1 0 0,1 0-1 0 0,-1 0 1 0 0,0 0-1 0 0,1-1 1 0 0,-1 1-1 0 0,0-1 1 0 0,1 1-1 0 0,-1-1 1 0 0,1 0-1 0 0,-1 1 1 0 0,1-1-1 0 0,-1 0 1 0 0,1 0-1 0 0,-1 0 0 0 0,1 0 1 0 0,-1 0-1 0 0,1 0 1 0 0,-1 0-1 0 0,1-1 1 0 0,-1 1-1 0 0,1-1 1 0 0,-1 1-1 0 0,2-1 1 0 0,5-2 84 0 0,-1 0-1 0 0,0-1 1 0 0,0 1 0 0 0,12-10 0 0 0,10-8 3 0 0,-2-2 0 0 0,-1-1 0 0 0,0-1 0 0 0,-2-1 0 0 0,-1-1 0 0 0,29-45 0 0 0,-46 64-291 0 0,1-4 269 0 0,1 0-1 0 0,5-13 1 0 0,-12 23-301 0 0,0 0 0 0 0,0-1 1 0 0,0 1-1 0 0,0 0 1 0 0,-1-1-1 0 0,1 1 0 0 0,0-1 1 0 0,-1 1-1 0 0,0-1 1 0 0,0 0-1 0 0,0 1 0 0 0,0-1 1 0 0,0 1-1 0 0,0-1 1 0 0,-1 1-1 0 0,1-1 0 0 0,-2-4 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65 7367 0 0,'2'-7'275'0'0,"-1"-1"0"0"0,0 1 0 0 0,-1-10 0 0 0,-2 0 7021 0 0,2 17-7072 0 0,0-1-1 0 0,0 1 1 0 0,0-1-1 0 0,0 1 1 0 0,0 0-1 0 0,0-1 0 0 0,0 1 1 0 0,0 0-1 0 0,0-1 1 0 0,0 1-1 0 0,-1-1 1 0 0,1 1-1 0 0,0 0 1 0 0,0-1-1 0 0,0 1 1 0 0,-1 0-1 0 0,1-1 1 0 0,0 1-1 0 0,0 0 0 0 0,-1 0 1 0 0,1-1-1 0 0,0 1 1 0 0,-1-1-1 0 0,1 1-176 0 0,0 0 0 0 0,-1 0-1 0 0,1 0 1 0 0,0 1 0 0 0,0-1 0 0 0,-1 0-1 0 0,1 0 1 0 0,0 0 0 0 0,0 0 0 0 0,0 0-1 0 0,-1 0 1 0 0,1 0 0 0 0,0 0-1 0 0,0 0 1 0 0,-1 0 0 0 0,1 1 0 0 0,0-1-1 0 0,0 0 1 0 0,0 0 0 0 0,-1 0 0 0 0,1 0-1 0 0,0 1 1 0 0,0-1 0 0 0,0 0-1 0 0,0 0 1 0 0,0 1 0 0 0,0-1 0 0 0,-1 0-1 0 0,1 0 1 0 0,0 0 0 0 0,0 1 0 0 0,0-1-1 0 0,0 0 1 0 0,0 0 0 0 0,0 1-1 0 0,0-1 1 0 0,-143 387 721 0 0,-34 21-371 0 0,168-390-523 0 0,-20 41-486 0 0,9-21-2737 0 0,14-28-1706 0 0,3-2-1376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85 5063 0 0,'1'-1'232'0'0,"5"-3"-13"0"0,10-13 1965 0 0,-13 14-1063 0 0,-1 0 0 0 0,0-1 0 0 0,-1 1 0 0 0,1-1 0 0 0,0 0 1 0 0,-1 0-1 0 0,0 1 0 0 0,0-1 0 0 0,1-5 0 0 0,-1-5-653 0 0,-1 14-425 0 0,0 0 1 0 0,1-1 0 0 0,-1 1 0 0 0,0 0 0 0 0,-1 0 0 0 0,1-1 0 0 0,0 1 0 0 0,0 0 0 0 0,0 0-1 0 0,0-1 1 0 0,0 1 0 0 0,0 0 0 0 0,0 0 0 0 0,0-1 0 0 0,0 1 0 0 0,0 0 0 0 0,-1 0 0 0 0,1-1-1 0 0,0 1 1 0 0,0 0 0 0 0,0 0 0 0 0,0 0 0 0 0,-1-1 0 0 0,1 1 0 0 0,0 0 0 0 0,0 0 0 0 0,0 0-1 0 0,-1 0 1 0 0,1-1 0 0 0,0 1 0 0 0,0 0 0 0 0,-1 0 0 0 0,1 0 0 0 0,0 0 0 0 0,-1 0 0 0 0,-13 0 273 0 0,-16 10-559 0 0,28-9 329 0 0,-25 10-114 0 0,1 0-1 0 0,0 2 1 0 0,-40 28 0 0 0,49-29 126 0 0,0 1 1 0 0,1 1-1 0 0,1 0 1 0 0,0 2 0 0 0,-22 27-1 0 0,35-39-37 0 0,0 0-1 0 0,-1-1 0 0 0,2 1 1 0 0,-1 0-1 0 0,0 0 0 0 0,1 0 1 0 0,0 0-1 0 0,-2 8 0 0 0,4-9 63 0 0,-1-2-115 0 0,1 1-1 0 0,0 0 1 0 0,0-1 0 0 0,-1 1-1 0 0,1-1 1 0 0,0 1 0 0 0,1-1 0 0 0,-1 0-1 0 0,0 1 1 0 0,0-1 0 0 0,1 0-1 0 0,-1 0 1 0 0,0 0 0 0 0,1 0-1 0 0,-1 0 1 0 0,1 0 0 0 0,-1 0-1 0 0,1 0 1 0 0,0-1 0 0 0,-1 1-1 0 0,1-1 1 0 0,0 1 0 0 0,0-1-1 0 0,-1 1 1 0 0,1-1 0 0 0,2 0-1 0 0,2 1 2 0 0,0 0-73 0 0,0-1-1 0 0,0 0 1 0 0,0 0-1 0 0,0 0 1 0 0,0-1-1 0 0,0 0 1 0 0,0 0-1 0 0,0 0 1 0 0,0-1-1 0 0,-1 0 1 0 0,1 0-1 0 0,6-3 1 0 0,-7 2-399 0 0,4-6 221 0 0,-8 8 435 0 0,22 22 188 0 0,-19-19-522 0 0,-1 1 0 0 0,1-1 0 0 0,0 0 0 0 0,0 0 0 0 0,0 0-1 0 0,0 0 1 0 0,0-1 0 0 0,1 1 0 0 0,-1-1 0 0 0,6 1 0 0 0,2-2-767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 11975 0 0,'-1'-2'5761'0'0,"-7"13"-4410"0"0,-11 16-1072 0 0,-172 307 3141 0 0,149-245-2873 0 0,-59 180-1 0 0,36-43-1613 0 0,58-209-2322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16783 0 0,'0'0'1522'0'0,"1"1"-1130"0"0,8-1 196 0 0,0 1 0 0 0,0-2 0 0 0,0 1 0 0 0,0-1 0 0 0,11-3 0 0 0,11 0 353 0 0,261-47 1891 0 0,-129 26-3014 0 0,-159 24-236 0 0,0 1-1 0 0,1 0 0 0 0,-1-1 0 0 0,0 2 0 0 0,0-1 0 0 0,0 0 0 0 0,0 1 0 0 0,0 0 0 0 0,0 0 0 0 0,5 2 1 0 0,2 2-7400 0 0</inkml:trace>
  <inkml:trace contextRef="#ctx0" brushRef="#br0" timeOffset="1">712 131 17303 0 0,'0'0'1572'0'0,"5"19"-409"0"0,-3-9-130 0 0,-1 1 0 0 0,0 0 1 0 0,-2 13-1 0 0,1-14-860 0 0,-2 0 1 0 0,0 0-1 0 0,0 0 1 0 0,0-1 0 0 0,-2 1-1 0 0,-5 14 1 0 0,-20 27-2840 0 0,23-40 1361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14279 0 0,'2'-16'1400'0'0,"-1"9"3712"0"0,1 17-5688 0 0,0 2-384 0 0,1-1-64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 6911 0 0,'0'0'8571'0'0,"-1"1"-8440"0"0,-6 10 20 0 0,-1-1 0 0 0,-1 0 0 0 0,-14 14 0 0 0,-14 15 425 0 0,26-26 386 0 0,-16 28 0 0 0,25-37-784 0 0,-1 0 1 0 0,2 0-1 0 0,-1 0 1 0 0,0 0 0 0 0,1 0-1 0 0,0 0 1 0 0,0 0-1 0 0,0 1 1 0 0,0-1-1 0 0,1 0 1 0 0,0 1-1 0 0,0 6 1 0 0,0-8-100 0 0,1-1 0 0 0,-1 1 0 0 0,1-1 0 0 0,0 0 0 0 0,0 1 0 0 0,0-1 0 0 0,0 0 0 0 0,0 0 0 0 0,1 0 0 0 0,-1 1 0 0 0,1-1 0 0 0,-1-1 0 0 0,1 1 1 0 0,0 0-1 0 0,0 0 0 0 0,0-1 0 0 0,0 1 0 0 0,0-1 0 0 0,0 1 0 0 0,0-1 0 0 0,0 0 0 0 0,5 2 0 0 0,0-1 62 0 0,0 1 0 0 0,1-2 1 0 0,-1 1-1 0 0,1-1 0 0 0,14 1 0 0 0,-7-2-20 0 0,1 0 0 0 0,0-1 1 0 0,25-4-1 0 0,-36 4-109 0 0,1 0 0 0 0,-1-1 0 0 0,1 1 0 0 0,-1-1 0 0 0,0-1 0 0 0,1 1 0 0 0,-1-1 0 0 0,0 1 0 0 0,-1-2 0 0 0,1 1 0 0 0,0 0 0 0 0,-1-1 0 0 0,6-6 0 0 0,-8 7-4 0 0,1-1 0 0 0,-1 1 0 0 0,0-1 0 0 0,0 0 0 0 0,0 0 0 0 0,-1 0 0 0 0,1 0 0 0 0,-1 0 0 0 0,0-1 0 0 0,0 1 0 0 0,-1 0-1 0 0,1 0 1 0 0,-1-1 0 0 0,0 1 0 0 0,0 0 0 0 0,-1-8 0 0 0,-2-5 11 0 0,-1 0 0 0 0,-10-31 1 0 0,3 14-111 0 0,9 27-53 0 0,0 2-272 0 0,1 0 1 0 0,0-1-1 0 0,-2-10 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22 287 14279 0 0,'0'0'1298'0'0,"-1"1"-1069"0"0,-14 32 403 0 0,10-23 4953 0 0,29-35-4809 0 0,39-30 0 0 0,-24 22-593 0 0,11-7 135 0 0,1 1-1 0 0,108-60 1 0 0,-144 91-198 0 0,0 1 0 0 0,1 1 0 0 0,0 0 0 0 0,29-6 0 0 0,-44 12 127 0 0,0 0-243 0 0,0 0 0 0 0,-1 1 0 0 0,1-1 0 0 0,-1 0 0 0 0,1 1 0 0 0,-1-1 0 0 0,1 1 0 0 0,-1-1 0 0 0,1 0 0 0 0,-1 1 1 0 0,1-1-1 0 0,-1 1 0 0 0,0-1 0 0 0,1 1 0 0 0,-1 0 0 0 0,0-1 0 0 0,1 1 0 0 0,-1-1 0 0 0,0 1 0 0 0,0 0 0 0 0,1-1 0 0 0,-1 1 0 0 0,0 0 0 0 0,3 15 44 0 0,-4-5-40 0 0,0-1-1 0 0,-1-1 1 0 0,0 1-1 0 0,0 0 1 0 0,-6 12-1 0 0,-4 17 12 0 0,2 14-19 0 0,-6 59 0 0 0,16-109-57 0 0,0 1 0 0 0,0-1 1 0 0,0 0-1 0 0,0 1 0 0 0,0-1 0 0 0,1 0 0 0 0,-1 1 1 0 0,2 3-1 0 0,-1-6-25 0 0,-1 0 0 0 0,1 0 1 0 0,0 1-1 0 0,-1-1 0 0 0,1 0 0 0 0,0 0 0 0 0,0 0 1 0 0,0 0-1 0 0,0 0 0 0 0,1 2 0 0 0,7 1-2154 0 0,0-3-5821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8751 0 0,'0'0'8136'0'0,"-1"2"-7558"0"0,-29 126 2810 0 0,27-108-3290 0 0,1 0 0 0 0,1 1 0 0 0,0-1 0 0 0,4 33 0 0 0,7-8 246 0 0,-10-45-335 0 0,1 1 1 0 0,-1-1-1 0 0,0 1 0 0 0,1-1 0 0 0,-1 1 0 0 0,0-1 1 0 0,1 1-1 0 0,-1-1 0 0 0,1 0 0 0 0,-1 1 1 0 0,1-1-1 0 0,-1 0 0 0 0,1 1 0 0 0,-1-1 0 0 0,1 0 1 0 0,-1 0-1 0 0,1 1 0 0 0,-1-1 0 0 0,1 0 1 0 0,0 0-1 0 0,-1 0 0 0 0,1 0 0 0 0,-1 0 0 0 0,1 0 1 0 0,-1 0-1 0 0,1 0 0 0 0,0 0 0 0 0,18 0 141 0 0,-14-1-134 0 0,-1 0 0 0 0,1-1 0 0 0,-1 0 0 0 0,1 0 0 0 0,-1 0 0 0 0,0-1 0 0 0,0 1 0 0 0,6-6 0 0 0,30-28 47 0 0,-30 26-54 0 0,80-72-38 0 0,24-23-302 0 0,-108 98 304 0 0,-5 24-26 0 0,-13 35 82 0 0,8-35 2 0 0,0-1 1 0 0,1 1-1 0 0,-1 28 0 0 0,4-40-26 0 0,0 0 0 0 0,0 0 0 0 0,1-1 0 0 0,0 1 1 0 0,0 0-1 0 0,0-1 0 0 0,0 1 0 0 0,1-1 0 0 0,0 1 0 0 0,0-1 0 0 0,0 0 0 0 0,0 1 0 0 0,1-1 0 0 0,-1 0 0 0 0,1-1 0 0 0,0 1 0 0 0,6 6 1 0 0,-6-8 15 0 0,0 1 1 0 0,0-1 0 0 0,0 0 0 0 0,1 0 0 0 0,-1 0-1 0 0,0 0 1 0 0,1 0 0 0 0,-1-1 0 0 0,1 1 0 0 0,-1-1-1 0 0,1 0 1 0 0,0 0 0 0 0,0-1 0 0 0,-1 1 0 0 0,1-1-1 0 0,0 0 1 0 0,0 0 0 0 0,0 0 0 0 0,0 0 0 0 0,-1 0 0 0 0,1-1-1 0 0,0 0 1 0 0,0 0 0 0 0,-1 0 0 0 0,1 0 0 0 0,-1-1-1 0 0,1 1 1 0 0,-1-1 0 0 0,1 0 0 0 0,-1 0 0 0 0,0 0-1 0 0,0 0 1 0 0,0-1 0 0 0,0 1 0 0 0,0-1 0 0 0,-1 0 0 0 0,1 0-1 0 0,3-6 1 0 0,5-9 71 0 0,0-1-1 0 0,-1-1 1 0 0,7-21-1 0 0,-8 18-68 0 0,1 0-1 0 0,14-22 0 0 0,-20 39-205 0 0,60-92-170 0 0,-41 66-2192 0 0,2 2-3296 0 0,-15 18-410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6447 0 0,'0'0'17568'0'0,"4"-6"-15795"0"0,6-6-1415 0 0,1 1-1 0 0,0 0 1 0 0,1 1-1 0 0,-1 0 1 0 0,18-10-1 0 0,69-37-267 0 0,-80 47-82 0 0,334-168-332 0 0,-339 172 312 0 0,-1 1-3 0 0,0-1 1 0 0,1 1 0 0 0,0 1-1 0 0,19-4 1 0 0,-20 10 14 0 0,-12-2 0 0 0,1 1 0 0 0,0 0 0 0 0,-1 0 0 0 0,1 0 0 0 0,0 0 0 0 0,-1 0 0 0 0,1 0 0 0 0,-1 0 0 0 0,0 0 0 0 0,1 0 0 0 0,-1 1 0 0 0,0-1 0 0 0,0 0 0 0 0,0 0 0 0 0,0 0 0 0 0,0 0 0 0 0,0 0 0 0 0,0 0 0 0 0,0 1 0 0 0,0-1 0 0 0,0 0 0 0 0,0 0 0 0 0,-1 2 0 0 0,-10 28 0 0 0,11-29 0 0 0,-40 81 60 0 0,1 0 47 0 0,34-71-96 0 0,0 1 1 0 0,2 0-1 0 0,-1 0 1 0 0,-2 23-1 0 0,6-28-7 0 0,0-1 0 0 0,1 0 0 0 0,0 1 0 0 0,0-1 0 0 0,0 0 0 0 0,1 0 0 0 0,0 0 0 0 0,1 0 0 0 0,-1 0 0 0 0,1-1 0 0 0,1 1 0 0 0,-1-1 0 0 0,8 10 0 0 0,-2-3 26 0 0,1 0 0 0 0,1-2 1 0 0,0 1-1 0 0,0-1 0 0 0,16 11 0 0 0,8 3 218 0 0,-18-13-32 0 0,19 16-1 0 0,-33-26-200 0 0,-1 0-1 0 0,1 0 1 0 0,1 0-1 0 0,-1 0 1 0 0,0-1-1 0 0,0 0 1 0 0,1 1 0 0 0,-1-1-1 0 0,0 0 1 0 0,1 0-1 0 0,-1-1 1 0 0,1 1-1 0 0,-1-1 1 0 0,1 1 0 0 0,0-1-1 0 0,-1 0 1 0 0,5-1-1 0 0,4-1-945 0 0,1 0 0 0 0,-1-1 0 0 0,18-6-1 0 0,-14 3-8241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8751 0 0,'-1'1'6986'0'0,"-4"7"-5483"0"0,-1-1 1 0 0,-10 12-1 0 0,10-13-1142 0 0,1 0 0 0 0,0 0 0 0 0,0 0 0 0 0,1 0 0 0 0,-7 14-1 0 0,-17 56 615 0 0,10-23-864 0 0,17-48-97 0 0,-6 15 8 0 0,4-16 665 0 0,1-2-2784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17791 0 0,'0'0'1618'0'0,"-2"1"-1285"0"0,-4 4-191 0 0,1-1 0 0 0,-1 1 0 0 0,1 1 0 0 0,0-1 0 0 0,0 1 0 0 0,1-1 0 0 0,-8 13 0 0 0,-22 50 354 0 0,22-43-335 0 0,-64 148 963 0 0,11-20-424 0 0,22-52-554 0 0,-6 11 56 0 0,37-88-168 0 0,-2 0-1 0 0,-24 33 0 0 0,-6-2-1739 0 0,-56 54-1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37 108 6911 0 0,'-21'6'715'0'0,"20"-6"-579"0"0,0 0 0 0 0,1 0 0 0 0,-1 0 0 0 0,0 0 0 0 0,1 1 0 0 0,-1-1 0 0 0,0 0 0 0 0,1 0 0 0 0,-1 1 0 0 0,0-1 0 0 0,1 1 1 0 0,-1-1-1 0 0,1 0 0 0 0,-1 1 0 0 0,1-1 0 0 0,-1 1 0 0 0,1-1 0 0 0,-1 1 0 0 0,1 0 0 0 0,-1-1 0 0 0,1 1 0 0 0,0-1 0 0 0,-1 1 0 0 0,1 0 0 0 0,0-1 0 0 0,0 1 0 0 0,-1 0 0 0 0,1-1 0 0 0,0 1 0 0 0,0 0 0 0 0,0-1 0 0 0,0 1 0 0 0,0 0 0 0 0,0 0 0 0 0,0-1 0 0 0,0 1 1 0 0,0 0-1 0 0,0-1 0 0 0,1 2 0 0 0,-1 0 342 0 0,1 0 0 0 0,0-1 1 0 0,0 1-1 0 0,0 0 0 0 0,0 0 1 0 0,1-1-1 0 0,-1 1 0 0 0,2 1 1 0 0,2 1-244 0 0,0 0 1 0 0,0-1-1 0 0,0 0 1 0 0,0 0-1 0 0,1-1 1 0 0,-1 1-1 0 0,1-1 1 0 0,0 0-1 0 0,0 0 1 0 0,7 0-1 0 0,6 1 271 0 0,36 1 0 0 0,-9-4-141 0 0,-1-1-1 0 0,1-3 1 0 0,-1-2-1 0 0,0-2 1 0 0,0-2 0 0 0,68-24-1 0 0,-67 18-113 0 0,-2 1-181 0 0,0-2 1 0 0,59-31 0 0 0,-81 33-1458 0 0,-3 0-505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9215 0 0,'0'0'707'0'0,"-1"3"-464"0"0,-15 39 3373 0 0,-1-1 1 0 0,-27 46 0 0 0,23-47-3211 0 0,-93 189 1806 0 0,-35 69-1409 0 0,31-106-728 0 0,112-184-64 0 0,5-7 158 0 0,11-11 19 0 0,26-26-93 0 0,-22 20-97 0 0,2 1-1 0 0,16-13 1 0 0,12-5-48 0 0,-9 6-129 0 0,50-30 0 0 0,-75 52 134 0 0,-1 0 1 0 0,1 1-1 0 0,0 0 0 0 0,0 0 1 0 0,13-2-1 0 0,-19 5 37 0 0,0 1-1 0 0,0-1 1 0 0,0 1 0 0 0,0-1 0 0 0,0 1 0 0 0,0 1-1 0 0,0-1 1 0 0,0 0 0 0 0,0 1 0 0 0,0 0 0 0 0,-1 0-1 0 0,1 0 1 0 0,0 0 0 0 0,0 1 0 0 0,-1-1 0 0 0,1 1-1 0 0,3 3 1 0 0,1 0 8 0 0,-4-2 0 0 0,0 0 0 0 0,0 0 0 0 0,0 0 0 0 0,-1 1 0 0 0,5 5 0 0 0,-3-3 0 0 0,-1 0 0 0 0,0 1 0 0 0,0 0 0 0 0,0 0 0 0 0,-1 0 0 0 0,0 0 0 0 0,-1 0 0 0 0,4 15 0 0 0,-3-5 0 0 0,0 0 0 0 0,-1 0 0 0 0,0 18 0 0 0,-4 33 64 0 0,3-58-64 0 0,2-2-20 0 0,-1-6-10 0 0,-1-1 0 0 0,0 0 0 0 0,1 0 0 0 0,-1 0 0 0 0,1 0-1 0 0,-1 0 1 0 0,1 0 0 0 0,-1 0 0 0 0,1 0 0 0 0,0 0 0 0 0,0-1 0 0 0,-1 1 0 0 0,1-1-1 0 0,0 1 1 0 0,0-1 0 0 0,0 0 0 0 0,-1 0 0 0 0,1 1 0 0 0,3-2 0 0 0,4 1-462 0 0,1-1 1 0 0,15-4 0 0 0,-1 1-557 0 0,8-1-1722 0 0,-16 1-3924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420 197 1839 0 0,'12'0'16726'0'0,"-7"-7"-16101"0"0,-1 0-560 0 0,0 0 0 0 0,-1-1 0 0 0,0 0 0 0 0,0 0 0 0 0,-1 0 0 0 0,0 0 0 0 0,0 0 1 0 0,-1-1-1 0 0,0 1 0 0 0,0 0 0 0 0,-1-1 0 0 0,0 1 0 0 0,-1 0 0 0 0,1-1 0 0 0,-4-12 0 0 0,3 18-114 0 0,0 0 0 0 0,0-1 0 0 0,-1 1 0 0 0,1 1 0 0 0,-1-1 0 0 0,1 0 0 0 0,-1 0 0 0 0,0 0 0 0 0,0 1 0 0 0,0-1 0 0 0,0 1 0 0 0,-5-4 0 0 0,5 5 21 0 0,0 0 1 0 0,0 0-1 0 0,0 0 1 0 0,0 0-1 0 0,0 1 1 0 0,0-1-1 0 0,-1 0 1 0 0,1 1-1 0 0,0 0 1 0 0,0 0-1 0 0,0-1 1 0 0,0 1-1 0 0,-1 0 1 0 0,1 1-1 0 0,0-1 1 0 0,0 0-1 0 0,0 1 1 0 0,-3 0-1 0 0,-24 8-10 0 0,1 0 0 0 0,0 2 1 0 0,0 1-1 0 0,1 1 0 0 0,1 2 0 0 0,1 0 0 0 0,0 2 0 0 0,1 1 0 0 0,0 1 0 0 0,2 0 0 0 0,-27 31 1 0 0,42-42 142 0 0,0 0 1 0 0,1 1 0 0 0,0-1 0 0 0,1 1-1 0 0,-8 17 1 0 0,11-22-60 0 0,0 1 0 0 0,1-1 1 0 0,0 1-1 0 0,0-1 0 0 0,0 1 0 0 0,1 0 0 0 0,-1-1 0 0 0,1 1 0 0 0,0 0 1 0 0,0-1-1 0 0,1 1 0 0 0,-1 0 0 0 0,1-1 0 0 0,2 7 0 0 0,-2-10-42 0 0,-1-1 1 0 0,0 1-1 0 0,1-1 0 0 0,-1 0 0 0 0,1 1 0 0 0,-1-1 0 0 0,1 0 0 0 0,-1 1 1 0 0,1-1-1 0 0,-1 0 0 0 0,1 0 0 0 0,-1 1 0 0 0,1-1 0 0 0,-1 0 1 0 0,1 0-1 0 0,-1 0 0 0 0,1 0 0 0 0,0 0 0 0 0,0 0 0 0 0,1 0 9 0 0,5 2 6 0 0,0-1-1 0 0,0 0 1 0 0,0 0-1 0 0,0-1 1 0 0,0 0-1 0 0,0-1 0 0 0,0 1 1 0 0,0-1-1 0 0,11-3 1 0 0,6-3 84 0 0,32-15 0 0 0,-40 16-94 0 0,-1 0-56 0 0,-1-1-1 0 0,0 0 1 0 0,0-1-1 0 0,-1 0 0 0 0,21-17 1 0 0,-29 21 30 0 0,0-1 0 0 0,0 0 0 0 0,-1 0 1 0 0,1-1-1 0 0,-1 1 0 0 0,-1-1 0 0 0,1 0 0 0 0,-1 1 0 0 0,0-2 1 0 0,0 1-1 0 0,0 0 0 0 0,-1-1 0 0 0,0 1 0 0 0,-1-1 0 0 0,2-10 1 0 0,-2 16 24 0 0,-1 1 1 0 0,0-1 0 0 0,0 1 0 0 0,0-1-1 0 0,0 1 1 0 0,0-1 0 0 0,0 1 0 0 0,0-1 0 0 0,0 0-1 0 0,0 1 1 0 0,0-1 0 0 0,0 1 0 0 0,-1-1-1 0 0,1 1 1 0 0,0-1 0 0 0,0 1 0 0 0,0-1 0 0 0,-1 1-1 0 0,1-1 1 0 0,0 1 0 0 0,-1-1 0 0 0,1 1-1 0 0,-1-1 1 0 0,1 1 8 0 0,-1 0 0 0 0,1 0 0 0 0,-1-1 1 0 0,1 1-1 0 0,-1 0 0 0 0,1 0 0 0 0,-1 0 0 0 0,1 0 0 0 0,-1 0 0 0 0,1 0 0 0 0,-1 0 0 0 0,1 1 0 0 0,-1-1 0 0 0,1 0 0 0 0,-1 0 0 0 0,1 0 0 0 0,-1 0 0 0 0,1 1 0 0 0,0-1 0 0 0,-1 0 1 0 0,-2 2 34 0 0,1 0 0 0 0,-1-1 1 0 0,1 1-1 0 0,-1 0 1 0 0,1 1-1 0 0,-4 3 1 0 0,2 0-34 0 0,1 0 1 0 0,0 0-1 0 0,0 0 1 0 0,1 1 0 0 0,0-1-1 0 0,0 1 1 0 0,0-1-1 0 0,1 1 1 0 0,0 0 0 0 0,0-1-1 0 0,0 1 1 0 0,1 0-1 0 0,0 0 1 0 0,1 0 0 0 0,-1-1-1 0 0,3 9 1 0 0,-2-10-29 0 0,0 0 0 0 0,0 0 0 0 0,1 0 0 0 0,0-1 0 0 0,0 1 0 0 0,0-1 0 0 0,0 1 0 0 0,1-1 0 0 0,0 0 1 0 0,-1 0-1 0 0,2 0 0 0 0,-1 0 0 0 0,0 0 0 0 0,1-1 0 0 0,0 1 0 0 0,0-1 0 0 0,0 0 0 0 0,0 0 0 0 0,0-1 0 0 0,0 1 0 0 0,1-1 0 0 0,7 3 1 0 0,-8-4-72 0 0,1 0 1 0 0,0 0-1 0 0,-1-1 1 0 0,1 1-1 0 0,0-1 1 0 0,0 0-1 0 0,5-1 1 0 0,18-4-5607 0 0,-10 1-606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1375 0 0,'-1'2'2399'0'0,"-17"16"2208"0"0,-26 37 1 0 0,-8 28-2017 0 0,-30 95-1508 0 0,33-45-360 0 0,31-81-506 0 0,-1-1 1 0 0,-40 73 0 0 0,-128 168 17 0 0,168-265-187 0 0,10-13-31 0 0,-1 0 1 0 0,-23 24-1 0 0,32-37-117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361 188 4143 0 0,'0'0'11112'0'0,"7"-6"-10214"0"0,8-9-433 0 0,0-1 1 0 0,-1 0 0 0 0,13-21-1 0 0,-25 34-487 0 0,0-1 0 0 0,0 0 0 0 0,-1 1-1 0 0,1-1 1 0 0,-1 0 0 0 0,0 0 0 0 0,0 0 0 0 0,0 0 0 0 0,-1 0-1 0 0,1 0 1 0 0,-1 0 0 0 0,0 0 0 0 0,-1-5 0 0 0,1 7 3 0 0,-1 0 0 0 0,1 0 1 0 0,-1 0-1 0 0,1 0 1 0 0,-1 0-1 0 0,0 1 1 0 0,0-1-1 0 0,0 0 0 0 0,0 1 1 0 0,0-1-1 0 0,0 0 1 0 0,-1 1-1 0 0,1 0 1 0 0,0-1-1 0 0,-1 1 0 0 0,1 0 1 0 0,-1-1-1 0 0,1 1 1 0 0,-1 0-1 0 0,-2-1 1 0 0,1 1 14 0 0,0 0 1 0 0,0 0 0 0 0,0 1 0 0 0,-1-1-1 0 0,1 1 1 0 0,0-1 0 0 0,-1 1 0 0 0,1 0-1 0 0,0 0 1 0 0,0 1 0 0 0,-4 0 0 0 0,-6 2 52 0 0,0 0 0 0 0,0 1 0 0 0,0 1 1 0 0,-19 10-1 0 0,9-2 62 0 0,1 0 0 0 0,1 1 0 0 0,-30 26 0 0 0,-52 58 482 0 0,87-82-409 0 0,-18 24 0 0 0,30-36-125 0 0,0 1-1 0 0,1 0 1 0 0,0 0 0 0 0,0 0-1 0 0,1 0 1 0 0,0 0-1 0 0,0 1 1 0 0,0-1-1 0 0,0 1 1 0 0,-1 9-1 0 0,3-14-39 0 0,0 1 1 0 0,-1-1-1 0 0,1 0 0 0 0,0 0 0 0 0,1 1 0 0 0,-1-1 0 0 0,0 0 1 0 0,0 0-1 0 0,0 0 0 0 0,1 1 0 0 0,-1-1 0 0 0,1 0 0 0 0,-1 0 1 0 0,1 0-1 0 0,-1 0 0 0 0,1 0 0 0 0,-1 0 0 0 0,1 0 0 0 0,0 0 1 0 0,0 0-1 0 0,0 0 0 0 0,-1 0 0 0 0,2 0 0 0 0,0 0 1 0 0,0 0 0 0 0,0 0 0 0 0,0 0 0 0 0,0 0 0 0 0,0-1 0 0 0,0 1 1 0 0,0-1-1 0 0,0 0 0 0 0,0 0 0 0 0,0 1 0 0 0,0-1 0 0 0,3-1 0 0 0,5 0-22 0 0,0-1 0 0 0,0 0 1 0 0,0-1-1 0 0,14-5 0 0 0,-15 4-121 0 0,1-1-1 0 0,-1 0 1 0 0,0-1 0 0 0,-1 1-1 0 0,16-14 1 0 0,35-41-1481 0 0,-46 46 1192 0 0,-2 3 181 0 0,-1-1 0 0 0,11-17 0 0 0,-20 27 284 0 0,0-4 19 0 0,0 5 320 0 0,-2 2-338 0 0,0 0-72 0 0,0 1 1 0 0,0-1 0 0 0,0 1 0 0 0,0 0 0 0 0,0-1 0 0 0,1 1-1 0 0,-1 0 1 0 0,0-1 0 0 0,1 1 0 0 0,-1 0 0 0 0,1 0-1 0 0,0 0 1 0 0,0-1 0 0 0,0 1 0 0 0,0 0 0 0 0,0 0 0 0 0,0 0-1 0 0,1 3 1 0 0,0-1-276 0 0,0 0 1 0 0,1 0-1 0 0,0 0 0 0 0,-1 0 0 0 0,5 4 0 0 0,-5-5-35 0 0,5 7-1242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8 490 10135 0 0,'0'0'778'0'0,"0"-8"1478"0"0,-5-19 4610 0 0,3 0-4927 0 0,2 22-1875 0 0,0-1 1 0 0,1 1-1 0 0,-1-1 0 0 0,1 0 1 0 0,1 1-1 0 0,-1 0 0 0 0,5-11 0 0 0,2 0 15 0 0,0 0 0 0 0,1 1 0 0 0,1 0 0 0 0,14-16-1 0 0,51-52-178 0 0,-43 50 5 0 0,-5 6-827 0 0,2 1 0 0 0,1 1 0 0 0,0 2 0 0 0,48-27 0 0 0,-62 42-3620 0 0,-2 2-1298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38 1375 0 0,'-1'-2'8406'0'0,"-6"-9"-4222"0"0,5 8-4016 0 0,0 1 0 0 0,0 0 1 0 0,0 0-1 0 0,-1 0 1 0 0,1 1-1 0 0,-1-1 1 0 0,1 0-1 0 0,-1 1 0 0 0,0 0 1 0 0,0-1-1 0 0,1 1 1 0 0,-1 0-1 0 0,0 0 1 0 0,0 1-1 0 0,0-1 0 0 0,0 1 1 0 0,0-1-1 0 0,0 1 1 0 0,0 0-1 0 0,0 0 0 0 0,-6 1 1 0 0,-5 1 21 0 0,0 1 0 0 0,0 0 1 0 0,-17 7-1 0 0,26-9-126 0 0,-14 6 23 0 0,0 1 0 0 0,0 1 0 0 0,1 0 0 0 0,-19 14 0 0 0,-65 52 143 0 0,92-67-193 0 0,2-1-27 0 0,0 0 1 0 0,0 0 0 0 0,0 1-1 0 0,1 0 1 0 0,-7 10 0 0 0,10-9-1 0 0,4-9-9 0 0,0 0-1 0 0,0 1 0 0 0,0-1 1 0 0,0 0-1 0 0,0 1 1 0 0,0-1-1 0 0,0 0 1 0 0,0 1-1 0 0,0-1 0 0 0,0 0 1 0 0,0 1-1 0 0,0-1 1 0 0,0 0-1 0 0,0 1 1 0 0,0-1-1 0 0,0 0 0 0 0,1 1 1 0 0,-1-1-1 0 0,0 0 1 0 0,0 0-1 0 0,0 1 1 0 0,1-1-1 0 0,-1 0 0 0 0,0 1 1 0 0,2-1 2 0 0,-1 1 1 0 0,1-1 0 0 0,0 0-1 0 0,-1 1 1 0 0,1-1 0 0 0,-1 0-1 0 0,1 0 1 0 0,0 0-1 0 0,-1 0 1 0 0,1 0 0 0 0,-1 0-1 0 0,1-1 1 0 0,-1 1 0 0 0,1 0-1 0 0,1-2 1 0 0,28-9-79 0 0,-25 9 31 0 0,34-16-430 0 0,-1-2 1 0 0,-1-2 0 0 0,60-44-1 0 0,-93 63 404 0 0,-1-1 0 0 0,1-1 0 0 0,-1 1 0 0 0,5-7 0 0 0,-7 10 255 0 0,-15 10 252 0 0,-6 6-28 0 0,0 0-1 0 0,1 2 1 0 0,1 0-1 0 0,-29 36 1 0 0,-48 88 823 0 0,84-125-1111 0 0,-45 80 90 0 0,-49 119 0 0 0,104-215-212 0 0,-32 80-99 0 0,29-73 72 0 0,1 1-1 0 0,0-1 1 0 0,1 0 0 0 0,0 1 0 0 0,0-1 0 0 0,0 1 0 0 0,1-1 0 0 0,1 1 0 0 0,0 7 0 0 0,-1-13-612 0 0,2-2-206 0 0,10 1-1145 0 0,2-2-4456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81 14191 0 0,'0'0'654'0'0,"1"0"-17"0"0,13 1-267 0 0,0 0 1 0 0,18 5-1 0 0,-21-4 43 0 0,0 0 1 0 0,1 0-1 0 0,-1-1 1 0 0,0-1-1 0 0,13 0 1 0 0,-1-2-287 0 0,-10 1 2 0 0,0-1 0 0 0,17-3 0 0 0,-27 4-114 0 0,0 0 0 0 0,0 0 0 0 0,1 0 0 0 0,-1-1 0 0 0,0 1 0 0 0,0-1 0 0 0,0 0 1 0 0,-1 0-1 0 0,1 0 0 0 0,0 0 0 0 0,-1 0 0 0 0,1 0 0 0 0,3-5 0 0 0,-3 3-28 0 0,-2 2-60 0 0,1 0 0 0 0,-1 0-1 0 0,1 0 1 0 0,-1-1 0 0 0,0 1-1 0 0,1-1 1 0 0,0-2-1 0 0,-2 4 45 0 0,0 0-1 0 0,0-1 0 0 0,0 1 1 0 0,0 0-1 0 0,0 0 0 0 0,0 0 0 0 0,-1 0 1 0 0,1 0-1 0 0,0 0 0 0 0,0 0 0 0 0,-1 0 1 0 0,1 0-1 0 0,-1-1 0 0 0,1 2 1 0 0,-1-1-1 0 0,1 0 0 0 0,-1 0 0 0 0,0 0 1 0 0,0 0-1 0 0,-1-1 0 0 0,1 1-41 0 0,0 0-1 0 0,0 0 1 0 0,0 0-1 0 0,0 1 1 0 0,0-1-1 0 0,-1 0 1 0 0,1 1-1 0 0,0-1 1 0 0,0 0-1 0 0,-1 1 1 0 0,1 0-1 0 0,-1-1 1 0 0,1 1-1 0 0,0 0 1 0 0,-1 0-1 0 0,1 0 1 0 0,0 0 0 0 0,-1 0-1 0 0,1 0 1 0 0,-3 0-1 0 0,-30 9-874 0 0,21-5 924 0 0,-3 1 30 0 0,0 1 1 0 0,1 1-1 0 0,0 0 0 0 0,0 1 1 0 0,0 0-1 0 0,-14 12 0 0 0,7-3 96 0 0,0 1 0 0 0,-35 39-1 0 0,45-43-12 0 0,0 0 0 0 0,1 0 1 0 0,1 1-1 0 0,0 1 0 0 0,1 0 0 0 0,1 0 0 0 0,1 0 0 0 0,-7 21 0 0 0,13-33-37 0 0,0 1 0 0 0,0 0 0 0 0,1 0 0 0 0,-1 0 0 0 0,1 0-1 0 0,0-1 1 0 0,1 1 0 0 0,-1 0 0 0 0,1 0 0 0 0,0 0 0 0 0,0-1 0 0 0,0 1-1 0 0,1 0 1 0 0,2 4 0 0 0,-2-6-17 0 0,-1 0-1 0 0,1 0 1 0 0,0 0-1 0 0,0 0 1 0 0,0 0 0 0 0,1-1-1 0 0,-1 1 1 0 0,1-1-1 0 0,-1 1 1 0 0,1-1-1 0 0,0 0 1 0 0,0 0 0 0 0,0 0-1 0 0,0-1 1 0 0,0 1-1 0 0,0-1 1 0 0,1 0-1 0 0,-1 1 1 0 0,0-2 0 0 0,4 2-1 0 0,6 0 82 0 0,0-1 0 0 0,0 0-1 0 0,0-1 1 0 0,0-1 0 0 0,0 0 0 0 0,19-4-1 0 0,-12 0-394 0 0,0-1 0 0 0,0 0-1 0 0,24-12 1 0 0,-25 10-934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56 11111 0 0,'119'-24'1216'0'0,"-48"10"840"0"0,-48 9-369 0 0,2 0-1 0 0,-1 1 0 0 0,27 0 1 0 0,-56 13-1337 0 0,0-2-291 0 0,-1-1 1 0 0,1 0-1 0 0,-2-1 0 0 0,1 1 0 0 0,0-1 0 0 0,-1 0 0 0 0,-11 5 1 0 0,-2 4 26 0 0,-87 60-40 0 0,-209 138-36 0 0,214-159-10 0 0,-15 9 0 0 0,112-58 0 0 0,-1-1 0 0 0,1 1 0 0 0,0 1 0 0 0,0-1 0 0 0,-8 10 0 0 0,9-5 11 0 0,4-7-6 0 0,1-1 0 0 0,-1 0 0 0 0,1 0 1 0 0,-1 0-1 0 0,1 0 0 0 0,0 0 0 0 0,-1 0 0 0 0,1 0 1 0 0,0 0-1 0 0,0 0 0 0 0,-1 0 0 0 0,1-1 1 0 0,0 1-1 0 0,0 0 0 0 0,0 0 0 0 0,0-1 0 0 0,0 1 1 0 0,0-1-1 0 0,1 1 0 0 0,-1-1 0 0 0,0 1 0 0 0,0-1 1 0 0,2 1-1 0 0,29 6 259 0 0,8-5 8 0 0,-1-1 1 0 0,69-7-1 0 0,9 0 87 0 0,-68 4-552 0 0,-47 2 66 0 0,-1 1-238 0 0,0-1 168 0 0,-1 0 0 0 0,1 0 0 0 0,0 1 0 0 0,0-1 0 0 0,0 0 0 0 0,0 0 0 0 0,-1 0 0 0 0,1 0 0 0 0,0 0 0 0 0,0 0 0 0 0,0 0 0 0 0,0 0 0 0 0,0 0 0 0 0,1-1 0 0 0,14-2-12643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30 12815 0 0,'68'-29'1454'0'0,"-66"28"-628"0"0,-9 7 92 0 0,-98 54 28 0 0,47-29-400 0 0,-275 177 484 0 0,299-186-955 0 0,2 2 0 0 0,1 1-1 0 0,1 2 1 0 0,1 1 0 0 0,1 1 0 0 0,-29 39-1 0 0,44-49 101 0 0,0 1 0 0 0,1 1 0 0 0,0-1 0 0 0,2 2 0 0 0,1-1 0 0 0,0 2 0 0 0,2-1 0 0 0,1 1 0 0 0,0 0 0 0 0,2 0 0 0 0,-3 45 0 0 0,6-48-137 0 0,2-1 1 0 0,0 1 0 0 0,6 28-1 0 0,-6-42-80 0 0,0 0 0 0 0,0-1 0 0 0,1 1 0 0 0,0-1 0 0 0,0 1 0 0 0,1-1-1 0 0,-1 0 1 0 0,1 0 0 0 0,0 0 0 0 0,1 0 0 0 0,-1 0 0 0 0,1-1 0 0 0,0 0 0 0 0,0 0 0 0 0,0 0 0 0 0,6 4 0 0 0,-8-6-140 0 0,1-1 1 0 0,-1 1-1 0 0,1-1 1 0 0,0 0-1 0 0,-1 0 1 0 0,1-1-1 0 0,0 1 1 0 0,5 0-1 0 0,8 0-774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48 271 5063 0 0,'0'2'232'0'0,"-20"46"580"0"0,13-35 2782 0 0,1 0 1 0 0,1 1-1 0 0,-5 19 1490 0 0,14-45-4922 0 0,2-3-272 0 0,0 0-1 0 0,1 0 1 0 0,17-25-1 0 0,33-38-543 0 0,-34 48 413 0 0,46-57-352 0 0,-55 72 623 0 0,0 0-1 0 0,2 1 0 0 0,22-17 0 0 0,-32 27 87 0 0,1 0 0 0 0,-1 1 0 0 0,1 0 0 0 0,0 0 0 0 0,0 1 0 0 0,1-1 0 0 0,-1 1 0 0 0,9-1 0 0 0,-14 3 84 0 0,6 9 135 0 0,-6-5-309 0 0,1 0 0 0 0,-1 0 1 0 0,0 0-1 0 0,0 0 0 0 0,-1 0 1 0 0,1 0-1 0 0,-1 1 0 0 0,0-1 1 0 0,0 0-1 0 0,-1 1 0 0 0,1-1 1 0 0,-1 1-1 0 0,0-1 0 0 0,0 1 1 0 0,-1 6-1 0 0,-2 7 138 0 0,-1-1 0 0 0,-9 29 0 0 0,6-25-124 0 0,-10 30-28 0 0,11-35-3 0 0,0 0 0 0 0,1 1-1 0 0,1 0 1 0 0,0-1 0 0 0,-2 35-1 0 0,7-32-31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 13327 0 0,'-6'-2'189'0'0,"0"1"0"0"0,0-1 1 0 0,0 1-1 0 0,0 0 0 0 0,0 0 0 0 0,0 1 0 0 0,-10 0 0 0 0,-1 2 1215 0 0,-24 4-1 0 0,40-6-1323 0 0,0 1 0 0 0,0-1 0 0 0,0 0-1 0 0,0 1 1 0 0,0-1 0 0 0,1 1 0 0 0,-1-1 0 0 0,0 1-1 0 0,0-1 1 0 0,1 1 0 0 0,-1 0 0 0 0,0-1-1 0 0,1 1 1 0 0,-1 0 0 0 0,1 0 0 0 0,-1-1 0 0 0,1 1-1 0 0,-1 0 1 0 0,1 0 0 0 0,-1 0 0 0 0,1 0-1 0 0,0 0 1 0 0,-1 0 0 0 0,1-1 0 0 0,0 1 0 0 0,0 0-1 0 0,0 0 1 0 0,0 0 0 0 0,0 2 0 0 0,0-1-49 0 0,0 0 0 0 0,0 0 0 0 0,0 0 0 0 0,0-1 0 0 0,0 1 0 0 0,1 0 0 0 0,-1 0 0 0 0,1 0 0 0 0,-1 0 0 0 0,1 0 0 0 0,0-1 0 0 0,2 4 1 0 0,0-1-7 0 0,0-1 1 0 0,1 1 0 0 0,-1-1-1 0 0,1 0 1 0 0,0-1-1 0 0,0 1 1 0 0,0 0 0 0 0,0-1-1 0 0,7 3 1 0 0,6 1 156 0 0,21 5-1 0 0,10 4-22 0 0,149 51-84 0 0,-142-48 39 0 0,-38-12-36 0 0,0 0-1 0 0,0-1 0 0 0,1-1 1 0 0,18 2-1 0 0,-28-6-39 0 0,112 5 1159 0 0,-118-5-1144 0 0,-4 1 0 0 0,-27 20-74 0 0,-62 32 1 0 0,50-31 8 0 0,6-2 156 0 0,2 1 0 0 0,0 1 0 0 0,-44 40 0 0 0,28-16-277 0 0,48-45 33 0 0,-4 3-28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80 7831 0 0,'0'0'603'0'0,"-8"2"6217"0"0,10-4-5983 0 0,11-5-372 0 0,0 1 0 0 0,1 0 1 0 0,0 0-1 0 0,0 2 0 0 0,20-5 0 0 0,13-5-252 0 0,-41 12-169 0 0,68-19 24 0 0,-66 19 58 0 0,-1 1-1 0 0,0 0 0 0 0,0 1 1 0 0,1-1-1 0 0,-1 1 0 0 0,0 1 1 0 0,1-1-1 0 0,9 3 0 0 0,-16-2-86 0 0,1-1 1 0 0,-1 0-1 0 0,0 1 0 0 0,0-1 1 0 0,1 1-1 0 0,-1 0 0 0 0,0-1 1 0 0,0 1-1 0 0,0 0 0 0 0,0 0 0 0 0,0 0 1 0 0,0 0-1 0 0,0 0 0 0 0,0 0 1 0 0,0 0-1 0 0,0 0 0 0 0,-1 0 0 0 0,1 0 1 0 0,1 3-1 0 0,-1-2 7 0 0,-1 0-1 0 0,1 1 1 0 0,-1-1 0 0 0,1 1-1 0 0,-1-1 1 0 0,0 1 0 0 0,0 0 0 0 0,0-1-1 0 0,0 1 1 0 0,-1 2 0 0 0,0 1-4 0 0,0 0 1 0 0,-1 0 0 0 0,0 0 0 0 0,0-1-1 0 0,0 1 1 0 0,-1 0 0 0 0,-6 9 0 0 0,-1-2-13 0 0,-1-1-1 0 0,0-1 1 0 0,0 0 0 0 0,-1 0 0 0 0,-1-1-1 0 0,1-1 1 0 0,-2 0 0 0 0,-16 8-1 0 0,-15 6-24 0 0,-59 18-1 0 0,46-18-9 0 0,57-23-52 0 0,80-5-1839 0 0,-60 2 1745 0 0,1 2 1 0 0,0 0-1 0 0,-1 1 1 0 0,1 1-1 0 0,32 5 1 0 0,-47-4 211 0 0,0-1 0 0 0,-1 1 0 0 0,1 0 0 0 0,0 0 0 0 0,-1 0 0 0 0,0 1 0 0 0,1 0 0 0 0,-1 0 0 0 0,0 0 0 0 0,0 0 0 0 0,-1 1 0 0 0,1-1 0 0 0,-1 1 0 0 0,6 8 0 0 0,-7-9 46 0 0,0 0 1 0 0,-1 0-1 0 0,1 0 0 0 0,-1 0 1 0 0,1 1-1 0 0,-1-1 1 0 0,0 0-1 0 0,-1 1 1 0 0,1-1-1 0 0,0 1 0 0 0,-1 0 1 0 0,0-1-1 0 0,0 1 1 0 0,0-1-1 0 0,0 1 1 0 0,-1-1-1 0 0,1 1 0 0 0,-1-1 1 0 0,0 1-1 0 0,0-1 1 0 0,-2 7-1 0 0,0-5-56 0 0,0 0-1 0 0,-1 0 1 0 0,1 0-1 0 0,-1 0 1 0 0,0-1-1 0 0,0 0 1 0 0,-1 0-1 0 0,1 0 1 0 0,-9 6-1 0 0,-6 2 13 0 0,-25 12 1 0 0,37-20-55 0 0,-38 17 22 0 0,-62 19 0 0 0,82-32-26 0 0,5-2-253 0 0,-32 5 0 0 0,51-11-48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26 5983 0 0,'-1'-1'9988'0'0,"-7"2"-8273"0"0,-2 2-1189 0 0,0 0 0 0 0,1 1 0 0 0,-1 0 0 0 0,-15 10 0 0 0,5-4 29 0 0,10-5-468 0 0,1 1 0 0 0,0 0-1 0 0,0 1 1 0 0,0 0 0 0 0,1 0 0 0 0,0 1-1 0 0,0 0 1 0 0,-12 17 0 0 0,16-19-84 0 0,-1 0 0 0 0,1 1 0 0 0,1 0 0 0 0,-1 0-1 0 0,1 0 1 0 0,0 0 0 0 0,1 1 0 0 0,0-1 0 0 0,0 1 0 0 0,0-1 0 0 0,1 1 0 0 0,0 0 0 0 0,1 11 0 0 0,0-16 50 0 0,1 1 0 0 0,-1 0 0 0 0,1-1 0 0 0,0 1 0 0 0,0 0 0 0 0,1-1 0 0 0,-1 1 1 0 0,1-1-1 0 0,0 0 0 0 0,-1 0 0 0 0,1 1 0 0 0,1-1 0 0 0,-1 0 0 0 0,0-1 1 0 0,1 1-1 0 0,0 0 0 0 0,-1-1 0 0 0,1 1 0 0 0,0-1 0 0 0,0 0 0 0 0,1 0 1 0 0,-1 0-1 0 0,0 0 0 0 0,1-1 0 0 0,-1 1 0 0 0,1-1 0 0 0,-1 0 0 0 0,1 0 0 0 0,-1 0 1 0 0,1-1-1 0 0,0 1 0 0 0,0-1 0 0 0,-1 0 0 0 0,1 0 0 0 0,0 0 0 0 0,0 0 1 0 0,-1-1-1 0 0,1 1 0 0 0,0-1 0 0 0,3-2 0 0 0,5-1 18 0 0,-1-1-1 0 0,0 0 1 0 0,0 0 0 0 0,-1-1-1 0 0,12-9 1 0 0,46-40 265 0 0,-59 47-340 0 0,19-16-101 0 0,0-1-1 0 0,24-31 1 0 0,-50 53 17 0 0,0 1 1 0 0,-1 0-1 0 0,1 0 0 0 0,-1-1 1 0 0,1 1-1 0 0,-1-1 0 0 0,0 1 0 0 0,0-1 1 0 0,0 0-1 0 0,0 1 0 0 0,-1-1 1 0 0,1 0-1 0 0,-1 0 0 0 0,1 1 0 0 0,-1-1 1 0 0,0 0-1 0 0,0 0 0 0 0,-1-4 1 0 0,0 4-28 0 0,1 1 0 0 0,-1-1 1 0 0,-1 1-1 0 0,1 0 0 0 0,0-1 1 0 0,0 1-1 0 0,-1 0 0 0 0,1 0 1 0 0,-1 0-1 0 0,0 0 0 0 0,0 0 1 0 0,0 0-1 0 0,0 0 0 0 0,0 1 1 0 0,0-1-1 0 0,0 1 0 0 0,0-1 1 0 0,-1 1-1 0 0,-3-2 0 0 0,-7-2-213 0 0,0 0 1 0 0,-1 1-1 0 0,1 1 0 0 0,-1 0 0 0 0,1 1 0 0 0,-1 0 1 0 0,-14 1-1 0 0,-25 2-5252 0 0,42-1 350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0,'0'0'756'0'0,"0"2"-622"0"0,12 17 1599 0 0,0-1 1 0 0,1 0 0 0 0,20 21 0 0 0,-1-1-1256 0 0,131 148 2041 0 0,-125-145-2013 0 0,59 76 908 0 0,-82-95-1136 0 0,0 1 1 0 0,-1 0 0 0 0,16 39-1 0 0,-27-53-208 0 0,0 1 1 0 0,0 0-1 0 0,0 0 0 0 0,-2 0 0 0 0,1 0 0 0 0,-1 0 0 0 0,-1 0 1 0 0,0 0-1 0 0,0 0 0 0 0,-1 0 0 0 0,0 1 0 0 0,-1-1 1 0 0,0 0-1 0 0,0-1 0 0 0,-1 1 0 0 0,-1 0 0 0 0,1-1 0 0 0,-2 0 1 0 0,1 1-1 0 0,-1-2 0 0 0,-9 13 0 0 0,-12 12 288 0 0,-1-1 1 0 0,-34 30-1 0 0,-69 51 233 0 0,6-4-934 0 0,116-102 166 0 0,3-2-84 0 0,0-1 0 0 0,0 1 0 0 0,1 0-1 0 0,-5 6 1 0 0,8-9-690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50 7367 0 0,'0'0'568'0'0,"0"-1"-373"0"0,3-6 2626 0 0,-3-10 1340 0 0,0 1-1507 0 0,-4 12-1451 0 0,3 4-1166 0 0,1 0 0 0 0,0-1 0 0 0,0 1 0 0 0,0 0-1 0 0,-1 0 1 0 0,1-1 0 0 0,0 1 0 0 0,0 0 0 0 0,-1-1 0 0 0,1 1 0 0 0,0 0 0 0 0,-1 0 0 0 0,1 0 0 0 0,0-1 0 0 0,-1 1 0 0 0,1 0 0 0 0,0 0 0 0 0,-1 0-1 0 0,1 0 1 0 0,-1 0 0 0 0,1 0 0 0 0,0 0 0 0 0,-1 0 0 0 0,1 0 0 0 0,0 0 0 0 0,-1 0 0 0 0,-11 3 121 0 0,0 1 1 0 0,0 1-1 0 0,0 0 0 0 0,-14 9 1 0 0,8-5-158 0 0,-110 61-111 0 0,52-26-212 0 0,-23 11 210 0 0,74-39 99 0 0,24-16 10 0 0,1 0 1 0 0,0 0 0 0 0,-1 0-1 0 0,1 1 1 0 0,0-1-1 0 0,-1 0 1 0 0,1 0 0 0 0,0 0-1 0 0,0 0 1 0 0,-1 0-1 0 0,1 1 1 0 0,0-1-1 0 0,0 0 1 0 0,-1 0 0 0 0,1 1-1 0 0,0-1 1 0 0,0 0-1 0 0,0 0 1 0 0,-1 1-1 0 0,1-1 1 0 0,0 0 0 0 0,0 0-1 0 0,0 1 1 0 0,0-1-1 0 0,0 0 1 0 0,0 1 0 0 0,0-1-1 0 0,-1 0 1 0 0,1 1-1 0 0,0-1 1 0 0,0 0-1 0 0,0 1 1 0 0,0-1 0 0 0,0 0-1 0 0,0 1 1 0 0,1-1-1 0 0,-1 0 1 0 0,0 1-1 0 0,0-1 1 0 0,0 0 0 0 0,0 0-1 0 0,0 1 1 0 0,0-1-1 0 0,0 0 1 0 0,1 1 0 0 0,-1-1-1 0 0,0 0 1 0 0,0 0-1 0 0,0 1 1 0 0,1-1-1 0 0,11 5-8 0 0,-12-5 5 0 0,7 2-16 0 0,1-1 1 0 0,-1 0 0 0 0,0 0-1 0 0,1-1 1 0 0,-1 0-1 0 0,13-2 1 0 0,-1 1-16 0 0,10 0-24 0 0,-1 2 0 0 0,30 3-1 0 0,-45-2 110 0 0,-1 0-1 0 0,1 1 1 0 0,0 1 0 0 0,-1 0-1 0 0,0 0 1 0 0,22 12-1 0 0,-30-14 51 0 0,0 1 0 0 0,1 0 1 0 0,-1 0-1 0 0,0 0 0 0 0,0 0 0 0 0,-1 1 0 0 0,1 0 0 0 0,-1-1 0 0 0,0 1 0 0 0,0 1 0 0 0,0-1 1 0 0,0 0-1 0 0,-1 1 0 0 0,0-1 0 0 0,4 10 0 0 0,-5-9-19 0 0,-1 0 0 0 0,1-1 0 0 0,0 1 0 0 0,-1 0 0 0 0,0 0 0 0 0,0 0 0 0 0,-1-1 0 0 0,1 1 0 0 0,-1 0 0 0 0,0 0 0 0 0,-1-1 0 0 0,1 1 0 0 0,-1-1 0 0 0,1 1 0 0 0,-1-1 0 0 0,-1 0 0 0 0,-2 5 0 0 0,0-2-44 0 0,0 0-1 0 0,-1-1 1 0 0,0 0-1 0 0,0 0 1 0 0,0 0-1 0 0,-1 0 1 0 0,0-1-1 0 0,0 0 1 0 0,0-1-1 0 0,-16 8 1 0 0,1-3-69 0 0,0 0 1 0 0,-40 9-1 0 0,28-10-128 0 0,0-2 1 0 0,-1-1 0 0 0,1-2-1 0 0,-1-2 1 0 0,-66-5 0 0 0,97 4 77 0 0,1 0-1 0 0,0-1 1 0 0,0 1 0 0 0,0-1 0 0 0,0 0-1 0 0,0 0 1 0 0,0 0 0 0 0,0-1 0 0 0,0 1-1 0 0,1 0 1 0 0,-1-1 0 0 0,0 0 0 0 0,1 0-1 0 0,-1 0 1 0 0,-3-4 0 0 0,6 6 50 0 0,0-1 1 0 0,0 1-1 0 0,0 0 0 0 0,0-1 1 0 0,0 1-1 0 0,0-1 1 0 0,0 1-1 0 0,0 0 0 0 0,0-1 1 0 0,0 1-1 0 0,0-1 1 0 0,0 1-1 0 0,0 0 1 0 0,0-1-1 0 0,1 1 0 0 0,-1 0 1 0 0,0-1-1 0 0,0 1 1 0 0,0 0-1 0 0,1-1 0 0 0,-1 1 1 0 0,0 0-1 0 0,0-1 1 0 0,1 1-1 0 0,-1 0 0 0 0,1-1 1 0 0,7-6-480 0 0,-8 6 493 0 0,11-7-1347 0 0,4 0-325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467 160 8751 0 0,'0'0'794'0'0,"-19"-16"8739"0"0,19 15-9475 0 0,-1-1 0 0 0,1 1 0 0 0,0 0 0 0 0,0 0 0 0 0,-1 0 0 0 0,1-1-1 0 0,0 1 1 0 0,0 0 0 0 0,0 0 0 0 0,1 0 0 0 0,-1-1 0 0 0,0 1 0 0 0,0 0 0 0 0,1 0 0 0 0,-1 0 0 0 0,0-1 0 0 0,1 1 0 0 0,-1 0 0 0 0,1 0 0 0 0,0-1 0 0 0,18-25-54 0 0,-7 12 80 0 0,-11 13-84 0 0,0 1 0 0 0,0 0 0 0 0,0 0 0 0 0,0-1 0 0 0,0 1 0 0 0,0 0 0 0 0,0-1 0 0 0,-1 1 0 0 0,1-1 0 0 0,0 1 0 0 0,-1-1 0 0 0,1 1 0 0 0,-1-1 0 0 0,0 0 0 0 0,1 1 0 0 0,-1-1 0 0 0,0 0 0 0 0,0 1 0 0 0,0-1 0 0 0,0 1 0 0 0,0-1 0 0 0,-1 0 0 0 0,1 1 0 0 0,0-1 0 0 0,-1 1 0 0 0,1-1 0 0 0,-1 0 0 0 0,0 1 0 0 0,-1-3 0 0 0,0 2-5 0 0,-1-1 1 0 0,1 1-1 0 0,-1 0 0 0 0,0-1 0 0 0,1 1 0 0 0,-1 0 1 0 0,0 1-1 0 0,0-1 0 0 0,-1 1 0 0 0,1-1 0 0 0,0 1 1 0 0,0 0-1 0 0,-1 0 0 0 0,1 0 0 0 0,-1 0 0 0 0,1 1 1 0 0,-1 0-1 0 0,1-1 0 0 0,-1 1 0 0 0,1 1 0 0 0,-1-1 0 0 0,1 0 1 0 0,-6 2-1 0 0,-5 1 17 0 0,0 1 0 0 0,0 0 0 0 0,0 1 0 0 0,-16 8 1 0 0,-2 4 271 0 0,2 0 1 0 0,0 2-1 0 0,1 1 1 0 0,-53 47-1 0 0,67-53-135 0 0,-1 1 0 0 0,2 0 1 0 0,0 1-1 0 0,1 1 0 0 0,1 0 0 0 0,-13 24 0 0 0,23-37-129 0 0,1-1-1 0 0,0 1 1 0 0,0-1 0 0 0,0 1-1 0 0,0 0 1 0 0,0-1 0 0 0,1 1-1 0 0,0 0 1 0 0,-1 0 0 0 0,1-1-1 0 0,1 8 1 0 0,0-11-15 0 0,-1 1 0 0 0,0-1 0 0 0,0 1 0 0 0,0 0 0 0 0,1-1 0 0 0,-1 1 0 0 0,0-1 0 0 0,1 1 0 0 0,-1 0 0 0 0,1-1 1 0 0,-1 1-1 0 0,0-1 0 0 0,1 1 0 0 0,-1-1 0 0 0,1 0 0 0 0,-1 1 0 0 0,1-1 0 0 0,0 1 0 0 0,-1-1 0 0 0,1 0 0 0 0,-1 1 0 0 0,1-1 0 0 0,0 0 0 0 0,-1 0 0 0 0,1 0 0 0 0,-1 0 0 0 0,1 1 0 0 0,0-1 0 0 0,0 0 0 0 0,19-1 71 0 0,-19 1-74 0 0,15-3 11 0 0,0 0 0 0 0,0-2-1 0 0,0 1 1 0 0,0-2-1 0 0,24-12 1 0 0,69-48-709 0 0,-70 40 343 0 0,-35 25 343 0 0,5-7 20 0 0,-8 7 358 0 0,0 3-308 0 0,7 37 17 0 0,-7-29-1209 0 0,1 0-1 0 0,5 17 0 0 0,-5-24-1183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12263 0 0,'0'0'9008'0'0,"6"-7"-8442"0"0,5-5-463 0 0,0 1 1 0 0,1 0-1 0 0,1 0 1 0 0,0 2-1 0 0,0 0 1 0 0,23-12-1 0 0,-9 6-80 0 0,22-10-189 0 0,-48 25 164 0 0,-1 0 0 0 0,0 0 0 0 0,1 0 0 0 0,-1 0 1 0 0,0 1-1 0 0,1-1 0 0 0,-1 0 0 0 0,0 0 0 0 0,1 0 1 0 0,-1 0-1 0 0,0 1 0 0 0,1-1 0 0 0,-1 0 0 0 0,0 0 0 0 0,0 0 1 0 0,1 1-1 0 0,-1-1 0 0 0,0 0 0 0 0,0 1 0 0 0,1-1 0 0 0,-1 0 1 0 0,0 0-1 0 0,0 1 0 0 0,0-1 0 0 0,0 0 0 0 0,1 1 0 0 0,-1-1 1 0 0,0 0-1 0 0,0 1 0 0 0,4 10 91 0 0,-4-4-26 0 0,1 0 0 0 0,-1 0 0 0 0,-1 0 0 0 0,1 1 0 0 0,-1-1 0 0 0,0 0 0 0 0,-1 0 0 0 0,0 0 0 0 0,-3 9 0 0 0,-4 15 42 0 0,9-29-46 0 0,7 0 12 0 0,-7-2-72 0 0,1 0 0 0 0,-1 1 0 0 0,1-1 0 0 0,-1 0 0 0 0,1 0 0 0 0,-1 1 0 0 0,1-1 0 0 0,-1 0 0 0 0,1 0-1 0 0,0 0 1 0 0,-1 0 0 0 0,1 0 0 0 0,-1 0 0 0 0,1 0 0 0 0,0 0 0 0 0,-1 0 0 0 0,1 0 0 0 0,5-2-45 0 0,-1 1 1 0 0,0-1-1 0 0,0-1 1 0 0,0 1-1 0 0,0-1 1 0 0,-1 0-1 0 0,9-6 1 0 0,30-29-625 0 0,-35 30 437 0 0,37-38-723 0 0,-31 30 816 0 0,0 1 0 0 0,1 1-1 0 0,0 0 1 0 0,26-16 0 0 0,-40 29 456 0 0,1 1 89 0 0,0 0-294 0 0,1 1 1 0 0,0-1-1 0 0,0 1 0 0 0,0 0 0 0 0,0 0 0 0 0,-1 0 1 0 0,1 0-1 0 0,0 0 0 0 0,-1 0 0 0 0,1 1 1 0 0,-1 0-1 0 0,1-1 0 0 0,-1 1 0 0 0,0 0 0 0 0,0 0 1 0 0,3 3-1 0 0,4 6 235 0 0,0 0 1 0 0,8 15 0 0 0,-10-17-102 0 0,-5-4-175 0 0,0-3-42 0 0,0 0 0 0 0,-1 0 0 0 0,1 0 0 0 0,-1 1 0 0 0,0-1-1 0 0,0 1 1 0 0,0-1 0 0 0,0 1 0 0 0,0-1 0 0 0,0 1 0 0 0,-1-1-1 0 0,1 1 1 0 0,-1 0 0 0 0,0-1 0 0 0,0 1 0 0 0,0 0 0 0 0,0 0-1 0 0,0-1 1 0 0,-1 1 0 0 0,1 0 0 0 0,-2 2 0 0 0,1-1-10 0 0,0-1 0 0 0,0 0-1 0 0,-1 0 1 0 0,1 1 0 0 0,-1-1 0 0 0,0 0 0 0 0,0-1 0 0 0,0 1 0 0 0,-5 5 0 0 0,-7 5-3205 0 0,5-4-2397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11055 0 0,'0'0'4448'0'0,"-1"2"-2645"0"0,-9 15-769 0 0,0 0 0 0 0,0 0 0 0 0,-15 16 1 0 0,9-12-478 0 0,-15 26 1 0 0,-128 281 1258 0 0,155-319-1799 0 0,-56 109-497 0 0,49-99-31 0 0,-1 0 0 0 0,-2-1 0 0 0,-26 30 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483 122 2759 0 0,'21'-11'310'0'0,"36"-25"0"0"0,-33 18 2620 0 0,-3-2 3970 0 0,-20 20-6786 0 0,-1-1 1 0 0,1 1-1 0 0,0-1 0 0 0,-1 0 1 0 0,1 1-1 0 0,0-1 1 0 0,-1 0-1 0 0,1 0 1 0 0,-1 1-1 0 0,0-1 0 0 0,1 0 1 0 0,-1 0-1 0 0,0 0 1 0 0,1 0-1 0 0,-1 1 1 0 0,0-1-1 0 0,0 0 0 0 0,0 0 1 0 0,0 0-1 0 0,1 0 1 0 0,-2-1-1 0 0,1 1-28 0 0,0 0 0 0 0,-1 1 0 0 0,1-1 0 0 0,0 0-1 0 0,-1 0 1 0 0,1 1 0 0 0,-1-1 0 0 0,1 0 0 0 0,-1 1-1 0 0,0-1 1 0 0,1 1 0 0 0,-1-1 0 0 0,0 1 0 0 0,1-1 0 0 0,-1 1-1 0 0,0-1 1 0 0,1 1 0 0 0,-2-1 0 0 0,-2 0 44 0 0,0 0 0 0 0,0 0 0 0 0,1 0 0 0 0,-1 0 1 0 0,0 0-1 0 0,0 1 0 0 0,-6-1 0 0 0,-7 3-53 0 0,0 1 0 0 0,0 0-1 0 0,1 1 1 0 0,-1 0 0 0 0,1 2 0 0 0,-28 13 0 0 0,-87 55-24 0 0,101-55-57 0 0,-28 16 132 0 0,2 3 0 0 0,-57 50 0 0 0,110-85-103 0 0,-1 0-1 0 0,1 1 1 0 0,0-1 0 0 0,0 1 0 0 0,1 0 0 0 0,-1 0 0 0 0,1 0 0 0 0,0 0 0 0 0,0 1 0 0 0,0-1 0 0 0,-2 7 0 0 0,4-10-16 0 0,0 0 1 0 0,0 1-1 0 0,-1-1 0 0 0,1 0 1 0 0,0 1-1 0 0,0-1 0 0 0,1 0 1 0 0,-1 1-1 0 0,0-1 0 0 0,0 1 1 0 0,1-1-1 0 0,-1 0 0 0 0,0 0 1 0 0,1 1-1 0 0,0-1 0 0 0,-1 0 1 0 0,2 2-1 0 0,-1-2-1 0 0,0 1 0 0 0,1-1 0 0 0,-1 0 0 0 0,1 0 1 0 0,-1 0-1 0 0,1 0 0 0 0,-1 0 0 0 0,1 0 0 0 0,0 0 0 0 0,-1-1 0 0 0,1 1 0 0 0,0-1 0 0 0,-1 1 1 0 0,1-1-1 0 0,0 1 0 0 0,3-1 0 0 0,6 1 12 0 0,-1-1 1 0 0,1 0-1 0 0,0-1 0 0 0,0 0 1 0 0,-1-1-1 0 0,1 0 0 0 0,13-4 1 0 0,72-31 53 0 0,-79 30-86 0 0,105-50-85 0 0,-107 48 0 0 0,1-1 0 0 0,-1 0 0 0 0,-1-1 0 0 0,0 0-1 0 0,18-19 1 0 0,-24 19 196 0 0,-8 11-87 0 0,0 0-1 0 0,0 0 0 0 0,0 0 1 0 0,0-1-1 0 0,0 1 0 0 0,0 0 1 0 0,0 0-1 0 0,0 0 0 0 0,0 0 1 0 0,0 0-1 0 0,0 0 1 0 0,0 0-1 0 0,0 0 0 0 0,0 0 1 0 0,0 0-1 0 0,0 0 0 0 0,0 0 1 0 0,-1-1-1 0 0,1 1 0 0 0,0 0 1 0 0,0 0-1 0 0,0 0 1 0 0,0 0-1 0 0,0 0 0 0 0,0 0 1 0 0,0 0-1 0 0,0 0 0 0 0,0 0 1 0 0,0 0-1 0 0,0 0 0 0 0,-1 0 1 0 0,1 0-1 0 0,0 0 0 0 0,0 0 1 0 0,0 0-1 0 0,0 0 1 0 0,0 0-1 0 0,0 0 0 0 0,0 0 1 0 0,0 0-1 0 0,0 0 0 0 0,0 0 1 0 0,0 0-1 0 0,-1 0 0 0 0,1 0 1 0 0,0 0-1 0 0,0 0 0 0 0,0 0 1 0 0,0 0-1 0 0,0 0 1 0 0,0 0-1 0 0,0 1 0 0 0,0-1 1 0 0,0 0-1 0 0,0 0 0 0 0,0 0 1 0 0,0 0-1 0 0,0 0 0 0 0,0 0 1 0 0,0 0-1 0 0,-1 0 1 0 0,-1 2 83 0 0,-1 0 0 0 0,0-1 0 0 0,0 1 0 0 0,1 0 0 0 0,-5 5 0 0 0,-25 37 33 0 0,27-36-118 0 0,3 2-10 0 0,4 5-338 0 0,1-12 77 0 0,-2-2 84 0 0,0 0-699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11743 0 0,'1'-2'539'0'0,"20"-16"203"0"0,-13 9-709 0 0,1 1 0 0 0,15-10 0 0 0,-2 4 585 0 0,1 2-1 0 0,0 1 0 0 0,1 1 0 0 0,0 0 0 0 0,0 2 1 0 0,1 1-1 0 0,28-4 0 0 0,-34 8-234 0 0,1 0 1 0 0,0 2-1 0 0,0 0 0 0 0,0 1 0 0 0,0 2 1 0 0,0 0-1 0 0,0 1 0 0 0,0 0 1 0 0,31 12-1 0 0,-45-13-281 0 0,0 0 0 0 0,0 1 1 0 0,0 0-1 0 0,0 0 0 0 0,-1 1 0 0 0,1-1 1 0 0,-1 1-1 0 0,0 0 0 0 0,0 1 1 0 0,0-1-1 0 0,7 10 0 0 0,-10-10-67 0 0,0-1 0 0 0,0 1 0 0 0,0-1 0 0 0,0 1 0 0 0,-1 0 0 0 0,1 0 0 0 0,-1 0 0 0 0,0 0 0 0 0,0 0 0 0 0,-1 0 0 0 0,1 0 0 0 0,-1 0-1 0 0,0 0 1 0 0,0 0 0 0 0,0 0 0 0 0,0 0 0 0 0,-1 0 0 0 0,0 0 0 0 0,0 0 0 0 0,-1 4 0 0 0,0-2 4 0 0,-1 0 0 0 0,1 0-1 0 0,-1 0 1 0 0,0-1 0 0 0,-1 0-1 0 0,1 1 1 0 0,-1-1 0 0 0,0 0-1 0 0,-7 6 1 0 0,3-4 29 0 0,0 0 0 0 0,-1 0 0 0 0,0-1 0 0 0,-19 10 0 0 0,-1-4 26 0 0,0-1-1 0 0,-56 13 1 0 0,62-18-101 0 0,3 0-244 0 0,0-1 0 0 0,0-1 0 0 0,0-1 0 0 0,0-1 0 0 0,-33 0 0 0 0,53-2 185 0 0,-1 0 0 0 0,1 1 0 0 0,0-1 0 0 0,0 0 0 0 0,-1 0-1 0 0,1 0 1 0 0,0 0 0 0 0,-1 0 0 0 0,1 0 0 0 0,0-1 0 0 0,-1 1 0 0 0,1 0 0 0 0,0 0 0 0 0,0 0 0 0 0,-1 0 0 0 0,1 0 0 0 0,0 0 0 0 0,0 0 0 0 0,-1-1 0 0 0,1 1 0 0 0,0 0-1 0 0,0 0 1 0 0,-1 0 0 0 0,1-1 0 0 0,0 1 0 0 0,0 0 0 0 0,0 0 0 0 0,-1 0 0 0 0,1-1 0 0 0,0 1 0 0 0,0 0 0 0 0,0-1 0 0 0,0 1 0 0 0,0 0 0 0 0,-1 0 0 0 0,1-1 0 0 0,0 1-1 0 0,0 0 1 0 0,0-1 0 0 0,0 1 0 0 0,0 0 0 0 0,0 0 0 0 0,0-1 0 0 0,0 1 0 0 0,0 0 0 0 0,0-1 0 0 0,0 1 0 0 0,0 0 0 0 0,1-1 0 0 0,-1 1 0 0 0,0 0 0 0 0,0-1 0 0 0,3-8-1440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6911 0 0,'0'2'6288'0'0,"-8"29"16"0"0,-13 18-5093 0 0,6-15-750 0 0,3-2-140 0 0,-17 44 345 0 0,-64 117 0 0 0,85-179-658 0 0,-95 146 150 0 0,85-136-188 0 0,-37 49-245 0 0,-78 79 0 0 0,119-135-2574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74 10135 0 0,'1'1'2976'0'0,"9"4"-326"0"0,26 12 3012 0 0,-29-14-5235 0 0,1-1 1 0 0,-1 1-1 0 0,1-1 0 0 0,-1 0 1 0 0,15 1-1 0 0,-4-2-334 0 0,-1-1 1 0 0,1-1-1 0 0,32-4 0 0 0,-43 4-233 0 0,-1-1-1 0 0,1 0 0 0 0,-1 0 1 0 0,1 0-1 0 0,-1-1 0 0 0,0 1 1 0 0,0-2-1 0 0,0 1 0 0 0,0-1 1 0 0,0 1-1 0 0,-1-2 0 0 0,0 1 1 0 0,5-6-1 0 0,-8 8 30 0 0,0 0 46 0 0,0 0 0 0 0,0 0-1 0 0,-1 0 1 0 0,1-1-1 0 0,-1 1 1 0 0,1-1-1 0 0,-1 1 1 0 0,0-1 0 0 0,0 0-1 0 0,0 1 1 0 0,0-1-1 0 0,-1 0 1 0 0,1-3 0 0 0,0 5-33 0 0,-13-14 124 0 0,10 14-18 0 0,0 1 0 0 0,0-1 0 0 0,0 1 0 0 0,0-1 1 0 0,1 1-1 0 0,-1-1 0 0 0,0 1 0 0 0,0 0 0 0 0,0 0 1 0 0,0 0-1 0 0,0 0 0 0 0,0 0 0 0 0,0 1 0 0 0,0-1 1 0 0,0 1-1 0 0,0-1 0 0 0,1 1 0 0 0,-1 0 0 0 0,0-1 1 0 0,-2 3-1 0 0,-7 2 64 0 0,-19 12 0 0 0,-20 19 39 0 0,2 2 1 0 0,1 2-1 0 0,-45 50 1 0 0,73-69-71 0 0,1 0 1 0 0,-26 42-1 0 0,41-59-26 0 0,1-1-1 0 0,0 1 1 0 0,1 0-1 0 0,-1 0 1 0 0,1 0-1 0 0,-1 0 1 0 0,1 0-1 0 0,0 0 1 0 0,1 0-1 0 0,-1 0 1 0 0,1 1 0 0 0,-1-1-1 0 0,1 0 1 0 0,1 0-1 0 0,-1 0 1 0 0,2 7-1 0 0,-1-8 30 0 0,0 0 0 0 0,0 1 0 0 0,1-1 0 0 0,-1 0-1 0 0,1 0 1 0 0,0 0 0 0 0,0 0 0 0 0,0 0 0 0 0,0 0 0 0 0,0-1 0 0 0,1 1-1 0 0,-1-1 1 0 0,1 1 0 0 0,0-1 0 0 0,0 0 0 0 0,0 0 0 0 0,0 0-1 0 0,0 0 1 0 0,6 1 0 0 0,6 3 179 0 0,0-1 0 0 0,0 0 0 0 0,1-1 0 0 0,0-1 0 0 0,0-1 0 0 0,0 0 0 0 0,0-1 0 0 0,0-1 0 0 0,25-3-1 0 0,4-6 133 0 0,-10 1-232 0 0,-24 7-205 0 0,-1-1 0 0 0,1-1 0 0 0,-1 0 1 0 0,0-1-1 0 0,15-6 0 0 0,-24 9-345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575 714 8783 0 0,'0'0'5124'0'0,"1"-1"-4846"0"0,40-48 943 0 0,-16 18-940 0 0,57-70-99 0 0,-5-4-1 0 0,68-121 0 0 0,-133 205-151 0 0,16-40-1 0 0,-24 53-21 0 0,-2 0 0 0 0,1 0-1 0 0,-1 0 1 0 0,-1 0 0 0 0,1 0-1 0 0,-1-1 1 0 0,-1 1 0 0 0,0-14-1 0 0,0 20-12 0 0,0 1 1 0 0,0-1-1 0 0,0 1 0 0 0,-1-1 0 0 0,1 1 0 0 0,-1 0 1 0 0,1-1-1 0 0,-1 1 0 0 0,1 0 0 0 0,-1-1 0 0 0,0 1 1 0 0,1 0-1 0 0,-1 0 0 0 0,0-1 0 0 0,0 1 0 0 0,0 0 1 0 0,0 0-1 0 0,0 0 0 0 0,0 0 0 0 0,0 0 0 0 0,-2 0 0 0 0,1 0-8 0 0,1 0-1 0 0,-1 1 0 0 0,0-1 0 0 0,0 1 1 0 0,0 0-1 0 0,0-1 0 0 0,0 1 0 0 0,1 0 1 0 0,-1 0-1 0 0,0 0 0 0 0,0 0 0 0 0,0 1 1 0 0,-4 0-1 0 0,0 0-14 0 0,0 1 1 0 0,1 1-1 0 0,-1-1 0 0 0,0 1 1 0 0,1 0-1 0 0,0 0 1 0 0,-1 0-1 0 0,-7 8 1 0 0,-2 5 7 0 0,0 2 1 0 0,1 0-1 0 0,1 1 1 0 0,1 0-1 0 0,-15 31 1 0 0,11-20 2 0 0,-28 39 1 0 0,-9 3 218 0 0,4 1-1 0 0,3 3 0 0 0,3 1 1 0 0,4 3-1 0 0,-43 125 0 0 0,16-27-91 0 0,53-147-89 0 0,-3-1-1 0 0,0 0 1 0 0,-33 43-1 0 0,-34 24 38 0 0,67-81-40 0 0,-1-1-1 0 0,0-1 1 0 0,-31 20-1 0 0,35-25-15 0 0,0 1 1 0 0,-12 12-1 0 0,-2 1-321 0 0,18-14-614 0 0,10-5-570 0 0,5-3 747 0 0,6-2 188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15551 0 0,'0'0'1408'0'0,"2"-1"-1162"0"0,11-6-108 0 0,0 1 0 0 0,0 0 1 0 0,1 1-1 0 0,21-4 1 0 0,-15 3 123 0 0,236-69 3418 0 0,-176 56-3168 0 0,104-10-1 0 0,-163 26-766 0 0,5 1-978 0 0,-8 4-3992 0 0</inkml:trace>
  <inkml:trace contextRef="#ctx0" brushRef="#br0" timeOffset="1">778 446 3223 0 0,'-2'0'240'0'0,"-11"1"-335"0"0,8 0 1662 0 0,0-1 0 0 0,0 0-1 0 0,1 0 1 0 0,-1 0 0 0 0,-7-2-1 0 0,11 2-1195 0 0,-1-1 1 0 0,1 1-1 0 0,0-1 0 0 0,0 1 0 0 0,0-1 0 0 0,0 1 1 0 0,0-1-1 0 0,-1 0 0 0 0,1 1 0 0 0,0-1 0 0 0,1 0 1 0 0,-1 0-1 0 0,-2-2 0 0 0,-2-12 85 0 0,4 10-290 0 0,1 0 0 0 0,0 0 1 0 0,1-1-1 0 0,-1 1 1 0 0,1 0-1 0 0,0 0 0 0 0,0-1 1 0 0,1 1-1 0 0,-1 0 1 0 0,1 0-1 0 0,0 1 0 0 0,4-6 1 0 0,4-9 314 0 0,22-28 0 0 0,-27 40-373 0 0,28-34 312 0 0,64-62-1 0 0,-88 94-441 0 0,2-2-228 0 0,1 1 0 0 0,0 1 0 0 0,0 0 0 0 0,0 1 0 0 0,1 0 0 0 0,23-10 0 0 0,-32 17-205 0 0,-1 0 1 0 0,0 0 0 0 0,1 0 0 0 0,-1 1 0 0 0,1-1 0 0 0,3 1 0 0 0,5 1-6025 0 0</inkml:trace>
  <inkml:trace contextRef="#ctx0" brushRef="#br0" timeOffset="2">1434 107 14367 0 0,'0'0'1306'0'0,"-2"0"-1077"0"0,-8 1-41 0 0,0 0 0 0 0,1 0 0 0 0,-1 1 1 0 0,0 1-1 0 0,1 0 0 0 0,-1 0 0 0 0,1 0 0 0 0,-9 6 0 0 0,-6 3 443 0 0,-39 29 0 0 0,42-26-213 0 0,0 1 0 0 0,-26 29 0 0 0,36-33-320 0 0,0 1 0 0 0,1 0 1 0 0,1 0-1 0 0,0 1 0 0 0,-8 17 1 0 0,15-28-90 0 0,1-1 0 0 0,0 1 1 0 0,0 0-1 0 0,1 0 1 0 0,-1 0-1 0 0,1 0 0 0 0,-1 0 1 0 0,1 0-1 0 0,0 0 1 0 0,0 0-1 0 0,0 0 0 0 0,0 0 1 0 0,1 0-1 0 0,-1 0 1 0 0,1 0-1 0 0,1 4 1 0 0,-1-6 9 0 0,0 0 1 0 0,1-1-1 0 0,-1 1 1 0 0,0 0-1 0 0,0 0 1 0 0,1 0-1 0 0,-1-1 1 0 0,0 1-1 0 0,1-1 1 0 0,-1 1-1 0 0,1-1 1 0 0,-1 1-1 0 0,0-1 1 0 0,1 0-1 0 0,-1 0 1 0 0,1 0-1 0 0,-1 0 1 0 0,3 0-1 0 0,0 0 41 0 0,6 1-5 0 0,-1 0-1 0 0,1-1 0 0 0,-1-1 1 0 0,1 1-1 0 0,-1-2 0 0 0,1 1 1 0 0,-1-1-1 0 0,0-1 0 0 0,0 0 1 0 0,0 0-1 0 0,0 0 1 0 0,0-1-1 0 0,-1-1 0 0 0,0 1 1 0 0,0-2-1 0 0,0 1 0 0 0,0-1 1 0 0,-1 0-1 0 0,0 0 1 0 0,0-1-1 0 0,-1 0 0 0 0,1 0 1 0 0,-2-1-1 0 0,1 1 0 0 0,-1-1 1 0 0,5-11-1 0 0,2-11-854 0 0,9-35 0 0 0,4-8-877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60 300 14079 0 0,'0'0'646'0'0,"-8"3"211"0"0,-34 2 2228 0 0,41-6-2861 0 0,0 0 0 0 0,0-1 0 0 0,0 1 0 0 0,0 0-1 0 0,0 0 1 0 0,0-1 0 0 0,0 1 0 0 0,-1-2 0 0 0,4-5-110 0 0,0 0 1 0 0,0 0-1 0 0,1 0 1 0 0,-1 1-1 0 0,2-1 1 0 0,-1 1-1 0 0,1 0 0 0 0,0 0 1 0 0,1 0-1 0 0,-1 1 1 0 0,10-10-1 0 0,-1 1-114 0 0,2 0 0 0 0,0 1 0 0 0,0 1 0 0 0,19-13 0 0 0,-24 21-32 0 0,-1-1-1 0 0,1 1 1 0 0,0 0-1 0 0,18-5 1 0 0,-26 10 27 0 0,1-1 0 0 0,-1 1 0 0 0,1 0 0 0 0,-1 0 0 0 0,1 0 0 0 0,-1 0 1 0 0,1 0-1 0 0,-1 1 0 0 0,1-1 0 0 0,2 2 0 0 0,3 3 5 0 0,-6-3 0 0 0,-1 1 0 0 0,1-1 0 0 0,-1 1 0 0 0,0-1-1 0 0,1 1 1 0 0,-1 0 0 0 0,0-1 0 0 0,-1 1 0 0 0,1 0 0 0 0,0 0 0 0 0,-1 0-1 0 0,1-1 1 0 0,-1 1 0 0 0,0 0 0 0 0,0 0 0 0 0,0 0 0 0 0,-1 5-1 0 0,-1 4 6 0 0,0 1-1 0 0,-7 18 1 0 0,0-5 123 0 0,8-25 34 0 0,11-8-35 0 0,61-56-702 0 0,-50 42 324 0 0,37-27 1 0 0,-34 32 218 0 0,1 2 0 0 0,1 0 0 0 0,0 2 0 0 0,40-13 0 0 0,-62 23 73 0 0,-1 1-1 0 0,1 0 1 0 0,-1 0-1 0 0,1 0 1 0 0,0 1-1 0 0,0-1 1 0 0,-1 1-1 0 0,1 0 1 0 0,0 0-1 0 0,0 0 1 0 0,-1 0-1 0 0,1 1 1 0 0,0-1-1 0 0,0 1 1 0 0,-1 0-1 0 0,1 0 1 0 0,-1 1-1 0 0,1-1 1 0 0,-1 1-1 0 0,1 0 1 0 0,-1 0-1 0 0,4 3 1 0 0,-3-1 16 0 0,0 0 0 0 0,0 1 0 0 0,0-1 0 0 0,0 1 0 0 0,-1 0 0 0 0,0 1-1 0 0,0-1 1 0 0,-1 0 0 0 0,1 1 0 0 0,-1 0 0 0 0,0-1 0 0 0,-1 1 0 0 0,0 0 0 0 0,1 0 0 0 0,-1 7 0 0 0,1 13 86 0 0,-2-1-1 0 0,0 1 1 0 0,-2 0 0 0 0,-6 36-1 0 0,-2 20 355 0 0,10-79-482 0 0,0 0 0 0 0,0 0-1 0 0,1 0 1 0 0,-1 0 0 0 0,1 0-1 0 0,-1 0 1 0 0,1 0 0 0 0,0-1-1 0 0,0 1 1 0 0,0 0 0 0 0,1-1-1 0 0,-1 1 1 0 0,1 0 0 0 0,-1-1-1 0 0,1 0 1 0 0,0 1 0 0 0,3 2-1 0 0,-5-4-13 0 0,1-1-1 0 0,-1 1 0 0 0,0-1 1 0 0,1 1-1 0 0,-1 0 0 0 0,0-1 1 0 0,1 1-1 0 0,-1-1 1 0 0,1 0-1 0 0,-1 1 0 0 0,0-1 1 0 0,1 1-1 0 0,-1-1 0 0 0,1 0 1 0 0,0 1-1 0 0,-1-1 0 0 0,1 0 1 0 0,-1 0-1 0 0,1 1 0 0 0,-1-1 1 0 0,2 0-1 0 0,4 2-1356 0 0,1 2-69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122 163 3223 0 0,'0'2'8310'0'0,"-9"20"-7118"0"0,0 1 1 0 0,-1-2-1 0 0,-17 28 1 0 0,13-23-809 0 0,-20 46 0 0 0,16-26-40 0 0,18-45-302 0 0,1-2-80 0 0,21-34-189 0 0,2 2 0 0 0,1 1 0 0 0,41-41 0 0 0,-50 57 131 0 0,1 1 0 0 0,1 1 0 0 0,0 0 0 0 0,40-21 0 0 0,-44 28 318 0 0,0 1 0 0 0,1 0 0 0 0,0 0 0 0 0,0 2 0 0 0,0 0 0 0 0,1 0 0 0 0,30-1 0 0 0,-41 5-86 0 0,0 0 1 0 0,0 0-1 0 0,0 1 0 0 0,0 0 0 0 0,-1 0 0 0 0,1 0 1 0 0,0 0-1 0 0,0 1 0 0 0,-1 0 0 0 0,1 0 0 0 0,-1 0 1 0 0,7 5-1 0 0,-9-6-105 0 0,-1 0 0 0 0,0 0 0 0 0,0 1 0 0 0,1-1-1 0 0,-1 0 1 0 0,0 1 0 0 0,0-1 0 0 0,-1 1 0 0 0,1-1 0 0 0,0 1 0 0 0,0-1 0 0 0,-1 1 0 0 0,1 0 0 0 0,-1-1 0 0 0,1 1 0 0 0,-1 0 0 0 0,0-1 0 0 0,0 1-1 0 0,1 0 1 0 0,-1 0 0 0 0,-1 2 0 0 0,1 2 40 0 0,-1 1 1 0 0,0-1-1 0 0,-4 13 0 0 0,2-7-48 0 0,0-1-1 0 0,-1 0 1 0 0,-1 0-1 0 0,0 0 1 0 0,0-1 0 0 0,-1 0-1 0 0,0 0 1 0 0,-1 0-1 0 0,0-1 1 0 0,-1 0 0 0 0,0 0-1 0 0,0 0 1 0 0,-1-1-1 0 0,-17 12 1 0 0,18-15 15 0 0,6-3-36 0 0,1-1-1 0 0,-1 0 1 0 0,0 0 0 0 0,1 0-1 0 0,-1 0 1 0 0,0 0 0 0 0,0 0-1 0 0,-3 1 1 0 0,-4-2-2 0 0,9 0-1 0 0,-1 0-1 0 0,0 0 1 0 0,1 0-1 0 0,-1 0 1 0 0,1-1-1 0 0,-1 1 0 0 0,0 0 1 0 0,1 0-1 0 0,-1 0 1 0 0,1-1-1 0 0,-1 1 1 0 0,0 0-1 0 0,1-1 1 0 0,-1 1-1 0 0,1-1 1 0 0,-1 1-1 0 0,1-1 1 0 0,-1 1-1 0 0,1 0 1 0 0,0-1-1 0 0,-1 0 0 0 0,1 1 1 0 0,-1-1-1 0 0,1 1 1 0 0,0-1-1 0 0,0 1 1 0 0,-1-1-1 0 0,1 0 1 0 0,0 1-1 0 0,0-1 1 0 0,0 0-1 0 0,0 1 1 0 0,0-1-1 0 0,0 0 1 0 0,-1 1-1 0 0,2-1 0 0 0,-1 1 1 0 0,0-1-1 0 0,0-1 1 0 0,0 1-11 0 0,1-4-9 0 0,-1 0 1 0 0,1 0-1 0 0,0 0 1 0 0,1 0 0 0 0,-1 0-1 0 0,1 0 1 0 0,0 0-1 0 0,1 0 1 0 0,-1 1-1 0 0,1-1 1 0 0,-1 1-1 0 0,1 0 1 0 0,1 0-1 0 0,4-6 1 0 0,6-4-107 0 0,0 1 0 0 0,22-17 0 0 0,202-134-1248 0 0,-220 154 1551 0 0,0 0 0 0 0,1 1 0 0 0,1 1 0 0 0,-1 1 0 0 0,1 1 0 0 0,1 0 0 0 0,34-4 0 0 0,-49 9-84 0 0,0 1 0 0 0,-1 0 0 0 0,1 0 0 0 0,0 0 0 0 0,0 1 0 0 0,-1 0 0 0 0,11 3 0 0 0,-14-4-69 0 0,-1 1 0 0 0,1 0-1 0 0,0 0 1 0 0,-1 0 0 0 0,1 0 0 0 0,0 0 0 0 0,-1 0 0 0 0,1 0-1 0 0,-1 1 1 0 0,0-1 0 0 0,1 0 0 0 0,-1 1 0 0 0,0-1-1 0 0,0 1 1 0 0,0-1 0 0 0,0 1 0 0 0,0 0 0 0 0,0-1 0 0 0,-1 1-1 0 0,1 0 1 0 0,0 0 0 0 0,-1 0 0 0 0,1-1 0 0 0,-1 1 0 0 0,0 0-1 0 0,0 3 1 0 0,0 3 53 0 0,0 0 0 0 0,-1-1 0 0 0,0 1 0 0 0,0 0 0 0 0,-1-1 0 0 0,0 1 0 0 0,-1-1 0 0 0,-4 12-1 0 0,-4 2 100 0 0,-19 31-1 0 0,-65 96-481 0 0,91-138-2555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2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122 158 7831 0 0,'2'1'6595'0'0,"3"3"-6213"0"0,0-1 0 0 0,1 0 0 0 0,-1 0 0 0 0,1-1 0 0 0,0 1 0 0 0,0-1-1 0 0,-1-1 1 0 0,2 1 0 0 0,-1-1 0 0 0,0 0 0 0 0,0 0 0 0 0,0-1 0 0 0,0 1 0 0 0,12-3 0 0 0,8 0-55 0 0,-1-2 1 0 0,32-9-1 0 0,-50 11-198 0 0,15-4-106 0 0,59-16 120 0 0,-70 18-268 0 0,0 0 0 0 0,-1 0 0 0 0,0-2 1 0 0,0 1-1 0 0,11-8 0 0 0,-20 12 13 0 0,1 0 0 0 0,-1-1 0 0 0,1 1 0 0 0,-1 0 0 0 0,0 0 0 0 0,0-1 0 0 0,0 1 0 0 0,1 0 0 0 0,-1-1 0 0 0,0 1 0 0 0,-1-1 0 0 0,1 0 0 0 0,0 1 0 0 0,0-1 0 0 0,-1 0 0 0 0,1 1 0 0 0,-1-1 0 0 0,0 0 0 0 0,1 0 0 0 0,-1 1 0 0 0,0-1 0 0 0,0 0 0 0 0,0-3 0 0 0,-1 2 32 0 0,1 1 0 0 0,-1-1 0 0 0,0 0 0 0 0,0 1-1 0 0,-1-1 1 0 0,1 1 0 0 0,0 0 0 0 0,-1-1 0 0 0,1 1 0 0 0,-1 0-1 0 0,0 0 1 0 0,0 0 0 0 0,0 0 0 0 0,0 0 0 0 0,-2-1 0 0 0,0 0 16 0 0,-1 1 0 0 0,1-1 1 0 0,0 1-1 0 0,0 0 0 0 0,-1 0 1 0 0,1 1-1 0 0,-1 0 0 0 0,0-1 1 0 0,1 1-1 0 0,-1 1 1 0 0,0-1-1 0 0,0 1 0 0 0,1 0 1 0 0,-1 0-1 0 0,0 0 0 0 0,0 1 1 0 0,0-1-1 0 0,-8 3 0 0 0,-6 3 22 0 0,-1 1 0 0 0,1 0-1 0 0,-20 12 1 0 0,22-11 65 0 0,-35 18 383 0 0,-60 41 0 0 0,97-57-204 0 0,-1 2 0 0 0,1 0 0 0 0,1 0 0 0 0,-22 25 0 0 0,32-32-149 0 0,0-1-1 0 0,1 1 0 0 0,-1 0 1 0 0,1 1-1 0 0,0-1 0 0 0,0 0 1 0 0,1 1-1 0 0,-1 0 0 0 0,1-1 1 0 0,0 1-1 0 0,1 0 1 0 0,0 0-1 0 0,0 0 0 0 0,0 0 1 0 0,0 0-1 0 0,1 0 0 0 0,0 0 1 0 0,2 10-1 0 0,-2-14-45 0 0,1 1 0 0 0,0 0-1 0 0,0-1 1 0 0,1 1 0 0 0,-1-1 0 0 0,0 1 0 0 0,1-1 0 0 0,0 0-1 0 0,-1 1 1 0 0,1-1 0 0 0,0 0 0 0 0,0 0 0 0 0,0 0 0 0 0,0-1-1 0 0,1 1 1 0 0,-1 0 0 0 0,0-1 0 0 0,1 1 0 0 0,-1-1 0 0 0,1 0 0 0 0,0 0-1 0 0,5 1 1 0 0,3 2-4 0 0,1-2 0 0 0,0 0 0 0 0,24 2 0 0 0,-21-4-293 0 0,1 0 0 0 0,16-3 0 0 0,1-2-704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502 111 6447 0 0,'74'-49'1469'0'0,"-26"15"4554"0"0,-47 33-5332 0 0,-1 0-647 0 0,0 0 0 0 0,0 0 0 0 0,0-1 0 0 0,-1 1 0 0 0,1 0 0 0 0,0 0 1 0 0,0 0-1 0 0,-1 0 0 0 0,1 0 0 0 0,0 0 0 0 0,-1 0 0 0 0,1 0 0 0 0,-1 0 0 0 0,1 0 0 0 0,-1 1 0 0 0,0-1 1 0 0,1 0-1 0 0,-1 0 0 0 0,0 0 0 0 0,0 1 0 0 0,1-1 0 0 0,-1 0 0 0 0,0 1 0 0 0,0-1 0 0 0,0 0 0 0 0,0 1 0 0 0,0 0 1 0 0,0-1-1 0 0,0 1 0 0 0,0-1 0 0 0,0 1 0 0 0,0 0 0 0 0,0 0 0 0 0,0 0 0 0 0,0-1 0 0 0,-2 1 0 0 0,-4 0 19 0 0,0 0 0 0 0,0 1 0 0 0,-1 0 0 0 0,-9 2 0 0 0,7-1 128 0 0,-27 5 142 0 0,0 2-1 0 0,-54 21 1 0 0,-66 40 561 0 0,126-53-371 0 0,-48 31-1 0 0,66-38-294 0 0,0 0-1 0 0,0 1 1 0 0,1 0 0 0 0,1 1-1 0 0,-18 22 1 0 0,27-30-149 0 0,-1 0 0 0 0,1 0 0 0 0,0 0 0 0 0,0 1-1 0 0,0-1 1 0 0,0 1 0 0 0,1-1 0 0 0,0 1 0 0 0,-2 7 0 0 0,3-10-68 0 0,0 0 0 0 0,0-1-1 0 0,0 1 1 0 0,0 0 0 0 0,0-1 0 0 0,1 1 0 0 0,-1-1-1 0 0,0 1 1 0 0,1 0 0 0 0,-1-1 0 0 0,1 1 0 0 0,0-1-1 0 0,-1 1 1 0 0,1-1 0 0 0,0 0 0 0 0,0 1 0 0 0,0-1-1 0 0,0 0 1 0 0,0 1 0 0 0,0-1 0 0 0,0 0 0 0 0,1 0-1 0 0,-1 0 1 0 0,0 0 0 0 0,1 0 0 0 0,-1 0-1 0 0,1-1 1 0 0,-1 1 0 0 0,1 0 0 0 0,-1-1 0 0 0,3 1-1 0 0,2 1-6 0 0,0-1-1 0 0,0 0 0 0 0,0 0 1 0 0,0-1-1 0 0,0 0 0 0 0,0 0 1 0 0,0 0-1 0 0,8-2 0 0 0,48-12 42 0 0,-9-3-208 0 0,-2-3 1 0 0,67-35-1 0 0,-115 53 149 0 0,74-40-686 0 0,-67 36 475 0 0,-1 0 1 0 0,1-1-1 0 0,-1-1 0 0 0,0 1 0 0 0,10-13 1 0 0,-18 19 181 0 0,-1 0 7 0 0,1 0 0 0 0,0 0 0 0 0,0 0 1 0 0,-1 1-1 0 0,1-1 0 0 0,-1 0 0 0 0,1 0 1 0 0,-1 0-1 0 0,1 0 0 0 0,-1 0 1 0 0,1 0-1 0 0,-1-1 0 0 0,0 1 0 0 0,0 0 1 0 0,1-2-1 0 0,-1 3 41 0 0,-1-1 0 0 0,1 1 0 0 0,0-1 0 0 0,0 0 0 0 0,0 1 0 0 0,-1-1 0 0 0,1 1 0 0 0,0-1 0 0 0,-1 1 0 0 0,1-1 0 0 0,0 1 0 0 0,-1-1 0 0 0,1 1 0 0 0,-1 0 0 0 0,1-1 0 0 0,-1 1 0 0 0,1-1 0 0 0,-1 1 0 0 0,1 0 0 0 0,-1-1 0 0 0,1 1 0 0 0,-1 0 0 0 0,1 0 0 0 0,-1 0 0 0 0,1-1 0 0 0,-1 1 0 0 0,0 0 0 0 0,1 0 0 0 0,-1 0 0 0 0,1 0 0 0 0,-1 0 0 0 0,0 0 0 0 0,1 0 0 0 0,-1 0 0 0 0,0 0 0 0 0,1 0 0 0 0,-1 0 0 0 0,1 1 0 0 0,-1-1 0 0 0,1 0 0 0 0,-1 0 0 0 0,1 1 0 0 0,-2-1 0 0 0,0 1 27 0 0,-2 1 19 0 0,-1 0 1 0 0,0 0-1 0 0,1 0 1 0 0,-1 0-1 0 0,1 1 1 0 0,0 0-1 0 0,0 0 1 0 0,0 0-1 0 0,0 1 1 0 0,1-1-1 0 0,-1 1 1 0 0,1 0-1 0 0,0 0 0 0 0,0 0 1 0 0,-5 9-1 0 0,5-8-43 0 0,1 0 0 0 0,-1 0 0 0 0,1 1-1 0 0,0-1 1 0 0,1 1 0 0 0,-1 0 0 0 0,1-1-1 0 0,0 1 1 0 0,1 0 0 0 0,-1 0 0 0 0,1-1-1 0 0,0 1 1 0 0,2 9 0 0 0,-2-11-133 0 0,1-1 0 0 0,1 0 0 0 0,-1 0 0 0 0,0 1 1 0 0,1-1-1 0 0,0 0 0 0 0,-1-1 0 0 0,1 1 0 0 0,0 0 0 0 0,1 0 0 0 0,-1-1 1 0 0,0 1-1 0 0,5 2 0 0 0,7 7-1666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40 367 15087 0 0,'0'0'694'0'0,"-2"0"-22"0"0,1 0-605 0 0,-1 0 0 0 0,0 0 0 0 0,0 0 1 0 0,0 0-1 0 0,0-1 0 0 0,0 1 0 0 0,1-1 1 0 0,-1 1-1 0 0,0-1 0 0 0,0 0 1 0 0,0 1-1 0 0,1-1 0 0 0,-1 0 0 0 0,1 0 1 0 0,-3-2-1 0 0,-1 0 1589 0 0,4 1-1456 0 0,1 1 0 0 0,-1-1 1 0 0,1 1-1 0 0,0-1 1 0 0,-1 0-1 0 0,1 1 0 0 0,0-1 1 0 0,0 1-1 0 0,0-4 1 0 0,1 2-84 0 0,0-1 1 0 0,1 0 0 0 0,-1 1 0 0 0,1-1 0 0 0,-1 1 0 0 0,1 0 0 0 0,0-1-1 0 0,1 1 1 0 0,-1 0 0 0 0,0 0 0 0 0,4-3 0 0 0,33-29 104 0 0,-25 23-84 0 0,22-16-225 0 0,0 0 0 0 0,2 3 0 0 0,56-29 0 0 0,-29 22-298 0 0,95-31 0 0 0,-157 62 383 0 0,5-2-20 0 0,0 1 1 0 0,0-1-1 0 0,0 1 1 0 0,0 1-1 0 0,14-2 1 0 0,-11 6-44 0 0,-10-2 62 0 0,0 0 0 0 0,0 0 1 0 0,-1 0-1 0 0,1 0 1 0 0,0 0-1 0 0,-1 0 1 0 0,1 1-1 0 0,-1-1 1 0 0,1 0-1 0 0,-1 0 0 0 0,0 1 1 0 0,0-1-1 0 0,1 0 1 0 0,-1 1-1 0 0,0-1 1 0 0,0 0-1 0 0,0 1 1 0 0,0-1-1 0 0,-1 0 0 0 0,1 0 1 0 0,0 1-1 0 0,0-1 1 0 0,-1 2-1 0 0,-11 30 161 0 0,11-32-152 0 0,-26 53 74 0 0,14-29-44 0 0,-11 27 0 0 0,21-42-13 0 0,0 1-1 0 0,1-1 0 0 0,0 0 1 0 0,1 0-1 0 0,-1 14 0 0 0,4 52 130 0 0,-1-69-150 0 0,-1-5-2 0 0,0 1 0 0 0,0-1 0 0 0,1 1 0 0 0,-1-1 0 0 0,1 1 0 0 0,0-1 0 0 0,0 1 0 0 0,0-1 0 0 0,2 5 0 0 0,3 7 0 0 0,-5-13-5 0 0,-1 0 0 0 0,1 0 1 0 0,0 1-1 0 0,-1-1 0 0 0,1 0 0 0 0,0 0 0 0 0,0 0 0 0 0,0 0 0 0 0,0 0 1 0 0,-1-1-1 0 0,1 1 0 0 0,0 0 0 0 0,1 0 0 0 0,-1 0 0 0 0,0-1 1 0 0,0 1-1 0 0,0-1 0 0 0,0 1 0 0 0,0-1 0 0 0,1 1 0 0 0,1-1 0 0 0,11 0-1532 0 0,1-5-3560 0 0,-2-3-1554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85 7831 0 0,'21'-18'499'0'0,"-2"0"712"0"0,50-30 8272 0 0,-69 48-9362 0 0,-6 11 1544 0 0,-11 15-1922 0 0,-164 232 1612 0 0,14 9-1160 0 0,126-200-187 0 0,26-44-12 0 0,-14 25-12 0 0,26-43-35 0 0,0 1 1 0 0,1-1-1 0 0,0 1 0 0 0,0 0 0 0 0,1 0 0 0 0,-2 11 0 0 0,3-16-17 0 0,0-1 0 0 0,0 1 1 0 0,0-1-1 0 0,0 1 0 0 0,0 0 0 0 0,0-1 0 0 0,0 1 0 0 0,0-1 0 0 0,1 1 0 0 0,-1-1 0 0 0,0 1 1 0 0,0-1-1 0 0,1 1 0 0 0,-1-1 0 0 0,0 1 0 0 0,1-1 0 0 0,-1 1 0 0 0,1-1 0 0 0,-1 1 0 0 0,0-1 0 0 0,1 0 1 0 0,-1 1-1 0 0,1-1 0 0 0,-1 0 0 0 0,1 1 0 0 0,0-1 0 0 0,-1 0 0 0 0,1 0 0 0 0,-1 1 0 0 0,1-1 1 0 0,-1 0-1 0 0,1 0 0 0 0,0 0 0 0 0,-1 0 0 0 0,1 0 0 0 0,-1 0 0 0 0,1 0 0 0 0,-1 0 0 0 0,1 0 1 0 0,0 0-1 0 0,-1 0 0 0 0,1 0 0 0 0,1-1 0 0 0,1 1-856 0 0,1-1 0 0 0,0 0 0 0 0,0 0 0 0 0,-1 0-1 0 0,7-3 1 0 0,12-9-4792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23 543 13015 0 0,'-2'1'596'0'0,"0"0"-389"0"0,-11 10 456 0 0,8-3 3558 0 0,7-7-3732 0 0,1 0-365 0 0,0 0 0 0 0,0 0 0 0 0,1 0 0 0 0,-1-1-1 0 0,0 1 1 0 0,1-1 0 0 0,-1 0 0 0 0,0 0 0 0 0,1-1 0 0 0,-1 1-1 0 0,0 0 1 0 0,1-1 0 0 0,-1 0 0 0 0,0 0 0 0 0,0 0 0 0 0,1 0 0 0 0,2-2-1 0 0,8-4 145 0 0,0 0 0 0 0,17-13-1 0 0,9-10-38 0 0,-1-2-1 0 0,53-57 0 0 0,-27 26-134 0 0,159-144-32 0 0,-221 204-63 0 0,8-6-117 0 0,-9 9 51 0 0,-7 8 41 0 0,-61 85-27 0 0,-16 24 53 0 0,66-90 0 0 0,1-1 0 0 0,-19 47 0 0 0,32-68 3 0 0,0 0-1 0 0,1 0 0 0 0,-1 0 1 0 0,1 0-1 0 0,0 1 1 0 0,1-1-1 0 0,-1 0 1 0 0,1 1-1 0 0,1 5 0 0 0,-1-9 0 0 0,0 0-1 0 0,1 0 1 0 0,-1 0 0 0 0,1 0-1 0 0,0 0 1 0 0,-1 0-1 0 0,1 0 1 0 0,0 0-1 0 0,0 0 1 0 0,0-1-1 0 0,0 1 1 0 0,1 0-1 0 0,-1 0 1 0 0,1-1-1 0 0,-1 1 1 0 0,1-1-1 0 0,-1 1 1 0 0,1-1-1 0 0,0 0 1 0 0,-1 0 0 0 0,1 0-1 0 0,0 0 1 0 0,0 0-1 0 0,0 0 1 0 0,2 1-1 0 0,2-1 12 0 0,-1 0 0 0 0,1 0 0 0 0,0 0 0 0 0,0 0 0 0 0,0-1 0 0 0,0 0 0 0 0,0 0 0 0 0,0-1 0 0 0,-1 0 0 0 0,1 0 0 0 0,9-3 0 0 0,7-2 65 0 0,32-17 0 0 0,-53 23-78 0 0,17-9 5 0 0,1-1 1 0 0,-2-1-1 0 0,18-13 0 0 0,47-43 29 0 0,-32 25-25 0 0,-7 6 4 0 0,-1-1 0 0 0,-2-2 0 0 0,-1-2-1 0 0,57-80 1 0 0,-91 114-63 0 0,-1 0 1 0 0,1-1-1 0 0,-2 1 0 0 0,1-1 1 0 0,-1 1-1 0 0,3-10 0 0 0,-6 16-117 0 0,0 0 121 0 0,-1 0 0 0 0,0 1-1 0 0,0-1 1 0 0,0 0-1 0 0,1 0 1 0 0,-1 1-1 0 0,0-1 1 0 0,0 1-1 0 0,0-1 1 0 0,0 1 0 0 0,-2-1-1 0 0,1 1 33 0 0,-1 1-1 0 0,0 0 1 0 0,0-1 0 0 0,1 1-1 0 0,-1 0 1 0 0,0 0-1 0 0,1 0 1 0 0,-1 1 0 0 0,1-1-1 0 0,-1 1 1 0 0,1-1-1 0 0,0 1 1 0 0,0 0 0 0 0,-3 2-1 0 0,-3 4-33 0 0,0 0 0 0 0,-7 11 0 0 0,-5 9 143 0 0,1 1 1 0 0,1 0-1 0 0,-24 57 0 0 0,33-64-38 0 0,1 1 0 0 0,0 0 0 0 0,2 1 0 0 0,1 0 0 0 0,1 0 0 0 0,-1 29 0 0 0,5-45-49 0 0,0-1 1 0 0,0 1-1 0 0,1 0 0 0 0,0 0 0 0 0,0 0 0 0 0,1-1 0 0 0,0 1 1 0 0,1-1-1 0 0,-1 1 0 0 0,6 8 0 0 0,-5-11 0 0 0,0-1-1 0 0,0 1 0 0 0,0-1 1 0 0,1 1-1 0 0,0-1 0 0 0,0 0 1 0 0,0 0-1 0 0,0-1 0 0 0,1 1 1 0 0,-1-1-1 0 0,1 0 0 0 0,0 0 1 0 0,0 0-1 0 0,10 3 0 0 0,-6-3-98 0 0,0 0 0 0 0,0 0 0 0 0,0-1 0 0 0,0 0 0 0 0,0 0 0 0 0,1-1 0 0 0,-1 0 0 0 0,0-1 0 0 0,1 0 0 0 0,-1 0 0 0 0,1-1 0 0 0,-1-1 0 0 0,0 1 0 0 0,0-2 0 0 0,0 1 0 0 0,10-5 1 0 0,0-1-1624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334 254 9007 0 0,'0'0'3250'0'0,"-4"8"-2015"0"0,2 0 3527 0 0,8-12-4640 0 0,0 0 0 0 0,0 0 0 0 0,0-1 0 0 0,0 1 0 0 0,0-1 0 0 0,-1 0 1 0 0,0-1-1 0 0,0 1 0 0 0,-1-1 0 0 0,1 0 0 0 0,-1 0 0 0 0,6-13 0 0 0,-4 5-78 0 0,0-1 0 0 0,-1 0 0 0 0,0-1 0 0 0,5-30 0 0 0,-9 38-38 0 0,-1-1 1 0 0,0-14 0 0 0,0 20-36 0 0,0 0 0 0 0,0 1 0 0 0,0-1 0 0 0,-1 1 0 0 0,0-1 0 0 0,1 1 0 0 0,-1-1 0 0 0,0 1 1 0 0,0 0-1 0 0,0-1 0 0 0,0 1 0 0 0,-4-5 0 0 0,4 6 4 0 0,0 1 0 0 0,0-1 1 0 0,-1 0-1 0 0,1 0 0 0 0,0 1 1 0 0,-1-1-1 0 0,1 1 0 0 0,-1-1 1 0 0,1 1-1 0 0,-1 0 0 0 0,1-1 1 0 0,-1 1-1 0 0,1 0 0 0 0,-1 0 1 0 0,1 0-1 0 0,-1 0 0 0 0,1 0 1 0 0,-1 0-1 0 0,1 1 0 0 0,-2-1 1 0 0,-32 12-348 0 0,32-11 332 0 0,-16 8 37 0 0,0 0 1 0 0,0 2-1 0 0,1 0 0 0 0,1 1 0 0 0,0 1 1 0 0,-25 24-1 0 0,-80 98 1133 0 0,120-133-1113 0 0,-16 19 259 0 0,-14 24 0 0 0,28-40-230 0 0,1 2 0 0 0,-1-1-1 0 0,1 0 1 0 0,0 1-1 0 0,1-1 1 0 0,-1 1-1 0 0,2 0 1 0 0,-1 0 0 0 0,-1 9-1 0 0,3-14-38 0 0,0 0 0 0 0,0-1 1 0 0,0 1-1 0 0,0-1 0 0 0,0 1 0 0 0,0 0 0 0 0,1-1 0 0 0,-1 1 0 0 0,0-1 1 0 0,1 1-1 0 0,-1-1 0 0 0,1 1 0 0 0,0-1 0 0 0,-1 1 0 0 0,1-1 0 0 0,0 0 0 0 0,0 1 1 0 0,0-1-1 0 0,0 0 0 0 0,1 1 0 0 0,0 0 2 0 0,0-1 0 0 0,0 0-1 0 0,0 0 1 0 0,0 0 0 0 0,0 0 0 0 0,0 0 0 0 0,0-1 0 0 0,1 1-1 0 0,-1 0 1 0 0,0-1 0 0 0,0 0 0 0 0,4 1 0 0 0,5-2 13 0 0,0 1-1 0 0,-1-2 1 0 0,1 1 0 0 0,17-6 0 0 0,-14 3-7 0 0,0-1 1 0 0,0-1 0 0 0,-1 0-1 0 0,22-13 1 0 0,47-39-313 0 0,-63 42 137 0 0,-1-1 1 0 0,-1 0-1 0 0,0-2 1 0 0,23-32 0 0 0,-58 57 617 0 0,11-1-410 0 0,0 0 1 0 0,1 1-1 0 0,0-1 0 0 0,0 1 0 0 0,0 1 1 0 0,0-1-1 0 0,-4 9 0 0 0,6-10-18 0 0,0 1-1 0 0,1 0 0 0 0,0-1 1 0 0,0 1-1 0 0,0 1 1 0 0,1-1-1 0 0,0 0 0 0 0,1 1 1 0 0,-3 10-1 0 0,4-15-94 0 0,0 0 1 0 0,0-1-1 0 0,0 1 0 0 0,1 0 0 0 0,-1 0 0 0 0,0 0 1 0 0,1-1-1 0 0,-1 1 0 0 0,1 0 0 0 0,-1 0 0 0 0,1-1 1 0 0,0 1-1 0 0,0 0 0 0 0,0-1 0 0 0,0 1 1 0 0,0-1-1 0 0,0 1 0 0 0,0-1 0 0 0,1 0 0 0 0,-1 1 1 0 0,0-1-1 0 0,1 0 0 0 0,-1 0 0 0 0,1 0 0 0 0,-1 0 1 0 0,1 0-1 0 0,0 0 0 0 0,-1-1 0 0 0,1 1 0 0 0,0 0 1 0 0,2 0-1 0 0,12 2-1790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92 227 6911 0 0,'-27'-1'349'0'0,"-8"1"7008"0"0,33-1-6973 0 0,0 1-1 0 0,0-1 1 0 0,0 1 0 0 0,0-1-1 0 0,0 1 1 0 0,0-1 0 0 0,0 0-1 0 0,0 0 1 0 0,0 0 0 0 0,0 0-1 0 0,1-1 1 0 0,-4-1 0 0 0,5 2-309 0 0,-1 0 1 0 0,1-1 0 0 0,0 1-1 0 0,0 0 1 0 0,0 0 0 0 0,0 0 0 0 0,0 0-1 0 0,0 0 1 0 0,0 0 0 0 0,0 0 0 0 0,0 0-1 0 0,1 0 1 0 0,-1 0 0 0 0,0 0 0 0 0,1 0-1 0 0,-1 0 1 0 0,1-1 0 0 0,0 1 27 0 0,3-7-11 0 0,0 0 1 0 0,0 1-1 0 0,1 0 0 0 0,0 0 0 0 0,0 0 0 0 0,0 0 1 0 0,1 1-1 0 0,0 0 0 0 0,9-7 0 0 0,9-5-81 0 0,32-19 0 0 0,-38 26-74 0 0,1 1 0 0 0,0 0 0 0 0,1 2 0 0 0,33-11 1 0 0,-50 19 66 0 0,-1-1 1 0 0,1 0 0 0 0,-1 1 0 0 0,1 0-1 0 0,-1-1 1 0 0,1 1 0 0 0,-1 0 0 0 0,1 1-1 0 0,-1-1 1 0 0,1 0 0 0 0,-1 1 0 0 0,1-1-1 0 0,-1 1 1 0 0,0 0 0 0 0,5 2 0 0 0,-5-2 35 0 0,-1 1 0 0 0,1 1 1 0 0,-1-1-1 0 0,1 0 1 0 0,-1 0-1 0 0,0 0 0 0 0,0 1 1 0 0,0-1-1 0 0,0 1 1 0 0,0-1-1 0 0,-1 1 1 0 0,1-1-1 0 0,0 5 0 0 0,-1-5 27 0 0,1 8 88 0 0,0 0 0 0 0,-1 0 0 0 0,0 12 0 0 0,-1-10-62 0 0,1 0-1 0 0,2 15 1 0 0,-2-24-250 0 0,1 0 1 0 0,-1 0 0 0 0,1 0 0 0 0,0 0 0 0 0,0 0 0 0 0,0 0 0 0 0,0 0-1 0 0,1-1 1 0 0,-1 1 0 0 0,1 0 0 0 0,0-1 0 0 0,0 1 0 0 0,2 2 0 0 0,3 0-1022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11 355 5527 0 0,'0'0'498'0'0,"1"2"-1"0"0,3 11 1641 0 0,1 2 10425 0 0,-9-23-12397 0 0,1 0-1 0 0,0 0 1 0 0,0-1 0 0 0,1 1-1 0 0,0-1 1 0 0,1 1 0 0 0,0-1-1 0 0,0 0 1 0 0,1 1-1 0 0,0-1 1 0 0,0 0 0 0 0,3-10-1 0 0,-1 9-253 0 0,0-1 0 0 0,1 1 0 0 0,0-1 0 0 0,1 1 0 0 0,0 0 0 0 0,1 0 0 0 0,0 0-1 0 0,0 1 1 0 0,11-13 0 0 0,-7 10-9 0 0,0 1-1 0 0,1 0 0 0 0,0 0 1 0 0,1 1-1 0 0,0 1 0 0 0,1-1 1 0 0,0 2-1 0 0,0 0 1 0 0,1 0-1 0 0,0 2 0 0 0,0-1 1 0 0,1 1-1 0 0,19-5 1 0 0,-8 4 16 0 0,0 2 0 0 0,42-4 0 0 0,-54 8 110 0 0,-1 0 0 0 0,1 2 0 0 0,-1-1 1 0 0,0 2-1 0 0,1 0 0 0 0,-1 0 0 0 0,18 6 0 0 0,-27-7 27 0 0,0 0 1 0 0,0 1-1 0 0,0-1 0 0 0,0 1 1 0 0,0 0-1 0 0,0 0 0 0 0,0 0 1 0 0,0 0-1 0 0,-1 1 0 0 0,1-1 1 0 0,-1 1-1 0 0,0-1 0 0 0,0 1 1 0 0,0 0-1 0 0,0 0 0 0 0,0 0 1 0 0,0 0-1 0 0,1 3 0 0 0,-2-1 35 0 0,0-1-1 0 0,0 1 1 0 0,0-1-1 0 0,0 0 1 0 0,-1 1-1 0 0,0-1 1 0 0,0 1-1 0 0,0-1 1 0 0,0 1-1 0 0,-1-1 1 0 0,0 1-1 0 0,1-1 1 0 0,-4 8-1 0 0,0-3-42 0 0,0 1 1 0 0,-1-1-1 0 0,0-1 0 0 0,-1 1 0 0 0,1 0 0 0 0,-2-1 0 0 0,1-1 0 0 0,-1 1 0 0 0,0-1 0 0 0,-1 0 0 0 0,-14 10 0 0 0,-8 4-179 0 0,-61 31 0 0 0,69-42-308 0 0,1 0-1 0 0,-24 6 1 0 0,-17-1-7837 0 0,44-13 2146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10591 0 0,'-2'2'4298'0'0,"-20"26"-2800"0"0,1 2 0 0 0,-27 49 1 0 0,-25 73-692 0 0,-18 29-32 0 0,-43 15-385 0 0,25-42-1117 0 0,105-148 628 0 0,0 0 0 0 0,1 1 1 0 0,0-1-1 0 0,-3 9 0 0 0,6-14 16 0 0,1 0-1 0 0,-1 0 1 0 0,0 0-1 0 0,1 0 1 0 0,-1-1-1 0 0,1 1 1 0 0,-1 0-1 0 0,1 0 1 0 0,-1-1-1 0 0,1 1 1 0 0,0 0-1 0 0,-1-1 1 0 0,1 1-1 0 0,0 0 0 0 0,-1-1 1 0 0,1 1-1 0 0,0-1 1 0 0,0 1-1 0 0,-1-1 1 0 0,1 0-1 0 0,2 1 1 0 0,6 3-840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12 12551 0 0,'0'0'3804'0'0,"-8"-6"-2256"0"0,4 5-1405 0 0,0 0 0 0 0,0 0 0 0 0,-1 0 0 0 0,1 0 0 0 0,-1 1 0 0 0,1 0 0 0 0,0 0 0 0 0,-1 0 0 0 0,1 0 0 0 0,-1 1 0 0 0,1-1 0 0 0,0 1 0 0 0,-1 0 0 0 0,1 1 0 0 0,-7 2 0 0 0,-6 4-231 0 0,0 1 0 0 0,-23 16 0 0 0,6-4 224 0 0,-209 126-136 0 0,236-144 0 0 0,5-2 0 0 0,-1 0 0 0 0,1 1 0 0 0,0-1 0 0 0,-1 1 0 0 0,1-1 0 0 0,0 1 0 0 0,0 0 0 0 0,0 0 0 0 0,-2 2 0 0 0,-1 2-18 0 0,5-5-70 0 0,11 5-130 0 0,1-2 217 0 0,-1-1 0 0 0,0 0-1 0 0,1-1 1 0 0,-1 0 0 0 0,1-1-1 0 0,0 0 1 0 0,0-1 0 0 0,14-1 0 0 0,24 1 0 0 0,-37 1 1 0 0,88 9 0 0 0,-90-8 0 0 0,0 1 0 0 0,0 0 0 0 0,0 0 0 0 0,-1 1 0 0 0,0 0 0 0 0,20 12 0 0 0,-28-15 15 0 0,1 1-1 0 0,-1 0 1 0 0,0-1 0 0 0,0 1-1 0 0,1 1 1 0 0,-1-1 0 0 0,-1 0-1 0 0,1 0 1 0 0,0 1-1 0 0,-1-1 1 0 0,1 1 0 0 0,1 3-1 0 0,-3-5 12 0 0,1 0-1 0 0,-1 0 0 0 0,0 0 0 0 0,0 1 1 0 0,1-1-1 0 0,-1 0 0 0 0,0 0 1 0 0,0 1-1 0 0,0-1 0 0 0,0 0 1 0 0,0 0-1 0 0,-1 0 0 0 0,1 1 1 0 0,0-1-1 0 0,-1 0 0 0 0,1 0 1 0 0,0 0-1 0 0,-1 1 0 0 0,0-1 0 0 0,1 0 1 0 0,-1 0-1 0 0,1 0 0 0 0,-1 0 1 0 0,0 0-1 0 0,0 0 0 0 0,0 0 1 0 0,0-1-1 0 0,0 1 0 0 0,0 0 1 0 0,-1 1-1 0 0,-7 4 220 0 0,-1-1 0 0 0,0 0-1 0 0,-11 5 1 0 0,-14 6 52 0 0,-15 11-239 0 0,-1-2-1 0 0,-95 33 1 0 0,95-44-150 0 0,-92 12 0 0 0,137-25 71 0 0,0-1 0 0 0,0 0 0 0 0,-1 0-1 0 0,1 0 1 0 0,0-1 0 0 0,0 0 0 0 0,0 0 0 0 0,0-1 0 0 0,0 1-1 0 0,-9-5 1 0 0,13 5 10 0 0,0 0 1 0 0,0 0-1 0 0,1 0 0 0 0,-1 0 1 0 0,0 0-1 0 0,0-1 0 0 0,1 1 1 0 0,-1-1-1 0 0,1 1 0 0 0,-1-1 1 0 0,1 1-1 0 0,0-1 0 0 0,-1 0 1 0 0,1 0-1 0 0,0 0 0 0 0,0 0 1 0 0,0 1-1 0 0,1-1 0 0 0,-1-1 1 0 0,0 1-1 0 0,1 0 0 0 0,-1 0 1 0 0,1 0-1 0 0,0 0 0 0 0,0 0 1 0 0,0 0-1 0 0,0 0 0 0 0,0-1 1 0 0,0 1-1 0 0,0 0 0 0 0,1 0 1 0 0,-1 0-1 0 0,2-3 0 0 0,5-11-1154 0 0,-6 15 548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11 14655 0 0,'0'0'671'0'0,"0"-2"-14"0"0,2-4-385 0 0,-1 4 590 0 0,-2 14-533 0 0,-1 0-174 0 0,-2 0-1 0 0,0 0 1 0 0,0 0 0 0 0,-1-1 0 0 0,0 0 0 0 0,-12 19-1 0 0,-9 18 330 0 0,-12 39 217 0 0,-91 197 504 0 0,-21-11-949 0 0,57-137-277 0 0,78-115-438 0 0,-2 2 106 0 0,-22 23 0 0 0,31-38-1711 0 0,0-1 1 0 0,-1 1 0 0 0,-12 7-1 0 0,10-8-3024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3679 0 0,'0'0'167'0'0,"2"0"-7"0"0,7 0 249 0 0,-1-1 1 0 0,1 2-1 0 0,8 0 0 0 0,15 2 4631 0 0,85-11 3798 0 0,58-22-6279 0 0,-24 3-1061 0 0,-71 12-1263 0 0,-48 8-1477 0 0,0 2 0 0 0,53-3 0 0 0,-68 8-478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15 11951 0 0,'0'0'1083'0'0,"-8"-2"-870"0"0,0-1 76 0 0,0 1-1 0 0,1 0 1 0 0,-1 0 0 0 0,0 0-1 0 0,0 1 1 0 0,-1 1-1 0 0,1-1 1 0 0,0 1-1 0 0,-10 1 1 0 0,5 1-122 0 0,1 1 0 0 0,-1-1 0 0 0,1 2 0 0 0,0 0 0 0 0,-15 7 0 0 0,-3 4 79 0 0,0 2 0 0 0,1 2 0 0 0,-39 31 0 0 0,-11 20 881 0 0,69-60-851 0 0,0 1 0 0 0,0 0 0 0 0,1 1 1 0 0,1 0-1 0 0,-8 15 0 0 0,15-25-227 0 0,0 0 0 0 0,0 0-1 0 0,0 0 1 0 0,1 0 0 0 0,-1 0 0 0 0,1 0-1 0 0,0 0 1 0 0,-1 0 0 0 0,1 0 0 0 0,0 0-1 0 0,0 0 1 0 0,0 0 0 0 0,0 1 0 0 0,1-1-1 0 0,0 4 1 0 0,-1-5-26 0 0,1 0-1 0 0,0 0 0 0 0,-1 0 0 0 0,1 1 1 0 0,0-1-1 0 0,-1 0 0 0 0,1 0 0 0 0,0 0 1 0 0,0 0-1 0 0,0 0 0 0 0,0-1 0 0 0,0 1 1 0 0,0 0-1 0 0,0 0 0 0 0,0-1 1 0 0,0 1-1 0 0,1 0 0 0 0,-1-1 0 0 0,0 1 1 0 0,0-1-1 0 0,0 0 0 0 0,1 1 0 0 0,-1-1 1 0 0,0 0-1 0 0,1 0 0 0 0,1 0 0 0 0,10 0 43 0 0,0 0 0 0 0,0-1 0 0 0,0-1 0 0 0,0 0 0 0 0,18-6 0 0 0,63-25-48 0 0,-64 22-9 0 0,-9 1-514 0 0,0 0 0 0 0,0-1 0 0 0,-1 0 1 0 0,-1-2-1 0 0,0-1 0 0 0,23-20 0 0 0,-36 29 58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26 232 13103 0 0,'0'0'1186'0'0,"-15"8"2428"0"0,15-8-3532 0 0,-1 0 1 0 0,1 0-1 0 0,-1 0 0 0 0,1 0 0 0 0,0 0 0 0 0,-1 0 1 0 0,1 0-1 0 0,-1 0 0 0 0,1 0 0 0 0,0 0 0 0 0,-1 0 0 0 0,1 0 1 0 0,-1-1-1 0 0,1 1 0 0 0,0 0 0 0 0,-1 0 0 0 0,1 0 1 0 0,0-1-1 0 0,-1 1 0 0 0,1 0 0 0 0,0 0 0 0 0,0-1 0 0 0,-1 1 1 0 0,1 0-1 0 0,0-1 0 0 0,0 1 0 0 0,-1 0 0 0 0,1-1 1 0 0,0 1-1 0 0,0 0 0 0 0,0-1 0 0 0,0 1 0 0 0,-1-1 0 0 0,1 0 5 0 0,0-1-1 0 0,0 1 0 0 0,0-1 0 0 0,0 1 0 0 0,1 0 0 0 0,-1-1 0 0 0,0 1 0 0 0,1 0 0 0 0,-1-1 0 0 0,1 0 0 0 0,2-4 17 0 0,0 0 0 0 0,0 0-1 0 0,6-8 1 0 0,5-4-95 0 0,1 0 0 0 0,1 1 0 0 0,1 1 0 0 0,0 1 0 0 0,1 0 0 0 0,1 1 0 0 0,0 1 0 0 0,1 1 0 0 0,0 0 0 0 0,40-15 0 0 0,-57 26 7 0 0,1-1 0 0 0,0 1-1 0 0,-1 0 1 0 0,1 0 0 0 0,-1 0 0 0 0,1 1 0 0 0,0-1-1 0 0,0 1 1 0 0,-1 0 0 0 0,1 0 0 0 0,0 1-1 0 0,6 0 1 0 0,-9 0 30 0 0,1 1 0 0 0,0-1 1 0 0,-1 1-1 0 0,1 0 0 0 0,-1-1 0 0 0,1 1 0 0 0,-1 0 0 0 0,0 0 1 0 0,0 0-1 0 0,0 0 0 0 0,0 0 0 0 0,0 0 0 0 0,0 0 0 0 0,0 3 0 0 0,1 5 8 0 0,-1-1 0 0 0,-1 1-1 0 0,1-1 1 0 0,-2 0 0 0 0,1 1-1 0 0,-1-1 1 0 0,0 0-1 0 0,-1 1 1 0 0,0-1 0 0 0,-5 10-1 0 0,-2 7-110 0 0,-2 7-743 0 0,7-9-5898 0 0,4-15-207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45 4143 0 0,'16'-17'380'0'0,"-13"12"204"0"0,1 1-1 0 0,-1 0 1 0 0,1 0-1 0 0,10-7 9702 0 0,-14 13-8732 0 0,-1 4-1266 0 0,1-1-1 0 0,-1 0 0 0 0,0 1 1 0 0,-1-1-1 0 0,1 0 0 0 0,-1 0 1 0 0,-3 7-1 0 0,-21 36 357 0 0,18-33-434 0 0,-170 275 1247 0 0,10-18-1375 0 0,-12 25-178 0 0,129-212-1089 0 0,50-84 660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23 387 9215 0 0,'0'0'13384'0'0,"-17"-15"-12421"0"0,16 12-960 0 0,0 0 1 0 0,0-1 0 0 0,1 1-1 0 0,-1 0 1 0 0,0 0 0 0 0,1 0-1 0 0,0-1 1 0 0,0 1 0 0 0,0 0-1 0 0,0 0 1 0 0,0-1 0 0 0,1 1-1 0 0,-1 0 1 0 0,1 0 0 0 0,2-6-1 0 0,3-5-6 0 0,-1 1 0 0 0,11-17 0 0 0,-10 19 7 0 0,7-12-68 0 0,1 0 0 0 0,0 1 0 0 0,2 1 0 0 0,0 1 0 0 0,30-30 0 0 0,-36 41-29 0 0,0 1 0 0 0,0 0 0 0 0,1 0 0 0 0,0 1 0 0 0,0 0 0 0 0,1 1 1 0 0,0 0-1 0 0,0 1 0 0 0,1 1 0 0 0,-1-1 0 0 0,1 2 0 0 0,26-4 0 0 0,-20 5 96 0 0,0 0 1 0 0,0 2-1 0 0,1 0 0 0 0,-1 1 0 0 0,0 1 1 0 0,0 1-1 0 0,0 1 0 0 0,35 11 0 0 0,-51-13 48 0 0,1-1-1 0 0,-1 1 0 0 0,1 0 0 0 0,-1 0 1 0 0,0 0-1 0 0,0 0 0 0 0,0 1 1 0 0,0 0-1 0 0,0-1 0 0 0,0 1 0 0 0,-1 0 1 0 0,1 0-1 0 0,-1 0 0 0 0,0 0 0 0 0,0 1 1 0 0,0-1-1 0 0,0 1 0 0 0,-1-1 0 0 0,1 1 1 0 0,-1-1-1 0 0,0 1 0 0 0,0 0 0 0 0,0 0 1 0 0,-1 0-1 0 0,1 4 0 0 0,-1-2 17 0 0,0-1 0 0 0,-1 1 1 0 0,1-1-1 0 0,-1 1 0 0 0,-1-1 0 0 0,1 1 1 0 0,-1-1-1 0 0,0 0 0 0 0,0 1 0 0 0,0-1 0 0 0,-1 0 1 0 0,1 0-1 0 0,-1-1 0 0 0,0 1 0 0 0,-1-1 1 0 0,-6 8-1 0 0,-6 1-51 0 0,0-1 1 0 0,0 0-1 0 0,-2-1 1 0 0,1-1-1 0 0,-36 15 1 0 0,24-11-102 0 0,1-2-324 0 0,0 0-1 0 0,-43 10 1 0 0,-17-4-4757 0 0,73-17 499 0 0,1-3-1157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0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14567 0 0,'0'0'1320'0'0,"-2"1"-989"0"0,-1 0-147 0 0,-1 1 1 0 0,1 0 0 0 0,-1 0-1 0 0,1 0 1 0 0,0 0-1 0 0,-1 1 1 0 0,1-1-1 0 0,1 1 1 0 0,-1 0-1 0 0,-3 4 1 0 0,-25 36 865 0 0,17-21-710 0 0,-223 359 2277 0 0,206-326-2558 0 0,3 2-1 0 0,-29 84 1 0 0,52-125-57 0 0,-2 8-206 0 0,-1-2 0 0 0,-18 38 0 0 0,22-54-611 0 0,-1 0 0 0 0,1 0 0 0 0,-2 0 1 0 0,1 0-1 0 0,-9 6 0 0 0,8-6-370 0 0,-4 3-891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259 113 7831 0 0,'2'0'603'0'0,"6"-2"-26"0"0,0 0-1 0 0,0-1 1 0 0,0 0-1 0 0,8-5 1 0 0,24-8 4260 0 0,-32 13-4485 0 0,69-22 1981 0 0,-77 25-2325 0 0,1 0 0 0 0,0 0-1 0 0,-1 0 1 0 0,1-1 0 0 0,0 1-1 0 0,0 0 1 0 0,-1-1 0 0 0,1 1-1 0 0,-1 0 1 0 0,1-1 0 0 0,0 1-1 0 0,-1-1 1 0 0,1 1 0 0 0,-1-1 0 0 0,1 1-1 0 0,-1-1 1 0 0,1 1 0 0 0,-1-1-1 0 0,1 0 1 0 0,-1 1 0 0 0,0-1-1 0 0,1 0 1 0 0,-1 1 0 0 0,0-1-1 0 0,0 0 1 0 0,1 0 0 0 0,-1 1 0 0 0,0-1-1 0 0,0 0 1 0 0,0 0 0 0 0,0 1-1 0 0,0-1 1 0 0,0 0 0 0 0,0 0-1 0 0,0 1 1 0 0,0-1 0 0 0,-1 0-1 0 0,1 1 1 0 0,0-1 0 0 0,0 0-1 0 0,-1-1 1 0 0,0 1 9 0 0,0-1 0 0 0,0 0 0 0 0,0 0 0 0 0,-1 1 0 0 0,1-1 0 0 0,0 1 0 0 0,-1-1 0 0 0,1 1 0 0 0,-1 0 0 0 0,-3-3 0 0 0,1 3-1 0 0,0-1 0 0 0,0 1 0 0 0,0 1 0 0 0,0-1 1 0 0,0 0-1 0 0,0 1 0 0 0,0 0 0 0 0,0 0 1 0 0,-1 0-1 0 0,1 0 0 0 0,0 1 0 0 0,0 0 1 0 0,-6 1-1 0 0,-9 4 38 0 0,-27 11 0 0 0,41-15-48 0 0,-23 12 152 0 0,0 1-1 0 0,1 2 1 0 0,-43 34 0 0 0,-4 12 618 0 0,64-53-624 0 0,1 0 1 0 0,0 1 0 0 0,0 0 0 0 0,-13 23-1 0 0,21-31-129 0 0,0 0-1 0 0,-1-1 0 0 0,1 1 0 0 0,0 0 0 0 0,1 0 0 0 0,-2 5 0 0 0,2-8-18 0 0,0 0-1 0 0,0 1 1 0 0,0-1 0 0 0,0 1-1 0 0,0-1 1 0 0,0 0 0 0 0,0 1-1 0 0,0-1 1 0 0,0 1-1 0 0,0-1 1 0 0,0 0 0 0 0,0 1-1 0 0,1-1 1 0 0,-1 0-1 0 0,0 1 1 0 0,0-1 0 0 0,0 0-1 0 0,1 1 1 0 0,-1-1 0 0 0,0 1-1 0 0,2 0 5 0 0,-1-1 0 0 0,1 1 0 0 0,-1 0 0 0 0,1-1-1 0 0,-1 1 1 0 0,1-1 0 0 0,0 1 0 0 0,-1-1 0 0 0,1 0 0 0 0,-1 0-1 0 0,1 0 1 0 0,0 0 0 0 0,-1 0 0 0 0,1 0 0 0 0,0 0 0 0 0,2-1-1 0 0,30-8 46 0 0,-29 8-51 0 0,36-12-123 0 0,63-28 0 0 0,-88 33 44 0 0,0 0 0 0 0,-1-1 0 0 0,0-1 0 0 0,0-1 0 0 0,-1 0 0 0 0,20-20 0 0 0,-31 27 70 0 0,10-7 15 0 0,-12 10 51 0 0,-10 4 172 0 0,4 0-150 0 0,-1 1 1 0 0,1 0 0 0 0,0 1-1 0 0,0-1 1 0 0,1 1 0 0 0,-8 9-1 0 0,-22 35 427 0 0,31-45-468 0 0,-1 2 5 0 0,0 1 0 0 0,0 0 0 0 0,1 0 0 0 0,-4 11 0 0 0,6-17-198 0 0,1 1 0 0 0,-1-1 0 0 0,1 1 0 0 0,-1 0 0 0 0,1-1 0 0 0,0 1 0 0 0,0 0 0 0 0,0 0 0 0 0,0-1 0 0 0,0 1 0 0 0,0 0 1 0 0,0 0-1 0 0,1-1 0 0 0,-1 1 0 0 0,1 0 0 0 0,-1-1 0 0 0,1 1 0 0 0,-1-1 0 0 0,1 1 0 0 0,0 0 0 0 0,0-1 0 0 0,0 0 0 0 0,0 1 0 0 0,0-1 0 0 0,2 3 1 0 0,8 3-6886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37 464 5063 0 0,'0'0'232'0'0,"-1"1"-13"0"0,-11 2 1870 0 0,-4-1 9525 0 0,13-3-11469 0 0,2 1 759 0 0,-3-8 1208 0 0,5 1-1864 0 0,-1 1 1 0 0,1 0-1 0 0,1-1 1 0 0,-1 1-1 0 0,1 0 1 0 0,0 0-1 0 0,0 0 1 0 0,1 0-1 0 0,5-10 1 0 0,5-5 26 0 0,21-24 1 0 0,-15 20-123 0 0,18-21-77 0 0,48-49 0 0 0,49-33-5296 0 0,-127 122 4631 0 0,16-16-6794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57 329 4607 0 0,'0'0'354'0'0,"1"2"-233"0"0,8 13 1303 0 0,4 10 6783 0 0,-12-24-7290 0 0,0 1-222 0 0,-1 0 0 0 0,1 0 0 0 0,0-1 0 0 0,-1 1 0 0 0,1 0 0 0 0,-1 0 0 0 0,1 3 0 0 0,-2-4-651 0 0,-1 0 0 0 0,1 0 0 0 0,-1 0 0 0 0,1 0 0 0 0,-1 0 1 0 0,0-1-1 0 0,1 1 0 0 0,-1-1 0 0 0,0 1 0 0 0,0-1 0 0 0,0 1 0 0 0,1-1 0 0 0,-1 0 0 0 0,0 0 0 0 0,0 0 1 0 0,0 0-1 0 0,1 0 0 0 0,-1 0 0 0 0,0-1 0 0 0,0 1 0 0 0,0 0 0 0 0,1-1 0 0 0,-1 0 0 0 0,0 1 1 0 0,1-1-1 0 0,-1 0 0 0 0,0 0 0 0 0,1 0 0 0 0,-1 0 0 0 0,1 0 0 0 0,0 0 0 0 0,-3-3 0 0 0,1 2 37 0 0,0-1-1 0 0,1 0 0 0 0,-1-1 0 0 0,1 1 0 0 0,0 0 0 0 0,0-1 0 0 0,0 1 0 0 0,1-1 0 0 0,-1 0 1 0 0,1 1-1 0 0,-1-1 0 0 0,1 0 0 0 0,1 0 0 0 0,-2-5 0 0 0,2 0-112 0 0,0 0 0 0 0,0-1 0 0 0,1 1 0 0 0,0 0 0 0 0,0 0 0 0 0,1 0 0 0 0,1 0 0 0 0,-1 0 0 0 0,1 1 0 0 0,1-1 0 0 0,6-12 0 0 0,-3 11-74 0 0,0 0 0 0 0,0 0 0 0 0,1 1 0 0 0,0 0 0 0 0,1 0 0 0 0,0 1 0 0 0,17-13 0 0 0,-5 7-109 0 0,0 1 1 0 0,0 1-1 0 0,25-9 1 0 0,68-20-198 0 0,-92 35 398 0 0,0 1 0 0 0,1 1 0 0 0,-1 1 0 0 0,1 1 1 0 0,25 2-1 0 0,-44 0 58 0 0,-1 0 0 0 0,0 0 1 0 0,1 0-1 0 0,-1 1 0 0 0,0-1 0 0 0,1 1 1 0 0,-1 0-1 0 0,0 0 0 0 0,0 0 0 0 0,0 0 1 0 0,0 1-1 0 0,0-1 0 0 0,0 1 0 0 0,0 0 1 0 0,0 0-1 0 0,0 0 0 0 0,-1 0 0 0 0,1 1 1 0 0,-1-1-1 0 0,0 0 0 0 0,0 1 1 0 0,1 0-1 0 0,-2 0 0 0 0,1-1 0 0 0,2 5 1 0 0,-2-1 47 0 0,0 0 1 0 0,0 0-1 0 0,0 0 1 0 0,-1 0 0 0 0,0 0-1 0 0,0 0 1 0 0,-1 1-1 0 0,0-1 1 0 0,0 0 0 0 0,0 0-1 0 0,-1 1 1 0 0,-2 11-1 0 0,0-9-23 0 0,0 0-1 0 0,0 0 0 0 0,-1 0 0 0 0,0-1 1 0 0,0 1-1 0 0,-1-1 0 0 0,0 0 0 0 0,-1 0 1 0 0,-10 11-1 0 0,-6 4-52 0 0,-39 30 1 0 0,11-10-158 0 0,34-29-1129 0 0,-27 19 0 0 0,32-29-590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15775 0 0,'0'0'2656'0'0,"0"2"-2356"0"0,-10 26-18 0 0,-2 0-1 0 0,-26 47 0 0 0,-144 229 591 0 0,-3-4 458 0 0,177-288-1257 0 0,1-1 1 0 0,0 2-1 0 0,1-1 1 0 0,0 0-1 0 0,-4 14 1 0 0,8-12-19 0 0,4-10-54 0 0,0-3 8 0 0,-2 1-4 0 0,1-1 0 0 0,0 0 0 0 0,0 0 0 0 0,0 0 0 0 0,0 1-1 0 0,0-1 1 0 0,0 0 0 0 0,1 0 0 0 0,-1-1 0 0 0,0 1 0 0 0,0 0 0 0 0,1 0 0 0 0,-1 0-1 0 0,0-1 1 0 0,1 1 0 0 0,-1-1 0 0 0,1 1 0 0 0,2 0 0 0 0,-1-1-114 0 0,-1 0 1 0 0,0 1-1 0 0,1-1 1 0 0,-1 0-1 0 0,1 0 1 0 0,-1-1-1 0 0,1 1 1 0 0,-1 0-1 0 0,1-1 1 0 0,-1 0-1 0 0,3 0 1 0 0,7-5-663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407 267 11111 0 0,'0'0'1008'0'0,"0"2"-828"0"0,-1 2-24 0 0,1 1 0 0 0,-1 0 0 0 0,-1-1 0 0 0,1 1 0 0 0,-1-1 0 0 0,1 0 0 0 0,-1 1 0 0 0,0-1 0 0 0,-1 0 0 0 0,1 0 0 0 0,-1 0 0 0 0,0 0 0 0 0,0-1 0 0 0,0 1 0 0 0,0-1 0 0 0,0 0 0 0 0,-1 0 0 0 0,0 0 0 0 0,0 0 0 0 0,-6 3 0 0 0,-1-1 217 0 0,-1 0-1 0 0,1-1 1 0 0,-1-1 0 0 0,-20 4-1 0 0,-4 1-28 0 0,27-7-291 0 0,0 1-1 0 0,0-1 1 0 0,0 0 0 0 0,0-1-1 0 0,0 0 1 0 0,-15-3 0 0 0,-55-13 92 0 0,59 11-95 0 0,10 3 90 0 0,1-1 1 0 0,1-1-1 0 0,-11-4 0 0 0,18 7 328 0 0,0 1-429 0 0,1-1-1 0 0,-1 1 1 0 0,0-1-1 0 0,1 1 1 0 0,-1-1 0 0 0,1 1-1 0 0,-1-1 1 0 0,1 1-1 0 0,0-1 1 0 0,-1 0-1 0 0,1 1 1 0 0,0-1 0 0 0,-1 1-1 0 0,1-1 1 0 0,0 0-1 0 0,-1 1 1 0 0,1-1-1 0 0,0 0 1 0 0,0 0-1 0 0,-4-15 431 0 0,4 9-448 0 0,0 1-1 0 0,0-1 1 0 0,1 1-1 0 0,0-1 1 0 0,0 1-1 0 0,1-1 1 0 0,-1 1-1 0 0,4-8 1 0 0,24-48-14 0 0,-27 59-7 0 0,6-12-14 0 0,1 0 1 0 0,0 1-1 0 0,1 0 0 0 0,20-23 0 0 0,-22 30-13 0 0,0-1 1 0 0,1 1-1 0 0,0 0 0 0 0,0 1 1 0 0,0 0-1 0 0,1 1 0 0 0,-1 0 1 0 0,16-6-1 0 0,-4 4-3 0 0,1 1 1 0 0,-1 0-1 0 0,1 2 0 0 0,0 0 1 0 0,0 2-1 0 0,0 0 0 0 0,0 1 1 0 0,44 5-1 0 0,-11 1 32 0 0,-43-5 21 0 0,1 0-1 0 0,0 1 1 0 0,-1 1 0 0 0,1 0-1 0 0,-1 1 1 0 0,24 8-1 0 0,-35-10-8 0 0,0-1-1 0 0,0 1 1 0 0,0-1-1 0 0,0 1 1 0 0,0 0-1 0 0,0 0 1 0 0,0-1-1 0 0,0 1 1 0 0,0 0-1 0 0,0 0 1 0 0,0 0-1 0 0,0 0 1 0 0,-1 0-1 0 0,1 0 1 0 0,0 0-1 0 0,-1 0 1 0 0,1 0-1 0 0,-1 0 1 0 0,1 1-1 0 0,-1-1 1 0 0,0 0-1 0 0,1 0 1 0 0,-1 0-1 0 0,0 1 1 0 0,0-1-1 0 0,0 0 1 0 0,0 0-1 0 0,0 1 1 0 0,0-1-1 0 0,0 0 1 0 0,0 0-1 0 0,-1 1 1 0 0,1-1-1 0 0,0 0 1 0 0,-1 0-1 0 0,1 0 1 0 0,-1 0-1 0 0,1 1 1 0 0,-1-1-1 0 0,0 0 1 0 0,-1 1-1 0 0,-3 6 113 0 0,0-1 0 0 0,-1 0 0 0 0,0 0 0 0 0,-10 8 0 0 0,12-11-51 0 0,-40 34 463 0 0,-80 54 0 0 0,68-53-459 0 0,6 0-36 0 0,38-28-112 0 0,-1-1-1 0 0,0 0 1 0 0,0-1 0 0 0,-1-1-1 0 0,0 0 1 0 0,0 0-1 0 0,-24 7 1 0 0,29-12-127 0 0,0-1 0 0 0,0-1 0 0 0,0 1 0 0 0,-1-1 0 0 0,-13-1 0 0 0,19 0-145 0 0,0 0 0 0 0,0-1 0 0 0,0 1 0 0 0,0-1 0 0 0,0 0 0 0 0,0 0 0 0 0,0 0 0 0 0,1-1 0 0 0,-1 1 0 0 0,1-1 0 0 0,-1 0 0 0 0,1 0 0 0 0,-1 0 0 0 0,1-1 0 0 0,-6-4 0 0 0,2-3-1374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10591 0 0,'0'0'964'0'0,"-2"0"-794"0"0,-3 2 90 0 0,0-1 0 0 0,0 1 1 0 0,-1 0-1 0 0,1 0 1 0 0,1 1-1 0 0,-1-1 0 0 0,0 1 1 0 0,1 0-1 0 0,-1 1 0 0 0,-5 4 1 0 0,-40 43 1520 0 0,43-44-1753 0 0,-60 73 935 0 0,-110 167 1 0 0,-12 25-445 0 0,123-188-313 0 0,-84 82-1 0 0,133-149-1970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99 11055 0 0,'0'0'852'0'0,"0"1"-394"0"0,0 1-129 0 0,0 0 0 0 0,0 0 0 0 0,0 0 1 0 0,0 0-1 0 0,0 0 0 0 0,1-1 0 0 0,-1 1 1 0 0,1 0-1 0 0,0 0 0 0 0,-1-1 0 0 0,1 1 0 0 0,0 0 1 0 0,0-1-1 0 0,0 1 0 0 0,0-1 0 0 0,0 1 1 0 0,1-1-1 0 0,-1 1 0 0 0,2 1 0 0 0,0-1-101 0 0,0-1 1 0 0,0 1-1 0 0,0 0 0 0 0,0-1 0 0 0,0 0 0 0 0,0 0 0 0 0,0 0 1 0 0,0 0-1 0 0,1 0 0 0 0,3 0 0 0 0,5 0-11 0 0,1-1 0 0 0,-1 0 0 0 0,1-1-1 0 0,23-4 1 0 0,-18 2-192 0 0,0-1-1 0 0,0-1 0 0 0,0 0 1 0 0,-1-2-1 0 0,0 1 0 0 0,28-17 1 0 0,-43 21-46 0 0,0 1 0 0 0,-1 0 0 0 0,1-1-1 0 0,0 0 1 0 0,-1 1 0 0 0,1-1 0 0 0,-1 0 0 0 0,1 0 0 0 0,-1 0 0 0 0,0 0 0 0 0,0 0 0 0 0,0 0 0 0 0,0 0-1 0 0,0 0 1 0 0,0-1 0 0 0,-1 1 0 0 0,1 0 0 0 0,-1 0 0 0 0,1-1 0 0 0,-1 1 0 0 0,0 0 0 0 0,0-5 0 0 0,0 6-13 0 0,-1-1 0 0 0,1 0 0 0 0,0 0 0 0 0,-1 1 0 0 0,1-1 0 0 0,-1 0 0 0 0,0 1 0 0 0,1-1 0 0 0,-1 0 0 0 0,0 1 1 0 0,0-1-1 0 0,0 1 0 0 0,0-1 0 0 0,0 1 0 0 0,0 0 0 0 0,-1-1 0 0 0,1 1 0 0 0,0 0 0 0 0,-1 0 0 0 0,1 0 0 0 0,-1 0 0 0 0,1 0 1 0 0,-1 0-1 0 0,1 0 0 0 0,-1 1 0 0 0,0-1 0 0 0,1 1 0 0 0,-1-1 0 0 0,-3 0 0 0 0,-10-1-12 0 0,-1 1 0 0 0,1 1 0 0 0,0 0 0 0 0,-1 1-1 0 0,1 0 1 0 0,-24 6 0 0 0,13 0-37 0 0,0 0 0 0 0,-48 22 0 0 0,56-19 163 0 0,0 0 0 0 0,0 1 0 0 0,1 1 0 0 0,1 1 0 0 0,0 0 0 0 0,1 1 0 0 0,0 1 0 0 0,1 0 0 0 0,0 1 0 0 0,2 0 0 0 0,0 1 0 0 0,-10 19 0 0 0,19-30-68 0 0,0-1-1 0 0,0 1 0 0 0,1 0 1 0 0,0 0-1 0 0,0 0 1 0 0,1 0-1 0 0,-1 1 0 0 0,1-1 1 0 0,0 8-1 0 0,1-11-7 0 0,0 0-1 0 0,0 0 1 0 0,1 0 0 0 0,-1 0-1 0 0,1 0 1 0 0,0 0-1 0 0,0 0 1 0 0,0 0 0 0 0,0-1-1 0 0,0 1 1 0 0,1 0-1 0 0,-1-1 1 0 0,1 1-1 0 0,0-1 1 0 0,0 1 0 0 0,0-1-1 0 0,0 0 1 0 0,0 0-1 0 0,0 0 1 0 0,5 4 0 0 0,-2-3-200 0 0,-1 0 0 0 0,1 0 0 0 0,0-1 0 0 0,0 1 0 0 0,0-1 0 0 0,0 0 1 0 0,0-1-1 0 0,10 2 0 0 0,6 0-7015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12695 0 0,'0'0'1150'0'0,"1"1"-830"0"0,1 2-34 0 0,-1 0 1 0 0,1-1 0 0 0,-1 1 0 0 0,0 0-1 0 0,0 0 1 0 0,0 0 0 0 0,0 0-1 0 0,0 0 1 0 0,-1 0 0 0 0,0 0 0 0 0,1 0-1 0 0,-1 0 1 0 0,0 5 0 0 0,-1 8 689 0 0,-4 21 0 0 0,2-17-286 0 0,-29 219 1776 0 0,24-163-1875 0 0,7-74 74 0 0,3-3-592 0 0,0-1 0 0 0,0 1 0 0 0,-1 0 0 0 0,1-1 0 0 0,-1 1 0 0 0,1-1 1 0 0,1-3-1 0 0,-1 3 14 0 0,48-57 322 0 0,113-101 1 0 0,-110 118-630 0 0,3 2 0 0 0,1 4 1 0 0,67-34-1 0 0,-109 62-1155 0 0,23-14-1 0 0,-29 16-3389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7831 0 0,'0'0'15596'0'0,"-2"2"-15400"0"0,-21 22-210 0 0,-1-1 0 0 0,-44 33-1 0 0,16-14-287 0 0,34-27 136 0 0,9-8 50 0 0,0 0-1 0 0,0 1 1 0 0,1 0 0 0 0,0 1-1 0 0,-11 15 1 0 0,18-23 72 0 0,1 0 0 0 0,-1 1 0 0 0,1 0 0 0 0,-1-1 0 0 0,1 1 0 0 0,-1-1 0 0 0,1 1 0 0 0,0-1 0 0 0,0 1 0 0 0,0 0 1 0 0,0-1-1 0 0,0 1 0 0 0,0 0 0 0 0,0-1 0 0 0,1 1 0 0 0,-1-1 0 0 0,1 1 0 0 0,-1-1 0 0 0,1 1 0 0 0,-1-1 0 0 0,1 1 0 0 0,0-1 0 0 0,0 1 0 0 0,1 1 0 0 0,3 4-118 0 0,0-1 0 0 0,0 0 0 0 0,10 9-1 0 0,-9-9 202 0 0,11 9-94 0 0,0-1 1 0 0,36 22 0 0 0,4 4 203 0 0,-55-39-1 0 0,4 9 593 0 0,-5-9-693 0 0,-1-1 0 0 0,1 1 0 0 0,0 0 0 0 0,-1 0 0 0 0,1 0 0 0 0,-1 0 0 0 0,1 0 0 0 0,-1 0 0 0 0,1 0 0 0 0,-1 0 0 0 0,1 0 0 0 0,-1 0 0 0 0,0 0 0 0 0,1 1 0 0 0,-2 0-15 0 0,1 0-1 0 0,-1 0 1 0 0,1 0-1 0 0,-1 0 0 0 0,0 0 1 0 0,0 0-1 0 0,0 0 1 0 0,0 0-1 0 0,0 0 0 0 0,0 0 1 0 0,0-1-1 0 0,-1 1 1 0 0,1-1-1 0 0,-1 1 0 0 0,1-1 1 0 0,-1 1-1 0 0,0-1 1 0 0,1 0-1 0 0,-1 0 0 0 0,-2 2 1 0 0,-6 3 23 0 0,-1-1-1 0 0,-13 6 1 0 0,20-9-53 0 0,-13 5 14 0 0,-1-1 0 0 0,0 0 0 0 0,-1-2 0 0 0,1 0 0 0 0,-1-1 1 0 0,0-1-1 0 0,1 0 0 0 0,-1-2 0 0 0,-30-2 0 0 0,10-7-237 0 0,36 8-21 0 0,0 0 1 0 0,0 0-1 0 0,0-1 1 0 0,0 1-1 0 0,0-1 1 0 0,0 0-1 0 0,1 0 1 0 0,-1 1-1 0 0,-4-6 1 0 0,1-3-1034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9215 0 0,'0'0'422'0'0,"-1"2"-13"0"0,-5 17-248 0 0,-10 43 3399 0 0,13-44-1558 0 0,-1-1 0 0 0,-1 1-1 0 0,-1-1 1 0 0,-15 31-1 0 0,-3-8-1702 0 0,-1-2-1 0 0,-44 50 1 0 0,47-67-276 0 0,18-18-134 0 0,0 1 0 0 0,0-1 0 0 0,0 1 0 0 0,1 0 0 0 0,-1 0 0 0 0,-3 7-1 0 0,6-9-642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14743 0 0,'0'0'1312'0'0,"3"-8"-1056"0"0,1-4 3792 0 0,-1 24-4048 0 0,-1 4-688 0 0,-1 3-176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296 130 7831 0 0,'0'0'603'0'0,"1"-1"-396"0"0,9-9 696 0 0,0-1 784 0 0,2 0 1 0 0,22-16-1 0 0,21-12-903 0 0,-54 38-591 0 0,0 0-122 0 0,0-1 0 0 0,-1 1 0 0 0,1 0 0 0 0,-1-1 0 0 0,1 1 0 0 0,-1-1 0 0 0,1 1 0 0 0,-1-1-1 0 0,0 1 1 0 0,0-3 0 0 0,-3 3 36 0 0,0-1 0 0 0,-1 0-1 0 0,1 1 1 0 0,-1 0-1 0 0,1 0 1 0 0,-1 0 0 0 0,1 0-1 0 0,-1 0 1 0 0,0 1 0 0 0,0 0-1 0 0,1-1 1 0 0,-1 1 0 0 0,-5 1-1 0 0,-4 0 115 0 0,-1 1 0 0 0,-19 5 0 0 0,15-2-91 0 0,1 1 0 0 0,0 1-1 0 0,0 1 1 0 0,1 0 0 0 0,0 1-1 0 0,-16 11 1 0 0,10-3 106 0 0,0 0 0 0 0,1 2 0 0 0,-25 27 0 0 0,34-32-30 0 0,-20 28 0 0 0,29-38-172 0 0,1 0 1 0 0,0-1-1 0 0,0 1 0 0 0,0 0 1 0 0,0 0-1 0 0,0 1 0 0 0,1-1 0 0 0,0 0 1 0 0,0 0-1 0 0,0 1 0 0 0,0-1 1 0 0,1 1-1 0 0,0 8 0 0 0,0-12-26 0 0,1 1-1 0 0,-1 0 1 0 0,0 0-1 0 0,1-1 1 0 0,0 1-1 0 0,-1 0 1 0 0,1-1-1 0 0,0 1 1 0 0,0-1 0 0 0,0 1-1 0 0,0-1 1 0 0,0 0-1 0 0,0 1 1 0 0,0-1-1 0 0,1 0 1 0 0,-1 0-1 0 0,0 1 1 0 0,1-1-1 0 0,-1 0 1 0 0,1-1-1 0 0,-1 1 1 0 0,1 0 0 0 0,0 0-1 0 0,-1-1 1 0 0,1 1-1 0 0,0 0 1 0 0,-1-1-1 0 0,1 0 1 0 0,0 1-1 0 0,-1-1 1 0 0,1 0-1 0 0,0 0 1 0 0,0 0-1 0 0,2 0 1 0 0,7-1 45 0 0,-1 0 0 0 0,1-1 0 0 0,0 0 1 0 0,13-5-1 0 0,-16 5-47 0 0,5-2-111 0 0,0-1 1 0 0,0 0-1 0 0,0-1 0 0 0,-1 0 1 0 0,0-1-1 0 0,19-14 0 0 0,-23 15 37 0 0,0 0 0 0 0,-1-1-1 0 0,0 0 1 0 0,-1 0 0 0 0,0 0 0 0 0,0-1-1 0 0,0 0 1 0 0,-1-1 0 0 0,0 1-1 0 0,4-12 1 0 0,-8 19 94 0 0,-3 2-10 0 0,1 1 1 0 0,0-1 0 0 0,-1 0 0 0 0,1 1-1 0 0,0 0 1 0 0,0-1 0 0 0,-2 4 0 0 0,1-1-5 0 0,-5 5-76 0 0,1 2 0 0 0,0-1-1 0 0,0 1 1 0 0,-7 22 0 0 0,12-29 17 0 0,0-1 0 0 0,0 1 0 0 0,0 0 1 0 0,1 0-1 0 0,-1 0 0 0 0,1 0 0 0 0,0 0 0 0 0,1 5 1 0 0,0-6 7 0 0,-1-1 1 0 0,1 0 0 0 0,0 0 0 0 0,0 1-1 0 0,-1-1 1 0 0,1 0 0 0 0,1 0 0 0 0,-1 0-1 0 0,0 0 1 0 0,1 0 0 0 0,-1 0 0 0 0,1-1-1 0 0,-1 1 1 0 0,1 0 0 0 0,2 1 0 0 0,8 4-1456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13559 0 0,'-1'2'622'0'0,"-19"19"-186"0"0,2 0 1 0 0,1 2 0 0 0,-21 33-1 0 0,-37 81 1551 0 0,53-94-1678 0 0,-182 312 2238 0 0,108-183-2064 0 0,-26 40 39 0 0,100-186-659 0 0,21-25-570 0 0,-5 3-2309 0 0</inkml:trace>
  <inkml:trace contextRef="#ctx0" brushRef="#br0" timeOffset="1">22 682 13823 0 0,'-7'-4'1247'0'0,"1"-1"-1023"0"0,-3 4 5887 0 0,11 1-5577 0 0,32 3 398 0 0,0-1 1 0 0,62-4-1 0 0,-34-1-749 0 0,87-5 37 0 0,-114 4-1093 0 0,-1-1-1 0 0,43-13 1 0 0,-50 10-4695 0 0,-2 1-1728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4607 0 0,'0'0'354'0'0,"0"2"-233"0"0,-8 32 2493 0 0,-19 67 10277 0 0,13-59-11531 0 0,7-23-1037 0 0,-1-1 0 0 0,-1 0 0 0 0,0 0 0 0 0,-1-1-1 0 0,-1 0 1 0 0,-17 19 0 0 0,-14 15-779 0 0,41-50 63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11519 0 0,'0'0'1224'0'0,"5"-7"1272"0"0,0 1 2784 0 0,5 9-5984 0 0,-2 3 232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36 5527 0 0,'6'-5'14215'0'0,"-9"25"-13470"0"0,0-9-697 0 0,0 0 0 0 0,-1 0-1 0 0,-1 0 1 0 0,0 0-1 0 0,0-1 1 0 0,-1 0 0 0 0,-8 12-1 0 0,-3 0-54 0 0,-37 36 0 0 0,49-53 95 0 0,1-1 0 0 0,0 1-1 0 0,0 0 1 0 0,1 0 0 0 0,-1 0 0 0 0,1 0 0 0 0,-3 7 0 0 0,5-10-25 0 0,1 0 0 0 0,-1 0 1 0 0,0 1-1 0 0,1-1 0 0 0,-1 0 1 0 0,1 1-1 0 0,0-1 0 0 0,0 1 0 0 0,0-1 1 0 0,0 1-1 0 0,0-1 0 0 0,0 0 1 0 0,1 1-1 0 0,-1-1 0 0 0,1 0 0 0 0,-1 1 1 0 0,1-1-1 0 0,0 0 0 0 0,0 0 1 0 0,2 3-1 0 0,-2-3-36 0 0,0 0 0 0 0,1 0-1 0 0,0-1 1 0 0,-1 1 0 0 0,1 0 0 0 0,0-1 0 0 0,0 1 0 0 0,-1-1 0 0 0,1 0 0 0 0,0 0 0 0 0,1 0-1 0 0,-1 0 1 0 0,0 0 0 0 0,0 0 0 0 0,0 0 0 0 0,0-1 0 0 0,1 1 0 0 0,-1-1 0 0 0,0 1-1 0 0,4-1 1 0 0,1 0-1 0 0,0 0-1 0 0,0 0 0 0 0,-1-1 0 0 0,1 0 1 0 0,11-3-1 0 0,-5 0-2 0 0,0-1 1 0 0,0 0 0 0 0,-1 0-1 0 0,1-1 1 0 0,-1-1-1 0 0,-1 0 1 0 0,1-1 0 0 0,16-14-1 0 0,-21 15-24 0 0,0 0 1 0 0,-1 0-1 0 0,1 0 0 0 0,-2-1 0 0 0,1 0 0 0 0,-1 0 1 0 0,-1-1-1 0 0,1 1 0 0 0,-1-1 0 0 0,-1 0 0 0 0,0 0 1 0 0,0 0-1 0 0,2-12 0 0 0,-3 10-87 0 0,-1-1 1 0 0,0 0-1 0 0,-1 0 0 0 0,-2-18 0 0 0,2 26-30 0 0,0 1 0 0 0,-1-1 1 0 0,1 1-1 0 0,-1 0 0 0 0,0-1 0 0 0,0 1 0 0 0,0 0 0 0 0,0 0 0 0 0,-1-1 0 0 0,1 1 0 0 0,-1 0 0 0 0,0 1 0 0 0,0-1 0 0 0,0 0 0 0 0,0 0 0 0 0,-1 1 0 0 0,1-1 0 0 0,-1 1 0 0 0,1 0 0 0 0,-4-3 0 0 0,3 4-185 0 0,1 0-1 0 0,-1 0 0 0 0,0 1 1 0 0,1-1-1 0 0,-1 1 0 0 0,0-1 1 0 0,0 1-1 0 0,1 0 0 0 0,-1 0 1 0 0,-3 0-1 0 0,-6 2-1132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38 256 14855 0 0,'0'0'680'0'0,"-6"5"230"0"0,4-3-913 0 0,-3 2 281 0 0,0 1 1 0 0,0-1-1 0 0,0 1 0 0 0,-5 8 2533 0 0,12-12-2322 0 0,1 1-421 0 0,1-1 0 0 0,0 0 1 0 0,0 0-1 0 0,0-1 0 0 0,0 1 0 0 0,0-1 0 0 0,0 0 0 0 0,1 0 0 0 0,-1 0 0 0 0,0 0 0 0 0,0-1 0 0 0,0 1 1 0 0,0-1-1 0 0,0 0 0 0 0,-1-1 0 0 0,1 1 0 0 0,6-4 0 0 0,2 0 129 0 0,-1-1-1 0 0,0-1 0 0 0,0 0 1 0 0,15-12-1 0 0,137-140-245 0 0,-91 84 34 0 0,-62 66 15 0 0,-10 8 0 0 0,0 1 1 0 0,0 0-1 0 0,0 0 0 0 0,0 0 1 0 0,0 0-1 0 0,0 0 0 0 0,0 0 0 0 0,0 0 1 0 0,1 0-1 0 0,-1 0 0 0 0,0 0 1 0 0,0-1-1 0 0,0 1 0 0 0,0 0 0 0 0,0 0 1 0 0,0 0-1 0 0,0 0 0 0 0,0 0 1 0 0,0 0-1 0 0,0 0 0 0 0,0 0 0 0 0,0 0 1 0 0,1 0-1 0 0,-1 0 0 0 0,0 0 1 0 0,0 0-1 0 0,0 0 0 0 0,0 0 0 0 0,0 0 1 0 0,0 0-1 0 0,0 0 0 0 0,0 0 1 0 0,0 0-1 0 0,0 0 0 0 0,1 0 0 0 0,-1 0 1 0 0,0 0-1 0 0,0 0 0 0 0,0 0 1 0 0,0 0-1 0 0,0 0 0 0 0,0 0 0 0 0,0 0 1 0 0,0 0-1 0 0,0 0 0 0 0,0 0 1 0 0,1 0-1 0 0,-1 0 0 0 0,0 0 0 0 0,0 0 1 0 0,0 1-1 0 0,0-1 0 0 0,0 0 1 0 0,0 0-1 0 0,0 0 0 0 0,0 0 0 0 0,-1 8 38 0 0,-3 9 33 0 0,4-17-71 0 0,-12 34 135 0 0,1-3-109 0 0,1 1 0 0 0,-6 38 0 0 0,14-59 35 0 0,1 0 0 0 0,0-1 0 0 0,1 1 0 0 0,0 0 0 0 0,1 0-1 0 0,0-1 1 0 0,0 1 0 0 0,1 0 0 0 0,1-1 0 0 0,7 20 0 0 0,20 60 1352 0 0,-20-57-1311 0 0,-9-27-78 0 0,0-4-21 0 0,-1 0-1 0 0,1 0 1 0 0,0 0 0 0 0,0 0 0 0 0,0 0 0 0 0,0 0 0 0 0,0 0 0 0 0,0-1 0 0 0,3 4 0 0 0,-1-1-112 0 0,1 0 0 0 0,-1 0 0 0 0,0 0-1 0 0,1-1 1 0 0,6 6 0 0 0,5 0-6638 0 0,-5-4-1067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5 1375 0 0,'0'0'17270'0'0,"-8"-2"-17136"0"0,-7 1-131 0 0,0 0-1 0 0,0 0 1 0 0,0 2 0 0 0,-24 3-1 0 0,16-2-3 0 0,-139 26 1 0 0,56-8 0 0 0,-295 46 368 0 0,94-38 184 0 0,225-29-344 0 0,163 14 88 0 0,-76-12-283 0 0,0 0 0 0 0,0 0 1 0 0,0 0-1 0 0,-1 0 0 0 0,1 1 0 0 0,0 0 0 0 0,-1 0 0 0 0,1 0 1 0 0,-1 1-1 0 0,0 0 0 0 0,0-1 0 0 0,0 1 0 0 0,6 6 0 0 0,-5-4-14 0 0,-1 0 1 0 0,0 1-1 0 0,0 0 0 0 0,0 0 0 0 0,-1 0 0 0 0,0 0 1 0 0,0 0-1 0 0,0 1 0 0 0,2 7 0 0 0,22 90-101 0 0,-13-49 85 0 0,29 77 0 0 0,-3-52 63 0 0,-15-34 87 0 0,-14-14-80 0 0,-10-31-63 0 0,-1 0 1 0 0,1 0-1 0 0,-1 1 0 0 0,0-1 0 0 0,0 0 1 0 0,0 1-1 0 0,0-1 0 0 0,0 0 0 0 0,0 1 1 0 0,0-1-1 0 0,0 0 0 0 0,0 0 0 0 0,0 1 1 0 0,-1-1-1 0 0,1 0 0 0 0,-1 1 0 0 0,1-1 1 0 0,-1 0-1 0 0,1 0 0 0 0,-1 0 0 0 0,0 0 1 0 0,1 0-1 0 0,-1 1 0 0 0,0-1 0 0 0,0-1 1 0 0,0 1-1 0 0,0 0 0 0 0,-2 1 0 0 0,1 0-19 0 0,1-1 13 0 0,0 0 0 0 0,0 0 0 0 0,0 0 0 0 0,0-1-1 0 0,0 1 1 0 0,0 0 0 0 0,0 0 0 0 0,0-1 0 0 0,0 1 0 0 0,-1-1 0 0 0,1 1 0 0 0,0-1-1 0 0,0 0 1 0 0,-1 0 0 0 0,1 1 0 0 0,0-1 0 0 0,0 0 0 0 0,-1 0 0 0 0,1 0-1 0 0,0 0 1 0 0,-1 0 0 0 0,1-1 0 0 0,0 1 0 0 0,0 0 0 0 0,-1 0 0 0 0,1-1-1 0 0,0 1 1 0 0,0-1 0 0 0,-1 1 0 0 0,1-1 0 0 0,0 0 0 0 0,0 1 0 0 0,0-1-1 0 0,0 0 1 0 0,-1-1 0 0 0,0 0 17 0 0,0-1 0 0 0,0 1 0 0 0,0 0 0 0 0,0-1 0 0 0,0 1 0 0 0,1-1 0 0 0,0 0 1 0 0,-1 0-1 0 0,1 1 0 0 0,0-1 0 0 0,0 0 0 0 0,1 0 0 0 0,-1 0 0 0 0,0-4 0 0 0,1-4 52 0 0,0 0 1 0 0,0 1-1 0 0,1-1 0 0 0,1 0 1 0 0,0 0-1 0 0,1 1 0 0 0,0-1 1 0 0,0 1-1 0 0,1 0 0 0 0,6-13 1 0 0,8-9 341 0 0,36-51 0 0 0,-29 48-319 0 0,28-40-8 0 0,-20 31 54 0 0,39-72 0 0 0,-68 108-95 0 0,0-1-1 0 0,-1 1 0 0 0,0 0 1 0 0,-1-1-1 0 0,0 0 1 0 0,0 1-1 0 0,-1-1 0 0 0,0 0 1 0 0,-1-12-1 0 0,0 14-40 0 0,-2 1-56 0 0,1 5-14 0 0,2 3-573 0 0,-1 0 394 0 0,0-1 92 0 0,1 0 1 0 0,-1 0-1 0 0,0 1 0 0 0,1-1 1 0 0,-1 0-1 0 0,1 0 0 0 0,0 0 1 0 0,-1 0-1 0 0,1 0 0 0 0,0 0 1 0 0,-1 0-1 0 0,1 0 1 0 0,1 1-1 0 0,6 5-6424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 2759 0 0,'18'-6'17114'0'0,"-104"73"-17089"0"0,23-20-27 0 0,-65 64 1 0 0,93-77-2 0 0,-102 113-38 0 0,123-130 39 0 0,2 1-1 0 0,0 0 1 0 0,0 0 0 0 0,2 1 0 0 0,0 1 0 0 0,2 0 0 0 0,-8 23 0 0 0,13-31 53 0 0,1 0-1 0 0,0 0 1 0 0,1 0 0 0 0,0 0-1 0 0,1 0 1 0 0,0 0 0 0 0,1 0 0 0 0,4 22-1 0 0,-3-25 44 0 0,0-1 0 0 0,0 0 1 0 0,1 1-1 0 0,0-1 0 0 0,1 0 0 0 0,0-1 0 0 0,0 1 0 0 0,1-1 0 0 0,-1 0 0 0 0,2 0 0 0 0,-1 0 0 0 0,1 0 0 0 0,7 5 0 0 0,-6-6 80 0 0,0-1-1 0 0,1 0 1 0 0,0 0-1 0 0,0-1 1 0 0,0 0 0 0 0,0 0-1 0 0,18 4 1 0 0,0-2 485 0 0,37 4-1 0 0,-45-8-507 0 0,62 11 376 0 0,-72-11-570 0 0,-6-2-179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821 867 1375 0 0,'0'0'66'0'0,"-2"0"-8"0"0,-2 0 202 0 0,-4 0-518 0 0,-8 2 6134 0 0,0 3 3 0 0,1 2-3928 0 0,13-6-1641 0 0,2-2-191 0 0,0 1 0 0 0,-1 0-1 0 0,1 0 1 0 0,0 0 0 0 0,-1 0 0 0 0,1-1 0 0 0,0 1 0 0 0,0 0 0 0 0,-1 0 0 0 0,1 0 0 0 0,0-1 0 0 0,0 1 0 0 0,-1 0 0 0 0,1 0 0 0 0,0-1 0 0 0,0 1 0 0 0,0 0 0 0 0,-1-1 0 0 0,1 1 0 0 0,0 0 0 0 0,0-1 0 0 0,0 1 0 0 0,0 0 0 0 0,0-1-1 0 0,0 1 1 0 0,0 0 0 0 0,0-1 0 0 0,0 1 0 0 0,0-1 0 0 0,0 1 0 0 0,0 0 0 0 0,0-1 0 0 0,0 1 0 0 0,5-19 834 0 0,16-18-701 0 0,44-61 740 0 0,50-85 57 0 0,-89 137-967 0 0,11-21 34 0 0,29-72-1 0 0,-58 118-283 0 0,0-1 0 0 0,-1 0 0 0 0,-2-1 0 0 0,0 1 0 0 0,-1-1 0 0 0,-2 0 0 0 0,1-43 1 0 0,-3 63 121 0 0,-1-1 1 0 0,1 1 0 0 0,-1-1-1 0 0,0 1 1 0 0,0 0 0 0 0,0-1-1 0 0,0 1 1 0 0,0 0 0 0 0,-1 0-1 0 0,1-1 1 0 0,-1 1 0 0 0,0 1-1 0 0,0-1 1 0 0,-2-3 0 0 0,2 5 29 0 0,1 0-1 0 0,0 0 1 0 0,0 0 0 0 0,0 1-1 0 0,-1-1 1 0 0,1 0 0 0 0,0 0 0 0 0,-1 1-1 0 0,1-1 1 0 0,-1 1 0 0 0,1-1 0 0 0,-1 1-1 0 0,1 0 1 0 0,-1 0 0 0 0,1-1-1 0 0,-1 1 1 0 0,1 0 0 0 0,-1 0 0 0 0,1 0-1 0 0,-1 1 1 0 0,1-1 0 0 0,-1 0-1 0 0,1 1 1 0 0,-1-1 0 0 0,1 1 0 0 0,0-1-1 0 0,-1 1 1 0 0,1-1 0 0 0,-1 1 0 0 0,1 0-1 0 0,0 0 1 0 0,0 0 0 0 0,0 0-1 0 0,-2 1 1 0 0,-7 7 8 0 0,0 0-1 0 0,1 0 0 0 0,1 1 1 0 0,-1 0-1 0 0,2 0 1 0 0,-10 16-1 0 0,-33 72-58 0 0,46-90 66 0 0,-47 102 146 0 0,-174 332 233 0 0,100-246-265 0 0,-39 66-93 0 0,142-225-20 0 0,-2 0 0 0 0,-1-1 0 0 0,-2-2 0 0 0,-56 57 0 0 0,71-80-17 0 0,-56 48 57 0 0,59-53-85 0 0,-1 1 0 0 0,1-1 0 0 0,-1-1 0 0 0,-1 0 0 0 0,-18 7 1 0 0,28-11 24 0 0,0-1 0 0 0,0 1 0 0 0,0-1 0 0 0,0 0 0 0 0,0 0 0 0 0,0 1 1 0 0,0-1-1 0 0,0 0 0 0 0,0 0 0 0 0,0 0 0 0 0,0 0 0 0 0,0 0 0 0 0,-1 0 1 0 0,1 0-1 0 0,0-1 0 0 0,0 1 0 0 0,0 0 0 0 0,0 0 0 0 0,0-1 0 0 0,0 1 1 0 0,0-1-1 0 0,0 1 0 0 0,1-1 0 0 0,-3 0 0 0 0,3-1-18 0 0,-1 1-1 0 0,0 0 0 0 0,1 0 1 0 0,0 0-1 0 0,-1-1 1 0 0,1 1-1 0 0,-1 0 1 0 0,1-1-1 0 0,0 1 0 0 0,0 0 1 0 0,0-1-1 0 0,0 1 1 0 0,0 0-1 0 0,0-1 0 0 0,0 1 1 0 0,0 0-1 0 0,1-1 1 0 0,-1 1-1 0 0,1-3 1 0 0,6-13-1158 0 0,2-3-342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99 224 3679 0 0,'0'0'284'0'0,"-7"5"56"0"0,-4 5 4606 0 0,-14 17-1 0 0,19-20-4554 0 0,1 0 0 0 0,0 0 1 0 0,0 0-1 0 0,1 1 0 0 0,0-1 0 0 0,-6 17 1 0 0,-6 20 2868 0 0,20-54-2614 0 0,5-6-562 0 0,0 0 1 0 0,2 1-1 0 0,-1 1 0 0 0,18-17 0 0 0,-18 18-83 0 0,2 1-43 0 0,1-1 1 0 0,-1 2-1 0 0,2 0 1 0 0,0 1 0 0 0,0 0-1 0 0,16-8 1 0 0,-2 4-18 0 0,0 1 0 0 0,44-14 0 0 0,-68 25 79 0 0,0 1 0 0 0,-1 0 0 0 0,1 0 0 0 0,0 1 0 0 0,0-1 0 0 0,0 1 0 0 0,0-1 0 0 0,0 1 0 0 0,0 0 0 0 0,0 1 0 0 0,0-1 0 0 0,0 1 0 0 0,0 0 0 0 0,7 2 0 0 0,-10-2-3 0 0,0 0 1 0 0,0 0 0 0 0,1 0-1 0 0,-1 0 1 0 0,0 0 0 0 0,0 0-1 0 0,0 0 1 0 0,0 0-1 0 0,0 1 1 0 0,0-1 0 0 0,0 0-1 0 0,-1 1 1 0 0,1-1 0 0 0,0 1-1 0 0,-1-1 1 0 0,1 2-1 0 0,4 24 261 0 0,-5-20-243 0 0,-1 0 1 0 0,0 1-1 0 0,0-1 0 0 0,0 1 0 0 0,-1-1 0 0 0,0 0 1 0 0,-1 0-1 0 0,0 0 0 0 0,-6 13 0 0 0,5-13-62 0 0,0 0 1 0 0,-1-1-1 0 0,0 1 0 0 0,0-1 1 0 0,0 0-1 0 0,0 0 0 0 0,-1 0 1 0 0,0-1-1 0 0,-1 0 0 0 0,1 0 1 0 0,-1 0-1 0 0,0-1 0 0 0,0 0 1 0 0,-10 4-1 0 0,15-7-43 0 0,1-3 15 0 0,0 1 52 0 0,0 0 1 0 0,1-1 0 0 0,-1 1-1 0 0,0-1 1 0 0,1 1 0 0 0,-1-1-1 0 0,1 1 1 0 0,0-1 0 0 0,0 1-1 0 0,-1-1 1 0 0,1 1 0 0 0,0-1-1 0 0,0 1 1 0 0,0-1 0 0 0,1 1-1 0 0,-1-1 1 0 0,0 1 0 0 0,1-1-1 0 0,-1 1 1 0 0,1-1-1 0 0,-1 1 1 0 0,1-1 0 0 0,-1 1-1 0 0,1 0 1 0 0,0-1 0 0 0,2-1-1 0 0,3-6-78 0 0,0 0-1 0 0,15-14 1 0 0,-14 15 18 0 0,21-22-44 0 0,1 1-1 0 0,1 1 1 0 0,2 2-1 0 0,1 1 1 0 0,1 2 0 0 0,65-35-1 0 0,-85 52 196 0 0,0 1 0 0 0,0 0 0 0 0,0 1 0 0 0,1 0-1 0 0,27-2 1 0 0,-32 5-36 0 0,1 0-1 0 0,-1 1 1 0 0,0 0-1 0 0,1 1 0 0 0,-1 0 1 0 0,0 1-1 0 0,0 0 1 0 0,1 0-1 0 0,10 5 1 0 0,-11-1-24 0 0,2 3 40 0 0,-10-4-74 0 0,-2-3 10 0 0,1 1 7 0 0,-1 1 0 0 0,1-1 0 0 0,0 1 1 0 0,-1-1-1 0 0,0 1 0 0 0,0-1 0 0 0,0 0 0 0 0,0 1 0 0 0,-1-1 0 0 0,1 1 0 0 0,-1-1 0 0 0,0 0 0 0 0,-2 6 0 0 0,-2 5 95 0 0,-13 24 0 0 0,11-25-89 0 0,-6 14-7 0 0,-5 9 50 0 0,-2 0 0 0 0,-26 37 0 0 0,6-9-1099 0 0,39-63 43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314 151 7367 0 0,'0'0'568'0'0,"1"-1"-373"0"0,4-1 751 0 0,-1-1 0 0 0,0 0 0 0 0,0 0 0 0 0,0-1 0 0 0,-1 1 0 0 0,1-1 0 0 0,-1 0 0 0 0,0 0 0 0 0,0 0 0 0 0,4-8 0 0 0,-5 7-659 0 0,1-1 0 0 0,-1 1 1 0 0,0-1-1 0 0,-1 0 0 0 0,1 0 0 0 0,-1 0 1 0 0,0 0-1 0 0,-1 0 0 0 0,1-6 0 0 0,-2 5-196 0 0,1 6-87 0 0,0 0 0 0 0,0 0 0 0 0,0-1 0 0 0,-1 1-1 0 0,1 0 1 0 0,0 0 0 0 0,-1 0 0 0 0,1 0 0 0 0,-1 0 0 0 0,0 0-1 0 0,1 0 1 0 0,-1 0 0 0 0,0 0 0 0 0,1 0 0 0 0,-1 1 0 0 0,0-1 0 0 0,0 0-1 0 0,0 0 1 0 0,0 1 0 0 0,-1-2 0 0 0,-1 0-9 0 0,1 1-9 0 0,0 0 0 0 0,0 0 0 0 0,-1-1 1 0 0,1 1-1 0 0,0 1 0 0 0,0-1 0 0 0,-1 0 0 0 0,1 1 0 0 0,-1-1 0 0 0,1 1 0 0 0,-1 0 0 0 0,1 0 0 0 0,-1-1 1 0 0,1 2-1 0 0,0-1 0 0 0,-1 0 0 0 0,1 0 0 0 0,-1 1 0 0 0,1 0 0 0 0,-5 1 0 0 0,-4 3-25 0 0,-1 0-1 0 0,1 0 0 0 0,-10 7 0 0 0,7-4 9 0 0,-12 9 15 0 0,0 1 1 0 0,1 0-1 0 0,1 2 1 0 0,-31 33-1 0 0,40-37 46 0 0,-21 28 0 0 0,33-40-15 0 0,0 1 0 0 0,0 0 1 0 0,0 0-1 0 0,1 0 0 0 0,-1 0 0 0 0,1 0 0 0 0,0 1 0 0 0,1-1 0 0 0,0 1 0 0 0,-1-1 0 0 0,1 10 1 0 0,0-13-9 0 0,1 0 0 0 0,0 0 1 0 0,0-1-1 0 0,1 1 0 0 0,-1 0 1 0 0,0 0-1 0 0,1 0 0 0 0,-1-1 1 0 0,1 1-1 0 0,-1 0 0 0 0,1 0 1 0 0,0-1-1 0 0,-1 1 0 0 0,1-1 1 0 0,0 1-1 0 0,0 0 0 0 0,0-1 1 0 0,1 0-1 0 0,1 3 0 0 0,-1-3 4 0 0,0 0 0 0 0,-1 0-1 0 0,1 0 1 0 0,0-1 0 0 0,0 1-1 0 0,0 0 1 0 0,0-1 0 0 0,0 0-1 0 0,0 1 1 0 0,0-1 0 0 0,0 0-1 0 0,0 0 1 0 0,0 0 0 0 0,0 0 0 0 0,2-1-1 0 0,6-1 6 0 0,0 0 1 0 0,1-1-1 0 0,-2-1 0 0 0,1 1 0 0 0,13-8 0 0 0,-14 6-34 0 0,5-2-28 0 0,0 0 0 0 0,17-13 0 0 0,-26 16-73 0 0,0 0 0 0 0,0-1 0 0 0,0 0 0 0 0,0 0 0 0 0,-1 0 1 0 0,0 0-1 0 0,0-1 0 0 0,6-11 0 0 0,-9 16 299 0 0,-3 2-154 0 0,0 1 0 0 0,1-1 0 0 0,-1 1 0 0 0,1-1 0 0 0,-1 1 0 0 0,1 0 0 0 0,-2 2 0 0 0,1-1-20 0 0,0-1-2 0 0,0 0 0 0 0,0 0 0 0 0,0 0 1 0 0,1 0-1 0 0,-1 1 0 0 0,1-1 0 0 0,0 1 0 0 0,0-1 0 0 0,-1 1 0 0 0,2-1 0 0 0,-1 1 0 0 0,-1 4 1 0 0,3 1 5 0 0,3 0-134 0 0,-3-7-6 0 0,-1-1 0 0 0,1 1 0 0 0,-1-1 0 0 0,1 1 1 0 0,-1-1-1 0 0,1 1 0 0 0,-1-1 0 0 0,1 1 0 0 0,0-1 0 0 0,-1 0 0 0 0,1 1 0 0 0,0-1 0 0 0,-1 0 0 0 0,1 0 0 0 0,0 1 0 0 0,-1-1 0 0 0,1 0 1 0 0,0 0-1 0 0,-1 0 0 0 0,1 0 0 0 0,0 0 0 0 0,0 0 0 0 0,-1 0 0 0 0,1 0 0 0 0,0 0 0 0 0,0 0 0 0 0,11-3-6222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12351 0 0,'0'0'1119'0'0,"-1"1"-923"0"0,-1 4 82 0 0,0 0 0 0 0,-1-1 1 0 0,2 1-1 0 0,-1 0 0 0 0,0 0 0 0 0,1 0 0 0 0,0 1 0 0 0,0-1 1 0 0,1 0-1 0 0,-1 0 0 0 0,1 0 0 0 0,0 1 0 0 0,1-1 0 0 0,-1 0 1 0 0,1 0-1 0 0,0 1 0 0 0,0-1 0 0 0,1 0 0 0 0,-1 0 1 0 0,1 0-1 0 0,3 4 0 0 0,0 2 18 0 0,1 0-1 0 0,1-1 1 0 0,0 0 0 0 0,0 0-1 0 0,1-1 1 0 0,0 0 0 0 0,1 0-1 0 0,10 8 1 0 0,-5-6-149 0 0,26 17-1 0 0,-33-25-529 0 0,-1 1-1 0 0,1-1 1 0 0,-1 0-1 0 0,1-1 1 0 0,0 0 0 0 0,0 0-1 0 0,8 1 1 0 0,-3-2-1085 0 0,0-5-18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13935 0 0,'0'0'1262'0'0,"-7"4"-1012"0"0,-2 3 5 0 0,0 0 0 0 0,1 1 0 0 0,-1 0 0 0 0,2 0 0 0 0,-14 18-1 0 0,-29 52 2077 0 0,34-50-1944 0 0,9-17-176 0 0,-33 56 516 0 0,-3-1 1 0 0,-62 72-1 0 0,43-71-724 0 0,-48 56-389 0 0,94-102 114 0 0,1 0 0 0 0,0 2-1 0 0,2-1 1 0 0,-13 28 0 0 0,23-43 99 0 0,0 1 0 0 0,1-1 0 0 0,0 1 0 0 0,0-1 0 0 0,-1 12 0 0 0,4 4-5583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15119 0 0,'0'0'694'0'0,"-1"1"-22"0"0,-8 14-523 0 0,0 0 0 0 0,2 0 0 0 0,-1 1 0 0 0,2 0 0 0 0,-6 20 1 0 0,8-25 13 0 0,-19 59 271 0 0,-39 104 401 0 0,-14-5-362 0 0,-15-9-380 0 0,63-117-54 0 0,-52 63-1 0 0,66-90-31 0 0,-3 5 23 0 0,0-2 0 0 0,-2 0 1 0 0,-28 22-1 0 0,46-40-26 0 0,-1 1 1 0 0,0-1-1 0 0,0 0 0 0 0,0 0 0 0 0,0 0 0 0 0,0 0 1 0 0,0-1-1 0 0,0 1 0 0 0,0 0 0 0 0,0-1 1 0 0,0 1-1 0 0,0-1 0 0 0,0 0 0 0 0,-1 0 0 0 0,-2 0 1 0 0,4 0-6 0 0,-1 0 1 0 0,1-1 0 0 0,0 1 0 0 0,0-1-1 0 0,0 1 1 0 0,0-1 0 0 0,0 0 0 0 0,0 0-1 0 0,0 1 1 0 0,0-1 0 0 0,0 0 0 0 0,0 0-1 0 0,0 0 1 0 0,1 0 0 0 0,-1 0 0 0 0,0 0-1 0 0,1 0 1 0 0,-1 0 0 0 0,0 0 0 0 0,1 0-1 0 0,0 0 1 0 0,-1-1 0 0 0,1 1-1 0 0,0 0 1 0 0,-1 0 0 0 0,1 0 0 0 0,0-1-1 0 0,0-1 1 0 0,-1-3-51 0 0,1-1 0 0 0,1 0 0 0 0,-1 1 0 0 0,1-1 0 0 0,0 1 0 0 0,0-1 0 0 0,1 1 0 0 0,0 0 0 0 0,0-1 0 0 0,1 1 0 0 0,-1 0 0 0 0,1 0 0 0 0,0 1 0 0 0,5-7 0 0 0,1-1-38 0 0,1 0-1 0 0,0 1 1 0 0,1 0 0 0 0,21-18-1 0 0,-11 14 109 0 0,1 1-1 0 0,0 1 0 0 0,1 0 1 0 0,0 2-1 0 0,2 1 1 0 0,-1 1-1 0 0,1 1 1 0 0,0 1-1 0 0,1 1 0 0 0,30-3 1 0 0,-48 8 31 0 0,1 1 0 0 0,-1 1 0 0 0,1-1 0 0 0,0 1 0 0 0,-1 1 0 0 0,1 0 0 0 0,-1 0 0 0 0,15 4 1 0 0,-20-4 2 0 0,0 1 0 0 0,0-1 0 0 0,0 0 0 0 0,0 1 0 0 0,0 0 0 0 0,0 0 0 0 0,0 0 0 0 0,-1 0 1 0 0,1 0-1 0 0,-1 0 0 0 0,1 1 0 0 0,-1 0 0 0 0,0-1 0 0 0,0 1 0 0 0,0 0 0 0 0,-1 0 1 0 0,1 0-1 0 0,-1 0 0 0 0,1 0 0 0 0,-1 0 0 0 0,0 0 0 0 0,0 0 0 0 0,0 1 0 0 0,0 5 1 0 0,0-1 31 0 0,-1 0 1 0 0,0 1 0 0 0,0-1-1 0 0,-1 0 1 0 0,0 0 0 0 0,-1 0-1 0 0,0 0 1 0 0,0 0 0 0 0,-1-1 0 0 0,1 1-1 0 0,-2 0 1 0 0,1-1 0 0 0,-1 0-1 0 0,0 0 1 0 0,-1 0 0 0 0,-9 11-1 0 0,4-6 21 0 0,0-1-1 0 0,-1 0 1 0 0,-1-1-1 0 0,0 0 0 0 0,0 0 1 0 0,-1-1-1 0 0,-27 13 0 0 0,15-10-180 0 0,0-1 0 0 0,-1-2-1 0 0,0 0 1 0 0,0-2 0 0 0,-1-1-1 0 0,0-1 1 0 0,-38 3 0 0 0,56-8-48 0 0,0 0-1 0 0,-16-3 1 0 0,23 3 83 0 0,0-1 0 0 0,-1 1 1 0 0,1 0-1 0 0,0-1 0 0 0,0 0 0 0 0,0 0 0 0 0,0 1 1 0 0,0-1-1 0 0,0 0 0 0 0,0 0 0 0 0,0-1 0 0 0,0 1 0 0 0,0 0 1 0 0,1-1-1 0 0,-1 1 0 0 0,-2-4 0 0 0,3 4-49 0 0,1 0-1 0 0,0 0 1 0 0,-1 0-1 0 0,1 0 1 0 0,0-1-1 0 0,0 1 1 0 0,0 0-1 0 0,-1 0 1 0 0,1 0-1 0 0,1 0 1 0 0,-1 0-1 0 0,0 0 1 0 0,0-1 0 0 0,0 1-1 0 0,0 0 1 0 0,1 0-1 0 0,-1 0 1 0 0,1 0-1 0 0,-1 0 1 0 0,2-2-1 0 0,14-20-2010 0 0,-14 21 1943 0 0,14-17-1251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152 125 8751 0 0,'0'0'794'0'0,"1"1"-652"0"0,5 4 753 0 0,1-1-1 0 0,-1-1 0 0 0,1 1 0 0 0,0-1 0 0 0,0 0 1 0 0,0-1-1 0 0,0 1 0 0 0,0-1 0 0 0,0-1 0 0 0,12 2 0 0 0,-12-3-612 0 0,-1 0-1 0 0,1-1 0 0 0,0 1 1 0 0,9-3-1 0 0,22-6 851 0 0,50-19 0 0 0,-75 23-1108 0 0,0 0 1 0 0,0-2 0 0 0,-1 1-1 0 0,0-1 1 0 0,-1-1 0 0 0,1 0-1 0 0,13-13 1 0 0,-9 0-104 0 0,-15 20-27 0 0,-6-17-410 0 0,3 17 475 0 0,1 0 1 0 0,0 0 0 0 0,0 0-1 0 0,0 0 1 0 0,-1 1 0 0 0,1-1-1 0 0,0 0 1 0 0,-1 0 0 0 0,1 1-1 0 0,-1-1 1 0 0,1 1 0 0 0,-1 0-1 0 0,1-1 1 0 0,-1 1 0 0 0,1 0-1 0 0,-1 0 1 0 0,1 0 0 0 0,-1 0-1 0 0,1 0 1 0 0,-1 0-1 0 0,1 0 1 0 0,-3 1 0 0 0,-5 1-27 0 0,1 0 0 0 0,-14 5 0 0 0,19-6 49 0 0,-53 23-33 0 0,0 2 0 0 0,2 2 0 0 0,2 2-1 0 0,-69 53 1 0 0,120-82 51 0 0,-18 12 0 0 0,1 2 0 0 0,-21 21 0 0 0,35-33 0 0 0,0 1 0 0 0,1 0 0 0 0,0 0 0 0 0,0 0 0 0 0,0 0 0 0 0,1 0 0 0 0,-1 1 0 0 0,1-1 0 0 0,0 1 0 0 0,0 0 0 0 0,0 0 0 0 0,1-1 0 0 0,0 1 0 0 0,0 0 0 0 0,0 0 0 0 0,0 0 0 0 0,1 6 0 0 0,0-9 3 0 0,1 1 0 0 0,-1-1 0 0 0,1 0 0 0 0,-1 0 0 0 0,1 1 0 0 0,0-1 0 0 0,0 0 0 0 0,0 0 0 0 0,0 0 0 0 0,0 0 0 0 0,0 0 0 0 0,1 0 0 0 0,-1 0 0 0 0,4 2 0 0 0,-2-1 9 0 0,0 0 1 0 0,0-1 0 0 0,1 0-1 0 0,0 1 1 0 0,-1-2 0 0 0,1 1-1 0 0,7 2 1 0 0,2 0 33 0 0,1-1-1 0 0,1 0 1 0 0,24 1-1 0 0,7-3-159 0 0,1-2 0 0 0,-1-2 0 0 0,0-2 0 0 0,58-14 0 0 0,-57 6-2802 0 0,-28 7-3742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 2759 0 0,'2'0'2711'0'0,"11"-2"4774"0"0,-13 2-7385 0 0,0 0 1 0 0,0 0-1 0 0,1 0 1 0 0,-1 0-1 0 0,0 1 1 0 0,0-1-1 0 0,0 0 1 0 0,0 0-1 0 0,0 0 1 0 0,0 1-1 0 0,0-1 1 0 0,1 0-1 0 0,-1 0 1 0 0,0 0-1 0 0,0 1 1 0 0,0-1-1 0 0,0 0 1 0 0,0 0-1 0 0,0 0 1 0 0,0 1-1 0 0,0-1 1 0 0,0 0-1 0 0,0 0 1 0 0,0 0 0 0 0,0 1-1 0 0,0-1 1 0 0,0 0-1 0 0,0 0 1 0 0,-1 0-1 0 0,1 1 1 0 0,0-1-1 0 0,0 0 1 0 0,0 0-1 0 0,0 0 1 0 0,0 0-1 0 0,0 1 1 0 0,0-1-1 0 0,-1 0 1 0 0,1 0-1 0 0,-6 11 94 0 0,0 0 0 0 0,-1 0 0 0 0,-12 13 0 0 0,-2 4-10 0 0,8-9-37 0 0,-25 34 1298 0 0,-39 76 1 0 0,74-123-1314 0 0,0 1 1 0 0,0-1-1 0 0,1 1 1 0 0,0 0-1 0 0,1 0 1 0 0,-1 0-1 0 0,1 0 1 0 0,0 0 0 0 0,1 9-1 0 0,0-14-95 0 0,0 0-1 0 0,1 0 0 0 0,-1 0 0 0 0,0 0 1 0 0,1 0-1 0 0,-1 0 0 0 0,1 0 1 0 0,0 0-1 0 0,0 0 0 0 0,0 0 1 0 0,0-1-1 0 0,0 1 0 0 0,0 0 1 0 0,0-1-1 0 0,2 3 0 0 0,-1-3-10 0 0,0 0 0 0 0,0 1 0 0 0,-1-1 0 0 0,1 0 1 0 0,0 0-1 0 0,0-1 0 0 0,0 1 0 0 0,0 0 0 0 0,0-1 0 0 0,0 1 0 0 0,0-1 0 0 0,1 0 0 0 0,-1 1 0 0 0,0-1 0 0 0,0 0 0 0 0,0 0 0 0 0,4-1 0 0 0,4-1 77 0 0,1 0 0 0 0,-1 0 0 0 0,0-1 0 0 0,0 0 0 0 0,12-6 0 0 0,48-27 60 0 0,-58 30-181 0 0,34-21-67 0 0,79-59 0 0 0,-100 65-86 0 0,0-1 0 0 0,-2 0 1 0 0,0-2-1 0 0,24-34 0 0 0,-42 52 93 0 0,5-8-179 0 0,-11 12 154 0 0,-6 7 61 0 0,-5 7 53 0 0,0 1 0 0 0,0 1 0 0 0,1 0 0 0 0,-12 20 0 0 0,4-7-2 0 0,4-7 1 0 0,-21 34 60 0 0,32-48-63 0 0,1 0 0 0 0,0 0 0 0 0,0 1 0 0 0,1-1-1 0 0,0 1 1 0 0,-3 12 0 0 0,5-7 4 0 0,1-10-12 0 0,-1 0 0 0 0,1 0-1 0 0,0 0 1 0 0,0 0 0 0 0,0-1 0 0 0,0 1 0 0 0,0 0 0 0 0,0-1 0 0 0,0 1 0 0 0,0 0-1 0 0,1-1 1 0 0,-1 0 0 0 0,1 1 0 0 0,-1-1 0 0 0,4 2 0 0 0,-1 0-274 0 0,0-1 0 0 0,0 0 0 0 0,0 0 0 0 0,1-1 0 0 0,8 3 0 0 0,1-1-1260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70 313 7831 0 0,'0'0'603'0'0,"-7"5"-374"0"0,-3 2 3134 0 0,-1-1 0 0 0,-16 7 1 0 0,26-12-2842 0 0,-7-5 937 0 0,7 2-1415 0 0,0 0 0 0 0,1 0 0 0 0,-1-1 0 0 0,0 1 0 0 0,1 0 0 0 0,-1-1 0 0 0,1 1 0 0 0,0 0 1 0 0,0-1-1 0 0,0 1 0 0 0,0-1 0 0 0,0 1 0 0 0,0 0 0 0 0,1-1 0 0 0,-1 1 0 0 0,1 0 0 0 0,-1-1 0 0 0,1 1 0 0 0,0 0 0 0 0,0 0 0 0 0,0-1 1 0 0,2-1-1 0 0,4-8-37 0 0,1 1 1 0 0,16-19-1 0 0,-15 20 14 0 0,79-79-559 0 0,-66 69 411 0 0,-5 5-41 0 0,0 1 0 0 0,1 0 1 0 0,37-20-1 0 0,-44 28 249 0 0,-1 1-1 0 0,1 0 1 0 0,1 1 0 0 0,-1 0 0 0 0,0 1 0 0 0,1 0 0 0 0,0 1 0 0 0,-1 0-1 0 0,14 0 1 0 0,-23 2-22 0 0,0 0 1 0 0,0 0-1 0 0,0 0 0 0 0,0 0 0 0 0,1 1 0 0 0,-1-1 0 0 0,0 0 1 0 0,0 1-1 0 0,0 0 0 0 0,0 0 0 0 0,0-1 0 0 0,0 1 0 0 0,0 0 1 0 0,0 0-1 0 0,0 1 0 0 0,-1-1 0 0 0,1 0 0 0 0,0 1 0 0 0,-1-1 1 0 0,1 1-1 0 0,-1-1 0 0 0,1 1 0 0 0,1 2 0 0 0,-2-1 1 0 0,0 1-1 0 0,0-1 1 0 0,0 0-1 0 0,0 0 1 0 0,0 1-1 0 0,-1-1 0 0 0,1 1 1 0 0,-1-1-1 0 0,0 0 1 0 0,0 1-1 0 0,0-1 1 0 0,-1 1-1 0 0,1-1 1 0 0,-2 5-1 0 0,-7 23 55 0 0,-1-1-1 0 0,-1-1 0 0 0,-19 36 1 0 0,12-28-192 0 0,-3 3-2450 0 0,18-33 707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9671 0 0,'0'0'748'0'0,"0"2"-265"0"0,-5 10 839 0 0,-1 0 0 0 0,0 0 0 0 0,0 0 0 0 0,-14 17 0 0 0,2-1-939 0 0,-117 215 2188 0 0,93-150-1934 0 0,-29 56-160 0 0,50-110-359 0 0,-44 62-1 0 0,43-72-955 0 0,21-28 16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5983 0 0,'2'-1'2876'0'0,"21"-19"4983"0"0,-15 14-6769 0 0,1 0-1 0 0,14-7 0 0 0,59-35 1075 0 0,-50 28-1628 0 0,37-17 0 0 0,-19 15-264 0 0,6-1-366 0 0,-2-3 0 0 0,85-54 0 0 0,-95 47-4883 0 0,-35 24-1827 0 0</inkml:trace>
  <inkml:trace contextRef="#ctx0" brushRef="#br0" timeOffset="1">153 226 14367 0 0,'-3'12'509'0'0,"0"-1"0"0"0,1 0 0 0 0,0 1 0 0 0,0 0 0 0 0,1 12 0 0 0,1-19-266 0 0,0-1-1 0 0,1 1 1 0 0,-1-1-1 0 0,1 0 1 0 0,0 1-1 0 0,0-1 1 0 0,0 0-1 0 0,1 0 1 0 0,-1 0-1 0 0,1 0 0 0 0,0 0 1 0 0,1 0-1 0 0,-1-1 1 0 0,0 1-1 0 0,1 0 1 0 0,5 5-1 0 0,-2-5-96 0 0,-1 0-1 0 0,1 0 1 0 0,0 0 0 0 0,0 0-1 0 0,1-1 1 0 0,-1 0-1 0 0,1-1 1 0 0,-1 1 0 0 0,1-1-1 0 0,0 0 1 0 0,0-1-1 0 0,0 0 1 0 0,0 0 0 0 0,0 0-1 0 0,0-1 1 0 0,7 0-1 0 0,0-1-528 0 0,-1-1 0 0 0,0 0-1 0 0,0-1 1 0 0,0 0-1 0 0,0-1 1 0 0,0 0 0 0 0,20-10-1 0 0,-15 4-1384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3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20735 0 0,'0'0'2248'0'0,"-10"2"-2248"0"0,-1-1 1216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14279 0 0,'0'0'1666'0'0,"2"0"-696"0"0,9 4-213 0 0,1-1 1 0 0,-1 0-1 0 0,1 0 0 0 0,0-2 0 0 0,0 1 0 0 0,0-2 0 0 0,21 0 0 0 0,88-16 532 0 0,-73 8-396 0 0,105-18 240 0 0,81-10-1094 0 0,-229 35-242 0 0,5 0-608 0 0,0 0 0 0 0,-1 0 0 0 0,1 1 1 0 0,0 1-1 0 0,19 2 0 0 0,-20 0-840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32 257 8287 0 0,'0'0'639'0'0,"-4"8"-390"0"0,-24 43 13424 0 0,31-51-13650 0 0,0 0-1 0 0,-1-1 0 0 0,1 1 0 0 0,0-1 0 0 0,-1 0 0 0 0,1 0 0 0 0,-1 0 0 0 0,1 0 0 0 0,-1 0 0 0 0,1 0 0 0 0,3-3 0 0 0,23-22 207 0 0,-21 19-212 0 0,77-82-455 0 0,-54 55-69 0 0,37-33 0 0 0,-56 57 429 0 0,0 0 1 0 0,1 1 0 0 0,0 1-1 0 0,0 0 1 0 0,1 1-1 0 0,-1 0 1 0 0,20-5-1 0 0,-26 9 98 0 0,0 1 0 0 0,0 1 0 0 0,0 0 0 0 0,0 0 0 0 0,0 0-1 0 0,13 1 1 0 0,-18 0 7 0 0,-1 0 1 0 0,1 0-1 0 0,-1 0 0 0 0,1 0 0 0 0,-1 1 0 0 0,1-1 0 0 0,-1 0 0 0 0,0 1 0 0 0,1-1 0 0 0,-1 1 1 0 0,0 0-1 0 0,1-1 0 0 0,-1 1 0 0 0,0 0 0 0 0,0 0 0 0 0,0 0 0 0 0,0 0 0 0 0,0 0 0 0 0,0 0 1 0 0,0 0-1 0 0,0 0 0 0 0,0 0 0 0 0,0 1 0 0 0,0-1 0 0 0,-1 0 0 0 0,1 1 0 0 0,0-1 0 0 0,-1 0 1 0 0,0 1-1 0 0,1-1 0 0 0,-1 1 0 0 0,0-1 0 0 0,1 0 0 0 0,-1 1 0 0 0,0-1 0 0 0,0 1 0 0 0,0-1 1 0 0,0 1-1 0 0,-1-1 0 0 0,1 3 0 0 0,-2 5 13 0 0,0 1 1 0 0,0-1-1 0 0,-1 0 1 0 0,0 0-1 0 0,-5 9 0 0 0,-25 45 228 0 0,14-28-205 0 0,11-21-32 0 0,5-10-43 0 0,0 0 0 0 0,1 1 0 0 0,0-1-1 0 0,0 1 1 0 0,0 0 0 0 0,1-1 0 0 0,-1 1 0 0 0,0 8-1 0 0,2-11-764 0 0,5 4-2503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 12871 0 0,'1'0'588'0'0,"23"-10"136"0"0,-13 7 3812 0 0,-10 13-3650 0 0,-2-5-822 0 0,0 0 1 0 0,-1-1-1 0 0,0 1 1 0 0,0-1-1 0 0,0 1 1 0 0,0-1 0 0 0,-1 0-1 0 0,1 0 1 0 0,-1 0-1 0 0,-6 6 1 0 0,-4 8-53 0 0,-7 11 46 0 0,1 1 0 0 0,2 1 0 0 0,-16 41 0 0 0,32-69-2 0 0,0 0-1 0 0,0-1 1 0 0,0 1-1 0 0,1 0 1 0 0,-1 0-1 0 0,1-1 1 0 0,0 1-1 0 0,0 0 1 0 0,0 0 0 0 0,0 0-1 0 0,0 0 1 0 0,1-1-1 0 0,-1 1 1 0 0,1 0-1 0 0,0 0 1 0 0,0-1-1 0 0,0 1 1 0 0,0-1-1 0 0,0 1 1 0 0,1-1-1 0 0,-1 1 1 0 0,1-1 0 0 0,-1 0-1 0 0,1 1 1 0 0,3 2-1 0 0,-2-3 12 0 0,-1 1 0 0 0,1-1 0 0 0,0 0-1 0 0,0-1 1 0 0,0 1 0 0 0,0 0 0 0 0,0-1-1 0 0,1 0 1 0 0,-1 1 0 0 0,0-1 0 0 0,1 0 0 0 0,-1-1-1 0 0,1 1 1 0 0,-1-1 0 0 0,1 0 0 0 0,-1 1 0 0 0,1-1-1 0 0,-1-1 1 0 0,0 1 0 0 0,7-2 0 0 0,-5 1-34 0 0,1-2 0 0 0,-1 1 0 0 0,1 0 0 0 0,-1-1 0 0 0,0 0 1 0 0,0 0-1 0 0,0-1 0 0 0,0 0 0 0 0,-1 1 0 0 0,1-1 0 0 0,-1-1 0 0 0,0 1 0 0 0,5-7 0 0 0,-1-1 51 0 0,0 0 0 0 0,-1 0-1 0 0,0 0 1 0 0,8-21-1 0 0,-10 18-189 0 0,0-1-1 0 0,0 0 1 0 0,2-20-1 0 0,-6 28 41 0 0,0 1 0 0 0,-1-1 0 0 0,1 0-1 0 0,-2 0 1 0 0,1 1 0 0 0,-1-1 0 0 0,0 0 0 0 0,0 1-1 0 0,-4-9 1 0 0,-8-5-742 0 0,12 20 480 0 0,1 0 0 0 0,-1 0 0 0 0,0 0 1 0 0,0 0-1 0 0,0 0 0 0 0,0 0 0 0 0,0 0 1 0 0,0 0-1 0 0,0 1 0 0 0,-1-1 1 0 0,1 1-1 0 0,0-1 0 0 0,0 0 0 0 0,0 1 1 0 0,-1 0-1 0 0,-1-1 0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9671 0 0,'0'0'7908'0'0,"0"2"-7172"0"0,6 105 2503 0 0,-7-90-2683 0 0,-4 27 0 0 0,0-2 178 0 0,5-41-685 0 0,0 0 0 0 0,0 0 0 0 0,0 1 0 0 0,0-1-1 0 0,0 0 1 0 0,0 0 0 0 0,0 0 0 0 0,0 0 0 0 0,1 0-1 0 0,-1 0 1 0 0,0 0 0 0 0,1 1 0 0 0,-1-1-1 0 0,1 0 1 0 0,-1 0 0 0 0,1 0 0 0 0,-1 0 0 0 0,1-1-1 0 0,0 1 1 0 0,0 0 0 0 0,1 1 0 0 0,-1-1-4 0 0,1 0 1 0 0,0 0-1 0 0,-1 0 0 0 0,1 0 1 0 0,0-1-1 0 0,0 1 1 0 0,0 0-1 0 0,0-1 0 0 0,-1 0 1 0 0,1 1-1 0 0,4-1 1 0 0,1 0 33 0 0,0 0 0 0 0,0-1 1 0 0,1 0-1 0 0,-1 0 1 0 0,13-5-1 0 0,-6 1-34 0 0,1-2 0 0 0,-1 0 0 0 0,0 0 0 0 0,0-1-1 0 0,-1-1 1 0 0,15-13 0 0 0,-10 7-207 0 0,-1-1-1 0 0,0-1 1 0 0,20-28-1 0 0,-36 44 32 0 0,-1 3-333 0 0,0 8 476 0 0,1 0 0 0 0,0-1 0 0 0,1 1-1 0 0,0 0 1 0 0,0-1 0 0 0,1 1 0 0 0,0-1-1 0 0,1 0 1 0 0,0 0 0 0 0,1 0 0 0 0,-1-1-1 0 0,2 1 1 0 0,-1-1 0 0 0,11 12-1 0 0,-14-18 38 0 0,0 0 0 0 0,0-1-1 0 0,0 1 1 0 0,0 0-1 0 0,1-1 1 0 0,-1 1 0 0 0,0-1-1 0 0,1 0 1 0 0,-1 0-1 0 0,1 0 1 0 0,-1 0 0 0 0,1 0-1 0 0,-1-1 1 0 0,1 1-1 0 0,0-1 1 0 0,-1 0-1 0 0,5 1 1 0 0,-2-2 59 0 0,-1 1 1 0 0,0-1-1 0 0,0 0 0 0 0,0 0 1 0 0,0-1-1 0 0,0 1 0 0 0,0-1 1 0 0,0 0-1 0 0,0 0 0 0 0,3-3 0 0 0,7-4 158 0 0,-2-2-1 0 0,1 0 1 0 0,-2 0-1 0 0,17-21 1 0 0,14-21-538 0 0,43-73 0 0 0,-37 46-6604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5527 0 0,'0'2'423'0'0,"4"18"-339"0"0,-1-10 2313 0 0,-1-1 1 0 0,0 16 2284 0 0,-2-24-4500 0 0,0-1 0 0 0,0 0 0 0 0,0 1 0 0 0,0-1-1 0 0,0 1 1 0 0,0-1 0 0 0,0 0 0 0 0,0 1 0 0 0,1-1-1 0 0,-1 0 1 0 0,0 1 0 0 0,0-1 0 0 0,0 1 0 0 0,0-1-1 0 0,0 0 1 0 0,1 1 0 0 0,-1-1 0 0 0,0 0 0 0 0,0 0 0 0 0,0 1-1 0 0,1-1 1 0 0,-1 0 0 0 0,0 1 0 0 0,1-1 0 0 0,-1 0-1 0 0,0 0 1 0 0,0 0 0 0 0,1 1 0 0 0,-1-1 0 0 0,0 0-1 0 0,1 0 1 0 0,-1 0 0 0 0,0 0 0 0 0,1 0 0 0 0,-1 1 0 0 0,1-1-1 0 0,1 0-32 0 0,-1-1 0 0 0,1 1-1 0 0,-1 0 1 0 0,1 0-1 0 0,-1-1 1 0 0,1 1 0 0 0,0-1-1 0 0,-1 1 1 0 0,2-2 0 0 0,5-2-138 0 0,-1 0 0 0 0,12-9 0 0 0,-4 1 21 0 0,56-47 456 0 0,87-52 1 0 0,-140 101-556 0 0,25-10 1 0 0,-33 17 55 0 0,0 4 11 0 0,-9 0 0 0 0,0 0 0 0 0,0 0 0 0 0,0 0 0 0 0,0 0 0 0 0,0 0 0 0 0,0 0 0 0 0,0 0 0 0 0,-1 0 0 0 0,1 1 0 0 0,0-1 0 0 0,-1 0 0 0 0,1 1 0 0 0,-1-1 0 0 0,1 0 0 0 0,-1 1 0 0 0,1-1 0 0 0,-1 1 0 0 0,0-1 0 0 0,0 0 0 0 0,0 1 0 0 0,0-1 0 0 0,0 1 0 0 0,-1 2 0 0 0,1 3 0 0 0,-1 1 0 0 0,0-1 0 0 0,-4 10 0 0 0,1-1 13 0 0,-20 69 322 0 0,21-71-277 0 0,1 0-1 0 0,0 0 0 0 0,1 0 0 0 0,1 18 1 0 0,0-28-45 0 0,1 0 0 0 0,0 0 1 0 0,0 0-1 0 0,0 0 0 0 0,0-1 1 0 0,2 5-1 0 0,5 4-13 0 0,-3-10 0 0 0,-3-2 0 0 0,1 1-138 0 0,1 1 0 0 0,0-1 1 0 0,-1 0-1 0 0,1 0 0 0 0,0 0 0 0 0,-1-1 0 0 0,1 1 0 0 0,0-1 0 0 0,0 0 0 0 0,-1 0 1 0 0,1 0-1 0 0,0-1 0 0 0,0 1 0 0 0,6-3 0 0 0,4-1-1802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0,'0'0'423'0'0,"1"2"-278"0"0,0 8 1537 0 0,2-1 0 0 0,-1 1 0 0 0,1 0 1 0 0,7 15-1 0 0,-3-11-304 0 0,1-1 1 0 0,12 19-1 0 0,8 2-384 0 0,37 38 1 0 0,-43-50-659 0 0,-10-10-206 0 0,106 117 1388 0 0,-95-101-878 0 0,-2 1 1 0 0,33 58-1 0 0,-49-77-482 0 0,0-1-1 0 0,-1 1 1 0 0,0 1 0 0 0,-1-1-1 0 0,0 0 1 0 0,-1 1 0 0 0,0 0-1 0 0,-1-1 1 0 0,0 1 0 0 0,-1 0-1 0 0,0 13 1 0 0,-2-10-31 0 0,-1 0-1 0 0,0 0 1 0 0,0 0-1 0 0,-1-1 1 0 0,-1 0-1 0 0,0 1 1 0 0,-1-2-1 0 0,-9 15 1 0 0,-103 154 82 0 0,109-169-215 0 0,-1-1 0 0 0,0 0 0 0 0,-1 0 0 0 0,-1-1 0 0 0,0 0 1 0 0,0-1-1 0 0,0-1 0 0 0,-27 14 0 0 0,-24 12-7 0 0,55-29-77 0 0,1 1 0 0 0,-1-1 1 0 0,1 1-1 0 0,0 0 1 0 0,-9 11-1 0 0,16-16-70 0 0,-1 0 1 0 0,0 0-1 0 0,0 0 1 0 0,1 0-1 0 0,-1 1 1 0 0,0-1-1 0 0,1 0 0 0 0,-1 1 1 0 0,1-1-1 0 0,0 0 1 0 0,-1 3-1 0 0,1-3 44 0 0,0 0-1234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77 163 2759 0 0,'0'0'192'0'0,"1"-1"-72"0"0,18-17 374 0 0,24-18 0 0 0,-29 25 92 0 0,65-46 3887 0 0,-49 36-2181 0 0,1 3 3304 0 0,-31 22-5442 0 0,0 0 0 0 0,-1 1-1 0 0,0-1 1 0 0,0 1 0 0 0,0-1 0 0 0,-1 0 0 0 0,1 1 0 0 0,-4 5 0 0 0,-22 34 726 0 0,13-24-272 0 0,-61 98 664 0 0,-47 78-1104 0 0,111-178-169 0 0,4-7-2 0 0,1 1-1 0 0,0-1 1 0 0,-7 24 0 0 0,12-34-87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105 226 3223 0 0,'-42'-2'167'0'0,"-20"-5"13420"0"0,61 6-13211 0 0,6-6 2030 0 0,14-5-3799 0 0,-18 12 2122 0 0,11-6-501 0 0,0 0 0 0 0,0 1-1 0 0,1 1 1 0 0,-1 0 0 0 0,1 1-1 0 0,0 0 1 0 0,18-1 0 0 0,95 2 975 0 0,-68 4-876 0 0,192-9 425 0 0,341-53 0 0 0,-209-23-3464 0 0,-337 72-1086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9439 0 0,'-16'6'407'0'0,"0"0"0"0"0,1 0 0 0 0,0 2-1 0 0,0 0 1 0 0,0 0 0 0 0,1 2 0 0 0,0-1 0 0 0,-12 13-1 0 0,-9 11 1322 0 0,-48 55-1 0 0,65-66-776 0 0,-20 30-1 0 0,33-44-698 0 0,0 0-1 0 0,0 0 1 0 0,1 1-1 0 0,1 0 1 0 0,-1-1-1 0 0,1 1 1 0 0,-3 16 0 0 0,6-22-189 0 0,-1 0 1 0 0,1 0-1 0 0,0 0 1 0 0,0 0-1 0 0,0 0 1 0 0,0 0 0 0 0,1 0-1 0 0,-1 0 1 0 0,1 0-1 0 0,0 0 1 0 0,-1 0 0 0 0,1-1-1 0 0,1 1 1 0 0,-1 0-1 0 0,0 0 1 0 0,1-1 0 0 0,-1 1-1 0 0,1-1 1 0 0,3 5-1 0 0,-2-5-16 0 0,0 0-1 0 0,0 0 1 0 0,0 0-1 0 0,0 0 1 0 0,0 0-1 0 0,0-1 0 0 0,0 1 1 0 0,1-1-1 0 0,-1 0 1 0 0,1 0-1 0 0,-1 0 1 0 0,1-1-1 0 0,-1 1 1 0 0,1-1-1 0 0,-1 0 0 0 0,5 0 1 0 0,11-1 69 0 0,1 0 0 0 0,-1-2-1 0 0,0 0 1 0 0,0-2 0 0 0,28-9 0 0 0,88-45 37 0 0,-100 41-137 0 0,34-23-1 0 0,-57 33-45 0 0,-1 0 0 0 0,0-1-1 0 0,-1 0 1 0 0,1-1-1 0 0,-2 0 1 0 0,13-17-1 0 0,-19 22-36 0 0,0 1 0 0 0,0-1 0 0 0,-1 0-1 0 0,0 0 1 0 0,0 1 0 0 0,0-2 0 0 0,2-9-1 0 0,-3 13 41 0 0,-1 1 0 0 0,0-1 0 0 0,0 0 0 0 0,0 0-1 0 0,0 0 1 0 0,0 0 0 0 0,0 0 0 0 0,-1 1 0 0 0,1-1-1 0 0,0 0 1 0 0,-1 0 0 0 0,0 1 0 0 0,1-1 0 0 0,-1 0-1 0 0,0 1 1 0 0,0-1 0 0 0,0 0 0 0 0,0 1 0 0 0,0-1-1 0 0,0 1 1 0 0,0 0 0 0 0,-1-1 0 0 0,1 1 0 0 0,0 0-1 0 0,-4-2 1 0 0,-3-2-63 0 0,0 1-1 0 0,0 0 0 0 0,0 1 1 0 0,-1 0-1 0 0,1 0 0 0 0,-15-2 1 0 0,-57-5-274 0 0,24 3 226 0 0,40 5 72 0 0,1 0-49 0 0,-1-1 1 0 0,1 0-1 0 0,-17-6 0 0 0,32 9 85 0 0,0 0 1 0 0,0 0-1 0 0,0 0 0 0 0,-1-1 1 0 0,1 1-1 0 0,0 0 0 0 0,0 0 1 0 0,0 0-1 0 0,-1 0 1 0 0,1 0-1 0 0,0 0 0 0 0,0 0 1 0 0,0 0-1 0 0,0-1 0 0 0,0 1 1 0 0,-1 0-1 0 0,1 0 1 0 0,0 0-1 0 0,0 0 0 0 0,0 0 1 0 0,0-1-1 0 0,0 1 1 0 0,0 0-1 0 0,0 0 0 0 0,0 0 1 0 0,0 0-1 0 0,0-1 0 0 0,0 1 1 0 0,0 0-1 0 0,-1 0 1 0 0,1 0-1 0 0,0-1 0 0 0,0 1 1 0 0,0 0-1 0 0,0 0 0 0 0,1 0 1 0 0,-1-1-1 0 0,0 1 1 0 0,0 0-1 0 0,0 0 0 0 0,0 0 1 0 0,0 0-1 0 0,0-1 0 0 0,0 1 1 0 0,0 0-1 0 0,0 0 1 0 0,0 0-1 0 0,0 0 0 0 0,1-1 1 0 0,-1 1-1 0 0,0 0 0 0 0,0 0 1 0 0,0 0-1 0 0,9-7-1174 0 0,-8 6 1093 0 0,15-7-1689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4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480 139 8287 0 0,'62'-60'1329'0'0,"22"-18"7421"0"0,-85 79-8325 0 0,-17 18-111 0 0,1 1 1 0 0,2 1-1 0 0,0 0 0 0 0,-23 45 0 0 0,-37 102 269 0 0,68-150-521 0 0,-59 144 235 0 0,-116 269-98 0 0,170-403-185 0 0,-9 18-274 0 0,-52 86 1 0 0,59-111-96 0 0,-1 0 1 0 0,-29 30-1 0 0,37-45 434 0 0,1-1-1159 0 0,9-16-8342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4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 11055 0 0,'-10'0'442'0'0,"-1"2"1"0"0,1-1-1 0 0,-1 1 0 0 0,-15 5 0 0 0,22-5 347 0 0,0-1 1 0 0,0 1 0 0 0,0 0-1 0 0,-6 5 1330 0 0,11-5-2029 0 0,0-1 0 0 0,1 0 1 0 0,-1 0-1 0 0,1 0 0 0 0,-1 0 0 0 0,1 0 0 0 0,-1 0 0 0 0,1 0 0 0 0,0-1 0 0 0,-1 1 0 0 0,3 0 1 0 0,5 1 123 0 0,0 0-1 0 0,0-1 1 0 0,0 0 0 0 0,0 0 0 0 0,0-1 0 0 0,13-1 0 0 0,55-10 578 0 0,-65 9-687 0 0,135-28 751 0 0,12-3-298 0 0,-117 27-431 0 0,77-3 0 0 0,-73 9-385 0 0,67 1 389 0 0,-99 1-1048 0 0,0-1 0 0 0,0 2 0 0 0,-1 0 0 0 0,1 0 0 0 0,24 11 0 0 0,-19-4-2368 0 0,-11-5 1567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2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69 14711 0 0,'0'0'1335'0'0,"0"2"-984"0"0,-1 2-94 0 0,0-1 0 0 0,0 1 0 0 0,-1 0 0 0 0,0 0 0 0 0,1-1 0 0 0,-1 1 1 0 0,0-1-1 0 0,-1 1 0 0 0,1-1 0 0 0,-1 0 0 0 0,1 0 0 0 0,-1 0 0 0 0,-3 3 1 0 0,-8 5 557 0 0,-26 17 0 0 0,11-7-382 0 0,22-16-410 0 0,-69 56 346 0 0,62-49-310 0 0,1 1-1 0 0,0 1 1 0 0,-13 17 0 0 0,24-28-59 0 0,0 0 0 0 0,0 0 0 0 0,1 0 0 0 0,-1 0 0 0 0,1 0 0 0 0,0 0 0 0 0,0 0 0 0 0,0 0 0 0 0,0 1 0 0 0,0 2 0 0 0,3 8 0 0 0,2-10 0 0 0,-3-3 0 0 0,2 1 29 0 0,0 0-1 0 0,0 0 0 0 0,0 0 1 0 0,0 0-1 0 0,0-1 0 0 0,1 1 1 0 0,-1-1-1 0 0,1 0 0 0 0,-1 0 1 0 0,0 0-1 0 0,1 0 0 0 0,-1 0 1 0 0,1-1-1 0 0,0 0 0 0 0,-1 0 1 0 0,1 0-1 0 0,-1 0 0 0 0,1 0 1 0 0,0-1-1 0 0,-1 0 0 0 0,5-1 1 0 0,1 0 69 0 0,1-1 1 0 0,-1 0-1 0 0,-1-1 1 0 0,1 0-1 0 0,0 0 1 0 0,14-11-1 0 0,-19 12-73 0 0,0-1 0 0 0,0 0 0 0 0,0 0 0 0 0,0 0 0 0 0,-1 0 0 0 0,0 0 0 0 0,0-1 0 0 0,0 0-1 0 0,0 1 1 0 0,-1-1 0 0 0,0 0 0 0 0,0 0 0 0 0,0 0 0 0 0,0-1 0 0 0,0-4 0 0 0,1-10 16 0 0,0 0-1 0 0,-2-37 1 0 0,1-2-244 0 0,-1 51-42 0 0,0-8-164 0 0,7-26 1 0 0,-7 38-110 0 0,0 0-1 0 0,0 0 0 0 0,0 1 1 0 0,1-1-1 0 0,-1 1 0 0 0,1-1 1 0 0,0 1-1 0 0,0 0 1 0 0,1 0-1 0 0,-1 0 0 0 0,0 0 1 0 0,6-5-1 0 0,1 3-5692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25 5063 0 0,'-38'42'1620'0'0,"35"-38"-513"0"0,0 0 1 0 0,1 0-1 0 0,-1 1 0 0 0,1-1 0 0 0,-3 6 0 0 0,5-9-910 0 0,0-1 1 0 0,0 1-1 0 0,0 0 1 0 0,-1 0-1 0 0,1-1 1 0 0,0 1-1 0 0,0 0 1 0 0,0-1-1 0 0,0 1 1 0 0,0 0-1 0 0,0 0 1 0 0,0-1-1 0 0,0 1 1 0 0,0 0-1 0 0,1-1 1 0 0,-1 1-1 0 0,0 0 1 0 0,0-1-1 0 0,1 1 1 0 0,-1 0 0 0 0,0-1-1 0 0,1 1 1 0 0,0 0-1 0 0,0 0-76 0 0,0 0 0 0 0,0 0 0 0 0,0 0-1 0 0,0-1 1 0 0,0 1 0 0 0,0 0 0 0 0,1-1 0 0 0,-1 1 0 0 0,0-1-1 0 0,0 1 1 0 0,3-1 0 0 0,1 1 26 0 0,-1 0 1 0 0,1-1-1 0 0,0 1 0 0 0,0-1 0 0 0,8-2 0 0 0,3-1 134 0 0,-1-2 0 0 0,0 0 0 0 0,-1 0 0 0 0,22-12 0 0 0,-4 1-120 0 0,-23 13-170 0 0,-1-1 0 0 0,1 0 1 0 0,-1 0-1 0 0,0-1 1 0 0,0 0-1 0 0,-1-1 0 0 0,1 0 1 0 0,6-7-1 0 0,-13 12-88 0 0,-1 0-59 0 0,1 0 119 0 0,-1 1 0 0 0,0-1 0 0 0,0 0 0 0 0,0 0 0 0 0,1 0 1 0 0,-1 0-1 0 0,0 1 0 0 0,0-1 0 0 0,0 0 0 0 0,0 0 0 0 0,0 0 1 0 0,0 0-1 0 0,0 0 0 0 0,-1 1 0 0 0,1-1 0 0 0,0 0 1 0 0,0 0-1 0 0,-1-1 0 0 0,-7 1 4 0 0,-1 0 0 0 0,1 0 1 0 0,0 0-1 0 0,-1 1 0 0 0,1 1 1 0 0,0-1-1 0 0,-1 1 0 0 0,1 1 1 0 0,0-1-1 0 0,0 1 0 0 0,0 1 0 0 0,-10 4 1 0 0,-14 6-73 0 0,-46 28 0 0 0,74-39 101 0 0,0 0 7 0 0,-26 15 221 0 0,-37 27 0 0 0,59-38-110 0 0,0 1 0 0 0,1 0 0 0 0,0 0 0 0 0,0 0 0 0 0,0 1 0 0 0,1-1 0 0 0,0 2 0 0 0,1-1 0 0 0,-7 13 0 0 0,11-19-106 0 0,0 0 0 0 0,1 0-1 0 0,-1 0 1 0 0,0 1 0 0 0,1-1 0 0 0,-1 0 0 0 0,1 1 0 0 0,0-1-1 0 0,0 0 1 0 0,0 0 0 0 0,0 1 0 0 0,0-1 0 0 0,0 0 0 0 0,1 1 0 0 0,-1-1-1 0 0,1 0 1 0 0,-1 1 0 0 0,3 2 0 0 0,-2-2 13 0 0,2 1-1 0 0,-1-1 1 0 0,0 0-1 0 0,1 0 1 0 0,-1 0-1 0 0,1 0 1 0 0,0 0 0 0 0,0-1-1 0 0,0 1 1 0 0,4 2-1 0 0,4 1 23 0 0,-1 0 0 0 0,2-1-1 0 0,-1 0 1 0 0,0-1-1 0 0,1 0 1 0 0,14 2-1 0 0,-5-2-520 0 0,0-1 1 0 0,1-1-1 0 0,0-1 0 0 0,-1-1 0 0 0,1-1 0 0 0,0-1 0 0 0,-1-1 1 0 0,1 0-1 0 0,-1-2 0 0 0,21-7 0 0 0,-7 0-1154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15 8287 0 0,'0'0'639'0'0,"-2"-1"-415"0"0,-1-1 53 0 0,-1 0 0 0 0,1 1 1 0 0,-1-1-1 0 0,1 1 0 0 0,-1-1 0 0 0,0 1 1 0 0,1 0-1 0 0,-1 1 0 0 0,0-1 0 0 0,0 1 1 0 0,0-1-1 0 0,0 1 0 0 0,1 0 0 0 0,-1 1 1 0 0,-5 0-1 0 0,-10 2 1736 0 0,-33 9 0 0 0,44-10-1884 0 0,-29 9 819 0 0,1 2 0 0 0,-47 24 1 0 0,54-18-784 0 0,29-19-161 0 0,0 1-1 0 0,0-1 0 0 0,0 1 0 0 0,0-1 1 0 0,0 1-1 0 0,0-1 0 0 0,0 0 1 0 0,-1 1-1 0 0,1-1 0 0 0,1 1 1 0 0,-1-1-1 0 0,0 1 0 0 0,0-1 1 0 0,0 0-1 0 0,0 1 0 0 0,0-1 1 0 0,0 1-1 0 0,0-1 0 0 0,1 1 1 0 0,-1-1-1 0 0,0 0 0 0 0,0 1 1 0 0,0-1-1 0 0,1 0 0 0 0,0 1 1 0 0,5 9-11 0 0,3-3 7 0 0,-1 1 0 0 0,1-1 0 0 0,0-1 0 0 0,13 8 0 0 0,9 6 0 0 0,-1 3 212 0 0,-1 2 0 0 0,-1 2 0 0 0,41 49 0 0 0,-66-73-92 0 0,0 1 0 0 0,0 0 0 0 0,-1 0 0 0 0,1 0 0 0 0,-1 0 0 0 0,4 8 0 0 0,-6-10-84 0 0,-1-1-1 0 0,1 1 1 0 0,0 0 0 0 0,-1 0-1 0 0,1 0 1 0 0,-1 0 0 0 0,1 0-1 0 0,-1-1 1 0 0,0 1 0 0 0,0 0-1 0 0,0 0 1 0 0,-2 2 0 0 0,1-3-25 0 0,0 1 0 0 0,0 0 0 0 0,0-1 1 0 0,0 0-1 0 0,-1 1 0 0 0,1-1 0 0 0,0 0 1 0 0,-1 0-1 0 0,-3 0 0 0 0,-23 7 26 0 0,-1-2-1 0 0,0-1 1 0 0,-51 2 0 0 0,29-3-239 0 0,40-2 114 0 0,-18 1-251 0 0,1-1 0 0 0,-1-1-1 0 0,-53-6 1 0 0,79 5 203 0 0,1-1-1 0 0,-1-1 0 0 0,0 1 1 0 0,0 0-1 0 0,1-1 1 0 0,-5-3-1 0 0,7 5 87 0 0,1 0 1 0 0,0-1-1 0 0,0 1 0 0 0,0 0 0 0 0,-1 0 1 0 0,1-1-1 0 0,0 1 0 0 0,0 0 0 0 0,0-1 0 0 0,0 1 1 0 0,0 0-1 0 0,0-1 0 0 0,0 1 0 0 0,-1 0 1 0 0,1-1-1 0 0,0 1 0 0 0,0 0 0 0 0,0-1 0 0 0,1 1 1 0 0,-1-1-1 0 0,0 1 0 0 0,0 0 0 0 0,0-1 1 0 0,0 1-1 0 0,0 0 0 0 0,0-1 0 0 0,0 1 0 0 0,0 0 1 0 0,1-1-1 0 0,4-8-893 0 0,-2 6-49 0 0,-1-1-1 0 0,1 1 0 0 0,0 0 1 0 0,1 0-1 0 0,6-4 0 0 0,7-5-4311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32 5527 0 0,'3'-4'33'0'0,"-1"2"70"0"0,0 0 1 0 0,0-1-1 0 0,0 1 0 0 0,-1-1 1 0 0,1 1-1 0 0,-1-1 0 0 0,0 0 1 0 0,2-5-1 0 0,-19 15 5418 0 0,7-3-3947 0 0,-4 3-902 0 0,1 1 1 0 0,-1 1-1 0 0,1 0 0 0 0,1 0 1 0 0,0 1-1 0 0,-13 14 1 0 0,5-1-266 0 0,0 0 0 0 0,-17 31 0 0 0,2 5 128 0 0,-45 105 1 0 0,-9 70 1068 0 0,-5 13-713 0 0,74-207-1491 0 0,-1 0-1 0 0,-30 45 1 0 0,32-59 126 0 0,0-1 0 0 0,-2-2 0 0 0,0 0 0 0 0,-26 22 1 0 0,40-40-290 0 0,1-1 1 0 0,-1 1 0 0 0,-12 6-1 0 0,1-4-921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 15319 0 0,'-2'2'698'0'0,"0"-1"-603"0"0,1 1 1 0 0,-1 0-1 0 0,0 0 1 0 0,0 0-1 0 0,1 0 1 0 0,-1 0-1 0 0,1 1 1 0 0,0-1-1 0 0,0 0 1 0 0,-1 1-1 0 0,1-1 1 0 0,1 1-1 0 0,-1-1 1 0 0,0 1-1 0 0,1-1 1 0 0,-1 1-1 0 0,1 0 1 0 0,0-1-1 0 0,0 1 1 0 0,0 0-1 0 0,0-1 1 0 0,0 1-1 0 0,1-1 1 0 0,-1 1-1 0 0,1 0 1 0 0,0-1-1 0 0,-1 1 1 0 0,1-1-1 0 0,0 0 1 0 0,1 1-1 0 0,-1-1 1 0 0,0 0-1 0 0,1 1 1 0 0,-1-1-1 0 0,1 0 1 0 0,0 0-1 0 0,-1 0 1 0 0,1-1-1 0 0,0 1 1 0 0,0 0-1 0 0,0-1 1 0 0,1 1-1 0 0,-1-1 1 0 0,0 0-1 0 0,1 1 1 0 0,-1-1-1 0 0,5 1 1 0 0,5 2 212 0 0,-1-1 1 0 0,1 0 0 0 0,0-1 0 0 0,1 0-1 0 0,-1-1 1 0 0,24 0 0 0 0,76-13 763 0 0,-85 8-868 0 0,387-77 1171 0 0,-346 66-1357 0 0,45-12-217 0 0,-24 5-3568 0 0,-66 16-4091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 13791 0 0,'2'0'630'0'0,"6"-1"-13"0"0,-8 1-604 0 0,1 0 0 0 0,-1 0 1 0 0,0 0-1 0 0,1 0 0 0 0,-1 0 1 0 0,0-1-1 0 0,1 1 0 0 0,-1 0 0 0 0,0 0 1 0 0,1 0-1 0 0,-1 1 0 0 0,0-1 0 0 0,1 0 1 0 0,-1 0-1 0 0,0 0 0 0 0,1 0 1 0 0,-1 0-1 0 0,0 0 0 0 0,1 0 0 0 0,-1 0 1 0 0,0 1-1 0 0,0-1 0 0 0,1 0 0 0 0,-1 0 1 0 0,0 0-1 0 0,1 1 0 0 0,-1-1 1 0 0,0 0-1 0 0,0 0 0 0 0,0 1 0 0 0,1-1 1 0 0,-1 1-1 0 0,-1 4 125 0 0,-1 5 70 0 0,0 1 1 0 0,-1-1-1 0 0,-1 0 1 0 0,0 0-1 0 0,0 0 1 0 0,-1 0-1 0 0,-8 10 1 0 0,-2 10 116 0 0,-32 59 608 0 0,-34 72 150 0 0,-32 87-689 0 0,85-190-388 0 0,-10 33 44 0 0,34-78-178 0 0,0-1-1 0 0,1 1 1 0 0,0 0 0 0 0,1 0 0 0 0,-1 18-1 0 0,3-29-253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7367 0 0,'-2'2'10131'0'0,"-15"17"-9524"0"0,1 2 0 0 0,1 0 0 0 0,0 1 0 0 0,2 0 0 0 0,-16 36 1 0 0,-12 41 156 0 0,-43 154 1 0 0,46-131-424 0 0,14-53-90 0 0,-4-2 0 0 0,-2-1 0 0 0,-75 119 0 0 0,87-156-226 0 0,4-5-24 0 0,-25 29 0 0 0,38-52-199 0 0,0-10-2157 0 0,2-17-1025 0 0,-1 8 1638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16007 0 0,'0'0'731'0'0,"1"1"-10"0"0,3 3-654 0 0,-1-1-1 0 0,1 0 1 0 0,0 1-1 0 0,1-1 1 0 0,-1-1 0 0 0,0 1-1 0 0,1-1 1 0 0,-1 1-1 0 0,1-1 1 0 0,0-1-1 0 0,0 1 1 0 0,-1-1 0 0 0,1 0-1 0 0,0 0 1 0 0,9 1-1 0 0,8-1 564 0 0,1 0 0 0 0,26-3-1 0 0,-46 2-565 0 0,65-7 1356 0 0,97-20 0 0 0,61-30-276 0 0,-166 40-934 0 0,-50 14-701 0 0,12-2 676 0 0,-7 5-9100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2759 0 0,'0'0'126'0'0,"-1"1"-5"0"0,-62 47 12255 0 0,34-22-9389 0 0,-51 58 1 0 0,70-71-2740 0 0,0 1 0 0 0,1 0 1 0 0,0 0-1 0 0,1 1 0 0 0,1 0 1 0 0,0 0-1 0 0,-6 21 0 0 0,12-32-213 0 0,1 0-1 0 0,-1 0 0 0 0,1 0 1 0 0,-1 0-1 0 0,1 0 1 0 0,0 0-1 0 0,1 0 0 0 0,-1 0 1 0 0,2 4-1 0 0,-2-7-22 0 0,1 0 0 0 0,-1 0 0 0 0,0-1 0 0 0,1 1 0 0 0,0 0 1 0 0,-1-1-1 0 0,1 1 0 0 0,-1 0 0 0 0,1-1 0 0 0,0 1 0 0 0,-1-1 0 0 0,1 1 0 0 0,0-1 0 0 0,0 1 0 0 0,-1-1 0 0 0,1 0 0 0 0,2 1 0 0 0,13 4 139 0 0,-11-5-117 0 0,1 1 0 0 0,-1-1-1 0 0,1-1 1 0 0,0 1 0 0 0,-1-1 0 0 0,1 0-1 0 0,-1 0 1 0 0,0-1 0 0 0,1 0 0 0 0,-1 0-1 0 0,7-4 1 0 0,7-4 79 0 0,29-21 0 0 0,-29 18-36 0 0,-11 8-47 0 0,0-1-1 0 0,-1 0 0 0 0,0 0 1 0 0,0-1-1 0 0,-1 0 1 0 0,10-13-1 0 0,-14 18-30 0 0,-1 0 0 0 0,0 0 0 0 0,0-1 0 0 0,0 1 1 0 0,0 0-1 0 0,0-1 0 0 0,0 1 0 0 0,-1 0 0 0 0,1-1 0 0 0,-1 1 0 0 0,1-1 0 0 0,-1 1 0 0 0,0-4 1 0 0,-1 4-14 0 0,1 0-1 0 0,-1 1 1 0 0,1-1 0 0 0,-1 0 0 0 0,0 0 0 0 0,0 0 0 0 0,0 1 0 0 0,1-1 0 0 0,-2 1 0 0 0,1-1 0 0 0,0 1 0 0 0,0-1 0 0 0,0 1 0 0 0,-1-1 0 0 0,1 1 0 0 0,-1 0 0 0 0,1 0 0 0 0,-1 0 0 0 0,-2-2 0 0 0,-2 1-79 0 0,0-1 0 0 0,0 1-1 0 0,0 0 1 0 0,0 0 0 0 0,0 1-1 0 0,0 0 1 0 0,0 0 0 0 0,-1 1-1 0 0,-10 0 1 0 0,-21-4-1035 0 0,37 4 1024 0 0,1 0-1 0 0,-1 0 1 0 0,1 0 0 0 0,0-1-1 0 0,-1 1 1 0 0,1 0-1 0 0,-1 0 1 0 0,1-1 0 0 0,0 1-1 0 0,-1 0 1 0 0,1-1 0 0 0,0 1-1 0 0,-1 0 1 0 0,1-1-1 0 0,0 1 1 0 0,0-1 0 0 0,-1 1-1 0 0,1 0 1 0 0,0-1-1 0 0,0 1 1 0 0,0-1 0 0 0,0 1-1 0 0,-1-1 1 0 0,1 1-1 0 0,0-1 1 0 0,0 1 0 0 0,0-1-1 0 0,0 1 1 0 0,0-1 0 0 0,2-13-5646 0 0,1 4-185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5527 0 0,'0'0'423'0'0,"-7"-11"-291"0"0,5 6 2887 0 0,1 5-2562 0 0,1-1 1 0 0,0 0 0 0 0,-1 0 0 0 0,1 1-1 0 0,0-1 1 0 0,0 0 0 0 0,0 0-1 0 0,0 0 1 0 0,-1 1 0 0 0,1-1 0 0 0,0 0-1 0 0,0 0 1 0 0,0 0 0 0 0,1 1 0 0 0,-1-1-1 0 0,0 0 1 0 0,0 0 0 0 0,0 0-1 0 0,1 1 1 0 0,-1-1 0 0 0,0 0 0 0 0,1 0-1 0 0,-1 1 1 0 0,0-1 0 0 0,1 0-1 0 0,-1 1 1 0 0,1-1 0 0 0,-1 1 0 0 0,2-2-1 0 0,-1 1-389 0 0,0 1 0 0 0,0-1 0 0 0,0 0 0 0 0,0 0 0 0 0,1 1 0 0 0,-1-1 0 0 0,0 1 0 0 0,0-1 0 0 0,1 1-1 0 0,-1 0 1 0 0,0-1 0 0 0,3 1 0 0 0,-2 0-61 0 0,1 0 0 0 0,0 0 0 0 0,-1 0 0 0 0,1 1 0 0 0,0-1-1 0 0,-1 1 1 0 0,3 0 0 0 0,10 3-2026 0 0,-7-3 11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3:5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19663 0 0,'0'0'903'0'0,"-1"0"-19"0"0,-6-1 2672 0 0,8-2-3758 0 0,0 2-1 0 0,0-1 1 0 0,1 0 0 0 0,-1 0 0 0 0,1 0-1 0 0,-1 1 1 0 0,1-1 0 0 0,0 1 0 0 0,0-1 0 0 0,-1 1-1 0 0,5-2 1 0 0,3-4-5392 0 0,0-1-1720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32 574 3223 0 0,'0'0'16546'0'0,"-2"-1"-15718"0"0,0-1-672 0 0,0 1 0 0 0,0 0 0 0 0,0-1 0 0 0,0 0 0 0 0,0 1 0 0 0,0-1 0 0 0,0 0 0 0 0,1 0 0 0 0,-1 0 0 0 0,1 0 0 0 0,0 0 0 0 0,-1 0 0 0 0,1-1 0 0 0,0 1 0 0 0,0 0 0 0 0,0 0 0 0 0,0-3 0 0 0,0 1-13 0 0,1 0 0 0 0,-1 0-1 0 0,1 0 1 0 0,0-1 0 0 0,0 1 0 0 0,1 0-1 0 0,-1 0 1 0 0,1 0 0 0 0,2-7 0 0 0,2-1 46 0 0,0 0 0 0 0,0 0 0 0 0,1 1 0 0 0,1 0 0 0 0,14-20 0 0 0,9-5 16 0 0,1 2 1 0 0,1 1-1 0 0,3 1 0 0 0,68-50 1 0 0,-57 50-35 0 0,95-50 0 0 0,-114 69-760 0 0,1 2 1 0 0,0 0-1 0 0,1 2 0 0 0,0 1 0 0 0,39-5 0 0 0,-48 11-5340 0 0,0 2-1778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33 576 5527 0 0,'0'0'498'0'0,"-6"6"-396"0"0,1-2 564 0 0,1 0 0 0 0,1 1-1 0 0,-6 7 1 0 0,8-10-43 0 0,1-2-499 0 0,-1 0 1 0 0,1 0-1 0 0,0 1 1 0 0,-1-1 0 0 0,1 0-1 0 0,0 0 1 0 0,0 1-1 0 0,-1-1 1 0 0,1 0-1 0 0,0 0 1 0 0,0 1 0 0 0,-1-1-1 0 0,1 0 1 0 0,0 1-1 0 0,0-1 1 0 0,0 0 0 0 0,0 1-1 0 0,-1-1 1 0 0,1 0-1 0 0,0 1 1 0 0,0-1-1 0 0,0 0 1 0 0,0 1 0 0 0,0-1-1 0 0,0 1 1 0 0,0-1-1 0 0,0 0 1 0 0,0 1-1 0 0,0-1 1 0 0,0 0 0 0 0,0 1-1 0 0,0-1 1 0 0,1 0-1 0 0,-1 1 1 0 0,0 0 30 0 0,0 0 0 0 0,0 0 1 0 0,0 0-1 0 0,1 0 0 0 0,-1-1 0 0 0,0 1 1 0 0,1 0-1 0 0,-1 0 0 0 0,0 0 0 0 0,1-1 1 0 0,-1 1-1 0 0,1 0 0 0 0,-1-1 0 0 0,1 1 1 0 0,-1 0-1 0 0,1-1 0 0 0,0 2 0 0 0,2-1-68 0 0,0 0-1 0 0,0 1 1 0 0,0-1 0 0 0,0 0-1 0 0,1-1 1 0 0,-1 1-1 0 0,0 0 1 0 0,0-1 0 0 0,1 0-1 0 0,-1 0 1 0 0,0 0-1 0 0,0 0 1 0 0,1 0 0 0 0,-1-1-1 0 0,0 1 1 0 0,0-1-1 0 0,5-2 1 0 0,4-2 22 0 0,1-1-1 0 0,-1 0 1 0 0,-1-1 0 0 0,1 0 0 0 0,13-13-1 0 0,-9 8-63 0 0,12-9-22 0 0,-2-2 1 0 0,25-26-1 0 0,43-57-34 0 0,-44 47 16 0 0,66-84-429 0 0,-105 130 296 0 0,-2 1-128 0 0,14-22 0 0 0,-27 40 235 0 0,-1-1 0 0 0,1 0 0 0 0,-9 7 1 0 0,-7 9 23 0 0,2 3-3 0 0,2 1 1 0 0,-22 40-1 0 0,11-15 59 0 0,-29 55 115 0 0,48-88-123 0 0,1 2 0 0 0,1-1 0 0 0,0 1-1 0 0,-2 20 1 0 0,7-35-22 0 0,0-1-1 0 0,1 0 0 0 0,0 0 0 0 0,-1 1 1 0 0,1-1-1 0 0,1 0 0 0 0,-1 0 1 0 0,0 1-1 0 0,1-1 0 0 0,0 0 1 0 0,-1 0-1 0 0,3 5 0 0 0,-2-7-5 0 0,0 0-1 0 0,0 0 1 0 0,1 0-1 0 0,-1-1 0 0 0,0 1 1 0 0,0 0-1 0 0,0-1 1 0 0,0 1-1 0 0,1-1 1 0 0,-1 0-1 0 0,0 1 0 0 0,0-1 1 0 0,1 0-1 0 0,-1 0 1 0 0,0 0-1 0 0,0 0 1 0 0,1 0-1 0 0,1 0 1 0 0,-1 0 6 0 0,5 0 53 0 0,1-1 1 0 0,-1 0-1 0 0,1-1 0 0 0,-1 1 0 0 0,1-1 0 0 0,9-5 1 0 0,43-21 335 0 0,-33 14-257 0 0,189-102 71 0 0,-183 95-231 0 0,-1-2 0 0 0,0-1 0 0 0,-2-2 0 0 0,32-33 0 0 0,-42 37-2 0 0,16-17-6 0 0,62-85 1 0 0,-50 36-582 0 0,-48 88 578 0 0,1-1-90 0 0,-3 1-98 0 0,1 0 192 0 0,-1 0 0 0 0,0 1-1 0 0,1-1 1 0 0,-1 1 0 0 0,1-1 0 0 0,-1 1 0 0 0,1 0-1 0 0,0 0 1 0 0,-1 0 0 0 0,1-1 0 0 0,0 1 0 0 0,-1 0-1 0 0,1 1 1 0 0,-2 1 0 0 0,-16 22-67 0 0,15-20 69 0 0,-15 24-23 0 0,-21 46 0 0 0,14-25 9 0 0,-44 93 18 0 0,62-127 87 0 0,1 0-1 0 0,1 1 0 0 0,0 0 1 0 0,1 0-1 0 0,-5 29 0 0 0,9-39-44 0 0,0-1 0 0 0,1 1-1 0 0,0-1 1 0 0,1 1 0 0 0,-1-1-1 0 0,1 1 1 0 0,1-1 0 0 0,1 9-1 0 0,-1-11-26 0 0,0 0 1 0 0,0 0-1 0 0,0-1 0 0 0,0 1 0 0 0,0 0 0 0 0,1-1 0 0 0,-1 1 0 0 0,1-1 0 0 0,0 0 0 0 0,0 0 0 0 0,1 0 0 0 0,-1 0 0 0 0,6 4 0 0 0,-6-6 18 0 0,0 0 0 0 0,-1 1-1 0 0,1-1 1 0 0,0 0 0 0 0,0-1-1 0 0,0 1 1 0 0,0 0 0 0 0,0-1-1 0 0,0 0 1 0 0,0 1 0 0 0,-1-1-1 0 0,1 0 1 0 0,0-1 0 0 0,0 1-1 0 0,0 0 1 0 0,5-2 0 0 0,4-2 22 0 0,0 0 0 0 0,19-9 0 0 0,-9 3-149 0 0,41-19-1691 0 0,-3-5-3585 0 0,-45 25 3538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79 8287 0 0,'-2'0'639'0'0,"-10"3"5693"0"0,17-1-3019 0 0,-1-1-4503 0 0,9-2 1400 0 0,-1 0 0 0 0,0-1 0 0 0,1 0 0 0 0,-1-1 0 0 0,0 0 0 0 0,17-8 1 0 0,-16 6-96 0 0,127-36 351 0 0,-80 28-3933 0 0,-47 11-2420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5063 0 0,'0'0'232'0'0,"2"0"404"0"0,15-4 4688 0 0,28-8 0 0 0,46-25-1467 0 0,-55 21-3227 0 0,44-13 0 0 0,-71 27-596 0 0,60-16 286 0 0,-59 16-591 0 0,-1 1 0 0 0,0 0 0 0 0,0 0 0 0 0,0 1 0 0 0,13 1 1 0 0,-20 0-1356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1 576 5983 0 0,'0'0'6307'0'0,"3"11"-2768"0"0,-1-9-3460 0 0,0-1 1 0 0,0 1 0 0 0,0-1 0 0 0,0 0-1 0 0,1 0 1 0 0,-1 0 0 0 0,0 0 0 0 0,1 0-1 0 0,-1-1 1 0 0,1 1 0 0 0,-1 0 0 0 0,1-1-1 0 0,0 0 1 0 0,-1 0 0 0 0,1 0 0 0 0,-1 0-1 0 0,1 0 1 0 0,-1 0 0 0 0,1-1 0 0 0,-1 1-1 0 0,1-1 1 0 0,-1 0 0 0 0,1 0 0 0 0,3-1-1 0 0,4-3 77 0 0,-1 1-1 0 0,1-1 0 0 0,-1 0 0 0 0,16-13 0 0 0,103-86 300 0 0,158-113-205 0 0,-210 171-127 0 0,51-35 138 0 0,-119 75-322 0 0,-6 5-32 0 0,-6 6 61 0 0,3-5 36 0 0,-13 15-38 0 0,-29 25-1 0 0,2-4 38 0 0,-141 158 11 0 0,167-179 32 0 0,1 1 1 0 0,0 1 0 0 0,2 0-1 0 0,0 1 1 0 0,-15 30 0 0 0,25-45-28 0 0,1 1 0 0 0,0 0 1 0 0,0 0-1 0 0,1 0 1 0 0,-1 0-1 0 0,1 6 1 0 0,0-8 93 0 0,16-2 108 0 0,-11 1-173 0 0,0-1-1 0 0,0 0 0 0 0,0 0 1 0 0,0-1-1 0 0,9-1 0 0 0,23-9 35 0 0,0-1 1 0 0,-1-2-1 0 0,0-1 0 0 0,-2-2 1 0 0,0-1-1 0 0,46-33 0 0 0,196-183-82 0 0,-254 213-316 0 0,31-37 0 0 0,-47 51 255 0 0,-1 0 0 0 0,0 0 0 0 0,-1 0 0 0 0,1-1 0 0 0,-1 0 0 0 0,-1 0 0 0 0,1 0-1 0 0,-2 0 1 0 0,1 0 0 0 0,2-13 0 0 0,-5 21 44 0 0,0-1 0 0 0,0 1-1 0 0,0 0 1 0 0,0-1 0 0 0,0 1 0 0 0,0 0-1 0 0,0 0 1 0 0,0-1 0 0 0,-1 1 0 0 0,1 0-1 0 0,0-1 1 0 0,0 1 0 0 0,0 0 0 0 0,0-1-1 0 0,0 1 1 0 0,-1 0 0 0 0,1 0 0 0 0,0-1-1 0 0,0 1 1 0 0,0 0 0 0 0,-1 0 0 0 0,1 0-1 0 0,0-1 1 0 0,0 1 0 0 0,-1 0 0 0 0,1 0-1 0 0,-1-1 1 0 0,0 1 6 0 0,0 0-1 0 0,0 0 1 0 0,0 0 0 0 0,0 0-1 0 0,0 0 1 0 0,0 0 0 0 0,0 1-1 0 0,0-1 1 0 0,0 0 0 0 0,0 0-1 0 0,0 1 1 0 0,0-1 0 0 0,0 1-1 0 0,0-1 1 0 0,0 1 0 0 0,0-1-1 0 0,1 1 1 0 0,-3 1 0 0 0,-1 2 2 0 0,0 0 1 0 0,0 0 0 0 0,0 1 0 0 0,1 0 0 0 0,-1 0 0 0 0,1 0 0 0 0,0 0 0 0 0,1 0 0 0 0,-1 1-1 0 0,-2 10 1 0 0,-5 6 12 0 0,-12 21-4 0 0,-41 56 0 0 0,10-16 0 0 0,27-41-20 0 0,6-11 251 0 0,2 0 0 0 0,1 2 1 0 0,1 0-1 0 0,-10 35 0 0 0,25-65-166 0 0,0 0-1 0 0,0-1 1 0 0,1 1 0 0 0,-1 0-1 0 0,1 0 1 0 0,0 0-1 0 0,0 0 1 0 0,0 0 0 0 0,0 0-1 0 0,0 0 1 0 0,1 0-1 0 0,-1 0 1 0 0,1 0 0 0 0,0 0-1 0 0,0 0 1 0 0,0-1-1 0 0,0 1 1 0 0,0 0 0 0 0,1-1-1 0 0,-1 1 1 0 0,1-1-1 0 0,0 1 1 0 0,0-1 0 0 0,0 0-1 0 0,0 0 1 0 0,4 4-1 0 0,-2-3-10 0 0,1 0-1 0 0,-1-1 1 0 0,0 1 0 0 0,1-1-1 0 0,-1-1 1 0 0,1 1-1 0 0,0 0 1 0 0,0-1-1 0 0,-1 0 1 0 0,1 0 0 0 0,0-1-1 0 0,0 1 1 0 0,0-1-1 0 0,0 0 1 0 0,7-1-1 0 0,2-1-334 0 0,0 0-1 0 0,17-6 1 0 0,6-7-3306 0 0,-22 7-3159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 5983 0 0,'4'-7'12080'0'0,"-41"26"-12007"0"0,1 1-1 0 0,-57 41 1 0 0,86-55-12 0 0,1 0 0 0 0,0 0 1 0 0,0 0-1 0 0,1 1 0 0 0,0-1 1 0 0,0 2-1 0 0,-6 9 0 0 0,9-12 39 0 0,0 0 0 0 0,-1 0 0 0 0,2 0 0 0 0,-1 0 0 0 0,0 0 0 0 0,1 0 0 0 0,0 1 0 0 0,0-1 0 0 0,1 1 0 0 0,0-1 0 0 0,0 0 0 0 0,0 9 0 0 0,1-13-61 0 0,-1 0 0 0 0,1 0-1 0 0,-1 0 1 0 0,1 0 0 0 0,-1 0 0 0 0,1 0-1 0 0,-1 0 1 0 0,1 0 0 0 0,0-1-1 0 0,0 1 1 0 0,-1 0 0 0 0,1 0 0 0 0,0 0-1 0 0,0-1 1 0 0,0 1 0 0 0,0 0-1 0 0,0-1 1 0 0,0 1 0 0 0,0-1 0 0 0,1 1-1 0 0,22 6 578 0 0,-24-7-605 0 0,21 4 140 0 0,-1-2 1 0 0,1-1-1 0 0,0-1 0 0 0,-1 0 0 0 0,1-2 0 0 0,0 0 1 0 0,-1-1-1 0 0,1-1 0 0 0,27-10 0 0 0,-41 12-133 0 0,0-1-1 0 0,0 0 1 0 0,-1-1-1 0 0,1 1 1 0 0,-1-1 0 0 0,1 0-1 0 0,-1-1 1 0 0,0 0-1 0 0,-1 0 1 0 0,1 0 0 0 0,-1 0-1 0 0,0-1 1 0 0,5-8-1 0 0,-7 10-53 0 0,-1 0-1 0 0,1-1 0 0 0,-1 1 1 0 0,0 0-1 0 0,0-1 0 0 0,-1 0 1 0 0,1 1-1 0 0,-1-1 0 0 0,0 0 1 0 0,0 0-1 0 0,-1 1 1 0 0,0-1-1 0 0,1 0 0 0 0,-1 0 1 0 0,-1 0-1 0 0,1 0 0 0 0,-1 0 1 0 0,0 1-1 0 0,0-1 0 0 0,0 0 1 0 0,-4-6-1 0 0,5 9-63 0 0,-1 1-1 0 0,1-1 0 0 0,-1 1 1 0 0,0 0-1 0 0,0 0 0 0 0,0-1 1 0 0,0 1-1 0 0,0 0 0 0 0,0 0 1 0 0,0 0-1 0 0,0 0 1 0 0,0 0-1 0 0,0 0 0 0 0,0 0 1 0 0,-1 0-1 0 0,1 0 0 0 0,0 1 1 0 0,-3-2-1 0 0,2 2-252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314 268 3223 0 0,'0'0'475'0'0,"12"4"5658"0"0,-12-4-6126 0 0,9 3 1190 0 0,-1 0 0 0 0,1-1 0 0 0,10 2 0 0 0,-15-4-954 0 0,0 0 0 0 0,-1 0 0 0 0,1 0 0 0 0,0 0 0 0 0,-1-1 1 0 0,1 0-1 0 0,0 1 0 0 0,-1-1 0 0 0,1-1 0 0 0,-1 1 0 0 0,5-2 0 0 0,3-3 26 0 0,-1 0 0 0 0,1 0 0 0 0,-1-1-1 0 0,12-10 1 0 0,-16 11-137 0 0,-1 0 0 0 0,1 1 0 0 0,-2-2 0 0 0,1 1 0 0 0,-1 0 0 0 0,1-1 0 0 0,4-13 0 0 0,-4 9-199 0 0,-1 0 0 0 0,0-1 1 0 0,-1 1-1 0 0,0-1 0 0 0,0-14 0 0 0,-2 23 43 0 0,0-1 0 0 0,-1 1 0 0 0,0-1 0 0 0,0 1 0 0 0,0-1 0 0 0,-1 1-1 0 0,1-1 1 0 0,-1 1 0 0 0,0-1 0 0 0,1 1 0 0 0,-2-1 0 0 0,1 1 0 0 0,0 0 0 0 0,-1 0 0 0 0,1 0 0 0 0,-1 0 0 0 0,0 0 0 0 0,0 0 0 0 0,0 0 0 0 0,-1 0 0 0 0,-4-4 0 0 0,4 6-40 0 0,0-1 0 0 0,0 1 0 0 0,0-1 0 0 0,0 1 0 0 0,0 0 0 0 0,-1 0 0 0 0,1 0 0 0 0,-1 1 0 0 0,1-1 1 0 0,0 1-1 0 0,-1 0 0 0 0,1 0 0 0 0,-1 0 0 0 0,1 1 0 0 0,0-1 0 0 0,-6 2 0 0 0,-6 2-121 0 0,0 0-1 0 0,-17 8 0 0 0,29-11 166 0 0,-24 11-31 0 0,1 1 0 0 0,0 2 0 0 0,0 0 1 0 0,2 1-1 0 0,0 2 0 0 0,-39 37 1 0 0,40-32 53 0 0,1 1 0 0 0,1 2 1 0 0,1 0-1 0 0,1 0 1 0 0,-30 59-1 0 0,44-74 37 0 0,0 1 0 0 0,1 0 0 0 0,-5 20 1 0 0,8-27-29 0 0,0-1 0 0 0,1 1 1 0 0,-1-1-1 0 0,1 1 1 0 0,0-1-1 0 0,0 1 1 0 0,0-1-1 0 0,0 1 0 0 0,1-1 1 0 0,0 1-1 0 0,0-1 1 0 0,0 1-1 0 0,3 4 1 0 0,-4-8-3 0 0,1 0 1 0 0,0 0 0 0 0,0 0 0 0 0,-1 0-1 0 0,1 0 1 0 0,0 0 0 0 0,0-1-1 0 0,0 1 1 0 0,0 0 0 0 0,0-1 0 0 0,0 1-1 0 0,0 0 1 0 0,0-1 0 0 0,0 1 0 0 0,0-1-1 0 0,0 0 1 0 0,0 1 0 0 0,0-1 0 0 0,0 0-1 0 0,0 0 1 0 0,1 0 0 0 0,-1 0-1 0 0,0 0 1 0 0,0 0 0 0 0,0 0 0 0 0,0 0-1 0 0,1 0 1 0 0,-1 0 0 0 0,0 0 0 0 0,1-1-1 0 0,5-1 63 0 0,0-1-1 0 0,-1 1 0 0 0,12-7 0 0 0,-11 6-8 0 0,30-19-55 0 0,0-1 1 0 0,-1-2-1 0 0,62-56 0 0 0,-73 57-835 0 0,-1-1 0 0 0,40-52 0 0 0,-64 76 952 0 0,-1 3-72 0 0,-6 10-27 0 0,1-1 1 0 0,0 2-1 0 0,1-1 1 0 0,-7 23-1 0 0,-9 56-703 0 0,18-66-976 0 0,3-15 789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555 122 7831 0 0,'0'0'4680'0'0,"11"-4"-2213"0"0,-9 1-2211 0 0,-1-1-1 0 0,1 1 1 0 0,0 0-1 0 0,-1-1 1 0 0,0 1-1 0 0,0-1 1 0 0,0 0 0 0 0,0 1-1 0 0,0-1 1 0 0,0-6-1 0 0,-1 7-230 0 0,-1 1 0 0 0,1-1 0 0 0,-1 1 0 0 0,1-1 0 0 0,-1 1 0 0 0,0-1 0 0 0,0 1 0 0 0,0 0 0 0 0,0-1 0 0 0,0 1 0 0 0,0 0 0 0 0,-1 0 0 0 0,1 0 0 0 0,-1 0 0 0 0,1 0 0 0 0,-1 0 0 0 0,-3-3 0 0 0,2 2-25 0 0,0 1 0 0 0,0-1 0 0 0,-1 0 0 0 0,1 1 0 0 0,-1 0 0 0 0,1 0 0 0 0,-1 0 0 0 0,0 0 0 0 0,0 1 0 0 0,0-1 0 0 0,0 1 0 0 0,0 0 0 0 0,0 0 0 0 0,0 0 0 0 0,0 1 0 0 0,0 0 0 0 0,-1-1 0 0 0,1 2 0 0 0,0-1 0 0 0,0 0 0 0 0,0 1 0 0 0,0 0 0 0 0,0-1 0 0 0,0 2 0 0 0,0-1 0 0 0,-6 3 0 0 0,-10 6 2 0 0,0 1-1 0 0,0 2 1 0 0,2 0 0 0 0,-1 0-1 0 0,2 2 1 0 0,0 0-1 0 0,0 2 1 0 0,2-1 0 0 0,-14 20-1 0 0,25-31 27 0 0,1 1-1 0 0,-1-1 1 0 0,1 1-1 0 0,0 0 1 0 0,1 0-1 0 0,0 0 1 0 0,-3 12-1 0 0,4-16-14 0 0,1 0-1 0 0,0 1 0 0 0,-1-1 0 0 0,1 0 1 0 0,0 1-1 0 0,1-1 0 0 0,-1 1 1 0 0,0-1-1 0 0,1 0 0 0 0,1 5 1 0 0,-2-6-10 0 0,1 1 0 0 0,0-1 0 0 0,-1 0 0 0 0,1 0 0 0 0,0 1 0 0 0,0-1 0 0 0,0 0 0 0 0,0 0 0 0 0,0 0 0 0 0,0 0 0 0 0,0 0 0 0 0,0-1 0 0 0,1 1 0 0 0,-1 0 0 0 0,0 0 0 0 0,0-1 0 0 0,1 1 0 0 0,-1-1 0 0 0,3 1 0 0 0,-1 0 2 0 0,1-1 0 0 0,0 1 0 0 0,0-1-1 0 0,-1 0 1 0 0,1 0 0 0 0,0-1 0 0 0,0 1 0 0 0,-1-1 0 0 0,1 0-1 0 0,5-2 1 0 0,2-1 19 0 0,0 0 0 0 0,12-7-1 0 0,-4 0-105 0 0,1-1 0 0 0,18-15 0 0 0,-31 22-118 0 0,-1 0-1 0 0,0-1 0 0 0,0 1 1 0 0,-1-1-1 0 0,1-1 1 0 0,-1 1-1 0 0,-1-1 0 0 0,1 0 1 0 0,3-9-1 0 0,-7 15 162 0 0,-1 1-1 0 0,1 0 1 0 0,-1-1 0 0 0,0 1-1 0 0,0-1 1 0 0,1 0 0 0 0,-1 1-1 0 0,0-1 1 0 0,0 1-1 0 0,0-1 1 0 0,1 1 0 0 0,-1-1-1 0 0,0 1 1 0 0,0-1-1 0 0,0 0 1 0 0,0 1 0 0 0,0-1-1 0 0,0 1 1 0 0,0-1 0 0 0,0 0-1 0 0,0 1 1 0 0,-1-1-1 0 0,1 1 1 0 0,0-1 0 0 0,0 1-1 0 0,-1-2 1 0 0,0 2 24 0 0,0 0-1 0 0,1 0 1 0 0,-1 0 0 0 0,0 0 0 0 0,0 0-1 0 0,1 0 1 0 0,-1 0 0 0 0,0 1-1 0 0,1-1 1 0 0,-1 0 0 0 0,0 0 0 0 0,0 1-1 0 0,1-1 1 0 0,-1 0 0 0 0,0 1 0 0 0,0 0-1 0 0,-29 23 7 0 0,13-5 221 0 0,1 2 0 0 0,1 0-1 0 0,1 1 1 0 0,-16 34 0 0 0,9-13 84 0 0,2 0 0 0 0,-25 86 0 0 0,-4 97-1665 0 0,41-162 1304 0 0,2-1 0 0 0,6 128 0 0 0,0-174 149 0 0,-1 0 0 0 0,-1 1 1 0 0,-1-1-1 0 0,-7 29 0 0 0,6-35 30 0 0,0 0 0 0 0,-1 0 0 0 0,0 0-1 0 0,-1 0 1 0 0,0-1 0 0 0,-1 0 0 0 0,0 0-1 0 0,-8 9 1 0 0,8-12 195 0 0,0-1 0 0 0,0 0 0 0 0,-1 0-1 0 0,0 0 1 0 0,0-1 0 0 0,-1 0 0 0 0,1 0 0 0 0,-1-1-1 0 0,-9 4 1 0 0,15-8-255 0 0,1 1 1 0 0,-1-1-1 0 0,0 1 0 0 0,1-1 0 0 0,-1 0 0 0 0,1 1 1 0 0,-1-1-1 0 0,0 0 0 0 0,1 0 0 0 0,-1 0 0 0 0,0-1 0 0 0,1 1 1 0 0,-1 0-1 0 0,0 0 0 0 0,1-1 0 0 0,-1 1 0 0 0,1-1 1 0 0,-1 0-1 0 0,-2-1 0 0 0,3 1-23 0 0,-1-1 1 0 0,0 1-1 0 0,0-1 0 0 0,1 0 1 0 0,-1 0-1 0 0,1 0 1 0 0,-1 1-1 0 0,1-2 0 0 0,0 1 1 0 0,0 0-1 0 0,0 0 1 0 0,-1-3-1 0 0,-1-5-75 0 0,1 0 1 0 0,0 0-1 0 0,0 0 1 0 0,1 0-1 0 0,0-12 1 0 0,2-45-3318 0 0,12-90 1 0 0,-6 110 1346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311 205 919 0 0,'0'0'410'0'0,"12"-2"6304"0"0,-6-1-5938 0 0,0 1 0 0 0,0-1 0 0 0,0 0 0 0 0,-1-1 0 0 0,0 0 0 0 0,1 1-1 0 0,-1-1 1 0 0,0-1 0 0 0,6-6 0 0 0,-6 5-602 0 0,0 0 0 0 0,0-1 0 0 0,0 1 0 0 0,-1-1 0 0 0,0 0 0 0 0,-1 0 0 0 0,1-1 0 0 0,-1 1-1 0 0,-1-1 1 0 0,1 1 0 0 0,-1-1 0 0 0,1-12 0 0 0,-2 18-159 0 0,-1 0 0 0 0,0 0-1 0 0,0 0 1 0 0,0 0 0 0 0,0 0-1 0 0,0 0 1 0 0,0 0 0 0 0,-1 0-1 0 0,1 0 1 0 0,-1 0 0 0 0,1 0-1 0 0,-1 0 1 0 0,0 0 0 0 0,0 1-1 0 0,0-1 1 0 0,0 0 0 0 0,0 0 0 0 0,0 1-1 0 0,0-1 1 0 0,0 1 0 0 0,-1-1-1 0 0,1 1 1 0 0,-1-1 0 0 0,1 1-1 0 0,-1 0 1 0 0,0 0 0 0 0,1 0-1 0 0,-1 0 1 0 0,0 0 0 0 0,0 0-1 0 0,1 0 1 0 0,-1 1 0 0 0,0-1-1 0 0,-3 0 1 0 0,-2 0-8 0 0,1 0-1 0 0,-1 1 1 0 0,0-1-1 0 0,1 1 1 0 0,-1 1-1 0 0,0 0 0 0 0,1 0 1 0 0,-1 0-1 0 0,-7 2 1 0 0,-3 3-7 0 0,0 1-1 0 0,0 0 1 0 0,0 2 0 0 0,-24 15 0 0 0,10-3-9 0 0,-34 32 0 0 0,50-41 66 0 0,1 2 1 0 0,1 0-1 0 0,1 0 0 0 0,0 2 0 0 0,0-1 0 0 0,-17 33 0 0 0,28-45-30 0 0,0-1 0 0 0,0 0 0 0 0,0 0 0 0 0,0 0 0 0 0,0 1 0 0 0,1-1 0 0 0,-1 0-1 0 0,1 1 1 0 0,-1-1 0 0 0,1 1 0 0 0,0-1 0 0 0,0 1 0 0 0,0-1 0 0 0,0 0 0 0 0,0 1 0 0 0,1-1 0 0 0,-1 1 0 0 0,1-1-1 0 0,0 0 1 0 0,-1 1 0 0 0,1-1 0 0 0,0 0 0 0 0,0 0 0 0 0,1 0 0 0 0,-1 1 0 0 0,0-1 0 0 0,1-1 0 0 0,-1 1-1 0 0,1 0 1 0 0,-1 0 0 0 0,5 3 0 0 0,-3-3 8 0 0,1 0-1 0 0,-1 0 0 0 0,1 0 1 0 0,0 0-1 0 0,0-1 1 0 0,0 1-1 0 0,0-1 0 0 0,0 0 1 0 0,0 0-1 0 0,0 0 1 0 0,0-1-1 0 0,0 1 0 0 0,0-1 1 0 0,0 0-1 0 0,0 0 1 0 0,1-1-1 0 0,-1 1 0 0 0,5-2 1 0 0,19-7 189 0 0,1-2 0 0 0,41-21 0 0 0,-62 28-224 0 0,18-10-245 0 0,-2-1 0 0 0,1-1 0 0 0,-2-2 1 0 0,37-33-1 0 0,-59 50 218 0 0,5-5-135 0 0,0 0 0 0 0,-1 0 0 0 0,8-11 0 0 0,-49 56 937 0 0,23-20-614 0 0,0 0 1 0 0,1 0-1 0 0,2 1 0 0 0,0 0 1 0 0,1 1-1 0 0,-8 27 0 0 0,16-46-179 0 0,0 1-1 0 0,1 0 1 0 0,-1-1-1 0 0,1 1 1 0 0,0-1-1 0 0,0 1 1 0 0,0 0-1 0 0,0-1 1 0 0,1 1-1 0 0,-1 0 1 0 0,1-1-1 0 0,-1 1 1 0 0,1-1-1 0 0,1 4 1 0 0,-1-6-246 0 0,0 1-1 0 0,-1-1 1 0 0,1 1 0 0 0,0-1 0 0 0,0 1-1 0 0,0-1 1 0 0,0 1 0 0 0,0-1 0 0 0,0 0 0 0 0,0 1-1 0 0,0-1 1 0 0,0 0 0 0 0,0 0 0 0 0,0 0-1 0 0,0 0 1 0 0,0 0 0 0 0,0 0 0 0 0,0 0 0 0 0,2-1-1 0 0,10 0-7045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4143 0 0,'0'0'319'0'0,"0"2"238"0"0,0 3 877 0 0,-1 0 0 0 0,0 0 0 0 0,0 0 0 0 0,0 0-1 0 0,0 0 1 0 0,-1 0 0 0 0,-2 5 0 0 0,-20 36 2666 0 0,13-26-3539 0 0,-9 14 1158 0 0,6-8-2480 0 0,4-8-5633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72 217 10591 0 0,'-1'1'819'0'0,"-6"7"138"0"0,-1-1-1 0 0,1 0 1 0 0,-2-1-1 0 0,-13 9 1 0 0,22-14-923 0 0,0-1 0 0 0,-1 0 1 0 0,1 0-1 0 0,-1 1 1 0 0,1-1-1 0 0,-1 0 1 0 0,1 0-1 0 0,-1 0 1 0 0,1 0-1 0 0,-1 0 0 0 0,1 0 1 0 0,-1 0-1 0 0,1 0 1 0 0,-1 0-1 0 0,1 0 1 0 0,-1 0-1 0 0,1 0 1 0 0,-1 0-1 0 0,1 0 0 0 0,0 0 1 0 0,-1 0-1 0 0,1-1 1 0 0,-1 1-1 0 0,1 0 1 0 0,-1 0-1 0 0,1-1 0 0 0,0 1 1 0 0,-1 0-1 0 0,1 0 1 0 0,-1-1-1 0 0,1 1 1 0 0,0 0-1 0 0,-1-1 1 0 0,1 1-1 0 0,0-1 0 0 0,0 1 1 0 0,-1 0-1 0 0,1-1 1 0 0,0 1-1 0 0,0-1 1 0 0,-1 1-1 0 0,1-1 1 0 0,0 1-1 0 0,0-1 0 0 0,0 1 1 0 0,0-1-1 0 0,0 1 1 0 0,0-1-1 0 0,0 1 1 0 0,0-1-1 0 0,0 1 0 0 0,0-1 1 0 0,0 0-1 0 0,2-26 456 0 0,1 17-452 0 0,0 0 0 0 0,0 0 0 0 0,1 0 1 0 0,0 1-1 0 0,1-1 0 0 0,0 1 0 0 0,1 0 0 0 0,13-15 1 0 0,-7 9-67 0 0,1 2 0 0 0,0 0 0 0 0,1 0 0 0 0,18-11 0 0 0,-24 18 80 0 0,1 0 0 0 0,0 1 0 0 0,1 0 0 0 0,-1 0 0 0 0,1 1 0 0 0,0 1 1 0 0,14-4-1 0 0,-21 6 23 0 0,1 1 0 0 0,-1-1 0 0 0,0 1 0 0 0,0 0 0 0 0,0 0 0 0 0,0 0 0 0 0,0 1 0 0 0,0-1 0 0 0,0 1 0 0 0,0 0 0 0 0,0-1 0 0 0,5 4 0 0 0,-6-3-5 0 0,0 0 1 0 0,0 1-1 0 0,0-1 1 0 0,0 1 0 0 0,0 0-1 0 0,0 0 1 0 0,-1-1-1 0 0,1 1 1 0 0,0 0 0 0 0,-1 1-1 0 0,0-1 1 0 0,1 0-1 0 0,-1 0 1 0 0,0 1 0 0 0,0-1-1 0 0,-1 0 1 0 0,2 5 0 0 0,1 7 44 0 0,-1-1 1 0 0,-1 1-1 0 0,0-1 1 0 0,-1 1-1 0 0,-1-1 1 0 0,-1 15-1 0 0,0-9-888 0 0,1-1 0 0 0,2 25 0 0 0,-1-36-1395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20 9215 0 0,'2'-4'147'0'0,"-2"3"-98"0"0,1 0 0 0 0,-1 0 0 0 0,0 1 0 0 0,1-1 0 0 0,-1 0 0 0 0,1 0 0 0 0,-1 0 0 0 0,1 1 0 0 0,0-1 0 0 0,-1 0 0 0 0,1 1 0 0 0,0-1 0 0 0,8-4 7945 0 0,-10 7-7608 0 0,-90 180 1753 0 0,65-133-1820 0 0,-71 123 427 0 0,-59 123-295 0 0,124-218-393 0 0,-15 33 6 0 0,38-92-69 0 0,-1 0 1 0 0,-1-1 0 0 0,-24 30 0 0 0,23-33-172 0 0,-2-1 0 0 0,1 0 0 0 0,-25 18 0 0 0,32-27-75 0 0,-1 1 0 0 0,0-1-1 0 0,0 0 1 0 0,-1 0 0 0 0,1-1 0 0 0,-1 0 0 0 0,0-1 0 0 0,0 0 0 0 0,0 0 0 0 0,-13 2 0 0 0,19-4 54 0 0,-1 0 1 0 0,1 0 0 0 0,-1 0 0 0 0,1-1-1 0 0,-1 1 1 0 0,1 0 0 0 0,-4-2 0 0 0,-7-7-4613 0 0,4-1-502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15287 0 0,'0'0'2112'0'0,"-1"1"-1621"0"0,-5 9-304 0 0,-1-1 0 0 0,0 0 0 0 0,-1-1-1 0 0,0 0 1 0 0,-12 10 0 0 0,-49 34 713 0 0,67-51-900 0 0,-61 40-730 0 0,62-40 574 0 0,9-1-384 0 0,0 1 537 0 0,-1 1 0 0 0,1-1-1 0 0,0 1 1 0 0,0 1 0 0 0,-1 0-1 0 0,1 0 1 0 0,-1 0 0 0 0,0 1 0 0 0,0 0-1 0 0,0 0 1 0 0,0 1 0 0 0,-1-1-1 0 0,0 2 1 0 0,0-1 0 0 0,0 1-1 0 0,-1 0 1 0 0,9 11 0 0 0,-11-12 109 0 0,0 1 0 0 0,0-1 1 0 0,-1 0-1 0 0,0 1 0 0 0,0-1 0 0 0,-1 1 1 0 0,1-1-1 0 0,-1 1 0 0 0,0 0 0 0 0,-1 0 1 0 0,1 0-1 0 0,-1 0 0 0 0,0-1 0 0 0,-1 1 1 0 0,-1 7-1 0 0,0-3 6 0 0,0 0 0 0 0,-1 0 0 0 0,0-1 1 0 0,0 1-1 0 0,-2-1 0 0 0,1 0 0 0 0,-11 17 0 0 0,9-18-75 0 0,0 0 0 0 0,-1-1-1 0 0,0 1 1 0 0,0-1 0 0 0,0-1-1 0 0,-1 1 1 0 0,-14 9 0 0 0,19-15-42 0 0,0 1 0 0 0,0-1 0 0 0,0 1 0 0 0,0-1 0 0 0,0 0 1 0 0,0-1-1 0 0,0 1 0 0 0,0 0 0 0 0,-1-1 0 0 0,1 0 0 0 0,0 1 1 0 0,-4-2-1 0 0,4 1-15 0 0,1-1 0 0 0,-1 1 0 0 0,1-1-1 0 0,-1 0 1 0 0,1 0 0 0 0,0 0 0 0 0,0 0 0 0 0,-1 0 0 0 0,1-1 0 0 0,0 1 0 0 0,0-1 0 0 0,0 1 0 0 0,0-1 0 0 0,0 0 0 0 0,1 0 0 0 0,-1 0 0 0 0,-2-3 0 0 0,3 4-27 0 0,0-1 1 0 0,0 0 0 0 0,1 1 0 0 0,-1-1 0 0 0,0 1-1 0 0,1-1 1 0 0,-1 0 0 0 0,1 0 0 0 0,-1 1 0 0 0,1-1-1 0 0,0 0 1 0 0,0 0 0 0 0,0 1 0 0 0,0-1-1 0 0,0 0 1 0 0,0-2 0 0 0,1-1-256 0 0,1 0-1 0 0,-1 0 1 0 0,1 0 0 0 0,3-7-1 0 0,5-6-965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14047 0 0,'-2'0'646'0'0,"-3"1"-574"0"0,0-1 1 0 0,0 1-1 0 0,0 0 1 0 0,1 1-1 0 0,-1-1 1 0 0,0 1-1 0 0,1 0 1 0 0,-1 0 0 0 0,1 1-1 0 0,0-1 1 0 0,-1 1-1 0 0,1 0 1 0 0,0 0-1 0 0,1 1 1 0 0,-1-1-1 0 0,-5 8 1 0 0,-6 7 216 0 0,0 1 1 0 0,-14 25-1 0 0,22-32-82 0 0,-37 62 1138 0 0,-55 126 1 0 0,-9 90 63 0 0,80-195-1136 0 0,17-50-218 0 0,-3-1 0 0 0,-2 0 1 0 0,-33 65-1 0 0,-3-30-3684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3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30 3679 0 0,'0'0'284'0'0,"-2"0"-186"0"0,-26 4 2642 0 0,24-2-1743 0 0,0-1 1 0 0,0 1-1 0 0,0-1 1 0 0,0 1-1 0 0,0 0 1 0 0,0 1 0 0 0,1-1-1 0 0,-1 1 1 0 0,1-1-1 0 0,0 1 1 0 0,-1 0-1 0 0,1 1 1 0 0,-3 3 0 0 0,-4 14-860 0 0,9-20-53 0 0,1 0 0 0 0,0 0 1 0 0,0 0-1 0 0,0 0 1 0 0,0 0-1 0 0,0 0 1 0 0,0 1-1 0 0,0-1 1 0 0,1 0-1 0 0,-1 0 1 0 0,0 0-1 0 0,1 0 1 0 0,-1 0-1 0 0,0 0 1 0 0,1 0-1 0 0,-1 0 0 0 0,1 0 1 0 0,0 0-1 0 0,-1 0 1 0 0,2 1-1 0 0,0 0 11 0 0,0 0-1 0 0,-1-1 1 0 0,1 1-1 0 0,0 0 1 0 0,0-1-1 0 0,0 1 1 0 0,4 1-1 0 0,0-1 2 0 0,0 0 0 0 0,0 0 1 0 0,1 0-1 0 0,-1-1 0 0 0,1 0 0 0 0,-1-1 0 0 0,1 1 0 0 0,8-2 0 0 0,54-6 256 0 0,-58 5-293 0 0,254-56 706 0 0,-15 2-427 0 0,-214 49-771 0 0,-6 2-1612 0 0,-11 2-4009 0 0,-5 1-1418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 2759 0 0,'-8'-12'15658'0'0,"-27"89"-14956"0"0,-79 124 1 0 0,93-166-646 0 0,-83 153 71 0 0,87-152-124 0 0,1 1 0 0 0,3 1 0 0 0,-13 53 0 0 0,24-82 28 0 0,1 0-505 0 0,-1-1 0 0 0,0 1-1 0 0,0-1 1 0 0,-1 0 0 0 0,0 0 0 0 0,0 0 0 0 0,-1 0 0 0 0,0 0-1 0 0,-7 8 1 0 0,5-9-1315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80 2759 0 0,'14'-16'73'0'0,"16"-20"1814"0"0,-16 8 8488 0 0,-24 39-8880 0 0,-7 10-804 0 0,1 1 0 0 0,1 0 0 0 0,-21 43 0 0 0,28-49-467 0 0,-32 66 386 0 0,-49 154 1 0 0,-7 15 142 0 0,30-117-584 0 0,-17 38 6 0 0,71-143-160 0 0,-1 1 0 0 0,-2-2 0 0 0,-1 0 0 0 0,-23 31 0 0 0,-7-11-767 0 0,45-47 309 0 0,-5-28-4426 0 0,5-3 3112 0 0,5-1-17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9671 0 0,'0'0'10266'0'0,"2"1"-9949"0"0,1 2-205 0 0,1 0 1 0 0,0-1-1 0 0,0 1 1 0 0,0-1-1 0 0,0 0 1 0 0,0 0-1 0 0,0-1 1 0 0,0 1-1 0 0,1-1 1 0 0,-1 0-1 0 0,1 0 1 0 0,-1 0-1 0 0,1-1 1 0 0,-1 0-1 0 0,1 1 1 0 0,7-2-1 0 0,11-1 72 0 0,0-1 0 0 0,25-7 0 0 0,-23 4-139 0 0,107-27 52 0 0,-51 11-269 0 0,-53 14 75 0 0,-11 3-364 0 0,1 1 1 0 0,0 0 0 0 0,34-2 0 0 0,-50 6 235 0 0,-1 0 0 0 0,1 0 0 0 0,0 0 0 0 0,-1 1 0 0 0,1-1 0 0 0,0 0 0 0 0,-1 1-1 0 0,1-1 1 0 0,-1 1 0 0 0,1-1 0 0 0,-1 1 0 0 0,1 0 0 0 0,1 1 0 0 0,5 6-1591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8751 0 0,'0'0'9459'0'0,"-1"1"-8256"0"0,0 10-707 0 0,-1-1 0 0 0,0 0 0 0 0,-1 0 0 0 0,0 0 0 0 0,-1 0 1 0 0,-5 11-1 0 0,-9 13-92 0 0,3 1 0 0 0,-17 53 0 0 0,32-86-405 0 0,-2 4-19 0 0,0 0 0 0 0,1-1-1 0 0,0 1 1 0 0,1 0 0 0 0,-1 0-1 0 0,1 11 1 0 0,0-16-192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37 5983 0 0,'1'-1'274'0'0,"5"-8"16"0"0,-5 7-209 0 0,1-1-1 0 0,-1 0 1 0 0,1 0 0 0 0,0 1 0 0 0,13-11 13216 0 0,-7 18-11210 0 0,0 13-4796 0 0,-6-8 1130 0 0</inkml:trace>
  <inkml:trace contextRef="#ctx0" brushRef="#br0" timeOffset="1">37 559 9671 0 0,'-5'6'394'0'0,"0"-1"1"0"0,0 0-1 0 0,-17 12 8487 0 0,23-17-8387 0 0,10-8-755 0 0,0 0 0 0 0,-1-1 1 0 0,14-14-1 0 0,-23 21-6 0 0,11-9-941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20 665 6911 0 0,'0'0'528'0'0,"-6"9"1412"0"0,1-3-816 0 0,-3 7 9823 0 0,15-20-10300 0 0,35-39 39 0 0,69-102 0 0 0,-96 126-668 0 0,15-21-48 0 0,64-86 245 0 0,-79 111-235 0 0,1 0 1 0 0,1 1 0 0 0,0 1-1 0 0,33-23 1 0 0,-40 33 18 0 0,10-8-63 0 0,-21 16 45 0 0,-1 0 1 0 0,1 1-1 0 0,-1-1 1 0 0,1 1-1 0 0,0-1 1 0 0,0 1-1 0 0,-1 3 1 0 0,-2 5 2 0 0,-13 26 3 0 0,-5 7-5 0 0,3 0 0 0 0,-25 89 0 0 0,42-126 20 0 0,1 1 0 0 0,0-1 0 0 0,1 1 0 0 0,-1-1 1 0 0,2 1-1 0 0,-1-1 0 0 0,1 1 0 0 0,1 7 0 0 0,-1-13-1 0 0,-1 1 0 0 0,1-1 0 0 0,-1 0 0 0 0,1 0 0 0 0,0 0 0 0 0,0 0 0 0 0,0 0 0 0 0,0 0 1 0 0,0 0-1 0 0,1 0 0 0 0,-1 0 0 0 0,0 0 0 0 0,1-1 0 0 0,0 1 0 0 0,-1-1 0 0 0,1 1 0 0 0,0-1 0 0 0,0 0 0 0 0,-1 1 0 0 0,1-1 1 0 0,0 0-1 0 0,0 0 0 0 0,0 0 0 0 0,1 0 0 0 0,-1-1 0 0 0,0 1 0 0 0,0-1 0 0 0,0 1 0 0 0,1-1 0 0 0,-1 0 0 0 0,2 0 0 0 0,8 0 26 0 0,0-1-1 0 0,0-1 0 0 0,-1 0 1 0 0,1-1-1 0 0,19-7 0 0 0,55-27 137 0 0,-78 33-161 0 0,19-10-67 0 0,0-2 0 0 0,-2 0-1 0 0,0-2 1 0 0,0-1 0 0 0,-2-1 0 0 0,23-24-1 0 0,114-147-471 0 0,-144 172 527 0 0,56-85-4 0 0,-31 44 16 0 0,-133 213 190 0 0,7 15 0 0 0,32-47-160 0 0,47-105-27 0 0,1 0 1 0 0,1 1-1 0 0,0 0 0 0 0,2-1 1 0 0,-2 31-1 0 0,4-43 28 0 0,0 1-1 0 0,0-1 1 0 0,0 1-1 0 0,1 0 1 0 0,0-1-1 0 0,0 1 1 0 0,0-1-1 0 0,1 0 1 0 0,-1 1-1 0 0,1-1 1 0 0,0 0-1 0 0,0 0 1 0 0,1 0-1 0 0,-1 0 1 0 0,5 4-1 0 0,-4-5 1 0 0,0 0 1 0 0,0 0-1 0 0,1-1 0 0 0,-1 0 1 0 0,1 1-1 0 0,-1-1 0 0 0,1-1 1 0 0,0 1-1 0 0,0 0 0 0 0,0-1 1 0 0,0 0-1 0 0,0 0 0 0 0,0 0 1 0 0,0 0-1 0 0,0-1 0 0 0,0 0 1 0 0,6 0-1 0 0,3 1-358 0 0,1-2 1 0 0,0 0-1 0 0,0 0 0 0 0,0-1 0 0 0,-1-1 1 0 0,24-7-1 0 0,-9 2-2243 0 0,-13 3 785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4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84 1375 0 0,'-1'1'66'0'0,"0"-1"-93"0"0,0 1 0 0 0,0-1 0 0 0,0 0 0 0 0,1 1 0 0 0,-1-1 0 0 0,0 0 0 0 0,0 1 0 0 0,0-1 0 0 0,0 0 0 0 0,0 0 0 0 0,0 0 0 0 0,0 0-1 0 0,0 0 1 0 0,-1 0 0 0 0,-9 0 868 0 0,-8 3 5403 0 0,8-1 334 0 0,-15 7 217 0 0,28-9-6501 0 0,13 1-144 0 0,0-1-1 0 0,1 0 1 0 0,-1-1-1 0 0,0-1 0 0 0,0 0 1 0 0,19-7-1 0 0,9 1 25 0 0,114-23-230 0 0,41-6-89 0 0,-187 35 48 0 0,46-6-808 0 0,-22 6-3461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83 12895 0 0,'-10'-2'457'0'0,"0"0"0"0"0,0 0 0 0 0,0 1-1 0 0,0 1 1 0 0,0 0 0 0 0,-20 2 6790 0 0,32 0-6958 0 0,1 0-245 0 0,0 0-1 0 0,1 0 0 0 0,-1 0 0 0 0,0 0 0 0 0,1 0 0 0 0,-1-1 0 0 0,1 0 0 0 0,0 0 0 0 0,-1 0 0 0 0,1 0 0 0 0,0 0 0 0 0,0-1 0 0 0,7 1 0 0 0,6-2 107 0 0,-1 0 1 0 0,18-3-1 0 0,0 0 31 0 0,120-14 78 0 0,140-6 234 0 0,-234 25-894 0 0,-8 0-769 0 0,0-2 1 0 0,53-9 0 0 0,-86 7 60 0 0,-1 0 1 0 0,-1-1-1 0 0,25-10 0 0 0,-12 1-5131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 3223 0 0,'-65'19'-224'0'0,"38"-12"2338"0"0,1 2 12871 0 0,36-8-13733 0 0,32 2-591 0 0,-1-2 0 0 0,0-1 1 0 0,45-8-1 0 0,-33 4-418 0 0,104-7 202 0 0,178-18-706 0 0,-329 28 814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 5527 0 0,'5'-7'11634'0'0,"-4"9"-11437"0"0,-1 0 1 0 0,0 0 0 0 0,0 1 0 0 0,0-1-1 0 0,0 0 1 0 0,0 0 0 0 0,0 0 0 0 0,-1 0-1 0 0,0 3 1 0 0,0-1 45 0 0,-3 21 294 0 0,-2 1 0 0 0,-1-1 0 0 0,-1-1 0 0 0,-21 46 1 0 0,-60 89 510 0 0,35-66-836 0 0,35-59-174 0 0,0-1 4 0 0,-17 42-1 0 0,32-66-40 0 0,0 1 0 0 0,1 0 1 0 0,0 1-1 0 0,1-1 0 0 0,0 0 0 0 0,1 1 1 0 0,0-1-1 0 0,0 1 0 0 0,2 11 0 0 0,0-17-54 0 0,-1-1-1 0 0,1 0 1 0 0,0 0-1 0 0,0 0 0 0 0,1 0 1 0 0,-1 0-1 0 0,1 0 0 0 0,0-1 1 0 0,0 1-1 0 0,0 0 0 0 0,1-1 1 0 0,-1 0-1 0 0,6 6 0 0 0,15 9-6421 0 0,-8-10-512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78 491 12751 0 0,'-11'8'484'0'0,"0"-2"1"0"0,-23 11-1 0 0,12-6 5893 0 0,25-12-6039 0 0,16-5-56 0 0,3 0-188 0 0,0-1-1 0 0,0-1 1 0 0,23-13-1 0 0,-24 10-82 0 0,-1-1 0 0 0,0 0-1 0 0,-1-2 1 0 0,-1 0 0 0 0,29-29-1 0 0,80-111 54 0 0,-49 50-350 0 0,-77 103 180 0 0,-3 2-282 0 0,-9 11 362 0 0,1 1-1 0 0,0 0 1 0 0,1 0-1 0 0,1 1 1 0 0,-11 21-1 0 0,-28 80 387 0 0,45-109-338 0 0,-3 5 22 0 0,2 1 0 0 0,-1-1 0 0 0,1 1 0 0 0,1 0 0 0 0,-2 22 1 0 0,4-32-24 0 0,0 1 1 0 0,0 0 0 0 0,0 0-1 0 0,0 0 1 0 0,0 0 0 0 0,1 0 0 0 0,0-1-1 0 0,-1 1 1 0 0,1 0 0 0 0,0 0-1 0 0,0-1 1 0 0,1 1 0 0 0,-1-1-1 0 0,0 1 1 0 0,1-1 0 0 0,0 1 0 0 0,0-1-1 0 0,-1 0 1 0 0,1 0 0 0 0,0 0-1 0 0,1 0 1 0 0,-1 0 0 0 0,0 0 0 0 0,0-1-1 0 0,1 1 1 0 0,-1-1 0 0 0,1 0-1 0 0,0 1 1 0 0,5 0 0 0 0,-1 0-7 0 0,-1 0 0 0 0,1-1 0 0 0,0-1 0 0 0,0 1 0 0 0,0-1-1 0 0,0 0 1 0 0,0-1 0 0 0,0 1 0 0 0,0-1 0 0 0,0-1 0 0 0,10-3 0 0 0,8-3-78 0 0,41-22 0 0 0,-41 18-63 0 0,26-12-153 0 0,-1-3 1 0 0,-2-2 0 0 0,78-61-1 0 0,-99 68-332 0 0,-1-2-1 0 0,-1-1 1 0 0,-1-2-1 0 0,-1 0 1 0 0,-1-1-1 0 0,-2-1 1 0 0,19-35-1 0 0,-37 61 368 0 0,-1 2 149 0 0,0-1-1 0 0,0 1 1 0 0,-1 0 0 0 0,1 0-1 0 0,0-1 1 0 0,-1 1 0 0 0,1 0 0 0 0,-1-1-1 0 0,1 1 1 0 0,-1-1 0 0 0,0 1-1 0 0,1 0 1 0 0,-1-4 0 0 0,-2 1 132 0 0,1 3 17 0 0,1 1 0 0 0,-1 0-1 0 0,1-1 1 0 0,-1 1 0 0 0,1 0 0 0 0,-1 0 0 0 0,1-1 0 0 0,-1 1-1 0 0,1 0 1 0 0,-1 0 0 0 0,1 0 0 0 0,-1 0 0 0 0,1 0 0 0 0,-1 0-1 0 0,1 0 1 0 0,-1 0 0 0 0,1 0 0 0 0,-1 0 0 0 0,0 0 0 0 0,1 0-1 0 0,-1 0 1 0 0,0 0 0 0 0,-13 3 606 0 0,14-2-651 0 0,-3-1 94 0 0,1 1 0 0 0,0 1 1 0 0,0-1-1 0 0,0 0 0 0 0,0 0 1 0 0,0 1-1 0 0,0-1 1 0 0,0 1-1 0 0,0 0 0 0 0,0-1 1 0 0,1 1-1 0 0,-1 0 0 0 0,1 0 1 0 0,-3 4-1 0 0,-15 35 561 0 0,14-29-372 0 0,-50 88 1148 0 0,1 1-112 0 0,48-88-1121 0 0,1 0 1 0 0,0 0-1 0 0,1 1 0 0 0,0 0 1 0 0,-2 27-1 0 0,5-36-164 0 0,1 0 1 0 0,0 1-1 0 0,1-1 0 0 0,-1 0 0 0 0,1 0 0 0 0,0 1 0 0 0,1-1 1 0 0,-1 0-1 0 0,1 0 0 0 0,0 0 0 0 0,0 0 0 0 0,0-1 1 0 0,1 1-1 0 0,0-1 0 0 0,0 1 0 0 0,0-1 0 0 0,0 0 0 0 0,8 7 1 0 0,-6-6-245 0 0,0-1 0 0 0,0 0 0 0 0,1 0 1 0 0,-1-1-1 0 0,1 0 0 0 0,7 4 0 0 0,-6-5-953 0 0,0 1 1 0 0,-1-1-1 0 0,1-1 0 0 0,0 1 0 0 0,13 0 0 0 0,-3-2-5462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 3679 0 0,'-4'-5'14878'0'0,"-1"10"-14672"0"0,0-1 0 0 0,1 1 1 0 0,-1-1-1 0 0,1 1 1 0 0,0 1-1 0 0,-4 5 1 0 0,-19 39 457 0 0,10-18-396 0 0,14-27-224 0 0,-3 7 71 0 0,-1-1 0 0 0,1 1 0 0 0,1 0 0 0 0,-7 22 0 0 0,12-31-90 0 0,-1-1 0 0 0,0 0 1 0 0,1 0-1 0 0,0 1 0 0 0,-1-1 1 0 0,1 0-1 0 0,0 1 0 0 0,0-1 1 0 0,1 0-1 0 0,-1 1 0 0 0,0-1 1 0 0,1 0-1 0 0,-1 0 0 0 0,1 1 1 0 0,0-1-1 0 0,0 0 0 0 0,0 0 1 0 0,0 0-1 0 0,0 0 0 0 0,0 0 1 0 0,0 0-1 0 0,1 0 0 0 0,-1 0 1 0 0,1 0-1 0 0,-1-1 0 0 0,1 1 1 0 0,0-1-1 0 0,0 1 0 0 0,0-1 1 0 0,0 0-1 0 0,0 1 0 0 0,0-1 1 0 0,0 0-1 0 0,4 1 0 0 0,3 1 12 0 0,1 0 0 0 0,1-1 0 0 0,-1 0 0 0 0,0 0 0 0 0,0-1 0 0 0,1-1 0 0 0,-1 0 0 0 0,1 0 0 0 0,13-2 0 0 0,-3-2 39 0 0,0 0-1 0 0,0-2 1 0 0,30-11-1 0 0,-48 15-92 0 0,1 1-1 0 0,-1-1 1 0 0,1 0-1 0 0,-1 0 1 0 0,0 0-1 0 0,0-1 1 0 0,0 1 0 0 0,0-1-1 0 0,0 0 1 0 0,0 0-1 0 0,-1 0 1 0 0,1 0-1 0 0,-1 0 1 0 0,0 0-1 0 0,0-1 1 0 0,0 1-1 0 0,0-1 1 0 0,-1 1 0 0 0,1-1-1 0 0,-1 0 1 0 0,1-4-1 0 0,-2 4 2 0 0,1 1 0 0 0,-1 0-1 0 0,0 0 1 0 0,0-1 0 0 0,0 1-1 0 0,0 0 1 0 0,-1-1 0 0 0,1 1-1 0 0,-1 0 1 0 0,0 0 0 0 0,0-1-1 0 0,0 1 1 0 0,0 0 0 0 0,-1 0 0 0 0,1 0-1 0 0,-1 0 1 0 0,0 0 0 0 0,1 1-1 0 0,-1-1 1 0 0,-1 1 0 0 0,1-1-1 0 0,0 1 1 0 0,-1-1 0 0 0,1 1-1 0 0,-4-2 1 0 0,-3-1-7 0 0,-1 0 1 0 0,0 0-1 0 0,0 1 1 0 0,-17-6-1 0 0,-14-4-2076 0 0,34 10 239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98 569 4143 0 0,'-1'0'319'0'0,"-27"2"162"0"0,-2-4 3561 0 0,-9 0 8356 0 0,61-9-11507 0 0,11-5-511 0 0,-1-1 0 0 0,0-2 0 0 0,-1-1 0 0 0,37-32 0 0 0,-17 12-378 0 0,99-83 24 0 0,-105 83-83 0 0,48-55 0 0 0,-78 77-139 0 0,-13 17 87 0 0,-11 10-300 0 0,-133 134 305 0 0,119-119 60 0 0,16-17 50 0 0,1 0 0 0 0,0 1 0 0 0,0-1 1 0 0,1 1-1 0 0,0 0 0 0 0,0 1 0 0 0,-6 14 0 0 0,10-20 14 0 0,0-1-1 0 0,1 1 1 0 0,-1 0-1 0 0,0 0 1 0 0,1-1-1 0 0,0 1 1 0 0,0 0-1 0 0,-1 0 1 0 0,2-1-1 0 0,-1 1 1 0 0,0 0-1 0 0,0 0 0 0 0,1 0 1 0 0,0-1-1 0 0,-1 1 1 0 0,1 0-1 0 0,0-1 1 0 0,0 1-1 0 0,1-1 1 0 0,-1 1-1 0 0,0-1 1 0 0,1 0-1 0 0,0 1 1 0 0,-1-1-1 0 0,1 0 1 0 0,0 0-1 0 0,0 0 1 0 0,0 0-1 0 0,0 0 1 0 0,4 1-1 0 0,0 1-4 0 0,0 0 0 0 0,1-1 0 0 0,-1 0 0 0 0,1 0 0 0 0,0-1 0 0 0,0 0 0 0 0,0 0 0 0 0,0-1 0 0 0,1 1 0 0 0,-1-2-1 0 0,0 1 1 0 0,1-1 0 0 0,-1 0 0 0 0,0 0 0 0 0,0-1 0 0 0,1 0 0 0 0,-1 0 0 0 0,0-1 0 0 0,0 0 0 0 0,7-3 0 0 0,7-3-29 0 0,-1-2 1 0 0,0 0-1 0 0,-1-1 0 0 0,0 0 1 0 0,23-20-1 0 0,10-13-316 0 0,49-53-1 0 0,7-6 109 0 0,-58 57 171 0 0,55-44-759 0 0,-104 90 666 0 0,-2 2-254 0 0,1 0 377 0 0,-1 0-1 0 0,0 0 0 0 0,0 0 1 0 0,0 0-1 0 0,-1-1 0 0 0,1 1 0 0 0,0 0 1 0 0,-3 2-1 0 0,0 1 15 0 0,-14 19 7 0 0,-27 28 0 0 0,4-6 0 0 0,19-20 4 0 0,-53 69-2 0 0,68-84 26 0 0,0 0 0 0 0,1 1 0 0 0,0 0 0 0 0,0 0 0 0 0,1 1 0 0 0,-5 24 0 0 0,9-33 2 0 0,1 0 1 0 0,0 1 0 0 0,0-1-1 0 0,0 0 1 0 0,0 1 0 0 0,1-1-1 0 0,0 0 1 0 0,0 0 0 0 0,0 0 0 0 0,0 1-1 0 0,1-1 1 0 0,-1 0 0 0 0,1-1-1 0 0,0 1 1 0 0,0 0 0 0 0,1 0 0 0 0,-1-1-1 0 0,1 1 1 0 0,0-1 0 0 0,0 0-1 0 0,0 0 1 0 0,5 4 0 0 0,5 3 186 0 0,0 0 0 0 0,0-1 0 0 0,1 0 0 0 0,26 11 0 0 0,-30-16-269 0 0,1 0-1 0 0,0 0 0 0 0,0-1 0 0 0,1-1 0 0 0,-1 0 0 0 0,1 0 0 0 0,-1-1 0 0 0,1 0 0 0 0,-1-1 1 0 0,1-1-1 0 0,-1 0 0 0 0,1 0 0 0 0,16-5 0 0 0,-15 3-2066 0 0,0-1 0 0 0,-1-1-1 0 0,22-11 1 0 0,-14 5-4105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 8287 0 0,'-9'-3'863'0'0,"-3"-2"-654"0"0,-6-2 2325 0 0,5 5 7564 0 0,15 12-9599 0 0,0-7-460 0 0,-1 0 0 0 0,1 0 1 0 0,0 0-1 0 0,0 0 0 0 0,0 0 1 0 0,0-1-1 0 0,1 1 0 0 0,-1-1 1 0 0,1 1-1 0 0,-1-1 0 0 0,1 0 1 0 0,5 3-1 0 0,4 3 76 0 0,24 8 0 0 0,13 3-4 0 0,2-3-1 0 0,0-2 0 0 0,0-2 1 0 0,89 9-1 0 0,2-8-46 0 0,-132-11-64 0 0,-10-2 0 0 0,1 0 0 0 0,-1 0 0 0 0,0 0 0 0 0,1 0 0 0 0,-1 0 0 0 0,0 0 0 0 0,1 0 0 0 0,-1 1 0 0 0,0-1 0 0 0,0 0 0 0 0,1 0 0 0 0,-1 0 0 0 0,0 0 0 0 0,1 1 0 0 0,-1-1 0 0 0,0 0 0 0 0,0 0 0 0 0,1 0 0 0 0,-1 1 0 0 0,0-1 0 0 0,0 0 0 0 0,0 0 0 0 0,1 1 0 0 0,-1-1 0 0 0,0 0 0 0 0,0 1 0 0 0,0-1 0 0 0,0 0 0 0 0,0 0 0 0 0,0 1 0 0 0,0-1 0 0 0,1 0 0 0 0,-1 1 0 0 0,0-1 0 0 0,0 0 0 0 0,0 1 0 0 0,0-1 0 0 0,0 0 0 0 0,0 1 0 0 0,-1-1 0 0 0,1 0 0 0 0,0 1 0 0 0,0-1 0 0 0,0 0 0 0 0,0 1 0 0 0,0-1 0 0 0,0 0 0 0 0,0 0 0 0 0,-1 1 0 0 0,1-1 0 0 0,0 0 0 0 0,0 0 0 0 0,-1 1 0 0 0,0 2 0 0 0,0 0 0 0 0,-1 1 0 0 0,0-1 0 0 0,0 0 0 0 0,1-1 0 0 0,-2 1 0 0 0,1 0 0 0 0,0 0 0 0 0,0-1 0 0 0,-1 0 0 0 0,0 1 0 0 0,1-1 0 0 0,-1 0 0 0 0,0 0 0 0 0,-3 1 0 0 0,-7 3 0 0 0,1 0 0 0 0,-21 6 0 0 0,13-6 0 0 0,-16 7 0 0 0,-113 44 0 0 0,106-38 55 0 0,-44 20 241 0 0,75-33-252 0 0,0 1 1 0 0,1 1-1 0 0,0 0 1 0 0,-19 17-1 0 0,26-22 48 0 0,2 1-57 0 0,-1 4 58 0 0,2-7-293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51 544 1375 0 0,'-8'3'128'0'0,"-10"2"11542"0"0,14-2-11069 0 0,1 1 0 0 0,-1 0 1 0 0,1 0-1 0 0,-3 5 0 0 0,5-8-10 0 0,1-1-538 0 0,0 0 1 0 0,0 0-1 0 0,0 0 1 0 0,-1 1-1 0 0,1-1 1 0 0,0 0-1 0 0,0 0 1 0 0,0 0-1 0 0,-1 0 0 0 0,1 0 1 0 0,0 0-1 0 0,0 1 1 0 0,0-1-1 0 0,0 0 1 0 0,-1 0-1 0 0,1 0 1 0 0,0 1-1 0 0,0-1 1 0 0,0 0-1 0 0,0 0 0 0 0,0 0 1 0 0,0 1-1 0 0,0-1 1 0 0,-1 0-1 0 0,1 0 1 0 0,0 1-1 0 0,0-1 1 0 0,0 0-1 0 0,0 0 1 0 0,0 0-1 0 0,0 1 0 0 0,0-1 1 0 0,0 0-1 0 0,0 0 1 0 0,0 1-1 0 0,0-1 1 0 0,1 0-1 0 0,-1 0 1 0 0,0 1-1 0 0,0-1 1 0 0,0 0-1 0 0,0 0 0 0 0,0 0 1 0 0,0 1-1 0 0,0-1 1 0 0,1 0-1 0 0,-1 0 1 0 0,0 0-1 0 0,0 0 1 0 0,0 1-1 0 0,0-1 0 0 0,1 0 1 0 0,7 11 1610 0 0,-6-10-1589 0 0,0 0-1 0 0,0-1 0 0 0,0 1 1 0 0,1-1-1 0 0,-1 0 0 0 0,0 1 1 0 0,0-1-1 0 0,0 0 0 0 0,0 0 1 0 0,0 0-1 0 0,0 0 0 0 0,0-1 1 0 0,0 1-1 0 0,1-1 1 0 0,2 0-1 0 0,33-15 464 0 0,-29 11-423 0 0,17-8-56 0 0,0-2 1 0 0,-1-1-1 0 0,0-1 1 0 0,-1-2-1 0 0,-2 0 1 0 0,0-1-1 0 0,25-29 0 0 0,2-10 112 0 0,66-104 0 0 0,-94 135-323 0 0,-20 26 64 0 0,-10 15-350 0 0,5-8 423 0 0,-16 24-22 0 0,1 2 0 0 0,2 0 1 0 0,-15 38-1 0 0,26-55 37 0 0,1 0 0 0 0,-3 16 0 0 0,7-25 0 0 0,0-1 0 0 0,0 1 0 0 0,1-1 0 0 0,0 0 0 0 0,-1 1 0 0 0,2-1 0 0 0,-1 1 0 0 0,0-1 0 0 0,1 1 0 0 0,0-1 0 0 0,2 7 0 0 0,-2-9 2 0 0,-1-1-1 0 0,1 0 1 0 0,-1 1-1 0 0,1-1 1 0 0,-1 0 0 0 0,1 1-1 0 0,0-1 1 0 0,0 0-1 0 0,0 0 1 0 0,0 0-1 0 0,0 0 1 0 0,0 0 0 0 0,0 0-1 0 0,0 0 1 0 0,0 0-1 0 0,0 0 1 0 0,0 0-1 0 0,1 0 1 0 0,-1-1-1 0 0,0 1 1 0 0,1 0 0 0 0,-1-1-1 0 0,0 0 1 0 0,1 1-1 0 0,-1-1 1 0 0,1 0-1 0 0,1 1 1 0 0,1-1 7 0 0,2 1-2 0 0,0-1-1 0 0,0 1 0 0 0,0-2 0 0 0,0 1 0 0 0,0-1 1 0 0,0 0-1 0 0,-1 0 0 0 0,1 0 0 0 0,0-1 0 0 0,5-2 1 0 0,11-5 1 0 0,22-12 1 0 0,-14 3 14 0 0,46-36 1 0 0,-37 26-18 0 0,-6 3-303 0 0,-2 0-1 0 0,0-3 0 0 0,39-45 1 0 0,-51 51 83 0 0,-1-2 1 0 0,-1-1 0 0 0,-1 0-1 0 0,-1 0 1 0 0,17-42 0 0 0,-32 66 35 0 0,-1 2 168 0 0,-1 0 0 0 0,1 1-1 0 0,0-1 1 0 0,-1 1 0 0 0,1 0-1 0 0,0-1 1 0 0,-2 4 0 0 0,2-2 42 0 0,-3 4 71 0 0,0 0 1 0 0,0 0 0 0 0,1 1 0 0 0,0-1-1 0 0,-3 14 1 0 0,-6 42 529 0 0,8-35-398 0 0,-22 122 616 0 0,16-66-734 0 0,8-73-113 0 0,-1 5 12 0 0,1 0 0 0 0,0 27 0 0 0,2-41-119 0 0,4-1-153 0 0,1-1-1 0 0,-1 0 0 0 0,1 0 0 0 0,-1 0 1 0 0,0-1-1 0 0,1 1 0 0 0,-1-1 0 0 0,0 0 1 0 0,0 0-1 0 0,0-1 0 0 0,6-2 0 0 0,5-4-1659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5527 0 0,'0'0'423'0'0,"-8"3"-32"0"0,4-2 197 0 0,0 0 0 0 0,0 0 1 0 0,1 1-1 0 0,-1-1 0 0 0,0 1 0 0 0,1 0 1 0 0,-1 0-1 0 0,1 0 0 0 0,0 0 0 0 0,0 0 1 0 0,0 1-1 0 0,0 0 0 0 0,0-1 0 0 0,-3 5 1 0 0,2-2-228 0 0,1 0 1 0 0,0 0 0 0 0,0 0 0 0 0,0 1-1 0 0,1-1 1 0 0,0 1 0 0 0,0 0 0 0 0,-3 10 0 0 0,4-7-224 0 0,-1-1 1 0 0,2 1-1 0 0,-1-1 0 0 0,1 1 1 0 0,0-1-1 0 0,1 1 1 0 0,0 0-1 0 0,0-1 1 0 0,1 1-1 0 0,0-1 1 0 0,0 0-1 0 0,1 0 1 0 0,5 11-1 0 0,-6-17-83 0 0,-1 0-1 0 0,0 0 1 0 0,1-1-1 0 0,-1 1 0 0 0,1-1 1 0 0,-1 0-1 0 0,1 1 1 0 0,0-1-1 0 0,0 0 1 0 0,0 0-1 0 0,-1 0 1 0 0,1 0-1 0 0,0 0 1 0 0,0 0-1 0 0,0-1 0 0 0,0 1 1 0 0,0-1-1 0 0,1 1 1 0 0,-1-1-1 0 0,0 0 1 0 0,0 0-1 0 0,0 0 1 0 0,4 0-1 0 0,5-1 91 0 0,0 0 1 0 0,0-1-1 0 0,12-4 0 0 0,-17 5-105 0 0,1-1-21 0 0,0 0 0 0 0,0 0 1 0 0,0-1-1 0 0,0 0 0 0 0,0 0 0 0 0,11-7 0 0 0,-16 8-13 0 0,1-1-1 0 0,0 1 1 0 0,0-1 0 0 0,-1 1-1 0 0,0-1 1 0 0,1 0 0 0 0,-1 0-1 0 0,0 0 1 0 0,0 0-1 0 0,-1 0 1 0 0,1-1 0 0 0,-1 1-1 0 0,0 0 1 0 0,1-1 0 0 0,0-5-1 0 0,0-13-5 0 0,-2 20 0 0 0,0 1 0 0 0,0 0 0 0 0,0-1 0 0 0,-1 1 0 0 0,1 0 0 0 0,0-1 0 0 0,-1 1 0 0 0,1 0 0 0 0,0 0 0 0 0,-1-1 0 0 0,0 1 0 0 0,1 0 0 0 0,-1 0 0 0 0,0 0 0 0 0,0 0 0 0 0,-1-2 0 0 0,-1 1-16 0 0,0 0-1 0 0,0 0 0 0 0,0 1 1 0 0,0-1-1 0 0,0 1 1 0 0,0 0-1 0 0,0-1 1 0 0,0 2-1 0 0,-1-1 0 0 0,1 0 1 0 0,-4 0-1 0 0,-41 0-294 0 0,33 1 253 0 0,-34 0-479 0 0,48 0-475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57 5983 0 0,'0'0'464'0'0,"13"-15"1295"0"0,19-27 9273 0 0,-33 51-10389 0 0,-1 3-562 0 0,-1 1 0 0 0,-1-1 0 0 0,0 0 0 0 0,-1-1 0 0 0,0 1 0 0 0,-13 20 0 0 0,5-7-28 0 0,7-14-43 0 0,-94 194 179 0 0,81-159-216 0 0,1 1 0 0 0,-17 76 0 0 0,34-118-175 0 0,-1 3 242 0 0,2-3-4292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16 7831 0 0,'7'-15'10634'0'0,"-8"16"-10333"0"0,-4 6-251 0 0,1 1 0 0 0,0 0 0 0 0,0 0 0 0 0,1 0 0 0 0,0 0 0 0 0,1 0 0 0 0,0 0 0 0 0,0 1 0 0 0,-1 11 0 0 0,0-4 21 0 0,-6 23-1 0 0,-4-3 122 0 0,-2-1 0 0 0,-22 38-1 0 0,-45 63 967 0 0,-20 38-183 0 0,82-137-717 0 0,-17 39 184 0 0,34-67-495 0 0,0-1 0 0 0,0 1 0 0 0,1 1-1 0 0,0-1 1 0 0,1 0 0 0 0,-1 16 0 0 0,2-23-279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6447 0 0,'0'0'499'0'0,"-1"1"-328"0"0,-45 68 8773 0 0,-18 42-5347 0 0,40-66-2513 0 0,-81 190 1759 0 0,56-115-2390 0 0,16-39-297 0 0,-39 80 5 0 0,62-142-136 0 0,-1 0 1 0 0,-1 0 0 0 0,-1-2-1 0 0,-1 1 1 0 0,-29 28-1 0 0,42-45-23 0 0,0 0 0 0 0,0 0 0 0 0,0 0 0 0 0,0 0 0 0 0,0-1 0 0 0,0 1 0 0 0,0 0 0 0 0,-1-1 0 0 0,1 1 0 0 0,-2 0 0 0 0,3-1-1 0 0,0 0 0 0 0,-1 0 0 0 0,1 0 0 0 0,0 0 0 0 0,0 0-1 0 0,-1 0 1 0 0,1 0 0 0 0,0 0 0 0 0,0 0 0 0 0,-1 0 0 0 0,1-1-1 0 0,0 1 1 0 0,0 0 0 0 0,0 0 0 0 0,-1 0 0 0 0,1 0-1 0 0,0 0 1 0 0,0 0 0 0 0,0 0 0 0 0,-1-1 0 0 0,1 1 0 0 0,0 0-1 0 0,0 0 1 0 0,0 0 0 0 0,0 0 0 0 0,-1-1 0 0 0,1 1 0 0 0,0 0-1 0 0,0 0 1 0 0,0-1 0 0 0,0 1 0 0 0,0 0 0 0 0,-1-3 2 0 0,1 1 0 0 0,0 0 0 0 0,0 0 0 0 0,0-1 0 0 0,0 1 0 0 0,0 0 0 0 0,1 0 0 0 0,-1-1 0 0 0,0 1 0 0 0,2-3 0 0 0,5-14-63 0 0,0 0 0 0 0,2 1 0 0 0,0 0 0 0 0,14-21 0 0 0,51-63-304 0 0,-63 88 267 0 0,1-1 0 0 0,1 2 0 0 0,0 0 1 0 0,1 0-1 0 0,0 1 0 0 0,1 1 0 0 0,1 0 0 0 0,21-11 0 0 0,-24 17 17 0 0,-2 4 35 0 0,-9 2 63 0 0,-1 0 0 0 0,1-1 1 0 0,0 1-1 0 0,0 0 0 0 0,0 0 1 0 0,-1 1-1 0 0,1-1 0 0 0,0 0 1 0 0,-1 0-1 0 0,1 1 0 0 0,-1-1 0 0 0,0 1 1 0 0,1-1-1 0 0,-1 1 0 0 0,0 0 1 0 0,0 0-1 0 0,0-1 0 0 0,0 1 1 0 0,0 0-1 0 0,0 0 0 0 0,-1 0 1 0 0,2 3-1 0 0,0 3 81 0 0,0 1 0 0 0,0-1 1 0 0,-1 1-1 0 0,1 8 0 0 0,9 168 125 0 0,-11-183-1022 0 0,1 3 1865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98 4143 0 0,'-17'3'10958'0'0,"56"-2"-8312"0"0,-12 0-1877 0 0,29-3 1 0 0,271-57 1277 0 0,-255 46-1980 0 0,-9 1-1966 0 0,-21 1-3984 0 0,-25 5 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5527 0 0,'0'0'13482'0'0,"-1"2"-12820"0"0,-18 48 1323 0 0,3-4-1474 0 0,6-27-439 0 0,-20 29 0 0 0,19-30-43 0 0,-17 32 1 0 0,26-44 0 0 0,1-3-513 0 0,-1 1 1023 0 0,14-6-7982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8287 0 0,'0'0'12954'0'0,"13"1"-12429"0"0,-7-1-2944 0 0,0-3-2387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10591 0 0,'-6'-5'7699'0'0,"6"-3"-4176"0"0,3 3-3500 0 0,1 0 1 0 0,-1 0 0 0 0,1 1 0 0 0,0-1 0 0 0,0 1 0 0 0,0 0 0 0 0,1 0 0 0 0,-1 0 0 0 0,11-5 0 0 0,0-2-3591 0 0,-7 4-3247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4607 0 0,'-6'-4'17207'0'0,"6"9"-19767"0"0,0 3 2352 0 0,0-1 230 0 0,0 0 1 0 0,-1 0-1 0 0,0 0 0 0 0,-1-1 1 0 0,-2 10-1 0 0,-18 40 277 0 0,13-35-89 0 0,-90 172 800 0 0,64-131-932 0 0,-31 75 0 0 0,63-130-81 0 0,1 0 0 0 0,-1 0 0 0 0,1 0-1 0 0,-1 14 1 0 0,3-12-77 0 0,1-8 42 0 0,-1-1 0 0 0,1 0 0 0 0,-1 1 1 0 0,1-1-1 0 0,-1 0 0 0 0,1 0 0 0 0,-1 1 0 0 0,1-1 0 0 0,-1 0 0 0 0,1 0 0 0 0,-1 0 0 0 0,1 0 1 0 0,-1 0-1 0 0,1 0 0 0 0,-1 0 0 0 0,1 0 0 0 0,0 0 0 0 0,-1 0 0 0 0,1 0 0 0 0,-1 0 0 0 0,1 0 1 0 0,0 0-58 0 0,14-4-837 0 0,1-3-40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62 4143 0 0,'12'-11'212'0'0,"-1"0"-1"0"0,0-1 0 0 0,10-15 12689 0 0,-88 81-10674 0 0,50-36-2017 0 0,1 2 0 0 0,0 0 0 0 0,2 0-1 0 0,0 2 1 0 0,1-1 0 0 0,-16 42 0 0 0,-43 148 657 0 0,42-112-514 0 0,-15 49 68 0 0,-28 81-260 0 0,60-200-492 0 0,13-28 47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14511 0 0,'0'0'1314'0'0,"1"2"-1078"0"0,4 1-103 0 0,-1 0 0 0 0,1 0 0 0 0,0 0 0 0 0,0 0 0 0 0,0-1 0 0 0,0 0 0 0 0,0 0 0 0 0,0 0 0 0 0,0-1 0 0 0,1 1 0 0 0,-1-1 1 0 0,1-1-1 0 0,-1 1 0 0 0,1-1 0 0 0,-1 0 0 0 0,9-1 0 0 0,12-1 235 0 0,0-1 0 0 0,28-7 1 0 0,-51 9-350 0 0,299-90-79 0 0,-239 69-1185 0 0,-31 11 502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4:5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74 8751 0 0,'-8'-2'910'0'0,"-8"0"-739"0"0,-6-2 6239 0 0,21 4-6170 0 0,1 0-1 0 0,0 0 1 0 0,-1 0 0 0 0,1 0-1 0 0,0 0 1 0 0,0 0 0 0 0,-1 0-1 0 0,1 0 1 0 0,-4-3 3115 0 0,4 3-3115 0 0,7-6-189 0 0,2 0 0 0 0,-1 1 1 0 0,0 0-1 0 0,1 1 0 0 0,0 0 0 0 0,0 0 1 0 0,12-3-1 0 0,5-3 40 0 0,-18 7-41 0 0,-4 2-17 0 0,-1-1 1 0 0,1 1-1 0 0,0 0 0 0 0,0 0 0 0 0,0 0 1 0 0,0 0-1 0 0,0 1 0 0 0,0 0 1 0 0,7 0-1 0 0,-11 0-26 0 0,0 0 0 0 0,1 1 0 0 0,-1-1 0 0 0,1 0 1 0 0,-1 0-1 0 0,0 1 0 0 0,1-1 0 0 0,-1 0 0 0 0,0 1 1 0 0,1-1-1 0 0,-1 1 0 0 0,0-1 0 0 0,1 0 0 0 0,-1 1 0 0 0,0-1 1 0 0,0 1-1 0 0,0-1 0 0 0,1 1 0 0 0,-1-1 0 0 0,0 1 0 0 0,0-1 1 0 0,0 0-1 0 0,0 1 0 0 0,0-1 0 0 0,0 2 0 0 0,1 10 72 0 0,-1-8-53 0 0,-1 0 0 0 0,1 0 0 0 0,-1 0 0 0 0,0 0 0 0 0,-1 0 0 0 0,1 0 1 0 0,-1 0-1 0 0,0 0 0 0 0,1-1 0 0 0,-2 1 0 0 0,-3 4 0 0 0,-5 7 65 0 0,-16 15 0 0 0,21-23-58 0 0,-80 73 28 0 0,3-2-42 0 0,78-73-19 0 0,1 0 0 0 0,-1 1 0 0 0,1 0 0 0 0,0 0 0 0 0,-4 9 0 0 0,8-15 0 0 0,-1 1 0 0 0,1-1 0 0 0,0 0 0 0 0,0 1 0 0 0,-1-1 0 0 0,1 1 0 0 0,0-1 0 0 0,0 1 0 0 0,-1-1 0 0 0,1 0 0 0 0,0 1 0 0 0,0-1 0 0 0,0 1 0 0 0,0-1 0 0 0,0 1 0 0 0,0-1 0 0 0,0 1 0 0 0,0-1 0 0 0,0 1 0 0 0,0-1 0 0 0,0 1 0 0 0,0-1 0 0 0,0 1 0 0 0,0-1 0 0 0,1 1 0 0 0,-1-1 0 0 0,0 1 0 0 0,0-1 0 0 0,0 0 0 0 0,1 1 0 0 0,-1-1 0 0 0,0 1 0 0 0,1-1 0 0 0,-1 0 0 0 0,0 1 0 0 0,1-1 0 0 0,-1 0 0 0 0,0 1 0 0 0,1-1 0 0 0,0 1 0 0 0,-1-1 0 0 0,2 2 6 0 0,1 0-1 0 0,-1 0 0 0 0,0-1 1 0 0,1 1-1 0 0,-1-1 1 0 0,1 1-1 0 0,-1-1 1 0 0,1 0-1 0 0,0 0 0 0 0,-1 0 1 0 0,1 0-1 0 0,0-1 1 0 0,0 1-1 0 0,3-1 1 0 0,7 1 59 0 0,24-1 1 0 0,-18 0-36 0 0,20 0 25 0 0,74 1 18 0 0,-100 0-195 0 0,-2 0-425 0 0,1 0-1 0 0,-1-1 0 0 0,1-1 1 0 0,21-3-1 0 0,-24 1-1211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16127 0 0,'0'0'1460'0'0,"2"-1"-1122"0"0,13-10 746 0 0,-9 8-534 0 0,-1-1 0 0 0,1 0-1 0 0,-1 1 1 0 0,13-4 0 0 0,-8 3-580 0 0,1 1-1 0 0,0 1 1 0 0,13-2 0 0 0,-1 3-6618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19495 0 0,'0'0'2552'0'0,"-5"-3"-2926"0"0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66 12671 0 0,'0'0'579'0'0,"1"0"-15"0"0,1-1-375 0 0,-1 1 0 0 0,1 0-1 0 0,-1 0 1 0 0,1-1 0 0 0,0 1 0 0 0,-1 0 0 0 0,1 0 0 0 0,-1 1-1 0 0,1-1 1 0 0,-1 0 0 0 0,1 0 0 0 0,-1 1 0 0 0,1-1 0 0 0,-1 1-1 0 0,1-1 1 0 0,-1 1 0 0 0,1 0 0 0 0,-1-1 0 0 0,2 3-1 0 0,5 1 869 0 0,0-1-642 0 0,0 0 0 0 0,0 0 0 0 0,0-1 1 0 0,1 0-1 0 0,-1 0 0 0 0,1-1 0 0 0,-1-1 0 0 0,10 1 0 0 0,8-2 194 0 0,38-5 1 0 0,-50 3-577 0 0,0 1 0 0 0,0-2 0 0 0,16-5 0 0 0,-26 7-28 0 0,1 0 0 0 0,-1 1-1 0 0,0-1 1 0 0,0-1 0 0 0,0 1-1 0 0,-1 0 1 0 0,1-1 0 0 0,-1 0-1 0 0,1 0 1 0 0,-1 0 0 0 0,0 0-1 0 0,0-1 1 0 0,0 1 0 0 0,3-6-1 0 0,-4 3-10 0 0,-2 6-6 0 0,0-1 1 0 0,0 1-1 0 0,-1-1 1 0 0,1 1-1 0 0,0-1 0 0 0,0 1 1 0 0,0 0-1 0 0,-1-1 1 0 0,1 1-1 0 0,0-1 1 0 0,0 1-1 0 0,-1 0 1 0 0,1-1-1 0 0,0 1 0 0 0,-1 0 1 0 0,1-1-1 0 0,0 1 1 0 0,-1 0-1 0 0,1 0 1 0 0,-1-1-1 0 0,1 1 1 0 0,0 0-1 0 0,-2 0 0 0 0,-8-5-149 0 0,4 4 97 0 0,0 0 0 0 0,0 0 0 0 0,0 1 0 0 0,0 0 0 0 0,0 0 0 0 0,0 0 0 0 0,0 1 0 0 0,0 0 0 0 0,0 0 0 0 0,-8 3 0 0 0,-7 3-60 0 0,-27 12 0 0 0,13-1 168 0 0,2 2 0 0 0,1 0 0 0 0,-46 39 0 0 0,70-53-8 0 0,-1 1 0 0 0,1 0 1 0 0,1 1-1 0 0,-1 0 0 0 0,1 0 0 0 0,0 1 0 0 0,1-1 0 0 0,-7 14 0 0 0,10-11-25 0 0,4-9-11 0 0,0 0 0 0 0,0 0 0 0 0,0 0 0 0 0,0 0 0 0 0,0 0 0 0 0,0 0 0 0 0,1 0 0 0 0,-1 0 0 0 0,1-1 0 0 0,-1 1 0 0 0,1 0 0 0 0,0-1 0 0 0,-1 1 0 0 0,1-1 0 0 0,0 0 0 0 0,0 0 0 0 0,0 0 0 0 0,0 1 0 0 0,0-2 0 0 0,0 1 0 0 0,5 1 0 0 0,5 2 0 0 0,0-1 0 0 0,20 3 0 0 0,-29-5 0 0 0,39 5-276 0 0,1-3-1 0 0,51-1 0 0 0,-17-6-6791 0 0,-52 3 590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11 527 2303 0 0,'0'0'11738'0'0,"-1"2"-11129"0"0,-6 23 1274 0 0,6-24-1307 0 0,0 10 2731 0 0,1-11-3249 0 0,0 0 0 0 0,0 1 0 0 0,0-1 1 0 0,0 0-1 0 0,0 1 0 0 0,0-1 0 0 0,0 0 0 0 0,0 0 0 0 0,0 1 1 0 0,0-1-1 0 0,0 0 0 0 0,0 1 0 0 0,0-1 0 0 0,0 0 0 0 0,0 0 1 0 0,0 1-1 0 0,1-1 0 0 0,-1 0 0 0 0,0 0 0 0 0,0 1 0 0 0,0-1 1 0 0,0 0-1 0 0,0 0 0 0 0,1 1 0 0 0,-1-1 0 0 0,0 0 0 0 0,0 0 1 0 0,0 0-1 0 0,1 0 0 0 0,-1 1 0 0 0,0-1 0 0 0,0 0 0 0 0,1 0 1 0 0,-1 0-1 0 0,1 0 0 0 0,15-9 168 0 0,1-2 0 0 0,-1 0-1 0 0,-1 0 1 0 0,21-21 0 0 0,115-119 301 0 0,-12 12-334 0 0,-119 118-193 0 0,-67 86-151 0 0,14-17 150 0 0,16-24-32 0 0,-25 46-1 0 0,38-63 35 0 0,0 1 1 0 0,1-1-1 0 0,0 1 0 0 0,1 0 0 0 0,0 0 0 0 0,0 0 0 0 0,0 0 0 0 0,1 0 0 0 0,1 0 1 0 0,-1 0-1 0 0,2 12 0 0 0,5 3 63 0 0,2-15-6 0 0,-5-6-42 0 0,1 0-1 0 0,-1 0 0 0 0,1-1 1 0 0,-1 1-1 0 0,1-1 0 0 0,0 0 1 0 0,0 0-1 0 0,0-1 0 0 0,0 1 1 0 0,-1-1-1 0 0,1 0 0 0 0,0 0 1 0 0,0 0-1 0 0,0 0 0 0 0,4-1 1 0 0,8-2 21 0 0,0-1 0 0 0,20-6 1 0 0,-12 1-31 0 0,0-1 0 0 0,0-1 0 0 0,-1-1 0 0 0,0-1 0 0 0,-1-2 0 0 0,22-17-1 0 0,9-13 9 0 0,50-55-1 0 0,-102 99-14 0 0,102-114-129 0 0,-90 100 101 0 0,-2-1 1 0 0,0 0-1 0 0,-1-1 0 0 0,-1-1 0 0 0,14-33 0 0 0,-22 47-53 0 0,1-1 1 0 0,-1 1-1 0 0,0-1 0 0 0,1-9 0 0 0,-17 18-306 0 0,10-1 364 0 0,0-1-1 0 0,1 1 0 0 0,-1 1 1 0 0,1-1-1 0 0,0 1 0 0 0,0-1 1 0 0,1 1-1 0 0,-6 8 0 0 0,-25 39-26 0 0,26-39 53 0 0,-12 20-14 0 0,-48 86-54 0 0,61-104 59 0 0,0 0 0 0 0,1 1 1 0 0,1 0-1 0 0,1 1 0 0 0,0-1 0 0 0,-2 24 0 0 0,5-35 21 0 0,1 1-1 0 0,0-1 0 0 0,0 1 1 0 0,1-1-1 0 0,-1 1 1 0 0,1-1-1 0 0,0 1 1 0 0,0-1-1 0 0,1 1 1 0 0,-1-1-1 0 0,1 0 1 0 0,0 0-1 0 0,0 0 0 0 0,0 0 1 0 0,1 0-1 0 0,-1 0 1 0 0,1-1-1 0 0,0 1 1 0 0,5 4-1 0 0,-2-3 10 0 0,1 0-1 0 0,0-1 1 0 0,0 0 0 0 0,0 0-1 0 0,0 0 1 0 0,0-1-1 0 0,1 0 1 0 0,-1-1 0 0 0,1 1-1 0 0,0-2 1 0 0,0 1 0 0 0,16 0-1 0 0,-16-1-164 0 0,-1-1-1 0 0,1-1 1 0 0,-1 0-1 0 0,1 0 0 0 0,-1 0 1 0 0,8-3-1 0 0,10-3-6893 0 0,-12 2 217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28 12407 0 0,'2'0'566'0'0,"-1"0"-500"0"0,1-1 5 0 0,0 0 0 0 0,0 0 0 0 0,0 0 0 0 0,1-1 0 0 0,-1 1-1 0 0,0-1 1 0 0,-1 1 0 0 0,1-1 0 0 0,0 1 0 0 0,0-1 0 0 0,2-3 0 0 0,-3 4 260 0 0,1 0 0 0 0,0 0 0 0 0,-1 0 0 0 0,1 1 0 0 0,-1-1 0 0 0,1 1 0 0 0,0-1 0 0 0,0 1 0 0 0,-1-1 0 0 0,1 1 0 0 0,2 0 1 0 0,2-1 2235 0 0,-6 3-2278 0 0,1 0-261 0 0,-1 0-1 0 0,0 1 1 0 0,1-1-1 0 0,-1 1 0 0 0,0-1 1 0 0,-1 0-1 0 0,1 1 1 0 0,0-1-1 0 0,-1 0 1 0 0,1 1-1 0 0,-1-1 1 0 0,1 0-1 0 0,-1 0 0 0 0,0 0 1 0 0,0 1-1 0 0,0-1 1 0 0,0 0-1 0 0,-1 0 1 0 0,1 0-1 0 0,-1 0 1 0 0,-2 2-1 0 0,-5 6 195 0 0,-1 0 0 0 0,-19 13 0 0 0,15-11-156 0 0,-102 76-66 0 0,44-35 0 0 0,-5 4 0 0 0,-51 41 0 0 0,122-94 3 0 0,4-3-5 0 0,0 1 0 0 0,0-1 0 0 0,0 0 0 0 0,1 1 0 0 0,-1 0 0 0 0,1-1 0 0 0,-1 1 0 0 0,-1 2 0 0 0,2-1-56 0 0,3 4 43 0 0,1 1 15 0 0,-2-7 13 0 0,0 1 0 0 0,-1-1-1 0 0,1 0 1 0 0,0 1 0 0 0,0-1 0 0 0,0 0-1 0 0,0 0 1 0 0,0 1 0 0 0,0-1 0 0 0,0 0-1 0 0,1 0 1 0 0,-1 0 0 0 0,0 0-1 0 0,1-1 1 0 0,-1 1 0 0 0,1 0 0 0 0,-1-1-1 0 0,0 1 1 0 0,1 0 0 0 0,2-1 0 0 0,1 1 79 0 0,-1 0 0 0 0,1-1 1 0 0,0 0-1 0 0,9 0 0 0 0,0-1 54 0 0,111 1 507 0 0,-84-2-629 0 0,0 1 0 0 0,0 3 0 0 0,74 12 0 0 0,-106-12-24 0 0,-3-1 0 0 0,0 1 0 0 0,0 0 0 0 0,0 0 0 0 0,-1 0 0 0 0,1 1 0 0 0,8 5 0 0 0,-7-4-40 0 0,-5-3-157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3223 0 0,'1'1'7098'0'0,"2"6"-4862"0"0,-2-5-850 0 0,0-1-371 0 0,3 8 1473 0 0,5-1 895 0 0,-6-7-3310 0 0,1-1 1 0 0,0 0 0 0 0,0 0 0 0 0,-1-1 0 0 0,1 1 0 0 0,0-1 0 0 0,0 0 0 0 0,-1 0 0 0 0,1 0 0 0 0,-1 0 0 0 0,1-1 0 0 0,-1 0 0 0 0,1 1 0 0 0,-1-1 0 0 0,0 0 0 0 0,4-3 0 0 0,6-6-1 0 0,1-1 1 0 0,14-16-1 0 0,-13 11-28 0 0,6-4 43 0 0,24-23 200 0 0,42-54 0 0 0,14-25-128 0 0,-91 107-219 0 0,-7 11 12 0 0,-8 11 14 0 0,-150 239-44 0 0,149-234 144 0 0,0 0 1 0 0,1 1-1 0 0,1-1 0 0 0,0 1 1 0 0,-4 21-1 0 0,7-32-44 0 0,1 0-1 0 0,0 0 1 0 0,0 0 0 0 0,0 0 0 0 0,1 0-1 0 0,-1 0 1 0 0,0 0 0 0 0,0-1-1 0 0,0 1 1 0 0,1 0 0 0 0,-1 0-1 0 0,0 0 1 0 0,1 0 0 0 0,-1 0-1 0 0,1 0 1 0 0,-1 0 0 0 0,1-1-1 0 0,0 1 1 0 0,-1 0 0 0 0,1 0-1 0 0,0-1 1 0 0,-1 1 0 0 0,1 0-1 0 0,0-1 1 0 0,0 1 0 0 0,0-1-1 0 0,0 1 1 0 0,-1-1 0 0 0,1 1-1 0 0,0-1 1 0 0,0 0 0 0 0,0 1-1 0 0,1-1 1 0 0,3 1 26 0 0,0 0 0 0 0,0 0-1 0 0,0 0 1 0 0,9-1 0 0 0,-1 0-31 0 0,-1-1 0 0 0,0-1-1 0 0,0 0 1 0 0,-1 0 0 0 0,1-1 0 0 0,0-1 0 0 0,-1 0 0 0 0,0-1-1 0 0,0 0 1 0 0,0 0 0 0 0,0-1 0 0 0,-1-1 0 0 0,0 0 0 0 0,10-9-1 0 0,4-6-170 0 0,-1-1-1 0 0,-1-1 0 0 0,38-53 0 0 0,-10 8-27 0 0,4 2 0 0 0,70-68 0 0 0,-106 117-18 0 0,2 1 1 0 0,0 1-1 0 0,1 0 0 0 0,0 2 1 0 0,28-14-1 0 0,-27 20 10 0 0,-22 8 185 0 0,0 0 0 0 0,1 1 1 0 0,-1-1-1 0 0,0 0 0 0 0,1 1 1 0 0,-1-1-1 0 0,0 0 0 0 0,0 1 0 0 0,1-1 1 0 0,-1 1-1 0 0,0-1 0 0 0,0 0 0 0 0,0 1 1 0 0,0-1-1 0 0,1 1 0 0 0,-1-1 1 0 0,0 1-1 0 0,0-1 0 0 0,0 1 0 0 0,0-1 1 0 0,0 1-1 0 0,0-1 3 0 0,0 4 1 0 0,-1 0 0 0 0,1-1 0 0 0,-1 1 0 0 0,1 0 0 0 0,-1-1 0 0 0,0 1 0 0 0,-1 0 0 0 0,1-1 0 0 0,-1 0 0 0 0,1 1 0 0 0,-5 5 0 0 0,-1 2 0 0 0,-17 19 0 0 0,-80 74-24 0 0,21-23-8 0 0,67-64 27 0 0,1 1 0 0 0,-25 38-1 0 0,38-53 12 0 0,0 1 0 0 0,0-1 1 0 0,0 1-1 0 0,0 0 0 0 0,0 0 0 0 0,1 0 0 0 0,0 0 0 0 0,0 0 0 0 0,0 1 0 0 0,0-1 0 0 0,1 0 1 0 0,-1 0-1 0 0,1 1 0 0 0,0-1 0 0 0,1 0 0 0 0,-1 0 0 0 0,1 1 0 0 0,-1-1 0 0 0,1 0 0 0 0,1 0 1 0 0,-1 0-1 0 0,0 0 0 0 0,1 0 0 0 0,0 0 0 0 0,0 0 0 0 0,0-1 0 0 0,0 1 0 0 0,5 5 1 0 0,2 2 147 0 0,1-1 0 0 0,0 0 0 0 0,0 0 0 0 0,1-1 0 0 0,0 0 0 0 0,23 13 0 0 0,-27-18-190 0 0,1-1 0 0 0,-1 0 0 0 0,1 0 0 0 0,-1-1 0 0 0,1 0 0 0 0,0 0 0 0 0,0-1-1 0 0,0 0 1 0 0,0 0 0 0 0,0-1 0 0 0,0 0 0 0 0,0 0 0 0 0,0-1 0 0 0,0 0 0 0 0,11-3 0 0 0,-17 3-226 0 0,-1 1 0 0 0,0-1 0 0 0,0 1 0 0 0,0-1 0 0 0,0 0 1 0 0,0 1-1 0 0,0-1 0 0 0,0 0 0 0 0,-1 0 0 0 0,1 0 0 0 0,0 0 0 0 0,0 0 1 0 0,-1 0-1 0 0,1 0 0 0 0,0 0 0 0 0,-1 0 0 0 0,1 0 0 0 0,-1 0 0 0 0,1-1 0 0 0,1-2-429 0 0,3-5-1155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0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13015 0 0,'0'0'2066'0'0,"-7"6"-1369"0"0,-29 23 849 0 0,21-16-1013 0 0,0-1 0 0 0,-24 27 0 0 0,35-34-454 0 0,0 0 0 0 0,0 0 0 0 0,1 1 0 0 0,0 0 1 0 0,0 0-1 0 0,0 0 0 0 0,0 0 0 0 0,1 0 0 0 0,0 0 0 0 0,1 0 0 0 0,-1 1 0 0 0,0 8 0 0 0,1-10 34 0 0,1-1 0 0 0,0 0 0 0 0,0 0 0 0 0,0 0 0 0 0,1 0 0 0 0,-1 0 0 0 0,1 0 0 0 0,0 1 0 0 0,2 3 0 0 0,-2-6-42 0 0,0 1 0 0 0,0-1 1 0 0,1 0-1 0 0,-1 0 1 0 0,1 0-1 0 0,-1 0 0 0 0,1-1 1 0 0,0 1-1 0 0,0 0 1 0 0,0-1-1 0 0,0 1 0 0 0,0-1 1 0 0,0 1-1 0 0,0-1 1 0 0,1 0-1 0 0,-1 0 0 0 0,3 1 1 0 0,1-1 6 0 0,0 1-1 0 0,0-1 1 0 0,0 0 0 0 0,1 0-1 0 0,-1-1 1 0 0,0 0 0 0 0,1 0 0 0 0,-1 0-1 0 0,0-1 1 0 0,0 0 0 0 0,12-3-1 0 0,-4 0-27 0 0,1-1-1 0 0,-1-1 0 0 0,24-13 0 0 0,-32 16-34 0 0,0-1-1 0 0,0 0 0 0 0,-1-1 1 0 0,0 1-1 0 0,0-1 1 0 0,0 0-1 0 0,0 0 0 0 0,-1-1 1 0 0,7-9-1 0 0,-10 13-10 0 0,0 0 1 0 0,1 0-1 0 0,-1 0 0 0 0,-1 0 0 0 0,1-1 1 0 0,0 1-1 0 0,0 0 0 0 0,-1 0 0 0 0,1 0 0 0 0,-1-1 1 0 0,0 1-1 0 0,0 0 0 0 0,1-1 0 0 0,-2 1 1 0 0,1 0-1 0 0,0-1 0 0 0,0 1 0 0 0,-1 0 1 0 0,1 0-1 0 0,-1 0 0 0 0,0-1 0 0 0,1 1 1 0 0,-1 0-1 0 0,0 0 0 0 0,0 0 0 0 0,-1 0 0 0 0,1 0 1 0 0,0 0-1 0 0,-1 0 0 0 0,1 1 0 0 0,-1-1 1 0 0,1 0-1 0 0,-3-1 0 0 0,1 1-20 0 0,-1 0 1 0 0,1 0-1 0 0,0 0 0 0 0,-1 0 0 0 0,1 1 0 0 0,-1-1 1 0 0,1 1-1 0 0,-1 0 0 0 0,0 0 0 0 0,-4 0 1 0 0,-37-2-231 0 0,41 3 234 0 0,3 0-1117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72 6647 0 0,'0'0'300'0'0,"5"-8"108"0"0,-4 8-208 0 0,-1-1-1 0 0,1 0 1 0 0,0 0-1 0 0,-1 0 0 0 0,1 0 1 0 0,-1 0-1 0 0,1 0 1 0 0,-1 0-1 0 0,0 0 1 0 0,1-1-1 0 0,-1 1 0 0 0,0 0 1 0 0,0 0-1 0 0,0 0 1 0 0,0 0-1 0 0,0 0 0 0 0,0 0 1 0 0,0-1-1 0 0,0 1 1 0 0,0 0-1 0 0,-1 0 1 0 0,1 0-1 0 0,0 0 0 0 0,-1 0 1 0 0,1 0-1 0 0,-1 0 1 0 0,1 0-1 0 0,-2-1 0 0 0,0-3 1810 0 0,-11-4 142 0 0,5 3-1434 0 0,6 5-649 0 0,0-1 0 0 0,0 1 0 0 0,0 0 0 0 0,0 0-1 0 0,-1 0 1 0 0,1 1 0 0 0,0-1 0 0 0,-1 0 0 0 0,1 1 0 0 0,0-1-1 0 0,-1 1 1 0 0,1 0 0 0 0,-1 0 0 0 0,1 0 0 0 0,0 0 0 0 0,-1 1-1 0 0,1-1 1 0 0,-1 0 0 0 0,1 1 0 0 0,0 0 0 0 0,-1 0 0 0 0,1-1-1 0 0,-3 3 1 0 0,-6 2-79 0 0,0 2-1 0 0,0-1 0 0 0,0 1 1 0 0,1 1-1 0 0,0 0 0 0 0,0 1 1 0 0,1-1-1 0 0,0 2 0 0 0,0-1 1 0 0,1 1-1 0 0,-12 20 0 0 0,-1 15 196 0 0,20-43 16 0 0,1 0-158 0 0,0-1 0 0 0,0 1 0 0 0,1 0 0 0 0,-1 0 0 0 0,0-1-1 0 0,1 1 1 0 0,-1 0 0 0 0,1 0 0 0 0,0-1 0 0 0,-1 1 0 0 0,1-1 0 0 0,0 1 0 0 0,0-1-1 0 0,0 1 1 0 0,0-1 0 0 0,0 1 0 0 0,0-1 0 0 0,2 2 0 0 0,0-1 14 0 0,0 0 0 0 0,0 0 1 0 0,0-1-1 0 0,-1 1 0 0 0,2-1 1 0 0,-1 1-1 0 0,0-1 0 0 0,0 0 1 0 0,4 0-1 0 0,5 1 42 0 0,0-1 0 0 0,0 0 0 0 0,0-1-1 0 0,19-1 1 0 0,-21 0-70 0 0,1-1 0 0 0,-1 0 1 0 0,1 0-1 0 0,-1-1 0 0 0,15-6 0 0 0,-21 7-16 0 0,1 0 0 0 0,-1 0 0 0 0,0-1 0 0 0,0 1 0 0 0,0-1 0 0 0,0 0 0 0 0,-1 0 0 0 0,1 0 0 0 0,-1-1 0 0 0,0 1 0 0 0,0-1 0 0 0,0 0 0 0 0,0 0 0 0 0,3-6 0 0 0,-3 4-20 0 0,-1 0-1 0 0,0 0 1 0 0,0-1-1 0 0,-1 1 0 0 0,0 0 1 0 0,0 0-1 0 0,0-1 0 0 0,-1 1 1 0 0,0 0-1 0 0,0-1 0 0 0,-2-9 1 0 0,2 13-104 0 0,-1-1-1 0 0,0 1 1 0 0,0-1 0 0 0,0 1 0 0 0,0-1-1 0 0,-1 1 1 0 0,1 0 0 0 0,-1 0 0 0 0,0-1-1 0 0,0 1 1 0 0,0 1 0 0 0,0-1 0 0 0,0 0-1 0 0,-1 0 1 0 0,0 1 0 0 0,1 0-1 0 0,-1-1 1 0 0,0 1 0 0 0,0 0 0 0 0,0 0-1 0 0,-4-1 1 0 0,5 2 39 0 0,0 0 0 0 0,0 1 0 0 0,0-1 0 0 0,0 1 0 0 0,0 0 0 0 0,0-1 0 0 0,0 1-1 0 0,0 0 1 0 0,0 0 0 0 0,0 1 0 0 0,0-1 0 0 0,0 0 0 0 0,0 1 0 0 0,0-1 0 0 0,0 1 0 0 0,0 0 0 0 0,0-1 0 0 0,0 1 0 0 0,0 0-1 0 0,1 0 1 0 0,-4 2 0 0 0,4-2-81 0 0,1 0 0 0 0,-1 0 0 0 0,1 0 0 0 0,-1-1 0 0 0,0 1 0 0 0,1 0 0 0 0,-1 0 0 0 0,1 0 0 0 0,0 0 0 0 0,-1 0 0 0 0,1 0 0 0 0,0 2 0 0 0,-2 1-530 0 0,-1 6-670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39 361 2759 0 0,'0'0'14536'0'0,"-1"-1"-13741"0"0,-2-1-596 0 0,1 1-1 0 0,-1-1 1 0 0,1 0 0 0 0,0 0-1 0 0,0 0 1 0 0,0-1 0 0 0,0 1-1 0 0,0 0 1 0 0,0-1 0 0 0,0 1 0 0 0,1-1-1 0 0,-1 0 1 0 0,0-3 0 0 0,0 1 83 0 0,0 0 0 0 0,1-1 0 0 0,0 1 0 0 0,0 0 0 0 0,0-1 0 0 0,1-8 0 0 0,1 10-190 0 0,0 0 1 0 0,0 0 0 0 0,0 0-1 0 0,0 0 1 0 0,1 1 0 0 0,0-1-1 0 0,0 0 1 0 0,0 1 0 0 0,0-1-1 0 0,0 1 1 0 0,5-4 0 0 0,4-5-47 0 0,1 0 0 0 0,1 1-1 0 0,0 1 1 0 0,1 0 0 0 0,17-10 0 0 0,-3 2-16 0 0,9-4-61 0 0,67-29 0 0 0,-46 24-7 0 0,34-10-1157 0 0,-90 36 277 0 0,11 8-5645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5527 0 0,'0'0'423'0'0,"0"-2"-278"0"0,-7-32 9586 0 0,1 54-7710 0 0,5-10-1744 0 0,0-1-1 0 0,1 1 0 0 0,0 0 1 0 0,1-1-1 0 0,-1 1 0 0 0,2-1 1 0 0,0 1-1 0 0,0-1 0 0 0,0 0 1 0 0,1 0-1 0 0,1 0 0 0 0,0 0 1 0 0,5 9-1 0 0,5 6 1 0 0,1 0 0 0 0,1-1-1 0 0,22 25 1 0 0,-20-26 1 0 0,1-1 0 0 0,1-1 0 0 0,46 35 0 0 0,137 83 978 0 0,-139-94-1085 0 0,-35-23-132 0 0,1-1 0 0 0,48 24 0 0 0,-56-36-83 0 0,-16-7 18 0 0,-1-1-21 0 0,-4 0-180 0 0,-1-5-3894 0 0,0 2 3810 0 0,0 1-1 0 0,-1 0 0 0 0,1-1 1 0 0,-1 1-1 0 0,0-1 0 0 0,1 1 1 0 0,-1 0-1 0 0,0 0 0 0 0,0-1 1 0 0,0 1-1 0 0,-1 0 1 0 0,1 0-1 0 0,-3-3 0 0 0,-7-5-1580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25 8751 0 0,'0'0'794'0'0,"1"-3"-652"0"0,1-7 128 0 0,3-2 9944 0 0,-7 19-10024 0 0,-1 0 0 0 0,0 0-1 0 0,-1 0 1 0 0,0 0 0 0 0,0-1 0 0 0,-6 9-1 0 0,-36 37 255 0 0,32-36-292 0 0,-55 57 215 0 0,-53 62 82 0 0,37-35-318 0 0,-52 63 23 0 0,132-156-255 0 0,-1-1 0 0 0,1-1 0 0 0,-9 7 0 0 0,13-11-247 0 0,4-11-3967 0 0,2-3 2705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3223 0 0,'2'0'7732'0'0,"29"-6"-3876"0"0,-14 1-2825 0 0,-1 0-1 0 0,24-11 1 0 0,-35 14-636 0 0,0 1 0 0 0,0-1 0 0 0,0 1-1 0 0,1 0 1 0 0,-1 1 0 0 0,0-1 0 0 0,1 1 0 0 0,-1 0-1 0 0,11 2 1 0 0,-8-2-106 0 0,91 6 637 0 0,154-12 0 0 0,-70-14-1598 0 0,-59 3-2546 0 0,-75 11 502 0 0,-25 2 937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 10135 0 0,'0'0'464'0'0,"-1"1"-9"0"0,-6 3-295 0 0,6-4 402 0 0,0 1 0 0 0,1-1 0 0 0,-1 0 0 0 0,0 1 0 0 0,0-1 0 0 0,1 1 0 0 0,-1 0 0 0 0,0-1 1 0 0,1 1-1 0 0,-1 0 0 0 0,0-1 0 0 0,1 1 0 0 0,-1 0 0 0 0,1-1 0 0 0,-1 1 0 0 0,0 1 0 0 0,1-1-492 0 0,0-1 0 0 0,0 0 0 0 0,1 1 0 0 0,-1-1 0 0 0,0 0 0 0 0,0 1 0 0 0,0-1 0 0 0,0 0 0 0 0,0 0 0 0 0,1 1 1 0 0,-1-1-1 0 0,0 0 0 0 0,0 0 0 0 0,0 0 0 0 0,1 1 0 0 0,-1-1 0 0 0,0 0 0 0 0,0 0 0 0 0,1 0 0 0 0,-1 1 0 0 0,0-1 0 0 0,1 0 0 0 0,-1 0 0 0 0,0 0 0 0 0,0 0 0 0 0,1 0 0 0 0,-1 0 0 0 0,1 0 0 0 0,23 3 45 0 0,5-7 658 0 0,57-13-1 0 0,-19 3-548 0 0,26-3-652 0 0,-32 4-3494 0 0,-32 3-382 0 0,-19 7 2817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598 117 11231 0 0,'5'-13'369'0'0,"0"0"0"0"0,1 0-1 0 0,1 1 1 0 0,0-1 0 0 0,1 2-1 0 0,0-1 1 0 0,17-17 3505 0 0,-25 31-3105 0 0,-4 11-266 0 0,0-1 1 0 0,0 1-1 0 0,-13 22 0 0 0,-25 36 335 0 0,23-41-493 0 0,-194 374 1278 0 0,184-342-1576 0 0,-32 77-30 0 0,-67 115 38 0 0,114-229-46 0 0,-38 62 48 0 0,44-74-58 0 0,-2-1 1 0 0,0 0-1 0 0,0 0 0 0 0,-18 14 0 0 0,19-19-14 0 0,3-4-75 0 0,5-24-429 0 0,5 7 358 0 0,0 1-1 0 0,0-1 1 0 0,2 1 0 0 0,-1 0-1 0 0,2 0 1 0 0,9-14 0 0 0,-5 7-30 0 0,15-25-234 0 0,1 2-1 0 0,2 1 0 0 0,2 1 1 0 0,66-66-1 0 0,-89 100 314 0 0,-1 0 0 0 0,2 0 0 0 0,-1 1 1 0 0,1 0-1 0 0,0 0 0 0 0,0 1 0 0 0,14-6 0 0 0,-21 10 137 0 0,1 0 0 0 0,0 0 0 0 0,0 0 0 0 0,0 1 0 0 0,0-1 0 0 0,0 1 0 0 0,0 0 0 0 0,0 0 0 0 0,0 0 0 0 0,0 0 0 0 0,0 0 0 0 0,1 0 1 0 0,-1 1-1 0 0,0 0 0 0 0,-1-1 0 0 0,1 1 0 0 0,0 0 0 0 0,0 1 0 0 0,0-1 0 0 0,0 0 0 0 0,-1 1 0 0 0,1-1 0 0 0,-1 1 0 0 0,1 0 0 0 0,-1 0 0 0 0,0 0 0 0 0,1 0 0 0 0,-1 1 0 0 0,2 3 0 0 0,2 3 146 0 0,0 1-1 0 0,0-1 1 0 0,-1 1 0 0 0,-1 1-1 0 0,1-1 1 0 0,-2 1-1 0 0,1 0 1 0 0,2 20 0 0 0,-2-6 66 0 0,-2 0 1 0 0,-1 47-1 0 0,-2-61-126 0 0,0 0-1 0 0,0 0 1 0 0,-1-1 0 0 0,0 1-1 0 0,-1-1 1 0 0,-1 0 0 0 0,1 1-1 0 0,-2-2 1 0 0,1 1 0 0 0,-1 0-1 0 0,-1-1 1 0 0,0 0 0 0 0,0 0-1 0 0,-15 16 1 0 0,5-9-48 0 0,0-1 0 0 0,-1-1 1 0 0,-1 0-1 0 0,-1-1 0 0 0,0-1 0 0 0,0 0 0 0 0,-38 15 0 0 0,47-24-52 0 0,0 0 0 0 0,0-1 0 0 0,0 0 0 0 0,0 0-1 0 0,0-1 1 0 0,-19-1 0 0 0,22 0-6 0 0,0 0 0 0 0,0-1 0 0 0,0 0 0 0 0,0-1 0 0 0,0 1 0 0 0,0-1 0 0 0,1-1 0 0 0,-1 1 0 0 0,0-1 0 0 0,-9-6 0 0 0,14 8-23 0 0,0-1 0 0 0,0 1 0 0 0,0-1 0 0 0,0 0 0 0 0,0 0 0 0 0,0 0 0 0 0,1 0 0 0 0,-1 0 0 0 0,0 0 0 0 0,1-1 0 0 0,0 1 0 0 0,0 0-1 0 0,0-1 1 0 0,0 1 0 0 0,0-1 0 0 0,0 1 0 0 0,0-1 0 0 0,1 1 0 0 0,0-1 0 0 0,-1 0 0 0 0,1 1 0 0 0,0-1 0 0 0,0 0 0 0 0,1-3 0 0 0,0 1-66 0 0,0 0 1 0 0,0 1-1 0 0,1-1 0 0 0,-1 0 1 0 0,1 1-1 0 0,0-1 0 0 0,1 1 1 0 0,-1-1-1 0 0,1 1 0 0 0,0 0 1 0 0,0 0-1 0 0,4-4 1 0 0,11-9-1267 0 0,3-1-66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0 698 2759 0 0,'0'0'11564'0'0,"10"6"-8089"0"0,-8-4-3267 0 0,1-1 0 0 0,-1 0 0 0 0,1 0-1 0 0,0 0 1 0 0,-1 0 0 0 0,1-1 0 0 0,0 1 0 0 0,-1-1 0 0 0,1 1 0 0 0,0-1 0 0 0,0 0-1 0 0,0 0 1 0 0,-1-1 0 0 0,1 1 0 0 0,0 0 0 0 0,0-1 0 0 0,-1 0 0 0 0,1 1 0 0 0,3-3-1 0 0,6-1 171 0 0,0-1 0 0 0,22-12-1 0 0,34-22-132 0 0,-2-3 0 0 0,72-61 0 0 0,40-49-309 0 0,-161 135-389 0 0,-16 15 121 0 0,-10 9-1358 0 0,2-1 1647 0 0,0 0-1 0 0,0 0 1 0 0,1 1 0 0 0,-8 9-1 0 0,-2 3 110 0 0,-1 0 13 0 0,2 1 0 0 0,0 0 1 0 0,1 1-1 0 0,1 0 0 0 0,1 1 1 0 0,1 1-1 0 0,-13 38 0 0 0,22-55-64 0 0,0 0 0 0 0,1 0 0 0 0,0 0-1 0 0,0 0 1 0 0,1 1 0 0 0,0-1 0 0 0,1 11 0 0 0,-1-16 3 0 0,0 1 1 0 0,0-1-1 0 0,1 0 0 0 0,-1 1 1 0 0,0-1-1 0 0,1 0 1 0 0,-1 0-1 0 0,1 0 1 0 0,-1 1-1 0 0,1-1 1 0 0,0 0-1 0 0,-1 0 1 0 0,1 0-1 0 0,0 0 0 0 0,0 0 1 0 0,0 0-1 0 0,0 0 1 0 0,0 0-1 0 0,0 0 1 0 0,0-1-1 0 0,0 1 1 0 0,0 0-1 0 0,0-1 1 0 0,1 1-1 0 0,-1-1 0 0 0,0 1 1 0 0,0-1-1 0 0,1 1 1 0 0,-1-1-1 0 0,0 0 1 0 0,0 0-1 0 0,1 1 1 0 0,-1-1-1 0 0,0 0 1 0 0,1 0-1 0 0,-1-1 0 0 0,0 1 1 0 0,1 0-1 0 0,-1 0 1 0 0,0-1-1 0 0,0 1 1 0 0,3-1-1 0 0,8-3 97 0 0,-1 0 0 0 0,1-1-1 0 0,-1 0 1 0 0,0 0 0 0 0,17-12-1 0 0,50-42 22 0 0,-54 40-201 0 0,116-105-392 0 0,-56 46 243 0 0,-55 50 115 0 0,-2-2-1 0 0,44-60 0 0 0,-55 66 49 0 0,17-36 0 0 0,4-5-148 0 0,-37 64 195 0 0,8-10-210 0 0,-1-1 0 0 0,1 1 0 0 0,1 1 0 0 0,12-12 0 0 0,-19 21 279 0 0,-3 8 11 0 0,0 1 1 0 0,0-1-1 0 0,0 1 0 0 0,-1-1 1 0 0,0 1-1 0 0,-6 13 0 0 0,-24 42-10 0 0,19-40-57 0 0,-23 40 259 0 0,-51 65 0 0 0,15-25 16 0 0,66-93-249 0 0,0-1 0 0 0,0 1 0 0 0,1 0-1 0 0,1 1 1 0 0,-1-1 0 0 0,2 1 0 0 0,-5 20 0 0 0,7-26-14 0 0,1 1 1 0 0,-1 0 0 0 0,1-1-1 0 0,1 1 1 0 0,-1-1 0 0 0,1 1-1 0 0,0 0 1 0 0,0-1-1 0 0,0 1 1 0 0,1-1 0 0 0,0 0-1 0 0,0 1 1 0 0,0-1 0 0 0,1 0-1 0 0,0 0 1 0 0,0-1 0 0 0,5 8-1 0 0,-1-5-39 0 0,0 0 0 0 0,0 0 0 0 0,1 0 0 0 0,-1-1-1 0 0,2 0 1 0 0,-1-1 0 0 0,1 0 0 0 0,-1 0 0 0 0,1-1 0 0 0,1 0 0 0 0,-1 0 0 0 0,0-1-1 0 0,1-1 1 0 0,14 3 0 0 0,-22-5-254 0 0,1 0 1 0 0,-1 0-1 0 0,1 0 0 0 0,-1 0 1 0 0,1 0-1 0 0,-1-1 0 0 0,1 1 0 0 0,-1-1 1 0 0,1 0-1 0 0,-1 0 0 0 0,0 0 0 0 0,1 0 1 0 0,-1 0-1 0 0,4-3 0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10591 0 0,'0'0'12157'0'0,"-2"1"-11731"0"0,-26 27-233 0 0,-43 56 0 0 0,64-75-198 0 0,1 1 1 0 0,-1 0-1 0 0,2 0 1 0 0,0 0 0 0 0,0 0-1 0 0,0 1 1 0 0,2 0-1 0 0,-1 0 1 0 0,1 0 0 0 0,-2 23-1 0 0,5-31-3 0 0,0 1 1 0 0,0-1-1 0 0,0 0 0 0 0,0 1 1 0 0,1-1-1 0 0,0 0 0 0 0,0 0 1 0 0,0 1-1 0 0,0-1 0 0 0,0 0 1 0 0,0 0-1 0 0,1 0 0 0 0,0 0 1 0 0,-1-1-1 0 0,1 1 0 0 0,0 0 1 0 0,0-1-1 0 0,1 1 0 0 0,-1-1 0 0 0,1 0 1 0 0,-1 0-1 0 0,1 0 0 0 0,-1 0 1 0 0,1 0-1 0 0,0 0 0 0 0,0-1 1 0 0,5 2-1 0 0,-3 0 13 0 0,1-2 0 0 0,-1 1-1 0 0,1-1 1 0 0,0 1 0 0 0,0-2-1 0 0,-1 1 1 0 0,1-1 0 0 0,0 1 0 0 0,0-2-1 0 0,0 1 1 0 0,0-1 0 0 0,-1 1 0 0 0,1-2-1 0 0,10-2 1 0 0,66-32 48 0 0,-70 30-38 0 0,0 0 0 0 0,0-2 0 0 0,-1 0 0 0 0,16-13 0 0 0,-24 18-26 0 0,0 0-1 0 0,0 0 1 0 0,0 0-1 0 0,-1 0 1 0 0,1-1-1 0 0,-1 1 1 0 0,1-1-1 0 0,-1 0 1 0 0,0 0-1 0 0,0 0 1 0 0,-1 0-1 0 0,1 0 1 0 0,-1 0 0 0 0,0 0-1 0 0,0 0 1 0 0,-1 0-1 0 0,1-1 1 0 0,-1 1-1 0 0,0 0 1 0 0,0 0-1 0 0,0-1 1 0 0,0 1-1 0 0,-1 0 1 0 0,0-1-1 0 0,0 1 1 0 0,0 0-1 0 0,0 0 1 0 0,-1 0-1 0 0,0 0 1 0 0,1 0-1 0 0,-2 0 1 0 0,-3-5-1 0 0,2 3-31 0 0,-1 0 0 0 0,0 0-1 0 0,-1 1 1 0 0,1-1-1 0 0,-1 1 1 0 0,0 1-1 0 0,0-1 1 0 0,-1 1-1 0 0,0 0 1 0 0,-7-3-1 0 0,1 2-407 0 0,0 0 0 0 0,0 0-1 0 0,0 2 1 0 0,-24-5 0 0 0,27 6-4550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 4143 0 0,'-64'17'860'0'0,"56"-14"1606"0"0,0 0 0 0 0,-14 8 0 0 0,22-11-2340 0 0,-1 0 0 0 0,0 1 0 0 0,1-1 0 0 0,-1 0 0 0 0,1 1 0 0 0,-1-1 0 0 0,1 0 0 0 0,-1 1 1 0 0,1-1-1 0 0,-1 1 0 0 0,1-1 0 0 0,-1 0 0 0 0,1 1 0 0 0,0-1 0 0 0,-1 1 0 0 0,1-1 0 0 0,0 1 1 0 0,-1 0-1 0 0,1-1 0 0 0,0 1 0 0 0,0-1 0 0 0,0 1 0 0 0,-1 0 0 0 0,1-1 0 0 0,0 1 0 0 0,0-1 1 0 0,0 1-1 0 0,0 0 0 0 0,0-1 0 0 0,0 1 0 0 0,0 0 0 0 0,0-1 0 0 0,0 1 0 0 0,0-1 0 0 0,1 1 0 0 0,-1 0 1 0 0,0-1-1 0 0,0 1 0 0 0,1-1 0 0 0,-1 1 0 0 0,0-1 0 0 0,1 1 0 0 0,-1-1 0 0 0,0 1 0 0 0,1-1 1 0 0,-1 1-1 0 0,1-1 0 0 0,-1 1 0 0 0,1-1 0 0 0,-1 0 0 0 0,1 1 0 0 0,2 1 0 0 0,0 1 0 0 0,0-1 0 0 0,0-1 0 0 0,0 1 0 0 0,0 0 0 0 0,0-1 0 0 0,5 2 0 0 0,10 1 344 0 0,0-1 0 0 0,0-1 0 0 0,24 0 0 0 0,57-4 552 0 0,-89 1-938 0 0,441-26 1723 0 0,10 0-276 0 0,-361 21-1370 0 0,138-25 0 0 0,-229 30-182 0 0,174-29 425 0 0,-158 28-534 0 0,0 1 1 0 0,1 1-1 0 0,-1 1 1 0 0,0 1-1 0 0,34 8 1 0 0,-50-7 36 0 0,0 1-831 0 0,-4-3-3374 0 0,-12 5 1569 0 0,-1 0 1178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16 5063 0 0,'13'-4'-2851'0'0,"3"-1"4506"0"0,6-1 15684 0 0,-38 13-16818 0 0,-4 1-437 0 0,-1-1 0 0 0,-24 4 0 0 0,-6 3-88 0 0,8-1-2 0 0,-223 78-348 0 0,262-89 353 0 0,-9 6 3 0 0,-5 6-13 0 0,15-12-47 0 0,6-1-114 0 0,2 3 145 0 0,1 0-1 0 0,0-1 1 0 0,0 0-1 0 0,0 0 1 0 0,1 0-1 0 0,-1-1 1 0 0,0 0-1 0 0,1 0 1 0 0,10 1-1 0 0,9 0-41 0 0,31-1 0 0 0,5 1 46 0 0,-22 1-19 0 0,-12-3 29 0 0,-1 3 1 0 0,1 0-1 0 0,-1 1 0 0 0,30 11 1 0 0,-56-16 58 0 0,0 1-1 0 0,1 0 1 0 0,-1 0 0 0 0,0 0 0 0 0,0 0 0 0 0,0 0-1 0 0,0 0 1 0 0,0 0 0 0 0,0 0 0 0 0,0 0 0 0 0,0 0-1 0 0,-1 1 1 0 0,1-1 0 0 0,0 0 0 0 0,-1 0 0 0 0,1 2-1 0 0,6 19 716 0 0,-7-20-740 0 0,1 0 183 0 0,-2 1-11 0 0,0 1-172 0 0,0 0-1 0 0,-1 0 0 0 0,0 0 1 0 0,0-1-1 0 0,0 1 1 0 0,0-1-1 0 0,0 1 1 0 0,-1-1-1 0 0,1 0 1 0 0,-1 0-1 0 0,0 0 0 0 0,0 0 1 0 0,0 0-1 0 0,0 0 1 0 0,-1-1-1 0 0,1 0 1 0 0,-1 0-1 0 0,1 0 0 0 0,-1 0 1 0 0,0 0-1 0 0,-7 1 1 0 0,-8 3 93 0 0,-1-1 1 0 0,-1 0-1 0 0,-24 1 0 0 0,25-4-93 0 0,1 1-17 0 0,-50 6 97 0 0,-74 1-1 0 0,126-11-145 0 0,15-1 24 0 0,1 2-46 0 0,1-1 21 0 0,-1 1 0 0 0,1 0 0 0 0,-1-1 0 0 0,1 1 0 0 0,0-1 0 0 0,-1 1 0 0 0,1-1 0 0 0,0 1 0 0 0,0-1 0 0 0,-1 1 0 0 0,1-1 0 0 0,0 1 0 0 0,0-1 0 0 0,0 1 0 0 0,-1-2 0 0 0,3-8-583 0 0,-2 10 424 0 0,0-1 0 0 0,0 1 0 0 0,1 0 0 0 0,-1-1 0 0 0,0 1 0 0 0,0 0 0 0 0,0 0-1 0 0,0-1 1 0 0,0 1 0 0 0,0 0 0 0 0,1-1 0 0 0,-1 1 0 0 0,0 0 0 0 0,0 0 0 0 0,1-1-820 0 0,0 0 820 0 0,-1 1 0 0 0,0 0 0 0 0,1 0 0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15519 0 0,'0'0'1744'0'0,"-2"1"-1250"0"0,-12 12 78 0 0,0 0 1 0 0,0 0 0 0 0,2 1 0 0 0,-22 31 0 0 0,31-41-468 0 0,-60 101 1449 0 0,43-69-1292 0 0,-116 259 890 0 0,51-101-1942 0 0,-13-8-1275 0 0,79-155-175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6447 0 0,'1'2'7346'0'0,"11"16"-5558"0"0,-1 0 0 0 0,15 35 1 0 0,8 17-234 0 0,-2-8-811 0 0,-21-36-645 0 0,21 34 0 0 0,-28-54-92 0 0,-3-4 6 0 0,0 0-1 0 0,0 0 0 0 0,1 0 0 0 0,-1 0 0 0 0,1 0 1 0 0,-1 0-1 0 0,1-1 0 0 0,0 1 0 0 0,0-1 0 0 0,3 3 1 0 0,3 1 81 0 0,-6-3 142 0 0,0-2-116 0 0,-1 0-105 0 0,0 0 16 0 0,0 0 0 0 0,0 1 0 0 0,0-1 0 0 0,0 0 0 0 0,1 0 0 0 0,-1 0 0 0 0,0 0 0 0 0,0 0 0 0 0,0 0 0 0 0,0-1 0 0 0,0 1 0 0 0,0 0 0 0 0,1 0 0 0 0,-1-1 0 0 0,0 1-1 0 0,0-1 1 0 0,0 1 0 0 0,0-1 0 0 0,0 1 0 0 0,0-1 0 0 0,1-1 0 0 0,-1 0-20 0 0,1 0 0 0 0,-1 0 0 0 0,1 0 0 0 0,-1 0 0 0 0,1-1 0 0 0,-1 1 0 0 0,0-1 1 0 0,0 1-1 0 0,0-1 0 0 0,-1 1 0 0 0,1-1 0 0 0,0 1 0 0 0,-1-1 0 0 0,0 1 0 0 0,0-1 0 0 0,0 0 0 0 0,0-5 0 0 0,-1 2 23 0 0,-2-26-81 0 0,-14-59-1 0 0,9 57-305 0 0,-5-48-1 0 0,3-102-1713 0 0,10 139 1643 0 0,2 0 0 0 0,8-49 0 0 0,6 28 986 0 0,-15 63 472 0 0,7 12-855 0 0,23 28 124 0 0,-27-31-277 0 0,0 0 1 0 0,0-1-1 0 0,0 0 0 0 0,1 1 0 0 0,0-2 0 0 0,0 1 0 0 0,1 0 1 0 0,-1-1-1 0 0,1 0 0 0 0,0-1 0 0 0,10 6 0 0 0,4-2-12 0 0,0-1 0 0 0,0-1 0 0 0,0-1 0 0 0,1-1 0 0 0,-1-1 0 0 0,28 0 0 0 0,2-4-1 0 0,72-10 0 0 0,12-17 427 0 0,13-1 703 0 0,-92 22-605 0 0,75-21 0 0 0,-117 25-682 0 0,0-1 1 0 0,0 0 0 0 0,19-11-1 0 0,-25 12-781 0 0,0-1 0 0 0,-1 1 0 0 0,12-12 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4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14743 0 0,'0'0'1335'0'0,"1"3"-1096"0"0,-1 0-189 0 0,1 0 1 0 0,-1 0 0 0 0,0 0 0 0 0,0 0 0 0 0,0 0 0 0 0,0 0 0 0 0,0 0 0 0 0,-1 0 0 0 0,0 0 0 0 0,1 0-1 0 0,-1 0 1 0 0,-2 3 0 0 0,-1 4 588 0 0,-1-1 0 0 0,-8 12 0 0 0,7-13-365 0 0,4-5-128 0 0,0 0 1 0 0,-1 0 0 0 0,0 0 0 0 0,-5 4 0 0 0,-10 11 452 0 0,3 0-6 0 0,14-16-325 0 0,-2 6 432 0 0,5-9-138 0 0,4-1-668 0 0,9-7 207 0 0,0-1-1 0 0,-1 0 0 0 0,0 0 1 0 0,23-23-1 0 0,-18 15-58 0 0,40-29 0 0 0,93-58 0 0 0,-129 90-35 0 0,34-18 646 0 0,-55 32-341 0 0,3 1 151 0 0,-5-1-434 0 0,1 1-1 0 0,-1 0 0 0 0,1 0 0 0 0,-1 0 0 0 0,1 0 1 0 0,0 0-1 0 0,-1 0 0 0 0,1 0 0 0 0,-1 0 0 0 0,1 0 1 0 0,-1 0-1 0 0,1 0 0 0 0,-1 0 0 0 0,1 0 0 0 0,-1 0 1 0 0,1 1-1 0 0,-1-1 0 0 0,1 0 0 0 0,-1 0 0 0 0,1 0 1 0 0,-1 1-1 0 0,1-1 0 0 0,-1 0 0 0 0,0 1 0 0 0,1-1 1 0 0,-1 0-1 0 0,1 1 0 0 0,-1-1 0 0 0,0 1 0 0 0,1-1 1 0 0,-1 1-1 0 0,0-1 0 0 0,0 0 0 0 0,1 1 0 0 0,-1-1 1 0 0,0 1-1 0 0,0-1 0 0 0,0 1 0 0 0,1-1 0 0 0,-1 1 1 0 0,0 0-1 0 0,0-1 0 0 0,0 1 0 0 0,1 11-9 0 0,-1 0 0 0 0,0 0 0 0 0,-1 0-1 0 0,0 0 1 0 0,-1 0 0 0 0,0-1 0 0 0,-1 1 0 0 0,-4 11 0 0 0,3-11-32 0 0,1 1 1 0 0,0-1-1 0 0,1 0 1 0 0,0 1-1 0 0,1 0 0 0 0,0-1 1 0 0,2 24-1 0 0,-1-34 10 0 0,0 0-1 0 0,0 0 1 0 0,1-1-1 0 0,-1 1 0 0 0,0 0 1 0 0,1 0-1 0 0,-1 0 0 0 0,1-1 1 0 0,-1 1-1 0 0,1 0 0 0 0,2 2 1 0 0,-1 1-7 0 0,-1 2 9 0 0,2 6 0 0 0,-1-11 3 0 0,-1 1 0 0 0,1-1-1 0 0,0 0 1 0 0,0 0 0 0 0,0 1 0 0 0,4 1 0 0 0,-3-1 12 0 0,0 0 0 0 0,0-1 0 0 0,0 1 1 0 0,1-1-1 0 0,-1 0 0 0 0,1 0 0 0 0,-1-1 0 0 0,1 1 1 0 0,0-1-1 0 0,-1 1 0 0 0,1-1 0 0 0,0 0 0 0 0,0-1 1 0 0,0 1-1 0 0,0-1 0 0 0,5 1 0 0 0,26-3 241 0 0,0-1-1 0 0,36-8 1 0 0,-46 4-286 0 0,-1 2-490 0 0,-22 4 325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0 3223 0 0,'0'0'12191'0'0,"-1"1"-11352"0"0,-141 78 2150 0 0,-62 39-3133 0 0,-163 156-673 0 0,292-214 798 0 0,-55 49 20 0 0,118-97-2 0 0,-20 26 0 0 0,29-34 3 0 0,0 0 0 0 0,1 0 0 0 0,0 0 0 0 0,0 0 1 0 0,0 0-1 0 0,0 1 0 0 0,0-1 0 0 0,1 0 0 0 0,0 1 0 0 0,0 0 0 0 0,-1 8 0 0 0,2-10 22 0 0,1-1 0 0 0,-1 1-1 0 0,1 0 1 0 0,0 0 0 0 0,0-1 0 0 0,0 1 0 0 0,0 0 0 0 0,0-1-1 0 0,1 1 1 0 0,-1-1 0 0 0,1 1 0 0 0,-1-1 0 0 0,1 0 0 0 0,0 0 0 0 0,0 0-1 0 0,0 0 1 0 0,0 0 0 0 0,1 0 0 0 0,3 3 0 0 0,2-1 65 0 0,0 1 0 0 0,0-1-1 0 0,0 0 1 0 0,17 6 0 0 0,1-4 94 0 0,-1-1 0 0 0,0-1-1 0 0,1-2 1 0 0,0 0 0 0 0,36-3-1 0 0,-15-2-762 0 0,74-16 0 0 0,-120 18 538 0 0,12 0-4630 0 0,-1-1-1534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13015 0 0,'0'0'1179'0'0,"-15"5"-110"0"0,-10 10-10 0 0,-1 1 1 0 0,-40 34-1 0 0,37-26-909 0 0,-100 85-62 0 0,124-104-71 0 0,-1 0 0 0 0,2 1 0 0 0,-1 0 0 0 0,0 0 0 0 0,1 0 0 0 0,0 0-1 0 0,1 1 1 0 0,-6 11 0 0 0,10-17 5 0 0,-1 0-1 0 0,0 1 1 0 0,1-1-1 0 0,-1 0 1 0 0,1 0-1 0 0,0 1 1 0 0,0-1-1 0 0,-1 0 1 0 0,1 0-1 0 0,0 0 1 0 0,0 0-1 0 0,0 0 1 0 0,0 0-1 0 0,0 0 1 0 0,0 0-1 0 0,2 1 1 0 0,-1-1 14 0 0,2 2 3 0 0,0 0 1 0 0,0-1-1 0 0,0 0 1 0 0,1 0-1 0 0,-1 0 1 0 0,1 0-1 0 0,0-1 1 0 0,0 0 0 0 0,-1 0-1 0 0,1 0 1 0 0,0 0-1 0 0,0-1 1 0 0,0 0-1 0 0,0 0 1 0 0,0 0-1 0 0,6-1 1 0 0,4-2 34 0 0,0 0-1 0 0,0 0 1 0 0,27-11-1 0 0,-29 10-41 0 0,0-2 0 0 0,-1 1 0 0 0,1-2 0 0 0,-1 0 0 0 0,18-14 0 0 0,-26 19-25 0 0,-1-1 0 0 0,0 0-1 0 0,-1 1 1 0 0,1-1 0 0 0,0-1-1 0 0,-1 1 1 0 0,0 0 0 0 0,0-1-1 0 0,0 1 1 0 0,0-1 0 0 0,0 1-1 0 0,-1-1 1 0 0,0 0 0 0 0,1 0-1 0 0,-1 0 1 0 0,-1 0 0 0 0,1 0-1 0 0,-1 0 1 0 0,1 0 0 0 0,-1 0-1 0 0,0 0 1 0 0,-1 0 0 0 0,0-8-1 0 0,0 11-10 0 0,-8-34-1315 0 0,8 33 1180 0 0,0 0 1 0 0,0-1-1 0 0,0 1 1 0 0,0 0-1 0 0,-1 0 1 0 0,1 0-1 0 0,-1 0 1 0 0,1 0-1 0 0,-1 0 1 0 0,0 0-1 0 0,0 1 1 0 0,-2-2-1 0 0,0 0-1033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70 129 2303 0 0,'0'2'167'0'0,"1"-1"322"0"0,-1 0-1 0 0,1 1 1 0 0,-1 0-1 0 0,0-1 0 0 0,1 1 1 0 0,-1-1-1 0 0,0 1 1 0 0,0-1-1 0 0,0 1 1 0 0,0 0-1 0 0,0-1 1 0 0,0 1-1 0 0,-1-1 1 0 0,1 1-1 0 0,0-1 1 0 0,-1 1-1 0 0,1-1 1 0 0,-1 1-1 0 0,0-1 0 0 0,0 1 1 0 0,0 0-1 0 0,-10 10 3063 0 0,1-4-3628 0 0,3-3 445 0 0,0-1 1 0 0,-1 0-1 0 0,-8 2 1 0 0,14-5-347 0 0,-1 0 21 0 0,3-1-39 0 0,0 0 1 0 0,0 0 0 0 0,0 0 0 0 0,0 0 0 0 0,0 0 0 0 0,0 0-1 0 0,0 0 1 0 0,0 0 0 0 0,0 0 0 0 0,0 0 0 0 0,0 0 0 0 0,0 0-1 0 0,0-1 1 0 0,0 1 0 0 0,0 0 0 0 0,0 0 0 0 0,-1 0 0 0 0,1 0-1 0 0,0 0 1 0 0,0 0 0 0 0,0 0 0 0 0,0 0 0 0 0,0 0 0 0 0,0 0-1 0 0,0 0 1 0 0,0 0 0 0 0,0 0 0 0 0,0 0 0 0 0,0 0 0 0 0,0 0 0 0 0,0 0-1 0 0,0 0 1 0 0,0-1 0 0 0,0 1 0 0 0,-1 0 0 0 0,1 0 0 0 0,0 0-1 0 0,0 0 1 0 0,0 0 0 0 0,0 0 0 0 0,0 0 0 0 0,0 0 0 0 0,0 0-1 0 0,0 0 1 0 0,0 0 0 0 0,1-3 15 0 0,2-5-20 0 0,0 1 0 0 0,0 1 0 0 0,1-1 0 0 0,0 0 0 0 0,1 1 0 0 0,5-7 0 0 0,33-33 0 0 0,-40 43 0 0 0,5-5 101 0 0,0 1 0 0 0,1 0 0 0 0,0 0-1 0 0,16-8 1 0 0,-20 12-38 0 0,0 1-1 0 0,0-1 1 0 0,0 1-1 0 0,1 0 1 0 0,-1 1-1 0 0,1-1 1 0 0,-1 1 0 0 0,1 0-1 0 0,0 1 1 0 0,10-1-1 0 0,-14 2 14 0 0,1-1-1 0 0,-1 0 0 0 0,0 1 1 0 0,1-1-1 0 0,-1 1 1 0 0,0 0-1 0 0,0 0 0 0 0,0 0 1 0 0,0 0-1 0 0,0 0 1 0 0,0 0-1 0 0,0 0 0 0 0,0 1 1 0 0,0-1-1 0 0,-1 1 0 0 0,1 0 1 0 0,-1-1-1 0 0,1 1 1 0 0,-1 0-1 0 0,1 0 0 0 0,-1 0 1 0 0,0 0-1 0 0,0 0 1 0 0,2 4-1 0 0,-2-3-27 0 0,0 0 0 0 0,0 1 1 0 0,-1-1-1 0 0,1 0 0 0 0,-1 1 0 0 0,0-1 0 0 0,0 0 0 0 0,0 1 1 0 0,0-1-1 0 0,0 1 0 0 0,-1-1 0 0 0,0 0 0 0 0,1 1 1 0 0,-1-1-1 0 0,0 0 0 0 0,-3 4 0 0 0,-14 30 48 0 0,13-29-96 0 0,-2-2-17 0 0,6-5-67 0 0,12-5-1431 0 0,-5 2 1447 0 0,-1-1-1 0 0,0-1 1 0 0,1 1-1 0 0,-1-1 1 0 0,-1 0-1 0 0,8-7 1 0 0,7-6-22 0 0,32-29 21 0 0,5-4 53 0 0,-50 45 95 0 0,1 0-1 0 0,0 0 1 0 0,1 1 0 0 0,-1 0-1 0 0,1 0 1 0 0,11-4-1 0 0,-17 8-19 0 0,0 0-1 0 0,0 0 1 0 0,0 0 0 0 0,0 0-1 0 0,0 0 1 0 0,0 0-1 0 0,0 1 1 0 0,0-1 0 0 0,-1 0-1 0 0,1 1 1 0 0,0 0-1 0 0,0-1 1 0 0,0 1 0 0 0,-1 0-1 0 0,1 0 1 0 0,0 0 0 0 0,-1 0-1 0 0,1 0 1 0 0,-1 0-1 0 0,1 1 1 0 0,-1-1 0 0 0,0 0-1 0 0,1 1 1 0 0,-1-1-1 0 0,0 1 1 0 0,0 0 0 0 0,1 1-1 0 0,2 2-23 0 0,-1 1-1 0 0,0-1 0 0 0,0 1 1 0 0,-1 0-1 0 0,0 0 0 0 0,0-1 1 0 0,2 9-1 0 0,-3-7-21 0 0,-1 0-1 0 0,1-1 1 0 0,-1 1 0 0 0,0 0-1 0 0,-1 0 1 0 0,0 0-1 0 0,0-1 1 0 0,0 1-1 0 0,-4 9 1 0 0,-3 4-27 0 0,-16 32 1 0 0,0-3-539 0 0,23-48-77 0 0,-4 11 1010 0 0,3-9-3137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7367 0 0,'0'0'334'0'0,"-1"0"-1"0"0,-4 0-186 0 0,0 0 1 0 0,1 0-1 0 0,-1 0 0 0 0,1 0 0 0 0,-1 1 1 0 0,1 0-1 0 0,-1 0 0 0 0,1 0 0 0 0,-1 1 1 0 0,1-1-1 0 0,0 1 0 0 0,0 0 0 0 0,0 0 1 0 0,0 1-1 0 0,-6 3 0 0 0,-6 6 2175 0 0,1 1 1 0 0,-17 18-1 0 0,27-26-1786 0 0,-14 15 222 0 0,1 2 1 0 0,1 0 0 0 0,-20 33 0 0 0,-36 79 248 0 0,55-100-716 0 0,-180 362 889 0 0,163-331-1132 0 0,-2-2 1 0 0,-60 75-1 0 0,36-47-971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14 13015 0 0,'0'0'1179'0'0,"1"-2"-972"0"0,11-9-78 0 0,-11 11-51 0 0,-1 0 0 0 0,1 0 0 0 0,-1 0-1 0 0,1 0 1 0 0,-1-1 0 0 0,1 1 0 0 0,-1 0 0 0 0,1 0 0 0 0,-1 0 0 0 0,1 0 0 0 0,-1 0 0 0 0,0 0-1 0 0,1 0 1 0 0,-1 0 0 0 0,1 0 0 0 0,-1 1 0 0 0,1-1 0 0 0,-1 0 0 0 0,1 0 0 0 0,-1 0 0 0 0,1 0-1 0 0,-1 1 1 0 0,0-1 0 0 0,1 0 0 0 0,-1 0 0 0 0,1 1 0 0 0,-1-1 0 0 0,1 1 0 0 0,8 9 880 0 0,-7-6-872 0 0,-1-1-1 0 0,0 1 1 0 0,0 0-1 0 0,0-1 1 0 0,0 1-1 0 0,0 0 1 0 0,-1-1-1 0 0,0 1 1 0 0,0 0-1 0 0,0 0 1 0 0,0-1-1 0 0,-1 1 1 0 0,-1 6-1 0 0,-2 7 148 0 0,-11 27-1 0 0,9-28-123 0 0,-148 348 640 0 0,56-183-613 0 0,82-153-218 0 0,-1-1 0 0 0,-20 25 0 0 0,35-50-237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6447 0 0,'1'-2'298'0'0,"13"-27"116"0"0,12-23 130 0 0,-4 19 3124 0 0,-5 13-721 0 0,25-24-1 0 0,-28 31-2285 0 0,0 1-1 0 0,27-16 1 0 0,-31 22-578 0 0,-1 0 1 0 0,1 1 0 0 0,0 1-1 0 0,0 0 1 0 0,1 0 0 0 0,-1 1-1 0 0,1 0 1 0 0,0 0-1 0 0,-1 2 1 0 0,1-1 0 0 0,0 1-1 0 0,0 1 1 0 0,20 1 0 0 0,-24 0-1 0 0,-1 1 0 0 0,1-1 0 0 0,-1 1 0 0 0,0 0 0 0 0,0 1 1 0 0,0-1-1 0 0,0 1 0 0 0,0 0 0 0 0,0 1 0 0 0,-1 0 1 0 0,0 0-1 0 0,0 0 0 0 0,0 0 0 0 0,0 1 0 0 0,0-1 1 0 0,-1 1-1 0 0,0 0 0 0 0,0 1 0 0 0,0-1 0 0 0,-1 1 0 0 0,0 0 1 0 0,4 8-1 0 0,-4-5 10 0 0,0-1 0 0 0,-1 1 1 0 0,1 0-1 0 0,-2-1 0 0 0,1 1 1 0 0,-1 0-1 0 0,-1 0 0 0 0,1 0 1 0 0,-2 0-1 0 0,1 1 0 0 0,-1-1 1 0 0,0-1-1 0 0,-1 1 0 0 0,0 0 1 0 0,-7 17-1 0 0,6-21-56 0 0,0 1-1 0 0,0-1 1 0 0,-1 0 0 0 0,0 0-1 0 0,0 0 1 0 0,0-1 0 0 0,-1 1-1 0 0,1-1 1 0 0,-1 0 0 0 0,0-1-1 0 0,-7 5 1 0 0,-4 2 30 0 0,-1-1-1 0 0,-25 9 1 0 0,17-7-40 0 0,-6 2-160 0 0,1-2 0 0 0,-2-1 1 0 0,-39 8-1 0 0,41-17-453 0 0,14-4-1299 0 0,4-5-4325 0 0,7 0-381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45 12463 0 0,'0'0'1134'0'0,"-1"2"-812"0"0,-21 28 2200 0 0,13-18-1682 0 0,1 0 0 0 0,0 0 0 0 0,0 1 1 0 0,-7 18-1 0 0,8-14-408 0 0,2 0 0 0 0,0 0 1 0 0,1 0-1 0 0,-2 23 0 0 0,5-32-382 0 0,0 1-1 0 0,1-1 0 0 0,1 1 1 0 0,-1-1-1 0 0,2 1 0 0 0,-1-1 0 0 0,1 0 1 0 0,0 1-1 0 0,1-1 0 0 0,6 14 1 0 0,-9-20-41 0 0,1 0 0 0 0,0 0 0 0 0,0-1 0 0 0,1 1 0 0 0,-1 0 0 0 0,0-1 0 0 0,1 1 1 0 0,-1-1-1 0 0,0 1 0 0 0,1-1 0 0 0,0 0 0 0 0,-1 1 0 0 0,1-1 0 0 0,0 0 0 0 0,0 0 0 0 0,0 0 0 0 0,-1-1 0 0 0,1 1 1 0 0,0 0-1 0 0,0-1 0 0 0,0 1 0 0 0,0-1 0 0 0,0 0 0 0 0,0 1 0 0 0,0-1 0 0 0,1 0 0 0 0,-1 0 0 0 0,0 0 1 0 0,0-1-1 0 0,0 1 0 0 0,0 0 0 0 0,0-1 0 0 0,0 0 0 0 0,0 1 0 0 0,2-2 0 0 0,4-2 59 0 0,0 0 1 0 0,0 0-1 0 0,0 0 0 0 0,0-1 1 0 0,-1-1-1 0 0,10-8 0 0 0,-3 1-4 0 0,0-1 0 0 0,-1-1-1 0 0,-1 0 1 0 0,-1-1 0 0 0,0 0 0 0 0,11-23 0 0 0,-3 0-1347 0 0,23-71 0 0 0,-37 96-2232 0 0,11-22-1 0 0,-2 10-2966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36 3679 0 0,'6'-5'215'0'0,"0"-1"0"0"0,0 0-1 0 0,6-8 9137 0 0,-13 13-9105 0 0,1 1 0 0 0,-1 0 0 0 0,1-1 0 0 0,-1 1 0 0 0,1-1-1 0 0,-1 1 1 0 0,0 0 0 0 0,1-1 0 0 0,-1 1 0 0 0,0 0 0 0 0,1 0 0 0 0,-1 0 0 0 0,0 0 0 0 0,1-1 0 0 0,-1 1 0 0 0,0 0-1 0 0,-1 0 1 0 0,-13 5 768 0 0,11-3-971 0 0,0 1 0 0 0,0-1 0 0 0,0 1 0 0 0,-6 5 0 0 0,1 1 127 0 0,0 1 0 0 0,1 0 0 0 0,0 1-1 0 0,1 0 1 0 0,-7 13 0 0 0,-27 62 448 0 0,36-75-545 0 0,-77 204 805 0 0,36-90-708 0 0,-13 34 21 0 0,-78 188 579 0 0,124-319-744 0 0,-19 25 0 0 0,18-30-304 0 0,14-22 78 0 0,3-11-7015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7367 0 0,'-6'4'116'0'0,"0"1"-1"0"0,0 0 1 0 0,1 0 0 0 0,-9 10-1 0 0,11-13 85 0 0,1 1-1 0 0,0 0 0 0 0,1 1 1 0 0,-1-1-1 0 0,0 0 1 0 0,1 0-1 0 0,0 1 0 0 0,0-1 1 0 0,0 0-1 0 0,0 1 1 0 0,-1 6-1 0 0,2-8 116 0 0,0 0-1 0 0,1 0 1 0 0,-1 0 0 0 0,0-1 0 0 0,1 1-1 0 0,-1 0 1 0 0,1 0 0 0 0,0-1-1 0 0,0 1 1 0 0,-1 0 0 0 0,1-1 0 0 0,0 1-1 0 0,0-1 1 0 0,1 1 0 0 0,-1-1-1 0 0,0 0 1 0 0,0 1 0 0 0,1-1 0 0 0,-1 0-1 0 0,0 0 1 0 0,1 0 0 0 0,-1 0-1 0 0,1 0 1 0 0,0 0 0 0 0,2 0-1 0 0,2 3 44 0 0,1-2 0 0 0,0 1-1 0 0,0-1 1 0 0,15 3 0 0 0,8-2 245 0 0,1 0 0 0 0,1-2 1 0 0,-1-2-1 0 0,61-8 0 0 0,121-36-69 0 0,-201 42-810 0 0,0 0 0 0 0,1 1 0 0 0,0 0 0 0 0,-1 1 0 0 0,25 1 0 0 0,-36 1 99 0 0,0-1-1 0 0,-1 1 0 0 0,1-1 1 0 0,-1 1-1 0 0,1 0 1 0 0,-1-1-1 0 0,1 1 0 0 0,-1-1 1 0 0,1 1-1 0 0,-1 0 1 0 0,1-1-1 0 0,-1 1 1 0 0,0 0-1 0 0,1 0 0 0 0,-1-1 1 0 0,0 1-1 0 0,0 0 1 0 0,0 0-1 0 0,1 0 0 0 0,-1-1 1 0 0,0 1-1 0 0,0 0 1 0 0,0 0-1 0 0,0 0 1 0 0,-1 0-1 0 0,-2 11-4391 0 0,-4-1-1073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 5983 0 0,'-2'14'-118'0'0,"-2"7"1778"0"0,1 25 0 0 0,2-41-1024 0 0,1 0 0 0 0,1 0-1 0 0,-1 1 1 0 0,1-1-1 0 0,0 0 1 0 0,0 0-1 0 0,0 0 1 0 0,1 0-1 0 0,0 0 1 0 0,2 6 0 0 0,-2-9-461 0 0,-1 0 0 0 0,0-1 0 0 0,0 1 0 0 0,1 0 1 0 0,-1-1-1 0 0,1 1 0 0 0,-1 0 0 0 0,1-1 0 0 0,0 0 1 0 0,0 1-1 0 0,-1-1 0 0 0,1 0 0 0 0,0 0 0 0 0,0 0 1 0 0,0 0-1 0 0,0 0 0 0 0,0-1 0 0 0,1 1 0 0 0,-1-1 1 0 0,0 1-1 0 0,0-1 0 0 0,0 0 0 0 0,4 0 0 0 0,2 0 367 0 0,1-1 1 0 0,-1-1-1 0 0,1 1 0 0 0,14-6 0 0 0,2 0 214 0 0,-13 4-521 0 0,0-1-1 0 0,0 0 0 0 0,-1 0 0 0 0,1-1 1 0 0,-1-1-1 0 0,0 0 0 0 0,18-13 0 0 0,-23 14-223 0 0,-1 1-1 0 0,1-1 1 0 0,-1 0-1 0 0,0-1 0 0 0,0 1 1 0 0,-1-1-1 0 0,1 0 1 0 0,-2 0-1 0 0,1-1 1 0 0,0 1-1 0 0,-1-1 1 0 0,0 0-1 0 0,-1 0 1 0 0,3-10-1 0 0,-5 16-97 0 0,-1 0-59 0 0,-1-1 97 0 0,1 1 1 0 0,-1 0-1 0 0,0 0 1 0 0,0 0 0 0 0,0 0-1 0 0,0 0 1 0 0,0 0-1 0 0,0 0 1 0 0,0 1-1 0 0,0-1 1 0 0,0 1 0 0 0,0-1-1 0 0,0 1 1 0 0,0 0-1 0 0,-1 0 1 0 0,1 0-1 0 0,0 0 1 0 0,0 0-1 0 0,0 1 1 0 0,0-1 0 0 0,0 1-1 0 0,-1-1 1 0 0,1 1-1 0 0,0 0 1 0 0,0 0-1 0 0,-2 1 1 0 0,-8 4-145 0 0,0 0 0 0 0,1 1 0 0 0,-13 9 0 0 0,17-10 203 0 0,-9 5-45 0 0,2 0 0 0 0,-1 1-1 0 0,2 1 1 0 0,0 0-1 0 0,-17 23 1 0 0,25-30 47 0 0,1 0 1 0 0,1 0-1 0 0,-1 1 1 0 0,1 0-1 0 0,0-1 1 0 0,1 1-1 0 0,-3 10 1 0 0,4-12 3 0 0,0-1 1 0 0,1 1 0 0 0,0 0 0 0 0,0 0-1 0 0,0-1 1 0 0,0 1 0 0 0,1 0 0 0 0,-1 0 0 0 0,1-1-1 0 0,0 1 1 0 0,1-1 0 0 0,2 7 0 0 0,-2-7 18 0 0,0 0 1 0 0,1-1-1 0 0,0 1 0 0 0,-1-1 1 0 0,1 1-1 0 0,0-1 1 0 0,1 0-1 0 0,-1 0 0 0 0,1 0 1 0 0,-1-1-1 0 0,1 1 0 0 0,0-1 1 0 0,0 0-1 0 0,0 0 1 0 0,0 0-1 0 0,0-1 0 0 0,0 1 1 0 0,0-1-1 0 0,1 0 1 0 0,-1 0-1 0 0,0-1 0 0 0,1 1 1 0 0,7-1-1 0 0,-8 0-260 0 0,0-1 0 0 0,0 1 0 0 0,0-1 1 0 0,-1 0-1 0 0,1 1 0 0 0,0-2 0 0 0,-1 1 0 0 0,6-3 0 0 0,1-1-843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 11431 0 0,'0'0'4866'0'0,"-2"0"-4326"0"0,-2 0-386 0 0,-1 0 0 0 0,1 0 0 0 0,0 0 0 0 0,0 1 0 0 0,-1 0 0 0 0,1 0 0 0 0,0 0 1 0 0,0 0-1 0 0,-6 3 0 0 0,-38 22 421 0 0,28-14-482 0 0,-14 6-21 0 0,-223 135-15 0 0,88-35-362 0 0,7 16-87 0 0,113-89 322 0 0,-63 63 248 0 0,104-100-116 0 0,0 1 0 0 0,1 1 0 0 0,0-1 0 0 0,1 1 0 0 0,-8 15 0 0 0,14-24-52 0 0,-1 0 1 0 0,1-1 0 0 0,-1 1-1 0 0,1 0 1 0 0,0 0 0 0 0,0 0-1 0 0,-1-1 1 0 0,1 1-1 0 0,0 0 1 0 0,0 0 0 0 0,0 0-1 0 0,0 0 1 0 0,0-1-1 0 0,0 1 1 0 0,0 0 0 0 0,0 0-1 0 0,0 0 1 0 0,0 0-1 0 0,1-1 1 0 0,-1 1 0 0 0,1 1-1 0 0,9 13 133 0 0,-3-12-94 0 0,-3-2-3 0 0,4 3 50 0 0,1-1 0 0 0,0 0 0 0 0,0 0 0 0 0,0-1 0 0 0,0 0 0 0 0,11 1 0 0 0,58 0 739 0 0,-17-2-476 0 0,-37 0-305 0 0,0-2 0 0 0,-1 0-1 0 0,1-1 1 0 0,0-2 0 0 0,23-6 0 0 0,114-40-2882 0 0,-120 33-1301 0 0,-19 8 1995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84 3223 0 0,'10'-12'581'0'0,"26"-33"-1000"0"0,-8 19 15021 0 0,-30 27-14196 0 0,-9 4-319 0 0,1 0 1 0 0,0 1 0 0 0,0 0 0 0 0,0 1 0 0 0,-10 9-1 0 0,-42 44-101 0 0,53-52 35 0 0,-129 140 500 0 0,120-121-361 0 0,17-25-66 0 0,4 10 396 0 0,-1-9-439 0 0,0 0 0 0 0,0 0 0 0 0,0-1 0 0 0,0 1 0 0 0,1-1 0 0 0,-1 0 0 0 0,1 0 0 0 0,-1 0 0 0 0,1 0 0 0 0,0 0 0 0 0,0 0 0 0 0,0-1 0 0 0,6 3 0 0 0,-3-2 24 0 0,0 0-1 0 0,0-1 1 0 0,1 0-1 0 0,-1 0 0 0 0,1-1 1 0 0,11 0-1 0 0,-2-1 20 0 0,0-1 1 0 0,0-1-1 0 0,0-1 0 0 0,0 0 0 0 0,18-8 0 0 0,-15 4-100 0 0,-1 0 0 0 0,-1-2-1 0 0,1 0 1 0 0,-1-1 0 0 0,-1 0 0 0 0,0-1-1 0 0,-1-1 1 0 0,0-1 0 0 0,16-19-1 0 0,-29 30-25 0 0,0 0-1 0 0,1 0 0 0 0,-2 1 1 0 0,1-1-1 0 0,0 0 0 0 0,-1-1 0 0 0,1 1 1 0 0,-1 0-1 0 0,0 0 0 0 0,0-1 1 0 0,0 1-1 0 0,-1 0 0 0 0,1-1 0 0 0,-1 1 1 0 0,0-1-1 0 0,0 1 0 0 0,0-1 1 0 0,0 1-1 0 0,0 0 0 0 0,-1-1 0 0 0,0 1 1 0 0,0-1-1 0 0,0 1 0 0 0,0 0 1 0 0,0 0-1 0 0,0-1 0 0 0,-1 1 0 0 0,0 0 1 0 0,1 0-1 0 0,-5-4 0 0 0,-1-1-224 0 0,0-1 0 0 0,-1 1 0 0 0,0 0-1 0 0,0 1 1 0 0,-1 0 0 0 0,0 0 0 0 0,-1 1-1 0 0,-10-5 1 0 0,13 6-63 0 0,6 5 3 0 0,-7 0-81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95 5063 0 0,'0'0'720'0'0,"-1"2"294"0"0,-1 19 1401 0 0,-2 0 0 0 0,0-1-1 0 0,-2 1 1 0 0,-8 21 0 0 0,13-40-1869 0 0,0 0-96 0 0,-4 6-39 0 0,4-6 357 0 0,-1 2-418 0 0,2-4-353 0 0,0 0 1 0 0,0 0 0 0 0,0 0-1 0 0,0 0 1 0 0,0 0 0 0 0,0 0-1 0 0,0 0 1 0 0,0 0 0 0 0,0 1-1 0 0,0-1 1 0 0,0 0 0 0 0,0 0 0 0 0,0 0-1 0 0,0 0 1 0 0,0 0 0 0 0,0 0-1 0 0,0 0 1 0 0,0 0 0 0 0,0 0-1 0 0,0 0 1 0 0,0 0 0 0 0,0 0-1 0 0,-1 0 1 0 0,1 0 0 0 0,0 0-1 0 0,0 0 1 0 0,0 0 0 0 0,0 0 0 0 0,0 1-1 0 0,0-1 1 0 0,0 0 0 0 0,0 0-1 0 0,0 0 1 0 0,0 0 0 0 0,0 0-1 0 0,0 0 1 0 0,0 0 0 0 0,0 0-1 0 0,0 0 1 0 0,-1 0 0 0 0,1 0-1 0 0,0 0 1 0 0,0 0 0 0 0,0 0-1 0 0,0 0 1 0 0,0 0 0 0 0,0 0 0 0 0,0 0-1 0 0,0 0 1 0 0,0 0 0 0 0,0 0-1 0 0,0 0 1 0 0,0-1 0 0 0,0 1-1 0 0,0 0 1 0 0,0 0 0 0 0,-1 0-1 0 0,1 0 1 0 0,0 0 0 0 0,0 0-1 0 0,0 0 1 0 0,0 0 0 0 0,0 0 0 0 0,0 0-1 0 0,0 0 1 0 0,0 0 0 0 0,0-5-28 0 0,0-1 1 0 0,0 1-1 0 0,0 0 1 0 0,1 0-1 0 0,0-1 1 0 0,0 1 0 0 0,0 0-1 0 0,0 0 1 0 0,1 0-1 0 0,0 0 1 0 0,0 0 0 0 0,0 1-1 0 0,1-1 1 0 0,0 1-1 0 0,0-1 1 0 0,0 1 0 0 0,5-5-1 0 0,-3 3 24 0 0,0 0-1 0 0,1 1 1 0 0,0 0-1 0 0,0 0 1 0 0,0 0 0 0 0,1 1-1 0 0,-1 0 1 0 0,1 0-1 0 0,0 1 1 0 0,0 0-1 0 0,11-3 1 0 0,-12 4 28 0 0,1 1 0 0 0,-1-1-1 0 0,1 2 1 0 0,0-1 0 0 0,0 1 0 0 0,-1 0 0 0 0,1 0 0 0 0,0 1-1 0 0,0 0 1 0 0,-1 0 0 0 0,1 0 0 0 0,10 5 0 0 0,-15-5 2 0 0,1 1 0 0 0,-1 0 0 0 0,1 0 0 0 0,-1 0 0 0 0,0 0 0 0 0,0 1 1 0 0,0-1-1 0 0,0 1 0 0 0,0-1 0 0 0,0 1 0 0 0,2 5 0 0 0,-1-4 24 0 0,-2-1-25 0 0,1 0 0 0 0,-1 0 0 0 0,0-1 0 0 0,0 1-1 0 0,0 0 1 0 0,0 0 0 0 0,0 0 0 0 0,0 0 0 0 0,-1 0 0 0 0,1 0 0 0 0,-1 1-1 0 0,0-1 1 0 0,0 0 0 0 0,0 0 0 0 0,-1 0 0 0 0,1 0 0 0 0,-1 0 0 0 0,1 0-1 0 0,-1 0 1 0 0,-2 4 0 0 0,2-5 57 0 0,1-1-57 0 0,-1 0 1 0 0,1-1-1 0 0,-1 1 0 0 0,1 0 0 0 0,-1-1 1 0 0,1 1-1 0 0,-1 0 0 0 0,0-1 0 0 0,0 1 1 0 0,1-1-1 0 0,-1 1 0 0 0,0-1 0 0 0,-1 1 0 0 0,-5 1-12 0 0,6-2-12 0 0,1 0 0 0 0,-1 0 0 0 0,1 0 0 0 0,0-1 0 0 0,-1 1 1 0 0,1 0-1 0 0,-1 0 0 0 0,1-1 0 0 0,0 1 0 0 0,-1 0 0 0 0,1-1 0 0 0,0 1 0 0 0,0 0 0 0 0,-1-1 0 0 0,1 1 0 0 0,0-1 0 0 0,0 1 0 0 0,0 0 0 0 0,-1-1 1 0 0,1-2-21 0 0,-1 1 1 0 0,1 0-1 0 0,0 0 1 0 0,-1 0-1 0 0,1-1 1 0 0,0 1-1 0 0,1 0 1 0 0,-1 0-1 0 0,0-1 1 0 0,1 1-1 0 0,-1 0 1 0 0,1 0-1 0 0,0 0 1 0 0,-1 0 0 0 0,2-3-1 0 0,18-30-387 0 0,-19 34 386 0 0,6-11-109 0 0,2 0 0 0 0,0 1 0 0 0,0 0 0 0 0,1 1 0 0 0,1 0 0 0 0,12-9 0 0 0,-16 13 117 0 0,1 0 1 0 0,0 1-1 0 0,1 0 0 0 0,-1 1 0 0 0,1-1 1 0 0,0 2-1 0 0,0-1 0 0 0,0 1 0 0 0,17-3 1 0 0,-23 6 77 0 0,0 0 1 0 0,1 0-1 0 0,-1 0 1 0 0,0 1-1 0 0,1-1 1 0 0,-1 1 0 0 0,0 0-1 0 0,0 0 1 0 0,0 0-1 0 0,1 0 1 0 0,-1 0-1 0 0,0 1 1 0 0,-1-1-1 0 0,6 4 1 0 0,-2 0 91 0 0,1 0 0 0 0,-1 0 1 0 0,-1 1-1 0 0,8 8 0 0 0,-11-10-94 0 0,0-1 0 0 0,0 1 0 0 0,0 0 0 0 0,0 0 0 0 0,-1 0 0 0 0,1 0 0 0 0,-1 1 0 0 0,0-1 0 0 0,0 0 0 0 0,-1 1 0 0 0,1-1 0 0 0,-1 0 0 0 0,0 1 0 0 0,0-1 0 0 0,-1 5 0 0 0,0 2-38 0 0,0-1 66 0 0,-7 9-43 0 0,-12 26-1509 0 0,18-43 284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8751 0 0,'0'0'674'0'0,"3"0"-232"0"0,-1 1 133 0 0,1 0-1 0 0,0 0 0 0 0,-1 0 0 0 0,1 0 1 0 0,-1 1-1 0 0,3 1 0 0 0,-3-2 786 0 0,-1 2-604 0 0,0 6-468 0 0,0 0 0 0 0,-1 0 0 0 0,1 0 0 0 0,-2 1 0 0 0,1-1 0 0 0,-1 0 0 0 0,-3 10-1 0 0,-19 68 1341 0 0,13-50-1219 0 0,-61 180 618 0 0,52-173-970 0 0,-1 0 1 0 0,-46 71 0 0 0,11-30-202 0 0,53-84-210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4143 0 0,'0'0'191'0'0,"-1"0"-11"0"0,-4 1 480 0 0,1-1-1 0 0,0 1 0 0 0,0 0 1 0 0,0 1-1 0 0,0-1 1 0 0,0 1-1 0 0,0 0 0 0 0,0 0 1 0 0,0 0-1 0 0,0 0 1 0 0,1 1-1 0 0,-5 3 1 0 0,-23 22 4806 0 0,15-10-5134 0 0,0 1-32 0 0,0 1 1 0 0,2 1 0 0 0,0 0 0 0 0,1 1 0 0 0,2 1 0 0 0,0 0-1 0 0,1 0 1 0 0,2 1 0 0 0,0 0 0 0 0,-7 40 0 0 0,14-60-283 0 0,1 1 1 0 0,-1-1 0 0 0,1 0-1 0 0,0 0 1 0 0,0 1 0 0 0,0-1-1 0 0,1 0 1 0 0,-1 0 0 0 0,1 0 0 0 0,0 1-1 0 0,1-1 1 0 0,-1 0 0 0 0,3 5-1 0 0,-2-8 28 0 0,0 1 0 0 0,0 0-1 0 0,0 0 1 0 0,1-1 0 0 0,-1 1 0 0 0,0-1 0 0 0,1 0-1 0 0,-1 0 1 0 0,1 1 0 0 0,0-2 0 0 0,-1 1-1 0 0,1 0 1 0 0,0-1 0 0 0,-1 1 0 0 0,1-1 0 0 0,0 0-1 0 0,3 0 1 0 0,-2 0-15 0 0,0 0 1 0 0,1-1-1 0 0,-1 0 0 0 0,0 0 1 0 0,1 0-1 0 0,-1 0 0 0 0,0-1 0 0 0,0 1 1 0 0,0-1-1 0 0,0 0 0 0 0,0 0 1 0 0,0-1-1 0 0,-1 1 0 0 0,1-1 0 0 0,-1 0 1 0 0,0 0-1 0 0,0 0 0 0 0,4-5 1 0 0,3-5 127 0 0,0-1 1 0 0,-1-1-1 0 0,11-20 0 0 0,-10 16-119 0 0,13-25-305 0 0,-10 17-396 0 0,2 0 1 0 0,32-44-1 0 0,-38 62-632 0 0,-2 2-2824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5983 0 0,'6'-14'380'0'0,"-2"5"-20"0"0,-1 0-1 0 0,2 0 0 0 0,-1 0 0 0 0,1 0 1 0 0,1 1-1 0 0,12-15 0 0 0,-2 5 1136 0 0,-1 2-1197 0 0,0 0 0 0 0,1 1 0 0 0,34-25 0 0 0,-35 31 21 0 0,0 0 0 0 0,0 1 0 0 0,0 0 0 0 0,1 1 0 0 0,1 1 0 0 0,-1 1 0 0 0,1 0 1 0 0,-1 1-1 0 0,1 1 0 0 0,1 0 0 0 0,-1 1 0 0 0,0 1 0 0 0,0 1 0 0 0,21 2 0 0 0,-34-1-184 0 0,-1-1-1 0 0,1 1 0 0 0,0 0 1 0 0,0 0-1 0 0,-1 0 1 0 0,1 1-1 0 0,-1-1 1 0 0,1 1-1 0 0,-1 0 0 0 0,0 0 1 0 0,0 0-1 0 0,1 1 1 0 0,-1-1-1 0 0,-1 1 0 0 0,1-1 1 0 0,3 5-1 0 0,-3-2 1 0 0,0-1-1 0 0,0 1 0 0 0,-1 0 1 0 0,1 0-1 0 0,-1 0 1 0 0,-1 0-1 0 0,1 0 1 0 0,-1 1-1 0 0,0-1 1 0 0,1 8-1 0 0,-1 3 81 0 0,-1-1-1 0 0,-1 0 1 0 0,0 1-1 0 0,-1-1 1 0 0,0 0-1 0 0,-2 0 1 0 0,-5 19-1 0 0,5-23-102 0 0,-1 0-1 0 0,0-1 1 0 0,-1 1 0 0 0,0-1-1 0 0,0 0 1 0 0,-1-1 0 0 0,0 1-1 0 0,-1-2 1 0 0,0 1-1 0 0,0-1 1 0 0,-1 0 0 0 0,0 0-1 0 0,0-1 1 0 0,-1-1 0 0 0,-19 11-1 0 0,3-5-195 0 0,1-2 0 0 0,-1 0-1 0 0,-1-2 1 0 0,1-1 0 0 0,-45 7-1 0 0,63-13 43 0 0,-1 0 1 0 0,-15-1-1 0 0,4-3-1370 0 0,18 2 738 0 0,0 0 0 0 0,1 1 0 0 0,-1-1 0 0 0,1 0 0 0 0,-1 0 0 0 0,1 0 0 0 0,-1 0 0 0 0,-1-2 1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0,'0'0'528'0'0,"1"0"-341"0"0,6 0 197 0 0,-6 0 10 0 0,0 0 0 0 0,0 0 1 0 0,-1 1-1 0 0,1-1 0 0 0,0 0 0 0 0,0 1 0 0 0,-1-1 1 0 0,1 1-1 0 0,0-1 0 0 0,0 1 0 0 0,-1-1 0 0 0,1 1 1 0 0,-1 0-1 0 0,1-1 0 0 0,0 1 0 0 0,-1 0 0 0 0,0-1 0 0 0,1 1 1 0 0,0 1-1 0 0,6 14 2322 0 0,-6-13-2563 0 0,0 1-1 0 0,-1 0 1 0 0,1 0 0 0 0,-1 0 0 0 0,0 0-1 0 0,0 0 1 0 0,-1-1 0 0 0,1 1 0 0 0,-1 0-1 0 0,0 0 1 0 0,-2 7 0 0 0,-3 5 367 0 0,-12 22 0 0 0,1 0-29 0 0,14-31-399 0 0,1 0 0 0 0,0 0-1 0 0,0 0 1 0 0,1 0 0 0 0,0 0 0 0 0,0 0 0 0 0,1 1 0 0 0,0 10-1 0 0,1-13-50 0 0,0 1 0 0 0,0-1 0 0 0,1 1 0 0 0,-1-1 0 0 0,1 0 0 0 0,1 1 0 0 0,-1-1 0 0 0,1 0-1 0 0,0 0 1 0 0,0-1 0 0 0,5 7 0 0 0,-6-8-3 0 0,0-1 0 0 0,0 1 0 0 0,1-1 0 0 0,-1 0 0 0 0,0 0 0 0 0,1 0 0 0 0,0 0 0 0 0,-1 0 0 0 0,1-1 0 0 0,0 1 0 0 0,0-1 0 0 0,0 0 0 0 0,0 0 0 0 0,0 0 0 0 0,6 1 1 0 0,-5-1-3 0 0,0-1 0 0 0,1 0 0 0 0,-1 0 0 0 0,1-1 1 0 0,-1 1-1 0 0,1-1 0 0 0,-1 0 0 0 0,0 0 0 0 0,1-1 1 0 0,4-1-1 0 0,7-5 33 0 0,0-1-1 0 0,0-1 1 0 0,-1 0 0 0 0,20-18 0 0 0,-24 19-53 0 0,17-14 62 0 0,35-27-1180 0 0,-23 15-3169 0 0,-29 24 2339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225 188 4143 0 0,'20'-28'538'0'0,"26"-28"0"0"0,2 4 3704 0 0,-18 19 864 0 0,-27 29-4856 0 0,7-7 2013 0 0,-10 10-2212 0 0,0 1 1 0 0,0 0-1 0 0,0 0 0 0 0,1 0 0 0 0,-1-1 0 0 0,0 1 0 0 0,0 0 0 0 0,0 0 0 0 0,1 0 0 0 0,-1 0 0 0 0,0-1 0 0 0,0 1 0 0 0,1 0 0 0 0,-1 0 1 0 0,0 0-1 0 0,1 0 0 0 0,-1 0 0 0 0,0 0 0 0 0,0 0 0 0 0,1 0 0 0 0,-1 0 0 0 0,0 0 0 0 0,1 0 0 0 0,-1 0 0 0 0,0 0 0 0 0,0 0 0 0 0,1 0 1 0 0,-1 0-1 0 0,0 0 0 0 0,1 0 0 0 0,-1 0 0 0 0,0 0 0 0 0,0 1 0 0 0,1-1 0 0 0,-1 0 0 0 0,-7 14 765 0 0,-50 90 498 0 0,-53 137-1 0 0,-53 219 47 0 0,137-391-1310 0 0,-1 7-776 0 0,27-75 200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4143 0 0,'0'0'319'0'0,"-8"2"-198"0"0,5-1 307 0 0,1 0 0 0 0,-1 0 0 0 0,1 0 0 0 0,0 0 0 0 0,0 1 0 0 0,0-1 0 0 0,0 0 0 0 0,-1 1 0 0 0,2 0 0 0 0,-1-1 0 0 0,0 1 0 0 0,0 0 0 0 0,1 0 0 0 0,-1 0 0 0 0,1 0 0 0 0,-1 0 0 0 0,1 1 0 0 0,0-1 0 0 0,0 0 0 0 0,0 0 0 0 0,0 1 0 0 0,0-1 0 0 0,1 1 0 0 0,-1-1 0 0 0,1 1 0 0 0,-1-1 0 0 0,1 4 0 0 0,0-3-197 0 0,0 0 1 0 0,0 0 0 0 0,0 0-1 0 0,1 0 1 0 0,-1 0-1 0 0,1 1 1 0 0,0-1 0 0 0,0 0-1 0 0,0 0 1 0 0,0 0-1 0 0,0-1 1 0 0,1 1-1 0 0,-1 0 1 0 0,1 0 0 0 0,0-1-1 0 0,0 1 1 0 0,0-1-1 0 0,0 1 1 0 0,0-1 0 0 0,0 0-1 0 0,4 3 1 0 0,0-2-93 0 0,-1-1 0 0 0,0 1 1 0 0,1-1-1 0 0,0 0 0 0 0,-1 0 0 0 0,1-1 1 0 0,0 1-1 0 0,0-1 0 0 0,0-1 1 0 0,0 1-1 0 0,0-1 0 0 0,0 0 0 0 0,10-1 1 0 0,8-3 72 0 0,0 0 1 0 0,25-9 0 0 0,-19 5-24 0 0,47-16 65 0 0,-53 15-1043 0 0,1 2-1 0 0,43-9 0 0 0,-66 16-623 0 0,-1 10-7049 0 0,-2 0 3052 0 0</inkml:trace>
  <inkml:trace contextRef="#ctx0" brushRef="#br0" timeOffset="1">377 221 2759 0 0,'0'0'126'0'0,"3"8"20"0"0,-2-5 93 0 0,1 0 0 0 0,0 0-1 0 0,-1 0 1 0 0,1 0-1 0 0,0 0 1 0 0,1-1 0 0 0,-1 1-1 0 0,4 2 1 0 0,-3-2 507 0 0,0-1 0 0 0,1 0-1 0 0,-1 1 1 0 0,1-2 0 0 0,-1 1 0 0 0,1 0 0 0 0,0-1 0 0 0,0 1 0 0 0,0-1-1 0 0,4 0 1 0 0,1 1 912 0 0,-1-2 1 0 0,0 1-1 0 0,1-1 0 0 0,9-1 0 0 0,14-4 643 0 0,-7 0-1622 0 0,37-13 0 0 0,-52 15-557 0 0,1-2 0 0 0,-1 1-1 0 0,0-1 1 0 0,0-1-1 0 0,16-12 1 0 0,-23 16-161 0 0,-1 0-1 0 0,0 0 1 0 0,0 0 0 0 0,0 0-1 0 0,0 0 1 0 0,-1-1-1 0 0,1 1 1 0 0,0-1 0 0 0,-1 1-1 0 0,0-1 1 0 0,0 1 0 0 0,2-6-1 0 0,-3 7-8 0 0,0 0 0 0 0,0 0 0 0 0,0 0 0 0 0,-1 0 0 0 0,1 0 0 0 0,0 0-1 0 0,0 0 1 0 0,-1 0 0 0 0,1 0 0 0 0,-1 0 0 0 0,1 0 0 0 0,-1 1 0 0 0,1-1 0 0 0,-1 0 0 0 0,0 0 0 0 0,1 0 0 0 0,-1 1 0 0 0,0-1-1 0 0,0 0 1 0 0,1 1 0 0 0,-1-1 0 0 0,0 1 0 0 0,0-1 0 0 0,0 1 0 0 0,0-1 0 0 0,0 1 0 0 0,0 0 0 0 0,0-1 0 0 0,0 1-1 0 0,0 0 1 0 0,-1 0 0 0 0,-2-1-94 0 0,1 1 0 0 0,-1-1 0 0 0,1 1 0 0 0,-1 0 0 0 0,1 0 0 0 0,-1 1 0 0 0,-5 0 0 0 0,-1 3-64 0 0,0 0-1 0 0,0 0 0 0 0,0 1 0 0 0,1 0 1 0 0,0 0-1 0 0,0 1 0 0 0,-12 10 0 0 0,4-1 290 0 0,0 1-1 0 0,-22 26 1 0 0,28-28 136 0 0,1 0 0 0 0,0 1 0 0 0,-10 20 1 0 0,17-28-127 0 0,0 0 0 0 0,0 0 1 0 0,0 0-1 0 0,1 0 1 0 0,0 0-1 0 0,1 0 0 0 0,0 0 1 0 0,0 1-1 0 0,0-1 0 0 0,1 13 1 0 0,1-17-60 0 0,-1 0-1 0 0,1-1 1 0 0,-1 1 0 0 0,1 0 0 0 0,0-1 0 0 0,0 1 0 0 0,0 0-1 0 0,0-1 1 0 0,1 1 0 0 0,-1-1 0 0 0,1 0 0 0 0,-1 1 0 0 0,1-1-1 0 0,0 0 1 0 0,3 3 0 0 0,-1-2 8 0 0,0-1 1 0 0,0 1-1 0 0,0-1 0 0 0,0 0 0 0 0,0 0 1 0 0,0 0-1 0 0,0 0 0 0 0,9 1 1 0 0,0-1-16 0 0,0 0 0 0 0,0-1 0 0 0,0 0 1 0 0,0-1-1 0 0,23-2 0 0 0,-17-2-444 0 0,1 0 0 0 0,30-10-1 0 0,-13 1-6118 0 0,-16 5-640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14 12207 0 0,'0'0'562'0'0,"0"-1"-18"0"0,0-5-351 0 0,0 0 2374 0 0,-8 16-1207 0 0,-2 9-987 0 0,0 0 1 0 0,1 0 0 0 0,-7 25 0 0 0,8-22-183 0 0,-221 544 1308 0 0,196-492-1484 0 0,-74 188 23 0 0,101-247-216 0 0,0 0 0 0 0,-1 0 0 0 0,-1 0 0 0 0,0-1 0 0 0,-1-1 1 0 0,0 1-1 0 0,-1-1 0 0 0,-1-1 0 0 0,0 0 0 0 0,-1 0 0 0 0,0-1 0 0 0,-17 12 0 0 0,25-21-186 0 0,0 1 1 0 0,-1-1 0 0 0,0 0-1 0 0,0 0 1 0 0,1 0-1 0 0,-9 2 1 0 0,12-4-57 0 0,0-2-368 0 0,1-1 627 0 0,0-1 0 0 0,0 1-1 0 0,1-1 1 0 0,-1 1 0 0 0,1 0 0 0 0,-1-1-1 0 0,1 1 1 0 0,0 0 0 0 0,0 0 0 0 0,3-6 0 0 0,6-10-4481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29 103 3223 0 0,'-8'4'283'0'0,"0"-1"-254"0"0,-1 3 2365 0 0,8-5-1901 0 0,1 0-1 0 0,0-1 0 0 0,-1 1 0 0 0,1 0 0 0 0,0-1 1 0 0,-1 1-1 0 0,1-1 0 0 0,0 1 0 0 0,0 0 0 0 0,0 0 1 0 0,0-1-1 0 0,0 1 0 0 0,0 0 0 0 0,0-1 0 0 0,0 1 0 0 0,0 0 1 0 0,0-1-1 0 0,0 1 0 0 0,0 0 0 0 0,0 0 0 0 0,1 0 1 0 0,0 3-358 0 0,1-3-63 0 0,-1 1 0 0 0,0-1 0 0 0,1 1 0 0 0,-1-1 0 0 0,1 0 0 0 0,0 0 0 0 0,-1 0 0 0 0,1 0 1 0 0,0 0-1 0 0,0 0 0 0 0,-1-1 0 0 0,1 1 0 0 0,0 0 0 0 0,0-1 0 0 0,0 1 0 0 0,0-1 0 0 0,0 0 1 0 0,3 0-1 0 0,5 1 228 0 0,1-2 1 0 0,13-1 0 0 0,-15 1-67 0 0,384-61 3256 0 0,-274 40-2923 0 0,180-33-1283 0 0,-277 50-408 0 0,-5 0-5561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7367 0 0,'0'0'667'0'0,"-1"2"-312"0"0,-9 11 2765 0 0,-17 28 0 0 0,-19 51-606 0 0,17-30-1603 0 0,-75 146 774 0 0,-59 115-926 0 0,160-319-751 0 0,-31 59 184 0 0,-50 68 0 0 0,83-130 235 0 0,2-3-413 0 0,0-1 1 0 0,0 0 0 0 0,0 1 0 0 0,0-1 0 0 0,1 0 0 0 0,-1 1-1 0 0,1 0 1 0 0,-1-1 0 0 0,3-1 0 0 0,1-4-9 0 0,9-11-6 0 0,1 0 0 0 0,1 1 0 0 0,0 0 0 0 0,1 2 0 0 0,26-21 0 0 0,-31 28 7 0 0,1 0 0 0 0,18-10 0 0 0,-28 17 41 0 0,0 0 0 0 0,1 1-1 0 0,-1-1 1 0 0,0 1 0 0 0,1 0 0 0 0,-1 0-1 0 0,1 0 1 0 0,-1 1 0 0 0,1-1-1 0 0,-1 1 1 0 0,1 0 0 0 0,-1 0-1 0 0,1 0 1 0 0,-1 0 0 0 0,1 1-1 0 0,5 1 1 0 0,-7-1-15 0 0,-1 0 0 0 0,1 0 0 0 0,0 0 1 0 0,-1 0-1 0 0,1 1 0 0 0,-1-1 0 0 0,1 1 0 0 0,-1-1 0 0 0,0 1 0 0 0,0-1 0 0 0,1 1 0 0 0,-1 0 1 0 0,0 0-1 0 0,0-1 0 0 0,-1 1 0 0 0,1 0 0 0 0,0 0 0 0 0,-1 0 0 0 0,1 0 0 0 0,-1 0 0 0 0,1 0 0 0 0,-1 0 1 0 0,0 3-1 0 0,1 4 20 0 0,-1 0 0 0 0,0 0 1 0 0,-3 17-1 0 0,0-13-143 0 0,0 1 0 0 0,-1-1 0 0 0,0-1 0 0 0,-1 1 0 0 0,-1-1 0 0 0,0 0 0 0 0,-1 0 0 0 0,-13 18-1 0 0,10-17-1892 0 0,-18 16 0 0 0,20-21 503 0 0,2-3-735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4607 0 0,'23'-18'-109'0'0,"-17"15"1078"0"0,0 0 1 0 0,1 0 0 0 0,-1 0-1 0 0,9-1 1 0 0,5-1 3197 0 0,33-1 1 0 0,-39 4-4218 0 0,21-1 1758 0 0,71 3 0 0 0,-25 6-655 0 0,-80-6-1049 0 0,0 1 0 0 0,0-1-1 0 0,0 0 1 0 0,0 0-1 0 0,0 0 1 0 0,0 0-1 0 0,0 0 1 0 0,0-1-1 0 0,0 1 1 0 0,0 0-1 0 0,0 0 1 0 0,-1 0-1 0 0,1-1 1 0 0,0 1 0 0 0,0-1-1 0 0,0 1 1 0 0,0-1-1 0 0,0 1 1 0 0,0-1-1 0 0,-1 1 1 0 0,1-1-1 0 0,0 0 1 0 0,0 0-1 0 0,1-1 6 0 0,2 0-5 0 0,0-1 0 0 0,0 0 0 0 0,-1 0 0 0 0,1 0 1 0 0,-1 0-1 0 0,0-1 0 0 0,1 0 0 0 0,-2 1 0 0 0,1-1 0 0 0,0 0 1 0 0,-1 0-1 0 0,1-1 0 0 0,-1 1 0 0 0,-1 0 0 0 0,1-1 0 0 0,0 1 1 0 0,-1-1-1 0 0,0 0 0 0 0,0 1 0 0 0,-1-1 0 0 0,1 0 0 0 0,-1 0 1 0 0,0 1-1 0 0,0-1 0 0 0,0 0 0 0 0,-1 0 0 0 0,0 1 0 0 0,0-1 1 0 0,0 0-1 0 0,0 1 0 0 0,-5-9 0 0 0,6 11-27 0 0,-1 1-1 0 0,0 0 0 0 0,0 1 1 0 0,0-1-1 0 0,0 0 0 0 0,0 0 1 0 0,0 0-1 0 0,0 0 1 0 0,-1 1-1 0 0,1-1 0 0 0,0 1 1 0 0,0-1-1 0 0,-1 1 1 0 0,1-1-1 0 0,0 1 0 0 0,0 0 1 0 0,-1-1-1 0 0,1 1 1 0 0,0 0-1 0 0,-1 0 0 0 0,1 0 1 0 0,0 0-1 0 0,-1 0 1 0 0,1 0-1 0 0,0 1 0 0 0,-2-1 1 0 0,-4 2-32 0 0,0-1 0 0 0,0 1 1 0 0,-10 5-1 0 0,-7 4 24 0 0,0 1 1 0 0,1 1-1 0 0,0 1 0 0 0,-38 33 0 0 0,36-25 2 0 0,0 2-1 0 0,2 0 1 0 0,-29 39-1 0 0,42-49 23 0 0,1 0 0 0 0,0 1 0 0 0,1 0-1 0 0,-7 19 1 0 0,12-29 5 0 0,1 0 0 0 0,0 1-1 0 0,1 0 1 0 0,0-1 0 0 0,0 1 0 0 0,0 0-1 0 0,0 0 1 0 0,1 0 0 0 0,0-1 0 0 0,0 1-1 0 0,1 0 1 0 0,-1 0 0 0 0,1 0 0 0 0,1-1-1 0 0,2 10 1 0 0,-2-11 20 0 0,-1-1-1 0 0,1 1 0 0 0,0-1 1 0 0,1 0-1 0 0,-1 1 1 0 0,0-1-1 0 0,1 0 1 0 0,0-1-1 0 0,0 1 1 0 0,0 0-1 0 0,0-1 0 0 0,0 0 1 0 0,0 1-1 0 0,5 1 1 0 0,-2-2 39 0 0,-1 1 1 0 0,1-2-1 0 0,0 1 1 0 0,0-1 0 0 0,0 1-1 0 0,-1-2 1 0 0,1 1-1 0 0,9-1 1 0 0,5-1 42 0 0,0-1 1 0 0,-1-1 0 0 0,1-1-1 0 0,27-10 1 0 0,-22 7-74 0 0,44-16-3523 0 0,-58 18-3438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15 4687 0 0,'0'0'216'0'0,"-8"2"32"0"0,0-2 148 0 0,1 1 0 0 0,-1 0 0 0 0,1 0 0 0 0,-1 1 0 0 0,1 0 0 0 0,0 1 0 0 0,-13 5 0 0 0,-85 50 5667 0 0,98-55-5731 0 0,-8 5 1206 0 0,14-4-175 0 0,9-2 488 0 0,17-2-1488 0 0,0-1 1 0 0,0-2 0 0 0,34-6-1 0 0,-29 4-300 0 0,271-65 465 0 0,-277 64-425 0 0,-5 0 58 0 0,25-3-1 0 0,-42 8-52 0 0,-4 2-8 0 0,-18 7 25 0 0,-30 17 1 0 0,22-10-121 0 0,-45 23-32 0 0,-103 70 1 0 0,110-62-70 0 0,-18 12-189 0 0,-83 75-1 0 0,159-125 288 0 0,-13 11-16 0 0,-1 0 0 0 0,0-2 1 0 0,-32 19-1 0 0,53-35 371 0 0,12 2-170 0 0,3 0-120 0 0,0-2 1 0 0,1 0 0 0 0,-1 0-1 0 0,23-3 1 0 0,57-11 366 0 0,-70 9-313 0 0,81-12 373 0 0,73-13 164 0 0,-151 25-598 0 0,64-17 136 0 0,-82 19-265 0 0,-7 1-291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9215 0 0,'0'0'8252'0'0,"2"-1"-7210"0"0,29-13-45 0 0,1 1 0 0 0,0 1 1 0 0,48-10-1 0 0,-24 11-2410 0 0,73-6-1 0 0,-109 15 14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1839 0 0,'0'0'1192'0'0,"6"-12"-832"0"0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5983 0 0,'0'0'15882'0'0,"-1"2"-15445"0"0,-97 103 502 0 0,18-18-413 0 0,51-58-526 0 0,-31 35 0 0 0,51-54 0 0 0,0 2 0 0 0,1-1 0 0 0,1 1 0 0 0,-7 13 0 0 0,12-21 0 0 0,0 0 0 0 0,1 0 0 0 0,0 0 0 0 0,-2 7 0 0 0,3 2 0 0 0,1-12 0 0 0,-1 1 0 0 0,1 0 0 0 0,-1-1 0 0 0,1 1 0 0 0,0 0 0 0 0,0-1 0 0 0,-1 1 0 0 0,1-1 0 0 0,0 1 0 0 0,1-1 0 0 0,-1 0 0 0 0,0 1 0 0 0,0-1 0 0 0,1 0 0 0 0,-1 0 0 0 0,0 0 0 0 0,3 2 0 0 0,-1-2 0 0 0,1 1 0 0 0,-1-1 0 0 0,0 0 0 0 0,1 0 0 0 0,-1 0 0 0 0,1 0 0 0 0,0-1 0 0 0,3 1 0 0 0,5-1 0 0 0,0 0 0 0 0,-1-1 0 0 0,1 0 0 0 0,14-4 0 0 0,-2 0-1454 0 0,-2-1 0 0 0,1-1-1 0 0,36-16 1 0 0,-43 15-5249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44 5983 0 0,'80'-22'1142'0'0,"-29"1"9912"0"0,-53 22-10755 0 0,-22 11 184 0 0,-32 11 0 0 0,6-2-202 0 0,-196 102 612 0 0,212-107-772 0 0,25-13-75 0 0,0 1 0 0 0,0 0 1 0 0,0 0-1 0 0,1 1 0 0 0,-1 1 1 0 0,-10 8-1 0 0,20-13-38 0 0,0-1 0 0 0,-1 1 0 0 0,1 0 0 0 0,0-1 0 0 0,-1 1 0 0 0,1-1 0 0 0,0 1 0 0 0,0-1 0 0 0,-1 0 0 0 0,1 1 0 0 0,2-1 0 0 0,10 5-73 0 0,1-1 1 0 0,0-1-1 0 0,27 3 0 0 0,1-1-85 0 0,-9 1 53 0 0,-7-2-37 0 0,34 10 1 0 0,-53-12 189 0 0,0 1 1 0 0,1 0-1 0 0,-1 0 1 0 0,0 0-1 0 0,-1 1 1 0 0,1 0 0 0 0,-1 0-1 0 0,1 1 1 0 0,5 6-1 0 0,-8-7 90 0 0,1 0 1 0 0,-1 1-1 0 0,-1 0 0 0 0,1 0 1 0 0,5 10-1 0 0,-8-13-90 0 0,0 1-1 0 0,0-1 1 0 0,0 1 0 0 0,0-1-1 0 0,-1 1 1 0 0,1 0 0 0 0,-1-1-1 0 0,0 1 1 0 0,0 0 0 0 0,0-1-1 0 0,0 1 1 0 0,0 0 0 0 0,-1-1-1 0 0,1 1 1 0 0,-1-1 0 0 0,-1 5-1 0 0,-1 0-10 0 0,0-1-1 0 0,-1 1 1 0 0,1-1 0 0 0,-2 0-1 0 0,1 0 1 0 0,0 0-1 0 0,-1-1 1 0 0,0 1 0 0 0,-1-1-1 0 0,1-1 1 0 0,-1 1-1 0 0,-9 5 1 0 0,-1 0-31 0 0,-1 0 0 0 0,0-2 0 0 0,-29 11 0 0 0,15-10 27 0 0,-1-1-1 0 0,-33 4 0 0 0,6-1-37 0 0,31-6-219 0 0,-1-1-1 0 0,1-1 1 0 0,-57-2 0 0 0,85-1 147 0 0,-2 0-176 0 0,1 0-1 0 0,0 0 0 0 0,-1 0 0 0 0,1 0 1 0 0,-1-1-1 0 0,1 1 0 0 0,-1-1 0 0 0,1 1 1 0 0,-1-1-1 0 0,1 1 0 0 0,-2-2 1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 3679 0 0,'1'-1'284'0'0,"25"-2"13634"0"0,-27 15-11396 0 0,-1-7-2598 0 0,0 0 0 0 0,0 0 0 0 0,0-1 0 0 0,-4 5 0 0 0,-2 1 317 0 0,-2 0-1 0 0,1-1 1 0 0,-2 0 0 0 0,1-1-1 0 0,-1 0 1 0 0,-13 7-1 0 0,-7 6-87 0 0,-82 67 17 0 0,93-70-155 0 0,0 1-1 0 0,2 0 0 0 0,-21 30 0 0 0,34-43-7 0 0,0 1 0 0 0,1 0 0 0 0,0 1 1 0 0,0-1-1 0 0,1 1 0 0 0,0-1 0 0 0,0 1 0 0 0,-1 8 0 0 0,4-5-7 0 0,1-9 2 0 0,0 1-1 0 0,0-1 0 0 0,0 1 1 0 0,0-1-1 0 0,0 1 0 0 0,1-1 1 0 0,-1 0-1 0 0,1 1 1 0 0,0-1-1 0 0,-1 0 0 0 0,1 0 1 0 0,0 0-1 0 0,0 0 0 0 0,0-1 1 0 0,1 1-1 0 0,-1-1 0 0 0,0 1 1 0 0,1-1-1 0 0,-1 0 1 0 0,3 2-1 0 0,-2-3-721 0 0,-1 1 0 0 0,1 0 0 0 0,-1-1 0 0 0,0 1 0 0 0,1-1 0 0 0,-1 0-1 0 0,1 0 1 0 0,4 0 0 0 0,6-3-6028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4607 0 0,'13'-9'14560'0'0,"-15"10"-14451"0"0,0-1-1 0 0,0 1 0 0 0,0 0 1 0 0,0 0-1 0 0,0-1 0 0 0,0 1 1 0 0,-4 3-1 0 0,-1-1-33 0 0,-12 8-45 0 0,0 0 0 0 0,0 1 0 0 0,1 1 0 0 0,-32 28 0 0 0,28-20-33 0 0,1 2 0 0 0,1 0 0 0 0,-17 26 0 0 0,34-44 8 0 0,0 1 0 0 0,0-1 0 0 0,0 0 0 0 0,1 1 0 0 0,0 0 0 0 0,0 0 0 0 0,0-1-1 0 0,1 1 1 0 0,0 0 0 0 0,0 0 0 0 0,0 0 0 0 0,1 9 0 0 0,0-12 18 0 0,0 1 1 0 0,1-1-1 0 0,-1 1 0 0 0,1-1 1 0 0,0 1-1 0 0,0-1 0 0 0,0 0 0 0 0,0 1 1 0 0,1-1-1 0 0,-1 0 0 0 0,1 0 1 0 0,0 0-1 0 0,0 0 0 0 0,0 0 1 0 0,0-1-1 0 0,0 1 0 0 0,1 0 1 0 0,-1-1-1 0 0,1 0 0 0 0,0 1 1 0 0,-1-1-1 0 0,6 2 0 0 0,-1 0 56 0 0,0-1 1 0 0,1 0-1 0 0,-1-1 0 0 0,0 0 1 0 0,1 0-1 0 0,-1-1 0 0 0,1 1 1 0 0,0-2-1 0 0,-1 1 0 0 0,1-1 0 0 0,0 0 1 0 0,-1-1-1 0 0,1 0 0 0 0,0 0 1 0 0,-1 0-1 0 0,1-1 0 0 0,-1 0 1 0 0,0-1-1 0 0,12-5 0 0 0,-13 5-15 0 0,0 0-1 0 0,-1-1 1 0 0,1 1-1 0 0,-1-1 1 0 0,0 0 0 0 0,0 0-1 0 0,-1-1 1 0 0,1 1-1 0 0,-1-1 1 0 0,0 0 0 0 0,0-1-1 0 0,-1 1 1 0 0,0 0-1 0 0,1-1 1 0 0,-2 0-1 0 0,1 0 1 0 0,-1 0 0 0 0,0 0-1 0 0,0 0 1 0 0,0 0-1 0 0,-1-1 1 0 0,0 1 0 0 0,0-13-1 0 0,-1 8-223 0 0,-1 0 0 0 0,0 0 0 0 0,-1-1-1 0 0,0 1 1 0 0,-1 0 0 0 0,0 1 0 0 0,-1-1 0 0 0,0 0 0 0 0,-1 1-1 0 0,0 0 1 0 0,0 0 0 0 0,-1 0 0 0 0,0 1 0 0 0,-1 0 0 0 0,-14-15 0 0 0,18 21-224 0 0,-10-14-2651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44 434 7831 0 0,'0'0'603'0'0,"-1"1"-396"0"0,-2 8-931 0 0,-9 13 9409 0 0,11-21-7681 0 0,1-1-831 0 0,-1 1 1 0 0,1-1-1 0 0,-1 1 1 0 0,1-1-1 0 0,-1 0 1 0 0,0 1-1 0 0,1-1 1 0 0,-1 0-1 0 0,1 0 1 0 0,-1 0-1 0 0,0 1 1 0 0,1-1-1 0 0,-1 0 1 0 0,1 0-1 0 0,-2 0 1 0 0,1 0-76 0 0,0-1 1 0 0,0 0-1 0 0,0 0 1 0 0,0 1-1 0 0,0-1 1 0 0,0 0-1 0 0,0 0 1 0 0,0 0-1 0 0,0 0 1 0 0,1 0-1 0 0,-1 0 1 0 0,0 0-1 0 0,0 0 1 0 0,1 0-1 0 0,-1 0 1 0 0,1-1-1 0 0,-1 1 1 0 0,1 0-1 0 0,0 0 1 0 0,-1 0-1 0 0,1-1 1 0 0,0 1-1 0 0,0 0 1 0 0,0-2-1 0 0,0-2 32 0 0,1 0-1 0 0,0 0 0 0 0,1 0 1 0 0,-1 1-1 0 0,4-8 0 0 0,0 0-77 0 0,1-1-1 0 0,1 1 0 0 0,0 0 1 0 0,1 1-1 0 0,17-20 0 0 0,54-48 296 0 0,-34 35-271 0 0,0 0-396 0 0,1 1 0 0 0,74-52 0 0 0,-117 93 235 0 0,-1 0-1 0 0,1 1 1 0 0,0-1 0 0 0,0 1-1 0 0,5-3 1 0 0,10 4-4661 0 0,-10 2-2004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139 164 7367 0 0,'0'0'6963'0'0,"5"6"-3502"0"0,-2-4-3127 0 0,0-1 0 0 0,-1 0 0 0 0,1 1 0 0 0,0-1 0 0 0,0 0 0 0 0,0 0-1 0 0,0-1 1 0 0,0 1 0 0 0,5 0 0 0 0,30 0 1113 0 0,-30-1-1162 0 0,43 1 104 0 0,-15 0 2 0 0,0-1-1 0 0,58-9 1 0 0,-92 9-396 0 0,1-1 1 0 0,-1 0-1 0 0,1 0 0 0 0,-1 1 1 0 0,0-2-1 0 0,1 1 0 0 0,-1 0 0 0 0,0 0 1 0 0,0-1-1 0 0,0 1 0 0 0,0-1 1 0 0,0 0-1 0 0,0 0 0 0 0,0 1 0 0 0,2-4 1 0 0,-2 1-15 0 0,0 1 0 0 0,0-1 1 0 0,0 0-1 0 0,0 0 0 0 0,0 0 1 0 0,-1 0-1 0 0,0 0 0 0 0,2-8 1 0 0,-2 7 0 0 0,0-1 1 0 0,-1 1-1 0 0,0-1 1 0 0,0 0-1 0 0,0 1 0 0 0,-1-1 1 0 0,0 1-1 0 0,0-1 1 0 0,0 1-1 0 0,0-1 1 0 0,-1 1-1 0 0,0 0 1 0 0,0 0-1 0 0,-5-8 0 0 0,6 11 6 0 0,0 1-1 0 0,0-1 0 0 0,-1 1 0 0 0,1-1 0 0 0,-1 1 0 0 0,1 0 0 0 0,-1 0 0 0 0,1 0 0 0 0,-1 0 0 0 0,0 0 0 0 0,0 0 0 0 0,1 0 0 0 0,-1 0 1 0 0,0 0-1 0 0,0 1 0 0 0,0-1 0 0 0,0 1 0 0 0,0 0 0 0 0,0-1 0 0 0,0 1 0 0 0,1 0 0 0 0,-1 0 0 0 0,0 0 0 0 0,0 1 0 0 0,0-1 0 0 0,0 0 0 0 0,0 1 1 0 0,0-1-1 0 0,-3 2 0 0 0,-4 1-30 0 0,0 2 0 0 0,0-1 1 0 0,0 1-1 0 0,-12 8 0 0 0,13-7 50 0 0,-21 14-8 0 0,0 2 0 0 0,1 0 0 0 0,1 3 0 0 0,2 0 0 0 0,-33 41 0 0 0,48-53 19 0 0,-71 93 129 0 0,68-86-112 0 0,0 0 1 0 0,2 0 0 0 0,-15 38-1 0 0,24-53-5 0 0,1 0-1 0 0,-1 0 1 0 0,1 1-1 0 0,0-1 0 0 0,0 1 1 0 0,0-1-1 0 0,1 0 1 0 0,1 11-1 0 0,-1-13 19 0 0,0-1 0 0 0,1 1-1 0 0,0-1 1 0 0,-1 0 0 0 0,1 1-1 0 0,0-1 1 0 0,0 0 0 0 0,0 0-1 0 0,1 0 1 0 0,-1 1 0 0 0,1-1-1 0 0,-1 0 1 0 0,1-1-1 0 0,-1 1 1 0 0,1 0 0 0 0,0 0-1 0 0,0-1 1 0 0,0 1 0 0 0,0-1-1 0 0,0 0 1 0 0,0 1 0 0 0,3 0-1 0 0,7 3 158 0 0,1 0-1 0 0,0-1 1 0 0,0-1-1 0 0,0 0 0 0 0,0-1 1 0 0,0 0-1 0 0,1-1 0 0 0,-1-1 1 0 0,26-2-1 0 0,8-3 189 0 0,67-18 0 0 0,-71 13-216 0 0,81-20 55 0 0,-115 27-295 0 0,-8 3-262 0 0,-12 0-2594 0 0,-1 1 1218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3679 0 0,'1'-2'6948'0'0,"16"-11"1997"0"0,-6 5-7264 0 0,-10 7-864 0 0,4-3 586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12815 0 0,'0'0'587'0'0,"-1"1"-16"0"0,-9 3 2 0 0,0 1 1 0 0,0-2-1 0 0,-1 1 1 0 0,1-1-1 0 0,-1-1 1 0 0,-17 2-1 0 0,-3 1 2562 0 0,42-7-3054 0 0,19-7 183 0 0,-2 0-934 0 0,-9 6-5288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82 1375 0 0,'0'0'5402'0'0,"-8"-3"-4096"0"0,2 2-791 0 0,0 0 0 0 0,-1 0 0 0 0,1 1 0 0 0,0-1 0 0 0,-1 2-1 0 0,1-1 1 0 0,0 1 0 0 0,-1 0 0 0 0,1 0 0 0 0,0 0 0 0 0,0 1-1 0 0,0 0 1 0 0,0 0 0 0 0,-8 5 0 0 0,6-3 5486 0 0,176-36-4506 0 0,2-1-1174 0 0,36 19-202 0 0,-154 11-110 0 0,-46 3-11 0 0,1 0 0 0 0,-1-1 0 0 0,1 0 0 0 0,-1-1 0 0 0,1 1 0 0 0,-1-1 0 0 0,11-5 0 0 0,-16 7-74 0 0,-21 3-211 0 0,8-1 277 0 0,0 1-1 0 0,1 0 1 0 0,0 1-1 0 0,0 0 0 0 0,-18 9 1 0 0,-50 35-66 0 0,33-19 58 0 0,-7 8-106 0 0,0 1 0 0 0,-76 76-1 0 0,47-40 17 0 0,44-41 51 0 0,4-2-173 0 0,-2-1-1 0 0,-46 29 1 0 0,-52 14-16 0 0,-40 26 249 0 0,128-66 12 0 0,45-32 54 0 0,13 0 80 0 0,9-1 75 0 0,0-2-1 0 0,0 0 1 0 0,0-1-1 0 0,35-10 1 0 0,-2 0 137 0 0,44-9 150 0 0,86-12 201 0 0,-13 15-106 0 0,-164 19-1585 0 0,-17 2-898 0 0,0-1 720 0 0,9 0 227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8 102 5063 0 0,'-7'-2'9690'0'0,"102"-9"-4953"0"0,-4 1-3141 0 0,180-24 1298 0 0,-96 14-2419 0 0,-101 8-2173 0 0,-43 5-3547 0 0,-27 7 4140 0 0,19-5-5967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14479 0 0,'0'0'6164'0'0,"2"0"-5786"0"0,10 2 11 0 0,0 0 1 0 0,1-2 0 0 0,-1 1 0 0 0,0-1-1 0 0,25-4 1 0 0,-7 1-110 0 0,76-8 437 0 0,-38 3-1860 0 0,-23 4-2915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8287 0 0,'0'0'1106'0'0,"-1"2"176"0"0,-5 16 1672 0 0,-9 26 796 0 0,8-23-2986 0 0,-2 0-1 0 0,-20 37 1 0 0,-172 290 1328 0 0,171-297-2120 0 0,-2-1-1 0 0,-2-2 1 0 0,-67 74 0 0 0,90-111-631 0 0,-20 17 1 0 0,27-25-805 0 0,0 0 1 0 0,-1 0-1 0 0,1-1 0 0 0,-11 5 0 0 0,6-5-4172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11487 0 0,'2'1'5459'0'0,"8"2"-4641"0"0,1-1-1 0 0,0 0 1 0 0,-1 0 0 0 0,1-1 0 0 0,0 0-1 0 0,11-1 1 0 0,68-9 634 0 0,-19 1-527 0 0,50-10-321 0 0,-70 8-1589 0 0,-50 10 105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5983 0 0,'0'0'900'0'0,"-1"8"2483"0"0,0 4-2344 0 0,1-1-1 0 0,0 1 1 0 0,1 0-1 0 0,0 0 1 0 0,5 19-1 0 0,-1-14-548 0 0,0-1-1 0 0,1 0 0 0 0,11 21 0 0 0,0-6-202 0 0,2-2-1 0 0,0-1 1 0 0,32 36 0 0 0,-27-37-207 0 0,0-1 1 0 0,2 0 0 0 0,0-2 0 0 0,37 25 0 0 0,-55-43-70 0 0,97 71 63 0 0,-87-63-47 0 0,-2 1 1 0 0,0 0-1 0 0,27 34 0 0 0,-38-41-14 0 0,0 0-1 0 0,-1 0 1 0 0,1 0-1 0 0,-1 0 0 0 0,2 9 1 0 0,-5-14 30 0 0,0 2-157 0 0,-1-3-534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19 13903 0 0,'0'0'638'0'0,"0"-1"-14"0"0,0-6-399 0 0,-1 0-109 0 0,1 5 349 0 0,-11 1 1021 0 0,10 1-1430 0 0,-1 0 0 0 0,1 0 0 0 0,0-1 0 0 0,0 1 0 0 0,0 0 0 0 0,0 0 0 0 0,0 0 0 0 0,-1 0 0 0 0,1 1 0 0 0,0-1 0 0 0,0 0 0 0 0,0 0 0 0 0,0 1 0 0 0,-2 0 0 0 0,-4 3 123 0 0,1 0 1 0 0,0 0 0 0 0,0 0 0 0 0,1 1 0 0 0,-1 0 0 0 0,-5 7 0 0 0,-5 3-6 0 0,-97 89 57 0 0,-126 122 247 0 0,84-65-414 0 0,149-155-151 0 0,0-1 0 0 0,0 1 0 0 0,-1-1-1 0 0,1 0 1 0 0,-9 4 0 0 0,11-7 29 0 0,1-1 1 0 0,0 1-1 0 0,-1-1 0 0 0,1 1 1 0 0,-1-1-1 0 0,0 0 0 0 0,1 0 1 0 0,-1-1-1 0 0,0 1 0 0 0,0-1 1 0 0,0 1-1 0 0,1-1 0 0 0,-5-1 1 0 0,7 1-327 0 0,0 0 0 0 0,0-1 1 0 0,0 1-1 0 0,0 0 0 0 0,0-1 1 0 0,0 1-1 0 0,0-1 0 0 0,0 1 1 0 0,0-1-1 0 0,0 1 1 0 0,0-1-1 0 0,0 0 0 0 0,1 1 1 0 0,-2-2-1 0 0,-2-6-5395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6911 0 0,'2'1'2518'0'0,"4"5"-1426"0"0,1 0 1 0 0,0 0-1 0 0,1-1 1 0 0,-1 0 0 0 0,1-1-1 0 0,16 8 1 0 0,-11-7-382 0 0,0-1-1 0 0,1 0 1 0 0,25 4 0 0 0,-5-5-12 0 0,1-1 1 0 0,63-5-1 0 0,174-33 1197 0 0,-172 19-2575 0 0,175-7 0 0 0,-271 25 284 0 0,0-1 0 0 0,-1-1 0 0 0,1 1-1 0 0,0-1 1 0 0,-1 1 0 0 0,1-1-1 0 0,5-2 1 0 0,1-2-1408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21 114 10135 0 0,'-5'-1'200'0'0,"4"1"-110"0"0,0 0 0 0 0,0-1 0 0 0,0 1 1 0 0,0 0-1 0 0,0-1 0 0 0,0 1 0 0 0,-7-5 6170 0 0,15-1-3299 0 0,5-1-2544 0 0,1-1 0 0 0,0 2 0 0 0,0 0-1 0 0,20-7 1 0 0,59-12-355 0 0,-66 18 108 0 0,110-20-316 0 0,-135 27 140 0 0,0 0-373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46 451 5527 0 0,'-1'1'423'0'0,"-3"1"53"0"0,0 1-1 0 0,1 0 1 0 0,-1 0 0 0 0,1 0 0 0 0,-1 1-1 0 0,1-1 1 0 0,0 1 0 0 0,1 0-1 0 0,-1 0 1 0 0,1 0 0 0 0,-4 8 0 0 0,5-10-176 0 0,1 0 0 0 0,-1 0 1 0 0,1 0-1 0 0,-1 0 0 0 0,1 0 1 0 0,0 0-1 0 0,0 1 0 0 0,0-1 1 0 0,0 0-1 0 0,0 0 1 0 0,0 0-1 0 0,0 0 0 0 0,1 1 1 0 0,-1-1-1 0 0,2 2 0 0 0,-1-2-273 0 0,0 1-1 0 0,0-1 0 0 0,1 0 1 0 0,-1 0-1 0 0,1 0 0 0 0,-1 0 0 0 0,1 0 1 0 0,0 0-1 0 0,3 2 0 0 0,-1 0 142 0 0,0-1-1 0 0,1 0 1 0 0,-1 0-1 0 0,1 0 1 0 0,-1-1-1 0 0,1 0 0 0 0,0 0 1 0 0,0 0-1 0 0,0 0 1 0 0,0-1-1 0 0,0 0 1 0 0,1 0-1 0 0,-1 0 1 0 0,0 0-1 0 0,1-1 1 0 0,-1 0-1 0 0,0 0 1 0 0,0-1-1 0 0,1 1 1 0 0,-1-1-1 0 0,0 0 0 0 0,0-1 1 0 0,0 1-1 0 0,0-1 1 0 0,0 0-1 0 0,0 0 1 0 0,0-1-1 0 0,-1 1 1 0 0,9-7-1 0 0,21-23 246 0 0,47-56-1 0 0,-13 12-85 0 0,-18 24-303 0 0,109-84 0 0 0,-157 135-105 0 0,-15 13-166 0 0,-8 12 228 0 0,0 2 1 0 0,2 0-1 0 0,1 1 0 0 0,1 1 1 0 0,-22 48-1 0 0,34-64 18 0 0,-1 0 1 0 0,2 0-1 0 0,-6 22 0 0 0,9-30 2 0 0,0 0 0 0 0,1 0 0 0 0,-1 0 0 0 0,1-1-1 0 0,0 1 1 0 0,0 0 0 0 0,0 0 0 0 0,1 0 0 0 0,-1 0-1 0 0,1 0 1 0 0,0 0 0 0 0,0-1 0 0 0,0 1-1 0 0,1 0 1 0 0,-1-1 0 0 0,4 7 0 0 0,-3-8 7 0 0,-1 0 0 0 0,1 0 1 0 0,0-1-1 0 0,-1 1 0 0 0,1 0 1 0 0,0-1-1 0 0,0 1 0 0 0,0-1 1 0 0,0 0-1 0 0,1 0 0 0 0,-1 0 1 0 0,0 0-1 0 0,0 0 0 0 0,4 1 1 0 0,-1-1 10 0 0,-1-1 1 0 0,0 1-1 0 0,1-1 0 0 0,0 0 1 0 0,-1 0-1 0 0,1 0 1 0 0,5-2-1 0 0,6-1 63 0 0,-1-2-1 0 0,0 0 1 0 0,21-9-1 0 0,-33 12-66 0 0,27-12 35 0 0,0-2 0 0 0,-2 0 0 0 0,30-23 0 0 0,74-68-24 0 0,-29 22 25 0 0,-44 35-13 0 0,77-82-1 0 0,-118 114-31 0 0,-2 2-26 0 0,15-21-1 0 0,-30 36-81 0 0,-9 0-193 0 0,3 1 279 0 0,0 0 0 0 0,1 0 1 0 0,-1 1-1 0 0,1-1 0 0 0,-1 1 0 0 0,1 0 0 0 0,-1 1 1 0 0,1-1-1 0 0,0 1 0 0 0,0 0 0 0 0,0 0 0 0 0,-6 4 0 0 0,-5 4-76 0 0,-24 21 0 0 0,35-27 90 0 0,-55 44-19 0 0,-24 20-46 0 0,67-53 54 0 0,1 1-1 0 0,-26 34 1 0 0,32-38 20 0 0,1 0-1 0 0,0 1 0 0 0,1 0 0 0 0,1 0 1 0 0,0 1-1 0 0,1 0 0 0 0,-5 19 1 0 0,9-28-5 0 0,0 0 1 0 0,0 0 0 0 0,0 0-1 0 0,1 0 1 0 0,0 0 0 0 0,0 1-1 0 0,1-1 1 0 0,0 0 0 0 0,0 0-1 0 0,0 0 1 0 0,0 0 0 0 0,1 0 0 0 0,-1 0-1 0 0,1 0 1 0 0,0-1 0 0 0,1 1-1 0 0,-1-1 1 0 0,1 1 0 0 0,0-1-1 0 0,0 0 1 0 0,1 0 0 0 0,-1 0-1 0 0,1 0 1 0 0,5 3-1 0 0,-4-2-33 0 0,-1-1-1 0 0,1 0 0 0 0,0-1 0 0 0,1 1 0 0 0,-1-1 0 0 0,1 0 0 0 0,-1-1 1 0 0,1 1-1 0 0,0-1 0 0 0,0 0 0 0 0,0-1 0 0 0,0 1 0 0 0,0-1 0 0 0,0 0 1 0 0,0-1-1 0 0,1 1 0 0 0,-1-1 0 0 0,11-2 0 0 0,-12 2-559 0 0,-1-1 0 0 0,0 0-1 0 0,1 0 1 0 0,-1 0 0 0 0,8-4 0 0 0,1-2-4531 0 0,-5 0-665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2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9671 0 0,'0'0'10400'0'0,"-1"1"-10090"0"0,-14 8-228 0 0,2 1 1 0 0,-1 0 0 0 0,1 1 0 0 0,1 0 0 0 0,0 1 0 0 0,1 1 0 0 0,0-1 0 0 0,1 2 0 0 0,0 0-1 0 0,1 0 1 0 0,-13 26 0 0 0,21-38-64 0 0,0 0-1 0 0,1 0 1 0 0,-1 0-1 0 0,0 0 1 0 0,1 0-1 0 0,-1 0 1 0 0,1 0-1 0 0,0 0 1 0 0,-1 1 0 0 0,1-1-1 0 0,0 0 1 0 0,0 0-1 0 0,1 0 1 0 0,-1 0-1 0 0,0 0 1 0 0,1 0-1 0 0,-1 0 1 0 0,1 0-1 0 0,-1 0 1 0 0,1 0-1 0 0,0 0 1 0 0,0 0 0 0 0,0 0-1 0 0,0 0 1 0 0,1-1-1 0 0,-1 1 1 0 0,0 0-1 0 0,1-1 1 0 0,-1 1-1 0 0,1-1 1 0 0,-1 1-1 0 0,1-1 1 0 0,0 0-1 0 0,-1 0 1 0 0,1 0 0 0 0,0 0-1 0 0,0 0 1 0 0,0 0-1 0 0,0 0 1 0 0,0-1-1 0 0,4 2 1 0 0,4-1 51 0 0,0 1 0 0 0,0-2 1 0 0,0 1-1 0 0,0-1 0 0 0,1-1 0 0 0,-1 0 1 0 0,0 0-1 0 0,0-1 0 0 0,0-1 0 0 0,10-3 0 0 0,-13 4-25 0 0,-1-1-1 0 0,0 0 0 0 0,0 0 0 0 0,0 0 0 0 0,0-1 0 0 0,0 0 0 0 0,-1 0 0 0 0,1-1 0 0 0,-1 1 0 0 0,0-1 0 0 0,-1 0 0 0 0,1 0 0 0 0,-1-1 0 0 0,0 0 0 0 0,5-8 0 0 0,-5 7-73 0 0,-1 0 0 0 0,0 0 0 0 0,0-1 0 0 0,0 1 0 0 0,2-16 0 0 0,-5 21 21 0 0,1 0 0 0 0,-1 1 0 0 0,0-1 0 0 0,-1 0 0 0 0,1 0 0 0 0,0 0 0 0 0,0 0 0 0 0,-1 0 0 0 0,1 0-1 0 0,-1 0 1 0 0,0 0 0 0 0,0 1 0 0 0,1-1 0 0 0,-1 0 0 0 0,0 1 0 0 0,-1-1 0 0 0,1 0 0 0 0,0 1 0 0 0,0-1 0 0 0,-1 1 0 0 0,1 0 0 0 0,0-1 0 0 0,-1 1 0 0 0,1 0-1 0 0,-1 0 1 0 0,0 0 0 0 0,1 0 0 0 0,-1 0 0 0 0,-3-1 0 0 0,-6-2-155 0 0,-1 0 1 0 0,-20-5-1 0 0,-5-1-2086 0 0,13 1-3346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8751 0 0,'0'0'6100'0'0,"3"2"-5797"0"0,3 1 39 0 0,1 0 0 0 0,-1 0 1 0 0,1 0-1 0 0,0-1 0 0 0,0 0 0 0 0,0-1 0 0 0,9 2 1 0 0,63-1 915 0 0,-51-2-1145 0 0,-1-1-113 0 0,59-8 48 0 0,-49 4 27 0 0,41 0 1 0 0,197-7 845 0 0,-241 11-921 0 0,6 2 0 0 0,-12-1 0 0 0,15-2 0 0 0,39-9 48 0 0,-63 8-4 0 0,1-1 0 0 0,-1 2 0 0 0,1 1 0 0 0,0 0 0 0 0,-1 2 0 0 0,1 0 0 0 0,25 5 0 0 0,-17-1-44 0 0,12 0 0 0 0,-20-2 0 0 0,0-1 0 0 0,0-1 0 0 0,25-2 0 0 0,58-10 0 0 0,32 0 0 0 0,-131 10 0 0 0,18 4 0 0 0,-8 0 0 0 0,1 0 0 0 0,3-1 0 0 0,-14-3 0 0 0,0 0 0 0 0,13 4 0 0 0,-12-2 0 0 0,30 5 0 0 0,-7-2 0 0 0,1-1 0 0 0,5-3-3 0 0,46-4 0 0 0,36-2 73 0 0,-87 6-70 0 0,-2 0 0 0 0,24-2 0 0 0,88 3 198 0 0,-104-5 53 0 0,-28 3-67 0 0,-1 0-1 0 0,1 0 1 0 0,-1 0-1 0 0,14 1 1 0 0,-16 1-103 0 0,7-1-14 0 0,3 1-54 0 0,-1 1-13 0 0,0-2 0 0 0,26-4 0 0 0,-14 1 0 0 0,-15 2-6 0 0,6-1 47 0 0,30 2-1 0 0,-44 0-11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9 4143 0 0,'52'-8'551'0'0,"-31"7"2434"0"0,-19 2-2600 0 0,-1 0 0 0 0,1-1 0 0 0,-1 1 0 0 0,1 0 0 0 0,-1 0 0 0 0,0 0 0 0 0,1 0-1 0 0,-1 0 1 0 0,0 0 0 0 0,0 0 0 0 0,0 0 0 0 0,0 1 0 0 0,0-1 0 0 0,1 2 0 0 0,3 2 872 0 0,-2 12 5208 0 0,-24-14-6303 0 0,0-1 0 0 0,-35-2 0 0 0,-1 1-168 0 0,-354 43-606 0 0,405-43 607 0 0,-239 18-532 0 0,102-11 507 0 0,140-7 30 0 0,2-1 0 0 0,0 0 0 0 0,0 0 0 0 0,0 1 0 0 0,0-1 0 0 0,1 0 0 0 0,-1 0 0 0 0,0 0 0 0 0,0 0 0 0 0,0 0 0 0 0,0-1 0 0 0,0 1 0 0 0,0 0 0 0 0,1 0 0 0 0,-1 0 0 0 0,-1-1 0 0 0,0 0-29 0 0,0 1 1 0 0,1 0-1 0 0,-1-1 0 0 0,1 1 0 0 0,-1-1 0 0 0,1 1 1 0 0,-1-1-1 0 0,1 0 0 0 0,-1 0 0 0 0,1 0 0 0 0,0 0 1 0 0,-1 0-1 0 0,1 0 0 0 0,0 0 0 0 0,0 0 0 0 0,0 0 1 0 0,0 0-1 0 0,0-1 0 0 0,-1-1 0 0 0,1 2 588 0 0,4 2-538 0 0,-1 0 1 0 0,1 1 0 0 0,0-1-1 0 0,-1 1 1 0 0,0-1 0 0 0,1 1-1 0 0,-1 0 1 0 0,0 0 0 0 0,0 0-1 0 0,0 0 1 0 0,0 1 0 0 0,0-1-1 0 0,3 5 1 0 0,0 1 28 0 0,21 25 121 0 0,-6-7 62 0 0,37 38-1 0 0,86 59 124 0 0,-135-116-356 0 0,2 0 2 0 0,-1 0-1 0 0,0 1 1 0 0,0 0 0 0 0,-1 1 0 0 0,7 10 0 0 0,-9-11 41 0 0,0 0-22 0 0,0 1 32 0 0,-2-3 11 0 0,-3-4 64 0 0,0-1-75 0 0,2 3-30 0 0,-2-2 201 0 0,-5-28-66 0 0,3 22-144 0 0,0 0 0 0 0,0 0 0 0 0,1 0 0 0 0,-1 0 0 0 0,1-6-1 0 0,1-1-2 0 0,1-1-1 0 0,0 1 0 0 0,0 0 0 0 0,1 0 1 0 0,1 0-1 0 0,0 0 0 0 0,8-16 0 0 0,-4 12 19 0 0,1 1-1 0 0,1-1 1 0 0,1 2-1 0 0,16-18 0 0 0,-21 24-8 0 0,0 0-1 0 0,1 1 0 0 0,14-10 1 0 0,-19 13 9 0 0,1-2-98 0 0,-2 3-74 0 0,-5-4-1497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5527 0 0,'0'0'423'0'0,"0"2"-278"0"0,1 7 708 0 0,-2 1 0 0 0,1 0 0 0 0,-1 0 0 0 0,0-1 0 0 0,-1 1 0 0 0,0-1 0 0 0,-7 18 0 0 0,-2 16 507 0 0,-40 133 1501 0 0,30-111-2532 0 0,-5 17-109 0 0,-40 139 14 0 0,41-136-221 0 0,14-48 8 0 0,1 0 0 0 0,-7 46 0 0 0,12-48-1295 0 0,2-26-172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13039 0 0,'39'-29'1215'0'0,"48"-27"-1"0"0,-67 44 108 0 0,179-96 4048 0 0,-70 60-4271 0 0,-50 21-655 0 0,-58 19-568 0 0,73-31 701 0 0,-81 33-1401 0 0,0-1 0 0 0,0-1-1 0 0,-1 0 1 0 0,21-19 0 0 0,-20 15-6524 0 0</inkml:trace>
  <inkml:trace contextRef="#ctx0" brushRef="#br0" timeOffset="1">171 329 7831 0 0,'0'0'603'0'0,"0"3"-396"0"0,-1 0 333 0 0,1 0 0 0 0,0 1 1 0 0,0-1-1 0 0,0 0 0 0 0,1 0 0 0 0,-1 1 1 0 0,1-1-1 0 0,0 0 0 0 0,0 0 1 0 0,0 0-1 0 0,0 0 0 0 0,0 0 0 0 0,1 0 1 0 0,2 4-1 0 0,-1-3 210 0 0,0 0 0 0 0,0-1 1 0 0,0 1-1 0 0,0-1 0 0 0,4 4 0 0 0,13 6-631 0 0,-6-6 357 0 0,0 0 0 0 0,1-1 1 0 0,0-1-1 0 0,0 0 1 0 0,0-1-1 0 0,0 0 1 0 0,17 0-1 0 0,111 2-1111 0 0,-140-6 561 0 0,9 0-1135 0 0,0-1-50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4143 0 0,'0'0'704'0'0,"0"2"740"0"0,11 46 5567 0 0,-4 28-3509 0 0,1 4-1779 0 0,19 77-281 0 0,-26-151-1332 0 0,0-1 0 0 0,0-1 0 0 0,1 1 0 0 0,0 0 0 0 0,0 0 0 0 0,0 0 0 0 0,0-1 0 0 0,1 1 0 0 0,-1-1 0 0 0,5 5 0 0 0,0 0 305 0 0,1-1 0 0 0,0 0 0 0 0,12 9 0 0 0,-17-15-348 0 0,3 0-42 0 0,-5-3-20 0 0,0 0 0 0 0,-1 0-1 0 0,1 0 1 0 0,0 0 0 0 0,0 0-1 0 0,0 0 1 0 0,-1 0 0 0 0,1 0 0 0 0,-1 0-1 0 0,1 0 1 0 0,-1-1 0 0 0,1 1-1 0 0,-1-2 1 0 0,0 2 0 0 0,5-18 43 0 0,4-31 0 0 0,-3 11-16 0 0,-1 0-89 0 0,-1-1 1 0 0,-3-63-1 0 0,2-16-620 0 0,-2 98 462 0 0,2 1 0 0 0,0 0 0 0 0,12-36 0 0 0,4-4-377 0 0,12-75 0 0 0,-30 130 584 0 0,-1 0 0 0 0,1 0 0 0 0,-1 0 0 0 0,0 0 0 0 0,0 0 0 0 0,0 0 0 0 0,-1 0 0 0 0,0 0 0 0 0,-1-6 0 0 0,1 8 10 0 0,1 0 0 0 0,0 0 0 0 0,-1 0 0 0 0,1 0 0 0 0,1 0 0 0 0,-1 0 0 0 0,0 0 0 0 0,2-5 0 0 0,1-10 292 0 0,-3 16 17 0 0,-7 1-171 0 0,6 1-121 0 0,1 0-1 0 0,-1-1 0 0 0,0 1 1 0 0,0 0-1 0 0,0 0 1 0 0,0 0-1 0 0,0 0 0 0 0,0 0 1 0 0,0 0-1 0 0,0 0 0 0 0,0 0 1 0 0,0 0-1 0 0,0 0 1 0 0,-1 1-1 0 0,1 0-13 0 0,0 0 1 0 0,1 0-1 0 0,-1-1 0 0 0,1 1 0 0 0,-1 0 1 0 0,0 0-1 0 0,1 0 0 0 0,0 0 0 0 0,-1 0 1 0 0,1 0-1 0 0,0 0 0 0 0,-1 0 1 0 0,1 0-1 0 0,0 0 0 0 0,0 0 0 0 0,0 0 1 0 0,0 0-1 0 0,0 0 0 0 0,0 0 0 0 0,0 1 1 0 0,0-1-1 0 0,1 2 0 0 0,0 1-11 0 0,0 1 0 0 0,0-1 0 0 0,0 0-1 0 0,1 1 1 0 0,-1-1 0 0 0,1 0 0 0 0,0 0 0 0 0,1 0-1 0 0,-1 0 1 0 0,1 0 0 0 0,-1-1 0 0 0,6 6 0 0 0,-1-2 12 0 0,1 0 1 0 0,-1 0 0 0 0,1-1 0 0 0,15 10 0 0 0,-12-10 54 0 0,1-1 1 0 0,0 0 0 0 0,0-1 0 0 0,0 0 0 0 0,0-1 0 0 0,1 0 0 0 0,-1-1 0 0 0,24 1 0 0 0,-3-2 113 0 0,0-2-1 0 0,41-6 1 0 0,181-38 1171 0 0,-176 30-974 0 0,26-10-261 0 0,-96 23-198 0 0,-7 1-361 0 0,-16 0-2769 0 0,0 2 1732 0 0,-1 2-46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5:3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81 6911 0 0,'0'0'623'0'0,"1"2"-514"0"0,-1 1 90 0 0,0 0 0 0 0,1 0 0 0 0,-1 0 0 0 0,0 0 0 0 0,-1-1 1 0 0,1 1-1 0 0,0 0 0 0 0,-2 4 0 0 0,-1 19 4231 0 0,4-22-4139 0 0,-1-1 1 0 0,-1 0-1 0 0,1 0 1 0 0,0 1-1 0 0,-1-1 1 0 0,1 0-1 0 0,-1 0 1 0 0,0 0-1 0 0,0 0 1 0 0,-1 0-1 0 0,1 0 1 0 0,-3 4 0 0 0,-1 0-38 0 0,0 0 1 0 0,-1 0-1 0 0,-7 7 1 0 0,6-8 80 0 0,1 1 1 0 0,-9 13-1 0 0,4 5 2297 0 0,12-26-2411 0 0,5-9-79 0 0,1 0 1 0 0,0 1-1 0 0,0 0 0 0 0,1 1 0 0 0,9-8 0 0 0,19-23-96 0 0,-12 10-390 0 0,42-41 0 0 0,-56 62 332 0 0,1-1 0 0 0,0 1 1 0 0,0 1-1 0 0,0 0 0 0 0,1 1 0 0 0,0 0 0 0 0,0 0 0 0 0,1 2 0 0 0,-1-1 0 0 0,23-3 0 0 0,-33 7 44 0 0,0 1 0 0 0,0 0-1 0 0,0 0 1 0 0,0 0 0 0 0,0 0-1 0 0,0 0 1 0 0,0 0 0 0 0,0 0-1 0 0,0 1 1 0 0,0-1-1 0 0,0 1 1 0 0,0 0 0 0 0,0-1-1 0 0,0 1 1 0 0,-1 0 0 0 0,1 0-1 0 0,0 0 1 0 0,0 0 0 0 0,-1 0-1 0 0,1 1 1 0 0,2 1-1 0 0,-3-2-180 0 0,0 1 22 0 0,0 1 131 0 0,1 0-1 0 0,0 1 1 0 0,-1-1-1 0 0,1 1 1 0 0,-1 0-1 0 0,0-1 1 0 0,0 1-1 0 0,-1 0 1 0 0,1-1-1 0 0,-1 9 1 0 0,0-4 25 0 0,-1 1 0 0 0,-1 0 0 0 0,-1 8 0 0 0,-3 10 7 0 0,2-1-12 0 0,2-18 5 0 0,1 1 1 0 0,0 0-1 0 0,0 0 1 0 0,1 15-1 0 0,1-19-19 0 0,-1-1-1 0 0,1 1 1 0 0,1 0 0 0 0,-1-1 0 0 0,1 1-1 0 0,0-1 1 0 0,0 0 0 0 0,0 0-1 0 0,0 1 1 0 0,1-1 0 0 0,-1-1-1 0 0,1 1 1 0 0,4 4 0 0 0,0-2 63 0 0,1 0-1 0 0,0 0 1 0 0,0-1 0 0 0,0 0-1 0 0,1-1 1 0 0,-1 1 0 0 0,19 5 0 0 0,4 3 238 0 0,-20-8-434 0 0,0-1 0 0 0,0 0 0 0 0,1-1 0 0 0,-1 0 1 0 0,1-1-1 0 0,0 0 0 0 0,0 0 0 0 0,-1-2 0 0 0,1 1 0 0 0,14-3 0 0 0,-11-1-1405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17 5527 0 0,'0'0'423'0'0,"-1"-2"-278"0"0,-3-5 133 0 0,4 6 1076 0 0,-8-4 2368 0 0,6 5-3607 0 0,0-1 1 0 0,1 1 0 0 0,-1 0 0 0 0,0 0 0 0 0,0 0-1 0 0,0 0 1 0 0,0 0 0 0 0,0 0 0 0 0,1 0 0 0 0,-1 1-1 0 0,0-1 1 0 0,0 1 0 0 0,0-1 0 0 0,1 1 0 0 0,-1 0-1 0 0,0 0 1 0 0,1 0 0 0 0,-1 0 0 0 0,1 0-1 0 0,-1 0 1 0 0,1 0 0 0 0,-1 0 0 0 0,1 0 0 0 0,0 1-1 0 0,-1-1 1 0 0,0 2 0 0 0,-5 6-4 0 0,0 0 1 0 0,1 1-1 0 0,-7 10 1 0 0,8-10 288 0 0,-31 59 1317 0 0,-47 125-1 0 0,53-119-1107 0 0,-228 445 1550 0 0,245-496-2094 0 0,-7 10-114 0 0,-21 52 1 0 0,40-83-293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8287 0 0,'0'0'4916'0'0,"3"0"-2677"0"0,18 4-918 0 0,1-2 0 0 0,42-1 0 0 0,47-9-413 0 0,390-67 1839 0 0,-437 65-2657 0 0,7-2-1695 0 0,-24 0-5447 0 0,-32 7 790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10591 0 0,'0'0'964'0'0,"-1"3"-794"0"0,-13 48 1816 0 0,-21 53 0 0 0,2-8-334 0 0,10-25-871 0 0,-104 297 1926 0 0,104-314-2540 0 0,-3 0 0 0 0,-1-2 0 0 0,-3-1-1 0 0,-58 74 1 0 0,-14 1-19 0 0,101-124 123 0 0,1-5-179 0 0,0-1-78 0 0,1 0 0 0 0,0 0 0 0 0,0 0 1 0 0,0 0-1 0 0,0 0 0 0 0,0 1 0 0 0,1-1 0 0 0,0 0 1 0 0,0 0-1 0 0,0 1 0 0 0,0-1 0 0 0,4-3 0 0 0,6-7 8 0 0,18-19-1 0 0,-25 29-12 0 0,273-254-884 0 0,-272 252 857 0 0,2 0 0 0 0,-1 1 0 0 0,12-6 0 0 0,-16 9 57 0 0,0 1 0 0 0,0-1 0 0 0,0 1-1 0 0,0 0 1 0 0,0 0 0 0 0,1 1 0 0 0,-1-1-1 0 0,0 1 1 0 0,0-1 0 0 0,1 1 0 0 0,5 1-1 0 0,-8-1-16 0 0,0 0-1 0 0,-1 0 1 0 0,1 1-1 0 0,-1-1 0 0 0,1 0 1 0 0,0 1-1 0 0,-1-1 0 0 0,1 0 1 0 0,-1 1-1 0 0,1-1 0 0 0,-1 1 1 0 0,1-1-1 0 0,-1 1 0 0 0,1-1 1 0 0,-1 1-1 0 0,0 0 1 0 0,1-1-1 0 0,-1 1 0 0 0,0-1 1 0 0,1 2-1 0 0,0 0 48 0 0,1 2-4 0 0,0 0-1 0 0,-1 0 1 0 0,1 0 0 0 0,-1 0 0 0 0,0 1 0 0 0,0-1 0 0 0,0 0 0 0 0,0 0-1 0 0,-1 1 1 0 0,0-1 0 0 0,0 1 0 0 0,0-1 0 0 0,-1 5 0 0 0,-2 10 195 0 0,-9 31 1 0 0,6-31-121 0 0,-15 46 218 0 0,12-40-378 0 0,0 1-1 0 0,-4 27 0 0 0,12-51-214 0 0,1 1-18 0 0,-2 5-210 0 0,1-5-867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2303 0 0,'1'0'167'0'0,"22"2"626"0"0,1 5 4971 0 0,-20-6-4185 0 0,0 0 0 0 0,1 0-1 0 0,-1 0 1 0 0,7 1 0 0 0,4-2-782 0 0,-1-1 1 0 0,0 0-1 0 0,0-1 1 0 0,0 0-1 0 0,0-1 1 0 0,20-7-1 0 0,-12 1-351 0 0,0 0 0 0 0,-1-1-1 0 0,23-14 1 0 0,-35 18-398 0 0,0 0 0 0 0,0-1 0 0 0,-1 0 0 0 0,11-11 0 0 0,-17 15-66 0 0,1 1 0 0 0,-1-1 0 0 0,0 0 1 0 0,0 0-1 0 0,0 0 0 0 0,0 0 1 0 0,0 0-1 0 0,-1-1 0 0 0,1 1 1 0 0,-1 0-1 0 0,0-1 0 0 0,0 1 1 0 0,0-1-1 0 0,-1 0 0 0 0,1 1 1 0 0,-1-1-1 0 0,0-3 0 0 0,0 6-4 0 0,0-1-1 0 0,0 1 1 0 0,0 0-1 0 0,0 0 1 0 0,-1 0-1 0 0,1 0 1 0 0,0 0-1 0 0,-1 0 1 0 0,1 0-1 0 0,-1 0 1 0 0,1 0-1 0 0,-1 0 1 0 0,0 0-1 0 0,1 0 1 0 0,-1 0 0 0 0,0 0-1 0 0,0 0 1 0 0,1 1-1 0 0,-1-1 1 0 0,0 0-1 0 0,0 0 1 0 0,0 1-1 0 0,0-1 1 0 0,0 1-1 0 0,0-1 1 0 0,0 1-1 0 0,0-1 1 0 0,0 1-1 0 0,0 0 1 0 0,0-1-1 0 0,-1 1 1 0 0,1 0-1 0 0,0 0 1 0 0,0 0-1 0 0,0 0 1 0 0,0 0 0 0 0,0 0-1 0 0,0 0 1 0 0,-1 0-1 0 0,1 1 1 0 0,0-1-1 0 0,-1 1 1 0 0,-5 0-86 0 0,-1 2 1 0 0,1-1 0 0 0,0 1 0 0 0,-12 7-1 0 0,-6 5 128 0 0,1 1 0 0 0,0 1-1 0 0,1 1 1 0 0,1 1-1 0 0,1 1 1 0 0,0 1 0 0 0,2 1-1 0 0,1 1 1 0 0,-17 25-1 0 0,30-40 34 0 0,0 0-1 0 0,0 1 0 0 0,1-1 0 0 0,0 1 1 0 0,1 0-1 0 0,0 0 0 0 0,-3 13 0 0 0,5-17-18 0 0,1 0 0 0 0,-1 0 0 0 0,1-1-1 0 0,0 1 1 0 0,1 0 0 0 0,-1 0 0 0 0,1-1-1 0 0,0 1 1 0 0,0 0 0 0 0,1-1 0 0 0,-1 1 0 0 0,1-1-1 0 0,0 0 1 0 0,0 1 0 0 0,0-1 0 0 0,5 7-1 0 0,-2-6 2 0 0,0 1 0 0 0,0-1 0 0 0,0 0 0 0 0,0-1 0 0 0,1 1 0 0 0,0-1-1 0 0,0 0 1 0 0,0 0 0 0 0,0-1 0 0 0,1 0 0 0 0,0 0 0 0 0,-1 0-1 0 0,1-1 1 0 0,0 0 0 0 0,0 0 0 0 0,0-1 0 0 0,0 0 0 0 0,0 0-1 0 0,13-1 1 0 0,-9 0-126 0 0,-1 0 0 0 0,0-1-1 0 0,0-1 1 0 0,0 0 0 0 0,0 0 0 0 0,0-1-1 0 0,0 0 1 0 0,0-1 0 0 0,-1 0-1 0 0,0 0 1 0 0,0-1 0 0 0,0 0-1 0 0,11-9 1 0 0,-2-2-4698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30 5527 0 0,'0'-2'423'0'0,"6"-18"5980"0"0,-7 16-3418 0 0,1 0-982 0 0,-5 8-1034 0 0,-14 20-655 0 0,1 1 0 0 0,-21 41 0 0 0,-25 35 169 0 0,-128 167-79 0 0,182-255-399 0 0,5-8-13 0 0,1 0-1 0 0,0 1 1 0 0,1 0-1 0 0,-1 0 1 0 0,1 0-1 0 0,1 0 1 0 0,-4 9 0 0 0,5-13-391 0 0,16-7-11704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105 415 9095 0 0,'-1'0'415'0'0,"-58"36"4080"0"0,55-34-3801 0 0,4-2-625 0 0,0 0-1 0 0,0 1 1 0 0,0-1 0 0 0,0 0 0 0 0,-1 0-1 0 0,1 0 1 0 0,0 0 0 0 0,0 1 0 0 0,0-1-1 0 0,-1 0 1 0 0,1 0 0 0 0,0 0 0 0 0,0 0-1 0 0,0 0 1 0 0,-1 0 0 0 0,1 0-1 0 0,0 0 1 0 0,0 0 0 0 0,-1 0 0 0 0,1 1-1 0 0,0-1 1 0 0,0 0 0 0 0,-1 0 0 0 0,1-1-1 0 0,0 1 1 0 0,0 0 0 0 0,-1 0 0 0 0,1 0-1 0 0,0 0 1 0 0,-1 0 0 0 0,0-2-8 0 0,0-1 0 0 0,-1 0 0 0 0,1 1 0 0 0,0-1 0 0 0,0 0 0 0 0,1 0 1 0 0,-1 0-1 0 0,1 0 0 0 0,-1 1 0 0 0,1-1 0 0 0,0 0 0 0 0,0 0 0 0 0,0 0 0 0 0,0 0 0 0 0,1 0 0 0 0,-1 0 0 0 0,1 0 1 0 0,1-4-1 0 0,2-5 149 0 0,0 0 1 0 0,11-20 0 0 0,-4 13-72 0 0,1 1 1 0 0,0 1-1 0 0,2 0 0 0 0,0 1 1 0 0,19-18-1 0 0,-1 1-108 0 0,-11 10-24 0 0,1 1 1 0 0,1 1-1 0 0,1 2 0 0 0,44-29 1 0 0,-54 40 22 0 0,0 0 1 0 0,1 2 0 0 0,0-1 0 0 0,0 2 0 0 0,0 0 0 0 0,0 1-1 0 0,1 0 1 0 0,0 2 0 0 0,0-1 0 0 0,0 2 0 0 0,18 0 0 0 0,-6 3 161 0 0,-1 0 1 0 0,1 2-1 0 0,44 11 1 0 0,-59-11-116 0 0,-1 0 0 0 0,0 0-1 0 0,0 2 1 0 0,0-1 0 0 0,-1 1 0 0 0,1 1-1 0 0,-2 0 1 0 0,1 0 0 0 0,-1 1-1 0 0,14 14 1 0 0,-20-18-75 0 0,-1 1 0 0 0,1 0-1 0 0,-1-1 1 0 0,0 2 0 0 0,0-1 0 0 0,0 0 0 0 0,-1 0-1 0 0,1 1 1 0 0,-1 0 0 0 0,-1-1 0 0 0,1 1-1 0 0,-1 0 1 0 0,0 0 0 0 0,0 0 0 0 0,-1-1 0 0 0,0 8-1 0 0,-1-5 4 0 0,0-1-1 0 0,0 1 0 0 0,-1 0 0 0 0,1-1 1 0 0,-2 0-1 0 0,1 1 0 0 0,-1-1 0 0 0,-1 0 1 0 0,1 0-1 0 0,-1-1 0 0 0,0 1 0 0 0,-7 8 1 0 0,-7 5 15 0 0,0 0 1 0 0,-2-2-1 0 0,0 0 1 0 0,-1-2-1 0 0,-43 27 1 0 0,-127 56 45 0 0,28-27-397 0 0,127-59 94 0 0,0-1 0 0 0,-62 11 1 0 0,91-22 142 0 0,-64 8-65 0 0,65-9-26 0 0,0 0 1 0 0,0 0-1 0 0,0 0 0 0 0,0-1 0 0 0,1 0 1 0 0,-1 0-1 0 0,0 0 0 0 0,0-1 0 0 0,-7-3 1 0 0,15-9-10446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91 5983 0 0,'-2'2'464'0'0,"0"0"-375"0"0,-19 10 13019 0 0,40-17-10612 0 0,30-7-2629 0 0,12-5 790 0 0,81-22 413 0 0,-50 10-3851 0 0,-78 24 1339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47 160 3679 0 0,'0'0'284'0'0,"1"3"-186"0"0,0 12 1033 0 0,0 1 0 0 0,-1-1 0 0 0,0 0 0 0 0,-1 1 0 0 0,-1-1 0 0 0,0 0 0 0 0,-2 0 1 0 0,-5 18-1 0 0,-16 78 1816 0 0,22-93-2617 0 0,1 1 0 0 0,1-1 0 0 0,0 1 0 0 0,3 20 0 0 0,1-18-94 0 0,1 18 596 0 0,9-45-517 0 0,-8 3-216 0 0,1-1 0 0 0,-1 0 0 0 0,-1 0 0 0 0,1-1 0 0 0,-1 1 0 0 0,1-1 1 0 0,-1 0-1 0 0,-1 0 0 0 0,5-8 0 0 0,12-14 168 0 0,77-100 449 0 0,-61 77-583 0 0,82-87-1 0 0,-74 96-156 0 0,2 2 0 0 0,2 2-1 0 0,64-37 1 0 0,-89 64-74 0 0,-13 8-7029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 5063 0 0,'5'-7'14378'0'0,"-12"18"-13617"0"0,-14 14-390 0 0,0-1 1 0 0,-34 31-1 0 0,-54 35-333 0 0,102-85-14 0 0,0 0 0 0 0,-14 7-1 0 0,5-4 34 0 0,11-2-14 0 0,5-4-43 0 0,0-1 1 0 0,0 1 0 0 0,0-1-1 0 0,0 1 1 0 0,1-1 0 0 0,-1 0 0 0 0,0 1-1 0 0,1-1 1 0 0,-1 0 0 0 0,1 1 0 0 0,0-1-1 0 0,-1 0 1 0 0,1 1 0 0 0,0-1-1 0 0,1 2 1 0 0,18 19-3 0 0,-16-16 3 0 0,5 3-1 0 0,1-1 0 0 0,0 0 0 0 0,11 7 0 0 0,-13-9 0 0 0,1 0 0 0 0,-1 1 0 0 0,0 0 0 0 0,-1 0 0 0 0,11 13 0 0 0,-14-15 213 0 0,0 1 0 0 0,-1-1 0 0 0,1 1 0 0 0,-1 0 0 0 0,4 12 0 0 0,-6-15-103 0 0,0 1 0 0 0,-1 1 1 0 0,1-1-1 0 0,-1 0 0 0 0,0 0 0 0 0,0 0 1 0 0,0 0-1 0 0,0 0 0 0 0,-1 0 1 0 0,-1 7-1 0 0,-2 4-18 0 0,0-1 1 0 0,0 0 0 0 0,-9 18-1 0 0,9-27-67 0 0,1 1-1 0 0,0 0 0 0 0,-1-1 0 0 0,0 0 1 0 0,-1 0-1 0 0,1 0 0 0 0,-1-1 0 0 0,0 1 1 0 0,0-1-1 0 0,-5 4 0 0 0,6-6-34 0 0,0 0 0 0 0,0 1-1 0 0,0-1 1 0 0,0-1 0 0 0,-1 1 0 0 0,1-1 0 0 0,-1 0-1 0 0,1 0 1 0 0,0 0 0 0 0,-1 0 0 0 0,0-1-1 0 0,1 0 1 0 0,-1 0 0 0 0,1 0 0 0 0,-1 0 0 0 0,1-1-1 0 0,-6-1 1 0 0,-6-2-112 0 0,1-1 0 0 0,0-1 0 0 0,-23-12 0 0 0,21 9-144 0 0,-30-10-1 0 0,37 15-829 0 0,0 1-51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60 10591 0 0,'7'-31'1106'0'0,"-3"9"3174"0"0,-5 21-4086 0 0,0 1 0 0 0,-1-1 0 0 0,1 0 0 0 0,-1 0 0 0 0,1 1 1 0 0,0-1-1 0 0,-1 1 0 0 0,0 0 0 0 0,1-1 0 0 0,-3 1 1 0 0,-2 0-159 0 0,1 0 0 0 0,-1 0 1 0 0,1 1-1 0 0,-1 0 0 0 0,1 0 1 0 0,0 0-1 0 0,-1 1 0 0 0,-4 2 1 0 0,-42 21-150 0 0,31-14 104 0 0,-20 9-128 0 0,-69 47 0 0 0,99-58 209 0 0,-1-1 0 0 0,1 2 1 0 0,1-1-1 0 0,0 2 0 0 0,0-1 1 0 0,1 1-1 0 0,0 1 0 0 0,1-1 1 0 0,1 2-1 0 0,-8 13 0 0 0,14-22-54 0 0,-1-1 0 0 0,1 0 0 0 0,0 0 0 0 0,0 0 0 0 0,0 1 0 0 0,1-1-1 0 0,-1 1 1 0 0,1-1 0 0 0,0 0 0 0 0,0 1 0 0 0,0-1 0 0 0,0 1 0 0 0,1-1 0 0 0,-1 0 0 0 0,1 1-1 0 0,0-1 1 0 0,0 0 0 0 0,0 1 0 0 0,0-1 0 0 0,1 0 0 0 0,-1 0 0 0 0,1 0 0 0 0,0 0 0 0 0,0 0-1 0 0,0-1 1 0 0,0 1 0 0 0,0 0 0 0 0,0-1 0 0 0,1 0 0 0 0,0 1 0 0 0,-1-1 0 0 0,1 0 0 0 0,0-1-1 0 0,0 1 1 0 0,0 0 0 0 0,0-1 0 0 0,0 1 0 0 0,0-1 0 0 0,1 0 0 0 0,-1 0 0 0 0,0 0 0 0 0,1-1-1 0 0,-1 1 1 0 0,0-1 0 0 0,1 0 0 0 0,-1 0 0 0 0,7-1 0 0 0,8-2 81 0 0,0-1 1 0 0,0-1-1 0 0,-1-1 0 0 0,0-1 1 0 0,0 0-1 0 0,0-1 1 0 0,-1-1-1 0 0,-1 0 0 0 0,1-2 1 0 0,14-12-1 0 0,-18 15 19 0 0,-2 2-70 0 0,-8 5-124 0 0,-15 7-838 0 0,-26 18-78 0 0,38-23 566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14799 0 0,'0'0'1626'0'0,"-1"2"-1376"0"0,-9 18 265 0 0,-21 32 1 0 0,-2 1-335 0 0,-148 289 1987 0 0,86-142-1537 0 0,-1 1-3238 0 0,88-187-1882 0 0,1-2-1374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0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6911 0 0,'0'0'528'0'0,"0"1"-341"0"0,-15 42 3747 0 0,-18 58 1964 0 0,25-70-4684 0 0,-7 42 0 0 0,14-66-1127 0 0,0 0-1 0 0,1 0 1 0 0,-1 0 0 0 0,1 0 0 0 0,1 0 0 0 0,0 1-1 0 0,0-1 1 0 0,0-1 0 0 0,1 1 0 0 0,0 0-1 0 0,3 9 1 0 0,-4-15-68 0 0,0 0-1 0 0,-1 0 1 0 0,1 0 0 0 0,0-1-1 0 0,-1 1 1 0 0,1 0-1 0 0,0-1 1 0 0,0 1-1 0 0,0 0 1 0 0,0-1 0 0 0,0 1-1 0 0,-1-1 1 0 0,1 1-1 0 0,0-1 1 0 0,0 0 0 0 0,0 1-1 0 0,0-1 1 0 0,0 0-1 0 0,0 0 1 0 0,1 1 0 0 0,-1-1-1 0 0,0 0 1 0 0,0 0-1 0 0,0 0 1 0 0,1-1 0 0 0,27-5 365 0 0,-27 6-338 0 0,12-5 96 0 0,0 0 1 0 0,-1-1 0 0 0,0-1-1 0 0,0 0 1 0 0,0-1 0 0 0,-1 0-1 0 0,0-1 1 0 0,17-17 0 0 0,-1-1-107 0 0,-2-2 0 0 0,23-33-1 0 0,-21 20-1389 0 0,-11 12-4359 0 0,-5 4-1245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45 181 7367 0 0,'1'1'568'0'0,"15"24"493"0"0,-12-20 151 0 0,1 0 0 0 0,-1-1 0 0 0,1 1-1 0 0,9 6 1 0 0,-11-8-524 0 0,1-1 0 0 0,0 0 0 0 0,0 0 0 0 0,-1 0-1 0 0,1-1 1 0 0,0 1 0 0 0,0-1 0 0 0,6 1 0 0 0,-6-1-472 0 0,1-1 0 0 0,-1 0 0 0 0,0 0 0 0 0,0 0 0 0 0,7-1 0 0 0,0-1-99 0 0,-1-1 0 0 0,0 0 0 0 0,1 0 0 0 0,-1-1 1 0 0,-1-1-1 0 0,1 0 0 0 0,0 0 0 0 0,-1 0 0 0 0,0-1 0 0 0,-1-1 1 0 0,1 1-1 0 0,-1-2 0 0 0,12-13 0 0 0,-12 12-155 0 0,-1 0 0 0 0,0-1-1 0 0,-1 0 1 0 0,0 0 0 0 0,0 0-1 0 0,-1-1 1 0 0,-1 0 0 0 0,0 0 0 0 0,0-1-1 0 0,-1 1 1 0 0,0-1 0 0 0,1-15-1 0 0,-4 27 28 0 0,0-1 0 0 0,0 0 0 0 0,0 1-1 0 0,0-1 1 0 0,0 0 0 0 0,0 1-1 0 0,0-1 1 0 0,0 1 0 0 0,0-1-1 0 0,0 0 1 0 0,0 1 0 0 0,-1-1-1 0 0,1 1 1 0 0,0-1 0 0 0,0 1 0 0 0,-1-1-1 0 0,1 1 1 0 0,0-1 0 0 0,-1 1-1 0 0,1-1 1 0 0,0 1 0 0 0,-1-1-1 0 0,1 1 1 0 0,-1-1 0 0 0,1 1 0 0 0,-1 0-1 0 0,1-1 1 0 0,-1 1 0 0 0,1 0-1 0 0,-1-1 1 0 0,1 1 0 0 0,-1 0-1 0 0,1 0 1 0 0,-1-1 0 0 0,0 1-1 0 0,1 0 1 0 0,-1 0 0 0 0,1 0 0 0 0,-1 0-1 0 0,0 0 1 0 0,1 0 0 0 0,-1 0-1 0 0,1 0 1 0 0,-1 0 0 0 0,0 0-1 0 0,1 0 1 0 0,-1 0 0 0 0,1 1-1 0 0,-1-1 1 0 0,-1 1 0 0 0,-2 0-56 0 0,1 0 0 0 0,-1 0 0 0 0,0 1 0 0 0,0 0 0 0 0,1 0 0 0 0,-6 3 0 0 0,-34 30 168 0 0,2 2-1 0 0,1 2 1 0 0,-64 83 0 0 0,83-96 8 0 0,-22 38-1 0 0,38-56-89 0 0,1 0-1 0 0,0 0 0 0 0,0 1 0 0 0,1-1 1 0 0,0 1-1 0 0,0 0 0 0 0,1 0 0 0 0,0 0 1 0 0,-1 17-1 0 0,4-22 1 0 0,-1-1 1 0 0,0 1-1 0 0,1 0 1 0 0,0-1-1 0 0,-1 1 1 0 0,2-1-1 0 0,-1 1 1 0 0,0-1-1 0 0,1 1 1 0 0,-1-1-1 0 0,1 0 1 0 0,0 1 0 0 0,0-1-1 0 0,0 0 1 0 0,1-1-1 0 0,-1 1 1 0 0,1 0-1 0 0,-1-1 1 0 0,1 1-1 0 0,0-1 1 0 0,0 0-1 0 0,0 0 1 0 0,0 0-1 0 0,6 3 1 0 0,-4-3 43 0 0,0 0 0 0 0,0 0-1 0 0,0-1 1 0 0,0 1 0 0 0,1-1 0 0 0,-1 0 0 0 0,0-1 0 0 0,1 1 0 0 0,-1-1 0 0 0,0 0 0 0 0,1-1 0 0 0,-1 1-1 0 0,0-1 1 0 0,1 0 0 0 0,-1 0 0 0 0,7-3 0 0 0,-7 2-209 0 0,0 0 0 0 0,0-1 0 0 0,-1 0-1 0 0,1 0 1 0 0,-1 0 0 0 0,8-7 0 0 0,9-13-3364 0 0,-16 17 1955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260 280 3223 0 0,'0'0'1507'0'0,"2"1"-854"0"0,8 1-194 0 0,0-1 0 0 0,-1 0-1 0 0,1-1 1 0 0,-1 0 0 0 0,1-1-1 0 0,0 0 1 0 0,-1 0 0 0 0,15-5-1 0 0,2 0 4129 0 0,-25 4-4343 0 0,6-23 698 0 0,-2 7-688 0 0,0 0 1 0 0,11-24-1 0 0,-14 37-240 0 0,9-17 59 0 0,9-29 0 0 0,-18 45-62 0 0,0 0 0 0 0,-1 0 0 0 0,0 0 0 0 0,0 0 0 0 0,0 0 0 0 0,0 0 0 0 0,-1-1 0 0 0,0 1-1 0 0,-1 0 1 0 0,-1-8 0 0 0,0 6-25 0 0,1 8 7 0 0,1-1 1 0 0,0 1 0 0 0,-1 0 0 0 0,1 0-1 0 0,-1-1 1 0 0,1 1 0 0 0,-1 0 0 0 0,1 0-1 0 0,0-1 1 0 0,-1 1 0 0 0,1 0 0 0 0,-1 0-1 0 0,1 0 1 0 0,-1 0 0 0 0,1 0 0 0 0,-1 0-1 0 0,1 0 1 0 0,-1 0 0 0 0,0 0 0 0 0,1 0-1 0 0,-1 0 1 0 0,0 0 0 0 0,-12 2-52 0 0,-3 3-23 0 0,-1 0 0 0 0,1 2 0 0 0,1-1 0 0 0,-1 2 0 0 0,1 0 0 0 0,-22 16-1 0 0,6-1-59 0 0,-51 49 0 0 0,35-21 185 0 0,-44 59 1 0 0,85-102 18 0 0,0 1 1 0 0,0-1-1 0 0,1 1 1 0 0,0 0-1 0 0,1 1 1 0 0,0-1-1 0 0,1 1 1 0 0,-1 0-1 0 0,2 0 1 0 0,0 0-1 0 0,0 0 1 0 0,0 11-1 0 0,2-20-49 0 0,0 1-1 0 0,0-1 1 0 0,0 0-1 0 0,0 0 0 0 0,1 0 1 0 0,-1 0-1 0 0,0 0 1 0 0,1 0-1 0 0,-1 0 1 0 0,1 0-1 0 0,0 0 1 0 0,-1 0-1 0 0,1 0 1 0 0,-1 0-1 0 0,1 0 0 0 0,0 0 1 0 0,0 0-1 0 0,0-1 1 0 0,0 1-1 0 0,-1 0 1 0 0,1-1-1 0 0,0 1 1 0 0,0 0-1 0 0,0-1 0 0 0,0 1 1 0 0,0-1-1 0 0,2 1 1 0 0,1 0 13 0 0,-1 0 0 0 0,1 0 0 0 0,-1-1 0 0 0,1 1 1 0 0,-1-1-1 0 0,7 0 0 0 0,-1 0 37 0 0,-1-2 1 0 0,1 1-1 0 0,0-1 1 0 0,-1 0-1 0 0,1-1 0 0 0,9-4 1 0 0,47-26 236 0 0,-31 14-180 0 0,34-23-70 0 0,-35 20-216 0 0,-31 21 63 0 0,0 0-74 0 0,4-5 171 0 0,-14 32 112 0 0,6-22-95 0 0,-2 20-14 0 0,4-9-10 0 0,4-1-46 0 0,-3-11-27 0 0,0 0 1 0 0,0-1 0 0 0,1 1-1 0 0,-1-1 1 0 0,1 0 0 0 0,-1 1-1 0 0,1-1 1 0 0,0 0 0 0 0,4 3-1 0 0,8 3-4982 0 0,0-4 168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27 2759 0 0,'3'-2'771'0'0,"44"-23"9704"0"0,-57 36-10143 0 0,0-1 0 0 0,-1-1 0 0 0,0 0 0 0 0,0 0 1 0 0,-17 9-1 0 0,-69 32 196 0 0,29-17-287 0 0,13-5 154 0 0,53-27 21 0 0,2 1-337 0 0,0 0-77 0 0,0-1 1 0 0,1 1 0 0 0,-1-1-1 0 0,0 1 1 0 0,0-1 0 0 0,1 0 0 0 0,-1 1-1 0 0,0-1 1 0 0,1 1 0 0 0,-1-1-1 0 0,1 0 1 0 0,0 1 0 0 0,0-1 0 0 0,-1 0-1 0 0,1 0 1 0 0,0 1 0 0 0,0-1 0 0 0,0 0-1 0 0,0 0 1 0 0,0 0 0 0 0,1 0-1 0 0,-1 0 1 0 0,1 0 0 0 0,3 2 2 0 0,10 8-12 0 0,1-1-1 0 0,0 0 1 0 0,28 11-1 0 0,-26-13-8 0 0,0 1-1 0 0,32 21 0 0 0,-40-22 17 0 0,-1 0 0 0 0,0 0 0 0 0,10 12 0 0 0,-5-1 0 0 0,-12-14 0 0 0,-2 0 0 0 0,3 10 0 0 0,-3-13 3 0 0,0 1-1 0 0,0-1 0 0 0,0 0 0 0 0,0 0 1 0 0,-1 1-1 0 0,1-1 0 0 0,-1 0 0 0 0,1 0 1 0 0,-1 0-1 0 0,0 0 0 0 0,0 0 1 0 0,0 0-1 0 0,0 0 0 0 0,0 0 0 0 0,-3 3 1 0 0,1-2 3 0 0,1-1 0 0 0,-1 1 0 0 0,0 0-1 0 0,-1-1 1 0 0,1 0 0 0 0,0 0 0 0 0,-1 0 0 0 0,-4 2 0 0 0,-4 1 7 0 0,0-1 1 0 0,-1 0-1 0 0,1-1 0 0 0,-20 2 0 0 0,-24 2-259 0 0,-108 1 0 0 0,143-10-1134 0 0,2-1-4368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569 780 1839 0 0,'0'0'9899'0'0,"10"6"-7122"0"0,-7-6-2618 0 0,-1 0 0 0 0,1 0 1 0 0,-1 0-1 0 0,1 0 0 0 0,0-1 0 0 0,-1 1 0 0 0,1-1 0 0 0,-1 0 0 0 0,1 1 0 0 0,-1-1 0 0 0,1 0 0 0 0,-1-1 0 0 0,1 1 1 0 0,-1 0-1 0 0,0-1 0 0 0,0 1 0 0 0,0-1 0 0 0,0 1 0 0 0,0-1 0 0 0,0 0 0 0 0,2-3 0 0 0,24-29 511 0 0,-1-1-1 0 0,37-66 1 0 0,-53 83-608 0 0,90-169 143 0 0,-82 144-283 0 0,-2 0 0 0 0,19-72 0 0 0,-32 96-200 0 0,0 1 0 0 0,-1-1 0 0 0,-1 0 0 0 0,-1 0 0 0 0,-1 1 0 0 0,-3-34 0 0 0,3 51 246 0 0,0-1 0 0 0,0 1 0 0 0,-1-1 0 0 0,1 1 0 0 0,0 0 0 0 0,-1-1 0 0 0,0 1 0 0 0,1 0 0 0 0,-1-1 0 0 0,0 1 0 0 0,1 0 0 0 0,-1 0 0 0 0,0 0 0 0 0,0-1 0 0 0,-1 0 0 0 0,1 2 19 0 0,0 0-1 0 0,1 0 0 0 0,-1 0 1 0 0,0 0-1 0 0,0 0 0 0 0,1 1 1 0 0,-1-1-1 0 0,0 0 0 0 0,1 0 1 0 0,-1 1-1 0 0,1-1 0 0 0,-1 0 1 0 0,0 1-1 0 0,1-1 0 0 0,-2 1 1 0 0,1 0-17 0 0,-9 5 2 0 0,0 1-1 0 0,1 0 1 0 0,-1 0 0 0 0,2 1-1 0 0,-1 1 1 0 0,1-1-1 0 0,0 1 1 0 0,1 0-1 0 0,-8 13 1 0 0,-3 8 30 0 0,-26 57 0 0 0,-55 162 65 0 0,-43 90 48 0 0,53-147 93 0 0,-3 6 45 0 0,80-176-238 0 0,-1-1 0 0 0,0-1 0 0 0,-2 0 0 0 0,0-1 0 0 0,-1-1 0 0 0,-1 0 0 0 0,-22 18 0 0 0,11-14 61 0 0,-1-2 0 0 0,-1 0 0 0 0,0-3 0 0 0,-57 25 0 0 0,85-41-173 0 0,17-17-4075 0 0,2-3-1030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12895 0 0,'0'0'7711'0'0,"3"1"-7548"0"0,6 3-95 0 0,0-1 0 0 0,1-1 0 0 0,0 0 0 0 0,0 0 1 0 0,-1 0-1 0 0,1-2 0 0 0,0 1 0 0 0,17-2 1 0 0,85-14 547 0 0,-93 12-536 0 0,181-39 705 0 0,-109 21-801 0 0,-35 12-3989 0 0,-37 6-2943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10679 0 0,'0'0'971'0'0,"-6"15"-650"0"0,-3-5 436 0 0,0-1 0 0 0,-1 0 0 0 0,-1-1 0 0 0,1 0 0 0 0,-19 10-1 0 0,7-4-509 0 0,-40 26 357 0 0,-44 32 128 0 0,99-67-609 0 0,1 0-1 0 0,0 1 0 0 0,0-1 1 0 0,0 1-1 0 0,1 1 1 0 0,0-1-1 0 0,0 1 0 0 0,1 0 1 0 0,-7 13-1 0 0,11-19-85 0 0,-1 0 0 0 0,1 0 0 0 0,0 0 0 0 0,0 0 0 0 0,0 1 0 0 0,-1-1 0 0 0,1 0 0 0 0,1 0 0 0 0,-1 0 0 0 0,0 0 0 0 0,0 0 0 0 0,0 0 0 0 0,0 0 0 0 0,1 0 0 0 0,-1 0 0 0 0,1 0 0 0 0,-1 0 0 0 0,1 0 0 0 0,-1 0 0 0 0,2 2 0 0 0,-1-1 0 0 0,1 0-1 0 0,0 0 1 0 0,0 0-1 0 0,0 0 0 0 0,0-1 1 0 0,4 4-1 0 0,-1-3 5 0 0,-1 0-1 0 0,1 0 0 0 0,0 0 1 0 0,0-1-1 0 0,0 1 0 0 0,0-1 1 0 0,0 0-1 0 0,0-1 0 0 0,0 1 1 0 0,0-1-1 0 0,0 0 0 0 0,0-1 1 0 0,6 0-1 0 0,10-2 185 0 0,35-11 0 0 0,-51 13-184 0 0,8-3 44 0 0,0-1-1 0 0,0 0 1 0 0,-1 0-1 0 0,0-1 1 0 0,22-16-1 0 0,-29 19-70 0 0,-1 0 0 0 0,1-1 1 0 0,-1 1-1 0 0,0-1 0 0 0,0 0 0 0 0,0-1 0 0 0,-1 1 1 0 0,0-1-1 0 0,0 1 0 0 0,0-1 0 0 0,0 0 0 0 0,0 0 0 0 0,-1 0 1 0 0,0-1-1 0 0,0 1 0 0 0,1-11 0 0 0,-2 11-44 0 0,-1 1 0 0 0,-1-1 1 0 0,1 0-1 0 0,-1 1 0 0 0,1-1 0 0 0,-1 1 0 0 0,-1-1 1 0 0,1 1-1 0 0,-1-1 0 0 0,-4-7 0 0 0,-10-15-1865 0 0,-2 4-4372 0 0,10 15 361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356 149 9671 0 0,'0'0'875'0'0,"0"2"-719"0"0,-5 4-13 0 0,0 0 1 0 0,0 0-1 0 0,-9 9 1 0 0,-11 12 1811 0 0,-68 111 3164 0 0,56-72-4019 0 0,-36 90 0 0 0,-17 97-763 0 0,88-247-552 0 0,-5 18 277 0 0,8-11-3178 0 0</inkml:trace>
  <inkml:trace contextRef="#ctx0" brushRef="#br0" timeOffset="1">639 21 9215 0 0,'0'0'831'0'0,"1"-1"-686"0"0,18-16 4855 0 0,-10 14-1288 0 0,-6 4-3608 0 0,-1 1 0 0 0,0-1-1 0 0,0 0 1 0 0,0 1 0 0 0,0 0-1 0 0,0-1 1 0 0,0 1 0 0 0,-1 0-1 0 0,1 0 1 0 0,-1 0 0 0 0,1 0-1 0 0,-1 0 1 0 0,0 0 0 0 0,1 1-1 0 0,-1-1 1 0 0,0 0 0 0 0,-1 1-1 0 0,1-1 1 0 0,0 1 0 0 0,-1-1-1 0 0,1 0 1 0 0,-1 1 0 0 0,0 0-1 0 0,0 2 1 0 0,1 8 50 0 0,-2 0-1 0 0,1 0 1 0 0,-5 19 0 0 0,0-7 10 0 0,-1-2-1 0 0,-1 1 1 0 0,-2-1 0 0 0,-16 35 0 0 0,-55 85 332 0 0,77-139-486 0 0,-84 129 99 0 0,6-12 15 0 0,61-89-95 0 0,-26 63 1 0 0,37-69-43 0 0,8-24-211 0 0,20 2-3036 0 0,-6-7 2045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720 101 9215 0 0,'14'-18'962'0'0,"11"-21"-1"0"0,5-5 5724 0 0,-36 58-6293 0 0,-13 46 116 0 0,-12 30 74 0 0,-160 346 280 0 0,12-88-816 0 0,-24-12 26 0 0,164-276-65 0 0,9-13-46 0 0,-45 54 1 0 0,73-99-86 0 0,0-1-36 0 0,1 1 0 0 0,0-1 1 0 0,-1 1-1 0 0,1 0 0 0 0,0-1 1 0 0,0 1-1 0 0,0 0 0 0 0,0 0 0 0 0,0 0 1 0 0,-1 3-1 0 0,13-5-3431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 2303 0 0,'0'0'102'0'0,"-2"7"141"0"0,1-3 2666 0 0,-7 18 4567 0 0,0 0-3390 0 0,2-6-3664 0 0,-1-1 1 0 0,-1 0-1 0 0,-1 0 1 0 0,-17 22-1 0 0,20-29-398 0 0,-7 8 44 0 0,-15 25 1 0 0,25-36-64 0 0,0 1-1 0 0,0-1 1 0 0,1 0 0 0 0,0 1 0 0 0,0-1-1 0 0,1 1 1 0 0,-1-1 0 0 0,1 1-1 0 0,0 11 1 0 0,2 1-4 0 0,1-14 7 0 0,0-1 5 0 0,-1-2 24 0 0,1 0 0 0 0,-1 1-1 0 0,0-1 1 0 0,1 0 0 0 0,-1 0 0 0 0,1 0 0 0 0,0 0 0 0 0,-1 0 0 0 0,1 0 0 0 0,0 0 0 0 0,-1-1 0 0 0,1 1 0 0 0,0 0 0 0 0,0-1 0 0 0,0 0 0 0 0,0 1 0 0 0,-1-1 0 0 0,5 0 0 0 0,-2 0 59 0 0,0 0-1 0 0,0 0 1 0 0,0-1-1 0 0,-1 0 1 0 0,1 1-1 0 0,0-1 0 0 0,0-1 1 0 0,0 1-1 0 0,6-3 1 0 0,31-21 403 0 0,-28 17-373 0 0,2-2 24 0 0,0-1-1 0 0,17-16 0 0 0,-26 22-134 0 0,-1 0 0 0 0,1-1 0 0 0,-1 0 0 0 0,-1 0 0 0 0,1-1 0 0 0,-1 1 0 0 0,7-15 0 0 0,-9 15-105 0 0,-1 1-1 0 0,1-1 0 0 0,-1 0 1 0 0,0 0-1 0 0,0 0 0 0 0,-1 0 1 0 0,0 0-1 0 0,0 0 0 0 0,0 0 1 0 0,-1 0-1 0 0,0 0 1 0 0,0 0-1 0 0,0 0 0 0 0,-1 1 1 0 0,-3-10-1 0 0,0 5-305 0 0,0-1 0 0 0,-1 1 0 0 0,0 1 0 0 0,-1-1 1 0 0,0 1-1 0 0,0 0 0 0 0,-9-8 0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8751 0 0,'1'1'2330'0'0,"2"3"-1859"0"0,0 0 1 0 0,0 0 0 0 0,0 0 0 0 0,-1 1 0 0 0,1-1-1 0 0,-1 1 1 0 0,0-1 0 0 0,0 1 0 0 0,-1 0-1 0 0,1 0 1 0 0,-1-1 0 0 0,0 1 0 0 0,-1 0-1 0 0,1 8 1 0 0,0 9 131 0 0,-2 0 0 0 0,-3 25 0 0 0,-1 9 640 0 0,5-55-1199 0 0,0 1 1 0 0,0 0-1 0 0,0-1 1 0 0,0 1 0 0 0,0 0-1 0 0,1-1 1 0 0,-1 1 0 0 0,0-1-1 0 0,1 1 1 0 0,-1 0-1 0 0,1-1 1 0 0,0 1 0 0 0,0-1-1 0 0,-1 1 1 0 0,1-1-1 0 0,0 0 1 0 0,0 1 0 0 0,2 1-1 0 0,-2-2-8 0 0,1 0-1 0 0,-1-1 0 0 0,1 1 1 0 0,0 0-1 0 0,-1-1 0 0 0,1 1 0 0 0,0-1 1 0 0,-1 1-1 0 0,1-1 0 0 0,0 0 1 0 0,-1 0-1 0 0,1 0 0 0 0,0 0 1 0 0,0 0-1 0 0,-1 0 0 0 0,4-1 0 0 0,2 0 28 0 0,-1-1-1 0 0,1 1 0 0 0,0-2 0 0 0,-1 1 0 0 0,0-1 1 0 0,1 0-1 0 0,-1 0 0 0 0,0-1 0 0 0,0 1 0 0 0,-1-2 1 0 0,1 1-1 0 0,7-8 0 0 0,-1-1-80 0 0,0 0-1 0 0,-1-1 1 0 0,17-27-1 0 0,-6 4-429 0 0,-21 36 288 0 0,4 16-484 0 0,23 70 667 0 0,-21-74 32 0 0,-4-8-46 0 0,8 7 60 0 0,-8-9-33 0 0,0 0 0 0 0,-1 1 0 0 0,1-1 0 0 0,0 0 0 0 0,0-1 0 0 0,0 1 0 0 0,0 0 0 0 0,1-1 1 0 0,-1 0-1 0 0,0 1 0 0 0,0-1 0 0 0,0-1 0 0 0,0 1 0 0 0,0 0 0 0 0,0-1 0 0 0,0 1 0 0 0,1-1 0 0 0,-1 0 0 0 0,-1 0 0 0 0,1 0 0 0 0,4-3 0 0 0,6-2 120 0 0,0-2-1 0 0,-1 0 1 0 0,14-10 0 0 0,-19 13-112 0 0,6-5-59 0 0,-1-1 1 0 0,0 0-1 0 0,-1 0 0 0 0,0-1 0 0 0,0 0 1 0 0,-1-1-1 0 0,-1 0 0 0 0,0-1 1 0 0,-1 0-1 0 0,10-24 0 0 0,-14 26-1247 0 0,0 0 1 0 0,0-1-1 0 0,-1 1 0 0 0,2-25 1 0 0,-5 26-521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14223 0 0,'0'0'4424'0'0,"-8"-1"-3684"0"0,3 2-653 0 0,0-1 1 0 0,0 1-1 0 0,0 0 0 0 0,0 0 0 0 0,0 0 1 0 0,1 1-1 0 0,-6 2 0 0 0,-34 19 25 0 0,27-14-94 0 0,-9 7-18 0 0,0 1 0 0 0,1 2 0 0 0,0 0 0 0 0,-41 43 0 0 0,61-57 1 0 0,0 1 0 0 0,0-1 0 0 0,1 1 0 0 0,-6 10 0 0 0,9-15-2 0 0,0 0-1 0 0,1 0 0 0 0,-1 0 1 0 0,1 0-1 0 0,-1 0 0 0 0,1 0 0 0 0,0 0 1 0 0,-1 0-1 0 0,1 0 0 0 0,0 1 1 0 0,0-1-1 0 0,0 0 0 0 0,0 0 0 0 0,0 0 1 0 0,0 0-1 0 0,0 0 0 0 0,0 1 1 0 0,0-1-1 0 0,0 0 0 0 0,1 0 0 0 0,-1 0 1 0 0,1 0-1 0 0,-1 0 0 0 0,0 0 1 0 0,1 0-1 0 0,0 0 0 0 0,-1 0 0 0 0,1 0 1 0 0,0 0-1 0 0,-1 0 0 0 0,1 0 1 0 0,0-1-1 0 0,0 1 0 0 0,0 0 0 0 0,0 0 1 0 0,-1-1-1 0 0,3 2 0 0 0,9 4-1 0 0,0-1 0 0 0,0 0 0 0 0,22 5 0 0 0,16 7 3 0 0,-26-7 42 0 0,37 23-1 0 0,-53-28 203 0 0,1 1 1 0 0,-1 0-1 0 0,-1 0 0 0 0,1 1 1 0 0,-1 0-1 0 0,0 0 0 0 0,8 12 0 0 0,-12-16-144 0 0,-1 1 0 0 0,0 0 0 0 0,0-1 0 0 0,0 1 0 0 0,-1 0 0 0 0,1 0 0 0 0,-1 0 0 0 0,0 0 0 0 0,0 0 0 0 0,0 1-1 0 0,-1-1 1 0 0,0 0 0 0 0,0 0 0 0 0,0 1 0 0 0,0-1 0 0 0,0 0 0 0 0,-1 0 0 0 0,0 0 0 0 0,0 1 0 0 0,0-1 0 0 0,0 0-1 0 0,0 0 1 0 0,-1 0 0 0 0,0-1 0 0 0,-4 7 0 0 0,2-4-89 0 0,0-1 0 0 0,0 1 1 0 0,-1-1-1 0 0,0-1 0 0 0,0 1 0 0 0,0-1 0 0 0,0 1 0 0 0,-1-2 0 0 0,1 1 1 0 0,-1 0-1 0 0,0-1 0 0 0,0 0 0 0 0,-1-1 0 0 0,1 0 0 0 0,-10 3 0 0 0,-15 2-56 0 0,-1-2-1 0 0,-1-1 0 0 0,1-2 0 0 0,0-1 0 0 0,-1-1 0 0 0,-59-9 0 0 0,89 8 34 0 0,0 1 1 0 0,0-1-1 0 0,0 0 0 0 0,1 0 0 0 0,-1 0 0 0 0,0 0 0 0 0,1 0 1 0 0,-1 0-1 0 0,1-1 0 0 0,-1 1 0 0 0,1-1 0 0 0,-3-2 1 0 0,4 3-48 0 0,1 0 0 0 0,-1 0-1 0 0,0 0 1 0 0,1 0 0 0 0,-1 0 0 0 0,0 0 0 0 0,1 0 0 0 0,0 0 0 0 0,-1-1 0 0 0,1 1 0 0 0,0 0 0 0 0,-1 0 0 0 0,1 0 0 0 0,0-1 0 0 0,0 1 0 0 0,0 0 0 0 0,0 0 0 0 0,0-1 0 0 0,0 1 0 0 0,1 0 0 0 0,-1 0 0 0 0,0 0 0 0 0,1-1-1 0 0,-1 1 1 0 0,0 0 0 0 0,1 0 0 0 0,0 0 0 0 0,-1 0 0 0 0,1 0 0 0 0,1-2 0 0 0,7-10-873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9671 0 0,'0'0'13415'0'0,"3"-8"-11417"0"0,-1 6-1906 0 0,-1 1-1 0 0,1-1 0 0 0,0 0 0 0 0,0 1 0 0 0,0-1 0 0 0,0 1 0 0 0,0 0 1 0 0,0 0-1 0 0,0 0 0 0 0,1 0 0 0 0,-1 0 0 0 0,0 0 0 0 0,5 0 0 0 0,1-1-638 0 0,0 1-1 0 0,15 0 1 0 0,-21 1-256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0,'0'0'1027'0'0,"2"1"-670"0"0,11 5 1876 0 0,0-1 0 0 0,1 0 0 0 0,20 4 0 0 0,-15-7-2241 0 0,-18-2 560 0 0,-4-5-2957 0 0,0-2 1462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1 791 3679 0 0,'0'0'12431'0'0,"2"-1"-12254"0"0,9-4-74 0 0,1-1 1 0 0,-1-1-1 0 0,0 0 0 0 0,14-12 0 0 0,38-40 39 0 0,-14 13-24 0 0,60-46 72 0 0,101-96 651 0 0,19-18 456 0 0,-180 166-1235 0 0,-15 9-57 0 0,31-36 0 0 0,-59 60-17 0 0,-5 4-48 0 0,-1-3-12 0 0,-1 6 67 0 0,1 0 0 0 0,-1 0 0 0 0,0 0 0 0 0,0 0-1 0 0,1 0 1 0 0,-1 0 0 0 0,0 0 0 0 0,0 0 0 0 0,0 0 0 0 0,1 0 0 0 0,-1 1-1 0 0,0-1 1 0 0,0 1 0 0 0,-3 0 5 0 0,1 1 0 0 0,1-1 0 0 0,-1 1 0 0 0,0 0 0 0 0,0 0 0 0 0,1 0 0 0 0,-1 1 0 0 0,1-1 0 0 0,-1 1 0 0 0,1-1 0 0 0,0 1 0 0 0,0 0 0 0 0,-2 4 0 0 0,-3 7 0 0 0,-10 23 0 0 0,13-27 0 0 0,-5 14 34 0 0,1 1 0 0 0,1 0-1 0 0,1 1 1 0 0,2-1 0 0 0,0 1-1 0 0,0 30 1 0 0,4-14 25 0 0,2 0 0 0 0,2-1 0 0 0,9 46 0 0 0,-10-68-43 0 0,-1 0 0 0 0,-2 0 0 0 0,1 0 0 0 0,-2 0 0 0 0,-1 0 0 0 0,0 0 0 0 0,-8 31 0 0 0,6-36-16 0 0,-4 5 37 0 0,8-16-20 0 0,0 12-49 0 0,0-13-190 0 0,11-13-6060 0 0,-9 9 4364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5983 0 0,'0'0'840'0'0,"3"-1"303"0"0,117-38 5202 0 0,41-13-3411 0 0,-144 48-2762 0 0,0 0 0 0 0,0 1 1 0 0,0 1-1 0 0,1 1 0 0 0,-1 0 1 0 0,0 1-1 0 0,0 1 0 0 0,1 0 1 0 0,-1 2-1 0 0,24 5 1 0 0,-26-4-1359 0 0,-2-1-434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2303 0 0,'-1'2'5912'0'0,"-19"34"386"0"0,-7 22-4567 0 0,-7 14-1334 0 0,-33 82 766 0 0,25-53-866 0 0,22-53-236 0 0,7-17-46 0 0,-2 0 0 0 0,-26 44 0 0 0,31-59-551 0 0,1 1-1 0 0,-8 21 0 0 0,17-38 527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17 11519 0 0,'1'-2'528'0'0,"11"-11"352"0"0,-10 11 82 0 0,-3 4-609 0 0,0 1 0 0 0,0-1 0 0 0,1 0 0 0 0,-1 0 0 0 0,0 0 0 0 0,-1 0 0 0 0,1 0 0 0 0,-2 2 0 0 0,-2 4 223 0 0,-70 140 338 0 0,-68 190 0 0 0,89-173-811 0 0,14-38-1 0 0,37-118-369 0 0,-27 71 958 0 0,12-42-1929 0 0,-5-4-4052 0 0,14-23-546 0 0</inkml:trace>
  <inkml:trace contextRef="#ctx0" brushRef="#br0" timeOffset="1">1 470 10135 0 0,'0'0'778'0'0,"1"3"-506"0"0,1 1 118 0 0,1 1 0 0 0,-1-1 0 0 0,1 1 0 0 0,0-1 1 0 0,0 0-1 0 0,0 0 0 0 0,1 0 0 0 0,-1-1 0 0 0,1 1 1 0 0,0-1-1 0 0,0 0 0 0 0,8 4 0 0 0,-4-3-54 0 0,0 0 0 0 0,0 0 0 0 0,0-1 1 0 0,1-1-1 0 0,0 1 0 0 0,14 1 0 0 0,5-2 67 0 0,0 0 1 0 0,0-3-1 0 0,47-5 0 0 0,117-27 1234 0 0,-35 4-4999 0 0,-141 27-3409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 4607 0 0,'0'0'208'0'0,"0"2"-9"0"0,9 22-1227 0 0,-7-18 1977 0 0,1-1 0 0 0,0 0 1 0 0,0 0-1 0 0,7 8 0 0 0,-8-11-483 0 0,0 1 0 0 0,0-1 0 0 0,0 0 0 0 0,0 0 0 0 0,1 0 0 0 0,-1-1 0 0 0,1 1-1 0 0,-1 0 1 0 0,1-1 0 0 0,0 0 0 0 0,0 1 0 0 0,-1-1 0 0 0,1 0 0 0 0,0-1 0 0 0,0 1-1 0 0,0 0 1 0 0,0-1 0 0 0,0 0 0 0 0,6 1 0 0 0,0-2-118 0 0,1 0-1 0 0,-1 0 1 0 0,1-1 0 0 0,-1 0-1 0 0,0 0 1 0 0,1-1 0 0 0,-1 0 0 0 0,0-1-1 0 0,-1 0 1 0 0,1-1 0 0 0,-1 0-1 0 0,0 0 1 0 0,13-10 0 0 0,-19 13-325 0 0,-1 1 1 0 0,1-1-1 0 0,0 0 1 0 0,0 0-1 0 0,-1 0 1 0 0,1 0 0 0 0,-1 0-1 0 0,1-1 1 0 0,-1 1-1 0 0,0 0 1 0 0,0-1-1 0 0,1-3 1 0 0,-2 4-40 0 0,1 1 1 0 0,-1-1 0 0 0,0 0 0 0 0,0 1-1 0 0,-1-1 1 0 0,1 0 0 0 0,0 0 0 0 0,0 1-1 0 0,-1-1 1 0 0,1 0 0 0 0,-2-1-1 0 0,1 1-27 0 0,1 1-1 0 0,-1-1 0 0 0,0 1 1 0 0,-1-1-1 0 0,1 1 0 0 0,0 0 0 0 0,0-1 1 0 0,0 1-1 0 0,-1 0 0 0 0,1 0 0 0 0,-1 0 1 0 0,1 0-1 0 0,-1 0 0 0 0,1 0 1 0 0,-1 0-1 0 0,0 1 0 0 0,1-1 0 0 0,-1 1 1 0 0,0-1-1 0 0,1 1 0 0 0,-1-1 0 0 0,0 1 1 0 0,0 0-1 0 0,1 0 0 0 0,-1 0 1 0 0,-2 0-1 0 0,-4 0-140 0 0,1 1 0 0 0,0 0 0 0 0,-1 0 0 0 0,1 0 0 0 0,-8 3 1 0 0,2 1 22 0 0,0 0 1 0 0,0 1 0 0 0,1 0 0 0 0,-1 1 0 0 0,-10 9 0 0 0,2-1 14 0 0,-34 34-1 0 0,42-36 143 0 0,2 0-1 0 0,-18 25 0 0 0,25-33 19 0 0,1 0-1 0 0,0 1 1 0 0,0-1 0 0 0,1 1-1 0 0,-1 0 1 0 0,1 0 0 0 0,0 0-1 0 0,1 0 1 0 0,-1 0 0 0 0,0 12-1 0 0,4-3 62 0 0,4-3-16 0 0,-2-9-125 0 0,0 0 0 0 0,0 0 1 0 0,1-1-1 0 0,-1 0 1 0 0,1 1-1 0 0,-1-2 1 0 0,1 1-1 0 0,0 0 1 0 0,0-1-1 0 0,0 0 1 0 0,0 0-1 0 0,0-1 1 0 0,10 1-1 0 0,10-1-990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16527 0 0,'-5'-2'255'0'0,"-15"0"1301"0"0,18 2-981 0 0,4 2-489 0 0,-1-1 0 0 0,0 1 0 0 0,1-1 0 0 0,-1 1 0 0 0,1-1 0 0 0,0 0 0 0 0,-1 0 0 0 0,1 0 1 0 0,0 0-1 0 0,0 0 0 0 0,3 1 0 0 0,2 1 105 0 0,1-1 1 0 0,0 0-1 0 0,0 0 0 0 0,0 0 1 0 0,0-1-1 0 0,0-1 0 0 0,0 1 1 0 0,14-2-1 0 0,68-12 745 0 0,-68 9-726 0 0,79-15 297 0 0,170-25 291 0 0,-123 35-1594 0 0,-49 11-2613 0 0,-76 0 2030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4143 0 0,'0'0'319'0'0,"3"-12"5540"0"0,-1 4-3364 0 0,1-1 0 0 0,8-14 0 0 0,14-15-140 0 0,33-33-1277 0 0,0 9-410 0 0,117-97 0 0 0,-132 126-1173 0 0,-42 31 134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121 347 4143 0 0,'0'0'191'0'0,"-2"2"-11"0"0,-67 33 2093 0 0,19-8 9987 0 0,54-30-12166 0 0,0 0-1 0 0,0 0 1 0 0,0-1-1 0 0,0 1 1 0 0,0-1-1 0 0,3-5 1 0 0,7-6 43 0 0,54-48 58 0 0,3 2 0 0 0,2 4-1 0 0,3 3 1 0 0,97-52 0 0 0,-159 99-36 0 0,-1 1 0 0 0,21-6 0 0 0,-31 11-19 0 0,-1 1-11 0 0,0 1-113 0 0,-1-1 0 0 0,0 0 0 0 0,0 0 0 0 0,0 1 0 0 0,0-1 0 0 0,0 0-1 0 0,0 1 1 0 0,0-1 0 0 0,0 1 0 0 0,0-1 0 0 0,0 1 0 0 0,0 0 0 0 0,0-1 0 0 0,0 1-1 0 0,0 0 1 0 0,-1 0 0 0 0,1 0 0 0 0,0-1 0 0 0,0 1 0 0 0,0 2 0 0 0,0-1 3 0 0,0 1 0 0 0,0-1 0 0 0,0 1 0 0 0,0-1 1 0 0,0 1-1 0 0,-1-1 0 0 0,0 1 0 0 0,1 4 0 0 0,-1 4 37 0 0,-1 0 0 0 0,0 0 0 0 0,-4 17-1 0 0,-4 3 62 0 0,-1-1-1 0 0,-1 0 0 0 0,-17 34 0 0 0,12-31-63 0 0,2 0-1 0 0,-11 38 1 0 0,22-56-53 0 0,2 3-6 0 0,3-15-38 0 0,0-1-33 0 0,-2 0-584 0 0,10 5-2412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95 3223 0 0,'0'-2'3379'0'0,"2"-12"4877"0"0,-5 1-5045 0 0,0-6-1595 0 0,3 17-1509 0 0,-1 0 1 0 0,1 0-1 0 0,-1 0 1 0 0,0 1 0 0 0,1-1-1 0 0,-1 0 1 0 0,0 0 0 0 0,-1 1-1 0 0,1-1 1 0 0,0 1 0 0 0,-2-3-1 0 0,-1-1 231 0 0,3 4-254 0 0,0-1 1 0 0,-1 1-1 0 0,1 0 1 0 0,0-1 0 0 0,0 1-1 0 0,-1 0 1 0 0,1 0-1 0 0,-1 0 1 0 0,-2-1-1 0 0,3 1-73 0 0,0 1 0 0 0,-1-1 0 0 0,1 0 0 0 0,0 1 0 0 0,0-1 0 0 0,-1 1 0 0 0,1-1 1 0 0,0 1-1 0 0,-1 0 0 0 0,1 0 0 0 0,0 0 0 0 0,-1-1 0 0 0,1 1 0 0 0,0 0 0 0 0,-1 1 0 0 0,1-1 0 0 0,0 0 0 0 0,-1 0 0 0 0,1 1 0 0 0,0-1 0 0 0,-2 1 0 0 0,-1 0 10 0 0,-3 2-35 0 0,1 0-1 0 0,-1 1 0 0 0,1 0 1 0 0,0 0-1 0 0,0 0 0 0 0,0 1 1 0 0,0 0-1 0 0,1 0 0 0 0,-9 10 1 0 0,-7 6-8 0 0,3-5 9 0 0,2 1 0 0 0,0 1 0 0 0,-15 21 0 0 0,25-32 12 0 0,1 1 0 0 0,0 1-1 0 0,1-1 1 0 0,0 1 0 0 0,0 0 0 0 0,0 0 0 0 0,1 0 0 0 0,1 0 0 0 0,0 1 0 0 0,-2 14 0 0 0,5-11 1 0 0,0-12 3 0 0,0 0-1 0 0,0 1 0 0 0,0-1 1 0 0,0 0-1 0 0,0 0 1 0 0,0 0-1 0 0,0 0 0 0 0,1 0 1 0 0,-1 0-1 0 0,0 0 0 0 0,1 0 1 0 0,-1 0-1 0 0,1-1 1 0 0,-1 1-1 0 0,0 0 0 0 0,1-1 1 0 0,0 1-1 0 0,-1-1 1 0 0,1 0-1 0 0,-1 1 0 0 0,1-1 1 0 0,-1 0-1 0 0,1 0 1 0 0,0 0-1 0 0,-1 0 0 0 0,4-1 1 0 0,3 0 12 0 0,-1 0-1 0 0,1-1 1 0 0,0 0 0 0 0,8-3 0 0 0,5-4 5 0 0,0-2 0 0 0,0 0 0 0 0,-1-2 0 0 0,-1 0 0 0 0,23-21 0 0 0,-36 30-23 0 0,5-5 3 0 0,-3 1 11 0 0,-18 33 42 0 0,1-12-51 0 0,6-9-4 0 0,0 0 1 0 0,1 0-1 0 0,-1 1 1 0 0,1-1-1 0 0,0 1 1 0 0,0-1-1 0 0,1 1 1 0 0,-3 9-1 0 0,4-13-88 0 0,0 0 0 0 0,0-1 0 0 0,0 1 0 0 0,0 0 0 0 0,0-1 0 0 0,-1 1 0 0 0,1 0 0 0 0,1 0 0 0 0,-1-1 0 0 0,0 1 0 0 0,0 0 0 0 0,0-1 1 0 0,0 1-1 0 0,0 0 0 0 0,1-1 0 0 0,-1 1 0 0 0,0 0 0 0 0,1-1 0 0 0,-1 1 0 0 0,0-1 0 0 0,1 1 0 0 0,-1-1 0 0 0,1 1 0 0 0,0 0 0 0 0,9 6-1113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 5527 0 0,'8'-11'1597'0'0,"-16"17"3059"0"0,-8 9-401 0 0,8-6-5275 0 0,-18 26 2345 0 0,1 1 1 0 0,1 2-1 0 0,-26 58 0 0 0,-42 127 641 0 0,36-80-1460 0 0,36-97-416 0 0,-62 145 107 0 0,65-153-218 0 0,10-20-101 0 0,0 0 1 0 0,-2-1 0 0 0,0 0-1 0 0,-19 25 1 0 0,21-37-464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14279 0 0,'0'0'4210'0'0,"0"2"-3366"0"0,-1 0-785 0 0,1 0 0 0 0,-1 0 1 0 0,1 0-1 0 0,0-1 1 0 0,0 1-1 0 0,0 0 1 0 0,0 0-1 0 0,0 0 1 0 0,0 0-1 0 0,0-1 1 0 0,0 1-1 0 0,1 0 1 0 0,-1 0-1 0 0,1 0 1 0 0,0-1-1 0 0,-1 1 0 0 0,1 0 1 0 0,0-1-1 0 0,2 4 1 0 0,-1-3 15 0 0,0 0 0 0 0,0 0 0 0 0,0 0-1 0 0,1 0 1 0 0,-1-1 0 0 0,1 1 0 0 0,-1-1 0 0 0,1 1 0 0 0,0-1 0 0 0,-1 0 0 0 0,5 1 0 0 0,4 1 59 0 0,0-1 0 0 0,-1-1 0 0 0,1 0 0 0 0,0 0 0 0 0,0-1 0 0 0,11-1 0 0 0,25-4 102 0 0,79-20 0 0 0,-83 16-239 0 0,-14 3-693 0 0,35-13 1 0 0</inkml:trace>
  <inkml:trace contextRef="#ctx0" brushRef="#br0" timeOffset="1">553 58 9215 0 0,'0'0'707'0'0,"0"3"-464"0"0,2 20 2434 0 0,-1 1 0 0 0,-1 0-1 0 0,-3 28 1 0 0,-17 71 82 0 0,18-114-2635 0 0,0 0 0 0 0,0-1 0 0 0,-5 11 0 0 0,5-15-858 0 0,0 1 1 0 0,0-1-1 0 0,0 0 0 0 0,-1-1 0 0 0,0 1 0 0 0,-3 4 1 0 0,0-1-2868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2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3223 0 0,'13'-27'288'0'0,"-5"14"-288"0"0,1 0 0 0 0,-3 3 5968 0 0,-2 0 2288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9007 0 0,'1'-2'414'0'0,"15"-30"148"0"0,2 3 8389 0 0,-16 31-8690 0 0,1 1 0 0 0,-1 0 1 0 0,0 1-1 0 0,0-1 0 0 0,0 0 1 0 0,-1 0-1 0 0,1 1 0 0 0,-1-1 0 0 0,0 1 1 0 0,0 0-1 0 0,0-1 0 0 0,1 6 1 0 0,-1 7-33 0 0,0 26 0 0 0,0-11 108 0 0,-2 132 417 0 0,1-147-598 0 0,3-12 254 0 0,-2-4-356 0 0,1-1-1 0 0,-1 1 1 0 0,0-1-1 0 0,0 0 0 0 0,0 0 1 0 0,0 0-1 0 0,1 1 0 0 0,-1-1 1 0 0,0 0-1 0 0,-1 0 0 0 0,3-2 1 0 0,3-4-143 0 0,46-41-115 0 0,72-54 0 0 0,-105 88-346 0 0,0-2 0 0 0,-2 0 1 0 0,20-24-1 0 0,23-25-4094 0 0,-49 52-1808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 15087 0 0,'0'0'1366'0'0,"0"2"-1126"0"0,1 12-214 0 0,3 9 28 0 0,-1-19 113 0 0,0-1 35 0 0,-1 0-105 0 0,0-1 1 0 0,0 1-1 0 0,0-1 1 0 0,0 0 0 0 0,0 1-1 0 0,0-1 1 0 0,0 0-1 0 0,1 0 1 0 0,-1 0-1 0 0,1 0 1 0 0,0-1-1 0 0,0 1 1 0 0,-1-1-1 0 0,1 0 1 0 0,0 0-1 0 0,0 0 1 0 0,0 0-1 0 0,0 0 1 0 0,0 0 0 0 0,0-1-1 0 0,0 1 1 0 0,1-1-1 0 0,-1 0 1 0 0,0 0-1 0 0,0 0 1 0 0,3-1-1 0 0,25-2 515 0 0,-1 0 0 0 0,1-2 0 0 0,-1-2 0 0 0,-1 0 0 0 0,36-15 0 0 0,-62 22-605 0 0,2-1-5 0 0,7-10-59 0 0,-11 11 21 0 0,0-1 0 0 0,-1 1 0 0 0,1-1-1 0 0,-1 1 1 0 0,1-1 0 0 0,0 1 0 0 0,-1-1 0 0 0,1 0-1 0 0,-1 1 1 0 0,1-1 0 0 0,-1 0 0 0 0,0 0 0 0 0,1 1-1 0 0,-1-1 1 0 0,0 0 0 0 0,0 0 0 0 0,1 0 0 0 0,-1 1-1 0 0,0-1 1 0 0,0 0 0 0 0,0 0 0 0 0,0 0 0 0 0,0 0-1 0 0,0 1 1 0 0,0-1 0 0 0,0 0 0 0 0,0 0-1 0 0,0 0 1 0 0,-1 1 0 0 0,1-1 0 0 0,0 0 0 0 0,0 0-1 0 0,-1 0 1 0 0,1 1 0 0 0,-1-1 0 0 0,1 0 0 0 0,-1 1-1 0 0,1-1 1 0 0,-1 0 0 0 0,1 1 0 0 0,-1-1 0 0 0,1 1-1 0 0,-2-1 1 0 0,0-1-54 0 0,-1 0 0 0 0,1 1-1 0 0,-1 0 1 0 0,1 0 0 0 0,-1 0 0 0 0,0 0-1 0 0,1 0 1 0 0,-1 0 0 0 0,0 1-1 0 0,0-1 1 0 0,0 1 0 0 0,-3 0 0 0 0,-11 1-394 0 0,1 2 0 0 0,0 0 0 0 0,0 1 0 0 0,0 0 0 0 0,-22 10 0 0 0,23-9 290 0 0,-8 5 140 0 0,-1 0 0 0 0,1 1 0 0 0,1 1 0 0 0,0 1-1 0 0,1 1 1 0 0,1 1 0 0 0,0 1 0 0 0,1 1 0 0 0,0 1 0 0 0,2 0 0 0 0,0 1-1 0 0,-19 29 1 0 0,33-44 118 0 0,0 0-1 0 0,0 1 1 0 0,1 0 0 0 0,0 0-1 0 0,0 0 1 0 0,0 0 0 0 0,1 0-1 0 0,0 0 1 0 0,0 0-1 0 0,0 0 1 0 0,0 6 0 0 0,1-8-8 0 0,0 1 1 0 0,1-1 0 0 0,0 0 0 0 0,-1 1-1 0 0,1-1 1 0 0,0 0 0 0 0,0 0-1 0 0,1 1 1 0 0,-1-1 0 0 0,1 0-1 0 0,0 0 1 0 0,-1-1 0 0 0,1 1-1 0 0,1 0 1 0 0,-1-1 0 0 0,0 1 0 0 0,5 4-1 0 0,0-2 18 0 0,0 0 1 0 0,0-1-1 0 0,1 1 0 0 0,-1-1 0 0 0,1-1 1 0 0,0 1-1 0 0,0-1 0 0 0,0-1 0 0 0,17 4 1 0 0,5-1-28 0 0,43 1 0 0 0,-58-5-4 0 0,15-3-5493 0 0,-17-1-588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52 1375 0 0,'5'-10'40'0'0,"-2"4"83"0"0,0-1-1 0 0,1 1 1 0 0,0 1-1 0 0,9-13 15034 0 0,-14 21-14998 0 0,-11 37 622 0 0,-1-1 1 0 0,-30 60-1 0 0,37-87-669 0 0,-186 389 1241 0 0,121-273-1237 0 0,9-17-368 0 0,62-110-34 0 0,28-7-12072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246 123 3223 0 0,'64'-66'686'0'0,"-17"16"6648"0"0,-46 49-7112 0 0,-1 1 0 0 0,0-1-1 0 0,1 1 1 0 0,-1 0-1 0 0,0-1 1 0 0,1 1-1 0 0,-1 0 1 0 0,0-1 0 0 0,1 1-1 0 0,-1 0 1 0 0,0-1-1 0 0,1 1 1 0 0,-1 0 0 0 0,1 0-1 0 0,-1 0 1 0 0,1-1-1 0 0,-1 1 1 0 0,0 0 0 0 0,1 0-1 0 0,0 0 1 0 0,2 11 1347 0 0,-3-4-1472 0 0,-1 0 0 0 0,1 0-1 0 0,-1 0 1 0 0,-1-1 0 0 0,1 1 0 0 0,-5 12 0 0 0,-20 39 425 0 0,14-31-245 0 0,-125 301 1998 0 0,108-253-1997 0 0,-76 227 617 0 0,77-196-800 0 0,27-103-206 0 0,0-3-1054 0 0,-17 7-2314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6911 0 0,'-90'85'2489'0'0,"-24"24"3215"0"0,91-84-4489 0 0,1 0 0 0 0,-30 48 1 0 0,41-56-714 0 0,1 1 1 0 0,1 0-1 0 0,1 1 0 0 0,-9 28 1 0 0,16-45-473 0 0,0 0 1 0 0,1 0-1 0 0,0 0 1 0 0,-1 1-1 0 0,1-1 1 0 0,0 0-1 0 0,0 0 1 0 0,0 0-1 0 0,1 1 1 0 0,-1-1 0 0 0,0 0-1 0 0,1 0 1 0 0,-1 0-1 0 0,1 0 1 0 0,0 0-1 0 0,0 1 1 0 0,0-1-1 0 0,0-1 1 0 0,0 1-1 0 0,0 0 1 0 0,0 0-1 0 0,1 0 1 0 0,-1-1-1 0 0,1 1 1 0 0,-1 0-1 0 0,1-1 1 0 0,0 1-1 0 0,0-1 1 0 0,-1 0-1 0 0,1 0 1 0 0,0 0-1 0 0,0 0 1 0 0,3 1-1 0 0,1 1 31 0 0,1-1 0 0 0,0 0 0 0 0,0 0 0 0 0,0-1 0 0 0,1 0 0 0 0,-1 0-1 0 0,0 0 1 0 0,15-2 0 0 0,2-1 118 0 0,0-1-1 0 0,0-2 1 0 0,0 0-1 0 0,25-10 1 0 0,-33 10-132 0 0,0-2 0 0 0,-1 0 0 0 0,0-1 0 0 0,-1-1 0 0 0,1 0 0 0 0,22-19-1 0 0,-33 24-36 0 0,-1 1-1 0 0,0 0 0 0 0,0-1 0 0 0,0 1 1 0 0,0-1-1 0 0,-1 0 0 0 0,0 0 1 0 0,1 0-1 0 0,-2 0 0 0 0,1 0 0 0 0,0-1 1 0 0,-1 1-1 0 0,2-7 0 0 0,-2 3 8 0 0,0 1 0 0 0,-1 0-1 0 0,0 0 1 0 0,0-1 0 0 0,-1 1 0 0 0,0 0 0 0 0,-3-14 0 0 0,-2 3-158 0 0,-1 0 0 0 0,0 1 0 0 0,-1-1 0 0 0,-1 1 0 0 0,-18-26 0 0 0,24 40 14 0 0,1-1-1 0 0,-1 1 1 0 0,0 0 0 0 0,0 0-1 0 0,0 0 1 0 0,0 0 0 0 0,0 0-1 0 0,-1 1 1 0 0,1-1 0 0 0,-1 1-1 0 0,0 0 1 0 0,0 0 0 0 0,-7-2-1 0 0,7 3-320 0 0,-1 0 1 0 0,0 0-1 0 0,1 0 0 0 0,-9 0 0 0 0,-22 5-5396 0 0,21-1-26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15343 0 0,'-2'1'704'0'0,"1"0"-662"0"0,0-1 0 0 0,-1 1 0 0 0,1 0 1 0 0,0 0-1 0 0,0 0 0 0 0,-1 0 0 0 0,1 0 0 0 0,0 0 0 0 0,0 0 0 0 0,0 0 0 0 0,0 1 0 0 0,1-1 0 0 0,-1 0 0 0 0,0 1 0 0 0,0-1 0 0 0,1 0 0 0 0,-1 1 0 0 0,1-1 1 0 0,-1 1-1 0 0,1-1 0 0 0,0 1 0 0 0,-1-1 0 0 0,1 1 0 0 0,0-1 0 0 0,0 1 0 0 0,0-1 0 0 0,0 1 0 0 0,0-1 0 0 0,1 1 0 0 0,-1-1 0 0 0,0 1 0 0 0,1-1 0 0 0,-1 1 0 0 0,1-1 1 0 0,-1 1-1 0 0,2 1 0 0 0,0 1 99 0 0,0 0 0 0 0,0 0 0 0 0,1 0 0 0 0,0 0 0 0 0,0 0 0 0 0,0 0 0 0 0,0-1 0 0 0,0 0 0 0 0,1 1 0 0 0,-1-1 0 0 0,5 2 1 0 0,-1-1-6 0 0,0 0 1 0 0,1-1 0 0 0,-1 0 0 0 0,1-1 0 0 0,-1 0-1 0 0,15 3 1 0 0,49 2 581 0 0,-62-7-601 0 0,55 1 655 0 0,0-3 0 0 0,84-13 1 0 0,-128 12-2083 0 0,39-10 0 0 0,-39 6-6213 0 0</inkml:trace>
  <inkml:trace contextRef="#ctx0" brushRef="#br0" timeOffset="1">692 52 6911 0 0,'0'0'528'0'0,"1"2"-341"0"0,4 5 1260 0 0,0 0-1 0 0,-1 0 0 0 0,1 1 1 0 0,-2 0-1 0 0,1-1 1 0 0,3 14-1 0 0,5 25 3321 0 0,-7-18-5331 0 0,-4 6 716 0 0,-1-25-39 0 0,0-1 1 0 0,1 1-1 0 0,2 12 0 0 0,-3-20-112 0 0,0-1-1 0 0,0 0 1 0 0,0 1-1 0 0,0-1 1 0 0,1 1-1 0 0,-1-1 1 0 0,0 0-1 0 0,0 1 1 0 0,0-1-1 0 0,1 0 1 0 0,-1 0-1 0 0,0 1 1 0 0,0-1-1 0 0,0 0 1 0 0,1 1-1 0 0,-1-1 1 0 0,0 0-1 0 0,1 0 1 0 0,-1 0-1 0 0,0 1 1 0 0,1-1-1 0 0,-1 0 1 0 0,0 0-1 0 0,1 0 1 0 0,-1 0-1 0 0,0 1 1 0 0,1-1-1 0 0,-1 0 1 0 0,0 0-1 0 0,1 0 1 0 0,-1 0-1 0 0,1 0 1 0 0,-1 0-1 0 0,0 0 1 0 0,1 0-1 0 0,12 0-263 0 0,1-3-878 0 0,2-5-361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15463 0 0,'0'0'1400'0'0,"-2"0"-1154"0"0,-1 0-109 0 0,0 0 0 0 0,0 0 1 0 0,0 0-1 0 0,0 1 0 0 0,0-1 1 0 0,1 1-1 0 0,-1 0 0 0 0,0 0 1 0 0,0 0-1 0 0,1 0 1 0 0,-1 1-1 0 0,0-1 0 0 0,1 1 1 0 0,0-1-1 0 0,-1 1 0 0 0,-2 3 1 0 0,-4 2 543 0 0,-2 0-1 0 0,1 1 1 0 0,-19 17 0 0 0,25-20-553 0 0,0 0 0 0 0,1 0 0 0 0,-1 0 0 0 0,1 0 0 0 0,0 0 0 0 0,0 1 0 0 0,1 0 0 0 0,-4 7 0 0 0,-23 71 131 0 0,-3-2 0 0 0,-58 102 0 0 0,-114 137-175 0 0,173-278-34 0 0,6-11 151 0 0,2 1 0 0 0,-29 56-1 0 0,47-81-64 0 0,5-7 204 0 0,2-1-1164 0 0,12 0 299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5063 0 0,'3'0'232'0'0,"-2"1"-126"0"0,5-1-116 0 0,0 1 0 0 0,-1 0 0 0 0,1 0 1 0 0,8 3-1 0 0,-12-3 196 0 0,0 0 1 0 0,0 0 0 0 0,0 1 0 0 0,0-1 0 0 0,0 0-1 0 0,-1 1 1 0 0,1-1 0 0 0,0 1 0 0 0,-1-1 0 0 0,1 1 0 0 0,-1 0-1 0 0,0-1 1 0 0,1 1 0 0 0,-1 0 0 0 0,0 0 0 0 0,1 4-1 0 0,0-1 764 0 0,0 1 0 0 0,0-1 0 0 0,-1 1 0 0 0,0 0-1 0 0,0-1 1 0 0,-1 1 0 0 0,0 0 0 0 0,0 0 0 0 0,-1 7 0 0 0,0-3-404 0 0,-1 0 1 0 0,0 0-1 0 0,-1 0 1 0 0,-7 16-1 0 0,-3 0-353 0 0,-1-1-1 0 0,-30 40 0 0 0,-43 69 959 0 0,-79 161-1 0 0,152-266-1274 0 0,12-26-40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6911 0 0,'9'-35'916'0'0,"4"-45"0"0"0,-8 29 4582 0 0,-5 50-5275 0 0,0-1 0 0 0,0 1 1 0 0,0-1-1 0 0,0 0 1 0 0,0 1-1 0 0,1-1 1 0 0,-1 1-1 0 0,1-1 1 0 0,-1 0-1 0 0,1 1 0 0 0,-1-1 1 0 0,1 1-1 0 0,0 0 1 0 0,0-1-1 0 0,0 1 1 0 0,0 0-1 0 0,1-2 0 0 0,0 1-184 0 0,0 1-1 0 0,0 0 1 0 0,1 0-1 0 0,-1 0 1 0 0,0 1-1 0 0,0-1 0 0 0,0 1 1 0 0,0-1-1 0 0,1 1 1 0 0,-1-1-1 0 0,0 1 0 0 0,3 0 1 0 0,8 0-97 0 0,-1 0-1 0 0,0 1 1 0 0,1 1 0 0 0,-1-1-1 0 0,0 2 1 0 0,0 0 0 0 0,0 0-1 0 0,-1 1 1 0 0,1 1 0 0 0,-1 0-1 0 0,0 0 1 0 0,0 1 0 0 0,-1 0 0 0 0,12 10-1 0 0,-16-12 63 0 0,-1 0 40 0 0,1 0 1 0 0,-1 0-1 0 0,0 0 1 0 0,-1 1-1 0 0,1 0 0 0 0,4 6 1 0 0,-2-1 516 0 0,-1 0-1 0 0,0 1 1 0 0,-1-1-1 0 0,0 1 1 0 0,5 18 0 0 0,-9-23-343 0 0,1 0 0 0 0,-1 0 0 0 0,-1 1-1 0 0,1-1 1 0 0,-1 0 0 0 0,0 0 0 0 0,0 1 0 0 0,-1-1 0 0 0,0 0 0 0 0,0 0 0 0 0,0 0 0 0 0,-4 9 0 0 0,-1-3-370 0 0,0-1-1 0 0,0 0 0 0 0,-1 0 1 0 0,0-1-1 0 0,-1 0 1 0 0,0 0-1 0 0,-1 0 1 0 0,0-1-1 0 0,-1-1 1 0 0,0 0-1 0 0,-19 13 0 0 0,-27 11-2053 0 0,52-31 1067 0 0,-6-1-213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6447 0 0,'-2'1'2975'0'0,"-53"44"5275"0"0,8-8-7468 0 0,-78 81-1 0 0,116-108-696 0 0,1 0-1 0 0,0 1 0 0 0,0 0 1 0 0,1 0-1 0 0,1 1 1 0 0,0-1-1 0 0,0 2 0 0 0,1-1 1 0 0,-4 15-1 0 0,9-26-52 0 0,0 0 0 0 0,-1 1-1 0 0,1-1 1 0 0,0 1 0 0 0,0-1 0 0 0,0 1-1 0 0,0 0 1 0 0,0-1 0 0 0,0 1 0 0 0,0-1-1 0 0,1 1 1 0 0,-1-1 0 0 0,0 0-1 0 0,1 1 1 0 0,-1-1 0 0 0,1 1 0 0 0,0-1-1 0 0,-1 0 1 0 0,1 1 0 0 0,0-1 0 0 0,0 0-1 0 0,0 0 1 0 0,0 0 0 0 0,0 1 0 0 0,0-1-1 0 0,0 0 1 0 0,0 0 0 0 0,1-1-1 0 0,2 3 1 0 0,0-1 5 0 0,1-1 0 0 0,-1 1 1 0 0,1-1-1 0 0,0 0 0 0 0,0 0 0 0 0,0 0 0 0 0,0-1 0 0 0,0 0 0 0 0,0 0 0 0 0,9-1 1 0 0,-5-1 90 0 0,-1 1 0 0 0,0-2 0 0 0,1 1 0 0 0,-1-1 1 0 0,13-7-1 0 0,3-5 266 0 0,-1 0 0 0 0,41-34 0 0 0,-57 43-386 0 0,2-2-51 0 0,0-1 0 0 0,0 1 0 0 0,-1-2-1 0 0,9-12 1 0 0,-13 16-4 0 0,0-1 0 0 0,0 0 0 0 0,0 0 0 0 0,-1 0 0 0 0,0 0 0 0 0,-1 0 0 0 0,4-15 0 0 0,-6 17-221 0 0,0 1 1 0 0,0 0-1 0 0,0-1 0 0 0,-1 1 0 0 0,1 0 1 0 0,-1 0-1 0 0,0-1 0 0 0,-1 1 0 0 0,1 0 1 0 0,-1 0-1 0 0,0 0 0 0 0,0 0 1 0 0,0 1-1 0 0,0-1 0 0 0,-1 0 0 0 0,1 1 1 0 0,-1 0-1 0 0,0-1 0 0 0,0 1 0 0 0,-4-3 1 0 0,-5-4-1687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15055 0 0,'0'0'1366'0'0,"2"0"-1126"0"0,7 0-180 0 0,-9 0-57 0 0,0 0 0 0 0,0 0 1 0 0,0 0-1 0 0,0 0 1 0 0,1 0-1 0 0,-1 0 1 0 0,0 0-1 0 0,0 0 0 0 0,0 0 1 0 0,0 0-1 0 0,0 0 1 0 0,0 0-1 0 0,0 0 1 0 0,0 0-1 0 0,1 0 0 0 0,-1 0 1 0 0,0 0-1 0 0,0 0 1 0 0,0 0-1 0 0,0 0 1 0 0,0 0-1 0 0,0 0 0 0 0,0 0 1 0 0,0 0-1 0 0,0 1 1 0 0,0-1-1 0 0,0 0 1 0 0,1 0-1 0 0,-1 0 0 0 0,0 0 1 0 0,0 0-1 0 0,0 0 1 0 0,0 0-1 0 0,0 0 1 0 0,0 1-1 0 0,0-1 0 0 0,0 0 1 0 0,0 0-1 0 0,0 0 1 0 0,0 0-1 0 0,0 0 1 0 0,0 0-1 0 0,0 0 0 0 0,0 0 1 0 0,0 1-1 0 0,0-1 1 0 0,0 0-1 0 0,0 0 1 0 0,0 7 69 0 0,0 0 0 0 0,0 0 0 0 0,0-1 0 0 0,0 1 0 0 0,-1 0 0 0 0,-1 0 0 0 0,1 0 0 0 0,-1-1 1 0 0,0 1-1 0 0,0-1 0 0 0,-7 12 0 0 0,-5 8 309 0 0,-25 35 1 0 0,28-45-231 0 0,-257 422 3556 0 0,148-233-3557 0 0,92-151-1007 0 0,28-52-417 0 0</inkml:trace>
  <inkml:trace contextRef="#ctx0" brushRef="#br0" timeOffset="1">1 433 10591 0 0,'0'0'819'0'0,"0"2"-276"0"0,1 1-219 0 0,1 0 0 0 0,-1 0 1 0 0,0 0-1 0 0,1 0 0 0 0,-1-1 1 0 0,1 1-1 0 0,0 0 0 0 0,0-1 1 0 0,0 1-1 0 0,0-1 0 0 0,0 0 1 0 0,1 0-1 0 0,-1 0 0 0 0,1 0 1 0 0,0 0-1 0 0,-1 0 0 0 0,1-1 1 0 0,0 1-1 0 0,0-1 0 0 0,0 0 1 0 0,0 0-1 0 0,0 0 0 0 0,0 0 1 0 0,4 0-1 0 0,10 2 146 0 0,-1-1 0 0 0,1-1-1 0 0,24 0 1 0 0,-25-1 37 0 0,119-6 1781 0 0,-68-5-3339 0 0,-51 7-2183 0 0,31-12 1 0 0,-22 4-4177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8751 0 0,'0'0'794'0'0,"3"0"-652"0"0,-2 0-104 0 0,-1 0 1 0 0,1 0-1 0 0,0-1 0 0 0,0 1 0 0 0,0 0 0 0 0,0 0 0 0 0,0 1 0 0 0,-1-1 0 0 0,1 0 1 0 0,0 0-1 0 0,0 0 0 0 0,0 0 0 0 0,0 1 0 0 0,0-1 0 0 0,-1 0 0 0 0,2 1 0 0 0,1 5 467 0 0,-3-5-290 0 0,1 2 105 0 0,0 0 0 0 0,0 0-1 0 0,-1 0 1 0 0,1 0 0 0 0,-1 0 0 0 0,0 0-1 0 0,0 0 1 0 0,0 0 0 0 0,0 0 0 0 0,-1 0-1 0 0,1 0 1 0 0,-2 6 0 0 0,-14 36 1705 0 0,13-39-1900 0 0,-79 176 3541 0 0,56-128-3007 0 0,-50 95 389 0 0,-5 11-691 0 0,8 12 35 0 0,62-150-369 0 0,10-20 37 0 0,3-4 0 0 0,10-14 1 0 0,92-110-151 0 0,-85 106-67 0 0,0 0 1 0 0,1 2 0 0 0,1 1 0 0 0,24-16-1 0 0,-40 30 128 0 0,17-7-94 0 0,-22 10 133 0 0,1 0-1 0 0,0 0 0 0 0,-1-1 0 0 0,1 1 0 0 0,0 0 0 0 0,-1 0 0 0 0,1 0 1 0 0,-1 0-1 0 0,1 0 0 0 0,0 0 0 0 0,-1 1 0 0 0,1-1 0 0 0,0 0 0 0 0,-1 0 1 0 0,1 0-1 0 0,-1 1 0 0 0,1-1 0 0 0,0 0 0 0 0,-1 0 0 0 0,1 1 0 0 0,-1-1 1 0 0,1 1-1 0 0,-1-1 0 0 0,1 0 0 0 0,-1 1 0 0 0,1-1 0 0 0,-1 1 0 0 0,0-1 1 0 0,1 1-1 0 0,-1-1 0 0 0,0 1 0 0 0,1-1 0 0 0,-1 1 0 0 0,0 0 0 0 0,0-1 1 0 0,1 1-1 0 0,-1 0 0 0 0,0-1 0 0 0,0 1 0 0 0,4 25 412 0 0,-4-15-389 0 0,-1 1 0 0 0,-1 0 0 0 0,0-1 0 0 0,0 0 0 0 0,-6 17 0 0 0,-25 51 222 0 0,2-7-144 0 0,30-70-122 0 0,1-1-1 0 0,-1 1 1 0 0,0-1-1 0 0,1 1 1 0 0,-1-1-1 0 0,1 1 1 0 0,0 0-1 0 0,-1-1 1 0 0,1 1 0 0 0,0-1-1 0 0,0 1 1 0 0,0 0-1 0 0,0-1 1 0 0,0 1-1 0 0,1-1 1 0 0,0 4-1 0 0,0-1-130 0 0,-1-2-222 0 0,18-1-1990 0 0,-14-1 1477 0 0,1 1 1 0 0,-1-1-1 0 0,0 0 0 0 0,0 0 0 0 0,1-1 1 0 0,-1 1-1 0 0,0-1 0 0 0,5-2 1 0 0,7-4-4773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4143 0 0,'7'-9'10078'0'0,"-4"6"-9618"0"0,-3 3-365 0 0,0 0 0 0 0,0 0 0 0 0,0-1-1 0 0,0 1 1 0 0,1 0 0 0 0,-1-1 0 0 0,0 1 0 0 0,0 0 0 0 0,0 0 0 0 0,0-1-1 0 0,1 1 1 0 0,-1 0 0 0 0,0 0 0 0 0,0-1 0 0 0,0 1 0 0 0,1 0-1 0 0,-1 0 1 0 0,0 0 0 0 0,0-1 0 0 0,1 1 0 0 0,-1 0 0 0 0,0 0 0 0 0,0 0-1 0 0,1 0 1 0 0,-1 0 0 0 0,1 0 0 0 0,17-5 653 0 0,0 2 1 0 0,0 1-1 0 0,0 0 1 0 0,1 1-1 0 0,29 2 1 0 0,-47 0-741 0 0,11-2 138 0 0,17-11 214 0 0,-20 8-307 0 0,3-1-42 0 0,-2 1 0 0 0,-8 3 42 0 0,-16 3 11 0 0,-1 0-41 0 0,0 1-1 0 0,0 1 1 0 0,0 1 0 0 0,0 0-1 0 0,0 1 1 0 0,1 0 0 0 0,0 2 0 0 0,-13 8-1 0 0,4-1 47 0 0,0 2 0 0 0,1 1 0 0 0,-30 31 0 0 0,45-41-3 0 0,0 0 0 0 0,0 1 0 0 0,1-1 0 0 0,0 1 0 0 0,-8 19 0 0 0,11-22-52 0 0,0 1 1 0 0,1-1-1 0 0,0 1 1 0 0,1 0-1 0 0,-1-1 1 0 0,1 1-1 0 0,0 0 0 0 0,1 0 1 0 0,0 0-1 0 0,1 8 1 0 0,2-2-69 0 0,-1-10 52 0 0,0 0-1 0 0,0 0 0 0 0,1 0 1 0 0,4 6-1 0 0,4-1 3 0 0,-7-7-42 0 0,1 1-1 0 0,0-1 1 0 0,-1 0-1 0 0,1 0 0 0 0,0-1 1 0 0,0 1-1 0 0,0-1 1 0 0,0 0-1 0 0,-1 0 1 0 0,1-1-1 0 0,0 0 1 0 0,0 1-1 0 0,4-3 1 0 0,28-8-2102 0 0,-4-3-3453 0 0,-5 1-907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 7367 0 0,'5'-10'11902'0'0,"-8"10"-11708"0"0,-1 1 1 0 0,1-1-1 0 0,-1 1 1 0 0,1 0-1 0 0,0 1 1 0 0,-1-1 0 0 0,1 0-1 0 0,0 1 1 0 0,0 0-1 0 0,0 0 1 0 0,0 0 0 0 0,0 0-1 0 0,0 0 1 0 0,1 0-1 0 0,-1 1 1 0 0,-3 4-1 0 0,-5 6 85 0 0,1 1-1 0 0,-10 15 0 0 0,16-23-318 0 0,-2 3 58 0 0,1 1-1 0 0,-1-1 1 0 0,-5 17 0 0 0,6-9 35 0 0,6-13-54 0 0,-1 0 2 0 0,0 0-21 0 0,0 0 1 0 0,1 0-1 0 0,-1 0 1 0 0,1 0-1 0 0,-1 0 0 0 0,1 0 1 0 0,0 0-1 0 0,1 0 0 0 0,-1-1 1 0 0,4 8-1 0 0,0-1 0 0 0,15 42 6 0 0,17 39 16 0 0,-34-83 4 0 0,6 9 118 0 0,-2 1 1 0 0,0 1-1 0 0,9 37 1 0 0,-15-54-70 0 0,-1 0 0 0 0,0 0 0 0 0,-1-1 0 0 0,1 1 1 0 0,0 0-1 0 0,0 0 0 0 0,-1 0 0 0 0,1 0 0 0 0,-1 0 0 0 0,0-1 0 0 0,0 1 0 0 0,1 0 0 0 0,-1-1 0 0 0,0 1 0 0 0,0 0 0 0 0,-1-1 1 0 0,1 1-1 0 0,0-1 0 0 0,0 0 0 0 0,-1 1 0 0 0,1-1 0 0 0,-3 2 0 0 0,1-1-16 0 0,-1 0 0 0 0,1 1 0 0 0,-1-2 0 0 0,1 1 0 0 0,-1 0-1 0 0,1-1 1 0 0,-1 1 0 0 0,0-1 0 0 0,-6 1 0 0 0,1-1-104 0 0,0-1-1 0 0,0 0 1 0 0,0 0-1 0 0,0-1 1 0 0,0 0 0 0 0,0-1-1 0 0,-11-3 1 0 0,16 4-93 0 0,0 0 0 0 0,1-1-1 0 0,-1 1 1 0 0,0-1 0 0 0,1 0 0 0 0,-1-1 0 0 0,1 1 0 0 0,-4-4 0 0 0,5 5-38 0 0,1-1-1 0 0,-1 0 1 0 0,1 0 0 0 0,-1 1 0 0 0,1-1 0 0 0,0 0-1 0 0,0 0 1 0 0,0 0 0 0 0,0 0 0 0 0,0 0 0 0 0,0-1 0 0 0,1 1-1 0 0,-1 0 1 0 0,1 0 0 0 0,-1-4 0 0 0,1-10-1143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 3223 0 0,'2'0'143'0'0,"24"-9"26"0"0,-15 6 302 0 0,-10 3-176 0 0,-1-1-1 0 0,1 1 1 0 0,-1 0-1 0 0,13 2 10841 0 0,-12 11-8572 0 0,-1-8-2221 0 0,0-1 0 0 0,0 1 0 0 0,0 0 1 0 0,-1-1-1 0 0,-1 8 0 0 0,-8 20 591 0 0,-16 32-1 0 0,17-45-451 0 0,1 1 0 0 0,1 0 1 0 0,0 0-1 0 0,2 0 0 0 0,-5 34 0 0 0,10-45-494 0 0,0-8-153 0 0,1 1-418 0 0,-1-1-76 0 0,3 3 1015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 4607 0 0,'0'0'354'0'0,"-8"1"131"0"0,5 0 198 0 0,0 0-1 0 0,0 0 1 0 0,1 1 0 0 0,-1-1-1 0 0,0 1 1 0 0,0 0 0 0 0,1-1-1 0 0,-1 1 1 0 0,1 1 0 0 0,-1-1-1 0 0,-2 4 1 0 0,-22 30 1777 0 0,27-36-2473 0 0,-26 45 673 0 0,1 1 0 0 0,-27 73 0 0 0,25-54-407 0 0,-215 423 228 0 0,-90 39-405 0 0,237-410 96 0 0,64-89-1 0 0,30-27-102 0 0,-1-12 183 0 0,3 2-181 0 0,0 0 0 0 0,0 0 0 0 0,1 0 0 0 0,0 0 1 0 0,1 0-1 0 0,0 0 0 0 0,7-15 0 0 0,37-58 4 0 0,-33 59-43 0 0,14-21-35 0 0,1 2-1 0 0,66-74 1 0 0,-78 98 17 0 0,1 0 1 0 0,1 2-1 0 0,0 0 1 0 0,1 1-1 0 0,1 2 1 0 0,1 0-1 0 0,-1 1 1 0 0,27-10-1 0 0,-39 18 140 0 0,1 1 0 0 0,-1 0 0 0 0,1 1 0 0 0,0 0 0 0 0,-1 1-1 0 0,20-1 1 0 0,-25 2-87 0 0,-1 1 0 0 0,0-1 0 0 0,0 1 0 0 0,0-1 0 0 0,1 1 0 0 0,-1 0 1 0 0,0 0-1 0 0,0 0 0 0 0,0 1 0 0 0,5 2 0 0 0,-6-2-35 0 0,-1-1 0 0 0,1 1 0 0 0,0-1 0 0 0,-1 1 0 0 0,1 0 0 0 0,-1-1 0 0 0,0 1 0 0 0,1 0 0 0 0,-1 0 0 0 0,0 0 0 0 0,0 0 0 0 0,0 0 0 0 0,-1 0 0 0 0,1 1 0 0 0,0-1 0 0 0,-1 0 0 0 0,1 3 0 0 0,0 5 2 0 0,-1 1 0 0 0,0-1 0 0 0,0 0 0 0 0,-1 1 0 0 0,-4 18-1 0 0,0-8 34 0 0,-13 36 0 0 0,-111 222-5 0 0,113-246-60 0 0,13-27-28 0 0,-5 8-1287 0 0,1 1 0 0 0,1-1 0 0 0,0 2 1 0 0,-4 16-1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 4607 0 0,'0'0'354'0'0,"2"0"-233"0"0,21-5 16228 0 0,-24 8-15668 0 0,-3 3-409 0 0,-1 1-1 0 0,1-1 0 0 0,-1 1 1 0 0,0-1-1 0 0,-1-1 0 0 0,0 1 1 0 0,1-1-1 0 0,-10 6 0 0 0,-58 35 359 0 0,65-41-579 0 0,-44 24 25 0 0,-33 21-49 0 0,78-45 3 0 0,5-4-83 0 0,4 1-247 0 0,1 0 283 0 0,-1 0-1 0 0,1 1 0 0 0,0-1 1 0 0,1 0-1 0 0,-1 0 1 0 0,0-1-1 0 0,1 1 1 0 0,-1-1-1 0 0,5 2 0 0 0,37 6-256 0 0,-34-8 224 0 0,-1 1 1 0 0,1 1 0 0 0,12 4-1 0 0,-16-4 78 0 0,0 1 0 0 0,0 0-1 0 0,0 1 1 0 0,0-1 0 0 0,-1 1-1 0 0,0 1 1 0 0,0-1 0 0 0,0 1-1 0 0,-1 0 1 0 0,0 0 0 0 0,0 1-1 0 0,0-1 1 0 0,6 14 0 0 0,-6-11 15 0 0,-1 1 1 0 0,0 0-1 0 0,-1-1 0 0 0,0 1 1 0 0,0 1-1 0 0,-1-1 1 0 0,0 0-1 0 0,-1 1 1 0 0,0-1-1 0 0,-1 13 0 0 0,-1-16 62 0 0,0-1-1 0 0,-1 1 0 0 0,0-1 0 0 0,0 1 0 0 0,0-1 1 0 0,-1 0-1 0 0,0 0 0 0 0,0 0 0 0 0,0-1 0 0 0,-1 1 1 0 0,0-1-1 0 0,0 1 0 0 0,-8 7 0 0 0,4-6 4 0 0,1 0-1 0 0,-1 0 1 0 0,0-1 0 0 0,0 0 0 0 0,-1-1-1 0 0,1 0 1 0 0,-1 0 0 0 0,-13 5-1 0 0,10-6-57 0 0,0-1 0 0 0,-1 0 0 0 0,0 0-1 0 0,-14 0 1 0 0,23-2-227 0 0,-1-1 0 0 0,1 0-1 0 0,-1 0 1 0 0,0 0 0 0 0,1-1 0 0 0,-1 0 0 0 0,1 1-1 0 0,-1-2 1 0 0,1 1 0 0 0,-1 0 0 0 0,1-1 0 0 0,0 0-1 0 0,0 0 1 0 0,-8-5 0 0 0,4-2-1467 0 0,1-2-364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5063 0 0,'0'0'10008'0'0,"2"3"-9669"0"0,0 2-221 0 0,0 0 0 0 0,-1 1-1 0 0,0-1 1 0 0,0 1 0 0 0,0-1 0 0 0,0 1 0 0 0,-1 0-1 0 0,0-1 1 0 0,0 1 0 0 0,0 0 0 0 0,-1-1 0 0 0,0 1 0 0 0,0-1-1 0 0,-4 11 1 0 0,-3 8 261 0 0,-23 45-1 0 0,27-60-322 0 0,-75 133 148 0 0,6-11-199 0 0,5 22-137 0 0,40-83-840 0 0,27-68 780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 5983 0 0,'0'0'274'0'0,"1"-2"-6"0"0,0-1-212 0 0,14-11 10001 0 0,-20 32-8127 0 0,-12 23-2031 0 0,-8 11 407 0 0,2 1 0 0 0,-25 89 0 0 0,11-31 51 0 0,2-17 136 0 0,-73 140-1 0 0,101-221-471 0 0,0 2 0 0 0,0-1-1 0 0,-7 29 1 0 0,12-38-18 0 0,1 0-1 0 0,0 0 1 0 0,0 0 0 0 0,1 0 0 0 0,0 0-1 0 0,0 0 1 0 0,0 0 0 0 0,0 0 0 0 0,1 0-1 0 0,0-1 1 0 0,0 1 0 0 0,0 0 0 0 0,0 0-1 0 0,1 0 1 0 0,3 7 0 0 0,-3-10-126 0 0,0 0 1 0 0,0 0-1 0 0,1-1 1 0 0,-1 1-1 0 0,0-1 1 0 0,0 1-1 0 0,1-1 1 0 0,-1 0-1 0 0,1 0 1 0 0,-1 0-1 0 0,1 0 1 0 0,0 0-1 0 0,-1 0 1 0 0,1-1-1 0 0,0 1 1 0 0,4-1-1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 6447 0 0,'-22'17'670'0'0,"8"-5"159"0"0,13-9-225 0 0,0 0-37 0 0,1-3-331 0 0,0 1-1 0 0,0 0 1 0 0,-1-1 0 0 0,1 1 0 0 0,0 0 0 0 0,0-1-1 0 0,0 1 1 0 0,0 0 0 0 0,-1 0 0 0 0,1-1 0 0 0,0 1 0 0 0,0 0-1 0 0,1 0 1 0 0,-1-1 0 0 0,0 1 0 0 0,0 0 0 0 0,0-1-1 0 0,0 1 1 0 0,1 0 0 0 0,-1 0 0 0 0,0-1 0 0 0,1 1 0 0 0,-1 0-1 0 0,0-1 1 0 0,1 1 0 0 0,-1-1 0 0 0,1 1 0 0 0,0 0-1 0 0,16 12 612 0 0,-13-12-806 0 0,1 1 1 0 0,-1-1-1 0 0,1 0 1 0 0,-1 0-1 0 0,1 0 1 0 0,-1-1-1 0 0,1 0 0 0 0,-1 1 1 0 0,6-2-1 0 0,43-6 509 0 0,-36 4-381 0 0,118-28 763 0 0,-96 20-735 0 0,1 2 0 0 0,-1 2 0 0 0,71-5 0 0 0,-67 15-2085 0 0,-41-3 136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11519 0 0,'0'0'2688'0'0,"1"3"-1054"0"0,3 13 1564 0 0,-2-11-3023 0 0,0 1 0 0 0,-1-1-1 0 0,1 1 1 0 0,-2 0 0 0 0,1 0-1 0 0,0-1 1 0 0,-1 1 0 0 0,-1 7-1 0 0,-1-3-101 0 0,0 0 0 0 0,0 0 0 0 0,-1 0-1 0 0,-1-1 1 0 0,-8 17 0 0 0,-29 43 386 0 0,29-51-394 0 0,0 0 1 0 0,1 2 0 0 0,-9 22 0 0 0,11-18-31 0 0,8-23-137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14135 0 0,'-6'-6'7646'0'0,"8"8"-7582"0"0,22 6 18 0 0,-20-6-255 0 0,1-1-1 0 0,0 0 1 0 0,-1 0-1 0 0,1 0 1 0 0,0-1-1 0 0,0 0 1 0 0,6 0-1 0 0,1 0-218 0 0,-1 0-1012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11519 0 0,'0'0'1484'0'0,"2"-2"-128"0"0,4-3-579 0 0,1 1 1 0 0,0 0-1 0 0,0 0 0 0 0,0 0 0 0 0,0 1 0 0 0,1 0 0 0 0,10-3 0 0 0,17-7-935 0 0,-29 11-70 0 0,1-1-1 0 0,-2-1 1 0 0,1 1 0 0 0,0-1-1 0 0,5-4 1 0 0,-5 3-881 0 0,4-3-5399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35 505 5983 0 0,'-2'2'464'0'0,"-23"21"-97"0"0,23-21 620 0 0,2-2-868 0 0,0 0 1 0 0,0 0-1 0 0,0 0 1 0 0,-1-1-1 0 0,1 1 1 0 0,0 0-1 0 0,0 0 1 0 0,0 1-1 0 0,-1-1 1 0 0,1 0-1 0 0,0 0 1 0 0,0 0-1 0 0,-1 0 1 0 0,1 0-1 0 0,0 0 1 0 0,0 0-1 0 0,0 0 1 0 0,-1 0-1 0 0,1 0 1 0 0,0 0-1 0 0,0 1 1 0 0,0-1-1 0 0,0 0 1 0 0,-1 0-1 0 0,1 0 1 0 0,0 0-1 0 0,0 0 1 0 0,0 1-1 0 0,0-1 1 0 0,0 0-1 0 0,0 0 1 0 0,0 0-1 0 0,-1 1 1 0 0,1-1-1 0 0,0 0 1 0 0,0 0-1 0 0,0 0 1 0 0,0 1-1 0 0,0-1 1 0 0,0 0-1 0 0,0 0 1 0 0,0 1-1 0 0,0-1 1 0 0,0 0-1 0 0,0 0 1 0 0,0 0-1 0 0,0 1 1 0 0,0-1-1 0 0,0 0 1 0 0,0 0-1 0 0,1 0 1 0 0,-1 1-1 0 0,0-1 1 0 0,0 0-1 0 0,5 9 3396 0 0,-3-7-4069 0 0,0-1 698 0 0,-1 0 0 0 0,1 0 0 0 0,0 0 0 0 0,0 0 1 0 0,0 0-1 0 0,0 0 0 0 0,0 0 0 0 0,0-1 0 0 0,0 1 0 0 0,0-1 0 0 0,0 1 0 0 0,0-1 0 0 0,3 0 1 0 0,28-2 655 0 0,-31 2-697 0 0,11-2 138 0 0,0-1 0 0 0,0 0 1 0 0,-1-1-1 0 0,1 0 0 0 0,20-11 0 0 0,56-38 302 0 0,-64 37-461 0 0,25-19 84 0 0,49-44 0 0 0,-57 44-98 0 0,-24 20-55 0 0,204-182 190 0 0,-265 242-246 0 0,1 2 0 0 0,2 2 0 0 0,2 1-1 0 0,-32 59 1 0 0,66-102 43 0 0,0 1 0 0 0,-4 15 0 0 0,6-9 0 0 0,2-13 0 0 0,1 0 0 0 0,0 0 0 0 0,-1 0 0 0 0,1 0 0 0 0,0 0 0 0 0,0 0 0 0 0,0 0 0 0 0,-1 0 0 0 0,1-1 0 0 0,0 1 0 0 0,0 0 0 0 0,0-1 0 0 0,0 1 0 0 0,0 0 0 0 0,0-1 0 0 0,1 0 0 0 0,-1 1 0 0 0,0-1 0 0 0,0 1 0 0 0,0-1 0 0 0,0 0 0 0 0,0 0 0 0 0,1 0 0 0 0,1 0 0 0 0,3 1 0 0 0,0-1 0 0 0,0 0 0 0 0,10-2 0 0 0,8-3 91 0 0,0-1-1 0 0,0 0 1 0 0,0-2 0 0 0,30-15-1 0 0,87-52 145 0 0,-73 37-195 0 0,43-26 9 0 0,-93 52-45 0 0,-1-1 0 0 0,0 0-1 0 0,28-31 1 0 0,-39 38-6 0 0,-1-1-1 0 0,-1 1 0 0 0,1-1 1 0 0,-1 0-1 0 0,0 0 1 0 0,5-13-1 0 0,-8 16-39 0 0,1 0 0 0 0,-1 0 0 0 0,0 0-1 0 0,-1 0 1 0 0,1 0 0 0 0,-1 0 0 0 0,0-1-1 0 0,0 1 1 0 0,0 0 0 0 0,0 0 0 0 0,-1 0 0 0 0,1 0-1 0 0,-1 0 1 0 0,0-1 0 0 0,-3-4 0 0 0,4 9 42 0 0,0-2-15 0 0,-1 0 1 0 0,1 0 0 0 0,-1 1-1 0 0,1-1 1 0 0,-1 1-1 0 0,0-1 1 0 0,0 1-1 0 0,0-1 1 0 0,0 1-1 0 0,0-1 1 0 0,-1-1-1 0 0,1 3 13 0 0,1-1-1 0 0,-1 1 1 0 0,1 0-1 0 0,-1-1 0 0 0,1 1 1 0 0,-1 0-1 0 0,1 0 0 0 0,-1-1 1 0 0,1 1-1 0 0,-1 0 0 0 0,0 0 1 0 0,1 0-1 0 0,-1 0 0 0 0,1 0 1 0 0,-1 0-1 0 0,0 0 0 0 0,1 0 1 0 0,-1 0-1 0 0,1 0 0 0 0,-1 0 1 0 0,0 0-1 0 0,1 0 1 0 0,-1 0-1 0 0,1 0 0 0 0,-1 1 1 0 0,1-1-1 0 0,-1 0 0 0 0,1 0 1 0 0,-1 1-1 0 0,1-1 0 0 0,-1 0 1 0 0,1 1-1 0 0,-1 0 0 0 0,0 0-13 0 0,-4 1-10 0 0,1 1 0 0 0,0 0 0 0 0,0 0 0 0 0,1 0 0 0 0,-1 1 0 0 0,1 0 1 0 0,-1-1-1 0 0,1 1 0 0 0,-4 8 0 0 0,-3 4-10 0 0,-8 22 0 0 0,8-17 12 0 0,-5 12 24 0 0,1 1 0 0 0,-10 37 0 0 0,18-51 0 0 0,2 0 0 0 0,0 0 0 0 0,1 0 0 0 0,1 1 0 0 0,1 24 0 0 0,2-40 0 0 0,-1 0 0 0 0,1-1 0 0 0,0 1 0 0 0,0 0 0 0 0,0-1 0 0 0,1 1 0 0 0,0-1 0 0 0,0 1 0 0 0,2 3 0 0 0,12 17 0 0 0,-6-18 0 0 0,-4-4 0 0 0,-3-1 30 0 0,0 0-1 0 0,1 0 1 0 0,0 0 0 0 0,-1-1-1 0 0,1 0 1 0 0,0 1-1 0 0,-1-2 1 0 0,1 1 0 0 0,0 0-1 0 0,0-1 1 0 0,0 1-1 0 0,0-1 1 0 0,0 0 0 0 0,0 0-1 0 0,0-1 1 0 0,-1 1-1 0 0,1-1 1 0 0,0 0 0 0 0,6-2-1 0 0,-8 3-32 0 0,-1-1 0 0 0,1 1 0 0 0,0-1 0 0 0,0 1 0 0 0,-1-1 0 0 0,1 0 0 0 0,-1 1 0 0 0,1-1 0 0 0,0 0 0 0 0,-1 0 0 0 0,1 0 1 0 0,-1 0-1 0 0,0-1 0 0 0,1 1 0 0 0,-1 0 0 0 0,2-2 0 0 0,-1-1-27 0 0,1 1-615 0 0,-1 1 0 0 0,0-1 0 0 0,0 0 0 0 0,0 0 0 0 0,0 0 0 0 0,1-4 1 0 0,1-4-6090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 4143 0 0,'-25'-4'201'0'0,"-22"-1"2062"0"0,41 5-589 0 0,0 1 1 0 0,1-1 0 0 0,-11 3 0 0 0,-19 8 4544 0 0,34-10-5453 0 0,-2 3-95 0 0,3-3-651 0 0,-1-1 0 0 0,1 0 1 0 0,0 0-1 0 0,-1 0 0 0 0,1 1 0 0 0,0-1 0 0 0,0 0 1 0 0,-1 0-1 0 0,1 1 0 0 0,0-1 0 0 0,0 0 1 0 0,0 1-1 0 0,-1-1 0 0 0,1 0 0 0 0,0 1 0 0 0,0-1 1 0 0,0 0-1 0 0,0 1 0 0 0,0-1 0 0 0,0 0 1 0 0,0 1-1 0 0,0-1 0 0 0,0 1 0 0 0,-1 1 18 0 0,1 0 0 0 0,0-1 0 0 0,0 1 0 0 0,1 0 0 0 0,-1 0 0 0 0,0-1 0 0 0,0 1 0 0 0,1 0 0 0 0,-1-1 0 0 0,1 1 0 0 0,0 0 0 0 0,-1-1 0 0 0,1 1 0 0 0,0-1 0 0 0,0 1 0 0 0,2 1 0 0 0,-1 1 1 0 0,1-1-1 0 0,0 0 1 0 0,1-1 0 0 0,-1 1 0 0 0,0 0 0 0 0,7 3-1 0 0,4 1 33 0 0,1-1 0 0 0,26 9 0 0 0,-40-14-62 0 0,135 29 7 0 0,-73-18-92 0 0,59 8-103 0 0,-110-17 135 0 0,17 8 28 0 0,-1-5 16 0 0,-23-4-1 0 0,15-2-75 0 0,-18 0 6 0 0,-2 2-100 0 0,-1 10 103 0 0,-7 0 14 0 0,-5 3 40 0 0,9-12 13 0 0,0-2 2 0 0,-6 4 6 0 0,-1 0 0 0 0,0 0 0 0 0,0-1 0 0 0,0 0 0 0 0,-18 3 0 0 0,12-3 17 0 0,-23 9 1 0 0,-4 5 95 0 0,0 3 1 0 0,1 1-1 0 0,-69 50 0 0 0,100-62-121 0 0,12-10-5 0 0,0 0 1 0 0,0 0-1 0 0,-1 1 0 0 0,1-1 1 0 0,0 0-1 0 0,0 1 1 0 0,-1-1-1 0 0,1 0 0 0 0,0 0 1 0 0,0 1-1 0 0,0-1 0 0 0,-1 0 1 0 0,1 1-1 0 0,0-1 0 0 0,0 0 1 0 0,0 1-1 0 0,0-1 0 0 0,0 1 1 0 0,0-1-1 0 0,0 0 0 0 0,0 1 1 0 0,0-1-1 0 0,0 0 0 0 0,0 1 1 0 0,0-1-1 0 0,0 0 0 0 0,0 1 0 0 0,2 0-111 0 0,1-1 0 0 0,-1 0 0 0 0,0 0-1 0 0,0 1 1 0 0,0-2 0 0 0,1 1 0 0 0,-1 0-1 0 0,0 0 1 0 0,0-1 0 0 0,1 1-1 0 0,-1-1 1 0 0,0 1 0 0 0,3-3 0 0 0,15-6-886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26 538 4143 0 0,'0'0'319'0'0,"-2"1"-210"0"0,-6 8 4853 0 0,6-8-4050 0 0,0 0-1 0 0,1 1 1 0 0,-1 0 0 0 0,1-1 0 0 0,-1 1 0 0 0,1 0-1 0 0,-2 3 1 0 0,2-3 632 0 0,2 3-1254 0 0,-1-4-272 0 0,0-1 0 0 0,0 0 0 0 0,0 0 0 0 0,0 1 0 0 0,0-1-1 0 0,0 0 1 0 0,0 0 0 0 0,0 1 0 0 0,0-1 0 0 0,0 0 0 0 0,0 0 0 0 0,0 1 0 0 0,0-1 0 0 0,0 0 0 0 0,1 0 0 0 0,-1 1 0 0 0,0-1 0 0 0,0 0 0 0 0,0 0-1 0 0,0 1 1 0 0,0-1 0 0 0,1 0 0 0 0,-1 0 0 0 0,0 0 0 0 0,0 1 0 0 0,0-1 0 0 0,1 0 0 0 0,-1 0 0 0 0,0 0 0 0 0,0 0 0 0 0,0 0 0 0 0,1 1 0 0 0,3 0 58 0 0,-1-1 1 0 0,0 1 0 0 0,1 0 0 0 0,-1-1 0 0 0,1 0 0 0 0,-1 0 0 0 0,1 0 0 0 0,-1 0-1 0 0,0-1 1 0 0,1 1 0 0 0,-1-1 0 0 0,1 0 0 0 0,-1 0 0 0 0,0 0 0 0 0,0 0-1 0 0,5-3 1 0 0,8-4 219 0 0,29-20 0 0 0,-33 21-173 0 0,50-38-28 0 0,-1-3 0 0 0,56-56 0 0 0,-42 21-15 0 0,-34 36 224 0 0,-33 40-205 0 0,-7 6-23 0 0,0-1-22 0 0,-1 2-54 0 0,0 0-1 0 0,1 0 1 0 0,-1 0-1 0 0,0 0 1 0 0,0-1-1 0 0,0 1 1 0 0,0 0-1 0 0,0 0 1 0 0,0 0-1 0 0,0 0 1 0 0,0 0-1 0 0,0 0 0 0 0,0-1 1 0 0,0 1-1 0 0,1 0 1 0 0,-1 0-1 0 0,0 0 1 0 0,0 0-1 0 0,0 0 1 0 0,0-1-1 0 0,0 1 1 0 0,0 0-1 0 0,0 0 0 0 0,0 0 1 0 0,0 0-1 0 0,0 0 1 0 0,0-1-1 0 0,0 1 1 0 0,0 0-1 0 0,-1 0 1 0 0,1 0-1 0 0,0 0 1 0 0,0 0-1 0 0,0 0 0 0 0,0-1 1 0 0,0 1-1 0 0,0 0 1 0 0,0 0-1 0 0,0 0 1 0 0,0 0-1 0 0,-1 0 1 0 0,-6 1-19 0 0,-7 5 7 0 0,9-2 12 0 0,0-1 0 0 0,1 1 0 0 0,-1 0 0 0 0,1 0 0 0 0,0 1 0 0 0,0-1 0 0 0,-6 9 0 0 0,-21 40 0 0 0,13-20 0 0 0,14-26 0 0 0,-10 15 0 0 0,1 1 0 0 0,1 0 0 0 0,0 1 0 0 0,-12 42 0 0 0,22-51 0 0 0,2-14 0 0 0,0 0 0 0 0,0 0 0 0 0,0-1 0 0 0,0 1 0 0 0,1 0 0 0 0,-1 0 0 0 0,0 0 0 0 0,0-1 0 0 0,1 1 0 0 0,-1 0 0 0 0,1 0 0 0 0,-1-1 0 0 0,1 1 0 0 0,-1 0 0 0 0,1 0 0 0 0,2 1 1 0 0,-1-1 0 0 0,0 1 0 0 0,1-1 0 0 0,-1 0 0 0 0,1 0 0 0 0,0 0 0 0 0,-1 0 0 0 0,1 0 0 0 0,0 0 0 0 0,0-1 0 0 0,-1 1 0 0 0,1-1 0 0 0,0 0-1 0 0,0 1 1 0 0,4-2 0 0 0,1 1 16 0 0,0-1-1 0 0,0 0 0 0 0,0 0 0 0 0,11-4 0 0 0,-4-1 21 0 0,0 0 0 0 0,0-1 0 0 0,0-1 0 0 0,22-16 1 0 0,52-46 156 0 0,-77 60-190 0 0,-6 5-4 0 0,249-224 64 0 0,-201 170-64 0 0,33-33 0 0 0,-82 90 2 0 0,-5 8-1 0 0,-4 8-16 0 0,-2-1 5 0 0,-1 0 0 0 0,-1-1 0 0 0,0 0 1 0 0,-10 12-1 0 0,-8 12-1 0 0,7-10 11 0 0,-29 32 0 0 0,26-35 0 0 0,-24 38 0 0 0,43-55 4 0 0,-1 0 0 0 0,1 0 0 0 0,1 0 0 0 0,-1 0-1 0 0,1 0 1 0 0,1 1 0 0 0,-1-1 0 0 0,1 1 0 0 0,0-1 0 0 0,0 1 0 0 0,1-1 0 0 0,0 1-1 0 0,0 0 1 0 0,0-1 0 0 0,1 1 0 0 0,0 0 0 0 0,0-1 0 0 0,1 1 0 0 0,2 5-1 0 0,-3-9-3 0 0,0 0 0 0 0,0 0-1 0 0,1 0 1 0 0,-1 0 0 0 0,1 0-1 0 0,-1-1 1 0 0,1 1-1 0 0,0 0 1 0 0,3 3 0 0 0,5 4-97 0 0,-1 1 80 0 0,2-1 17 0 0,1-4 0 0 0,-7-4-95 0 0,0-1 0 0 0,1 0 0 0 0,-1 0 0 0 0,0 0-1 0 0,1-1 1 0 0,-1 0 0 0 0,0 0 0 0 0,1 0 0 0 0,-1-1 0 0 0,0 1-1 0 0,0-1 1 0 0,7-3 0 0 0,1 0-355 0 0,-1 0 1 0 0,0-1-1 0 0,22-13 0 0 0,-21 10-682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 2303 0 0,'0'0'18642'0'0,"-8"-1"-18500"0"0,-1 0-130 0 0,0 2 20 0 0,-8 7-117 0 0,1 0-1 0 0,-27 18 0 0 0,31-19 57 0 0,-58 40-13 0 0,1 2 1 0 0,3 3 0 0 0,-62 64-1 0 0,124-113 40 0 0,-26 30 85 0 0,28-31-54 0 0,0 1-1 0 0,0 0 0 0 0,0 0 0 0 0,1 0 1 0 0,-1 0-1 0 0,1 0 0 0 0,-1 0 0 0 0,1 0 1 0 0,0 0-1 0 0,-1 5 0 0 0,2-7-20 0 0,0 0-1 0 0,0 0 1 0 0,0 0-1 0 0,0 0 1 0 0,0 0 0 0 0,0 0-1 0 0,0 0 1 0 0,1-1-1 0 0,-1 1 1 0 0,0 0-1 0 0,0 0 1 0 0,1 0 0 0 0,-1 0-1 0 0,0 0 1 0 0,1-1-1 0 0,-1 1 1 0 0,1 0-1 0 0,-1 0 1 0 0,1-1 0 0 0,0 1-1 0 0,-1 0 1 0 0,1-1-1 0 0,0 1 1 0 0,0 0 0 0 0,1 0 0 0 0,0 0 1 0 0,0 0 0 0 0,0 0-1 0 0,0-1 1 0 0,0 1 0 0 0,0 0-1 0 0,0-1 1 0 0,0 0 0 0 0,0 1-1 0 0,3-1 1 0 0,4 0 17 0 0,-1-1 0 0 0,1 0 0 0 0,17-3 1 0 0,-2-4-159 0 0,1 0 0 0 0,-2-2 0 0 0,1-1 0 0 0,-2 0 0 0 0,1-2 0 0 0,-1 0 0 0 0,36-31 0 0 0,-48 35 101 0 0,0 0 1 0 0,15-19 0 0 0,-24 27 707 0 0,-3 50-601 0 0,0 11-518 0 0,6-20-2745 0 0,0-29-3220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2303 0 0,'-2'1'167'0'0,"-18"12"1237"0"0,10-8 3638 0 0,1 2 0 0 0,-16 12 0 0 0,8-1-4875 0 0,16-16-154 0 0,-1 0-1 0 0,0 0 1 0 0,1 0-1 0 0,0 0 1 0 0,-1 0-1 0 0,1 0 1 0 0,0 0-1 0 0,0 1 1 0 0,0-1-1 0 0,0 0 1 0 0,1 1-1 0 0,-1-1 1 0 0,1 1-1 0 0,-1-1 1 0 0,1 4-1 0 0,-1 2 84 0 0,0 4-12 0 0,0-1 0 0 0,1 1 0 0 0,0-1 0 0 0,0 1 0 0 0,4 17 0 0 0,-3-25-84 0 0,0-1 0 0 0,0 1 0 0 0,0-1 0 0 0,0 1 0 0 0,0-1 0 0 0,1 0 0 0 0,1 4 0 0 0,1 0 0 0 0,4 9-3 0 0,-5-14 5 0 0,0-1 14 0 0,-2 0 25 0 0,0 1 1 0 0,1-1-1 0 0,-1 0 0 0 0,1 0 1 0 0,-1 0-1 0 0,1 0 1 0 0,-1 0-1 0 0,1 0 0 0 0,0 0 1 0 0,0-1-1 0 0,-1 1 1 0 0,1 0-1 0 0,0-1 0 0 0,0 0 1 0 0,0 1-1 0 0,0-1 0 0 0,-1 0 1 0 0,1 0-1 0 0,0 0 1 0 0,0 0-1 0 0,3-1 0 0 0,3 0 216 0 0,0-1 0 0 0,0 0 0 0 0,11-5 0 0 0,-16 6-219 0 0,7-4 184 0 0,0 0 1 0 0,9-6 0 0 0,19-9 193 0 0,-28 16-370 0 0,0 0 0 0 0,-1-1 0 0 0,0 1 0 0 0,0-2-1 0 0,0 1 1 0 0,-1-1 0 0 0,0-1 0 0 0,9-7 0 0 0,-16 12-43 0 0,0 1 0 0 0,0 0-1 0 0,0-1 1 0 0,0 1 0 0 0,0-1-1 0 0,0 0 1 0 0,0 1 0 0 0,-1-1-1 0 0,1 0 1 0 0,-1 1 0 0 0,1-1-1 0 0,-1 0 1 0 0,1 0 0 0 0,-1 1-1 0 0,0-1 1 0 0,0 0 0 0 0,0 0-1 0 0,0 0 1 0 0,0 1 0 0 0,0-1 0 0 0,-1 0-1 0 0,1 0 1 0 0,-1 0 0 0 0,1 1-1 0 0,-1-1 1 0 0,1 0 0 0 0,-1 1-1 0 0,0-1 1 0 0,0 1 0 0 0,0-1-1 0 0,0 1 1 0 0,0-1 0 0 0,0 1-1 0 0,-2-2 1 0 0,-1-1 0 0 0,0 0 0 0 0,1 1 0 0 0,-1-1-1 0 0,-1 1 1 0 0,1 0 0 0 0,0 1 0 0 0,-1-1 0 0 0,1 1 0 0 0,-1-1-1 0 0,0 2 1 0 0,-5-3 0 0 0,-13 0-126 0 0,0 1 0 0 0,0 1 1 0 0,0 1-1 0 0,-25 2 0 0 0,8 0-1819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 2759 0 0,'20'-15'17006'0'0,"-21"17"-16866"0"0,-39 98 736 0 0,19-44-851 0 0,-46 87 0 0 0,51-115-43 0 0,-43 78 57 0 0,49-85-116 0 0,1 0 1 0 0,-14 45 0 0 0,23-64-53 0 0,-1 2-68 0 0,0-4 164 0 0,1 1 1 0 0,0-1-1 0 0,0 0 1 0 0,0 1-1 0 0,0-1 1 0 0,-1 0-1 0 0,1 0 1 0 0,0 1-1 0 0,0-1 1 0 0,0 0-1 0 0,0 1 1 0 0,0-1-1 0 0,0 0 1 0 0,0 1-1 0 0,0-1 1 0 0,0 0-1 0 0,0 1 1 0 0,0-1-1 0 0,0 0 1 0 0,0 1-1 0 0,0-1 1 0 0,0 0-1 0 0,0 0 1 0 0,0 1-1 0 0,0-1 1 0 0,1 0-1 0 0,-1 1 1 0 0,0-1-1 0 0,0 0 1 0 0,0 0-1 0 0,1 1 1 0 0,3 0-344 0 0,0 0 0 0 0,0 0 1 0 0,0 0-1 0 0,0-1 1 0 0,0 1-1 0 0,0-1 1 0 0,0 0-1 0 0,6-1 1 0 0,5-2-5471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61 10135 0 0,'0'-1'778'0'0,"2"-1"-638"0"0,3-16 213 0 0,-4 16-29 0 0,0 0 1 0 0,-1 0-1 0 0,1 1 1 0 0,0-1-1 0 0,0 0 0 0 0,0 0 1 0 0,1 0-1 0 0,0-1 1 0 0,1-1 420 0 0,-2 2 461 0 0,1 1-717 0 0,17-11-77 0 0,-17 10 107 0 0,0 2-225 0 0,-1 0-249 0 0,-1 0 1 0 0,0 0-1 0 0,1 0 0 0 0,-1 0 0 0 0,1 0 1 0 0,-1 0-1 0 0,0 0 0 0 0,1 0 0 0 0,-1 0 0 0 0,0 0 1 0 0,1 0-1 0 0,-1 0 0 0 0,1 0 0 0 0,-1 0 0 0 0,0 0 1 0 0,1 1-1 0 0,-1-1 0 0 0,0 0 0 0 0,1 0 1 0 0,-1 0-1 0 0,0 1 0 0 0,0-1 0 0 0,1 0 0 0 0,-1 0 1 0 0,0 1-1 0 0,1-1 0 0 0,2 12 502 0 0,-3-3-421 0 0,-1-1 0 0 0,1 0-1 0 0,-2 0 1 0 0,1 0 0 0 0,-1 0-1 0 0,0 0 1 0 0,-5 11 0 0 0,-2 11 100 0 0,-45 150 266 0 0,1-5 55 0 0,20-79-405 0 0,22-70-202 0 0,2 1 1 0 0,0 0-1 0 0,-7 47 1 0 0,16-61-368 0 0,0-10-369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0,'0'0'2958'0'0,"2"1"-1842"0"0,13 8-373 0 0,0-2 1 0 0,0 0-1 0 0,1 0 1 0 0,0-2 0 0 0,0 0-1 0 0,19 3 1 0 0,-12-4-290 0 0,-1-1 1 0 0,0-1 0 0 0,1-1 0 0 0,27-2-1 0 0,29-11-329 0 0,-47 6-508 0 0,-24 4-631 0 0,-1 0 0 0 0,1 0 1 0 0,10-6-1 0 0,-5 2-521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15319 0 0,'0'0'1386'0'0,"-1"2"-1044"0"0,-9 66 2273 0 0,6-47-2537 0 0,-1-1-1 0 0,0 0 1 0 0,-2 0-1 0 0,0-1 1 0 0,-19 34-1 0 0,13-29-54 0 0,-16 26-104 0 0,28-48-555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 4143 0 0,'0'0'319'0'0,"-2"-1"-210"0"0,-29-10 15301 0 0,42 4-14793 0 0,-4 4-680 0 0,1-1 0 0 0,-1 1 0 0 0,1 1 0 0 0,0-1 0 0 0,0 1 0 0 0,0 1 0 0 0,0-1 0 0 0,0 2 0 0 0,12-1 1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81 10591 0 0,'0'0'964'0'0,"-2"0"-794"0"0,-6-5 5682 0 0,8 4-5252 0 0,0-1 0 0 0,0 1 0 0 0,0-1 0 0 0,0 0 0 0 0,1 1 0 0 0,-1-1 0 0 0,1 1 1 0 0,-1-1-1 0 0,2-2 0 0 0,11-11 1334 0 0,-6 10-2601 0 0,0-1 0 0 0,14-7 0 0 0,-5 4-102 0 0,-1-1-1062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3223 0 0,'1'1'447'0'0,"7"6"666"0"0,-6-5 294 0 0,1-1 58 0 0,2 1-759 0 0,-1 0-1 0 0,1 0 1 0 0,0 0-1 0 0,0 0 1 0 0,0-1-1 0 0,0 0 1 0 0,7 1-1 0 0,-5-3-232 0 0,0 0 0 0 0,0 0 0 0 0,-1 0-1 0 0,1-1 1 0 0,-1 0 0 0 0,1 0-1 0 0,-1-1 1 0 0,0 0 0 0 0,0 0 0 0 0,8-5-1 0 0,10-8 310 0 0,25-22-1 0 0,-27 20-512 0 0,21-15-30 0 0,84-70 139 0 0,-90 71-186 0 0,42-50-1 0 0,-13 4 541 0 0,-64 76-679 0 0,-3 4-59 0 0,0 0-1 0 0,0 0 1 0 0,1 1-1 0 0,-2-1 1 0 0,1 0-1 0 0,0 0 0 0 0,0 0 1 0 0,-1 0-1 0 0,-1 2 1 0 0,-3 3-19 0 0,-114 176 14 0 0,112-172 11 0 0,1 0 0 0 0,1 1 0 0 0,0 0 0 0 0,0 1 0 0 0,1-1 0 0 0,1 1 0 0 0,-6 25 0 0 0,10-25 0 0 0,4-1 0 0 0,6-2 0 0 0,-5-7 21 0 0,0 0-1 0 0,1 0 1 0 0,-1 0 0 0 0,1-1-1 0 0,0 0 1 0 0,-1 0 0 0 0,1-1-1 0 0,0 1 1 0 0,0-1 0 0 0,0-1-1 0 0,0 1 1 0 0,0-1 0 0 0,0 0-1 0 0,1 0 1 0 0,-1-1-1 0 0,0 0 1 0 0,10-2 0 0 0,-3-1 8 0 0,0 0 0 0 0,0 0 0 0 0,-1-2 1 0 0,0 1-1 0 0,0-1 0 0 0,0-1 0 0 0,11-9 0 0 0,1-2-24 0 0,-1-2-1 0 0,23-25 0 0 0,38-51-5 0 0,-32 35 0 0 0,-25 31-41 0 0,35-51 0 0 0,-52 64 28 0 0,0-1 0 0 0,-1 0 0 0 0,-1 0 0 0 0,0 0 0 0 0,8-34 0 0 0,-13 43-1 0 0,-3 8-57 0 0,-1 1-582 0 0,-1 0 639 0 0,1 1-1 0 0,0-1 1 0 0,-1 1-1 0 0,1 0 1 0 0,0-1-1 0 0,0 1 1 0 0,0 0-1 0 0,-1 0 1 0 0,1 0-1 0 0,0 0 1 0 0,0 0-1 0 0,0 0 1 0 0,0 0-1 0 0,-1 2 1 0 0,-13 18 12 0 0,-92 183-349 0 0,98-183 351 0 0,1 0 0 0 0,-9 38-1 0 0,15-49 4 0 0,0 0 1 0 0,1 0-1 0 0,0 0 0 0 0,1 0 0 0 0,0 0 1 0 0,1 0-1 0 0,0 0 0 0 0,2 13 0 0 0,-1-20 22 0 0,-1 1 1 0 0,0 0-1 0 0,1-1 0 0 0,0 0 0 0 0,0 1 0 0 0,0-1 0 0 0,0 0 1 0 0,0 0-1 0 0,1 0 0 0 0,3 3 0 0 0,0 0 42 0 0,1 0 0 0 0,15 10 0 0 0,-17-14-39 0 0,-1 1 1 0 0,2-1-1 0 0,-1 0 0 0 0,0-1 1 0 0,0 1-1 0 0,1-1 0 0 0,-1 0 1 0 0,0 0-1 0 0,1 0 0 0 0,-1-1 1 0 0,7 0-1 0 0,9-1 117 0 0,31-6 0 0 0,-46 6-149 0 0,1-1-1 0 0,-1 1 1 0 0,0-1 0 0 0,0 0-1 0 0,0-1 1 0 0,0 0 0 0 0,0 0-1 0 0,8-5 1 0 0,-12 7-820 0 0,-1-1-267 0 0,8-8-47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34 4607 0 0,'4'-2'189'0'0,"35"-19"866"0"0,-11 11 8588 0 0,-28 14-9475 0 0,-1 0 1 0 0,0 0-1 0 0,0 0 1 0 0,0 0-1 0 0,0 0 1 0 0,-1 0-1 0 0,1 0 1 0 0,-1 0-1 0 0,0 0 1 0 0,0-1-1 0 0,-1 1 1 0 0,1-1-1 0 0,-5 5 1 0 0,-2 2 27 0 0,-1 0 0 0 0,-20 15 1 0 0,1-6-153 0 0,-1-1 0 0 0,-1-1 0 0 0,-65 25 0 0 0,11-5-47 0 0,-98 43-253 0 0,114-45-253 0 0,65-33 395 0 0,1 1 84 0 0,-5 8-195 0 0,7-9 511 0 0,1 0-222 0 0,2 0-40 0 0,-1 1-1 0 0,1-1 0 0 0,0 1 1 0 0,0-1-1 0 0,0 0 1 0 0,0 0-1 0 0,0 1 0 0 0,0-2 1 0 0,1 1-1 0 0,-1 0 1 0 0,1 0-1 0 0,-1-1 0 0 0,1 1 1 0 0,0-1-1 0 0,0 0 1 0 0,-1 0-1 0 0,5 1 0 0 0,8 2 144 0 0,0 0-1 0 0,19 1 1 0 0,-18-3-40 0 0,45 4 509 0 0,0-2 0 0 0,91-7 0 0 0,-67 0 88 0 0,47 6 58 0 0,-110 0-750 0 0,-1 0 1 0 0,1 1 0 0 0,40 14-1 0 0,-50-13-32 0 0,-3 1-21 0 0,-7-5-81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4 619 2759 0 0,'-3'3'15330'0'0,"15"-5"-12744"0"0,9-4-4768 0 0,-10 2 3624 0 0,4-3-1281 0 0,1-1 1 0 0,-2-1-1 0 0,1-1 0 0 0,-1 0 0 0 0,0 0 0 0 0,18-20 1 0 0,67-83 204 0 0,-50 53-227 0 0,-27 33 62 0 0,-2-2 1 0 0,23-40 0 0 0,-24 36-77 0 0,-18 32-186 0 0,-2 2 52 0 0,1 0-1 0 0,-1 0 1 0 0,0 1 0 0 0,0-1 0 0 0,0 0 0 0 0,1 0-1 0 0,-1 0 1 0 0,0 0 0 0 0,-1 0 0 0 0,0 1-1 0 0,-4 4-20 0 0,-20 26-9 0 0,2 2 1 0 0,0 0-1 0 0,-33 69 0 0 0,55-98 39 0 0,0 0 0 0 0,0 0 0 0 0,1 0 0 0 0,-1 0 0 0 0,1 0 0 0 0,0 1 0 0 0,0-1 0 0 0,1 0 0 0 0,0 7 0 0 0,3 0 0 0 0,0-9 18 0 0,0 1-1 0 0,0 0 1 0 0,0-1-1 0 0,1 0 1 0 0,-1 0 0 0 0,1 0-1 0 0,0 0 1 0 0,0-1-1 0 0,0 1 1 0 0,0-1-1 0 0,0 0 1 0 0,0 0 0 0 0,7 2-1 0 0,-1-1 34 0 0,0-1 0 0 0,-1 0 0 0 0,1 0 0 0 0,0-1 0 0 0,13 1 0 0 0,-15-3-10 0 0,0 0 0 0 0,0 0 1 0 0,0-1-1 0 0,-1 0 0 0 0,1 0 0 0 0,-1 0 0 0 0,1-1 0 0 0,-1 0 0 0 0,11-7 0 0 0,7-6 45 0 0,26-21-1 0 0,-42 31-64 0 0,44-36 6 0 0,58-57 0 0 0,-82 69-23 0 0,-2-1 0 0 0,0-2-1 0 0,24-41 1 0 0,30-47 60 0 0,-72 109-77 0 0,-4 3-58 0 0,-5 8-22 0 0,-22 22-102 0 0,11-12 146 0 0,1 2 0 0 0,-11 13-1 0 0,6-4 21 0 0,1 0-1 0 0,1 1 1 0 0,1 0 0 0 0,0 1-1 0 0,-13 41 1 0 0,19-47 29 0 0,2 0 0 0 0,0 1 0 0 0,1-1 0 0 0,1 1 0 0 0,0 0 0 0 0,2 0 0 0 0,0-1 0 0 0,0 1 0 0 0,6 29 0 0 0,-5-38 1 0 0,1 7 12 0 0,1-1 0 0 0,0 0 0 0 0,7 17 0 0 0,-2-15 0 0 0,-3-12-13 0 0,-1-2-2 0 0,6 6-13 0 0,2-3-90 0 0,-9-5-69 0 0,0 1 0 0 0,1-1 1 0 0,-1-1-1 0 0,0 1 0 0 0,1 0 0 0 0,-1-1 0 0 0,0 1 0 0 0,0-1 0 0 0,0 0 1 0 0,1 0-1 0 0,-1 0 0 0 0,0-1 0 0 0,0 1 0 0 0,0-1 0 0 0,-1 1 0 0 0,1-1 0 0 0,0 0 1 0 0,-1 0-1 0 0,4-4 0 0 0,6-5-1117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91 4607 0 0,'0'0'354'0'0,"-3"7"-109"0"0,2-3 2451 0 0,-4 13 2345 0 0,-3 30 0 0 0,5 19-445 0 0,11 68-3717 0 0,-2-54-207 0 0,-5-46-279 0 0,8-43-70 0 0,0-4-137 0 0,12-19-1 0 0,6-9-1 0 0,15-9-168 0 0,2 3 0 0 0,2 1 0 0 0,2 2 1 0 0,2 3-1 0 0,2 1 0 0 0,111-63 0 0 0,-137 92-1199 0 0,-14 9-6319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13503 0 0,'0'0'1224'0'0,"-2"1"-1008"0"0,-35 19 275 0 0,1 2 0 0 0,-43 33-1 0 0,68-47-480 0 0,2 0-1 0 0,-1 1 1 0 0,1 1-1 0 0,1-1 1 0 0,0 2-1 0 0,0-1 1 0 0,1 1-1 0 0,-9 17 1 0 0,15-27 0 0 0,1 0 1 0 0,0 0 0 0 0,0 0 0 0 0,-1 0-1 0 0,1 0 1 0 0,0 0 0 0 0,0 0 0 0 0,0 0-1 0 0,0 0 1 0 0,0 0 0 0 0,0 0 0 0 0,1 0-1 0 0,-1 0 1 0 0,0 0 0 0 0,0 0 0 0 0,1-1 0 0 0,-1 1-1 0 0,1 0 1 0 0,-1 0 0 0 0,0 0 0 0 0,2 1-1 0 0,12 12 92 0 0,-10-11-18 0 0,0-1 0 0 0,0 0-1 0 0,0 0 1 0 0,1 0 0 0 0,-1-1 0 0 0,1 0-1 0 0,-1 1 1 0 0,0-2 0 0 0,1 1 0 0 0,0 0-1 0 0,6-1 1 0 0,7 0 664 0 0,29-5-1 0 0,-21 2-13 0 0,3 1 197 0 0,34-8 0 0 0,-60 9-865 0 0,0 0-1 0 0,0-1 1 0 0,0 1-1 0 0,0 0 0 0 0,0-1 1 0 0,0 0-1 0 0,-1 1 1 0 0,1-1-1 0 0,-1 0 1 0 0,4-4-1 0 0,-4 4 6 0 0,17-36 154 0 0,-18 33-207 0 0,0 0-1 0 0,0 0 1 0 0,0-1-1 0 0,-1 1 1 0 0,0 0-1 0 0,0 0 1 0 0,0-1-1 0 0,0 1 1 0 0,-1 0-1 0 0,0 0 1 0 0,0 0-1 0 0,-1 0 1 0 0,-2-7-1 0 0,2 8-20 0 0,1 1-1 0 0,-1 0 0 0 0,0 0 0 0 0,0 0 0 0 0,0 0 0 0 0,0 1 0 0 0,-1-1 0 0 0,1 0 1 0 0,-1 1-1 0 0,0-1 0 0 0,1 1 0 0 0,-1 0 0 0 0,0 0 0 0 0,0 0 0 0 0,-1 1 1 0 0,1-1-1 0 0,0 1 0 0 0,0 0 0 0 0,-1-1 0 0 0,-3 1 0 0 0,2 0-67 0 0,0 0-1 0 0,0 0 0 0 0,0 1 1 0 0,0-1-1 0 0,0 1 1 0 0,1 1-1 0 0,-1-1 0 0 0,0 1 1 0 0,-7 1-1 0 0,-1-2-1141 0 0,0 0-1303 0 0,2 1 1269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 5527 0 0,'0'-2'9827'0'0,"0"-5"-8826"0"0,0 5 401 0 0,-1 3-1136 0 0,-9 13-43 0 0,0-1 0 0 0,0 1 0 0 0,2 0 0 0 0,0 1-1 0 0,0 0 1 0 0,-6 22 0 0 0,-16 48-50 0 0,-1 5-131 0 0,-74 153-1 0 0,46-121-143 0 0,49-102 464 0 0,5-11-1521 0 0,0 0-4960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27 10135 0 0,'0'0'464'0'0,"0"-3"-9"0"0,1 0-367 0 0,-5-18 7843 0 0,4 21-7811 0 0,-10 16 1198 0 0,-9 22-1620 0 0,-36 136 907 0 0,16-41-284 0 0,-3-7-303 0 0,-41 106 28 0 0,50-171-65 0 0,24-47 8 0 0,1 1 0 0 0,1-1 0 0 0,0 1 0 0 0,-6 22 0 0 0,14-26-173 0 0,10-13-4166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13039 0 0,'3'0'598'0'0,"45"-3"697"0"0,63-12 0 0 0,96-34 3375 0 0,-99 21-3185 0 0,5-7-2778 0 0,-111 35 331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3223 0 0,'-1'2'240'0'0,"-8"9"2457"0"0,1 1 0 0 0,1 0 0 0 0,0 0-1 0 0,1 1 1 0 0,-8 23 0 0 0,-1 10-3190 0 0,-24 82 647 0 0,35-114-140 0 0,3-3-166 0 0,0-9-648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7367 0 0,'1'-2'3622'0'0,"-1"-1"-2818"0"0,0 1 0 0 0,1-1 0 0 0,0 1 1 0 0,-1-1-1 0 0,1 1 0 0 0,0 0 0 0 0,0-1 1 0 0,1 1-1 0 0,-1 0 0 0 0,0 0 0 0 0,1-1 1 0 0,2-2-1 0 0,17-12-349 0 0,-14 11-446 0 0,19-11-112 0 0,-25 17-65 0 0,1-1 1 0 0,-1 1 0 0 0,1-1 0 0 0,0 1-1 0 0,-1 0 1 0 0,1-1 0 0 0,-1 1 0 0 0,1 0-1 0 0,0 0 1 0 0,-1 0 0 0 0,4 0 0 0 0,-2 1-1116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9671 0 0,'0'0'1048'0'0,"8"-12"1576"0"0,2-1 512 0 0,2-2 96 0 0,3 0 16 0 0,0 0-2832 0 0,0 0-560 0 0,0 2-112 0 0,0 0-32 0 0,-4-1-1024 0 0,2 3-200 0 0,-1-2-48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0 572 8751 0 0,'0'0'3895'0'0,"1"2"-2259"0"0,-1 1-1232 0 0,0 0-1 0 0,1 0 1 0 0,-1-1 0 0 0,1 1-1 0 0,0 0 1 0 0,-1-1 0 0 0,2 1 0 0 0,-1 0-1 0 0,3 4 1 0 0,-3-6-283 0 0,0 0 1 0 0,0 0-1 0 0,1 0 0 0 0,-1 1 0 0 0,0-1 1 0 0,1 0-1 0 0,-1-1 0 0 0,1 1 0 0 0,0 0 1 0 0,-1 0-1 0 0,1-1 0 0 0,0 1 1 0 0,-1-1-1 0 0,1 1 0 0 0,0-1 0 0 0,0 0 1 0 0,-1 0-1 0 0,4 0 0 0 0,1 0-30 0 0,-1 0-1 0 0,1 0 0 0 0,-1-1 1 0 0,0 0-1 0 0,1 0 0 0 0,-1-1 0 0 0,0 1 1 0 0,0-1-1 0 0,0 0 0 0 0,0 0 1 0 0,0-1-1 0 0,7-5 0 0 0,4-3 26 0 0,0-2 0 0 0,16-16 0 0 0,-2 2 9 0 0,12-13-43 0 0,53-63-1 0 0,-17 17-83 0 0,-62 69 2 0 0,58-63 0 0 0,-80 87-53 0 0,-46 58 42 0 0,-18 51-57 0 0,58-92 69 0 0,1 0 0 0 0,0 1 0 0 0,-6 27 0 0 0,10-15-54 0 0,9-24 29 0 0,-1-12 22 0 0,0 1 0 0 0,0-1 0 0 0,-1 0 0 0 0,2 0-1 0 0,-1 0 1 0 0,0 0 0 0 0,0 1 0 0 0,0-2 0 0 0,0 1 0 0 0,1 0 0 0 0,-1 0 0 0 0,0 0 0 0 0,1 0 0 0 0,-1-1 0 0 0,1 1 0 0 0,-1-1-1 0 0,1 1 1 0 0,-1-1 0 0 0,1 0 0 0 0,-1 1 0 0 0,1-1 0 0 0,-1 0 0 0 0,1 0 0 0 0,-1 0 0 0 0,1 0 0 0 0,0 0 0 0 0,-1-1 0 0 0,1 1 0 0 0,-1 0-1 0 0,1-1 1 0 0,-1 1 0 0 0,3-2 0 0 0,6-2-13 0 0,-1 0 0 0 0,0-1 0 0 0,16-10 0 0 0,-19 11 13 0 0,30-20 17 0 0,60-53 0 0 0,25-39 30 0 0,-2 9 13 0 0,-10 9-57 0 0,-86 75-54 0 0,-1-2-1 0 0,28-37 1 0 0,-50 62 51 0 0,0 0 0 0 0,-1 0 1 0 0,1 0-1 0 0,0 0 0 0 0,0 0 1 0 0,0 0-1 0 0,0 0 0 0 0,0 0 1 0 0,0 0-1 0 0,0 0 0 0 0,0 0 1 0 0,0 0-1 0 0,0 0 0 0 0,-1 0 1 0 0,1 0-1 0 0,0 0 0 0 0,0 0 1 0 0,0 0-1 0 0,0 0 0 0 0,0 0 1 0 0,0 0-1 0 0,0 0 0 0 0,0 0 1 0 0,0 0-1 0 0,0 0 0 0 0,-1 0 1 0 0,1 0-1 0 0,0 0 1 0 0,0 0-1 0 0,0 0 0 0 0,0 0 1 0 0,0 0-1 0 0,0 0 0 0 0,0-1 1 0 0,0 1-1 0 0,0 0 0 0 0,0 0 1 0 0,0 0-1 0 0,0 0 0 0 0,0 0 1 0 0,0 0-1 0 0,0 0 0 0 0,0 0 1 0 0,0 0-1 0 0,0 0 0 0 0,0-1 1 0 0,0 1-1 0 0,0 0 0 0 0,0 0 1 0 0,0 0-1 0 0,0 0 0 0 0,0 0 1 0 0,-17 8-13 0 0,-20 14 22 0 0,21-11-15 0 0,0 0 0 0 0,1 2 0 0 0,0 0-1 0 0,1 0 1 0 0,1 1 0 0 0,0 1 0 0 0,1 1 0 0 0,0-1-1 0 0,-18 35 1 0 0,26-41 4 0 0,0 1 0 0 0,1 0 0 0 0,0 0-1 0 0,0 1 1 0 0,1-1 0 0 0,0 0 0 0 0,1 1 0 0 0,1-1-1 0 0,0 21 1 0 0,2-10-5 0 0,0 0 0 0 0,2 0 0 0 0,11 39 0 0 0,-10-45 8 0 0,1-1 0 0 0,0 0 0 0 0,1 0 0 0 0,0 0 0 0 0,16 21 0 0 0,-14-24 0 0 0,3 1 0 0 0,-8-10 0 0 0,0-2 0 0 0,11 7 9 0 0,-10-7 12 0 0,2-1 3 0 0,19 0-3 0 0,-23 1-100 0 0,-1 0 0 0 0,1 0 0 0 0,-1-1 0 0 0,1 1 0 0 0,-1-1 0 0 0,1 1 0 0 0,-1-1 0 0 0,1 0 0 0 0,-1 0 0 0 0,1 0 0 0 0,-1-1 0 0 0,0 1 1 0 0,0-1-1 0 0,0 1 0 0 0,0-1 0 0 0,0 1 0 0 0,0-1 0 0 0,3-4 0 0 0,6-5-1232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 14479 0 0,'-2'0'663'0'0,"-42"17"385"0"0,43-17-824 0 0,0 0 0 0 0,1 0 0 0 0,-1 1-1 0 0,0-1 1 0 0,1 0 0 0 0,-1 1 0 0 0,0-1 0 0 0,1 0 0 0 0,-1 1 0 0 0,1-1-1 0 0,-1 1 1 0 0,1-1 0 0 0,-1 1 0 0 0,1-1 0 0 0,-1 1 0 0 0,1-1 0 0 0,-1 1 0 0 0,1-1-1 0 0,0 1 1 0 0,-1 0 0 0 0,1 0 0 0 0,-1 5-509 0 0,0-4 584 0 0,25 0 384 0 0,6 0-338 0 0,42-10-70 0 0,118-31 1 0 0,7-1 7 0 0,-180 38-504 0 0,-1 0-1 0 0,1 1 1 0 0,0 1-1 0 0,0 1 1 0 0,0 0-1 0 0,18 5 1 0 0,-32-6-537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7367 0 0,'-11'4'12392'0'0,"13"-5"-12013"0"0,59-4 717 0 0,45-6 308 0 0,-86 7-1372 0 0,296-45 593 0 0,-289 46-720 0 0,55 1 0 0 0,-72 2 60 0 0,0 1 0 0 0,0 1 0 0 0,0 0 1 0 0,0 0-1 0 0,0 1 0 0 0,-1 0 0 0 0,1 0 0 0 0,13 8 0 0 0,-21-10-213 0 0,6 0-856 0 0,-6 0 975 0 0,-1-1-1 0 0,0 0 1 0 0,0 1 0 0 0,0-1-1 0 0,1 0 1 0 0,-1 0-1 0 0,0 0 1 0 0,0 0-1 0 0,1 0 1 0 0,-1 0 0 0 0,0 0-1 0 0,0 0 1 0 0,1-1-1 0 0,-1 1 1 0 0,2-1 0 0 0,-2 1-88 0 0,0-1 9 0 0,0 1 0 0 0,0 0-1 0 0,0-1 1 0 0,0 1-1 0 0,0-1 1 0 0,0 0 0 0 0,0 1-1 0 0,0-1 1 0 0,0 0-1 0 0,0 1 1 0 0,0-1-1 0 0,-1 0 1 0 0,1 0 0 0 0,0 0-1 0 0,0 1 1 0 0,-1-1-1 0 0,1 0 1 0 0,0-2 0 0 0,0-6-1690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11 2303 0 0,'4'-11'14600'0'0,"-17"41"-13481"0"0,4-13-902 0 0,-40 119 467 0 0,-13 28-304 0 0,20-80-204 0 0,-99 146 0 0 0,83-142-176 0 0,-58 79 64 0 0,102-150-49 0 0,-77 85 109 0 0,90-101-7 0 0,16-14 77 0 0,-9 8-196 0 0,23-26-94 0 0,-18 20 137 0 0,0-1 0 0 0,0 1 0 0 0,1 1 0 0 0,1 0 1 0 0,-1 1-1 0 0,2 0 0 0 0,-1 1 0 0 0,1 1 0 0 0,0 0 0 0 0,1 0 0 0 0,0 2 0 0 0,0 0 0 0 0,0 1 0 0 0,21-4 0 0 0,245-26 1086 0 0,-274 33-1109 0 0,14 0 67 0 0,1 0 0 0 0,26 3 0 0 0,-22 2-45 0 0,-21-2-26 0 0,10 3-4 0 0,-4 1-25 0 0,-2 2-54 0 0,-7-7-65 0 0,0-1 0 0 0,0 1 1 0 0,-1 0-1 0 0,1 0 0 0 0,0-1 0 0 0,0 1 0 0 0,0-1 0 0 0,0 0 0 0 0,0 1 0 0 0,0-1 1 0 0,0 0-1 0 0,0 0 0 0 0,0 0 0 0 0,0-1 0 0 0,0 1 0 0 0,0 0 0 0 0,0-1 0 0 0,0 1 1 0 0,0-1-1 0 0,0 0 0 0 0,2-1 0 0 0,-2 1-223 0 0,0 0 0 0 0,1 0 0 0 0,-1 0 0 0 0,0-1 0 0 0,0 1 0 0 0,3-4 0 0 0,8-5-973 0 0,12 1-644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17215 0 0,'0'0'1566'0'0,"3"1"-1290"0"0,1-1-223 0 0,1 0 0 0 0,-1 0 0 0 0,1-1 0 0 0,0 1 0 0 0,-1-1 0 0 0,1 0 0 0 0,6-2 0 0 0,36-15 1622 0 0,-28 10-967 0 0,285-128 3362 0 0,-260 109-4032 0 0,-39 24-104 0 0,-1 0 0 0 0,0-1 1 0 0,1 1-1 0 0,-2-1 0 0 0,1 0 0 0 0,0 0 1 0 0,2-5-1 0 0,-5 7-165 0 0,-1 2 193 0 0,0-1 0 0 0,0 1-1 0 0,0-1 1 0 0,-1 0 0 0 0,1 1-1 0 0,0-1 1 0 0,0 1 0 0 0,0-1 0 0 0,-1 0-1 0 0,1 1 1 0 0,0-1 0 0 0,-1 1-1 0 0,1-1 1 0 0,0 1 0 0 0,-1-1 0 0 0,1 1-1 0 0,-1 0 1 0 0,1-1 0 0 0,-1 1-1 0 0,1-1 1 0 0,-1 1 0 0 0,1 0-1 0 0,-1 0 1 0 0,1-1 0 0 0,-1 1 0 0 0,1 0-1 0 0,-1 0 1 0 0,0-1 0 0 0,1 1-1 0 0,-1 0 1 0 0,1 0 0 0 0,-1 0 0 0 0,0 0-1 0 0,0 0 1 0 0,-23 2-826 0 0,1 4 468 0 0,1 1 0 0 0,0 1 0 0 0,0 1 0 0 0,1 1 0 0 0,0 1-1 0 0,0 0 1 0 0,-23 19 0 0 0,14-6 385 0 0,1 1 1 0 0,1 1-1 0 0,-42 50 0 0 0,57-61 91 0 0,1 1 0 0 0,1 0 0 0 0,-12 24 0 0 0,19-32-39 0 0,1-1 0 0 0,-1 1-1 0 0,2 0 1 0 0,-1 0 0 0 0,1 0 0 0 0,1 1-1 0 0,-1-1 1 0 0,1 0 0 0 0,1 1-1 0 0,0 11 1 0 0,0-16-40 0 0,0-1-1 0 0,1 1 1 0 0,-1-1-1 0 0,1 0 1 0 0,0 1-1 0 0,0-1 1 0 0,1 0-1 0 0,-1 0 1 0 0,1 0-1 0 0,-1 0 1 0 0,1 0-1 0 0,0 0 1 0 0,0 0-1 0 0,0 0 1 0 0,5 4-1 0 0,-3-4 107 0 0,0 0 1 0 0,0-1-1 0 0,0 1 1 0 0,0-1-1 0 0,1 0 0 0 0,-1 0 1 0 0,1 0-1 0 0,-1 0 0 0 0,1-1 1 0 0,5 1-1 0 0,2 0-273 0 0,0-1 0 0 0,0 0 0 0 0,17-1 0 0 0,30-6-5360 0 0,-21 0-1161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7831 0 0,'1'2'7364'0'0,"4"6"-6979"0"0,-2 1-1 0 0,1 0 1 0 0,-1-1-1 0 0,0 2 0 0 0,-1-1 1 0 0,0 0-1 0 0,0 0 1 0 0,-1 1-1 0 0,0-1 0 0 0,-2 19 1 0 0,-1 6 192 0 0,-11 56 1 0 0,6-58-359 0 0,-1 0 0 0 0,-2-1 0 0 0,-20 44-1 0 0,-52 84-137 0 0,72-144-133 0 0,8-8-644 0 0,2-4-1074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7 614 2303 0 0,'0'6'75'0'0,"0"0"-267"0"0,-7 24 16229 0 0,23-35-13607 0 0,17-16-2773 0 0,65-67 1913 0 0,-58 50-1076 0 0,-25 24-421 0 0,134-116 1183 0 0,-137 121-1260 0 0,-4 3-5 0 0,-1 0 1 0 0,1-1-1 0 0,-1 0 1 0 0,0 0-1 0 0,0-1 1 0 0,5-9-1 0 0,-6 9 24 0 0,-5 5 57 0 0,0-4 6 0 0,-12 11-11 0 0,6-1-65 0 0,-1 0 0 0 0,1 1 0 0 0,0 0 0 0 0,0 0 1 0 0,0 1-1 0 0,1-1 0 0 0,-1 1 0 0 0,-5 9 0 0 0,1-1 9 0 0,0 1 1 0 0,-8 19-1 0 0,4-5-2 0 0,-2 3-45 0 0,-13 38 1 0 0,25-61 34 0 0,1 0 1 0 0,0 1 0 0 0,0-1-1 0 0,1 1 1 0 0,0 0-1 0 0,0 0 1 0 0,1-1 0 0 0,0 1-1 0 0,2 16 1 0 0,-1-23 8 0 0,-1 0 0 0 0,1 0 0 0 0,-1 0 0 0 0,1 0 0 0 0,0 0 0 0 0,-1 0 0 0 0,1 0 0 0 0,0-1 0 0 0,0 1 0 0 0,1 0 0 0 0,-1 0 0 0 0,0-1 0 0 0,0 1 0 0 0,1-1 0 0 0,-1 1 0 0 0,1-1 0 0 0,0 1 0 0 0,-1-1 0 0 0,1 0 0 0 0,0 0 0 0 0,0 0 0 0 0,3 2 0 0 0,0-2 27 0 0,0 0-1 0 0,1 0 1 0 0,-1 0 0 0 0,1-1 0 0 0,-1 0 0 0 0,0 0 0 0 0,10-1-1 0 0,11-2 28 0 0,-1-2-1 0 0,0-1 0 0 0,-1-1 0 0 0,1-1 0 0 0,-1 0 1 0 0,-1-2-1 0 0,0-1 0 0 0,38-24 0 0 0,-53 29-72 0 0,0 0 0 0 0,-1 0 0 0 0,0-1 0 0 0,0 0 0 0 0,0 0 0 0 0,-1 0 0 0 0,6-9 0 0 0,33-61-211 0 0,-26 41 124 0 0,59-117-255 0 0,-45 84 102 0 0,44-68-1 0 0,-57 110 240 0 0,-19 25 143 0 0,-1 5-258 0 0,-7 17 71 0 0,-1-1 0 0 0,-14 28 0 0 0,12-27 48 0 0,0 2 0 0 0,-9 28 0 0 0,9-15 8 0 0,-13 44 0 0 0,-15 106 0 0 0,34-158 5 0 0,1-14 4 0 0,1 0 0 0 0,1 0 0 0 0,0 0 0 0 0,1 0 0 0 0,0 0 0 0 0,4 23 0 0 0,0-16 113 0 0,2-1 0 0 0,7 20 0 0 0,-10-32-66 0 0,0 0 0 0 0,1 0-1 0 0,0-1 1 0 0,0 1-1 0 0,0-1 1 0 0,1 0 0 0 0,-1 0-1 0 0,10 8 1 0 0,-10-12-16 0 0,0 1 0 0 0,0-1 0 0 0,0 0 0 0 0,0 0 0 0 0,0-1 0 0 0,1 1 1 0 0,-1-1-1 0 0,0 0 0 0 0,1 0 0 0 0,-1 0 0 0 0,7 0 0 0 0,-10-1-36 0 0,0 0 0 0 0,0 0 1 0 0,0 0-1 0 0,0 0 0 0 0,0-1 0 0 0,-1 1 0 0 0,1 0 0 0 0,0 0 1 0 0,0 0-1 0 0,0-1 0 0 0,0 1 0 0 0,-1-1 0 0 0,1 1 0 0 0,0 0 1 0 0,0-1-1 0 0,-1 1 0 0 0,2-2 0 0 0,1 0 1 0 0,12-8-171 0 0,0 1-1 0 0,-1-2 1 0 0,0 0 0 0 0,18-19-1 0 0,-17 15-92 0 0,-11 10-347 0 0,1 0 0 0 0,-1 0 0 0 0,0-1 1 0 0,-1 0-1 0 0,1 0 0 0 0,-1 0 0 0 0,4-12 0 0 0,1-4-1208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6:5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10135 0 0,'0'0'9907'0'0,"-1"2"-9246"0"0,-4 8-701 0 0,0 0-1 0 0,-1-1 1 0 0,0 0-1 0 0,-1 0 1 0 0,-11 12-1 0 0,-45 39-62 0 0,42-42 159 0 0,-35 40 0 0 0,55-57 249 0 0,0 1-152 0 0,1-1-122 0 0,0 0 0 0 0,0 0 0 0 0,0 0 0 0 0,0 0 0 0 0,0 0 0 0 0,0 0 0 0 0,0 0 0 0 0,1 0 0 0 0,-1 0 0 0 0,0-1 0 0 0,0 1 0 0 0,1 0 0 0 0,-1 0 0 0 0,0 0 0 0 0,1 0 0 0 0,-1 0 0 0 0,1-1 0 0 0,-1 1 0 0 0,1 0 0 0 0,0 0 0 0 0,-1-1 0 0 0,2 2 0 0 0,0 0 3 0 0,1-1 0 0 0,-1 0 0 0 0,0 0 0 0 0,0 0 0 0 0,1 0 0 0 0,-1 0 0 0 0,0 0 0 0 0,5 0 0 0 0,3 1 35 0 0,1-1 0 0 0,-1 0 0 0 0,15-1 0 0 0,-5-2-20 0 0,1 0 0 0 0,-1-1 1 0 0,0-1-1 0 0,0-1 0 0 0,-1-1 1 0 0,32-13-1 0 0,-32 11 10 0 0,-16 7-35 0 0,1 0-1 0 0,0 0 0 0 0,-1 0 0 0 0,1-1 0 0 0,-1 0 1 0 0,1 0-1 0 0,-1 0 0 0 0,0 0 0 0 0,0 0 0 0 0,0-1 1 0 0,0 1-1 0 0,0-1 0 0 0,3-4 0 0 0,-5 6-20 0 0,0 0 0 0 0,0 0-1 0 0,0-1 1 0 0,0 1 0 0 0,0 0-1 0 0,0-1 1 0 0,-1 1 0 0 0,1-1-1 0 0,0 1 1 0 0,-1-1 0 0 0,1 0 0 0 0,-1 1-1 0 0,0-1 1 0 0,1 1 0 0 0,-1-1-1 0 0,0 0 1 0 0,0 1 0 0 0,0-1 0 0 0,0 0-1 0 0,0 1 1 0 0,-1-1 0 0 0,1-2-1 0 0,-2-2 11 0 0,2 3-7 0 0,0 0-1 0 0,-1 0 1 0 0,0 0 0 0 0,1 0-1 0 0,-1 0 1 0 0,0 0 0 0 0,-1 0-1 0 0,1 1 1 0 0,0-1 0 0 0,-1 0 0 0 0,1 1-1 0 0,-1-1 1 0 0,0 1 0 0 0,0-1-1 0 0,0 1 1 0 0,0 0 0 0 0,-3-2-1 0 0,1 1 3 0 0,0 0 0 0 0,-1 1 0 0 0,1-1 0 0 0,-1 1 0 0 0,1 0 0 0 0,-1 1 0 0 0,0-1 0 0 0,1 1-1 0 0,-1 0 1 0 0,-5-1 0 0 0,-3 1-166 0 0,0 1 0 0 0,-13 1 0 0 0,5-1-207 0 0,19 0-246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10623 0 0,'0'0'3036'0'0,"0"3"-2953"0"0,-7 19 323 0 0,-2 0-1 0 0,-14 28 1 0 0,9-19 116 0 0,-4 3-70 0 0,-1-1 0 0 0,-2 0 0 0 0,0-2 0 0 0,-34 37 0 0 0,30-35-412 0 0,-35 62 1 0 0,25-38-40 0 0,30-50-3 0 0,2-3-7 0 0,1 0 0 0 0,0 0-1 0 0,0 0 1 0 0,-3 8 0 0 0,4-10-247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97 424 3223 0 0,'-2'2'240'0'0,"-4"5"-25"0"0,0 0 0 0 0,-1-1 0 0 0,-13 9 0 0 0,13-10 652 0 0,1-1 1 0 0,0-1-1 0 0,-1 1 1 0 0,0-1-1 0 0,-10 3 2136 0 0,16-6-2929 0 0,1-1 0 0 0,0 1 0 0 0,-1-1 0 0 0,1 1-1 0 0,-1-1 1 0 0,1 1 0 0 0,0-1 0 0 0,0 1 0 0 0,-1-1 0 0 0,1 1-1 0 0,0-1 1 0 0,0 1 0 0 0,0-1 0 0 0,0 1 0 0 0,-1-1-1 0 0,1 0 1 0 0,0 1 0 0 0,0-1 0 0 0,0 1 0 0 0,0-2 0 0 0,0-11 454 0 0,1 0-249 0 0,1 1-1 0 0,0 0 1 0 0,1-1-1 0 0,0 1 1 0 0,1 0-1 0 0,6-13 1 0 0,3-13-92 0 0,-7 22-178 0 0,0-1 0 0 0,1 1 0 0 0,1 1 0 0 0,0-1 0 0 0,1 1 0 0 0,1 1-1 0 0,0 0 1 0 0,15-15 0 0 0,-10 14-2 0 0,0 1 0 0 0,1 0 0 0 0,1 1 0 0 0,0 1 0 0 0,0 1-1 0 0,30-15 1 0 0,-18 14 224 0 0,0 1 0 0 0,1 1-1 0 0,1 1 1 0 0,0 1 0 0 0,0 2-1 0 0,0 2 1 0 0,0 0 0 0 0,1 3-1 0 0,0 0 1 0 0,-1 2 0 0 0,1 1-1 0 0,-1 2 1 0 0,59 14 0 0 0,-80-16-134 0 0,-1 1 1 0 0,1 1-1 0 0,-1 0 1 0 0,0 0 0 0 0,15 9-1 0 0,-20-10-48 0 0,1 1 0 0 0,-1-1-1 0 0,0 1 1 0 0,0 0 0 0 0,0 0-1 0 0,0 1 1 0 0,-1-1 0 0 0,0 1-1 0 0,0-1 1 0 0,5 11 0 0 0,-7-12-29 0 0,-1-1 1 0 0,1 0-1 0 0,-1 1 0 0 0,0-1 1 0 0,0 0-1 0 0,0 1 1 0 0,0-1-1 0 0,0 1 0 0 0,0-1 1 0 0,-1 0-1 0 0,1 1 1 0 0,-1-1-1 0 0,0 0 0 0 0,0 3 1 0 0,0-4-4 0 0,-1 5 40 0 0,-1-1 0 0 0,0 1 0 0 0,0-1 0 0 0,-1 1 0 0 0,0-1 0 0 0,0 0 0 0 0,0-1 1 0 0,0 1-1 0 0,-1-1 0 0 0,1 0 0 0 0,-9 6 0 0 0,-8 4 140 0 0,-32 17-1 0 0,-113 42-94 0 0,0 0-36 0 0,140-58-255 0 0,0 0 1 0 0,1 2-1 0 0,1 1 0 0 0,-35 32 0 0 0,54-43 306 0 0,3-4-1649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79 1839 0 0,'0'0'83'0'0,"-2"0"-6"0"0,-26 1 1066 0 0,-7 12 13428 0 0,35-13-14313 0 0,9 3 1738 0 0,21-2-2117 0 0,-7-6 529 0 0,0-1 1 0 0,37-14-1 0 0,-21 6-230 0 0,41-16-552 0 0,-48 15-2134 0 0,-20 8 1020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59 6911 0 0,'0'0'528'0'0,"-1"1"-80"0"0,-7 13 1891 0 0,1 0 0 0 0,-8 25 0 0 0,11-24-1982 0 0,0 1 0 0 0,1 0 1 0 0,0-1-1 0 0,1 1 0 0 0,1 0 0 0 0,1 1 1 0 0,0-1-1 0 0,4 26 0 0 0,-1-15-237 0 0,-1 0 0 0 0,-1-1 0 0 0,-2 1 0 0 0,-7 50 0 0 0,7-70-120 0 0,1-4 0 0 0,0-1 0 0 0,-1 0 0 0 0,1 1 0 0 0,-1-1 0 0 0,0 0 0 0 0,1 1 0 0 0,-1-1 0 0 0,0 0 0 0 0,-1 0 0 0 0,1 0 0 0 0,0 0 0 0 0,-2 3 0 0 0,-4 3 1426 0 0,8-11-1052 0 0,2-8-245 0 0,0-1 1 0 0,1 1-1 0 0,0 0 0 0 0,1 1 0 0 0,0-1 0 0 0,1 1 1 0 0,0 0-1 0 0,1 0 0 0 0,7-9 0 0 0,2 1-47 0 0,0 1 0 0 0,0 0 0 0 0,33-24 0 0 0,55-34 50 0 0,33-26 108 0 0,-40 36-35 0 0,-62 43-479 0 0,37-29-1 0 0,-70 49-143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341 130 6911 0 0,'0'-2'315'0'0,"4"-75"988"0"0,-3 43 7874 0 0,-1 34-9143 0 0,0-1 0 0 0,-1 0 1 0 0,1 0-1 0 0,0 1 0 0 0,0-1 1 0 0,0 0-1 0 0,-1 0 0 0 0,1 1 1 0 0,0-1-1 0 0,-1 0 0 0 0,1 1 0 0 0,0-1 1 0 0,-1 0-1 0 0,1 1 0 0 0,-1-1 1 0 0,1 1-1 0 0,-1-1 0 0 0,0 1 1 0 0,1-1-1 0 0,-1 1 0 0 0,1-1 0 0 0,-1 1 1 0 0,0 0-1 0 0,1-1 0 0 0,-1 1 1 0 0,0 0-1 0 0,0-1 0 0 0,1 1 0 0 0,-1 0 1 0 0,0 0-1 0 0,0 0 0 0 0,1 0 1 0 0,-1 0-1 0 0,0 0 0 0 0,-1 0 1 0 0,0-1-1 0 0,-1 1 0 0 0,1 1 1 0 0,0-1-1 0 0,-1 0 1 0 0,1 0-1 0 0,0 1 1 0 0,-1 0-1 0 0,1-1 0 0 0,0 1 1 0 0,-4 2-1 0 0,-31 22-60 0 0,0 2 1 0 0,-49 49-1 0 0,56-49 9 0 0,16-15-21 0 0,-1 1-19 0 0,0 0 0 0 0,2 1 0 0 0,-24 30 0 0 0,35-41 57 0 0,0 0 0 0 0,1-1 0 0 0,-1 1 0 0 0,1 0 0 0 0,0 0 0 0 0,0 0 0 0 0,0 0 0 0 0,0 4 0 0 0,2 5 0 0 0,0-10 0 0 0,0 0 0 0 0,0-1 0 0 0,1 1 0 0 0,-1 0 0 0 0,1-1 0 0 0,0 1 0 0 0,-1-1 0 0 0,1 1 0 0 0,0-1 0 0 0,0 0 0 0 0,-1 0 0 0 0,1 0 0 0 0,0 0 0 0 0,0 0 0 0 0,1 0 0 0 0,-1 0 0 0 0,0-1 0 0 0,0 1 0 0 0,0-1 0 0 0,3 1 0 0 0,2 0 0 0 0,0 0 0 0 0,0-1 0 0 0,0 0 0 0 0,14-1 0 0 0,-6-1 13 0 0,-1-1 0 0 0,0 0 0 0 0,0-1 0 0 0,0-1 0 0 0,14-6 0 0 0,74-47 112 0 0,-100 56 191 0 0,-12 8-140 0 0,6-4-135 0 0,-1 1 0 0 0,1 0-1 0 0,0 0 1 0 0,0 1 0 0 0,-6 6 0 0 0,-21 32 22 0 0,30-40-139 0 0,19-2-11723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11519 0 0,'0'0'2534'0'0,"-2"1"-1093"0"0,-3 2-974 0 0,1 1 0 0 0,0 0 0 0 0,-1 0 0 0 0,2 1 0 0 0,-1-1 0 0 0,0 1 0 0 0,-5 9-1 0 0,-19 42-334 0 0,14-26 237 0 0,-65 126 780 0 0,-74 142-413 0 0,109-224-789 0 0,26-46-520 0 0,1 1 1 0 0,2 0-1 0 0,-14 38 0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10135 0 0,'0'0'919'0'0,"-1"2"-759"0"0,-9 16 848 0 0,2 0 0 0 0,1 1 0 0 0,0 0 1 0 0,-5 24-1 0 0,-12 83 3185 0 0,20-103-4120 0 0,3-15 11 0 0,0 0 1 0 0,1 0 0 0 0,0 0 0 0 0,0 1-1 0 0,1-1 1 0 0,3 16 0 0 0,-4-23-71 0 0,1 0 1 0 0,-1 1 0 0 0,1-1-1 0 0,-1 1 1 0 0,1-1 0 0 0,-1 0-1 0 0,1 1 1 0 0,0-1-1 0 0,0 0 1 0 0,0 0 0 0 0,0 0-1 0 0,0 1 1 0 0,0-1 0 0 0,0 0-1 0 0,0 0 1 0 0,0 0-1 0 0,0-1 1 0 0,1 1 0 0 0,-1 0-1 0 0,0 0 1 0 0,1-1 0 0 0,-1 1-1 0 0,0-1 1 0 0,1 1 0 0 0,-1-1-1 0 0,1 1 1 0 0,-1-1-1 0 0,1 0 1 0 0,-1 0 0 0 0,1 0-1 0 0,-1 0 1 0 0,1 0 0 0 0,1 0-1 0 0,2-1 54 0 0,0 1-1 0 0,0-1 1 0 0,0 0-1 0 0,0 0 1 0 0,0 0-1 0 0,0-1 1 0 0,0 0-1 0 0,0 0 1 0 0,-1 0-1 0 0,1 0 1 0 0,-1-1-1 0 0,0 0 1 0 0,5-4 0 0 0,6-5 185 0 0,0-2 1 0 0,14-17-1 0 0,-11 11-139 0 0,-7 7-123 0 0,0 0 1 0 0,-1 0-1 0 0,-1-1 0 0 0,10-20 0 0 0,2-6-2370 0 0,-17 31 1384 0 0,5-8-6315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3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456 300 10567 0 0,'0'0'482'0'0,"2"1"-8"0"0,18 5-286 0 0,-3-1 2952 0 0,25 4-1 0 0,-38-9-2846 0 0,0 0 0 0 0,1 0 0 0 0,-1-1 0 0 0,0 0 0 0 0,0 0 1 0 0,0 0-1 0 0,0 0 0 0 0,0-1 0 0 0,0 0 0 0 0,-1 1 0 0 0,7-5 0 0 0,-2 1-99 0 0,-1-1-1 0 0,1 0 1 0 0,-1 0 0 0 0,0 0-1 0 0,-1-1 1 0 0,9-11 0 0 0,0-3 24 0 0,14-24 1 0 0,-20 30-157 0 0,-1-1-1 0 0,11-28 0 0 0,-17 39-60 0 0,0-1 0 0 0,-1 1 0 0 0,1-1 0 0 0,-1 0 0 0 0,-1 1-1 0 0,1-1 1 0 0,-1 0 0 0 0,0 0 0 0 0,0 1 0 0 0,-1-1-1 0 0,1 0 1 0 0,-3-6 0 0 0,3 10-9 0 0,-1 0-1 0 0,0 1 1 0 0,0-1 0 0 0,1 0-1 0 0,-1 1 1 0 0,0-1-1 0 0,0 1 1 0 0,-1-1 0 0 0,1 1-1 0 0,0 0 1 0 0,0 0-1 0 0,-1-1 1 0 0,1 1-1 0 0,-1 0 1 0 0,1 0 0 0 0,-1 0-1 0 0,1 0 1 0 0,-1 1-1 0 0,1-1 1 0 0,-1 0 0 0 0,0 1-1 0 0,1-1 1 0 0,-1 1-1 0 0,0-1 1 0 0,0 1 0 0 0,0 0-1 0 0,1 0 1 0 0,-1 0-1 0 0,0 0 1 0 0,-3 0 0 0 0,-3 1-60 0 0,0 0 1 0 0,0 1 0 0 0,0 0 0 0 0,0 0-1 0 0,-10 5 1 0 0,-16 8-280 0 0,-64 40-1 0 0,65-34 203 0 0,-42 25-30 0 0,-69 57-1 0 0,101-68 200 0 0,1 2 0 0 0,-64 75-1 0 0,105-112-21 0 0,-33 46 98 0 0,32-42-86 0 0,-1 0 0 0 0,1 0 1 0 0,0 0-1 0 0,0 1 1 0 0,0-1-1 0 0,0 1 0 0 0,1 0 1 0 0,0-1-1 0 0,-1 8 1 0 0,2-11-15 0 0,0 0 1 0 0,0 1-1 0 0,0-1 1 0 0,0 0-1 0 0,0 1 1 0 0,0-1-1 0 0,1 0 0 0 0,-1 0 1 0 0,0 1-1 0 0,1-1 1 0 0,-1 0-1 0 0,1 0 1 0 0,-1 0-1 0 0,1 1 1 0 0,0-1-1 0 0,-1 0 1 0 0,1 0-1 0 0,0 0 1 0 0,0 0-1 0 0,1 1 1 0 0,0-1-1 0 0,0 1 0 0 0,0-1 0 0 0,-1 0 0 0 0,1-1 0 0 0,0 1 0 0 0,0 0 0 0 0,0-1 0 0 0,0 1 0 0 0,1-1 0 0 0,-1 1 0 0 0,3-1 0 0 0,5 0 11 0 0,0 0 0 0 0,0-1-1 0 0,0 0 1 0 0,12-4-1 0 0,16-4 72 0 0,-1-3-1 0 0,0 0 1 0 0,61-31-1 0 0,96-70 805 0 0,-183 106-845 0 0,12-7 110 0 0,0-1 0 0 0,-1 0 0 0 0,22-23-1 0 0,-80 61-203 0 0,22-10 42 0 0,1 1-1 0 0,1 0 1 0 0,0 1-1 0 0,1 0 1 0 0,1 1 0 0 0,-13 25-1 0 0,21-35-149 0 0,-1 0 0 0 0,1 1 0 0 0,0-1 0 0 0,1 0 0 0 0,-1 1 0 0 0,1 0 0 0 0,0-1-1 0 0,1 1 1 0 0,0 0 0 0 0,0-1 0 0 0,2 11 0 0 0,-2-14-15 0 0,0 0 0 0 0,1-1-1 0 0,0 1 1 0 0,0 0 0 0 0,0-1 0 0 0,0 1 0 0 0,0 0-1 0 0,0-1 1 0 0,0 0 0 0 0,1 1 0 0 0,0-1-1 0 0,-1 0 1 0 0,1 0 0 0 0,0 1 0 0 0,0-1-1 0 0,0-1 1 0 0,0 1 0 0 0,0 0 0 0 0,1-1 0 0 0,-1 1-1 0 0,0-1 1 0 0,1 1 0 0 0,-1-1 0 0 0,1 0-1 0 0,0 0 1 0 0,-1 0 0 0 0,1-1 0 0 0,0 1-1 0 0,5 0 1 0 0,9 0-6924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5063 0 0,'2'2'232'0'0,"34"13"-1046"0"0,-24-11 2532 0 0,-1 0 0 0 0,1-1 1 0 0,12 1-1 0 0,-15-3-122 0 0,0 0 1 0 0,0-1-1 0 0,0 0 0 0 0,16-3 1 0 0,-18 2-1309 0 0,1-1 1 0 0,0 0 0 0 0,9-4 0 0 0,16-7-51 0 0,76-34 1095 0 0,-93 39-1165 0 0,-1-1 0 0 0,0 0 0 0 0,0-1 1 0 0,20-18-1 0 0,-31 25-168 0 0,-3 2 0 0 0,1 0 0 0 0,-1 0 0 0 0,0 0 0 0 0,0 0 0 0 0,0 0 0 0 0,0 0 0 0 0,0-1 0 0 0,0 1 0 0 0,0 0 0 0 0,0-1 0 0 0,-1 1 0 0 0,1-1 0 0 0,0-1 0 0 0,5-10 0 0 0,-3 1 0 0 0,-5 1 0 0 0,-2 0 0 0 0,2 9-1 0 0,0 1 0 0 0,1 0 0 0 0,-1 0 0 0 0,0-1 0 0 0,0 1 0 0 0,0 0 0 0 0,0 1 1 0 0,0-1-1 0 0,0 0 0 0 0,0 1 0 0 0,0-1 0 0 0,0 1 0 0 0,0-1 0 0 0,0 1 0 0 0,-1 0 0 0 0,1 0 0 0 0,0 0 0 0 0,0 0 0 0 0,0 0 0 0 0,0 1 0 0 0,-3 0 0 0 0,-4 1-7 0 0,1 0 1 0 0,-1 1-1 0 0,1 0 0 0 0,-8 4 0 0 0,-6 5-6 0 0,1 0 0 0 0,1 1 1 0 0,0 2-1 0 0,0 0 0 0 0,-25 25 0 0 0,19-13-8 0 0,1 2 1 0 0,-39 57-1 0 0,57-76 19 0 0,1 1-1 0 0,0 0 0 0 0,1 0 1 0 0,0 1-1 0 0,0-1 1 0 0,1 1-1 0 0,1 0 1 0 0,-2 13-1 0 0,4-20 3 0 0,0-1 0 0 0,1 0 0 0 0,0 1-1 0 0,0-1 1 0 0,0 1 0 0 0,1-1 0 0 0,-1 0 0 0 0,1 1-1 0 0,0-1 1 0 0,0 0 0 0 0,0 0 0 0 0,1 0 0 0 0,0 0 0 0 0,0 0-1 0 0,0 0 1 0 0,0 0 0 0 0,0 0 0 0 0,1-1 0 0 0,-1 1-1 0 0,1-1 1 0 0,0 0 0 0 0,0 0 0 0 0,1 0 0 0 0,-1 0 0 0 0,0 0-1 0 0,5 2 1 0 0,-2-2-32 0 0,0 0 0 0 0,0 0 1 0 0,0-1-1 0 0,1 0 0 0 0,-1 0 0 0 0,1 0 0 0 0,0-1 0 0 0,-1 0 0 0 0,1 0 1 0 0,0-1-1 0 0,0 1 0 0 0,0-1 0 0 0,9-2 0 0 0,0-1-75 0 0,0 0 0 0 0,0-1 0 0 0,0-1 0 0 0,21-9 0 0 0,-28 10-580 0 0,-1-1 0 0 0,0 0 0 0 0,9-7 0 0 0,-6 4-1516 0 0,0 0-4024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0 874 4607 0 0,'0'0'1627'0'0,"1"2"-344"0"0,-1-1-941 0 0,0 0 1 0 0,0 0 0 0 0,0-1 0 0 0,1 1 0 0 0,-1 0-1 0 0,0-1 1 0 0,0 1 0 0 0,1 0 0 0 0,-1-1-1 0 0,1 1 1 0 0,-1 0 0 0 0,1-1 0 0 0,-1 1 0 0 0,1-1-1 0 0,-1 1 1 0 0,1-1 0 0 0,-1 1 0 0 0,1-1-1 0 0,-1 1 1 0 0,1-1 0 0 0,0 1 0 0 0,-1-1 0 0 0,1 0-1 0 0,0 1 1 0 0,0-1 0 0 0,0 0 0 0 0,1 0-179 0 0,0 0 1 0 0,-1 0 0 0 0,1 0-1 0 0,-1 0 1 0 0,1 0 0 0 0,0-1-1 0 0,-1 1 1 0 0,1 0 0 0 0,0-1-1 0 0,-1 0 1 0 0,3-1 0 0 0,3-1-181 0 0,0-1 1 0 0,-1-1-1 0 0,0 1 0 0 0,10-11 1 0 0,333-365 1174 0 0,-218 232-1133 0 0,-116 131-25 0 0,46-50 31 0 0,68-99-1 0 0,-119 150-35 0 0,1 0-26 0 0,25-29 0 0 0,-43 55 13 0 0,1-1 1 0 0,1 2-1 0 0,-1-1 0 0 0,-4 15 0 0 0,-3 6-27 0 0,-63 169 44 0 0,59-148 0 0 0,3-7 3 0 0,1 1 0 0 0,3 0-1 0 0,-6 72 1 0 0,15-98 97 0 0,1-1 0 0 0,1 1 0 0 0,0-1 0 0 0,2 0 0 0 0,0 0 1 0 0,1 0-1 0 0,1 0 0 0 0,1 0 0 0 0,1-1 0 0 0,12 25 0 0 0,-16-39 0 0 0,10 12-190 0 0,-11-15 40 0 0,0 0-144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6911 0 0,'0'0'2352'0'0,"2"0"-534"0"0,5-2-527 0 0,0 0-600 0 0,0 0-1 0 0,0 1 1 0 0,1-1 0 0 0,-1 2 0 0 0,14-1 0 0 0,-19 1-217 0 0,1 1-250 0 0,7 2-16 0 0,-8-2-69 0 0,1 0-38 0 0,10 1 50 0 0,0-1-1 0 0,0 0 1 0 0,0 0-1 0 0,1-1 1 0 0,-1-1 0 0 0,0-1-1 0 0,15-3 1 0 0,95-27 95 0 0,-88 21-257 0 0,-1 0-1224 0 0,-1-2-1 0 0,31-17 1 0 0,-37 16-4467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5 351 8951 0 0,'0'0'808'0'0,"0"3"-664"0"0,-2 7-32 0 0,0 1 2794 0 0,4-19 2134 0 0,2-6-4480 0 0,4-2-285 0 0,1 0 1 0 0,1 0-1 0 0,0 1 1 0 0,1 0-1 0 0,18-18 1 0 0,-23 26-163 0 0,88-85 785 0 0,-62 63-698 0 0,-19 17-181 0 0,50-44 106 0 0,-54 49-239 0 0,0 0 1 0 0,1 1 0 0 0,0 0-1 0 0,20-9 1 0 0,-25 13-661 0 0,3-1 737 0 0,-3 5-3407 0 0,6 3 1296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65 13159 0 0,'0'0'1187'0'0,"-2"2"-974"0"0,0 2-40 0 0,0 0-1 0 0,0 1 0 0 0,0-1 1 0 0,0 0-1 0 0,1 1 0 0 0,-1-1 1 0 0,1 1-1 0 0,0 0 1 0 0,1-1-1 0 0,-1 9 0 0 0,1-10-65 0 0,0 0-1 0 0,0 1 1 0 0,1-1-1 0 0,-1 0 1 0 0,1 0-1 0 0,0 1 1 0 0,0-1-1 0 0,0 0 1 0 0,0 0-1 0 0,1 0 1 0 0,-1 0-1 0 0,1 0 1 0 0,0-1-1 0 0,-1 1 1 0 0,1 0-1 0 0,3 2 1 0 0,-3-4-46 0 0,0 0 0 0 0,0 1 1 0 0,0-2-1 0 0,0 1 0 0 0,1 0 0 0 0,-1 0 1 0 0,0-1-1 0 0,0 1 0 0 0,1-1 0 0 0,-1 0 1 0 0,0 1-1 0 0,0-1 0 0 0,1 0 0 0 0,-1 0 1 0 0,0-1-1 0 0,1 1 0 0 0,1-1 0 0 0,1 0 32 0 0,10-1 51 0 0,0 0 0 0 0,0-2 1 0 0,0 0-1 0 0,24-11 0 0 0,55-30 49 0 0,-89 43-189 0 0,2-2-31 0 0,0 0 0 0 0,0-1 1 0 0,0 0-1 0 0,8-7 0 0 0,-12 9-87 0 0,0 0 1 0 0,0 0 0 0 0,-1 0 0 0 0,1-1 0 0 0,-1 1-1 0 0,0-1 1 0 0,1 1 0 0 0,-2-1 0 0 0,1 0-1 0 0,1-3 1 0 0,-3 6 71 0 0,0 0-1 0 0,1 0 1 0 0,-1 0-1 0 0,0 0 1 0 0,0 0-1 0 0,0 0 1 0 0,0 0 0 0 0,-1 1-1 0 0,1-1 1 0 0,0 0-1 0 0,0 0 1 0 0,0 0-1 0 0,-1 0 1 0 0,1 0-1 0 0,-1 1 1 0 0,1-1-1 0 0,0 0 1 0 0,-1 0 0 0 0,1 1-1 0 0,-1-1 1 0 0,0 0-1 0 0,1 0 1 0 0,-1 1-1 0 0,1-1 1 0 0,-1 1-1 0 0,0-1 1 0 0,0 1-1 0 0,0-1 1 0 0,-22-10-279 0 0,19 10 253 0 0,-1 0-1 0 0,0 0 1 0 0,0 0-1 0 0,0 1 1 0 0,0 0-1 0 0,1 0 1 0 0,-1 0-1 0 0,0 0 1 0 0,0 1 0 0 0,0 0-1 0 0,0 0 1 0 0,1 0-1 0 0,-1 1 1 0 0,-7 2-1 0 0,-3 4-120 0 0,0 0-1 0 0,-26 19 1 0 0,19-11 200 0 0,0 0 24 0 0,1 1 1 0 0,1 1-1 0 0,1 1 0 0 0,0 0 0 0 0,2 2 1 0 0,-18 25-1 0 0,33-44-1 0 0,0 1 0 0 0,1 0-1 0 0,-1-1 1 0 0,0 1 0 0 0,1 0 0 0 0,0 0-1 0 0,-1 0 1 0 0,1 0 0 0 0,0 0 0 0 0,1 0 0 0 0,-1 1-1 0 0,1-1 1 0 0,-1 0 0 0 0,1 0 0 0 0,0 4 0 0 0,0-5-18 0 0,1 0 1 0 0,0 1-1 0 0,-1-1 1 0 0,1 0-1 0 0,0 0 1 0 0,0 0-1 0 0,0 0 1 0 0,0 0 0 0 0,0 0-1 0 0,1 0 1 0 0,-1-1-1 0 0,1 1 1 0 0,-1 0-1 0 0,1-1 1 0 0,0 1-1 0 0,-1-1 1 0 0,1 1-1 0 0,0-1 1 0 0,0 0 0 0 0,0 0-1 0 0,0 0 1 0 0,3 1-1 0 0,23 8-728 0 0,-13-6-144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65 15087 0 0,'0'-2'694'0'0,"1"0"-464"0"0,-1 0-181 0 0,0 1 0 0 0,0 0-1 0 0,0 0 1 0 0,0-1 0 0 0,0 1-1 0 0,0 0 1 0 0,0-1 0 0 0,0 1-1 0 0,0 0 1 0 0,-1 0 0 0 0,1-1-1 0 0,0 1 1 0 0,-2-2 0 0 0,2 1 28 0 0,0 0 1 0 0,-1 1-1 0 0,1-1 1 0 0,0 0-1 0 0,-1 1 1 0 0,0-1-1 0 0,1 0 1 0 0,-1 1-1 0 0,0-1 1 0 0,0 1-1 0 0,0-1 1 0 0,0 1 0 0 0,0 0-1 0 0,0-1 1 0 0,0 1-1 0 0,0 0 1 0 0,-2-2-1 0 0,-3-1 842 0 0,1-2-703 0 0,3 5 0 0 0,0 0-36 0 0,-1 1-199 0 0,0 0 0 0 0,0 0-1 0 0,-1 1 1 0 0,1-1 0 0 0,0 1 0 0 0,0-1 0 0 0,0 1-1 0 0,0 0 1 0 0,0 0 0 0 0,0 1 0 0 0,-5 1-1 0 0,-33 23-589 0 0,30-18 431 0 0,-131 80 27 0 0,124-77 427 0 0,-32 27-1 0 0,44-34-202 0 0,1 1-1 0 0,0 1 0 0 0,0-1 1 0 0,0 1-1 0 0,1-1 0 0 0,0 1 1 0 0,0 1-1 0 0,0-1 0 0 0,-3 7 1 0 0,7-10 22 0 0,-1-3-81 0 0,1 1 1 0 0,0 0 0 0 0,-1-1 0 0 0,1 1-1 0 0,0 0 1 0 0,0 0 0 0 0,-1-1-1 0 0,1 1 1 0 0,0 0 0 0 0,0 0-1 0 0,0-1 1 0 0,0 1 0 0 0,0 0 0 0 0,0 0-1 0 0,0-1 1 0 0,0 1 0 0 0,1 0-1 0 0,-1 0 1 0 0,0-1 0 0 0,0 1 0 0 0,1 1-1 0 0,6 8 100 0 0,-5-8-114 0 0,1 0 1 0 0,-1 0 0 0 0,1 0 0 0 0,0-1 0 0 0,0 1 0 0 0,-1-1 0 0 0,1 0 0 0 0,0 0 0 0 0,0 0 0 0 0,0 0 0 0 0,0 0 0 0 0,0-1-1 0 0,1 1 1 0 0,-1-1 0 0 0,0 0 0 0 0,0 0 0 0 0,5 0 0 0 0,6-2-54 0 0,1 1-1 0 0,19-7 1 0 0,-20 5-16 0 0,-1 0-1 0 0,0-1 1 0 0,0-1 0 0 0,-1 0 0 0 0,1-1 0 0 0,-1 0 0 0 0,0-1 0 0 0,-1-1 0 0 0,1 0 0 0 0,-1 0 0 0 0,-1-1 0 0 0,11-11 0 0 0,-12 10 0 0 0,-1 0 0 0 0,8-15 0 0 0,-3 6 18 0 0,-8 7 220 0 0,-4 9 484 0 0,-2 5-589 0 0,-1 0-56 0 0,-8 15-4 0 0,8-13-110 0 0,0 1-1 0 0,1-1 0 0 0,-1 1 1 0 0,1-1-1 0 0,0 1 1 0 0,0-1-1 0 0,0 1 0 0 0,1 0 1 0 0,-1 0-1 0 0,1-1 1 0 0,1 1-1 0 0,-1 0 0 0 0,0-1 1 0 0,1 1-1 0 0,0 0 0 0 0,0-1 1 0 0,1 1-1 0 0,-1-1 1 0 0,1 1-1 0 0,0-1 0 0 0,0 0 1 0 0,5 8-1 0 0,-3-9-1795 0 0,4 3-3824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13 252 10247 0 0,'0'0'927'0'0,"0"3"-760"0"0,-3 17 1724 0 0,1 1 0 0 0,0 0 0 0 0,2 23 0 0 0,1-18-758 0 0,-1-23-606 0 0,-1-1-278 0 0,0 8-8 0 0,1-7 690 0 0,-1-5-913 0 0,0 0 1 0 0,1 0 0 0 0,-1 0 0 0 0,1 0-1 0 0,-1 0 1 0 0,1 0 0 0 0,-1-4-1 0 0,2-4 21 0 0,0 0 1 0 0,0 0-1 0 0,1 0 0 0 0,0 0 0 0 0,7-19 0 0 0,-3 10 17 0 0,-1 2-40 0 0,1-1 0 0 0,1 2 0 0 0,0-1 0 0 0,2 1 0 0 0,0 0 0 0 0,10-14 0 0 0,-10 18-5 0 0,0 1-1 0 0,1 0 0 0 0,0 1 1 0 0,1 0-1 0 0,0 1 0 0 0,0 0 1 0 0,1 1-1 0 0,14-8 0 0 0,-6 6-13 0 0,1 0 1 0 0,1 1-1 0 0,-1 2 0 0 0,1 0 1 0 0,0 1-1 0 0,46-6 0 0 0,-58 12-396 0 0,0 0-1 0 0,0 1 0 0 0,1 0 0 0 0,-1 0 0 0 0,0 1 0 0 0,0 1 0 0 0,0-1 1 0 0,-1 2-1 0 0,15 5 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35 321 5063 0 0,'1'2'6466'0'0,"17"20"188"0"0,-16-18-6488 0 0,1 0-1 0 0,-1 0 0 0 0,0-1 0 0 0,0 1 0 0 0,0 1 0 0 0,0-1 0 0 0,-1 0 0 0 0,0 0 1 0 0,0 1-1 0 0,0-1 0 0 0,0 1 0 0 0,-1-1 0 0 0,1 7 0 0 0,-3 1 11 0 0,0 0 0 0 0,-1 0 0 0 0,0 0 0 0 0,0-1 0 0 0,-1 1 0 0 0,-1-1-1 0 0,0 0 1 0 0,-1-1 0 0 0,0 1 0 0 0,0-1 0 0 0,-9 11 0 0 0,1 2-415 0 0,13-21 7 0 0</inkml:trace>
  <inkml:trace contextRef="#ctx0" brushRef="#br0" timeOffset="1">274 0 5063 0 0,'0'0'448'0'0,"-5"13"-352"0"0,-1 4-96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27 2759 0 0,'0'0'126'0'0,"-1"-2"-5"0"0,0 1-48 0 0,1 0 1 0 0,-1 0-1 0 0,0 0 0 0 0,1 0 0 0 0,-1 0 0 0 0,0 0 1 0 0,0 0-1 0 0,0 0 0 0 0,0 0 0 0 0,0 0 0 0 0,0 0 1 0 0,0 1-1 0 0,0-1 0 0 0,0 0 0 0 0,0 1 0 0 0,0-1 1 0 0,0 1-1 0 0,-1-1 0 0 0,1 1 0 0 0,0 0 0 0 0,0-1 1 0 0,-2 1-1 0 0,-2-1 1282 0 0,-3-1 688 0 0,0 0 0 0 0,0 1 0 0 0,0 0 0 0 0,-9 0 0 0 0,7 2-1661 0 0,1 0-1 0 0,0 0 0 0 0,-12 3 1 0 0,-15 5-208 0 0,-45 17-1 0 0,66-20-131 0 0,1 1 0 0 0,0 0 1 0 0,0 1-1 0 0,0 1 0 0 0,-19 15 0 0 0,25-16-24 0 0,-1-1 1 0 0,2 1-1 0 0,-1 0 1 0 0,1 1-1 0 0,0-1 1 0 0,-8 15-1 0 0,15-22-14 0 0,0 0-1 0 0,-1-1 1 0 0,1 1 0 0 0,0 0-1 0 0,-1 0 1 0 0,1 0-1 0 0,0-1 1 0 0,0 1 0 0 0,0 0-1 0 0,0 0 1 0 0,0 0-1 0 0,0-1 1 0 0,0 1 0 0 0,0 2-1 0 0,0 0 3 0 0,3 9-6 0 0,-2-11 3 0 0,-1 1-1 0 0,1-1 0 0 0,0 0 0 0 0,0 1 1 0 0,0-1-1 0 0,1 0 0 0 0,-1 0 0 0 0,0 0 1 0 0,0 0-1 0 0,1 0 0 0 0,-1 0 1 0 0,0 0-1 0 0,1 0 0 0 0,-1 0 0 0 0,1-1 1 0 0,3 2-1 0 0,-2-1 7 0 0,0-1 1 0 0,0 1-1 0 0,0-1 1 0 0,0 0-1 0 0,1 0 1 0 0,-1 0-1 0 0,0 0 1 0 0,4-2-1 0 0,1 1 12 0 0,1-2 0 0 0,-2 1-1 0 0,1-1 1 0 0,0 0 0 0 0,14-9-1 0 0,-19 10-24 0 0,-1 0-1 0 0,1-1 0 0 0,0 1 1 0 0,-1-1-1 0 0,1 0 1 0 0,-1 1-1 0 0,0-1 1 0 0,0 0-1 0 0,0 0 0 0 0,-1-1 1 0 0,1 1-1 0 0,-1 0 1 0 0,1-1-1 0 0,-1 1 0 0 0,1-7 1 0 0,2-11-13 0 0,-4 18 19 0 0,-1-8-2 0 0,-3 3 0 0 0,-5 4-10 0 0,7 4 9 0 0,0 0 1 0 0,0 0 0 0 0,1 0 0 0 0,-1 1 0 0 0,0-1 0 0 0,0 0 0 0 0,0 1 0 0 0,1 0 0 0 0,-1-1 0 0 0,0 1-1 0 0,1 0 1 0 0,-1 0 0 0 0,1 0 0 0 0,-1 0 0 0 0,1 0 0 0 0,-1 0 0 0 0,1 0 0 0 0,0 1 0 0 0,-1-1 0 0 0,1 1-1 0 0,0-1 1 0 0,0 0 0 0 0,0 1 0 0 0,0 0 0 0 0,0-1 0 0 0,-1 4 0 0 0,-2 4 3 0 0,0 0 1 0 0,0 1-1 0 0,-3 12 0 0 0,-65 286-758 0 0,59-235 523 0 0,3 0 1 0 0,1 95 0 0 0,9-152 505 0 0,-1-1 0 0 0,0 1 0 0 0,-1 0 0 0 0,-8 29 0 0 0,8-38-174 0 0,-1 0-1 0 0,0 0 1 0 0,0-1 0 0 0,0 1-1 0 0,-1-1 1 0 0,0 0 0 0 0,0 0-1 0 0,0 0 1 0 0,-1 0-1 0 0,0-1 1 0 0,0 1 0 0 0,-11 7-1 0 0,-6 3 195 0 0,21-15-357 0 0,-1 0 1 0 0,1 0 0 0 0,0 0 0 0 0,-1 0-1 0 0,1 0 1 0 0,-1 0 0 0 0,0 0 0 0 0,1-1 0 0 0,-1 1-1 0 0,0-1 1 0 0,1 1 0 0 0,-1-1 0 0 0,0 0-1 0 0,1 0 1 0 0,-1 0 0 0 0,0 0 0 0 0,0 0 0 0 0,1 0-1 0 0,-1 0 1 0 0,0 0 0 0 0,1-1 0 0 0,-1 1-1 0 0,0-1 1 0 0,1 1 0 0 0,-1-1 0 0 0,0 1 0 0 0,1-1-1 0 0,-1 0 1 0 0,1 0 0 0 0,-1 0 0 0 0,1 0-1 0 0,0 0 1 0 0,-1 0 0 0 0,1-1 0 0 0,0 1 0 0 0,0 0-1 0 0,0-1 1 0 0,0 1 0 0 0,0 0 0 0 0,0-1-1 0 0,0 1 1 0 0,0-1 0 0 0,1 0 0 0 0,-1 1 0 0 0,0-1-1 0 0,1 0 1 0 0,-1-1 0 0 0,-2-14-1153 0 0,1-1-37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8287 0 0,'-6'2'74'0'0,"0"0"0"0"0,0 0 0 0 0,0 1 0 0 0,0-1-1 0 0,0 1 1 0 0,1 0 0 0 0,-1 1 0 0 0,1-1-1 0 0,0 1 1 0 0,0 0 0 0 0,1 1 0 0 0,-1-1 0 0 0,-5 8-1 0 0,-3 4 1045 0 0,1 1-1 0 0,-18 32 1 0 0,-6 28 2710 0 0,25-49-3635 0 0,2 0 0 0 0,-7 37 1 0 0,-21 147 447 0 0,24-132-256 0 0,9-53-347 0 0,-2-1 0 0 0,-1 1 0 0 0,-14 33 0 0 0,17-50-32 0 0,-1 1 0 0 0,0-1 0 0 0,-1 0 0 0 0,0 0 0 0 0,-1-1 0 0 0,0 0 0 0 0,0 0 0 0 0,-1 0 0 0 0,0-1 0 0 0,-13 11 0 0 0,17-17 18 0 0,0 1 1 0 0,0-1 0 0 0,0 0 0 0 0,0 0 0 0 0,-1 0 0 0 0,1-1 0 0 0,0 0 0 0 0,-7 2 0 0 0,10-3-7 0 0,0 0 0 0 0,0 0 0 0 0,0 1 0 0 0,0-1 1 0 0,0 0-1 0 0,0 0 0 0 0,0 0 0 0 0,0 0 0 0 0,0-1 0 0 0,0 1 1 0 0,0 0-1 0 0,0 0 0 0 0,0-1 0 0 0,0 1 0 0 0,0 0 0 0 0,0-1 0 0 0,0 1 1 0 0,0-1-1 0 0,0 1 0 0 0,0-1 0 0 0,1 0 0 0 0,-1 1 0 0 0,0-1 1 0 0,0 0-1 0 0,1 1 0 0 0,-1-1 0 0 0,0 0 0 0 0,1 0 0 0 0,-1 0 0 0 0,1 0 1 0 0,-1 0-1 0 0,1 0 0 0 0,-1 0 0 0 0,1 1 0 0 0,0-1 0 0 0,-1 0 0 0 0,1-1 1 0 0,0 1-1 0 0,0 0 0 0 0,0 0 0 0 0,0-1 0 0 0,0-3 34 0 0,0 0 0 0 0,1 0 1 0 0,-1 0-1 0 0,1 0 0 0 0,0 0 0 0 0,1 0 0 0 0,-1 1 0 0 0,5-9 0 0 0,19-35 153 0 0,-21 43-175 0 0,11-20-64 0 0,2 0-1 0 0,0 0 0 0 0,22-21 1 0 0,-30 36-62 0 0,1 1 0 0 0,0 0 0 0 0,0 1 0 0 0,0 0 0 0 0,1 0 0 0 0,0 1 0 0 0,1 1 0 0 0,-1 0 0 0 0,17-5 0 0 0,-24 10 53 0 0,9 1 32 0 0,0 5 22 0 0,-11-3 9 0 0,0 0 0 0 0,0 0 0 0 0,0 0 1 0 0,-1 0-1 0 0,1 1 0 0 0,0-1 0 0 0,-1 0 0 0 0,0 1 0 0 0,1 0 1 0 0,-1-1-1 0 0,0 1 0 0 0,0 0 0 0 0,0 3 0 0 0,7 41 376 0 0,-7-38-315 0 0,7 98 835 0 0,-6-66-735 0 0,-2-11-142 0 0,0-17-6251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140 122 9671 0 0,'0'0'875'0'0,"2"-1"-719"0"0,28-7 5440 0 0,-28 23-2745 0 0,-1-13-2824 0 0,-1 0 0 0 0,1 0 0 0 0,-1 0 0 0 0,0-1 1 0 0,0 1-1 0 0,0 0 0 0 0,0 0 0 0 0,0 0 0 0 0,-1 3 1 0 0,-2 6 67 0 0,-1 0 1 0 0,0 0 0 0 0,-1 0 0 0 0,0-1 0 0 0,-10 15 0 0 0,-38 46 25 0 0,30-41-100 0 0,-3-3 26 0 0,17-18-3 0 0,-18 20 1 0 0,26-28 11 0 0,2-2 8 0 0,40-48-8 0 0,51-49 1 0 0,-71 78-13 0 0,2 0 1 0 0,0 2 0 0 0,1 1-1 0 0,45-25 1 0 0,-60 38 79 0 0,0 0 0 0 0,-1 1 0 0 0,1 0 0 0 0,0 1 1 0 0,0 0-1 0 0,1 0 0 0 0,-1 1 0 0 0,0 0 0 0 0,0 1 0 0 0,10 0 0 0 0,-16 0-81 0 0,1 1 0 0 0,-1-1-1 0 0,0 0 1 0 0,0 1-1 0 0,0 0 1 0 0,0 0-1 0 0,-1 0 1 0 0,1 0-1 0 0,0 0 1 0 0,0 0-1 0 0,0 1 1 0 0,-1-1-1 0 0,1 1 1 0 0,-1 0 0 0 0,1 0-1 0 0,-1 0 1 0 0,0 0-1 0 0,0 0 1 0 0,0 1-1 0 0,0-1 1 0 0,0 0-1 0 0,0 1 1 0 0,-1 0-1 0 0,1-1 1 0 0,-1 1-1 0 0,0 0 1 0 0,0 0 0 0 0,0 0-1 0 0,0 0 1 0 0,0 0-1 0 0,0 0 1 0 0,-1 0-1 0 0,1 5 1 0 0,-1 1-27 0 0,1 0 0 0 0,-2-1 0 0 0,1 1 0 0 0,-1-1 0 0 0,0 1 0 0 0,-1-1 0 0 0,0 1 0 0 0,0-1 0 0 0,-1 0 0 0 0,0 0 0 0 0,0 0 0 0 0,-1 0 1 0 0,0-1-1 0 0,0 1 0 0 0,-1-1 0 0 0,0 0 0 0 0,-1 0 0 0 0,1-1 0 0 0,-1 0 0 0 0,0 0 0 0 0,-1 0 0 0 0,-9 6 0 0 0,9-7-31 0 0,6-4-55 0 0,12-17-381 0 0,17-14 391 0 0,2 1 0 0 0,58-43 0 0 0,78-33-80 0 0,-150 96 143 0 0,109-57 129 0 0,-108 59-111 0 0,0 0 0 0 0,1 1 0 0 0,1 0 0 0 0,-1 2 0 0 0,26-4 0 0 0,-40 8-8 0 0,0 0 0 0 0,0-1 0 0 0,0 1 0 0 0,0 1 0 0 0,0-1-1 0 0,0 1 1 0 0,0-1 0 0 0,0 1 0 0 0,-1 0 0 0 0,1 0-1 0 0,0 1 1 0 0,4 1 0 0 0,-6-1-8 0 0,0-1 0 0 0,0 1 0 0 0,-1-1 0 0 0,1 1 0 0 0,0-1 0 0 0,-1 1-1 0 0,1 0 1 0 0,-1 0 0 0 0,1 0 0 0 0,-1 0 0 0 0,0 0 0 0 0,0 0 0 0 0,0 0 0 0 0,0 1 0 0 0,0-1 0 0 0,-1 0 0 0 0,1 0 0 0 0,-1 1-1 0 0,1-1 1 0 0,-1 0 0 0 0,0 4 0 0 0,0 0 2 0 0,0 0 1 0 0,-1-1-1 0 0,1 1 0 0 0,-2 0 0 0 0,1-1 0 0 0,0 1 0 0 0,-1-1 1 0 0,-3 7-1 0 0,-24 43-5 0 0,23-45 6 0 0,-44 73 65 0 0,-34 60-106 0 0,83-141-219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7367 0 0,'-2'1'568'0'0,"-5"2"-382"0"0,-1 0 0 0 0,1 1 0 0 0,0 0-1 0 0,-7 5 1 0 0,7-4 669 0 0,0 0 1 0 0,1 1-1 0 0,0 0 0 0 0,-6 7 1 0 0,-10 16 2340 0 0,-25 39 0 0 0,27-31-3044 0 0,0 0 1 0 0,3 2-1 0 0,1 0 1 0 0,-16 60-1 0 0,-2 78 523 0 0,4-20-348 0 0,0-64-1105 0 0,28-90 692 0 0,2-1-70 0 0,-2 0-399 0 0,0 0 153 0 0,0-1 1 0 0,-1 1-1 0 0,1-1 0 0 0,-1 1 1 0 0,1-1-1 0 0,-1 0 0 0 0,-5 2 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11055 0 0,'0'0'1002'0'0,"1"-2"-824"0"0,4-4 98 0 0,-5 5-140 0 0,1 1 0 0 0,-1-1 0 0 0,1 1 0 0 0,-1-1 0 0 0,1 1 0 0 0,0 0 0 0 0,-1-1 0 0 0,1 1 0 0 0,0 0 0 0 0,-1-1 0 0 0,1 1 0 0 0,0 0-1 0 0,-1 0 1 0 0,1 0 0 0 0,0 0 0 0 0,-1 0 0 0 0,1 0 0 0 0,1 0 0 0 0,1-1 396 0 0,19-4 1442 0 0,1 1-1 0 0,29-1 1 0 0,-25 2-1192 0 0,32-6 0 0 0,-17-1-278 0 0,170-31 1038 0 0,-184 37-1705 0 0,1 2 1 0 0,0 1 0 0 0,0 1 0 0 0,0 2-1 0 0,40 7 1 0 0,-66-9-902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50 10135 0 0,'0'0'778'0'0,"-2"-1"-506"0"0,-5 1 167 0 0,1-1 0 0 0,0 1 0 0 0,0 0 0 0 0,0 0 0 0 0,0 1 0 0 0,0 0 0 0 0,0 0 0 0 0,0 0 0 0 0,0 1 0 0 0,0 0 0 0 0,0 0 0 0 0,-6 4 0 0 0,-6 2 135 0 0,0 2-1 0 0,-25 18 1 0 0,33-20-455 0 0,0-1 0 0 0,1 2 0 0 0,0-1 0 0 0,1 2 0 0 0,-11 13 1 0 0,14-16 49 0 0,1-1 0 0 0,-1 1 0 0 0,2 0 0 0 0,-1 1 0 0 0,1-1 0 0 0,0 1 0 0 0,0-1 0 0 0,1 1 0 0 0,-2 11 0 0 0,4-17-133 0 0,0 0 0 0 0,0 0 0 0 0,0 0 0 0 0,0 0 0 0 0,0 0 1 0 0,0 0-1 0 0,1 0 0 0 0,-1 0 0 0 0,1 0 0 0 0,0 3 0 0 0,7 5 124 0 0,-5-7-155 0 0,1 0 0 0 0,0 0 1 0 0,0-1-1 0 0,0 1 0 0 0,0-1 0 0 0,1 0 0 0 0,-1 0 0 0 0,1-1 0 0 0,-1 1 0 0 0,1-1 1 0 0,-1 0-1 0 0,1 0 0 0 0,0-1 0 0 0,-1 1 0 0 0,1-1 0 0 0,0 0 0 0 0,0 0 0 0 0,-1-1 1 0 0,1 0-1 0 0,8-1 0 0 0,-4-1 16 0 0,1 1 0 0 0,-1-1 1 0 0,0 0-1 0 0,0-1 0 0 0,0 0 0 0 0,0-1 0 0 0,-1 0 1 0 0,0 0-1 0 0,10-9 0 0 0,-15 12-3 0 0,0-1-1 0 0,0 0 0 0 0,-1 0 1 0 0,1-1-1 0 0,-1 1 0 0 0,0 0 1 0 0,0-1-1 0 0,0 1 1 0 0,0-1-1 0 0,-1 0 0 0 0,0 1 1 0 0,1-1-1 0 0,-1 0 1 0 0,0 0-1 0 0,-1 0 0 0 0,1-7 1 0 0,-1 5-8 0 0,0 1 0 0 0,0-1 0 0 0,-1 1 0 0 0,0-1 0 0 0,0 1 0 0 0,0 0 0 0 0,-1-1 0 0 0,0 1 0 0 0,0 0 0 0 0,0 0 0 0 0,-5-7 0 0 0,-61-87-1719 0 0,67 98 1549 0 0,0 0 1 0 0,1 0-1 0 0,-1 0 1 0 0,0-1-1 0 0,1 1 1 0 0,0 0-1 0 0,-1 0 1 0 0,1-1-1 0 0,0 1 0 0 0,0 0 1 0 0,-1-3-1 0 0,3-4-3416 0 0,2 0 1392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438 830 14479 0 0,'0'0'1314'0'0,"1"-2"-1078"0"0,2-6 101 0 0,0 0 0 0 0,0 0 0 0 0,1 1 0 0 0,0-1 0 0 0,0 1 0 0 0,1 0 0 0 0,0 0 1 0 0,0 1-1 0 0,1-1 0 0 0,12-10 0 0 0,-9 8 40 0 0,14-18 0 0 0,-7 6-182 0 0,-1-1-1 0 0,-1-1 0 0 0,0-1 1 0 0,14-36-1 0 0,-13 18-319 0 0,-2-1 0 0 0,-2 0 0 0 0,-2-1 0 0 0,-1-1 0 0 0,-3 1 0 0 0,-1-1 0 0 0,-4-72 0 0 0,-1 87 114 0 0,0 16-5 0 0,1 0 0 0 0,-2 0 0 0 0,0 0 0 0 0,-7-25 1 0 0,7 37-28 0 0,1 2 41 0 0,0-1 1 0 0,0 1-1 0 0,0 0 1 0 0,0 0-1 0 0,1-1 1 0 0,-1 1-1 0 0,0 0 1 0 0,0 0-1 0 0,0 0 1 0 0,0 0-1 0 0,0 0 1 0 0,0 1-1 0 0,0-1 1 0 0,0 0-1 0 0,0 0 0 0 0,0 1 1 0 0,1-1-1 0 0,-1 0 1 0 0,0 1-1 0 0,0-1 1 0 0,0 1-1 0 0,0-1 1 0 0,1 1-1 0 0,-1-1 1 0 0,0 1-1 0 0,1 0 1 0 0,-1-1-1 0 0,0 1 1 0 0,1 0-1 0 0,-1-1 1 0 0,1 1-1 0 0,-1 0 1 0 0,1 0-1 0 0,-1 1 0 0 0,-1 0-8 0 0,-7 14 7 0 0,1 0 1 0 0,0 1-1 0 0,-10 31 1 0 0,8-20 1 0 0,-101 254 127 0 0,81-206-64 0 0,-30 84 126 0 0,41-103-134 0 0,-11 40 178 0 0,-73 154 0 0 0,92-230-222 0 0,-2 0 0 0 0,-1-1 0 0 0,-22 26 1 0 0,-55 49 339 0 0,71-75-219 0 0,12-12-35 0 0,1 0 0 0 0,-1 1 0 0 0,2 0 0 0 0,-8 11 0 0 0,14-19-105 0 0,0 0 0 0 0,0-1 0 0 0,-1 1 0 0 0,1 0 0 0 0,0-1 0 0 0,0 1 0 0 0,0 0 0 0 0,0 0 1 0 0,0-1-1 0 0,0 1 0 0 0,0 0 0 0 0,0-1 0 0 0,0 1 0 0 0,0 1 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1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46 12439 0 0,'0'0'958'0'0,"-2"-1"-625"0"0,-16 2 6312 0 0,18-1-6575 0 0,0 0 0 0 0,0 0 1 0 0,0 0-1 0 0,0 0 0 0 0,0 0 0 0 0,11 8 3471 0 0,-5-5-4775 0 0,4 0 1342 0 0,0-1-1 0 0,0 0 0 0 0,0-1 1 0 0,0 0-1 0 0,0 0 0 0 0,0-1 1 0 0,0 0-1 0 0,13-3 1 0 0,4 1 34 0 0,59-5-17 0 0,90-21 0 0 0,-52 7-1445 0 0,-91 16-111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93 2759 0 0,'-16'-2'140'0'0,"11"1"-65"0"0,0 0 0 0 0,0 0 0 0 0,-1 1 0 0 0,1 0 0 0 0,0 0 0 0 0,-1 0 0 0 0,-16 3 15700 0 0,61-13-14545 0 0,45-17 0 0 0,-48 14-552 0 0,68-15 0 0 0,-84 25-514 0 0,1-1 44 0 0,-1 1 0 0 0,1 1 0 0 0,21 1 0 0 0,-42 2-204 0 0,0 0 0 0 0,0 0 0 0 0,0-1 0 0 0,0 1 0 0 0,0 0 0 0 0,0 0 0 0 0,0 0 0 0 0,-1-1 0 0 0,1 1 0 0 0,0 0 0 0 0,0 0 0 0 0,-1-1 0 0 0,1 1 0 0 0,-1 1 0 0 0,-3 2-4 0 0,0 0 0 0 0,1 1 0 0 0,-1-2 0 0 0,-1 1 0 0 0,1 0 0 0 0,-7 3 0 0 0,-5 6-11 0 0,-53 42-16 0 0,-37 33 1 0 0,38-18-30 0 0,40-39-7 0 0,-41 33-1 0 0,-129 101-473 0 0,137-108 449 0 0,60-56 120 0 0,3-2-4 0 0,1 0 0 0 0,-1 0 0 0 0,0 0-1 0 0,1 0 1 0 0,-1 0 0 0 0,1 1 0 0 0,-1-1-1 0 0,5 0 1 0 0,2-1-7 0 0,7-2 109 0 0,1 1 1 0 0,0 0 0 0 0,29-1-1 0 0,52 7 486 0 0,18-2-122 0 0,-60-5-409 0 0,3 1-51 0 0,97-18 0 0 0,-45 5-2249 0 0,-109 16 840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17135 0 0,'0'0'2899'0'0,"3"0"-2334"0"0,24 3-147 0 0,0-1 0 0 0,0-1 0 0 0,0-2 0 0 0,32-5 0 0 0,-42 5-288 0 0,139-21 578 0 0,-50 6-333 0 0,182-19-219 0 0,-250 28-4433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15 683 7487 0 0,'0'0'1135'0'0,"1"2"-779"0"0,0 2-166 0 0,0 0 1 0 0,0-1-1 0 0,-1 1 0 0 0,0-1 0 0 0,0 1 1 0 0,0 0-1 0 0,0 0 0 0 0,-1 5 0 0 0,-9 37 1619 0 0,4-22-809 0 0,4-1 334 0 0,2-21-1014 0 0,0-1-235 0 0,1-1 1 0 0,-1 1 0 0 0,0-1-1 0 0,0 1 1 0 0,0-1 0 0 0,0 1-1 0 0,0-1 1 0 0,0 1-1 0 0,1-1 1 0 0,-1 1 0 0 0,0-1-1 0 0,0 1 1 0 0,1-1 0 0 0,-1 0-1 0 0,0 1 1 0 0,1-1 0 0 0,-1 1-1 0 0,0-1 1 0 0,1 0 0 0 0,0 1-1 0 0,2-2 32 0 0,-1 1 0 0 0,1-1 0 0 0,0 0 0 0 0,0 0 0 0 0,-1 0 0 0 0,1-1 0 0 0,-1 1 1 0 0,1-1-1 0 0,-1 1 0 0 0,4-4 0 0 0,22-24 882 0 0,-12 13-538 0 0,-2-1 56 0 0,-1 1 0 0 0,17-27-1 0 0,-24 34-362 0 0,64-96 666 0 0,-13 24-625 0 0,76-104 61 0 0,-98 141-175 0 0,2 2 1 0 0,46-40 0 0 0,-39 41-15 0 0,-23 20-8 0 0,1 1 1 0 0,2 1-1 0 0,35-23 0 0 0,-57 41 81 0 0,-2 3-417 0 0,1 0 266 0 0,-1 0 0 0 0,1 1 0 0 0,-1-1-1 0 0,1 0 1 0 0,-1 0 0 0 0,0 0 0 0 0,0 1 0 0 0,0-1 0 0 0,0 0 0 0 0,0 0 0 0 0,-1 1 0 0 0,1-1 0 0 0,-1 0 0 0 0,1 0 0 0 0,-1 0-1 0 0,-2 4 1 0 0,-1 6 9 0 0,2 0 2 0 0,-1-1 0 0 0,1 1 0 0 0,0-3 0 0 0,-1-1 0 0 0,0 0 0 0 0,0 0 0 0 0,-1 0 0 0 0,0-1 0 0 0,0 1 0 0 0,-8 10 0 0 0,-6 10 0 0 0,-7 24 39 0 0,2 2 0 0 0,-30 110 0 0 0,49-151 14 0 0,1 1-1 0 0,0 0 1 0 0,1 0-1 0 0,1 0 1 0 0,0 0-1 0 0,1 0 1 0 0,1 0-1 0 0,0 0 1 0 0,1 0-1 0 0,0 0 1 0 0,1-1-1 0 0,1 1 1 0 0,0-1-1 0 0,1 1 1 0 0,0-1-1 0 0,1-1 1 0 0,0 1-1 0 0,1-1 1 0 0,1 0-1 0 0,0 0 1 0 0,13 15-1 0 0,-15-21 23 0 0,-4-3-17 0 0,3 4-63 0 0,-4-5-75 0 0,-1 8-2481 0 0,-9-16 1132 0 0,-2-3-61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56 6911 0 0,'-9'2'145'0'0,"3"0"-45"0"0,0 0 0 0 0,-1 1 0 0 0,1-1 0 0 0,0 1 0 0 0,-10 6-1 0 0,9 0 244 0 0,6-8 30 0 0,0 1-1 0 0,1-1 1 0 0,-1 0-1 0 0,1 0 1 0 0,-1 1 0 0 0,1-1-1 0 0,-1 1 1 0 0,1-1-1 0 0,0 0 1 0 0,-1 1 0 0 0,1-1-1 0 0,0 1 1 0 0,0-1 0 0 0,0 1-1 0 0,0-1 1 0 0,1 1-1 0 0,-1-1 1 0 0,0 0 0 0 0,0 1-1 0 0,1-1 1 0 0,-1 1-1 0 0,1-1 1 0 0,1 3 0 0 0,2-2 585 0 0,7 1-773 0 0,0-2 0 0 0,0 1 1 0 0,-1-2-1 0 0,1 1 0 0 0,0-1 0 0 0,0-1 0 0 0,0 0 0 0 0,14-3 0 0 0,88-27 961 0 0,-92 24-1014 0 0,229-80-890 0 0,-247 86-790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32 133 13015 0 0,'0'0'1179'0'0,"-1"2"-972"0"0,-3 6 38 0 0,0 1 0 0 0,1 0 1 0 0,-1 0-1 0 0,2 0 1 0 0,-3 12-1 0 0,2 1 610 0 0,-2 27 0 0 0,5 37 1008 0 0,4-51-262 0 0,-3-33-1278 0 0,0 8 204 0 0,-1-30-250 0 0,1 0 0 0 0,7-36 1 0 0,-6 45-211 0 0,1 1 0 0 0,0 0 0 0 0,1 0 0 0 0,0 0 0 0 0,1 0 1 0 0,0 0-1 0 0,7-9 0 0 0,6-7-207 0 0,1 2 0 0 0,2 0 0 0 0,0 2 1 0 0,1 0-1 0 0,1 1 0 0 0,50-34 0 0 0,-67 51-221 0 0,0 1 0 0 0,0 0 0 0 0,8-4 0 0 0,11 2-7805 0 0,-12 3 2664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46 192 2303 0 0,'2'0'167'0'0,"10"-5"12"0"0,-5 2 3057 0 0,0 1 0 0 0,1 0 0 0 0,7-1 0 0 0,3 2-1591 0 0,-8 1-838 0 0,77-1 3383 0 0,-60 0-3591 0 0,0-2-1 0 0,48-10 1 0 0,17-13-231 0 0,-78 21-320 0 0,0-1 0 0 0,-1 0 0 0 0,0-1 0 0 0,18-11 0 0 0,-27 15-83 0 0,0 0 0 0 0,0-1 0 0 0,-1 1-1 0 0,1-1 1 0 0,-1 0 0 0 0,0 0 0 0 0,0 0 0 0 0,0 0-1 0 0,3-7 1 0 0,-6 10 25 0 0,1 0 1 0 0,-1 0-1 0 0,1-1 0 0 0,-1 1 1 0 0,1 0-1 0 0,-1 0 0 0 0,0-1 0 0 0,0 1 1 0 0,0 0-1 0 0,0 0 0 0 0,0-1 1 0 0,0 1-1 0 0,0 0 0 0 0,0-1 0 0 0,0 1 1 0 0,0 0-1 0 0,-1 0 0 0 0,1-1 1 0 0,0 1-1 0 0,-1 0 0 0 0,1 0 0 0 0,-1 0 1 0 0,0-1-1 0 0,1 1 0 0 0,-1 0 1 0 0,0 0-1 0 0,0 0 0 0 0,0 0 0 0 0,1 0 1 0 0,-1 1-1 0 0,0-1 0 0 0,0 0 1 0 0,0 0-1 0 0,0 0 0 0 0,-1 1 0 0 0,1-1 1 0 0,0 1-1 0 0,0-1 0 0 0,0 1 1 0 0,-1-1-1 0 0,-1 0 0 0 0,1 1-17 0 0,-1-1 0 0 0,1 1 0 0 0,-1-1 1 0 0,0 1-1 0 0,1 0 0 0 0,-1 0 0 0 0,0 0 0 0 0,1 1 0 0 0,-1-1 0 0 0,1 0 0 0 0,-1 1 0 0 0,-3 1 0 0 0,-32 13-225 0 0,19-7 155 0 0,-8 3 37 0 0,-175 78-143 0 0,179-77 215 0 0,0 1 0 0 0,2 1 1 0 0,0 1-1 0 0,0 1 0 0 0,2 1 1 0 0,-28 30-1 0 0,43-43-2 0 0,0 1 0 0 0,0 1 0 0 0,1-1 1 0 0,0 0-1 0 0,0 1 0 0 0,0 0 0 0 0,1-1 0 0 0,-1 1 0 0 0,1 0 0 0 0,-2 11 0 0 0,4-14-6 0 0,-1 1 0 0 0,1-1 0 0 0,0 0 0 0 0,0 0 0 0 0,1 0-1 0 0,-1 0 1 0 0,1 0 0 0 0,-1 0 0 0 0,1 0 0 0 0,0 0 0 0 0,0 0 0 0 0,0 0 0 0 0,0 0-1 0 0,1 0 1 0 0,-1-1 0 0 0,1 1 0 0 0,0-1 0 0 0,0 1 0 0 0,0-1 0 0 0,0 1 0 0 0,0-1-1 0 0,0 0 1 0 0,5 3 0 0 0,1 1-112 0 0,1-1 0 0 0,0 0-1 0 0,0-1 1 0 0,0 0 0 0 0,0 0 0 0 0,1-1-1 0 0,-1 0 1 0 0,19 3 0 0 0,6-2-1531 0 0,40 0-1 0 0,-73-4 1605 0 0,26 1-6949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74 7831 0 0,'0'0'706'0'0,"-1"2"-578"0"0,-6 4 176 0 0,6-4 199 0 0,0-1 1 0 0,1 0 0 0 0,-1 1-1 0 0,0-1 1 0 0,1 1 0 0 0,-1-1-1 0 0,1 1 1 0 0,0-1 0 0 0,-1 1-1 0 0,1-1 1 0 0,0 1 0 0 0,0-1 0 0 0,0 1-1 0 0,0 0 1 0 0,0-1 0 0 0,1 4-1 0 0,0-3-339 0 0,-1 0 1 0 0,1 1-1 0 0,0-1 0 0 0,0 0 0 0 0,0 0 0 0 0,1 1 0 0 0,-1-1 1 0 0,0 0-1 0 0,1 0 0 0 0,0 0 0 0 0,-1-1 0 0 0,1 1 1 0 0,0 0-1 0 0,0-1 0 0 0,2 3 0 0 0,1-2 31 0 0,-1 0-1 0 0,0 0 1 0 0,1 0-1 0 0,-1 0 1 0 0,1 0 0 0 0,-1-1-1 0 0,8 1 1 0 0,-2 0-2 0 0,0-2 1 0 0,-1 1-1 0 0,1-1 1 0 0,0-1 0 0 0,-1 1-1 0 0,1-2 1 0 0,14-3-1 0 0,-17 3-202 0 0,-1-1-1 0 0,1 0 1 0 0,-1 0-1 0 0,0-1 1 0 0,0 1 0 0 0,0-1-1 0 0,0-1 1 0 0,-1 1-1 0 0,1-1 1 0 0,-1 0 0 0 0,0 0-1 0 0,-1-1 1 0 0,1 1-1 0 0,-1-1 1 0 0,0 0 0 0 0,4-9-1 0 0,-8 13-25 0 0,1 0 0 0 0,0-1-1 0 0,-1 1 1 0 0,1 0 0 0 0,-1 0 0 0 0,0-1-1 0 0,0 1 1 0 0,0-1 0 0 0,0 1 0 0 0,0 0-1 0 0,0-1 1 0 0,-1 1 0 0 0,1 0 0 0 0,-1 0-1 0 0,1-1 1 0 0,-1 1 0 0 0,0 0 0 0 0,0 0-1 0 0,0 0 1 0 0,-2-3 0 0 0,3 4 6 0 0,-1 0-4 0 0,0 0 0 0 0,0-1 0 0 0,0 2 0 0 0,0-1 0 0 0,0 0-1 0 0,0 0 1 0 0,0 0 0 0 0,-1 0 0 0 0,1 1 0 0 0,0-1 0 0 0,0 0 0 0 0,-1 1 0 0 0,1-1 0 0 0,-3 0 0 0 0,0 0-85 0 0,-1-1 2 0 0,-1 1-1 0 0,1 0 1 0 0,0 0-1 0 0,-1 1 1 0 0,1-1-1 0 0,-1 1 0 0 0,1 0 1 0 0,-1 1-1 0 0,1-1 1 0 0,0 1-1 0 0,-1 0 1 0 0,-5 2-1 0 0,-7 3 34 0 0,1 0 0 0 0,-22 11 1 0 0,21-6 216 0 0,0 0 0 0 0,0 2 0 0 0,1 0 0 0 0,-28 30 1 0 0,41-40-108 0 0,-4 6 12 0 0,-1 0-1 0 0,1 1 1 0 0,-12 18 0 0 0,17-22-26 0 0,-1 0-1 0 0,1 0 1 0 0,0 1 0 0 0,1-1 0 0 0,-1 1 0 0 0,1 0 0 0 0,0 0 0 0 0,0 7 0 0 0,3 4 58 0 0,0-14-67 0 0,1 0 0 0 0,0-1 1 0 0,0 1-1 0 0,0 0 0 0 0,0-1 1 0 0,1 1-1 0 0,-1-1 0 0 0,1 1 1 0 0,0-1-1 0 0,0 0 0 0 0,0 0 1 0 0,0-1-1 0 0,0 1 0 0 0,1-1 1 0 0,0 1-1 0 0,-1-1 0 0 0,1 0 1 0 0,5 1-1 0 0,5 3-535 0 0,0-1-1 0 0,1-1 1 0 0,27 5 0 0 0,-19-5-6280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357 117 4143 0 0,'2'-3'319'0'0,"25"-41"1981"0"0,-26 43-1771 0 0,-1-1 0 0 0,1 1 1 0 0,0-1-1 0 0,-1 0 0 0 0,0 1 0 0 0,1-1 1 0 0,-1 0-1 0 0,0 1 0 0 0,0-1 0 0 0,0 0 0 0 0,0 0 1 0 0,0-2-1 0 0,-6-19 2504 0 0,5 19-2623 0 0,0 3-297 0 0,1 0 0 0 0,-1 0 0 0 0,0 0 0 0 0,1 0 0 0 0,-1 0 0 0 0,0 0 0 0 0,0 0 0 0 0,0 0 0 0 0,0 0 1 0 0,0 1-1 0 0,0-1 0 0 0,0 0 0 0 0,0 1 0 0 0,0-1 0 0 0,0 1 0 0 0,0-1 0 0 0,0 1 0 0 0,0-1 0 0 0,-3 1 0 0 0,1-1 15 0 0,0 0 0 0 0,0 1 0 0 0,0-1 0 0 0,0 1 0 0 0,0 0 0 0 0,-4 0 0 0 0,-6 2 62 0 0,0 1 1 0 0,0 0 0 0 0,0 1-1 0 0,-22 10 1 0 0,-47 30-293 0 0,64-33 107 0 0,0 1 0 0 0,1 2 0 0 0,1-1 0 0 0,0 2 0 0 0,0 0 0 0 0,2 1 0 0 0,-18 25 0 0 0,28-36 38 0 0,1 0 1 0 0,1 0 0 0 0,-1 1 0 0 0,1-1 0 0 0,0 1-1 0 0,-2 8 1 0 0,3-13-36 0 0,1 0 0 0 0,0 0 1 0 0,0 0-1 0 0,0 0 0 0 0,0 0 0 0 0,1 1 0 0 0,-1-1 0 0 0,0 0 1 0 0,0 0-1 0 0,1 0 0 0 0,-1 0 0 0 0,1 0 0 0 0,-1 0 0 0 0,1 0 0 0 0,-1 0 1 0 0,1 0-1 0 0,-1 0 0 0 0,1 0 0 0 0,1 2 0 0 0,0-2-1 0 0,0 1 1 0 0,0 0-1 0 0,0 0 0 0 0,0-1 1 0 0,0 1-1 0 0,0-1 0 0 0,3 1 1 0 0,2 1-5 0 0,1-1 1 0 0,-1 0 0 0 0,1 0 0 0 0,-1 0 0 0 0,1-1 0 0 0,0-1 0 0 0,-1 1 0 0 0,1-1 0 0 0,0-1 0 0 0,-1 1-1 0 0,1-1 1 0 0,0-1 0 0 0,-1 1 0 0 0,10-4 0 0 0,0-1-208 0 0,1-1 0 0 0,-1 0-1 0 0,0-2 1 0 0,27-17 0 0 0,-39 22 164 0 0,0 0-1 0 0,1-1 1 0 0,-1 0 0 0 0,-1 0-1 0 0,1 0 1 0 0,-1 0 0 0 0,5-7 0 0 0,1-5 114 0 0,9-20 1 0 0,-13 24 63 0 0,-4 5-126 0 0,-4 17 1852 0 0,-10 49-1793 0 0,9-37-47 0 0,4-15-3 0 0,1 0-13 0 0,-3 3-8 0 0,1-6 0 0 0,0 0 0 0 0,0 0 0 0 0,0 0 0 0 0,0 0 0 0 0,1 0 0 0 0,-1 0 0 0 0,1 0 0 0 0,0 0 0 0 0,0 0 0 0 0,1 3 0 0 0,4 7 0 0 0,2-2 0 0 0,-5-8-7 0 0,0 0-1 0 0,0-1 0 0 0,0 1 1 0 0,0-1-1 0 0,0 0 0 0 0,0 0 1 0 0,1 0-1 0 0,-1 0 1 0 0,1-1-1 0 0,-1 1 0 0 0,1-1 1 0 0,0 0-1 0 0,-1 0 0 0 0,1-1 1 0 0,0 1-1 0 0,0-1 1 0 0,0 1-1 0 0,-1-1 0 0 0,1 0 1 0 0,8-2-1 0 0,10 0-292 0 0,-14 2-398 0 0,0-1 1 0 0,0 0-1 0 0,0 0 0 0 0,-1-1 0 0 0,11-3 1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7831 0 0,'0'0'706'0'0,"-1"2"-578"0"0,-38 66 5715 0 0,4 4-3439 0 0,0 1-1715 0 0,-142 261-123 0 0,161-299-496 0 0,-19 61 0 0 0,-2 6 179 0 0,30-87-296 0 0,0 0 0 0 0,-1-1 0 0 0,-1 0 0 0 0,-15 20 0 0 0,22-32-58 0 0,0 0 0 0 0,0 0 0 0 0,0-1 0 0 0,0 1 0 0 0,0 0 0 0 0,0-1 1 0 0,-3 2-1 0 0,-4-1-5250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85 14831 0 0,'0'0'1343'0'0,"2"2"-1104"0"0,-1 1-228 0 0,1 0 1 0 0,0 0-1 0 0,0 0 1 0 0,0-1-1 0 0,0 1 1 0 0,0 0-1 0 0,0-1 1 0 0,1 0-1 0 0,2 3 1 0 0,0-1 77 0 0,-2-2-10 0 0,-1-1 0 0 0,1 1 1 0 0,0 0-1 0 0,0-1 1 0 0,0 0-1 0 0,0 1 1 0 0,0-1-1 0 0,0 0 1 0 0,0-1-1 0 0,0 1 1 0 0,0-1-1 0 0,0 1 1 0 0,0-1-1 0 0,6 0 0 0 0,2-1 352 0 0,1 0 0 0 0,17-4 0 0 0,-21 3-269 0 0,4 0 24 0 0,1-1 0 0 0,-1-1 0 0 0,-1 0-1 0 0,1 0 1 0 0,14-9 0 0 0,-15 6-173 0 0,8-10-75 0 0,-15 7-15 0 0,-3 4 23 0 0,2-3-65 0 0,-2 7 3 0 0,-2 0 18 0 0,0-1 79 0 0,0 1 0 0 0,1 0 0 0 0,-1 0 0 0 0,0 0 0 0 0,-1-1 0 0 0,1 1 0 0 0,0 0 0 0 0,0 0 0 0 0,-1 1 0 0 0,1-1 1 0 0,-1 0-1 0 0,0 0 0 0 0,0 1 0 0 0,1-1 0 0 0,-1 1 0 0 0,0 0 0 0 0,0-1 0 0 0,0 1 0 0 0,-1 0 0 0 0,1 0 1 0 0,0 0-1 0 0,0 1 0 0 0,0-1 0 0 0,-1 0 0 0 0,1 1 0 0 0,0-1 0 0 0,-4 1 0 0 0,-8-1-27 0 0,1 0-1 0 0,-1 1 1 0 0,1 1-1 0 0,-1 0 0 0 0,1 1 1 0 0,0 0-1 0 0,-15 5 1 0 0,4 0 10 0 0,0 2 0 0 0,-42 20 0 0 0,58-25 68 0 0,0 1-1 0 0,1-1 1 0 0,-1 1 0 0 0,1 1-1 0 0,0-1 1 0 0,0 1-1 0 0,1 1 1 0 0,-1-1-1 0 0,2 1 1 0 0,-1 0 0 0 0,1 0-1 0 0,0 1 1 0 0,0 0-1 0 0,1 0 1 0 0,0 0-1 0 0,0 0 1 0 0,1 1 0 0 0,-3 9-1 0 0,5-14-26 0 0,1 0-1 0 0,-1 0 1 0 0,1 0 0 0 0,0-1-1 0 0,0 1 1 0 0,0 0 0 0 0,1 0-1 0 0,-1 0 1 0 0,1 0-1 0 0,0 0 1 0 0,0-1 0 0 0,0 1-1 0 0,1 0 1 0 0,-1-1-1 0 0,1 1 1 0 0,0-1 0 0 0,0 1-1 0 0,0-1 1 0 0,0 0 0 0 0,1 0-1 0 0,-1 0 1 0 0,1 0-1 0 0,5 4 1 0 0,-2-2-13 0 0,0-1 0 0 0,1 1 0 0 0,0-1 0 0 0,0 0 0 0 0,0-1 0 0 0,0 0 0 0 0,1 0 0 0 0,-1 0 0 0 0,1-1 0 0 0,12 2 0 0 0,-9-2-190 0 0,0-1 0 0 0,0 0 1 0 0,0-1-1 0 0,0 0 0 0 0,17-2 0 0 0,-9-2-1006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538 542 5063 0 0,'0'0'232'0'0,"0"-2"-13"0"0,-2-1 445 0 0,0-1 0 0 0,1 1 0 0 0,0-1 1 0 0,0 0-1 0 0,0 0 0 0 0,0 1 0 0 0,0-1 0 0 0,1 0 0 0 0,0 0 0 0 0,-1 0 0 0 0,2 0 0 0 0,0-6 1 0 0,7-23 4405 0 0,2 10-5394 0 0,24-57 1527 0 0,60-131 3 0 0,-87 198-1294 0 0,0-1-1 0 0,0 0 1 0 0,-1-1-1 0 0,-1 1 1 0 0,6-28 0 0 0,-11 41 39 0 0,0 0 0 0 0,0 0 1 0 0,0 0-1 0 0,0 0 1 0 0,-1 0-1 0 0,1 0 0 0 0,0 0 1 0 0,0 1-1 0 0,0-1 1 0 0,-1 0-1 0 0,1 0 0 0 0,-1 0 1 0 0,1 0-1 0 0,0 1 1 0 0,-1-1-1 0 0,0 0 1 0 0,1 0-1 0 0,-1 1 0 0 0,1-1 1 0 0,-1 0-1 0 0,0 1 1 0 0,1-1-1 0 0,-1 1 0 0 0,0-1 1 0 0,0 1-1 0 0,1-1 1 0 0,-1 1-1 0 0,0-1 0 0 0,0 1 1 0 0,0 0-1 0 0,0-1 1 0 0,0 1-1 0 0,1 0 1 0 0,-1 0-1 0 0,-2 0 0 0 0,0-1-8 0 0,-1 1-1 0 0,0-1 1 0 0,1 1-1 0 0,-1 0 1 0 0,0 0-1 0 0,-6 2 1 0 0,2 0 82 0 0,1 0 1 0 0,0 1 0 0 0,0 0 0 0 0,0 0 0 0 0,0 1 0 0 0,0 0 0 0 0,1 0 0 0 0,0 1 0 0 0,0 0 0 0 0,0 0 0 0 0,0 0 0 0 0,1 1 0 0 0,0-1-1 0 0,0 1 1 0 0,1 0 0 0 0,-1 1 0 0 0,-2 6 0 0 0,-7 13 58 0 0,1 1 0 0 0,2 0 0 0 0,-8 29 0 0 0,18-53-73 0 0,-49 181 497 0 0,9-32-391 0 0,29-114-108 0 0,-1-1 1 0 0,-20 36-1 0 0,12-35-47 0 0,-1-1 0 0 0,-2-1-1 0 0,-31 35 1 0 0,-97 88-142 0 0,139-148-1287 0 0,-24 16 0 0 0,24-18-1184 0 0,3-2-2743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9671 0 0,'0'0'748'0'0,"2"1"-205"0"0,8 2 1407 0 0,1 0-1 0 0,20 4 1 0 0,-15-5-767 0 0,22-1-1 0 0,74-10-614 0 0,-94 7-339 0 0,196-40 1400 0 0,-114 19-1444 0 0,-84 19-897 0 0,21-8-1 0 0,-16 4-938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16127 0 0,'0'0'1242'0'0,"-1"2"-724"0"0,-119 186 2548 0 0,76-115-2420 0 0,-20 34-114 0 0,-80 125-149 0 0,12-14-550 0 0,78-130-537 0 0,11-19-2506 0 0</inkml:trace>
  <inkml:trace contextRef="#ctx0" brushRef="#br0" timeOffset="1">0 658 17191 0 0,'0'0'1558'0'0,"2"2"-1282"0"0,1 1-246 0 0,1-1 1 0 0,-1 1 0 0 0,1-1-1 0 0,-1 0 1 0 0,1 0 0 0 0,0 0-1 0 0,0 0 1 0 0,0-1 0 0 0,0 1 0 0 0,1-1-1 0 0,-1 0 1 0 0,0-1 0 0 0,0 1-1 0 0,1-1 1 0 0,7 0 0 0 0,8-1 203 0 0,-1 0 0 0 0,25-6 0 0 0,-28 4-77 0 0,104-20 805 0 0,109-16 219 0 0,-219 38-1418 0 0,73-7 893 0 0,-42 8-2474 0 0,-2 5-4572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43 7831 0 0,'0'0'9438'0'0,"-1"2"-9276"0"0,-16 20 442 0 0,0-1 0 0 0,-24 22 0 0 0,25-28-427 0 0,1 1-1 0 0,0 0 1 0 0,2 1 0 0 0,0 1 0 0 0,-11 19-1 0 0,21-29-24 0 0,-1 0 0 0 0,2 0 0 0 0,-4 12 0 0 0,6-18-130 0 0,0 0 0 0 0,0-1 0 0 0,1 1 0 0 0,-1 0 0 0 0,0-1 0 0 0,1 1 0 0 0,-1 0 0 0 0,1-1 0 0 0,0 1-1 0 0,-1-1 1 0 0,1 1 0 0 0,0-1 0 0 0,0 1 0 0 0,0-1 0 0 0,1 2 0 0 0,-1-1 18 0 0,1-1-27 0 0,0 1 1 0 0,-1-1 0 0 0,1 1-1 0 0,0-1 1 0 0,0 0 0 0 0,0 0-1 0 0,0 0 1 0 0,-1 0 0 0 0,2 0-1 0 0,-1 0 1 0 0,0 0-1 0 0,0-1 1 0 0,4 2 0 0 0,-4-2 4 0 0,4 2 17 0 0,-1-1 1 0 0,1 0-1 0 0,0-1 0 0 0,0 1 0 0 0,0-1 0 0 0,-1 0 0 0 0,1-1 1 0 0,0 1-1 0 0,0-1 0 0 0,-1 0 0 0 0,11-4 0 0 0,-13 4-21 0 0,0 0 0 0 0,-1 0 0 0 0,1-1 0 0 0,0 1 0 0 0,-1-1 0 0 0,1 0 0 0 0,-1 1 0 0 0,1-1 0 0 0,-1 0 0 0 0,0-1 0 0 0,0 1 0 0 0,0 0 0 0 0,0-1 0 0 0,0 1 0 0 0,-1-1 0 0 0,1 1 0 0 0,-1-1 0 0 0,1 0 0 0 0,-1 0 0 0 0,0 1 0 0 0,0-1 0 0 0,0 0 0 0 0,0-6-1 0 0,1-11 45 0 0,-1 0-1 0 0,-2-22 0 0 0,-1 25-53 0 0,2 0 0 0 0,1 0-1 0 0,4-32 1 0 0,-3 38-138 0 0,1-1 0 0 0,1 1 0 0 0,6-13-1 0 0,4-2-3450 0 0,-7 15-3157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346 536 15407 0 0,'0'0'1740'0'0,"2"0"-1185"0"0,58-29 3414 0 0,-49 22-3833 0 0,-1 1 0 0 0,0-1-1 0 0,0-1 1 0 0,-1 0-1 0 0,0 0 1 0 0,10-12-1 0 0,8-13-100 0 0,-1-2 0 0 0,-2 0-1 0 0,23-45 1 0 0,-38 58-20 0 0,0 0 0 0 0,-2-1 0 0 0,0-1 0 0 0,4-35 0 0 0,-7 42-7 0 0,-3 7-39 0 0,0 1 1 0 0,0-1-1 0 0,-1 0 1 0 0,-1 0 0 0 0,-1-14-1 0 0,2 23-4 0 0,-1 0-1 0 0,1 0 1 0 0,-1 0 0 0 0,1 0-1 0 0,-1 0 1 0 0,1 0 0 0 0,-1 0-1 0 0,0 0 1 0 0,1 0 0 0 0,-1 0-1 0 0,0 0 1 0 0,0 0-1 0 0,0 1 1 0 0,0-1 0 0 0,1 0-1 0 0,-1 1 1 0 0,0-1 0 0 0,0 0-1 0 0,-1 1 1 0 0,1 0 0 0 0,0-1-1 0 0,0 1 1 0 0,0-1-1 0 0,0 1 1 0 0,0 0 0 0 0,0 0-1 0 0,0 0 1 0 0,-1 0 0 0 0,1 0-1 0 0,0 0 1 0 0,-2 0 0 0 0,-4 0-150 0 0,0 0 0 0 0,-1 1 0 0 0,-8 2 0 0 0,16-3 183 0 0,-6 1-29 0 0,0 1 1 0 0,0 0-1 0 0,0 0 0 0 0,0 0 1 0 0,0 1-1 0 0,1 0 1 0 0,-1 0-1 0 0,1 0 0 0 0,0 1 1 0 0,0 0-1 0 0,0 0 1 0 0,0 0-1 0 0,1 0 0 0 0,0 1 1 0 0,0 0-1 0 0,0 0 1 0 0,0 0-1 0 0,1 0 0 0 0,0 1 1 0 0,-4 7-1 0 0,-53 120 31 0 0,32-67 0 0 0,-9 29 82 0 0,-38 158-1 0 0,66-217 6 0 0,-36 116 279 0 0,31-111-170 0 0,-32 65 0 0 0,38-92-114 0 0,-1 1 0 0 0,0-1-1 0 0,-1-1 1 0 0,0 0 0 0 0,-1 0-1 0 0,-1-1 1 0 0,-20 18 0 0 0,25-26-252 0 0,0 1 1 0 0,-14 5 0 0 0,4-1-353 0 0,15-8 150 0 0,1-2-117 0 0,0 0 187 0 0,0 1 1 0 0,0-1-1 0 0,0 1 1 0 0,1-1 0 0 0,-1 0-1 0 0,0 1 1 0 0,0-1-1 0 0,1 0 1 0 0,-1 1-1 0 0,1-1 1 0 0,-1 0-1 0 0,0 0 1 0 0,1 0-1 0 0,-1 0 1 0 0,1 0 0 0 0,0 1-1 0 0,-1-1 1 0 0,1 0-1 0 0,0 0 1 0 0,-1-2-1 0 0,0-12-5554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17247 0 0,'0'0'1874'0'0,"2"1"-1684"0"0,6 2-82 0 0,0 0-1 0 0,1-1 1 0 0,-1-1 0 0 0,0 1-1 0 0,1-1 1 0 0,-1 0-1 0 0,1-1 1 0 0,15-1 0 0 0,72-14 707 0 0,-79 12-617 0 0,135-17 1818 0 0,-69 10-3034 0 0,-1-3-6946 0 0,-62 8 1772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279 110 4607 0 0,'15'-7'110'0'0,"8"-4"59"0"0,36-22 0 0 0,-38 22 985 0 0,-2 0 2805 0 0,-2-4 5319 0 0,-17 14-9170 0 0,0 1 0 0 0,0-1 0 0 0,0 0-1 0 0,0 1 1 0 0,-1-1 0 0 0,1 0 0 0 0,0 1 0 0 0,0-1 0 0 0,0 0 0 0 0,-1 1 0 0 0,1-1 0 0 0,0 1 0 0 0,-1-2 0 0 0,-4 0-28 0 0,0 0 0 0 0,0 0 0 0 0,0 1 0 0 0,0-1 1 0 0,-1 1-1 0 0,1 0 0 0 0,0 1 0 0 0,0-1 0 0 0,-1 1 1 0 0,1 0-1 0 0,0 0 0 0 0,-1 1 0 0 0,1 0 0 0 0,0 0 1 0 0,-7 2-1 0 0,-6 2-61 0 0,0 0 0 0 0,0 2 0 0 0,-17 9 0 0 0,9-3 79 0 0,1 0-1 0 0,0 2 0 0 0,1 2 0 0 0,1 0 0 0 0,0 1 0 0 0,2 1 1 0 0,-37 41-1 0 0,55-56-54 0 0,0 0 1 0 0,0 1 0 0 0,1-1 0 0 0,-1 1-1 0 0,1 0 1 0 0,0 0 0 0 0,1 0-1 0 0,-1 0 1 0 0,1 0 0 0 0,-1 9-1 0 0,1-12-36 0 0,1 0 0 0 0,0 0 0 0 0,0 0 0 0 0,0 0 0 0 0,0 1 0 0 0,0-1 0 0 0,0 0 0 0 0,1 0 0 0 0,-1 0 0 0 0,1 0 0 0 0,-1 0 1 0 0,1 0-1 0 0,0 0 0 0 0,0 0 0 0 0,0 0 0 0 0,0 0 0 0 0,0-1 0 0 0,0 1 0 0 0,1 0 0 0 0,-1-1 0 0 0,1 1 0 0 0,-1 0 0 0 0,1-1 0 0 0,-1 0 0 0 0,1 1 0 0 0,0-1 0 0 0,0 0 0 0 0,3 1 0 0 0,0 1 7 0 0,1-2 1 0 0,0 1-1 0 0,0-1 1 0 0,0 0 0 0 0,1 0-1 0 0,-1-1 1 0 0,0 1-1 0 0,0-1 1 0 0,0-1-1 0 0,0 1 1 0 0,1-1-1 0 0,-1 0 1 0 0,11-4 0 0 0,6-3 39 0 0,0-1 0 0 0,26-15 1 0 0,-20 10-12 0 0,2-3-39 0 0,-1-2-1 0 0,35-26 1 0 0,-62 43-4 0 0,0 0-3 0 0,8-9-87 0 0,-11 10 0 0 0,-12 21-1014 0 0,-1 5-1505 0 0,8-13 1057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273 128 6447 0 0,'0'0'11502'0'0,"2"0"-11170"0"0,61-4 925 0 0,0-2 1 0 0,121-28 0 0 0,-109 13-716 0 0,86-35 1 0 0,-147 51-531 0 0,-3 3-1 0 0,-7 3 31 0 0,6 5-31 0 0,-10-5-11 0 0,1 0-1 0 0,0 0 1 0 0,-1 0-1 0 0,1 0 1 0 0,-1 0-1 0 0,1 0 0 0 0,-1 0 1 0 0,0 0-1 0 0,1 0 1 0 0,-1 1-1 0 0,0-1 1 0 0,0 0-1 0 0,0 0 1 0 0,0 0-1 0 0,0 1 1 0 0,0-1-1 0 0,0 0 1 0 0,-1 2-1 0 0,1 0-2 0 0,-1 0 1 0 0,0 0-1 0 0,-1 0 0 0 0,1 0 0 0 0,-1-1 1 0 0,1 1-1 0 0,-3 2 0 0 0,-3 4-5 0 0,0-1 0 0 0,0 0 0 0 0,-11 8 0 0 0,-8 5-7 0 0,0-2 0 0 0,-35 19 1 0 0,-61 25-62 0 0,37-19 52 0 0,-138 92-40 0 0,181-110-134 0 0,-1-1 0 0 0,-76 32-1 0 0,113-54 169 0 0,0-1-8 0 0,0 1 0 0 0,0 0 0 0 0,1 1 0 0 0,-1-1 0 0 0,1 1 0 0 0,0 0 0 0 0,-5 6 0 0 0,1-4 50 0 0,8-5 897 0 0,4 0-749 0 0,5 1-69 0 0,0-1 0 0 0,0 0-1 0 0,0-1 1 0 0,0 1 0 0 0,11-2 0 0 0,46-7 334 0 0,-23 3-211 0 0,-15 2-60 0 0,210-16 1012 0 0,-190 18-961 0 0,1 2 1 0 0,93 14-1 0 0,-124-11-220 0 0,1 1 0 0 0,-1 1 0 0 0,0 0 0 0 0,18 10 0 0 0,-32-15-126 0 0,-15-2-7491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3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30 114 2303 0 0,'-2'-1'167'0'0,"-20"-9"14495"0"0,18 8-13562 0 0,4 2-1068 0 0,0 0-1 0 0,0 0 0 0 0,0 0 1 0 0,0 0-1 0 0,0 0 0 0 0,0 0 1 0 0,0 0-1 0 0,1 0 0 0 0,-1 0 1 0 0,0 0-1 0 0,0 0 1 0 0,0 0-1 0 0,0 0 0 0 0,0 0 1 0 0,0-1-1 0 0,0 1 0 0 0,0 0 1 0 0,0 0-1 0 0,0 0 1 0 0,0 0-1 0 0,0 0 0 0 0,0 0 1 0 0,0 0-1 0 0,0 0 0 0 0,0 0 1 0 0,0 0-1 0 0,0 0 0 0 0,0 0 1 0 0,0 0-1 0 0,0-1 1 0 0,0 1-1 0 0,0 0 0 0 0,0 0 1 0 0,0 0-1 0 0,0 0 0 0 0,0 0 1 0 0,0 0-1 0 0,0 0 0 0 0,0 0 1 0 0,0 0-1 0 0,0 0 1 0 0,0 0-1 0 0,0 0 0 0 0,0 0 1 0 0,0-1-1 0 0,0 1 0 0 0,-1 0 1 0 0,1 0-1 0 0,0 0 1 0 0,0 0-1 0 0,0 0 0 0 0,0 0 1 0 0,0 0-1 0 0,0 0 0 0 0,0 0 1 0 0,0 0-1 0 0,0 0 0 0 0,0 0 1 0 0,0 0-1 0 0,0 0 1 0 0,0 0-1 0 0,-1 0 0 0 0,1 0 1 0 0,0 0-1 0 0,0 0 0 0 0,0 0 1 0 0,0 0-1 0 0,0 0 1 0 0,180-23 2859 0 0,-86 13-2469 0 0,311-37 499 0 0,-235 31-4425 0 0,-151 15 1576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3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75 8087 0 0,'0'0'367'0'0,"3"-1"0"0"0,18-10-235 0 0,-14 8 30 0 0,-1 0 1 0 0,1-1-1 0 0,6-4 0 0 0,-13 8-126 0 0,0-1 0 0 0,0 1 0 0 0,1 0 0 0 0,-1 0 0 0 0,0 0 0 0 0,0-1 0 0 0,0 1 0 0 0,1 0 0 0 0,-1 0 1 0 0,0 0-1 0 0,0 0 0 0 0,1 0 0 0 0,-1-1 0 0 0,0 1 0 0 0,1 0 0 0 0,-1 0 0 0 0,0 0 0 0 0,0 0 0 0 0,1 0 0 0 0,-1 0 0 0 0,0 0 0 0 0,1 0 0 0 0,-1 0 0 0 0,0 0 0 0 0,0 0 0 0 0,1 0 0 0 0,-1 0 0 0 0,0 0 0 0 0,1 1 1 0 0,-1-1-3 0 0,1 0 0 0 0,-1 0 1 0 0,0 0-1 0 0,0 0 1 0 0,1 0-1 0 0,-1 0 0 0 0,0 0 1 0 0,1 0-1 0 0,-1 0 1 0 0,0 0-1 0 0,1 0 0 0 0,-1 0 1 0 0,0 0-1 0 0,1 0 1 0 0,-1 0-1 0 0,0 0 0 0 0,0 0 1 0 0,1 0-1 0 0,-1 0 1 0 0,0-1-1 0 0,0 1 0 0 0,1 0 1 0 0,-1 0-1 0 0,0 0 1 0 0,0 0-1 0 0,1-1 0 0 0,-1 1 1 0 0,0 0-1 0 0,0 0 1 0 0,1-1-1 0 0,34-29 3066 0 0,-34 29-2627 0 0,-1 1-431 0 0,1-1 1 0 0,-1 1-1 0 0,0 0 0 0 0,1 0 0 0 0,-1 0 1 0 0,1 0-1 0 0,-1-1 0 0 0,0 1 0 0 0,1 0 0 0 0,-1 0 1 0 0,0-1-1 0 0,3-4 4569 0 0,-35 15-4503 0 0,1 1 0 0 0,-1 1 1 0 0,-55 32-1 0 0,4-2-487 0 0,26-16 65 0 0,-160 68-528 0 0,149-70 714 0 0,-86 36-36 0 0,149-58 164 0 0,-14 9 11 0 0,19-12-10 0 0,0 1 0 0 0,1 0 0 0 0,-1 0-1 0 0,0 0 1 0 0,0 0 0 0 0,0 0 0 0 0,0 0 0 0 0,0 1 0 0 0,0-1 0 0 0,0 0 0 0 0,0 0 0 0 0,0 0-1 0 0,0 0 1 0 0,0 0 0 0 0,0 0 0 0 0,0 0 0 0 0,0 0 0 0 0,0 0 0 0 0,1 0 0 0 0,-1 0 0 0 0,0 0-1 0 0,0 0 1 0 0,0 0 0 0 0,0 0 0 0 0,0 0 0 0 0,0 0 0 0 0,0 0 0 0 0,0 0 0 0 0,0 0 0 0 0,0 0-1 0 0,0 0 1 0 0,0 0 0 0 0,0 1 0 0 0,0-1 0 0 0,0 0 0 0 0,0 0 0 0 0,0 0 0 0 0,0 0 0 0 0,0 0-1 0 0,0 0 1 0 0,0 0 0 0 0,0 0 0 0 0,0 0 0 0 0,0 0 0 0 0,0 0 0 0 0,0 0 0 0 0,0 0 0 0 0,0 0-1 0 0,0 1 1 0 0,0-1 0 0 0,0 0 0 0 0,0 0 0 0 0,0 0 0 0 0,0 0 0 0 0,0 0 0 0 0,0 0 0 0 0,0 0-1 0 0,0 0 1 0 0,0 0 0 0 0,0 0 0 0 0,0 0 0 0 0,-1 0 0 0 0,1 0 0 0 0,0 0 0 0 0,0 0 0 0 0,7 4 4 0 0,-1-1 0 0 0,1 1 1 0 0,0-2-1 0 0,0 1 1 0 0,0-1-1 0 0,1 0 0 0 0,-1 0 1 0 0,0-1-1 0 0,14 1 1 0 0,9-1 10 0 0,35-4-1 0 0,-17 0-10 0 0,86 4-5 0 0,-100 0 0 0 0,65 13 0 0 0,-95-13-1 0 0,0 0-1 0 0,-1 0 0 0 0,1 0 0 0 0,0 0 1 0 0,-1 1-1 0 0,1 0 0 0 0,-1 0 1 0 0,0 0-1 0 0,0 0 0 0 0,1 0 1 0 0,-1 1-1 0 0,-1 0 0 0 0,1-1 1 0 0,0 1-1 0 0,-1 0 0 0 0,1 0 1 0 0,-1 0-1 0 0,3 6 0 0 0,-3-4 0 0 0,0-1 0 0 0,0 1 0 0 0,-1 0 0 0 0,1-1 0 0 0,-1 1-1 0 0,0 0 1 0 0,-1 0 0 0 0,1 0 0 0 0,-1 0 0 0 0,0 0 0 0 0,0 0 0 0 0,-1-1-1 0 0,1 1 1 0 0,-3 7 0 0 0,0 0 68 0 0,-1 0 0 0 0,0-1 0 0 0,-1 1 0 0 0,0-1-1 0 0,0 0 1 0 0,-1-1 0 0 0,-1 0 0 0 0,0 0 0 0 0,0 0 0 0 0,-1 0 0 0 0,0-1-1 0 0,-12 10 1 0 0,-16 13 344 0 0,22-18-310 0 0,0-1-1 0 0,-1 0 0 0 0,-1-2 0 0 0,0 1 0 0 0,-29 14 1 0 0,16-14-134 0 0,0-1 0 0 0,0-1 0 0 0,-1-2 0 0 0,-1-1 1 0 0,0-1-1 0 0,1-2 0 0 0,-2-1 0 0 0,-40-1 1 0 0,61-2-12 0 0,-1-1 0 0 0,1 0 0 0 0,0 0 0 0 0,-1-2 0 0 0,-14-3 0 0 0,24 5-51 0 0,2 0-33 0 0,-1 0 96 0 0,0 1 0 0 0,1-1 0 0 0,-1 0 0 0 0,1 0 0 0 0,-1 0-1 0 0,1 0 1 0 0,-1 0 0 0 0,1 1 0 0 0,-1-1 0 0 0,1 0 0 0 0,0 0 0 0 0,0 0 0 0 0,-1 0 0 0 0,1 0 0 0 0,0 0-1 0 0,0 0 1 0 0,0 0 0 0 0,0 0 0 0 0,0 0 0 0 0,1-2 0 0 0,0 1-3 0 0,-1-1-1 0 0,1 1 1 0 0,0-1 0 0 0,0 1 0 0 0,0 0 0 0 0,1 0-1 0 0,-1 0 1 0 0,3-4 0 0 0,0 2-225 0 0,0-1 0 0 0,1 1 0 0 0,-1 0 0 0 0,1 0 0 0 0,0 0 0 0 0,9-5 0 0 0,-2 4-1096 0 0,1 2-61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91 133 1375 0 0,'1'-2'107'0'0,"4"-12"773"0"0,1 1-1 0 0,0-1 1 0 0,0 1-1 0 0,12-16 0 0 0,-16 26-637 0 0,0 0 0 0 0,1 0 0 0 0,-2-1 0 0 0,1 0-1 0 0,0 1 1 0 0,-1-1 0 0 0,2-4 0 0 0,-1-8 9555 0 0,-2 17-9778 0 0,-1 0-1 0 0,1 0 0 0 0,-1 0 1 0 0,1 0-1 0 0,-1 0 0 0 0,0 0 1 0 0,1-1-1 0 0,-1 1 0 0 0,0 0 1 0 0,0 0-1 0 0,0 0 1 0 0,-2 2 19 0 0,-17 22 143 0 0,2 2 1 0 0,1 0 0 0 0,1 1-1 0 0,2 0 1 0 0,-14 37-1 0 0,7 0 206 0 0,20-58-335 0 0,-1 1-1 0 0,1 0 1 0 0,0 0-1 0 0,1 0 1 0 0,0 16-1 0 0,1-21 23 0 0,0 0 1 0 0,0 0-1 0 0,0 0 0 0 0,1-1 0 0 0,-1 1 0 0 0,1 0 1 0 0,-1-1-1 0 0,1 1 0 0 0,0-1 0 0 0,0 1 0 0 0,0-1 0 0 0,3 2 1 0 0,-4-3-72 0 0,1 0 105 0 0,0 1 0 0 0,0-1 0 0 0,1 0 0 0 0,-1 0 0 0 0,0-1 0 0 0,1 1 0 0 0,-1 0 0 0 0,1-1 0 0 0,-1 1 0 0 0,4-1 0 0 0,-2 1-40 0 0,2-1 53 0 0,0 1 0 0 0,0-1 0 0 0,1 1 0 0 0,-1-2 0 0 0,0 1 0 0 0,0-1 0 0 0,0 0 0 0 0,1 0 0 0 0,-1-1-1 0 0,7-2 1 0 0,-5 1-26 0 0,0-1-1 0 0,0 1 1 0 0,0-1 0 0 0,-1-1-1 0 0,0 1 1 0 0,13-12-1 0 0,-16 12-74 0 0,1-1 0 0 0,-1 0-1 0 0,0 0 1 0 0,-1-1 0 0 0,1 1 0 0 0,-1-1-1 0 0,0 0 1 0 0,3-9 0 0 0,2-7 60 0 0,4-24 1 0 0,-10 35-76 0 0,15-100-370 0 0,-12 88-230 0 0,-5 21 194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3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16 173 3223 0 0,'0'0'578'0'0,"1"2"1215"0"0,14 31 4825 0 0,-11-24-5847 0 0,-1 0 0 0 0,0 1 1 0 0,2 15-1 0 0,-4-20-676 0 0,0-1 0 0 0,-1 1 0 0 0,0 0 0 0 0,0-1 0 0 0,0 1 0 0 0,-1 0 0 0 0,1-1 0 0 0,-1 1 0 0 0,0 0 1 0 0,-1-1-1 0 0,1 1 0 0 0,-1-1 0 0 0,0 0 0 0 0,0 0 0 0 0,0 1 0 0 0,0-1 0 0 0,-1-1 0 0 0,-3 5 0 0 0,-16 17 1412 0 0,21-23-763 0 0,1-4-587 0 0,5-13-45 0 0,1 0 0 0 0,1 1 0 0 0,0-1 0 0 0,1 1 0 0 0,18-24 1 0 0,-4 9-258 0 0,40-38 1 0 0,-53 58 132 0 0,2 0 0 0 0,-1 0 0 0 0,2 1 0 0 0,-1 0 0 0 0,23-11 0 0 0,-17 13 21 0 0,-13 6 17 0 0,-2 1 3 0 0,1-1 1 0 0,-1 0 0 0 0,1 1-1 0 0,-1-1 1 0 0,1 1 0 0 0,-1-1 0 0 0,1 1-1 0 0,3 1 1 0 0,2 1 100 0 0,-7-2-114 0 0,0 0 0 0 0,0 0 0 0 0,-1-1 0 0 0,1 1 0 0 0,0 0 0 0 0,-1 0 0 0 0,1 0 0 0 0,-1 0 0 0 0,1 0 0 0 0,-1 1 0 0 0,2 1 4 0 0,-1 0 0 0 0,0-1 0 0 0,0 1-1 0 0,0 0 1 0 0,0 0 0 0 0,-1-1 0 0 0,1 1 0 0 0,-1 0-1 0 0,0 0 1 0 0,1 0 0 0 0,-1 0 0 0 0,-1 0 0 0 0,1 0-1 0 0,0 0 1 0 0,-1-1 0 0 0,-1 6 0 0 0,0 1 13 0 0,-2 0 0 0 0,1 0-1 0 0,-8 11 1 0 0,10-16-24 0 0,-10 13 61 0 0,3-7 5 0 0,0 0-19 0 0,2-2-62 0 0,5-6-72 0 0,10-7-706 0 0,-1 0 620 0 0,0 0-1 0 0,-1-1 0 0 0,1 0 1 0 0,-1 0-1 0 0,6-8 1 0 0,36-46 34 0 0,-16 19 101 0 0,-20 26 31 0 0,0 1-1 0 0,1 0 0 0 0,24-17 1 0 0,-29 24 55 0 0,0 1 0 0 0,1 1 1 0 0,-1 0-1 0 0,1 0 0 0 0,0 1 1 0 0,1 0-1 0 0,18-4 0 0 0,-29 8-53 0 0,2-1 24 0 0,-1 1 1 0 0,1-1 0 0 0,-1 1 0 0 0,1-1 0 0 0,-1 1-1 0 0,1 0 1 0 0,-1 0 0 0 0,1 0 0 0 0,-1 0 0 0 0,1 0-1 0 0,-1 0 1 0 0,1 0 0 0 0,-1 0 0 0 0,1 1 0 0 0,-1-1-1 0 0,1 1 1 0 0,-1-1 0 0 0,1 1 0 0 0,-1-1 0 0 0,0 1-1 0 0,1 0 1 0 0,-1 0 0 0 0,0 0 0 0 0,0-1 0 0 0,0 1-1 0 0,1 0 1 0 0,-1 1 0 0 0,1 0 0 0 0,1 3-21 0 0,8 18 2 0 0,-9-15-10 0 0,0 0 0 0 0,-1 0-1 0 0,0 11 1 0 0,4 24 0 0 0,-6-38 0 0 0,4 16 0 0 0,-1-15 7 0 0,-2-3-3 0 0,1-1 0 0 0,-1 0 0 0 0,0 0 1 0 0,0 0-1 0 0,1 0 0 0 0,-2 1 0 0 0,1-1 0 0 0,0 0 0 0 0,0 0 0 0 0,-1 0 0 0 0,1 1 0 0 0,-1-1 0 0 0,-1 3 0 0 0,-23 70-3 0 0,0 0-15 0 0,24-73-14 0 0,1-1 0 0 0,0 1 0 0 0,-1-1 0 0 0,1 0 0 0 0,0 1 0 0 0,0-1 0 0 0,0 1 0 0 0,0-1 0 0 0,0 1 0 0 0,0-1 1 0 0,1 1-1 0 0,-1-1 0 0 0,0 0 0 0 0,1 1 0 0 0,-1-1 0 0 0,2 3 0 0 0,-1-3-236 0 0,0 0-1 0 0,-1 0 1 0 0,1-1-1 0 0,0 1 1 0 0,0 0-1 0 0,0 0 1 0 0,0-1 0 0 0,0 1-1 0 0,0-1 1 0 0,0 1-1 0 0,0-1 1 0 0,0 1 0 0 0,0-1-1 0 0,0 1 1 0 0,0-1-1 0 0,1 0 1 0 0,-1 0 0 0 0,0 0-1 0 0,0 1 1 0 0,0-1-1 0 0,2-1 1 0 0,12-1-5839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47 10799 0 0,'0'0'7855'0'0,"0"3"-7539"0"0,-2 9-160 0 0,-1 0 0 0 0,-1 1 0 0 0,0-1 0 0 0,0-1 1 0 0,-1 1-1 0 0,-1-1 0 0 0,0 0 0 0 0,-10 15 0 0 0,-48 80 580 0 0,63-104-698 0 0,1 0 0 0 0,-1 0 0 0 0,0-1 0 0 0,0 1 0 0 0,1 0 0 0 0,-1 0 0 0 0,1 0 0 0 0,-1 0-1 0 0,1 0 1 0 0,0 0 0 0 0,0 0 0 0 0,0 0 0 0 0,0-1 0 0 0,0 1 0 0 0,0 0 0 0 0,0 0 0 0 0,2 4 0 0 0,-1-5-11 0 0,0 1 0 0 0,0 0 0 0 0,0-1 0 0 0,0 1 0 0 0,0-1 0 0 0,0 0 0 0 0,0 1 0 0 0,1-1 0 0 0,-1 0 0 0 0,0 0 0 0 0,1 0 0 0 0,-1 0 0 0 0,1 0 0 0 0,0 0 0 0 0,2 1 0 0 0,2 0 26 0 0,0 0-1 0 0,0-1 1 0 0,0 1-1 0 0,0-1 1 0 0,1-1-1 0 0,-1 1 1 0 0,0-1-1 0 0,0 0 1 0 0,10-1-1 0 0,-1-2-10 0 0,0 0 1 0 0,0-1-1 0 0,0 0 0 0 0,-1-1 1 0 0,1-1-1 0 0,23-12 0 0 0,-36 17-49 0 0,0 0-1 0 0,-1 0 1 0 0,1 0 0 0 0,0 0-1 0 0,0 0 1 0 0,-1-1 0 0 0,1 1-1 0 0,0 0 1 0 0,-1-1 0 0 0,0 1-1 0 0,1-1 1 0 0,-1 0 0 0 0,2-1-1 0 0,0-2-41 0 0,-2 4 46 0 0,-1 1 0 0 0,0 0-1 0 0,1-1 1 0 0,-1 1 0 0 0,0 0 0 0 0,1-1 0 0 0,-1 1-1 0 0,0 0 1 0 0,1-1 0 0 0,-1 1 0 0 0,0-1-1 0 0,0 1 1 0 0,1-1 0 0 0,-1 1 0 0 0,0-1 0 0 0,0 1-1 0 0,0 0 1 0 0,0-2 0 0 0,4-12-96 0 0,-3 13 93 0 0,-1 0 0 0 0,0 0 0 0 0,0 1 1 0 0,0-1-1 0 0,0 0 0 0 0,0 0 0 0 0,0 1 0 0 0,0-1 0 0 0,0 0 0 0 0,0 0 0 0 0,0 1 0 0 0,0-1 0 0 0,0 0 1 0 0,-1-1-1 0 0,0-2-2 0 0,1 2 8 0 0,0 0 0 0 0,0-1 0 0 0,-1 1 0 0 0,1-1 0 0 0,-1 1 0 0 0,1 0 0 0 0,-1-1 0 0 0,0 1 0 0 0,0 0 0 0 0,0 0 0 0 0,0-1 0 0 0,-2-2 0 0 0,-2-2 0 0 0,-27-49-25 0 0,-8-20-14 0 0,39 72-64 0 0,0 1 0 0 0,0-1 1 0 0,0 1-1 0 0,1-1 0 0 0,0 1 0 0 0,0-1 0 0 0,0 1 0 0 0,0-1 1 0 0,0 1-1 0 0,1-1 0 0 0,-1 1 0 0 0,1-1 0 0 0,0 1 0 0 0,0-1 1 0 0,2-3-1 0 0,-2 6 92 0 0,-1 0-595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325 396 14479 0 0,'0'0'1314'0'0,"0"2"-1078"0"0,1 19-199 0 0,-1-8 22 0 0,-3-2 31 0 0,3-8 1574 0 0,0-6-1157 0 0,1-11-268 0 0,1 0 1 0 0,1 0-1 0 0,0 0 1 0 0,7-20-1 0 0,6-23-195 0 0,-5-10-298 0 0,-2 0-1 0 0,-1-88 0 0 0,-8 155 249 0 0,0 0 0 0 0,0 0 0 0 0,0-1 0 0 0,0 1 0 0 0,0 0 0 0 0,0 0 0 0 0,0 0 0 0 0,0-1 0 0 0,0 1 0 0 0,0 0 0 0 0,0 0 0 0 0,0 0 0 0 0,0-1 0 0 0,0 1 0 0 0,0 0-1 0 0,0 0 1 0 0,0 0 0 0 0,0-1 0 0 0,0 1 0 0 0,0 0 0 0 0,0 0 0 0 0,0 0 0 0 0,-1-1 0 0 0,1 1 0 0 0,0 0 0 0 0,0 0 0 0 0,0 0 0 0 0,0 0 0 0 0,0-1 0 0 0,-1 1 0 0 0,1 0 0 0 0,0 0 0 0 0,0 0 0 0 0,0 0 0 0 0,-1 0 0 0 0,1 0 0 0 0,0 0 0 0 0,0 0-1 0 0,0-1 1 0 0,-1 1 0 0 0,1 0 0 0 0,0 0 0 0 0,0 0 0 0 0,0 0 0 0 0,-1 0 0 0 0,1 0 0 0 0,0 0 0 0 0,0 0 0 0 0,-1 1 0 0 0,-12 8-524 0 0,-11 19-198 0 0,5 7 856 0 0,1 2 0 0 0,-15 43 0 0 0,6-12 24 0 0,-47 96 194 0 0,-24 59 414 0 0,83-180-492 0 0,3 0 1 0 0,1 1-1 0 0,2 0 1 0 0,-5 82-1 0 0,13-105-159 0 0,3 24 0 0 0,0-6-256 0 0,-2-37 28 0 0,-3 6-596 0 0,-9-1-8714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0,'0'0'887'0'0,"2"1"-583"0"0,7 6 94 0 0,0-1 0 0 0,1 0 1 0 0,0 0-1 0 0,0-1 0 0 0,0-1 0 0 0,0 0 1 0 0,1 0-1 0 0,0-1 0 0 0,-1 0 0 0 0,1-1 1 0 0,0 0-1 0 0,12 0 0 0 0,20 0 529 0 0,77-6 0 0 0,-95 2-773 0 0,109-14 2175 0 0,-85 8-3315 0 0,-1 2-4221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455 294 919 0 0,'4'-11'102'0'0,"0"0"567"0"0,0 1 1 0 0,9-16 0 0 0,-11 22 769 0 0,0 0-1 0 0,0-1 1 0 0,-1 1 0 0 0,3-10-1 0 0,1-38 1627 0 0,-3 20-1162 0 0,-1 23-1487 0 0,3-43 1301 0 0,-4 48-1617 0 0,0 0-1 0 0,0 1 1 0 0,0-1 0 0 0,-1 0-1 0 0,0 0 1 0 0,0 1-1 0 0,0-1 1 0 0,0 1-1 0 0,0-1 1 0 0,-1 1 0 0 0,-2-5-1 0 0,3 7-85 0 0,0 0-1 0 0,0 0 1 0 0,0 0 0 0 0,0 0-1 0 0,-1 0 1 0 0,1 0-1 0 0,0 1 1 0 0,-1-1 0 0 0,1 0-1 0 0,0 1 1 0 0,-1-1-1 0 0,1 1 1 0 0,-1-1-1 0 0,1 1 1 0 0,-1 0 0 0 0,1-1-1 0 0,-1 1 1 0 0,1 0-1 0 0,-1 0 1 0 0,1 0 0 0 0,-1 0-1 0 0,0 0 1 0 0,1 1-1 0 0,-1-1 1 0 0,1 0 0 0 0,-2 2-1 0 0,-5 0-13 0 0,0 1 1 0 0,0 0-1 0 0,-10 6 0 0 0,-18 12-42 0 0,-57 44-1 0 0,50-33 139 0 0,-84 68 248 0 0,106-81-241 0 0,1 1 0 0 0,1 0 0 0 0,-28 40 0 0 0,47-59-86 0 0,-1-1 0 0 0,1 1 0 0 0,0-1 0 0 0,0 1 1 0 0,-1-1-1 0 0,1 0 0 0 0,0 1 0 0 0,0-1 0 0 0,-1 1 0 0 0,1 0 1 0 0,0-1-1 0 0,0 1 0 0 0,0-1 0 0 0,0 1 0 0 0,0-1 0 0 0,0 1 0 0 0,0-1 1 0 0,0 1-1 0 0,0-1 0 0 0,0 1 0 0 0,0-1 0 0 0,0 1 0 0 0,0-1 1 0 0,0 1-1 0 0,1-1 0 0 0,-1 1 0 0 0,0-1 0 0 0,0 1 0 0 0,1-1 0 0 0,-1 1 1 0 0,0-1-1 0 0,1 1 0 0 0,-1-1 0 0 0,0 1 0 0 0,1-1 0 0 0,-1 0 1 0 0,1 1-1 0 0,-1-1 0 0 0,0 0 0 0 0,1 1 0 0 0,-1-1 0 0 0,1 0 0 0 0,-1 0 1 0 0,1 0-1 0 0,-1 1 0 0 0,1-1 0 0 0,-1 0 0 0 0,1 0 0 0 0,-1 0 1 0 0,1 0-1 0 0,0 0 0 0 0,0 0 0 0 0,3 1 51 0 0,0 0 0 0 0,1-1 0 0 0,-1 1 0 0 0,9-1 0 0 0,14-4 38 0 0,-1 0 0 0 0,0-2 0 0 0,0 0 0 0 0,0-2 0 0 0,-1-1 0 0 0,0-1 0 0 0,28-16 0 0 0,-40 18-159 0 0,0 0 1 0 0,0 0-1 0 0,-1-1 0 0 0,0-1 0 0 0,-1 0 1 0 0,0 0-1 0 0,-1-1 0 0 0,13-17 1 0 0,-23 28 51 0 0,0 0 0 0 0,0 0 0 0 0,0 0 1 0 0,0 0-1 0 0,0 0 0 0 0,0-1 0 0 0,0 1 1 0 0,0 0-1 0 0,0 0 0 0 0,0 0 0 0 0,0 0 1 0 0,0 0-1 0 0,0 0 0 0 0,0 0 0 0 0,0 0 1 0 0,0 0-1 0 0,0 0 0 0 0,0 0 1 0 0,1 0-1 0 0,-1 0 0 0 0,0 0 0 0 0,0 0 1 0 0,0 0-1 0 0,0 0 0 0 0,0 0 0 0 0,0 0 1 0 0,0 0-1 0 0,0 0 0 0 0,0 0 0 0 0,0 0 1 0 0,0 0-1 0 0,0 0 0 0 0,0 0 0 0 0,0 0 1 0 0,1 0-1 0 0,-1 0 0 0 0,0 0 1 0 0,0 0-1 0 0,0 0 0 0 0,0 0 0 0 0,0 0 1 0 0,0 0-1 0 0,0 0 0 0 0,0 0 0 0 0,0 0 1 0 0,0 0-1 0 0,0 0 0 0 0,0 0 0 0 0,0 0 1 0 0,0 0-1 0 0,0 0 0 0 0,0 1 0 0 0,0-1 1 0 0,0 0-1 0 0,0 0 0 0 0,0 0 1 0 0,1 0-1 0 0,2 3-56 0 0,6 6 143 0 0,-8-7-175 0 0,-1-1 0 0 0,1 1 0 0 0,0 0 0 0 0,0 0 0 0 0,0-1 0 0 0,0 1 0 0 0,0-1 0 0 0,0 1 0 0 0,0-1 0 0 0,2 3 1 0 0,-1-1-605 0 0,7 7 446 0 0,1-2-5907 0 0,-1-3 450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5527 0 0,'8'7'8798'0'0,"-2"-18"1197"0"0,-2 1-12356 0 0,13-26 3073 0 0,26-53 139 0 0,-34 74-799 0 0,0 0 0 0 0,0 1 0 0 0,20-21 0 0 0,16-11-1366 0 0,2 3-1 0 0,81-58 1 0 0,-103 83-762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5 359 8751 0 0,'0'0'674'0'0,"-1"-9"-412"0"0,0 4 815 0 0,0 0-1 0 0,0 0 1 0 0,1-1-1 0 0,0 1 0 0 0,0 0 1 0 0,0 0-1 0 0,0 0 1 0 0,1 0-1 0 0,0 0 1 0 0,3-9-1 0 0,-2 8-808 0 0,0 1 1 0 0,1 0-1 0 0,0 0 1 0 0,0 0-1 0 0,1 0 1 0 0,-1 1-1 0 0,1-1 1 0 0,0 1-1 0 0,7-6 0 0 0,14-11-129 0 0,1 1-1 0 0,56-31 1 0 0,64-19 136 0 0,-105 54-343 0 0,1 1 0 0 0,1 3 0 0 0,76-12 0 0 0,-115 23 68 0 0,-1 1 0 0 0,1 0 0 0 0,-1 0 0 0 0,1 0 0 0 0,-1 0 0 0 0,0 1 0 0 0,1-1 0 0 0,-1 1 0 0 0,1 0 0 0 0,4 2 0 0 0,-6-3 0 0 0,-1 1 0 0 0,1 0 0 0 0,0 0 0 0 0,-1 0 0 0 0,1 0 0 0 0,-1 0 0 0 0,1 1 0 0 0,-1-1 0 0 0,0 0 0 0 0,1 1 0 0 0,-1-1 0 0 0,0 1 0 0 0,0-1 0 0 0,0 1 0 0 0,0-1 0 0 0,0 1 0 0 0,0 0 0 0 0,-1 0 0 0 0,1-1 0 0 0,0 3 0 0 0,1 8 0 0 0,-1 1 0 0 0,0-1 0 0 0,-1 1 0 0 0,-1-1 0 0 0,0 0 0 0 0,0 1 0 0 0,-1-1 0 0 0,-4 12 0 0 0,3-9 0 0 0,0 1 0 0 0,1-1 0 0 0,0 0 0 0 0,2 22 0 0 0,0-34-57 0 0,0-1-1 0 0,1 1 1 0 0,-1 0-1 0 0,1-1 1 0 0,0 1-1 0 0,0 0 1 0 0,0-1 0 0 0,0 1-1 0 0,1-1 1 0 0,-1 0-1 0 0,1 1 1 0 0,-1-1-1 0 0,1 0 1 0 0,0 0-1 0 0,0 0 1 0 0,0 0 0 0 0,3 2-1 0 0,-1-1-100 0 0,-1-1-1 0 0,1 0 1 0 0,0 0 0 0 0,0 0-1 0 0,-1 0 1 0 0,1-1 0 0 0,0 1-1 0 0,1-1 1 0 0,-1 0 0 0 0,7 0-1 0 0,10 0-1273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14887 0 0,'0'0'680'0'0,"0"3"-10"0"0,2 7-551 0 0,0-1 0 0 0,0 1 1 0 0,1-1-1 0 0,0 0 1 0 0,8 16-1 0 0,-9-20 15 0 0,1-1-1 0 0,0 0 1 0 0,0 0-1 0 0,0 0 0 0 0,0 0 1 0 0,1 0-1 0 0,0-1 1 0 0,0 0-1 0 0,0 0 1 0 0,0 0-1 0 0,0 0 1 0 0,0 0-1 0 0,9 3 1 0 0,-1-2 62 0 0,-1 0 1 0 0,1-1-1 0 0,0 0 0 0 0,0-1 0 0 0,0 0 1 0 0,0-1-1 0 0,0 0 0 0 0,0-1 1 0 0,0 0-1 0 0,0-1 0 0 0,0-1 1 0 0,0 0-1 0 0,0 0 0 0 0,0-1 1 0 0,0-1-1 0 0,11-4 0 0 0,-20 6-272 0 0,0 0 0 0 0,0 1 0 0 0,0-1 0 0 0,0-1 0 0 0,0 1 0 0 0,0 0 0 0 0,0-1 0 0 0,-1 1 0 0 0,1-1 0 0 0,-1 0 0 0 0,3-4 0 0 0,-5 7 33 0 0,0-1 0 0 0,1 1 0 0 0,-1-1 0 0 0,0 1 0 0 0,0-1 0 0 0,1 0 0 0 0,-1 1 0 0 0,0-1 0 0 0,0 1 0 0 0,0-1 0 0 0,0 0 0 0 0,0 1 0 0 0,0-1 0 0 0,0 0 0 0 0,0 1 0 0 0,0-1 0 0 0,0 0 0 0 0,0 1 0 0 0,0-1 0 0 0,-1 1 0 0 0,1-1 0 0 0,0 0 0 0 0,0 1 0 0 0,-1-1 0 0 0,1 1 0 0 0,0-1 0 0 0,-1 1 0 0 0,1-1 0 0 0,0 1 0 0 0,-1-1 0 0 0,1 1 0 0 0,-1-1 0 0 0,1 1 0 0 0,-1-1 0 0 0,1 1 0 0 0,-1 0 0 0 0,1-1 0 0 0,-2 1 0 0 0,-1-2-80 0 0,1 1 0 0 0,-1-1 0 0 0,0 1 0 0 0,0 0 1 0 0,0 0-1 0 0,-4-1 0 0 0,-3 1 13 0 0,0 1-1 0 0,1 0 1 0 0,-1 0 0 0 0,0 1 0 0 0,0 0 0 0 0,1 0-1 0 0,-13 5 1 0 0,-66 23-437 0 0,52-15 428 0 0,-60 33 1 0 0,83-39 232 0 0,-1 0 0 0 0,2 1 0 0 0,-1 1 1 0 0,2 0-1 0 0,-1 1 0 0 0,1 0 1 0 0,-12 16-1 0 0,20-23-19 0 0,1 0 1 0 0,-1-1-1 0 0,1 1 0 0 0,0 0 0 0 0,0 0 1 0 0,0 1-1 0 0,1-1 0 0 0,0 0 1 0 0,-1 1-1 0 0,2-1 0 0 0,-2 5 1 0 0,2-7-71 0 0,0 1-1 0 0,0-1 1 0 0,0 0 0 0 0,1 0 0 0 0,-1 0 0 0 0,0 0 0 0 0,1 0 0 0 0,0 1-1 0 0,-1-1 1 0 0,1 0 0 0 0,0 0 0 0 0,0 0 0 0 0,0-1 0 0 0,0 1 0 0 0,1 0-1 0 0,-1 0 1 0 0,0 0 0 0 0,1-1 0 0 0,-1 1 0 0 0,1-1 0 0 0,0 1 0 0 0,-1-1-1 0 0,1 0 1 0 0,2 2 0 0 0,6 2-160 0 0,0 1 0 0 0,0-2 0 0 0,1 1-1 0 0,-1-1 1 0 0,1-1 0 0 0,0 0 0 0 0,0 0-1 0 0,0-1 1 0 0,0-1 0 0 0,1 0 0 0 0,11 0 0 0 0,-10-2-1439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371 120 5063 0 0,'0'0'390'0'0,"0"-2"-252"0"0,-3-15 4447 0 0,-7-26-1 0 0,8 37-3509 0 0,0 0 0 0 0,0 0 1 0 0,-1 0-1 0 0,-4-5 0 0 0,-8-6-2061 0 0,14 16 1018 0 0,-1 0-1 0 0,1 1 1 0 0,-1-1-1 0 0,1 0 1 0 0,-1 1 0 0 0,1-1-1 0 0,-1 1 1 0 0,1 0 0 0 0,-1 0-1 0 0,0 0 1 0 0,1-1 0 0 0,-1 1-1 0 0,1 1 1 0 0,-1-1-1 0 0,0 0 1 0 0,1 0 0 0 0,-3 1-1 0 0,-25 10 65 0 0,27-11-90 0 0,-24 13 108 0 0,0 0 0 0 0,0 2 0 0 0,2 1 0 0 0,0 1 0 0 0,0 1 0 0 0,2 1 0 0 0,0 1 0 0 0,-19 24 0 0 0,37-41-65 0 0,1 1 0 0 0,1-1 1 0 0,-1 1-1 0 0,0 0 0 0 0,1 0 0 0 0,0 0 0 0 0,0 0 0 0 0,0 0 0 0 0,0 1 1 0 0,0-1-1 0 0,1 0 0 0 0,0 1 0 0 0,-1 4 0 0 0,2-7 105 0 0,7 2-80 0 0,0-1 0 0 0,0 0 1 0 0,1 0-1 0 0,-1-1 0 0 0,0 0 1 0 0,1 0-1 0 0,0 0 0 0 0,-1-1 1 0 0,1-1-1 0 0,0 1 0 0 0,-1-1 1 0 0,16-2-1 0 0,1-1-33 0 0,30-9 0 0 0,-46 10-194 0 0,0-1 0 0 0,0 0-1 0 0,0 0 1 0 0,-1-1 0 0 0,1 0 0 0 0,-1-1-1 0 0,10-7 1 0 0,-15 10 76 0 0,-1 0-1 0 0,1 1 1 0 0,-1-1-1 0 0,1 0 0 0 0,-1-1 1 0 0,0 1-1 0 0,1 0 1 0 0,-1 0-1 0 0,1-3 1 0 0,1-2-170 0 0,-2 5-59 0 0,-1 0 53 0 0,0-12 248 0 0,0 13 9 0 0,0 1 0 0 0,0 0-1 0 0,0 0 1 0 0,0 0 0 0 0,0 0-1 0 0,0 0 1 0 0,0 0 0 0 0,0-1-1 0 0,0 1 1 0 0,0 0 0 0 0,0 0-1 0 0,0 0 1 0 0,0 0-1 0 0,0 0 1 0 0,0 0 0 0 0,0 0-1 0 0,-1-1 1 0 0,1 1 0 0 0,0 0-1 0 0,0 0 1 0 0,0 0 0 0 0,0 0-1 0 0,0 0 1 0 0,0 0 0 0 0,0 0-1 0 0,0 0 1 0 0,-1 0 0 0 0,1 0-1 0 0,0 0 1 0 0,0 0 0 0 0,0 0-1 0 0,0 0 1 0 0,0 0 0 0 0,0-1-1 0 0,0 1 1 0 0,-1 0 0 0 0,1 0-1 0 0,0 0 1 0 0,-8 8 206 0 0,7-7-254 0 0,-3 4 80 0 0,0 1 0 0 0,0-1 0 0 0,1 1 0 0 0,-1-1 0 0 0,1 1 1 0 0,1 0-1 0 0,-1 1 0 0 0,1-1 0 0 0,0 0 0 0 0,-2 12 0 0 0,4-16 44 0 0,1 0 0 0 0,2 4-28 0 0,-2-4-108 0 0,2-2-12 0 0,2 0-317 0 0,0 0 0 0 0,-1-1 0 0 0,1 1 0 0 0,0-1-1 0 0,0 0 1 0 0,6-2 0 0 0,3-4-1079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7:4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 4143 0 0,'7'-6'346'0'0,"-4"3"-367"0"0,1-1 0 0 0,0 1 0 0 0,9-5-1 0 0,19-6 14856 0 0,-32 16-14458 0 0,0 1-346 0 0,-1-1 0 0 0,1 0 0 0 0,-1 1 0 0 0,0-1 1 0 0,0 0-1 0 0,0 1 0 0 0,0-1 0 0 0,0 0 0 0 0,0 0 0 0 0,0 0 1 0 0,-1 0-1 0 0,1 0 0 0 0,-1 0 0 0 0,-2 2 0 0 0,-3 3 179 0 0,-1-1 0 0 0,-13 8 1 0 0,9-7-106 0 0,1 1 0 0 0,1 0 1 0 0,-11 9-1 0 0,6-1-368 0 0,14-15 128 0 0,0 1 7 0 0,-2 4 26 0 0,2-4 9 0 0,1 0 4 0 0,3 4 32 0 0,-1 0 1 0 0,1 0-1 0 0,0 0 0 0 0,1 0 0 0 0,-1-1 0 0 0,1 0 0 0 0,0 0 1 0 0,0 0-1 0 0,1 0 0 0 0,6 5 0 0 0,-4-3 27 0 0,0 1 0 0 0,0-1 0 0 0,10 16 0 0 0,-4 0 72 0 0,-1-2 351 0 0,0 0-1 0 0,30 35 1 0 0,-19-29 73 0 0,-7-8-77 0 0,19 18 0 0 0,-30-32-357 0 0,0 1-1 0 0,0 0 0 0 0,4 7 1 0 0,-8-10 12 0 0,-4 5-33 0 0,1-7-19 0 0,0 0 0 0 0,0 1 0 0 0,0-1 0 0 0,0 0 0 0 0,0 0 0 0 0,0 0 0 0 0,0 0 0 0 0,0-1 0 0 0,-1 1 0 0 0,1 0 0 0 0,0-1 0 0 0,0 0 0 0 0,-1 1 0 0 0,-3-1 0 0 0,-36-2-161 0 0,36 2 154 0 0,-30-5-167 0 0,-44-10 0 0 0,-15-3 90 0 0,91 17-111 0 0,1 1 0 0 0,0 0 0 0 0,0-1 1 0 0,0 0-1 0 0,-1 0 0 0 0,1 0 0 0 0,0 0 0 0 0,0-1 0 0 0,0 1 0 0 0,0-1 0 0 0,1 1 0 0 0,-5-4 1 0 0,0-3-1231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2303 0 0,'2'0'8411'0'0,"-1"0"-8288"0"0,-1 0 1 0 0,0 0-1 0 0,0 0 0 0 0,0 0 1 0 0,0 0-1 0 0,3 2 1974 0 0,-3-2-1974 0 0,0 0 1 0 0,0 0-1 0 0,0 0 0 0 0,0 0 1 0 0,0 0-1 0 0,0 1 0 0 0,1-1 1 0 0,-1 0-1 0 0,0 0 0 0 0,0 0 1 0 0,0 0-1 0 0,0 1 0 0 0,0-1 1 0 0,0 0-1 0 0,0 0 0 0 0,0 0 1 0 0,0 1-1 0 0,0-1 1 0 0,0 0-1 0 0,-1 0 0 0 0,0 2 1604 0 0,1-2-1604 0 0,-15 15 1140 0 0,-25 14-1758 0 0,0 0 499 0 0,1 1-1 0 0,-58 59 1 0 0,63-56-15 0 0,-23 19-987 0 0,55-51 908 0 0,4 10 86 0 0,-2-9 32 0 0,1 1 0 0 0,-1-1 1 0 0,1-1-1 0 0,0 1 0 0 0,0 0 0 0 0,0 0 0 0 0,0 0 0 0 0,0 0 0 0 0,0-1 0 0 0,0 1 0 0 0,1 0 0 0 0,-1-1 1 0 0,0 1-1 0 0,1-1 0 0 0,0 1 0 0 0,1 0 0 0 0,29 16 666 0 0,-22-13-478 0 0,0-1 0 0 0,1 0 0 0 0,0 0 0 0 0,0-1 0 0 0,0-1 0 0 0,0 0 0 0 0,19 1 0 0 0,-21-3-101 0 0,0 0 0 0 0,0-1 0 0 0,-1 0 0 0 0,1-1 0 0 0,-1 0 0 0 0,1 0 0 0 0,-1-1 0 0 0,0 0-1 0 0,0 0 1 0 0,13-7 0 0 0,66-35 341 0 0,-82 44-437 0 0,-3 1-13 0 0,-1-1 0 0 0,1 0 0 0 0,-1 1 0 0 0,1-1 0 0 0,-1 0 0 0 0,0 0 0 0 0,1 0 0 0 0,-1 0 0 0 0,0 0 0 0 0,0 0 0 0 0,3-2 0 0 0,-1 1 36 0 0,5-2-70 0 0,-6 3-164 0 0,-3 12-5577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71 4143 0 0,'3'-10'9751'0'0,"-12"17"-7971"0"0,-14 18-1733 0 0,-19 51 1607 0 0,34-64-1464 0 0,-6 9 107 0 0,-12 26-1 0 0,26-47-294 0 0,-9 23 48 0 0,8-22-11 0 0,1 1 0 0 0,-1-1-1 0 0,1 1 1 0 0,0-1 0 0 0,0 1 0 0 0,-1-1 0 0 0,1 1 0 0 0,0-1-1 0 0,1 1 1 0 0,-1 0 0 0 0,0-1 0 0 0,0 1 0 0 0,1-1 0 0 0,0 3 0 0 0,0-3 14 0 0,0 1 0 0 0,0 0-1 0 0,0-1 1 0 0,1 1 0 0 0,-1-1 0 0 0,1 1 0 0 0,-1-1 0 0 0,1 0 0 0 0,-1 0 0 0 0,1 0 0 0 0,0 0 0 0 0,0 0 0 0 0,0 0 0 0 0,-1 0 0 0 0,1 0 0 0 0,0-1 0 0 0,0 1 0 0 0,0-1 0 0 0,0 1 0 0 0,0-1 0 0 0,0 0 0 0 0,0 1 0 0 0,0-1 0 0 0,0-1 0 0 0,0 1 0 0 0,3 0 0 0 0,1-1 76 0 0,0 0 0 0 0,-1 0 0 0 0,1-1 0 0 0,-1 1 0 0 0,0-1 0 0 0,1 0 0 0 0,-1-1 0 0 0,7-3 1 0 0,14-11 419 0 0,-9 7-348 0 0,-1-1-1 0 0,0 0 1 0 0,-1-1 0 0 0,0 0-1 0 0,23-27 1 0 0,-22 20-256 0 0,-2 0-1 0 0,0-1 1 0 0,-1-1 0 0 0,-1 0 0 0 0,-2-1-1 0 0,9-23 1 0 0,-18 43-182 0 0,2-8-435 0 0,-1 2-4153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6911 0 0,'0'0'528'0'0,"-2"1"-62"0"0,-8 5 1316 0 0,1 1 0 0 0,0-1 0 0 0,-10 10 0 0 0,5-3-477 0 0,-14 19 1 0 0,-44 70-856 0 0,54-74 399 0 0,-226 410 1129 0 0,200-363-1825 0 0,10-19-76 0 0,29-47-134 0 0,0 1 0 0 0,-1-1-1 0 0,0-1 1 0 0,0 1 0 0 0,-1-1-1 0 0,0-1 1 0 0,-1 1 0 0 0,1-1-1 0 0,-1 0 1 0 0,-1-1 0 0 0,1 0-1 0 0,-1 0 1 0 0,0-1 0 0 0,0 0-1 0 0,-14 5 1 0 0,22-9-492 0 0,-3-2-357 0 0,4 1 829 0 0,0 0 0 0 0,0 0 1 0 0,0 0-1 0 0,-1 0 0 0 0,1 0 0 0 0,0 0 0 0 0,0 0 0 0 0,-1 0 0 0 0,1 0 0 0 0,0 0 0 0 0,0 0 0 0 0,0 0 1 0 0,-1 0-1 0 0,1 0 0 0 0,0 0 0 0 0,0 0 0 0 0,-1 0 0 0 0,1 0 0 0 0,0 0 0 0 0,0 0 0 0 0,0-1 0 0 0,-1 1 1 0 0,1 0-1 0 0,0 0 0 0 0,0 0 0 0 0,0 0 0 0 0,0-1 0 0 0,-1 1 0 0 0,1 0 0 0 0,0 0 0 0 0,0 0 0 0 0,0 0 1 0 0,0-1-1 0 0,0-7-1567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 11719 0 0,'-2'1'532'0'0,"1"1"-361"0"0,-5 6 377 0 0,2 8-518 0 0,6-11 13 0 0,-1-3 15 0 0,0 0 76 0 0,0 0 1 0 0,0 0 0 0 0,0 0-1 0 0,1 0 1 0 0,-1-1 0 0 0,1 1-1 0 0,-1 0 1 0 0,1-1 0 0 0,-1 1 0 0 0,1-1-1 0 0,0 0 1 0 0,0 1 0 0 0,0-1-1 0 0,0 0 1 0 0,0 0 0 0 0,0 0-1 0 0,0-1 1 0 0,0 1 0 0 0,0 0-1 0 0,2 0 1 0 0,4 1 225 0 0,-1-1 0 0 0,1 0 0 0 0,0 0 0 0 0,13 0 0 0 0,12-3 1157 0 0,66-13 1 0 0,32-17 643 0 0,18-3-295 0 0,-102 26-1219 0 0,90-4 1 0 0,-126 15-846 0 0,-8-1 157 0 0,-1-1-215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19 7831 0 0,'0'0'603'0'0,"3"-1"-396"0"0,31-15 8559 0 0,-41 17-8564 0 0,1 0-1 0 0,-1 0 0 0 0,0 1 0 0 0,1 0 1 0 0,-1 0-1 0 0,1 0 0 0 0,0 1 1 0 0,0 0-1 0 0,0 0 0 0 0,0 0 0 0 0,-9 8 1 0 0,-5 5-38 0 0,-32 31 0 0 0,34-28-52 0 0,1 0-1 0 0,-15 22 1 0 0,25-32-29 0 0,2 0 0 0 0,-1 1 0 0 0,1-1 0 0 0,0 2 1 0 0,1-1-1 0 0,0 0 0 0 0,-3 15 0 0 0,7-22-54 0 0,-1 1 1 0 0,1-1-1 0 0,0 1 0 0 0,0-1 1 0 0,0 1-1 0 0,1-1 0 0 0,-1 0 1 0 0,1 1-1 0 0,0-1 0 0 0,0 0 1 0 0,0 1-1 0 0,1-1 0 0 0,-1 0 1 0 0,1 0-1 0 0,-1 0 0 0 0,1 0 1 0 0,4 5-1 0 0,-4-7-4 0 0,0 0 0 0 0,-1 0 0 0 0,1 0 0 0 0,0 0 0 0 0,0 0-1 0 0,0 0 1 0 0,0 0 0 0 0,1 0 0 0 0,-1-1 0 0 0,0 1 0 0 0,0-1 0 0 0,0 0 0 0 0,0 0-1 0 0,3 0 1 0 0,-2 1 18 0 0,5-1 63 0 0,0 0 0 0 0,-1 0 1 0 0,1-1-1 0 0,0 0 0 0 0,-1-1 0 0 0,13-3 0 0 0,43-19 849 0 0,-51 19-789 0 0,4-2 19 0 0,0 0 0 0 0,19-13 0 0 0,-30 16-161 0 0,0 0-1 0 0,0 1 1 0 0,0-2 0 0 0,0 1 0 0 0,-1 0-1 0 0,1-1 1 0 0,-1 0 0 0 0,-1 0-1 0 0,7-10 1 0 0,-9 12-30 0 0,0-1 0 0 0,0 1 0 0 0,0 0 0 0 0,0-1 0 0 0,-1 1 0 0 0,1-1 0 0 0,-1 1 0 0 0,0-1 0 0 0,0 1 0 0 0,0-1 0 0 0,-1 1 0 0 0,1 0 0 0 0,-1-1 0 0 0,0 1 0 0 0,0-1 0 0 0,0 1 0 0 0,0 0 0 0 0,-1 0 0 0 0,1-1 0 0 0,-4-4 0 0 0,-4-5-85 0 0,0 0 1 0 0,0 0-1 0 0,-13-12 0 0 0,19 22 76 0 0,-8-8-267 0 0,0-1 0 0 0,-1 2 0 0 0,-1 0 0 0 0,-24-16-1 0 0,35 25-261 0 0,14 0-3869 0 0,-7-1 3328 0 0,13-1-5142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391 553 9671 0 0,'0'0'748'0'0,"0"-2"-332"0"0,0-1-83 0 0,1 0 0 0 0,-1 0 0 0 0,1 1 0 0 0,0-1 0 0 0,0 0-1 0 0,0 0 1 0 0,0 1 0 0 0,0-1 0 0 0,1 1 0 0 0,-1-1 0 0 0,1 1-1 0 0,-1-1 1 0 0,1 1 0 0 0,0 0 0 0 0,0 0 0 0 0,0 0 0 0 0,0 0 0 0 0,4-2-1 0 0,6-6 199 0 0,2 2 0 0 0,17-10 0 0 0,-9 5 486 0 0,4-2-644 0 0,0-1 0 0 0,-2-1 0 0 0,0-2 0 0 0,-1 0 0 0 0,25-27 0 0 0,-35 30-279 0 0,0-1 1 0 0,-1 0-1 0 0,-1-1 0 0 0,0 0 1 0 0,12-30-1 0 0,-19 39-137 0 0,0-1 0 0 0,-1 0 0 0 0,-1-1 0 0 0,1 1 1 0 0,-2 0-1 0 0,1-1 0 0 0,-1 1 0 0 0,-1-1 0 0 0,0 1 0 0 0,0-1 0 0 0,-1 1 0 0 0,-5-21 0 0 0,6 30 16 0 0,-1-1 0 0 0,1 0-1 0 0,-1 1 1 0 0,1-1 0 0 0,-1 0-1 0 0,0 1 1 0 0,0-1 0 0 0,0 1-1 0 0,0-1 1 0 0,0 1 0 0 0,0-1-1 0 0,0 1 1 0 0,-1 0 0 0 0,1-1-1 0 0,0 1 1 0 0,-1 0 0 0 0,1 0-1 0 0,-1 0 1 0 0,1 0 0 0 0,-1 0-1 0 0,1 1 1 0 0,-1-1 0 0 0,-2 0-1 0 0,2 0 10 0 0,-1 1 0 0 0,0 0 0 0 0,1 0 0 0 0,-1 0 0 0 0,1 0 0 0 0,-1 0 0 0 0,0 0 0 0 0,1 1 0 0 0,-1-1 0 0 0,1 1 0 0 0,-1 0 0 0 0,1 0 0 0 0,-1 0 0 0 0,1 0 0 0 0,-4 3 0 0 0,-6 3-13 0 0,1 1 0 0 0,0 1 0 0 0,1 0 0 0 0,0 0 0 0 0,0 1 0 0 0,1 0 0 0 0,0 1 0 0 0,-12 20 0 0 0,-4 10-2 0 0,-21 52-1 0 0,21-42-4 0 0,13-27 38 0 0,-117 261 0 0 0,114-243-27 0 0,-65 160 322 0 0,67-174-186 0 0,-2-1 1 0 0,-1 0 0 0 0,-1 0-1 0 0,-38 44 1 0 0,46-61-53 0 0,-1-1-1 0 0,0 0 1 0 0,-1 0 0 0 0,-11 7-1 0 0,16-13-129 0 0,1 0 0 0 0,-1 0 0 0 0,0 0 0 0 0,0 0 0 0 0,0-1 0 0 0,0 0 0 0 0,0 0 0 0 0,0-1 0 0 0,0 0 0 0 0,-11 1 0 0 0,16-4-1627 0 0,-2-11-5264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68 10135 0 0,'0'0'464'0'0,"-2"0"-9"0"0,-20 1-278 0 0,12 3 389 0 0,2 5 7650 0 0,16 1-8191 0 0,-5-8 1 0 0,0 0 0 0 0,1 0-1 0 0,-1 0 1 0 0,0-1 0 0 0,0 1 0 0 0,1-1 0 0 0,-1 0 0 0 0,1 0-1 0 0,-1 0 1 0 0,1 0 0 0 0,0-1 0 0 0,4 1 0 0 0,7-1 217 0 0,24-2-1 0 0,-29 2-126 0 0,50-5 359 0 0,62-13 0 0 0,-97 13-961 0 0,0-1 0 0 0,0-2 0 0 0,-1 0 0 0 0,0-2 0 0 0,25-13 0 0 0,-30 11-1792 0 0,-4 0-3958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11519 0 0,'0'0'6574'0'0,"-1"2"-6109"0"0,-9 4 28 0 0,0-1 0 0 0,0 0 1 0 0,0 0-1 0 0,0 0 0 0 0,-1-2 0 0 0,-12 4 1 0 0,-20 8-18 0 0,4 0-230 0 0,5-3-147 0 0,1 2 0 0 0,-56 33 0 0 0,43-17 72 0 0,-44 38 1 0 0,76-56-70 0 0,1 0 0 0 0,0 1 1 0 0,0 1-1 0 0,2 0 0 0 0,-1 0 1 0 0,2 1-1 0 0,-10 19 0 0 0,18-29-81 0 0,-1 0 1 0 0,1 0-1 0 0,0 0 1 0 0,0 1-1 0 0,1-1 0 0 0,0 1 1 0 0,0-1-1 0 0,0 1 0 0 0,1-1 1 0 0,-1 1-1 0 0,2 8 0 0 0,-1-12-17 0 0,1 1 0 0 0,-1 0-1 0 0,1 0 1 0 0,0-1 0 0 0,0 1 0 0 0,0-1-1 0 0,1 1 1 0 0,-1 0 0 0 0,0-1 0 0 0,1 0-1 0 0,0 1 1 0 0,-1-1 0 0 0,1 0-1 0 0,0 0 1 0 0,0 0 0 0 0,0 0 0 0 0,1 0-1 0 0,-1-1 1 0 0,0 1 0 0 0,1-1 0 0 0,-1 1-1 0 0,1-1 1 0 0,-1 0 0 0 0,4 1-1 0 0,0 0-2 0 0,0 0 1 0 0,1-1-1 0 0,-1 0 0 0 0,0-1 0 0 0,0 1 0 0 0,1-1 0 0 0,-1 0 0 0 0,9-2 0 0 0,52-10-447 0 0,-41 6-6 0 0,10-2-1537 0 0,2 0-5859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234 651 12895 0 0,'0'0'998'0'0,"-2"2"-438"0"0,-12 35 3677 0 0,13-35-2336 0 0,1-1-1895 0 0,0-1-1 0 0,0 0 1 0 0,1 0 0 0 0,-1 0-1 0 0,0 0 1 0 0,0 0-1 0 0,0 0 1 0 0,0 0 0 0 0,1 0-1 0 0,-1 0 1 0 0,0 0-1 0 0,0 0 1 0 0,0 0 0 0 0,0 0-1 0 0,0 1 1 0 0,1-1 0 0 0,-1 0-1 0 0,0 0 1 0 0,0 0-1 0 0,0 0 1 0 0,0 0 0 0 0,0 1-1 0 0,0-1 1 0 0,0 0-1 0 0,0 0 1 0 0,0 0 0 0 0,1 0-1 0 0,-1 0 1 0 0,0 1-1 0 0,0-1 1 0 0,0 0 0 0 0,0 0-1 0 0,0 0 1 0 0,0 1 0 0 0,0-1-3 0 0,0 1 1 0 0,0-1-1 0 0,0 0 1 0 0,0 1 0 0 0,0-1-1 0 0,0 0 1 0 0,0 1 0 0 0,1-1-1 0 0,-1 0 1 0 0,0 1-1 0 0,0-1 1 0 0,0 0 0 0 0,1 1-1 0 0,-1-1 1 0 0,0 0 0 0 0,0 0-1 0 0,1 1 1 0 0,-1-1 0 0 0,0 0-1 0 0,0 0 1 0 0,1 1-1 0 0,-1-1 1 0 0,0 0 0 0 0,1 0-1 0 0,-1 0 1 0 0,0 0 0 0 0,1 0-1 0 0,-1 1 1 0 0,1-1 0 0 0,5 0 49 0 0,0 1 1 0 0,0-1 0 0 0,0 0 0 0 0,-1-1 0 0 0,1 1 0 0 0,0-1 0 0 0,0 0 0 0 0,0-1 0 0 0,-1 1 0 0 0,1-1 0 0 0,6-3 0 0 0,11-6 229 0 0,29-18 1 0 0,-42 23-186 0 0,13-9-10 0 0,0-1 0 0 0,-1-1 1 0 0,0-1-1 0 0,-1 0 1 0 0,-2-2-1 0 0,0-1 1 0 0,0 0-1 0 0,15-25 0 0 0,12-19-286 0 0,-9 15-595 0 0,33-61-1 0 0,-60 93 482 0 0,-2 1-1 0 0,0-1 1 0 0,-1 0-1 0 0,-1-1 1 0 0,-1 0-1 0 0,0 0 1 0 0,3-35-1 0 0,-7 51 254 0 0,-1 0 1 0 0,0 1-1 0 0,0-1 0 0 0,-1 0 0 0 0,1 0 1 0 0,0 0-1 0 0,-1 0 0 0 0,0 0 0 0 0,1 0 0 0 0,-3-2 1 0 0,3 4 42 0 0,-1 0 0 0 0,1 0 0 0 0,-1 0 0 0 0,0 0 0 0 0,1 1 0 0 0,-1-1 1 0 0,0 0-1 0 0,0 0 0 0 0,1 1 0 0 0,-1-1 0 0 0,0 1 0 0 0,0-1 0 0 0,0 1 0 0 0,0-1 0 0 0,0 1 1 0 0,0-1-1 0 0,0 1 0 0 0,0 0 0 0 0,0 0 0 0 0,0-1 0 0 0,0 1 0 0 0,0 0 0 0 0,0 0 1 0 0,0 0-1 0 0,0 0 0 0 0,0 0 0 0 0,0 0 0 0 0,0 1 0 0 0,0-1 0 0 0,0 0 0 0 0,-2 1 1 0 0,-3 1 45 0 0,0 1 0 0 0,0-1 0 0 0,1 1 0 0 0,-1 0 0 0 0,1 0 0 0 0,-1 1 0 0 0,1 0 0 0 0,-5 4 0 0 0,-38 40 317 0 0,38-36-247 0 0,-13 13 177 0 0,2 1 1 0 0,1 2-1 0 0,-27 47 1 0 0,-38 97 562 0 0,35-65-609 0 0,19-46-156 0 0,-75 163 178 0 0,94-196-202 0 0,-37 89 483 0 0,35-89-182 0 0,-1-1 0 0 0,-18 27-1 0 0,19-37-134 0 0,0-1-1 0 0,-1 0 0 0 0,0-1 1 0 0,-1-1-1 0 0,-1 0 0 0 0,-29 17 1 0 0,38-25-259 0 0,7-5-391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17247 0 0,'0'0'1859'0'0,"1"2"-1743"0"0,2 1-89 0 0,-1-1 0 0 0,1 0 0 0 0,-1-1 1 0 0,1 1-1 0 0,-1 0 0 0 0,1-1 0 0 0,0 1 0 0 0,0-1 1 0 0,0 0-1 0 0,0 0 0 0 0,0 0 0 0 0,0 0 0 0 0,0-1 0 0 0,1 1 1 0 0,-1-1-1 0 0,0 0 0 0 0,6 0 0 0 0,8-1 184 0 0,0 0 0 0 0,20-6 0 0 0,-12 3 10 0 0,568-123 5293 0 0,-570 119-5679 0 0,-1 0-1 0 0,26-14 1 0 0,-45 21-294 0 0,-21-2-5846 0 0,-6 0-803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64 2303 0 0,'3'-1'167'0'0,"23"-14"-437"0"0,16-13 6711 0 0,-15 9 4029 0 0,-22 32-9740 0 0,-5-8-659 0 0,1-1 1 0 0,-1 1-1 0 0,1 0 1 0 0,-1-1-1 0 0,-1 1 1 0 0,1 0-1 0 0,-1 0 1 0 0,0-1-1 0 0,0 1 1 0 0,-2 6-1 0 0,-4 8-7 0 0,-11 20 0 0 0,8-19-4 0 0,-16 33-60 0 0,-41 58 0 0 0,36-67-295 0 0,-2-2 0 0 0,-57 57 0 0 0,62-69 200 0 0,15-16 80 0 0,0 0-15 0 0,-28 23-1 0 0,41-37 28 0 0,0 1 0 0 0,-1-1-1 0 0,1 0 1 0 0,0 1 0 0 0,-1-1 0 0 0,1 0-1 0 0,0 0 1 0 0,-1 1 0 0 0,1-1 0 0 0,0 0-1 0 0,-1 0 1 0 0,1 0 0 0 0,0 1-1 0 0,-1-1 1 0 0,1 0 0 0 0,0 0 0 0 0,-1 0-1 0 0,1 0 1 0 0,-1 0 0 0 0,1 0 0 0 0,0 0-1 0 0,-1 0 1 0 0,1 0 0 0 0,-1 0 0 0 0,1 0-1 0 0,-1 0 1 0 0,1 0 0 0 0,0 0-1 0 0,-1-1 1 0 0,0 1-7 0 0,1-1 0 0 0,-1 1-1 0 0,1-1 1 0 0,0 1 0 0 0,0-1 0 0 0,-1 0 0 0 0,1 1-1 0 0,0-1 1 0 0,0 0 0 0 0,-1 1 0 0 0,1-1-1 0 0,0 1 1 0 0,0-1 0 0 0,0 0 0 0 0,0 1-1 0 0,0-2 1 0 0,0-1-24 0 0,0-1 0 0 0,1 1-1 0 0,-1 0 1 0 0,1-1 0 0 0,0 1-1 0 0,1-6 1 0 0,14-18 82 0 0,0 1 0 0 0,37-45 0 0 0,-52 70-48 0 0,17-23 104 0 0,2 1-1 0 0,1 0 0 0 0,32-25 1 0 0,-51 45-93 0 0,1 1-17 0 0,15-3 161 0 0,-11 3-147 0 0,4 0 15 0 0,15 6 28 0 0,-19-2-40 0 0,0 0-1 0 0,-1 0 0 0 0,1 1 0 0 0,-1 0 1 0 0,0 1-1 0 0,0-1 0 0 0,0 1 1 0 0,0 0-1 0 0,-1 1 0 0 0,1-1 1 0 0,5 8-1 0 0,-1-1 117 0 0,0 0 0 0 0,-1 1 1 0 0,-1 0-1 0 0,11 20 0 0 0,-17-29-92 0 0,0 0-1 0 0,-1 0 1 0 0,1 1-1 0 0,-1-1 0 0 0,0 1 1 0 0,0 0-1 0 0,0-1 1 0 0,0 1-1 0 0,-1 0 1 0 0,1-1-1 0 0,-1 1 1 0 0,0 0-1 0 0,0-1 0 0 0,-1 1 1 0 0,1 0-1 0 0,-1-1 1 0 0,0 1-1 0 0,0 0 1 0 0,0-1-1 0 0,0 1 1 0 0,0-1-1 0 0,-1 1 1 0 0,-2 4-1 0 0,-1-3-25 0 0,1 1 0 0 0,-1-1 0 0 0,0 1 0 0 0,0-1 0 0 0,-1-1 1 0 0,1 1-1 0 0,-1-1 0 0 0,0 0 0 0 0,0 0 0 0 0,0-1 0 0 0,-8 3 0 0 0,-11 4-156 0 0,0-1-1 0 0,0-2 0 0 0,0-1 1 0 0,-1-1-1 0 0,0-1 0 0 0,-36 1 1 0 0,58-4 68 0 0,-1-1 1 0 0,0-1-1 0 0,0 1 0 0 0,0-1 1 0 0,0 1-1 0 0,-4-3 0 0 0,7 3-119 0 0,2-2-141 0 0,0 0 260 0 0,0 0 0 0 0,0 0 0 0 0,1 0 0 0 0,-1 0 1 0 0,0 1-1 0 0,1-1 0 0 0,-1 0 0 0 0,1 0 0 0 0,0 1 0 0 0,0-1 1 0 0,-1 0-1 0 0,1 0 0 0 0,0 1 0 0 0,0-1 0 0 0,1 1 1 0 0,-1-1-1 0 0,0 1 0 0 0,0 0 0 0 0,1-1 0 0 0,2-1 0 0 0,4-4-242 0 0,0 1-1 0 0,14-9 1 0 0,1 2-764 0 0,2 0-233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0,'0'0'1059'0'0,"3"0"497"0"0,13 1 1074 0 0,-4 0-1245 0 0,-1 0 1 0 0,18 4-1 0 0,-25-4-1318 0 0,0 1-1 0 0,0-1 1 0 0,0 1 0 0 0,0 0 0 0 0,0 0-1 0 0,0 0 1 0 0,-1 1 0 0 0,1-1-1 0 0,-1 1 1 0 0,6 5 0 0 0,-1 3 260 0 0,0 0 0 0 0,-1 0-1 0 0,-1 0 1 0 0,1 1 0 0 0,-2 0 0 0 0,0 0 0 0 0,0 1 0 0 0,2 13 0 0 0,11 26 140 0 0,-9-28-544 0 0,5 25 0 0 0,-13-47-177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64 3679 0 0,'2'-2'284'0'0,"13"-18"-857"0"0,-11 14 2511 0 0,0 1 0 0 0,1 0 1 0 0,0 0-1 0 0,0 1 0 0 0,0-1 1 0 0,12-6 2376 0 0,-13 24-3723 0 0,-1 4-352 0 0,-3-11-154 0 0,-1-1 0 0 0,0 1 0 0 0,-1 0 0 0 0,1 0-1 0 0,-1-1 1 0 0,-5 11 0 0 0,-20 31 255 0 0,14-25-203 0 0,-36 64 161 0 0,-3-3 0 0 0,-86 104-1 0 0,84-127-296 0 0,-32 41-324 0 0,82-96 293 0 0,1 0-1 0 0,-1 0 1 0 0,1 0-1 0 0,1 1 1 0 0,-1 0-1 0 0,1-1 1 0 0,0 1-1 0 0,-2 12 1 0 0,4-17 18 0 0,0-1-1 0 0,0 1 1 0 0,0-1 0 0 0,0 1-1 0 0,0-1 1 0 0,0 1 0 0 0,1-1-1 0 0,-1 0 1 0 0,0 1 0 0 0,0-1-1 0 0,1 1 1 0 0,-1-1 0 0 0,0 1-1 0 0,1-1 1 0 0,-1 0 0 0 0,0 1-1 0 0,1-1 1 0 0,-1 0 0 0 0,1 1-1 0 0,-1-1 1 0 0,0 0 0 0 0,1 0-1 0 0,0 1 1 0 0,11 4-178 0 0,-12-5 163 0 0,2 1-473 0 0,0-1-1 0 0,0 1 1 0 0,0-1-1 0 0,0 1 0 0 0,0-1 1 0 0,0 0-1 0 0,0 0 1 0 0,0 0-1 0 0,0 0 1 0 0,1 0-1 0 0,1 0 1 0 0,11-6-5987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63 919 0 0,'-2'1'2467'0'0,"-14"4"4024"0"0,-1 1 151 0 0,15-4-5944 0 0,2-2-645 0 0,0 0-1 0 0,-1 1 1 0 0,1-1 0 0 0,0 0 0 0 0,0 0 0 0 0,0 0-1 0 0,0 0 1 0 0,0 0 0 0 0,-1 0 0 0 0,1 0 0 0 0,0 1-1 0 0,0-1 1 0 0,0 0 0 0 0,0 0 0 0 0,0 0 0 0 0,0 0-1 0 0,-1 1 1 0 0,1-1 0 0 0,0 0 0 0 0,0 0 0 0 0,0 0-1 0 0,0 1 1 0 0,0-1 0 0 0,0 0 0 0 0,0 0 0 0 0,0 0-1 0 0,0 1 1 0 0,0-1 0 0 0,0 0 0 0 0,0 0 0 0 0,0 0-1 0 0,0 1 1 0 0,0-1 0 0 0,0 0 0 0 0,0 0 0 0 0,0 0-1 0 0,1 1 1 0 0,13 0 293 0 0,1 0 0 0 0,0 0 0 0 0,0-1 0 0 0,0-1 0 0 0,27-5 0 0 0,-16 2-87 0 0,186-34 1110 0 0,-46 6-982 0 0,-150 29-365 0 0,-1 1 0 0 0,28 1 0 0 0,-27 3-11 0 0,-5 2-24 0 0,-8-3-54 0 0,-5 0-220 0 0,1 0 285 0 0,1 1 0 0 0,0-1 1 0 0,0 0-1 0 0,-1 0 0 0 0,1 0 0 0 0,0 0 1 0 0,-1 0-1 0 0,1 0 0 0 0,-1 0 1 0 0,1 0-1 0 0,-1 0 0 0 0,0-1 0 0 0,1 1 1 0 0,-1 0-1 0 0,0 0 0 0 0,0 0 1 0 0,1-1-1 0 0,-2 2 0 0 0,-3 1 2 0 0,1 0 0 0 0,-1 0 0 0 0,0-1 0 0 0,0 1 0 0 0,0-1 0 0 0,-1 0 0 0 0,1-1 0 0 0,0 1 0 0 0,-1-1 0 0 0,-7 1 0 0 0,-10 3-11 0 0,10-1-5 0 0,0 0-1 0 0,0 1 0 0 0,0 0 0 0 0,1 1 1 0 0,0 0-1 0 0,-14 10 0 0 0,-60 49-29 0 0,-29 18-77 0 0,-5 5-305 0 0,114-83 392 0 0,-128 93-683 0 0,111-84 702 0 0,11-6-12 0 0,0-1 0 0 0,-16 15 0 0 0,20-18-49 0 0,1 1 1 0 0,-1-2-1 0 0,0 1 0 0 0,0-1 1 0 0,0 0-1 0 0,-1 0 0 0 0,1-1 0 0 0,-12 2 1 0 0,-9 3-264 0 0,27-7 259 0 0,-5 3 1047 0 0,56-11-420 0 0,38-9-29 0 0,7-8-128 0 0,1 4 0 0 0,1 4 0 0 0,115-5 0 0 0,-198 21-343 0 0,0 1-1 0 0,-1 1 1 0 0,1 0 0 0 0,-1 0-1 0 0,19 6 1 0 0,-27-6-48 0 0,-1 0-1 0 0,1 0 1 0 0,-1 0 0 0 0,1 1-1 0 0,-1-1 1 0 0,0 1 0 0 0,1 0-1 0 0,-1 0 1 0 0,0 1 0 0 0,0-1 0 0 0,-1 0-1 0 0,1 1 1 0 0,0 0 0 0 0,-1 0-1 0 0,0 0 1 0 0,1 0 0 0 0,-1 0 0 0 0,0 0-1 0 0,-1 0 1 0 0,1 1 0 0 0,0-1-1 0 0,0 6 1 0 0,-1-6-16 0 0,-1 0 0 0 0,1 0 0 0 0,-1 1 0 0 0,0-1-1 0 0,0 0 1 0 0,-1 1 0 0 0,1-1 0 0 0,0 0 0 0 0,-1 0 0 0 0,0 0-1 0 0,0 1 1 0 0,0-1 0 0 0,0 0 0 0 0,-1 0 0 0 0,1 0 0 0 0,-1 0-1 0 0,0-1 1 0 0,0 1 0 0 0,-2 2 0 0 0,3-3-49 0 0,-1 0 0 0 0,1-1 0 0 0,-1 1 1 0 0,1 0-1 0 0,-1-1 0 0 0,0 0 0 0 0,0 1 0 0 0,0-1 0 0 0,1 0 1 0 0,-1 0-1 0 0,0 0 0 0 0,0 0 0 0 0,-1-1 0 0 0,1 1 0 0 0,0 0 0 0 0,0-1 1 0 0,0 1-1 0 0,0-1 0 0 0,-1 0 0 0 0,1 0 0 0 0,0 0 0 0 0,0 0 0 0 0,0 0 1 0 0,-1 0-1 0 0,1-1 0 0 0,0 1 0 0 0,0-1 0 0 0,0 0 0 0 0,-3 0 0 0 0,-5-6-1867 0 0,2-2-5231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3679 0 0,'0'0'13752'0'0,"3"1"-13305"0"0,4 3-168 0 0,1-1 1 0 0,-1 0-1 0 0,1 0 1 0 0,0-1-1 0 0,0 0 1 0 0,0-1-1 0 0,0 0 1 0 0,0 0-1 0 0,0 0 1 0 0,15-2 0 0 0,230-37 2589 0 0,-211 30-2833 0 0,79-18-2304 0 0,-119 25 1305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2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97 3223 0 0,'0'0'143'0'0,"-7"18"13947"0"0,7-19-13937 0 0,7-1-1949 0 0,1 1 1977 0 0,1-2 0 0 0,-1 1 0 0 0,0-1 0 0 0,-1 0 0 0 0,1-1 0 0 0,0 0 0 0 0,-1 0 0 0 0,0-1 0 0 0,8-6 0 0 0,-13 10-153 0 0,0-1-1 0 0,0 0 0 0 0,-1 0 1 0 0,1 0-1 0 0,-1 0 1 0 0,1 0-1 0 0,-1 0 0 0 0,0 0 1 0 0,0 0-1 0 0,2-4 1 0 0,-3 5-28 0 0,1 0 1 0 0,0 0-1 0 0,-1 0 1 0 0,1-1 0 0 0,-1 1-1 0 0,1 0 1 0 0,-1-1-1 0 0,0 1 1 0 0,1 0 0 0 0,-1-1-1 0 0,0 1 1 0 0,0 0 0 0 0,0-1-1 0 0,0 1 1 0 0,0 0-1 0 0,0-1 1 0 0,0 1 0 0 0,-1 0-1 0 0,0-2 1 0 0,0-1 8 0 0,1 3-7 0 0,-1 0 1 0 0,0 1-1 0 0,1-1 1 0 0,-1 0-1 0 0,0 0 1 0 0,0 0-1 0 0,0 1 1 0 0,0-1-1 0 0,0 0 1 0 0,0 1-1 0 0,0-1 0 0 0,0 1 1 0 0,0-1-1 0 0,0 1 1 0 0,0 0-1 0 0,0-1 1 0 0,0 1-1 0 0,0 0 1 0 0,-2 0-1 0 0,1-1 2 0 0,-5 0 0 0 0,0 0 0 0 0,0 0 0 0 0,0 1 0 0 0,0 0-1 0 0,0 0 1 0 0,0 1 0 0 0,-12 2 0 0 0,-48 15 29 0 0,63-16-33 0 0,-12 4-17 0 0,0 0-1 0 0,0 2 1 0 0,1 0-1 0 0,0 1 1 0 0,1 0-1 0 0,0 1 1 0 0,0 1 0 0 0,1 0-1 0 0,1 1 1 0 0,-21 24-1 0 0,22-20 15 0 0,10-13 5 0 0,1 0 17 0 0,-1 0 13 0 0,1-1 0 0 0,0 0 0 0 0,0 1 0 0 0,0-1 1 0 0,0 0-1 0 0,0 1 0 0 0,1-1 0 0 0,-1 0 1 0 0,1 0-1 0 0,0 1 0 0 0,-1-1 0 0 0,1 0 0 0 0,0 0 1 0 0,0 0-1 0 0,0 0 0 0 0,1 0 0 0 0,1 3 0 0 0,-2-3-5 0 0,1 0 4 0 0,-1-1 0 0 0,0 0 0 0 0,1 1 0 0 0,-1-1 0 0 0,1 0 0 0 0,-1 0 0 0 0,1 0-1 0 0,0 0 1 0 0,0 0 0 0 0,-1 0 0 0 0,1-1 0 0 0,3 2 0 0 0,1 0 74 0 0,-2 0 12 0 0,0-1-1 0 0,0 1 1 0 0,0-1 0 0 0,0 0 0 0 0,1 0-1 0 0,-1-1 1 0 0,0 1 0 0 0,0-1 0 0 0,1 0-1 0 0,-1 0 1 0 0,0 0 0 0 0,7-2 0 0 0,-1 0 46 0 0,0-1 0 0 0,0 0 0 0 0,18-9 1 0 0,163-69 110 0 0,-117 51-274 0 0,-61 25 0 0 0,-2 2-17 0 0,-9 2-72 0 0,-3 3-398 0 0,-13 10 395 0 0,0-1 0 0 0,0-1 1 0 0,-1 0-1 0 0,0-1 0 0 0,-23 11 0 0 0,34-19 91 0 0,-20 16-158 0 0,22-16 3 0 0,20-2-7384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11887 0 0,'0'0'2036'0'0,"-1"1"-1212"0"0,-3 1-409 0 0,5-4 325 0 0,8-11 1248 0 0,18-19 729 0 0,-20 26-2717 0 0,0-1 0 0 0,1 1 0 0 0,0 1 0 0 0,0-1 0 0 0,0 1 0 0 0,0 1 0 0 0,1 0 0 0 0,0 0 0 0 0,0 0 0 0 0,0 1 0 0 0,11-2 0 0 0,-6 2 0 0 0,0 3 0 0 0,8 4-1 0 0,-20-3 13 0 0,0 0 2 0 0,-1-1 0 0 0,0 1 0 0 0,0 0-1 0 0,0 0 1 0 0,0-1 0 0 0,0 1 0 0 0,0 0 0 0 0,0 0 0 0 0,0 0 0 0 0,0 0 0 0 0,0 0 0 0 0,0 0 0 0 0,0 0-1 0 0,-1 0 1 0 0,1 1 0 0 0,0 0 0 0 0,8 20 195 0 0,-6-11-98 0 0,-1-4-46 0 0,-2-1-58 0 0,0 11 5 0 0,0-15 17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85 234 1375 0 0,'2'2'107'0'0,"7"4"-180"0"0,15 13 13293 0 0,-21-16-12139 0 0,2 3 2800 0 0,-9-5-3825 0 0,-1-1-1 0 0,1 1 1 0 0,0-1 0 0 0,0 0-1 0 0,0 0 1 0 0,0-1-1 0 0,0 1 1 0 0,0-1 0 0 0,-7-1-1 0 0,3-1 50 0 0,-1 0 0 0 0,1-1 0 0 0,-13-6 0 0 0,4-2-105 0 0,14 9 0 0 0,2 3-3 0 0,0-1 0 0 0,0 0 0 0 0,0 1 0 0 0,0-1 0 0 0,1 1-1 0 0,-1-1 1 0 0,0 0 0 0 0,1 0 0 0 0,-1 0 0 0 0,0 1 0 0 0,1-1 0 0 0,-1 0 0 0 0,1 0-1 0 0,-1 0 1 0 0,1 0 0 0 0,-1 0 0 0 0,1 0 0 0 0,0 0 0 0 0,-1 0 0 0 0,1 0 0 0 0,0 0-1 0 0,0 0 1 0 0,0 0 0 0 0,0 0 0 0 0,0 0 0 0 0,0 0 0 0 0,0 0 0 0 0,0 0 0 0 0,0 0-1 0 0,1-2 1 0 0,0 1-12 0 0,0-2-4 0 0,0 1 0 0 0,0 0 0 0 0,1-1-1 0 0,-1 1 1 0 0,1 0 0 0 0,0 0 0 0 0,0 0 0 0 0,0 1 0 0 0,0-1-1 0 0,1 0 1 0 0,4-3 0 0 0,32-25-69 0 0,-34 28 84 0 0,36-26-60 0 0,2 3 1 0 0,71-33 0 0 0,-108 56 130 0 0,0 1 0 0 0,0 0 0 0 0,1 0 1 0 0,-1 1-1 0 0,0 0 0 0 0,1 0 0 0 0,11-1 0 0 0,-15 2-39 0 0,-1 1 0 0 0,1-1-1 0 0,-1 0 1 0 0,1 0 0 0 0,-1 1 0 0 0,1 0 0 0 0,-1-1 0 0 0,1 1-1 0 0,-1 0 1 0 0,1 0 0 0 0,-1 1 0 0 0,0-1 0 0 0,0 0 0 0 0,1 1 0 0 0,-1-1-1 0 0,0 1 1 0 0,0 0 0 0 0,0 0 0 0 0,-1-1 0 0 0,1 1 0 0 0,2 5 0 0 0,-2-4 16 0 0,0 1 0 0 0,0 0 0 0 0,-1 0 0 0 0,1 0 0 0 0,-1 0 0 0 0,0 0 0 0 0,0 1 0 0 0,-1-1 0 0 0,0 0 0 0 0,1 0 0 0 0,-2 8 0 0 0,0-3-14 0 0,0 0 0 0 0,-1 0 0 0 0,0-1 0 0 0,-5 15 0 0 0,2-10 41 0 0,5-11-66 0 0,0-1 0 0 0,-1 1 1 0 0,1-1-1 0 0,-1 0 0 0 0,1 1 1 0 0,-1-1-1 0 0,1 0 0 0 0,-1 0 0 0 0,0 1 1 0 0,1-1-1 0 0,-1 0 0 0 0,0 0 1 0 0,0 0-1 0 0,0 0 0 0 0,0 0 1 0 0,0 0-1 0 0,0 0 0 0 0,-2 1 0 0 0,1-1 12 0 0,-7 6 36 0 0,-1 1-42 0 0,5-4-115 0 0,1 0 0 0 0,-1 0 0 0 0,0-1 0 0 0,-1 1 1 0 0,1-1-1 0 0,0 0 0 0 0,-1-1 0 0 0,0 0 0 0 0,0 0 0 0 0,1 0 0 0 0,-13 2 0 0 0,7-3-719 0 0,0 0 0 0 0,0-1 1 0 0,0-1-1 0 0,-17-2 0 0 0,6-1-6154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70 15263 0 0,'11'-7'298'0'0,"-4"2"70"0"0,0 0-1 0 0,-1-1 0 0 0,10-9 2259 0 0,-17 15-2518 0 0,0-1 0 0 0,0 1 1 0 0,0 0-1 0 0,0-1 1 0 0,0 1-1 0 0,0 0 1 0 0,0-1-1 0 0,0 1 1 0 0,-1 0-1 0 0,1 0 0 0 0,0 0 1 0 0,0 0-1 0 0,0 0 1 0 0,-2 0-1 0 0,-9 4 71 0 0,1 0 0 0 0,0 0 0 0 0,0 1 0 0 0,0 0 0 0 0,0 1 0 0 0,-10 8 0 0 0,18-12-140 0 0,-35 23 177 0 0,-47 43 0 0 0,69-54-213 0 0,0 0-1 0 0,1 2 1 0 0,1 0 0 0 0,1 0-1 0 0,-14 22 1 0 0,24-34-2 0 0,1 0 1 0 0,0 0-1 0 0,0 1 0 0 0,0-1 0 0 0,1 1 0 0 0,-1-1 0 0 0,1 1 1 0 0,-1 7-1 0 0,2-11 3 0 0,0 0 0 0 0,0 0 0 0 0,1 0 1 0 0,-1-1-1 0 0,0 1 0 0 0,1 0 0 0 0,-1 0 0 0 0,1 0 0 0 0,-1 0 1 0 0,1-1-1 0 0,-1 1 0 0 0,1 0 0 0 0,-1 0 0 0 0,1-1 1 0 0,0 1-1 0 0,-1 0 0 0 0,1-1 0 0 0,0 1 0 0 0,0-1 0 0 0,-1 1 1 0 0,2 0-1 0 0,17 7 36 0 0,-10-6 18 0 0,1 0 0 0 0,0-1 0 0 0,-1 0 0 0 0,1-1 1 0 0,0 0-1 0 0,-1 0 0 0 0,1-1 0 0 0,0 0 0 0 0,15-5 0 0 0,9-3 173 0 0,41-18 0 0 0,-65 23-217 0 0,17-6 72 0 0,41-22 0 0 0,-61 28-77 0 0,1-1 0 0 0,-1 0-1 0 0,0 0 1 0 0,0 0 0 0 0,0-1-1 0 0,-1 0 1 0 0,0-1-1 0 0,0 1 1 0 0,8-14 0 0 0,-12 16-12 0 0,0 0 0 0 0,0-1 0 0 0,0 1 0 0 0,-1-1 0 0 0,0 0 0 0 0,0 1 1 0 0,0-1-1 0 0,-1 0 0 0 0,1 1 0 0 0,-1-1 0 0 0,0 0 0 0 0,0 0 0 0 0,-1 1 0 0 0,0-1 0 0 0,1 0 0 0 0,-2 0 1 0 0,1 1-1 0 0,0-1 0 0 0,-1 1 0 0 0,-4-9 0 0 0,1 5-174 0 0,1 0 1 0 0,-1 0-1 0 0,-1 0 0 0 0,0 0 0 0 0,0 1 1 0 0,0 0-1 0 0,-1 1 0 0 0,0-1 1 0 0,-13-8-1 0 0,17 13-97 0 0,0 0-1 0 0,-1 0 1 0 0,1 1 0 0 0,0 0-1 0 0,-1 0 1 0 0,-6-2 0 0 0,8 3-474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 4143 0 0,'4'1'123'0'0,"15"-6"7482"0"0,-45 32-6767 0 0,17-20-669 0 0,1 2 0 0 0,0-1 0 0 0,1 1 0 0 0,-7 10 0 0 0,-113 225 3084 0 0,106-198-3291 0 0,-3-1 0 0 0,-45 65 0 0 0,43-76-360 0 0,24-31 285 0 0,-1 5 102 0 0,2-6 70 0 0,6 0 14 0 0,-5-2-124 0 0,0 1 0 0 0,0-1-1 0 0,1 0 1 0 0,-1 0 0 0 0,0 1-1 0 0,1-1 1 0 0,-1 0 0 0 0,0 0-1 0 0,1 0 1 0 0,-1 0 0 0 0,0 0-1 0 0,1 1 1 0 0,-1-1-1 0 0,0 0 1 0 0,1 0 0 0 0,-1 0-1 0 0,0 0 1 0 0,1 0 0 0 0,-1 0-1 0 0,0 0 1 0 0,1 0 0 0 0,-1 0-1 0 0,1 0 1 0 0,-1-1 0 0 0,0 1-1 0 0,1 0 1 0 0,-1 0-1 0 0,0 0 1 0 0,1 0 0 0 0,-1 0-1 0 0,0-1 1 0 0,1 1 0 0 0,10-8-920 0 0,-8 6-12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 2303 0 0,'0'0'10684'0'0,"-1"1"-9960"0"0,-16 14 7140 0 0,19-13-7788 0 0,1 0 0 0 0,-1 0 0 0 0,1-1-1 0 0,-1 1 1 0 0,1-1 0 0 0,0 0 0 0 0,-1 0 0 0 0,1 0-1 0 0,0 0 1 0 0,0-1 0 0 0,0 1 0 0 0,0-1 0 0 0,0 1-1 0 0,-1-1 1 0 0,1 0 0 0 0,6-1 0 0 0,5 0 79 0 0,0-1 1 0 0,16-4-1 0 0,-20 4-78 0 0,36-8 110 0 0,0 3 1 0 0,0 1-1 0 0,0 3 0 0 0,48 3 0 0 0,-82 1 86 0 0,-2 0-1401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62 2303 0 0,'-1'2'4670'0'0,"-15"6"1484"0"0,-28 10-3351 0 0,42-17-2419 0 0,-5 3 4304 0 0,94-31-3757 0 0,6-2-257 0 0,-40 16-331 0 0,39-7 100 0 0,-79 18-395 0 0,1 0 0 0 0,0 1 0 0 0,0 1 1 0 0,22 1-1 0 0,-32 0-6 0 0,6 1-46 0 0,-7-1-68 0 0,-3 0 64 0 0,0 0-1 0 0,0 0 0 0 0,-1-1 1 0 0,1 1-1 0 0,0 0 0 0 0,0 0 1 0 0,-1 0-1 0 0,1 0 0 0 0,0-1 0 0 0,-1 1 1 0 0,1 0-1 0 0,0 0 0 0 0,-1-1 1 0 0,1 1-1 0 0,-1 0 0 0 0,-1 1 0 0 0,-5 4-4 0 0,-4 1 13 0 0,-1-2 0 0 0,0 0 0 0 0,1-2 0 0 0,6-1-1 0 0,0-1-1 0 0,0 1 0 0 0,1 0 1 0 0,-1 0-1 0 0,-8 5 0 0 0,-2 1-48 0 0,-11 5-49 0 0,1 1 0 0 0,0 1 0 0 0,-43 35 0 0 0,37-26 2 0 0,-100 65-490 0 0,105-73 440 0 0,0-2 1 0 0,-2-1-1 0 0,-34 11 1 0 0,-154 46 51 0 0,211-68 158 0 0,0 0-1 0 0,-1 0 1 0 0,1 0-1 0 0,1 0 1 0 0,-1 1 0 0 0,0 0-1 0 0,1 0 1 0 0,-1 0 0 0 0,1 1-1 0 0,0-1 1 0 0,0 1 0 0 0,0 0-1 0 0,-5 7 1 0 0,8-9 489 0 0,2 4-441 0 0,-1-6-103 0 0,0 0 0 0 0,0 1 1 0 0,0-1-1 0 0,0 0 0 0 0,0 1 0 0 0,0-1 1 0 0,0 0-1 0 0,0 0 0 0 0,0 1 1 0 0,0-1-1 0 0,0 0 0 0 0,0 1 0 0 0,0-1 1 0 0,0 0-1 0 0,0 0 0 0 0,1 1 0 0 0,-1-1 1 0 0,0 0-1 0 0,0 0 0 0 0,0 1 1 0 0,0-1-1 0 0,0 0 0 0 0,1 0 0 0 0,-1 1 1 0 0,0-1-1 0 0,0 0 0 0 0,1 0 0 0 0,-1 0 1 0 0,0 1-1 0 0,0-1 0 0 0,1 0 1 0 0,-1 0-1 0 0,0 0 0 0 0,7 3 54 0 0,0 0 0 0 0,0-1 0 0 0,0 0 0 0 0,0 0 0 0 0,1-1 0 0 0,-1 0 0 0 0,0 0 0 0 0,1-1 0 0 0,12-1 0 0 0,9-1 167 0 0,34-9 1 0 0,-15 2 4 0 0,203-32 362 0 0,-113 28-412 0 0,-123 12-173 0 0,41 2-11 0 0,-31 0-60 0 0,-21-2-3 0 0,-2 1-37 0 0,2-1-37 0 0,4 0-2987 0 0,-11-1 2637 0 0,0 0 1 0 0,0 0-1 0 0,0 0 1 0 0,0 0-1 0 0,0 1 0 0 0,0 0 1 0 0,-1-1-1 0 0,-5 0 0 0 0,-5-2-1761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4607 0 0,'0'0'16008'0'0,"2"0"-15484"0"0,71-6 1224 0 0,38-3-353 0 0,-56 6-886 0 0,13-2 103 0 0,127 6 0 0 0,-145 0-785 0 0,-26-2-5019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3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4143 0 0,'0'0'319'0'0,"-2"1"-210"0"0,-6 5 2214 0 0,7-6-1996 0 0,1 0 1 0 0,-1 1-1 0 0,0-1 0 0 0,1 0 1 0 0,-1 0-1 0 0,1 1 0 0 0,-1-1 1 0 0,1 0-1 0 0,-1 1 0 0 0,1-1 1 0 0,-1 1-1 0 0,1-1 0 0 0,0 0 1 0 0,-1 1-1 0 0,1-1 0 0 0,-1 1 1 0 0,1-1-1 0 0,0 1 0 0 0,0-1 1 0 0,-1 1-1 0 0,1 0 0 0 0,0-1 1 0 0,0 1-1 0 0,0-1 0 0 0,-1 1 1 0 0,1 0-1 0 0,0-1 0 0 0,0 1 1 0 0,0 1-1 0 0,0 0 103 0 0,0 0 0 0 0,0 0 0 0 0,0 0 0 0 0,0 0 0 0 0,0 1 0 0 0,0-1-1 0 0,0 0 1 0 0,2 3 0 0 0,9 17 2682 0 0,-10-20-2011 0 0,11 7-63 0 0,-3-4-915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5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1265 0 6911 0 0,'0'0'10832'0'0,"-1"2"-10618"0"0,-4 5-110 0 0,-1-1 0 0 0,1 1 0 0 0,-1-1 0 0 0,-1 0 0 0 0,-7 5 0 0 0,-41 27 83 0 0,37-26-116 0 0,-57 34-141 0 0,-3-4 1 0 0,-153 61-1 0 0,183-85-139 0 0,-56 13 1 0 0,79-25 133 0 0,-1-2 0 0 0,0 0 1 0 0,-1-1-1 0 0,-26-2 0 0 0,41-1 204 0 0,1-1 0 0 0,-1-1 0 0 0,1 0 0 0 0,0 0 0 0 0,-1-1 0 0 0,1-1 0 0 0,0 0 1 0 0,-11-6-1 0 0,19 9-177 0 0,1-1 0 0 0,-1 0 1 0 0,1 1-1 0 0,0-1 0 0 0,-1 0 1 0 0,1-1-1 0 0,0 1 0 0 0,0 0 1 0 0,0 0-1 0 0,0-1 0 0 0,1 1 1 0 0,-1-1-1 0 0,1 0 1 0 0,-1 1-1 0 0,1-1 0 0 0,0 0 1 0 0,0 0-1 0 0,0 0 0 0 0,1 0 1 0 0,-1 0-1 0 0,1 0 0 0 0,0 0 1 0 0,-1 0-1 0 0,1 0 0 0 0,0 0 1 0 0,1 0-1 0 0,-1 0 1 0 0,2-5-1 0 0,-1 1-99 0 0,1 0 1 0 0,0 0-1 0 0,1 0 1 0 0,0 0-1 0 0,0 0 1 0 0,1 1-1 0 0,-1-1 1 0 0,1 1-1 0 0,1 0 1 0 0,7-8-1 0 0,-6 7 179 0 0,1 1 0 0 0,0-1 0 0 0,0 1 0 0 0,1 1 0 0 0,0 0 0 0 0,-1 0 0 0 0,14-6 0 0 0,-19 10-23 0 0,0 0-1 0 0,0 0 1 0 0,0 1-1 0 0,1-1 1 0 0,-1 0-1 0 0,0 1 1 0 0,1-1-1 0 0,-1 1 0 0 0,0 0 1 0 0,1 0-1 0 0,-1 0 1 0 0,0 0-1 0 0,1 0 1 0 0,-1 1-1 0 0,0-1 1 0 0,1 1-1 0 0,-1-1 1 0 0,0 1-1 0 0,1 0 1 0 0,-1 0-1 0 0,0 0 1 0 0,0 0-1 0 0,0 0 1 0 0,0 0-1 0 0,0 1 0 0 0,0-1 1 0 0,0 1-1 0 0,-1-1 1 0 0,1 1-1 0 0,0 0 1 0 0,-1 0-1 0 0,0 0 1 0 0,3 3-1 0 0,-1 2 18 0 0,0-1 0 0 0,0 1-1 0 0,-1 0 1 0 0,1 0 0 0 0,-2 0-1 0 0,1 0 1 0 0,-1 1 0 0 0,0-1-1 0 0,-1 0 1 0 0,0 12 0 0 0,-1 5 72 0 0,-9 45 0 0 0,-1-16-50 0 0,-2-1 0 0 0,-2 0 0 0 0,-3-1 1 0 0,-2-1-1 0 0,-2-1 0 0 0,-2-1 0 0 0,-45 67 0 0 0,45-82-28 0 0,-1-1 0 0 0,-54 51 0 0 0,-85 87 614 0 0,161-167-625 0 0,-10 9 88 0 0,12-10 743 0 0,12-4-633 0 0,-1 0 0 0 0,1 0-1 0 0,-1-1 1 0 0,1 0 0 0 0,-1 0-1 0 0,11-7 1 0 0,-19 9-175 0 0,11-4 74 0 0,22-11 222 0 0,1 2-1 0 0,1 1 0 0 0,75-14 1 0 0,-104 25-309 0 0,70-7 295 0 0,-66 9-270 0 0,0 0 0 0 0,0 0 0 0 0,-1 1 0 0 0,18 4 0 0 0,-20-3-71 0 0,-7-1-111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5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50 105 10247 0 0,'-1'1'466'0'0,"-3"3"-317"0"0,0-1 1 0 0,-1 0-1 0 0,-9 5 1 0 0,-8 5 3125 0 0,25-4-2096 0 0,-2-8-1109 0 0,0 1 1 0 0,0-1 0 0 0,0 0-1 0 0,0 0 1 0 0,0 0 0 0 0,0 0-1 0 0,0 0 1 0 0,0 0-1 0 0,1-1 1 0 0,-1 1 0 0 0,0 0-1 0 0,1-1 1 0 0,-1 1 0 0 0,0 0-1 0 0,1-1 1 0 0,-1 0 0 0 0,1 1-1 0 0,-1-1 1 0 0,1 0 0 0 0,-1 0-1 0 0,1 0 1 0 0,2 0 0 0 0,5 0 145 0 0,1-1 0 0 0,13-2 0 0 0,-13 1-13 0 0,13-3 71 0 0,0-1 1 0 0,0-1 0 0 0,-1-1-1 0 0,29-14 1 0 0,-3 2 30 0 0,7-3-231 0 0,1 3 1 0 0,78-16-1 0 0,-88 30-2819 0 0,-27 5-3637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0,'0'2'7116'0'0,"7"34"1864"0"0,21 51-7170 0 0,-22-71-1596 0 0,0-1 1 0 0,2 1 0 0 0,0-2 0 0 0,1 1-1 0 0,0-1 1 0 0,1 0 0 0 0,0-1 0 0 0,1 0-1 0 0,1-1 1 0 0,0 0 0 0 0,1-1-1 0 0,0 0 1 0 0,0-1 0 0 0,1-1 0 0 0,28 14-1 0 0,-29-17-135 0 0,0-1-1 0 0,1-1 0 0 0,0 0 0 0 0,0-1 0 0 0,0 0 0 0 0,0-1 0 0 0,23 0 0 0 0,-24-2-679 0 0,1-1-1 0 0,0 0 1 0 0,-1-1-1 0 0,22-5 1 0 0,-18-1-2152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5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 1375 0 0,'0'0'66'0'0,"-15"-3"4"0"0,9 4 441 0 0,1 0-1 0 0,0 0 0 0 0,0 1 0 0 0,0 0 0 0 0,-1 0 0 0 0,1 0 0 0 0,1 1 0 0 0,-1-1 0 0 0,-7 6 0 0 0,-5 5 3366 0 0,-17 16 0 0 0,15-12-2550 0 0,-98 94 740 0 0,-10 9-1876 0 0,69-71-150 0 0,-53 43-691 0 0,103-88-1311 0 0,14-11-3580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8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 11975 0 0,'-3'-15'8198'0'0,"4"15"-8026"0"0,13-6 1252 0 0,18 0-8587 0 0,-22 6 876 0 0</inkml:trace>
  <inkml:trace contextRef="#ctx0" brushRef="#br0" timeOffset="1">1 502 3223 0 0,'0'0'17216'0'0,"1"-8"-15152"0"0,6 1-1712 0 0,-2-1-696 0 0,2 1-136 0 0,1 1-24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43 185 4607 0 0,'0'0'354'0'0,"2"1"-233"0"0,8 6-674 0 0,-5-3 3359 0 0,-1 1-1 0 0,1-1 1 0 0,5 9-1 0 0,-1 0-229 0 0,-10-11-2349 0 0,1 1-1 0 0,-1 0 0 0 0,0-1 0 0 0,0 1 1 0 0,-1-1-1 0 0,-1 4 0 0 0,-1-2-37 0 0,1 0-1 0 0,-1 0 1 0 0,1-1-1 0 0,-1 0 1 0 0,0 0-1 0 0,0 0 1 0 0,-1 0-1 0 0,-6 3 1 0 0,4-2-3 0 0,6-3-167 0 0,1-1 0 0 0,-1 1 0 0 0,0-1 0 0 0,0 1 1 0 0,0-1-1 0 0,0 1 0 0 0,0-1 0 0 0,0 0 0 0 0,0 0 0 0 0,0 1 0 0 0,0-1 0 0 0,0 0 1 0 0,0 0-1 0 0,0 0 0 0 0,0 0 0 0 0,0 0 0 0 0,-1-1 0 0 0,1 1-4 0 0,1 0 0 0 0,-1 0 0 0 0,0-1-1 0 0,1 1 1 0 0,-1-1 0 0 0,1 1 0 0 0,-1 0 0 0 0,1-1-1 0 0,-1 1 1 0 0,1-1 0 0 0,-1 1 0 0 0,1-1 0 0 0,-1 1-1 0 0,1-1 1 0 0,0 0 0 0 0,-1 1 0 0 0,1-1 0 0 0,0 0-1 0 0,-1 0 1 0 0,1-1 10 0 0,-1 0-1 0 0,1-1 1 0 0,0 1-1 0 0,-1 0 0 0 0,1 0 1 0 0,0-1-1 0 0,0 1 1 0 0,1 0-1 0 0,-1 0 1 0 0,0 0-1 0 0,1-1 1 0 0,-1 1-1 0 0,3-3 0 0 0,3-7 4 0 0,0 1 0 0 0,1 0 0 0 0,1 0 0 0 0,0 1 0 0 0,0 0 0 0 0,1 0 0 0 0,1 1 0 0 0,-1 0-1 0 0,14-8 1 0 0,-9 7-18 0 0,0 1 0 0 0,1 0 0 0 0,0 1 0 0 0,0 1 0 0 0,1 0 0 0 0,26-7-1 0 0,-38 13 22 0 0,1 0 0 0 0,0 0 0 0 0,-1 1 0 0 0,1-1 0 0 0,0 1 0 0 0,0 0 0 0 0,0 1 0 0 0,-1-1 0 0 0,1 1 0 0 0,0 0 0 0 0,-1 0 0 0 0,1 0 0 0 0,0 1 0 0 0,-1 0 0 0 0,0-1 0 0 0,1 2 0 0 0,-1-1 0 0 0,0 0 0 0 0,0 1 0 0 0,0 0-1 0 0,0 0 1 0 0,-1 0 0 0 0,1 0 0 0 0,-1 1 0 0 0,0-1 0 0 0,0 1 0 0 0,0 0 0 0 0,0 0 0 0 0,-1 0 0 0 0,0 0 0 0 0,1 0 0 0 0,-1 1 0 0 0,-1-1 0 0 0,1 1 0 0 0,-1-1 0 0 0,0 1 0 0 0,0 0 0 0 0,0 0 0 0 0,0-1 0 0 0,-1 1 0 0 0,0 7-1 0 0,-1-5-11 0 0,0 0 0 0 0,0 0-1 0 0,-1-1 1 0 0,-4 12-1 0 0,4-13-16 0 0,2 2-2 0 0,2-6 0 0 0,6-4 0 0 0,-8 3 0 0 0,29-17-288 0 0,-1-1 1 0 0,-1-1-1 0 0,28-25 0 0 0,15-12-222 0 0,-42 36 317 0 0,33-18 1 0 0,-51 33 165 0 0,0 0 0 0 0,0 1-1 0 0,0 0 1 0 0,0 1 0 0 0,1 0 0 0 0,-1 0-1 0 0,19-1 1 0 0,-17 4 27 0 0,4 3 0 0 0,-13 1 0 0 0,-2-2 0 0 0,1 0 21 0 0,0 0 0 0 0,0 0-1 0 0,0 1 1 0 0,-1-1 0 0 0,1 1 0 0 0,-1 0-1 0 0,0-1 1 0 0,0 1 0 0 0,1 0 0 0 0,-2 0-1 0 0,1 0 1 0 0,0-1 0 0 0,-1 1-1 0 0,1 0 1 0 0,-1 0 0 0 0,0 0 0 0 0,0 0-1 0 0,0 0 1 0 0,0 0 0 0 0,-1 0 0 0 0,1 0-1 0 0,-2 4 1 0 0,-1 5 200 0 0,-2 1 0 0 0,0-1 0 0 0,-11 22 0 0 0,6-14-81 0 0,-3 6-2 0 0,-18 44 164 0 0,27-62-332 0 0,2 1 1 0 0,-1 0-1 0 0,1 0 1 0 0,0 0 0 0 0,1 0-1 0 0,0 10 1 0 0,4-8-1902 0 0,-3-9 791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1019 1839 0 0,'-4'5'206'0'0,"-1"0"-1"0"0,0 0 0 0 0,1 0 0 0 0,-2-1 0 0 0,1 0 0 0 0,0 0 1 0 0,-12 6-1 0 0,7-3 1808 0 0,0 0 1 0 0,-14 14-1 0 0,0 0 868 0 0,50-44 3922 0 0,64-66-6254 0 0,-54 45-401 0 0,304-332 852 0 0,-217 261-782 0 0,121-116 29 0 0,-109 91-247 0 0,-133 138 0 0 0,7-7-2 0 0,-1 1 1 0 0,0-1-1 0 0,-1-1 1 0 0,0 1 0 0 0,0-1-1 0 0,-1-1 1 0 0,8-18-1 0 0,-13 28-56 0 0,-6 22-256 0 0,-1-8 290 0 0,0-1 0 0 0,-10 17-1 0 0,-4 7 26 0 0,-11 37-35 0 0,-38 137-1 0 0,11-28 254 0 0,4-42-37 0 0,-28 82 9 0 0,77-207-165 0 0,1-6-25 0 0,0 1 0 0 0,1-1-1 0 0,1 1 1 0 0,0-1-1 0 0,0 1 1 0 0,1 0 0 0 0,0 0-1 0 0,0-1 1 0 0,1 1 0 0 0,3 19-1 0 0,-3-28-128 0 0,1 0 0 0 0,-1 0 0 0 0,1-1 1 0 0,-1 1-1 0 0,1 0 0 0 0,-1-1 0 0 0,1 1 0 0 0,0 0 0 0 0,-1-1 0 0 0,1 1 0 0 0,0-1 0 0 0,-1 1 0 0 0,1-1 0 0 0,0 0 0 0 0,0 1 1 0 0,0-1-1 0 0,-1 0 0 0 0,1 1 0 0 0,0-1 0 0 0,0 0 0 0 0,0 0 0 0 0,0 0 0 0 0,0 0 0 0 0,0 1 0 0 0,-1-1 0 0 0,3-1 0 0 0,-1 2-1212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7367 0 0,'0'0'6858'0'0,"3"0"-4882"0"0,6 2-1609 0 0,-1-1 1 0 0,1-1 0 0 0,0 0 0 0 0,0 0 0 0 0,0-1-1 0 0,-1 0 1 0 0,1 0 0 0 0,0-1 0 0 0,9-3 0 0 0,81-32 837 0 0,-61 21-858 0 0,180-59 315 0 0,-123 47-3796 0 0,-76 21 1454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4607 0 0,'0'0'7710'0'0,"-1"3"-6673"0"0,-9 52 442 0 0,-2 0-1 0 0,-21 56 1 0 0,13-63-1173 0 0,-1-2 1 0 0,-3 0-1 0 0,-43 62 0 0 0,-104 117-49 0 0,128-171-222 0 0,-48 59-197 0 0,90-111-54 0 0,6-16-3554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47 616 8431 0 0,'-2'2'388'0'0,"-42"26"2336"0"0,44-30-2396 0 0,14-48 612 0 0,24-55-1 0 0,-16 58-563 0 0,3 0 0 0 0,1 2 1 0 0,2 0-1 0 0,47-54 0 0 0,-60 81-143 0 0,0 1-1 0 0,2 1 1 0 0,0 0-1 0 0,0 1 1 0 0,36-22 0 0 0,-28 22 122 0 0,2 1 1 0 0,0 1 0 0 0,0 1 0 0 0,29-8 0 0 0,-45 17-229 0 0,-1 0 1 0 0,1 1-1 0 0,0 0 1 0 0,-1 1-1 0 0,1 0 1 0 0,0 0-1 0 0,0 1 1 0 0,16 2-1 0 0,-23-1-109 0 0,0 0 0 0 0,0 0-1 0 0,-1 0 1 0 0,1 0 0 0 0,0 0-1 0 0,-1 1 1 0 0,1 0 0 0 0,-1-1-1 0 0,1 1 1 0 0,-1 1-1 0 0,0-1 1 0 0,0 0 0 0 0,0 1-1 0 0,0-1 1 0 0,-1 1 0 0 0,1 0-1 0 0,-1 0 1 0 0,1 0 0 0 0,-1 1-1 0 0,0-1 1 0 0,0 0 0 0 0,0 1-1 0 0,-1-1 1 0 0,1 1 0 0 0,-1 0-1 0 0,2 7 1 0 0,-2-2 39 0 0,0 0 1 0 0,0 0 0 0 0,-1 0-1 0 0,0 0 1 0 0,0 0 0 0 0,-3 14-1 0 0,0-6 28 0 0,-1 1 0 0 0,-9 22-1 0 0,5-22-53 0 0,0 0-1 0 0,-1-1 1 0 0,-1 0-1 0 0,-1 0 0 0 0,0-1 1 0 0,-1-1-1 0 0,-1 0 1 0 0,0-1-1 0 0,-28 23 1 0 0,2-6 11 0 0,-1-3 1 0 0,-74 41-1 0 0,72-47-95 0 0,-2-2 0 0 0,-45 14-1 0 0,78-32-790 0 0,11-2 683 0 0,0-1 1 0 0,0 1-1 0 0,0-1 1 0 0,0 1-1 0 0,0 0 1 0 0,0-1-1 0 0,0 1 0 0 0,0-1 1 0 0,0 1-1 0 0,0-1 1 0 0,1 1-1 0 0,-1 0 1 0 0,0-1-1 0 0,0 1 0 0 0,0-1 1 0 0,1 1-1 0 0,-1 0 1 0 0,0-1-1 0 0,1 1 1 0 0,-1 0-1 0 0,0 0 0 0 0,1-1 1 0 0,8-9-6047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109 541 4143 0 0,'0'1'191'0'0,"-8"12"886"0"0,-17 22-1 0 0,22-32-45 0 0,-1 1 1 0 0,1-1-1 0 0,0 0 0 0 0,-1 0 0 0 0,0 0 0 0 0,1 0 0 0 0,-1-1 0 0 0,0 1 1 0 0,-1-1-1 0 0,-6 3 0 0 0,10-5-955 0 0,1 0-1 0 0,-1 1 1 0 0,0-1 0 0 0,0 0-1 0 0,0 0 1 0 0,1 0 0 0 0,-1 0-1 0 0,0 0 1 0 0,0 0 0 0 0,1 0-1 0 0,-1 0 1 0 0,0 0 0 0 0,0 0-1 0 0,0 0 1 0 0,1 0 0 0 0,-1 0-1 0 0,0-1 1 0 0,0 1 0 0 0,1 0-1 0 0,-1-1 1 0 0,0 1 0 0 0,1 0-1 0 0,-1-1 1 0 0,0 1 0 0 0,1-1-1 0 0,-1 0 1 0 0,0 0 17 0 0,0-1 0 0 0,0 1 1 0 0,0-1-1 0 0,1 1 0 0 0,-1-1 1 0 0,1 1-1 0 0,-1-1 0 0 0,1 1 0 0 0,-1-1 1 0 0,1 1-1 0 0,0-1 0 0 0,0-1 0 0 0,0-5 158 0 0,0 1 0 0 0,1 0 0 0 0,0 0-1 0 0,3-12 1 0 0,5-10-80 0 0,2 0-1 0 0,0 1 1 0 0,2 1 0 0 0,30-48-1 0 0,83-90 485 0 0,-103 139-657 0 0,1 2 0 0 0,2 1 0 0 0,0 1 0 0 0,2 0 0 0 0,40-22 0 0 0,-58 38-102 0 0,0 0 0 0 0,1 1 0 0 0,0 0 0 0 0,19-5 0 0 0,-25 8-305 0 0,1 1 0 0 0,-1 0 0 0 0,1 1 1 0 0,0-1-1 0 0,-1 1 0 0 0,1 1 1 0 0,-1-1-1 0 0,1 1 0 0 0,0-1 0 0 0,-1 1 1 0 0,10 4-1 0 0,-2 0-1554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11 4143 0 0,'10'-10'15058'0'0,"-19"16"-12588"0"0,-12 12-3510 0 0,12-9 1054 0 0,-19 17 88 0 0,2 2 0 0 0,1 1 0 0 0,-41 60 0 0 0,52-65-29 0 0,-15 39 0 0 0,25-55-49 0 0,1 1-1 0 0,0-1 1 0 0,1 1-1 0 0,0 0 1 0 0,0 0 0 0 0,1 0-1 0 0,0 0 1 0 0,1 14-1 0 0,0-21 0 0 0,1 1 1 0 0,-1-1-1 0 0,0 1 0 0 0,1-1 0 0 0,0 1 0 0 0,0-1 0 0 0,0 1 1 0 0,0-1-1 0 0,0 0 0 0 0,0 0 0 0 0,0 1 0 0 0,1-1 0 0 0,-1 0 1 0 0,1 0-1 0 0,0 0 0 0 0,-1-1 0 0 0,1 1 0 0 0,0 0 0 0 0,0-1 1 0 0,0 1-1 0 0,1-1 0 0 0,-1 1 0 0 0,0-1 0 0 0,0 0 0 0 0,1 0 1 0 0,-1 0-1 0 0,0 0 0 0 0,3 0 0 0 0,0 0 51 0 0,0 0-1 0 0,0-1 0 0 0,0 1 1 0 0,-1-1-1 0 0,1 0 1 0 0,0-1-1 0 0,0 1 1 0 0,0-1-1 0 0,0 0 0 0 0,-1 0 1 0 0,1 0-1 0 0,0-1 1 0 0,7-3-1 0 0,-2-1 0 0 0,1 0 0 0 0,-1-1 1 0 0,0 0-1 0 0,-1-1 0 0 0,0 0 0 0 0,0-1 0 0 0,-1 0 0 0 0,0 0 0 0 0,10-15 0 0 0,-9 10-60 0 0,0-1-1 0 0,-1 0 1 0 0,-1 0-1 0 0,0-1 1 0 0,-1 0-1 0 0,5-21 1 0 0,-8 23-128 0 0,0 0 0 0 0,-1-1 0 0 0,-1 1 0 0 0,0-18 0 0 0,-2 25-477 0 0,1-1 1 0 0,-1 1 0 0 0,0 0 0 0 0,-1-1 0 0 0,1 1-1 0 0,-2 0 1 0 0,1 0 0 0 0,-1 0 0 0 0,0 0-1 0 0,-5-8 1 0 0,5 11-893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50 13647 0 0,'65'-45'8623'0'0,"-67"44"-8504"0"0,-1 0 0 0 0,1 1 0 0 0,0-1 0 0 0,-1 0 0 0 0,1 1 0 0 0,-5 0 0 0 0,-2 1-68 0 0,0 0-1 0 0,1 1 0 0 0,0 1 1 0 0,-1 0-1 0 0,1 0 1 0 0,0 0-1 0 0,1 1 0 0 0,-13 8 1 0 0,9-7-13 0 0,-10 8-24 0 0,1 0 0 0 0,0 1-1 0 0,1 1 1 0 0,0 1 0 0 0,2 0 0 0 0,0 2 0 0 0,0 0-1 0 0,-20 30 1 0 0,29-34-14 0 0,0-1 0 0 0,1 1 0 0 0,1 0 0 0 0,0 1 0 0 0,-5 22 0 0 0,4-8 0 0 0,-5 56 0 0 0,12-71-13 0 0,0-13 5 0 0,0-1 0 0 0,0 0 0 0 0,0 1 0 0 0,0-1 0 0 0,0 1 0 0 0,1-1 0 0 0,-1 0 0 0 0,0 1 0 0 0,0-1 0 0 0,0 1 0 0 0,1-1 0 0 0,-1 0 0 0 0,0 1 0 0 0,1-1 0 0 0,-1 0 0 0 0,0 0 0 0 0,1 1 0 0 0,-1-1 0 0 0,0 0 0 0 0,1 0 0 0 0,-1 1 0 0 0,0-1 0 0 0,1 0 0 0 0,-1 0 0 0 0,1 0 0 0 0,-1 0 0 0 0,1 1 0 0 0,-1-1 0 0 0,0 0 0 0 0,1 0 0 0 0,-1 0 1 0 0,1 0-1 0 0,-1 0 0 0 0,1 0 0 0 0,14-2-444 0 0,2-3-301 0 0,21-10 1 0 0,1-1-472 0 0,33-9-2505 0 0,-24 6-2413 0 0,-28 10 1622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20 155 3679 0 0,'0'0'167'0'0,"1"-1"-7"0"0,13-16 6203 0 0,-4 15-1834 0 0,30-4-782 0 0,69 0 0 0 0,-92 5-3640 0 0,-1-1 0 0 0,1-1-1 0 0,-1 0 1 0 0,0-2 0 0 0,0 0-1 0 0,-1 0 1 0 0,1-1 0 0 0,-1-1-1 0 0,24-15 1 0 0,-38 21-146 0 0,1 0-1 0 0,-1 0 1 0 0,1 0-1 0 0,-1 0 1 0 0,0 0-1 0 0,0 0 1 0 0,1 0-1 0 0,-1 0 1 0 0,0-1-1 0 0,0 1 1 0 0,0 0-1 0 0,0-1 1 0 0,0 1-1 0 0,-1 0 1 0 0,1-1-1 0 0,0 1 1 0 0,-1-1-1 0 0,1 0 1 0 0,-1 1-1 0 0,1-3 1 0 0,-1 2-24 0 0,0 1 1 0 0,-1 0-1 0 0,1-1 1 0 0,0 1-1 0 0,-1 0 1 0 0,1-1 0 0 0,-1 1-1 0 0,0 0 1 0 0,1 0-1 0 0,-1-1 1 0 0,0 1-1 0 0,0 0 1 0 0,1 0-1 0 0,-1 0 1 0 0,0 0-1 0 0,0 0 1 0 0,0 0 0 0 0,0 0-1 0 0,-1 1 1 0 0,1-1-1 0 0,0 0 1 0 0,0 0-1 0 0,0 1 1 0 0,-1-1-1 0 0,-1 0 1 0 0,-1 0-81 0 0,0-1-1 0 0,-1 1 1 0 0,1 0 0 0 0,-1 1-1 0 0,1-1 1 0 0,-1 1 0 0 0,0 0-1 0 0,1 0 1 0 0,-1 0 0 0 0,1 0-1 0 0,-7 2 1 0 0,-1 1-166 0 0,0 0 1 0 0,-23 9 0 0 0,14-2 256 0 0,0 2-1 0 0,1 0 1 0 0,-25 20 0 0 0,18-12 110 0 0,14-11 86 0 0,1 0 1 0 0,0 1 0 0 0,1 0-1 0 0,0 1 1 0 0,0 1-1 0 0,1-1 1 0 0,1 2 0 0 0,-13 21-1 0 0,20-31-106 0 0,1 0 0 0 0,-1 0 0 0 0,1 0 0 0 0,0 1 0 0 0,0-1-1 0 0,0 0 1 0 0,1 0 0 0 0,-1 1 0 0 0,1-1 0 0 0,0 0 0 0 0,0 0 0 0 0,0 1 0 0 0,0-1 0 0 0,1 0-1 0 0,-1 1 1 0 0,1-1 0 0 0,1 5 0 0 0,0-5-36 0 0,-1 0 1 0 0,1-1-1 0 0,-1 1 0 0 0,1-1 1 0 0,0 1-1 0 0,0-1 0 0 0,0 0 1 0 0,0 1-1 0 0,0-1 0 0 0,1 0 0 0 0,-1-1 1 0 0,1 1-1 0 0,-1 0 0 0 0,1-1 1 0 0,0 1-1 0 0,-1-1 0 0 0,1 0 1 0 0,0 0-1 0 0,3 1 0 0 0,0-1-204 0 0,0 1 0 0 0,0-1 0 0 0,1-1 0 0 0,7 1 0 0 0,7-2-420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61 10135 0 0,'18'-17'1015'0'0,"-10"10"103"0"0,0-1 0 0 0,9-11 3466 0 0,-29 11-2796 0 0,9 7-1707 0 0,0 1 0 0 0,0 0 0 0 0,0-1 0 0 0,0 1 0 0 0,-1 0 0 0 0,1 1 0 0 0,0-1 0 0 0,0 1 0 0 0,0-1 0 0 0,0 1 0 0 0,-5 2 0 0 0,-35 16 201 0 0,34-14-263 0 0,-16 9-45 0 0,0 0-1 0 0,2 2 1 0 0,0 0-1 0 0,0 2 1 0 0,-27 28 0 0 0,37-29-236 0 0,12-15 74 0 0,1-1-232 0 0,1 1 376 0 0,-1-1 1 0 0,1 0 0 0 0,0 1-1 0 0,-1-1 1 0 0,1 0 0 0 0,0 0-1 0 0,0 0 1 0 0,-1 1 0 0 0,1-1 0 0 0,0 0-1 0 0,2 1 1 0 0,-2-1 39 0 0,7 6-2 0 0,2-1 0 0 0,-1 1 0 0 0,15 6 0 0 0,18 12 154 0 0,-37-21-100 0 0,-1 0 0 0 0,1 0-1 0 0,-1 0 1 0 0,0 0 0 0 0,0 1-1 0 0,-1-1 1 0 0,1 1 0 0 0,-1 0-1 0 0,0 0 1 0 0,3 8 0 0 0,-4-10 0 0 0,-1 0 0 0 0,0 1 1 0 0,0 0-1 0 0,-1-1 0 0 0,1 1 1 0 0,-1 0-1 0 0,1-1 0 0 0,-1 1 1 0 0,0 0-1 0 0,0-1 0 0 0,-1 1 1 0 0,1 0-1 0 0,-1-1 0 0 0,0 1 1 0 0,0-1-1 0 0,0 1 0 0 0,0-1 1 0 0,-3 4-1 0 0,1-2 47 0 0,0 0 0 0 0,0-1 0 0 0,-1 1 0 0 0,0-1 1 0 0,0 0-1 0 0,0 0 0 0 0,0 0 0 0 0,-1-1 0 0 0,1 1 0 0 0,-1-1 0 0 0,-8 4 1 0 0,-8 3 153 0 0,-31 11 0 0 0,48-19-236 0 0,-51 15-168 0 0,-95 19-1 0 0,147-36 124 0 0,-19 2-495 0 0,21-2 466 0 0,1 0 0 0 0,-1 0-1 0 0,1 0 1 0 0,-1 0-1 0 0,1 0 1 0 0,-1 0 0 0 0,1 0-1 0 0,-1 0 1 0 0,1 0-1 0 0,-1-1 1 0 0,1 1 0 0 0,-1 0-1 0 0,1 0 1 0 0,-1-1-1 0 0,1 1 1 0 0,-1 0 0 0 0,1 0-1 0 0,-1-1 1 0 0,1 1-1 0 0,0-1 1 0 0,-1 1 0 0 0,1 0-1 0 0,0-1 1 0 0,-1 1 0 0 0,1-1-1 0 0,0 1 1 0 0,-1-1-1 0 0,1 1 1 0 0,0-1 0 0 0,0 1-1 0 0,0-1 1 0 0,0 1-1 0 0,-1-1 1 0 0,1 1 0 0 0,0-1-1 0 0,0 0 1 0 0,2-9-1754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 11519 0 0,'0'0'887'0'0,"-2"-1"-583"0"0,-7 0 314 0 0,0 1 0 0 0,0 0 0 0 0,0 0 1 0 0,0 0-1 0 0,0 1 0 0 0,-14 4 0 0 0,-53 17 1791 0 0,61-16-2318 0 0,0 1-1 0 0,0 0 1 0 0,1 0 0 0 0,0 1 0 0 0,0 1 0 0 0,1 1-1 0 0,0 0 1 0 0,1 0 0 0 0,0 1 0 0 0,1 1-1 0 0,-14 18 1 0 0,24-28-130 0 0,1-1 0 0 0,0 1 0 0 0,-1-1-1 0 0,1 1 1 0 0,0 0 0 0 0,0-1 0 0 0,0 1 0 0 0,0-1-1 0 0,1 1 1 0 0,-1 0 0 0 0,0-1 0 0 0,1 1 0 0 0,-1-1-1 0 0,1 1 1 0 0,-1-1 0 0 0,1 1 0 0 0,0-1 0 0 0,0 0-1 0 0,1 2 1 0 0,2 3-55 0 0,1 0 0 0 0,0 0-1 0 0,0-1 1 0 0,0 1 0 0 0,13 7 0 0 0,1 4 27 0 0,12 8 542 0 0,1-1 0 0 0,1-2 1 0 0,62 31-1 0 0,-92-51-390 0 0,0-1-3 0 0,-1 1 1 0 0,1 0 0 0 0,-1 0 0 0 0,1 0 0 0 0,-1 0 0 0 0,0 0 0 0 0,0 1 0 0 0,0-1 0 0 0,0 1 0 0 0,0-1 0 0 0,0 1 0 0 0,-1 0 0 0 0,1-1 0 0 0,-1 1 0 0 0,0 0 0 0 0,0 0 0 0 0,0 0 0 0 0,0 0 0 0 0,0 0 0 0 0,-1 0 0 0 0,0 0 0 0 0,1 1 0 0 0,-1-1 0 0 0,0 0 0 0 0,0 0 0 0 0,-1 0 0 0 0,1 0 0 0 0,-2 6 0 0 0,0 0 9 0 0,-1-1 0 0 0,1 1 0 0 0,-1-1-1 0 0,-1 1 1 0 0,0-1 0 0 0,0 0 0 0 0,-1-1 0 0 0,1 1 0 0 0,-7 6 0 0 0,3-5-24 0 0,0 0 0 0 0,-1-1 0 0 0,1 0 0 0 0,-2-1-1 0 0,1 0 1 0 0,-1 0 0 0 0,0-1 0 0 0,0 0 0 0 0,-1-1 0 0 0,1 0 0 0 0,-1-1 0 0 0,-1 0 0 0 0,1 0 0 0 0,0-2 0 0 0,-1 1 0 0 0,0-1 0 0 0,1-1 0 0 0,-1 0-1 0 0,-13-1 1 0 0,11 0-204 0 0,-1-1-1 0 0,1 0 0 0 0,0-2 1 0 0,-1 1-1 0 0,1-2 0 0 0,0 0 1 0 0,1 0-1 0 0,-1-1 0 0 0,1-1 1 0 0,0 0-1 0 0,-16-11 0 0 0,27 16-261 0 0,0-1-1 0 0,1 1 0 0 0,-1-1 0 0 0,0 0 0 0 0,0 0 1 0 0,1 0-1 0 0,-1 0 0 0 0,-1-2 0 0 0,-2-6-7185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 12439 0 0,'0'0'566'0'0,"1"-1"-6"0"0,4-4-363 0 0,0-3 2839 0 0,-4 8-2826 0 0,-1 1-1 0 0,1 0 1 0 0,-1 0-1 0 0,1 0 1 0 0,-1 0 0 0 0,1-1-1 0 0,-1 1 1 0 0,1 0-1 0 0,-1 0 1 0 0,0 0 0 0 0,0 0-1 0 0,1 0 1 0 0,-1 0 0 0 0,0 0-1 0 0,0 0 1 0 0,0 0-1 0 0,0 0 1 0 0,0 0 0 0 0,0 0-1 0 0,-1 1 1 0 0,-6 20-553 0 0,5-16 733 0 0,-14 34 258 0 0,-25 42-1 0 0,-1 3-303 0 0,8-7-272 0 0,-70 151 8 0 0,67-156-180 0 0,-49 72 0 0 0,66-114-9 0 0,5-7-472 0 0,-33 39 0 0 0,41-55-547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 3223 0 0,'6'-9'15316'0'0,"-37"93"-12633"0"0,-23 50-2132 0 0,14-33-557 0 0,24-64-407 0 0,2 1 0 0 0,2 0-1 0 0,-13 65 1 0 0,25-101-1028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12439 0 0,'0'0'1216'0'0,"0"-7"2880"0"0,6 19-4864 0 0,1 1 208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44 6911 0 0,'6'-7'715'0'0,"9"-10"88"0"0,1-2 8873 0 0,-17 19-9135 0 0,-6 2-323 0 0,0 1-1 0 0,0 0 1 0 0,0 0 0 0 0,1 1-1 0 0,0-1 1 0 0,-1 1 0 0 0,-8 8-1 0 0,-7 4 26 0 0,-40 32 115 0 0,3-2-251 0 0,20-14-80 0 0,30-23-15 0 0,-1-1 1 0 0,-15 10-1 0 0,16-11-2 0 0,10-2 4 0 0,9-3-33 0 0,-10-2 12 0 0,9 0-39 0 0,1-1 1 0 0,-1 0 0 0 0,0 0 0 0 0,0-1 0 0 0,12-4 0 0 0,-11 3-19 0 0,-1 1 0 0 0,1 0 1 0 0,0 0-1 0 0,-1 1 0 0 0,12 0 0 0 0,-3 2 28 0 0,0 1-1 0 0,0 0 0 0 0,0 2 1 0 0,-1 0-1 0 0,1 1 1 0 0,20 9-1 0 0,-26-9 18 0 0,-1 1 0 0 0,1 0 0 0 0,-1 1-1 0 0,-1 0 1 0 0,1 0 0 0 0,-1 1 0 0 0,0 1 0 0 0,-1 0-1 0 0,13 15 1 0 0,-20-22 28 0 0,-1 0 0 0 0,0-1 0 0 0,1 1 0 0 0,-1 0 0 0 0,0-1 0 0 0,0 1 1 0 0,0 0-1 0 0,0 0 0 0 0,-1 0 0 0 0,1 0 0 0 0,0 0 0 0 0,-1 0 0 0 0,0 0 0 0 0,1 0 0 0 0,-1 0 0 0 0,0 0 0 0 0,0 0 0 0 0,0 0 0 0 0,0 0 0 0 0,0 0 0 0 0,-1 0 0 0 0,1 0 0 0 0,-1 0 0 0 0,1 0 0 0 0,-1 0 1 0 0,0 0-1 0 0,1 0 0 0 0,-1 0 0 0 0,0 0 0 0 0,0 0 0 0 0,-1-1 0 0 0,1 1 0 0 0,0 0 0 0 0,-1-1 0 0 0,1 1 0 0 0,0-1 0 0 0,-4 3 0 0 0,-5 3 63 0 0,0 0 0 0 0,-1-1 0 0 0,0 0 0 0 0,0 0 0 0 0,-13 4 0 0 0,14-6-56 0 0,-58 24-35 0 0,0-2-1 0 0,-2-4 1 0 0,-1-2-1 0 0,-89 11 1 0 0,137-31-30 0 0,9-1-1291 0 0,23-8-2068 0 0,3 0-2538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75 6447 0 0,'1'-1'499'0'0,"1"-1"-29"0"0,0 1 0 0 0,0-1 0 0 0,0 0 0 0 0,-1 0 0 0 0,1 0 0 0 0,0 0 0 0 0,-1-1-1 0 0,1 1 1 0 0,-1 0 0 0 0,0-1 0 0 0,0 1 0 0 0,0-1 0 0 0,0 1 0 0 0,0-1 0 0 0,0-2 0 0 0,-1 4-266 0 0,0-1 0 0 0,-1 1 0 0 0,1 0 1 0 0,-1 0-1 0 0,0-1 0 0 0,1 1 0 0 0,-1 0 0 0 0,0 0 1 0 0,1 0-1 0 0,-1 0 0 0 0,0 0 0 0 0,0 0 0 0 0,0 0 1 0 0,0 0-1 0 0,0 0 0 0 0,0 0 0 0 0,0 1 0 0 0,0-1 1 0 0,-1 0-1 0 0,1 1 0 0 0,0-1 0 0 0,0 1 0 0 0,0-1 0 0 0,-1 1 1 0 0,0-1-1 0 0,-5-1-53 0 0,1 0 0 0 0,0 0 0 0 0,-1 0-1 0 0,1 1 1 0 0,0 0 0 0 0,-1 0 0 0 0,0 0 0 0 0,1 1 0 0 0,-1 0 0 0 0,-12 2 0 0 0,10 0-140 0 0,1 1 1 0 0,-1-1 0 0 0,1 1-1 0 0,-1 1 1 0 0,1-1 0 0 0,0 2-1 0 0,-11 7 1 0 0,-54 31-12 0 0,43-27 0 0 0,-31 23 0 0 0,47-29 0 0 0,-58 46 0 0 0,63-48 0 0 0,0 1 0 0 0,1 0 0 0 0,0 1 0 0 0,0 0 0 0 0,-8 14 0 0 0,11-13 0 0 0,5-10-2 0 0,-1-1 0 0 0,1 1 0 0 0,0-1 0 0 0,0 1-1 0 0,0-1 1 0 0,-1 1 0 0 0,1-1 0 0 0,0 1 0 0 0,0 0 0 0 0,0-1 0 0 0,0 1 0 0 0,0-1-1 0 0,0 1 1 0 0,0 0 0 0 0,1-1 0 0 0,-1 1 0 0 0,0-1 0 0 0,0 1 0 0 0,0-1-1 0 0,0 1 1 0 0,1 0 0 0 0,4 1-26 0 0,-5-2 23 0 0,6 2-16 0 0,0-1 0 0 0,-1 0 1 0 0,1 0-1 0 0,0-1 0 0 0,0 1 0 0 0,0-1 0 0 0,6-1 0 0 0,1 1 4 0 0,88-9 17 0 0,-10 0 0 0 0,-80 9 0 0 0,11-1 0 0 0,-1 1 0 0 0,1 1 0 0 0,22 4 0 0 0,-39-4 0 0 0,0 0 0 0 0,0 0 0 0 0,0 1 0 0 0,0-1 0 0 0,0 1 0 0 0,0 0 0 0 0,0 1 0 0 0,0-1 0 0 0,-1 1 0 0 0,0 0 0 0 0,1 0 0 0 0,-1 0 0 0 0,0 1 0 0 0,0-1 0 0 0,-1 1 0 0 0,1 0 0 0 0,5 9 0 0 0,-8-11 8 0 0,0 0 0 0 0,0 0 0 0 0,0 0 0 0 0,0 0 0 0 0,-1 1 0 0 0,1-1 0 0 0,-1 0 0 0 0,1 1 0 0 0,-1-1 0 0 0,0 0 0 0 0,0 1 1 0 0,0-1-1 0 0,-1 0 0 0 0,1 0 0 0 0,0 1 0 0 0,-1-1 0 0 0,1 0 0 0 0,-1 0 0 0 0,0 1 0 0 0,0-1 0 0 0,0 0 0 0 0,0 0 0 0 0,0 0 0 0 0,0 0 0 0 0,0 0 0 0 0,-4 3 0 0 0,-2 3 48 0 0,-1 1 0 0 0,0-1 0 0 0,-1-1 0 0 0,-9 8 0 0 0,15-13-49 0 0,-22 17 4 0 0,-1-2-1 0 0,0-1 0 0 0,-1-1 1 0 0,-1-1-1 0 0,0-1 1 0 0,-1-2-1 0 0,0-1 0 0 0,-1-1 1 0 0,-37 6-1 0 0,40-9-8 0 0,5-2 9 0 0,-45 4-1 0 0,60-8-7 0 0,1 0-1 0 0,0 0 0 0 0,0 0 1 0 0,0-1-1 0 0,0 0 0 0 0,0-1 1 0 0,0 1-1 0 0,0-1 0 0 0,0 0 1 0 0,0-1-1 0 0,1 1 0 0 0,-7-5 0 0 0,11 7-1 0 0,1 0-1 0 0,-1-1 1 0 0,0 1-1 0 0,1-1 0 0 0,-1 0 1 0 0,0 1-1 0 0,1-1 0 0 0,-1 1 1 0 0,0-1-1 0 0,1 0 0 0 0,-1 1 1 0 0,1-1-1 0 0,0 0 0 0 0,-1 0 1 0 0,1 1-1 0 0,-1-1 0 0 0,1 0 1 0 0,0 0-1 0 0,0 0 0 0 0,-1 0 1 0 0,1 1-1 0 0,0-1 1 0 0,0 0-1 0 0,0 0 0 0 0,0 0 1 0 0,0 0-1 0 0,0 0 0 0 0,0 1 1 0 0,0-1-1 0 0,0 0 0 0 0,1-1 1 0 0,0-1-2 0 0,0 0-11 0 0,0-1 0 0 0,0 1 0 0 0,0-1 0 0 0,1 1 0 0 0,0-1-1 0 0,0 1 1 0 0,0 0 0 0 0,0 0 0 0 0,0 0 0 0 0,1 0 0 0 0,-1 0 0 0 0,1 1-1 0 0,0-1 1 0 0,3-2 0 0 0,6-5-157 0 0,27-15 0 0 0,-6 9-1019 0 0,-9 7-4046 0 0,-3 4-1216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85 1839 0 0,'13'-43'16686'0'0,"-15"43"-16608"0"0,-1 1 0 0 0,1-1 0 0 0,-1 1 0 0 0,1 0 0 0 0,-1 0 0 0 0,1 0 0 0 0,0 0 0 0 0,-1 0 0 0 0,1 0 0 0 0,0 1 0 0 0,0-1 0 0 0,0 1 0 0 0,0 0 0 0 0,0-1 0 0 0,0 1 0 0 0,-1 2 0 0 0,-1 1-72 0 0,0 0 0 0 0,0 1 0 0 0,0-1 0 0 0,1 1 0 0 0,-4 6 0 0 0,4-4 15 0 0,1-1-1 0 0,0 1 1 0 0,0 0-1 0 0,0 0 1 0 0,1 0-1 0 0,0 0 1 0 0,1 0-1 0 0,-1 0 1 0 0,2 0 0 0 0,-1 0-1 0 0,1 0 1 0 0,0 0-1 0 0,3 9 1 0 0,-3-13 67 0 0,1 1 0 0 0,-1-1 0 0 0,1 1 0 0 0,0-1 0 0 0,0 0 0 0 0,1 1 0 0 0,-1-1 0 0 0,1 0 0 0 0,0-1 0 0 0,0 1 0 0 0,0 0 0 0 0,0-1 0 0 0,1 0 0 0 0,-1 0 0 0 0,1 0 0 0 0,0 0 0 0 0,0 0 0 0 0,0-1 0 0 0,0 0 0 0 0,1 0 0 0 0,-1 0 0 0 0,1 0 0 0 0,5 1 0 0 0,-5-2 9 0 0,1 0 1 0 0,-1-1-1 0 0,1 0 0 0 0,0 0 0 0 0,-1 0 0 0 0,1-1 0 0 0,-1 0 1 0 0,1 0-1 0 0,-1 0 0 0 0,1-1 0 0 0,-1 1 0 0 0,0-1 0 0 0,1-1 1 0 0,-1 1-1 0 0,0-1 0 0 0,6-4 0 0 0,1 0-55 0 0,-1-1-1 0 0,1-1 0 0 0,-1 0 1 0 0,19-21-1 0 0,-11 8-194 0 0,22-36-1 0 0,-19 25-439 0 0,17-26-1599 0 0,-11 23-2436 0 0,-18 25-1527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4607 0 0,'3'0'79'0'0,"1"0"0"0"0,-1 0 0 0 0,1 1 0 0 0,-1-1-1 0 0,1 1 1 0 0,0 0 0 0 0,-1-1 0 0 0,0 2 0 0 0,1-1-1 0 0,3 2 1 0 0,-4-1 662 0 0,-1 1-1 0 0,0-1 1 0 0,0 1 0 0 0,0-1 0 0 0,0 1-1 0 0,0 0 1 0 0,-1 0 0 0 0,1 0-1 0 0,-1 0 1 0 0,0 0 0 0 0,1 0 0 0 0,0 5-1 0 0,-1-2-268 0 0,-1-1-1 0 0,1 1 1 0 0,-1-1 0 0 0,0 1-1 0 0,-1-1 1 0 0,-1 11 0 0 0,-2 0-231 0 0,0-1 1 0 0,-1 0-1 0 0,-1 0 1 0 0,-9 17 0 0 0,8-18-55 0 0,-160 301 1863 0 0,-21 21-2095 0 0,160-286-350 0 0,-6 11-1017 0 0,25-43-2869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3223 0 0,'6'-21'63'0'0,"2"0"-1"0"0,0 0 1 0 0,1 1-1 0 0,15-24 0 0 0,-6 16 2836 0 0,2 1-1 0 0,1 1 0 0 0,46-45 0 0 0,-48 55-2249 0 0,30-21-1 0 0,-30 24-354 0 0,1 1-1 0 0,0 1 1 0 0,0 1-1 0 0,1 0 1 0 0,38-11-1 0 0,-52 19-187 0 0,0 1 0 0 0,1-1-1 0 0,-1 1 1 0 0,1 1 0 0 0,-1 0 0 0 0,0 0-1 0 0,1 0 1 0 0,-1 1 0 0 0,1 0 0 0 0,-1 0 0 0 0,0 0-1 0 0,0 1 1 0 0,1 1 0 0 0,-1-1 0 0 0,-1 1 0 0 0,1 0-1 0 0,0 1 1 0 0,-1-1 0 0 0,1 1 0 0 0,-1 1-1 0 0,8 7 1 0 0,-9-8-87 0 0,0 1 0 0 0,0 0 1 0 0,0 0-1 0 0,-1 1 0 0 0,0-1 0 0 0,0 1 0 0 0,-1 0 0 0 0,1 0 0 0 0,-1 0 0 0 0,-1 0 0 0 0,1 1 1 0 0,-1-1-1 0 0,0 1 0 0 0,0 0 0 0 0,-1 0 0 0 0,0-1 0 0 0,0 1 0 0 0,-1 0 0 0 0,0 0 1 0 0,0 0-1 0 0,0 0 0 0 0,-1 0 0 0 0,0 0 0 0 0,0-1 0 0 0,-1 1 0 0 0,0 0 0 0 0,0-1 0 0 0,-1 1 1 0 0,1-1-1 0 0,-2 0 0 0 0,1 0 0 0 0,0 0 0 0 0,-6 6 0 0 0,-4 4-12 0 0,0-2-1 0 0,-1 0 1 0 0,0 0-1 0 0,-1-1 1 0 0,-1-1-1 0 0,0-1 1 0 0,-1 0-1 0 0,-32 16 1 0 0,0-7-1079 0 0,0-1 1 0 0,-55 13-1 0 0,85-27-11 0 0,4-3-32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14743 0 0,'0'2'1136'0'0,"0"2"-1060"0"0,1 1 1 0 0,-1 0-1 0 0,-1-1 0 0 0,1 1 0 0 0,-1 0 0 0 0,0-1 1 0 0,0 1-1 0 0,-2 5 0 0 0,-16 38 752 0 0,18-46-771 0 0,-10 21 344 0 0,-2 0 1 0 0,0 0 0 0 0,-21 25-1 0 0,-56 59 227 0 0,8-11-17 0 0,31-27-297 0 0,3 2 0 0 0,-56 110 0 0 0,63-92-3368 0 0,29-64-3586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6447 0 0,'2'-13'358'0'0,"1"-1"-1"0"0,5-13 0 0 0,-4 16 621 0 0,1 0 0 0 0,0 0-1 0 0,0 0 1 0 0,1 1-1 0 0,1 0 1 0 0,0 0 0 0 0,0 0-1 0 0,15-13 1 0 0,13-12-788 0 0,3 2 0 0 0,0 2 0 0 0,2 1 0 0 0,50-28 1 0 0,-71 48-25 0 0,0 0 1 0 0,0 2 0 0 0,1 0-1 0 0,-1 1 1 0 0,2 1 0 0 0,-1 0-1 0 0,22-1 1 0 0,-34 6-57 0 0,1 0 0 0 0,0 0 1 0 0,-1 1-1 0 0,1 0 0 0 0,0 1 0 0 0,-1 0 0 0 0,1 1 1 0 0,-1-1-1 0 0,1 1 0 0 0,-1 1 0 0 0,0 0 0 0 0,0 0 1 0 0,0 1-1 0 0,0 0 0 0 0,-1 0 0 0 0,1 0 0 0 0,-1 1 0 0 0,0 1 1 0 0,11 10-1 0 0,-14-12-69 0 0,0 1 0 0 0,0 0 0 0 0,0-1 1 0 0,-1 2-1 0 0,0-1 0 0 0,0 0 0 0 0,0 1 0 0 0,-1-1 0 0 0,0 1 1 0 0,0 0-1 0 0,0 0 0 0 0,-1 0 0 0 0,0 0 0 0 0,0 0 1 0 0,0 0-1 0 0,-1 10 0 0 0,0-8 3 0 0,-1 0 1 0 0,-1-1-1 0 0,1 1 0 0 0,-1-1 0 0 0,0 1 1 0 0,-1-1-1 0 0,0 0 0 0 0,0 0 1 0 0,-1 0-1 0 0,0 0 0 0 0,0-1 1 0 0,-9 12-1 0 0,-21 19 207 0 0,-1-2 0 0 0,-55 42 1 0 0,82-71-241 0 0,-21 17-104 0 0,-1-1 0 0 0,-1-2 0 0 0,-1-1 0 0 0,0-1 0 0 0,-2-2 0 0 0,0-1 0 0 0,-38 11 0 0 0,14-12-1440 0 0,34-11-4346 0 0,13-3-453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14799 0 0,'0'0'2858'0'0,"-2"1"-2178"0"0,-7 7-467 0 0,0 1 1 0 0,1 0 0 0 0,0 0-1 0 0,0 1 1 0 0,1 0 0 0 0,0 0-1 0 0,1 1 1 0 0,0 0 0 0 0,1 0 0 0 0,-5 15-1 0 0,-43 92-172 0 0,14-36-18 0 0,36-74-23 0 0,0 0 0 0 0,0 1 0 0 0,0-1 0 0 0,1 1 0 0 0,0 0 0 0 0,1-1 0 0 0,-1 11 0 0 0,4-9 0 0 0,3-1 0 0 0,-3-8 3 0 0,0 1 0 0 0,0-1 0 0 0,0 1-1 0 0,0-1 1 0 0,0 1 0 0 0,0-1 0 0 0,0 0-1 0 0,1 0 1 0 0,-1 0 0 0 0,0 0 0 0 0,1-1-1 0 0,-1 1 1 0 0,5 0 0 0 0,-2-1 10 0 0,0 0 0 0 0,0 0-1 0 0,0 0 1 0 0,0-1 0 0 0,0 1 0 0 0,7-3 0 0 0,4-2 29 0 0,-1-1 0 0 0,1-1 1 0 0,15-9-1 0 0,-31 16-41 0 0,28-16 33 0 0,-2 0-1 0 0,0-2 1 0 0,-1-1 0 0 0,-1-1 0 0 0,-1-1 0 0 0,0-1-1 0 0,-2-1 1 0 0,22-30 0 0 0,-38 47-30 0 0,0-1 1 0 0,-1 0-1 0 0,0 0 0 0 0,0-1 1 0 0,-1 1-1 0 0,0-1 0 0 0,3-9 1 0 0,-6 14-5 0 0,1 1 1 0 0,-1-1 0 0 0,1 0-1 0 0,-1 0 1 0 0,0 0 0 0 0,0 0 0 0 0,0 1-1 0 0,0-1 1 0 0,-1 0 0 0 0,1 0 0 0 0,-1 0-1 0 0,0 1 1 0 0,0-1 0 0 0,0 0 0 0 0,0 1-1 0 0,0-1 1 0 0,0 0 0 0 0,-1 1 0 0 0,1 0-1 0 0,-1-1 1 0 0,0 1 0 0 0,0 0 0 0 0,0 0-1 0 0,-2-2 1 0 0,-1 0-34 0 0,1 1 1 0 0,-2 0-1 0 0,1 0 0 0 0,0 0 0 0 0,-1 1 0 0 0,1-1 1 0 0,-1 1-1 0 0,0 1 0 0 0,1-1 0 0 0,-1 1 0 0 0,0 0 1 0 0,0 0-1 0 0,0 1 0 0 0,0 0 0 0 0,0 0 0 0 0,0 0 1 0 0,-7 2-1 0 0,-12 2-236 0 0,0 1 0 0 0,-41 14 0 0 0,55-15 229 0 0,-5 0-411 0 0,-18 7-109 0 0,16 0-3800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91 8751 0 0,'0'0'8912'0'0,"3"3"-8488"0"0,11 10 173 0 0,2 0-1 0 0,-1 0 1 0 0,2-2-1 0 0,27 16 1 0 0,-41-25-576 0 0,1-1 1 0 0,-1 0-1 0 0,0 1 0 0 0,0-1 1 0 0,1 0-1 0 0,-1-1 0 0 0,1 1 1 0 0,-1-1-1 0 0,1 1 0 0 0,-1-1 1 0 0,1 0-1 0 0,-1 0 0 0 0,1-1 1 0 0,-1 1-1 0 0,1-1 0 0 0,-1 1 1 0 0,5-3-1 0 0,1-1 4 0 0,0 0 1 0 0,-1-1-1 0 0,0 0 0 0 0,14-10 1 0 0,8-6 32 0 0,-25 17-84 0 0,1 1 0 0 0,0-1 1 0 0,-1 0-1 0 0,0 0 0 0 0,0-1 0 0 0,0 1 0 0 0,0-1 0 0 0,-1 0 0 0 0,0-1 0 0 0,0 1 0 0 0,0-1 1 0 0,-1 1-1 0 0,1-1 0 0 0,-1 0 0 0 0,-1 0 0 0 0,5-13 0 0 0,-7 18-12 0 0,0 0 1 0 0,0 1-1 0 0,0-1 0 0 0,0 0 0 0 0,0 0 1 0 0,0 1-1 0 0,0-1 0 0 0,0 0 0 0 0,0 1 1 0 0,0-1-1 0 0,0 0 0 0 0,-1 1 0 0 0,1-1 1 0 0,0 0-1 0 0,0 1 0 0 0,-1-1 0 0 0,1 0 1 0 0,0 1-1 0 0,-1-1 0 0 0,1 1 0 0 0,0-1 1 0 0,-1 0-1 0 0,1 1 0 0 0,-2-1 0 0 0,1 0-10 0 0,0 0 1 0 0,-1 0-1 0 0,1 1 0 0 0,-1-1 0 0 0,1 0 1 0 0,-1 1-1 0 0,1-1 0 0 0,-1 1 0 0 0,1-1 0 0 0,-3 1 1 0 0,-2-1-128 0 0,-1 1 1 0 0,0 0 0 0 0,-12 2 0 0 0,0 2-38 0 0,0 1 1 0 0,0 0-1 0 0,-34 16 1 0 0,-2 1-33 0 0,51-20 245 0 0,-40 13 121 0 0,-47 23 1 0 0,78-31-85 0 0,1-1 1 0 0,0 2-1 0 0,0-1 1 0 0,1 2-1 0 0,0-1 1 0 0,1 2-1 0 0,-1-1 1 0 0,-11 16-1 0 0,18-20 44 0 0,1 1 0 0 0,-1 0 0 0 0,1-1 1 0 0,0 1-1 0 0,0 1 0 0 0,1-1 0 0 0,0 0 0 0 0,0 0 0 0 0,1 1 0 0 0,-1-1 0 0 0,1 1 0 0 0,1 0 0 0 0,-1-1 0 0 0,1 1 0 0 0,0 0 1 0 0,1-1-1 0 0,-1 1 0 0 0,2-1 0 0 0,-1 1 0 0 0,0-1 0 0 0,1 1 0 0 0,6 11 0 0 0,-4-11 16 0 0,1 1-1 0 0,0-2 1 0 0,1 1 0 0 0,0-1-1 0 0,0 1 1 0 0,0-1-1 0 0,1-1 1 0 0,0 0-1 0 0,0 0 1 0 0,0 0 0 0 0,1-1-1 0 0,-1 0 1 0 0,1 0-1 0 0,0 0 1 0 0,0-2 0 0 0,1 1-1 0 0,-1-1 1 0 0,1 0-1 0 0,-1 0 1 0 0,18 0-1 0 0,-5-2 72 0 0,0-1-1 0 0,0-1 0 0 0,0 0 0 0 0,24-7 0 0 0,79-29-646 0 0,-61 18-1280 0 0,-40 13-184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7367 0 0,'6'-17'175'0'0,"0"1"0"0"0,1 0-1 0 0,0 1 1 0 0,1 0 0 0 0,20-27-1 0 0,-7 16 1240 0 0,1 0 0 0 0,1 2 0 0 0,2 1-1 0 0,46-35 1 0 0,-26 27-689 0 0,2 1-1 0 0,55-25 1 0 0,-87 48-412 0 0,-1 0-1 0 0,1 1 1 0 0,1 1-1 0 0,-1 1 1 0 0,1 0 0 0 0,0 1-1 0 0,0 1 1 0 0,17-1-1 0 0,-24 3-148 0 0,0 0-1 0 0,0 1 1 0 0,0 0-1 0 0,0 1 0 0 0,0 0 1 0 0,0 0-1 0 0,0 0 1 0 0,-1 1-1 0 0,1 1 0 0 0,-1 0 1 0 0,0 0-1 0 0,0 0 1 0 0,0 1-1 0 0,-1 0 0 0 0,13 11 1 0 0,-12-8-70 0 0,0 0 0 0 0,-1 1 0 0 0,1 0 0 0 0,-2 0 0 0 0,1 1 0 0 0,-1-1 0 0 0,-1 2 1 0 0,1-1-1 0 0,-2 0 0 0 0,0 1 0 0 0,5 17 0 0 0,-6-13-12 0 0,-1 0 0 0 0,0 0-1 0 0,-1 0 1 0 0,-1-1 0 0 0,0 1 0 0 0,-1 0 0 0 0,0 0-1 0 0,-6 22 1 0 0,2-16-26 0 0,-1 1-1 0 0,-1-2 0 0 0,0 1 1 0 0,-2-1-1 0 0,0 0 0 0 0,-2-1 1 0 0,0 0-1 0 0,-16 21 1 0 0,19-30-52 0 0,0 0-1 0 0,-1-1 1 0 0,0 0 0 0 0,-1 0 0 0 0,0-1 0 0 0,0 0 0 0 0,-1-1-1 0 0,0 0 1 0 0,0-1 0 0 0,-1 0 0 0 0,0-1 0 0 0,0 0 0 0 0,0-1-1 0 0,0 0 1 0 0,-16 2 0 0 0,5-3-76 0 0,0-1 0 0 0,0-1 1 0 0,0-1-1 0 0,-35-5 0 0 0,14-2-209 0 0,-59-16 1 0 0,93 20 219 0 0,-46-15-49 0 0,51 16 80 0 0,0 0-1 0 0,0 0 1 0 0,0 0-1 0 0,0-1 1 0 0,0 0-1 0 0,1 0 1 0 0,0-1-1 0 0,-5-3 1 0 0,9 6-87 0 0,-1 0 0 0 0,0 1 0 0 0,0-1 1 0 0,1 0-1 0 0,-1 0 0 0 0,1 0 0 0 0,-1 0 1 0 0,1 0-1 0 0,-1 0 0 0 0,1 0 0 0 0,0 0 0 0 0,-1 0 1 0 0,1 0-1 0 0,0 0 0 0 0,0 0 0 0 0,0 0 1 0 0,0 0-1 0 0,0 0 0 0 0,0 0 0 0 0,0 0 0 0 0,0-1 1 0 0,0 1-1 0 0,0 0 0 0 0,1 0 0 0 0,-1 0 0 0 0,0 0 1 0 0,1 0-1 0 0,-1 0 0 0 0,1 0 0 0 0,-1 0 1 0 0,1 0-1 0 0,0 1 0 0 0,0-2 0 0 0,12-12-7291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 7367 0 0,'-2'0'5564'0'0,"-2"-1"-4873"0"0,0 1 0 0 0,-1 0 0 0 0,1 0 0 0 0,0 0 0 0 0,-1 1 0 0 0,1-1 0 0 0,0 1 0 0 0,-1 0 0 0 0,-3 2 0 0 0,-38 17 61 0 0,5-2 206 0 0,36-16-952 0 0,0 1 0 0 0,1 0-1 0 0,0 0 1 0 0,-1 0 0 0 0,1 1-1 0 0,0-1 1 0 0,0 1 0 0 0,1 0 0 0 0,-1 0-1 0 0,1 0 1 0 0,-6 9 0 0 0,0 1-184 0 0,1-5 17 0 0,1 1 1 0 0,0 1-1 0 0,1-1 0 0 0,0 1 1 0 0,0 0-1 0 0,-4 16 0 0 0,8-23 153 0 0,1 1 0 0 0,0 0-1 0 0,0 0 1 0 0,1-1 0 0 0,-1 1-1 0 0,1 0 1 0 0,0 0 0 0 0,1 0-1 0 0,-1 0 1 0 0,1 0 0 0 0,0-1-1 0 0,0 1 1 0 0,0 0 0 0 0,1 0-1 0 0,0-1 1 0 0,-1 1 0 0 0,2-1 0 0 0,3 8-1 0 0,5 1 37 0 0,1 1 0 0 0,0-2 0 0 0,0 1 0 0 0,1-2 0 0 0,1 0 0 0 0,20 13 1 0 0,-6-4 288 0 0,-24-16-74 0 0,0-1 0 0 0,0 0 1 0 0,0 1-1 0 0,-1 0 1 0 0,5 5-1 0 0,-7-8-194 0 0,-1 0 0 0 0,1 1 1 0 0,0-1-1 0 0,0 1 0 0 0,0-1 0 0 0,-1 1 0 0 0,1-1 0 0 0,-1 1 0 0 0,1 0 0 0 0,-1-1 0 0 0,0 1 0 0 0,1 0 1 0 0,-1-1-1 0 0,0 1 0 0 0,0 0 0 0 0,0-1 0 0 0,0 1 0 0 0,-1 0 0 0 0,1-1 0 0 0,-1 4 0 0 0,-1-1-27 0 0,0-1 0 0 0,0 1 0 0 0,-1-1 0 0 0,1 1 0 0 0,-1-1 0 0 0,0 0 0 0 0,0 0 0 0 0,0 0 0 0 0,0 0-1 0 0,-1-1 1 0 0,1 0 0 0 0,-1 1 0 0 0,1-1 0 0 0,-1 0 0 0 0,-5 2 0 0 0,-7 2-15 0 0,-1 1 1 0 0,-19 3 0 0 0,21-6 2 0 0,1-1-1 0 0,-1-1 1 0 0,0 0 0 0 0,0-1 0 0 0,0 0-1 0 0,0-1 1 0 0,0-1 0 0 0,1 0 0 0 0,-1-1 0 0 0,0-1-1 0 0,-26-8 1 0 0,38 10-181 0 0,1 0-1 0 0,-1 0 1 0 0,1-1-1 0 0,0 1 1 0 0,-1 0-1 0 0,1-1 1 0 0,0 0-1 0 0,0 1 1 0 0,0-1-1 0 0,0 0 1 0 0,0 0-1 0 0,0 0 1 0 0,1 0-1 0 0,-1-1 1 0 0,1 1-1 0 0,-1 0 1 0 0,1-1-1 0 0,0 1 1 0 0,0-1-1 0 0,-1-2 1 0 0,1-9-7156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72 14423 0 0,'0'0'662'0'0,"1"2"-17"0"0,13 63 794 0 0,-14-64-1317 0 0,0 0 1 0 0,1 1-1 0 0,-1-1 1 0 0,0 0-1 0 0,1 0 1 0 0,0 1 0 0 0,-1-1-1 0 0,1 0 1 0 0,0 0-1 0 0,-1 0 1 0 0,1 1 0 0 0,0-1-1 0 0,0 0 1 0 0,0 0-1 0 0,0 0 1 0 0,0-1-1 0 0,0 1 1 0 0,0 0 0 0 0,0 0-1 0 0,1 0 1 0 0,-1-1-1 0 0,0 1 1 0 0,0-1 0 0 0,1 1-1 0 0,-1-1 1 0 0,0 1-1 0 0,1-1 1 0 0,-1 0-1 0 0,0 0 1 0 0,1 0 0 0 0,1 1-1 0 0,4-2 148 0 0,-1 1-1 0 0,1-1 1 0 0,0 0-1 0 0,12-3 1 0 0,-10 2 34 0 0,4-1-223 0 0,-1-1-1 0 0,1 0 1 0 0,-1-1-1 0 0,0-1 1 0 0,0 1 0 0 0,14-11-1 0 0,-20 12-130 0 0,0 0 0 0 0,0-1 0 0 0,-1 0 0 0 0,1 0-1 0 0,-1 0 1 0 0,0-1 0 0 0,0 1 0 0 0,-1-1 0 0 0,0 0 0 0 0,0-1-1 0 0,0 1 1 0 0,4-14 0 0 0,-7 19 35 0 0,-1 1 1 0 0,0-1-1 0 0,0 0 0 0 0,1 0 0 0 0,-1 1 0 0 0,0-1 0 0 0,0 0 1 0 0,0 0-1 0 0,0 0 0 0 0,0 0 0 0 0,0 1 0 0 0,0-1 1 0 0,0 0-1 0 0,0 0 0 0 0,0 0 0 0 0,-1 1 0 0 0,1-1 0 0 0,0 0 1 0 0,0 0-1 0 0,-1 1 0 0 0,1-1 0 0 0,-1 0 0 0 0,1 0 1 0 0,-1 1-1 0 0,1-1 0 0 0,-1 0 0 0 0,-1 0-11 0 0,1 0-1 0 0,-1 0 1 0 0,1 0-1 0 0,-1 0 1 0 0,1 1 0 0 0,-1-1-1 0 0,1 0 1 0 0,-1 1-1 0 0,0-1 1 0 0,0 1-1 0 0,-3 0 1 0 0,-2-1-58 0 0,-1 1 0 0 0,0 1 1 0 0,0-1-1 0 0,-11 3 0 0 0,7 0 34 0 0,0 1-1 0 0,0 1 0 0 0,1-1 1 0 0,-1 2-1 0 0,1-1 1 0 0,-18 13-1 0 0,2 3 109 0 0,-31 28 0 0 0,39-32 42 0 0,1 2 1 0 0,-21 27 0 0 0,30-34-60 0 0,1 0 1 0 0,0 1-1 0 0,1 0 0 0 0,0 0 1 0 0,-7 22-1 0 0,12-30-106 0 0,1 1-1 0 0,0-1 1 0 0,0 0-1 0 0,0 0 1 0 0,1 1 0 0 0,0-1-1 0 0,0 1 1 0 0,0-1-1 0 0,0 0 1 0 0,1 1-1 0 0,0-1 1 0 0,2 7 0 0 0,-2-9 1 0 0,0 0 0 0 0,0 0 0 0 0,1-1 0 0 0,-1 1 1 0 0,1 0-1 0 0,0-1 0 0 0,-1 1 0 0 0,1-1 1 0 0,0 1-1 0 0,0-1 0 0 0,1 0 0 0 0,-1 0 1 0 0,0 0-1 0 0,1 0 0 0 0,-1 0 0 0 0,1-1 0 0 0,0 1 1 0 0,0-1-1 0 0,-1 0 0 0 0,1 1 0 0 0,0-1 1 0 0,5 0-1 0 0,7 2-1179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99 443 16583 0 0,'0'0'1506'0'0,"-7"-7"-1089"0"0,-18-20 231 0 0,13 15 506 0 0,-16-22 0 0 0,24 29-999 0 0,1-1-1 0 0,0 1 1 0 0,0-1 0 0 0,1 1 0 0 0,0-1 0 0 0,-1 0 0 0 0,2 0-1 0 0,-2-7 1 0 0,1 3-231 0 0,2 0-1 0 0,-1 0 1 0 0,1 0-1 0 0,0 1 0 0 0,1-1 1 0 0,1 0-1 0 0,-1 0 1 0 0,1 0-1 0 0,1 1 1 0 0,0-1-1 0 0,0 1 1 0 0,6-12-1 0 0,-1 6-81 0 0,1 0 0 0 0,0 1 1 0 0,1 0-1 0 0,0 1 0 0 0,1 0 0 0 0,16-15 0 0 0,-20 22 119 0 0,0 0 0 0 0,0 1 0 0 0,0 0 0 0 0,1 0 0 0 0,-1 1 0 0 0,1 0 0 0 0,0 0 0 0 0,1 1 0 0 0,-1 0 0 0 0,1 1 0 0 0,-1 0 0 0 0,16-2 0 0 0,-16 3 139 0 0,-1 0-1 0 0,1 1 1 0 0,-1 0-1 0 0,1 1 1 0 0,-1 0-1 0 0,1 0 0 0 0,-1 0 1 0 0,0 1-1 0 0,1 0 1 0 0,-1 1-1 0 0,0 0 1 0 0,0 0-1 0 0,-1 0 0 0 0,1 1 1 0 0,7 4-1 0 0,-8-3-11 0 0,0 0-1 0 0,-1 0 1 0 0,1 0-1 0 0,-1 0 0 0 0,0 1 1 0 0,0 0-1 0 0,-1 0 1 0 0,0 0-1 0 0,0 1 1 0 0,5 11-1 0 0,-7-14-44 0 0,-1 0 0 0 0,0 0-1 0 0,0 1 1 0 0,0-1 0 0 0,-1 0-1 0 0,1 1 1 0 0,-1-1 0 0 0,0 1-1 0 0,0-1 1 0 0,0 1 0 0 0,-1-1 0 0 0,0 0-1 0 0,0 1 1 0 0,0-1 0 0 0,0 0-1 0 0,0 0 1 0 0,-1 0 0 0 0,0 1-1 0 0,-3 4 1 0 0,-3 2-93 0 0,1 0 0 0 0,-2-1-1 0 0,1 0 1 0 0,-1 0 0 0 0,-18 13-1 0 0,-56 38-384 0 0,-15 0-2780 0 0,96-60 2551 0 0,1-10-3048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12695 0 0,'0'0'1150'0'0,"-1"1"-946"0"0,-24 35 498 0 0,1 1 1 0 0,-23 49-1 0 0,29-53-531 0 0,-227 400 2545 0 0,179-310-2508 0 0,59-107-191 0 0,0 1 0 0 0,1 1 1 0 0,1-1-1 0 0,1 1 1 0 0,-4 29-1 0 0,8-43-62 0 0,-1 0-6 0 0,1 0 0 0 0,-1 0 0 0 0,1 0 0 0 0,0 0 0 0 0,1 1 0 0 0,-1-1 0 0 0,1 0 0 0 0,0 0 0 0 0,0 0 1 0 0,0-1-1 0 0,0 1 0 0 0,1 0 0 0 0,-1 0 0 0 0,4 4 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12695 0 0,'0'0'3640'0'0,"-1"2"-3322"0"0,-6 16-77 0 0,1 1 1 0 0,0-1 0 0 0,2 1-1 0 0,0 0 1 0 0,-2 31-1 0 0,-1 5-152 0 0,-2-9-85 0 0,3 1 0 0 0,2-1 0 0 0,3 71 0 0 0,1-110-3 0 0,4 17 16 0 0,-3-22 65 0 0,9-2 51 0 0,-8 1-111 0 0,-1-1-1 0 0,1 0 1 0 0,0 0-1 0 0,-1 0 1 0 0,1 0-1 0 0,-1 0 1 0 0,1 0-1 0 0,-1-1 1 0 0,1 1-1 0 0,-1 0 1 0 0,1-1-1 0 0,-1 1 1 0 0,1-1-1 0 0,-1 0 1 0 0,1 1-1 0 0,1-3 1 0 0,5-3 155 0 0,0 0-1 0 0,0-1 1 0 0,-1 0-1 0 0,0-1 1 0 0,9-12 0 0 0,29-46 162 0 0,-24 32-254 0 0,10-13-26 0 0,34-67-1 0 0,-63 124 87 0 0,0-1 1 0 0,1 18-1 0 0,3 14 75 0 0,4 5-220 0 0,3 0 0 0 0,1-1 0 0 0,32 70 0 0 0,-41-105 11 0 0,-1-3 42 0 0,-4-7-20 0 0,1 1 0 0 0,-1-1 0 0 0,0 0 0 0 0,0 0 0 0 0,0 1 0 0 0,1-1 0 0 0,-1 0 0 0 0,0 0 0 0 0,0 1 0 0 0,1-1-1 0 0,-1 0 1 0 0,0 0 0 0 0,0 0 0 0 0,1 1 0 0 0,-1-1 0 0 0,0 0 0 0 0,1 0 0 0 0,-1 0 0 0 0,0 0 0 0 0,0 0 0 0 0,1 0 0 0 0,-1 0 0 0 0,0 0 0 0 0,1 0 0 0 0,-1 1-1 0 0,0-1 1 0 0,1-1 0 0 0,-1 1 0 0 0,0 0 0 0 0,1 0 0 0 0,0 0 0 0 0,10-8 444 0 0,11-22-183 0 0,-19 25-168 0 0,135-208 804 0 0,-57 100-968 0 0,-35 57-1888 0 0,-45 55 1223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6447 0 0,'0'0'499'0'0,"-1"1"56"0"0,-6 8 2284 0 0,0-1 0 0 0,1 1 1 0 0,-10 18-1 0 0,0 1-1555 0 0,-42 71 1185 0 0,50-82-2286 0 0,0 0 0 0 0,1 0 0 0 0,1 1 0 0 0,-4 19 1 0 0,-11 75-746 0 0,21-108 505 0 0,-1-1 290 0 0,1 12-1800 0 0,0-15 1476 0 0,0 0 0 0 0,0 1 0 0 0,0-1 0 0 0,0 1 0 0 0,0-1 0 0 0,0 0 0 0 0,1 1 0 0 0,-1-1 0 0 0,0 0 0 0 0,0 0 0 0 0,1 1 0 0 0,-1-1 0 0 0,0 0 0 0 0,0 1 0 0 0,1-1 0 0 0,-1 0 0 0 0,0 0 0 0 0,1 0 0 0 0,-1 1 0 0 0,0-1 0 0 0,1 0 0 0 0,-1 0 0 0 0,0 0 0 0 0,1 0 0 0 0,-1 0 0 0 0,0 0 0 0 0,1 1 0 0 0,-1-1 0 0 0,0 0 0 0 0,1 0 0 0 0,-1 0 0 0 0,1 0 1 0 0,-1 0-1 0 0,12-3-1519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16 8751 0 0,'13'-15'9200'0'0,"-13"17"-9116"0"0,0 0-1 0 0,0 1 1 0 0,-1-1 0 0 0,1 0-1 0 0,-1 0 1 0 0,1 0 0 0 0,-1 0-1 0 0,-2 4 1 0 0,2-4 25 0 0,-86 275 2856 0 0,17-53-2171 0 0,50-166-713 0 0,-63 180 345 0 0,11-84-3084 0 0,63-137 2376 0 0,8-15-1536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16559 0 0,'0'0'1658'0'0,"1"2"-1418"0"0,3 2-47 0 0,-1 0 1 0 0,1 0-1 0 0,0-1 1 0 0,1 1-1 0 0,-1-1 1 0 0,0 0-1 0 0,1 0 1 0 0,0-1-1 0 0,-1 1 1 0 0,1-1-1 0 0,0 0 1 0 0,0 0-1 0 0,1-1 1 0 0,-1 1-1 0 0,0-1 1 0 0,0 0-1 0 0,1-1 1 0 0,5 1-1 0 0,10-1 202 0 0,1 0-1 0 0,0-1 1 0 0,25-5-1 0 0,-1-4 15 0 0,-1-1 1 0 0,72-28-1 0 0,34-10-1416 0 0,-77 34-1954 0 0,-54 10 1109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7831 0 0,'0'0'706'0'0,"0"2"-198"0"0,1 4 605 0 0,0-1 0 0 0,0 1 0 0 0,-1 0 1 0 0,0-1-1 0 0,0 1 0 0 0,0 0 0 0 0,-3 9 1 0 0,-11 44 1887 0 0,10-44-2870 0 0,-135 389 2049 0 0,76-236-1708 0 0,37-94-472 0 0,-62 150 0 0 0,87-222 3 0 0,-7 13 73 0 0,5-13-30 0 0,3-9-16 0 0,3-5-56 0 0,0 0 1 0 0,1 0-1 0 0,1 0 1 0 0,-1 1-1 0 0,2-1 1 0 0,-1 1-1 0 0,2 1 1 0 0,12-18-1 0 0,-3 8-247 0 0,0 1 0 0 0,2 0 0 0 0,24-19 1 0 0,-34 31 190 0 0,7-6-205 0 0,24-16-1 0 0,-35 27 282 0 0,-1 0 1 0 0,1-1-1 0 0,0 2 0 0 0,-1-1 1 0 0,1 0-1 0 0,0 1 1 0 0,0 0-1 0 0,0 0 1 0 0,0 0-1 0 0,0 0 1 0 0,1 1-1 0 0,-1-1 0 0 0,5 1 1 0 0,-6 1 34 0 0,-2-1 1 0 0,1 1-1 0 0,0 0 1 0 0,0 0-1 0 0,0 0 1 0 0,0 0-1 0 0,0 0 0 0 0,-1 0 1 0 0,1 0-1 0 0,0 0 1 0 0,-1 1-1 0 0,1-1 1 0 0,-1 1-1 0 0,0-1 1 0 0,1 1-1 0 0,-1-1 0 0 0,0 1 1 0 0,0 0-1 0 0,0 0 1 0 0,0 0-1 0 0,0-1 1 0 0,0 1-1 0 0,-1 0 1 0 0,1 0-1 0 0,0 2 0 0 0,1 7 155 0 0,1 1 0 0 0,-2-1-1 0 0,1 14 1 0 0,-1-22-151 0 0,1 48 456 0 0,-2-25-334 0 0,2-1 0 0 0,0 1-1 0 0,9 33 1 0 0,-10-55-140 0 0,0 1 0 0 0,1 0-1 0 0,0 0 1 0 0,0-1 0 0 0,0 1-1 0 0,0-1 1 0 0,7 8 0 0 0,-7-9-311 0 0,0-1 1 0 0,0 0-1 0 0,0 0 0 0 0,0-1 1 0 0,1 1-1 0 0,-1 0 0 0 0,1-1 1 0 0,0 0-1 0 0,-1 0 0 0 0,1 1 1 0 0,0-1-1 0 0,-1-1 0 0 0,1 1 1 0 0,6 1-1 0 0,1-1-7111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392 373 6911 0 0,'0'0'10000'0'0,"3"-7"-9537"0"0,14-24 121 0 0,15-14-284 0 0,-14 21-167 0 0,42-67 434 0 0,-51 75-403 0 0,0-1 1 0 0,-2 0-1 0 0,11-32 0 0 0,-17 45-148 0 0,-1 0-1 0 0,1 0 1 0 0,-1 0-1 0 0,1 1 1 0 0,-1-1-1 0 0,0 0 1 0 0,-1 0-1 0 0,1 0 1 0 0,-1 0-1 0 0,1 0 1 0 0,-3-4-1 0 0,3 6-5 0 0,-1 1-1 0 0,1 0 1 0 0,-1-1-1 0 0,1 1 1 0 0,-1 0-1 0 0,0 0 1 0 0,0-1-1 0 0,1 1 1 0 0,-1 0-1 0 0,0 0 1 0 0,0 0-1 0 0,0 0 1 0 0,0 0-1 0 0,0 0 0 0 0,-1 0 1 0 0,1 1-1 0 0,0-1 1 0 0,0 0-1 0 0,-1 1 1 0 0,1-1-1 0 0,0 0 1 0 0,-1 1-1 0 0,1 0 1 0 0,0-1-1 0 0,-1 1 1 0 0,1 0-1 0 0,-1 0 0 0 0,1 0 1 0 0,0-1-1 0 0,-1 2 1 0 0,1-1-1 0 0,-1 0 1 0 0,-1 0-1 0 0,-11 4-41 0 0,-1 0-1 0 0,1 1 1 0 0,0 1-1 0 0,-15 8 1 0 0,8-4-23 0 0,-15 8 57 0 0,1 2 0 0 0,1 1 0 0 0,0 2 0 0 0,2 1 1 0 0,1 2-1 0 0,1 1 0 0 0,1 1 0 0 0,2 2 0 0 0,-45 61 0 0 0,61-74 115 0 0,-16 28 0 0 0,24-39-42 0 0,0 1 0 0 0,1-1 1 0 0,-1 1-1 0 0,1 0 1 0 0,1-1-1 0 0,-1 1 0 0 0,1 0 1 0 0,0 8-1 0 0,1-13-48 0 0,0 0 0 0 0,0 0 0 0 0,0 0 1 0 0,0 0-1 0 0,1 0 0 0 0,-1 0 0 0 0,1 0 0 0 0,0 0 0 0 0,0 0 0 0 0,-1 0 0 0 0,1 0 0 0 0,0 0 0 0 0,1 0 0 0 0,-1-1 0 0 0,0 1 1 0 0,0 0-1 0 0,1-1 0 0 0,-1 1 0 0 0,1-1 0 0 0,-1 0 0 0 0,1 1 0 0 0,0-1 0 0 0,0 0 0 0 0,-1 0 0 0 0,1 0 0 0 0,0 0 0 0 0,0 0 1 0 0,0 0-1 0 0,0-1 0 0 0,0 1 0 0 0,0-1 0 0 0,0 1 0 0 0,4-1 0 0 0,3 1 35 0 0,0 0 0 0 0,0-1-1 0 0,0-1 1 0 0,0 1 0 0 0,0-1 0 0 0,13-3-1 0 0,16-6 64 0 0,71-30-1 0 0,31-26 66 0 0,-71 25-461 0 0,-68 40 179 0 0,-11 5-145 0 0,3 0 218 0 0,0 0 0 0 0,0 0 0 0 0,0 1 0 0 0,1 0 0 0 0,-1 0-1 0 0,1 0 1 0 0,1 1 0 0 0,-10 11 0 0 0,14-15 17 0 0,0 0 0 0 0,0 0-1 0 0,1 0 1 0 0,-1 0 0 0 0,1 1-1 0 0,-1-1 1 0 0,1 0 0 0 0,0 0 0 0 0,0 1-1 0 0,0-1 1 0 0,0 0 0 0 0,0 1-1 0 0,0-1 1 0 0,1 0 0 0 0,-1 0-1 0 0,2 4 1 0 0,0 1-3 0 0,1-1 0 0 0,0 1-1 0 0,5 10 1 0 0,0-5-160 0 0,0 0 0 0 0,0 0 1 0 0,1-1-1 0 0,1 0 0 0 0,19 17 0 0 0,-24-23-60 0 0,0-1 0 0 0,1 1 0 0 0,0-2 0 0 0,0 1 0 0 0,0 0 0 0 0,0-1 0 0 0,1-1 0 0 0,-1 1 0 0 0,1-1 0 0 0,0 0 0 0 0,0 0 0 0 0,0-1 1 0 0,14 2-1 0 0,4-5-6293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213 669 6447 0 0,'-21'6'881'0'0,"0"-1"0"0"0,-22 2 0 0 0,22-5 2046 0 0,0 0 0 0 0,-24-3 0 0 0,43 1-2620 0 0,-1 0 0 0 0,1 0 0 0 0,-1-1 0 0 0,0 1 0 0 0,1-1 0 0 0,-1 0 0 0 0,1 1 0 0 0,0-1 0 0 0,-1 0 0 0 0,1 0 0 0 0,-3-2 0 0 0,4 2-206 0 0,1 0-1 0 0,-1 1 1 0 0,0-1-1 0 0,1 0 1 0 0,-1 0 0 0 0,0 0-1 0 0,1 0 1 0 0,-1 1-1 0 0,1-1 1 0 0,-1 0-1 0 0,1 0 1 0 0,0 0 0 0 0,-1 0-1 0 0,1 0 1 0 0,0 0-1 0 0,0 0 1 0 0,0-1-1 0 0,0 1 1 0 0,0 0 0 0 0,0 0-1 0 0,0 0 1 0 0,0 0-1 0 0,0 0 1 0 0,0 0 0 0 0,0 0-1 0 0,1 0 1 0 0,-1 0-1 0 0,0 0 1 0 0,2-2-1 0 0,1-4 95 0 0,0 1 0 0 0,0-1-1 0 0,1 1 1 0 0,0 0-1 0 0,1 0 1 0 0,7-9 0 0 0,36-31 450 0 0,-25 25-443 0 0,91-77 278 0 0,138-92 1 0 0,-172 139-944 0 0,126-61 0 0 0,-133 75 250 0 0,-54 26-326 0 0,-5 4 7 0 0,20-9 1 0 0,-31 14-26 0 0,1 1 0 0 0,0 0 0 0 0,0 0 1 0 0,-1 0-1 0 0,1 1 0 0 0,5-1 1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137 227 5527 0 0,'0'2'2798'0'0,"-16"33"3793"0"0,-2 1-4025 0 0,-24 57-1554 0 0,36-78-864 0 0,0-1 0 0 0,-1 1 0 0 0,-1-1 0 0 0,0-1 0 0 0,-11 15 0 0 0,18-27-109 0 0,-2-13-421 0 0,3 11 367 0 0,-1 0 0 0 0,1 0 0 0 0,-1 0 0 0 0,1-1 0 0 0,0 1 0 0 0,-1 0 0 0 0,1 0-1 0 0,0-1 1 0 0,0 1 0 0 0,0 0 0 0 0,0-1 0 0 0,2-7-6 0 0,0 0 0 0 0,0 1-1 0 0,1-1 1 0 0,0 1 0 0 0,0 0 0 0 0,1 0 0 0 0,6-10 0 0 0,-2 6-8 0 0,0 0 1 0 0,1 1 0 0 0,19-20-1 0 0,-13 18 23 0 0,0 1-1 0 0,1 0 1 0 0,1 1 0 0 0,34-17-1 0 0,78-24-25 0 0,-119 49 229 0 0,-1 0 0 0 0,1 1-1 0 0,0 0 1 0 0,0 0 0 0 0,0 1-1 0 0,11 0 1 0 0,-17 1-131 0 0,-1 0 1 0 0,0 0-1 0 0,1 0 0 0 0,-1 1 0 0 0,0 0 0 0 0,0-1 1 0 0,0 1-1 0 0,1 0 0 0 0,-1 1 0 0 0,0-1 1 0 0,0 0-1 0 0,0 1 0 0 0,-1 0 0 0 0,1-1 0 0 0,0 1 1 0 0,-1 0-1 0 0,1 1 0 0 0,-1-1 0 0 0,0 0 1 0 0,1 1-1 0 0,-1-1 0 0 0,2 5 0 0 0,-2-3-9 0 0,0 1-1 0 0,0-1 1 0 0,0 1 0 0 0,-1-1-1 0 0,0 1 1 0 0,0 0-1 0 0,0 0 1 0 0,0-1-1 0 0,-1 1 1 0 0,0 0 0 0 0,0 0-1 0 0,0 0 1 0 0,0 0-1 0 0,-1 0 1 0 0,0-1 0 0 0,0 1-1 0 0,0 0 1 0 0,-3 5-1 0 0,-2 5 27 0 0,-1 0 0 0 0,-1 0 0 0 0,0-1 0 0 0,-11 14-1 0 0,16-23-62 0 0,-1-1 0 0 0,1 0-1 0 0,0 0 1 0 0,-1-1 0 0 0,0 1-1 0 0,0-1 1 0 0,-7 5 0 0 0,9-8 22 0 0,1 1-43 0 0,1-2-1 0 0,-1 1 0 0 0,1 0 0 0 0,-1 0 0 0 0,0 0 0 0 0,1 0 0 0 0,-1 0 0 0 0,1 0 0 0 0,-1-1 0 0 0,0 1 0 0 0,1 0 0 0 0,-1 0 0 0 0,1-1 0 0 0,-1 1 0 0 0,1 0 0 0 0,-1-1 0 0 0,1 1 0 0 0,-1-1 0 0 0,1 1 0 0 0,0-1 0 0 0,-1 1 0 0 0,1-1 0 0 0,-1 1 0 0 0,1-1 0 0 0,0 1 0 0 0,0-1 0 0 0,-1 1 0 0 0,1-1 0 0 0,0 1 0 0 0,0-1 0 0 0,0 0 0 0 0,0 1 0 0 0,-1-1 0 0 0,1 1 0 0 0,0-1 0 0 0,0 0 0 0 0,0 0 0 0 0,0 0-19 0 0,0-2-11 0 0,0-1 0 0 0,0 1-1 0 0,0 0 1 0 0,1-1 0 0 0,-1 1-1 0 0,1 0 1 0 0,0 0 0 0 0,0 0-1 0 0,0-1 1 0 0,0 1 0 0 0,3-5-1 0 0,22-34-157 0 0,-19 32 139 0 0,8-12-189 0 0,2 1 1 0 0,30-31-1 0 0,45-31-441 0 0,-66 61 551 0 0,1 2 0 0 0,41-23 0 0 0,-52 34 139 0 0,0 1-1 0 0,1 1 1 0 0,0 0-1 0 0,1 1 1 0 0,-1 1-1 0 0,20-3 1 0 0,-32 8 8 0 0,64-8 338 0 0,-61 7-258 0 0,0 1 1 0 0,-1 1 0 0 0,1-1 0 0 0,-1 1 0 0 0,1 1 0 0 0,0-1-1 0 0,7 4 1 0 0,-13-5-63 0 0,-1 1 0 0 0,1 0 0 0 0,0 0 0 0 0,0 0 0 0 0,-1 0 0 0 0,1 0 0 0 0,0 0 1 0 0,-1 1-1 0 0,1-1 0 0 0,-1 0 0 0 0,1 1 0 0 0,-1-1 0 0 0,0 1 0 0 0,0 0 0 0 0,0-1 0 0 0,0 1 0 0 0,1 2 0 0 0,0-1 8 0 0,-2 1 0 0 0,1-1 0 0 0,0 0 1 0 0,0 0-1 0 0,-1 1 0 0 0,0-1 0 0 0,0 0 0 0 0,0 1 0 0 0,-1 4 0 0 0,-1 6 68 0 0,-1-1 1 0 0,-1 1-1 0 0,0-1 0 0 0,-6 12 0 0 0,7-18-57 0 0,-73 154 697 0 0,31-70-470 0 0,43-85-319 0 0,0-1 0 0 0,0 1 0 0 0,-2 9 0 0 0,4-14-753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14711 0 0,'0'0'1335'0'0,"0"2"-1096"0"0,1 0-113 0 0,-1 0 1 0 0,1 0 0 0 0,0 0 0 0 0,0 0-1 0 0,0 0 1 0 0,0-1 0 0 0,0 1 0 0 0,1 0 0 0 0,-1 0-1 0 0,0-1 1 0 0,1 1 0 0 0,0-1 0 0 0,-1 0-1 0 0,1 1 1 0 0,0-1 0 0 0,-1 0 0 0 0,1 0-1 0 0,0 0 1 0 0,0 0 0 0 0,0 0 0 0 0,2 0 0 0 0,1 0 190 0 0,0 0 1 0 0,0 0 0 0 0,0 0 0 0 0,1-1 0 0 0,9-1 0 0 0,-12 1-229 0 0,106-14 2040 0 0,-63 7-1688 0 0,67-16-194 0 0,-95 18-256 0 0,0 0 0 0 0,0-2 0 0 0,0 0 0 0 0,16-11 0 0 0,-32 17-13 0 0,0 0 0 0 0,0 0 0 0 0,0-1 0 0 0,0 1 0 0 0,0-1 0 0 0,0 1 0 0 0,0-1 1 0 0,0 0-1 0 0,-1 0 0 0 0,1 0 0 0 0,-1 0 0 0 0,1 0 0 0 0,1-4 0 0 0,-3 5-58 0 0,0 0 39 0 0,-1-1 0 0 0,0 1 0 0 0,1 0 0 0 0,-1 0 0 0 0,0 0 1 0 0,0-1-1 0 0,0 1 0 0 0,0 0 0 0 0,-1-1 0 0 0,-1 1-8 0 0,0-1 0 0 0,0 1 1 0 0,0 1-1 0 0,0-1 0 0 0,-1 0 0 0 0,1 1 1 0 0,0-1-1 0 0,0 1 0 0 0,0 0 0 0 0,-1 0 1 0 0,1 0-1 0 0,-4 1 0 0 0,-40 10-405 0 0,35-8 350 0 0,-7 3 31 0 0,1 0 1 0 0,0 1-1 0 0,0 1 1 0 0,1 1-1 0 0,0 0 0 0 0,-29 22 1 0 0,26-16 133 0 0,1 1-1 0 0,1 2 1 0 0,1-1 0 0 0,-30 39 0 0 0,35-38 69 0 0,0 1 1 0 0,1 0 0 0 0,-9 22-1 0 0,15-29-62 0 0,1-1-1 0 0,0 1 0 0 0,1 0 1 0 0,0 0-1 0 0,1 0 0 0 0,0 0 1 0 0,0 13-1 0 0,2-23-63 0 0,0 0 0 0 0,0 0 0 0 0,0 0 0 0 0,0 0 0 0 0,0 0 0 0 0,1 0 0 0 0,-1 0 0 0 0,1 0 0 0 0,-1 0 0 0 0,1-1 0 0 0,0 1 0 0 0,0 0 0 0 0,0 0 0 0 0,0-1 0 0 0,0 1 0 0 0,0 0 0 0 0,0-1 0 0 0,0 1 0 0 0,0-1 0 0 0,1 1 0 0 0,-1-1 0 0 0,1 0 0 0 0,-1 0 0 0 0,1 0 0 0 0,0 0 0 0 0,-1 0 0 0 0,1 0 0 0 0,0 0 0 0 0,0 0 1 0 0,-1-1-1 0 0,1 1 0 0 0,0 0 0 0 0,0-1 0 0 0,0 0 0 0 0,2 1 0 0 0,5-1-503 0 0,0 0 0 0 0,0 0 0 0 0,0-1 1 0 0,0 0-1 0 0,0 0 0 0 0,11-4 1 0 0,4-1-6580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50 7831 0 0,'12'-9'416'0'0,"24"-20"10480"0"0,-38 27-10737 0 0,0 1-1 0 0,0 0 1 0 0,0-1-1 0 0,0 1 1 0 0,0 0-1 0 0,-5-1 1 0 0,4 1-120 0 0,-1 1 0 0 0,0 0 0 0 0,0-1 1 0 0,0 1-1 0 0,0 0 0 0 0,1 1 1 0 0,-1-1-1 0 0,0 1 0 0 0,0 0 0 0 0,1 0 1 0 0,-1 0-1 0 0,0 0 0 0 0,-4 3 1 0 0,-4 1-28 0 0,0 1 0 0 0,-16 12 0 0 0,-2 4 274 0 0,2 1-1 0 0,1 1 1 0 0,0 1 0 0 0,2 2-1 0 0,1 0 1 0 0,2 2 0 0 0,0 0-1 0 0,-23 45 1 0 0,39-64-120 0 0,1 0 0 0 0,-5 15 1 0 0,9-23-138 0 0,0 1 0 0 0,0-1 0 0 0,1 1 0 0 0,-1-1 0 0 0,1 1 0 0 0,-1-1 0 0 0,1 1 0 0 0,0-1 0 0 0,0 1 0 0 0,0-1 0 0 0,1 1 0 0 0,-1-1 0 0 0,0 1 0 0 0,1-1 0 0 0,0 1 0 0 0,-1-1 0 0 0,3 3 0 0 0,-2-3-15 0 0,0-1-1 0 0,1 1 1 0 0,-1-1-1 0 0,0 0 1 0 0,1 0-1 0 0,-1 0 1 0 0,1 0-1 0 0,0 0 1 0 0,-1 0-1 0 0,1 0 1 0 0,0-1-1 0 0,-1 1 1 0 0,1 0-1 0 0,0-1 1 0 0,0 1-1 0 0,0-1 1 0 0,0 0-1 0 0,-1 0 1 0 0,1 0-1 0 0,0 0 1 0 0,0 0-1 0 0,0 0 1 0 0,0 0-1 0 0,2-1 1 0 0,6-1-22 0 0,0 0 0 0 0,19-7 1 0 0,-3-1-256 0 0,0-1 1 0 0,-1-1-1 0 0,46-30 1 0 0,60-61-1411 0 0,-121 94 1577 0 0,-1 0 0 0 0,-1 0 0 0 0,1 0 0 0 0,9-16 0 0 0,-15 20 108 0 0,-3 4 47 0 0,-9 5 186 0 0,2-1-136 0 0,1 1-1 0 0,0 0 1 0 0,1 0-1 0 0,-1 1 1 0 0,1 0-1 0 0,-5 5 1 0 0,-27 35 470 0 0,36-43-546 0 0,-36 51 328 0 0,33-47-446 0 0,1 1 1 0 0,0-1 0 0 0,0 0 0 0 0,1 1-1 0 0,-1-1 1 0 0,1 1 0 0 0,-1 8 0 0 0,3-14-41 0 0,0 1 0 0 0,-1-1 0 0 0,1 0 0 0 0,0 1 1 0 0,0-1-1 0 0,0 0 0 0 0,1 1 0 0 0,-1-1 0 0 0,0 0 0 0 0,0 1 1 0 0,1-1-1 0 0,-1 0 0 0 0,0 0 0 0 0,1 1 0 0 0,0-1 1 0 0,-1 0-1 0 0,1 0 0 0 0,0 0 0 0 0,-1 0 0 0 0,1 0 0 0 0,0 0 1 0 0,0 0-1 0 0,0 0 0 0 0,0 0 0 0 0,0 0 0 0 0,0 0 0 0 0,0 0 1 0 0,0-1-1 0 0,0 1 0 0 0,1 0 0 0 0,1 0 0 0 0,10 1-1671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2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67 417 13415 0 0,'-8'3'1216'0'0,"-6"3"-941"0"0,-31 8 6489 0 0,46-15-6597 0 0,0-1 0 0 0,-1 1 0 0 0,1 0 0 0 0,0 0 0 0 0,0-1 0 0 0,0 1-1 0 0,0 0 1 0 0,0 0 0 0 0,0 0 0 0 0,0 0 0 0 0,0 0 0 0 0,0 0 0 0 0,3-1 0 0 0,-2 1 52 0 0,222-165 1562 0 0,-45 35-2077 0 0,-144 106 94 0 0,2 2 0 0 0,0 1 0 0 0,51-21 0 0 0,-84 41 223 0 0,1 0 0 0 0,-1 0 0 0 0,1 1 0 0 0,0 0 0 0 0,0 0-1 0 0,0 0 1 0 0,0 0 0 0 0,0 1 0 0 0,0-1 0 0 0,-1 1 0 0 0,8 1 0 0 0,-11 0 104 0 0,0 0 3 0 0,1 4-109 0 0,0-1 1 0 0,-1 1-1 0 0,1 0 0 0 0,-1 0 0 0 0,-1 0 0 0 0,1 0 1 0 0,-1 0-1 0 0,1 0 0 0 0,-2 9 0 0 0,0-7-1 0 0,0 1 1 0 0,0-1-1 0 0,-1 1 0 0 0,1-1 1 0 0,-2 0-1 0 0,-3 8 0 0 0,-4 12-18 0 0,0 0 0 0 0,-6 33 0 0 0,-4 13 0 0 0,15-59 6 0 0,-1 5 39 0 0,-5 19 0 0 0,10-33-36 0 0,0 0-1 0 0,1 0 0 0 0,-1 0 0 0 0,1 0 1 0 0,0 1-1 0 0,0-1 0 0 0,1 0 0 0 0,-1 0 1 0 0,3 6-1 0 0,-3-11-5 0 0,0 1 1 0 0,0-1-1 0 0,0 1 0 0 0,0 0 1 0 0,0-1-1 0 0,0 1 0 0 0,0-1 1 0 0,1 1-1 0 0,-1-1 1 0 0,0 1-1 0 0,0-1 0 0 0,1 1 1 0 0,-1-1-1 0 0,0 1 0 0 0,1-1 1 0 0,-1 1-1 0 0,1-1 1 0 0,-1 1-1 0 0,0-1 0 0 0,1 0 1 0 0,-1 1-1 0 0,1-1 0 0 0,-1 0 1 0 0,1 1-1 0 0,-1-1 1 0 0,1 0-1 0 0,0 1 0 0 0,1-1 9 0 0,3 3 12 0 0,1 0 0 0 0,-1-1-1 0 0,1 0 1 0 0,0 0-1 0 0,-1-1 1 0 0,1 1-1 0 0,12 0 1 0 0,8 3 33 0 0,52 16-1012 0 0,-75-20 247 0 0,0 0 1 0 0,1 0-1 0 0,-1-1 0 0 0,0 1 1 0 0,0-1-1 0 0,0 0 1 0 0,6 0-1 0 0,0-2-6607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44 6447 0 0,'6'-8'484'0'0,"-1"0"0"0"0,9-19 7682 0 0,-19 37-7493 0 0,-45 84 599 0 0,-19 40-821 0 0,-197 370 86 0 0,226-432-516 0 0,-23 37-5 0 0,-63 120 32 0 0,116-210-547 0 0,6-13-468 0 0,1 0-1 0 0,0 0 1 0 0,1 0 0 0 0,-4 12-1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2303 0 0,'0'0'9918'0'0,"1"2"-9317"0"0,1 0-445 0 0,0 1 1 0 0,1-1-1 0 0,-1 0 1 0 0,1 0-1 0 0,-1 0 1 0 0,1 0-1 0 0,0-1 1 0 0,-1 1-1 0 0,1-1 1 0 0,0 1-1 0 0,0-1 1 0 0,0 0-1 0 0,0 0 1 0 0,0 0-1 0 0,1-1 1 0 0,-1 1-1 0 0,0-1 1 0 0,0 1-1 0 0,0-1 1 0 0,1 0-1 0 0,2-1 1 0 0,12 0 453 0 0,-1-1 0 0 0,28-7 0 0 0,-38 8-482 0 0,98-25 1477 0 0,48-9-20 0 0,67 5-1351 0 0,-136 26-5078 0 0,-67 1-1424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11055 0 0,'0'0'852'0'0,"-15"2"-378"0"0,12 0-176 0 0,-1 0 0 0 0,1 0 0 0 0,0 0 1 0 0,0 0-1 0 0,0 0 0 0 0,0 1 0 0 0,0 0 1 0 0,1-1-1 0 0,-1 1 0 0 0,1 0 0 0 0,0 1 1 0 0,-3 4-1 0 0,-3 6-16 0 0,-10 22 0 0 0,-71 217 191 0 0,63-172-366 0 0,2-10 19 0 0,-47 95 0 0 0,48-123-107 0 0,-1-1 1 0 0,-2-2 0 0 0,-40 49 0 0 0,60-80-12 0 0,-2-1 0 0 0,1 0 0 0 0,-1-1 0 0 0,0 0 0 0 0,-1 0 0 0 0,0 0 0 0 0,-17 8 0 0 0,18-12 13 0 0,7-2-19 0 0,1-1 0 0 0,-1 0 0 0 0,1 0 0 0 0,0 0 0 0 0,-1 0 1 0 0,1 0-1 0 0,-1 0 0 0 0,1 0 0 0 0,-1 0 0 0 0,1 0 0 0 0,-1 0 0 0 0,1 0 0 0 0,0 0 1 0 0,-1 0-1 0 0,1 0 0 0 0,-1 0 0 0 0,1 0 0 0 0,-1-1 0 0 0,1 1 0 0 0,0 0 0 0 0,-1 0 1 0 0,1 0-1 0 0,0-1 0 0 0,-1 1 0 0 0,1 0 0 0 0,-1-1 0 0 0,0-3 6 0 0,1 2-5 0 0,0 0 0 0 0,-1-1 0 0 0,1 1 0 0 0,0 0 0 0 0,1 0 0 0 0,-1 0 0 0 0,0-1 0 0 0,0 1 0 0 0,1 0 0 0 0,0 0 0 0 0,-1 0 0 0 0,2-4 0 0 0,14-24 18 0 0,-2 8-146 0 0,1 1 0 0 0,0 0 0 0 0,2 1 0 0 0,37-35 0 0 0,-27 32-39 0 0,1 1-1 0 0,1 1 1 0 0,36-19 0 0 0,-60 37 151 0 0,9-5 30 0 0,1 0 0 0 0,0 1 1 0 0,30-9-1 0 0,-41 14 28 0 0,0 2 1 0 0,0-1-1 0 0,1 0 1 0 0,-1 1-1 0 0,0 0 1 0 0,1 0-1 0 0,-1 0 1 0 0,8 2-1 0 0,-9-2 8 0 0,-1 1-1 0 0,0 0 0 0 0,1 0 1 0 0,-1 0-1 0 0,1 0 1 0 0,-1 1-1 0 0,0-1 0 0 0,0 0 1 0 0,0 1-1 0 0,0 0 1 0 0,0-1-1 0 0,0 1 0 0 0,0 0 1 0 0,0 0-1 0 0,2 4 1 0 0,-3-3-4 0 0,1 0 1 0 0,-1 0-1 0 0,1 0 1 0 0,-1 0 0 0 0,0 0-1 0 0,0 1 1 0 0,-1-1 0 0 0,1 0-1 0 0,-1 0 1 0 0,1 1 0 0 0,-1-1-1 0 0,0 1 1 0 0,0-1 0 0 0,-1 0-1 0 0,1 1 1 0 0,-2 4-1 0 0,-2 6 193 0 0,0-1 0 0 0,-10 22 0 0 0,7-19-125 0 0,-18 34 71 0 0,18-37-239 0 0,0 0 0 0 0,1 1 0 0 0,1-1 1 0 0,-8 30-1 0 0,12-36-499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74 9215 0 0,'1'-1'707'0'0,"1"-1"-569"0"0,16-17 4825 0 0,-18 18-4848 0 0,0 0 1 0 0,1 0 0 0 0,-1 0 0 0 0,0 0-1 0 0,1 0 1 0 0,-1 0 0 0 0,0 0-1 0 0,0 0 1 0 0,0 0 0 0 0,0 0 0 0 0,0 0-1 0 0,0-1 1 0 0,0 2-212 0 0,0-2 294 0 0,0 0 23 0 0,-1 0-178 0 0,0 1 0 0 0,1-1-1 0 0,-1 0 1 0 0,0 0 0 0 0,0 1 0 0 0,0-1 0 0 0,0 0 0 0 0,0 1 0 0 0,-1-1 0 0 0,1 1-1 0 0,0-1 1 0 0,-1 1 0 0 0,1 0 0 0 0,-1 0 0 0 0,1-1 0 0 0,-1 1 0 0 0,0 0-1 0 0,-2-1 1 0 0,1 1-21 0 0,0 0 0 0 0,-1 0 0 0 0,1 1 0 0 0,0-1 0 0 0,0 1 0 0 0,0 0 0 0 0,-1 0 0 0 0,1 0 0 0 0,0 0 0 0 0,-5 1 0 0 0,-3 2-60 0 0,-1 0 1 0 0,1 1-1 0 0,0 0 1 0 0,1 0-1 0 0,-15 9 1 0 0,-3 3-39 0 0,1 1 0 0 0,-39 31 0 0 0,54-38 127 0 0,1 1 1 0 0,0-1-1 0 0,1 2 1 0 0,0-1-1 0 0,1 1 1 0 0,0 1-1 0 0,-11 21 1 0 0,19-31 4 0 0,-1 1 0 0 0,1 0 1 0 0,-1 0-1 0 0,1 0 1 0 0,0 0-1 0 0,0 0 1 0 0,1 0-1 0 0,-1 0 0 0 0,1 0 1 0 0,0 0-1 0 0,0 0 1 0 0,1 8-1 0 0,0-10-19 0 0,0 1 1 0 0,-1-1-1 0 0,1 0 0 0 0,0 1 0 0 0,0-1 1 0 0,0 0-1 0 0,1 0 0 0 0,-1 0 1 0 0,0 0-1 0 0,1 0 0 0 0,0 0 0 0 0,-1 0 1 0 0,1 0-1 0 0,0-1 0 0 0,0 1 0 0 0,0-1 1 0 0,0 1-1 0 0,0-1 0 0 0,0 0 0 0 0,0 0 1 0 0,1 0-1 0 0,2 1 0 0 0,1 0 18 0 0,0-1 0 0 0,0 0 0 0 0,0 0 0 0 0,0-1 0 0 0,0 0 0 0 0,0 0 0 0 0,0 0 0 0 0,0-1-1 0 0,0 1 1 0 0,0-2 0 0 0,0 1 0 0 0,-1-1 0 0 0,1 1 0 0 0,0-2 0 0 0,9-4 0 0 0,2-2-22 0 0,-1 0 0 0 0,-1-1 0 0 0,27-22 0 0 0,-35 25 237 0 0,2-1-1980 0 0,-8 8 937 0 0,-2 5 606 0 0,0-4 87 0 0,14-4-2580 0 0,0-3 1488 0 0,1-2-11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 14999 0 0,'0'0'687'0'0,"-9"-3"224"0"0,6 3-897 0 0,0 0 0 0 0,0 0 0 0 0,0 1 1 0 0,0-1-1 0 0,0 1 0 0 0,0-1 1 0 0,0 1-1 0 0,0 0 0 0 0,1 0 0 0 0,-1 0 1 0 0,0 1-1 0 0,0-1 0 0 0,1 1 0 0 0,-1-1 1 0 0,1 1-1 0 0,-1 0 0 0 0,-2 3 1 0 0,-5 5 164 0 0,0-1 0 0 0,-12 17 0 0 0,-2 7 314 0 0,0 2 0 0 0,-23 46 0 0 0,-28 79 555 0 0,-14 80-414 0 0,59-150-779 0 0,-69 145 0 0 0,97-231 97 0 0,-9 18-765 0 0,-1 0 1 0 0,-1-1-1 0 0,-1-1 0 0 0,-17 20 0 0 0,21-29-738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17967 0 0,'0'0'1632'0'0,"2"0"-1228"0"0,17-1 646 0 0,0 0 0 0 0,37-9 1 0 0,40-16-158 0 0,21-9-255 0 0,88-28-185 0 0,-143 41-526 0 0,18-6-560 0 0,-26 14-6512 0 0,-40 11-303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121 204 16039 0 0,'0'0'1452'0'0,"1"1"-1038"0"0,3 0-64 0 0,0 1 1 0 0,0 0-1 0 0,0-1 1 0 0,0 0-1 0 0,0 0 0 0 0,0 0 1 0 0,1 0-1 0 0,-1-1 1 0 0,0 1-1 0 0,0-1 1 0 0,0 0-1 0 0,1-1 1 0 0,-1 1-1 0 0,5-2 1 0 0,9-2 353 0 0,1-1 0 0 0,16-7 0 0 0,-5 2-260 0 0,-6 3-199 0 0,-2 1-135 0 0,0-1-1 0 0,40-20 1 0 0,-56 25-135 0 0,-1-1 0 0 0,0 0 1 0 0,0-1-1 0 0,0 1 0 0 0,-1-1 0 0 0,1 0 1 0 0,-1 0-1 0 0,0 0 0 0 0,0-1 0 0 0,-1 0 1 0 0,1 1-1 0 0,-1-1 0 0 0,0-1 0 0 0,0 1 1 0 0,-1 0-1 0 0,4-9 0 0 0,-5 12 4 0 0,-1 1-1 0 0,1-1 1 0 0,-1 1-1 0 0,0-1 1 0 0,1 1-1 0 0,-1-1 1 0 0,0 0-1 0 0,0 1 1 0 0,0-1 0 0 0,0 1-1 0 0,0-1 1 0 0,0 0-1 0 0,0 1 1 0 0,-1-1-1 0 0,1 1 1 0 0,0-1-1 0 0,-1 1 1 0 0,1-1-1 0 0,-1 1 1 0 0,0-1-1 0 0,0 1 1 0 0,1 0 0 0 0,-1-1-1 0 0,0 1 1 0 0,0 0-1 0 0,0 0 1 0 0,0-1-1 0 0,-1 1 1 0 0,1 0-1 0 0,0 0 1 0 0,0 0-1 0 0,-1 0 1 0 0,1 1-1 0 0,0-1 1 0 0,-1 0 0 0 0,1 0-1 0 0,-1 1 1 0 0,1-1-1 0 0,-3 0 1 0 0,-1 0-63 0 0,0 0 0 0 0,-1 1 0 0 0,1-1 0 0 0,0 1 0 0 0,0 0 0 0 0,-1 1 0 0 0,1-1 0 0 0,0 1 0 0 0,0 0-1 0 0,-10 3 1 0 0,-6 4 13 0 0,2 1 0 0 0,-36 21 0 0 0,-34 29-74 0 0,77-51 142 0 0,-18 14 67 0 0,0 0 0 0 0,1 2 0 0 0,-46 50 0 0 0,71-69-56 0 0,0 0 0 0 0,0 1 0 0 0,0 0-1 0 0,0 0 1 0 0,1 0 0 0 0,0 0 0 0 0,0 0 0 0 0,1 1 0 0 0,0 0 0 0 0,-2 8-1 0 0,3-11-5 0 0,1 0 1 0 0,0 0-1 0 0,0 0 0 0 0,0 0 0 0 0,0 0 0 0 0,1 0 0 0 0,0 0 0 0 0,0-1 0 0 0,0 1 0 0 0,0 0 0 0 0,0 0 0 0 0,1-1 1 0 0,-1 1-1 0 0,1-1 0 0 0,0 1 0 0 0,0-1 0 0 0,1 0 0 0 0,-1 0 0 0 0,5 4 0 0 0,1 1-28 0 0,0-1 1 0 0,1 0-1 0 0,-1 0 0 0 0,2-1 0 0 0,-1 0 0 0 0,1-1 0 0 0,0 0 1 0 0,0-1-1 0 0,16 6 0 0 0,-12-6-553 0 0,0-1 0 0 0,1 0 0 0 0,-1 0 0 0 0,1-2 0 0 0,-1 0 0 0 0,26-2 1 0 0,-20-1-1940 0 0,0-3-3958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226 209 5983 0 0,'-1'0'464'0'0,"-16"10"363"0"0,1 0 0 0 0,0 1-1 0 0,1 1 1 0 0,0 0-1 0 0,1 1 1 0 0,-17 19 0 0 0,-69 95 1954 0 0,107-138-1083 0 0,49-71-1180 0 0,-31 51-470 0 0,1 0 0 0 0,1 2 0 0 0,2 2-1 0 0,1 0 1 0 0,34-22 0 0 0,-48 37 24 0 0,46-30 656 0 0,-53 37-454 0 0,1 0 0 0 0,0 0 0 0 0,0 1 1 0 0,17-6-1 0 0,-26 10-234 0 0,0 0 1 0 0,0-1 0 0 0,1 1-1 0 0,-1 0 1 0 0,0-1 0 0 0,1 1 0 0 0,-1 0-1 0 0,0 0 1 0 0,1 0 0 0 0,-1 0 0 0 0,0 0-1 0 0,1 1 1 0 0,-1-1 0 0 0,0 0-1 0 0,1 1 1 0 0,-1-1 0 0 0,0 0 0 0 0,0 1-1 0 0,1 0 1 0 0,-1-1 0 0 0,0 1 0 0 0,0 0-1 0 0,0 0 1 0 0,0-1 0 0 0,0 1-1 0 0,0 0 1 0 0,0 0 0 0 0,0 0 0 0 0,0 0-1 0 0,-1 0 1 0 0,1 0 0 0 0,0 1 0 0 0,0-1-1 0 0,-1 0 1 0 0,1 0 0 0 0,-1 0 0 0 0,1 1-1 0 0,-1-1 1 0 0,0 0 0 0 0,1 1-1 0 0,-1-1 1 0 0,0 2 0 0 0,1 3 14 0 0,-1 0 0 0 0,0 0 0 0 0,0 0-1 0 0,0 1 1 0 0,-1-1 0 0 0,0 0 0 0 0,0 0 0 0 0,-3 7 0 0 0,-4 8 38 0 0,-2 0 0 0 0,0 0-1 0 0,-1-1 1 0 0,-23 31 0 0 0,7-10-41 0 0,22-34 1 0 0,5-7-52 0 0,0 1 1 0 0,0-1-1 0 0,-1 0 0 0 0,1 0 0 0 0,0 0 1 0 0,0 0-1 0 0,0 0 0 0 0,0 0 0 0 0,-1 0 0 0 0,1 0 1 0 0,0 0-1 0 0,0 0 0 0 0,0 0 0 0 0,-1 0 1 0 0,1 0-1 0 0,0 0 0 0 0,0-1 0 0 0,0 1 1 0 0,0 0-1 0 0,-1 0 0 0 0,1 0 0 0 0,0 0 0 0 0,0 0 1 0 0,0 0-1 0 0,0 0 0 0 0,0 0 0 0 0,-1-1 1 0 0,1 1-1 0 0,0 0 0 0 0,0 0 0 0 0,0 0 1 0 0,0 0-1 0 0,0 0 0 0 0,0-1 0 0 0,0 1 0 0 0,-1 0 1 0 0,1 0-1 0 0,0 0 0 0 0,-4-7 15 0 0,3 5-31 0 0,1 0 0 0 0,-1 0 1 0 0,1-1-1 0 0,0 1 0 0 0,0 0 0 0 0,0 0 0 0 0,0 0 0 0 0,0-1 1 0 0,0 1-1 0 0,1 0 0 0 0,-1 0 0 0 0,1 0 0 0 0,-1-1 0 0 0,3-2 1 0 0,14-30-311 0 0,-14 30 296 0 0,25-41-193 0 0,47-60 0 0 0,-68 96 195 0 0,1 1-1 0 0,1 0 0 0 0,-1 1 1 0 0,1 0-1 0 0,1 0 1 0 0,0 1-1 0 0,0 0 1 0 0,13-6-1 0 0,-15 9 59 0 0,0 0 0 0 0,0 1-1 0 0,0 1 1 0 0,0-1 0 0 0,0 2 0 0 0,1-1-1 0 0,-1 1 1 0 0,1 0 0 0 0,0 0 0 0 0,-1 1 0 0 0,1 1-1 0 0,11 1 1 0 0,-14-1 35 0 0,0 1 0 0 0,0 0 0 0 0,1 1 0 0 0,-1-1 0 0 0,-1 1 0 0 0,1 0 1 0 0,0 0-1 0 0,7 7 0 0 0,-5-4 8 0 0,0 1-1 0 0,0 0 1 0 0,0 0 0 0 0,8 13 0 0 0,-13-15-58 0 0,0-1 0 0 0,0 1 0 0 0,-1 0 0 0 0,0 1 0 0 0,0-1 0 0 0,-1 0 0 0 0,1 1 0 0 0,-1-1 0 0 0,0 0 0 0 0,0 1 0 0 0,-1-1 0 0 0,0 1 0 0 0,0 0 0 0 0,0-1 0 0 0,-1 1 0 0 0,0-1 0 0 0,-2 11 0 0 0,-1 0 27 0 0,-1-1-1 0 0,-1 0 1 0 0,0-1 0 0 0,-1 1-1 0 0,-9 13 1 0 0,-13 13-269 0 0,22-31 108 0 0,-1 0 0 0 0,1 1-1 0 0,1-1 1 0 0,-6 13 0 0 0,12-11-2249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71 2303 0 0,'1'-2'167'0'0,"0"1"-131"0"0,8-13 483 0 0,-4-3 14069 0 0,-5 10-14199 0 0,0 6 635 0 0,-12-11-275 0 0,10 10-731 0 0,-1 1 0 0 0,1-1 0 0 0,-1 0 1 0 0,0 1-1 0 0,0-1 0 0 0,0 1 0 0 0,0 0 0 0 0,0 0 0 0 0,0 0 0 0 0,0 0 0 0 0,0 1 0 0 0,0-1 0 0 0,0 1 1 0 0,0 0-1 0 0,-1 0 0 0 0,1 0 0 0 0,0 0 0 0 0,0 0 0 0 0,0 1 0 0 0,0 0 0 0 0,0-1 0 0 0,0 1 0 0 0,0 0 1 0 0,-5 3-1 0 0,-5 2-131 0 0,0 1 1 0 0,0 1 0 0 0,-23 18 0 0 0,27-19 67 0 0,-117 73-476 0 0,-11 10 486 0 0,124-79 101 0 0,-17 18 1 0 0,26-25 10 0 0,0 0 0 0 0,1 0 1 0 0,0 0-1 0 0,-1 1 1 0 0,2 0-1 0 0,-1 0 0 0 0,0 0 1 0 0,-1 6-1 0 0,4-11-57 0 0,0 1-1 0 0,-1 0 1 0 0,1 0 0 0 0,0 0-1 0 0,0 0 1 0 0,0 0 0 0 0,0 0-1 0 0,1 0 1 0 0,-1 0-1 0 0,0 0 1 0 0,0-1 0 0 0,0 1-1 0 0,1 0 1 0 0,-1 0 0 0 0,0 0-1 0 0,1 0 1 0 0,-1-1-1 0 0,1 1 1 0 0,-1 0 0 0 0,1 0-1 0 0,0-1 1 0 0,-1 1-1 0 0,1 0 1 0 0,0-1 0 0 0,-1 1-1 0 0,1 0 1 0 0,0-1 0 0 0,1 1-1 0 0,0 1 12 0 0,0-1-1 0 0,1 0 1 0 0,-1 0-1 0 0,1 0 1 0 0,0 0-1 0 0,-1 0 1 0 0,5 1 0 0 0,0-2 30 0 0,1 1 0 0 0,-1-1 0 0 0,1 0 0 0 0,0-1 1 0 0,-1 0-1 0 0,14-4 0 0 0,45-16 166 0 0,-53 16-216 0 0,12-6-359 0 0,0 0 0 0 0,35-24 1 0 0,-41 23-456 0 0,-18 12 497 0 0,14-7-3446 0 0,-3 4 436 0 0,6-4-1336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103 322 7831 0 0,'-2'1'603'0'0,"-29"21"503"0"0,27-19-301 0 0,-1-1 1 0 0,1 0-1 0 0,-1 0 0 0 0,0 0 0 0 0,0 0 0 0 0,0 0 0 0 0,0-1 0 0 0,0 0 0 0 0,-9 0 0 0 0,13-1-765 0 0,0 0-1 0 0,1 0 1 0 0,-1 0-1 0 0,1-1 1 0 0,-1 1-1 0 0,0 0 1 0 0,1-1-1 0 0,-1 1 1 0 0,1 0-1 0 0,-1-1 1 0 0,1 1-1 0 0,-1-1 0 0 0,1 1 1 0 0,-1-1-1 0 0,1 1 1 0 0,0-1-1 0 0,-1 1 1 0 0,1-1-1 0 0,0 1 1 0 0,-1-1-1 0 0,1 0 1 0 0,0 1-1 0 0,-1-1 1 0 0,1 0-1 0 0,0 1 1 0 0,0-1-1 0 0,0 0 1 0 0,0 1-1 0 0,0-1 1 0 0,0 0-1 0 0,0 1 1 0 0,0-1-1 0 0,0 0 1 0 0,2-23 400 0 0,1 15-406 0 0,1 0 1 0 0,-1 0-1 0 0,2 0 0 0 0,-1 1 1 0 0,1 0-1 0 0,0 0 0 0 0,11-12 1 0 0,2-1-48 0 0,29-24 0 0 0,-16 17-88 0 0,2 2 1 0 0,1 1-1 0 0,0 2 0 0 0,67-34 0 0 0,-94 54 122 0 0,-1 0 0 0 0,1 1 0 0 0,0-1 0 0 0,0 1 0 0 0,9-1-1 0 0,-15 3 6 0 0,0 0-1 0 0,0-1 1 0 0,1 1-1 0 0,-1 0 0 0 0,0 0 1 0 0,0 0-1 0 0,1 0 0 0 0,-1 1 1 0 0,0-1-1 0 0,0 0 0 0 0,0 0 1 0 0,1 1-1 0 0,-1-1 1 0 0,0 1-1 0 0,0-1 0 0 0,0 1 1 0 0,0-1-1 0 0,0 1 0 0 0,0 0 1 0 0,0-1-1 0 0,0 1 1 0 0,0 0-1 0 0,0 0 0 0 0,0 0 1 0 0,0 0-1 0 0,0 0 0 0 0,-1 0 1 0 0,1 0-1 0 0,0 0 1 0 0,-1 0-1 0 0,1 0 0 0 0,-1 0 1 0 0,1 0-1 0 0,-1 1 0 0 0,1-1 1 0 0,-1 2-1 0 0,1 4 88 0 0,0 1-1 0 0,-1-1 0 0 0,0 0 1 0 0,-1 1-1 0 0,1-1 1 0 0,-1 0-1 0 0,-1 1 0 0 0,1-1 1 0 0,-5 12-1 0 0,-4 6 134 0 0,-16 30 0 0 0,19-41-190 0 0,-4 8-72 0 0,-16 44-1 0 0,26-66-65 0 0,1 1 1 0 0,0-1-1 0 0,0 1 1 0 0,0-1-1 0 0,0 1 1 0 0,0-1-1 0 0,0 1 1 0 0,0-1-1 0 0,0 1 1 0 0,0-1-1 0 0,0 1 0 0 0,0-1 1 0 0,0 1-1 0 0,0-1 1 0 0,0 1-1 0 0,0-1 1 0 0,0 0-1 0 0,1 1 1 0 0,-1-1-1 0 0,0 1 1 0 0,0-1-1 0 0,1 1 1 0 0,-1-1-1 0 0,0 0 1 0 0,1 1-1 0 0,-1 0 1 0 0,9 4-1853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 8751 0 0,'-1'2'8178'0'0,"-5"14"-7321"0"0,-43 119 2054 0 0,45-120-2865 0 0,0 1 1 0 0,2 0-1 0 0,-1-1 1 0 0,2 1-1 0 0,0 0 0 0 0,2 31 1 0 0,0-42 15 0 0,0-1 0 0 0,0 1 0 0 0,0-1 0 0 0,0 1 0 0 0,1-1-1 0 0,0 1 1 0 0,0-1 0 0 0,0 0 0 0 0,0 0 0 0 0,4 4 0 0 0,-6-7-31 0 0,1 0 0 0 0,0-1 0 0 0,0 1 1 0 0,0 0-1 0 0,0-1 0 0 0,0 1 0 0 0,0-1 0 0 0,0 1 0 0 0,0-1 0 0 0,0 0 0 0 0,0 1 0 0 0,0-1 0 0 0,0 0 0 0 0,0 0 1 0 0,0 0-1 0 0,0 0 0 0 0,0 0 0 0 0,0 0 0 0 0,2 0 0 0 0,22-4 225 0 0,-19 2-150 0 0,5-1 29 0 0,0 0 0 0 0,0-1-1 0 0,-1-1 1 0 0,0 0 0 0 0,0 0 0 0 0,13-9-1 0 0,2-4 251 0 0,25-22-1 0 0,-38 29-269 0 0,-1 0-1 0 0,0-1 0 0 0,-1 0 1 0 0,-1-1-1 0 0,1 0 1 0 0,8-16-1 0 0,-6 4-1219 0 0,-1 0 1 0 0,14-45-1 0 0,-19 51-4347 0 0,2-1-1631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332 796 14887 0 0,'0'0'1658'0'0,"2"0"-1284"0"0,9 0-87 0 0,-1 0 0 0 0,1-1 0 0 0,-1-1 0 0 0,0 1 0 0 0,1-2 0 0 0,-1 1 0 0 0,0-2 0 0 0,0 1 0 0 0,-1-1 0 0 0,1-1-1 0 0,-1 1 1 0 0,0-2 0 0 0,0 1 0 0 0,11-10 0 0 0,2-5-116 0 0,-1 0 0 0 0,-1-1-1 0 0,0-1 1 0 0,28-43 0 0 0,-4-6-289 0 0,46-102 0 0 0,-70 127-798 0 0,-3-1 0 0 0,-1 0 0 0 0,15-78 0 0 0,-30 114 566 0 0,0 0 1 0 0,0 1 0 0 0,-1-1-1 0 0,0 0 1 0 0,-3-17 0 0 0,3 26 83 0 0,-15 4 16 0 0,11 1 281 0 0,0 0 1 0 0,0 0 0 0 0,0 0-1 0 0,1 0 1 0 0,-1 1 0 0 0,1-1 0 0 0,0 1-1 0 0,-4 5 1 0 0,-20 37 345 0 0,16-26-237 0 0,-94 177 1114 0 0,50-90-826 0 0,-1-1-201 0 0,-179 355 1559 0 0,208-406-1108 0 0,-3-2 0 0 0,-2-1-1 0 0,-64 80 1 0 0,-3-22-2386 0 0,82-95-403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10591 0 0,'3'-1'9278'0'0,"119"-40"-6313"0"0,-4-1-2085 0 0,-38 19-477 0 0,-38 10-254 0 0,81-15 0 0 0,-109 26-640 0 0,25-2-83 0 0,-14 5-6025 0 0,-11 2-617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64 13991 0 0,'0'0'1268'0'0,"2"-9"-558"0"0,-2 7-582 0 0,0 0 1 0 0,1-1 0 0 0,-1 1 0 0 0,0 0 0 0 0,-1 0 0 0 0,1-1 0 0 0,0 1 0 0 0,-1 0 0 0 0,1 0 0 0 0,-1 0 0 0 0,1-1-1 0 0,-1 1 1 0 0,0 0 0 0 0,0 0 0 0 0,0 0 0 0 0,0 0 0 0 0,0 0 0 0 0,-2-1 0 0 0,1 1-69 0 0,0 1 0 0 0,0 0 1 0 0,1 0-1 0 0,-1-1 0 0 0,0 1 0 0 0,0 0 1 0 0,0 1-1 0 0,-1-1 0 0 0,1 0 1 0 0,0 1-1 0 0,0-1 0 0 0,0 1 0 0 0,0-1 1 0 0,-1 1-1 0 0,1 0 0 0 0,0 0 1 0 0,0 0-1 0 0,-3 1 0 0 0,-1 0-50 0 0,0 0 0 0 0,-1 1-1 0 0,1 0 1 0 0,1 0 0 0 0,-1 0-1 0 0,0 1 1 0 0,0-1 0 0 0,1 1-1 0 0,0 1 1 0 0,0-1 0 0 0,-1 1-1 0 0,2 0 1 0 0,-1 0 0 0 0,-7 9 0 0 0,-4 5 26 0 0,1 1 1 0 0,-17 28 0 0 0,28-41-7 0 0,-41 69 481 0 0,40-65-244 0 0,1 0-1 0 0,-1 1 0 0 0,2-1 0 0 0,-1 1 1 0 0,-2 17-1 0 0,6-26 743 0 0,1-1-950 0 0,0 0-1 0 0,0 0 1 0 0,1 0-1 0 0,-1-1 1 0 0,0 1 0 0 0,1 0-1 0 0,-1-1 1 0 0,0 1-1 0 0,1-1 1 0 0,-1 1-1 0 0,1-1 1 0 0,-1 0-1 0 0,3 0 1 0 0,-3 1-15 0 0,4-1-13 0 0,-1 0 0 0 0,1 0 0 0 0,0 0 0 0 0,0-1-1 0 0,0 0 1 0 0,0 0 0 0 0,-1 0 0 0 0,1 0 0 0 0,-1-1 0 0 0,1 0 0 0 0,-1 0-1 0 0,1 0 1 0 0,5-4 0 0 0,4-3 70 0 0,0 0 1 0 0,21-19-1 0 0,-18 11-219 0 0,-12 11 50 0 0,1 0 0 0 0,0 0 0 0 0,0 1 1 0 0,1 0-1 0 0,9-6 0 0 0,-14 10-11 0 0,-2 2-72 0 0,2 1 151 0 0,-1 0-1 0 0,0-1 0 0 0,-1 1 0 0 0,1 0 0 0 0,0-1 0 0 0,0 1 0 0 0,-1 0 0 0 0,1 0 0 0 0,-1 0 0 0 0,1 0 0 0 0,-1 0 0 0 0,0-1 0 0 0,0 1 0 0 0,0 3 0 0 0,0-3-29 0 0,0 1 0 0 0,0-1 0 0 0,0 1 0 0 0,1-1 0 0 0,-1 1 0 0 0,0-1 0 0 0,1 1 0 0 0,0-1 0 0 0,1 3 0 0 0,5 4-1707 0 0,-5-7 1361 0 0,8 7-874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3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67 10591 0 0,'6'-8'408'0'0,"0"0"0"0"0,0 1 1 0 0,1 0-1 0 0,12-10 0 0 0,2-3 10203 0 0,-22 22-10556 0 0,1 0 0 0 0,-1 0 0 0 0,0 0 0 0 0,0 0 0 0 0,0-1 0 0 0,0 1 0 0 0,0-1 0 0 0,-1 1 0 0 0,1-1 0 0 0,0 1 0 0 0,-3 1 0 0 0,1 1 33 0 0,-79 78 28 0 0,-17 22-252 0 0,89-91 83 0 0,0 0 0 0 0,0 1 1 0 0,1 1-1 0 0,1 0 0 0 0,1 0 1 0 0,-9 22-1 0 0,14-33 46 0 0,-1 16 3 0 0,3-17 10 0 0,0 0 1 0 0,0 0-1 0 0,0 0 0 0 0,0 0 0 0 0,0 0 1 0 0,1-1-1 0 0,-1 1 0 0 0,1 0 0 0 0,0 0 1 0 0,0 0-1 0 0,0 0 0 0 0,0-1 1 0 0,0 1-1 0 0,1 0 0 0 0,-1-1 0 0 0,1 1 1 0 0,0-1-1 0 0,0 0 0 0 0,0 1 0 0 0,0-1 1 0 0,0 0-1 0 0,0 0 0 0 0,0 0 0 0 0,1-1 1 0 0,-1 1-1 0 0,1 0 0 0 0,0-1 0 0 0,-1 0 1 0 0,1 1-1 0 0,5 0 0 0 0,-3 0-243 0 0,1-1-1 0 0,-1 0 0 0 0,1 0 1 0 0,0-1-1 0 0,-1 1 0 0 0,1-1 1 0 0,0 0-1 0 0,0-1 1 0 0,-1 0-1 0 0,1 0 0 0 0,-1 0 1 0 0,1 0-1 0 0,-1-1 0 0 0,1 0 1 0 0,6-3-1 0 0,8-6-4814 0 0,0-1-1400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 14743 0 0,'0'0'1136'0'0,"-9"-3"-704"0"0,4 4-232 0 0,1 0 0 0 0,-1 0-1 0 0,1 0 1 0 0,-1 1 0 0 0,1-1-1 0 0,0 1 1 0 0,-1 0-1 0 0,1 0 1 0 0,0 1 0 0 0,0-1-1 0 0,-4 4 1 0 0,4-3-42 0 0,-15 11 125 0 0,1 0 1 0 0,1 1-1 0 0,0 1 1 0 0,1 0 0 0 0,0 2-1 0 0,2-1 1 0 0,-20 32 0 0 0,-72 150 529 0 0,73-131-489 0 0,-140 314 236 0 0,172-379-560 0 0,-51 118-352 0 0,40-96 106 0 0,-1 0 1 0 0,-26 36-1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92 3679 0 0,'-2'-1'284'0'0,"-40"-6"19097"0"0,44 8-18933 0 0,2 2-311 0 0,0-1-1 0 0,1 1 1 0 0,-1-1-1 0 0,1 0 1 0 0,-1 0-1 0 0,1 0 1 0 0,-1-1-1 0 0,1 0 1 0 0,0 0-1 0 0,0 0 1 0 0,0 0-1 0 0,9-1 1 0 0,7 0 207 0 0,35-5-1 0 0,-49 4-278 0 0,236-48 340 0 0,-51 7-3282 0 0,-176 39 1612 0 0,2-1-1505 0 0,-5 3-2073 0 0,0 1-1639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20 8751 0 0,'0'0'399'0'0,"1"-2"-4"0"0,-1 2-232 0 0,0-1 0 0 0,0 0 0 0 0,0 0 0 0 0,0 1 0 0 0,0-1 0 0 0,-1 0 0 0 0,1 1 0 0 0,0-1 0 0 0,0 0 0 0 0,0 1 0 0 0,-1-1 0 0 0,1 0 0 0 0,0 1-1 0 0,-1-1 1 0 0,1 0 0 0 0,0 1 0 0 0,-1-1 0 0 0,1 1 0 0 0,-1-1 0 0 0,1 1 0 0 0,-1-1 0 0 0,1 1 0 0 0,-1-1 0 0 0,1 1 0 0 0,-1 0 0 0 0,0-1 0 0 0,1 1 0 0 0,-1 0 0 0 0,1-1 0 0 0,-1 1 0 0 0,0 0 0 0 0,1 0 0 0 0,-1-1 0 0 0,0 1 0 0 0,0 0 0 0 0,1 0 0 0 0,-1 0 0 0 0,0 0 0 0 0,1 0 0 0 0,-1 0 0 0 0,0 0 0 0 0,-1 1 0 0 0,2-1 13 0 0,-6 0 462 0 0,0 1 0 0 0,1-1 0 0 0,-1 2 0 0 0,0-1 0 0 0,0 1 0 0 0,-8 3 0 0 0,-34 18-40 0 0,36-16-229 0 0,-28 13-66 0 0,-51 36 0 0 0,80-48-257 0 0,1 0-1 0 0,-1 0 1 0 0,2 1-1 0 0,-1 1 1 0 0,2-1-1 0 0,-1 2 1 0 0,1-1-1 0 0,1 1 1 0 0,-10 17-1 0 0,16-26-52 0 0,0 0-1 0 0,0 1 1 0 0,0-1 0 0 0,0 1-1 0 0,1 0 1 0 0,-1-1 0 0 0,1 1-1 0 0,-1 0 1 0 0,1-1-1 0 0,0 1 1 0 0,0 0 0 0 0,0 0-1 0 0,0-1 1 0 0,1 1 0 0 0,-1 0-1 0 0,1-1 1 0 0,1 5-1 0 0,0-3-19 0 0,0 0 0 0 0,0-1 0 0 0,1 1 0 0 0,-1-1-1 0 0,1 1 1 0 0,0-1 0 0 0,-1 0 0 0 0,2 0-1 0 0,-1 0 1 0 0,5 3 0 0 0,4 2-58 0 0,1-1 0 0 0,0 0 0 0 0,1 0 0 0 0,0-1 0 0 0,18 4-1 0 0,26 6-217 0 0,-39-12 283 0 0,1 2 0 0 0,-1 0 1 0 0,0 0-1 0 0,-1 2 1 0 0,20 11-1 0 0,-34-17 97 0 0,-1 1-1 0 0,0 0 1 0 0,0 0-1 0 0,0 0 1 0 0,0 0-1 0 0,0 0 1 0 0,0 1-1 0 0,-1-1 1 0 0,0 1-1 0 0,3 4 0 0 0,-5-6-27 0 0,1-1-1 0 0,-1 0 1 0 0,0 0-1 0 0,1 0 0 0 0,-1 0 1 0 0,0 0-1 0 0,0 1 1 0 0,0-1-1 0 0,0 0 0 0 0,0 0 1 0 0,0 0-1 0 0,0 1 1 0 0,0-1-1 0 0,-1 0 0 0 0,1 0 1 0 0,0 0-1 0 0,-1 0 1 0 0,1 0-1 0 0,-1 1 0 0 0,1-1 1 0 0,-1 0-1 0 0,0 0 1 0 0,0 1-1 0 0,-1 1-9 0 0,-1-1 0 0 0,1 1 0 0 0,0-1 0 0 0,-1 1 0 0 0,0-1 0 0 0,-3 3 0 0 0,-16 6 24 0 0,0 0 0 0 0,-1-1 0 0 0,0-2 0 0 0,-26 7 0 0 0,36-11-47 0 0,-115 31-212 0 0,97-28-646 0 0,0-2 1 0 0,-39 2 0 0 0,66-7 633 0 0,-31-1-1546 0 0,33 1 1509 0 0,-1 0 0 0 0,1-1 0 0 0,0 1-1 0 0,0-1 1 0 0,0 1 0 0 0,0-1 0 0 0,0 0 0 0 0,0 0-1 0 0,0 0 1 0 0,0 0 0 0 0,0 0 0 0 0,-4-3 0 0 0,-1-6-1289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174 225 12463 0 0,'0'0'1134'0'0,"0"2"-830"0"0,0 3 10 0 0,-1 1 0 0 0,0-1 1 0 0,0 0-1 0 0,0 1 0 0 0,-1-1 1 0 0,0 0-1 0 0,0 0 0 0 0,0 0 1 0 0,-1 0-1 0 0,-3 6 1 0 0,-8 9 423 0 0,-16 18 0 0 0,11-13-62 0 0,-38 58 1200 0 0,52-75-1673 0 0,1 1 0 0 0,0 0 0 0 0,0 0 0 0 0,1 1 0 0 0,0-1 0 0 0,0 1 0 0 0,1-1 0 0 0,-1 11 0 0 0,2-18-165 0 0,1-1 0 0 0,0 0-1 0 0,0 1 1 0 0,0-1 0 0 0,0 1 0 0 0,0-1 0 0 0,0 1 0 0 0,0-1 0 0 0,1 0 0 0 0,-1 1-1 0 0,0-1 1 0 0,1 0 0 0 0,-1 1 0 0 0,1-1 0 0 0,-1 0 0 0 0,1 1 0 0 0,0-1 0 0 0,0 0 0 0 0,-1 0-1 0 0,1 0 1 0 0,0 0 0 0 0,0 0 0 0 0,0 0 0 0 0,0 0 0 0 0,0 0 0 0 0,1 0 0 0 0,-1 0-1 0 0,0-1 1 0 0,0 1 0 0 0,0 0 0 0 0,1-1 0 0 0,-1 1 0 0 0,0-1 0 0 0,1 1 0 0 0,-1-1-1 0 0,0 0 1 0 0,1 1 0 0 0,-1-1 0 0 0,1 0 0 0 0,-1 0 0 0 0,0 0 0 0 0,1 0 0 0 0,-1 0 0 0 0,2-1-1 0 0,7 0 106 0 0,-1-1 0 0 0,0 0 0 0 0,0 0 0 0 0,0-1-1 0 0,11-5 1 0 0,0 0-72 0 0,0 0 0 0 0,-1-2 1 0 0,0 0-1 0 0,-1-2 0 0 0,-1 0 0 0 0,1 0 0 0 0,-2-2 1 0 0,0 0-1 0 0,-1-1 0 0 0,0-1 0 0 0,-1 0 0 0 0,17-25 0 0 0,-13 11-203 0 0,-1-1 0 0 0,26-66-1 0 0,-15 32-1411 0 0,-5 25-6636 0 0,-11 23 1024 0 0</inkml:trace>
  <inkml:trace contextRef="#ctx0" brushRef="#br0" timeOffset="1">643 475 13735 0 0,'0'0'630'0'0,"-1"1"-14"0"0,-4 13-57 0 0,-1 0 0 0 0,-14 25 7974 0 0,31-51-7066 0 0,13-18-1446 0 0,30-36 457 0 0,85-81 0 0 0,5 12-670 0 0,-111 108-621 0 0,1 0 1 0 0,59-33-1 0 0,-47 40-2006 0 0,-14 8-4181 0 0,-15 6 668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14479 0 0,'-1'1'663'0'0,"-5"11"-318"0"0,1-1 0 0 0,-5 17 0 0 0,9-25-97 0 0,0 1 1 0 0,1-1 0 0 0,-1 1-1 0 0,0 0 1 0 0,1-1 0 0 0,0 1 0 0 0,0 0-1 0 0,0 0 1 0 0,0-1 0 0 0,1 1-1 0 0,-1 0 1 0 0,2 4 0 0 0,-1-7-173 0 0,0 0 0 0 0,0 0 1 0 0,0 0-1 0 0,1 0 0 0 0,-1-1 1 0 0,0 1-1 0 0,0 0 0 0 0,0-1 1 0 0,0 1-1 0 0,1-1 0 0 0,-1 0 1 0 0,0 1-1 0 0,0-1 0 0 0,1 0 1 0 0,1 1-1 0 0,-1-1 52 0 0,7 1 108 0 0,1 0 1 0 0,-1-1-1 0 0,1 0 0 0 0,-1 0 0 0 0,1-1 1 0 0,-1 0-1 0 0,1-1 0 0 0,-1 0 0 0 0,0 0 0 0 0,0-1 1 0 0,0 0-1 0 0,11-6 0 0 0,-2 0-214 0 0,0-1 1 0 0,-1 0-1 0 0,0-2 0 0 0,26-22 1 0 0,-39 31-105 0 0,0 0 0 0 0,-1 0 1 0 0,0-1-1 0 0,0 1 0 0 0,0-1 0 0 0,0 0 1 0 0,0 0-1 0 0,-1 0 0 0 0,3-6 0 0 0,-4 9-412 0 0,-3 0-534 0 0,-1 0 905 0 0,0 0 0 0 0,0 0 0 0 0,0 1 0 0 0,-1 0 0 0 0,1-1 0 0 0,0 1 0 0 0,0 0 0 0 0,0 1 0 0 0,-1-1 0 0 0,1 0 0 0 0,0 1 0 0 0,0 0 0 0 0,0 0 0 0 0,-4 1 0 0 0,-10 5-83 0 0,-19 8 1 0 0,32-13 196 0 0,-24 12-2 0 0,1 1 0 0 0,0 2 1 0 0,-47 38-1 0 0,55-39 134 0 0,1 2 0 0 0,1 0 0 0 0,0 1 0 0 0,1 0-1 0 0,-18 30 1 0 0,29-40-63 0 0,0 0 0 0 0,1 0-1 0 0,0 1 1 0 0,0-1 0 0 0,1 1-1 0 0,-4 17 1 0 0,7-24-49 0 0,-1 0-1 0 0,1-1 1 0 0,0 1 0 0 0,0 0-1 0 0,0 0 1 0 0,0-1-1 0 0,0 1 1 0 0,0 0 0 0 0,1 0-1 0 0,-1-1 1 0 0,1 1-1 0 0,0-1 1 0 0,0 1 0 0 0,0 0-1 0 0,0-1 1 0 0,0 0-1 0 0,0 1 1 0 0,1-1 0 0 0,-1 0-1 0 0,1 1 1 0 0,0-1-1 0 0,0 0 1 0 0,0 0 0 0 0,0-1-1 0 0,0 1 1 0 0,0 0-1 0 0,0 0 1 0 0,0-1 0 0 0,5 3-1 0 0,-2-2-163 0 0,0-1 0 0 0,0 1 0 0 0,0-1 0 0 0,0 0 0 0 0,0-1 0 0 0,0 1 0 0 0,0-1 0 0 0,0 0 0 0 0,6 0 0 0 0,6-2-2106 0 0,22-5 0 0 0,-11 0-4069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5527 0 0,'-9'1'568'0'0,"-3"1"1442"0"0,-1 0-1 0 0,1 1 1 0 0,0 1-1 0 0,0-1 0 0 0,-13 7 1 0 0,-17 11 2021 0 0,4 1-3431 0 0,36-20-538 0 0,-1-1 0 0 0,1 1 0 0 0,0 0-1 0 0,-1 0 1 0 0,1 0 0 0 0,0 0 0 0 0,0 0 0 0 0,0 1-1 0 0,0-1 1 0 0,1 0 0 0 0,-1 1 0 0 0,1 0 0 0 0,-2 3-1 0 0,2-4-117 0 0,0 0 1 0 0,1 0-1 0 0,0 0 0 0 0,-1 0 0 0 0,1 0 0 0 0,0 0 0 0 0,0 0 0 0 0,0 0 0 0 0,0 0 0 0 0,0 0 0 0 0,0 0 0 0 0,1 1 0 0 0,-1-1 0 0 0,1 0 0 0 0,-1 0 0 0 0,1 0 0 0 0,0-1 0 0 0,1 5 0 0 0,3 3-261 0 0,1 0 0 0 0,8 11 0 0 0,-10-14 238 0 0,10 15 42 0 0,-2 1 0 0 0,-1 0-1 0 0,0 1 1 0 0,8 29 0 0 0,-7-20 268 0 0,22 43 0 0 0,-27-63-198 0 0,-3-6 69 0 0,0 0 0 0 0,-1 0 0 0 0,1 1 1 0 0,-2 0-1 0 0,1-1 0 0 0,-1 1 0 0 0,1 0 0 0 0,0 12 0 0 0,-3-17 57 0 0,-1-1 26 0 0,-1 1-126 0 0,0 0 0 0 0,-1 0 0 0 0,1 0 0 0 0,-1 0-1 0 0,0-1 1 0 0,1 1 0 0 0,-1-1 0 0 0,0 0 0 0 0,0 0 0 0 0,0 0 0 0 0,0 0 0 0 0,0 0-1 0 0,0-1 1 0 0,0 1 0 0 0,0-1 0 0 0,0 0 0 0 0,0 0 0 0 0,0 0 0 0 0,-6-1-1 0 0,-199-21 1004 0 0,121 7-8281 0 0,62 10-577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602 124 1375 0 0,'2'-1'66'0'0,"31"-28"45"0"0,-24 20 1153 0 0,0 1-1 0 0,11-8 1 0 0,-13 11-392 0 0,5-3 378 0 0,-1 0 1 0 0,1 1-1 0 0,0 0 0 0 0,1 1 1 0 0,0 0-1 0 0,25-7 3178 0 0,-39 14-3972 0 0,-27 15 331 0 0,-49 22 1 0 0,17-10-517 0 0,-64 46-125 0 0,83-47-108 0 0,-2-2-1 0 0,-67 29 1 0 0,109-53-105 0 0,3-1 58 0 0,-1 0-1 0 0,1 0 0 0 0,0 0 1 0 0,-1 0-1 0 0,1 0 1 0 0,0 0-1 0 0,-1-1 0 0 0,1 1 1 0 0,-1-1-1 0 0,3 0 1 0 0,3-1-19 0 0,3 1 1 0 0,1 1 1 0 0,-1-1-1 0 0,0 2 0 0 0,0-1 1 0 0,1 2-1 0 0,-1-1 0 0 0,0 1 1 0 0,0 1-1 0 0,19 7 0 0 0,-17-4 27 0 0,0 1 0 0 0,0 0 0 0 0,0 0 0 0 0,11 12 0 0 0,9 4 0 0 0,-31-22 3 0 0,16 11-7 0 0,17 15 0 0 0,-30-24 48 0 0,0 0-1 0 0,-1 1 1 0 0,0 0 0 0 0,1-1-1 0 0,-1 1 1 0 0,-1 1-1 0 0,1-1 1 0 0,0 0 0 0 0,-1 1-1 0 0,3 6 1 0 0,-5-9-11 0 0,1 0 0 0 0,-1-1 0 0 0,0 1-1 0 0,1 0 1 0 0,-1 0 0 0 0,0-1 0 0 0,0 1 0 0 0,0 0 0 0 0,-1 0 0 0 0,1-1 0 0 0,0 1 0 0 0,-1 0 0 0 0,1-1-1 0 0,-1 1 1 0 0,1 0 0 0 0,-1-1 0 0 0,0 1 0 0 0,-1 2 0 0 0,0-2 2 0 0,0 1-1 0 0,0-1 1 0 0,0 0 0 0 0,-1 0-1 0 0,1 0 1 0 0,-1 0-1 0 0,1-1 1 0 0,-1 1 0 0 0,-5 2-1 0 0,-1 0 20 0 0,-1-1 0 0 0,0 0-1 0 0,0 0 1 0 0,-1-1 0 0 0,-12 1-1 0 0,-213 7 227 0 0,161-9-288 0 0,-2 4 9 0 0,46-2-151 0 0,0-2 1 0 0,-56-4-1 0 0,85 3-138 0 0,2-2-102 0 0,1 1 287 0 0,0 0 0 0 0,-1 0 1 0 0,1 0-1 0 0,0-1 1 0 0,0 1-1 0 0,0 0 1 0 0,0 0-1 0 0,0 0 0 0 0,0 1 1 0 0,0-1-1 0 0,0 0 1 0 0,1 0-1 0 0,-1 1 1 0 0,2-2-1 0 0,-3 2 55 0 0,11-5-649 0 0,-1 0 0 0 0,1 0-1 0 0,15-3 1 0 0,-19 6 230 0 0,24-8-1428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47 2759 0 0,'0'-3'24'0'0,"0"1"0"0"0,0 0-1 0 0,0 0 1 0 0,0 0 0 0 0,-1 0-1 0 0,1 0 1 0 0,-1 0-1 0 0,1 0 1 0 0,-1 0 0 0 0,0 0-1 0 0,0 0 1 0 0,0 0 0 0 0,0 0-1 0 0,0 0 1 0 0,0 1 0 0 0,-1-1-1 0 0,1 0 1 0 0,-2-1-1 0 0,1 2 201 0 0,1 0 0 0 0,0 0 0 0 0,0 1 0 0 0,0-1 0 0 0,-1 0 0 0 0,1 1 0 0 0,0-1-1 0 0,-1 1 1 0 0,1-1 0 0 0,-1 1 0 0 0,-1 0 0 0 0,1-1 587 0 0,-1 1 1 0 0,1 0-1 0 0,0 1 0 0 0,0-1 0 0 0,0 0 1 0 0,0 1-1 0 0,-1-1 0 0 0,-3 2 1 0 0,0 1-12 0 0,0 0 0 0 0,1 1 1 0 0,-1-1-1 0 0,0 1 1 0 0,1 0-1 0 0,-8 8 0 0 0,-27 33-467 0 0,29-33 157 0 0,-17 23-65 0 0,1 2 0 0 0,1 1-1 0 0,-39 81 1 0 0,-41 134 329 0 0,-13 26-518 0 0,106-253-248 0 0,-2-1 0 0 0,-29 41 1 0 0,37-57-315 0 0,-1-1 0 0 0,1 0 0 0 0,-1-1 0 0 0,-1 1 0 0 0,1-1 0 0 0,-1-1 1 0 0,-1 0-1 0 0,1 0 0 0 0,-1-1 0 0 0,-13 6 0 0 0,10-8-1163 0 0,1-2-50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10 180 18111 0 0,'0'0'828'0'0,"-1"0"-17"0"0,0 0-790 0 0,1 0-1 0 0,0 0 1 0 0,-1 0 0 0 0,1 0 0 0 0,-1 0 0 0 0,1 1-1 0 0,0-1 1 0 0,-1 0 0 0 0,1 0 0 0 0,0 0 0 0 0,-1 0-1 0 0,1 1 1 0 0,0-1 0 0 0,-1 0 0 0 0,1 0-1 0 0,0 1 1 0 0,0-1 0 0 0,-1 0 0 0 0,1 0 0 0 0,0 1-1 0 0,0-1 1 0 0,-1 0 0 0 0,1 1 0 0 0,0-1 0 0 0,0 0-1 0 0,0 1 1 0 0,-1-1 0 0 0,1 1 0 0 0,0-1 0 0 0,0 0-1 0 0,0 1 1 0 0,0-1 0 0 0,0 0 0 0 0,0 1-1 0 0,0-1 1 0 0,0 1 0 0 0,0-1 0 0 0,0 0 0 0 0,0 1-1 0 0,0-1 1 0 0,0 1 0 0 0,0-1 0 0 0,1 0 0 0 0,-1 1-1 0 0,0-1 1 0 0,0 0 0 0 0,0 1 0 0 0,1 0 0 0 0,2 1 79 0 0,1 0 1 0 0,-1 0 0 0 0,1 0-1 0 0,-1 0 1 0 0,1-1 0 0 0,0 0-1 0 0,0 1 1 0 0,0-1 0 0 0,0 0-1 0 0,0-1 1 0 0,0 1 0 0 0,0-1-1 0 0,0 0 1 0 0,4 0 0 0 0,10-1 318 0 0,33-6 0 0 0,-37 4-277 0 0,302-69 1255 0 0,-203 43-1351 0 0,126-34 26 0 0,-138 33-3128 0 0,-79 23 1401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30 9671 0 0,'0'7'746'0'0,"1"0"0"0"0,-1 0-1 0 0,1 0 1 0 0,1 0 0 0 0,-1 0-1 0 0,1 0 1 0 0,0 0 0 0 0,1-1-1 0 0,-1 1 1 0 0,1-1 0 0 0,8 12-1 0 0,-10-17-609 0 0,0 0-1 0 0,0 0 0 0 0,1 0 0 0 0,-1 0 1 0 0,0 0-1 0 0,1-1 0 0 0,-1 1 1 0 0,0 0-1 0 0,1-1 0 0 0,-1 1 1 0 0,1-1-1 0 0,2 1 0 0 0,0 0 188 0 0,4 1-71 0 0,-1 0 1 0 0,0-1 0 0 0,1-1-1 0 0,-1 1 1 0 0,1-1 0 0 0,-1 0-1 0 0,1-1 1 0 0,-1 1 0 0 0,1-2 0 0 0,-1 1-1 0 0,0-1 1 0 0,1 0 0 0 0,7-3-1 0 0,8-5-43 0 0,-1 0-1 0 0,35-22 0 0 0,-53 30-256 0 0,1-1 0 0 0,-1 0 0 0 0,1 0 0 0 0,-1 0 0 0 0,0-1 0 0 0,-1 1 0 0 0,1-1 0 0 0,0 0 0 0 0,-1 0 0 0 0,0 0 0 0 0,5-9 0 0 0,-7 12 28 0 0,-1 0 0 0 0,0 1 1 0 0,0-1-1 0 0,0 1 0 0 0,0-1 0 0 0,0 0 0 0 0,0 1 1 0 0,0-1-1 0 0,0 0 0 0 0,0 1 0 0 0,0-1 0 0 0,0 1 0 0 0,0-1 1 0 0,0 0-1 0 0,-1 1 0 0 0,1-1 0 0 0,0 1 0 0 0,0-1 1 0 0,-1 1-1 0 0,1-1 0 0 0,0 0 0 0 0,-1 1 0 0 0,1-1 0 0 0,0 1 1 0 0,-1 0-1 0 0,1-1 0 0 0,-1 1 0 0 0,1-1 0 0 0,-1 1 1 0 0,1 0-1 0 0,-1-1 0 0 0,-1 0-9 0 0,1 0 0 0 0,0 0 0 0 0,-1 1 0 0 0,1-1 0 0 0,-1 1 1 0 0,1-1-1 0 0,-1 1 0 0 0,1-1 0 0 0,-1 1 0 0 0,-2 0 0 0 0,-2 0-46 0 0,0 1-1 0 0,0-1 1 0 0,-1 2-1 0 0,1-1 1 0 0,0 1-1 0 0,-7 3 1 0 0,-37 18-202 0 0,26-11 224 0 0,-15 5-3 0 0,2 0 148 0 0,0 1 0 0 0,-67 44-1 0 0,80-45 33 0 0,-27 23 260 0 0,46-36-332 0 0,0 0 0 0 0,1 1-1 0 0,0-1 1 0 0,0 1 0 0 0,1 0 0 0 0,-1 0-1 0 0,1 1 1 0 0,-3 5 0 0 0,6-10-44 0 0,-1 0 1 0 0,1 0 0 0 0,-1 1 0 0 0,1-1-1 0 0,-1 0 1 0 0,1 0 0 0 0,0 0-1 0 0,-1 1 1 0 0,1-1 0 0 0,0 0-1 0 0,0 0 1 0 0,0 1 0 0 0,0-1-1 0 0,0 0 1 0 0,0 0 0 0 0,0 0-1 0 0,1 1 1 0 0,-1-1 0 0 0,0 0-1 0 0,1 0 1 0 0,-1 0 0 0 0,1 1-1 0 0,-1-1 1 0 0,1 0 0 0 0,0 0 0 0 0,-1 0-1 0 0,1 0 1 0 0,0 0 0 0 0,0 0-1 0 0,-1 0 1 0 0,1 0 0 0 0,0-1-1 0 0,0 1 1 0 0,0 0 0 0 0,0 0-1 0 0,0-1 1 0 0,0 1 0 0 0,1-1-1 0 0,-1 1 1 0 0,0-1 0 0 0,0 1-1 0 0,0-1 1 0 0,3 1 0 0 0,4 1 19 0 0,1-1 1 0 0,0 0-1 0 0,0 0 1 0 0,16-2 0 0 0,-24 1-29 0 0,54-3-1385 0 0,81-15 1 0 0,-97 10-939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112 103 5063 0 0,'0'0'390'0'0,"2"-1"-252"0"0,2-2 497 0 0,0-1 1 0 0,0 1-1 0 0,1 0 0 0 0,-1 1 0 0 0,1-1 0 0 0,0 1 0 0 0,0 0 0 0 0,0 0 0 0 0,10-2 0 0 0,-1 1 927 0 0,0 1 0 0 0,23-2 1 0 0,-7 3 437 0 0,36 4 0 0 0,-34 0-1091 0 0,-17 0-620 0 0,0-2 0 0 0,-1 0 0 0 0,1 0 0 0 0,21-3 0 0 0,-32 2-246 0 0,-3-1-37 0 0,0 1-1 0 0,-1 0 1 0 0,1 0 0 0 0,0 0-1 0 0,-1-1 1 0 0,1 1-1 0 0,0 0 1 0 0,-1-1 0 0 0,1 1-1 0 0,0-1 1 0 0,-1 1-1 0 0,1-1 1 0 0,-1 1 0 0 0,1-1-1 0 0,-1 1 1 0 0,1-1-1 0 0,0 0 1 0 0,-1 0-6 0 0,2 0-4 0 0,-1 0 0 0 0,0 0-1 0 0,0 0 1 0 0,0 0 0 0 0,0-1-1 0 0,0 1 1 0 0,0 0 0 0 0,0-1-1 0 0,0 1 1 0 0,0 0 0 0 0,-1-1 0 0 0,1 1-1 0 0,0-1 1 0 0,-1 1 0 0 0,1-3-1 0 0,-1 3-3 0 0,0 0-1 0 0,0 0 0 0 0,0 0 0 0 0,0 0 0 0 0,0 0 0 0 0,-1 0 0 0 0,1 0 1 0 0,0 0-1 0 0,-1 0 0 0 0,1 0 0 0 0,0 0 0 0 0,-1 1 0 0 0,1-1 1 0 0,-1 0-1 0 0,1 0 0 0 0,-1 0 0 0 0,-1-1 0 0 0,-1 0-22 0 0,1 0 1 0 0,-1 0-1 0 0,0 0 0 0 0,0 0 0 0 0,0 0 0 0 0,0 1 1 0 0,0-1-1 0 0,0 1 0 0 0,-6-2 0 0 0,0 2-36 0 0,0-1-1 0 0,0 1 0 0 0,0 1 1 0 0,0 0-1 0 0,-1 0 0 0 0,1 1 1 0 0,0 0-1 0 0,0 0 0 0 0,0 1 1 0 0,0 1-1 0 0,-12 4 1 0 0,-10 5-60 0 0,-52 31 0 0 0,75-39 114 0 0,-13 8 112 0 0,0 1 1 0 0,1 1 0 0 0,1 1 0 0 0,1 0 0 0 0,0 1 0 0 0,1 1-1 0 0,-28 36 1 0 0,42-49-84 0 0,0 1 1 0 0,0-1-1 0 0,0 1 0 0 0,1 0 0 0 0,0 0 0 0 0,0 0 1 0 0,0 0-1 0 0,-2 11 0 0 0,4-14-15 0 0,-1-1 0 0 0,1 1 0 0 0,0-1 0 0 0,0 1 0 0 0,0 0 1 0 0,0-1-1 0 0,1 1 0 0 0,-1-1 0 0 0,0 1 0 0 0,1-1 0 0 0,-1 1 0 0 0,1-1 0 0 0,-1 1 0 0 0,1-1 0 0 0,0 1 0 0 0,-1-1 1 0 0,1 1-1 0 0,0-1 0 0 0,0 0 0 0 0,0 0 0 0 0,0 0 0 0 0,0 1 0 0 0,1-1 0 0 0,-1 0 0 0 0,0 0 0 0 0,0 0 0 0 0,1-1 1 0 0,-1 1-1 0 0,1 0 0 0 0,-1 0 0 0 0,0-1 0 0 0,1 1 0 0 0,-1-1 0 0 0,3 1 0 0 0,4 1 39 0 0,1 0 1 0 0,0-1-1 0 0,-1 0 0 0 0,1 0 0 0 0,0-1 0 0 0,13-2 1 0 0,54-9-3489 0 0,-59 7 337 0 0,20-4-3860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12439 0 0,'-43'60'7064'0'0,"-2"7"-3434"0"0,-166 289-2481 0 0,170-280-927 0 0,-45 119 1 0 0,84-189-221 0 0,0 1 0 0 0,0 0 0 0 0,1-1 0 0 0,0 1 0 0 0,-1 7 0 0 0,2-12-291 0 0,10-2-7119 0 0,2-4 69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7831 0 0,'0'0'2002'0'0,"-1"0"-693"0"0,-3 2-926 0 0,1 1 1 0 0,0-1-1 0 0,1 0 1 0 0,-1 1-1 0 0,0-1 0 0 0,1 1 1 0 0,-1 0-1 0 0,1 0 1 0 0,-3 5-1 0 0,-19 35 980 0 0,16-27-859 0 0,-120 251 3015 0 0,89-182-3012 0 0,-105 215-142 0 0,52-148-308 0 0,26-48 86 0 0,67-124-26 0 0,6-7-61 0 0,18-45 1 0 0,-12 36-26 0 0,2-5 13 0 0,21-41-1 0 0,-27 66-64 0 0,0-1 0 0 0,1 1 0 0 0,1 1 0 0 0,1 0-1 0 0,13-14 1 0 0,-21 25 13 0 0,-1 1-1 0 0,1 0 1 0 0,0 0-1 0 0,-1 0 1 0 0,1 0 0 0 0,1 1-1 0 0,-1 0 1 0 0,0 0-1 0 0,1 0 1 0 0,-1 0 0 0 0,1 0-1 0 0,-1 1 1 0 0,1 0-1 0 0,0 0 1 0 0,-1 0-1 0 0,1 1 1 0 0,0 0 0 0 0,9 0-1 0 0,-7 1-3 0 0,1 1-1 0 0,0 0 1 0 0,-1 0 0 0 0,1 0-1 0 0,-1 1 1 0 0,1 1 0 0 0,-1-1-1 0 0,0 1 1 0 0,-1 0 0 0 0,12 9-1 0 0,8 7 11 0 0,35 34-1 0 0,-54-47 6 0 0,0 0-1 0 0,-1 1 1 0 0,0 0 0 0 0,0 0-1 0 0,-1 0 1 0 0,0 1 0 0 0,0 0-1 0 0,-1 0 1 0 0,5 14 0 0 0,-8-20 35 0 0,-1 1 1 0 0,0-1-1 0 0,1 0 1 0 0,-1 1-1 0 0,0-1 1 0 0,0 1 0 0 0,-1-1-1 0 0,1 1 1 0 0,-1-1-1 0 0,0 0 1 0 0,0 1 0 0 0,0-1-1 0 0,0 0 1 0 0,0 0-1 0 0,-1 0 1 0 0,1 0 0 0 0,-1 0-1 0 0,0 0 1 0 0,0 0-1 0 0,0 0 1 0 0,0-1 0 0 0,-1 1-1 0 0,1-1 1 0 0,-6 4-1 0 0,-6 5 139 0 0,1-2-1 0 0,-2 1 1 0 0,-27 12-1 0 0,28-15-84 0 0,-16 8 43 0 0,-2 3-76 0 0,-1-2 0 0 0,-50 16 0 0 0,67-26-61 0 0,0-2 1 0 0,-1 0-1 0 0,1 0 0 0 0,-1-2 1 0 0,0 0-1 0 0,-22-1 0 0 0,39-1-3 0 0,-1 0 0 0 0,0 0 0 0 0,1 0 0 0 0,-1 0 0 0 0,0 0 1 0 0,1 0-1 0 0,-1 0 0 0 0,0 0 0 0 0,1 0 0 0 0,-1-1 0 0 0,0 1 0 0 0,1 0 0 0 0,-1-1 0 0 0,0 1 0 0 0,1 0 0 0 0,-1-1 0 0 0,1 1 0 0 0,-1 0 0 0 0,1-1 0 0 0,-1 1 1 0 0,1-1-1 0 0,-1 1 0 0 0,1-1 0 0 0,0 0 0 0 0,-1 1 0 0 0,1-1 0 0 0,-1 0 0 0 0,1 0-26 0 0,0-1 0 0 0,0 1 0 0 0,0 0 1 0 0,0 0-1 0 0,0 0 0 0 0,0 0 0 0 0,0-1 0 0 0,1 1 0 0 0,-1 0 0 0 0,0 0 1 0 0,1 0-1 0 0,-1 0 0 0 0,1 0 0 0 0,0-2 0 0 0,3-2-610 0 0,-1-1-1 0 0,1 1 0 0 0,0 0 1 0 0,8-7-1 0 0,5-3-6537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43 11519 0 0,'0'-2'528'0'0,"5"-17"171"0"0,-5 18-602 0 0,0 0 0 0 0,0 1 0 0 0,0-1 0 0 0,0 0 0 0 0,0 0 0 0 0,0 0 0 0 0,0 0 1 0 0,-1 1-1 0 0,1-1 0 0 0,0 0 0 0 0,0 0 0 0 0,-1 0 0 0 0,1 1 0 0 0,-1-1 0 0 0,1 0 0 0 0,0 0 0 0 0,-1 1 0 0 0,0-1 0 0 0,1 0 0 0 0,-1 1 0 0 0,1-1 1 0 0,-1 1-1 0 0,0-1 0 0 0,1 1 0 0 0,-1-1 0 0 0,0 1 0 0 0,1-1 0 0 0,-1 1 0 0 0,0 0 0 0 0,0-1 0 0 0,0 1 0 0 0,1 0 0 0 0,-1 0 0 0 0,0 0 0 0 0,0-1 1 0 0,0 1-1 0 0,0 0 0 0 0,1 0 0 0 0,-3 0 0 0 0,3 0 52 0 0,-6 0 469 0 0,0 0-1 0 0,1 1 1 0 0,-1-1 0 0 0,0 1 0 0 0,1 0-1 0 0,-1 1 1 0 0,0 0 0 0 0,-9 4 0 0 0,-4 3-502 0 0,-19 12 0 0 0,31-17 142 0 0,-46 28-43 0 0,2 3 0 0 0,2 2-1 0 0,-49 47 1 0 0,51-44-212 0 0,25-22-12 0 0,-25 27 0 0 0,35-27-205 0 0,12-17 191 0 0,-1-1 0 0 0,1 1 0 0 0,0-1 0 0 0,0 1 0 0 0,0 0 0 0 0,-1-1 0 0 0,1 1 0 0 0,0-1 0 0 0,0 1 0 0 0,0-1 0 0 0,0 1 0 0 0,0 0 0 0 0,0-1 0 0 0,0 1 0 0 0,0-1 0 0 0,0 1 0 0 0,1 0-1 0 0,-1-1 1 0 0,0 1 0 0 0,0-1 0 0 0,0 1 0 0 0,1-1 0 0 0,-1 1 0 0 0,0-1 0 0 0,1 1 0 0 0,-1-1 0 0 0,0 1 0 0 0,1-1 0 0 0,-1 1 0 0 0,1-1 0 0 0,-1 1 0 0 0,1-1 0 0 0,-1 0 0 0 0,0 1 0 0 0,1-1 0 0 0,0 0 0 0 0,-1 0 0 0 0,1 1 0 0 0,0-1-1 0 0,19 8-542 0 0,-6-4 304 0 0,0 1 0 0 0,-1 0 1 0 0,0 1-1 0 0,0 1 0 0 0,0 0 1 0 0,-1 1-1 0 0,19 15 1 0 0,-15-8 359 0 0,0 1 0 0 0,-1 1 0 0 0,-1 0 0 0 0,0 1 0 0 0,18 34 0 0 0,-29-48 35 0 0,-1 1 0 0 0,0 0 1 0 0,-1 0-1 0 0,1 0 1 0 0,-1 0-1 0 0,0 0 1 0 0,1 9-1 0 0,-2-12-60 0 0,0 0 0 0 0,0 0 0 0 0,0 0 0 0 0,0 0 0 0 0,-1 0 0 0 0,1 0 0 0 0,-1 0 0 0 0,1 0 0 0 0,-1 0 0 0 0,1-1 0 0 0,-1 1 0 0 0,0 0 0 0 0,0 0 0 0 0,0-1 0 0 0,0 1 0 0 0,0 0 0 0 0,-1-1-1 0 0,1 1 1 0 0,0-1 0 0 0,-1 1 0 0 0,1-1 0 0 0,-1 0 0 0 0,-1 2 0 0 0,-5 1 85 0 0,0 0 0 0 0,0-1 0 0 0,0 0 0 0 0,0 0 0 0 0,0-1 1 0 0,-14 2-1 0 0,-54 3 247 0 0,44-5-273 0 0,-25 1-192 0 0,1-2 0 0 0,-59-6 0 0 0,112 5-144 0 0,1-1 1 0 0,0 1-1 0 0,-1 0 0 0 0,1-1 0 0 0,0 1 1 0 0,-1-1-1 0 0,1 0 0 0 0,0 0 0 0 0,0 0 1 0 0,-2-1-1 0 0,-4-5-1119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18 4607 0 0,'9'-12'7515'0'0,"-16"9"-5227"0"0,2 2-1737 0 0,0 1 0 0 0,0-1-1 0 0,0 1 1 0 0,0 0 0 0 0,0 0 0 0 0,0 0 0 0 0,0 1 0 0 0,0 0 0 0 0,0 0-1 0 0,-9 3 1 0 0,4-1-338 0 0,-1 1-1 0 0,1 1 1 0 0,-19 10-1 0 0,13-4-48 0 0,-1 1-1 0 0,2 0 1 0 0,-1 2 0 0 0,-17 19-1 0 0,26-26-154 0 0,1 1 1 0 0,0 1-1 0 0,0-1 0 0 0,0 1 0 0 0,1 0 1 0 0,0 1-1 0 0,1-1 0 0 0,0 1 1 0 0,1 0-1 0 0,-3 11 0 0 0,5-17-9 0 0,0 0 1 0 0,1 0-1 0 0,-1 0 0 0 0,1 0 1 0 0,0 0-1 0 0,0 0 0 0 0,1 0 0 0 0,-1 0 1 0 0,1-1-1 0 0,0 1 0 0 0,0 0 0 0 0,0 0 1 0 0,0 0-1 0 0,1-1 0 0 0,-1 1 0 0 0,1-1 1 0 0,0 1-1 0 0,0-1 0 0 0,1 0 1 0 0,-1 1-1 0 0,0-1 0 0 0,4 3 0 0 0,-2-3 21 0 0,1 0 0 0 0,-1 0-1 0 0,1 0 1 0 0,-1 0-1 0 0,1-1 1 0 0,0 0 0 0 0,0 0-1 0 0,0 0 1 0 0,0-1-1 0 0,0 1 1 0 0,0-1 0 0 0,0 0-1 0 0,1-1 1 0 0,-1 1 0 0 0,11-2-1 0 0,-10 1 34 0 0,1 0 1 0 0,0-1-1 0 0,-1 0 0 0 0,1-1 1 0 0,-1 1-1 0 0,1-1 0 0 0,-1-1 0 0 0,0 1 1 0 0,0-1-1 0 0,0 0 0 0 0,0 0 1 0 0,-1-1-1 0 0,1 0 0 0 0,-1 0 0 0 0,0 0 1 0 0,0 0-1 0 0,0-1 0 0 0,-1 0 1 0 0,1 0-1 0 0,-1 0 0 0 0,0-1 1 0 0,-1 1-1 0 0,1-1 0 0 0,-1 0 0 0 0,0 0 1 0 0,-1 0-1 0 0,1 0 0 0 0,-1-1 1 0 0,-1 1-1 0 0,1-1 0 0 0,-1 1 0 0 0,0-1 1 0 0,0 1-1 0 0,-1-1 0 0 0,0 0 1 0 0,0 1-1 0 0,-1-1 0 0 0,-2-12 0 0 0,1 11-80 0 0,1 0 0 0 0,-2 0 0 0 0,1 0 0 0 0,-1 1 0 0 0,-6-13-1 0 0,7 18-180 0 0,1 0-1 0 0,0 0 0 0 0,-1 0 0 0 0,1 0 1 0 0,-1 0-1 0 0,0 0 0 0 0,0 1 0 0 0,0-1 0 0 0,0 1 1 0 0,0-1-1 0 0,0 1 0 0 0,0 0 0 0 0,0 0 1 0 0,0-1-1 0 0,-1 2 0 0 0,1-1 0 0 0,0 0 0 0 0,-1 0 1 0 0,1 1-1 0 0,-1-1 0 0 0,1 1 0 0 0,-5 0 1 0 0,4 0-607 0 0,0 0 1 0 0,1 0 0 0 0,-1 0-1 0 0,0-1 1 0 0,1 1 0 0 0,-5-2-1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14999 0 0,'0'0'1700'0'0,"0"2"-1145"0"0,-6 7-106 0 0,1 0 0 0 0,-1 0 0 0 0,0-1 0 0 0,-1 0 1 0 0,-12 12-1 0 0,-4 4 32 0 0,-68 91 633 0 0,4 4 0 0 0,-134 247 0 0 0,206-339-1176 0 0,2 1 0 0 0,-12 35 0 0 0,21-50-1482 0 0,-4 26 0 0 0,8-27-3599 0 0,1-2-1477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13215 0 0,'0'0'604'0'0,"-1"2"-13"0"0,-76 181 1710 0 0,-224 356 3568 0 0,257-467-5241 0 0,-38 87-1 0 0,18-34-758 0 0,63-124-519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42 172 11055 0 0,'-7'-3'1066'0'0,"-14"-5"-1307"0"0,7 6 7782 0 0,16 1-7359 0 0,-1 1 1 0 0,1-1 0 0 0,-1 0 0 0 0,1 1 0 0 0,-1-1-1 0 0,0 0 1 0 0,0 0 0 0 0,1 0 0 0 0,0-1 0 0 0,8-4 174 0 0,6 0-41 0 0,0 1 0 0 0,0 1 0 0 0,28-4 0 0 0,-15 2-99 0 0,375-67 447 0 0,-351 63-1160 0 0,-3-2-3384 0 0,101-7 0 0 0,-129 19-2800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4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47 15695 0 0,'105'-41'3716'0'0,"-90"35"-1962"0"0,-26 12 690 0 0,-7 4-1294 0 0,-272 169-1150 0 0,267-159 0 0 0,23-20 0 0 0,0 0 0 0 0,-1 0 0 0 0,1 0 0 0 0,0 0-1 0 0,-1 1 1 0 0,1-1 0 0 0,0 0 0 0 0,0 0 0 0 0,-1 1 0 0 0,1-1 0 0 0,0 0 0 0 0,0 0-1 0 0,-1 1 1 0 0,1-1 0 0 0,0 0 0 0 0,0 0 0 0 0,0 1 0 0 0,0-1 0 0 0,0 0 0 0 0,-1 1-1 0 0,1-1 1 0 0,0 0 0 0 0,0 1 0 0 0,0-1 0 0 0,0 0 0 0 0,0 1 0 0 0,0-1-1 0 0,0 1 1 0 0,0-1 0 0 0,0 0 0 0 0,0 1 0 0 0,0-1 0 0 0,0 0 0 0 0,1 1 0 0 0,-1-1-1 0 0,0 0 1 0 0,0 0 0 0 0,0 1 0 0 0,0-1 0 0 0,0 0 0 0 0,1 1 0 0 0,-1-1-1 0 0,0 0 1 0 0,0 0 0 0 0,1 1 0 0 0,-1-1 0 0 0,0 0 0 0 0,0 0 0 0 0,1 1 0 0 0,-1-1-1 0 0,0 0 1 0 0,1 0 0 0 0,-1 0 0 0 0,0 0 0 0 0,1 0 0 0 0,-1 1 0 0 0,1-1 0 0 0,-1 0-5 0 0,4 2-19 0 0,-1 0-1 0 0,1 0 0 0 0,0 0 1 0 0,0 0-1 0 0,1-1 1 0 0,-1 1-1 0 0,0-1 1 0 0,5 0-1 0 0,36 4-439 0 0,66 4-275 0 0,-97-7 639 0 0,0 1-1 0 0,0 1 0 0 0,0 0 1 0 0,0 1-1 0 0,22 12 0 0 0,-30-15 160 0 0,-1 1 1 0 0,1 1-1 0 0,-1-1 0 0 0,0 1 0 0 0,0 0 0 0 0,-1 0 1 0 0,1 0-1 0 0,-1 1 0 0 0,0 0 0 0 0,0 0 0 0 0,0 0 1 0 0,-1 0-1 0 0,0 0 0 0 0,0 1 0 0 0,0-1 0 0 0,-1 1 1 0 0,1 0-1 0 0,-1 0 0 0 0,-1 0 0 0 0,1 0 0 0 0,-1 0 1 0 0,0 0-1 0 0,-1 1 0 0 0,1 7 0 0 0,-2-9 52 0 0,0-1 0 0 0,0 1 1 0 0,0 0-1 0 0,-1 0 0 0 0,1-1 0 0 0,-1 1 0 0 0,0 0 0 0 0,0-1 0 0 0,-1 0 1 0 0,0 0-1 0 0,1 0 0 0 0,-1 0 0 0 0,-5 5 0 0 0,-1-2-42 0 0,0 1 1 0 0,0-2-1 0 0,0 1 0 0 0,-1-1 1 0 0,0-1-1 0 0,0 0 0 0 0,-1 0 1 0 0,1-1-1 0 0,-1 0 0 0 0,-12 2 0 0 0,-18 3 321 0 0,-57 4 0 0 0,88-12-384 0 0,-34 5-9 0 0,25-3-65 0 0,0 0-1 0 0,0-2 0 0 0,-1 0 0 0 0,-19-2 0 0 0,38 1-124 0 0,-1-1-1 0 0,0 1 0 0 0,1-1 0 0 0,-1 1 0 0 0,0-1 1 0 0,1 1-1 0 0,-1-1 0 0 0,0 0 0 0 0,1 0 0 0 0,-3-1 0 0 0,-3-5-1079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558 138 11167 0 0,'3'-7'119'0'0,"3"-6"247"0"0,0 0 0 0 0,6-23-1 0 0,-9 29 134 0 0,-1 1-1 0 0,1 0 1 0 0,1-1-1 0 0,-1 2 1 0 0,1-1-1 0 0,0 0 1 0 0,1 1 0 0 0,-1-1-1 0 0,12-9 2374 0 0,-17 17-2631 0 0,-73 151 614 0 0,40-88-702 0 0,-173 336 1111 0 0,118-234-883 0 0,-49 103-70 0 0,91-178-155 0 0,45-89-581 0 0,0 1 0 0 0,0-1 1 0 0,0 0-1 0 0,0 0 0 0 0,0 0 0 0 0,-1 0 0 0 0,0 0 0 0 0,0 0 0 0 0,1 0 1 0 0,-1-1-1 0 0,-1 0 0 0 0,1 1 0 0 0,-6 2 0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30 170 16007 0 0,'-15'-3'1211'0'0,"13"2"-1073"0"0,-11 0 2491 0 0,15 2-2127 0 0,18-1-88 0 0,0 0 0 0 0,-1 0 0 0 0,1-2-1 0 0,-1-1 1 0 0,23-5 0 0 0,-10 2-178 0 0,261-66 978 0 0,-21 5-859 0 0,-258 64-414 0 0,0 1-1 0 0,0 1 1 0 0,0 0-1 0 0,21 2 1 0 0,-30-1-304 0 0,0 1 1 0 0,-1-1 0 0 0,1 1 0 0 0,-1 0-1 0 0,1 0 1 0 0,-1 1 0 0 0,1 0-1 0 0,-1-1 1 0 0,0 1 0 0 0,0 1 0 0 0,0-1-1 0 0,0 1 1 0 0,0-1 0 0 0,-1 1-1 0 0,1 0 1 0 0,-1 0 0 0 0,5 6 0 0 0,-3 1-4310 0 0,-1 0-1094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09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2303 0 0,'-1'1'6927'0'0,"-49"49"-1818"0"0,-2 3-2666 0 0,32-30-1710 0 0,1 1 0 0 0,2 1 0 0 0,0 0 0 0 0,-16 34 0 0 0,31-55-638 0 0,1 0 0 0 0,0 0 0 0 0,-1-1-1 0 0,1 1 1 0 0,1 0 0 0 0,-1 0 0 0 0,0 0 0 0 0,1 0 0 0 0,0 0-1 0 0,0 0 1 0 0,0 0 0 0 0,1 6 0 0 0,0-8-40 0 0,-1 0-1 0 0,1 0 1 0 0,0 0 0 0 0,0 0 0 0 0,0 0-1 0 0,0-1 1 0 0,0 1 0 0 0,0 0 0 0 0,0-1-1 0 0,0 1 1 0 0,0-1 0 0 0,1 1-1 0 0,-1-1 1 0 0,1 0 0 0 0,-1 1 0 0 0,1-1-1 0 0,0 0 1 0 0,-1 0 0 0 0,1 0 0 0 0,0 0-1 0 0,0-1 1 0 0,-1 1 0 0 0,1 0 0 0 0,0-1-1 0 0,0 1 1 0 0,4 0 0 0 0,8-1 106 0 0,0 0 0 0 0,0 0 0 0 0,0-1 0 0 0,0-1 1 0 0,23-6-1 0 0,-34 8-154 0 0,59-17 143 0 0,113-46-1 0 0,-170 61-158 0 0,-3 2 2 0 0,-1-1 0 0 0,1 1 0 0 0,-1-1 0 0 0,1 0 0 0 0,-1 1 1 0 0,1-1-1 0 0,-1 0 0 0 0,0 0 0 0 0,1 0 0 0 0,-1 0 0 0 0,0-1 0 0 0,0 1 1 0 0,2-1-1 0 0,-2 0-116 0 0,-2 1-51 0 0,-1 0 130 0 0,1 0 0 0 0,0-1 0 0 0,0 1 0 0 0,-1 0 0 0 0,1 0 0 0 0,-1 0 0 0 0,1 1 0 0 0,-1-1 1 0 0,1 0-1 0 0,-3-1 0 0 0,-15-5-449 0 0,-22-5 1 0 0,22 6 263 0 0,-23-9 0 0 0,30 10 196 0 0,1-1 0 0 0,-1 0 0 0 0,1-1 0 0 0,0-1 0 0 0,-18-15 0 0 0,26 20-7 0 0,-1-1-1 0 0,1 1 0 0 0,0-1 1 0 0,1 0-1 0 0,-1 0 0 0 0,1 0 0 0 0,-1 0 1 0 0,-1-7-1 0 0,3 8-42 0 0,0 0 0 0 0,0 0 0 0 0,1 0 0 0 0,-1 0 0 0 0,1 0-1 0 0,0 0 1 0 0,0 0 0 0 0,0 0 0 0 0,0 0 0 0 0,0 0 0 0 0,1 0 0 0 0,0 0 0 0 0,-1 0 0 0 0,3-4 0 0 0,5-7-1016 0 0,3 0-48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13103 0 0,'0'0'1186'0'0,"-1"1"-978"0"0,-137 251 2238 0 0,72-121-1911 0 0,-27 51-125 0 0,-98 170-207 0 0,133-264-109 0 0,-81 95 0 0 0,136-180-91 0 0,-8 7 77 0 0,10-9 319 0 0,1-3-89 0 0,9-22 4 0 0,2 0 0 0 0,0 1 0 0 0,29-42 0 0 0,-36 58-268 0 0,25-36-19 0 0,1 1 1 0 0,3 2 0 0 0,1 0 0 0 0,1 3 0 0 0,3 1 0 0 0,1 2 0 0 0,1 1-1 0 0,2 3 1 0 0,54-31 0 0 0,-86 55-48 0 0,1 0 0 0 0,17-6 0 0 0,-25 11 19 0 0,0 0 0 0 0,0 0 1 0 0,0 1-1 0 0,1-1 0 0 0,-1 1 1 0 0,0 0-1 0 0,0-1 0 0 0,0 1 1 0 0,1 1-1 0 0,-1-1 0 0 0,0 0 1 0 0,0 1-1 0 0,0 0 0 0 0,5 1 1 0 0,1 4-43 0 0,-8-3 42 0 0,1-1 1 0 0,-1 1-1 0 0,0 0 1 0 0,1 0-1 0 0,-1 0 0 0 0,-1 0 1 0 0,1 0-1 0 0,0 0 1 0 0,-1 1-1 0 0,1-1 1 0 0,-1 0-1 0 0,0 0 1 0 0,0 0-1 0 0,-1 7 0 0 0,-1 4 148 0 0,-7 26 0 0 0,8-38-121 0 0,-5 18 68 0 0,0 0 0 0 0,-2-1 0 0 0,-1 0 0 0 0,0-1 0 0 0,-1 0 0 0 0,-1 0 0 0 0,-1-1 0 0 0,0-1 0 0 0,-2 0 0 0 0,1 0 0 0 0,-2-1 0 0 0,-29 23 0 0 0,20-20 32 0 0,-2-1 0 0 0,1-1 1 0 0,-2-1-1 0 0,0-1 0 0 0,-1-2 0 0 0,0-1 1 0 0,-1-1-1 0 0,-33 7 0 0 0,32-10-67 0 0,-57 3-1 0 0,84-10-56 0 0,1 0 0 0 0,-1 0-1 0 0,1 0 1 0 0,-1 0 0 0 0,1-1-1 0 0,-1 1 1 0 0,1-1 0 0 0,0 1-1 0 0,-1-1 1 0 0,1 0 0 0 0,0 0-1 0 0,-3-2 1 0 0,4 3-25 0 0,0-1-1 0 0,0 0 1 0 0,1 1-1 0 0,-1-1 1 0 0,0 0 0 0 0,1 1-1 0 0,-1-1 1 0 0,1 0 0 0 0,-1 0-1 0 0,1 1 1 0 0,-1-1-1 0 0,1 0 1 0 0,-1 0 0 0 0,1 0-1 0 0,0 0 1 0 0,0 0-1 0 0,-1 0 1 0 0,1 0 0 0 0,0 1-1 0 0,0-1 1 0 0,0 0-1 0 0,0 0 1 0 0,0 0 0 0 0,0 0-1 0 0,0 0 1 0 0,0 0-1 0 0,1 0 1 0 0,-1 0 0 0 0,0 0-1 0 0,0 0 1 0 0,1 0-1 0 0,-1 1 1 0 0,1-1 0 0 0,0-1-1 0 0,2-4-1286 0 0,1 0-1 0 0,0 0 1 0 0,0 1 0 0 0,5-6-1 0 0,11-11-5561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 5983 0 0,'-3'8'623'0'0,"-18"26"2100"0"0,-7 13 4404 0 0,15-15-5290 0 0,11-17-876 0 0,2-14-504 0 0,1 1-10 0 0,1 0-368 0 0,0-1 1 0 0,0 1-1 0 0,0-1 0 0 0,0 1 1 0 0,0-1-1 0 0,0 0 1 0 0,1 0-1 0 0,-1 0 0 0 0,0 0 1 0 0,1 0-1 0 0,-1 0 0 0 0,1-1 1 0 0,-1 1-1 0 0,1-1 1 0 0,-1 0-1 0 0,1 1 0 0 0,-1-1 1 0 0,1 0-1 0 0,-1-1 0 0 0,1 1 1 0 0,3-1-1 0 0,9-2 97 0 0,-1 0-1 0 0,22-8 1 0 0,-22 6-61 0 0,13-4-60 0 0,0-1 0 0 0,28-14 0 0 0,-44 18-57 0 0,-1 0 0 0 0,1-1-1 0 0,-1 0 1 0 0,0-1 0 0 0,-1 0-1 0 0,0 0 1 0 0,12-15-1 0 0,-18 20-40 0 0,-2 2 11 0 0,0 0-1 0 0,1-1 1 0 0,-1 1-1 0 0,0-1 1 0 0,0 1 0 0 0,0-1-1 0 0,-1 1 1 0 0,1-1-1 0 0,0 0 1 0 0,0-1 0 0 0,-1 2 13 0 0,0 1 1 0 0,0-1 0 0 0,-1 1 0 0 0,1 0 0 0 0,0-1 0 0 0,0 1 0 0 0,-1-1 0 0 0,1 1-1 0 0,0 0 1 0 0,-1-1 0 0 0,1 1 0 0 0,0 0 0 0 0,-1 0 0 0 0,1-1 0 0 0,-1 1 0 0 0,1 0 0 0 0,0 0-1 0 0,-1 0 1 0 0,1-1 0 0 0,-1 1 0 0 0,1 0 0 0 0,0 0 0 0 0,-2 0 0 0 0,-10-3-145 0 0,0 4 82 0 0,0-1 1 0 0,-1 1-1 0 0,1 1 0 0 0,0 0 0 0 0,0 1 0 0 0,-20 8 1 0 0,-67 32-119 0 0,98-43 198 0 0,-42 21-49 0 0,2 2 0 0 0,0 1-1 0 0,1 3 1 0 0,-65 56 0 0 0,95-74 45 0 0,1 1 0 0 0,0 0 0 0 0,1 0 0 0 0,0 1-1 0 0,1 0 1 0 0,-12 23 0 0 0,17-29 3 0 0,0-1 0 0 0,1 0-1 0 0,0 0 1 0 0,0 1 0 0 0,0-1 0 0 0,0 0-1 0 0,1 1 1 0 0,-1-1 0 0 0,1 1 0 0 0,1 7-1 0 0,0-9 3 0 0,-1 0-1 0 0,1 0 1 0 0,0 0-1 0 0,0 0 0 0 0,1 0 1 0 0,-1-1-1 0 0,1 1 0 0 0,-1 0 1 0 0,1-1-1 0 0,0 1 1 0 0,0-1-1 0 0,0 1 0 0 0,0-1 1 0 0,0 0-1 0 0,1 0 0 0 0,-1 0 1 0 0,4 2-1 0 0,3 1 8 0 0,0 0-1 0 0,1 0 1 0 0,0-1-1 0 0,0 0 1 0 0,0-1-1 0 0,0 0 1 0 0,0-1-1 0 0,1 0 1 0 0,-1 0 0 0 0,1-1-1 0 0,0-1 1 0 0,15 0-1 0 0,3-3 20 0 0,1 0 0 0 0,-1-2-1 0 0,35-10 1 0 0,-30 6-461 0 0,-2-1-1 0 0,1-2 0 0 0,52-27 1 0 0,-58 23-1155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132 599 19751 0 0,'0'0'1788'0'0,"-1"2"-1468"0"0,-22 30 1491 0 0,-21 42 0 0 0,35-57-1484 0 0,1 0 1 0 0,1 1 0 0 0,1-1-1 0 0,-7 33 1 0 0,9-29-338 0 0,1-9-159 0 0,1 0 1 0 0,-2 19-1 0 0,4-29-127 0 0,0-1 0 0 0,0 1 0 0 0,-1-1 0 0 0,1 1-1 0 0,-1-1 1 0 0,1 1 0 0 0,-1-1 0 0 0,0 0 0 0 0,1 1 0 0 0,-3 1 0 0 0,2-1-439 0 0</inkml:trace>
  <inkml:trace contextRef="#ctx0" brushRef="#br0" timeOffset="1">545 1 6823 0 0,'0'0'736'0'0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57 5527 0 0,'64'-36'1243'0'0,"-21"18"5290"0"0,-43 17-6412 0 0,0 1-1 0 0,1 0 0 0 0,-1 0 0 0 0,0 0 0 0 0,1 0 1 0 0,-1-1-1 0 0,0 1 0 0 0,1 0 0 0 0,-1 0 1 0 0,0 0-1 0 0,1 0 0 0 0,-1 0 0 0 0,0 0 0 0 0,1 0 1 0 0,-1 0-1 0 0,0 0 0 0 0,1 0 0 0 0,-1 0 1 0 0,0 0-1 0 0,1 0 0 0 0,-1 0 0 0 0,0 0 0 0 0,1 1 1 0 0,-1-1-1 0 0,0 0 0 0 0,0 0 0 0 0,1 0 1 0 0,-1 0-1 0 0,0 1 0 0 0,1-1 0 0 0,-1 0 0 0 0,-2 11 830 0 0,-12 10-635 0 0,-1-8 5 0 0,-1-1-1 0 0,-26 14 0 0 0,12-7-205 0 0,-123 69-8 0 0,103-62-67 0 0,1 1 1 0 0,-76 60-1 0 0,113-77 87 0 0,0 1 0 0 0,1 0 0 0 0,1 1 0 0 0,-18 26 0 0 0,24-32-39 0 0,1-1 0 0 0,-1 1 0 0 0,1 0 0 0 0,1-1 0 0 0,-1 1 0 0 0,1 1 0 0 0,0-1 0 0 0,1 0 0 0 0,-1 0 0 0 0,1 1 0 0 0,1-1 0 0 0,-1 1 0 0 0,1-1 0 0 0,1 12 0 0 0,-1-14-57 0 0,1 0 1 0 0,0 0 0 0 0,1-1-1 0 0,-1 1 1 0 0,0-1-1 0 0,1 1 1 0 0,0-1-1 0 0,0 1 1 0 0,0-1 0 0 0,0 0-1 0 0,0 0 1 0 0,1 0-1 0 0,-1 0 1 0 0,1 0-1 0 0,4 3 1 0 0,-2-3-5 0 0,0 0 0 0 0,0 0 0 0 0,0-1-1 0 0,1 0 1 0 0,-1 1 0 0 0,0-2 0 0 0,1 1 0 0 0,0-1 0 0 0,7 2 0 0 0,8-2 8 0 0,0 0-1 0 0,0-1 1 0 0,1-2 0 0 0,28-4 0 0 0,-9-2-486 0 0,55-18-1 0 0,-52 14-1418 0 0,-18 5-205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 13215 0 0,'0'0'2055'0'0,"-2"0"-1371"0"0,-12-1-332 0 0,0 0 1 0 0,1 1-1 0 0,-1 0 1 0 0,0 1-1 0 0,0 1 0 0 0,0 0 1 0 0,-24 8-1 0 0,-4 3-295 0 0,-46 23 0 0 0,54-21-29 0 0,0 1 0 0 0,2 2 0 0 0,0 1-1 0 0,1 2 1 0 0,-29 24 0 0 0,57-41 45 0 0,-1 0 1 0 0,0 0-1 0 0,1 0 0 0 0,-1 0 1 0 0,1 0-1 0 0,0 1 0 0 0,-3 8 1 0 0,5-12-50 0 0,1 0 0 0 0,-1 0 0 0 0,1 0 1 0 0,-1 0-1 0 0,1 0 0 0 0,0 1 1 0 0,-1-1-1 0 0,1 0 0 0 0,0 0 1 0 0,0 0-1 0 0,0 0 0 0 0,0 1 0 0 0,0-1 1 0 0,0 0-1 0 0,0 0 0 0 0,1 0 1 0 0,-1 0-1 0 0,0 0 0 0 0,1 1 0 0 0,-1-1 1 0 0,1 0-1 0 0,-1 0 0 0 0,1 0 1 0 0,-1 0-1 0 0,1 0 0 0 0,0 0 0 0 0,-1 0 1 0 0,1 0-1 0 0,0-1 0 0 0,0 1 1 0 0,0 0-1 0 0,0 0 0 0 0,0-1 0 0 0,0 1 1 0 0,0 0-1 0 0,0-1 0 0 0,0 1 1 0 0,0-1-1 0 0,0 1 0 0 0,2 0 1 0 0,6 1 23 0 0,-1 0 1 0 0,1 0 0 0 0,0-1 0 0 0,0 0 0 0 0,0-1 0 0 0,0 0 0 0 0,0 0 0 0 0,16-3 0 0 0,-5 0-17 0 0,1-2 1 0 0,32-11 0 0 0,-24 6-33 0 0,-1-2 0 0 0,-1-1 0 0 0,0 0 0 0 0,36-27 0 0 0,-25 8-13 0 0,-37 31-54 0 0,-3 2-17 0 0,1 0 76 0 0,-1 0 1 0 0,0 0 0 0 0,1 0 0 0 0,-1 0-1 0 0,1 1 1 0 0,0-1 0 0 0,-3 3-1 0 0,0 0-5 0 0,-7 6 5 0 0,1 0 1 0 0,0 0-1 0 0,1 1 0 0 0,0 0 1 0 0,1 0-1 0 0,0 1 0 0 0,1 1 0 0 0,0-1 1 0 0,-7 19-1 0 0,14-30-20 0 0,-1 1 0 0 0,1-1 0 0 0,-1 0 0 0 0,1 1-1 0 0,0-1 1 0 0,0 1 0 0 0,0-1 0 0 0,-1 1 0 0 0,1-1 0 0 0,1 1 0 0 0,-1-1 0 0 0,0 1 0 0 0,0-1 0 0 0,0 1 0 0 0,1-1 0 0 0,-1 0-1 0 0,2 3 1 0 0,-2-3-81 0 0,1-1 0 0 0,0 1 0 0 0,0 0 0 0 0,-1 0 0 0 0,1-1 0 0 0,0 1 0 0 0,0-1 0 0 0,0 1 0 0 0,0-1 0 0 0,0 1 0 0 0,0-1 0 0 0,0 1-1 0 0,0-1 1 0 0,0 0 0 0 0,0 1 0 0 0,0-1 0 0 0,0 0 0 0 0,0 0 0 0 0,0 0 0 0 0,0 0 0 0 0,1 0 0 0 0,-1 0 0 0 0,0 0 0 0 0,0 0 0 0 0,2-1 0 0 0,16-3-6277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2759 0 0,'-1'2'10526'0'0,"-26"61"-5074"0"0,-21 30-3793 0 0,1-1-882 0 0,-13 40-316 0 0,-66 124-61 0 0,84-186-341 0 0,-85 106-1 0 0,117-164-455 0 0,1 1 0 0 0,0 0-1 0 0,-8 14 1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7367 0 0,'0'0'13515'0'0,"1"2"-13026"0"0,0 1-399 0 0,0 0-1 0 0,0 0 1 0 0,-1 0 0 0 0,1 0-1 0 0,-1 1 1 0 0,0-1-1 0 0,1 0 1 0 0,-1 0 0 0 0,-1 1-1 0 0,1-1 1 0 0,0 0-1 0 0,-1 0 1 0 0,0 0-1 0 0,0 1 1 0 0,1-1 0 0 0,-2 0-1 0 0,-2 5 1 0 0,-3 8 177 0 0,-2-1 0 0 0,-11 16 0 0 0,10-16-69 0 0,-14 22-11 0 0,1-4-282 0 0,2 2 0 0 0,-25 55-1 0 0,45-89-125 0 0,11-7-3910 0 0,-7 3 2982 0 0,13-9-5699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15087 0 0,'0'0'2368'0'0,"0"2"-1982"0"0,0 7-164 0 0,-1 0 0 0 0,-1-1 0 0 0,1 1 0 0 0,-1 0 0 0 0,-1-1 0 0 0,-4 10 0 0 0,-25 53 514 0 0,23-54-593 0 0,-109 214 843 0 0,-19 39-553 0 0,110-213-423 0 0,-69 134 54 0 0,75-163-18 0 0,16-21-392 0 0,0 0 0 0 0,-9 14 0 0 0,14-46-486 0 0,4 11 602 0 0,0 0 0 0 0,1 0 0 0 0,9-19 0 0 0,-2 7 102 0 0,5-13 104 0 0,1 2 0 0 0,2 0 0 0 0,2 1 0 0 0,40-51 0 0 0,-57 80 23 0 0,1 1 0 0 0,0-1-1 0 0,1 1 1 0 0,-1 0 0 0 0,1 1-1 0 0,1 0 1 0 0,-1 0 0 0 0,9-5 0 0 0,-12 8 17 0 0,0 1 1 0 0,-1-1 0 0 0,1 1-1 0 0,0 0 1 0 0,0 0 0 0 0,0 0-1 0 0,-1 1 1 0 0,1-1 0 0 0,0 1-1 0 0,0 0 1 0 0,0 0 0 0 0,0 0-1 0 0,0 0 1 0 0,0 1 0 0 0,0 0-1 0 0,0 0 1 0 0,0 0 0 0 0,-1 0-1 0 0,1 1 1 0 0,4 1 0 0 0,1 2 117 0 0,0 0 0 0 0,0 1 0 0 0,-1 0 0 0 0,0 0 0 0 0,0 1 0 0 0,7 8 0 0 0,-11-10-56 0 0,0 0 0 0 0,0 0 0 0 0,0 1 0 0 0,-1-1 1 0 0,0 1-1 0 0,0 0 0 0 0,0 0 0 0 0,-1 0 0 0 0,0 1 0 0 0,2 9 0 0 0,-2-6 85 0 0,-1-1 0 0 0,0 1 0 0 0,-1 0-1 0 0,0-1 1 0 0,0 1 0 0 0,-1-1 0 0 0,0 1 0 0 0,-1-1-1 0 0,0 1 1 0 0,-1-1 0 0 0,0 0 0 0 0,-5 11 0 0 0,5-12-93 0 0,-1-1 0 0 0,0 0 0 0 0,-1 0 0 0 0,0-1 0 0 0,0 1 0 0 0,0-1 0 0 0,-1 0 0 0 0,0-1 0 0 0,0 1 1 0 0,0-1-1 0 0,0 0 0 0 0,-1 0 0 0 0,0-1 0 0 0,-13 6 0 0 0,0-2-39 0 0,-1 0 0 0 0,0-2 1 0 0,-1 0-1 0 0,-39 4 0 0 0,46-8-146 0 0,-1-1-1 0 0,0-1 1 0 0,0 0 0 0 0,0-2-1 0 0,0 1 1 0 0,0-2 0 0 0,-22-6-1 0 0,31 7-83 0 0,0-1-1 0 0,0 0 1 0 0,1 0-1 0 0,-9-7 0 0 0,12 9-6 0 0,1-1 0 0 0,-1 0-1 0 0,1 1 1 0 0,0-1 0 0 0,-1-1-1 0 0,1 1 1 0 0,0 0 0 0 0,1 0-1 0 0,-1-1 1 0 0,0 1 0 0 0,1-1-1 0 0,-1 0 1 0 0,-1-4 0 0 0,1-6-1005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113 396 1839 0 0,'-1'2'134'0'0,"-1"2"999"0"0,0 0 1 0 0,-1 0 0 0 0,0 0 0 0 0,1 0-1 0 0,-1-1 1 0 0,-1 1 0 0 0,1-1-1 0 0,-1 0 1 0 0,1 0 0 0 0,-1 0-1 0 0,0 0 1 0 0,0-1 0 0 0,0 0 0 0 0,-6 3-1 0 0,-22 5 1168 0 0,31-10-2231 0 0,0 0 0 0 0,0 0 0 0 0,1 1-1 0 0,-1-1 1 0 0,0 0 0 0 0,0 0 0 0 0,0-1 0 0 0,1 1-1 0 0,-1 0 1 0 0,0 0 0 0 0,0 0 0 0 0,1-1 0 0 0,-1 1-1 0 0,0 0 1 0 0,0 0 0 0 0,1-1 0 0 0,-1 1 0 0 0,0-1-1 0 0,1 1 1 0 0,-1-1 0 0 0,0 1 0 0 0,1-1 0 0 0,-1 1-1 0 0,1-1 1 0 0,-1 0 0 0 0,1 1 0 0 0,-1-1 0 0 0,1 0-1 0 0,0 1 1 0 0,-1-1 0 0 0,1 0 0 0 0,0 0 0 0 0,-1 1-1 0 0,1-1 1 0 0,0 0 0 0 0,0 0 0 0 0,-1-1 0 0 0,1-1 63 0 0,-1 0 0 0 0,1 0 1 0 0,0-1-1 0 0,0 1 1 0 0,0 0-1 0 0,0 0 1 0 0,1-6-1 0 0,3-2-40 0 0,-1 1 0 0 0,1-1 0 0 0,1 1-1 0 0,0 0 1 0 0,0 0 0 0 0,12-16 0 0 0,48-51 528 0 0,-49 58-580 0 0,11-12-92 0 0,66-71-362 0 0,-81 91-300 0 0,1 1 0 0 0,-1 0 0 0 0,2 1 0 0 0,-1 1 0 0 0,1 0 1 0 0,0 0-1 0 0,1 2 0 0 0,0-1 0 0 0,24-5 0 0 0,-19 8-774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42 5527 0 0,'0'0'423'0'0,"4"-14"1313"0"0,-4 13-1407 0 0,0 0 0 0 0,1 1 1 0 0,-1-1-1 0 0,0 0 0 0 0,1 0 0 0 0,-1 1 0 0 0,0-1 0 0 0,0 0 1 0 0,0 0-1 0 0,0 1 0 0 0,0-1 0 0 0,0 0 0 0 0,0 0 0 0 0,0 1 0 0 0,0-1 1 0 0,0 0-1 0 0,0 0 0 0 0,0 1 0 0 0,-1-1 0 0 0,1 0 0 0 0,0 1 1 0 0,-1-1-1 0 0,1 0 0 0 0,0 1 0 0 0,-1-1 0 0 0,1 0 0 0 0,-1 1 1 0 0,0-2-1 0 0,0 2-215 0 0,0-1 1 0 0,-1 0-1 0 0,1 0 1 0 0,-1 1-1 0 0,1-1 1 0 0,-1 1 0 0 0,1 0-1 0 0,-1-1 1 0 0,1 1-1 0 0,-1 0 1 0 0,1 0-1 0 0,-1 0 1 0 0,1 0-1 0 0,-4 0 1 0 0,-4 1-40 0 0,0 1-1 0 0,0 0 1 0 0,1 0 0 0 0,-1 1 0 0 0,1 0-1 0 0,-16 8 1 0 0,10-4-9 0 0,1 1-1 0 0,1 0 1 0 0,-16 13-1 0 0,1 3 135 0 0,2 1 0 0 0,1 1 0 0 0,1 1 0 0 0,-31 50 0 0 0,51-72-148 0 0,0 1-1 0 0,0-1 0 0 0,1 1 1 0 0,0 0-1 0 0,0 0 1 0 0,-2 10-1 0 0,4-14 61 0 0,20 4 512 0 0,-13-5-535 0 0,0-1 0 0 0,0 0 0 0 0,0-1 0 0 0,0 0 0 0 0,-1 0 0 0 0,10-3-1 0 0,40-15 281 0 0,-21 3-319 0 0,50-31-1 0 0,-35 18-51 0 0,-38 22 2 0 0,-1-1 0 0 0,0 0 0 0 0,15-14 0 0 0,-26 22 0 0 0,0 0 0 0 0,0 0-1 0 0,1 0 1 0 0,-1 0 0 0 0,0 0 0 0 0,0 0-1 0 0,0 0 1 0 0,0 0 0 0 0,0 1-1 0 0,0-1 1 0 0,0 0 0 0 0,0 0 0 0 0,0 0-1 0 0,0 0 1 0 0,0 0 0 0 0,0 0 0 0 0,0 0-1 0 0,0 0 1 0 0,0 0 0 0 0,0 0-1 0 0,0 0 1 0 0,0 0 0 0 0,0 0 0 0 0,0 0-1 0 0,0 0 1 0 0,0 0 0 0 0,0 0 0 0 0,0 0-1 0 0,0 0 1 0 0,0 0 0 0 0,0 0 0 0 0,0 0-1 0 0,0 0 1 0 0,1 0 0 0 0,-1 0-1 0 0,0 0 1 0 0,-5 8-22 0 0,-6 9-10 0 0,1-3 40 0 0,0-1 5 0 0,1 1-1 0 0,-11 23 0 0 0,20-36-21 0 0,0-1 0 0 0,0 1 0 0 0,0-1-1 0 0,0 0 1 0 0,0 1 0 0 0,0-1-1 0 0,0 1 1 0 0,0-1 0 0 0,0 0-1 0 0,0 1 1 0 0,0-1 0 0 0,0 1-1 0 0,0-1 1 0 0,1 0 0 0 0,-1 1-1 0 0,0-1 1 0 0,0 0 0 0 0,0 1 0 0 0,1-1-1 0 0,-1 0 1 0 0,0 1 0 0 0,0-1-1 0 0,1 0 1 0 0,-1 0 0 0 0,0 1-1 0 0,1-1 1 0 0,8 6-1170 0 0,2-2-4053 0 0,4-4-1743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12895 0 0,'-11'40'8149'0'0,"-29"82"-7002"0"0,-92 175 743 0 0,94-226-1608 0 0,-3-2 0 0 0,-52 66 0 0 0,0-11-154 0 0,-58 74-163 0 0,142-188-392 0 0,-8 9 656 0 0,13-7-8976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60 126 5983 0 0,'-41'-10'1088'0'0,"23"8"14476"0"0,19 3-15144 0 0,12 2-194 0 0,0-1-1 0 0,0-1 1 0 0,1 0-1 0 0,-1 0 0 0 0,0-1 1 0 0,19-3-1 0 0,-3 1-99 0 0,65-6 38 0 0,177-40 0 0 0,-172 19-566 0 0,-1 0-521 0 0,-92 27 214 0 0,0 1 0 0 0,-1 1 0 0 0,1-1 0 0 0,8 1 0 0 0,0 1-6741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 14743 0 0,'0'0'1690'0'0,"2"11"548"0"0,-1-8-2015 0 0,1 0 1 0 0,0 0-1 0 0,0 0 0 0 0,0 0 0 0 0,0-1 1 0 0,0 1-1 0 0,0-1 0 0 0,1 0 0 0 0,-1 1 1 0 0,1-1-1 0 0,0 0 0 0 0,-1-1 0 0 0,1 1 0 0 0,0 0 1 0 0,0-1-1 0 0,0 1 0 0 0,1-1 0 0 0,-1 0 1 0 0,0 0-1 0 0,5 0 0 0 0,8 3 249 0 0,0-2 0 0 0,31 2 0 0 0,-30-4-427 0 0,0-1-1 0 0,0-1 1 0 0,0 0-1 0 0,0-1 1 0 0,0-1 0 0 0,27-10-1 0 0,-34 11-44 0 0,-7 2 0 0 0,0 0 0 0 0,0 0 0 0 0,0-1 0 0 0,0 1 0 0 0,0-1 0 0 0,0 1 0 0 0,0-1 0 0 0,-1 0 0 0 0,4-2 0 0 0,-1-2-16 0 0,-4 6 11 0 0,-1 0 0 0 0,0-1 0 0 0,1 1 0 0 0,-1 0 0 0 0,0-1 0 0 0,0 1 0 0 0,1-1 0 0 0,-1 1 0 0 0,0-1 0 0 0,0 1 0 0 0,0 0 0 0 0,0-1 0 0 0,1 1 0 0 0,-1-1 0 0 0,0 1 0 0 0,0-1 0 0 0,0 1 0 0 0,0-1 0 0 0,0 1 0 0 0,0-1 0 0 0,0 1 0 0 0,0-1 0 0 0,-1 1 0 0 0,1-1 0 0 0,0 1 0 0 0,0-1 0 0 0,0 1 0 0 0,0 0 0 0 0,-1-1 0 0 0,1 1 0 0 0,0-1 0 0 0,0 1 0 0 0,-1-1 0 0 0,1 1 0 0 0,-1-1 0 0 0,0 0-10 0 0,0 0-1 0 0,0 0 0 0 0,0 0 1 0 0,0 0-1 0 0,0 1 0 0 0,0-1 1 0 0,0 0-1 0 0,-1 1 0 0 0,1-1 1 0 0,-2 0-1 0 0,-2 0-17 0 0,1 0 1 0 0,-1 1-1 0 0,1 0 0 0 0,-1 0 1 0 0,0 0-1 0 0,1 1 0 0 0,-1 0 1 0 0,1 0-1 0 0,-1 0 0 0 0,-4 2 1 0 0,-7 2-57 0 0,-21 12 1 0 0,6-2 79 0 0,0 2 0 0 0,2 2 0 0 0,0 0 0 0 0,1 2 0 0 0,0 1 0 0 0,2 1 0 0 0,-42 49 0 0 0,63-65 12 0 0,0 0 0 0 0,0 0 1 0 0,1 0-1 0 0,-1 0 0 0 0,-3 12 0 0 0,7-17-6 0 0,0 1 1 0 0,1-1-1 0 0,-1 0 0 0 0,1 0 0 0 0,-1 0 1 0 0,1 0-1 0 0,0 1 0 0 0,0-1 0 0 0,0 0 1 0 0,0 0-1 0 0,1 4 0 0 0,-1-5-7 0 0,1 0 0 0 0,0 1-1 0 0,-1-1 1 0 0,1 0-1 0 0,0 0 1 0 0,-1 0 0 0 0,1 1-1 0 0,0-1 1 0 0,0 0 0 0 0,0 0-1 0 0,0 0 1 0 0,0 0-1 0 0,0 0 1 0 0,0-1 0 0 0,0 1-1 0 0,0 0 1 0 0,1 0 0 0 0,-1-1-1 0 0,3 2 1 0 0,1 0-501 0 0,1-1 0 0 0,0 1 0 0 0,0-1 1 0 0,0 0-1 0 0,0 0 0 0 0,0-1 0 0 0,10 0 0 0 0,9-1-6773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9671 0 0,'1'-2'440'0'0,"26"-41"125"0"0,-15 23 9458 0 0,-12 20-9902 0 0,1 1-1 0 0,0-1 1 0 0,0 0 0 0 0,-1 0-1 0 0,1 1 1 0 0,0-1-1 0 0,0 0 1 0 0,-1 1 0 0 0,1-1-1 0 0,-1 1 1 0 0,1-1 0 0 0,1 2-1 0 0,0 5-19 0 0,1 0-1 0 0,-1 0 0 0 0,0 1 1 0 0,0-1-1 0 0,-1 0 1 0 0,0 1-1 0 0,0 0 0 0 0,-1 9 1 0 0,-6 66 593 0 0,4-63-533 0 0,-3 18 46 0 0,1-3 10 0 0,1 0-1 0 0,1 0 1 0 0,5 55-1 0 0,-3-89-186 0 0,0-1-1 0 0,0 1 1 0 0,0-1-1 0 0,0 1 1 0 0,0-1-1 0 0,0 1 1 0 0,0-1-1 0 0,0 0 1 0 0,0 1-1 0 0,0-1 1 0 0,1 1 0 0 0,-1-1-1 0 0,0 1 1 0 0,0-1-1 0 0,0 0 1 0 0,1 1-1 0 0,-1-1 1 0 0,0 1-1 0 0,1-1 1 0 0,-1 0-1 0 0,0 1 1 0 0,1-1-1 0 0,7-4 877 0 0,-2 0-983 0 0,-2 1 127 0 0,0-1 0 0 0,0 1 0 0 0,0-1 1 0 0,-1 0-1 0 0,0-1 0 0 0,0 1 0 0 0,0-1 0 0 0,0 1 0 0 0,-1-1 0 0 0,1 0 0 0 0,1-5 1 0 0,10-18 98 0 0,11-14-22 0 0,2 2 1 0 0,47-54-1 0 0,-38 57-591 0 0,59-47 0 0 0,49-23-3216 0 0,-103 78 2011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8287 0 0,'0'0'639'0'0,"0"1"-415"0"0,1 4-1878 0 0,9 14 17374 0 0,0-26-14466 0 0,-9 5-1200 0 0,0 1 0 0 0,1-1 0 0 0,-1 0 0 0 0,0 0 0 0 0,0 0 0 0 0,0 0 0 0 0,-1 0-1 0 0,1 0 1 0 0,0 0 0 0 0,-1 0 0 0 0,1 0 0 0 0,-1-1 0 0 0,0 1 0 0 0,1 0 0 0 0,-1-4 0 0 0,-5-37 192 0 0,1 22-165 0 0,3 11-112 0 0,1 0-1 0 0,0 0 0 0 0,0 1 0 0 0,1-1 0 0 0,0 0 0 0 0,1 0 0 0 0,0 0 1 0 0,0 0-1 0 0,1 1 0 0 0,0-1 0 0 0,1 1 0 0 0,0 0 0 0 0,0 0 0 0 0,1 1 0 0 0,0-1 1 0 0,1 1-1 0 0,0 0 0 0 0,0 0 0 0 0,15-13 0 0 0,-11 11-15 0 0,0 1 0 0 0,1 0-1 0 0,0 1 1 0 0,1 1 0 0 0,-1-1-1 0 0,1 2 1 0 0,1 0 0 0 0,-1 0 0 0 0,1 1-1 0 0,0 1 1 0 0,1 0 0 0 0,-1 0 0 0 0,1 2-1 0 0,-1-1 1 0 0,1 2 0 0 0,0 0-1 0 0,-1 1 1 0 0,1 0 0 0 0,0 1 0 0 0,0 0-1 0 0,18 5 1 0 0,-24-4 94 0 0,0-1-1 0 0,0 2 1 0 0,0-1 0 0 0,0 1-1 0 0,-1 0 1 0 0,1 1 0 0 0,10 6-1 0 0,-15-8-22 0 0,0 1 0 0 0,-1-1 0 0 0,1 1 0 0 0,-1-1 0 0 0,1 1 0 0 0,-1 0 0 0 0,0 0-1 0 0,0 0 1 0 0,0 0 0 0 0,0 0 0 0 0,-1 0 0 0 0,1 1 0 0 0,-1-1 0 0 0,0 0-1 0 0,0 1 1 0 0,0 0 0 0 0,0-1 0 0 0,-1 1 0 0 0,1 5 0 0 0,-1 4 71 0 0,-1 0 0 0 0,0 1 1 0 0,-1-1-1 0 0,0 0 0 0 0,-1-1 0 0 0,0 1 1 0 0,-1 0-1 0 0,-1-1 0 0 0,0 0 0 0 0,-8 15 1 0 0,5-13-77 0 0,0-1 0 0 0,-1 1 0 0 0,-1-1 0 0 0,0-1 0 0 0,-1 1 0 0 0,0-2 0 0 0,-26 20 0 0 0,29-24-9 0 0,-1-2 1 0 0,0 1-1 0 0,0-1 1 0 0,-1-1-1 0 0,0 0 1 0 0,-17 5-1 0 0,20-7-28 0 0,0-1 1 0 0,0 0-1 0 0,0 0 0 0 0,0 0 1 0 0,0-1-1 0 0,0 0 0 0 0,0-1 1 0 0,0 1-1 0 0,0-1 0 0 0,-12-4 0 0 0,-10-3-311 0 0,11 3-342 0 0,-34-15 0 0 0,46 18 345 0 0,1-1-1 0 0,0 0 1 0 0,0 0-1 0 0,1 0 1 0 0,-1-1-1 0 0,1 1 1 0 0,-1-1-1 0 0,1 0 1 0 0,1-1-1 0 0,-7-8 1 0 0,4 1-1097 0 0,4-2-37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0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14511 0 0,'0'0'2248'0'0,"-2"2"-1894"0"0,-12 8-89 0 0,1 0 0 0 0,0 1 1 0 0,1 1-1 0 0,0 0 1 0 0,0 1-1 0 0,-9 15 0 0 0,2-5 98 0 0,-261 338 3232 0 0,245-306-3331 0 0,3 1 0 0 0,-27 64-1 0 0,50-96-177 0 0,1 1 1 0 0,1 0-1 0 0,-6 47 0 0 0,6-32-47 0 0,5-31-39 0 0,-1-2 0 0 0,-1-2-43 0 0,3-4-174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51 10943 0 0,'3'-8'1164'0'0,"-4"1"-511"0"0,-1 1-1 0 0,1 0 0 0 0,-1 0 0 0 0,-5-9 1391 0 0,7 15-1962 0 0,-1-1 0 0 0,0 1 0 0 0,1 0 1 0 0,-1 0-1 0 0,1-1 0 0 0,-1 1 0 0 0,0 0 0 0 0,1 0 0 0 0,-1 0 0 0 0,0 0 0 0 0,1 0 0 0 0,-1 0 0 0 0,0 0 0 0 0,1 0 0 0 0,-1 0 0 0 0,0 0 0 0 0,1 0 0 0 0,-1 0 0 0 0,0 1 1 0 0,-2 0 11 0 0,1 1 1 0 0,-1 0 0 0 0,1-1 0 0 0,0 1-1 0 0,0 0 1 0 0,0 0 0 0 0,0 0 0 0 0,0 1 0 0 0,0-1-1 0 0,0 0 1 0 0,-1 4 0 0 0,-17 32 320 0 0,14-23-231 0 0,-90 211 1535 0 0,57-127-1553 0 0,-57 103 0 0 0,89-189-165 0 0,-159 256 0 0 0,-13 7-2573 0 0,159-239 738 0 0,20-35 1063 0 0,11-7-5576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101 110 14655 0 0,'0'0'1328'0'0,"1"1"-1090"0"0,0 2-136 0 0,0 0 1 0 0,0-1 0 0 0,0 1-1 0 0,1-1 1 0 0,-1 0 0 0 0,1 1 0 0 0,0-1-1 0 0,0 0 1 0 0,-1 0 0 0 0,1 0 0 0 0,1 0-1 0 0,-1 0 1 0 0,4 2 0 0 0,-1-1 119 0 0,0 0 0 0 0,1-1 0 0 0,-1 0 0 0 0,0 0 0 0 0,1 0 0 0 0,7 1 0 0 0,2 0 169 0 0,0-2-1 0 0,0 0 1 0 0,0 0-1 0 0,22-3 1 0 0,0-2 149 0 0,57-12 1 0 0,-81 13-559 0 0,-1-1 0 0 0,1 0-1 0 0,-1-1 1 0 0,0 0 0 0 0,0-1 0 0 0,-1 0 0 0 0,0-1-1 0 0,12-9 1 0 0,-21 14-37 0 0,-1 1 0 0 0,1 0 0 0 0,0-1 0 0 0,-1 0 0 0 0,0 1-1 0 0,1-1 1 0 0,-1 0 0 0 0,0 0 0 0 0,0 1 0 0 0,0-1 0 0 0,0 0 0 0 0,0 0 0 0 0,0 0 0 0 0,-1 0-1 0 0,1-1 1 0 0,-1 1 0 0 0,0 0 0 0 0,1 0 0 0 0,-1 0 0 0 0,0 0 0 0 0,0 0 0 0 0,0-1-1 0 0,0 1 1 0 0,-1 0 0 0 0,1 0 0 0 0,-1 0 0 0 0,1 0 0 0 0,-1 0 0 0 0,0 0 0 0 0,1 0 0 0 0,-1 0-1 0 0,0 0 1 0 0,0 0 0 0 0,-1 0 0 0 0,1 0 0 0 0,0 1 0 0 0,-1-1 0 0 0,1 1 0 0 0,-1-1-1 0 0,1 1 1 0 0,-1-1 0 0 0,0 1 0 0 0,1 0 0 0 0,-1 0 0 0 0,0 0 0 0 0,0 0 0 0 0,0 0 0 0 0,0 0-1 0 0,0 0 1 0 0,0 0 0 0 0,0 1 0 0 0,0-1 0 0 0,-1 1 0 0 0,1 0 0 0 0,-3 0 0 0 0,-11 0-70 0 0,0 2 0 0 0,0 0 0 0 0,0 1 0 0 0,0 0 0 0 0,1 2 0 0 0,0 0 1 0 0,-26 11-1 0 0,3 3 72 0 0,-60 40 1 0 0,76-44 179 0 0,1 1 1 0 0,0 2-1 0 0,-24 25 1 0 0,32-29 79 0 0,0 0 1 0 0,2 2-1 0 0,0-1 0 0 0,0 1 1 0 0,-11 26-1 0 0,19-36-146 0 0,1-1-1 0 0,0 1 1 0 0,0-1-1 0 0,1 1 1 0 0,0 0 0 0 0,0 0-1 0 0,0 0 1 0 0,0 0-1 0 0,1 0 1 0 0,0-1-1 0 0,1 8 1 0 0,0-10-55 0 0,-1 0 1 0 0,1 0-1 0 0,0 0 1 0 0,0 0-1 0 0,0 0 0 0 0,0-1 1 0 0,1 1-1 0 0,-1 0 1 0 0,1 0-1 0 0,0-1 1 0 0,0 1-1 0 0,0-1 1 0 0,0 0-1 0 0,0 1 0 0 0,0-1 1 0 0,1 0-1 0 0,-1 0 1 0 0,1-1-1 0 0,-1 1 1 0 0,1 0-1 0 0,0-1 0 0 0,4 2 1 0 0,-2-1-164 0 0,0 0 1 0 0,0-1-1 0 0,0 0 1 0 0,0 0-1 0 0,0 0 0 0 0,10 0 1 0 0,16-3-4592 0 0,2-2-1563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58 362 5527 0 0,'-9'3'568'0'0,"-8"3"-67"0"0,-9 2 9594 0 0,26-8-10039 0 0,0 0-1 0 0,0 0 1 0 0,0 0-1 0 0,0 0 1 0 0,-1 0-1 0 0,1 1 1 0 0,0-1-1 0 0,0 0 1 0 0,0 0-1 0 0,0 0 1 0 0,0 0-1 0 0,-1 0 1 0 0,1 0-1 0 0,0 0 1 0 0,0 0 0 0 0,0 0-1 0 0,0 0 1 0 0,0 0-1 0 0,0 0 1 0 0,-1 0-1 0 0,1 0 1 0 0,0 0-1 0 0,0 0 1 0 0,0 0-1 0 0,0 0 1 0 0,0-1-1 0 0,-1 1 1 0 0,1 0-1 0 0,0 0 1 0 0,0 0-1 0 0,0 0 1 0 0,0 0-1 0 0,0 0 1 0 0,0 0-1 0 0,0 0 1 0 0,0 0-1 0 0,-1 0 1 0 0,1-1-1 0 0,0 1 1 0 0,0 0-1 0 0,0 0 1 0 0,0 0-1 0 0,0 0 1 0 0,0 0-1 0 0,0 0 1 0 0,0-1-1 0 0,0 1 1 0 0,0 0 0 0 0,0 0-1 0 0,0 0 1 0 0,0 0-1 0 0,0 0 1 0 0,0-1-1 0 0,1-7 529 0 0,7-7-393 0 0,1 0 0 0 0,0 0 0 0 0,2 1 1 0 0,-1 0-1 0 0,15-14 0 0 0,-10 10-188 0 0,21-20-3 0 0,2 1 0 0 0,69-53 0 0 0,-91 77 2 0 0,1 1 0 0 0,0 1 0 0 0,0 0 0 0 0,1 2 0 0 0,36-15 0 0 0,-51 23 32 0 0,1 0 0 0 0,0 1 0 0 0,-1-1 0 0 0,1 1 1 0 0,-1 0-1 0 0,1 0 0 0 0,0 0 0 0 0,4 1 0 0 0,-6-1 207 0 0,2 14 236 0 0,-3-8-405 0 0,0 0 0 0 0,-1 0 0 0 0,1 0 0 0 0,-2 1 0 0 0,1-1 0 0 0,-1 0 0 0 0,0 0 0 0 0,0 0 0 0 0,0 0 0 0 0,-1 0 0 0 0,-5 11-1 0 0,-3 4 119 0 0,-22 36 0 0 0,28-50-166 0 0,-12 18 180 0 0,-23 53-1 0 0,35-65-586 0 0,-1-1 1 0 0,2 1-1 0 0,-1-1 1 0 0,2 1-1 0 0,0 0 1 0 0,-1 24 0 0 0,3-34-2021 0 0,3 5-4652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798 126 9671 0 0,'7'-7'907'0'0,"-1"0"0"0"0,0 0-1 0 0,0-1 1 0 0,-1 0-1 0 0,8-13 1 0 0,-12 19-543 0 0,0-1-1 0 0,0 1 1 0 0,0-1-1 0 0,-1 1 1 0 0,1-1 0 0 0,0 0-1 0 0,-1 1 1 0 0,0-1-1 0 0,0 0 1 0 0,0-5 0 0 0,0 7-288 0 0,0-1 1 0 0,-1 1-1 0 0,1-1 1 0 0,-1 0-1 0 0,1 1 1 0 0,-1-1 0 0 0,0 1-1 0 0,0 0 1 0 0,0-1-1 0 0,0 1 1 0 0,0 0-1 0 0,0-1 1 0 0,0 1-1 0 0,0 0 1 0 0,0 0 0 0 0,0 0-1 0 0,-1 0 1 0 0,1 0-1 0 0,-3-1 1 0 0,2 0-44 0 0,-1 1-1 0 0,0 0 1 0 0,0 1 0 0 0,0-1 0 0 0,1 0-1 0 0,-1 1 1 0 0,0-1 0 0 0,0 1 0 0 0,0 0-1 0 0,0 0 1 0 0,0 0 0 0 0,0 1-1 0 0,0-1 1 0 0,0 1 0 0 0,0-1 0 0 0,0 1-1 0 0,0 0 1 0 0,-2 1 0 0 0,-5 2-34 0 0,2 0 0 0 0,-1 1 0 0 0,0-1 0 0 0,-8 8 0 0 0,-18 14-35 0 0,2 2 0 0 0,1 1 0 0 0,1 2 0 0 0,2 1 0 0 0,1 1 0 0 0,-25 38 0 0 0,46-61 36 0 0,4-6 0 0 0,0 0 0 0 0,0 1 0 0 0,0-1 0 0 0,0 1 0 0 0,1 0 0 0 0,-4 9 0 0 0,6-3 0 0 0,1-10 0 0 0,-1 0 0 0 0,1-1 0 0 0,-1 1 0 0 0,1 0 0 0 0,0-1 0 0 0,-1 1 0 0 0,1-1 0 0 0,0 1 0 0 0,0-1 0 0 0,-1 0 0 0 0,1 1 0 0 0,0-1 0 0 0,0 0 0 0 0,0 1 0 0 0,-1-1 0 0 0,1 0 0 0 0,0 0 0 0 0,0 0 0 0 0,0 0 0 0 0,0 1 0 0 0,0-1 0 0 0,0 0 0 0 0,-1-1 0 0 0,1 1 0 0 0,0 0 0 0 0,0 0 0 0 0,1 0 0 0 0,24-9 0 0 0,-10 1-1 0 0,1-1 0 0 0,-2-1 0 0 0,1 0-1 0 0,-1-2 1 0 0,-1 0 0 0 0,0 0 0 0 0,0-1-1 0 0,-2-1 1 0 0,1 0 0 0 0,16-25 0 0 0,-18 18-79 0 0,-10 20 11 0 0,-3 1-345 0 0,-7 5 361 0 0,1 0-1 0 0,0 0 1 0 0,0 1-1 0 0,0 0 1 0 0,1 0-1 0 0,-1 0 1 0 0,2 1 0 0 0,-1 0-1 0 0,1 1 1 0 0,0 0-1 0 0,-6 10 1 0 0,-5 10 170 0 0,2 1 0 0 0,-13 31 1 0 0,-79 221 251 0 0,66-169-286 0 0,17-52 128 0 0,-2-2 1 0 0,-3-1-1 0 0,-2-1 1 0 0,-44 59-1 0 0,66-103-129 0 0,-56 74 608 0 0,55-76-429 0 0,1 0-1 0 0,-2 0 1 0 0,1-1 0 0 0,-1 0-1 0 0,-19 11 1 0 0,29-19-240 0 0,0-1-1 0 0,0 1 1 0 0,0-1-1 0 0,0 1 1 0 0,0-1-1 0 0,0 1 1 0 0,0-1 0 0 0,0 0-1 0 0,0 0 1 0 0,-1 1-1 0 0,1-1 1 0 0,0 0-1 0 0,0 0 1 0 0,0 0-1 0 0,0 0 1 0 0,0 0 0 0 0,0 0-1 0 0,0-1 1 0 0,0 1-1 0 0,-1 0 1 0 0,1-1-1 0 0,0 1 1 0 0,-1-1-1 0 0,1 0-27 0 0,0 0 0 0 0,0 1 0 0 0,0-1 0 0 0,1 0 0 0 0,-1 0-1 0 0,0 0 1 0 0,0 0 0 0 0,1 0 0 0 0,-1-1 0 0 0,1 1 0 0 0,-1 0 0 0 0,1 0-1 0 0,-1 0 1 0 0,1 0 0 0 0,0-1 0 0 0,-1 1 0 0 0,1 0 0 0 0,0 0 0 0 0,0-1-1 0 0,0 1 1 0 0,0-2 0 0 0,1-7-555 0 0,0 1 1 0 0,1-1-1 0 0,0 1 0 0 0,0-1 0 0 0,1 1 1 0 0,4-10-1 0 0,-6 17 293 0 0,13-35-7142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 14279 0 0,'-3'-2'176'0'0,"0"1"-1"0"0,0 0 0 0 0,-1 0 0 0 0,1 1 0 0 0,-1-1 1 0 0,1 1-1 0 0,0-1 0 0 0,-1 1 0 0 0,1 0 1 0 0,-1 1-1 0 0,1-1 0 0 0,-1 0 0 0 0,1 1 1 0 0,0 0-1 0 0,-5 1 0 0 0,3 1 115 0 0,0-1-1 0 0,-1 1 1 0 0,1 0-1 0 0,1 0 1 0 0,-1 0-1 0 0,0 1 1 0 0,1 0-1 0 0,-6 6 1 0 0,-3 5 81 0 0,1 1 0 0 0,0 0-1 0 0,2 1 1 0 0,-12 22 0 0 0,4 1-102 0 0,0 0 0 0 0,-14 52-1 0 0,-15 89 220 0 0,-6 17-299 0 0,26-115-228 0 0,-41 85-1 0 0,55-139 0 0 0,-2-1 0 0 0,-1-1 0 0 0,-2 0-1 0 0,0-1 1 0 0,-2-1 0 0 0,-32 32 0 0 0,43-49-165 0 0,1-1 0 0 0,-16 10 0 0 0,-7 0-3107 0 0,20-12-3564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15551 0 0,'0'0'1408'0'0,"7"-5"-1068"0"0,-3 3-173 0 0,1 0 0 0 0,-1 0-1 0 0,1 1 1 0 0,-1-1-1 0 0,1 1 1 0 0,0 0 0 0 0,0 1-1 0 0,-1-1 1 0 0,9 1 0 0 0,48 4 1299 0 0,-45-2-1003 0 0,18 3 710 0 0,64 18 0 0 0,-67-14-970 0 0,0-2 0 0 0,49 6 0 0 0,-67-13-366 0 0,-1 0-1 0 0,0-1 1 0 0,1 0 0 0 0,-1-1 0 0 0,0 0 0 0 0,17-6 0 0 0,-9 1-651 0 0,-1 0 0 0 0,0-1 0 0 0,19-13 1 0 0,-1-1-889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11519 0 0,'-58'91'2253'0'0,"-11"20"1881"0"0,16-20-2032 0 0,-202 388 1608 0 0,208-369-3404 0 0,-49 101-315 0 0,65-162-583 0 0,30-47 423 0 0,1-6-62 0 0,1 0 198 0 0,-1 0 0 0 0,1 0 0 0 0,0 1 0 0 0,0-1 0 0 0,0 0 0 0 0,1 1 0 0 0,2-6 0 0 0,18-27-67 0 0,-13 22 44 0 0,4-6-31 0 0,1 0-1 0 0,1 1 0 0 0,1 0 1 0 0,1 2-1 0 0,0 0 1 0 0,1 1-1 0 0,1 0 1 0 0,1 2-1 0 0,0 0 1 0 0,0 1-1 0 0,28-12 1 0 0,-40 22 164 0 0,1-1 0 0 0,0 1 1 0 0,-1 1-1 0 0,19-3 0 0 0,-25 4-13 0 0,0 1-1 0 0,1 0 0 0 0,-1 0 0 0 0,0 0 0 0 0,0 0 1 0 0,0 0-1 0 0,0 0 0 0 0,0 1 0 0 0,0-1 0 0 0,0 1 0 0 0,0-1 1 0 0,0 1-1 0 0,0 0 0 0 0,0 0 0 0 0,-1 0 0 0 0,1 0 1 0 0,0 0-1 0 0,0 0 0 0 0,-1 0 0 0 0,1 1 0 0 0,-1-1 0 0 0,1 1 1 0 0,-1-1-1 0 0,1 1 0 0 0,-1 0 0 0 0,0-1 0 0 0,2 5 0 0 0,0 1 29 0 0,0 0 0 0 0,-1 0 0 0 0,0 1-1 0 0,0-1 1 0 0,-1 1 0 0 0,0 0 0 0 0,0 11-1 0 0,-5 56 234 0 0,0-10-225 0 0,-1 12-1744 0 0,5-76 1100 0 0,0 1 0 0 0,0-1 0 0 0,1 1 0 0 0,-1-1 0 0 0,0 1 0 0 0,1-1 0 0 0,-1 1 0 0 0,1-1 0 0 0,0 1 0 0 0,0-1 0 0 0,1 2 0 0 0,-1-1-948 0 0,6 7-5072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298 105 1375 0 0,'0'0'10438'0'0,"-7"4"-8256"0"0,-53 31 2352 0 0,44-24-4122 0 0,0 0-1 0 0,0 1 1 0 0,-17 17-1 0 0,-11 13-251 0 0,25-26 5 0 0,1 2 1 0 0,1 0-1 0 0,-24 31 1 0 0,40-47-115 0 0,0 0 0 0 0,-1 0 1 0 0,1 0-1 0 0,0 0 0 0 0,0 1 1 0 0,0-1-1 0 0,1 0 0 0 0,-1 0 1 0 0,0 1-1 0 0,1-1 0 0 0,0 0 1 0 0,-1 1-1 0 0,1-1 0 0 0,0 0 1 0 0,0 1-1 0 0,0-1 0 0 0,1 0 1 0 0,-1 1-1 0 0,1-1 0 0 0,-1 0 1 0 0,1 1-1 0 0,-1-1 1 0 0,1 0-1 0 0,0 0 0 0 0,0 0 1 0 0,0 0-1 0 0,1 0 0 0 0,-1 0 1 0 0,0 0-1 0 0,1 0 0 0 0,-1 0 1 0 0,1 0-1 0 0,0-1 0 0 0,0 1 1 0 0,3 2-1 0 0,3 1 69 0 0,-1 0 0 0 0,1 0-1 0 0,0-1 1 0 0,1 1 0 0 0,-1-2 0 0 0,1 0-1 0 0,16 5 1 0 0,-14-6-63 0 0,1 0 1 0 0,-1-1-1 0 0,0-1 0 0 0,0 1 1 0 0,1-2-1 0 0,-1 0 0 0 0,0 0 0 0 0,1-1 1 0 0,16-5-1 0 0,-15 3-34 0 0,0-1 1 0 0,-1 0-1 0 0,1-1 1 0 0,-1 0-1 0 0,-1 0 0 0 0,1-2 1 0 0,18-14-1 0 0,-24 15-31 0 0,0 1 0 0 0,-1 0 0 0 0,1-1 0 0 0,-1 0 0 0 0,0-1 1 0 0,-1 1-1 0 0,0-1 0 0 0,0 1 0 0 0,-1-1 0 0 0,0-1 0 0 0,0 1 0 0 0,-1 0 0 0 0,0-1 0 0 0,0 1 0 0 0,-1-1 0 0 0,0 1 0 0 0,0-13 0 0 0,-2 7-211 0 0,1 0 0 0 0,-2 0 1 0 0,0 0-1 0 0,0 0 0 0 0,-2 0 0 0 0,0 0 0 0 0,0 1 0 0 0,-1-1 0 0 0,-13-22 0 0 0,14 28-268 0 0,-1 0 0 0 0,0 0-1 0 0,-1 1 1 0 0,0 0 0 0 0,-11-11 0 0 0,13 15 48 0 0,0 0 0 0 0,0 0 0 0 0,0 0 0 0 0,-1 0 0 0 0,1 1 0 0 0,-1-1 0 0 0,1 1 0 0 0,-1 0 0 0 0,0 1 0 0 0,0-1 1 0 0,-8 0-1 0 0,1 0-4731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107 170 10247 0 0,'-2'6'298'0'0,"-2"11"130"0"0,-4 33-1 0 0,7-46-217 0 0,1 1 0 0 0,0-1 0 0 0,0 1 0 0 0,0-1 0 0 0,1 1 0 0 0,-1-1 1 0 0,1 1-1 0 0,0-1 0 0 0,1 0 0 0 0,-1 1 0 0 0,1-1 0 0 0,2 5 0 0 0,-3-8-73 0 0,0 0 0 0 0,0 0 0 0 0,0 0 0 0 0,0 0-1 0 0,0 0 1 0 0,0-1 0 0 0,0 1 0 0 0,0 0 0 0 0,0 0-1 0 0,0-1 1 0 0,0 1 0 0 0,1-1 0 0 0,-1 1 0 0 0,0-1 0 0 0,0 0-1 0 0,1 1 1 0 0,-1-1 0 0 0,0 0 0 0 0,1 0 0 0 0,-1 0 0 0 0,0 0-1 0 0,3 0 1 0 0,1 0 334 0 0,0-1-1 0 0,0 0 1 0 0,10-2 0 0 0,8-5 297 0 0,0-1 0 0 0,-1-1 0 0 0,0-1 0 0 0,28-18 0 0 0,75-64-271 0 0,-14-4-444 0 0,-99 86-133 0 0,-1-1-1 0 0,12-15 1 0 0,-22 25-71 0 0,-3 1-52 0 0,0 1 158 0 0,1 0 0 0 0,-1-1-1 0 0,0 1 1 0 0,0 0 0 0 0,0 0-1 0 0,0 0 1 0 0,0 0 0 0 0,0 0-1 0 0,0 0 1 0 0,0 0-1 0 0,0 1 1 0 0,-3 0 0 0 0,-27 11-79 0 0,29-10 113 0 0,-40 18 0 0 0,1 3 0 0 0,2 2-1 0 0,0 1 1 0 0,-65 57-1 0 0,-38 56 228 0 0,112-107-213 0 0,17-17 33 0 0,-23 30 0 0 0,34-41-28 0 0,0 1 0 0 0,0 0 0 0 0,0 0 1 0 0,1 0-1 0 0,0 1 0 0 0,0-1 0 0 0,0 0 1 0 0,0 1-1 0 0,1-1 0 0 0,0 1 0 0 0,-1 8 0 0 0,3-11 7 0 0,-1 0-1 0 0,0-1 0 0 0,1 1 0 0 0,-1 0 0 0 0,1-1 0 0 0,0 1 0 0 0,0-1 0 0 0,0 1 0 0 0,0-1 0 0 0,0 1 0 0 0,1-1 0 0 0,-1 0 0 0 0,1 0 0 0 0,0 0 0 0 0,-1 0 0 0 0,1 0 0 0 0,0 0 0 0 0,0 0 0 0 0,0 0 0 0 0,0-1 0 0 0,1 1 0 0 0,-1-1 0 0 0,0 0 1 0 0,1 1-1 0 0,-1-1 0 0 0,0 0 0 0 0,4 0 0 0 0,7 4 121 0 0,0-2 1 0 0,0 0-1 0 0,27 3 1 0 0,-39-6-128 0 0,38 4 371 0 0,1-1 0 0 0,-1-3 0 0 0,58-5-1 0 0,-77 2-454 0 0,0 0-1 0 0,0-1 1 0 0,-1-2 0 0 0,1 1-1 0 0,-1-2 1 0 0,0-1-1 0 0,-1 0 1 0 0,29-18-1 0 0,-32 15-1043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451 639 5983 0 0,'0'-1'8126'0'0,"6"-4"-6690"0"0,16-13-760 0 0,-1-1 0 0 0,0 0 0 0 0,-2-2 0 0 0,0-1 0 0 0,-2 0 0 0 0,0-1 0 0 0,16-32 0 0 0,-16 22-715 0 0,-1-1 0 0 0,-2-1 0 0 0,-1 1 0 0 0,-2-2 0 0 0,7-39 0 0 0,-14 54 7 0 0,9-51-215 0 0,-12 64 175 0 0,-1 1-1 0 0,0 0 1 0 0,0-1 0 0 0,-1 1 0 0 0,1-1-1 0 0,-1 1 1 0 0,-4-11 0 0 0,5 17 52 0 0,0 0 0 0 0,-1 0 0 0 0,1-1 0 0 0,-1 1 0 0 0,1 0-1 0 0,-1 0 1 0 0,1 0 0 0 0,-1 0 0 0 0,0-1 0 0 0,0 1 0 0 0,0 0 0 0 0,0 0 0 0 0,1 1 0 0 0,-1-1 0 0 0,0 0 0 0 0,0 0 0 0 0,-1 0 0 0 0,1 1 0 0 0,0-1-1 0 0,0 0 1 0 0,0 1 0 0 0,0-1 0 0 0,-1 1 0 0 0,1-1 0 0 0,0 1 0 0 0,-1 0 0 0 0,1 0 0 0 0,0-1 0 0 0,0 1 0 0 0,-1 0 0 0 0,1 0 0 0 0,0 0 0 0 0,-1 0-1 0 0,1 1 1 0 0,0-1 0 0 0,-1 0 0 0 0,1 0 0 0 0,0 1 0 0 0,0-1 0 0 0,-1 1 0 0 0,-1 0 0 0 0,-2 2 13 0 0,0-1 1 0 0,0 1-1 0 0,1 0 0 0 0,-1 1 1 0 0,1-1-1 0 0,0 1 0 0 0,-1-1 1 0 0,-5 9-1 0 0,-1 4 74 0 0,1 1 1 0 0,1 0-1 0 0,1 0 0 0 0,-12 34 0 0 0,8-18 28 0 0,-164 495 1980 0 0,172-513-1961 0 0,-61 204 972 0 0,52-184-1014 0 0,-2 0 1 0 0,-1-1-1 0 0,-1 0 1 0 0,-23 31-1 0 0,24-44-131 0 0,0-1 0 0 0,-2 0 0 0 0,-19 16 0 0 0,-64 48-2051 0 0,73-65 1344 0 0,26-18 628 0 0,4-3-528 0 0,13-20-704 0 0,-5 6-4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19871 0 0,'0'0'1796'0'0,"3"-1"-1476"0"0,4 1-330 0 0,225-36 2145 0 0,-37-12-287 0 0,-31 9-2835 0 0,-56 12-6605 0 0,-85 22 106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16 14799 0 0,'4'-1'340'0'0,"0"-2"-73"0"0,-1 2-1 0 0,1-1 1 0 0,0 0 0 0 0,0 1 0 0 0,0 0 0 0 0,0 0-1 0 0,0 0 1 0 0,0 0 0 0 0,0 0 0 0 0,1 1 0 0 0,-1 0-1 0 0,6 0 1 0 0,-17 12 645 0 0,0-3-695 0 0,0 0-1 0 0,0-1 1 0 0,-1 0-1 0 0,0 0 1 0 0,0-1-1 0 0,-1 0 0 0 0,0 0 1 0 0,-16 9-1 0 0,3-5-74 0 0,-1 0 0 0 0,-42 14 0 0 0,-165 32-209 0 0,-5-19-464 0 0,186-32-399 0 0,-61-1-1 0 0,108-5 788 0 0,-1 0 1 0 0,0-1-1 0 0,1 1 0 0 0,-1-1 1 0 0,1 1-1 0 0,-1-1 0 0 0,1 0 1 0 0,-1 0-1 0 0,-2-1 0 0 0,4 1-295 0 0,7-3-847 0 0,-2 1 1239 0 0,1 0 0 0 0,0 0 0 0 0,0 1 1 0 0,0 0-1 0 0,0 0 0 0 0,0 0 0 0 0,1 0 0 0 0,-1 1 0 0 0,1 0 0 0 0,6 0 0 0 0,12-4 1018 0 0,-21 17-220 0 0,-3-8-617 0 0,0 1 0 0 0,0 0 0 0 0,-1 0 0 0 0,1-1 0 0 0,-1 1 0 0 0,0 0 0 0 0,-1-1 0 0 0,1 1 0 0 0,-1-1 0 0 0,0 1 0 0 0,0-1 0 0 0,0 0 0 0 0,0 0 0 0 0,-1 0 0 0 0,-5 6 0 0 0,-5 6 191 0 0,0-1 1 0 0,-20 16 0 0 0,32-29-315 0 0,-117 111 684 0 0,113-108-610 0 0,0 0-1 0 0,0 0 0 0 0,-5 9 1 0 0,-3 4 265 0 0,12-17-261 0 0,14-2-150 0 0,-1-1 0 0 0,0 0 0 0 0,1-1 1 0 0,-1 0-1 0 0,23-10 0 0 0,-3 2-205 0 0,5-2-51 0 0,-6 2-20 0 0,1 1 0 0 0,1 2 1 0 0,40-6-1 0 0,-63 13 331 0 0,0 0-1 0 0,-1 1 0 0 0,1 0 1 0 0,0 1-1 0 0,0 0 1 0 0,-1 0-1 0 0,1 1 1 0 0,-1 1-1 0 0,1-1 0 0 0,-1 2 1 0 0,0-1-1 0 0,0 1 1 0 0,0 0-1 0 0,-1 1 0 0 0,15 10 1 0 0,-8-3 203 0 0,-1 2 1 0 0,0 0-1 0 0,17 22 0 0 0,-12-13 226 0 0,24 22 2128 0 0,-42-43-2388 0 0,-1 0-141 0 0,0 0 1 0 0,1-1-1 0 0,-1 1 0 0 0,0 0 1 0 0,0 0-1 0 0,0-1 0 0 0,0 1 1 0 0,0 0-1 0 0,0 0 0 0 0,-1-1 1 0 0,1 1-1 0 0,0 0 0 0 0,-1 0 1 0 0,0-1-1 0 0,-1 4 0 0 0,0-2-5 0 0,0 0 0 0 0,0 0 0 0 0,0 0-1 0 0,-1 0 1 0 0,1 0 0 0 0,-1-1 0 0 0,-4 4 0 0 0,-4 2 8 0 0,-1-1 1 0 0,0 0-1 0 0,-16 7 0 0 0,-192 75 177 0 0,181-76-184 0 0,-1-3 1 0 0,-1 0-1 0 0,-71 5 0 0 0,102-14-17 0 0,0-1-1 0 0,0 0 0 0 0,0 0 0 0 0,0-1 0 0 0,0 0 0 0 0,1-1 0 0 0,-1 0 0 0 0,0-1 0 0 0,-17-7 0 0 0,25 9-105 0 0,0 0-1 0 0,1 0 0 0 0,-1 0 1 0 0,1 0-1 0 0,-1-1 1 0 0,1 1-1 0 0,-1 0 0 0 0,1-1 1 0 0,0 1-1 0 0,0-1 1 0 0,0 0-1 0 0,0 1 0 0 0,0-1 1 0 0,0 0-1 0 0,0 1 1 0 0,1-1-1 0 0,-1 0 0 0 0,0 0 1 0 0,1 0-1 0 0,0 0 1 0 0,-1 0-1 0 0,1 0 0 0 0,0 0 1 0 0,0 1-1 0 0,0-1 1 0 0,0 0-1 0 0,0 0 0 0 0,1 0 1 0 0,-1 0-1 0 0,0 0 1 0 0,1 0-1 0 0,0 0 0 0 0,-1 1 1 0 0,1-1-1 0 0,1-3 1 0 0,1 0-316 0 0,0-1 0 0 0,1 1 0 0 0,-1 0 0 0 0,1 0 0 0 0,0 0 0 0 0,0 1 0 0 0,0-1 0 0 0,1 1 0 0 0,0 0 0 0 0,5-4 0 0 0,4 0-1309 0 0,0 1-21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8 2759 0 0,'38'-7'15127'0'0,"-48"14"-13919"0"0,-118 61 464 0 0,-71 53-1311 0 0,170-101-304 0 0,-69 51 201 0 0,85-60-188 0 0,1 0 1 0 0,0 1-1 0 0,0 0 0 0 0,1 1 0 0 0,-9 15 0 0 0,18-26-38 0 0,1 0-1 0 0,0 1 1 0 0,-1-1-1 0 0,1 1 0 0 0,1-1 1 0 0,-1 1-1 0 0,0-1 1 0 0,1 1-1 0 0,-1-1 1 0 0,1 1-1 0 0,-1 3 0 0 0,2-5-6 0 0,-1 0-1 0 0,0 0 0 0 0,0 0 0 0 0,1 0 0 0 0,-1 0 0 0 0,0 0 0 0 0,1 0 0 0 0,-1 0 0 0 0,1-1 0 0 0,0 1 0 0 0,-1 0 0 0 0,1 0 0 0 0,0 0 0 0 0,-1-1 0 0 0,1 1 1 0 0,0 0-1 0 0,1 0 0 0 0,15 10 173 0 0,-12-9-145 0 0,2 0 1 0 0,-1 0-1 0 0,0 0 0 0 0,0 0 0 0 0,1-1 0 0 0,-1 0 0 0 0,12 0 1 0 0,47-4 128 0 0,-61 2-169 0 0,20-2-150 0 0,0-1 1 0 0,44-14 0 0 0,7-8-4043 0 0,-53 18-2791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147 219 10591 0 0,'-2'2'488'0'0,"-60"66"2015"0"0,38-40 1605 0 0,16-19-3488 0 0,0-1-1 0 0,1 1 1 0 0,0 1-1 0 0,1-1 0 0 0,0 1 1 0 0,0 0-1 0 0,-4 12 1 0 0,9-21-146 0 0,4-1-468 0 0,0-1 0 0 0,0 1-1 0 0,0-1 1 0 0,0 0 0 0 0,0 0-1 0 0,-1 0 1 0 0,1 0-1 0 0,0 0 1 0 0,-1-1 0 0 0,1 1-1 0 0,-1-1 1 0 0,5-3 0 0 0,26-27-176 0 0,-29 28 138 0 0,46-53-154 0 0,-29 33 129 0 0,0 0 0 0 0,2 1 0 0 0,28-21 0 0 0,-40 35 42 0 0,0 1 0 0 0,1 1 0 0 0,-1 0 1 0 0,2 0-1 0 0,20-7 0 0 0,-30 13 57 0 0,0 0 1 0 0,0 0-1 0 0,0 0 1 0 0,1 1-1 0 0,-1-1 1 0 0,0 1 0 0 0,0 0-1 0 0,0 0 1 0 0,0 0-1 0 0,0 0 1 0 0,1 1-1 0 0,-1-1 1 0 0,0 1-1 0 0,0 0 1 0 0,0 0-1 0 0,0 0 1 0 0,0 0-1 0 0,0 0 1 0 0,-1 1-1 0 0,1-1 1 0 0,0 1-1 0 0,-1 0 1 0 0,1 0-1 0 0,-1 0 1 0 0,1 0 0 0 0,-1 0-1 0 0,0 0 1 0 0,0 1-1 0 0,0-1 1 0 0,3 6-1 0 0,-3-5-12 0 0,0 0 1 0 0,-1 0-1 0 0,1 0 0 0 0,-1 1 1 0 0,0-1-1 0 0,0 1 0 0 0,0-1 1 0 0,0 1-1 0 0,0-1 0 0 0,-1 1 0 0 0,0-1 1 0 0,1 1-1 0 0,-1 0 0 0 0,-1-1 1 0 0,1 1-1 0 0,-2 5 0 0 0,0 1 82 0 0,-2 1-1 0 0,0-1 1 0 0,0 0 0 0 0,-7 10-1 0 0,5-8-88 0 0,-3 12 60 0 0,8-23-55 0 0,7-4-462 0 0,-1-1 334 0 0,1 0 0 0 0,-1-1 1 0 0,0 1-1 0 0,6-8 1 0 0,2-1-49 0 0,6-5 98 0 0,111-102-1027 0 0,-97 93 797 0 0,1 1 0 0 0,41-23 0 0 0,-62 42 380 0 0,-1 1 0 0 0,26-9 0 0 0,-32 13-54 0 0,1 0 0 0 0,-1 0 0 0 0,0 1 0 0 0,1 0 0 0 0,0 1 0 0 0,-1-1 0 0 0,1 1 0 0 0,6 1-1 0 0,-12 0-2 0 0,1-1 0 0 0,-1 1 0 0 0,0-1 0 0 0,1 1-1 0 0,-1 0 1 0 0,0-1 0 0 0,0 1 0 0 0,0 0 0 0 0,1 0 0 0 0,-1 0-1 0 0,0 0 1 0 0,0 0 0 0 0,-1 0 0 0 0,1 0 0 0 0,0 0-1 0 0,0 1 1 0 0,0-1 0 0 0,-1 0 0 0 0,1 0 0 0 0,-1 1-1 0 0,1-1 1 0 0,-1 0 0 0 0,1 1 0 0 0,-1-1 0 0 0,1 3-1 0 0,0 2 28 0 0,0-1 0 0 0,-1 1 0 0 0,1 0 0 0 0,-1 9 0 0 0,-4 10 106 0 0,0 1 0 0 0,-2-1 0 0 0,-1 0 1 0 0,-12 30-1 0 0,2-5 55 0 0,10-28-113 0 0,-10 33 169 0 0,16-49-275 0 0,0-1-1 0 0,0 1 1 0 0,1-1 0 0 0,-1 1 0 0 0,1 0-1 0 0,0-1 1 0 0,2 9 0 0 0,-2-13-49 0 0,0 0-1 0 0,1 0 1 0 0,-1 0 0 0 0,1-1 0 0 0,-1 1-1 0 0,1 0 1 0 0,-1 0 0 0 0,1 0 0 0 0,0 0-1 0 0,-1-1 1 0 0,1 1 0 0 0,0 0 0 0 0,-1-1 0 0 0,1 1-1 0 0,0-1 1 0 0,0 1 0 0 0,0-1 0 0 0,1 2-1 0 0,16 4-2594 0 0,-8-4 953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0,'1'2'842'0'0,"17"24"11963"0"0,-16-23-11939 0 0,-1 1 0 0 0,1-1 0 0 0,-1 0 0 0 0,0 0 0 0 0,0 1 0 0 0,1 4 0 0 0,-2-1-647 0 0,0 1 0 0 0,-1-1-1 0 0,1 0 1 0 0,-1 1 0 0 0,-1-1-1 0 0,0 0 1 0 0,0 0 0 0 0,0 0-1 0 0,-5 10 1 0 0,7-16-237 0 0,0-1 0 0 0,0 1 1 0 0,0-1-1 0 0,0 0 0 0 0,0 1 0 0 0,0-1 0 0 0,0 1 0 0 0,0-1 1 0 0,0 0-1 0 0,0 1 0 0 0,0-1 0 0 0,0 0 0 0 0,0 1 1 0 0,1-1-1 0 0,-1 0 0 0 0,0 1 0 0 0,0-1 0 0 0,0 0 0 0 0,1 1 1 0 0,-1-1-1 0 0,1 0 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34 5527 0 0,'17'-10'682'0'0,"7"-3"-47"0"0,-10 2 8424 0 0,-15 14-8967 0 0,1-1-1 0 0,0 0 0 0 0,0 0 0 0 0,-1 0 1 0 0,1 0-1 0 0,-1 0 0 0 0,0-1 0 0 0,0 1 1 0 0,-1 2-1 0 0,2-2 6 0 0,-75 165 2378 0 0,-8 20-1616 0 0,46-99-569 0 0,-50 85-1 0 0,53-114-231 0 0,-2-3 0 0 0,-57 68-1 0 0,42-63-44 0 0,-71 82 12 0 0,83-96-767 0 0,38-46-200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16007 0 0,'0'0'1742'0'0,"1"0"-1546"0"0,48 7 330 0 0,1-3 0 0 0,-1-2 0 0 0,1-2-1 0 0,70-10 1 0 0,194-45 566 0 0,-109 26-2949 0 0,-182 28-298 0 0,-8 2-2073 0 0,-3 0-1575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4143 0 0,'0'0'191'0'0,"-1"2"-11"0"0,-45 41 3213 0 0,15-13-270 0 0,-31 35 0 0 0,48-48-2559 0 0,-40 54 1543 0 0,48-63-1850 0 0,1 1 1 0 0,0 0-1 0 0,0 0 0 0 0,1 1 0 0 0,0-1 0 0 0,-3 15 1 0 0,6-22-205 0 0,0 0 0 0 0,1 0 1 0 0,0 1-1 0 0,-1-1 1 0 0,1 0-1 0 0,0 1 0 0 0,0-1 1 0 0,0 0-1 0 0,1 1 1 0 0,-1-1-1 0 0,0 0 1 0 0,1 0-1 0 0,0 1 0 0 0,-1-1 1 0 0,2 3-1 0 0,-1-4-7 0 0,0 0 1 0 0,1 1-1 0 0,-1-1 0 0 0,0 0 0 0 0,0 0 0 0 0,1 0 0 0 0,-1 0 1 0 0,1 0-1 0 0,-1 0 0 0 0,1 0 0 0 0,-1-1 0 0 0,1 1 1 0 0,0 0-1 0 0,-1-1 0 0 0,1 1 0 0 0,0-1 0 0 0,-1 0 0 0 0,1 1 1 0 0,0-1-1 0 0,-1 0 0 0 0,3 0 0 0 0,4 0 91 0 0,0-1 0 0 0,0 1 0 0 0,0-2-1 0 0,-1 1 1 0 0,1-1 0 0 0,9-3 0 0 0,46-20 431 0 0,-46 18-485 0 0,2-2-41 0 0,-1 0 0 0 0,0-1 0 0 0,-1 0 0 0 0,21-17 0 0 0,-32 23-49 0 0,0-1-1 0 0,0-1 1 0 0,-1 1 0 0 0,1-1 0 0 0,-1 0 0 0 0,0 0-1 0 0,-1-1 1 0 0,0 1 0 0 0,0-1 0 0 0,0 0 0 0 0,-1 0-1 0 0,0-1 1 0 0,0 1 0 0 0,2-9 0 0 0,-4 12-27 0 0,-1-1 0 0 0,1 1 1 0 0,-1 0-1 0 0,0-1 0 0 0,0 1 0 0 0,0-1 0 0 0,-1 1 1 0 0,0 0-1 0 0,1-1 0 0 0,-2 1 0 0 0,1 0 1 0 0,0 0-1 0 0,-1 0 0 0 0,0 0 0 0 0,0 0 0 0 0,0 0 1 0 0,0 0-1 0 0,0 1 0 0 0,-1-1 0 0 0,0 1 1 0 0,0-1-1 0 0,0 1 0 0 0,-6-5 0 0 0,3 4-77 0 0,1 1 0 0 0,0 0-1 0 0,-1 0 1 0 0,1 0 0 0 0,-1 1 0 0 0,0-1-1 0 0,0 1 1 0 0,0 1 0 0 0,0-1-1 0 0,0 1 1 0 0,0 0 0 0 0,-1 1-1 0 0,1 0 1 0 0,0-1 0 0 0,0 2 0 0 0,-9 0-1 0 0,-30 9-4581 0 0,34-7-878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5983 0 0,'0'0'464'0'0,"-1"1"-305"0"0,-32 59 6799 0 0,-13 33-3718 0 0,13-24-2385 0 0,-193 337 1563 0 0,188-344-2208 0 0,4-8-130 0 0,-75 93 0 0 0,104-141-385 0 0,-1-1 0 0 0,1 1 1 0 0,-1-1-1 0 0,-1 0 0 0 0,1 0 0 0 0,-1-1 0 0 0,0 0 0 0 0,-7 4 0 0 0,7-18-4594 0 0,4 5 4158 0 0,0-13-1307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47 3679 0 0,'25'-2'854'0'0,"47"-12"0"0"0,-8-2 4505 0 0,-11 1 5244 0 0,-65 25-9619 0 0,3-3-781 0 0,-32 18-35 0 0,-65 28 0 0 0,-49 12-198 0 0,35-17-78 0 0,-33 17-729 0 0,151-65 763 0 0,9 3-40 0 0,0-1 71 0 0,0 0 1 0 0,0-1 0 0 0,0 1-1 0 0,0-1 1 0 0,12 0 0 0 0,10 2 0 0 0,24 8-23 0 0,54 20 0 0 0,-1 0 61 0 0,-42-14 5 0 0,76 16 70 0 0,-126-31-70 0 0,-10-2 2 0 0,1 1 0 0 0,0 0-1 0 0,-1 0 1 0 0,1 0 0 0 0,-1 0 0 0 0,0 1-1 0 0,1 0 1 0 0,5 3 0 0 0,-9-4 285 0 0,-5 6-210 0 0,0-1 1 0 0,-1 1 0 0 0,0-1 0 0 0,0 1 0 0 0,-1-2 0 0 0,1 1 0 0 0,-1 0 0 0 0,-1-1 0 0 0,1 0 0 0 0,-1-1 0 0 0,0 1 0 0 0,-9 3 0 0 0,-11 5-42 0 0,-55 17-1 0 0,29-13-33 0 0,0-3 0 0 0,-1-2-1 0 0,-64 6 1 0 0,102-17 4 0 0,0 0-1 0 0,0-1 1 0 0,0 0 0 0 0,0-2-1 0 0,-25-4 1 0 0,35 4 6 0 0,0 1 0 0 0,1-1 0 0 0,-1 0 0 0 0,1-1 0 0 0,0 1 0 0 0,-1-1 0 0 0,1 0-1 0 0,0 0 1 0 0,1-1 0 0 0,-1 1 0 0 0,0-1 0 0 0,1 0 0 0 0,0-1 0 0 0,0 1 0 0 0,0-1 0 0 0,1 1 0 0 0,0-1 0 0 0,-4-7-1 0 0,3 3-101 0 0,0 0-1 0 0,1 0 0 0 0,-4-18 1 0 0,6 25-143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77 372 10191 0 0,'0'0'464'0'0,"-1"-1"-8"0"0,-3-1-369 0 0,0 1 0 0 0,0-1-1 0 0,1 1 1 0 0,-1 0-1 0 0,0 0 1 0 0,0 0-1 0 0,-8 0 1 0 0,8 1 368 0 0,0 0 0 0 0,-1-1-1 0 0,1 0 1 0 0,0 0 0 0 0,-8-3 0 0 0,11 3-356 0 0,1 0 0 0 0,-1 0 0 0 0,1 0 1 0 0,-1 0-1 0 0,1 0 0 0 0,0 0 0 0 0,0 0 1 0 0,0 0-1 0 0,-1 0 0 0 0,1 0 0 0 0,0 0 1 0 0,0 0-1 0 0,0 0 0 0 0,0 0 1 0 0,1 0-1 0 0,-1-1 0 0 0,0 1 55 0 0,1-4 30 0 0,0 0 0 0 0,0 1 1 0 0,0-1-1 0 0,1 1 0 0 0,0-1 0 0 0,0 1 1 0 0,0 0-1 0 0,0 0 0 0 0,5-6 0 0 0,29-35 477 0 0,-28 35-620 0 0,22-25 54 0 0,1 1 0 0 0,56-47 0 0 0,-75 72-57 0 0,0 0-1 0 0,0 0 1 0 0,1 2 0 0 0,0 0 0 0 0,0 0 0 0 0,1 1 0 0 0,0 0 0 0 0,0 2 0 0 0,0-1 0 0 0,0 2-1 0 0,1 0 1 0 0,17-1 0 0 0,-24 4 36 0 0,0 0 0 0 0,1 0 0 0 0,-1 1 0 0 0,0 1 0 0 0,0-1 0 0 0,0 1 0 0 0,0 1-1 0 0,-1 0 1 0 0,1 0 0 0 0,-1 0 0 0 0,1 1 0 0 0,-1 0 0 0 0,0 0 0 0 0,0 1 0 0 0,-1 0 0 0 0,0 0 0 0 0,1 0 0 0 0,-2 1-1 0 0,1 0 1 0 0,-1 0 0 0 0,0 1 0 0 0,0-1 0 0 0,0 1 0 0 0,-1 0 0 0 0,7 15 0 0 0,-8-13-30 0 0,1-1 1 0 0,-1 1-1 0 0,0 0 1 0 0,-1 0-1 0 0,0 0 1 0 0,0 0-1 0 0,-1 0 1 0 0,-1 1-1 0 0,1-1 1 0 0,-1 0-1 0 0,-1 1 1 0 0,0-1-1 0 0,0 0 1 0 0,-1 0-1 0 0,0 0 1 0 0,0 0-1 0 0,-1 0 1 0 0,0 0-1 0 0,-1-1 1 0 0,0 1-1 0 0,0-1 1 0 0,-10 14-1 0 0,5-12 15 0 0,0-1 0 0 0,0 1 0 0 0,-1-2-1 0 0,-1 1 1 0 0,1-1 0 0 0,-1-1 0 0 0,-1 0-1 0 0,1 0 1 0 0,-25 9 0 0 0,-7-1 322 0 0,-70 15 0 0 0,47-13-268 0 0,-97 20-1081 0 0,161-36 615 0 0,9-8-3614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208 478 6447 0 0,'-8'6'215'0'0,"-1"0"0"0"0,-13 7 0 0 0,-6 3 1387 0 0,21-11-734 0 0,0-2 0 0 0,-1 1 0 0 0,1-1 0 0 0,-1 0 1 0 0,-9 3-1 0 0,12-5-533 0 0,0 0 1 0 0,0 0 0 0 0,-1 0-1 0 0,1-1 1 0 0,0 1 0 0 0,0-1-1 0 0,0 0 1 0 0,0-1 0 0 0,-8-1-1 0 0,11 2-263 0 0,1 0 1 0 0,-1-1-1 0 0,1 0 0 0 0,0 1 0 0 0,-1-1 1 0 0,1 1-1 0 0,0-1 0 0 0,0 0 0 0 0,-1 0 1 0 0,1 0-1 0 0,0 0 0 0 0,0 0 0 0 0,0 0 1 0 0,0 0-1 0 0,0 0 0 0 0,0 0 0 0 0,1-1 1 0 0,-1 1-1 0 0,-1-2 0 0 0,1 0 33 0 0,1 1 0 0 0,-1-1 0 0 0,1 1 0 0 0,-1-1 0 0 0,1 1 0 0 0,0-1 0 0 0,0 1 0 0 0,0-1 0 0 0,0 1 0 0 0,1-5 0 0 0,1-1 150 0 0,0-1-1 0 0,1 1 1 0 0,0 0-1 0 0,0 0 0 0 0,8-12 1 0 0,14-19 136 0 0,2 1 0 0 0,2 1 0 0 0,1 2 1 0 0,51-47-1 0 0,-45 50-325 0 0,72-49 1 0 0,-83 65-525 0 0,0 2 0 0 0,1 0 0 0 0,0 2 1 0 0,37-11-1 0 0,-54 20-434 0 0,1 1 1 0 0,0 0-1 0 0,0 1 1 0 0,0 0-1 0 0,12 1 1 0 0,-8 0-811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5983 0 0,'0'0'8082'0'0,"-1"1"-7125"0"0,-94 89 2178 0 0,46-38-1894 0 0,-61 83 0 0 0,106-131-1162 0 0,0 1 0 0 0,1 0-1 0 0,0 0 1 0 0,0 0 0 0 0,0 0-1 0 0,1 1 1 0 0,0-1 0 0 0,0 1-1 0 0,0 0 1 0 0,0-1 0 0 0,0 9-1 0 0,2-13-61 0 0,0-1-1 0 0,0 1 1 0 0,0-1-1 0 0,1 1 1 0 0,-1-1-1 0 0,0 1 1 0 0,0 0-1 0 0,1-1 1 0 0,-1 1-1 0 0,0-1 1 0 0,1 1-1 0 0,-1-1 1 0 0,1 1-1 0 0,-1-1 1 0 0,1 0-1 0 0,-1 1 1 0 0,1-1-1 0 0,-1 1 1 0 0,1-1-1 0 0,-1 0 1 0 0,1 0-1 0 0,-1 1 1 0 0,1-1-1 0 0,-1 0 1 0 0,1 0-1 0 0,0 1 1 0 0,-1-1-1 0 0,2 0 1 0 0,15 2 292 0 0,-1-3-96 0 0,0-1-1 0 0,-1 0 0 0 0,0-1 1 0 0,0-1-1 0 0,28-11 1 0 0,-21 6-153 0 0,-1-1 1 0 0,1 0 0 0 0,22-17-1 0 0,-35 21-70 0 0,0-1-1 0 0,-1 0 0 0 0,1-1 0 0 0,-1 0 0 0 0,-1 0 1 0 0,1 0-1 0 0,-2-1 0 0 0,13-19 0 0 0,-17 24-22 0 0,-1-1 0 0 0,1 1 0 0 0,-1 0 0 0 0,1 0 0 0 0,-1-1 0 0 0,0 1 0 0 0,-1-1-1 0 0,1 1 1 0 0,-1-1 0 0 0,0 1 0 0 0,0-1 0 0 0,0 1 0 0 0,-1 0 0 0 0,0-1 0 0 0,0 1 0 0 0,0-1 0 0 0,0 1 0 0 0,0 0 0 0 0,-1 0-1 0 0,0 0 1 0 0,0 0 0 0 0,-3-5 0 0 0,2 4-47 0 0,-1 0-1 0 0,0 0 1 0 0,0 0-1 0 0,0 0 1 0 0,0 1 0 0 0,-1-1-1 0 0,0 1 1 0 0,0 1-1 0 0,0-1 1 0 0,0 0-1 0 0,-1 1 1 0 0,0 0-1 0 0,1 1 1 0 0,-1-1 0 0 0,-7-1-1 0 0,-4 0-410 0 0,0 1-1 0 0,0 1 1 0 0,-1 0-1 0 0,-18 1 1 0 0,35 1-709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119 361 5063 0 0,'0'0'390'0'0,"3"12"6391"0"0,-3-12-6579 0 0,0 0-1 0 0,0 0 1 0 0,0 1 0 0 0,0-1-1 0 0,0 0 1 0 0,0 1 0 0 0,0-1-1 0 0,0 0 1 0 0,0 1-1 0 0,0-1 1 0 0,0 0 0 0 0,0 1-1 0 0,0-1 1 0 0,0 0 0 0 0,0 0-1 0 0,0 1 1 0 0,0-1 0 0 0,-1 0-1 0 0,1 0 1 0 0,-1 2 806 0 0,1-2-806 0 0,0 0-1 0 0,-1 0 1 0 0,1 0 0 0 0,0 1-1 0 0,0-1 1 0 0,-1 0 0 0 0,1 0-1 0 0,-1 0 1 0 0,-14 2 1742 0 0,9-3-1772 0 0,1 0 0 0 0,-1 0 0 0 0,1 0 0 0 0,-6-2 0 0 0,6 1-113 0 0,1 0 0 0 0,0 0 0 0 0,0 0 0 0 0,0-1 1 0 0,0 1-1 0 0,1-1 0 0 0,-1 0 0 0 0,1 0 0 0 0,-1 0 0 0 0,1 0 0 0 0,0-1 1 0 0,1 1-1 0 0,-1-1 0 0 0,0 0 0 0 0,1 0 0 0 0,0 0 0 0 0,0 0 0 0 0,0 0 1 0 0,0 0-1 0 0,1-1 0 0 0,0 1 0 0 0,0-1 0 0 0,0 1 0 0 0,0-1 0 0 0,1 1 1 0 0,-1-1-1 0 0,1 1 0 0 0,1-1 0 0 0,-1 1 0 0 0,0-1 0 0 0,1 1 1 0 0,0-1-1 0 0,0 1 0 0 0,1-1 0 0 0,2-5 0 0 0,2-3-154 0 0,1 0 0 0 0,0 0 0 0 0,1 1-1 0 0,1 0 1 0 0,0 0 0 0 0,0 1 0 0 0,1 0-1 0 0,0 1 1 0 0,1 0 0 0 0,13-9 0 0 0,-7 7-71 0 0,1 0 0 0 0,0 1 0 0 0,1 2 1 0 0,0-1-1 0 0,0 2 0 0 0,29-8 0 0 0,-26 10 87 0 0,0 1 0 0 0,1 1 1 0 0,-1 1-1 0 0,1 1 0 0 0,0 1 0 0 0,23 2 0 0 0,-42-1 87 0 0,0 1-1 0 0,0 0 1 0 0,0-1-1 0 0,0 1 0 0 0,0 1 1 0 0,0-1-1 0 0,0 0 1 0 0,-1 1-1 0 0,1 0 1 0 0,-1 0-1 0 0,1 0 0 0 0,-1 0 1 0 0,1 1-1 0 0,4 4 1 0 0,-6-5-2 0 0,0 1 1 0 0,-1-1 0 0 0,1 0-1 0 0,-1 1 1 0 0,1-1 0 0 0,-1 1-1 0 0,0-1 1 0 0,0 1-1 0 0,0 0 1 0 0,0 0 0 0 0,0-1-1 0 0,-1 1 1 0 0,1 0 0 0 0,-1 0-1 0 0,1 0 1 0 0,-1 0-1 0 0,0-1 1 0 0,-1 1 0 0 0,1 0-1 0 0,0 0 1 0 0,-2 4 0 0 0,-2 8 34 0 0,-1 0 0 0 0,-1-1 0 0 0,0 0 0 0 0,-1 0 1 0 0,-1 0-1 0 0,0-1 0 0 0,0 0 0 0 0,-2 0 0 0 0,1-1 1 0 0,-2-1-1 0 0,-18 18 0 0 0,8-11-3 0 0,-1-1 0 0 0,-1-1 0 0 0,0-1 0 0 0,-1 0 0 0 0,-42 17 0 0 0,56-28-58 0 0,0 0-1 0 0,-22 4 1 0 0,28-7-185 0 0,-1 0 0 0 0,0-1 0 0 0,0 1 0 0 0,1-1-1 0 0,-1 0 1 0 0,0-1 0 0 0,0 1 0 0 0,0-1 0 0 0,-4-1 0 0 0,-3-3-1511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5063 0 0,'0'0'232'0'0,"-1"3"-13"0"0,-2 9 741 0 0,-1 1 1 0 0,0-1-1 0 0,-1 1 0 0 0,0-1 1 0 0,-9 14-1 0 0,-41 58 2946 0 0,5-8-3518 0 0,-31 71 636 0 0,-31 51 579 0 0,-59 86 295 0 0,169-279-1866 0 0,-1-1 0 0 0,1 1 0 0 0,0 0 0 0 0,0 0 0 0 0,-2 8 0 0 0,5-5-236 0 0,6-1-861 0 0,3-4-386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11887 0 0,'-1'1'547'0'0,"-88"96"1870"0"0,74-78-1766 0 0,1 1-1 0 0,1 0 0 0 0,0 1 0 0 0,2 0 1 0 0,1 0-1 0 0,0 2 0 0 0,2-1 0 0 0,0 1 1 0 0,-6 34-1 0 0,13-53-565 0 0,1-1 1 0 0,-1 1-1 0 0,1-1 0 0 0,0 1 1 0 0,0-1-1 0 0,0 1 1 0 0,1-1-1 0 0,-1 0 0 0 0,2 7 1 0 0,-1-9-39 0 0,0 1 0 0 0,0-1 0 0 0,0 1 1 0 0,0-1-1 0 0,0 1 0 0 0,0-1 0 0 0,0 1 0 0 0,0-1 1 0 0,0 0-1 0 0,1 0 0 0 0,-1 0 0 0 0,1 0 0 0 0,-1 0 1 0 0,1 0-1 0 0,-1 0 0 0 0,1 0 0 0 0,-1 0 1 0 0,1-1-1 0 0,0 1 0 0 0,2 0 0 0 0,2 0 24 0 0,-1 0 1 0 0,1-1-1 0 0,0 1 0 0 0,-1-1 0 0 0,1 0 0 0 0,-1-1 1 0 0,1 1-1 0 0,-1-1 0 0 0,1 0 0 0 0,-1 0 0 0 0,1-1 0 0 0,-1 0 1 0 0,0 0-1 0 0,0 0 0 0 0,0-1 0 0 0,9-5 0 0 0,2-3 7 0 0,-1 0-1 0 0,0-2 1 0 0,20-19-1 0 0,160-185-2468 0 0,-177 195 702 0 0,2-3-3769 0 0,-3 6-1108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10591 0 0,'0'0'819'0'0,"9"4"4981"0"0,-9-1-5617 0 0,1 0 1 0 0,-1 0-1 0 0,0 0 1 0 0,0 0-1 0 0,0 0 1 0 0,0 0-1 0 0,-1 0 1 0 0,1 0-1 0 0,-1 0 1 0 0,0 0-1 0 0,0-1 1 0 0,0 1-1 0 0,0 0 1 0 0,0 0-1 0 0,-1-1 1 0 0,1 1-1 0 0,-1-1 1 0 0,-2 3-1 0 0,-6 8-108 0 0,0-1 0 0 0,-15 14 1 0 0,13-14 200 0 0,-147 145 489 0 0,46-47 88 0 0,99-96-664 0 0,-18 19 268 0 0,30-31-428 0 0,0 0 0 0 0,1 0-1 0 0,-1 0 1 0 0,1 1 0 0 0,0-1 0 0 0,-1 1 0 0 0,1-1 0 0 0,0 1 0 0 0,0-1-1 0 0,1 1 1 0 0,-1 0 0 0 0,1-1 0 0 0,-1 4 0 0 0,2-5-21 0 0,-1 0 0 0 0,1 0 0 0 0,0 0 0 0 0,0 0 0 0 0,-1 0 0 0 0,1 0 0 0 0,0-1 0 0 0,0 1 0 0 0,0 0 0 0 0,0-1 0 0 0,0 1 0 0 0,0 0 0 0 0,0-1 0 0 0,1 1 0 0 0,-1-1 0 0 0,0 0 0 0 0,1 1 0 0 0,-1-1-3 0 0,4 1 9 0 0,0 0 0 0 0,0 0 0 0 0,0 0 0 0 0,0-1 0 0 0,0 1 0 0 0,0-1 0 0 0,0-1 0 0 0,11-1 0 0 0,42-11-170 0 0,-45 9 17 0 0,8-2-1037 0 0,37-17 1 0 0,-7-3-6575 0 0,-30 13 1796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77 10535 0 0,'0'0'956'0'0,"0"1"-786"0"0,1 2 83 0 0,-1 0 0 0 0,1-1 0 0 0,-1 1 0 0 0,1-1 0 0 0,0 0 0 0 0,0 1 0 0 0,0-1 1 0 0,0 0-1 0 0,1 1 0 0 0,-1-1 0 0 0,0 0 0 0 0,1 0 0 0 0,0 0 0 0 0,-1 0 0 0 0,1 0 0 0 0,0-1 0 0 0,0 1 1 0 0,0 0-1 0 0,0-1 0 0 0,0 1 0 0 0,1-1 0 0 0,-1 0 0 0 0,0 0 0 0 0,1 0 0 0 0,-1 0 0 0 0,1 0 1 0 0,-1-1-1 0 0,1 1 0 0 0,4 0 0 0 0,2 0 0 0 0,1 0 1 0 0,-1 0 0 0 0,0-1-1 0 0,1-1 1 0 0,-1 1-1 0 0,0-1 1 0 0,0-1-1 0 0,1 0 1 0 0,-1 0 0 0 0,-1-1-1 0 0,17-7 1 0 0,-7 2-268 0 0,0-2 1 0 0,0 0 0 0 0,-1-1-1 0 0,22-18 1 0 0,-38 28-31 0 0,1-1-1 0 0,0 1 1 0 0,0-1 0 0 0,0 0 0 0 0,-1 1 0 0 0,1-1 0 0 0,-1 0-1 0 0,0 0 1 0 0,1 0 0 0 0,-1-1 0 0 0,0 1 0 0 0,0 0 0 0 0,0 0-1 0 0,0-4 1 0 0,-1 5-100 0 0,-5-4-277 0 0,5 5 400 0 0,0-1 0 0 0,-1 1-1 0 0,1-1 1 0 0,0 1-1 0 0,-1-1 1 0 0,1 1-1 0 0,-1 0 1 0 0,1-1-1 0 0,-1 1 1 0 0,1 0 0 0 0,-1-1-1 0 0,1 1 1 0 0,-1 0-1 0 0,1-1 1 0 0,-1 1-1 0 0,0 0 1 0 0,-3-1-66 0 0,0 1-1 0 0,1 0 1 0 0,-1 0 0 0 0,0 1 0 0 0,0-1-1 0 0,1 1 1 0 0,-1-1 0 0 0,0 1 0 0 0,1 0 0 0 0,-7 3-1 0 0,-35 20-85 0 0,38-20 125 0 0,-92 56 1052 0 0,-116 95 1 0 0,188-134-890 0 0,-48 40 144 0 0,65-51-239 0 0,-1 0-1 0 0,2 1 1 0 0,-1 1 0 0 0,-11 17 0 0 0,20-26-14 0 0,-1 0 0 0 0,0 1 0 0 0,1-1 0 0 0,-1 0 0 0 0,1 0 0 0 0,0 1 0 0 0,0-1 0 0 0,1 0 0 0 0,-1 6 0 0 0,1-7-6 0 0,0-1 0 0 0,0 1 0 0 0,0-1 0 0 0,0 0 0 0 0,0 1 0 0 0,1-1 0 0 0,-1 1 0 0 0,1-1 0 0 0,-1 0 0 0 0,1 1 0 0 0,-1-1 0 0 0,1 0 0 0 0,0 0 0 0 0,0 0 0 0 0,-1 0 0 0 0,1 1 0 0 0,0-1 0 0 0,0 0 0 0 0,0 0 0 0 0,0-1 0 0 0,0 1 0 0 0,1 0 0 0 0,-1 0 0 0 0,0 0 0 0 0,0-1 0 0 0,3 2 0 0 0,3 1 11 0 0,0-1-1 0 0,0 0 1 0 0,0 0-1 0 0,0-1 0 0 0,1 0 1 0 0,9 0-1 0 0,45-2 32 0 0,-49 0-50 0 0,31-1-389 0 0,0-2 0 0 0,46-11 0 0 0,-67 9-2867 0 0,27-10 0 0 0,-27 6-2932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15 7367 0 0,'0'0'334'0'0,"1"-1"-1"0"0,3-5-213 0 0,1-2 6556 0 0,-6 11-5897 0 0,-26 44 260 0 0,-39 53 0 0 0,17-28-259 0 0,-18 33-324 0 0,5 3 0 0 0,-58 136 0 0 0,73-114-348 0 0,23-62-56 0 0,6-20 95 0 0,17-47 361 0 0,1-3-356 0 0,-1-9-29 0 0,0 0 0 0 0,1 0 0 0 0,0 0 0 0 0,3-21 0 0 0,12-46-175 0 0,-9 53 74 0 0,-3 11-80 0 0,0 0 0 0 0,2 0-1 0 0,-1 0 1 0 0,2 1 0 0 0,9-18 0 0 0,-11 24 20 0 0,0 1 0 0 0,1 0 0 0 0,-1 0 1 0 0,1 0-1 0 0,1 0 0 0 0,-1 1 0 0 0,1 0 1 0 0,0 0-1 0 0,0 1 0 0 0,1 0 0 0 0,12-7 1 0 0,-7 6 12 0 0,-1 1 0 0 0,0 0 0 0 0,1 1 0 0 0,0 0 1 0 0,0 1-1 0 0,24-1 0 0 0,-15 3 8 0 0,1 0-1 0 0,43 7 1 0 0,-58-5 30 0 0,1-1 0 0 0,-1 1-1 0 0,0 0 1 0 0,0 0 0 0 0,-1 1-1 0 0,1 0 1 0 0,0 1 0 0 0,-1-1-1 0 0,0 1 1 0 0,0 0 0 0 0,0 1-1 0 0,0-1 1 0 0,-1 1 0 0 0,0 0-1 0 0,0 1 1 0 0,0-1 0 0 0,0 1-1 0 0,-1 0 1 0 0,0 0 0 0 0,0 0-1 0 0,-1 1 1 0 0,0-1 0 0 0,0 1-1 0 0,0 0 1 0 0,-1 0-1 0 0,0 0 1 0 0,2 15 0 0 0,-2-13 28 0 0,-1 0 1 0 0,0 1-1 0 0,0-1 1 0 0,-1 0-1 0 0,0 1 1 0 0,-1-1-1 0 0,0 1 1 0 0,0-1-1 0 0,-1 0 1 0 0,-1 0-1 0 0,1 0 1 0 0,-1 0-1 0 0,-1 0 1 0 0,0 0-1 0 0,0-1 1 0 0,0 0-1 0 0,-1 0 1 0 0,-1 0-1 0 0,1 0 1 0 0,-1-1-1 0 0,0 0 1 0 0,-1 0-1 0 0,0 0 1 0 0,-10 7-1 0 0,-4 0 127 0 0,0-2 0 0 0,0 0-1 0 0,-1-1 1 0 0,-28 9 0 0 0,-95 26 204 0 0,118-39-334 0 0,-46 8 1 0 0,65-14-42 0 0,0-1 1 0 0,0 1-1 0 0,1-1 0 0 0,-1 0 0 0 0,0-1 0 0 0,1 0 1 0 0,-1 0-1 0 0,0-1 0 0 0,1 0 0 0 0,-1 0 1 0 0,-6-3-1 0 0,12 4-22 0 0,1 1 1 0 0,0-1-1 0 0,0 0 0 0 0,0 1 1 0 0,0-1-1 0 0,0 0 0 0 0,0 0 1 0 0,0 0-1 0 0,0 0 1 0 0,0 0-1 0 0,0 0 0 0 0,0 0 1 0 0,1 0-1 0 0,-1 0 0 0 0,0 0 1 0 0,1 0-1 0 0,-1 0 1 0 0,1-1-1 0 0,-1 1 0 0 0,1 0 1 0 0,-1 0-1 0 0,1-1 0 0 0,0 1 1 0 0,0 0-1 0 0,0-3 0 0 0,0 2-131 0 0,0-1 0 0 0,1 1 0 0 0,-1 0-1 0 0,1 0 1 0 0,0-1 0 0 0,0 1 0 0 0,0 0-1 0 0,0 0 1 0 0,0 0 0 0 0,0 0 0 0 0,0 0-1 0 0,1 0 1 0 0,2-3 0 0 0,9-8-999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5063 0 0,'-15'1'865'0'0,"0"1"0"0"0,0 0 0 0 0,0 1 0 0 0,1 0 0 0 0,-1 1 0 0 0,1 1 0 0 0,0 0 0 0 0,-21 11 0 0 0,-5 6 1562 0 0,-54 40-1 0 0,82-53-2129 0 0,0 0 0 0 0,1 1 1 0 0,-1 1-1 0 0,-13 16 0 0 0,20-20-192 0 0,1-1-1 0 0,-1 1 0 0 0,1 0 1 0 0,0-1-1 0 0,1 2 0 0 0,-1-1 1 0 0,1 0-1 0 0,1 1 0 0 0,0 0 1 0 0,-2 9-1 0 0,3-15-80 0 0,1-1-1 0 0,0 1 0 0 0,0 0 0 0 0,0-1 1 0 0,0 1-1 0 0,0-1 0 0 0,1 1 1 0 0,-1-1-1 0 0,0 1 0 0 0,1-1 1 0 0,-1 1-1 0 0,1-1 0 0 0,-1 1 1 0 0,1-1-1 0 0,0 1 0 0 0,0-1 1 0 0,0 0-1 0 0,1 2 0 0 0,0-1 24 0 0,0 0 0 0 0,0-1 0 0 0,0 1 0 0 0,0-1 0 0 0,0 1 0 0 0,0-1 0 0 0,0 0 0 0 0,1 0-1 0 0,-1 0 1 0 0,4 1 0 0 0,2 1 136 0 0,1-2-1 0 0,0 1 1 0 0,-1-1 0 0 0,1-1-1 0 0,14 0 1 0 0,-13 0-104 0 0,0-1 0 0 0,1 0 0 0 0,-1 0 0 0 0,0-2 0 0 0,0 1 0 0 0,19-8 0 0 0,-25 8-60 0 0,-1 1 0 0 0,1-1 0 0 0,-1 0 0 0 0,0 0 0 0 0,0-1 0 0 0,0 1 0 0 0,0-1 0 0 0,0 1 0 0 0,0-1-1 0 0,-1 0 1 0 0,1 0 0 0 0,-1 0 0 0 0,0-1 0 0 0,0 1 0 0 0,0 0 0 0 0,0-1 0 0 0,-1 1 0 0 0,0-1-1 0 0,1 0 1 0 0,-1 1 0 0 0,1-7 0 0 0,0-8-72 0 0,-1-1 0 0 0,-1 1 0 0 0,-4-34 1 0 0,2 23-20 0 0,2 25-16 0 0,-1 0-1 0 0,1 1 0 0 0,1-1 0 0 0,-1 0 0 0 0,0 0 0 0 0,1 0 0 0 0,0 1 1 0 0,1-5-1 0 0,-1 6-60 0 0,0 1 0 0 0,-1-1 0 0 0,1 0 0 0 0,0 1 0 0 0,1-1 0 0 0,-1 0 0 0 0,0 1 1 0 0,0 0-1 0 0,1-1 0 0 0,-1 1 0 0 0,1 0 0 0 0,-1-1 0 0 0,1 1 0 0 0,-1 0 0 0 0,1 0 0 0 0,0 0 0 0 0,2-1 1 0 0,11-3-1482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636 103 13823 0 0,'17'-19'1077'0'0,"-4"4"-958"0"0,29-25 0 0 0,-38 37 328 0 0,-1 0 0 0 0,1 0 0 0 0,0 0 0 0 0,0 1 0 0 0,0 0 0 0 0,1-1 0 0 0,-1 2 0 0 0,0-1 0 0 0,1 0 0 0 0,-1 1 0 0 0,1 0 0 0 0,0 0 0 0 0,7 0 1 0 0,-11 15 433 0 0,-2-4-780 0 0,0 0 0 0 0,0 1 0 0 0,-1-1 0 0 0,-1 0 0 0 0,1 0 0 0 0,-6 12 0 0 0,-29 58 35 0 0,24-53-33 0 0,-206 377 392 0 0,57-171-463 0 0,-16-14 0 0 0,133-168-115 0 0,19-22-72 0 0,1 1 0 0 0,-26 41 0 0 0,50-70-126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12263 0 0,'0'0'1112'0'0,"-1"2"-917"0"0,-10 21 747 0 0,0 0 1 0 0,1 1-1 0 0,-8 30 1 0 0,-8 20 538 0 0,-103 201 1577 0 0,101-221-2759 0 0,-98 194-6 0 0,124-244-295 0 0,-2 5-2 0 0,0 1-1 0 0,0-1 0 0 0,1 1 0 0 0,0 0 0 0 0,0 0 0 0 0,-1 16 0 0 0,4-23-184 0 0,10-4-6370 0 0,2-2-185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11055 0 0,'-6'0'210'0'0,"-1"1"-1"0"0,1 0 0 0 0,0 0 1 0 0,-1 1-1 0 0,1-1 0 0 0,-9 5 1 0 0,-35 18 1312 0 0,36-15-1118 0 0,1 0 0 0 0,0 1 0 0 0,0 0 0 0 0,1 1 0 0 0,0 0-1 0 0,1 1 1 0 0,-13 17 0 0 0,-59 98 640 0 0,52-72-623 0 0,-24 62 0 0 0,-16 62 130 0 0,8-17-255 0 0,27-88 143 0 0,-75 117-1 0 0,86-150-195 0 0,21-36-202 0 0,-19 36 251 0 0,22-38-257 0 0,0 0 0 0 0,-1 0 0 0 0,1 0 0 0 0,1 0 0 0 0,-1 0 0 0 0,0 0 0 0 0,1 0 0 0 0,-1 0 0 0 0,1 1 0 0 0,0-1 0 0 0,1 5 1 0 0,-1-7-24 0 0,1 1 1 0 0,-1-1 0 0 0,1 0 0 0 0,0 0 0 0 0,-1 0 0 0 0,1 0 0 0 0,0 0 0 0 0,0 0 0 0 0,0 0 0 0 0,0 0 0 0 0,0-1-1 0 0,0 1 1 0 0,0 0 0 0 0,0 0 0 0 0,2 0 0 0 0,-2 0-78 0 0,1 0 1 0 0,-1 0-1 0 0,1 0 0 0 0,-1-1 1 0 0,1 1-1 0 0,-1 0 0 0 0,1-1 1 0 0,-1 1-1 0 0,1-1 0 0 0,0 0 0 0 0,-1 0 1 0 0,1 1-1 0 0,0-1 0 0 0,-1 0 1 0 0,1 0-1 0 0,0 0 0 0 0,-1-1 1 0 0,1 1-1 0 0,0 0 0 0 0,-1-1 0 0 0,1 1 1 0 0,-1-1-1 0 0,1 1 0 0 0,-1-1 1 0 0,1 0-1 0 0,-1 0 0 0 0,1 1 1 0 0,-1-1-1 0 0,0 0 0 0 0,2-2 0 0 0,-3 3 34 0 0,7-6-1948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69 142 5983 0 0,'-68'-4'12895'0'0,"69"4"-12468"0"0,33 0-96 0 0,1-3 0 0 0,61-10 1 0 0,-53 6-192 0 0,281-71-216 0 0,-241 55-1165 0 0,-36 9 326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14135 0 0,'0'0'2019'0'0,"-1"1"-1492"0"0,-12 13 374 0 0,1 0 0 0 0,-2-1 0 0 0,-21 16 0 0 0,-50 31 186 0 0,9-9-785 0 0,36-22-238 0 0,39-29-60 0 0,0 1 1 0 0,0 0-1 0 0,1 0 1 0 0,-1-1-1 0 0,0 1 0 0 0,0 0 1 0 0,0 0-1 0 0,0 0 1 0 0,1 0-1 0 0,-1 0 1 0 0,0 0-1 0 0,1 0 0 0 0,-1 0 1 0 0,1 0-1 0 0,-1 0 1 0 0,1 0-1 0 0,0 1 1 0 0,0-1-1 0 0,-1 0 1 0 0,1 0-1 0 0,0 0 0 0 0,0 0 1 0 0,0 1-1 0 0,0-1 1 0 0,0 0-1 0 0,0 0 1 0 0,0 0-1 0 0,1 2 0 0 0,0 1-3 0 0,2 4 58 0 0,0-4-53 0 0,0 0 0 0 0,0 0 0 0 0,1-1 1 0 0,-1 1-1 0 0,1-1 0 0 0,0 0 0 0 0,0 0 0 0 0,0-1 1 0 0,4 3-1 0 0,44 19 49 0 0,-22-11-43 0 0,-18-8-20 0 0,0 1 0 0 0,-1 1 0 0 0,0 0 0 0 0,0 0 0 0 0,0 1 0 0 0,-1 0 0 0 0,15 17 0 0 0,-17-14 8 0 0,-7-6 0 0 0,-2-3 0 0 0,2 12-6 0 0,-4-10 14 0 0,2-2 17 0 0,-2 2 73 0 0,0 0-1 0 0,0 0 1 0 0,0-1 0 0 0,0 1 0 0 0,-1-1-1 0 0,0 1 1 0 0,1-1 0 0 0,-1 0 0 0 0,0-1 0 0 0,-1 1-1 0 0,1-1 1 0 0,0 1 0 0 0,-9 2 0 0 0,-6 1 399 0 0,-39 9 0 0 0,48-13-456 0 0,-46 9-489 0 0,-63 6 0 0 0,109-17-5263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29 887 7975 0 0,'0'0'364'0'0,"-1"1"-8"0"0,-11 8-761 0 0,-4 3 8372 0 0,30-4-6153 0 0,-11-7-1705 0 0,-1-1 1 0 0,1 0-1 0 0,0 0 0 0 0,0 1 0 0 0,-1-2 0 0 0,1 1 1 0 0,0 0-1 0 0,-1 0 0 0 0,1-1 0 0 0,0 0 0 0 0,-1 1 1 0 0,1-1-1 0 0,-1 0 0 0 0,1 0 0 0 0,-1 0 0 0 0,1-1 1 0 0,-1 1-1 0 0,3-3 0 0 0,6-3 70 0 0,-1-2 0 0 0,14-12 1 0 0,-21 18-153 0 0,80-88 636 0 0,-21 21-426 0 0,203-180-128 0 0,-118 117-110 0 0,-76 63-169 0 0,97-122 0 0 0,-156 177 61 0 0,19-27-463 0 0,-30 40 481 0 0,-2 3 31 0 0,-8 10 29 0 0,1 1 1 0 0,0-1-1 0 0,0 1 0 0 0,-10 26 0 0 0,10-23 29 0 0,-1 7 2 0 0,0 1 0 0 0,-7 30 0 0 0,4-11 24 0 0,-15 54 635 0 0,-26 181 0 0 0,41-130-293 0 0,12-119-296 0 0,1-1 0 0 0,1 0-1 0 0,8 38 1 0 0,-8-57-360 0 0,9 46 995 0 0,-8-18-5083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3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2759 0 0,'-15'6'11212'0'0,"23"-4"-10089"0"0,1 0 0 0 0,0 0 1 0 0,0-1-1 0 0,0 0 0 0 0,17-1 0 0 0,48-7-849 0 0,-30 2 437 0 0,162-20 406 0 0,-69-2-3318 0 0,-98 18-43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15175 0 0,'0'0'1728'0'0,"-9"-2"-333"0"0,5 2-1144 0 0,-1 0 0 0 0,1 1 0 0 0,-1-1 0 0 0,0 1-1 0 0,1 0 1 0 0,-1 0 0 0 0,1 1 0 0 0,-1-1 0 0 0,-5 4 0 0 0,-40 22 607 0 0,32-16-496 0 0,-143 100 558 0 0,115-76-863 0 0,40-31-105 0 0,1 0-1 0 0,1 1 1 0 0,-1-1-1 0 0,-6 10 1 0 0,10-13-52 0 0,1 4-111 0 0,0-2 198 0 0,-1-1 0 0 0,1 0 0 0 0,0 0-1 0 0,0 1 1 0 0,1-1 0 0 0,-1 0 0 0 0,0 1 0 0 0,1-1 0 0 0,-1 0 0 0 0,1 0 0 0 0,0 1 0 0 0,0-1-1 0 0,0 0 1 0 0,0 0 0 0 0,0 0 0 0 0,0 0 0 0 0,1 0 0 0 0,1 2 0 0 0,7 6 0 0 0,0 0 0 0 0,1-1-1 0 0,-1-1 1 0 0,2 0 0 0 0,16 10 0 0 0,64 24 33 0 0,-60-28 76 0 0,39 21-1 0 0,-69-34 69 0 0,-4 0-95 0 0,-4 5-34 0 0,-1-1 0 0 0,1 0 0 0 0,-1 0-1 0 0,0-1 1 0 0,-1 1 0 0 0,-7 2 0 0 0,-53 19 321 0 0,27-12-260 0 0,-44 22-119 0 0,-48 18-85 0 0,121-50-10 0 0,-1-1 0 0 0,-20 5 0 0 0,30-8 61 0 0,1 1 1 0 0,-1-1-1 0 0,1 0 1 0 0,-1 0-1 0 0,0 0 0 0 0,1 0 1 0 0,-1 0-1 0 0,1 0 1 0 0,-1-1-1 0 0,1 1 1 0 0,-1-1-1 0 0,1 0 0 0 0,-1 0 1 0 0,1 0-1 0 0,-1 0 1 0 0,1 0-1 0 0,0 0 1 0 0,0-1-1 0 0,0 1 0 0 0,-3-3 1 0 0,4 3 6 0 0,0-1 0 0 0,0 0-1 0 0,1 1 1 0 0,-1-1 0 0 0,0 0 0 0 0,0 0 0 0 0,1 0 0 0 0,0 1 0 0 0,-1-1 0 0 0,1 0 0 0 0,0 0-1 0 0,0 0 1 0 0,-1 0 0 0 0,2 0 0 0 0,-1 0 0 0 0,0 0 0 0 0,0 1 0 0 0,1-1 0 0 0,-1 0-1 0 0,1 0 1 0 0,-1 0 0 0 0,1 0 0 0 0,0 1 0 0 0,-1-1 0 0 0,3-2 0 0 0,13-21-1472 0 0,0 7-3330 0 0,2 2-1142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96 1375 0 0,'0'0'66'0'0,"7"-6"3472"0"0,17-13 7978 0 0,15-6-7143 0 0,13-10-3447 0 0,-52 35-912 0 0,0 0 0 0 0,1 0 0 0 0,-1-1 0 0 0,0 1 0 0 0,1 0 0 0 0,-1 0 0 0 0,0 0 1 0 0,0-1-1 0 0,1 1 0 0 0,-1 0 0 0 0,0 0 0 0 0,0-1 0 0 0,0 1 0 0 0,0 0 0 0 0,1-1 0 0 0,-1 1 0 0 0,0 0 0 0 0,0-1 0 0 0,0 1 1 0 0,0 0-1 0 0,0-1 0 0 0,0 1 0 0 0,0-1 0 0 0,-5-2 58 0 0,-14 2-116 0 0,18 1 59 0 0,-14 2-73 0 0,1 0-1 0 0,0 0 1 0 0,0 1 0 0 0,-19 8-1 0 0,-54 24-193 0 0,43-13 177 0 0,-71 46 0 0 0,90-51 245 0 0,1 2 0 0 0,1 0 0 0 0,-41 45 0 0 0,60-60-133 0 0,1 0 0 0 0,0 0 0 0 0,0 0 0 0 0,0 1 0 0 0,1-1 0 0 0,0 1 1 0 0,-3 8-1 0 0,4-12-32 0 0,1 0 1 0 0,0 0 0 0 0,0 0-1 0 0,-1 0 1 0 0,1 0-1 0 0,0 0 1 0 0,0 0-1 0 0,0 0 1 0 0,0 0 0 0 0,0 0-1 0 0,1 0 1 0 0,-1 0-1 0 0,0 0 1 0 0,0 0 0 0 0,1 0-1 0 0,-1 0 1 0 0,0 0-1 0 0,1 0 1 0 0,-1 0 0 0 0,1 0-1 0 0,0 0 1 0 0,-1 0-1 0 0,1 0 1 0 0,0-1-1 0 0,-1 1 1 0 0,1 0 0 0 0,0 0-1 0 0,0-1 1 0 0,0 1-1 0 0,0 0 1 0 0,-1-1 0 0 0,1 1-1 0 0,0-1 1 0 0,0 0-1 0 0,0 1 1 0 0,0-1 0 0 0,0 0-1 0 0,0 1 1 0 0,0-1-1 0 0,0 0 1 0 0,3 0-1 0 0,5 2 13 0 0,0-1 0 0 0,0-1 0 0 0,0 0 0 0 0,0 0 0 0 0,0-1 0 0 0,15-2 0 0 0,53-17 111 0 0,-65 16-125 0 0,26-9-286 0 0,60-28-1 0 0,-97 41 283 0 0,7-3-80 0 0,-7 2-54 0 0,11 3-775 0 0,3 3-904 0 0,-13-4 890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25 227 15631 0 0,'0'0'1746'0'0,"-1"1"-1322"0"0,-23 8 3654 0 0,25-10-3873 0 0,35-32-280 0 0,40-27 0 0 0,-44 36-68 0 0,16-10-23 0 0,-43 30 157 0 0,1 1 0 0 0,0 0 0 0 0,0 0 0 0 0,0 0 0 0 0,0 1 0 0 0,10-2 0 0 0,-15 4 14 0 0,0 0 1 0 0,-1 0-1 0 0,1 0 1 0 0,-1 0-1 0 0,1 0 0 0 0,0 0 1 0 0,-1 0-1 0 0,1 0 1 0 0,-1 0-1 0 0,1 0 0 0 0,-1 1 1 0 0,1-1-1 0 0,-1 0 1 0 0,1 1-1 0 0,-1-1 1 0 0,1 0-1 0 0,-1 1 0 0 0,1-1 1 0 0,-1 0-1 0 0,0 1 1 0 0,1-1-1 0 0,-1 1 0 0 0,1-1 1 0 0,-1 1-1 0 0,0-1 1 0 0,0 1-1 0 0,1 0 1 0 0,3 14 271 0 0,-4-7-187 0 0,0 0 0 0 0,-1 1 0 0 0,-1-1 0 0 0,1 0 0 0 0,-1 0 0 0 0,-1 0-1 0 0,1 0 1 0 0,-7 12 0 0 0,-3 11 37 0 0,10-23-52 0 0,1-5-17 0 0,2 0-51 0 0,3-5-28 0 0,6-6-81 0 0,35-40-234 0 0,44-41-991 0 0,-79 81 1224 0 0,0 1 1 0 0,0-1 0 0 0,1 1 0 0 0,-1 1 0 0 0,2 0 0 0 0,-1 1-1 0 0,21-7 1 0 0,-23 9 249 0 0,0 1-1 0 0,1 1 1 0 0,11-2-1 0 0,-18 3-92 0 0,0 0 0 0 0,0 0 1 0 0,0 0-1 0 0,0 0 0 0 0,0 1 0 0 0,0-1 0 0 0,0 1 0 0 0,0-1 0 0 0,0 1 1 0 0,-1 0-1 0 0,1 0 0 0 0,0 1 0 0 0,3 1 0 0 0,-4-2 278 0 0,6 21 464 0 0,-8-16-737 0 0,0-1 1 0 0,0 0-1 0 0,0 0 0 0 0,-1 0 1 0 0,1 0-1 0 0,-1 1 0 0 0,-1-1 0 0 0,-1 6 1 0 0,-19 40 630 0 0,9-22-522 0 0,12-26-307 0 0,0 1 0 0 0,0-1 0 0 0,0 1 0 0 0,1 0 0 0 0,-1-1 0 0 0,1 1 0 0 0,0 0 0 0 0,0-1 0 0 0,1 1 0 0 0,-1-1 0 0 0,1 1 0 0 0,-1 0 0 0 0,1-1 0 0 0,0 1 0 0 0,1-1 0 0 0,-1 0 0 0 0,0 1 0 0 0,1-1 0 0 0,0 0 0 0 0,3 5 1 0 0,2 0-1792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10135 0 0,'1'1'4707'0'0,"0"2"-4400"0"0,0-1 1 0 0,0 0-1 0 0,0 0 1 0 0,0 1-1 0 0,0-1 1 0 0,0 0-1 0 0,-1 1 1 0 0,1-1 0 0 0,-1 1-1 0 0,0-1 1 0 0,1 1-1 0 0,-1-1 1 0 0,0 1-1 0 0,-1-1 1 0 0,1 1-1 0 0,0-1 1 0 0,-2 4-1 0 0,-1 8-135 0 0,-10 25 0 0 0,8-25 380 0 0,-39 97 894 0 0,-70 128 0 0 0,-2 0-2141 0 0,102-205-1122 0 0,9-21-4546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53 17047 0 0,'6'-10'482'0'0,"1"1"0"0"0,0 0-1 0 0,16-16 3394 0 0,-24 31-3760 0 0,0-1-1 0 0,0 1 0 0 0,0-1 1 0 0,-1 0-1 0 0,0 0 1 0 0,-3 7-1 0 0,1-1-12 0 0,-176 430 155 0 0,14-107-257 0 0,87-184-11 0 0,3-13-44 0 0,-4 8-352 0 0,78-140 283 0 0,0-3-7 0 0,1 1-1 0 0,-1 0 0 0 0,1 0 1 0 0,0 0-1 0 0,0 0 1 0 0,0 0-1 0 0,0 0 0 0 0,0 6 1 0 0,13-17-2410 0 0,2-3-2297 0 0,3-3-1362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87 4607 0 0,'0'0'208'0'0,"-14"7"11229"0"0,14-6-11211 0 0,2 9 4219 0 0,6 7-2466 0 0,-5-13-1789 0 0,1-1-1 0 0,0 0 1 0 0,0 0 0 0 0,0 0 0 0 0,0-1 0 0 0,1 1 0 0 0,-1-1-1 0 0,1 0 1 0 0,8 2 0 0 0,1 0 116 0 0,0-1 1 0 0,16 2-1 0 0,-1-2 32 0 0,0-2 0 0 0,0-1 0 0 0,40-5 0 0 0,87-19 106 0 0,-141 21-456 0 0,365-78-126 0 0,-207 42-833 0 0,-152 34-518 0 0,0 1 0 0 0,39-2 0 0 0,-45 6-287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4607 0 0,'6'-15'326'0'0,"0"-1"0"0"0,1 1-1 0 0,1 0 1 0 0,0 1 0 0 0,1-1-1 0 0,1 2 1 0 0,0-1-1 0 0,0 2 1 0 0,18-17 0 0 0,1 2 2005 0 0,1 2 0 0 0,62-40 0 0 0,-58 44-1266 0 0,1 2 1 0 0,1 1 0 0 0,71-25-1 0 0,-95 39-809 0 0,-1 1 0 0 0,1 0-1 0 0,1 1 1 0 0,-1 0 0 0 0,0 1-1 0 0,13 0 1 0 0,-21 1-188 0 0,0 0 0 0 0,0 1 1 0 0,0 0-1 0 0,0-1 0 0 0,0 1 0 0 0,0 0 0 0 0,0 1 1 0 0,0-1-1 0 0,-1 1 0 0 0,1 0 0 0 0,-1 0 0 0 0,1 0 1 0 0,-1 0-1 0 0,0 0 0 0 0,1 1 0 0 0,-1 0 1 0 0,-1-1-1 0 0,1 1 0 0 0,0 0 0 0 0,-1 1 0 0 0,1-1 1 0 0,2 5-1 0 0,-1-1 6 0 0,-1 1 1 0 0,0 0-1 0 0,0 0 1 0 0,0 1-1 0 0,-1-1 0 0 0,0 1 1 0 0,-1-1-1 0 0,0 1 1 0 0,0-1-1 0 0,-1 1 1 0 0,0 0-1 0 0,0-1 0 0 0,-1 1 1 0 0,0-1-1 0 0,-1 1 1 0 0,0-1-1 0 0,0 1 1 0 0,-1-1-1 0 0,0 0 0 0 0,0 0 1 0 0,-7 11-1 0 0,2-4 29 0 0,-1-1 0 0 0,-1 0 0 0 0,0 0-1 0 0,-1-1 1 0 0,-1-1 0 0 0,0 1 0 0 0,0-2-1 0 0,-1 0 1 0 0,-1 0 0 0 0,-15 8 0 0 0,0-2-41 0 0,-2-2-1 0 0,0-1 1 0 0,-58 18 0 0 0,-103 16-1100 0 0,185-47 717 0 0,1 0 0 0 0,-1 0 0 0 0,-12 0 0 0 0,16-1-193 0 0,0-1 0 0 0,1 1 0 0 0,-1-1 0 0 0,0 1 1 0 0,0-1-1 0 0,-4-2 0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11055 0 0,'0'0'1462'0'0,"-2"2"212"0"0,-19 22 1513 0 0,-43 52 1814 0 0,24-28-4331 0 0,-59 97 0 0 0,-108 291 470 0 0,116-227-1033 0 0,71-169-378 0 0,10-23-1252 0 0,-11 31 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38 118 12439 0 0,'0'0'1126'0'0,"0"2"-929"0"0,1 16-895 0 0,-1-14 1562 0 0,-1 0 1 0 0,2 0 0 0 0,-1 0-1 0 0,0 0 1 0 0,1 0 0 0 0,1 5-1 0 0,-2-8-703 0 0,1 0-1 0 0,-1 0 1 0 0,1 0 0 0 0,0 0-1 0 0,-1 0 1 0 0,1 0-1 0 0,0 0 1 0 0,-1 0 0 0 0,1 0-1 0 0,0 0 1 0 0,0-1-1 0 0,0 1 1 0 0,0 0 0 0 0,0 0-1 0 0,0-1 1 0 0,0 1-1 0 0,0-1 1 0 0,0 1 0 0 0,0-1-1 0 0,0 1 1 0 0,1-1-1 0 0,-1 0 1 0 0,0 0 0 0 0,0 1-1 0 0,0-1 1 0 0,3 0-1 0 0,7 0 97 0 0,1 0 0 0 0,0-1 0 0 0,-1-1-1 0 0,1 1 1 0 0,-1-2 0 0 0,1 0-1 0 0,15-6 1 0 0,76-37-74 0 0,-91 40-182 0 0,10-5-83 0 0,36-19-293 0 0,-52 26 221 0 0,-1 1 1 0 0,0-1-1 0 0,0-1 1 0 0,0 1-1 0 0,0-1 0 0 0,-1 1 1 0 0,7-9-1 0 0,-10 11 100 0 0,-1 1 0 0 0,1 0 0 0 0,0 0 0 0 0,-1 0 0 0 0,1 0 0 0 0,-1 0 0 0 0,1 0 0 0 0,-1-1 0 0 0,0 1 0 0 0,1 0 0 0 0,-1 0 0 0 0,0-1 0 0 0,0-1-1 0 0,0 2 12 0 0,0 1-1 0 0,0-1 1 0 0,0 0-1 0 0,0 1 1 0 0,-1-1-1 0 0,1 1 0 0 0,0-1 1 0 0,-1 0-1 0 0,1 1 1 0 0,0-1-1 0 0,-1 1 1 0 0,1-1-1 0 0,0 1 0 0 0,-1-1 1 0 0,1 1-1 0 0,-1-1 1 0 0,1 1-1 0 0,-1 0 0 0 0,0-1 1 0 0,-1 0-32 0 0,0 0 0 0 0,0 0 1 0 0,-1 1-1 0 0,1-1 0 0 0,0 1 1 0 0,0-1-1 0 0,0 1 0 0 0,0 0 0 0 0,-1 0 1 0 0,1 0-1 0 0,0 0 0 0 0,0 1 1 0 0,0-1-1 0 0,-4 1 0 0 0,-6 3 12 0 0,0 0-1 0 0,1 1 0 0 0,-1 0 1 0 0,1 1-1 0 0,0 1 0 0 0,-18 13 1 0 0,-56 53 743 0 0,47-36 0 0 0,-41 49 0 0 0,69-73-586 0 0,0 1-1 0 0,0-1 1 0 0,2 2-1 0 0,0-1 1 0 0,0 1 0 0 0,1 1-1 0 0,1-1 1 0 0,-4 19-1 0 0,9-30-80 0 0,0 0 0 0 0,0 0 0 0 0,1 0 0 0 0,-1 0 0 0 0,1 0 0 0 0,0 1 0 0 0,0-1 0 0 0,1 0 0 0 0,-1 0 0 0 0,1 0 0 0 0,0 0 0 0 0,0 0 0 0 0,0 0 0 0 0,4 7 0 0 0,-3-8 5 0 0,0 0 0 0 0,0 0 1 0 0,0-1-1 0 0,1 1 1 0 0,-1 0-1 0 0,1-1 0 0 0,-1 0 1 0 0,1 1-1 0 0,0-1 1 0 0,0 0-1 0 0,0-1 0 0 0,0 1 1 0 0,0 0-1 0 0,0-1 1 0 0,1 0-1 0 0,-1 0 0 0 0,6 1 1 0 0,0 0-178 0 0,1 0 0 0 0,-1-1 0 0 0,1-1 1 0 0,0 0-1 0 0,-1 0 0 0 0,1-1 0 0 0,-1 0 0 0 0,16-3 0 0 0,-5-3-1366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49 14423 0 0,'0'0'662'0'0,"-10"-8"244"0"0,2 6-645 0 0,0 0 0 0 0,0 0 0 0 0,0 1-1 0 0,0 1 1 0 0,-1-1 0 0 0,1 1-1 0 0,-15 2 1 0 0,-5-1 351 0 0,20-1-377 0 0,-1 1 0 0 0,0 0 0 0 0,1 1 0 0 0,-1 0 1 0 0,1 0-1 0 0,0 0 0 0 0,-1 1 0 0 0,1 1 0 0 0,1 0 0 0 0,-1 0 1 0 0,0 0-1 0 0,-12 10 0 0 0,10-6-109 0 0,2-1 0 0 0,-1 2 0 0 0,1-1 0 0 0,0 1 0 0 0,1 0 0 0 0,0 0 0 0 0,0 1 0 0 0,1 0 0 0 0,-5 12 0 0 0,7-14-87 0 0,1 0 1 0 0,0 0-1 0 0,1 1 0 0 0,0-1 1 0 0,0 1-1 0 0,1-1 1 0 0,-1 16-1 0 0,2-21-30 0 0,0-1-1 0 0,0 0 1 0 0,0 1 0 0 0,1-1-1 0 0,-1 0 1 0 0,0 1 0 0 0,1-1-1 0 0,0 0 1 0 0,-1 0-1 0 0,1 0 1 0 0,0 0 0 0 0,0 1-1 0 0,0-1 1 0 0,0 0 0 0 0,1-1-1 0 0,-1 1 1 0 0,1 0 0 0 0,-1 0-1 0 0,1 0 1 0 0,-1-1 0 0 0,1 1-1 0 0,0-1 1 0 0,0 0 0 0 0,0 1-1 0 0,0-1 1 0 0,0 0 0 0 0,0 0-1 0 0,0 0 1 0 0,0 0 0 0 0,0 0-1 0 0,0-1 1 0 0,1 1-1 0 0,2 0 1 0 0,7 0 40 0 0,-1-1 1 0 0,1 0-1 0 0,-1 0 0 0 0,1-1 0 0 0,-1 0 0 0 0,22-6 1 0 0,-9 0 8 0 0,0-1 1 0 0,24-13-1 0 0,-44 20-97 0 0,-1-1-1 0 0,1 1 1 0 0,-1-1-1 0 0,0 0 0 0 0,1 0 1 0 0,-1-1-1 0 0,0 1 1 0 0,-1-1-1 0 0,1 1 1 0 0,0-1-1 0 0,-1 0 1 0 0,1 0-1 0 0,-1 0 1 0 0,0 0-1 0 0,0-1 0 0 0,0 1 1 0 0,-1 0-1 0 0,1-1 1 0 0,-1 0-1 0 0,0 1 1 0 0,0-1-1 0 0,0 0 1 0 0,0 1-1 0 0,-1-1 1 0 0,1 0-1 0 0,-1 0 1 0 0,0 0-1 0 0,0 1 0 0 0,0-1 1 0 0,-1 0-1 0 0,1 0 1 0 0,-1 0-1 0 0,0 1 1 0 0,-3-8-1 0 0,-1 0-138 0 0,-1-1 0 0 0,0 1 0 0 0,-1 0 0 0 0,0 0 1 0 0,-10-10-1 0 0,6 6-922 0 0,-13-22 1 0 0,17 22-401 0 0,1 0-62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404 672 8287 0 0,'0'0'10163'0'0,"2"0"-9300"0"0,2-1-616 0 0,0 1 1 0 0,0-1-1 0 0,0 0 1 0 0,0 0-1 0 0,0 0 0 0 0,-1 0 1 0 0,1-1-1 0 0,0 0 1 0 0,4-2-1 0 0,34-24 790 0 0,-18 11-505 0 0,17-10-197 0 0,65-55-1 0 0,-85 63-320 0 0,-1-2 0 0 0,0 0 0 0 0,-1-2 0 0 0,20-31 0 0 0,-23 27-10 0 0,-1 0 1 0 0,21-49-1 0 0,-30 59-56 0 0,-1 0 0 0 0,0 0 0 0 0,-1 0 0 0 0,-1 0 0 0 0,-1-1 0 0 0,1-21 0 0 0,-3 34-14 0 0,0 1-1 0 0,-1-1 1 0 0,0 1 0 0 0,1 0-1 0 0,-1-1 1 0 0,-1 1-1 0 0,1 0 1 0 0,0 0-1 0 0,-1 0 1 0 0,0 0-1 0 0,0 0 1 0 0,0 0-1 0 0,-1 0 1 0 0,-4-4-1 0 0,5 5-4 0 0,0 1 1 0 0,-1-1-1 0 0,1 1 0 0 0,-1 0 0 0 0,0 0 0 0 0,0 1 1 0 0,1-1-1 0 0,-1 0 0 0 0,0 1 0 0 0,-1 0 0 0 0,1 0 1 0 0,0 0-1 0 0,0 0 0 0 0,0 0 0 0 0,-1 0 0 0 0,1 1 1 0 0,0 0-1 0 0,-1-1 0 0 0,-5 2 0 0 0,0 0 27 0 0,1 0-1 0 0,-1 1 1 0 0,1 0-1 0 0,0 0 1 0 0,-1 1-1 0 0,1 0 1 0 0,1 1-1 0 0,-1-1 1 0 0,0 2-1 0 0,1-1 1 0 0,0 1-1 0 0,0 0 1 0 0,-7 6-1 0 0,-2 5 111 0 0,1 1 0 0 0,0 0-1 0 0,-23 35 1 0 0,-11 27 536 0 0,4 2 0 0 0,2 1 0 0 0,-36 106 0 0 0,-70 271 343 0 0,141-430-925 0 0,-25 76 136 0 0,26-88-129 0 0,0 0 0 0 0,-1-1-1 0 0,-19 30 1 0 0,23-41-346 0 0,0 0 0 0 0,0 0-1 0 0,0 0 1 0 0,-1-1 0 0 0,0 0 0 0 0,0 0 0 0 0,0 0-1 0 0,-9 5 1 0 0,10-7 103 0 0,1 0 1 0 0,0-1-1 0 0,-1 0 0 0 0,1 1 1 0 0,-1-1-1 0 0,1-1 0 0 0,-1 1 1 0 0,0 0-1 0 0,1-1 0 0 0,-1 0 0 0 0,0 0 1 0 0,0 0-1 0 0,1 0 0 0 0,-1 0 1 0 0,0-1-1 0 0,-4-1 0 0 0,-5-3-1380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19727 0 0,'0'0'2190'0'0,"2"0"-1705"0"0,24 1 348 0 0,0 0 0 0 0,0-2 0 0 0,0-1 0 0 0,41-9 1 0 0,-9 3-316 0 0,301-27-817 0 0,-339 33-846 0 0,-2 0-50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33 6911 0 0,'40'-33'11875'0'0,"-40"35"-11386"0"0,-1 3-294 0 0,0 1 0 0 0,-1-1-1 0 0,0 0 1 0 0,0 0 0 0 0,0 0 0 0 0,0-1 0 0 0,-6 10-1 0 0,-28 31 495 0 0,7-8-250 0 0,-193 310 79 0 0,156-241-502 0 0,58-94-39 0 0,-30 51 97 0 0,33-54-115 0 0,0 2 1 0 0,0-1-1 0 0,1 0 1 0 0,-3 13-1 0 0,7-23-65 0 0,0 1-1 0 0,0 0 1 0 0,0-1-1 0 0,0 1 1 0 0,0-1 0 0 0,0 1-1 0 0,0 0 1 0 0,0-1-1 0 0,0 1 1 0 0,0-1 0 0 0,0 1-1 0 0,0 0 1 0 0,0-1-1 0 0,1 1 1 0 0,-1-1-1 0 0,0 1 1 0 0,0-1 0 0 0,1 1-1 0 0,-1-1 1 0 0,0 1-1 0 0,1-1 1 0 0,-1 1-1 0 0,1-1 1 0 0,-1 1 0 0 0,0-1-1 0 0,1 1 1 0 0,-1-1-1 0 0,1 0 1 0 0,-1 1 0 0 0,1-1-1 0 0,-1 0 1 0 0,1 1-1 0 0,0-1 1 0 0,-1 0-1 0 0,1 0 1 0 0,-1 0 0 0 0,1 1-1 0 0,-1-1 1 0 0,1 0-1 0 0,0 0 1 0 0,-1 0-1 0 0,1 0 1 0 0,1 0 0 0 0,-2 0 75 0 0,12-1-6504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4143 0 0,'0'0'319'0'0,"-2"1"278"0"0,-41 39 11145 0 0,-4 0-8568 0 0,-46 43-2438 0 0,37-27-523 0 0,3 2-1 0 0,-75 105 1 0 0,124-157-224 0 0,1 0 1 0 0,0 0-1 0 0,0 0 1 0 0,0 1-1 0 0,0-1 1 0 0,1 1-1 0 0,0 0 1 0 0,0-1-1 0 0,0 10 1 0 0,2-14 9 0 0,0 0 1 0 0,0 0-1 0 0,0 0 1 0 0,0 0 0 0 0,0 0-1 0 0,0 0 1 0 0,1 0 0 0 0,-1 0-1 0 0,1 0 1 0 0,0 0 0 0 0,-1 0-1 0 0,1 0 1 0 0,0 0 0 0 0,0 0-1 0 0,0 0 1 0 0,0-1 0 0 0,1 1-1 0 0,-1 0 1 0 0,0-1-1 0 0,1 1 1 0 0,-1-1 0 0 0,1 0-1 0 0,0 1 1 0 0,-1-1 0 0 0,1 0-1 0 0,0 0 1 0 0,0 0 0 0 0,0 0-1 0 0,0 0 1 0 0,0 0 0 0 0,-1-1-1 0 0,2 1 1 0 0,-1-1 0 0 0,2 1-1 0 0,3 0 5 0 0,0 0 1 0 0,0-1-1 0 0,1 0 0 0 0,-1 0 0 0 0,0 0 0 0 0,0-1 1 0 0,0 0-1 0 0,13-4 0 0 0,4-2 87 0 0,26-13 0 0 0,-30 11-14 0 0,0-1 0 0 0,0-1 0 0 0,-1-1 1 0 0,33-26-1 0 0,-39 27-54 0 0,-1 0 0 0 0,-1-1 1 0 0,0 0-1 0 0,0 0 0 0 0,-1-1 1 0 0,-1-1-1 0 0,11-21 0 0 0,-14 22-65 0 0,-1 0-1 0 0,0 0 0 0 0,-1 0 1 0 0,-1 0-1 0 0,0-1 1 0 0,1-24-1 0 0,-3 29-165 0 0,-1-1-1 0 0,0 1 1 0 0,-1 0-1 0 0,0 0 1 0 0,0-1 0 0 0,-1 1-1 0 0,0 0 1 0 0,-1 0-1 0 0,0 0 1 0 0,-8-15 0 0 0,10 21-56 0 0,-1 0 1 0 0,1 1-1 0 0,-1-1 1 0 0,0 1-1 0 0,0 0 1 0 0,0-1-1 0 0,0 1 1 0 0,0 0-1 0 0,0 0 0 0 0,-1 0 1 0 0,1 1-1 0 0,-1-1 1 0 0,1 1-1 0 0,-1-1 1 0 0,0 1-1 0 0,1 0 1 0 0,-1 0-1 0 0,-4-1 1 0 0,-3 1-1396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7831 0 0,'1'-1'603'0'0,"3"-5"1408"0"0,-14 11 2098 0 0,-140 81 1251 0 0,101-52-4588 0 0,2 1 1 0 0,-59 58-1 0 0,89-77-772 0 0,1 1 0 0 0,-23 32 0 0 0,33-41 0 0 0,2-1 0 0 0,-1 1 0 0 0,1 0 0 0 0,0 1 0 0 0,1-1 0 0 0,0 1 0 0 0,0-1 0 0 0,1 1 0 0 0,0 0 0 0 0,-1 10 0 0 0,3-15-1 0 0,0 0 0 0 0,0 0 0 0 0,0 0 1 0 0,0 0-1 0 0,1 0 0 0 0,0 0 0 0 0,0 0 0 0 0,0 0 0 0 0,0 0 0 0 0,0 0 0 0 0,1 0 1 0 0,0-1-1 0 0,0 1 0 0 0,4 6 0 0 0,-2-6 10 0 0,-1 0-1 0 0,1 0 1 0 0,0 0 0 0 0,0-1 0 0 0,0 0-1 0 0,1 0 1 0 0,-1 0 0 0 0,1 0 0 0 0,0-1-1 0 0,6 3 1 0 0,0-1 39 0 0,0-1 0 0 0,0 0 0 0 0,0 0 0 0 0,1-2 1 0 0,-1 1-1 0 0,0-2 0 0 0,1 1 0 0 0,-1-1 0 0 0,1-1 0 0 0,12-2 0 0 0,-6-2 6 0 0,1 0 0 0 0,-1-1 0 0 0,0-1 0 0 0,0-1-1 0 0,-1 0 1 0 0,0-2 0 0 0,0 1 0 0 0,-1-2 0 0 0,0 0 0 0 0,-1-1-1 0 0,-1-1 1 0 0,24-27 0 0 0,-31 32-63 0 0,0-1 0 0 0,-1 0 0 0 0,0-1 0 0 0,-1 1 0 0 0,0-1 1 0 0,-1-1-1 0 0,0 1 0 0 0,0 0 0 0 0,-1-1 0 0 0,-1 0 0 0 0,0 1 0 0 0,0-1 0 0 0,-1 0 0 0 0,0 0 0 0 0,-1 0 0 0 0,0 0 0 0 0,-1 0 0 0 0,0 0 0 0 0,-1 0 0 0 0,0 0 0 0 0,-1 0 0 0 0,0 1 1 0 0,-1-1-1 0 0,0 1 0 0 0,0 0 0 0 0,-7-11 0 0 0,8 17-303 0 0,1 0 0 0 0,-1 0 1 0 0,-1 0-1 0 0,1 1 0 0 0,0-1 0 0 0,-1 1 1 0 0,0 0-1 0 0,0 0 0 0 0,0 0 1 0 0,0 1-1 0 0,0-1 0 0 0,-1 1 0 0 0,1 0 1 0 0,-1 0-1 0 0,1 0 0 0 0,-1 1 0 0 0,0 0 1 0 0,1 0-1 0 0,-10-1 0 0 0,3 0-1212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52 10591 0 0,'0'-4'214'0'0,"1"0"-1"0"0,-1 0 1 0 0,0 0-1 0 0,0 1 1 0 0,-1-1-1 0 0,1 0 0 0 0,-1 0 1 0 0,0 0-1 0 0,0 0 1 0 0,-1 1-1 0 0,-1-6 4749 0 0,1 9-4329 0 0,-2 2-556 0 0,1 0-1 0 0,-1 1 1 0 0,0-1-1 0 0,1 1 1 0 0,-1 0 0 0 0,1 0-1 0 0,0 0 1 0 0,0 0-1 0 0,0 0 1 0 0,1 1 0 0 0,-5 5-1 0 0,-2 8 213 0 0,-11 22 0 0 0,17-33-225 0 0,-100 265 2033 0 0,67-168-1804 0 0,-87 227 116 0 0,-18-9-477 0 0,129-297-80 0 0,-1 0 1 0 0,-22 28-1 0 0,30-44 107 0 0,-1-1 0 0 0,0 0 1 0 0,0-1-1 0 0,-1 0 0 0 0,1 0 1 0 0,-2 0-1 0 0,1-1 0 0 0,0 0 1 0 0,-1 0-1 0 0,-14 6 0 0 0,21-11 19 0 0,-1 1 0 0 0,1 0 1 0 0,0-1-1 0 0,0 1 0 0 0,-1-1 0 0 0,1 0 0 0 0,0 1 0 0 0,-1-1 1 0 0,1 0-1 0 0,0 0 0 0 0,-1 0 0 0 0,1 0 0 0 0,-1 0 0 0 0,1 0 1 0 0,0 0-1 0 0,-1-1 0 0 0,1 1 0 0 0,0 0 0 0 0,-1-1 0 0 0,1 1 0 0 0,0-1 1 0 0,0 1-1 0 0,-1-1 0 0 0,1 0 0 0 0,0 1 0 0 0,0-1 0 0 0,-2-2 1 0 0,2 2 0 0 0,0-1 0 0 0,0 0 0 0 0,0-1 0 0 0,0 1 1 0 0,0 0-1 0 0,0 0 0 0 0,0 0 0 0 0,1 0 1 0 0,0-1-1 0 0,-1 1 0 0 0,1 0 0 0 0,0-1 0 0 0,0 1 1 0 0,0 0-1 0 0,1-5 0 0 0,1-3 21 0 0,1 0 0 0 0,0 0 0 0 0,0 1-1 0 0,1-1 1 0 0,1 0 0 0 0,-1 1 0 0 0,2 0-1 0 0,8-12 1 0 0,0 0-8 0 0,27-44-19 0 0,65-79 0 0 0,-87 123 6 0 0,0 0 0 0 0,1 1-1 0 0,35-25 1 0 0,-38 33 45 0 0,0 1 1 0 0,0 0-1 0 0,1 2 1 0 0,0 0-1 0 0,33-11 1 0 0,-43 18 30 0 0,1 0 0 0 0,-1 0 1 0 0,1 1-1 0 0,-1 1 0 0 0,1-1 0 0 0,-1 1 1 0 0,1 0-1 0 0,0 1 0 0 0,-1 0 1 0 0,0 1-1 0 0,1 0 0 0 0,-1 0 1 0 0,0 0-1 0 0,0 1 0 0 0,0 0 1 0 0,0 1-1 0 0,8 5 0 0 0,-9-5 16 0 0,-1 0 0 0 0,0 0-1 0 0,0 1 1 0 0,0 0 0 0 0,-1 0-1 0 0,0 1 1 0 0,0 0 0 0 0,0 0-1 0 0,-1 0 1 0 0,1 0 0 0 0,-1 1-1 0 0,-1-1 1 0 0,1 1 0 0 0,-1 0-1 0 0,-1 0 1 0 0,1 0 0 0 0,-1 1-1 0 0,0-1 1 0 0,1 13 0 0 0,-3-13-19 0 0,1 0 0 0 0,-1 1 0 0 0,-1-1 0 0 0,1 0 0 0 0,-1 0 0 0 0,0 1 0 0 0,-1-1 0 0 0,0 0 0 0 0,0 0 0 0 0,-1 0 0 0 0,1-1 0 0 0,-7 12 1 0 0,3-9 14 0 0,0 0 0 0 0,-1-1 0 0 0,0 0 0 0 0,0 0 0 0 0,0-1 0 0 0,-1 0 1 0 0,-17 11-1 0 0,-5 0-59 0 0,-2-1 0 0 0,0-2-1 0 0,0-1 1 0 0,-37 10 0 0 0,69-24-8 0 0,-6 2-31 0 0,-104 32-574 0 0,105-33 540 0 0,1 0 0 0 0,-1 0 1 0 0,0-1-1 0 0,0 0 0 0 0,1 0 0 0 0,-1 0 0 0 0,0-1 1 0 0,0 1-1 0 0,-8-3 0 0 0,12 2 14 0 0,0 1 0 0 0,0 0 0 0 0,-1-1 1 0 0,1 1-1 0 0,0-1 0 0 0,0 1 0 0 0,0-1 0 0 0,0 0 0 0 0,0 1 0 0 0,0-1 0 0 0,0 0 1 0 0,0 0-1 0 0,0 0 0 0 0,0 0 0 0 0,0 0 0 0 0,0 0 0 0 0,1 0 0 0 0,-1 0 1 0 0,0 0-1 0 0,1 0 0 0 0,-1 0 0 0 0,1 0 0 0 0,-1 0 0 0 0,1-1 0 0 0,-1 1 1 0 0,1 0-1 0 0,0 0 0 0 0,0-1 0 0 0,0 1 0 0 0,0 0 0 0 0,0 0 0 0 0,0-1 1 0 0,0 1-1 0 0,0 0 0 0 0,0 0 0 0 0,0-1 0 0 0,1 1 0 0 0,-1 0 0 0 0,1-2 1 0 0,1-2-292 0 0,1 0 0 0 0,-1 0 0 0 0,1 1 0 0 0,0-1 1 0 0,5-5-1 0 0,9-12-805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156 450 10247 0 0,'-7'10'297'0'0,"-1"0"-1"0"0,0-1 1 0 0,0 1-1 0 0,-1-2 1 0 0,0 0 0 0 0,-17 13-1 0 0,19-17 426 0 0,1-1-1 0 0,0 0 1 0 0,-1 0 0 0 0,-9 3-1 0 0,15-5-515 0 0,-1-1-1 0 0,1 1 1 0 0,-1-1-1 0 0,1 1 1 0 0,-1-1-1 0 0,1 0 1 0 0,-1 0 0 0 0,0 0-1 0 0,1 0 1 0 0,-1 0-1 0 0,1 0 1 0 0,-1 0-1 0 0,0-1 1 0 0,1 1-1 0 0,-1 0 1 0 0,1-1-1 0 0,-3 0 1 0 0,4 0-110 0 0,-1 1 0 0 0,0-1 0 0 0,0 0 0 0 0,1 0 0 0 0,-1 1-1 0 0,0-1 1 0 0,1 0 0 0 0,-1 0 0 0 0,1 0 0 0 0,-1 1 0 0 0,1-1 0 0 0,0 0 0 0 0,-1 0 0 0 0,1 0 0 0 0,0 0 0 0 0,-1 0 0 0 0,1 0-1 0 0,0 0 1 0 0,0 0 0 0 0,0-2 0 0 0,0-1 40 0 0,1 0-1 0 0,-1-1 1 0 0,1 1-1 0 0,0 0 0 0 0,0-1 1 0 0,1 1-1 0 0,-1 0 1 0 0,1 0-1 0 0,0 0 1 0 0,3-6-1 0 0,32-45 968 0 0,44-50-1 0 0,-54 75-848 0 0,1 1 0 0 0,0 2 0 0 0,34-24 0 0 0,74-45-210 0 0,-111 81-869 0 0,2 0-1 0 0,-1 2 0 0 0,46-15 1 0 0,-51 22-1147 0 0,-1 3-3525 0 0,-1 4-1261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8287 0 0,'0'0'9322'0'0,"1"2"-8806"0"0,-1 1-344 0 0,1 0 0 0 0,-1 0 1 0 0,0 0-1 0 0,0 0 0 0 0,0 0 1 0 0,0 0-1 0 0,-1 0 1 0 0,1 0-1 0 0,-1 0 0 0 0,1-1 1 0 0,-1 1-1 0 0,0 0 0 0 0,-2 4 1 0 0,-22 40 761 0 0,15-28-808 0 0,-11 21 126 0 0,4-10-133 0 0,-23 60-1 0 0,33-70-89 0 0,-11 34-3 0 0,17-49-15 0 0,0 1-1 0 0,0 0 1 0 0,0-1-1 0 0,1 1 1 0 0,-1 0-1 0 0,1 0 0 0 0,2 6 1 0 0,-2-11-1 0 0,0 0 0 0 0,1 0 1 0 0,-1 0-1 0 0,0 0 0 0 0,1-1 0 0 0,-1 1 1 0 0,1 0-1 0 0,0 0 0 0 0,-1-1 0 0 0,1 1 0 0 0,0 0 1 0 0,-1-1-1 0 0,1 1 0 0 0,0 0 0 0 0,0-1 1 0 0,-1 1-1 0 0,1-1 0 0 0,0 1 0 0 0,0-1 1 0 0,0 0-1 0 0,2 1 0 0 0,17 4 266 0 0,-10-4-239 0 0,-1 0 1 0 0,0-1-1 0 0,0 0 0 0 0,1-1 0 0 0,-1 0 1 0 0,0 0-1 0 0,15-4 0 0 0,-19 3-27 0 0,1 0 0 0 0,-1 0-1 0 0,0 0 1 0 0,1-1 0 0 0,-1 1 0 0 0,0-1-1 0 0,0 0 1 0 0,-1-1 0 0 0,1 1 0 0 0,-1-1 0 0 0,0 0-1 0 0,0 0 1 0 0,5-7 0 0 0,-7 8 4 0 0,0-1 1 0 0,-1 1 0 0 0,1-1 0 0 0,-1 1-1 0 0,0-1 1 0 0,0 1 0 0 0,0-1-1 0 0,-1 0 1 0 0,1 0 0 0 0,-1 0-1 0 0,0 1 1 0 0,0-1 0 0 0,0 0-1 0 0,0 0 1 0 0,-1 1 0 0 0,-1-8-1 0 0,-3-5 97 0 0,0 0 1 0 0,-10-22-1 0 0,12 30-49 0 0,-3-5 19 0 0,-4-11-176 0 0,-16-29 0 0 0,13 36-614 0 0,7 11-3305 0 0,5 4 2538 0 0,1-3-40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17 10135 0 0,'5'-7'1050'0'0,"-3"-2"6010"0"0,-6 10-6883 0 0,0 0 1 0 0,1 0-1 0 0,0 1 1 0 0,-1-1-1 0 0,1 1 1 0 0,0 0-1 0 0,0 0 1 0 0,-1 0-1 0 0,2 0 1 0 0,-1 1-1 0 0,0-1 1 0 0,0 1-1 0 0,-3 5 1 0 0,-6 7 226 0 0,-14 23 0 0 0,22-31-263 0 0,-26 45 588 0 0,-27 60 0 0 0,-16 61 15 0 0,59-137-643 0 0,-55 152 78 0 0,-35 80 35 0 0,87-236-1640 0 0,-26 38 0 0 0,11-20-311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11055 0 0,'0'0'9726'0'0,"-1"3"-9504"0"0,-38 144 982 0 0,-86 205 0 0 0,-92 132-223 0 0,69-185-1406 0 0,147-296-353 0 0,-5 9 781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73 1375 0 0,'-1'1'107'0'0,"-7"5"2782"0"0,8-6-2572 0 0,-1 1 0 0 0,1-1-1 0 0,0 0 1 0 0,0 1-1 0 0,-1-1 1 0 0,1 1-1 0 0,0-1 1 0 0,0 1-1 0 0,0-1 1 0 0,0 0 0 0 0,0 1-1 0 0,0-1 1 0 0,0 1-1 0 0,0-1 1 0 0,0 1-1 0 0,0-1 1 0 0,0 1 0 0 0,0-1-1 0 0,0 0 1 0 0,0 1-1 0 0,0-1 1 0 0,1 1-1 0 0,-1-1 1 0 0,0 1 0 0 0,0-1-1 0 0,0 0 1 0 0,1 1-1 0 0,9 12 5672 0 0,-4-10-5559 0 0,0 1-1 0 0,0-2 0 0 0,0 1 0 0 0,0-1 1 0 0,1 0-1 0 0,-1 0 0 0 0,1 0 1 0 0,-1-1-1 0 0,8 1 0 0 0,7-1 163 0 0,34-1-1 0 0,-1-4 17 0 0,85-17 0 0 0,52-25 253 0 0,-80 18-3192 0 0,0 4-3747 0 0,-81 18-1808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4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18 11055 0 0,'0'-3'9966'0'0,"0"2"-9713"0"0,1 1 0 0 0,-1-1 1 0 0,0 0-1 0 0,0 0 0 0 0,0 0 1 0 0,0 1-1 0 0,0-1 0 0 0,0 0 1 0 0,0 0-1 0 0,0 0 0 0 0,0 1 0 0 0,0-1 1 0 0,-1-1-1 0 0,-1 1-237 0 0,-1 1 0 0 0,1-1-1 0 0,-1 1 1 0 0,1 0 0 0 0,0 0 0 0 0,-1 0-1 0 0,1 0 1 0 0,-1 0 0 0 0,1 1 0 0 0,0-1-1 0 0,-1 1 1 0 0,1 0 0 0 0,0-1 0 0 0,-1 1-1 0 0,1 0 1 0 0,0 0 0 0 0,-3 2-1 0 0,-7 4 94 0 0,-19 16-1 0 0,22-17-96 0 0,-83 69-128 0 0,80-64 87 0 0,0 1-1 0 0,0 1 0 0 0,2 0 1 0 0,-19 27-1 0 0,28-39 11 0 0,0 0 0 0 0,1 1 0 0 0,-1-1 1 0 0,0 0-1 0 0,1 0 0 0 0,-1 0 0 0 0,1 0 0 0 0,-1 1 0 0 0,1-1 0 0 0,0 0 0 0 0,0 0 0 0 0,-1 1 1 0 0,1-1-1 0 0,0 0 0 0 0,0 1 0 0 0,0-1 0 0 0,0 0 0 0 0,0 1 0 0 0,1-1 0 0 0,-1 0 0 0 0,1 2 1 0 0,0-1-14 0 0,0-1-1 0 0,1 1 1 0 0,-1-1 0 0 0,0 0 0 0 0,1 0 0 0 0,-1 1 0 0 0,1-1 0 0 0,0 0 0 0 0,-1 0 0 0 0,1-1 0 0 0,0 1 0 0 0,-1 0 0 0 0,5 1 0 0 0,4 0-120 0 0,-1 0 0 0 0,1 0 0 0 0,0-1 0 0 0,17 0 0 0 0,9 1-5 0 0,-28-1 240 0 0,-1 0-1 0 0,1 0 1 0 0,-1 1 0 0 0,1 1-1 0 0,-1-1 1 0 0,0 1 0 0 0,0 0-1 0 0,0 1 1 0 0,-1-1 0 0 0,1 1 0 0 0,10 9-1 0 0,-9-5 192 0 0,0 0 0 0 0,0 0-1 0 0,-1 1 1 0 0,0 0-1 0 0,-1 1 1 0 0,0-1 0 0 0,6 14-1 0 0,6 7 419 0 0,-12-22-336 0 0,-1 0 0 0 0,6 13 0 0 0,-11-20-331 0 0,0 1 0 0 0,1-1 1 0 0,-1 0-1 0 0,0 0 0 0 0,0 1 0 0 0,1-1 0 0 0,-1 0 0 0 0,0 0 1 0 0,0 1-1 0 0,-1-1 0 0 0,1 0 0 0 0,0 0 0 0 0,0 1 1 0 0,0-1-1 0 0,-1 0 0 0 0,1 0 0 0 0,-1 1 0 0 0,1-1 0 0 0,-1 0 1 0 0,1 0-1 0 0,-1 0 0 0 0,0 0 0 0 0,0 0 0 0 0,1 0 0 0 0,-1 0 1 0 0,0 0-1 0 0,0 0 0 0 0,0 0 0 0 0,0-1 0 0 0,-1 2 1 0 0,-4 2 42 0 0,0 0 0 0 0,0-1 1 0 0,-1 0-1 0 0,-7 3 1 0 0,5-2 8 0 0,-14 5-47 0 0,0-1-1 0 0,-1-1 1 0 0,0-1-1 0 0,0 0 1 0 0,0-2 0 0 0,-1-2-1 0 0,1 0 1 0 0,-1-1-1 0 0,-34-3 1 0 0,50 0-139 0 0,0 1-1 0 0,0-1 1 0 0,1 0-1 0 0,-1-1 1 0 0,1 0-1 0 0,0-1 1 0 0,-15-8-1 0 0,20 11 71 0 0,0 0-1 0 0,1-1 0 0 0,0 0 1 0 0,-1 1-1 0 0,1-1 1 0 0,0 0-1 0 0,0 0 1 0 0,0 0-1 0 0,0-1 0 0 0,0 1 1 0 0,0 0-1 0 0,1-1 1 0 0,-1 1-1 0 0,1-1 1 0 0,0 1-1 0 0,0-1 0 0 0,0 0 1 0 0,0 0-1 0 0,0 1 1 0 0,0-1-1 0 0,1 0 1 0 0,-1 0-1 0 0,1 0 0 0 0,0 0 1 0 0,0 0-1 0 0,0 0 1 0 0,1-2-1 0 0,3-2-1271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87 10135 0 0,'44'-75'1324'0'0,"-36"63"2774"0"0,-8 12-4051 0 0,0 0 0 0 0,0 0 0 0 0,0 0 0 0 0,0 0 0 0 0,0 0 0 0 0,0 0-1 0 0,0 0 1 0 0,0 0 0 0 0,1 0 0 0 0,-1 0 0 0 0,0 0 0 0 0,0 0 0 0 0,0 0 0 0 0,0 0 0 0 0,0 0 0 0 0,0 0 0 0 0,0 0 0 0 0,0 0 0 0 0,0 0 0 0 0,1 1 657 0 0,-1-1-657 0 0,0 0 0 0 0,0 0 0 0 0,0 0 0 0 0,0 0-1 0 0,0 0 1 0 0,0 0 0 0 0,0 0 0 0 0,0 0 0 0 0,0 0 0 0 0,0 0 0 0 0,0 1 0 0 0,0-1 0 0 0,0 0 0 0 0,0 0 0 0 0,0 0 0 0 0,0 0 0 0 0,0 0 0 0 0,0 0 0 0 0,0 0 0 0 0,0 0 0 0 0,0 0-1 0 0,0 0 1 0 0,0 0 0 0 0,0 1 423 0 0,0-1-423 0 0,-7 23 973 0 0,-85 189-933 0 0,65-155-50 0 0,-206 390 55 0 0,191-370-100 0 0,-63 99-67 0 0,7-14 6 0 0,84-139 55 0 0,13-21-62 0 0,2-5-204 0 0,8-26 172 0 0,2 1 1 0 0,2 0 0 0 0,0 1-1 0 0,25-37 1 0 0,-11 24-41 0 0,2 2-1 0 0,40-41 1 0 0,-47 57 200 0 0,0 1 0 0 0,2 1 0 0 0,1 1 0 0 0,0 1 0 0 0,1 2 0 0 0,1 0 0 0 0,57-23 0 0 0,-73 34 51 0 0,0 2 0 0 0,1-1 0 0 0,-1 1 0 0 0,1 1-1 0 0,17-1 1 0 0,-26 3-60 0 0,0 0-1 0 0,0 0 1 0 0,0 0-1 0 0,0 1 0 0 0,0-1 1 0 0,0 1-1 0 0,0 0 1 0 0,0 0-1 0 0,0 0 1 0 0,0 0-1 0 0,3 3 1 0 0,-4-3-14 0 0,0 0 0 0 0,-1 1 0 0 0,1-1 0 0 0,0 1 1 0 0,-1-1-1 0 0,0 1 0 0 0,1 0 0 0 0,-1 0 0 0 0,0-1 1 0 0,0 1-1 0 0,0 0 0 0 0,0 0 0 0 0,0 0 0 0 0,0 0 1 0 0,-1 1-1 0 0,1-1 0 0 0,0 4 0 0 0,-1 1 5 0 0,1 0-1 0 0,-2-1 0 0 0,1 1 1 0 0,0 0-1 0 0,-1-1 1 0 0,-1 1-1 0 0,1 0 1 0 0,-4 9-1 0 0,-25 54 244 0 0,23-55-195 0 0,-93 160 475 0 0,1-3-394 0 0,91-152-555 0 0,8-18-33 0 0,11 1-4174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39 9671 0 0,'0'0'748'0'0,"-8"-13"2840"0"0,6 11-3103 0 0,0 0-1 0 0,-1 0 1 0 0,1 0-1 0 0,0 0 1 0 0,-1 0-1 0 0,1 1 0 0 0,-1-1 1 0 0,0 0-1 0 0,0 1 1 0 0,-2-1-1 0 0,0 0-198 0 0,1 1 0 0 0,0 0 0 0 0,0 1-1 0 0,-1-1 1 0 0,1 1 0 0 0,-7 0 0 0 0,1 0-211 0 0,0 2 0 0 0,0-1 0 0 0,0 1 0 0 0,0 1 0 0 0,-12 4 0 0 0,-3 4-79 0 0,-1 1 0 0 0,2 0-1 0 0,0 2 1 0 0,0 1 0 0 0,-25 21 0 0 0,-100 99-23 0 0,95-79 27 0 0,50-50 0 0 0,-1 0 0 0 0,1 0 0 0 0,0 1 0 0 0,0-1 0 0 0,1 1 0 0 0,-1 0 0 0 0,2 0 0 0 0,-4 9 0 0 0,6-15 0 0 0,-1 0 0 0 0,1 0 0 0 0,0 1 0 0 0,0-1 0 0 0,-1 0 0 0 0,1 0 0 0 0,0 0 0 0 0,0 0 0 0 0,0 1 0 0 0,0-1 0 0 0,0 0 0 0 0,0 0 0 0 0,1 0 0 0 0,-1 0 0 0 0,0 0 0 0 0,1 1 0 0 0,-1-1 0 0 0,0 0 0 0 0,1 0 0 0 0,-1 0 0 0 0,1 0 0 0 0,0 0 0 0 0,-1 0 0 0 0,1 0 0 0 0,0 0 0 0 0,0 0 0 0 0,-1-1 0 0 0,1 1 0 0 0,0 0 0 0 0,0 0 0 0 0,0-1-1 0 0,0 1 1 0 0,0-1 0 0 0,0 1 0 0 0,0 0 0 0 0,0-1 0 0 0,0 0 0 0 0,1 1 0 0 0,-1-1 0 0 0,0 0 0 0 0,0 0 0 0 0,0 1 0 0 0,3-1 0 0 0,2 0 2 0 0,0 0-1 0 0,1-1 1 0 0,-1 1-1 0 0,0-1 0 0 0,0 0 1 0 0,0-1-1 0 0,7-2 1 0 0,19-8 14 0 0,-1-2-1 0 0,48-30 1 0 0,-27 15-10 0 0,177-116-631 0 0,-260 184 625 0 0,4-2 65 0 0,20-30-93 0 0,1 1-1 0 0,0 0 1 0 0,1 0-1 0 0,0 1 1 0 0,0-1 0 0 0,0 1-1 0 0,1 0 1 0 0,-3 11-1 0 0,7-12-2176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7367 0 0,'43'-40'1571'0'0,"-15"12"4438"0"0,-14 11 810 0 0,-21 14-5799 0 0,4 3-989 0 0,1 0 0 0 0,-1-1 0 0 0,1 1 0 0 0,-1 0 0 0 0,1 1 0 0 0,-1-1 0 0 0,1 0 0 0 0,-1 1 0 0 0,1-1 0 0 0,-1 1 1 0 0,1 0-1 0 0,-1 0 0 0 0,1 0 0 0 0,0 0 0 0 0,0 0 0 0 0,0 1 0 0 0,-1-1 0 0 0,1 1 0 0 0,0-1 0 0 0,1 1 0 0 0,-1 0 0 0 0,-3 3 0 0 0,0 0-41 0 0,1 0-1 0 0,-1 1 0 0 0,1 0 1 0 0,0 0-1 0 0,0 0 0 0 0,-5 13 1 0 0,7-14-4 0 0,0 1 0 0 0,1-1 1 0 0,-1 1-1 0 0,1 0 0 0 0,0-1 0 0 0,0 11 1 0 0,1-13-5 0 0,0 0 0 0 0,0-1 0 0 0,1 1 0 0 0,-1-1 0 0 0,1 1 0 0 0,0 0 0 0 0,-1-1 0 0 0,1 0 0 0 0,0 1 0 0 0,1-1 0 0 0,-1 1 0 0 0,0-1 0 0 0,1 0 0 0 0,-1 0 0 0 0,1 0 0 0 0,-1 0 0 0 0,4 3 0 0 0,50 38-226 0 0,-37-30 209 0 0,-5-2 58 0 0,-1-1 0 0 0,0 2 0 0 0,0 0 0 0 0,-2 0-1 0 0,1 1 1 0 0,8 15 0 0 0,-17-25-15 0 0,0 0-1 0 0,0 0 0 0 0,-1 0 1 0 0,1 0-1 0 0,-1 0 0 0 0,0 1 1 0 0,0-1-1 0 0,0 1 0 0 0,0-1 1 0 0,-1 0-1 0 0,0 1 1 0 0,1-1-1 0 0,-1 1 0 0 0,0-1 1 0 0,-1 1-1 0 0,1-1 0 0 0,-2 7 1 0 0,0-5 24 0 0,0-1 1 0 0,0 1-1 0 0,0-1 0 0 0,-1 0 1 0 0,1 1-1 0 0,-1-1 0 0 0,0-1 1 0 0,-1 1-1 0 0,1 0 0 0 0,-1-1 1 0 0,1 0-1 0 0,-6 4 0 0 0,-4 2 108 0 0,-1-1-1 0 0,0-1 1 0 0,-1 0-1 0 0,1-1 0 0 0,-29 7 1 0 0,29-8-74 0 0,-10 3-130 0 0,0-1 0 0 0,0-2 0 0 0,0 0-1 0 0,0-1 1 0 0,-1-2 0 0 0,-26 0 0 0 0,50-2-42 0 0,-1 0 1 0 0,0 0 0 0 0,1 0-1 0 0,-1 0 1 0 0,1-1 0 0 0,-1 1-1 0 0,0 0 1 0 0,1-1 0 0 0,-1 1-1 0 0,1-1 1 0 0,-1 0 0 0 0,1 1 0 0 0,-1-1-1 0 0,1 0 1 0 0,0 0 0 0 0,-1 0-1 0 0,1 0 1 0 0,0 0 0 0 0,0 0-1 0 0,-2-2 1 0 0,-2-6-1522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571 258 2303 0 0,'2'0'102'0'0,"4"-2"-17"0"0,-1-1 0 0 0,1 0-1 0 0,-1 0 1 0 0,1 0 0 0 0,5-5 0 0 0,13-12 3515 0 0,-9 8 2412 0 0,-7 4-4427 0 0,-1-2-1014 0 0,0 1 1 0 0,-1-1-1 0 0,0 0 0 0 0,-1-1 0 0 0,0 1 0 0 0,-1-1 1 0 0,0 0-1 0 0,0 0 0 0 0,3-19 0 0 0,-7 27-549 0 0,0 0 0 0 0,-1 0 1 0 0,1 0-1 0 0,0-1 0 0 0,-1 2 0 0 0,0-1 0 0 0,0 0 0 0 0,0 0 0 0 0,0 0 0 0 0,0 0 0 0 0,-1 0 0 0 0,1 1 1 0 0,-1-1-1 0 0,1 1 0 0 0,-1-1 0 0 0,0 1 0 0 0,0 0 0 0 0,0-1 0 0 0,-1 1 0 0 0,1 0 0 0 0,0 1 1 0 0,-1-1-1 0 0,1 0 0 0 0,-1 1 0 0 0,0-1 0 0 0,0 1 0 0 0,1 0 0 0 0,-1 0 0 0 0,0 0 0 0 0,0 0 0 0 0,0 0 1 0 0,0 1-1 0 0,0-1 0 0 0,0 1 0 0 0,0 0 0 0 0,0 0 0 0 0,-4 0 0 0 0,-6 3-36 0 0,0 0 1 0 0,0 1-1 0 0,1 0 0 0 0,0 1 0 0 0,-21 12 0 0 0,-56 39-101 0 0,77-48 108 0 0,-43 31-3 0 0,2 2 1 0 0,1 2-1 0 0,2 3 1 0 0,3 2-1 0 0,1 1 1 0 0,-40 58-1 0 0,76-92 35 0 0,-17 30 0 0 0,25-41-13 0 0,0 0-1 0 0,1 0 1 0 0,-1 0 0 0 0,1 0-1 0 0,0 0 1 0 0,0 0-1 0 0,0 0 1 0 0,0 0 0 0 0,1 1-1 0 0,-1-1 1 0 0,1 0-1 0 0,1 0 1 0 0,-1 1 0 0 0,1 5-1 0 0,0-9-5 0 0,0 1 0 0 0,-1 0-1 0 0,1-1 1 0 0,0 1 0 0 0,0-1-1 0 0,0 0 1 0 0,0 1 0 0 0,0-1 0 0 0,0 0-1 0 0,0 1 1 0 0,1-1 0 0 0,-1 0-1 0 0,0 0 1 0 0,1 0 0 0 0,-1 0 0 0 0,1 0-1 0 0,-1 0 1 0 0,1-1 0 0 0,-1 1 0 0 0,1 0-1 0 0,-1-1 1 0 0,1 1 0 0 0,0-1-1 0 0,-1 0 1 0 0,1 0 0 0 0,0 1 0 0 0,0-1-1 0 0,-1 0 1 0 0,1 0 0 0 0,2-1-1 0 0,4 1 12 0 0,0-2-1 0 0,1 1 0 0 0,-1-1 1 0 0,15-5-1 0 0,35-16 15 0 0,-1-3 0 0 0,107-65 0 0 0,-103 52-31 0 0,-2-2 0 0 0,83-76 0 0 0,-132 107 0 0 0,-10 10 1 0 0,0 0 1 0 0,0 0-1 0 0,0 0 0 0 0,0 0 0 0 0,0 0 0 0 0,0 0 0 0 0,0 0 1 0 0,0 0-1 0 0,0 0 0 0 0,0 0 0 0 0,0 0 0 0 0,0 0 1 0 0,0 0-1 0 0,0 0 0 0 0,0 0 0 0 0,0 0 0 0 0,0 0 1 0 0,0 0-1 0 0,0-1 0 0 0,0 1 0 0 0,0 0 0 0 0,0 0 0 0 0,0 0 1 0 0,0 0-1 0 0,0 0 0 0 0,0 0 0 0 0,0 0 0 0 0,0 0 1 0 0,0 0-1 0 0,0 0 0 0 0,0 0 0 0 0,0 0 0 0 0,0 0 0 0 0,0 0 1 0 0,0 0-1 0 0,0 0 0 0 0,0 0 0 0 0,0 0 0 0 0,0 0 1 0 0,0 0-1 0 0,0 0 0 0 0,0 0 0 0 0,0 0 0 0 0,0 0 1 0 0,0 0-1 0 0,0 0 0 0 0,0-1 0 0 0,-6 4 42 0 0,-9 6 17 0 0,-4 8 196 0 0,1 0 0 0 0,0 1-1 0 0,1 1 1 0 0,-24 36 0 0 0,41-54-251 0 0,-11 13 86 0 0,2-1-1 0 0,0 1 1 0 0,0 1 0 0 0,2 0-1 0 0,-12 28 1 0 0,19-41-90 0 0,-1 0-1 0 0,1 0 1 0 0,-1 0 0 0 0,1 1-1 0 0,0-1 1 0 0,0 0-1 0 0,0 0 1 0 0,0 0 0 0 0,0 0-1 0 0,0 0 1 0 0,1 0-1 0 0,-1 0 1 0 0,1 0 0 0 0,-1 0-1 0 0,1 0 1 0 0,0 0-1 0 0,0 0 1 0 0,0 0 0 0 0,0-1-1 0 0,0 1 1 0 0,2 2-1 0 0,-2-3-12 0 0,1 1 0 0 0,0 0-1 0 0,0-1 1 0 0,0 1-1 0 0,0-1 1 0 0,0 0-1 0 0,0 0 1 0 0,1 0-1 0 0,-1 0 1 0 0,0 0 0 0 0,1 0-1 0 0,-1-1 1 0 0,0 1-1 0 0,1-1 1 0 0,-1 1-1 0 0,1-1 1 0 0,3 0-1 0 0,4-1-367 0 0,1 0-1 0 0,-1-1 0 0 0,0 0 0 0 0,0-1 1 0 0,0 0-1 0 0,14-6 0 0 0,10-5-611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226 165 5983 0 0,'-1'2'4427'0'0,"-11"20"-1294"0"0,-19 28 0 0 0,-49 54-1004 0 0,65-86-1379 0 0,-71 76 394 0 0,85-93-940 0 0,1-2-185 0 0,1-1 0 0 0,-1 1-1 0 0,0 0 1 0 0,0-1 0 0 0,1 1 0 0 0,-1 0-1 0 0,1-1 1 0 0,-1 1 0 0 0,1 0-1 0 0,0 0 1 0 0,0-1 0 0 0,0-1 12 0 0,10-16 22 0 0,1 0-1 0 0,0 0 1 0 0,26-29 0 0 0,53-45-239 0 0,-64 66 92 0 0,-1 1-157 0 0,33-24 0 0 0,-48 41 214 0 0,0 1-1 0 0,1 1 0 0 0,1 0 1 0 0,-1 1-1 0 0,1 0 0 0 0,14-4 1 0 0,-25 9 56 0 0,0 0 0 0 0,0 0 0 0 0,0 1 0 0 0,1 0 0 0 0,-1-1 0 0 0,0 1 0 0 0,0 0 0 0 0,0 0 0 0 0,1 0 1 0 0,-1 0-1 0 0,0 0 0 0 0,0 1 0 0 0,1-1 0 0 0,-1 1 0 0 0,0-1 0 0 0,0 1 0 0 0,0 0 0 0 0,0 0 0 0 0,0 0 1 0 0,0 0-1 0 0,0 0 0 0 0,0 0 0 0 0,0 0 0 0 0,-1 1 0 0 0,1-1 0 0 0,0 1 0 0 0,-1 0 0 0 0,1-1 0 0 0,-1 1 1 0 0,2 3-1 0 0,0-1 61 0 0,-1 1 1 0 0,0 0-1 0 0,-1-1 1 0 0,1 1 0 0 0,-1 0-1 0 0,0 0 1 0 0,0 0-1 0 0,0 0 1 0 0,-1 0 0 0 0,1 0-1 0 0,-1 0 1 0 0,-1 8-1 0 0,-2 4-14 0 0,-1 0 0 0 0,0 0 0 0 0,-1-1 0 0 0,0 0 0 0 0,-2 0 0 0 0,0 0 0 0 0,0-1 0 0 0,-2 0 0 0 0,1 0 0 0 0,-13 14 0 0 0,19-25-53 0 0,-16 12-1 0 0,16-16-151 0 0,8-20-670 0 0,-2 8 759 0 0,2 0-1 0 0,-1 0 1 0 0,2 1-1 0 0,-1-1 1 0 0,1 1 0 0 0,1 1-1 0 0,0 0 1 0 0,17-17-1 0 0,9-4 34 0 0,40-30 0 0 0,-44 40 64 0 0,1 0 0 0 0,1 2-1 0 0,0 1 1 0 0,2 2 0 0 0,0 1-1 0 0,50-14 1 0 0,-68 25 143 0 0,0 0 1 0 0,31-3-1 0 0,-42 7-138 0 0,1-1 0 0 0,0 1 0 0 0,-1 1 0 0 0,1-1-1 0 0,0 1 1 0 0,-1 0 0 0 0,1 0 0 0 0,-1 0 0 0 0,1 1-1 0 0,-1 0 1 0 0,9 4 0 0 0,-14-6-34 0 0,1 1 1 0 0,0 0-1 0 0,0 0 0 0 0,0-1 0 0 0,0 1 1 0 0,0 0-1 0 0,-1 0 0 0 0,1 0 0 0 0,0 0 1 0 0,-1 0-1 0 0,1 0 0 0 0,-1 0 1 0 0,1 0-1 0 0,-1 0 0 0 0,0 0 0 0 0,1 0 1 0 0,-1 1-1 0 0,0-1 0 0 0,0 0 0 0 0,0 0 1 0 0,1 0-1 0 0,-1 0 0 0 0,0 1 0 0 0,-1-1 1 0 0,1 0-1 0 0,0 1 0 0 0,-1 3 14 0 0,0 1 1 0 0,-1-1-1 0 0,1 0 1 0 0,-4 5-1 0 0,5-8-23 0 0,-15 29 44 0 0,-2 0 0 0 0,-26 38 0 0 0,8-15-20 0 0,11-19-184 0 0,18-27 8 0 0,0 0 1 0 0,1 0-1 0 0,0 0 0 0 0,0 0 0 0 0,1 1 1 0 0,0 0-1 0 0,0 0 0 0 0,-2 12 0 0 0,5-19-1163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168 157 9671 0 0,'0'0'748'0'0,"1"0"-492"0"0,8 2 1528 0 0,0-1 1 0 0,0-1-1 0 0,14 0 0 0 0,29-6 2066 0 0,50-22-1118 0 0,-98 26-2654 0 0,8-1-60 0 0,0-2 0 0 0,-1 0 0 0 0,22-12 0 0 0,-30 15-82 0 0,1 0 0 0 0,-1 0 0 0 0,0 0-1 0 0,0-1 1 0 0,0 0 0 0 0,-1 1 0 0 0,1-1 0 0 0,0 0 0 0 0,-1 0 0 0 0,0 0 0 0 0,0-1-1 0 0,0 1 1 0 0,0 0 0 0 0,0-1 0 0 0,-1 0 0 0 0,2-5 0 0 0,-2 7 21 0 0,-1 1 0 0 0,0 0 0 0 0,0 0 1 0 0,0-1-1 0 0,1 1 0 0 0,-1 0 0 0 0,-1 0 0 0 0,1-1 1 0 0,0 1-1 0 0,0 0 0 0 0,0 0 0 0 0,-1 0 1 0 0,1-1-1 0 0,0 1 0 0 0,-1 0 0 0 0,1 0 0 0 0,-1 0 1 0 0,0 0-1 0 0,1 0 0 0 0,-1 0 0 0 0,0 0 0 0 0,0 0 1 0 0,0 0-1 0 0,1 0 0 0 0,-1 0 0 0 0,0 0 0 0 0,0 0 1 0 0,0 1-1 0 0,0-1 0 0 0,0 0 0 0 0,-1 1 0 0 0,1-1 1 0 0,0 1-1 0 0,0-1 0 0 0,0 1 0 0 0,0 0 0 0 0,-1 0 1 0 0,1-1-1 0 0,-2 1 0 0 0,-3-1-79 0 0,0 1 0 0 0,0 0 0 0 0,0 0 0 0 0,-1 0 0 0 0,1 1 0 0 0,-9 1 1 0 0,-2 3 63 0 0,1 0 1 0 0,0 1 0 0 0,0 1 0 0 0,1 0-1 0 0,0 1 1 0 0,-21 14 0 0 0,-79 67 842 0 0,31-12 30 0 0,72-65-684 0 0,1 1 0 0 0,1-1 0 0 0,0 1 0 0 0,-15 28 0 0 0,24-37-116 0 0,-1-1 0 0 0,0 0 0 0 0,1 1 0 0 0,0-1 0 0 0,0 1 0 0 0,0-1 0 0 0,0 1 0 0 0,0 0 0 0 0,1-1 0 0 0,0 1 0 0 0,-1 0 0 0 0,2-1 0 0 0,-1 1 0 0 0,0 0 0 0 0,2 5 0 0 0,-1-6-20 0 0,0 0 0 0 0,0-1 0 0 0,1 1 0 0 0,0 0-1 0 0,-1 0 1 0 0,1-1 0 0 0,0 1 0 0 0,0-1 0 0 0,0 0 0 0 0,1 0 0 0 0,-1 0 0 0 0,1 0 0 0 0,-1 0-1 0 0,1 0 1 0 0,-1 0 0 0 0,1-1 0 0 0,0 1 0 0 0,3 0 0 0 0,6 3-306 0 0,0-2 0 0 0,0 1 0 0 0,0-1 0 0 0,0-1 0 0 0,25 1 1 0 0,2-1-1552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145 166 16039 0 0,'0'0'1452'0'0,"2"1"-1196"0"0,60 2 1422 0 0,-27-2-202 0 0,-15 0-1088 0 0,0-2 0 0 0,1 0 1 0 0,-1-1-1 0 0,0-1 1 0 0,0-1-1 0 0,29-9 0 0 0,-34 7-384 0 0,1 0-1 0 0,-2 0 0 0 0,1-2 0 0 0,-1 0 1 0 0,0 0-1 0 0,0-1 0 0 0,-1-1 0 0 0,18-17 0 0 0,-30 26-29 0 0,1 0 0 0 0,-1 0-1 0 0,0 0 1 0 0,0 0 0 0 0,-1 0-1 0 0,1 0 1 0 0,0 0-1 0 0,0 0 1 0 0,0-1 0 0 0,-1 1-1 0 0,1 0 1 0 0,-1 0 0 0 0,1-1-1 0 0,-1 1 1 0 0,1 0-1 0 0,-1-1 1 0 0,0 1 0 0 0,0-1-1 0 0,0 1 1 0 0,1 0 0 0 0,-1-1-1 0 0,-1 1 1 0 0,1-1-1 0 0,0 1 1 0 0,0-1 0 0 0,0 1-1 0 0,-1 0 1 0 0,0-3 0 0 0,0 3-25 0 0,0-1 0 0 0,-1 0 0 0 0,1 1 0 0 0,0 0 0 0 0,-1-1 0 0 0,1 1 0 0 0,-1 0 0 0 0,0 0 0 0 0,1 0 0 0 0,-1 0 0 0 0,0 0 0 0 0,0 0 0 0 0,1 0 0 0 0,-1 0 0 0 0,0 1 1 0 0,0-1-1 0 0,0 1 0 0 0,0-1 0 0 0,0 1 0 0 0,-2 0 0 0 0,-10 0-111 0 0,-1 1 0 0 0,1 0 1 0 0,0 2-1 0 0,0-1 0 0 0,0 2 0 0 0,-21 7 1 0 0,22-7 128 0 0,-25 9 11 0 0,0 1 1 0 0,2 1 0 0 0,-55 33-1 0 0,69-35 152 0 0,1 2-1 0 0,0 0 1 0 0,2 1-1 0 0,0 1 1 0 0,0 1-1 0 0,-26 34 1 0 0,41-47-106 0 0,0 0 0 0 0,1 1 0 0 0,0-1 0 0 0,0 1 0 0 0,0 0 0 0 0,0 0 0 0 0,1 0 0 0 0,0 0 0 0 0,-1 11 0 0 0,2-14-17 0 0,1 0 1 0 0,0 0 0 0 0,0 0-1 0 0,0 1 1 0 0,0-1 0 0 0,1 0-1 0 0,-1 0 1 0 0,1 0 0 0 0,0 0 0 0 0,0 0-1 0 0,0 0 1 0 0,0 0 0 0 0,1 0-1 0 0,-1 0 1 0 0,1 0 0 0 0,0-1 0 0 0,-1 1-1 0 0,1 0 1 0 0,0-1 0 0 0,1 0-1 0 0,1 3 1 0 0,2 0-82 0 0,0-1 0 0 0,1 0 0 0 0,-1 0 0 0 0,1 0 0 0 0,0 0 0 0 0,0-1 0 0 0,0-1 0 0 0,11 4 0 0 0,-2-2-301 0 0,1-1 1 0 0,30 2 0 0 0,-15-4-549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333 135 4143 0 0,'51'-39'676'0'0,"-11"10"2822"0"0,-30 20 94 0 0,16-16 0 0 0,-25 25-3559 0 0,0-1 0 0 0,-1 0 0 0 0,1 1 0 0 0,-1-1 0 0 0,1 0 0 0 0,-1 1 0 0 0,1-1 0 0 0,-1 0 0 0 0,1 0 0 0 0,-1 1 0 0 0,0-1 0 0 0,1 0 0 0 0,-1 0 0 0 0,0 0 0 0 0,0 0 0 0 0,1 1 0 0 0,-1-1 0 0 0,0 0 0 0 0,0 0 0 0 0,0-1 0 0 0,-1 1 9 0 0,1 1 0 0 0,0-1 1 0 0,-1 0-1 0 0,1 1 1 0 0,0-1-1 0 0,-1 1 0 0 0,1-1 1 0 0,-1 0-1 0 0,1 1 0 0 0,-1-1 1 0 0,1 1-1 0 0,-1-1 1 0 0,1 1-1 0 0,-1 0 0 0 0,0-1 1 0 0,1 1-1 0 0,-1-1 1 0 0,0 1-1 0 0,0 0 0 0 0,-2-2 47 0 0,-1 1-1 0 0,1 1 1 0 0,-1-1 0 0 0,1 0-1 0 0,-1 1 1 0 0,1 0-1 0 0,-1-1 1 0 0,1 1 0 0 0,-4 1-1 0 0,-5 1 29 0 0,0 1-1 0 0,0 0 0 0 0,0 1 0 0 0,0 0 1 0 0,1 1-1 0 0,-13 8 0 0 0,-4 3 127 0 0,-30 23 0 0 0,28-16 135 0 0,1 2 0 0 0,2 1-1 0 0,0 1 1 0 0,1 1 0 0 0,2 1-1 0 0,-25 39 1 0 0,45-62-264 0 0,1 0 1 0 0,0 0-1 0 0,0 1 0 0 0,0 0 0 0 0,0 0 0 0 0,1-1 1 0 0,-2 14-1 0 0,4-19-90 0 0,0 0-1 0 0,0 1 1 0 0,0-1 0 0 0,0 1 0 0 0,0-1 0 0 0,0 1 0 0 0,0-1 0 0 0,0 0 0 0 0,1 1 0 0 0,-1-1-1 0 0,1 1 1 0 0,-1-1 0 0 0,1 0 0 0 0,-1 1 0 0 0,1-1 0 0 0,0 0 0 0 0,0 0 0 0 0,0 2-1 0 0,1-2-5 0 0,-1 0 0 0 0,1 0-1 0 0,-1-1 1 0 0,1 1 0 0 0,-1 0-1 0 0,1 0 1 0 0,-1-1 0 0 0,1 1-1 0 0,0-1 1 0 0,-1 0-1 0 0,1 1 1 0 0,0-1 0 0 0,-1 0-1 0 0,1 0 1 0 0,0 0 0 0 0,0 0-1 0 0,-1 0 1 0 0,1 0 0 0 0,2-1-1 0 0,8-2 42 0 0,1 1-1 0 0,-1-2 0 0 0,0 0 1 0 0,16-8-1 0 0,46-26 162 0 0,-54 27-346 0 0,-1 0 0 0 0,1-2 0 0 0,-2-1 0 0 0,0 0 0 0 0,27-28 0 0 0,-39 36-86 0 0,-5 4-4 0 0,-2 3-457 0 0,-1-1 631 0 0,0 0 0 0 0,1 1 1 0 0,-1-1-1 0 0,0 1 0 0 0,1 0 1 0 0,-1-1-1 0 0,1 1 0 0 0,-1 0 1 0 0,1 0-1 0 0,-1 0 1 0 0,1 0-1 0 0,-2 2 0 0 0,-17 18-51 0 0,15-17 17 0 0,2 0-37 0 0,0-1-1 0 0,1 0 1 0 0,-1 1-1 0 0,1 0 1 0 0,-4 7-1 0 0,2 3-5546 0 0,6-4-871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62 343 16039 0 0,'-7'5'1452'0'0,"3"-3"-1124"0"0,0 1 0 0 0,-1-1-1 0 0,1 0 1 0 0,-1 0 0 0 0,1 0 0 0 0,-1-1-1 0 0,0 0 1 0 0,0 0 0 0 0,-8 1 1819 0 0,13-7-1902 0 0,1 0-1 0 0,-1 0 0 0 0,1 1 0 0 0,0-1 0 0 0,1 0 0 0 0,-1 0 0 0 0,1 1 1 0 0,0-1-1 0 0,0 1 0 0 0,1-1 0 0 0,-1 1 0 0 0,5-5 0 0 0,4-6-173 0 0,27-25-1 0 0,-30 32 66 0 0,125-113-48 0 0,-102 97-213 0 0,0 1 1 0 0,56-29 0 0 0,-82 49 85 0 0,1 0-1 0 0,0 0 1 0 0,0 1 0 0 0,0 0 0 0 0,0 1-1 0 0,7-2 1 0 0,-12 3 38 0 0,-1 0-1 0 0,0 1 1 0 0,1-1 0 0 0,-1 0 0 0 0,0 1-1 0 0,1-1 1 0 0,-1 1 0 0 0,0-1-1 0 0,1 0 1 0 0,-1 1 0 0 0,0-1-1 0 0,0 1 1 0 0,0-1 0 0 0,1 1-1 0 0,-1-1 1 0 0,0 1 0 0 0,0-1-1 0 0,0 1 1 0 0,0-1 0 0 0,0 1-1 0 0,0-1 1 0 0,0 1 0 0 0,0-1-1 0 0,0 1 1 0 0,0-1-1 0 0,0 7 27 0 0,-1 0-1 0 0,0 0 0 0 0,-1-1 0 0 0,1 1 0 0 0,-1-1 0 0 0,0 1 0 0 0,-5 8 0 0 0,0 3 26 0 0,6-14-40 0 0,-12 33 120 0 0,-8 38 1 0 0,18-64-119 0 0,1 1 0 0 0,1-1 0 0 0,0 1 1 0 0,0 0-1 0 0,1 0 0 0 0,1-1 0 0 0,3 22 0 0 0,-3-30-23 0 0,0 0-1 0 0,-1-1 1 0 0,1 1-1 0 0,0 0 1 0 0,0-1-1 0 0,1 1 1 0 0,-1-1 0 0 0,0 0-1 0 0,1 1 1 0 0,0-1-1 0 0,-1 0 1 0 0,1 0-1 0 0,0 0 1 0 0,0 0-1 0 0,0 0 1 0 0,0-1-1 0 0,1 1 1 0 0,-1-1 0 0 0,3 3-1 0 0,-1-3-268 0 0,0 1-1 0 0,0-1 1 0 0,0 0 0 0 0,0 0-1 0 0,1 0 1 0 0,-1-1 0 0 0,0 1-1 0 0,0-1 1 0 0,0 0 0 0 0,1 0-1 0 0,6-2 1 0 0,0 1-2079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30 16671 0 0,'6'-7'328'0'0,"-3"4"-80"0"0,-1-1 0 0 0,1 1 0 0 0,0 0-1 0 0,1 1 1 0 0,4-4 0 0 0,-7 4 660 0 0,-2 4-545 0 0,-17 21 651 0 0,-36 54 254 0 0,-112 234-122 0 0,44-76-857 0 0,-16-9-204 0 0,47-108-2122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77 9671 0 0,'0'0'748'0'0,"1"1"-492"0"0,3 7 1164 0 0,1 0-1 0 0,4 14 0 0 0,-6-14-692 0 0,0-1 0 0 0,0 0 0 0 0,1 0-1 0 0,0 0 1 0 0,6 9 0 0 0,-7-13-554 0 0,0 0-1 0 0,1 0 1 0 0,-1 0 0 0 0,0 0 0 0 0,1-1 0 0 0,0 1-1 0 0,-1-1 1 0 0,1 0 0 0 0,0 0 0 0 0,0-1 0 0 0,6 3-1 0 0,-3-2-32 0 0,1-1-1 0 0,-1 0 0 0 0,0 0 1 0 0,1 0-1 0 0,-1-1 0 0 0,10-1 1 0 0,-4 0-76 0 0,0-1 0 0 0,-1-1 0 0 0,1 0 0 0 0,-1 0 0 0 0,0-1 0 0 0,0-1 0 0 0,17-9 0 0 0,-16 7-47 0 0,-1-1-1 0 0,1-1 0 0 0,-1 0 1 0 0,16-16-1 0 0,-22 18-39 0 0,0 0 1 0 0,0 0-1 0 0,-1 0 0 0 0,0 0 0 0 0,0-1 1 0 0,0 0-1 0 0,-1 0 0 0 0,5-15 0 0 0,-8 22 9 0 0,-1 0 1 0 0,0 0-1 0 0,1 0 0 0 0,-1 1 0 0 0,0-1 0 0 0,0 0 0 0 0,0 0 0 0 0,0 0 0 0 0,0 0 0 0 0,0 0 0 0 0,0 0 0 0 0,0 0 0 0 0,0 0 0 0 0,0 1 0 0 0,0-1 0 0 0,0 0 0 0 0,-1 0 0 0 0,1 0 0 0 0,0 0 0 0 0,-1 0 0 0 0,1 1 0 0 0,0-1 0 0 0,-1 0 0 0 0,1 0 0 0 0,-2 0 0 0 0,1 0-5 0 0,0 0 0 0 0,0 1 0 0 0,0-1 0 0 0,0 1 0 0 0,-1-1 0 0 0,1 1 0 0 0,0-1 0 0 0,0 1 0 0 0,-1 0 0 0 0,1 0 0 0 0,0 0 0 0 0,-1-1 0 0 0,1 1 0 0 0,0 0 0 0 0,-2 1 0 0 0,-4 0-61 0 0,-1 0-1 0 0,1 0 1 0 0,-1 1 0 0 0,-11 5-1 0 0,-20 10 40 0 0,2 2-1 0 0,0 2 0 0 0,-61 46 1 0 0,74-49 128 0 0,2 1 0 0 0,-25 25 1 0 0,35-31-46 0 0,1 0 0 0 0,1 1 1 0 0,0 0-1 0 0,1 1 0 0 0,-9 17 0 0 0,16-29-35 0 0,1 1-1 0 0,-1-1 0 0 0,1 1 0 0 0,0-1 0 0 0,0 1 0 0 0,0-1 0 0 0,1 1 0 0 0,-1 0 0 0 0,1-1 0 0 0,0 1 1 0 0,0 0-1 0 0,0-1 0 0 0,0 1 0 0 0,2 5 0 0 0,-1-6-145 0 0,0 0-1 0 0,0-1 1 0 0,0 1-1 0 0,1-1 1 0 0,-1 0-1 0 0,1 0 1 0 0,0 1-1 0 0,0-1 1 0 0,-1 0 0 0 0,1 0-1 0 0,0-1 1 0 0,1 1-1 0 0,-1 0 1 0 0,0-1-1 0 0,0 1 1 0 0,1-1 0 0 0,-1 0-1 0 0,1 1 1 0 0,5 0-1 0 0,11 4-6864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3 398 17479 0 0,'0'0'1580'0'0,"-3"-8"-533"0"0,3 6-894 0 0,0-1 1 0 0,0 1 0 0 0,1 0-1 0 0,-1-1 1 0 0,0 1 0 0 0,1 0-1 0 0,-1 0 1 0 0,1-1-1 0 0,0 1 1 0 0,0 0 0 0 0,0 0-1 0 0,0 0 1 0 0,0 0 0 0 0,0 0-1 0 0,2-2 1 0 0,23-28 890 0 0,-23 29-965 0 0,43-45 254 0 0,1 2 0 0 0,3 2 0 0 0,2 3 0 0 0,86-54 0 0 0,-122 85-418 0 0,29-11 0 0 0,-40 18 58 0 0,1 1 0 0 0,-1 0 0 0 0,1 1 0 0 0,0 0 0 0 0,-1 0 0 0 0,1 0-1 0 0,0 0 1 0 0,0 1 0 0 0,8 0 0 0 0,-13 1 24 0 0,-1-1 1 0 0,1 1-1 0 0,0-1 0 0 0,0 1 0 0 0,0 0 0 0 0,-1 0 1 0 0,1-1-1 0 0,0 1 0 0 0,-1 0 0 0 0,1 0 1 0 0,-1 0-1 0 0,1 0 0 0 0,-1 0 0 0 0,1 0 0 0 0,-1-1 1 0 0,0 1-1 0 0,0 0 0 0 0,1 0 0 0 0,-1 0 0 0 0,0 0 1 0 0,0 0-1 0 0,0 2 0 0 0,0 2 8 0 0,1 1 0 0 0,-2-1 0 0 0,1 1 0 0 0,-1 0 1 0 0,0-1-1 0 0,0 0 0 0 0,0 1 0 0 0,-3 7 0 0 0,-22 43 182 0 0,17-38-108 0 0,-5 11 7 0 0,5-12-1 0 0,0 0 1 0 0,2 1-1 0 0,0 0 0 0 0,-6 25 0 0 0,12-34-640 0 0,1-1-1 0 0,0 0 0 0 0,1 0 1 0 0,-1 0-1 0 0,3 9 1 0 0,-2-8-128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0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44 18023 0 0,'0'0'827'0'0,"3"-9"266"0"0,-3 8-1078 0 0,0 0 0 0 0,0 0 0 0 0,0 0 1 0 0,0 0-1 0 0,0-1 0 0 0,0 1 0 0 0,-1 0 0 0 0,1 0 0 0 0,0 0 0 0 0,-1 0 0 0 0,1 0 0 0 0,-1 0 0 0 0,1 0 0 0 0,-1 0 1 0 0,1 0-1 0 0,-1 0 0 0 0,0 0 0 0 0,0 0 0 0 0,1 0 0 0 0,-1 0 0 0 0,0 0 0 0 0,0 1 0 0 0,0-1 0 0 0,0 0 0 0 0,0 1 1 0 0,0-1-1 0 0,0 1 0 0 0,0-1 0 0 0,0 1 0 0 0,0-1 0 0 0,0 1 0 0 0,-3-1 0 0 0,0 0 61 0 0,0 0 0 0 0,-1 0 0 0 0,1 0 1 0 0,0 1-1 0 0,-1-1 0 0 0,1 1 0 0 0,-7 0 0 0 0,-12 5-51 0 0,1 1 0 0 0,0 1 0 0 0,0 1-1 0 0,1 1 1 0 0,-25 14 0 0 0,11-5-266 0 0,-53 38 0 0 0,70-43 184 0 0,0 1 0 0 0,1 1-1 0 0,1 1 1 0 0,-19 22 0 0 0,32-35 56 0 0,3-3 1 0 0,-1 1-1 0 0,1 0 0 0 0,-1-1 0 0 0,1 1 0 0 0,-1 0 0 0 0,1 0 0 0 0,-1-1 1 0 0,1 1-1 0 0,-1 0 0 0 0,1 0 0 0 0,0 0 0 0 0,0-1 0 0 0,0 1 1 0 0,-1 0-1 0 0,1 0 0 0 0,0 0 0 0 0,0 1 0 0 0,0-2-7 0 0,1 1-1 0 0,-1-1 1 0 0,0 0 0 0 0,1 1-1 0 0,-1-1 1 0 0,1 0 0 0 0,-1 1-1 0 0,1-1 1 0 0,-1 0-1 0 0,0 1 1 0 0,1-1 0 0 0,-1 0-1 0 0,1 0 1 0 0,-1 1 0 0 0,1-1-1 0 0,-1 0 1 0 0,1 0-1 0 0,0 0 1 0 0,0 0 0 0 0,-1 0-1 0 0,4 1-21 0 0,0-1-1 0 0,0 0 1 0 0,0 0 0 0 0,0 0-1 0 0,0 0 1 0 0,-1 0 0 0 0,1-1-1 0 0,0 0 1 0 0,4-1-1 0 0,33-13-220 0 0,-39 14 238 0 0,18-8 62 0 0,-1-1 0 0 0,-1-1 0 0 0,0-1-1 0 0,0 0 1 0 0,-1-1 0 0 0,0-1 0 0 0,-2-1 0 0 0,1 0-1 0 0,12-18 1 0 0,-62 81 366 0 0,2 1 0 0 0,-37 74 0 0 0,-48 132-564 0 0,67-135 151 0 0,-114 239 22 0 0,156-344 62 0 0,-5 8 171 0 0,-1-1 1 0 0,-26 34 0 0 0,36-51-260 0 0,0 0 1 0 0,-1 0 0 0 0,0 0 0 0 0,0 0 0 0 0,-1-1-1 0 0,1 0 1 0 0,-1 0 0 0 0,0-1 0 0 0,0 1 0 0 0,0-1-1 0 0,-1-1 1 0 0,1 1 0 0 0,-1-1 0 0 0,1 0 0 0 0,-8 1 0 0 0,12-3-14 0 0,0 1 0 0 0,0-1 0 0 0,0 0 0 0 0,0 0 0 0 0,0 0 0 0 0,0 0 0 0 0,0 0 0 0 0,0 0 0 0 0,0 0 0 0 0,0-1 0 0 0,0 1 0 0 0,1-1 0 0 0,-1 1 0 0 0,0-1 0 0 0,0 0 0 0 0,0 0 0 0 0,1 0 0 0 0,-1 0 0 0 0,0 0 0 0 0,1 0 0 0 0,-1 0 0 0 0,1 0 0 0 0,-1-1 0 0 0,1 1 0 0 0,0-1 0 0 0,-1 1 0 0 0,1-1 0 0 0,0 1 0 0 0,0-1 0 0 0,0 0 0 0 0,0 1 0 0 0,1-1 0 0 0,-1 0 0 0 0,0 0 0 0 0,1 0 1 0 0,-1 0-1 0 0,1 0 0 0 0,0 1 0 0 0,-1-5 0 0 0,1-3-194 0 0,0 1 0 0 0,0-1 0 0 0,1 0 0 0 0,0 1 0 0 0,0-1 0 0 0,1 1 0 0 0,5-15 0 0 0,5-7-1786 0 0,4-3-4549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15 13823 0 0,'-2'-7'1431'0'0,"2"7"-1415"0"0,0 0 0 0 0,-1-1 0 0 0,1 1 0 0 0,0 0 0 0 0,0-1 0 0 0,0 1 0 0 0,0 0 0 0 0,0-1 0 0 0,0 1 0 0 0,-1 0 0 0 0,1-1 0 0 0,0 1 0 0 0,0 0 0 0 0,-1 0 0 0 0,1-1 0 0 0,0 1 0 0 0,0 0 0 0 0,-1 0 0 0 0,1-1 0 0 0,0 1 0 0 0,-1 0 0 0 0,1 0 0 0 0,0 0 0 0 0,-1 0 0 0 0,1-1 0 0 0,0 1 0 0 0,-1 0 0 0 0,1 0 0 0 0,0 0 0 0 0,-1 0 0 0 0,1 0 0 0 0,0 0 0 0 0,-1 0 0 0 0,1 0 0 0 0,-1 0 0 0 0,1 0 0 0 0,0 0 0 0 0,-1 0 0 0 0,1 0 0 0 0,0 0 0 0 0,-1 1 0 0 0,1-1 0 0 0,0 0 0 0 0,-1 0 0 0 0,1 0 41 0 0,-4 1 173 0 0,1 0 0 0 0,-1 1 1 0 0,1-1-1 0 0,-1 1 0 0 0,1-1 0 0 0,0 1 0 0 0,0 0 0 0 0,0 0 0 0 0,-5 6 0 0 0,-25 25 299 0 0,27-26-505 0 0,-15 19 309 0 0,-36 55 0 0 0,-9 34 794 0 0,48-82-858 0 0,-123 249 1497 0 0,16 8-987 0 0,116-269-755 0 0,-5 12 36 0 0,-2 0 0 0 0,-2-2 0 0 0,-1 0 0 0 0,-1-1 0 0 0,-45 52 0 0 0,41-59-554 0 0,23-21 164 0 0,7-7-5207 0 0,0 1 4530 0 0,-1-1-1 0 0,-1 1 0 0 0,1-1 0 0 0,6-9 1 0 0,-3 5-329 0 0,3-4-1310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6911 0 0,'2'1'5935'0'0,"2"1"-5190"0"0,1 0-1 0 0,-1 0 1 0 0,1-1 0 0 0,-1 1 0 0 0,1-1-1 0 0,0 0 1 0 0,0-1 0 0 0,0 1-1 0 0,7-1 1 0 0,49-5 293 0 0,-35 2-221 0 0,70-9 177 0 0,141-35 0 0 0,89-47-1034 0 0,-270 76-1206 0 0,-4-2-453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16671 0 0,'-2'2'763'0'0,"-120"228"3004"0"0,53-91-1810 0 0,-196 333-415 0 0,235-429-1530 0 0,17-25-9 0 0,1 1 0 0 0,-11 21 1 0 0,36-47 49 0 0,123-100-71 0 0,-87 66-205 0 0,76-49 0 0 0,-31 38-47 0 0,-81 46 235 0 0,1 0 0 0 0,0 2 0 0 0,0-1 0 0 0,0 1 0 0 0,19-2 0 0 0,-31 6 53 0 0,0-1-1 0 0,0 1 1 0 0,1 0-1 0 0,-1 0 1 0 0,0 0-1 0 0,0 0 1 0 0,1 1 0 0 0,-1-1-1 0 0,0 0 1 0 0,0 1-1 0 0,1 0 1 0 0,-1-1-1 0 0,0 1 1 0 0,0 0 0 0 0,0 0-1 0 0,0 0 1 0 0,0 0-1 0 0,0 1 1 0 0,0-1-1 0 0,-1 0 1 0 0,3 3-1 0 0,-2-2 9 0 0,-1 1 0 0 0,1-1-1 0 0,-1 1 1 0 0,0-1-1 0 0,0 1 1 0 0,0-1-1 0 0,0 1 1 0 0,-1 0 0 0 0,1-1-1 0 0,-1 1 1 0 0,0 0-1 0 0,1 0 1 0 0,-1-1-1 0 0,0 1 1 0 0,-1 0 0 0 0,1-1-1 0 0,-1 5 1 0 0,-5 21 203 0 0,-10 27 0 0 0,-6 25-98 0 0,21-71-161 0 0,-1 1 0 0 0,1-1 0 0 0,1 1 0 0 0,0-1 0 0 0,0 1 0 0 0,2 12-1 0 0,-1-18-82 0 0,0 0 1 0 0,0-1-1 0 0,0 1 0 0 0,0 0 0 0 0,1-1 0 0 0,-1 1 0 0 0,1-1 0 0 0,0 0 0 0 0,0 1 0 0 0,1-1 0 0 0,2 3 0 0 0,-3-4-363 0 0,0 1 0 0 0,1-1 0 0 0,-1 0 0 0 0,1-1 0 0 0,-1 1 0 0 0,1 0 0 0 0,0-1 0 0 0,-1 0 0 0 0,5 2 0 0 0,2 0-1442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132 293 2303 0 0,'-2'1'167'0'0,"-31"19"484"0"0,10-9 6633 0 0,-41 14 0 0 0,55-21-3334 0 0,10-5-3294 0 0,5-9-433 0 0,1 1 1 0 0,0 0-1 0 0,1 0 0 0 0,0 1 1 0 0,1 0-1 0 0,10-8 0 0 0,61-39-171 0 0,-76 53-31 0 0,235-128 122 0 0,-229 125-146 0 0,5-3 3 0 0,103-46 0 0 0,-101 48 0 0 0,0 0 0 0 0,0 1 0 0 0,1 1 0 0 0,-1 0 0 0 0,23 0 0 0 0,-37 3 27 0 0,1 1-1 0 0,0 0 1 0 0,0 1-1 0 0,0-1 1 0 0,0 1-1 0 0,0-1 1 0 0,-1 1 0 0 0,1 0-1 0 0,0 1 1 0 0,-1-1-1 0 0,5 2 1 0 0,-8-2 0 0 0,1 0 0 0 0,0 0 0 0 0,0-1 0 0 0,-1 1 0 0 0,1 0 0 0 0,-1 0 0 0 0,1 0 0 0 0,-1 0 0 0 0,1 0-1 0 0,-1 0 1 0 0,1 0 0 0 0,-1 0 0 0 0,0 0 0 0 0,0 0 0 0 0,1 0 0 0 0,-1 0 0 0 0,0 2 0 0 0,0 18 97 0 0,0-20-129 0 0,-1 6 23 0 0,0 0 1 0 0,0 0 0 0 0,-1 0-1 0 0,0 0 1 0 0,0 0 0 0 0,-5 8-1 0 0,-23 41 280 0 0,19-38-133 0 0,-10 25-1 0 0,14-27-145 0 0,1 0-1 0 0,0 0 1 0 0,2 0 0 0 0,0 1-1 0 0,1 0 1 0 0,-2 21 0 0 0,5-36-206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67 6447 0 0,'0'0'298'0'0,"-9"-2"90"0"0,-10-3-600 0 0,-10 0 4126 0 0,25 4-3564 0 0,1 1 1 0 0,-1 0-1 0 0,1 0 1 0 0,0 0-1 0 0,-1 1 0 0 0,1-1 1 0 0,0 1-1 0 0,-1 0 0 0 0,1 0 1 0 0,0 0-1 0 0,0 0 1 0 0,-5 3-1 0 0,0 2-177 0 0,0 0 1 0 0,0 0 0 0 0,1 1-1 0 0,-1 0 1 0 0,2 0-1 0 0,-1 0 1 0 0,-9 16-1 0 0,-33 62 425 0 0,48-83-573 0 0,-16 31 636 0 0,-14 41 1 0 0,26-60-324 0 0,1 1 1 0 0,0-1-1 0 0,1 1 0 0 0,1 0 1 0 0,-2 26-1 0 0,4-40-311 0 0,0 0 0 0 0,0 0-1 0 0,0 0 1 0 0,0 0 0 0 0,0 0 0 0 0,0 0 0 0 0,0 0 0 0 0,0 1 0 0 0,1-1-1 0 0,-1 0 1 0 0,0 0 0 0 0,1 0 0 0 0,-1 0 0 0 0,1 0 0 0 0,-1 0 0 0 0,1 0-1 0 0,0 0 1 0 0,-1 0 0 0 0,1-1 0 0 0,0 1 0 0 0,-1 0 0 0 0,1 0 0 0 0,0 0-1 0 0,0-1 1 0 0,1 2 0 0 0,0-2-1 0 0,0 1 1 0 0,0-1-1 0 0,0 1 0 0 0,0-1 1 0 0,0 0-1 0 0,0 0 0 0 0,0 0 1 0 0,0 0-1 0 0,0-1 0 0 0,0 1 1 0 0,0 0-1 0 0,0-1 0 0 0,0 1 1 0 0,2-2-1 0 0,12-3 66 0 0,-1-2 0 0 0,0 0-1 0 0,24-15 1 0 0,38-33-35 0 0,-55 38-67 0 0,0-1 0 0 0,34-40 0 0 0,-47 47-56 0 0,0 0-1 0 0,0-1 1 0 0,-1 0 0 0 0,-1 0-1 0 0,0-1 1 0 0,-1 0-1 0 0,6-20 1 0 0,-10 28 1 0 0,-1 0 1 0 0,0 0-1 0 0,-1 0 1 0 0,1 0-1 0 0,-1 0 1 0 0,0 0-1 0 0,0 0 1 0 0,-1 1-1 0 0,1-1 1 0 0,-1 0-1 0 0,0 0 1 0 0,0 0-1 0 0,-1 0 1 0 0,0 1-1 0 0,1-1 1 0 0,-2 0-1 0 0,1 1 1 0 0,0 0-1 0 0,-1-1 1 0 0,0 1-1 0 0,-6-7 1 0 0,5 7-214 0 0,-1-1 1 0 0,1 1 0 0 0,-1 0-1 0 0,0 1 1 0 0,0-1-1 0 0,-1 1 1 0 0,1 0 0 0 0,-1 0-1 0 0,1 0 1 0 0,-1 1 0 0 0,0 0-1 0 0,0 0 1 0 0,0 1-1 0 0,0-1 1 0 0,0 1 0 0 0,-13 0-1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613 569 10135 0 0,'0'0'778'0'0,"-1"1"-506"0"0,-36 21 7437 0 0,29-34-5610 0 0,8 9-1959 0 0,1-1 0 0 0,-1 1 0 0 0,1 0 1 0 0,0-1-1 0 0,0 1 0 0 0,0 0 1 0 0,1 0-1 0 0,-1 0 0 0 0,1 0 0 0 0,0 0 1 0 0,0 0-1 0 0,0 0 0 0 0,3-3 1 0 0,2-5 25 0 0,36-57-239 0 0,-4-1-1 0 0,-3-1 1 0 0,50-140 0 0 0,-84 203-66 0 0,1 1 0 0 0,-1-1 0 0 0,0 0 0 0 0,-1 0 0 0 0,0 0 0 0 0,0 0 0 0 0,0 0 1 0 0,-1 0-1 0 0,0 0 0 0 0,-2-11 0 0 0,2 17 108 0 0,0 0 0 0 0,0 0 0 0 0,-1 1 0 0 0,1-1 0 0 0,0 0 0 0 0,-1 0 0 0 0,1 0 0 0 0,-1 1 0 0 0,1-1 0 0 0,-1 0 0 0 0,1 0 0 0 0,-1 1 0 0 0,1-1 0 0 0,-1 0 0 0 0,0 1 0 0 0,1-1 0 0 0,-1 1 0 0 0,0-1 0 0 0,0 1 0 0 0,1-1 0 0 0,-1 1 0 0 0,0-1 0 0 0,0 1 0 0 0,0 0 0 0 0,0-1 0 0 0,1 1 0 0 0,-1 0 0 0 0,0 0 0 0 0,0 0 0 0 0,0 0 0 0 0,0 0 0 0 0,0 0 0 0 0,0 0 0 0 0,0 0 0 0 0,0 0 0 0 0,1 0 0 0 0,-1 0 0 0 0,0 1 0 0 0,-1-1 0 0 0,-4 2-86 0 0,1 0 0 0 0,0 0-1 0 0,0 1 1 0 0,0-1 0 0 0,-6 5 0 0 0,-16 13 65 0 0,0 1 0 0 0,1 2 0 0 0,2 0 0 0 0,0 1 0 0 0,-22 31 0 0 0,10-8 438 0 0,3 2 0 0 0,-30 59 1 0 0,40-62-112 0 0,3 0 0 0 0,1 2 0 0 0,-15 59 0 0 0,15-26-12 0 0,-11 99-1 0 0,26-151-209 0 0,0 1 1 0 0,-2-1-1 0 0,-1 0 0 0 0,-2-1 1 0 0,-1 1-1 0 0,-1-2 1 0 0,-23 43-1 0 0,-27 26 45 0 0,51-81-166 0 0,-2-1-1 0 0,1-1 0 0 0,-2 0 0 0 0,-18 15 1 0 0,28-25 10 0 0,0-1 1 0 0,-1 0 0 0 0,1 0 0 0 0,-1 0 0 0 0,0 0 0 0 0,-5 1 0 0 0,-8-1-1562 0 0,15-2 1179 0 0,1 0 0 0 0,0-1 0 0 0,0 1 0 0 0,0 0 0 0 0,0-1 0 0 0,0 1 0 0 0,0-1 0 0 0,0 1 0 0 0,-1-1 0 0 0,1 1 0 0 0,1-1 0 0 0,-3-1 0 0 0,-5-7-5707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95 17823 0 0,'-9'3'399'0'0,"1"1"0"0"0,0-1 0 0 0,-12 9 0 0 0,18-11-353 0 0,1 0 1 0 0,-1 0 0 0 0,1 0 0 0 0,-1 0 0 0 0,1 1 0 0 0,0-1 0 0 0,0 0 0 0 0,-1 1 0 0 0,1 0 0 0 0,0-1 0 0 0,-1 3 0 0 0,2-3-12 0 0,0 0 0 0 0,0-1 1 0 0,0 1-1 0 0,-1 0 0 0 0,1 0 1 0 0,0 0-1 0 0,0-1 0 0 0,0 1 1 0 0,1 0-1 0 0,-1 0 0 0 0,0-1 1 0 0,0 1-1 0 0,0 0 0 0 0,0 0 1 0 0,1 0-1 0 0,-1-1 0 0 0,0 1 1 0 0,1 0-1 0 0,-1-1 0 0 0,1 1 1 0 0,-1 0-1 0 0,1-1 0 0 0,-1 1 1 0 0,1 0-1 0 0,-1-1 1 0 0,1 1-1 0 0,1 0 0 0 0,0 1 92 0 0,1 0 0 0 0,0-1 0 0 0,0 1 0 0 0,-1-1 0 0 0,1 0 0 0 0,0 0 0 0 0,1 0 0 0 0,-1 0 0 0 0,0 0 0 0 0,0 0 0 0 0,0-1 0 0 0,0 0 0 0 0,6 0 0 0 0,5 0 146 0 0,24-4 0 0 0,62-16 127 0 0,131-44 0 0 0,-145 37-400 0 0,67-16-1603 0 0,-115 31 726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35 11519 0 0,'63'-35'9726'0'0,"-69"46"-8535"0"0,-1-5-1076 0 0,1 0-1 0 0,-1 0 1 0 0,0 0-1 0 0,0-1 1 0 0,-9 6-1 0 0,-44 21 321 0 0,43-24-327 0 0,-69 34-117 0 0,-1-4 0 0 0,-162 47 0 0 0,216-76-405 0 0,0-2 1 0 0,-63 5-1 0 0,82-11 139 0 0,0 0 0 0 0,0-2 0 0 0,0 0 0 0 0,0 0 0 0 0,1-1 0 0 0,-1-1 0 0 0,1-1 0 0 0,-1 0 0 0 0,-21-9 1 0 0,34 12-12 0 0,13-17-900 0 0,-10 16 1169 0 0,1-1 0 0 0,0 0 1 0 0,0 1-1 0 0,0-1 1 0 0,0 1-1 0 0,0 0 0 0 0,0 0 1 0 0,7-2-1 0 0,-16 17 613 0 0,2-4-431 0 0,0-1 1 0 0,-1 1-1 0 0,0-1 0 0 0,0 0 0 0 0,-1-1 1 0 0,-10 11-1 0 0,-45 37 711 0 0,10-9-37 0 0,45-40-715 0 0,-7 6 170 0 0,0 1 0 0 0,1 1 0 0 0,-12 17 0 0 0,24-29-74 0 0,20-1-148 0 0,-3-3-176 0 0,0-1 0 0 0,0-1 0 0 0,29-11-1 0 0,5 0-138 0 0,-28 9 62 0 0,1 2-1 0 0,0 0 1 0 0,0 2 0 0 0,1 1-1 0 0,-1 0 1 0 0,0 2-1 0 0,32 5 1 0 0,-38-3 300 0 0,1 1-1 0 0,0 1 1 0 0,-1 0-1 0 0,0 2 1 0 0,0 0 0 0 0,-1 1-1 0 0,0 0 1 0 0,0 2-1 0 0,27 20 1 0 0,-37-24 27 0 0,-1 0-1 0 0,1 0 1 0 0,-1 0 0 0 0,8 12 0 0 0,-12-15-78 0 0,0 0 1 0 0,0 0-1 0 0,-1 0 1 0 0,1 0 0 0 0,0 1-1 0 0,-1-1 1 0 0,0 0-1 0 0,0 1 1 0 0,0 0 0 0 0,0-1-1 0 0,-1 1 1 0 0,1-1 0 0 0,-1 7-1 0 0,-1-8-12 0 0,1 1 0 0 0,-1 0 0 0 0,0-1 0 0 0,0 1 0 0 0,0-1 0 0 0,0 1 0 0 0,0-1 0 0 0,-1 1 0 0 0,1-1 0 0 0,-1 0 0 0 0,0 0 0 0 0,1 1 0 0 0,-1-1 0 0 0,0-1 0 0 0,0 1 0 0 0,0 0 0 0 0,-1 0 0 0 0,-1 1 1 0 0,-7 3 152 0 0,0 1 1 0 0,-19 7 0 0 0,21-10-115 0 0,-27 9-5 0 0,1-1-1 0 0,-2-2 0 0 0,-48 7 0 0 0,32-6-95 0 0,-18 4-314 0 0,-126 9 0 0 0,151-27-720 0 0,50-5-1064 0 0,5-2 112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19519 0 0,'0'0'2773'0'0,"-2"0"-2063"0"0,-4 3-396 0 0,0 0 1 0 0,0 1 0 0 0,0 0-1 0 0,0 0 1 0 0,1 0-1 0 0,-1 0 1 0 0,1 1 0 0 0,-7 8-1 0 0,5-5-244 0 0,1 1 0 0 0,-1 0 0 0 0,1 0 0 0 0,-8 18 0 0 0,13-24-182 0 0,0 1 0 0 0,-1 0 0 0 0,1 0 0 0 0,1-1 0 0 0,-1 1 0 0 0,1 0 0 0 0,-1 5 0 0 0,1-7-395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 7367 0 0,'0'-8'8713'0'0,"-17"10"-4780"0"0,9 0-3646 0 0,-1 1 1 0 0,1 0 0 0 0,0 0-1 0 0,0 1 1 0 0,0 0 0 0 0,1 0 0 0 0,-1 1-1 0 0,1 0 1 0 0,-7 7 0 0 0,-10 9-34 0 0,-22 27 1 0 0,45-48-240 0 0,-15 19 34 0 0,0 1 1 0 0,1 0-1 0 0,-19 35 0 0 0,27-43-32 0 0,1 0-1 0 0,0 1 1 0 0,1 0-1 0 0,1 0 1 0 0,0 0-1 0 0,1 1 0 0 0,0-1 1 0 0,-1 15-1 0 0,4-24 0 0 0,0-1 0 0 0,0 0-1 0 0,0 1 1 0 0,0-1 0 0 0,1 0 0 0 0,-1 1-1 0 0,1-1 1 0 0,0 0 0 0 0,0 0 0 0 0,0 0 0 0 0,0 1-1 0 0,0-1 1 0 0,1 0 0 0 0,0-1 0 0 0,-1 1-1 0 0,4 4 1 0 0,-2-5 3 0 0,-1 0 1 0 0,1 0-1 0 0,-1 0 0 0 0,1 0 1 0 0,0 0-1 0 0,0-1 0 0 0,0 0 1 0 0,0 1-1 0 0,0-1 0 0 0,0 0 1 0 0,0 0-1 0 0,0-1 0 0 0,0 1 1 0 0,0-1-1 0 0,0 1 0 0 0,1-1 1 0 0,2 0-1 0 0,3-1 50 0 0,-1 0-1 0 0,1 0 1 0 0,-1-1-1 0 0,0 0 1 0 0,0-1 0 0 0,0 1-1 0 0,0-2 1 0 0,9-4-1 0 0,6-4 22 0 0,29-22 0 0 0,-41 26-104 0 0,-1 0 0 0 0,0-1 0 0 0,0 0-1 0 0,-1 0 1 0 0,0-1 0 0 0,-1-1-1 0 0,0 0 1 0 0,0 0 0 0 0,-2 0-1 0 0,1-1 1 0 0,7-19 0 0 0,-11 23-46 0 0,0 0 0 0 0,-1 0 1 0 0,0-1-1 0 0,0 1 0 0 0,-1 0 0 0 0,0-1 1 0 0,-1 1-1 0 0,0-1 0 0 0,0 1 0 0 0,-1-1 1 0 0,0 1-1 0 0,0 0 0 0 0,-1-1 0 0 0,0 1 1 0 0,0 0-1 0 0,-1 0 0 0 0,0 0 0 0 0,-1 0 1 0 0,-5-8-1 0 0,6 10-157 0 0,-1 1 1 0 0,0-1-1 0 0,0 1 1 0 0,-1 0-1 0 0,0 1 1 0 0,-8-8-1 0 0,-7 0-4751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341 199 18023 0 0,'0'0'827'0'0,"-1"0"-22"0"0,-44-20 1906 0 0,60 0-1541 0 0,7 5-1029 0 0,0 0-1 0 0,1 1 1 0 0,46-21-1 0 0,-44 23-143 0 0,42-15 3 0 0,-17 8 0 0 0,-43 15 23 0 0,1 1 0 0 0,-1 0 0 0 0,1 0 0 0 0,-1 1 0 0 0,1 0-1 0 0,0 1 1 0 0,-1-1 0 0 0,1 1 0 0 0,0 1 0 0 0,0 0 0 0 0,9 0 0 0 0,-16 1 199 0 0,0 15 287 0 0,0-13-481 0 0,-1 1 0 0 0,0 0 1 0 0,0 0-1 0 0,0-1 0 0 0,-1 6 0 0 0,-2 6 11 0 0,-2 1 1 0 0,0-1-1 0 0,0-1 0 0 0,-2 1 1 0 0,1-1-1 0 0,-15 21 0 0 0,8-15 19 0 0,-1-1-1 0 0,-1-1 1 0 0,-29 28-1 0 0,-60 40-105 0 0,36-33-28 0 0,-59 50-299 0 0,-41 34 159 0 0,141-116 170 0 0,18-15 57 0 0,1 1-1 0 0,-1 0 0 0 0,1 1 0 0 0,1 0 0 0 0,-10 11 0 0 0,17-18 202 0 0,15 11 181 0 0,-7-9-345 0 0,0-2 0 0 0,0 1-1 0 0,0-1 1 0 0,0 0-1 0 0,0-1 1 0 0,1 0 0 0 0,-1 0-1 0 0,12-2 1 0 0,13 0 58 0 0,213-8 892 0 0,-204 7-732 0 0,5-2-15 0 0,18 0-170 0 0,-63 5-174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72 4143 0 0,'2'-1'319'0'0,"18"-17"-53"0"0,31-35 16063 0 0,-63 57-14903 0 0,-16 9-1355 0 0,-14 16 562 0 0,-48 44 1 0 0,6-5-480 0 0,-13-2-32 0 0,-20 15-100 0 0,105-72-20 0 0,8-6 6 0 0,0-1 0 0 0,0 1 0 0 0,1 0 0 0 0,-1 1 0 0 0,1-1 0 0 0,-1 1 0 0 0,1 0 0 0 0,0-1 1 0 0,0 1-1 0 0,-3 6 0 0 0,6-9-6 0 0,0 0 1 0 0,0-1-1 0 0,0 1 1 0 0,0 0-1 0 0,0-1 1 0 0,0 1-1 0 0,0-1 1 0 0,0 1-1 0 0,1 0 0 0 0,-1-1 1 0 0,0 1-1 0 0,0 0 1 0 0,0-1-1 0 0,1 1 1 0 0,-1-1-1 0 0,0 1 1 0 0,1-1-1 0 0,-1 1 1 0 0,0-1-1 0 0,1 1 1 0 0,-1-1-1 0 0,1 1 1 0 0,-1-1-1 0 0,1 1 1 0 0,-1-1-1 0 0,1 1 0 0 0,14 8 49 0 0,-3-5-36 0 0,0 0 1 0 0,0 0-1 0 0,0-1 0 0 0,1-1 0 0 0,0 0 0 0 0,21 0 1 0 0,78-6 62 0 0,-69 0-135 0 0,-29 4-676 0 0,1-2-1 0 0,-1 0 1 0 0,0-1 0 0 0,0 0 0 0 0,27-10-1 0 0,-23 5-1122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0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98 5063 0 0,'0'0'390'0'0,"1"1"216"0"0,1 1 170 0 0,0-1 0 0 0,0 1-1 0 0,-1 0 1 0 0,1 0 0 0 0,-1 0 0 0 0,0-1-1 0 0,1 1 1 0 0,-1 1 0 0 0,0-1-1 0 0,0 0 1 0 0,0 0 0 0 0,0 0-1 0 0,-1 0 1 0 0,2 5 0 0 0,-2-2-270 0 0,1-1 0 0 0,-1 1 0 0 0,0 0 0 0 0,0 0 1 0 0,-1 0-1 0 0,-1 8 0 0 0,-2 0-254 0 0,0 0 0 0 0,0 0 0 0 0,-1-1 0 0 0,-11 18 0 0 0,6-11 109 0 0,7-12-231 0 0,0 0 1 0 0,-1-1 0 0 0,0 1 0 0 0,0-1-1 0 0,-8 10 1 0 0,6-11-107 0 0,-6 3 36 0 0,7-8-12 0 0,4 0-36 0 0,-4-2 16 0 0,4 1-19 0 0,0 0 0 0 0,0 0 0 0 0,0 0 0 0 0,1 0 0 0 0,-1 0 0 0 0,1-1 0 0 0,-1 1 0 0 0,0 0 0 0 0,1 0 0 0 0,0 0 0 0 0,-1 0 0 0 0,1-1 0 0 0,0 1 0 0 0,0 0 0 0 0,-1 0 0 0 0,1-1 0 0 0,0 1 0 0 0,0 0 0 0 0,1-1 0 0 0,-1 0 0 0 0,0-1 2 0 0,1-1-1 0 0,0 1 0 0 0,0-1 0 0 0,0 1 0 0 0,0 0 0 0 0,0 0 0 0 0,1 0 0 0 0,0 0 0 0 0,-1 0 0 0 0,1 0 0 0 0,0 0 1 0 0,5-5-1 0 0,3-2 16 0 0,21-16 1 0 0,-10 8-17 0 0,-2 2-10 0 0,0 1 0 0 0,0 0 0 0 0,2 1 0 0 0,0 2 0 0 0,0 0 0 0 0,45-18 0 0 0,-61 28 21 0 0,0 1 0 0 0,1 0 0 0 0,-1 0 1 0 0,0 0-1 0 0,0 0 0 0 0,1 1 0 0 0,-1 0 0 0 0,0 0 0 0 0,0 1 0 0 0,1-1 0 0 0,-1 1 0 0 0,0 0 1 0 0,0 0-1 0 0,8 4 0 0 0,-10-4 20 0 0,0 1-1 0 0,0-1 1 0 0,0 1 0 0 0,0 0 0 0 0,0 0 0 0 0,0 1 0 0 0,0-1-1 0 0,-1 1 1 0 0,1-1 0 0 0,-1 1 0 0 0,0 0 0 0 0,0 0 0 0 0,0 0 0 0 0,0 0-1 0 0,0 0 1 0 0,-1 0 0 0 0,1 0 0 0 0,-1 1 0 0 0,0-1 0 0 0,0 0-1 0 0,0 1 1 0 0,0 4 0 0 0,0-4-21 0 0,0 1 0 0 0,-1-1-1 0 0,0 0 1 0 0,0 1 0 0 0,0-1 0 0 0,0 0-1 0 0,-1 1 1 0 0,1-1 0 0 0,-1 0 0 0 0,0 1 0 0 0,0-1-1 0 0,-1 0 1 0 0,1 0 0 0 0,-1 0 0 0 0,0 0-1 0 0,-4 6 1 0 0,-16 17-33 0 0,21-26-57 0 0,1-3-44 0 0,1-1 91 0 0,-1 0-1 0 0,1 0 1 0 0,-1 1 0 0 0,1-1-1 0 0,0 0 1 0 0,0 1-1 0 0,1-1 1 0 0,-1 1-1 0 0,0-1 1 0 0,1 1-1 0 0,-1 0 1 0 0,4-4-1 0 0,28-26-111 0 0,-23 24 96 0 0,16-15 16 0 0,2 1 1 0 0,1 1-1 0 0,0 2 0 0 0,2 1 0 0 0,0 2 0 0 0,1 0 1 0 0,0 2-1 0 0,1 2 0 0 0,46-11 0 0 0,-73 21 24 0 0,0 1 0 0 0,0 0 1 0 0,0 0-1 0 0,0 1 0 0 0,0-1 0 0 0,0 1 0 0 0,1 1 1 0 0,5 0-1 0 0,-10-1 11 0 0,-1 0 1 0 0,0 1-1 0 0,1-1 1 0 0,-1 0-1 0 0,0 1 1 0 0,1-1-1 0 0,-1 1 1 0 0,0-1-1 0 0,0 1 1 0 0,0 0-1 0 0,0 0 1 0 0,0-1-1 0 0,1 1 1 0 0,-1 0-1 0 0,0 0 0 0 0,-1 0 1 0 0,1 0-1 0 0,0 0 1 0 0,0 0-1 0 0,0 0 1 0 0,-1 0-1 0 0,1 1 1 0 0,0-1-1 0 0,-1 0 1 0 0,1 0-1 0 0,0 2 1 0 0,0 0-4 0 0,0 2 2 0 0,1 0 0 0 0,-1 0 0 0 0,0-1 0 0 0,0 1 0 0 0,0 0 0 0 0,-1 0 0 0 0,0 0 0 0 0,0 0 0 0 0,-1 9 0 0 0,-1 3 7 0 0,-9 25 0 0 0,0 9 175 0 0,8-34-47 0 0,2 1 1 0 0,0-1-1 0 0,2 19 1 0 0,-1-30-118 0 0,1-1 1 0 0,-1 0-1 0 0,1 0 1 0 0,1 0-1 0 0,-1-1 1 0 0,1 1 0 0 0,0 0-1 0 0,0 0 1 0 0,0-1-1 0 0,1 1 1 0 0,-1-1-1 0 0,1 0 1 0 0,0 0 0 0 0,1 0-1 0 0,4 4 1 0 0,60 49 64 0 0,-67-55-215 0 0,6 1-136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6447 0 0,'0'0'499'0'0,"1"-1"-328"0"0,9-8-131 0 0,-8 7 554 0 0,1-1 1 0 0,0 0 0 0 0,0 1 0 0 0,1 0 0 0 0,5-4 0 0 0,-8 6 308 0 0,1-1 279 0 0,-1 1-1056 0 0,-1 0 0 0 0,1 0 0 0 0,-1 0 1 0 0,1-1-1 0 0,-1 1 0 0 0,1 0 0 0 0,-1 0 0 0 0,1 0 0 0 0,0 0 0 0 0,-1 0 0 0 0,1 0 0 0 0,-1 0 0 0 0,1 0 0 0 0,-1 0 1 0 0,2 1-1 0 0,-1 1-34 0 0,1-1 0 0 0,-1 1 0 0 0,1 0 0 0 0,-1-1 0 0 0,0 1 0 0 0,0 0 0 0 0,0 0 0 0 0,0 0 0 0 0,0 0 0 0 0,-1 0 0 0 0,1 0 0 0 0,0 1 0 0 0,-1-1 0 0 0,0 0 0 0 0,1 0 0 0 0,-1 0 0 0 0,0 0 0 0 0,0 1 0 0 0,0-1 0 0 0,-1 3 0 0 0,-1 8 234 0 0,0-1 0 0 0,-6 18-1 0 0,4-16-45 0 0,-33 151 787 0 0,31-123-630 0 0,-4 84 0 0 0,10-119-436 0 0,0-2-2 0 0,0-1-1 0 0,1 0 1 0 0,-1 0-1 0 0,1 0 1 0 0,0 0-1 0 0,0 0 1 0 0,0 0 0 0 0,2 5-1 0 0,-2-9-1 0 0,-1 0 1 0 0,0 0-1 0 0,1 0 0 0 0,-1 0 0 0 0,1 0 1 0 0,-1 0-1 0 0,1 0 0 0 0,-1 0 0 0 0,1 0 0 0 0,-1 0 1 0 0,1 0-1 0 0,-1 0 0 0 0,1-1 0 0 0,-1 1 1 0 0,1 0-1 0 0,-1 0 0 0 0,0 0 0 0 0,1-1 0 0 0,-1 1 1 0 0,1-1-1 0 0,-1 1 1 0 0,4-2-3 0 0,-1 0 0 0 0,0-1 0 0 0,0 0 0 0 0,0 0-1 0 0,0 0 1 0 0,0 0 0 0 0,0 0 0 0 0,-1-1 0 0 0,0 1 0 0 0,0-1 0 0 0,2-4-1 0 0,4-8 36 0 0,6-20 0 0 0,-12 30-28 0 0,6-17 23 0 0,0 0 0 0 0,2 0-1 0 0,1 1 1 0 0,1 1 0 0 0,0 0-1 0 0,2 0 1 0 0,22-26 0 0 0,-24 33 230 0 0,1 1 0 0 0,0 0 0 0 0,1 1 0 0 0,1 0 0 0 0,29-18 0 0 0,-43 30-242 0 0,0 0-1 0 0,0-1 1 0 0,-1 1 0 0 0,1 0-1 0 0,0 0 1 0 0,0 0 0 0 0,0-1-1 0 0,-1 1 1 0 0,1 0 0 0 0,0 0-1 0 0,0 0 1 0 0,0 0 0 0 0,-1 1-1 0 0,1-1 1 0 0,0 0 0 0 0,0 0-1 0 0,0 0 1 0 0,-1 1 0 0 0,1-1-1 0 0,0 0 1 0 0,0 1-1 0 0,-1-1 1 0 0,1 0 0 0 0,0 1-1 0 0,-1-1 1 0 0,1 1 0 0 0,0-1-1 0 0,-1 1 1 0 0,1 0 0 0 0,-1-1-1 0 0,1 1 1 0 0,-1-1 0 0 0,1 1-1 0 0,-1 0 1 0 0,1 0 0 0 0,-1-1-1 0 0,0 1 1 0 0,1 0 0 0 0,-1 1-1 0 0,2 2 52 0 0,-1 0 0 0 0,0 0-1 0 0,1 1 1 0 0,-2-1-1 0 0,2 8 1 0 0,-5 87-64 0 0,-1-44 0 0 0,4-35 11 0 0,0 0-1 0 0,6 34 1 0 0,-4-43-6 0 0,0-1-1 0 0,1 1 1 0 0,0-1-1 0 0,1 0 1 0 0,0 0 0 0 0,9 15-1 0 0,-10-20-5 0 0,-3-4 2 0 0,1 1 0 0 0,0-1 0 0 0,1 1-1 0 0,-1-1 1 0 0,0 1 0 0 0,0-1 0 0 0,1 0-1 0 0,-1 1 1 0 0,0-1 0 0 0,1 0 0 0 0,-1 0-1 0 0,1 0 1 0 0,0 0 0 0 0,-1 0 0 0 0,1-1-1 0 0,0 1 1 0 0,0 0 0 0 0,2 0-1 0 0,-2-1 28 0 0,0 1 0 0 0,1-1-1 0 0,-1 1 1 0 0,0-1-1 0 0,0 0 1 0 0,1 0-1 0 0,-1 0 1 0 0,0 0-1 0 0,1 0 1 0 0,-1 0-1 0 0,0-1 1 0 0,0 1 0 0 0,0-1-1 0 0,1 0 1 0 0,-1 0-1 0 0,0 1 1 0 0,0-1-1 0 0,0 0 1 0 0,0-1-1 0 0,0 1 1 0 0,0 0-1 0 0,-1-1 1 0 0,3-1 0 0 0,5-5 166 0 0,-2-1 0 0 0,1 1 1 0 0,9-16-1 0 0,-5 8 9 0 0,17-26 5 0 0,-2-1-1 0 0,23-49 1 0 0,15-24-190 0 0,-48 86-9 0 0,14-18-618 0 0,-31 47 205 0 0,9 1-5009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86 11975 0 0,'1'-2'547'0'0,"-1"-2"-371"0"0,1 0 1 0 0,-1 0-1 0 0,0 0 1 0 0,0 0-1 0 0,0 0 0 0 0,-1 0 1 0 0,1 0-1 0 0,-1 1 1 0 0,0-1-1 0 0,0 0 0 0 0,-2-4 1 0 0,2 6 41 0 0,0 0-1 0 0,0 0 1 0 0,0 0 0 0 0,-1 0 0 0 0,1 0 0 0 0,0 0 0 0 0,-1 1 0 0 0,1-1 0 0 0,-1 0 0 0 0,0 1 0 0 0,0 0 0 0 0,0-1-1 0 0,1 1 1 0 0,-1 0 0 0 0,0 0 0 0 0,-1 0 0 0 0,1 0 0 0 0,0 0 0 0 0,0 0 0 0 0,0 1 0 0 0,-5-2 0 0 0,1 2-141 0 0,-1 0 1 0 0,1 0 0 0 0,-1 0 0 0 0,1 1 0 0 0,-1 0 0 0 0,1 0 0 0 0,-1 1 0 0 0,1 0 0 0 0,0 0 0 0 0,0 0 0 0 0,-8 4 0 0 0,-9 6-1 0 0,-31 22 0 0 0,45-28-46 0 0,-14 9-5 0 0,2 2 1 0 0,0 0 0 0 0,-28 29 0 0 0,38-34-20 0 0,1 1-1 0 0,0 0 0 0 0,0 0 1 0 0,2 0-1 0 0,0 1 0 0 0,0 1 1 0 0,-6 17-1 0 0,13-30-2 0 0,0-1 0 0 0,1 1-1 0 0,-1 0 1 0 0,1-1 0 0 0,0 1 0 0 0,-1 0-1 0 0,1 0 1 0 0,0-1 0 0 0,0 1 0 0 0,0 0 0 0 0,0 0-1 0 0,0 0 1 0 0,0-1 0 0 0,1 1 0 0 0,-1 0-1 0 0,1-1 1 0 0,-1 1 0 0 0,1 0 0 0 0,-1-1-1 0 0,1 1 1 0 0,0 0 0 0 0,0-1 0 0 0,0 1-1 0 0,0-1 1 0 0,0 0 0 0 0,0 1 0 0 0,0-1-1 0 0,3 2 1 0 0,-2-1 10 0 0,1-1 0 0 0,0 1 0 0 0,0-1 0 0 0,0 1 1 0 0,0-1-1 0 0,0 0 0 0 0,0 0 0 0 0,0-1 0 0 0,0 1 0 0 0,0 0 0 0 0,0-1 0 0 0,1 0 0 0 0,-1 0 0 0 0,6 0 0 0 0,2-1 27 0 0,0-1 1 0 0,-1 0-1 0 0,1 0 0 0 0,-1-1 1 0 0,1 0-1 0 0,-1-1 0 0 0,14-7 0 0 0,-19 8-23 0 0,1 0 0 0 0,-1-1 0 0 0,0 0 0 0 0,-1 0-1 0 0,1 0 1 0 0,-1 0 0 0 0,1-1 0 0 0,-1 0 0 0 0,-1 1-1 0 0,1-2 1 0 0,-1 1 0 0 0,1 0 0 0 0,-2-1 0 0 0,4-7 0 0 0,-2 3-10 0 0,0 0 4 0 0,0 0-1 0 0,-1 0 0 0 0,2-13 0 0 0,-5 22-118 0 0,-6 12-505 0 0,-27 55-54 0 0,-65 97-1 0 0,4-25 590 0 0,-23 31-298 0 0,-60 89-759 0 0,94-134 1316 0 0,-81 95 727 0 0,149-200-603 0 0,-2-1 0 0 0,-28 25 0 0 0,36-35-107 0 0,-1-1 0 0 0,0 0 1 0 0,0-1-1 0 0,-1 0 0 0 0,1-1 1 0 0,-1 0-1 0 0,-15 4 0 0 0,24-8-121 0 0,0 0 0 0 0,0-1 0 0 0,-1 1 1 0 0,1-1-1 0 0,0 0 0 0 0,-1 1 0 0 0,1-1 0 0 0,0 0 0 0 0,-1 0 0 0 0,1-1 0 0 0,0 1 0 0 0,-1 0 0 0 0,1-1 0 0 0,0 1 0 0 0,0-1 1 0 0,-3-1-1 0 0,3 1-25 0 0,0 0 1 0 0,1-1-1 0 0,-1 1 1 0 0,1-1-1 0 0,0 1 1 0 0,-1-1-1 0 0,1 1 1 0 0,0-1-1 0 0,0 0 1 0 0,0 1-1 0 0,0-1 1 0 0,0 0-1 0 0,0 0 1 0 0,0 0-1 0 0,1 0 1 0 0,-1 0-1 0 0,1 0 1 0 0,-1-3-1 0 0,0-3-15 0 0,0 0-1 0 0,1-1 0 0 0,0 1 1 0 0,0-1-1 0 0,1 1 0 0 0,0 0 1 0 0,0-1-1 0 0,1 1 1 0 0,0 0-1 0 0,7-16 0 0 0,-2 9-899 0 0,11-20 0 0 0,11-11-5119 0 0,-1 9-1205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13791 0 0,'0'0'5834'0'0,"0"1"-5076"0"0,0 5-517 0 0,0-1 0 0 0,0 1 0 0 0,0-1 0 0 0,0 0 0 0 0,-1 1 0 0 0,0-1 0 0 0,0 0 0 0 0,-1 0 0 0 0,0 1 0 0 0,-3 6 0 0 0,-4 8 205 0 0,-17 24 0 0 0,1-1-61 0 0,-39 103-298 0 0,53-108-712 0 0,7-14-3146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68 2303 0 0,'23'-40'-128'0'0,"-6"13"18191"0"0,-20 40-15635 0 0,-3 9-4654 0 0,3-11 3529 0 0,-264 664 708 0 0,227-577-2070 0 0,-18 40 302 0 0,44-109-1123 0 0,-1-1 0 0 0,-31 43 0 0 0,39-63-1413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16671 0 0,'0'0'1512'0'0,"1"2"-1245"0"0,0-1-170 0 0,0 1 1 0 0,-1-1-1 0 0,1 1 1 0 0,0 0-1 0 0,1-1 1 0 0,-1 0-1 0 0,0 1 0 0 0,0-1 1 0 0,0 0-1 0 0,1 1 1 0 0,-1-1-1 0 0,1 0 1 0 0,-1 0-1 0 0,1 0 0 0 0,2 1 1 0 0,0-1 88 0 0,0 1 0 0 0,0-1 0 0 0,1 1 0 0 0,-1-1 0 0 0,1-1 0 0 0,4 1 0 0 0,8 0 400 0 0,0-1 0 0 0,25-4 1 0 0,-35 3-458 0 0,80-12 690 0 0,-1-4-1 0 0,103-33 1 0 0,-112 28-703 0 0,-37 12-1666 0 0,0-2-5090 0 0,-17 5-934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16271 0 0,'0'0'1470'0'0,"-1"2"-1209"0"0,-51 139 2461 0 0,28-82-1903 0 0,-199 448 1893 0 0,93-252-2653 0 0,80-160-46 0 0,33-68-13 0 0,23-41 7 0 0,12-18 1 0 0,-5 14 2 0 0,2 0 0 0 0,0 1 0 0 0,18-15 0 0 0,57-43 20 0 0,-55 46-27 0 0,-34 29-3 0 0,40-30 0 0 0,-38 28 0 0 0,1 0 0 0 0,-1 0 0 0 0,1 0 0 0 0,0 0 0 0 0,-1 1 0 0 0,1 0 0 0 0,0-1 0 0 0,0 2 0 0 0,0-1 0 0 0,5 0 0 0 0,-8 1 5 0 0,1 0 0 0 0,-1 0 0 0 0,0 1 0 0 0,0-1 0 0 0,0 0 0 0 0,0 1 0 0 0,0-1 0 0 0,0 1 0 0 0,1 0 0 0 0,-1-1 0 0 0,0 1 0 0 0,-1 0 0 0 0,1-1 1 0 0,0 1-1 0 0,0 0 0 0 0,0 0 0 0 0,0 0 0 0 0,-1 0 0 0 0,1 0 0 0 0,0 0 0 0 0,-1 0 0 0 0,1 0 0 0 0,-1 0 0 0 0,1 0 0 0 0,-1 0 0 0 0,1 1 0 0 0,-1-1 0 0 0,0 0 0 0 0,0 0 0 0 0,1 0 0 0 0,-1 2 0 0 0,1 6 69 0 0,0 0 0 0 0,0-1 0 0 0,-2 11 0 0 0,1-12-19 0 0,0 34 373 0 0,2 68 211 0 0,-1-95-608 0 0,1-1 1 0 0,0 1-1 0 0,1-1 1 0 0,1 0 0 0 0,9 24-1 0 0,-12-35-122 0 0,0 0 0 0 0,0 0 1 0 0,0-1-1 0 0,1 1 0 0 0,-1 0 0 0 0,1 0 0 0 0,-1-1 1 0 0,1 1-1 0 0,-1-1 0 0 0,1 0 0 0 0,0 1 0 0 0,0-1 0 0 0,0 0 1 0 0,-1 0-1 0 0,1 0 0 0 0,0 0 0 0 0,1 0 0 0 0,-1-1 1 0 0,0 1-1 0 0,0-1 0 0 0,0 1 0 0 0,0-1 0 0 0,0 0 0 0 0,1 1 1 0 0,3-2-1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412 266 9559 0 0,'0'0'5640'0'0,"1"0"-4832"0"0,1 0-642 0 0,0-1 1 0 0,0 1-1 0 0,0-1 0 0 0,0 0 0 0 0,0 1 0 0 0,-1-1 0 0 0,1 0 1 0 0,0 0-1 0 0,-1 0 0 0 0,1 0 0 0 0,0 0 0 0 0,-1-1 0 0 0,1 1 1 0 0,-1-1-1 0 0,0 1 0 0 0,0-1 0 0 0,2-2 0 0 0,0 1-13 0 0,-2-1 1 0 0,1 0-1 0 0,0 0 0 0 0,-1 0 0 0 0,0 0 0 0 0,1 0 0 0 0,-2 0 0 0 0,2-5 0 0 0,-1 0-32 0 0,-1 0-1 0 0,0 0 0 0 0,0 1 1 0 0,-1-1-1 0 0,0 0 0 0 0,-1 0 1 0 0,-3-14-1 0 0,-3-1-60 0 0,4 10 1 0 0,-10-21 0 0 0,12 31-83 0 0,0 0-1 0 0,0 0 1 0 0,0 0-1 0 0,0 1 1 0 0,-1-1-1 0 0,0 1 1 0 0,0 0-1 0 0,0 0 1 0 0,-6-5 0 0 0,7 7 8 0 0,1 0 1 0 0,0 1 0 0 0,-1-1-1 0 0,1 0 1 0 0,-1 1 0 0 0,1-1-1 0 0,-1 1 1 0 0,1 0 0 0 0,-1-1-1 0 0,1 1 1 0 0,-1 0 0 0 0,0 0-1 0 0,1 0 1 0 0,-1 0 0 0 0,1 0-1 0 0,-3 1 1 0 0,0 0-16 0 0,0 0 0 0 0,0 0 0 0 0,0 0 0 0 0,0 1 0 0 0,1 0 0 0 0,-5 2 0 0 0,-4 4-71 0 0,0 0-1 0 0,-18 18 1 0 0,-9 11-9 0 0,1 2-1 0 0,-38 50 1 0 0,56-61 266 0 0,0 0 0 0 0,2 2-1 0 0,2 0 1 0 0,-22 52 0 0 0,35-74-137 0 0,0 0 0 0 0,1 0 0 0 0,0 0 0 0 0,0 0 0 0 0,1 1 0 0 0,0 9 0 0 0,1-16-13 0 0,0 1-1 0 0,0-1 0 0 0,0 0 1 0 0,0 0-1 0 0,0 0 0 0 0,1 0 1 0 0,-1 0-1 0 0,1 0 1 0 0,-1 0-1 0 0,1 0 0 0 0,0 0 1 0 0,0 0-1 0 0,0-1 0 0 0,0 1 1 0 0,0 0-1 0 0,1 0 0 0 0,-1-1 1 0 0,0 1-1 0 0,1-1 0 0 0,-1 1 1 0 0,1-1-1 0 0,-1 0 0 0 0,1 1 1 0 0,0-1-1 0 0,0 0 0 0 0,-1 0 1 0 0,1 0-1 0 0,0 0 0 0 0,0-1 1 0 0,3 2-1 0 0,1-1 36 0 0,1 0 0 0 0,0 0 0 0 0,0-1 0 0 0,0 0 0 0 0,0 0 0 0 0,0 0 0 0 0,0-1 0 0 0,11-3 0 0 0,3-1 89 0 0,29-12-1 0 0,20-12-126 0 0,82-48 1 0 0,-137 68-223 0 0,0 0 1 0 0,22-19-1 0 0,-31 23 104 0 0,0 0 0 0 0,0-1 0 0 0,-1 0 0 0 0,1 0 0 0 0,-2 0 0 0 0,1-1 0 0 0,-1 0 0 0 0,5-8 1 0 0,-6 4 7 0 0,-3 11 106 0 0,1-1 0 0 0,-1 1 0 0 0,0 0 0 0 0,0 0-1 0 0,0-1 1 0 0,0 1 0 0 0,0 0 0 0 0,0 0 0 0 0,0-1 0 0 0,0 1 0 0 0,0 0-1 0 0,0 0 1 0 0,0-1 0 0 0,0 1 0 0 0,0 0 0 0 0,0 0 0 0 0,0-1 0 0 0,0 1-1 0 0,-1 0 1 0 0,1 0 0 0 0,0-1 0 0 0,0 1 0 0 0,0 0 0 0 0,0 0 0 0 0,0 0-1 0 0,-1-1 1 0 0,1 1 0 0 0,0 0 0 0 0,0 0 0 0 0,0 0 0 0 0,0-1 0 0 0,-1 1-1 0 0,1 0 1 0 0,0 0 0 0 0,0 0 0 0 0,-1 0 0 0 0,1 0 0 0 0,0 0-1 0 0,0 0 1 0 0,-1-1 0 0 0,1 1 0 0 0,0 0 0 0 0,0 0 0 0 0,-1 0 0 0 0,1 0-1 0 0,0 0 1 0 0,0 0 0 0 0,-1 0 0 0 0,1 0 0 0 0,0 0 0 0 0,0 0 0 0 0,-1 1-1 0 0,1-1 1 0 0,0 0 0 0 0,0 0 0 0 0,-1 0 0 0 0,1 0 0 0 0,0 0 0 0 0,0 0-1 0 0,-1 0 1 0 0,1 1 0 0 0,0-1 0 0 0,0 0 0 0 0,-6 2 41 0 0,1 0-1 0 0,0 1 1 0 0,0-1 0 0 0,0 1 0 0 0,0 0-1 0 0,0 0 1 0 0,1 1 0 0 0,-1-1 0 0 0,1 1-1 0 0,0 0 1 0 0,0 0 0 0 0,0 0 0 0 0,1 1-1 0 0,0-1 1 0 0,-1 1 0 0 0,2 0 0 0 0,-1 0-1 0 0,0 0 1 0 0,1 0 0 0 0,-2 8 0 0 0,2-9-8 0 0,1 1 0 0 0,0 0 0 0 0,0 0 0 0 0,0 0 0 0 0,1-1 0 0 0,-1 1 0 0 0,1 0 0 0 0,0 0 0 0 0,0 0 0 0 0,1 0 0 0 0,0 0 0 0 0,0 0 0 0 0,0 0 0 0 0,0-1 1 0 0,1 1-1 0 0,0 0 0 0 0,0-1 0 0 0,0 1 0 0 0,0-1 0 0 0,1 0 0 0 0,-1 0 0 0 0,1 0 0 0 0,5 5 0 0 0,-3-4-189 0 0,1 0-1 0 0,0 0 0 0 0,0-1 1 0 0,0 0-1 0 0,12 6 0 0 0,1-3-391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10135 0 0,'0'2'2055'0'0,"0"-2"-1966"0"0,0 0-44 0 0,0 0-1 0 0,0 0 1 0 0,0 0 0 0 0,0 0-1 0 0,1 0 1 0 0,-1 0 0 0 0,0 0-1 0 0,0 0 1 0 0,0 0 0 0 0,0 0 312 0 0,0-1-312 0 0,-1 11 1265 0 0,-5 10 379 0 0,0-8-1174 0 0,-1 1-1 0 0,-1-2 0 0 0,0 1 1 0 0,-1-1-1 0 0,0 0 1 0 0,0-1-1 0 0,-1 0 0 0 0,-1 0 1 0 0,-16 11-1 0 0,-16 10 313 0 0,-1-3-1 0 0,-88 42 1 0 0,38-35-1382 0 0,33-15 194 0 0,45-15 182 0 0,13-5 140 0 0,0 1 1 0 0,0-1-1 0 0,0 1 0 0 0,0 0 0 0 0,0 0 1 0 0,0 0-1 0 0,0 1 0 0 0,1-1 1 0 0,-1 1-1 0 0,1 0 0 0 0,-1-1 0 0 0,1 1 1 0 0,-1 0-1 0 0,-2 4 0 0 0,5-5 31 0 0,0 0 1 0 0,0 0-1 0 0,0 0 0 0 0,0 0 0 0 0,0 0 0 0 0,0 0 1 0 0,0 0-1 0 0,0 0 0 0 0,0 0 0 0 0,0 0 1 0 0,0 0-1 0 0,1 0 0 0 0,-1 0 0 0 0,1-1 0 0 0,-1 1 1 0 0,0 0-1 0 0,1 0 0 0 0,0 0 0 0 0,-1 0 0 0 0,1 0 1 0 0,0 0 6 0 0,1 2-1 0 0,0-1 0 0 0,0 1 0 0 0,1 0 0 0 0,-1-1 0 0 0,1 0 0 0 0,0 1 0 0 0,0-1 0 0 0,0 0 0 0 0,0 0 0 0 0,0-1 0 0 0,0 1 0 0 0,0-1 0 0 0,7 3-1 0 0,4-1-10 0 0,0 0 0 0 0,17 2 0 0 0,-14-3 9 0 0,110 7 135 0 0,-92-9-54 0 0,0 2-1 0 0,55 10 0 0 0,-76-8 22 0 0,22 9-1 0 0,-31-10-57 0 0,-4-3-32 0 0,-1 0 0 0 0,1 1-1 0 0,-1-1 1 0 0,1 0 0 0 0,-1 1 0 0 0,1-1 0 0 0,-1 1 0 0 0,1-1 0 0 0,-1 1 0 0 0,0-1-1 0 0,1 1 1 0 0,-1-1 0 0 0,0 1 0 0 0,0 0 0 0 0,1-1 0 0 0,-1 1 0 0 0,0-1 0 0 0,0 1-1 0 0,0 0 1 0 0,0-1 0 0 0,0 1 0 0 0,1 0 0 0 0,-1-1 0 0 0,0 1 0 0 0,-1 0 0 0 0,-2 15 120 0 0,1-11-77 0 0,-2-1-1 0 0,1 1 1 0 0,0-1 0 0 0,-1 0-1 0 0,0 0 1 0 0,0 0-1 0 0,0-1 1 0 0,0 1 0 0 0,-7 3-1 0 0,-5 3 113 0 0,-22 10-1 0 0,10-8-113 0 0,1-1-1 0 0,-48 12 1 0 0,-59 5 54 0 0,132-28-103 0 0,-37 7 0 0 0,0-1 0 0 0,0-2 0 0 0,-53-1 0 0 0,57-11-321 0 0,35 7 298 0 0,-1 1 0 0 0,1 0 1 0 0,0 0-1 0 0,0 0 1 0 0,-1 0-1 0 0,1-1 0 0 0,0 1 1 0 0,0 0-1 0 0,0 0 0 0 0,0 0 1 0 0,-1-1-1 0 0,1 1 0 0 0,0 0 1 0 0,0 0-1 0 0,0-1 0 0 0,0 1 1 0 0,0 0-1 0 0,0 0 0 0 0,0-1 1 0 0,-1 1-1 0 0,1 0 0 0 0,0 0 1 0 0,0-1-1 0 0,0 1 0 0 0,0 0 1 0 0,0 0-1 0 0,0-1 0 0 0,0 1 1 0 0,0 0-1 0 0,0-1 0 0 0,1 1 1 0 0,-1 0-1 0 0,0 0 0 0 0,0-1 1 0 0,0 1-1 0 0,0 0 0 0 0,0 0 1 0 0,0 0-1 0 0,1-1 0 0 0,-1 1 1 0 0,0 0-1 0 0,6-12-1064 0 0,-4 10 369 0 0,1-1-1 0 0,0 1 0 0 0,0 0 1 0 0,0 0-1 0 0,0 0 1 0 0,0 1-1 0 0,1-1 0 0 0,3-1 1 0 0,-4 2-567 0 0,14-6-4659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12 1839 0 0,'-6'-4'160'0'0,"4"3"-210"0"0,0 0 0 0 0,-1 0 0 0 0,1 0 0 0 0,0 0 0 0 0,-1 1 0 0 0,1-1-1 0 0,-1 1 1 0 0,1-1 0 0 0,-1 1 0 0 0,-3 0 0 0 0,1 0 807 0 0,1 1 0 0 0,0 0-1 0 0,0 0 1 0 0,0 0 0 0 0,0 0 0 0 0,0 1 0 0 0,0 0-1 0 0,0-1 1 0 0,-5 5 0 0 0,0 0 2174 0 0,0 0 1 0 0,-14 15-1 0 0,1 1-1303 0 0,3 2-1140 0 0,0 0 1 0 0,2 1-1 0 0,1 1 0 0 0,-19 41 1 0 0,-40 116 701 0 0,12 3-768 0 0,1-1-379 0 0,47-145-184 0 0,-1 0-1 0 0,-3-2 1 0 0,-1 0 0 0 0,-2-1-1 0 0,-46 61 1 0 0,53-80-210 0 0,11-11-170 0 0,-1-1 1 0 0,0 0-1 0 0,-1 1 0 0 0,0-2 0 0 0,0 1 0 0 0,0-1 0 0 0,0 0 0 0 0,-1 0 0 0 0,-14 8 0 0 0,11-11-1000 0 0,2-2-22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39 142 6447 0 0,'0'0'499'0'0,"-8"-1"-310"0"0,7 1 112 0 0,-1 0-1 0 0,1 0 1 0 0,0 0-1 0 0,-1 1 1 0 0,1-1-1 0 0,0 0 1 0 0,0 1-1 0 0,-1-1 1 0 0,1 1-1 0 0,0-1 1 0 0,0 1-1 0 0,0-1 1 0 0,0 1-1 0 0,0 0 1 0 0,-1 0-1 0 0,1 0 0 0 0,1-1 1 0 0,-1 1-1 0 0,0 0 1 0 0,0 0-1 0 0,0 0 1 0 0,0 0-1 0 0,1 1 1 0 0,-1-1-1 0 0,0 0 1 0 0,1 0-1 0 0,-1 0 1 0 0,1 1-1 0 0,-1-1 1 0 0,1 0-1 0 0,0 0 1 0 0,0 1-1 0 0,-1-1 1 0 0,1 0-1 0 0,0 1 0 0 0,0-1 1 0 0,1 2-1 0 0,-1 1-58 0 0,0-1-1 0 0,0 1 1 0 0,1-1-1 0 0,-1 1 1 0 0,1-1-1 0 0,0 1 1 0 0,0-1-1 0 0,0 0 1 0 0,0 0-1 0 0,1 1 0 0 0,0-1 1 0 0,-1 0-1 0 0,4 3 1 0 0,0 0-59 0 0,1-1-1 0 0,-1 0 1 0 0,1-1 0 0 0,1 0-1 0 0,-1 1 1 0 0,1-2 0 0 0,-1 1-1 0 0,1-1 1 0 0,0 0 0 0 0,0-1 0 0 0,1 1-1 0 0,8 1 1 0 0,1-1-13 0 0,1 0 0 0 0,0-1 0 0 0,0-1 0 0 0,19-2 0 0 0,-4-1-29 0 0,0-2-1 0 0,45-11 1 0 0,64-24 236 0 0,-111 30-360 0 0,288-117-1360 0 0,-159 57 293 0 0,-132 58-1642 0 0,-4 3-5055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58 12263 0 0,'0'0'3586'0'0,"-1"-8"-2008"0"0,1 5-1472 0 0,-1 1-1 0 0,0-1 0 0 0,0 1 0 0 0,-1 0 1 0 0,1-1-1 0 0,0 1 0 0 0,-1 0 0 0 0,1 0 1 0 0,-1-1-1 0 0,0 1 0 0 0,0 0 1 0 0,0 1-1 0 0,0-1 0 0 0,0 0 0 0 0,0 1 1 0 0,0-1-1 0 0,-1 1 0 0 0,1-1 0 0 0,0 1 1 0 0,-1 0-1 0 0,-4-1 0 0 0,3 0 22 0 0,-1 1 0 0 0,0 0 1 0 0,1 0-1 0 0,-1 0 0 0 0,0 1 0 0 0,1-1 0 0 0,-1 1 0 0 0,0 0 0 0 0,0 1 0 0 0,0-1 0 0 0,-8 3 1 0 0,-6 3 78 0 0,0 1 1 0 0,1 1 0 0 0,0 1-1 0 0,0 1 1 0 0,1 1 0 0 0,-20 14-1 0 0,13-5 253 0 0,0 1 0 0 0,1 1 0 0 0,-24 29 0 0 0,36-38-151 0 0,1 1 0 0 0,-15 25-1 0 0,22-34-248 0 0,0 1-1 0 0,1-1 1 0 0,0 0-1 0 0,0 1 0 0 0,0-1 1 0 0,1 1-1 0 0,0-1 1 0 0,0 1-1 0 0,0 0 0 0 0,1 0 1 0 0,0 10-1 0 0,0-15-55 0 0,0 1 0 0 0,1-1 0 0 0,-1 1 0 0 0,0-1 0 0 0,1 1 0 0 0,-1-1 0 0 0,1 1 0 0 0,0-1 0 0 0,-1 1 0 0 0,1-1 0 0 0,0 0 0 0 0,0 1 0 0 0,0-1 0 0 0,0 0 0 0 0,0 0 0 0 0,0 0 0 0 0,0 0 0 0 0,0 0 0 0 0,0 0 0 0 0,2 1 0 0 0,0-1 4 0 0,-1 0-1 0 0,0 0 1 0 0,1 0 0 0 0,-1 0 0 0 0,1-1-1 0 0,0 1 1 0 0,-1-1 0 0 0,1 1-1 0 0,-1-1 1 0 0,1 0 0 0 0,3-1 0 0 0,6 0 15 0 0,0-1 0 0 0,0-1 0 0 0,0 0 0 0 0,12-5 1 0 0,-19 6-22 0 0,19-7-104 0 0,0-1 0 0 0,-1-2-1 0 0,0 0 1 0 0,24-17 0 0 0,-8 1-223 0 0,46-44 0 0 0,-23 14-1062 0 0,-60 57 1128 0 0,-4 3-484 0 0,-10 16 585 0 0,-18 40 0 0 0,25-47-235 0 0,1-1 0 0 0,1 0-1 0 0,0 1 1 0 0,0 0-1 0 0,1-1 1 0 0,-1 13 0 0 0,3-20 64 0 0,0-1 0 0 0,0 1 1 0 0,0-1-1 0 0,0 1 0 0 0,1-1 1 0 0,-1 1-1 0 0,1-1 1 0 0,-1 1-1 0 0,1-1 0 0 0,0 0 1 0 0,0 1-1 0 0,0-1 1 0 0,2 3-1 0 0,3 2-1761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5063 0 0,'8'-5'15520'0'0,"87"-76"-14843"0"0,22-18 601 0 0,-91 80-1050 0 0,0 1 1 0 0,49-25-1 0 0,-66 38-224 0 0,0 1 0 0 0,1 1 0 0 0,-1 0-1 0 0,1 0 1 0 0,-1 1 0 0 0,16-2 0 0 0,-23 4 11 0 0,-1 0 0 0 0,0-1 1 0 0,0 1-1 0 0,0 1 0 0 0,0-1 1 0 0,0 0-1 0 0,0 0 0 0 0,0 0 1 0 0,0 1-1 0 0,0-1 0 0 0,0 0 1 0 0,0 1-1 0 0,0-1 0 0 0,0 1 0 0 0,0-1 1 0 0,0 1-1 0 0,0-1 0 0 0,0 1 1 0 0,-1 0-1 0 0,1-1 0 0 0,0 1 1 0 0,1 2-1 0 0,-1-2 11 0 0,0 1-1 0 0,0 0 1 0 0,0 0-1 0 0,-1 0 1 0 0,1 0 0 0 0,0 0-1 0 0,-1 0 1 0 0,0 0-1 0 0,1 0 1 0 0,-1 1 0 0 0,0 1-1 0 0,-1 6 98 0 0,1 0-1 0 0,-2 1 1 0 0,-3 16 0 0 0,4-27-116 0 0,-11 40 115 0 0,-1-1 0 0 0,-36 71 1 0 0,34-80-222 0 0,14-26-90 0 0,-10 23 140 0 0,9-9-2978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35 9671 0 0,'4'-8'1004'0'0,"8"-8"-583"0"0,-1 6 5141 0 0,-9 11-4929 0 0,0 2-507 0 0,0 0 0 0 0,0 0-1 0 0,-1 0 1 0 0,1 0 0 0 0,-1 1 0 0 0,1-1-1 0 0,-1 0 1 0 0,0 1 0 0 0,0-1 0 0 0,-1 0-1 0 0,1 1 1 0 0,-1-1 0 0 0,1 1-1 0 0,-1-1 1 0 0,0 1 0 0 0,-1-1 0 0 0,0 8-1 0 0,-2 8 348 0 0,-11 37 0 0 0,12-49-350 0 0,-99 283 2044 0 0,82-240-1921 0 0,-23 53 205 0 0,-92 163-1 0 0,-92 75 532 0 0,68-139-548 0 0,138-177-452 0 0,18-23-222 0 0,11-9-1496 0 0,-6 4 1371 0 0,11-11-2128 0 0,2-2-5073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12 394 11055 0 0,'0'0'852'0'0,"4"11"1076"0"0,-3 2 3048 0 0,-5-23 662 0 0,-2-10-2095 0 0,2 6-4851 0 0,3 3 1319 0 0,0 0 0 0 0,1 0-1 0 0,0 1 1 0 0,0-1-1 0 0,1 0 1 0 0,1 1 0 0 0,0-1-1 0 0,1 1 1 0 0,0-1-1 0 0,0 1 1 0 0,9-18-1 0 0,2 1-7 0 0,1 0 0 0 0,36-46 0 0 0,-44 63-25 0 0,1 2-1 0 0,-1-1 0 0 0,2 1 0 0 0,-1 0 0 0 0,1 0 1 0 0,0 1-1 0 0,0 1 0 0 0,1-1 0 0 0,0 2 1 0 0,14-7-1 0 0,-17 9 9 0 0,1 1 0 0 0,-1-1 0 0 0,1 2 1 0 0,-1-1-1 0 0,1 1 0 0 0,0 0 0 0 0,-1 1 0 0 0,1-1 1 0 0,0 2-1 0 0,-1-1 0 0 0,1 1 0 0 0,0 0 0 0 0,-1 1 1 0 0,1 0-1 0 0,-1 0 0 0 0,10 4 0 0 0,-8-2 40 0 0,0 0 0 0 0,1 1 1 0 0,-2 0-1 0 0,1 0 0 0 0,-1 1 0 0 0,0 1 0 0 0,0-1 0 0 0,0 1 1 0 0,9 11-1 0 0,-13-12-4 0 0,0-1 1 0 0,0 1 0 0 0,-1 0-1 0 0,1 1 1 0 0,-1-1 0 0 0,-1 0-1 0 0,1 1 1 0 0,-1 0 0 0 0,0-1-1 0 0,-1 1 1 0 0,0 0-1 0 0,0 0 1 0 0,0 0 0 0 0,-1 12-1 0 0,-1 0 117 0 0,0 0 0 0 0,-2 0-1 0 0,-7 26 1 0 0,8-37-133 0 0,0-1-1 0 0,-1 0 1 0 0,0 1 0 0 0,0-1-1 0 0,-1-1 1 0 0,0 1 0 0 0,0 0-1 0 0,0-1 1 0 0,-1 0 0 0 0,0 0-1 0 0,-7 7 1 0 0,-2-2-83 0 0,0 0 0 0 0,0-1-1 0 0,-1 0 1 0 0,-1-1 0 0 0,1-1 0 0 0,-1 0 0 0 0,-1-1-1 0 0,1-1 1 0 0,-1-1 0 0 0,-25 5 0 0 0,38-9-8 0 0,-1 0 1 0 0,1-1-1 0 0,0 0 1 0 0,-1 0-1 0 0,1 0 1 0 0,0-1-1 0 0,-1 1 1 0 0,1-1-1 0 0,0 0 1 0 0,0-1-1 0 0,-1 1 1 0 0,1 0-1 0 0,-4-3 1 0 0,5 2-7 0 0,1 1 0 0 0,0-1 0 0 0,-1 0 0 0 0,1 0 0 0 0,0 1 0 0 0,0-1 0 0 0,0-1 0 0 0,0 1 0 0 0,1 0 0 0 0,-1 0 0 0 0,1-1 0 0 0,-1 1 0 0 0,1-1 0 0 0,0 1 0 0 0,0-1 0 0 0,0 0 0 0 0,0 1 0 0 0,0-1 0 0 0,0 0 0 0 0,1 0 0 0 0,-1-3-1 0 0,2-6-377 0 0,0 0-1 0 0,0 0 0 0 0,1-1 0 0 0,0 1 0 0 0,1 0 0 0 0,1 1 0 0 0,8-21 0 0 0,-4 12-49 0 0,10-28-909 0 0,3 2 1 0 0,26-44-1 0 0,-18 40-200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 11951 0 0,'2'-1'547'0'0,"13"-1"109"0"0,-11 0-618 0 0,1 1 1 0 0,-1 1 0 0 0,1-1 0 0 0,-1 1 0 0 0,1 0 0 0 0,4 0 0 0 0,-8 0 172 0 0,0 0 0 0 0,0 1 0 0 0,0-1 0 0 0,0 1 0 0 0,0-1 0 0 0,0 1 0 0 0,-1 0 0 0 0,1-1 0 0 0,0 1 0 0 0,0 0 0 0 0,-1-1 0 0 0,1 1 0 0 0,0 0 0 0 0,-1 0 0 0 0,1 0 0 0 0,-1-1 0 0 0,1 1 0 0 0,0 1 0 0 0,6 17 1437 0 0,-6-11-1359 0 0,0-1 0 0 0,0 1 0 0 0,0 0-1 0 0,-1 0 1 0 0,0-1 0 0 0,-1 1 0 0 0,0 0 0 0 0,0-1 0 0 0,0 1-1 0 0,-4 9 1 0 0,-4 11 279 0 0,-17 35 0 0 0,26-62-544 0 0,-114 223 711 0 0,62-128-689 0 0,-41 108 0 0 0,73-151-616 0 0,-3-1 1 0 0,-30 52-1 0 0,53-103-534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367 149 9671 0 0,'0'0'748'0'0,"7"-7"-464"0"0,23-38 8894 0 0,-19 31-8101 0 0,1 1 0 0 0,0 0-1 0 0,19-15 1 0 0,-9 5-583 0 0,-22 23-494 0 0,0 0 1 0 0,0 0-1 0 0,0 0 1 0 0,0 0-1 0 0,0 0 1 0 0,1 0-1 0 0,-1 0 1 0 0,0 0-1 0 0,0 0 1 0 0,0 0-1 0 0,0 0 0 0 0,0 0 1 0 0,0 0-1 0 0,0 0 1 0 0,0 0-1 0 0,1-1 1 0 0,-1 1-1 0 0,0 0 1 0 0,0 0-1 0 0,0 0 1 0 0,0 0-1 0 0,0 0 1 0 0,0 0-1 0 0,0 0 1 0 0,0 0-1 0 0,0-1 1 0 0,0 1-1 0 0,0 0 1 0 0,0 0-1 0 0,0 0 1 0 0,0 0-1 0 0,0 0 0 0 0,0 0 1 0 0,0-1-1 0 0,0 1 1 0 0,0 0-1 0 0,0 0 1 0 0,0 0-1 0 0,0 0 1 0 0,0 0-1 0 0,0 0 1 0 0,0 0-1 0 0,0-1 1 0 0,0 1-1 0 0,0 0 1 0 0,0 0-1 0 0,0 0 1 0 0,0 0-1 0 0,0 0 1 0 0,0 0-1 0 0,0 0 0 0 0,0-1 1 0 0,0 1-1 0 0,-1 0 1 0 0,1 0-1 0 0,0 0 1 0 0,0 0-1 0 0,0 0 1 0 0,0 0-1 0 0,0 0 1 0 0,0 0-1 0 0,0 0 1 0 0,0 0-1 0 0,-1 0 1 0 0,1 0-1 0 0,0 0 1 0 0,0 0-1 0 0,0 0 1 0 0,-7 1 19 0 0,6-1-20 0 0,-10 3-8 0 0,0 1-1 0 0,0 0 1 0 0,0 1 0 0 0,-13 7-1 0 0,-42 30-62 0 0,40-24 52 0 0,-128 92 14 0 0,123-84 136 0 0,2 2 0 0 0,-45 51 0 0 0,70-74-107 0 0,0 0 0 0 0,0 0 0 0 0,0 0 0 0 0,1 0 0 0 0,0 1 0 0 0,0 0 0 0 0,0-1 0 0 0,1 1 0 0 0,-3 9 0 0 0,6-5 51 0 0,0-9-72 0 0,0 0-1 0 0,0-1 1 0 0,0 1 0 0 0,0 0-1 0 0,1-1 1 0 0,-1 1 0 0 0,0-1 0 0 0,1 1-1 0 0,-1-1 1 0 0,0 1 0 0 0,1-1 0 0 0,-1 0-1 0 0,0 0 1 0 0,1 0 0 0 0,-1 0 0 0 0,0 0-1 0 0,1 0 1 0 0,-1 0 0 0 0,2 0-1 0 0,29-5 13 0 0,-4-2-135 0 0,-1 0 0 0 0,1-2 0 0 0,-2-1 0 0 0,1-2 0 0 0,-1 0 0 0 0,-1-2 0 0 0,0 0 0 0 0,-1-2 0 0 0,28-24 0 0 0,-44 33 34 0 0,0-1 0 0 0,0-1-1 0 0,0 1 1 0 0,-1-1 0 0 0,11-20 0 0 0,-17 28 143 0 0,-2 2-41 0 0,-1 0-1 0 0,1 0 1 0 0,-1 0 0 0 0,1 1-1 0 0,0-1 1 0 0,0 1 0 0 0,-1-1-1 0 0,0 3 1 0 0,1-2 7 0 0,-3 4-6 0 0,0 0 0 0 0,0-1 0 0 0,1 1 0 0 0,0 1 0 0 0,1-1 1 0 0,-1 0-1 0 0,1 1 0 0 0,0-1 0 0 0,1 1 0 0 0,0 0 0 0 0,0-1 0 0 0,0 1 0 0 0,1 0 0 0 0,0 9 0 0 0,0-15-114 0 0,0 0 1 0 0,0 0-1 0 0,0 0 0 0 0,0 0 0 0 0,0 0 1 0 0,0 0-1 0 0,0 0 0 0 0,0 1 0 0 0,1-1 0 0 0,-1 0 1 0 0,0 0-1 0 0,1 0 0 0 0,-1 0 0 0 0,1 0 1 0 0,-1 0-1 0 0,1 0 0 0 0,-1 0 0 0 0,1-1 0 0 0,0 1 1 0 0,-1 0-1 0 0,3 1 0 0 0,-1 0-510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17303 0 0,'0'0'1914'0'0,"11"-4"-716"0"0,-4 0-1015 0 0,-1 0-1 0 0,0 0 1 0 0,0-1-1 0 0,0 1 1 0 0,-1-1 0 0 0,1-1-1 0 0,-1 1 1 0 0,0-1-1 0 0,-1 0 1 0 0,1 0-1 0 0,-1 0 1 0 0,5-11-1 0 0,24-64 326 0 0,-26 60-310 0 0,1-1 1 0 0,1 2-1 0 0,1-1 1 0 0,1 1 0 0 0,22-32-1 0 0,-28 47-234 0 0,0 0 1 0 0,1 0-1 0 0,0 0 0 0 0,-1 1 0 0 0,1 0 1 0 0,1 0-1 0 0,9-4 0 0 0,-5 2-124 0 0,1 2-1 0 0,1-1 1 0 0,16-3-1 0 0,-10 5-1725 0 0,-1 0 0 0 0,0 1 0 0 0,32 1 0 0 0,-29 1-378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131 295 5983 0 0,'0'2'464'0'0,"1"3"-65"0"0,-1 1-1 0 0,0 0 0 0 0,0-1 0 0 0,-1 1 0 0 0,1 0 0 0 0,-1-1 1 0 0,0 1-1 0 0,-3 7 0 0 0,-20 47 6428 0 0,11-31-3757 0 0,9-24-1963 0 0,4-4-940 0 0,0 0 0 0 0,-1 0 0 0 0,0 0 0 0 0,1-1 0 0 0,-1 1 0 0 0,1 0 0 0 0,-1 0 0 0 0,0-1 0 0 0,1 1 0 0 0,-1 0 0 0 0,0-1 0 0 0,-1 2 0 0 0,1-2-92 0 0,-1 1 1 0 0,1-1 0 0 0,0 0-1 0 0,0 1 1 0 0,-1-1 0 0 0,1 0-1 0 0,0 0 1 0 0,0 0 0 0 0,-1 0-1 0 0,1 0 1 0 0,0 0 0 0 0,0 0-1 0 0,-1-1 1 0 0,1 1 0 0 0,0 0-1 0 0,0-1 1 0 0,0 1-1 0 0,-2-1 1 0 0,1-1-15 0 0,-1 1 0 0 0,1-1 0 0 0,0 0-1 0 0,0 1 1 0 0,0-1 0 0 0,0 0 0 0 0,0 0 0 0 0,-2-3 0 0 0,0-1-3 0 0,1 0 0 0 0,-1 1 0 0 0,1-1 0 0 0,1-1 0 0 0,-1 1 0 0 0,-2-10 0 0 0,4 9 15 0 0,-1 0 0 0 0,2 0 0 0 0,-1 0 1 0 0,1 0-1 0 0,0 0 0 0 0,0 1 0 0 0,1-1 1 0 0,0 0-1 0 0,4-13 0 0 0,-2 9-59 0 0,1 0 1 0 0,1 1-1 0 0,0 0 1 0 0,0 0-1 0 0,10-14 1 0 0,5 0-293 0 0,0 0 0 0 0,2 1 1 0 0,34-28-1 0 0,-37 33-154 0 0,1 2 0 0 0,1 0 1 0 0,34-19-1 0 0,-48 31 315 0 0,1 1 0 0 0,0-1 0 0 0,0 2 0 0 0,0-1 0 0 0,0 1 0 0 0,11-2-1 0 0,-13 4 92 0 0,-1 0 0 0 0,1 0 0 0 0,-1 0 0 0 0,1 0 0 0 0,-1 1 0 0 0,1 0-1 0 0,-1 0 1 0 0,0 0 0 0 0,1 1 0 0 0,8 4 0 0 0,-11-5 51 0 0,0 1 0 0 0,0-1 0 0 0,0 1 1 0 0,-1 0-1 0 0,1 0 0 0 0,-1 0 0 0 0,1 0 1 0 0,-1 1-1 0 0,0-1 0 0 0,0 1 0 0 0,0-1 0 0 0,0 1 1 0 0,0 0-1 0 0,-1-1 0 0 0,1 1 0 0 0,0 3 0 0 0,0-1 70 0 0,-1 1-1 0 0,1-1 0 0 0,-1 0 1 0 0,-1 1-1 0 0,1-1 0 0 0,-1 1 1 0 0,0-1-1 0 0,-1 11 0 0 0,-1-2 114 0 0,-1-1 1 0 0,-1 1-1 0 0,0-1 0 0 0,-1 0 0 0 0,0 0 0 0 0,-12 21 0 0 0,0-4-109 0 0,-2-1 1 0 0,-1-1-1 0 0,-2 0 0 0 0,0-2 1 0 0,-2 0-1 0 0,-34 28 0 0 0,42-40-361 0 0,7-7-570 0 0,1 1 1 0 0,-11 5 0 0 0,18-12-232 0 0,-6-6-4404 0 0,2-2 3576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15231 0 0,'-2'1'696'0'0,"-6"4"-499"0"0,0 1 0 0 0,1 0 0 0 0,-1 0 0 0 0,1 1 0 0 0,1 0 0 0 0,-12 14 0 0 0,-29 54 1500 0 0,19-30-467 0 0,-20 33-133 0 0,2 1 0 0 0,-58 141 0 0 0,94-190-1023 0 0,1 0 0 0 0,2 0-1 0 0,1 0 1 0 0,1 1-1 0 0,2 0 1 0 0,1 51-1 0 0,2-75-81 0 0,0 10 42 0 0,-3 26-1 0 0,2-39-41 0 0,1 0 0 0 0,-1 0 0 0 0,0-1 0 0 0,0 1 0 0 0,-1 0 0 0 0,1 0 1 0 0,-1-1-1 0 0,0 1 0 0 0,0-1 0 0 0,0 0 0 0 0,0 1 0 0 0,-4 3 0 0 0,5-7-94 0 0,1 1 1 0 0,-1 0-1 0 0,0 0 0 0 0,0-1 0 0 0,0 1 1 0 0,0-1-1 0 0,0 1 0 0 0,0-1 0 0 0,-1 1 0 0 0,1-1 1 0 0,0 0-1 0 0,-2 1 0 0 0,2-1-248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272 353 7831 0 0,'0'0'603'0'0,"2"0"-140"0"0,-2 0-83 0 0,1 0 0 0 0,0 0 0 0 0,0 0 0 0 0,0 1 0 0 0,0-1 0 0 0,0 0 0 0 0,0 0 0 0 0,-1 1 0 0 0,1-1 0 0 0,0 1 0 0 0,0-1 0 0 0,0 1 0 0 0,-1-1 0 0 0,1 1 0 0 0,0-1 0 0 0,-1 1 0 0 0,1-1 0 0 0,0 1 0 0 0,0 1 0 0 0,-1-1-144 0 0,1-1 1 0 0,-1 1-1 0 0,0 0 1 0 0,0-1-1 0 0,0 1 0 0 0,0 0 1 0 0,0 0-1 0 0,0-1 1 0 0,0 1-1 0 0,0 0 1 0 0,0-1-1 0 0,0 1 1 0 0,0 0-1 0 0,0 0 0 0 0,-5 10-1405 0 0,3-7 1228 0 0,0-1 0 0 0,0 0 0 0 0,-1 0 0 0 0,1 0-1 0 0,-1-1 1 0 0,0 1 0 0 0,0 0 0 0 0,0-1 0 0 0,0 0 0 0 0,0 0 0 0 0,-1 0 0 0 0,1 0 0 0 0,0 0 0 0 0,-7 1 0 0 0,-5 2 118 0 0,-1 0 0 0 0,-16 2 0 0 0,30-7-164 0 0,-4 1 50 0 0,0-1 0 0 0,0 1 0 0 0,0-1 0 0 0,0-1 0 0 0,0 1 0 0 0,0-1-1 0 0,0 0 1 0 0,0-1 0 0 0,1 1 0 0 0,-1-1 0 0 0,0 0 0 0 0,1-1 0 0 0,-1 1 0 0 0,1-1 0 0 0,0 0 0 0 0,0-1 0 0 0,-6-4 0 0 0,6 4 19 0 0,-1-1 1 0 0,1 1-1 0 0,0-1 1 0 0,0 0-1 0 0,1-1 0 0 0,-1 1 1 0 0,1-1-1 0 0,0 0 1 0 0,1 0-1 0 0,0 0 0 0 0,0-1 1 0 0,0 1-1 0 0,0-1 1 0 0,-1-10-1 0 0,3 11-58 0 0,1 0-1 0 0,0-1 0 0 0,0 1 1 0 0,1 0-1 0 0,0-1 1 0 0,0 1-1 0 0,1 0 0 0 0,-1 0 1 0 0,1 0-1 0 0,1 0 0 0 0,-1 0 1 0 0,1 0-1 0 0,0 1 1 0 0,7-10-1 0 0,4-5-148 0 0,1 1 0 0 0,25-26 0 0 0,-26 31-74 0 0,1 0 0 0 0,1 0-1 0 0,0 2 1 0 0,0 0 0 0 0,23-13 0 0 0,-26 19 139 0 0,0 0 0 0 0,1 1 0 0 0,-1 0 0 0 0,1 1-1 0 0,0 0 1 0 0,0 1 0 0 0,0 1 0 0 0,19-1 0 0 0,-10 2 222 0 0,1 2 0 0 0,-1 0 0 0 0,40 7 0 0 0,-54-6-54 0 0,1 0 0 0 0,0 1 0 0 0,0 0 0 0 0,-1 1 0 0 0,0 0 0 0 0,0 0 0 0 0,0 1 0 0 0,0 0 0 0 0,-1 1 0 0 0,0 0 0 0 0,9 7 0 0 0,-14-9-84 0 0,0-1 0 0 0,1 1 0 0 0,-1 0 0 0 0,-1 0 0 0 0,1 0 0 0 0,0 0 0 0 0,-1 1 0 0 0,0-1 0 0 0,0 1 0 0 0,-1-1 0 0 0,1 1-1 0 0,-1 0 1 0 0,0 0 0 0 0,0-1 0 0 0,0 1 0 0 0,-1 0 0 0 0,0 0 0 0 0,0 0 0 0 0,0 0 0 0 0,0 0 0 0 0,-1 0 0 0 0,0-1 0 0 0,0 1 0 0 0,0 0 0 0 0,0 0 0 0 0,-4 6 0 0 0,1-3-20 0 0,0 1 0 0 0,-1 0 1 0 0,0-1-1 0 0,-1 0 1 0 0,0 0-1 0 0,0-1 1 0 0,-1 0-1 0 0,1 0 0 0 0,-2 0 1 0 0,1-1-1 0 0,-1 0 1 0 0,-12 7-1 0 0,-5 1-31 0 0,0-2-1 0 0,-39 14 1 0 0,-56 10-686 0 0,85-26 341 0 0,-16 4-868 0 0,-1-3 0 0 0,-55 4-1 0 0,106-15 818 0 0,-16 1 426 0 0,17-1-280 0 0,-1 0 0 0 0,1 0 0 0 0,-1 0 0 0 0,1 0 0 0 0,-1 0 0 0 0,1 0 0 0 0,0 0 0 0 0,-1-1 0 0 0,1 1 1 0 0,-1 0-1 0 0,1 0 0 0 0,0 0 0 0 0,-1 0 0 0 0,1-1 0 0 0,0 1 0 0 0,-1 0 0 0 0,1 0 0 0 0,-1-1-554 0 0,-2-6-4533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17 10135 0 0,'7'-14'464'0'0,"-5"12"-9"0"0,-4 2-295 0 0,-4 1 356 0 0,0 1-1 0 0,0 0 1 0 0,0 0 0 0 0,1 1 0 0 0,-1 0-1 0 0,1 0 1 0 0,0 0 0 0 0,-8 6 0 0 0,-38 35 2170 0 0,48-41-2678 0 0,-96 105 1607 0 0,69-73-1363 0 0,-90 123 394 0 0,13 12-538 0 0,-35 49-449 0 0,94-156-633 0 0,-2-3 0 0 0,-69 63 1 0 0,75-77 725 0 0,29-29 11 0 0,-1-1-1 0 0,0 0 1 0 0,-1-1-1 0 0,-23 15 1 0 0,30-23-1062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218 128 5527 0 0,'0'0'423'0'0,"0"2"-278"0"0,-4 47 8511 0 0,1-16-2046 0 0,2-11-5060 0 0,1-21-1479 0 0,0-1 1 0 0,1 1-1 0 0,-1 0 0 0 0,1-1 1 0 0,-1 1-1 0 0,1 0 0 0 0,-1-1 0 0 0,1 1 1 0 0,0-1-1 0 0,-1 1 0 0 0,1-1 1 0 0,-1 1-1 0 0,1-1 0 0 0,0 0 1 0 0,0 1-1 0 0,-1-1 0 0 0,1 0 0 0 0,0 0 1 0 0,0 1-1 0 0,0-1 0 0 0,17 5 352 0 0,-12-5-398 0 0,-1 0-1 0 0,1-1 1 0 0,-1 1 0 0 0,1-1-1 0 0,-1 0 1 0 0,0 0 0 0 0,0-1-1 0 0,1 1 1 0 0,-1-1 0 0 0,0-1-1 0 0,7-3 1 0 0,3-3 42 0 0,0-1-1 0 0,17-13 1 0 0,-22 15-124 0 0,-1 0-1 0 0,0-1 1 0 0,0 0-1 0 0,-1-1 0 0 0,0 1 1 0 0,-1-2-1 0 0,0 1 1 0 0,0-1-1 0 0,-1 0 1 0 0,-1 0-1 0 0,0 0 1 0 0,4-15-1 0 0,-8 24 23 0 0,-1 0 0 0 0,1 0 0 0 0,-1 1 0 0 0,0-1 0 0 0,0 0 0 0 0,0 0 0 0 0,0 0 0 0 0,0 0 0 0 0,0 0 0 0 0,0 0 0 0 0,-1 1 0 0 0,1-1 0 0 0,-1 0-1 0 0,1 0 1 0 0,-1 0 0 0 0,-1-2 0 0 0,1 3 13 0 0,0 0 0 0 0,0 0 1 0 0,0 0-1 0 0,0 1 0 0 0,1-1 0 0 0,-1 0 0 0 0,0 1 0 0 0,-1-1 0 0 0,1 0 0 0 0,0 1 0 0 0,0-1 0 0 0,0 1 0 0 0,0 0 0 0 0,0-1 0 0 0,0 1 0 0 0,-1 0 1 0 0,1 0-1 0 0,0 0 0 0 0,0 0 0 0 0,0 0 0 0 0,-1 0 0 0 0,1 0 0 0 0,0 0 0 0 0,0 0 0 0 0,0 0 0 0 0,-3 1 0 0 0,-17 5-143 0 0,0 1-1 0 0,1 0 1 0 0,0 1-1 0 0,-30 18 1 0 0,21-9 110 0 0,1 1 0 0 0,-33 29 0 0 0,30-21 55 0 0,1 2 0 0 0,-28 33 0 0 0,50-52 0 0 0,1 0 0 0 0,0 1 0 0 0,0 0 0 0 0,1 0 0 0 0,1 0 0 0 0,-1 1 0 0 0,2 0 0 0 0,-1 0 0 0 0,2 0 0 0 0,-1 0 0 0 0,-2 22 0 0 0,6-30 8 0 0,-1-1-1 0 0,1 1 1 0 0,0 0-1 0 0,1-1 1 0 0,-1 1-1 0 0,0-1 1 0 0,1 1-1 0 0,0-1 1 0 0,-1 1-1 0 0,1-1 1 0 0,0 1-1 0 0,0-1 1 0 0,0 1-1 0 0,1-1 1 0 0,-1 0-1 0 0,1 0 1 0 0,-1 0-1 0 0,1 0 1 0 0,0 0-1 0 0,-1 0 1 0 0,1 0-1 0 0,0 0 1 0 0,0-1-1 0 0,0 1 1 0 0,1-1-1 0 0,-1 0 0 0 0,0 1 1 0 0,0-1-1 0 0,1 0 1 0 0,-1 0-1 0 0,5 1 1 0 0,5 1-391 0 0,0-1 1 0 0,0 0-1 0 0,0 0 0 0 0,0-1 1 0 0,16-1-1 0 0,-10 0-817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 4607 0 0,'2'-2'208'0'0,"39"-38"12022"0"0,-41 48-10737 0 0,-5 12-552 0 0,0 0 0 0 0,-11 25 0 0 0,-4 12 297 0 0,11-27-682 0 0,-1 4 47 0 0,-7 42 0 0 0,16-66-485 0 0,0 0 1 0 0,0 0 0 0 0,1 0-1 0 0,0 0 1 0 0,0 1 0 0 0,1-1-1 0 0,1 0 1 0 0,4 18-1 0 0,-6-28-97 0 0,1 1 0 0 0,-1-1 0 0 0,0 1 0 0 0,0 0 0 0 0,1-1 0 0 0,-1 1 0 0 0,0-1 0 0 0,1 1 0 0 0,-1-1 0 0 0,0 1 0 0 0,1-1 0 0 0,-1 1 0 0 0,1-1 0 0 0,-1 1 0 0 0,1-1 0 0 0,-1 0 0 0 0,1 1 0 0 0,-1-1 0 0 0,1 0 0 0 0,-1 1 0 0 0,1-1 0 0 0,0 0 0 0 0,-1 0 0 0 0,1 0 0 0 0,-1 0 0 0 0,1 1 0 0 0,0-1 0 0 0,-1 0 0 0 0,1 0-1 0 0,-1 0 1 0 0,1 0 0 0 0,0 0 0 0 0,-1 0 0 0 0,1 0 0 0 0,0-1 0 0 0,-1 1 0 0 0,1 0 0 0 0,-1 0 0 0 0,1 0 0 0 0,-1-1 0 0 0,1 1 0 0 0,0 0 0 0 0,-1-1 0 0 0,1 1 0 0 0,-1 0 0 0 0,1-1 0 0 0,4-3 10 0 0,0 1 0 0 0,0-1-1 0 0,7-7 1 0 0,-8 7 47 0 0,26-27 58 0 0,45-60 0 0 0,-49 57-144 0 0,55-56 1 0 0,-71 81-129 0 0,13-13-712 0 0,0 1 0 0 0,1 2 0 0 0,39-24 0 0 0,-44 32-1823 0 0,-1-1-4995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1839 0 0,'-13'3'61'0'0,"7"-2"-32"0"0,0 1 0 0 0,0-1 0 0 0,-11 5-1 0 0,12 16 16012 0 0,6-21-15046 0 0,0-1 0 0 0,3 2 0 0 0,-4-2-962 0 0,10 3 468 0 0,1 0 0 0 0,-1 0 1 0 0,1-1-1 0 0,-1-1 1 0 0,13 1-1 0 0,56-3 804 0 0,-49 0-835 0 0,140-1 622 0 0,196-8-587 0 0,-288 1-1848 0 0,-65 7-487 0 0,24-9-1 0 0,-10 1-6433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137 356 9215 0 0,'-1'2'707'0'0,"-13"18"-981"0"0,-10 11 4888 0 0,-7 7 2872 0 0,15-10-5731 0 0,6-7-1051 0 0,2 1 0 0 0,0 0 0 0 0,-8 41 0 0 0,13-43-1179 0 0,0 0-1 0 0,1 27 0 0 0,2-45-258 0 0</inkml:trace>
  <inkml:trace contextRef="#ctx0" brushRef="#br0" timeOffset="1">356 22 16007 0 0,'9'-15'1568'0'0,"-8"8"-368"0"0,-6 17-840 0 0,2 2-360 0 0,0 1 0 0 0,1 2 0 0 0,0 2-7680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290 145 5527 0 0,'21'-24'641'0'0,"-16"20"231"0"0,0-2 1 0 0,0 1 0 0 0,-1 0 0 0 0,6-10-1 0 0,11-17 4254 0 0,-17 27-4737 0 0,0 1 0 0 0,-1-1 0 0 0,0 0 0 0 0,0-1 0 0 0,0 1 1 0 0,-1 0-1 0 0,5-13 2075 0 0,-16 18-1985 0 0,6-1-436 0 0,0 1 0 0 0,0 0 0 0 0,0 0 0 0 0,-1 1 0 0 0,1-1 0 0 0,0 1 0 0 0,0-1 0 0 0,0 1-1 0 0,0 0 1 0 0,0 0 0 0 0,-3 2 0 0 0,-19 12 81 0 0,0 1-1 0 0,1 2 1 0 0,-27 24-1 0 0,20-17-25 0 0,-11 8 39 0 0,-39 34 50 0 0,72-58-168 0 0,0 0-1 0 0,1 1 1 0 0,-1 0-1 0 0,2 1 0 0 0,-13 21 1 0 0,20-32-17 0 0,1 0 0 0 0,-1 1 0 0 0,0-1 0 0 0,0 0 0 0 0,0 0 0 0 0,1 1 0 0 0,-1-1 0 0 0,0 0 0 0 0,0 0 0 0 0,1 1 0 0 0,-1-1 0 0 0,0 0 0 0 0,1 0 1 0 0,-1 0-1 0 0,0 0 0 0 0,1 1 0 0 0,-1-1 0 0 0,0 0 0 0 0,1 0 0 0 0,-1 0 0 0 0,0 0 0 0 0,1 0 0 0 0,-1 0 0 0 0,0 0 0 0 0,1 0 0 0 0,3 0 5 0 0,-1 0-1 0 0,1-1 1 0 0,-1 1-1 0 0,1-1 1 0 0,-1 0-1 0 0,0 1 1 0 0,1-2-1 0 0,5-1 1 0 0,28-17 16 0 0,-20 11 12 0 0,90-55-87 0 0,-33 17-48 0 0,-76 73 68 0 0,-1-10 166 0 0,-8 21 0 0 0,-3 16 301 0 0,13-48-410 0 0,0 1 0 0 0,1-1 1 0 0,-1 0-1 0 0,1 1 1 0 0,1-1-1 0 0,-1 0 0 0 0,1 1 1 0 0,1 4-1 0 0,-2-8-89 0 0,1-1-1 0 0,0 1 1 0 0,-1-1 0 0 0,1 1-1 0 0,0-1 1 0 0,0 1-1 0 0,0-1 1 0 0,0 0 0 0 0,0 1-1 0 0,0-1 1 0 0,1 0 0 0 0,-1 0-1 0 0,0 0 1 0 0,1 0-1 0 0,-1 0 1 0 0,1 0 0 0 0,-1 0-1 0 0,1 0 1 0 0,-1 0-1 0 0,1-1 1 0 0,-1 1 0 0 0,1-1-1 0 0,0 1 1 0 0,-1-1 0 0 0,1 0-1 0 0,0 0 1 0 0,-1 1-1 0 0,1-1 1 0 0,0 0 0 0 0,-1-1-1 0 0,4 1 1 0 0,5-1-1013 0 0,-1-1-1 0 0,0 0 1 0 0,0 0 0 0 0,13-5 0 0 0,1-2-5957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20415 0 0,'0'0'1848'0'0,"-1"1"-1517"0"0,-9 14-145 0 0,1 0 1 0 0,1 1-1 0 0,0-1 1 0 0,-7 22-1 0 0,3-6 7 0 0,-207 452 887 0 0,5-115-1823 0 0,200-346 702 0 0,-3 3-950 0 0,-25 30 0 0 0,13-24-6749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5063 0 0,'-1'0'390'0'0,"-9"3"-620"0"0,-7 2 13448 0 0,43 3-10021 0 0,7-9-2345 0 0,1-1 1 0 0,-1-2-1 0 0,62-15 1 0 0,-58 11-647 0 0,144-43 239 0 0,-26 6-193 0 0,-148 43-603 0 0,0 1-1 0 0,1-1 1 0 0,-1 1-1 0 0,0 1 1 0 0,0-1 0 0 0,1 1-1 0 0,-1 0 1 0 0,8 2-1 0 0,-1 2-1445 0 0</inkml:trace>
  <inkml:trace contextRef="#ctx0" brushRef="#br0" timeOffset="1">656 216 2303 0 0,'0'0'102'0'0,"1"1"-1"0"0,6 12 3027 0 0,-3-5 1359 0 0,0 0 0 0 0,5 14-1 0 0,-6-2 206 0 0,-6 3-4564 0 0,-4-4 407 0 0,-1 0 0 0 0,0-1 0 0 0,-2 0 1 0 0,-14 20-1 0 0,11-17-756 0 0,1 1 0 0 0,-10 22 0 0 0,22-42-632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7367 0 0,'0'0'800'0'0,"-5"8"-800"0"0,2 1 848 0 0,0 1 152 0 0,-1 1 32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8751 0 0,'0'0'9639'0'0,"-1"2"-9431"0"0,-17 31 816 0 0,-30 39-1 0 0,25-39-462 0 0,-15 18 213 0 0,-11 17 396 0 0,43-58-990 0 0,1 0 0 0 0,0 0 1 0 0,0 1-1 0 0,1-1 0 0 0,-4 14 0 0 0,7-21-166 0 0,1-1 0 0 0,-1 0 0 0 0,1 0 0 0 0,0 1-1 0 0,0-1 1 0 0,-1 0 0 0 0,2 0 0 0 0,-1 1 0 0 0,0-1 0 0 0,0 0 0 0 0,1 0 0 0 0,-1 1-1 0 0,1-1 1 0 0,0 0 0 0 0,-1 0 0 0 0,1 0 0 0 0,0 0 0 0 0,1 0 0 0 0,-1 0-1 0 0,0 0 1 0 0,0 0 0 0 0,1 0 0 0 0,-1-1 0 0 0,1 1 0 0 0,-1 0 0 0 0,1-1 0 0 0,0 1-1 0 0,0-1 1 0 0,0 0 0 0 0,0 0 0 0 0,0 1 0 0 0,0-1 0 0 0,0-1 0 0 0,0 1-1 0 0,0 0 1 0 0,0 0 0 0 0,1-1 0 0 0,-1 1 0 0 0,3-1 0 0 0,9 1 70 0 0,0-2 0 0 0,0 1 1 0 0,-1-2-1 0 0,1 0 0 0 0,0-1 1 0 0,-1 0-1 0 0,0-1 1 0 0,0 0-1 0 0,0-1 0 0 0,0-1 1 0 0,18-10-1 0 0,-20 9-6 0 0,-1 0 1 0 0,0 0-1 0 0,0-1 0 0 0,0 0 1 0 0,-1-1-1 0 0,-1 0 0 0 0,0 0 1 0 0,0-1-1 0 0,-1 0 1 0 0,0 0-1 0 0,0-1 0 0 0,-1 0 1 0 0,4-12-1 0 0,-4 8 15 0 0,0 0-1 0 0,-1-1 1 0 0,-1 0-1 0 0,2-18 1 0 0,-6 28-149 0 0,1 1 1 0 0,-1 0-1 0 0,0 0 1 0 0,-1 0-1 0 0,1-1 1 0 0,-1 1 0 0 0,-2-7-1 0 0,2 9-59 0 0,0 0 0 0 0,-1 1 1 0 0,1-1-1 0 0,0 0 0 0 0,-1 1 0 0 0,1-1 0 0 0,-1 1 0 0 0,0 0 0 0 0,0 0 0 0 0,0 0 1 0 0,0 0-1 0 0,0 0 0 0 0,-1 0 0 0 0,-2-2 0 0 0,2 3-297 0 0,1-1 0 0 0,-1 1 1 0 0,0 0-1 0 0,1 0 0 0 0,-1 0 0 0 0,0 1 0 0 0,0-1 1 0 0,1 1-1 0 0,-1 0 0 0 0,0-1 0 0 0,0 1 0 0 0,0 0 1 0 0,0 1-1 0 0,-4 0 0 0 0,-2 0-6691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12 348 14743 0 0,'0'0'1335'0'0,"-1"1"-1096"0"0,-10 26 5542 0 0,14-27-5609 0 0,-1-1 0 0 0,1 1 0 0 0,-1-1 0 0 0,1 0 0 0 0,-1 0 0 0 0,0 0 0 0 0,3-1 0 0 0,17-10-105 0 0,0-1 1 0 0,-1-1-1 0 0,24-21 0 0 0,54-56 303 0 0,-4 3-52 0 0,-75 71-284 0 0,1 2 0 0 0,0 0 0 0 0,24-11 0 0 0,-26 16-35 0 0,0 1-1 0 0,21-6 1 0 0,-34 13 3 0 0,0 0-1 0 0,-1 1 1 0 0,1 0 0 0 0,0 0-1 0 0,0 0 1 0 0,0 1 0 0 0,-1 0-1 0 0,1 0 1 0 0,0 0 0 0 0,0 1-1 0 0,11 2 1 0 0,-17-3 7 0 0,1 1 0 0 0,0-1 0 0 0,0 1 0 0 0,-1-1 1 0 0,1 1-1 0 0,0-1 0 0 0,-1 1 0 0 0,1 0 0 0 0,-1-1 0 0 0,1 1 0 0 0,0 0 0 0 0,-1-1 0 0 0,0 1 0 0 0,1 0 0 0 0,-1 0 1 0 0,1 0-1 0 0,-1-1 0 0 0,0 1 0 0 0,0 0 0 0 0,1 0 0 0 0,-1 0 0 0 0,0 0 0 0 0,0 0 0 0 0,0-1 0 0 0,0 1 0 0 0,0 2 1 0 0,0 0 4 0 0,0 0 0 0 0,0 0 0 0 0,-1 0 0 0 0,1 0 1 0 0,-3 5-1 0 0,-8 20 85 0 0,-18 28 0 0 0,20-40-52 0 0,0 0 1 0 0,1 1-1 0 0,1 0 0 0 0,0 0 1 0 0,2 1-1 0 0,-5 21 0 0 0,9-31 0 0 0,0 1 0 0 0,0-1 0 0 0,1 1 0 0 0,1-1-1 0 0,-1 1 1 0 0,1-1 0 0 0,1 1 0 0 0,0-1 0 0 0,0 0 0 0 0,5 14 0 0 0,-4-17-3 0 0,0 1 1 0 0,0 0 0 0 0,0-1 0 0 0,1 1 0 0 0,0-1 0 0 0,0 0-1 0 0,0-1 1 0 0,1 1 0 0 0,0-1 0 0 0,0 1 0 0 0,0-2 0 0 0,0 1-1 0 0,0 0 1 0 0,11 4 0 0 0,-10-5-38 0 0,-1-1-1 0 0,1 0 1 0 0,0 0 0 0 0,0-1-1 0 0,-1 0 1 0 0,12 1 0 0 0,1 1 33 0 0,33 7 1 0 0,-43-8-62 0 0,-2 1 301 0 0,-5-1-1245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37 4143 0 0,'1'-2'319'0'0,"13"-33"13569"0"0,-15 37-13807 0 0,0 0-1 0 0,-1 0 1 0 0,1 0 0 0 0,0 0 0 0 0,0 0 0 0 0,0 0-1 0 0,0 0 1 0 0,-1 4 0 0 0,2-6-37 0 0,-59 179 1201 0 0,-2 6-1228 0 0,-25 29-11 0 0,-142 251-1 0 0,176-377-51 0 0,42-73 39 0 0,-1 0 0 0 0,0 0-1 0 0,-21 18 1 0 0,24-26 18 0 0,6-5 136 0 0,0-18 72 0 0,1 14-209 0 0,1 0 0 0 0,0 0 0 0 0,-1 0 0 0 0,1 0 0 0 0,0 0 0 0 0,0 0 0 0 0,0 0 0 0 0,0 0 0 0 0,1 1 0 0 0,-1-1 0 0 0,0 0 0 0 0,2-3 0 0 0,5-13-28 0 0,2 1 1 0 0,0 0-1 0 0,13-18 1 0 0,2-4-68 0 0,16-29-67 0 0,61-81 0 0 0,-80 121 138 0 0,42-49 103 0 0,-53 66-17 0 0,0 1-1 0 0,1 0 0 0 0,0 1 1 0 0,21-14-1 0 0,-29 21-54 0 0,0 0-1 0 0,0 1 1 0 0,1-1 0 0 0,-1 1-1 0 0,1-1 1 0 0,-1 1 0 0 0,1 0-1 0 0,0 0 1 0 0,-1 1 0 0 0,1-1-1 0 0,0 1 1 0 0,0 0-1 0 0,-1 0 1 0 0,1 0 0 0 0,0 0-1 0 0,0 0 1 0 0,-1 1 0 0 0,1 0-1 0 0,0 0 1 0 0,-1 0 0 0 0,5 2-1 0 0,-1 1 40 0 0,-1-1 1 0 0,0 2-1 0 0,0-1 0 0 0,0 1 0 0 0,0 0 0 0 0,-1 0 0 0 0,0 0 1 0 0,0 1-1 0 0,0-1 0 0 0,3 8 0 0 0,42 66 374 0 0,-45-68-376 0 0,1 0 0 0 0,-2 0 1 0 0,1 1-1 0 0,-2-1 1 0 0,5 20-1 0 0,-8-26-10 0 0,0 1-1 0 0,0-1 1 0 0,0 1-1 0 0,-1-1 1 0 0,0 1-1 0 0,0-1 1 0 0,0 1-1 0 0,-1-1 1 0 0,1 0 0 0 0,-1 0-1 0 0,0 0 1 0 0,-1 0-1 0 0,0 0 1 0 0,1 0-1 0 0,-1-1 1 0 0,-6 7-1 0 0,-4 5 32 0 0,-1-1 0 0 0,-30 25-1 0 0,15-16-109 0 0,-1-2 1 0 0,-1-1-1 0 0,0-2 0 0 0,-2 0 1 0 0,-61 24-1 0 0,73-35-90 0 0,1-1 0 0 0,-1-1 0 0 0,-22 4 0 0 0,41-10-55 0 0,1-9-239 0 0,1 7 338 0 0,0 0-1 0 0,1 0 0 0 0,-1 0 0 0 0,1 0 0 0 0,-1 0 0 0 0,1 0 0 0 0,0 0 1 0 0,0 1-1 0 0,0-1 0 0 0,0 0 0 0 0,0 0 0 0 0,0 1 0 0 0,3-4 0 0 0,21-20-791 0 0,-18 19 605 0 0,21-19-1147 0 0,5-4-296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115 115 5983 0 0,'0'0'464'0'0,"5"7"156"0"0,-2-3 821 0 0,0 0 0 0 0,0 1 0 0 0,0-1-1 0 0,1-1 1 0 0,0 1 0 0 0,0 0-1 0 0,0-1 1 0 0,8 5 0 0 0,-8-5-1056 0 0,1-1 1 0 0,0 0-1 0 0,0 0 1 0 0,0-1-1 0 0,0 1 1 0 0,1-1-1 0 0,-1 0 1 0 0,10 0-1 0 0,1-1-118 0 0,1 0 1 0 0,-1-1-1 0 0,0-1 0 0 0,0-1 0 0 0,0 0 0 0 0,18-7 1 0 0,-13 3-244 0 0,0-1 0 0 0,0-1 1 0 0,37-22-1 0 0,-51 26-109 0 0,0 0 1 0 0,0 0-1 0 0,0-1 1 0 0,-1 0-1 0 0,8-8 0 0 0,-13 12 38 0 0,0 1 0 0 0,0-1-1 0 0,0 0 1 0 0,0 0-1 0 0,0 1 1 0 0,0-1 0 0 0,0 0-1 0 0,-1 0 1 0 0,1 0-1 0 0,-1 0 1 0 0,1 0 0 0 0,0-3-1 0 0,-2 4 17 0 0,1-1-1 0 0,0 1 0 0 0,0 0 1 0 0,-1 0-1 0 0,1-1 1 0 0,0 1-1 0 0,-1 0 1 0 0,1 0-1 0 0,-1-1 0 0 0,0 1 1 0 0,1 0-1 0 0,-1 0 1 0 0,0 0-1 0 0,0 0 1 0 0,0 0-1 0 0,1 0 0 0 0,-1 0 1 0 0,0 0-1 0 0,0 1 1 0 0,-1-1-1 0 0,0-1 0 0 0,-1 1-25 0 0,0-1-1 0 0,0 1 0 0 0,0 0 0 0 0,0 0 0 0 0,0 0 0 0 0,0 1 0 0 0,0-1 1 0 0,0 1-1 0 0,0 0 0 0 0,0-1 0 0 0,-1 2 0 0 0,1-1 0 0 0,0 0 0 0 0,0 0 0 0 0,0 1 1 0 0,0 0-1 0 0,-6 2 0 0 0,-3 1-48 0 0,0 1 0 0 0,-23 12 0 0 0,-23 18 120 0 0,2 2 0 0 0,-71 61 0 0 0,108-82 25 0 0,1 1 1 0 0,1 2-1 0 0,-18 23 0 0 0,27-31 3 0 0,0 0 1 0 0,1 1-1 0 0,1 0 1 0 0,-1 0-1 0 0,2 1 0 0 0,0 0 1 0 0,-5 17-1 0 0,9-25-30 0 0,0-1 0 0 0,0 1 0 0 0,1-1 0 0 0,0 1 0 0 0,-1-1 0 0 0,2 1 0 0 0,-1-1 0 0 0,0 1 0 0 0,1 0 1 0 0,0-1-1 0 0,0 0 0 0 0,0 1 0 0 0,1-1 0 0 0,-1 0 0 0 0,1 1 0 0 0,0-1 0 0 0,0 0 0 0 0,0 0 0 0 0,1 0 0 0 0,0-1 0 0 0,-1 1 0 0 0,1-1 0 0 0,1 1 0 0 0,-1-1 0 0 0,0 0 0 0 0,1 0 0 0 0,-1-1 0 0 0,1 1 0 0 0,0-1 0 0 0,0 1 0 0 0,0-1 0 0 0,0 0 0 0 0,1-1 0 0 0,-1 1 0 0 0,9 1 0 0 0,4 0 3 0 0,0 0-1 0 0,1-2 0 0 0,-1 0 0 0 0,1-1 0 0 0,-1 0 0 0 0,1-1 0 0 0,32-8 1 0 0,117-39-161 0 0,-159 46 129 0 0,75-29-563 0 0,-29 9-2761 0 0,-36 13-3730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151 219 10159 0 0,'0'0'464'0'0,"-1"2"-8"0"0,-8 10-194 0 0,0 0 0 0 0,-10 10 0 0 0,-7 8 1172 0 0,-61 98 3364 0 0,155-209-3026 0 0,-48 58-1922 0 0,1 1 1 0 0,1 1 0 0 0,41-31 0 0 0,-45 39 132 0 0,1 1 1 0 0,1 0-1 0 0,0 2 0 0 0,0 0 0 0 0,35-10 0 0 0,-45 16 201 0 0,0 2 0 0 0,0-1-1 0 0,1 1 1 0 0,-1 1 0 0 0,19-1 0 0 0,-26 2-149 0 0,-1 0 1 0 0,0 1 0 0 0,0-1 0 0 0,0 0-1 0 0,0 1 1 0 0,0-1 0 0 0,0 1-1 0 0,0-1 1 0 0,0 1 0 0 0,0 0-1 0 0,0 0 1 0 0,-1 0 0 0 0,1 0 0 0 0,0 0-1 0 0,0 0 1 0 0,-1 1 0 0 0,1-1-1 0 0,-1 1 1 0 0,1-1 0 0 0,-1 1 0 0 0,0-1-1 0 0,0 1 1 0 0,1 0 0 0 0,-1-1-1 0 0,0 1 1 0 0,0 0 0 0 0,-1 0 0 0 0,1 0-1 0 0,0 0 1 0 0,-1 0 0 0 0,1 0-1 0 0,-1 0 1 0 0,1 0 0 0 0,-1 0-1 0 0,0 4 1 0 0,0 1 0 0 0,-1 0 1 0 0,0 0-1 0 0,0 1 0 0 0,0-1 1 0 0,-1 0-1 0 0,0 0 0 0 0,0 0 1 0 0,-1 0-1 0 0,0-1 0 0 0,-4 8 1 0 0,-5 8-37 0 0,-24 30 0 0 0,23-36-363 0 0,-23 22 0 0 0,35-36 313 0 0,1-2 41 0 0,0 0 0 0 0,0 0 0 0 0,0 0 0 0 0,0 0 0 0 0,-1 0 0 0 0,1 0 0 0 0,0 0 0 0 0,0 0 0 0 0,0 1 0 0 0,0-1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0,0 0 0 0 0,0-1 0 0 0,0 1 0 0 0,-1 0 0 0 0,1 0 0 0 0,0 0 0 0 0,0 0 0 0 0,0 0 0 0 0,0 0 0 0 0,0 0 0 0 0,0 0 0 0 0,0-1 0 0 0,0 1 0 0 0,0 0 0 0 0,0 0 0 0 0,0 0 0 0 0,0 0 0 0 0,0 0 0 0 0,0 0 0 0 0,0 0 0 0 0,0-1 0 0 0,-1-6-140 0 0,1 1 125 0 0,1 1 0 0 0,1-1 0 0 0,-1 1 0 0 0,1 0 0 0 0,0 0-1 0 0,0 0 1 0 0,1 0 0 0 0,0 0 0 0 0,6-9 0 0 0,4-3-123 0 0,19-19 0 0 0,-14 16 106 0 0,15-18 174 0 0,2 2-1 0 0,44-35 0 0 0,-59 56-55 0 0,0 0-1 0 0,0 2 0 0 0,1 0 1 0 0,1 1-1 0 0,0 2 1 0 0,33-12-1 0 0,-46 19 60 0 0,0 1 0 0 0,1 0-1 0 0,-1 0 1 0 0,1 1 0 0 0,0 0 0 0 0,-1 1 0 0 0,1 0-1 0 0,0 1 1 0 0,-1 0 0 0 0,16 3 0 0 0,-22-3-107 0 0,0 0 1 0 0,0 0 0 0 0,0 0 0 0 0,1 0 0 0 0,-1 1 0 0 0,0-1-1 0 0,-1 1 1 0 0,1 0 0 0 0,0 0 0 0 0,0 0 0 0 0,-1 0 0 0 0,1 0-1 0 0,-1 1 1 0 0,0-1 0 0 0,1 1 0 0 0,-1 0 0 0 0,-1-1 0 0 0,1 1 0 0 0,0 0-1 0 0,-1 0 1 0 0,1 0 0 0 0,-1 0 0 0 0,0 0 0 0 0,0 1 0 0 0,0-1-1 0 0,0 0 1 0 0,-1 0 0 0 0,1 1 0 0 0,-1-1 0 0 0,0 1 0 0 0,0-1-1 0 0,0 0 1 0 0,-1 5 0 0 0,-1 5-12 0 0,-1-1 0 0 0,-1 1-1 0 0,0 0 1 0 0,-1-1 0 0 0,0 0-1 0 0,-1 0 1 0 0,-13 19 0 0 0,-7 18 40 0 0,10-16-145 0 0,-21 48-3147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17647 0 0,'0'0'1936'0'0,"0"2"-1661"0"0,1 8-45 0 0,0 1 1 0 0,-1 0 0 0 0,-1-1-1 0 0,0 1 1 0 0,0-1 0 0 0,-1 1-1 0 0,0-1 1 0 0,-4 11-1 0 0,-35 80 810 0 0,37-91-990 0 0,-190 345 1391 0 0,-26-21-1181 0 0,143-221-244 0 0,61-89 40 0 0,-2 3 73 0 0,0-1 0 0 0,-30 32 0 0 0,47-57 191 0 0,13-9-168 0 0,127-92-89 0 0,26-18-1179 0 0,-158 113 1078 0 0,55-32-490 0 0,-53 32 455 0 0,0 1 0 0 0,1 0 0 0 0,0 0 0 0 0,17-3 0 0 0,-26 6 85 0 0,0 1 0 0 0,1 0-1 0 0,-1 0 1 0 0,0 0 0 0 0,0-1 0 0 0,0 1-1 0 0,1 0 1 0 0,-1 1 0 0 0,0-1 0 0 0,0 0-1 0 0,0 0 1 0 0,1 0 0 0 0,-1 1-1 0 0,0-1 1 0 0,0 1 0 0 0,0-1 0 0 0,0 1-1 0 0,0-1 1 0 0,0 1 0 0 0,0 0 0 0 0,0-1-1 0 0,0 1 1 0 0,2 1 0 0 0,-2 1 20 0 0,1-1 1 0 0,-1 0 0 0 0,0 1 0 0 0,0-1-1 0 0,0 1 1 0 0,0-1 0 0 0,0 1-1 0 0,-1-1 1 0 0,1 1 0 0 0,0 3-1 0 0,1 18 165 0 0,-1 1 0 0 0,-2-1 0 0 0,-4 40 0 0 0,-1 24-10 0 0,6-65-174 0 0,4 31 0 0 0,-3-46-285 0 0,1 0-1 0 0,0 0 0 0 0,0 0 1 0 0,1 0-1 0 0,0 0 1 0 0,0-1-1 0 0,6 10 0 0 0,-2-6-1412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303 142 9671 0 0,'0'0'11614'0'0,"2"1"-11204"0"0,0 1-323 0 0,0-1 0 0 0,0 0-1 0 0,1 1 1 0 0,-1-1 0 0 0,0 0-1 0 0,1-1 1 0 0,-1 1 0 0 0,1 0-1 0 0,0-1 1 0 0,-1 1 0 0 0,1-1-1 0 0,-1 0 1 0 0,1 1 0 0 0,0-1-1 0 0,-1-1 1 0 0,1 1 0 0 0,0 0 0 0 0,3-2-1 0 0,9-1 68 0 0,27-8-1 0 0,-38 9-128 0 0,15-4-63 0 0,0-1 0 0 0,0-2 0 0 0,-1 0-1 0 0,0 0 1 0 0,-1-2 0 0 0,18-13 0 0 0,-33 22 4 0 0,0 0 0 0 0,0 0-1 0 0,0 0 1 0 0,0 0 0 0 0,-1 0 0 0 0,1 0-1 0 0,0-1 1 0 0,-1 1 0 0 0,0 0 0 0 0,1-1-1 0 0,-1 1 1 0 0,0-1 0 0 0,0-2-1 0 0,-1 4 13 0 0,1 0-1 0 0,-1 1 0 0 0,0-1 1 0 0,0 0-1 0 0,0 0 0 0 0,0 0 0 0 0,0 0 1 0 0,-1 1-1 0 0,1-1 0 0 0,0 0 0 0 0,0 0 1 0 0,0 0-1 0 0,-1 1 0 0 0,1-1 1 0 0,0 0-1 0 0,-1 0 0 0 0,1 1 0 0 0,-1-2 1 0 0,0 1-11 0 0,0 0 0 0 0,-1 0 1 0 0,1 1-1 0 0,0-1 1 0 0,0 0-1 0 0,0 0 1 0 0,0 1-1 0 0,-1-1 1 0 0,1 1-1 0 0,0-1 0 0 0,-1 1 1 0 0,1-1-1 0 0,0 1 1 0 0,-3 0-1 0 0,0-1-31 0 0,-1 1 1 0 0,0 0-1 0 0,0 0 0 0 0,0 0 0 0 0,0 1 1 0 0,0 0-1 0 0,0 0 0 0 0,0 0 0 0 0,-6 3 1 0 0,-7 3-98 0 0,-18 11 0 0 0,23-11 76 0 0,-50 27 165 0 0,1 3 0 0 0,2 2 0 0 0,-78 68 0 0 0,79-53 371 0 0,51-47-371 0 0,1 1 1 0 0,0 0-1 0 0,0 1 0 0 0,1 0 0 0 0,-6 12 0 0 0,10-19-66 0 0,1 0 0 0 0,0 0 0 0 0,0 1 0 0 0,1-1 0 0 0,-1 0-1 0 0,0 0 1 0 0,1 0 0 0 0,-1 1 0 0 0,1-1 0 0 0,0 0 0 0 0,0 0 0 0 0,0 1 0 0 0,0-1 0 0 0,0 0-1 0 0,0 1 1 0 0,1-1 0 0 0,-1 0 0 0 0,1 0 0 0 0,1 5 0 0 0,-1-6-22 0 0,1 1-1 0 0,-1 0 1 0 0,1 0 0 0 0,-1-1-1 0 0,1 1 1 0 0,0 0-1 0 0,0-1 1 0 0,0 0 0 0 0,0 0-1 0 0,0 1 1 0 0,0-1 0 0 0,0 0-1 0 0,0 0 1 0 0,0-1 0 0 0,0 1-1 0 0,1 0 1 0 0,-1-1 0 0 0,0 1-1 0 0,3-1 1 0 0,4 1-395 0 0,-1 0 0 0 0,1-1 0 0 0,-1 0 1 0 0,0 0-1 0 0,1-1 0 0 0,-1 0 0 0 0,12-3 0 0 0,11-5-6573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78 14423 0 0,'7'-8'314'0'0,"0"1"-1"0"0,0 0 1 0 0,1 1 0 0 0,12-9-1 0 0,18-16 5892 0 0,-40 31-6013 0 0,0-1-183 0 0,-1 0 0 0 0,0 1 0 0 0,1-1 0 0 0,-1 1-1 0 0,0 0 1 0 0,0 0 0 0 0,1 0 0 0 0,-1 0 0 0 0,0 0-1 0 0,1 1 1 0 0,-1-1 0 0 0,0 1 0 0 0,-4 2 0 0 0,-6 1 43 0 0,-18 12 1 0 0,14-7-39 0 0,-26 14-3 0 0,2 2-1 0 0,-43 35 1 0 0,5-4 33 0 0,32-26 97 0 0,-61 45 554 0 0,104-72-626 0 0,1 0-1 0 0,-1 1 1 0 0,1-1-1 0 0,-1 1 1 0 0,1 0 0 0 0,-4 6-1 0 0,6-8 76 0 0,27 7 0 0 0,-17-9-128 0 0,-1 0 1 0 0,1 0-1 0 0,-1-1 0 0 0,0 0 1 0 0,1 0-1 0 0,-1-1 0 0 0,15-6 1 0 0,55-26-78 0 0,-72 31 39 0 0,136-79-818 0 0,-98 51-1064 0 0,-43 30 1504 0 0,-9 48-3665 0 0,8-36 2658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24 262 15575 0 0,'0'0'1410'0'0,"-8"5"898"0"0,-2-1 269 0 0,10-4-2535 0 0,0 0 1 0 0,-1 0 0 0 0,1 0 0 0 0,0 0-1 0 0,0 0 1 0 0,-1 0 0 0 0,1 0-1 0 0,0 0 1 0 0,0 0 0 0 0,0 0-1 0 0,-1 0 1 0 0,1-1 0 0 0,0 1 0 0 0,0 0-1 0 0,0 0 1 0 0,-1 0 0 0 0,1 0-1 0 0,0-1 1 0 0,0 1 0 0 0,0 0-1 0 0,0 0 1 0 0,-1 0 0 0 0,1 0-1 0 0,0-1 1 0 0,0 1 0 0 0,0 0 0 0 0,0 0-1 0 0,0-1 1 0 0,0 1 0 0 0,0 0-1 0 0,0 0 1 0 0,0-1 0 0 0,0 1-1 0 0,0 0 1 0 0,0 0 0 0 0,0 0-1 0 0,0-1 1 0 0,0 1 0 0 0,0 0 0 0 0,0 0-1 0 0,0-1 1 0 0,0 1 0 0 0,0 0-1 0 0,0 0 1 0 0,0-1 0 0 0,0 1-1 0 0,0 0 1 0 0,2-4-15 0 0,-1 0 0 0 0,0 0 0 0 0,1 0 0 0 0,0 0 0 0 0,0 0 0 0 0,0 1 0 0 0,0-1 0 0 0,0 1 0 0 0,1 0 0 0 0,0 0 0 0 0,-1-1-1 0 0,1 2 1 0 0,4-4 0 0 0,7-6 120 0 0,25-14-1 0 0,-36 23-145 0 0,247-144-930 0 0,-248 146 920 0 0,4-3 61 0 0,0 1-1 0 0,0 1 1 0 0,0-1 0 0 0,1 1 0 0 0,-1 0-1 0 0,0 0 1 0 0,1 1 0 0 0,6-1 0 0 0,-11 4-9 0 0,-1 0 0 0 0,0 0 0 0 0,0 1 0 0 0,0-1 1 0 0,-1 0-1 0 0,1 1 0 0 0,0 4 0 0 0,0-6-24 0 0,1 14 10 0 0,0 0 0 0 0,-1 0 1 0 0,-1 17-1 0 0,1 25 22 0 0,0-46-33 0 0,1 8-100 0 0,7 30-1 0 0,-8-44-4 0 0,1 0 0 0 0,-1 0 0 0 0,1 0-1 0 0,0 0 1 0 0,1 0 0 0 0,-1 0-1 0 0,1-1 1 0 0,0 1 0 0 0,0-1-1 0 0,5 5 1 0 0,-7-8-29 0 0,0 0 0 0 0,0 0 0 0 0,0-1 0 0 0,0 1 0 0 0,1 0 0 0 0,-1-1 0 0 0,0 1 0 0 0,0-1 0 0 0,1 0 0 0 0,-1 1 0 0 0,0-1-1 0 0,0 0 1 0 0,1 1 0 0 0,-1-1 0 0 0,0 0 0 0 0,3 0 0 0 0,8-2-881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30 3223 0 0,'9'-9'-180'0'0,"12"-6"2174"0"0,-20 14-1466 0 0,0 0 0 0 0,1 1 1 0 0,-1-1-1 0 0,0 1 1 0 0,1-1-1 0 0,-1 1 0 0 0,1-1 1 0 0,-1 1-1 0 0,1 0 0 0 0,-1 0 1 0 0,1 0-1 0 0,-1 0 0 0 0,1 0 1 0 0,4 5 3854 0 0,-5 4-4284 0 0,-1-9 174 0 0,-2 8-128 0 0,0 0 0 0 0,0 0 1 0 0,0 0-1 0 0,-1 0 0 0 0,0-1 1 0 0,0 1-1 0 0,-1-1 0 0 0,-6 10 1 0 0,-2 4 304 0 0,-123 216 2698 0 0,45-83-2300 0 0,-246 373-1080 0 0,310-488-1458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62 3223 0 0,'0'2'240'0'0,"-2"5"899"0"0,0-1-1 0 0,0 0 0 0 0,-4 9 0 0 0,2-8 601 0 0,1 0 1 0 0,1 0-1 0 0,-1 1 0 0 0,1-1 1 0 0,-1 8-1 0 0,3-13-1602 0 0,0 0 0 0 0,0-1 0 0 0,0 1 1 0 0,0 0-1 0 0,0-1 0 0 0,0 1 0 0 0,0 0 0 0 0,1-1 0 0 0,-1 1 1 0 0,0-1-1 0 0,1 1 0 0 0,0-1 0 0 0,-1 1 0 0 0,1-1 0 0 0,0 1 1 0 0,0-1-1 0 0,0 1 0 0 0,0-1 0 0 0,0 0 0 0 0,0 0 0 0 0,0 1 1 0 0,0-1-1 0 0,1 0 0 0 0,-1 0 0 0 0,0 0 0 0 0,1 0 0 0 0,-1-1 1 0 0,3 2-1 0 0,-2-1-43 0 0,1 0 1 0 0,-1-1-1 0 0,1 1 1 0 0,-1-1-1 0 0,1 1 0 0 0,-1-1 1 0 0,1 0-1 0 0,0 0 1 0 0,-1 0-1 0 0,1 0 1 0 0,-1-1-1 0 0,1 1 0 0 0,-1-1 1 0 0,1 1-1 0 0,2-2 1 0 0,8-3 142 0 0,20-10-1 0 0,-19 8-46 0 0,3-1-67 0 0,0-1 0 0 0,26-20 1 0 0,-35 23-253 0 0,1-1 0 0 0,-2 0 1 0 0,1 0-1 0 0,-1-1 1 0 0,0 0-1 0 0,9-13 1 0 0,-15 19 91 0 0,0 0 0 0 0,0 0 0 0 0,0 0 0 0 0,0 0 1 0 0,0 0-1 0 0,0-1 0 0 0,-1 1 0 0 0,1 0 0 0 0,-1 0 0 0 0,0-1 1 0 0,0 1-1 0 0,1 0 0 0 0,-2-4 0 0 0,1 5 14 0 0,0 0 0 0 0,-1 0 0 0 0,1 0 0 0 0,0 0 0 0 0,-1 0 0 0 0,1 0 0 0 0,-1 0 0 0 0,1 1 0 0 0,-1-1 0 0 0,1 0 0 0 0,-1 0 0 0 0,0 0 1 0 0,1 1-1 0 0,-1-1 0 0 0,0 0 0 0 0,0 1 0 0 0,0-1 0 0 0,0 1 0 0 0,1-1 0 0 0,-1 1 0 0 0,0-1 0 0 0,0 1 0 0 0,0-1 0 0 0,0 1 0 0 0,0 0 0 0 0,0 0 0 0 0,0-1 0 0 0,0 1 0 0 0,0 0 0 0 0,0 0 0 0 0,-2 0 0 0 0,-5 0-72 0 0,0 1 0 0 0,1 0-1 0 0,-1 0 1 0 0,1 0 0 0 0,-1 1-1 0 0,1 0 1 0 0,-9 4 0 0 0,-48 23-335 0 0,23-6 548 0 0,0 1-1 0 0,2 2 0 0 0,0 2 0 0 0,2 2 1 0 0,-42 43-1 0 0,63-56 149 0 0,-22 31 0 0 0,33-41-188 0 0,0 0 1 0 0,1 1-1 0 0,0 0 0 0 0,0 0 1 0 0,1 0-1 0 0,0 1 0 0 0,-3 12 1 0 0,5-18-72 0 0,1-1 0 0 0,-1 1 0 0 0,1 0 0 0 0,0 0 0 0 0,0-1 0 0 0,0 1 0 0 0,0 0 0 0 0,1 0 0 0 0,-1-1 0 0 0,1 1 0 0 0,-1 0 0 0 0,1-1 0 0 0,0 1 0 0 0,0 0 0 0 0,0-1 0 0 0,0 1 0 0 0,3 3 0 0 0,-1-3-11 0 0,-1-1-1 0 0,1 1 1 0 0,-1-1-1 0 0,1 0 1 0 0,0 0-1 0 0,0 0 1 0 0,-1 0-1 0 0,1-1 1 0 0,1 1-1 0 0,-1-1 1 0 0,0 1-1 0 0,5 0 1 0 0,5 1-103 0 0,0-1 0 0 0,0 0 0 0 0,0-1 0 0 0,0-1 1 0 0,0 0-1 0 0,17-2 0 0 0,-11 0-789 0 0,-1-1-1 0 0,1-1 1 0 0,18-6 0 0 0,36-14-1240 0 0,-7 1-22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42 296 16207 0 0,'-1'1'744'0'0,"-39"20"4090"0"0,41-23-4673 0 0,0 1 1 0 0,0-1 0 0 0,0 1 0 0 0,1-1 0 0 0,-1 1 0 0 0,1 0 0 0 0,-1 0 0 0 0,4-2-1 0 0,-2 0 68 0 0,245-183 547 0 0,-219 167-839 0 0,-3 1-5 0 0,0 1 0 0 0,1 1 0 0 0,51-21 0 0 0,-73 35 70 0 0,0 1 0 0 0,-1-1-1 0 0,1 1 1 0 0,0 1 0 0 0,0-1-1 0 0,7 0 1 0 0,-12 4 105 0 0,1 6-28 0 0,-1 0 0 0 0,0-1 1 0 0,-1 1-1 0 0,0 0 0 0 0,0 0 0 0 0,-6 16 1 0 0,-23 55 366 0 0,11-31-166 0 0,11-30-267 0 0,-6 19 118 0 0,13-34-163 0 0,0-1 1 0 0,1 0 0 0 0,-1 1 0 0 0,1-1 0 0 0,-1 1-1 0 0,1-1 1 0 0,0 1 0 0 0,1 4 0 0 0,0-7-79 0 0,-1 0 1 0 0,1 0-1 0 0,0 0 1 0 0,0 0-1 0 0,0-1 1 0 0,0 1-1 0 0,0 0 0 0 0,1-1 1 0 0,-1 1-1 0 0,0-1 1 0 0,0 1-1 0 0,0-1 1 0 0,0 1-1 0 0,1-1 1 0 0,-1 0-1 0 0,0 1 1 0 0,0-1-1 0 0,2 0 0 0 0,12 0-1807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786 106 6447 0 0,'1'-1'499'0'0,"11"-14"-593"0"0,-8 8 2539 0 0,0 0 1 0 0,0 0 0 0 0,-1 0 0 0 0,0-1 0 0 0,3-15-1 0 0,-3-2-343 0 0,-4 25-2069 0 0,1-1 0 0 0,-1 1 0 0 0,0-1-1 0 0,0 1 1 0 0,0-1 0 0 0,0 1 0 0 0,0-1-1 0 0,1 1 1 0 0,-1-1 0 0 0,0 1 0 0 0,0 0-1 0 0,0 0 1 0 0,0 0 0 0 0,0-1 0 0 0,0 1-1 0 0,0 0 1 0 0,-1 0 0 0 0,-5 1-71 0 0,1 0-1 0 0,0 0 1 0 0,0 0 0 0 0,0 0 0 0 0,0 1-1 0 0,0 0 1 0 0,0 1 0 0 0,-9 4 0 0 0,-45 31-295 0 0,46-28 263 0 0,-26 16-49 0 0,2 3 0 0 0,-64 59 0 0 0,80-61 109 0 0,9-9-63 0 0,24-19-66 0 0,4-4 76 0 0,-1 0 0 0 0,0-1 0 0 0,0-1 0 0 0,19-12 0 0 0,48-38-15 0 0,-52 27-19 0 0,-14 14-237 0 0,-14 15 33 0 0,1 1-1120 0 0,-2 0 1388 0 0,1 0 0 0 0,-1 1-1 0 0,0-1 1 0 0,1 0 0 0 0,-1 0 0 0 0,1 0-1 0 0,-1 1 1 0 0,0-1 0 0 0,1 0-1 0 0,-1 1 1 0 0,0-1 0 0 0,1 0 0 0 0,-1 0-1 0 0,0 1 1 0 0,0-1 0 0 0,1 1 0 0 0,-1-1-1 0 0,0 0 1 0 0,0 1 0 0 0,0-1 0 0 0,0 1-1 0 0,1-1 1 0 0,-1 1 0 0 0,2 11-196 0 0,-2-4 151 0 0,-1-1-1 0 0,1 0 1 0 0,-1 0-1 0 0,-1 0 1 0 0,0 0-1 0 0,0 0 1 0 0,-3 8-1 0 0,-23 46-261 0 0,-21 28 156 0 0,-11 22 254 0 0,56-104-57 0 0,-163 328 371 0 0,-24-12 2648 0 0,106-208 448 0 0,84-114-3473 0 0,1 0 0 0 0,-1 0 0 0 0,1 0 0 0 0,-1-1 0 0 0,1 1 0 0 0,-1 0 0 0 0,0 0-1 0 0,1-1 1 0 0,-1 1 0 0 0,0 0 0 0 0,0-1 0 0 0,0 1 0 0 0,1-1 0 0 0,-1 1 0 0 0,0-1 0 0 0,0 0 0 0 0,0 1 0 0 0,0-1 0 0 0,0 0 0 0 0,0 0 0 0 0,0 1 0 0 0,0-1 0 0 0,0 0 0 0 0,0 0 0 0 0,0 0 0 0 0,0 0 0 0 0,0 0 0 0 0,-1-1 0 0 0,0 1-8 0 0,0 0-29 0 0,0-1 1 0 0,1 1-1 0 0,-1 0 0 0 0,0-1 0 0 0,1 0 1 0 0,-1 1-1 0 0,0-1 0 0 0,1 0 0 0 0,-1 0 0 0 0,1 0 1 0 0,-1 0-1 0 0,1 0 0 0 0,-1 0 0 0 0,1 0 1 0 0,0-1-1 0 0,-2-1 0 0 0,-15-21-391 0 0,15 18 123 0 0,0 1-1 0 0,1-1 0 0 0,0 1 1 0 0,-3-11-1 0 0,0-11-5415 0 0,1-1-1692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14 11975 0 0,'1'-1'923'0'0,"12"-10"-326"0"0,-13 11-510 0 0,0-1 0 0 0,0 1 0 0 0,1 0 0 0 0,-1 0 0 0 0,0 0 0 0 0,0 0 0 0 0,1 0 1 0 0,-1 0-1 0 0,0 0 0 0 0,1 0 0 0 0,-1 0 0 0 0,0 0 0 0 0,0 0 0 0 0,1 0 0 0 0,-1 0 0 0 0,0 0 0 0 0,0 0 0 0 0,1 0 0 0 0,-1 0 0 0 0,0 0 0 0 0,0 0 0 0 0,1 1 0 0 0,-1-1 0 0 0,0 0 0 0 0,0 0 0 0 0,1 0 0 0 0,-1 0 0 0 0,0 0 0 0 0,0 1 0 0 0,0-1 0 0 0,0 0 0 0 0,1 0 0 0 0,-1 1 0 0 0,6 6 1589 0 0,-5-2-1492 0 0,0 0-1 0 0,0 0 1 0 0,-1 1-1 0 0,1-1 1 0 0,-1 0 0 0 0,0 0-1 0 0,-1 0 1 0 0,1 0-1 0 0,-1 0 1 0 0,0 0 0 0 0,-2 6-1 0 0,2-3-53 0 0,-12 48 301 0 0,-3 0 0 0 0,-2-1 0 0 0,-2-1 0 0 0,-38 71 0 0 0,-129 194 601 0 0,35-68-827 0 0,3-20 1043 0 0,148-230-1715 0 0,-1 2 1088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60 9215 0 0,'-12'4'554'0'0,"-1"-1"-1"0"0,-22 11 0 0 0,11 0 2774 0 0,19-11-2619 0 0,4-2-438 0 0,-1 0 0 0 0,1-1 0 0 0,-1 1-1 0 0,1 0 1 0 0,-1 0 0 0 0,1 0 0 0 0,0 1 0 0 0,-1-1 0 0 0,1 0-1 0 0,0 0 1 0 0,0 1 0 0 0,0-1 0 0 0,0 1 0 0 0,0-1 0 0 0,0 1-1 0 0,0-1 1 0 0,1 1 0 0 0,-1 0 0 0 0,0-1 0 0 0,0 3 0 0 0,2-3-177 0 0,-1 0 1 0 0,0 0-1 0 0,0-1 1 0 0,1 1-1 0 0,-1 0 1 0 0,0 0 0 0 0,1-1-1 0 0,-1 1 1 0 0,1 0-1 0 0,-1-1 1 0 0,1 1 0 0 0,-1 0-1 0 0,1-1 1 0 0,-1 1-1 0 0,1-1 1 0 0,0 1 0 0 0,-1-1-1 0 0,1 1 1 0 0,0-1-1 0 0,1 1 1 0 0,14 6 430 0 0,-15-6-474 0 0,6 1 111 0 0,0-1-1 0 0,1 1 1 0 0,-1-1-1 0 0,0-1 1 0 0,1 1-1 0 0,-1-1 1 0 0,13-2-1 0 0,54-10 281 0 0,-56 8-314 0 0,388-83 336 0 0,-287 66-405 0 0,-57 10-1657 0 0,-1-1-5054 0 0,-30 6-769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18655 0 0,'-9'4'246'0'0,"1"0"0"0"0,0 0 0 0 0,0 1 0 0 0,0 1 1 0 0,1-1-1 0 0,0 1 0 0 0,0 0 0 0 0,-11 13 0 0 0,-3 6 78 0 0,-19 33 0 0 0,33-48 57 0 0,-104 180 2126 0 0,15 10-1494 0 0,-23 43-740 0 0,-10-2-115 0 0,124-232-129 0 0,27-26-192 0 0,-12 7 129 0 0,136-115-594 0 0,-130 113 542 0 0,1 0 0 0 0,1 1 0 0 0,0 2 0 0 0,0-1 1 0 0,1 2-1 0 0,0 1 0 0 0,26-8 0 0 0,-41 14 93 0 0,1 1 0 0 0,-1-1 0 0 0,0 1 0 0 0,1-1-1 0 0,-1 1 1 0 0,7 1 0 0 0,-10 0 3 0 0,0-1-1 0 0,0 0 1 0 0,-1 1 0 0 0,1-1 0 0 0,0 1-1 0 0,0-1 1 0 0,-1 1 0 0 0,1-1-1 0 0,0 1 1 0 0,-1-1 0 0 0,1 1-1 0 0,-1 0 1 0 0,1-1 0 0 0,-1 1-1 0 0,1 0 1 0 0,-1 0 0 0 0,1-1-1 0 0,-1 1 1 0 0,1 0 0 0 0,-1 1-1 0 0,5 16 140 0 0,-4 2 6 0 0,-1 0 0 0 0,-1 0 0 0 0,-1 0-1 0 0,-1-1 1 0 0,-6 25 0 0 0,5-26-94 0 0,0 0 0 0 0,2 1 0 0 0,0-1-1 0 0,0 1 1 0 0,2 0 0 0 0,2 21 0 0 0,-2-37-56 0 0,1 0-1 0 0,0-1 1 0 0,0 1 0 0 0,-1 0 0 0 0,1 0 0 0 0,1-1 0 0 0,-1 1 0 0 0,0 0 0 0 0,1-1-1 0 0,-1 0 1 0 0,1 1 0 0 0,0-1 0 0 0,0 0 0 0 0,0 0 0 0 0,0 0 0 0 0,0 0-1 0 0,0 0 1 0 0,1 0 0 0 0,-1 0 0 0 0,1-1 0 0 0,-1 0 0 0 0,1 1 0 0 0,-1-1-1 0 0,1 0 1 0 0,0 0 0 0 0,0 0 0 0 0,-1 0 0 0 0,1-1 0 0 0,0 1 0 0 0,0-1 0 0 0,3 0-1 0 0,9 1-34 0 0,0-2 0 0 0,0 0 0 0 0,0 0 0 0 0,24-6 0 0 0,-36 6 15 0 0,29-6-900 0 0,41-15-1 0 0,-29 5-5983 0 0,-17 5-588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44 13823 0 0,'1'-2'630'0'0,"3"-5"50"0"0,-1 2-422 0 0,0 1-1 0 0,0 0 0 0 0,0-1 1 0 0,0 1-1 0 0,1 0 1 0 0,5-5 6740 0 0,-11 12-6808 0 0,-98 102-145 0 0,56-61-49 0 0,-58 75 0 0 0,86-98 4 0 0,6-7-1 0 0,0-1 0 0 0,-15 28 1 0 0,23-38 0 0 0,1 1 1 0 0,-1-1 0 0 0,1 1 0 0 0,-1-1-1 0 0,1 1 1 0 0,1 0 0 0 0,-1 0 0 0 0,0 0-1 0 0,1 0 1 0 0,0-1 0 0 0,0 1-1 0 0,0 0 1 0 0,0 0 0 0 0,0 0 0 0 0,1 0-1 0 0,0 0 1 0 0,1 5 0 0 0,0-6 5 0 0,0 0 0 0 0,0 1 0 0 0,0-1 0 0 0,1 0 0 0 0,-1 0 0 0 0,1-1 0 0 0,-1 1 0 0 0,1 0 0 0 0,0-1 0 0 0,0 0 0 0 0,0 1 0 0 0,0-1 0 0 0,1 0 0 0 0,-1-1 0 0 0,0 1 1 0 0,1-1-1 0 0,-1 1 0 0 0,1-1 0 0 0,0 0 0 0 0,4 0 0 0 0,4 2 10 0 0,0-2 1 0 0,1 1-1 0 0,-1-2 1 0 0,24-1-1 0 0,-25 0-4 0 0,1 0 1 0 0,-1-1-1 0 0,1-1 0 0 0,-1 0 1 0 0,0 0-1 0 0,0-1 0 0 0,-1 0 1 0 0,15-9-1 0 0,-19 10-6 0 0,0-1-1 0 0,-1 0 1 0 0,0 0-1 0 0,0 0 0 0 0,0-1 1 0 0,-1 1-1 0 0,1-1 1 0 0,-1 0-1 0 0,0-1 1 0 0,-1 1-1 0 0,1-1 1 0 0,-1 1-1 0 0,0-1 1 0 0,0 0-1 0 0,-1 0 1 0 0,3-10-1 0 0,-3 8-10 0 0,-1 1-1 0 0,0-1 1 0 0,0 0-1 0 0,-1 0 1 0 0,0 0-1 0 0,0 0 1 0 0,-1 0-1 0 0,0 0 1 0 0,0 0-1 0 0,-1 1 1 0 0,-4-14-1 0 0,2 10-3 0 0,-1 1-1 0 0,0 1 0 0 0,0-1 1 0 0,-1 1-1 0 0,0 0 0 0 0,-1 0 0 0 0,0 1 1 0 0,-8-8-1 0 0,-5-3-34 0 0,7 6-924 0 0,-15-17 0 0 0,23 22-1309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81 10567 0 0,'0'0'956'0'0,"5"-7"-768"0"0,2-4 1405 0 0,2 0-1 0 0,-1 0 0 0 0,17-14 0 0 0,-16 15 1751 0 0,-26 5-2544 0 0,12 5-777 0 0,-1 1 1 0 0,1 0 0 0 0,0 1-1 0 0,0-1 1 0 0,0 1 0 0 0,0 0-1 0 0,-7 5 1 0 0,-33 22 111 0 0,37-23-128 0 0,-30 23 20 0 0,1 1 0 0 0,1 1-1 0 0,2 3 1 0 0,2 0 0 0 0,-40 54 0 0 0,67-81 4 0 0,0-1 1 0 0,1 1-1 0 0,0 0 1 0 0,0 0-1 0 0,0 1 1 0 0,1-1 0 0 0,0 1-1 0 0,0-1 1 0 0,-2 12-1 0 0,5-18-29 0 0,0 0 0 0 0,0 0-1 0 0,0 0 1 0 0,0 0 0 0 0,0 0 0 0 0,0 0-1 0 0,0 0 1 0 0,1 0 0 0 0,-1 0-1 0 0,0 0 1 0 0,0 0 0 0 0,1 0 0 0 0,-1 0-1 0 0,1 0 1 0 0,-1 0 0 0 0,1 0 0 0 0,-1 0-1 0 0,1 0 1 0 0,-1-1 0 0 0,1 1-1 0 0,0 0 1 0 0,1 1 0 0 0,0-1 2 0 0,0 0 0 0 0,-1 0 0 0 0,1 0 1 0 0,0 0-1 0 0,0 0 0 0 0,0-1 0 0 0,0 1 0 0 0,1 0 1 0 0,-1-1-1 0 0,3 1 0 0 0,4-1 18 0 0,0 0 0 0 0,0 0-1 0 0,0-1 1 0 0,10-1 0 0 0,21-8 20 0 0,0-1-1 0 0,67-29 1 0 0,-100 37-40 0 0,34-14-27 0 0,47-27 0 0 0,-66 30-96 0 0,1 0 0 0 0,-2-1 1 0 0,28-26-1 0 0,-46 38 93 0 0,0 0-1 0 0,0 0 0 0 0,-1 0 1 0 0,1 0-1 0 0,-1-1 0 0 0,0 1 1 0 0,0-1-1 0 0,0 1 0 0 0,-1-1 1 0 0,1 0-1 0 0,-1 0 0 0 0,0 0 1 0 0,1-4-1 0 0,-1 6 21 0 0,-1 0 0 0 0,0-1 0 0 0,0 1 0 0 0,0 0 0 0 0,0 0 0 0 0,-1-1 0 0 0,1 1 0 0 0,-1 0 0 0 0,1 0 0 0 0,-1 0 0 0 0,0-1 0 0 0,1 1 0 0 0,-1 0 0 0 0,0 0 0 0 0,-1 0 0 0 0,1 0 0 0 0,0 1 0 0 0,0-1 0 0 0,-1 0 0 0 0,1 0 0 0 0,-1 1 0 0 0,0-1 0 0 0,1 1 0 0 0,-4-3 0 0 0,-4-1-5 0 0,1 0 0 0 0,-1 1 1 0 0,-1 0-1 0 0,1 0 0 0 0,0 1 0 0 0,-1 0 0 0 0,1 0 0 0 0,-20-1 0 0 0,4 2-494 0 0,0 1-1 0 0,-33 2 1 0 0,42-1-43 0 0,26-11-7856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688 457 12895 0 0,'-28'28'1308'0'0,"4"-5"1370"0"0,-25 30 0 0 0,17-9-53 0 0,31-43-1835 0 0,1 0-753 0 0,1-1 0 0 0,0 0 0 0 0,-1 0 0 0 0,1 0-1 0 0,0 0 1 0 0,-1 0 0 0 0,1 1 0 0 0,0-1 0 0 0,-1 0 0 0 0,1-1 0 0 0,-1 1 0 0 0,1 0 0 0 0,0 0 0 0 0,-1 0 0 0 0,1 0 0 0 0,0 0 0 0 0,-1-1-1 0 0,1 1 1 0 0,0-1 0 0 0,13-5 102 0 0,-14 6-126 0 0,16-9 36 0 0,-1-1-1 0 0,-1 0 0 0 0,0-1 1 0 0,0-1-1 0 0,-1 0 0 0 0,14-17 1 0 0,4-8 77 0 0,27-44 0 0 0,-32 41-154 0 0,-1-2 0 0 0,-2-1 0 0 0,-2 0 0 0 0,18-57 0 0 0,-38 98 10 0 0,3-10-114 0 0,-1 1 1 0 0,0-1-1 0 0,1-13 0 0 0,-3 23 93 0 0,-1-1 0 0 0,0 1 1 0 0,0 0-1 0 0,0 0 0 0 0,0-1 0 0 0,0 1 0 0 0,0 0 0 0 0,-1 0 1 0 0,1-1-1 0 0,-1 1 0 0 0,1 0 0 0 0,-1 0 0 0 0,0 0 0 0 0,0 0 1 0 0,0 0-1 0 0,0 0 0 0 0,0 0 0 0 0,0 0 0 0 0,-1 0 0 0 0,1 0 0 0 0,-1 1 1 0 0,1-1-1 0 0,-1 0 0 0 0,-1-1 0 0 0,1 3 11 0 0,0-1-1 0 0,1 0 1 0 0,-1 1-1 0 0,0-1 1 0 0,0 1-1 0 0,1-1 1 0 0,-1 1-1 0 0,0 0 1 0 0,0 0-1 0 0,0 0 1 0 0,1 0-1 0 0,-1 0 1 0 0,0 0-1 0 0,0 0 1 0 0,0 1-1 0 0,1-1 1 0 0,-1 1-1 0 0,0-1 1 0 0,-2 2 0 0 0,-3 1-6 0 0,0 1 1 0 0,0 0 0 0 0,-8 6-1 0 0,1 1 44 0 0,0 1 0 0 0,0 0 0 0 0,1 1-1 0 0,1 0 1 0 0,-20 29 0 0 0,-44 83 467 0 0,72-119-461 0 0,-43 87 452 0 0,3 1 0 0 0,5 2-1 0 0,-47 173 1 0 0,36-100-300 0 0,38-135-226 0 0,-2 0 0 0 0,-33 56-1 0 0,34-68-32 0 0,0-1-1 0 0,-2-1 1 0 0,-1-1-1 0 0,-20 21 1 0 0,27-32-41 0 0,0 0 1 0 0,0-1-1 0 0,0-1 1 0 0,-1 1-1 0 0,0-1 1 0 0,0-1-1 0 0,-1 0 1 0 0,1 0-1 0 0,-1-1 1 0 0,0 0-1 0 0,-14 2 0 0 0,18-5-231 0 0,0 0-1 0 0,0-1 1 0 0,1 1-1 0 0,-11-2 1 0 0,13 0-18 0 0,1 1 1 0 0,0 0 0 0 0,0-1 0 0 0,0 0 0 0 0,0 0 0 0 0,0 0-1 0 0,0 0 1 0 0,0 0 0 0 0,1-1 0 0 0,-1 1 0 0 0,-5-4 0 0 0,0-5-1494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16527 0 0,'0'0'760'0'0,"-2"0"-21"0"0,-5 0 1468 0 0,55 6 599 0 0,-12-6-2063 0 0,0-2 1 0 0,0-1-1 0 0,37-9 0 0 0,106-30 440 0 0,-173 40-1154 0 0,77-21 110 0 0,39-10-837 0 0,-40 16-2616 0 0,-70 15 1546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77 1839 0 0,'39'-16'119'0'0,"-8"3"14042"0"0,-50 28-13150 0 0,-106 59-559 0 0,89-55-295 0 0,2 1 1 0 0,-50 37 0 0 0,65-41-142 0 0,-6 4 100 0 0,0 1 0 0 0,1 1 0 0 0,-27 33 0 0 0,49-51-77 0 0,-1-1 1 0 0,1 1-1 0 0,0-1 0 0 0,0 1 0 0 0,0 0 0 0 0,0 0 0 0 0,1 0 1 0 0,-1 0-1 0 0,1 0 0 0 0,0 0 0 0 0,0 0 0 0 0,1 0 0 0 0,-1 1 1 0 0,1-1-1 0 0,0 0 0 0 0,0 0 0 0 0,1 1 0 0 0,-1-1 1 0 0,1 0-1 0 0,0 0 0 0 0,0 0 0 0 0,0 1 0 0 0,0-1 0 0 0,1 0 1 0 0,0-1-1 0 0,0 1 0 0 0,0 0 0 0 0,0 0 0 0 0,0-1 0 0 0,1 0 1 0 0,0 1-1 0 0,0-1 0 0 0,0 0 0 0 0,0 0 0 0 0,0 0 1 0 0,0-1-1 0 0,1 1 0 0 0,-1-1 0 0 0,1 0 0 0 0,0 0 0 0 0,4 2 1 0 0,7 1 104 0 0,1-1 0 0 0,-1-1 0 0 0,1 0 1 0 0,0-1-1 0 0,0 0 0 0 0,0-2 1 0 0,0 0-1 0 0,-1 0 0 0 0,1-2 1 0 0,0 0-1 0 0,19-5 0 0 0,12-5 76 0 0,-1-3 0 0 0,61-27 0 0 0,-72 26-179 0 0,-2 0-1 0 0,39-26 1 0 0,-57 32-29 0 0,-1-1 1 0 0,0 0-1 0 0,-1 0 0 0 0,0-2 1 0 0,-1 1-1 0 0,20-29 0 0 0,-27 35-2 0 0,-2 0-1 0 0,1-1 1 0 0,-1 1-1 0 0,0-1 1 0 0,-1 0-1 0 0,1 0 1 0 0,-1 0-1 0 0,0 0 1 0 0,-1 0-1 0 0,1-11 1 0 0,-2 13-74 0 0,0 0 1 0 0,0-1-1 0 0,-1 1 1 0 0,0-1-1 0 0,0 1 1 0 0,0 0-1 0 0,0 0 1 0 0,-1-1-1 0 0,0 1 1 0 0,0 0-1 0 0,-1 1 1 0 0,1-1-1 0 0,-1 0 1 0 0,-5-6-1 0 0,0 1-321 0 0,-1 0 0 0 0,0 1-1 0 0,-1 0 1 0 0,0 0-1 0 0,0 1 1 0 0,-1 0-1 0 0,0 1 1 0 0,0 0-1 0 0,-23-9 1 0 0,28 13 272 0 0,0 1 1 0 0,-1 0 0 0 0,1 0 0 0 0,-1 0-1 0 0,1 1 1 0 0,-1 0 0 0 0,1 0-1 0 0,-1 1 1 0 0,0 0 0 0 0,1 0 0 0 0,-1 1-1 0 0,0-1 1 0 0,1 1 0 0 0,-1 1-1 0 0,1-1 1 0 0,-1 1 0 0 0,1 0-1 0 0,0 1 1 0 0,0 0 0 0 0,0 0 0 0 0,-6 3-1 0 0,10-4 25 0 0,0-1 0 0 0,0 1 0 0 0,0 0 0 0 0,0 0 0 0 0,0 0 0 0 0,1 0 0 0 0,-1 0 0 0 0,1 0 0 0 0,-1 0 0 0 0,1 0 0 0 0,0 0 0 0 0,0 1 0 0 0,0-1 0 0 0,0 1 0 0 0,0-1 0 0 0,0 0 0 0 0,1 1 0 0 0,-1 0 0 0 0,1-1 0 0 0,-1 5 0 0 0,3 10-4880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 14279 0 0,'-4'-4'1486'0'0,"-10"-8"-29"0"0,6 11 4553 0 0,6 3-5907 0 0,0 0 0 0 0,0 0 0 0 0,0 0 0 0 0,0 1 0 0 0,0-1 0 0 0,0 0 0 0 0,1 1 0 0 0,-1-1 0 0 0,1 1-1 0 0,0 0 1 0 0,0 0 0 0 0,-2 3 0 0 0,-6 40 34 0 0,8-36-1110 0 0,-1 0-1 0 0,0-1 1 0 0,-4 12 0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69 8751 0 0,'0'0'674'0'0,"1"-2"-438"0"0,1-7 347 0 0,-2 8-305 0 0,1 1 0 0 0,-1-1 0 0 0,0 1 1 0 0,0 0-1 0 0,0-1 0 0 0,0 1 0 0 0,0-1 0 0 0,0 1 0 0 0,0 0 0 0 0,0-1 0 0 0,0 1 0 0 0,-1-1 0 0 0,1 1 0 0 0,0 0 0 0 0,0-1 0 0 0,0 1 0 0 0,0 0 0 0 0,0-1 0 0 0,-1 1 0 0 0,1-1 0 0 0,-10-1 4630 0 0,-2 4-5981 0 0,-1 1 1326 0 0,0 2 1 0 0,0-1-1 0 0,1 1 1 0 0,-1 1-1 0 0,-13 8 0 0 0,-55 42 289 0 0,50-30-514 0 0,2 0-1 0 0,1 2 0 0 0,0 1 0 0 0,3 2 0 0 0,-24 35 0 0 0,44-60-26 0 0,1 1 0 0 0,1 0-1 0 0,-1 0 1 0 0,1 0 0 0 0,0 0 0 0 0,1 1 0 0 0,-1-1-1 0 0,2 1 1 0 0,-1-1 0 0 0,0 12 0 0 0,2-16 3 0 0,-1 0 1 0 0,1 0-1 0 0,1-1 1 0 0,-1 1-1 0 0,0 0 1 0 0,1 0-1 0 0,-1 0 1 0 0,1-1-1 0 0,0 1 0 0 0,0 0 1 0 0,0-1-1 0 0,0 1 1 0 0,0-1-1 0 0,1 1 1 0 0,-1-1-1 0 0,1 1 1 0 0,0-1-1 0 0,0 0 1 0 0,0 0-1 0 0,0 0 1 0 0,0 0-1 0 0,0 0 1 0 0,0 0-1 0 0,0-1 1 0 0,1 1-1 0 0,-1-1 1 0 0,1 0-1 0 0,-1 1 1 0 0,1-1-1 0 0,0 0 1 0 0,3 0-1 0 0,2 1 22 0 0,1 0 0 0 0,0-1 0 0 0,0 0 0 0 0,0-1 0 0 0,0 0 0 0 0,0 0 0 0 0,0-1 0 0 0,0 0 0 0 0,0-1 0 0 0,-1 0 0 0 0,1 0 0 0 0,9-4 0 0 0,4-3 14 0 0,0-1-1 0 0,0-1 1 0 0,25-17-1 0 0,-33 18-118 0 0,-1 0 0 0 0,1-1 0 0 0,-2-1 0 0 0,0 0-1 0 0,0-1 1 0 0,-1-1 0 0 0,-1 1 0 0 0,0-1 0 0 0,-1-1 0 0 0,0 0-1 0 0,-1 0 1 0 0,-1-1 0 0 0,-1 0 0 0 0,0 0 0 0 0,-1-1 0 0 0,0 1-1 0 0,-2-1 1 0 0,3-29 0 0 0,-5 36-169 0 0,-2 1 0 0 0,1-1-1 0 0,-1 1 1 0 0,-1 0 0 0 0,-4-15 0 0 0,5 18 62 0 0,-1 1 1 0 0,0-1 0 0 0,-1 1-1 0 0,1 0 1 0 0,-1 0 0 0 0,0 0-1 0 0,0 0 1 0 0,-1 0 0 0 0,1 1 0 0 0,-6-6-1 0 0,8 9 16 0 0,-1 0 0 0 0,1 0 0 0 0,-1 0 1 0 0,1 0-1 0 0,-1 0 0 0 0,0 0 0 0 0,1 0 0 0 0,-1 1 0 0 0,0-1 0 0 0,0 0 0 0 0,1 1 0 0 0,-1-1 0 0 0,0 1 0 0 0,0 0 0 0 0,0 0 0 0 0,0 0 1 0 0,-2 0-1 0 0,-5 1-5204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8 11519 0 0,'0'0'1462'0'0,"-6"-4"3111"0"0,3 4-3942 0 0,1-1-385 0 0,-1 0-1 0 0,0 1 1 0 0,0-1-1 0 0,0 1 1 0 0,0 0-1 0 0,0 0 0 0 0,0 0 1 0 0,0 0-1 0 0,0 0 1 0 0,1 1-1 0 0,-1-1 1 0 0,0 1-1 0 0,0 0 0 0 0,0 0 1 0 0,1 0-1 0 0,-1 0 1 0 0,-3 2-1 0 0,-21 12-230 0 0,1 1 0 0 0,-26 22 0 0 0,-24 16 0 0 0,-20 0-15 0 0,-45 29 0 0 0,125-72 0 0 0,0 1 0 0 0,1 0 0 0 0,1 1 0 0 0,0 1 0 0 0,1 0 0 0 0,-14 20 0 0 0,23-29 0 0 0,0 1 0 0 0,1-1-1 0 0,0 1 1 0 0,0 0 0 0 0,1 0 0 0 0,-1 0-1 0 0,1 0 1 0 0,0 1 0 0 0,1-1 0 0 0,-1 9-1 0 0,1-12 2 0 0,1 1 0 0 0,1-1-1 0 0,-1 1 1 0 0,0-1 0 0 0,1 1-1 0 0,0-1 1 0 0,0 1 0 0 0,0-1-1 0 0,0 1 1 0 0,0-1-1 0 0,1 0 1 0 0,-1 0 0 0 0,1 0-1 0 0,0 0 1 0 0,0 0 0 0 0,0 0-1 0 0,1 0 1 0 0,-1-1 0 0 0,1 1-1 0 0,2 2 1 0 0,3 1 42 0 0,0-1-1 0 0,0 0 1 0 0,0 0 0 0 0,1-1 0 0 0,-1 0-1 0 0,1 0 1 0 0,0-1 0 0 0,0-1 0 0 0,1 1-1 0 0,-1-1 1 0 0,0-1 0 0 0,12 1 0 0 0,6 0 175 0 0,0-2 0 0 0,0-1 1 0 0,28-5-1 0 0,204-50 1123 0 0,-194 40-1210 0 0,-29 6-134 0 0,-1 0 0 0 0,0-3-1 0 0,42-20 1 0 0,-59 23-101 0 0,-1 0-1 0 0,0 0 1 0 0,-1-2 0 0 0,0 0-1 0 0,-1-1 1 0 0,0-1-1 0 0,22-25 1 0 0,-27 26-46 0 0,16-25 0 0 0,-24 34 115 0 0,0 0 0 0 0,0 0 0 0 0,-1 0 1 0 0,1 0-1 0 0,-1 0 0 0 0,1 0 0 0 0,-1 0 0 0 0,-1 0 0 0 0,1-1 0 0 0,0 1 1 0 0,-1 0-1 0 0,0-6 0 0 0,0 9 13 0 0,-1-1 0 0 0,1 1 0 0 0,0-1 0 0 0,-1 1 1 0 0,1-1-1 0 0,-1 1 0 0 0,1 0 0 0 0,-1-1 0 0 0,0 1 1 0 0,0 0-1 0 0,1 0 0 0 0,-1-1 0 0 0,0 1 0 0 0,0 0 0 0 0,0 0 1 0 0,0 0-1 0 0,0 0 0 0 0,-3-1 0 0 0,2 0 2 0 0,0 1 0 0 0,-1 0 1 0 0,1 0-1 0 0,-1 0 0 0 0,0 0 0 0 0,1 1 0 0 0,-1-1 1 0 0,0 1-1 0 0,-4-1 0 0 0,-1 1-1 0 0,-1 1 1 0 0,1-1-1 0 0,-1 2 0 0 0,1-1 0 0 0,-13 4 0 0 0,0 3 12 0 0,0 0-1 0 0,1 2 0 0 0,1 0 0 0 0,0 1 1 0 0,0 1-1 0 0,1 0 0 0 0,0 2 0 0 0,1 0 0 0 0,1 1 1 0 0,0 0-1 0 0,-21 28 0 0 0,34-38-55 0 0,-1 0 0 0 0,1 0 0 0 0,0 0-1 0 0,0 0 1 0 0,0 0 0 0 0,1 1 0 0 0,0-1 0 0 0,0 1-1 0 0,-1 7 1 0 0,3-12 32 0 0,-1 1 0 0 0,1 0 0 0 0,0 0 0 0 0,0 0-1 0 0,0 0 1 0 0,1 0 0 0 0,-1 0 0 0 0,0 0 0 0 0,1 0 0 0 0,-1 0-1 0 0,1 0 1 0 0,0 0 0 0 0,0 0 0 0 0,0-1 0 0 0,-1 1 0 0 0,2 0-1 0 0,-1-1 1 0 0,0 1 0 0 0,0 0 0 0 0,0-1 0 0 0,1 1 0 0 0,-1-1-1 0 0,1 0 1 0 0,-1 0 0 0 0,1 1 0 0 0,0-1 0 0 0,-1 0 0 0 0,1 0-1 0 0,0 0 1 0 0,2 0 0 0 0,22 9-2768 0 0,-13-6-4022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 7367 0 0,'6'-2'10719'0'0,"-21"15"-9938"0"0,-1 0 0 0 0,-31 18 1 0 0,14-9-373 0 0,-49 29 24 0 0,-107 49 0 0 0,114-62-419 0 0,43-21-16 0 0,0 1-1 0 0,2 1 1 0 0,0 2 0 0 0,-37 33-1 0 0,64-51-2 0 0,0 1 0 0 0,0-1 0 0 0,0 0 1 0 0,0 1-1 0 0,0-1 0 0 0,1 1 0 0 0,0 0 0 0 0,0 0 0 0 0,0 0 0 0 0,-3 8 0 0 0,5-11 11 0 0,0 1 0 0 0,-1 0 0 0 0,1 0-1 0 0,0 0 1 0 0,0 0 0 0 0,0 0 0 0 0,1 0 0 0 0,-1-1-1 0 0,0 1 1 0 0,1 0 0 0 0,-1 0 0 0 0,1 0-1 0 0,-1 0 1 0 0,1-1 0 0 0,0 1 0 0 0,0 0 0 0 0,0-1-1 0 0,0 1 1 0 0,0 0 0 0 0,0-1 0 0 0,0 0-1 0 0,0 1 1 0 0,1-1 0 0 0,-1 0 0 0 0,1 1 0 0 0,-1-1-1 0 0,3 1 1 0 0,2 2 43 0 0,1 0 0 0 0,0-1-1 0 0,0 0 1 0 0,0 0 0 0 0,1 0 0 0 0,-1-1-1 0 0,0-1 1 0 0,1 1 0 0 0,0-1 0 0 0,7 0-1 0 0,7 0 24 0 0,0 0 0 0 0,28-5 0 0 0,66-12-702 0 0,-67 5-5454 0 0,-18 3-738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101 131 6911 0 0,'0'0'528'0'0,"0"2"-341"0"0,0 4 757 0 0,1 0 1 0 0,-1 0-1 0 0,-1 0 0 0 0,1 0 0 0 0,-1 0 1 0 0,0 0-1 0 0,0 0 0 0 0,-1 0 0 0 0,-3 9 1 0 0,-27 53 3427 0 0,24-51-3937 0 0,-42 78 1752 0 0,62-130-2059 0 0,1 14-159 0 0,1 0 0 0 0,0 1 0 0 0,2 0 0 0 0,0 2 0 0 0,1-1 1 0 0,1 2-1 0 0,1 1 0 0 0,0 0 0 0 0,2 1 0 0 0,-1 1 0 0 0,2 1 0 0 0,-1 1 0 0 0,2 1 0 0 0,36-13 0 0 0,-54 22 47 0 0,0 1-1 0 0,0 0 1 0 0,0 0-1 0 0,0 0 1 0 0,1 1-1 0 0,-1 0 1 0 0,10 0-1 0 0,-13 1 4 0 0,-1-1-1 0 0,0 1 1 0 0,0-1-1 0 0,0 1 1 0 0,0-1-1 0 0,0 1 1 0 0,0 0-1 0 0,0-1 1 0 0,0 1-1 0 0,0 0 1 0 0,0 0 0 0 0,-1 0-1 0 0,1 0 1 0 0,0-1-1 0 0,0 1 1 0 0,-1 0-1 0 0,1 0 1 0 0,0 2-1 0 0,8 20 252 0 0,-8-19-208 0 0,1 1 41 0 0,0 1 0 0 0,-1 0 0 0 0,1 0-1 0 0,-1 1 1 0 0,0 10 0 0 0,-3 3 150 0 0,-3 22 0 0 0,4-31-229 0 0,-1-2 18 0 0,1-1-46 0 0,0-6-74 0 0,11-17-332 0 0,13-13 114 0 0,1 1 0 0 0,1 1 0 0 0,1 1-1 0 0,41-30 1 0 0,-50 42 234 0 0,1 1 0 0 0,0 0 0 0 0,0 2 0 0 0,30-13 1 0 0,-36 19 118 0 0,0 0 1 0 0,1 1-1 0 0,-1 0 1 0 0,0 1-1 0 0,1 0 1 0 0,-1 1-1 0 0,1 0 1 0 0,24 3-1 0 0,-28-2 63 0 0,0 1 0 0 0,0 1 0 0 0,0 0 0 0 0,0 0 0 0 0,14 6 0 0 0,-20-7-104 0 0,-1 0-1 0 0,0 1 1 0 0,1-1-1 0 0,-1 1 0 0 0,0-1 1 0 0,0 1-1 0 0,0 0 1 0 0,-1 0-1 0 0,1 0 1 0 0,0 0-1 0 0,-1 0 1 0 0,1 0-1 0 0,-1 0 1 0 0,1 0-1 0 0,-1 1 1 0 0,0-1-1 0 0,0 1 1 0 0,0-1-1 0 0,-1 1 0 0 0,1-1 1 0 0,-1 1-1 0 0,1-1 1 0 0,-1 1-1 0 0,0 3 1 0 0,0 1 22 0 0,0-1 0 0 0,0 1 0 0 0,-1 0 0 0 0,0 0 0 0 0,-1-1 0 0 0,1 1 0 0 0,-2-1 0 0 0,-2 9 1 0 0,-29 50 392 0 0,12-26-216 0 0,20-34-190 0 0,-31 67 313 0 0,28-61-291 0 0,2 0 0 0 0,-1 1 0 0 0,1-1-1 0 0,-2 20 1 0 0,5-29-36 0 0,0 0-6 0 0,0-1-1 0 0,0 0 1 0 0,0 0 0 0 0,0 1-1 0 0,0-1 1 0 0,0 0-1 0 0,0 0 1 0 0,0 1 0 0 0,1-1-1 0 0,-1 0 1 0 0,0 0-1 0 0,2 2 1 0 0,-2-2-25 0 0,1 1 1 0 0,-1-1-1 0 0,1 0 0 0 0,0 1 1 0 0,0-1-1 0 0,0 0 0 0 0,0 0 1 0 0,0 0-1 0 0,0 1 0 0 0,0-1 1 0 0,0 0-1 0 0,0-1 0 0 0,0 1 1 0 0,1 0-1 0 0,-1 0 0 0 0,0 0 1 0 0,1-1-1 0 0,-1 1 0 0 0,0-1 1 0 0,1 1-1 0 0,1 0 0 0 0,1 0-72 0 0,-2-1-444 0 0,0 0 0 0 0,0 0 1 0 0,0 0-1 0 0,-1-1 0 0 0,1 1 1 0 0,0 0-1 0 0,0-1 0 0 0,0 1 1 0 0,0-1-1 0 0,-1 0 0 0 0,1 1 1 0 0,2-2-1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 7831 0 0,'0'0'2854'0'0,"-6"-12"5618"0"0,6 9-8264 0 0,1 0 1 0 0,-1 0 0 0 0,1 1 0 0 0,0-1 0 0 0,0 1 0 0 0,0-1-1 0 0,0 0 1 0 0,1 1 0 0 0,-1 0 0 0 0,3-4 0 0 0,0 0 23 0 0,-4 6-198 0 0,0-1 1 0 0,0 1-1 0 0,0 0 1 0 0,0 0-1 0 0,0 0 0 0 0,0 0 1 0 0,0-1-1 0 0,0 1 1 0 0,0 0-1 0 0,0 0 1 0 0,0 0-1 0 0,0 0 0 0 0,0 0 1 0 0,0-1-1 0 0,0 1 1 0 0,0 0-1 0 0,0 0 1 0 0,1 0-1 0 0,-1 0 0 0 0,0 0 1 0 0,0 0-1 0 0,0-1 1 0 0,0 1-1 0 0,0 0 1 0 0,0 0-1 0 0,1 0 0 0 0,-1 0 1 0 0,0 0-1 0 0,0 0 1 0 0,0 0-1 0 0,0 0 0 0 0,0 0 1 0 0,1 0-1 0 0,-1 0 1 0 0,0 0-1 0 0,0 0 1 0 0,0-1-1 0 0,0 1 0 0 0,0 0 1 0 0,1 0-1 0 0,-1 0 1 0 0,0 1-1 0 0,0-1 1 0 0,0 0-1 0 0,0 0 0 0 0,1 0 1 0 0,-1 0-1 0 0,0 0 1 0 0,0 0-1 0 0,0 0 1 0 0,0 0-1 0 0,0 0 0 0 0,1 0 1 0 0,-1 0-1 0 0,0 0 1 0 0,0 0-1 0 0,0 1 1 0 0,0-1-1 0 0,0 0 0 0 0,0 0 1 0 0,0 0-1 0 0,1 0 1 0 0,-1 0-1 0 0,0 0 1 0 0,0 1-1 0 0,2 8 648 0 0,-2-2-604 0 0,1 0-1 0 0,-2-1 0 0 0,1 1 1 0 0,-1 0-1 0 0,0 0 0 0 0,0 0 1 0 0,0 0-1 0 0,-1 0 0 0 0,0-1 1 0 0,-4 9-1 0 0,5-14 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453 842 3223 0 0,'1'0'6466'0'0,"12"-6"-3566"0"0,-1 0 0 0 0,19-12 0 0 0,-13 5-1715 0 0,17-15 0 0 0,58-66-671 0 0,36-73-276 0 0,-59 73-184 0 0,-23 30-293 0 0,72-131 0 0 0,-111 179-4 0 0,0 0 1 0 0,5-19-1 0 0,-11 29 123 0 0,0 0 0 0 0,0 0 0 0 0,-1 0 0 0 0,0-1 0 0 0,-1 1 0 0 0,1 0 0 0 0,-1 0 0 0 0,0-1 0 0 0,-2-8 0 0 0,2 14 109 0 0,0 0-1 0 0,0 0 0 0 0,0 1 1 0 0,0-1-1 0 0,0 0 0 0 0,-1 0 1 0 0,1 0-1 0 0,0 1 0 0 0,-1-1 1 0 0,1 0-1 0 0,-1 1 1 0 0,1-1-1 0 0,-1 0 0 0 0,1 1 1 0 0,-1-1-1 0 0,1 0 0 0 0,-1 1 1 0 0,1-1-1 0 0,-1 1 1 0 0,0-1-1 0 0,1 1 0 0 0,-1-1 1 0 0,0 1-1 0 0,0 0 0 0 0,1-1 1 0 0,-1 1-1 0 0,0 0 0 0 0,0-1 1 0 0,1 1-1 0 0,-1 0 1 0 0,0 0-1 0 0,-1 0 0 0 0,-1 0-2 0 0,1 0-1 0 0,0 1 0 0 0,-1 0 1 0 0,1-1-1 0 0,0 1 0 0 0,0 0 1 0 0,-1 0-1 0 0,1 0 0 0 0,0 0 1 0 0,-4 3-1 0 0,-6 6-7 0 0,0 0 1 0 0,1 1-1 0 0,-13 15 1 0 0,1-1-24 0 0,-75 80 11 0 0,-117 163 0 0 0,169-196 506 0 0,-65 138-1 0 0,52-93 281 0 0,23-38-190 0 0,-48 153-1 0 0,21-50-451 0 0,52-157-22 0 0,-1-1 0 0 0,-1 1 0 0 0,-1-2 0 0 0,-1 0 0 0 0,-1-1 0 0 0,-27 30 0 0 0,39-48-205 0 0,-1 0 0 0 0,1-1-1 0 0,0 1 1 0 0,-1-1 0 0 0,0 0-1 0 0,0 0 1 0 0,0-1 0 0 0,0 1-1 0 0,0-1 1 0 0,-1-1 0 0 0,1 1-1 0 0,0 0 1 0 0,-10 0 0 0 0,1 0-1729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8287 0 0,'-1'1'639'0'0,"-22"20"200"0"0,12-12 1811 0 0,-16 18 1 0 0,-25 31 1768 0 0,31-36-3675 0 0,1 1 1 0 0,0 1-1 0 0,-18 30 0 0 0,-127 212-626 0 0,127-213-291 0 0,-3-1 1 0 0,-82 81 0 0 0,117-126 215 0 0,-1-1 0 0 0,-1-1 0 0 0,1 1 0 0 0,-1-1 0 0 0,-16 8-1 0 0,23-13 82 0 0,6-15-177 0 0,-2 11 58 0 0,0 0 1 0 0,0 0-1 0 0,0 0 0 0 0,0 0 0 0 0,1 1 0 0 0,0 0 1 0 0,0-1-1 0 0,0 1 0 0 0,5-3 0 0 0,42-21 177 0 0,-42 23-104 0 0,13-5 207 0 0,0 0-1 0 0,1 2 1 0 0,0 0 0 0 0,1 2-1 0 0,0 0 1 0 0,0 2-1 0 0,33-1 1 0 0,-6 4-695 0 0,-1 2 1 0 0,78 14-1 0 0,-120-14-942 0 0,2-2-64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128 122 10591 0 0,'0'0'10152'0'0,"2"1"-9634"0"0,13 0-136 0 0,1-1 1 0 0,0 0 0 0 0,-1-1 0 0 0,1 0-1 0 0,28-7 1 0 0,-15 3-297 0 0,-19 3-109 0 0,1 0 1 0 0,-1 0-1 0 0,1-1 0 0 0,-1 0 1 0 0,0-1-1 0 0,-1 0 0 0 0,1 0 1 0 0,16-12-1 0 0,-24 16 5 0 0,-1-1 0 0 0,0 0 0 0 0,0 0 0 0 0,0 0 0 0 0,0 0 0 0 0,0 0 0 0 0,0 0-1 0 0,0 0 1 0 0,0 0 0 0 0,-1-1 0 0 0,1 1 0 0 0,0 0 0 0 0,-1 0 0 0 0,1-1 0 0 0,-1 1 0 0 0,1 0 0 0 0,-1-1 0 0 0,0 1-1 0 0,1-1 1 0 0,-1 1 0 0 0,0 0 0 0 0,0-1 0 0 0,0 1 0 0 0,0-1 0 0 0,0 1 0 0 0,0-1 0 0 0,-1 1 0 0 0,1 0 0 0 0,0-1 0 0 0,-1 1-1 0 0,1 0 1 0 0,-1-1 0 0 0,1 1 0 0 0,-1 0 0 0 0,0-1 0 0 0,1 1 0 0 0,-1 0 0 0 0,0 0 0 0 0,0 0 0 0 0,0 0 0 0 0,0 0-1 0 0,0 0 1 0 0,0 0 0 0 0,0 0 0 0 0,-3-1 0 0 0,-1 0-48 0 0,0-1 0 0 0,-1 2-1 0 0,1-1 1 0 0,-1 1 0 0 0,0-1-1 0 0,1 2 1 0 0,-1-1 0 0 0,0 1-1 0 0,0 0 1 0 0,0 0 0 0 0,1 0-1 0 0,-11 2 1 0 0,-4 3-22 0 0,1 0 1 0 0,-25 10-1 0 0,26-8 61 0 0,4-2 74 0 0,1 1 0 0 0,0 0 0 0 0,0 1 0 0 0,0 1 0 0 0,1 0 1 0 0,0 1-1 0 0,1 0 0 0 0,0 0 0 0 0,0 2 0 0 0,1-1 0 0 0,0 1 0 0 0,1 1 0 0 0,0-1 0 0 0,1 2 0 0 0,1-1 0 0 0,-10 20 0 0 0,16-29-15 0 0,-1 1 0 0 0,1 0-1 0 0,-1 0 1 0 0,1 0 0 0 0,0 0 0 0 0,1 0 0 0 0,-1 0-1 0 0,1 0 1 0 0,-1 1 0 0 0,1-1 0 0 0,1 0-1 0 0,-1 0 1 0 0,1 0 0 0 0,-1 0 0 0 0,1 0-1 0 0,0 0 1 0 0,0 0 0 0 0,1 0 0 0 0,-1 0 0 0 0,1 0-1 0 0,0-1 1 0 0,0 1 0 0 0,0 0 0 0 0,1-1-1 0 0,-1 0 1 0 0,1 0 0 0 0,0 1 0 0 0,0-2 0 0 0,0 1-1 0 0,0 0 1 0 0,0 0 0 0 0,1-1 0 0 0,-1 0-1 0 0,5 2 1 0 0,0 0 15 0 0,1-2 0 0 0,0 1 0 0 0,-1-1 0 0 0,1 0 0 0 0,0-1 0 0 0,1 0 0 0 0,-1 0 0 0 0,0-1 0 0 0,0 0 0 0 0,16-3 0 0 0,-7 0-809 0 0,21-7 0 0 0,17-8-5691 0 0,-25 7-407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3679 0 0,'-2'1'14292'0'0,"-3"2"-13954"0"0,1 0-1 0 0,0 0 1 0 0,0 0-1 0 0,0 1 0 0 0,0-1 1 0 0,1 1-1 0 0,-6 6 1 0 0,-21 35 74 0 0,25-39-257 0 0,-85 155 740 0 0,69-121-744 0 0,0 0-90 0 0,-69 126 193 0 0,-7 13-162 0 0,46-82-56 0 0,-8 6-1494 0 0,53-96 216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14279 0 0,'0'0'8800'0'0,"2"1"-8207"0"0,8 1-280 0 0,0-1-1 0 0,0 0 0 0 0,1 0 0 0 0,-1-1 0 0 0,18-2 0 0 0,55-11 353 0 0,-55 7-513 0 0,373-70-1076 0 0,-386 73-518 0 0,-1 1 1 0 0,25-2 0 0 0,-29 4-130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12815 0 0,'0'0'6370'0'0,"6"-5"-5548"0"0,94-76 1610 0 0,-70 55-2220 0 0,35-40 0 0 0,-22 21-156 0 0,-26 28-39 0 0,0-1 0 0 0,-1-1 1 0 0,-1 0-1 0 0,0-2 0 0 0,-2 1 0 0 0,18-38 0 0 0,-28 52-46 0 0,-2 5 14 0 0,-1-1 1 0 0,1 0-1 0 0,0 0 0 0 0,-1 0 0 0 0,1 1 0 0 0,-1-1 0 0 0,0 0 0 0 0,0 0 0 0 0,1 0 0 0 0,-1 0 0 0 0,-1-3 0 0 0,-17 18-45 0 0,-7 11 153 0 0,2 2-1 0 0,1 1 0 0 0,1 0 1 0 0,2 2-1 0 0,1 0 0 0 0,-28 60 1 0 0,41-78-72 0 0,1 0 0 0 0,-5 21 1 0 0,8-30-18 0 0,1 1 0 0 0,-1-1 0 0 0,1 1 1 0 0,0 0-1 0 0,-1 0 0 0 0,1-1 0 0 0,0 1 1 0 0,1 0-1 0 0,-1-1 0 0 0,0 1 0 0 0,1 0 0 0 0,0-1 1 0 0,-1 1-1 0 0,1-1 0 0 0,0 1 0 0 0,0-1 1 0 0,2 4-1 0 0,-1-5 3 0 0,-1-1 0 0 0,0 1 0 0 0,1 0 0 0 0,-1-1 0 0 0,1 1 0 0 0,-1-1 0 0 0,0 1 0 0 0,1-1 0 0 0,-1 0 0 0 0,1 0 0 0 0,-1 0 0 0 0,1 1 0 0 0,-1-1 0 0 0,1-1 0 0 0,-1 1 0 0 0,3 0 0 0 0,0-1 14 0 0,15 0-12 0 0,-1-2 0 0 0,1 0 1 0 0,0-1-1 0 0,25-10 0 0 0,70-32 22 0 0,-102 41-31 0 0,16-8 0 0 0,-1-1 0 0 0,0-1 0 0 0,-1-1 0 0 0,0-2 0 0 0,-1 0 0 0 0,38-38 0 0 0,65-92 0 0 0,-122 140-10 0 0,5-6-109 0 0,0-1 0 0 0,12-23-1 0 0,-22 37 27 0 0,-8 13-230 0 0,-14 25 338 0 0,1 1-1 0 0,3 1 0 0 0,1 0 1 0 0,-21 79-1 0 0,33-102 131 0 0,1 1 0 0 0,0 0-1 0 0,1 0 1 0 0,1 0 0 0 0,1 26-1 0 0,1-38-107 0 0,-1-1-1 0 0,1 1 1 0 0,0-1-1 0 0,0 1 0 0 0,0-1 1 0 0,0 0-1 0 0,1 0 1 0 0,0 1-1 0 0,0-1 0 0 0,0 0 1 0 0,0 0-1 0 0,0-1 1 0 0,1 1-1 0 0,0 0 0 0 0,0-1 1 0 0,0 0-1 0 0,0 0 1 0 0,0 1-1 0 0,1-2 0 0 0,0 1 1 0 0,-1 0-1 0 0,1-1 1 0 0,0 0-1 0 0,0 0 0 0 0,8 3 1 0 0,11 2 58 0 0,1-1 1 0 0,0-1-1 0 0,0-1 0 0 0,0-1 1 0 0,0-1-1 0 0,40-2 1 0 0,-48-2-156 0 0,-1 0 0 0 0,0-1 0 0 0,0-1 1 0 0,26-10-1 0 0,-1-2-3356 0 0,-30 11 1688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13 13559 0 0,'0'0'622'0'0,"0"-1"-13"0"0,0-4-392 0 0,1-2 2765 0 0,-1 9-2918 0 0,0-1 0 0 0,0 1 0 0 0,-1-1 0 0 0,1 1 0 0 0,-1-1 1 0 0,1 1-1 0 0,-1-1 0 0 0,0 1 0 0 0,1-1 0 0 0,-2 2 0 0 0,-1 3 59 0 0,-56 159 452 0 0,21-50-388 0 0,-125 290 445 0 0,84-248-550 0 0,63-131-71 0 0,0-1-1 0 0,-2 0 1 0 0,-37 39-1 0 0,47-57-36 0 0,-1 0-1 0 0,0 0 0 0 0,0-1 1 0 0,0-1-1 0 0,-12 7 0 0 0,18-13-37 0 0,3 1 64 0 0,-1-1-1 0 0,1 1 1 0 0,-1 0-1 0 0,0-1 1 0 0,1 0-1 0 0,-1 1 1 0 0,1-1 0 0 0,0 1-1 0 0,-1-1 1 0 0,1 0-1 0 0,-1 1 1 0 0,1-1-1 0 0,0 0 1 0 0,-1 1-1 0 0,1-1 1 0 0,0 0-1 0 0,0 1 1 0 0,0-1 0 0 0,0 0-1 0 0,0 0 1 0 0,-1 1-1 0 0,1-1 1 0 0,0 0-1 0 0,1 0 1 0 0,-1 1-1 0 0,0-1 1 0 0,0 0-1 0 0,0 1 1 0 0,0-1 0 0 0,1 0-1 0 0,-1-1 1 0 0,1 0-2 0 0,2-10 2 0 0,1 1 0 0 0,0 0 0 0 0,1 0 0 0 0,8-16 0 0 0,30-40 0 0 0,-29 47 0 0 0,7-11 0 0 0,7-13 0 0 0,2 2 0 0 0,54-60 0 0 0,-74 92 44 0 0,0 1-1 0 0,1 1 0 0 0,0 0 1 0 0,1 0-1 0 0,-1 1 1 0 0,1 0-1 0 0,1 1 0 0 0,-1 1 1 0 0,1 0-1 0 0,0 0 0 0 0,0 1 1 0 0,15-2-1 0 0,-22 5-22 0 0,1 0 0 0 0,-1 1 0 0 0,1-1 0 0 0,-1 1 0 0 0,1 0 0 0 0,-1 1-1 0 0,1 0 1 0 0,-1 0 0 0 0,1 0 0 0 0,-1 1 0 0 0,1 0 0 0 0,-1 0 0 0 0,0 1 0 0 0,0 0 0 0 0,0 0-1 0 0,-1 0 1 0 0,1 0 0 0 0,-1 1 0 0 0,0 0 0 0 0,1 0 0 0 0,-2 1 0 0 0,1-1 0 0 0,0 1 0 0 0,-1 0-1 0 0,0 0 1 0 0,6 11 0 0 0,-6-9 42 0 0,0-1 0 0 0,-1 0 0 0 0,0 1 0 0 0,0 0 0 0 0,-1 0 0 0 0,1 0 0 0 0,-2 0 0 0 0,1 0 0 0 0,-1 0 0 0 0,0 0 0 0 0,0 0 0 0 0,-1 1 0 0 0,0-1 0 0 0,0 0 0 0 0,-1 1-1 0 0,0-1 1 0 0,0 0 0 0 0,-1 0 0 0 0,0 0 0 0 0,0 0 0 0 0,0 0 0 0 0,-6 11 0 0 0,-2-1 90 0 0,0 0 0 0 0,-1 0-1 0 0,-1-1 1 0 0,0 0 0 0 0,-1-1 0 0 0,-1 0-1 0 0,-30 24 1 0 0,19-20-124 0 0,-1-1 1 0 0,0-1-1 0 0,-1-1 0 0 0,-40 17 0 0 0,55-28-9 0 0,0-1 0 0 0,0-1 0 0 0,0 0 1 0 0,-1 0-1 0 0,-18 1 0 0 0,24-3-124 0 0,-1-1 0 0 0,0 0 0 0 0,1-1 0 0 0,-1 1 0 0 0,0-2-1 0 0,1 1 1 0 0,-1-1 0 0 0,1 0 0 0 0,-1 0 0 0 0,-7-4 0 0 0,14 5 31 0 0,1 1 0 0 0,-1 0-1 0 0,0-1 1 0 0,0 1 0 0 0,0-1 0 0 0,1 1-1 0 0,-1-1 1 0 0,0 1 0 0 0,1-1 0 0 0,-1 1-1 0 0,0-1 1 0 0,1 0 0 0 0,-1 1 0 0 0,1-1-1 0 0,-1 0 1 0 0,1 1 0 0 0,-1-1 0 0 0,1 0-1 0 0,-1 0 1 0 0,1 0 0 0 0,0 0 0 0 0,0 1-1 0 0,-1-1 1 0 0,1 0 0 0 0,0 0 0 0 0,0 0-1 0 0,0 0 1 0 0,0 0 0 0 0,0 1 0 0 0,0-1-1 0 0,0 0 1 0 0,0 0 0 0 0,0 0 0 0 0,0 0-1 0 0,1 0 1 0 0,-1 0 0 0 0,0 1 0 0 0,0-1-1 0 0,1 0 1 0 0,-1 0 0 0 0,1 0 0 0 0,-1 1 0 0 0,1-1-1 0 0,-1 0 1 0 0,2 0 0 0 0,1-4-796 0 0,1 1 0 0 0,0 0 0 0 0,0 1 0 0 0,0-1 0 0 0,9-5 1 0 0,3-1-4590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6447 0 0,'0'0'499'0'0,"-1"0"4"0"0,-4-1 552 0 0,1 1 1 0 0,0 0-1 0 0,-1 0 1 0 0,1 0-1 0 0,0 0 1 0 0,-6 2 0 0 0,2 0 112 0 0,1 0 1 0 0,-14 6-1 0 0,-1 3-257 0 0,-26 17 0 0 0,23-13 171 0 0,14-9-934 0 0,0 2-1 0 0,0-1 1 0 0,1 1-1 0 0,0 1 1 0 0,0 0-1 0 0,1 0 1 0 0,-15 20-1 0 0,21-25-147 0 0,0 0 0 0 0,1 0 0 0 0,-1 0 0 0 0,1 0 0 0 0,0 1-1 0 0,0-1 1 0 0,1 1 0 0 0,-1-1 0 0 0,1 1 0 0 0,0-1 0 0 0,1 1-1 0 0,-1 0 1 0 0,1-1 0 0 0,-1 1 0 0 0,2 0 0 0 0,-1 0 0 0 0,0-1-1 0 0,1 1 1 0 0,0 0 0 0 0,0-1 0 0 0,0 1 0 0 0,1 0 0 0 0,-1-1-1 0 0,5 9 1 0 0,1-1 3 0 0,0 0-1 0 0,1 0 1 0 0,0-1 0 0 0,1 0-1 0 0,14 14 1 0 0,-23-25 4 0 0,1 0 0 0 0,-1 0-1 0 0,1 0 1 0 0,-1 0 0 0 0,1 0-1 0 0,-1 0 1 0 0,0 0 0 0 0,1 0 0 0 0,-1 0-1 0 0,1 0 1 0 0,-1 0 0 0 0,0 0-1 0 0,1-1 1 0 0,-1 1 0 0 0,1 0-1 0 0,-1 0 1 0 0,0 0 0 0 0,1-1 0 0 0,-1 1-1 0 0,0 0 1 0 0,0-1 0 0 0,1 1-1 0 0,-1 0 1 0 0,1-1 0 0 0,6-7 19 0 0,-6 8-21 0 0,10-16 154 0 0,1 0 0 0 0,-2 0 0 0 0,0-1 0 0 0,-1-1 0 0 0,8-22 0 0 0,-14 32-91 0 0,-1 4-63 0 0,24-63 337 0 0,-24 61-415 0 0,0 0 1 0 0,-1 0 0 0 0,0 0 0 0 0,0-1 0 0 0,-1 1 0 0 0,1 0 0 0 0,-1 0 0 0 0,-2-12 0 0 0,2 16-152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27 10135 0 0,'-3'-8'1050'0'0,"2"6"-703"0"0,1 1 1 0 0,0 0-1 0 0,-1 0 1 0 0,1 0-1 0 0,-1 0 1 0 0,0 0-1 0 0,1 0 1 0 0,-1 0 0 0 0,0 0-1 0 0,0 0 1 0 0,1 0-1 0 0,-1 1 1 0 0,0-1-1 0 0,0 0 1 0 0,0 1-1 0 0,0-1 1 0 0,0 0-1 0 0,-1 0 1 0 0,1 1-172 0 0,0 0 1 0 0,0 0-1 0 0,0-1 1 0 0,-1 1 0 0 0,1 0-1 0 0,0 0 1 0 0,0 0-1 0 0,0 0 1 0 0,0 1-1 0 0,0-1 1 0 0,0 0-1 0 0,0 0 1 0 0,0 1-1 0 0,0-1 1 0 0,-1 1-1 0 0,-2 2 23 0 0,0-1 0 0 0,0 1-1 0 0,0 0 1 0 0,1 0 0 0 0,-7 6 0 0 0,-3 8 14 0 0,1-1 0 0 0,1 2 0 0 0,0 0 0 0 0,1 0 0 0 0,-8 23 0 0 0,8-21-86 0 0,-116 286 359 0 0,-36 73-4379 0 0,140-338 545 0 0,14-25-2772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16 6447 0 0,'6'-6'586'0'0,"-2"-3"2126"0"0,-13 11 3900 0 0,-1 0-4423 0 0,7 0-1951 0 0,0 1 1 0 0,0-1 0 0 0,0 1-1 0 0,0-1 1 0 0,1 1 0 0 0,-1 0-1 0 0,1 0 1 0 0,0 0-1 0 0,0 1 1 0 0,-3 5 0 0 0,-16 40 428 0 0,12-22-299 0 0,-14 36-77 0 0,-16 71 0 0 0,-14 39 48 0 0,-65 94-144 0 0,-20-10 21 0 0,120-224-255 0 0,-5 12-256 0 0,-3-2 0 0 0,-38 50 0 0 0,53-83-907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9671 0 0,'0'0'748'0'0,"-2"0"-492"0"0,2 1-54 0 0,-1-1 0 0 0,1 0-1 0 0,-1 0 1 0 0,1 0-1 0 0,-1 0 1 0 0,0 1-1 0 0,1-1 1 0 0,-1 0 0 0 0,1 1-1 0 0,-1-1 1 0 0,1 0-1 0 0,-1 1 1 0 0,1-1 0 0 0,-1 1-1 0 0,1-1 1 0 0,0 1-1 0 0,-1-1 1 0 0,1 0 0 0 0,0 1-1 0 0,-1 0 1 0 0,1-1-1 0 0,0 1 1 0 0,0-1 0 0 0,-1 1-1 0 0,1-1 1 0 0,0 1-1 0 0,0 0 1 0 0,0-1 0 0 0,0 1-1 0 0,0-1 1 0 0,0 1-1 0 0,0 0 1 0 0,0-1 0 0 0,0 1-1 0 0,0-1 1 0 0,0 1-1 0 0,0 0 1 0 0,0-1 0 0 0,0 1-1 0 0,1 0 1 0 0,2 6 953 0 0,-2-6-1553 0 0,1 1 499 0 0,0 0-1 0 0,-1 0 1 0 0,1 0 0 0 0,0 0 0 0 0,1 0-1 0 0,-1-1 1 0 0,0 1 0 0 0,0-1 0 0 0,1 1-1 0 0,-1-1 1 0 0,1 0 0 0 0,-1 0 0 0 0,1 0-1 0 0,-1 0 1 0 0,1-1 0 0 0,0 1 0 0 0,-1-1-1 0 0,1 1 1 0 0,3-1 0 0 0,8 1 187 0 0,-1-1 0 0 0,20-2 0 0 0,-28 1-210 0 0,180-27 539 0 0,-69 9-739 0 0,-51 12-1709 0 0,-38 3 695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58 5063 0 0,'-56'14'832'0'0,"38"-7"1673"0"0,1 2 9473 0 0,19-8-11439 0 0,5 3-334 0 0,0-1 1 0 0,1-1 0 0 0,-1 1 0 0 0,1-1-1 0 0,0 0 1 0 0,0-1 0 0 0,-1 0 0 0 0,1 0 0 0 0,10-1-1 0 0,76-6 689 0 0,-82 4-767 0 0,234-43 786 0 0,-26 3-1754 0 0,-180 37-712 0 0,-1 1-3948 0 0,-1 0-1825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8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40 133 12439 0 0,'-39'-14'2951'0'0,"52"8"741"0"0,21-3-2073 0 0,-1 2-1 0 0,61-6 1 0 0,-22 4-887 0 0,110-11 493 0 0,-44 6-725 0 0,-118 12-517 0 0,14-2-525 0 0,0-1 0 0 0,54-16 0 0 0,-62 12-443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9215 0 0,'0'0'831'0'0,"-1"1"-686"0"0,-24 16 1057 0 0,-17 6 4702 0 0,-3 1-2028 0 0,32-16-3490 0 0,-9 5 9 0 0,1 0 0 0 0,0 1 1 0 0,2 2-1 0 0,-31 28 0 0 0,46-38-422 0 0,3-5-118 0 0,2 0-162 0 0,1 0 223 0 0,0 0 0 0 0,-1 0 0 0 0,1-1 0 0 0,0 1 0 0 0,-1 0 0 0 0,1-1 0 0 0,0 1 0 0 0,3 0 0 0 0,43 4-980 0 0,-38-5 920 0 0,0 1-1 0 0,0 0 1 0 0,-1 1 0 0 0,1 0-1 0 0,16 6 1 0 0,-19-5 182 0 0,1 0 1 0 0,-1 1 0 0 0,0 0-1 0 0,0 0 1 0 0,0 1-1 0 0,-1 0 1 0 0,1 0 0 0 0,-1 0-1 0 0,10 12 1 0 0,-13-13 81 0 0,0 0 1 0 0,0 1 0 0 0,-1 0-1 0 0,1-1 1 0 0,-1 1 0 0 0,0 0-1 0 0,0 0 1 0 0,-1 0 0 0 0,0 0-1 0 0,1 1 1 0 0,-2-1 0 0 0,1 0-1 0 0,0 1 1 0 0,-1-1 0 0 0,0 0-1 0 0,-1 7 1 0 0,0-4 99 0 0,0 0-1 0 0,-1 1 0 0 0,0-1 1 0 0,0 0-1 0 0,-6 13 1 0 0,6-17-160 0 0,0-1 0 0 0,0 1-1 0 0,0-1 1 0 0,0 0 0 0 0,-1 1 0 0 0,1-1 0 0 0,-1 0 0 0 0,0-1 0 0 0,0 1 0 0 0,0 0 0 0 0,0-1 0 0 0,-1 0 0 0 0,1 1 0 0 0,-4 1 0 0 0,-7 2-46 0 0,-1-1 0 0 0,1 0 0 0 0,-1 0 0 0 0,0-2 0 0 0,0 1 0 0 0,0-2 0 0 0,0 0 0 0 0,0-1 0 0 0,-1-1 0 0 0,-26-2-1 0 0,38 1-382 0 0,-1 0 0 0 0,1 0 0 0 0,-1 0 0 0 0,0 0 0 0 0,-3-3 0 0 0,-6-4-7898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115 294 4607 0 0,'0'0'208'0'0,"0"3"-9"0"0,-3 8 1310 0 0,-1 0 1 0 0,0 0-1 0 0,0 0 0 0 0,-1-1 1 0 0,0 1-1 0 0,-1-1 0 0 0,-10 13 1 0 0,-17 14-1081 0 0,5-11 388 0 0,26-25-571 0 0,2-1-239 0 0,0 0 0 0 0,-1-1 1 0 0,1 1-1 0 0,0 0 1 0 0,0 0-1 0 0,-1-1 1 0 0,1 1-1 0 0,0 0 0 0 0,0-1 1 0 0,-1 1-1 0 0,1 0 1 0 0,0-1-1 0 0,0 1 1 0 0,0 0-1 0 0,-1-1 0 0 0,1 1 1 0 0,0 0-1 0 0,0-1 1 0 0,0 1-1 0 0,0-1 1 0 0,0 1-1 0 0,0 0 0 0 0,0-1 1 0 0,0 1-1 0 0,0-1 1 0 0,0 1-1 0 0,0 0 1 0 0,0-1-1 0 0,0 0 0 0 0,2-12 13 0 0,1 3-11 0 0,1 1 0 0 0,0-1-1 0 0,1 1 1 0 0,0 0 0 0 0,1 0-1 0 0,8-11 1 0 0,46-48-6 0 0,-50 57-3 0 0,15-16-86 0 0,1 2 0 0 0,1 1 0 0 0,46-31 0 0 0,-58 46 150 0 0,-1 0 0 0 0,1 0 0 0 0,1 2 1 0 0,0 0-1 0 0,0 1 0 0 0,0 0 0 0 0,1 2 0 0 0,-1 0 0 0 0,29-3 1 0 0,-41 6 18 0 0,1 1 1 0 0,0 0 0 0 0,0 0 0 0 0,0 1-1 0 0,-1-1 1 0 0,1 1 0 0 0,0 0 0 0 0,-1 1-1 0 0,6 1 1 0 0,-7-2-17 0 0,0 1 1 0 0,-1-1-1 0 0,0 1 1 0 0,1-1-1 0 0,-1 1 0 0 0,0 0 1 0 0,0 0-1 0 0,0 0 1 0 0,0 0-1 0 0,0 0 0 0 0,-1 0 1 0 0,1 1-1 0 0,0-1 1 0 0,-1 1-1 0 0,0-1 0 0 0,0 1 1 0 0,2 3-1 0 0,-1 1-42 0 0,0 1 1 0 0,-1-1-1 0 0,1 1 0 0 0,-2-1 0 0 0,1 1 1 0 0,-1 0-1 0 0,0-1 0 0 0,0 1 0 0 0,-1 0 1 0 0,0-1-1 0 0,-1 1 0 0 0,1-1 0 0 0,-1 1 0 0 0,-1-1 1 0 0,-4 10-1 0 0,3-9-55 0 0,0 0 1 0 0,0-1-1 0 0,-1 1 1 0 0,0-1-1 0 0,0 0 0 0 0,-1-1 1 0 0,0 1-1 0 0,0-1 1 0 0,0 0-1 0 0,-1-1 0 0 0,0 1 1 0 0,0-1-1 0 0,-12 6 1 0 0,17-10 22 0 0,-19 7-311 0 0,20-8 301 0 0,0 0-1 0 0,0 1 1 0 0,0-1-1 0 0,1 0 1 0 0,-1 0-1 0 0,0 0 1 0 0,0-1 0 0 0,1 1-1 0 0,-1 0 1 0 0,0 0-1 0 0,0 0 1 0 0,1 0 0 0 0,-1-1-1 0 0,0 1 1 0 0,0 0-1 0 0,1-1 1 0 0,-1 1-1 0 0,0 0 1 0 0,1-1 0 0 0,-1 1-1 0 0,1-1 1 0 0,-1 1-1 0 0,0-1 1 0 0,1 0 0 0 0,-1 0-1 0 0,0 0 7 0 0,1 0 0 0 0,0 1 0 0 0,0-1 0 0 0,-1 0 0 0 0,1 0 0 0 0,0 0-1 0 0,0 0 1 0 0,0 1 0 0 0,0-1 0 0 0,0 0 0 0 0,0 0 0 0 0,0 0 0 0 0,0 0 0 0 0,0 0 0 0 0,0 1-1 0 0,0-1 1 0 0,1 0 0 0 0,-1-1 0 0 0,7-15-92 0 0,-5 15 73 0 0,3-8 3 0 0,0 1-1 0 0,1 0 1 0 0,0 1-1 0 0,1 0 1 0 0,0 0-1 0 0,10-10 1 0 0,4-1-15 0 0,28-19 0 0 0,-3 8 18 0 0,1 1 0 0 0,1 3 0 0 0,2 1 0 0 0,79-26 0 0 0,-101 41 394 0 0,35-6 1 0 0,-53 13-230 0 0,1 2 0 0 0,-1 0 0 0 0,1 0 1 0 0,-1 1-1 0 0,1 0 0 0 0,19 3 1 0 0,-29-3-128 0 0,1 1 0 0 0,0-1 1 0 0,-1 0-1 0 0,1 1 1 0 0,0-1-1 0 0,-1 1 0 0 0,1 0 1 0 0,-1-1-1 0 0,1 1 1 0 0,-1 0-1 0 0,1 0 0 0 0,-1 0 1 0 0,1 0-1 0 0,-1 0 1 0 0,0 0-1 0 0,0 0 0 0 0,0 1 1 0 0,1-1-1 0 0,-1 0 1 0 0,0 1-1 0 0,-1-1 0 0 0,1 1 1 0 0,0-1-1 0 0,1 3 1 0 0,-2 0 5 0 0,1-1 1 0 0,-1 0 0 0 0,0 1-1 0 0,0-1 1 0 0,0 0 0 0 0,0 0 0 0 0,-1 1-1 0 0,0-1 1 0 0,1 0 0 0 0,-1 0-1 0 0,0 0 1 0 0,-2 4 0 0 0,-13 28 408 0 0,-1-1 0 0 0,-39 58 0 0 0,-14 25-111 0 0,59-97-509 0 0,7-14-322 0 0,1 1-1 0 0,-1-1 1 0 0,1 1-1 0 0,0 0 1 0 0,-2 10-1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46 6447 0 0,'0'0'499'0'0,"-7"-5"-310"0"0,3 3 1126 0 0,0 1-1 0 0,0-1 0 0 0,0 1 0 0 0,-9-2 0 0 0,-12-5 6397 0 0,24 6-8854 0 0,1 1 1153 0 0,0 0-1 0 0,-1 0 1 0 0,1 0 0 0 0,0 0-1 0 0,-1 0 1 0 0,1 0-1 0 0,-1 0 1 0 0,1 0 0 0 0,-1 1-1 0 0,0-1 1 0 0,1 0-1 0 0,-1 0 1 0 0,0 0-1 0 0,0 1 1 0 0,1-1 0 0 0,-1 0-1 0 0,0 1 1 0 0,0-1-1 0 0,0 1 1 0 0,0-1-1 0 0,0 1 1 0 0,0-1 0 0 0,0 1-1 0 0,0 0 1 0 0,0-1-1 0 0,0 1 1 0 0,-2 0-1 0 0,-1-1 57 0 0,0 0 0 0 0,0 1 0 0 0,-1-1 0 0 0,1 1 0 0 0,0 0 0 0 0,-5 1 1 0 0,-11 3-35 0 0,0 1 0 0 0,0 0 0 0 0,1 2 1 0 0,-28 13-1 0 0,18-6 8 0 0,1 1 1 0 0,-30 23-1 0 0,29-16 60 0 0,1 1 0 0 0,1 2 0 0 0,1 0 0 0 0,-33 42 0 0 0,57-64-97 0 0,0 0-1 0 0,0 0 0 0 0,0 0 1 0 0,0 0-1 0 0,0 0 0 0 0,1 1 1 0 0,-1-1-1 0 0,1 0 1 0 0,0 1-1 0 0,0-1 0 0 0,0 1 1 0 0,1-1-1 0 0,-1 5 1 0 0,1-7 7 0 0,0 0 0 0 0,0-1 1 0 0,1 1-1 0 0,-1-1 0 0 0,0 1 1 0 0,0-1-1 0 0,1 1 1 0 0,-1-1-1 0 0,1 1 0 0 0,-1-1 1 0 0,0 1-1 0 0,1-1 0 0 0,-1 1 1 0 0,1-1-1 0 0,-1 0 1 0 0,1 1-1 0 0,-1-1 0 0 0,1 0 1 0 0,-1 1-1 0 0,1-1 0 0 0,0 0 1 0 0,0 1-1 0 0,13 3 90 0 0,-7-3-63 0 0,0 0 1 0 0,0-1-1 0 0,0 0 0 0 0,0 0 0 0 0,1 0 1 0 0,8-3-1 0 0,44-11 104 0 0,-48 11-116 0 0,34-10-4 0 0,56-24 0 0 0,-79 27-89 0 0,-2 0 0 0 0,1-2 0 0 0,-2-1 0 0 0,29-21 0 0 0,-44 29 29 0 0,1 1-1 0 0,-2-1 0 0 0,1 0 1 0 0,0 0-1 0 0,-1-1 0 0 0,0 1 1 0 0,0-1-1 0 0,-1 0 0 0 0,0 0 0 0 0,0 0 1 0 0,0 0-1 0 0,-1-1 0 0 0,0 1 1 0 0,0-1-1 0 0,0 0 0 0 0,-1 1 1 0 0,1-11-1 0 0,-8 48 260 0 0,-2 0 1 0 0,-16 42-1 0 0,-2 8 64 0 0,25-78-583 0 0,0 1 0 0 0,0 0 0 0 0,0 0 0 0 0,1 0 0 0 0,-1 0 0 0 0,1 0 0 0 0,0 0 0 0 0,1 1 0 0 0,-1-1 0 0 0,1 0 0 0 0,1 5 0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5 304 9671 0 0,'0'0'1280'0'0,"-4"11"4090"0"0,20-40 1038 0 0,54-66-6887 0 0,-53 75 348 0 0,2 1 0 0 0,0 0 0 0 0,1 2 0 0 0,1 1 0 0 0,24-15 0 0 0,-27 20 97 0 0,0 1 0 0 0,1 1 1 0 0,0 1-1 0 0,0 0 0 0 0,1 2 0 0 0,0 0 1 0 0,22-3-1 0 0,-38 8 107 0 0,0 1 0 0 0,0-1 0 0 0,-1 1-1 0 0,1 0 1 0 0,0 0 0 0 0,0 1 0 0 0,0-1 0 0 0,-1 1 0 0 0,1-1 0 0 0,0 1 0 0 0,0 0-1 0 0,-1 1 1 0 0,1-1 0 0 0,3 3 0 0 0,-4-2-15 0 0,-1-1 0 0 0,1 1 0 0 0,-1 0 1 0 0,0 1-1 0 0,0-1 0 0 0,0 0 0 0 0,0 1 0 0 0,0-1 0 0 0,-1 1 0 0 0,1-1 0 0 0,-1 1 0 0 0,1 0 1 0 0,-1 0-1 0 0,0-1 0 0 0,0 1 0 0 0,0 0 0 0 0,-1 0 0 0 0,2 4 0 0 0,-1 7 47 0 0,1 0 0 0 0,-2 0 0 0 0,0 0 1 0 0,-4 26-1 0 0,-15 56 133 0 0,-1 4-69 0 0,13-53-1945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45 288 9671 0 0,'5'-16'8200'0'0,"-5"28"-7057"0"0,-1 6-615 0 0,-1 0-1 0 0,-1 0 1 0 0,-1 0 0 0 0,-8 22-1 0 0,1 0 68 0 0,8-28-426 0 0,-9 45 486 0 0,11-51-573 0 0,1 0 0 0 0,0-1 0 0 0,0 1-1 0 0,0 0 1 0 0,0-1 0 0 0,1 1 0 0 0,0 0-1 0 0,2 6 1 0 0,-3-11-58 0 0,1 0-1 0 0,-1 1 1 0 0,1-1 0 0 0,-1 0-1 0 0,1 0 1 0 0,0 0-1 0 0,0 1 1 0 0,-1-1 0 0 0,1 0-1 0 0,0 0 1 0 0,0 0 0 0 0,0 0-1 0 0,0 0 1 0 0,0 0-1 0 0,1 0 1 0 0,-1-1 0 0 0,0 1-1 0 0,0 0 1 0 0,0-1 0 0 0,3 2-1 0 0,-2-2 10 0 0,0 1 1 0 0,1-1-1 0 0,-1 0 0 0 0,1 1 0 0 0,-1-1 0 0 0,1 0 1 0 0,-1-1-1 0 0,0 1 0 0 0,1 0 0 0 0,4-2 1 0 0,2-1 46 0 0,0-1 0 0 0,0 0 0 0 0,0 0-1 0 0,14-10 1 0 0,13-11 9 0 0,-1-2-1 0 0,-1-1 1 0 0,-1-1-1 0 0,-2-3 1 0 0,39-48-1 0 0,-24 18-1286 0 0,-3-1-1 0 0,46-89 0 0 0,-75 123-377 0 0,0 2-260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443 923 5983 0 0,'-10'15'14662'0'0,"12"-15"-13969"0"0,9-6-263 0 0,1 0-1 0 0,-1-1 1 0 0,-1 0 0 0 0,0 0 0 0 0,15-15 0 0 0,46-50-247 0 0,-50 48-65 0 0,208-267-1393 0 0,-203 254 799 0 0,-2-1 0 0 0,-1-1-1 0 0,-2-2 1 0 0,23-60 0 0 0,-28 58 72 0 0,13-40-307 0 0,-25 70 613 0 0,-1 1 0 0 0,0-1-1 0 0,-1 0 1 0 0,0-20-1 0 0,-2 32 99 0 0,0 0 0 0 0,0-1 0 0 0,0 1-1 0 0,0 0 1 0 0,0 0 0 0 0,0 0 0 0 0,0-1 0 0 0,0 1 0 0 0,-1 0-1 0 0,1 0 1 0 0,-1 0 0 0 0,1 0 0 0 0,-1-1 0 0 0,1 1-1 0 0,-1 0 1 0 0,0 0 0 0 0,1 0 0 0 0,-1 0 0 0 0,0 0 0 0 0,0 1-1 0 0,0-1 1 0 0,0 0 0 0 0,-1-1 0 0 0,0 1 15 0 0,1 1 0 0 0,0 0 0 0 0,-1-1 0 0 0,1 1-1 0 0,-1 0 1 0 0,1 0 0 0 0,-1 0 0 0 0,1 0 0 0 0,0 0 0 0 0,-1 0 0 0 0,1 0 0 0 0,-1 1 0 0 0,1-1 0 0 0,-1 0 0 0 0,1 1 0 0 0,0-1 0 0 0,-1 1 0 0 0,1-1 0 0 0,0 1 0 0 0,-2 1 0 0 0,-9 5 99 0 0,0 1 1 0 0,1 1 0 0 0,0 0 0 0 0,1 1-1 0 0,0 0 1 0 0,0 0 0 0 0,-15 22 0 0 0,-48 89 405 0 0,-33 104 254 0 0,16 9-161 0 0,-22 49 207 0 0,88-231-630 0 0,-4 0 0 0 0,-1-2 0 0 0,-2-1 0 0 0,-3-1 1 0 0,-2-3-1 0 0,-1 0 0 0 0,-54 47 0 0 0,37-39-124 0 0,-79 71-243 0 0,125-117-36 0 0,7-6-452 0 0,3-10-7168 0 0,3-3 1095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59 18487 0 0,'-8'5'1675'0'0,"2"-2"-1484"0"0,-1 1 0 0 0,1-1 0 0 0,0 2 1 0 0,-11 8 2099 0 0,18-11-1682 0 0,2 0-470 0 0,0 0 1 0 0,1 0-1 0 0,-1 0 0 0 0,0 0 0 0 0,1-1 1 0 0,-1 0-1 0 0,1 1 0 0 0,-1-1 0 0 0,1 0 1 0 0,0 0-1 0 0,-1-1 0 0 0,1 1 0 0 0,7-1 1 0 0,10 0 81 0 0,25-3 1 0 0,-38 2-123 0 0,54-7-280 0 0,0-3-1 0 0,-1-2 1 0 0,110-40 0 0 0,-118 36-3255 0 0,-31 12 1405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51 14943 0 0,'2'-1'687'0'0,"22"-15"278"0"0,23-15 3598 0 0,-49 30-4099 0 0,-2 1-400 0 0,0-1 0 0 0,1 1-1 0 0,-1 0 1 0 0,0 0 0 0 0,0 0 0 0 0,0 1 0 0 0,0-1 0 0 0,0 1-1 0 0,0 0 1 0 0,0 0 0 0 0,1 1 0 0 0,-1-1 0 0 0,0 1 0 0 0,1 0 0 0 0,-6 3-1 0 0,-8 6 271 0 0,-28 22-1 0 0,34-24-172 0 0,-17 13 248 0 0,0 1 1 0 0,2 2-1 0 0,1 0 0 0 0,1 2 1 0 0,-40 58-1 0 0,61-81-368 0 0,0 1 1 0 0,1 0-1 0 0,-1 0 0 0 0,1 0 0 0 0,0 0 1 0 0,-2 10-1 0 0,4-14-35 0 0,0 0 0 0 0,0 0 1 0 0,0 0-1 0 0,0 0 0 0 0,0 0 1 0 0,0 0-1 0 0,0 0 0 0 0,0 0 1 0 0,0 0-1 0 0,1 0 0 0 0,-1 0 0 0 0,0 0 1 0 0,1 0-1 0 0,-1 0 0 0 0,0 0 1 0 0,1 0-1 0 0,-1 0 0 0 0,1 0 1 0 0,0-1-1 0 0,-1 1 0 0 0,1 0 1 0 0,0 0-1 0 0,-1 0 0 0 0,1-1 1 0 0,0 1-1 0 0,0 0 0 0 0,0-1 0 0 0,-1 1 1 0 0,1-1-1 0 0,0 1 0 0 0,0-1 1 0 0,0 0-1 0 0,0 1 0 0 0,0-1 1 0 0,0 0-1 0 0,0 1 0 0 0,0-1 1 0 0,0 0-1 0 0,0 0 0 0 0,0 0 0 0 0,0 0 1 0 0,2 0-1 0 0,7 0 18 0 0,0-1-1 0 0,0 0 0 0 0,1 0 1 0 0,-1-1-1 0 0,-1 0 1 0 0,14-5-1 0 0,58-25-110 0 0,-53 19-26 0 0,7-1-114 0 0,34-22 0 0 0,-52 25 177 0 0,1-1 0 0 0,-1 0 0 0 0,29-29-1 0 0,-59 64-117 0 0,9-12 126 0 0,3-11-54 0 0,1 1 0 0 0,0 0 0 0 0,-1-1 1 0 0,1 1-1 0 0,0 0 0 0 0,0-1 0 0 0,0 1 1 0 0,-1 0-1 0 0,1 0 0 0 0,0-1 0 0 0,0 1 1 0 0,0 0-1 0 0,0 0 0 0 0,0-1 0 0 0,0 1 0 0 0,1 0 1 0 0,-1 0-1 0 0,0-1 0 0 0,0 1 0 0 0,0 0 1 0 0,1-1-1 0 0,-1 1 0 0 0,0 0 0 0 0,1 0 1 0 0,0 1-150 0 0,0-1 1 0 0,0 0 0 0 0,1 0-1 0 0,-1 0 1 0 0,0 0 0 0 0,0-1 0 0 0,1 1-1 0 0,-1 0 1 0 0,0 0 0 0 0,3 0 0 0 0,8 3-1934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67 5983 0 0,'36'-42'1565'0'0,"-9"17"12280"0"0,-39 42-11766 0 0,-51 61-542 0 0,-20 25-1006 0 0,54-66-497 0 0,20-27-21 0 0,0 1 0 0 0,1 0 1 0 0,0 0-1 0 0,1 1 0 0 0,0 0 0 0 0,1 0 0 0 0,-7 19 0 0 0,13-30-15 0 0,-1 1 0 0 0,1 0 0 0 0,0 0 0 0 0,0-1 0 0 0,-1 1 0 0 0,1 0 0 0 0,1 0 0 0 0,-1 0 0 0 0,0-1 0 0 0,0 1 0 0 0,1 0 0 0 0,-1 0 0 0 0,0-1 0 0 0,1 1 0 0 0,0 0 0 0 0,-1-1 0 0 0,1 1 0 0 0,0 0 0 0 0,0-1 0 0 0,0 1 0 0 0,0-1 0 0 0,0 0 0 0 0,0 1 0 0 0,1-1 0 0 0,-1 0 0 0 0,0 1 0 0 0,1-1 0 0 0,-1 0 0 0 0,1 0 0 0 0,-1 0 0 0 0,1-1 0 0 0,0 1 0 0 0,-1 0 0 0 0,4 1 0 0 0,1 0-12 0 0,0-1-1 0 0,0 1 0 0 0,0-1 0 0 0,0 0 1 0 0,0 0-1 0 0,1-1 0 0 0,-1 0 0 0 0,0 0 1 0 0,8-1-1 0 0,7-3-488 0 0,0-1 0 0 0,-1-1 0 0 0,0-1 0 0 0,30-14 0 0 0,33-23-7430 0 0,-39 18 1430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20759 0 0,'0'0'1884'0'0,"-1"2"-1549"0"0,-155 250 1835 0 0,83-138-1484 0 0,-272 399 210 0 0,60-90-1064 0 0,233-351-1694 0 0,50-71 1511 0 0,-2 3 69 0 0</inkml:trace>
  <inkml:trace contextRef="#ctx0" brushRef="#br0" timeOffset="1">60 793 15663 0 0,'-9'-2'1626'0'0,"7"2"-1514"0"0,0 0 1 0 0,0 0 0 0 0,0 0 0 0 0,0 0-1 0 0,0 0 1 0 0,0 1 0 0 0,0-1 0 0 0,0 0 0 0 0,1 1-1 0 0,-1 0 1 0 0,0-1 0 0 0,0 1 0 0 0,0 0 0 0 0,1 0-1 0 0,-1 0 1 0 0,-2 2 0 0 0,0-1 1610 0 0,4-2-1648 0 0,0 0 0 0 0,0 1 0 0 0,0-1 0 0 0,0 0 0 0 0,0 0 0 0 0,-1 1 1 0 0,1-1-1 0 0,0 0 0 0 0,0 0 0 0 0,0 1 0 0 0,0-1 0 0 0,0 0 1 0 0,0 0-1 0 0,0 1 0 0 0,0-1 0 0 0,0 0 0 0 0,0 0 0 0 0,1 1 1 0 0,-1-1-1 0 0,0 0 0 0 0,0 0 0 0 0,0 0 0 0 0,0 1 0 0 0,0-1 1 0 0,0 0-1 0 0,0 0 0 0 0,1 1 0 0 0,-1-1 0 0 0,0 0 0 0 0,0 0 1 0 0,0 0-1 0 0,0 0 0 0 0,1 1 0 0 0,-1-1 0 0 0,6 8 540 0 0,-3-6-476 0 0,0-1-1 0 0,0 1 1 0 0,1-1 0 0 0,-1 1 0 0 0,0-1 0 0 0,1 0 0 0 0,-1-1-1 0 0,1 1 1 0 0,0-1 0 0 0,-1 1 0 0 0,6-1 0 0 0,42-4 856 0 0,-41 3-791 0 0,132-16 450 0 0,197-49 0 0 0,-314 60-1238 0 0,46-12-73 0 0,-24 11-7931 0 0,-33 5 605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948 354 7279 0 0,'0'0'660'0'0,"2"1"-541"0"0,3 2-643 0 0,13 9 13428 0 0,-18-14-12759 0 0,20-82 203 0 0,-9 44-338 0 0,9-75 0 0 0,-19 108-49 0 0,-1 1 0 0 0,-1-1-1 0 0,1 0 1 0 0,-1 1 0 0 0,0-1 0 0 0,0 1 0 0 0,-1-1-1 0 0,0 1 1 0 0,0-1 0 0 0,0 1 0 0 0,-1 0-1 0 0,-7-11 1 0 0,9 14 11 0 0,-1 1 0 0 0,0 0 0 0 0,0-1 0 0 0,0 1 0 0 0,0 0 0 0 0,0 0 0 0 0,0 0 0 0 0,-1 0 0 0 0,1 0 0 0 0,-1 1 0 0 0,1-1 0 0 0,-1 1 0 0 0,0 0 0 0 0,1-1 0 0 0,-1 1 0 0 0,0 0 1 0 0,0 1-1 0 0,0-1 0 0 0,0 0 0 0 0,0 1 0 0 0,0 0 0 0 0,0 0 0 0 0,0 0 0 0 0,0 0 0 0 0,0 0 0 0 0,0 0 0 0 0,0 1 0 0 0,0 0 0 0 0,0-1 0 0 0,-4 3 0 0 0,-4 1 39 0 0,0 2 1 0 0,1-1-1 0 0,0 1 1 0 0,0 0 0 0 0,0 1-1 0 0,1 0 1 0 0,-13 14-1 0 0,-53 64 250 0 0,-20 44 37 0 0,81-105-228 0 0,0 1-1 0 0,2 0 1 0 0,-17 46-1 0 0,28-68-57 0 0,0 0-1 0 0,0 0 1 0 0,1 0 0 0 0,-1 0-1 0 0,0 0 1 0 0,1 0-1 0 0,0 0 1 0 0,0 0 0 0 0,0 0-1 0 0,0 1 1 0 0,0-1-1 0 0,1 0 1 0 0,-1 0 0 0 0,1 0-1 0 0,0 0 1 0 0,2 6 0 0 0,-2-8 0 0 0,-1 0 0 0 0,1 0 1 0 0,0 0-1 0 0,0 0 1 0 0,-1-1-1 0 0,1 1 0 0 0,0 0 1 0 0,0 0-1 0 0,0-1 1 0 0,0 1-1 0 0,0 0 1 0 0,0-1-1 0 0,0 1 0 0 0,1-1 1 0 0,-1 1-1 0 0,0-1 1 0 0,0 0-1 0 0,0 1 0 0 0,0-1 1 0 0,1 0-1 0 0,-1 0 1 0 0,0 0-1 0 0,0 0 1 0 0,2 0-1 0 0,2 0 29 0 0,0-1 0 0 0,0 1-1 0 0,0-1 1 0 0,5-2 0 0 0,7-3 108 0 0,0-2-1 0 0,0 0 0 0 0,0-1 1 0 0,-1 0-1 0 0,30-24 1 0 0,8-4 14 0 0,-51 35-165 0 0,12-7-5 0 0,-1 0-1 0 0,13-13 1 0 0,-24 20-81 0 0,1-1 1 0 0,-1-1-1 0 0,0 1 1 0 0,0 0 0 0 0,-1-1-1 0 0,1 1 1 0 0,-1-1-1 0 0,0 0 1 0 0,0 0 0 0 0,0 0-1 0 0,0 0 1 0 0,2-8 0 0 0,-4 10 32 0 0,-2 3-4 0 0,-5 3 42 0 0,0 0 0 0 0,0 0-1 0 0,0 0 1 0 0,1 1 0 0 0,0 0-1 0 0,-1 1 1 0 0,2-1 0 0 0,-1 1-1 0 0,-5 8 1 0 0,-6 8 33 0 0,-17 32 0 0 0,-85 182 186 0 0,22 11-35 0 0,1 36-167 0 0,4-8 0 0 0,31-121 0 0 0,44-116 0 0 0,-43 68 0 0 0,53-96 59 0 0,0-1-1 0 0,0 0 1 0 0,-9 9-1 0 0,12-14-24 0 0,0-1-1 0 0,0 0 0 0 0,0 0 1 0 0,0 0-1 0 0,0-1 1 0 0,0 1-1 0 0,-1-1 0 0 0,1 0 1 0 0,-7 1-1 0 0,9-2 1 0 0,0-1 0 0 0,0 0 0 0 0,0-1 0 0 0,0 1 0 0 0,0 0 0 0 0,0 0 0 0 0,0-1-1 0 0,1 0 1 0 0,-1 1 0 0 0,0-1 0 0 0,0 0 0 0 0,0 0 0 0 0,-3-1 0 0 0,3 0 19 0 0,-4-1-10 0 0,0-1 0 0 0,1 0 0 0 0,-1-1 0 0 0,1 1-1 0 0,0-1 1 0 0,0 0 0 0 0,1 0 0 0 0,0-1 0 0 0,0 1 0 0 0,0-1-1 0 0,0 0 1 0 0,-3-9 0 0 0,-5-10 61 0 0,-13-44 0 0 0,25 66-93 0 0,-10-31-26 0 0,2 0 1 0 0,1 0-1 0 0,2-1 0 0 0,2 1 0 0 0,1-1 1 0 0,1 0-1 0 0,2 0 0 0 0,2 0 0 0 0,1 0 0 0 0,2 0 1 0 0,1 1-1 0 0,13-38 0 0 0,-18 66-103 0 0,0 0 0 0 0,0 1 0 0 0,1-1 0 0 0,0 1 0 0 0,0 0 0 0 0,4-6 0 0 0,-4 8-884 0 0,0 0 0 0 0,-1 0 0 0 0,1 1 1 0 0,0-1-1 0 0,1 1 0 0 0,3-3 1 0 0,7-3-5497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53 136 7831 0 0,'0'0'12915'0'0,"0"3"-11553"0"0,1 5-1079 0 0,-1 0 0 0 0,0 0 0 0 0,-1 0 0 0 0,1 0 0 0 0,-1 0-1 0 0,-3 9 1 0 0,-16 48 380 0 0,14-50-464 0 0,0 1-1 0 0,2 0 0 0 0,0 0 1 0 0,-3 22-1 0 0,7-36-172 0 0,0 0 0 0 0,0 0 0 0 0,0 0 0 0 0,0-1-1 0 0,0 1 1 0 0,0 0 0 0 0,0 0 0 0 0,1 0 0 0 0,-1-1 0 0 0,0 1 0 0 0,1 0-1 0 0,0-1 1 0 0,-1 1 0 0 0,1 0 0 0 0,0-1 0 0 0,0 1 0 0 0,0-1 0 0 0,0 1-1 0 0,0-1 1 0 0,0 0 0 0 0,0 1 0 0 0,1-1 0 0 0,1 2 0 0 0,0-2 13 0 0,-1 0-1 0 0,0 0 1 0 0,1 0 0 0 0,-1 0 0 0 0,1-1 0 0 0,-1 1 0 0 0,1-1 0 0 0,0 0 0 0 0,-1 1-1 0 0,1-1 1 0 0,-1 0 0 0 0,1-1 0 0 0,-1 1 0 0 0,1 0 0 0 0,0-1 0 0 0,2 0-1 0 0,10-4 113 0 0,0-1-1 0 0,0 0 0 0 0,0-1 1 0 0,0 0-1 0 0,-1-1 0 0 0,-1-1 1 0 0,22-18-1 0 0,-2-2-189 0 0,-1-3-1 0 0,-1 0 1 0 0,-2-2-1 0 0,-1-1 1 0 0,-2-1 0 0 0,26-49-1 0 0,-32 37-3603 0 0,-16 39 2006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8 529 9671 0 0,'0'0'1396'0'0,"-7"9"6258"0"0,20-25-3048 0 0,21-20 0 0 0,62-51-4833 0 0,-37 34 635 0 0,132-133-914 0 0,-156 151-232 0 0,-25 25 460 0 0,12-13-569 0 0,1 1 0 0 0,2 1 0 0 0,29-20 0 0 0,-53 40 560 0 0,1 0 0 0 0,-1 0 0 0 0,0 0 0 0 0,1 0 0 0 0,-1 1-1 0 0,1-1 1 0 0,0 1 0 0 0,-1-1 0 0 0,1 1 0 0 0,-1 0 0 0 0,1 0-1 0 0,2-1 1 0 0,4 1-1857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96 3679 0 0,'-1'2'284'0'0,"-2"28"655"0"0,2-21 2847 0 0,1 1-1 0 0,1 17 1 0 0,-1-25-3492 0 0,1-1-1 0 0,-1 1 0 0 0,0 0 1 0 0,1-1-1 0 0,0 1 1 0 0,-1 0-1 0 0,1-1 0 0 0,0 1 1 0 0,0-1-1 0 0,0 1 1 0 0,0-1-1 0 0,0 1 0 0 0,0-1 1 0 0,0 0-1 0 0,0 1 1 0 0,0-1-1 0 0,4 2 0 0 0,-3-1-76 0 0,1-1 0 0 0,0 0-1 0 0,-1 0 1 0 0,1 0 0 0 0,0 0-1 0 0,0 0 1 0 0,0 0-1 0 0,0-1 1 0 0,5 1 0 0 0,2-1 26 0 0,1 0 1 0 0,-1-1-1 0 0,0 0 1 0 0,18-5-1 0 0,3-1-96 0 0,0-3-1 0 0,-1 0 0 0 0,0-2 1 0 0,-1-1-1 0 0,-1-1 0 0 0,45-31 0 0 0,-68 42-155 0 0,-1 0-1 0 0,1-1 0 0 0,-1 0 0 0 0,0 0 0 0 0,0 0 0 0 0,0 0 1 0 0,0-1-1 0 0,-1 0 0 0 0,0 1 0 0 0,0-1 0 0 0,0 0 0 0 0,4-11 0 0 0,-7 15-9 0 0,0 0-1 0 0,0 0 1 0 0,1 1-1 0 0,-1-1 0 0 0,0 0 1 0 0,0 0-1 0 0,0 0 1 0 0,0 0-1 0 0,-1 0 0 0 0,1 0 1 0 0,0 0-1 0 0,0 0 0 0 0,0 0 1 0 0,-1 1-1 0 0,1-1 1 0 0,0 0-1 0 0,-1 0 0 0 0,1 0 1 0 0,-1 0-1 0 0,1 1 0 0 0,-1-1 1 0 0,1 0-1 0 0,-1 1 1 0 0,0-1-1 0 0,1 0 0 0 0,-1 1 1 0 0,0-1-1 0 0,0 1 1 0 0,1-1-1 0 0,-1 1 0 0 0,0-1 1 0 0,0 1-1 0 0,0-1 0 0 0,0 1 1 0 0,1 0-1 0 0,-1 0 1 0 0,0-1-1 0 0,0 1 0 0 0,0 0 1 0 0,0 0-1 0 0,0 0 1 0 0,-1 0-1 0 0,-4 0-96 0 0,0-1-1 0 0,0 1 1 0 0,0 1 0 0 0,0-1-1 0 0,-7 2 1 0 0,-11 4 40 0 0,-1 1-1 0 0,1 2 1 0 0,1 0-1 0 0,-1 1 1 0 0,2 1-1 0 0,-24 15 1 0 0,1 4 245 0 0,-73 63 0 0 0,98-76 7 0 0,-23 27 1 0 0,37-37-135 0 0,1-1 0 0 0,0 1 0 0 0,1-1 1 0 0,-1 1-1 0 0,1 1 0 0 0,1-1 1 0 0,-1 0-1 0 0,-3 15 0 0 0,7-21-42 0 0,-1 1 0 0 0,1 0 0 0 0,-1 0 0 0 0,1 0 0 0 0,0 0 0 0 0,0 0 0 0 0,0-1 0 0 0,0 1 0 0 0,0 0 0 0 0,0 0 0 0 0,0 0 0 0 0,1 0 0 0 0,-1 0 0 0 0,1-1 0 0 0,-1 1 0 0 0,1 0 0 0 0,0 0 0 0 0,0-1 0 0 0,0 1 0 0 0,0 0 0 0 0,0-1 0 0 0,0 1 0 0 0,0-1 0 0 0,0 1 0 0 0,3 1 0 0 0,0 0-254 0 0,0-1 1 0 0,-1 0-1 0 0,1 0 1 0 0,0-1-1 0 0,0 1 0 0 0,0-1 1 0 0,0 0-1 0 0,1 0 1 0 0,-1 0-1 0 0,6 0 1 0 0,11 1-1278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102 317 1839 0 0,'0'0'83'0'0,"-1"9"10"0"0,-6 12 3271 0 0,0-10 1935 0 0,0-1 0 0 0,-12 15 0 0 0,13-16-4229 0 0,5-8-903 0 0,1 0 1 0 0,-1 0-1 0 0,0 0 0 0 0,0 0 1 0 0,0 0-1 0 0,1-1 0 0 0,-1 1 1 0 0,0 0-1 0 0,0 0 1 0 0,0 0-1 0 0,0-1 0 0 0,0 1 1 0 0,0-1-1 0 0,-1 1 1 0 0,1-1-1 0 0,0 1 0 0 0,0-1 1 0 0,0 0-1 0 0,0 1 0 0 0,-1-1 1 0 0,1 0-1 0 0,0 0 1 0 0,0 0-1 0 0,-1 0 0 0 0,1 0 1 0 0,0 0-1 0 0,0 0 0 0 0,0 0 1 0 0,-1-1-1 0 0,1 1 1 0 0,-1-1-1 0 0,0 0-142 0 0,1 0 0 0 0,0 0 0 0 0,-1 0 0 0 0,1 0 0 0 0,0 0 0 0 0,0 0 0 0 0,-1-1 0 0 0,1 1 0 0 0,0-1 0 0 0,0 1 0 0 0,1-1 0 0 0,-1 1-1 0 0,0-1 1 0 0,0 1 0 0 0,1-1 0 0 0,-1 0 0 0 0,1 1 0 0 0,-1-1 0 0 0,1 0 0 0 0,0 1 0 0 0,0-4 0 0 0,0-2-10 0 0,0 1 0 0 0,0-1 0 0 0,1 1 1 0 0,0-1-1 0 0,1 1 0 0 0,3-13 0 0 0,19-36 29 0 0,-19 45-42 0 0,6-12 2 0 0,1 0 0 0 0,2 0-1 0 0,0 1 1 0 0,19-22 0 0 0,-20 29-152 0 0,0 0 0 0 0,1 1 0 0 0,0 0 1 0 0,1 1-1 0 0,1 1 0 0 0,17-10 0 0 0,-24 16 24 0 0,0 1 0 0 0,0 0 1 0 0,0 0-1 0 0,1 1 0 0 0,-1 1 0 0 0,1-1 1 0 0,0 2-1 0 0,-1-1 0 0 0,1 1 0 0 0,17 1 0 0 0,-22 0 128 0 0,0 1 0 0 0,-1-1 0 0 0,1 1 0 0 0,-1 0 0 0 0,1 0 0 0 0,-1 1 0 0 0,0-1 0 0 0,0 1 0 0 0,1 0 0 0 0,-1 0 0 0 0,0 0 0 0 0,-1 1 0 0 0,1-1 0 0 0,0 1 0 0 0,-1 0 0 0 0,1 0 0 0 0,-1 0 0 0 0,0 1 0 0 0,0-1 0 0 0,0 1 0 0 0,-1-1 0 0 0,1 1 0 0 0,-1 0 0 0 0,0 0 0 0 0,3 6-1 0 0,-4-4 48 0 0,1 0-1 0 0,-1 1 1 0 0,0-1 0 0 0,0 0-1 0 0,-1 1 1 0 0,0-1-1 0 0,0 0 1 0 0,0 1-1 0 0,-1-1 1 0 0,0 0-1 0 0,0 0 1 0 0,-1 0-1 0 0,0 1 1 0 0,0-1-1 0 0,-3 6 1 0 0,0 0 55 0 0,-1 0 0 0 0,-1 0 0 0 0,0-1 0 0 0,0 0 0 0 0,-1 0 0 0 0,-11 11 0 0 0,9-12-269 0 0,-1 0 0 0 0,0-1 0 0 0,0-1 0 0 0,-23 13 0 0 0,-55 22-1455 0 0,35-17 744 0 0,40-20-632 0 0,2 0-57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9215 0 0,'0'0'2542'0'0,"-9"1"1023"0"0,5 0-3172 0 0,0 0 1 0 0,0 1-1 0 0,0-1 1 0 0,1 1-1 0 0,-1 0 1 0 0,0 0-1 0 0,1 1 1 0 0,-4 2-1 0 0,-26 24 667 0 0,8-3-711 0 0,1 1 1 0 0,1 0-1 0 0,-22 37 0 0 0,-50 97 160 0 0,-27 39 238 0 0,-96 73 860 0 0,203-256-1508 0 0,-33 41 176 0 0,44-52-248 0 0,0-1-1 0 0,1 0 0 0 0,0 1 1 0 0,0-1-1 0 0,1 1 0 0 0,0 0 1 0 0,0 0-1 0 0,0 0 0 0 0,-1 9 0 0 0,3-13-3 0 0,0 0 0 0 0,0 0 0 0 0,0 0-1 0 0,0 1 1 0 0,0-1 0 0 0,0 0-1 0 0,1 0 1 0 0,-1 0 0 0 0,1 0-1 0 0,0 0 1 0 0,0 0 0 0 0,0 0 0 0 0,-1 0-1 0 0,2 0 1 0 0,-1-1 0 0 0,0 1-1 0 0,0 0 1 0 0,1-1 0 0 0,-1 1-1 0 0,0-1 1 0 0,1 1 0 0 0,0-1-1 0 0,3 3 1 0 0,-2-2-272 0 0,0 0 0 0 0,1 0 1 0 0,0 0-1 0 0,6 1 0 0 0,16 3-6205 0 0,-10-4-1142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91 10623 0 0,'11'-21'765'0'0,"32"-48"4964"0"0,-50 79-4421 0 0,-9 14-891 0 0,2 1 1 0 0,-19 41-1 0 0,-16 56 99 0 0,47-118-494 0 0,-69 233 389 0 0,6-19-280 0 0,45-149-120 0 0,12-41 10 0 0,0 0 0 0 0,-20 42 0 0 0,26-67-45 0 0,0 0 0 0 0,0 1 0 0 0,0-1 0 0 0,-1 0 0 0 0,1 0 0 0 0,-1-1 0 0 0,0 1 0 0 0,0 0 0 0 0,0-1 0 0 0,0 0 0 0 0,-1 0 0 0 0,1 0 0 0 0,-1 0 0 0 0,1 0 0 0 0,-1-1 0 0 0,1 0 0 0 0,-6 2 0 0 0,7-2 6 0 0,-1-1 0 0 0,0 1 0 0 0,0 0 0 0 0,0-1 0 0 0,0 0 0 0 0,0 0 0 0 0,0 0 0 0 0,0 0 0 0 0,0 0 0 0 0,0 0 0 0 0,0-1 0 0 0,1 0 0 0 0,-1 1 0 0 0,0-1 0 0 0,0 0 0 0 0,0 0 0 0 0,1-1 0 0 0,-1 1 0 0 0,1 0 0 0 0,-1-1 0 0 0,1 0 0 0 0,-1 0 0 0 0,-2-3 0 0 0,-1-4 18 0 0,5 6 7 0 0,1-1 0 0 0,-1 1 1 0 0,1-1-1 0 0,0 1 0 0 0,0-1 0 0 0,0 1 0 0 0,1-1 0 0 0,-1 1 0 0 0,1-1 1 0 0,0 1-1 0 0,0-1 0 0 0,0 1 0 0 0,2-4 0 0 0,3-7 59 0 0,13-22 0 0 0,1 3-34 0 0,2 0 0 0 0,1 2 0 0 0,1 0 0 0 0,2 2 0 0 0,1 0 0 0 0,1 2 0 0 0,1 2 0 0 0,1 0 0 0 0,61-37 0 0 0,-78 55-7 0 0,0 1 0 0 0,0 0 1 0 0,0 1-1 0 0,0 0 0 0 0,28-5 0 0 0,-34 9 6 0 0,1 0 0 0 0,-1 0 0 0 0,0 1 0 0 0,0 0 0 0 0,1 0 0 0 0,-1 1 0 0 0,0 0 0 0 0,1 0 0 0 0,-1 1 0 0 0,0 0 0 0 0,0 0 0 0 0,0 1 0 0 0,8 4 1 0 0,-8-3 9 0 0,1 1 1 0 0,-1 0 0 0 0,-1 1 0 0 0,1 0 0 0 0,-1 0 0 0 0,0 0 0 0 0,0 1 0 0 0,0 0 0 0 0,-1 0 0 0 0,0 0 0 0 0,-1 1 0 0 0,0-1 0 0 0,0 1 0 0 0,0 0-1 0 0,-1 0 1 0 0,0 1 0 0 0,-1-1 0 0 0,0 1 0 0 0,0-1 0 0 0,-1 1 0 0 0,0 0 0 0 0,0-1 0 0 0,-1 1 0 0 0,0 0 0 0 0,-1 0 0 0 0,0-1 0 0 0,0 1 0 0 0,-4 10-1 0 0,3-12 3 0 0,0 0 0 0 0,-1-1 0 0 0,0 1-1 0 0,-1-1 1 0 0,0 0 0 0 0,0 0 0 0 0,0-1-1 0 0,0 1 1 0 0,-8 7 0 0 0,-6 3 115 0 0,-27 20-1 0 0,42-34-149 0 0,-33 23 19 0 0,-2-2-1 0 0,-57 25 0 0 0,37-19-39 0 0,22-10-418 0 0,-1-2-1 0 0,-54 17 1 0 0,90-34 403 0 0,1 0 0 0 0,0 0-1 0 0,-1 0 1 0 0,1 0 0 0 0,-1 1-1 0 0,1-1 1 0 0,-1 0 0 0 0,1 0-1 0 0,-1 0 1 0 0,1 0 0 0 0,-1 0-1 0 0,1 0 1 0 0,-1 0 0 0 0,1 0-1 0 0,0 0 1 0 0,-1 0 0 0 0,1 0-1 0 0,-1-1 1 0 0,1 1 0 0 0,-1 0 0 0 0,0 0-1 0 0,3-8-736 0 0,12-9-819 0 0,2 2-5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15319 0 0,'0'0'1386'0'0,"1"2"-1142"0"0,3 9 31 0 0,-1-1 0 0 0,0 1 1 0 0,-1 0-1 0 0,0 0 0 0 0,0 0 0 0 0,-1 20 1 0 0,3 16 1190 0 0,0-22-988 0 0,2 0 1 0 0,0-1-1 0 0,13 31 0 0 0,-13-40-387 0 0,0 0 0 0 0,2-1 0 0 0,0 1 0 0 0,0-1 0 0 0,2-1 0 0 0,10 13 1 0 0,-15-20-84 0 0,1 0 0 0 0,0-1 0 0 0,0 0 0 0 0,13 8 1 0 0,-15-11-372 0 0,-1 0 0 0 0,1-1 0 0 0,0 1 0 0 0,0 0 0 0 0,0-1 0 0 0,0 0 0 0 0,0 0 1 0 0,0 0-1 0 0,0-1 0 0 0,9 1 0 0 0,4-4-6612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19 14279 0 0,'-2'-8'1298'0'0,"-1"2"-1069"0"0,2 5-210 0 0,1 1 0 0 0,0 0 0 0 0,0-1 0 0 0,0 1-1 0 0,0 0 1 0 0,-1 0 0 0 0,1-1 0 0 0,0 1 0 0 0,0 0 0 0 0,0 0 0 0 0,-1 0 0 0 0,1-1 0 0 0,0 1 0 0 0,0 0 0 0 0,-1 0-1 0 0,1 0 1 0 0,0 0 0 0 0,-1 0 0 0 0,1-1 0 0 0,0 1 0 0 0,-1 0 0 0 0,1 0 0 0 0,0 0 0 0 0,0 0 0 0 0,-1 0 0 0 0,1 0-1 0 0,0 0 1 0 0,-1 0 0 0 0,1 0 0 0 0,0 0 0 0 0,-1 0 0 0 0,1 0 0 0 0,0 0 0 0 0,-1 1 0 0 0,1-1 0 0 0,0 0-1 0 0,0 0 1 0 0,-1 0 0 0 0,1 0 0 0 0,0 0 0 0 0,-1 1 0 0 0,1-1 0 0 0,0 0 0 0 0,0 0 0 0 0,0 0 0 0 0,-1 1 0 0 0,1-1-1 0 0,0 0 1 0 0,0 1 0 0 0,-4 2 328 0 0,0 1-1 0 0,1 0 0 0 0,-1 0 1 0 0,1 0-1 0 0,0 0 0 0 0,0 0 1 0 0,1 1-1 0 0,-3 5 0 0 0,-16 44 549 0 0,11-24-595 0 0,-78 207 1264 0 0,-109 368-3173 0 0,189-574-790 0 0,-7 61 1 0 0,14-71 960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57 2303 0 0,'25'-29'429'0'0,"-2"2"15005"0"0,-28 40-14430 0 0,-95 210 1591 0 0,26-63-1785 0 0,7-14-506 0 0,-98 155 0 0 0,86-157-367 0 0,11-17-166 0 0,21-47-3160 0 0,46-78 2444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24 183 8751 0 0,'-2'0'674'0'0,"-19"-1"7986"0"0,31 2-7139 0 0,20-1-867 0 0,-1-1 1 0 0,1-1-1 0 0,43-10 1 0 0,-10 2-153 0 0,336-69 1099 0 0,-306 58-1457 0 0,-2 2-445 0 0,35-8-1147 0 0,-80 15-395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62 317 7831 0 0,'0'0'603'0'0,"-1"2"-396"0"0,-15 36 2465 0 0,10-24-1186 0 0,1 0 0 0 0,-7 24 0 0 0,8-17-634 0 0,-2 3 479 0 0,2 0 0 0 0,-3 47 1 0 0,7-79-1040 0 0,1 0 0 0 0,1 0 0 0 0,-1 0 0 0 0,6-12 0 0 0,0-4-3 0 0,2-12-28 0 0,2 0 1 0 0,1 0 0 0 0,2 2-1 0 0,33-60 1 0 0,-33 70-269 0 0,2 2 0 0 0,0 0 0 0 0,1 0 0 0 0,1 2 1 0 0,0 0-1 0 0,2 1 0 0 0,29-21 0 0 0,-33 28-20 0 0,1 1-1 0 0,19-10 0 0 0,-30 18-335 0 0,0 0-1 0 0,1 1 0 0 0,-1 0 0 0 0,0 0 1 0 0,1 0-1 0 0,0 1 0 0 0,-1 0 0 0 0,1 0 1 0 0,0 1-1 0 0,7 0 0 0 0,-2 2-1396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1839 0 0,'0'0'83'0'0,"0"2"-6"0"0,-13 25 146 0 0,-2 2 3326 0 0,-7 15 3821 0 0,-32 83-1442 0 0,3 2-3582 0 0,-106 236-1983 0 0,138-331-332 0 0,-33 48 1 0 0,39-65-48 0 0,-1 0-1 0 0,0-1 1 0 0,-1-1 0 0 0,-22 18-1 0 0,20-19 18 0 0,12-9 1 0 0,0-1-1 0 0,-1 0 1 0 0,1 0 0 0 0,-1 0 0 0 0,0 0 0 0 0,-10 3 0 0 0,15-6 208 0 0,2-10-42 0 0,0 6-155 0 0,0 0-1 0 0,1 0 1 0 0,-1 0 0 0 0,1-1-1 0 0,0 1 1 0 0,0 1 0 0 0,0-1-1 0 0,1 0 1 0 0,2-2 0 0 0,27-24 121 0 0,-16 16-107 0 0,4-5-31 0 0,102-84-120 0 0,-108 92 116 0 0,1 1 0 0 0,0 0-1 0 0,1 1 1 0 0,0 0 0 0 0,0 1 0 0 0,33-9 0 0 0,-43 15 68 0 0,0 0-1 0 0,-1 0 1 0 0,1 0 0 0 0,0 1 0 0 0,0 0 0 0 0,-1 0-1 0 0,1 0 1 0 0,6 2 0 0 0,-10-2-33 0 0,0 1 0 0 0,0 0-1 0 0,0-1 1 0 0,0 1 0 0 0,0 0 0 0 0,0 0 0 0 0,0 0-1 0 0,0 0 1 0 0,-1 0 0 0 0,1 1 0 0 0,0-1 0 0 0,-1 0-1 0 0,1 1 1 0 0,-1 0 0 0 0,1-1 0 0 0,-1 1 0 0 0,0 0-1 0 0,0-1 1 0 0,1 1 0 0 0,-1 0 0 0 0,0 0-1 0 0,-1 0 1 0 0,1 0 0 0 0,1 3 0 0 0,-1 2 14 0 0,0 0 1 0 0,0 0 0 0 0,-1 1-1 0 0,0-1 1 0 0,0 0 0 0 0,-1 0-1 0 0,0 1 1 0 0,0-1 0 0 0,0 0-1 0 0,-1 0 1 0 0,0 0-1 0 0,-4 8 1 0 0,-5 11 67 0 0,-25 42 0 0 0,34-65-102 0 0,-37 58-133 0 0,38-60-456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1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147 105 14335 0 0,'0'0'1306'0'0,"1"1"-1077"0"0,1 2 104 0 0,0-1 1 0 0,0 1-1 0 0,1-1 1 0 0,-1 1-1 0 0,1-1 1 0 0,0 0-1 0 0,0 0 1 0 0,0-1-1 0 0,0 1 1 0 0,0-1-1 0 0,0 1 1 0 0,0-1-1 0 0,0 0 1 0 0,0 0-1 0 0,6 1 1 0 0,-3-2-33 0 0,0 1 1 0 0,0-1-1 0 0,0 0 1 0 0,0-1-1 0 0,-1 0 1 0 0,1 0-1 0 0,0 0 0 0 0,8-3 1 0 0,6-4-64 0 0,-1-1 0 0 0,1 0 0 0 0,33-24 0 0 0,-45 29-345 0 0,-1-1 0 0 0,0-1 0 0 0,0 0-1 0 0,0 0 1 0 0,0 0 0 0 0,-1 0 0 0 0,11-15 0 0 0,-17 20-156 0 0,0 0 225 0 0,0 1-1 0 0,0-1 1 0 0,0 1-1 0 0,0 0 0 0 0,0-1 1 0 0,0 1-1 0 0,0-1 1 0 0,0 1-1 0 0,0 0 1 0 0,0-1-1 0 0,0 1 1 0 0,0-1-1 0 0,-1 1 1 0 0,1 0-1 0 0,0-1 0 0 0,0 1 1 0 0,0 0-1 0 0,-1-1 1 0 0,1 1-1 0 0,0 0 1 0 0,-1-1-1 0 0,-4 2-47 0 0,1-1 0 0 0,-1 1 0 0 0,0 1 0 0 0,1-1 0 0 0,-1 0 0 0 0,1 1 0 0 0,-1 0 0 0 0,1 0 0 0 0,0 0 0 0 0,-7 6 0 0 0,-40 32-163 0 0,43-33 196 0 0,-61 57 534 0 0,-59 74 0 0 0,96-103-347 0 0,26-28-101 0 0,-9 9 56 0 0,0 2-1 0 0,-15 23 1 0 0,27-37-76 0 0,0 1 0 0 0,0 0 1 0 0,1 1-1 0 0,0-1 0 0 0,-1 0 1 0 0,2 1-1 0 0,-1-1 0 0 0,1 1 1 0 0,0-1-1 0 0,0 1 0 0 0,0 0 1 0 0,1-1-1 0 0,0 1 0 0 0,0 7 1 0 0,1-10-10 0 0,-1-1 1 0 0,1 1 0 0 0,-1-1-1 0 0,1 1 1 0 0,0-1-1 0 0,0 0 1 0 0,0 1-1 0 0,0-1 1 0 0,1 0 0 0 0,-1 0-1 0 0,1 1 1 0 0,-1-1-1 0 0,1 0 1 0 0,-1-1-1 0 0,1 1 1 0 0,0 0 0 0 0,3 2-1 0 0,-2-3 11 0 0,0 1-1 0 0,1 0 1 0 0,-1-1-1 0 0,1 1 1 0 0,-1-1 0 0 0,1 0-1 0 0,-1 0 1 0 0,1-1-1 0 0,0 1 1 0 0,6 0-1 0 0,3-2 24 0 0,-1 0 0 0 0,1 0 0 0 0,-1-1 0 0 0,1-1-1 0 0,21-7 1 0 0,3-2-702 0 0,-1-2 0 0 0,47-26 0 0 0,-58 25-496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17 8751 0 0,'0'0'794'0'0,"-11"-16"2503"0"0,9 17-2985 0 0,0 0 0 0 0,0-1 1 0 0,0 1-1 0 0,0 1 0 0 0,0-1 1 0 0,0 0-1 0 0,0 0 0 0 0,0 1 0 0 0,1-1 1 0 0,-1 1-1 0 0,0-1 0 0 0,1 1 0 0 0,0 0 1 0 0,-3 3-1 0 0,-15 31-341 0 0,13-23 431 0 0,-113 291 1102 0 0,99-246-1370 0 0,-154 394 496 0 0,157-411-654 0 0,-3-2 0 0 0,-1-1-1 0 0,-2 0 1 0 0,-45 56 0 0 0,66-91-101 0 0,-1 1-60 0 0,0-1 0 0 0,0 0 0 0 0,0 1 0 0 0,0-1 0 0 0,0 0 0 0 0,-1 0 0 0 0,1-1 0 0 0,-1 1 0 0 0,0-1 0 0 0,1 0 0 0 0,-9 4 0 0 0,2-7-1365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16439 0 0,'-3'5'140'0'0,"0"-1"1"0"0,0 0-1 0 0,1 1 0 0 0,0 0 0 0 0,0-1 0 0 0,0 1 1 0 0,0 0-1 0 0,1 0 0 0 0,0 0 0 0 0,0 0 1 0 0,0 0-1 0 0,1 1 0 0 0,0-1 0 0 0,-1 0 0 0 0,2 0 1 0 0,-1 0-1 0 0,1 0 0 0 0,1 6 0 0 0,-1-7-21 0 0,0 0-1 0 0,0-1 1 0 0,0 1 0 0 0,1 0-1 0 0,0 0 1 0 0,0-1-1 0 0,0 1 1 0 0,0 0 0 0 0,0-1-1 0 0,1 0 1 0 0,-1 0-1 0 0,1 0 1 0 0,0 0 0 0 0,0 0-1 0 0,0 0 1 0 0,1-1 0 0 0,-1 0-1 0 0,0 1 1 0 0,1-1-1 0 0,0 0 1 0 0,-1-1 0 0 0,1 1-1 0 0,5 1 1 0 0,4 0 106 0 0,1-1 0 0 0,-1-1 0 0 0,0 0 0 0 0,1 0 0 0 0,-1-1 0 0 0,0-1 0 0 0,22-4 0 0 0,-2-2 259 0 0,59-20 0 0 0,137-69 288 0 0,-37 14-825 0 0,-149 66-1440 0 0,2 2 1 0 0,65-13-1 0 0,-87 24-179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13359 0 0,'0'0'1027'0'0,"-2"0"-670"0"0,-4 3-153 0 0,0 0-1 0 0,0 0 0 0 0,0 1 1 0 0,0 0-1 0 0,1 0 0 0 0,-1 0 1 0 0,1 0-1 0 0,0 1 1 0 0,0 0-1 0 0,1 0 0 0 0,-6 8 1 0 0,-7 11 998 0 0,-17 34 0 0 0,28-47-1129 0 0,-65 121 1552 0 0,-81 209 0 0 0,108-207-1491 0 0,24-69-180 0 0,-38 83-1 0 0,53-137-39 0 0,0-1 0 0 0,-2 1 0 0 0,-8 11 0 0 0,13-19 58 0 0,-1 1 1 0 0,0-1 0 0 0,0 0 0 0 0,0 0 0 0 0,-1-1 0 0 0,1 1 0 0 0,-1-1 0 0 0,1 1 0 0 0,-1-1-1 0 0,0 0 1 0 0,0 0 0 0 0,-6 1 0 0 0,9-2 27 0 0,1-1 0 0 0,-1 0 0 0 0,1 0 0 0 0,-1 1 0 0 0,1-1 0 0 0,-1 0 0 0 0,1 0 0 0 0,-1 0 0 0 0,1 0 0 0 0,-1 0 0 0 0,0 0 0 0 0,1 0 0 0 0,-1 0 0 0 0,1 0 0 0 0,-1 0 0 0 0,1 0 0 0 0,-1 0 0 0 0,1 0 0 0 0,-1-1 0 0 0,1 1 0 0 0,-1 0 0 0 0,1 0 0 0 0,-1 0 0 0 0,1-1 0 0 0,-1 1 0 0 0,1 0 0 0 0,-1-1 0 0 0,1 1 0 0 0,0 0 0 0 0,-1-1 0 0 0,1 1 0 0 0,0-1 0 0 0,-1 1 0 0 0,1 0 0 0 0,0-1 0 0 0,-1 1 0 0 0,1-1 0 0 0,0-14 0 0 0,0 14 0 0 0,1-5-6 0 0,0 0 0 0 0,1 0-1 0 0,0 1 1 0 0,0-1 0 0 0,1 0-1 0 0,0 1 1 0 0,6-10 0 0 0,29-35-104 0 0,-28 37 36 0 0,11-12-120 0 0,0 1 0 0 0,48-40 1 0 0,-55 52 212 0 0,1 1 0 0 0,0 1 1 0 0,0 1-1 0 0,1 0 0 0 0,1 1 1 0 0,29-10-1 0 0,-41 16 37 0 0,1 0 0 0 0,0 1 0 0 0,1 0-1 0 0,-1 0 1 0 0,0 1 0 0 0,0-1 0 0 0,0 1 0 0 0,0 1 0 0 0,1-1-1 0 0,10 3 1 0 0,-13-2 17 0 0,0 1 1 0 0,1-1-1 0 0,-1 1 0 0 0,0 0 0 0 0,0 0 0 0 0,-1 1 0 0 0,1-1 0 0 0,0 1 0 0 0,-1-1 0 0 0,0 1 1 0 0,1 0-1 0 0,-1 1 0 0 0,-1-1 0 0 0,1 0 0 0 0,4 8 0 0 0,-3-5 20 0 0,-1 1 0 0 0,1 0 0 0 0,-1 1 0 0 0,-1-1 0 0 0,0 1 0 0 0,0-1 0 0 0,0 1 1 0 0,-1-1-1 0 0,0 1 0 0 0,0 0 0 0 0,-1 0 0 0 0,0 0 0 0 0,-1-1 0 0 0,1 1 0 0 0,-2 0 0 0 0,1 0 0 0 0,-3 8 0 0 0,-6 12-176 0 0,0-1 1 0 0,-1 0-1 0 0,-19 32 0 0 0,10-22-601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10591 0 0,'0'0'1414'0'0,"0"2"222"0"0,-2 39 4997 0 0,-3 2-3500 0 0,1-19-2753 0 0,-1-1 1 0 0,-2 1 0 0 0,-12 30 0 0 0,-64 121-771 0 0,59-127-1511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19 2759 0 0,'2'-1'207'0'0,"15"-7"70"0"0,2-1 11642 0 0,-13 27-7756 0 0,-6-13-3928 0 0,-1 1 1 0 0,0-1-1 0 0,0 0 0 0 0,0 0 1 0 0,-1 0-1 0 0,0 0 1 0 0,0 0-1 0 0,0 0 1 0 0,-1-1-1 0 0,-3 6 1 0 0,-5 7 121 0 0,-18 19 1 0 0,-111 113 235 0 0,115-120-613 0 0,26-28 5 0 0,-1-1-1 0 0,0 1 1 0 0,1-1 0 0 0,-1 1-1 0 0,1 0 1 0 0,-1-1 0 0 0,0 1-1 0 0,1-1 1 0 0,-1 1 0 0 0,1-1-1 0 0,-1 1 1 0 0,1-1-1 0 0,0 0 1 0 0,-1 1 0 0 0,1-1-1 0 0,1 1 1 0 0,-2-1 5 0 0,5 3-93 0 0,1-1 0 0 0,0 0 0 0 0,0 0 0 0 0,0-1 0 0 0,1 1 0 0 0,-1-1 0 0 0,12 0 0 0 0,9 2-278 0 0,-16 0 309 0 0,-1-1 1 0 0,0 1-1 0 0,0 0 0 0 0,0 1 0 0 0,0 0 1 0 0,-1 1-1 0 0,0 0 0 0 0,0 1 0 0 0,16 11 1 0 0,-20-12 125 0 0,0 0 1 0 0,0 0-1 0 0,0 0 1 0 0,-1 1 0 0 0,0-1-1 0 0,0 1 1 0 0,0 0-1 0 0,-1 0 1 0 0,0 1 0 0 0,0-1-1 0 0,-1 1 1 0 0,1-1-1 0 0,-1 1 1 0 0,-1 0 0 0 0,2 13-1 0 0,-2-11 122 0 0,0 0 1 0 0,-1 0-1 0 0,-1 0 0 0 0,1 0 1 0 0,-1 0-1 0 0,-1-1 0 0 0,0 1 1 0 0,0 0-1 0 0,-3 8 0 0 0,2-12-104 0 0,1 0 0 0 0,0 0 0 0 0,-1-1 0 0 0,0 1 0 0 0,0-1 1 0 0,-1 0-1 0 0,1 0 0 0 0,-1 0 0 0 0,0 0 0 0 0,0-1 0 0 0,0 0 0 0 0,0 1 0 0 0,0-1 0 0 0,-1-1 0 0 0,0 1 0 0 0,-6 2 0 0 0,-1 0 44 0 0,0-2 0 0 0,0 0 0 0 0,0 0 0 0 0,-1-1 0 0 0,1 0-1 0 0,-24-1 1 0 0,18-1-86 0 0,1-1 0 0 0,-1-1 0 0 0,1-1 0 0 0,-23-6 0 0 0,35 7-161 0 0,0 1-1 0 0,0-1 1 0 0,0-1-1 0 0,0 1 1 0 0,0-1-1 0 0,0 1 1 0 0,1-2-1 0 0,-1 1 0 0 0,1 0 1 0 0,0-1-1 0 0,-7-7 1 0 0,1-4-1364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13359 0 0,'0'0'1210'0'0,"0"2"-996"0"0,-77 158 5754 0 0,-41 68-4247 0 0,-125 256-733 0 0,198-370-5445 0 0,40-95-2563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0 565 12815 0 0,'6'-12'183'0'0,"0"-1"-1"0"0,0 1 0 0 0,1 0 0 0 0,0 0 1 0 0,1 0-1 0 0,1 1 0 0 0,0 1 0 0 0,16-16 1 0 0,7-1 289 0 0,52-35 0 0 0,-20 16 470 0 0,16-16-7 0 0,102-73 1360 0 0,-152 116-1794 0 0,0 1 0 0 0,1 2 0 0 0,0 1 1 0 0,49-15-1 0 0,-68 26-365 0 0,0 1-1 0 0,-1 1 1 0 0,1 0 0 0 0,0 0 0 0 0,0 1-1 0 0,1 1 1 0 0,17 1 0 0 0,-25-1-100 0 0,0 1-1 0 0,0 0 1 0 0,0 0-1 0 0,-1 1 1 0 0,1-1-1 0 0,0 1 1 0 0,-1 0 0 0 0,1 0-1 0 0,-1 1 1 0 0,0-1-1 0 0,0 1 1 0 0,0 0 0 0 0,0 0-1 0 0,0 0 1 0 0,0 1-1 0 0,-1-1 1 0 0,0 1-1 0 0,0 0 1 0 0,0 0 0 0 0,4 7-1 0 0,-3-3-21 0 0,0 0 0 0 0,-1-1 0 0 0,0 2-1 0 0,0-1 1 0 0,-1 0 0 0 0,0 0 0 0 0,-1 1-1 0 0,0-1 1 0 0,0 1 0 0 0,-1 10 0 0 0,-1-6-8 0 0,0-1 0 0 0,-1 0 0 0 0,0 0 0 0 0,-1 0 0 0 0,-1 0 0 0 0,-6 16 0 0 0,-7 5 39 0 0,-1 0 0 0 0,-2-2 0 0 0,-38 49-1 0 0,32-47-1 0 0,-2-1 0 0 0,-1-1-1 0 0,-2-2 1 0 0,-1-1 0 0 0,-1-2-1 0 0,-71 44 1 0 0,90-62-118 0 0,0-1 0 0 0,-1 0 0 0 0,1-1 0 0 0,-1-1 0 0 0,-16 3 0 0 0,25-6 44 0 0,0-1-1 0 0,0 0 1 0 0,0-1-1 0 0,0 1 1 0 0,0-1 0 0 0,0 0-1 0 0,0 0 1 0 0,0-1-1 0 0,0 0 1 0 0,0 0 0 0 0,0-1-1 0 0,0 1 1 0 0,0-1-1 0 0,1 0 1 0 0,-1-1 0 0 0,-5-3-1 0 0,8 5-59 0 0,1-1 0 0 0,0 0 0 0 0,0 0 1 0 0,0 1-1 0 0,0-1 0 0 0,1 0 0 0 0,-1-1 0 0 0,0 1 0 0 0,1 0 0 0 0,0 0 0 0 0,-1-1 0 0 0,1 1 0 0 0,0-1 0 0 0,0 1 1 0 0,0-1-1 0 0,1 1 0 0 0,-1-1 0 0 0,0 0 0 0 0,1-4 0 0 0,0 3-578 0 0,0 1 1 0 0,0 0-1 0 0,0-1 0 0 0,1 1 0 0 0,-1 0 1 0 0,1-1-1 0 0,0 1 0 0 0,0 0 1 0 0,3-6-1 0 0,10-15-5850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29 467 5063 0 0,'11'11'277'0'0,"0"0"-1"0"0,-1 1 0 0 0,0 0 0 0 0,9 17 0 0 0,-16-24 284 0 0,-1 0 0 0 0,1 0 0 0 0,-1 0 1 0 0,0 1-1 0 0,0-1 0 0 0,-1 1 0 0 0,1 0 0 0 0,-1-1 0 0 0,-1 1 0 0 0,1 0 0 0 0,-1 0 1 0 0,0 0-1 0 0,0-1 0 0 0,-2 10 0 0 0,2-13-405 0 0,0-1 0 0 0,-1 0-1 0 0,1 1 1 0 0,-1-1 0 0 0,1 0 0 0 0,-1 0 0 0 0,0 0-1 0 0,0 0 1 0 0,1 0 0 0 0,-1 1 0 0 0,0-1 0 0 0,0 0 0 0 0,0-1-1 0 0,0 1 1 0 0,0 0 0 0 0,0 0 0 0 0,0 0 0 0 0,0-1-1 0 0,-1 1 1 0 0,1 0 0 0 0,0-1 0 0 0,0 1 0 0 0,-1-1 0 0 0,1 0-1 0 0,0 1 1 0 0,-1-1 0 0 0,1 0 0 0 0,0 0 0 0 0,-1 0-1 0 0,1 0 1 0 0,0 0 0 0 0,-3 0 0 0 0,1 0 5 0 0,1 0 0 0 0,-1-1 1 0 0,1 1-1 0 0,-1-1 0 0 0,1 1 0 0 0,0-1 1 0 0,-1 0-1 0 0,1 0 0 0 0,0 0 0 0 0,0 0 1 0 0,-1-1-1 0 0,1 1 0 0 0,0 0 0 0 0,0-1 0 0 0,0 0 1 0 0,1 1-1 0 0,-3-4 0 0 0,0-1 6 0 0,0 0 0 0 0,0 0-1 0 0,1 0 1 0 0,0-1 0 0 0,1 0 0 0 0,0 0 0 0 0,0 1-1 0 0,0-1 1 0 0,1 0 0 0 0,-1-9 0 0 0,1 5-16 0 0,1 1 1 0 0,1-1 0 0 0,0 1 0 0 0,0-1-1 0 0,1 1 1 0 0,4-14 0 0 0,1 3-40 0 0,2 0 0 0 0,0 0 0 0 0,1 1-1 0 0,2 0 1 0 0,23-33 0 0 0,-8 18-115 0 0,1 1 1 0 0,2 1-1 0 0,47-39 1 0 0,-53 52-76 0 0,0 2 0 0 0,1 1 0 0 0,1 1 0 0 0,0 1 0 0 0,53-21 0 0 0,-71 33-251 0 0,1 0 1 0 0,-1 0-1 0 0,1 1 0 0 0,-1 0 0 0 0,1 1 1 0 0,0 0-1 0 0,0 0 0 0 0,0 1 1 0 0,14 1-1 0 0,-4 3-1389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83 125 15807 0 0,'0'0'727'0'0,"0"2"-22"0"0,1 4-444 0 0,0 0-1 0 0,1 0 1 0 0,-1 0-1 0 0,1 0 1 0 0,0-1-1 0 0,1 1 1 0 0,0 0-1 0 0,5 8 1 0 0,-6-11-50 0 0,0-1 1 0 0,1 1-1 0 0,-1 0 1 0 0,1-1-1 0 0,0 0 1 0 0,0 0-1 0 0,0 0 1 0 0,0 0-1 0 0,0 0 1 0 0,0 0-1 0 0,0-1 1 0 0,1 0-1 0 0,-1 1 1 0 0,0-1 0 0 0,1 0-1 0 0,-1-1 1 0 0,5 1-1 0 0,5 0-111 0 0,0 0-1 0 0,0-2 0 0 0,0 1 1 0 0,0-2-1 0 0,0 1 1 0 0,23-8-1 0 0,1-2 145 0 0,36-17 0 0 0,-58 22-328 0 0,0-1 0 0 0,0-1 0 0 0,15-11 0 0 0,-24 14 44 0 0,0 1-1 0 0,0-1 0 0 0,-1 0 0 0 0,1-1 0 0 0,-1 1 0 0 0,0-1 0 0 0,-1 0 0 0 0,0-1 0 0 0,5-6 0 0 0,-8 11 23 0 0,-1 1 0 0 0,1-1 1 0 0,0 1-1 0 0,0-1 0 0 0,-1 1 1 0 0,1-1-1 0 0,0 0 0 0 0,-1 1 1 0 0,0-1-1 0 0,1 0 0 0 0,-1 0 1 0 0,0 1-1 0 0,0-1 0 0 0,0 0 1 0 0,0 1-1 0 0,0-1 0 0 0,-1 0 1 0 0,1 0-1 0 0,0 1 1 0 0,-1-1-1 0 0,1 0 0 0 0,-1 1 1 0 0,0-1-1 0 0,1 1 0 0 0,-1-1 1 0 0,0 1-1 0 0,0-1 0 0 0,0 1 1 0 0,0-1-1 0 0,0 1 0 0 0,0 0 1 0 0,-1 0-1 0 0,1-1 0 0 0,-2 0 1 0 0,0 1-28 0 0,0-1 1 0 0,0 1 0 0 0,0-1 0 0 0,0 1 0 0 0,-1 0 0 0 0,1 0 0 0 0,0 0 0 0 0,0 1 0 0 0,-1-1 0 0 0,1 1 0 0 0,-1 0 0 0 0,1 0 0 0 0,-1 0 0 0 0,1 0 0 0 0,0 1 0 0 0,-5 0 0 0 0,-7 4-75 0 0,0 0 1 0 0,0 0-1 0 0,1 1 0 0 0,0 1 1 0 0,-15 9-1 0 0,2 2 17 0 0,-36 30 0 0 0,23-14 174 0 0,-52 59 1 0 0,73-71 17 0 0,1 1 0 0 0,0 1 1 0 0,2 1-1 0 0,-16 32 0 0 0,28-50-79 0 0,1 0-1 0 0,0 1 1 0 0,0 0-1 0 0,1 0 1 0 0,0 0-1 0 0,1 0 1 0 0,-2 10-1 0 0,3-16-13 0 0,0 0-1 0 0,0 1 1 0 0,0-1-1 0 0,0 0 1 0 0,1 0 0 0 0,-1 0-1 0 0,1 1 1 0 0,-1-1-1 0 0,1 0 1 0 0,0 0-1 0 0,-1 0 1 0 0,1 0-1 0 0,0 0 1 0 0,1 0-1 0 0,-1 0 1 0 0,0 0-1 0 0,0-1 1 0 0,1 1 0 0 0,-1 0-1 0 0,1-1 1 0 0,0 1-1 0 0,-1-1 1 0 0,1 0-1 0 0,0 1 1 0 0,0-1-1 0 0,0 0 1 0 0,0 0-1 0 0,0 0 1 0 0,0 0-1 0 0,0-1 1 0 0,2 2 0 0 0,5 0-40 0 0,-1-1 0 0 0,1 1 0 0 0,-1-1 1 0 0,1-1-1 0 0,0 0 0 0 0,-1 0 1 0 0,1-1-1 0 0,0 0 0 0 0,8-2 1 0 0,13-4-1181 0 0,35-13 1 0 0,-27 7-616 0 0,0 2 302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 7367 0 0,'-2'1'9870'0'0,"-6"6"-9451"0"0,-1 0 1 0 0,1 0 0 0 0,1 1 0 0 0,-1 0 0 0 0,1 0 0 0 0,-7 12 0 0 0,-8 9 291 0 0,9-14-381 0 0,-63 81 1362 0 0,65-81-1476 0 0,1 1 0 0 0,1 0 0 0 0,1 0 0 0 0,-11 29-1 0 0,18-42-193 0 0,0 0-1 0 0,0 1 1 0 0,0-1-1 0 0,1 1 1 0 0,-1 0-1 0 0,1-1 1 0 0,0 1-1 0 0,0-1 1 0 0,0 1-1 0 0,0 0 1 0 0,2 5-1 0 0,-2-8-6 0 0,1 1 0 0 0,-1-1-1 0 0,1 1 1 0 0,0-1 0 0 0,0 0-1 0 0,0 1 1 0 0,-1-1-1 0 0,1 0 1 0 0,1 0 0 0 0,-1 1-1 0 0,0-1 1 0 0,0 0 0 0 0,0 0-1 0 0,1 0 1 0 0,-1-1 0 0 0,0 1-1 0 0,1 0 1 0 0,-1 0 0 0 0,1-1-1 0 0,-1 1 1 0 0,1-1 0 0 0,-1 1-1 0 0,1-1 1 0 0,-1 1 0 0 0,1-1-1 0 0,-1 0 1 0 0,1 0-1 0 0,2 0 1 0 0,5 0 8 0 0,0-1 0 0 0,1 1 0 0 0,-1-2-1 0 0,0 1 1 0 0,0-1 0 0 0,0-1 0 0 0,0 0 0 0 0,-1 0-1 0 0,14-7 1 0 0,1-2 32 0 0,-1-2-1 0 0,25-18 1 0 0,-31 19-63 0 0,0 0 0 0 0,0-1 0 0 0,15-19 0 0 0,-25 27 3 0 0,-1-1-1 0 0,0 0 0 0 0,0-1 0 0 0,0 1 1 0 0,-1-1-1 0 0,0 0 0 0 0,0 0 0 0 0,-1-1 1 0 0,4-16-1 0 0,-6 19-23 0 0,0 0 0 0 0,-1 0 1 0 0,0 0-1 0 0,0 0 0 0 0,-1 0 0 0 0,0 0 1 0 0,0 0-1 0 0,0 0 0 0 0,-1 1 0 0 0,1-1 1 0 0,-1 0-1 0 0,-1 1 0 0 0,1-1 0 0 0,-1 1 1 0 0,0 0-1 0 0,0-1 0 0 0,-5-3 0 0 0,3 1-450 0 0,-2 1-1 0 0,1 0 1 0 0,-1 1-1 0 0,-9-7 0 0 0,8 6-1570 0 0,-1 2-1 0 0,0-1 0 0 0,-14-5 0 0 0,10 5-3941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25 15919 0 0,'5'-5'169'0'0,"-2"2"110"0"0,0 0 0 0 0,1 0 0 0 0,-1 1 0 0 0,1-1 0 0 0,5-2 1368 0 0,-6 18-98 0 0,-3-7-1409 0 0,0-1 0 0 0,-1 1 0 0 0,0 0 0 0 0,0 0-1 0 0,0 0 1 0 0,-1-1 0 0 0,-3 11 0 0 0,-21 38 433 0 0,17-38-353 0 0,-8 16 124 0 0,-2-2-1 0 0,-24 31 1 0 0,-49 50 252 0 0,39-49-119 0 0,-37 64 1107 0 0,89-125-1579 0 0,0 0 0 0 0,1 0 0 0 0,-1 0 0 0 0,1 0-1 0 0,-1 0 1 0 0,1 0 0 0 0,-1 0 0 0 0,1 0 0 0 0,0 0 0 0 0,0 1 0 0 0,-1-1-1 0 0,1 0 1 0 0,0 2 0 0 0,1-1-1 0 0,-1 0-1 0 0,1 1 1 0 0,-1-1 0 0 0,1 0-1 0 0,0 0 1 0 0,0 0 0 0 0,0 0-1 0 0,0 0 1 0 0,1 0 0 0 0,-1-1-1 0 0,2 3 1 0 0,-1-2-84 0 0,-1-1 1 0 0,1 1-1 0 0,0 0 1 0 0,0-1-1 0 0,0 0 0 0 0,0 1 1 0 0,0-1-1 0 0,1 0 1 0 0,-1 0-1 0 0,0 0 0 0 0,0-1 1 0 0,1 1-1 0 0,-1 0 0 0 0,0-1 1 0 0,1 0-1 0 0,-1 1 1 0 0,1-1-1 0 0,-1 0 0 0 0,5-1 1 0 0,5 0-687 0 0,0 0 0 0 0,20-6 0 0 0,-28 6 663 0 0,4-1-497 0 0,0-1-1 0 0,-1 1 1 0 0,1-1 0 0 0,7-4 0 0 0,7-8-1270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11975 0 0,'-1'2'923'0'0,"-4"13"-1120"0"0,1-7 1032 0 0,1 1-1 0 0,0 0 1 0 0,1 0-1 0 0,0 0 1 0 0,-1 11-1 0 0,3-18-699 0 0,0 0-1 0 0,0 0 0 0 0,0 0 1 0 0,0 0-1 0 0,1 0 0 0 0,-1 0 1 0 0,0 0-1 0 0,1 0 0 0 0,0 0 1 0 0,-1 0-1 0 0,1 0 0 0 0,0 0 1 0 0,0 0-1 0 0,0 0 0 0 0,0-1 0 0 0,0 1 1 0 0,1 0-1 0 0,-1-1 0 0 0,0 1 1 0 0,1-1-1 0 0,-1 0 0 0 0,1 1 1 0 0,0-1-1 0 0,-1 0 0 0 0,1 0 1 0 0,0 0-1 0 0,0 0 0 0 0,-1 0 1 0 0,4 1-1 0 0,2 0 65 0 0,0 0 0 0 0,1-1 0 0 0,-1 0 0 0 0,0 0 0 0 0,0-1 1 0 0,13 0-1 0 0,43-7 561 0 0,-41 3-717 0 0,0-1 0 0 0,0-1 0 0 0,-1-1 0 0 0,0 0-1 0 0,-1-2 1 0 0,1 0 0 0 0,-2-2 0 0 0,1 0 0 0 0,-1-1-1 0 0,19-17 1 0 0,-35 27-80 0 0,-1 0 1 0 0,1 0-1 0 0,-1-1 0 0 0,0 1 1 0 0,0-1-1 0 0,0 1 0 0 0,0-1 1 0 0,0 0-1 0 0,-1 0 0 0 0,1 0 1 0 0,-1 0-1 0 0,1 0 0 0 0,-1 0 1 0 0,-1 0-1 0 0,1-1 0 0 0,0 1 1 0 0,0-5-1 0 0,-1 7 21 0 0,0 0 1 0 0,0 1-1 0 0,0-1 0 0 0,-1 0 0 0 0,1 1 0 0 0,0-1 1 0 0,0 0-1 0 0,-1 1 0 0 0,1-1 0 0 0,0 0 0 0 0,-1 1 1 0 0,1-1-1 0 0,0 1 0 0 0,-1-1 0 0 0,1 1 0 0 0,-1-1 1 0 0,1 1-1 0 0,-1-1 0 0 0,1 1 0 0 0,-1 0 0 0 0,1-1 1 0 0,-1 1-1 0 0,1-1 0 0 0,-2 1 0 0 0,0-1-16 0 0,0 1 0 0 0,0-1 0 0 0,1 1 0 0 0,-1 0 0 0 0,0 0 0 0 0,0 0-1 0 0,0 0 1 0 0,-3 0 0 0 0,-3 1-40 0 0,1 1-1 0 0,0 0 0 0 0,-11 4 0 0 0,-22 12 100 0 0,1 2-1 0 0,0 1 1 0 0,1 2-1 0 0,2 2 1 0 0,-40 35-1 0 0,60-47 156 0 0,0 2 0 0 0,-20 23-1 0 0,31-31-121 0 0,-1 0-1 0 0,1 1 0 0 0,1-1 0 0 0,-1 1 1 0 0,1 0-1 0 0,0 0 0 0 0,1 0 1 0 0,-4 14-1 0 0,6-20-50 0 0,1 0 0 0 0,0 0 1 0 0,-1 0-1 0 0,1 0 0 0 0,0 0 0 0 0,0 0 1 0 0,0 0-1 0 0,0 0 0 0 0,0 0 0 0 0,1 0 1 0 0,-1 0-1 0 0,0 0 0 0 0,1 0 0 0 0,0 0 1 0 0,-1 0-1 0 0,1-1 0 0 0,0 1 0 0 0,0 0 1 0 0,0 0-1 0 0,0-1 0 0 0,0 1 0 0 0,1 0 0 0 0,-1-1 1 0 0,0 1-1 0 0,1-1 0 0 0,-1 0 0 0 0,1 1 1 0 0,0-1-1 0 0,-1 0 0 0 0,1 0 0 0 0,0 0 1 0 0,0 0-1 0 0,2 1 0 0 0,3 0-312 0 0,1 0 0 0 0,-1 0 0 0 0,0 0 0 0 0,1-1 0 0 0,-1 0-1 0 0,1-1 1 0 0,12 0 0 0 0,3-1-1081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10 13359 0 0,'10'-9'7292'0'0,"-19"11"-7116"0"0,0 1 0 0 0,1 0-1 0 0,-1 1 1 0 0,1 0 0 0 0,-1 0 0 0 0,2 1-1 0 0,-15 10 1 0 0,-48 45 455 0 0,68-58-592 0 0,-31 28 120 0 0,-5 5-41 0 0,-50 59 0 0 0,82-87-107 0 0,0 0 0 0 0,1 1 1 0 0,0 0-1 0 0,0 0 0 0 0,-5 13 0 0 0,9-19-21 0 0,0 1 0 0 0,1-1 0 0 0,-1 0-1 0 0,1 1 1 0 0,-1-1 0 0 0,1 0-1 0 0,0 1 1 0 0,0-1 0 0 0,0 0-1 0 0,0 1 1 0 0,0-1 0 0 0,0 1-1 0 0,1-1 1 0 0,-1 0 0 0 0,1 1 0 0 0,-1-1-1 0 0,1 0 1 0 0,0 0 0 0 0,0 0-1 0 0,0 1 1 0 0,0-1 0 0 0,1 0-1 0 0,-1 0 1 0 0,1 0 0 0 0,-1-1-1 0 0,4 4 1 0 0,7 5-236 0 0,0-1 0 0 0,1-1-1 0 0,25 14 1 0 0,-20-13-29 0 0,22 16-1 0 0,-35-22 309 0 0,-1 1 0 0 0,0-1-1 0 0,0 1 1 0 0,0 0 0 0 0,-1 0-1 0 0,1 0 1 0 0,-1 0 0 0 0,0 1-1 0 0,3 5 1 0 0,-5-8 82 0 0,0 1-1 0 0,0-1 1 0 0,0 1 0 0 0,0 0 0 0 0,-1-1-1 0 0,1 1 1 0 0,-1 0 0 0 0,0-1-1 0 0,0 1 1 0 0,0 0 0 0 0,0-1 0 0 0,0 1-1 0 0,-1 0 1 0 0,1 0 0 0 0,-1-1 0 0 0,1 1-1 0 0,-1-1 1 0 0,0 1 0 0 0,-2 4-1 0 0,-2 1 63 0 0,0 0-1 0 0,-1 0 0 0 0,0 0 0 0 0,0-1 1 0 0,0 0-1 0 0,-1 0 0 0 0,0 0 0 0 0,-1-1 0 0 0,1 0 1 0 0,-17 9-1 0 0,5-5-330 0 0,0 0 0 0 0,-1-1 0 0 0,-37 10 0 0 0,45-15-51 0 0,-1-1 0 0 0,0-1 0 0 0,-19 1 0 0 0,26-2 27 0 0,0-1-1 0 0,0 0 0 0 0,0-1 0 0 0,0 1 0 0 0,0-1 0 0 0,0 0 1 0 0,0-1-1 0 0,0 0 0 0 0,-10-4 0 0 0,15 5 41 0 0,-1 0 0 0 0,1 0 0 0 0,0 0 0 0 0,-1 0 0 0 0,1 0 0 0 0,0 0 0 0 0,0-1 0 0 0,-1 1 0 0 0,1-1 0 0 0,0 1 0 0 0,1-1 0 0 0,-1 1 0 0 0,0-1 0 0 0,0 1 0 0 0,1-1 0 0 0,-1 0 0 0 0,0 1 0 0 0,1-1 0 0 0,0 0 0 0 0,-1 0 0 0 0,1-1 0 0 0,0-15-1194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16327 0 0,'-2'1'746'0'0,"-11"1"-462"0"0,0 1 1 0 0,1 1 0 0 0,-1 0-1 0 0,1 1 1 0 0,-23 12 0 0 0,-56 40 2158 0 0,76-47-1900 0 0,-39 27 230 0 0,3 1-1 0 0,-68 65 0 0 0,111-95-777 0 0,1-1-1 0 0,0 1 0 0 0,0 1 1 0 0,1 0-1 0 0,-7 11 0 0 0,12-18-27 0 0,0-1 1 0 0,0 1-1 0 0,0 0 0 0 0,1 0 0 0 0,-1-1 1 0 0,0 1-1 0 0,1 0 0 0 0,-1 0 0 0 0,1 0 1 0 0,0 0-1 0 0,0 0 0 0 0,0-1 0 0 0,0 1 1 0 0,0 0-1 0 0,0 0 0 0 0,0 0 0 0 0,1 0 1 0 0,-1 0-1 0 0,1 0 0 0 0,-1-1 0 0 0,1 1 1 0 0,-1 0-1 0 0,1 0 0 0 0,0-1 1 0 0,0 1-1 0 0,0 0 0 0 0,0-1 0 0 0,0 1 1 0 0,1-1-1 0 0,-1 0 0 0 0,0 1 0 0 0,1-1 1 0 0,-1 0-1 0 0,1 0 0 0 0,-1 1 0 0 0,1-1 1 0 0,2 1-1 0 0,47 25-887 0 0,41 26 385 0 0,-81-46 790 0 0,0 1 1 0 0,-1 1 0 0 0,0 0-1 0 0,0 0 1 0 0,15 20-1 0 0,-21-23-101 0 0,-1-1 0 0 0,0 1-1 0 0,0-1 1 0 0,-1 1-1 0 0,1 0 1 0 0,-1 0 0 0 0,0 0-1 0 0,-1 1 1 0 0,0-1-1 0 0,0 0 1 0 0,0 1 0 0 0,-1-1-1 0 0,0 0 1 0 0,0 1-1 0 0,0-1 1 0 0,-1 0-1 0 0,0 1 1 0 0,-3 10 0 0 0,2-10-141 0 0,0-1 0 0 0,-1 1 0 0 0,0 0 0 0 0,0-1 0 0 0,0 1 0 0 0,-1-1 1 0 0,0 0-1 0 0,0 0 0 0 0,-1 0 0 0 0,0-1 0 0 0,0 1 0 0 0,0-1 0 0 0,0-1 0 0 0,-1 1 1 0 0,0-1-1 0 0,-7 5 0 0 0,-1-3 35 0 0,1 0 1 0 0,-1 0 0 0 0,-1-2-1 0 0,1 0 1 0 0,0 0 0 0 0,-1-1-1 0 0,0-1 1 0 0,-27 0 0 0 0,22-2-41 0 0,0-1 0 0 0,1 0 1 0 0,-1-2-1 0 0,1-1 0 0 0,-1 0 0 0 0,-21-8 1 0 0,11-2 289 0 0,17 3-1683 0 0,12 9 795 0 0,1 1-1 0 0,-1 0 0 0 0,0 0 1 0 0,1 0-1 0 0,-1 0 1 0 0,1-1-1 0 0,-1 1 1 0 0,1 0-1 0 0,-1-1 1 0 0,1-1-1 0 0,0-11-7549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0,'0'0'852'0'0,"1"0"-560"0"0,1 1 108 0 0,-1-1 0 0 0,0 1-1 0 0,1 0 1 0 0,-1-1-1 0 0,0 1 1 0 0,0 0 0 0 0,0 0-1 0 0,0 0 1 0 0,0 0 0 0 0,0 0-1 0 0,0 0 1 0 0,0 0-1 0 0,0 0 1 0 0,0 1 0 0 0,0-1-1 0 0,-1 0 1 0 0,1 0 0 0 0,-1 1-1 0 0,1-1 1 0 0,-1 0-1 0 0,1 1 1 0 0,-1-1 0 0 0,0 1-1 0 0,1-1 1 0 0,-1 0 0 0 0,0 3-1 0 0,0 0-329 0 0,1 3 758 0 0,0 0 1 0 0,-1 0-1 0 0,1 0 0 0 0,-2 0 0 0 0,0 10 0 0 0,0-16-748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349 232 3679 0 0,'0'0'284'0'0,"0"2"-10"0"0,4 9 650 0 0,-4-8 305 0 0,4 11 2936 0 0,-4-12-3734 0 0,1 2-560 0 0,3 13 4051 0 0,-4-16-3829 0 0,1-1 0 0 0,-1 1 0 0 0,0 0 0 0 0,1-1 1 0 0,-1 1-1 0 0,0 0 0 0 0,1-1 0 0 0,-1 1 0 0 0,1-1 1 0 0,-1 1-1 0 0,1-1 0 0 0,0 1 0 0 0,-1-1 0 0 0,1 1 0 0 0,-1-1 1 0 0,1 1-1 0 0,0-1 0 0 0,-1 0 0 0 0,1 1 0 0 0,0-1 1 0 0,-1 0-1 0 0,1 0 0 0 0,1 1 0 0 0,1-1-13 0 0,1 0-1 0 0,-1-1 0 0 0,1 1 0 0 0,0-1 1 0 0,-1 1-1 0 0,1-1 0 0 0,-1 0 1 0 0,1-1-1 0 0,-1 1 0 0 0,0 0 1 0 0,1-1-1 0 0,-1 0 0 0 0,0 0 0 0 0,0 0 1 0 0,5-4-1 0 0,5-5 106 0 0,23-27 0 0 0,-30 32-128 0 0,26-33 79 0 0,48-75 0 0 0,-77 108-136 0 0,1 0 0 0 0,-2 0 0 0 0,4-8 0 0 0,-6 12 0 0 0,6-17-51 0 0,-6 15 24 0 0,-2-2-149 0 0,-11 2-64 0 0,8 4 205 0 0,0 0 0 0 0,1 1 1 0 0,-1 0-1 0 0,0 0 1 0 0,1 0-1 0 0,-1 0 1 0 0,1 0-1 0 0,-1 1 1 0 0,-7 4-1 0 0,-5 1-66 0 0,-35 14-65 0 0,0 3 0 0 0,-82 52 0 0 0,66-31 146 0 0,-78 69-1 0 0,137-106 41 0 0,1 0 0 0 0,1 0 0 0 0,-1 0 0 0 0,1 1 0 0 0,1 0 0 0 0,0 0 0 0 0,0 1 0 0 0,0-1 0 0 0,2 1-1 0 0,-5 12 1 0 0,7-17 11 0 0,0 0-1 0 0,1 0 0 0 0,0 0 0 0 0,0 0 1 0 0,1 0-1 0 0,-1 0 0 0 0,1 0 1 0 0,0 0-1 0 0,0 0 0 0 0,1 0 0 0 0,-1 0 1 0 0,1 0-1 0 0,0 0 0 0 0,1 0 0 0 0,-1-1 1 0 0,1 1-1 0 0,0 0 0 0 0,0-1 1 0 0,0 1-1 0 0,1-1 0 0 0,0 0 0 0 0,0 0 1 0 0,0 0-1 0 0,5 6 0 0 0,-3-6 1 0 0,-1-1-1 0 0,1 0 1 0 0,0 0-1 0 0,0 0 1 0 0,0 0-1 0 0,0-1 1 0 0,0 0-1 0 0,0 0 1 0 0,1 0-1 0 0,-1 0 1 0 0,1-1-1 0 0,0 0 1 0 0,-1 0-1 0 0,1-1 1 0 0,7 0-1 0 0,1 0 108 0 0,0-1-1 0 0,0 0 1 0 0,0-1 0 0 0,28-8-1 0 0,-12 0-18 0 0,-1-1 0 0 0,0-2-1 0 0,-1 0 1 0 0,35-24 0 0 0,-49 28-277 0 0,0-1 0 0 0,0-1 1 0 0,-1 0-1 0 0,0-1 1 0 0,-1 0-1 0 0,-1-1 0 0 0,0 0 1 0 0,0-1-1 0 0,12-22 1 0 0,-22 34 3 0 0,-3-1-4 0 0,2 3 156 0 0,0-1 1 0 0,0 1-1 0 0,0 0 0 0 0,0-1 0 0 0,0 1 1 0 0,0 0-1 0 0,0 0 0 0 0,0-1 0 0 0,0 1 1 0 0,0 0-1 0 0,0-1 0 0 0,0 1 0 0 0,0 0 1 0 0,-1 0-1 0 0,1-1 0 0 0,0 1 0 0 0,0 0 1 0 0,0 0-1 0 0,0-1 0 0 0,-1 1 0 0 0,1 0 1 0 0,0 0-1 0 0,0 0 0 0 0,0-1 0 0 0,-1 1 1 0 0,1 0-1 0 0,-2-1 1 0 0,0 1 1 0 0,-1-1-1 0 0,1 1 1 0 0,0 0-1 0 0,0-1 0 0 0,0 1 1 0 0,0 0-1 0 0,0 1 1 0 0,0-1-1 0 0,0 0 0 0 0,0 0 1 0 0,0 1-1 0 0,-1-1 1 0 0,1 1-1 0 0,0 0 0 0 0,-1 1 1 0 0,-2 0 0 0 0,2 0-1 0 0,-1 1 1 0 0,0-1 0 0 0,0 1 0 0 0,1 0 0 0 0,-1 1-1 0 0,-2 3 1 0 0,-4 5 1 0 0,0 2-1 0 0,1-1 0 0 0,-9 19 0 0 0,17-30 0 0 0,0 1 0 0 0,0-1 0 0 0,0 0 0 0 0,1 0 0 0 0,-1 0 0 0 0,0 1 0 0 0,1-1 0 0 0,-1 0 0 0 0,1 1 0 0 0,0-1 0 0 0,0 0 0 0 0,0 1 0 0 0,0-1 0 0 0,0 0 0 0 0,1 1 0 0 0,-1-1 0 0 0,1 0 0 0 0,-1 1 0 0 0,1-1 0 0 0,0 0 0 0 0,0 0 0 0 0,1 3 0 0 0,0-2 0 0 0,1 0 0 0 0,-1 0 0 0 0,1 0 0 0 0,-1 0 0 0 0,1-1 0 0 0,0 1 0 0 0,0-1 0 0 0,0 1 0 0 0,0-1 0 0 0,0 0 0 0 0,1 0 0 0 0,-1 0 0 0 0,6 1 0 0 0,0 1-630 0 0,1-1 1 0 0,0 0-1 0 0,0 0 0 0 0,0-1 0 0 0,15 1 1 0 0,-7-2-4769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3679 0 0,'0'1'284'0'0,"-14"17"-81"0"0,11-15 470 0 0,0 1 0 0 0,0-1 0 0 0,0 1 0 0 0,1 0 0 0 0,0-1 0 0 0,-4 9 0 0 0,4-6-1 0 0,0 0 1 0 0,1 1 0 0 0,0-1-1 0 0,0 0 1 0 0,0 1 0 0 0,0-1-1 0 0,1 1 1 0 0,1 10 0 0 0,1-9-439 0 0,-1-1 0 0 0,1 0 0 0 0,0 0 0 0 0,0 0 0 0 0,1 0 0 0 0,6 12 0 0 0,0-6-167 0 0,-1-1 0 0 0,2 0 1 0 0,-1 0-1 0 0,2-1 1 0 0,-1 0-1 0 0,25 18 1 0 0,64 39 262 0 0,-58-41-64 0 0,52 43 1 0 0,-82-60-176 0 0,0 0 1 0 0,-1 1-1 0 0,0 0 1 0 0,-1 1-1 0 0,0 0 1 0 0,-1 0-1 0 0,0 1 1 0 0,11 25-1 0 0,-15-27-33 0 0,-1 0 0 0 0,0 0 0 0 0,0 1 0 0 0,-1-1-1 0 0,-1 0 1 0 0,0 1 0 0 0,0-1 0 0 0,-2 20 0 0 0,-1-15-10 0 0,-1 1 0 0 0,0-1 1 0 0,-1-1-1 0 0,-1 1 0 0 0,-10 23 0 0 0,1-11 45 0 0,-1 0 0 0 0,-2-1 0 0 0,0-1 0 0 0,-2 0 0 0 0,-40 41 0 0 0,-76 53 299 0 0,65-61-317 0 0,-24 25-1243 0 0,93-83-1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1311 49 6935 0 0,'76'-23'9772'0'0,"-74"12"-7895"0"0,-2 10-1803 0 0,0 1 0 0 0,0-1 0 0 0,1 1 1 0 0,-1-1-1 0 0,0 0 0 0 0,0 1 0 0 0,0-1 0 0 0,-1 1 0 0 0,1-1 1 0 0,0 1-1 0 0,0-1 0 0 0,0 1 0 0 0,0-1 0 0 0,0 1 0 0 0,-1-1 0 0 0,1 1 1 0 0,0-1-1 0 0,0 1 0 0 0,-1-1 0 0 0,1 1 0 0 0,0 0 0 0 0,-1-1 1 0 0,1 1-1 0 0,-1-1 0 0 0,-4 0-60 0 0,0 1-1 0 0,-1-1 1 0 0,1 1 0 0 0,0 0 0 0 0,-1 0 0 0 0,1 1-1 0 0,0 0 1 0 0,-1 0 0 0 0,-6 2 0 0 0,-51 20 95 0 0,44-16-99 0 0,-126 52-144 0 0,-195 70-738 0 0,263-104 676 0 0,0-4 1 0 0,-121 17 0 0 0,163-34 211 0 0,-101 10-45 0 0,114-13 89 0 0,0-1 0 0 0,0-1 1 0 0,0-1-1 0 0,-24-6 0 0 0,43 8-45 0 0,0-1 1 0 0,-1-1-1 0 0,1 1 0 0 0,0 0 0 0 0,1-1 1 0 0,-6-2-1 0 0,8 3-13 0 0,-1 1 0 0 0,1-1 1 0 0,0 0-1 0 0,-1 1 0 0 0,1-1 0 0 0,0 1 1 0 0,0-1-1 0 0,0 0 0 0 0,-1 1 0 0 0,1-1 1 0 0,0 0-1 0 0,0 1 0 0 0,0-1 0 0 0,0 0 1 0 0,0 1-1 0 0,0-1 0 0 0,0 0 0 0 0,0 1 1 0 0,1-1-1 0 0,-1 0 0 0 0,0 0 0 0 0,1-1 2 0 0,0-2-4 0 0,0 0 1 0 0,0 0-1 0 0,1 0 0 0 0,-1 0 0 0 0,1 0 1 0 0,0 0-1 0 0,1 0 0 0 0,-1 1 0 0 0,1-1 1 0 0,-1 1-1 0 0,1 0 0 0 0,0 0 0 0 0,0 0 1 0 0,0 0-1 0 0,1 0 0 0 0,-1 0 0 0 0,1 1 1 0 0,6-4-1 0 0,1 0-10 0 0,0 1 1 0 0,0 0-1 0 0,0 0 0 0 0,1 1 1 0 0,17-4-1 0 0,-20 7 1 0 0,-1-1 0 0 0,1 1 0 0 0,0 0 0 0 0,0 1 0 0 0,-1 0 0 0 0,1 1 0 0 0,0 0 0 0 0,8 1 0 0 0,-14-1 2 0 0,1 0 0 0 0,-1 0 1 0 0,0 1-1 0 0,0-1 0 0 0,1 0 1 0 0,-1 1-1 0 0,0 0 0 0 0,-1 0 1 0 0,1 0-1 0 0,0 0 0 0 0,0 0 1 0 0,-1 1-1 0 0,0-1 0 0 0,1 1 1 0 0,-1-1-1 0 0,0 1 0 0 0,0 0 1 0 0,0 0-1 0 0,-1 0 0 0 0,1 0 1 0 0,-1 0-1 0 0,3 7 0 0 0,-1 2-5 0 0,-1 1 0 0 0,0 0 0 0 0,-1 0 0 0 0,0 0 0 0 0,-1 0 0 0 0,-1 0 0 0 0,0 0 0 0 0,0 0 0 0 0,-1 0 0 0 0,-7 20 0 0 0,-5 11 11 0 0,-31 68 1 0 0,-114 202 557 0 0,123-252-485 0 0,-59 89-632 0 0,94-150 287 0 0,-3 6 367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14799 0 0,'0'0'1343'0'0,"1"3"-1104"0"0,-1 0-158 0 0,1 1 0 0 0,0-1-1 0 0,0 0 1 0 0,0 0 0 0 0,0 0 0 0 0,1 0 0 0 0,-1 0 0 0 0,1-1 0 0 0,0 1 0 0 0,0 0 0 0 0,0-1 0 0 0,0 1 0 0 0,0-1 0 0 0,0 0 0 0 0,1 0 0 0 0,-1 0 0 0 0,1 0 0 0 0,-1 0 0 0 0,1 0 0 0 0,0 0 0 0 0,0-1 0 0 0,0 0 0 0 0,0 1 0 0 0,0-1 0 0 0,0 0 0 0 0,0-1 0 0 0,0 1 0 0 0,6 0 0 0 0,8 0 321 0 0,1-1 1 0 0,0-1 0 0 0,-1 0 0 0 0,1-1 0 0 0,20-6 0 0 0,-7 2 42 0 0,128-26 398 0 0,-54 5-4555 0 0,-80 19-3163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46 8751 0 0,'1'-1'674'0'0,"1"0"-548"0"0,10-12 300 0 0,-11 13-106 0 0,-1-1 1 0 0,1 1-1 0 0,-1-1 1 0 0,1 0-1 0 0,-1 1 1 0 0,1-1-1 0 0,-1 0 1 0 0,0 1-1 0 0,0-1 1 0 0,1 0-1 0 0,-1 1 1 0 0,0-1-1 0 0,0 0 1 0 0,0 0-1 0 0,0 1 1 0 0,0-1 0 0 0,0 0-1 0 0,0 0 1 0 0,0 1-1 0 0,0-2 1 0 0,0 1-187 0 0,-1 1 1 0 0,1-1 0 0 0,0 0 0 0 0,-1 1 0 0 0,1-1 0 0 0,-1 0-1 0 0,1 1 1 0 0,-1-1 0 0 0,1 1 0 0 0,-1-1 0 0 0,1 1 0 0 0,-1-1-1 0 0,1 1 1 0 0,-1-1 0 0 0,0 1 0 0 0,0-1 0 0 0,-2 0-50 0 0,1 0 1 0 0,0 1 0 0 0,0-1 0 0 0,-1 0 0 0 0,1 1-1 0 0,-1-1 1 0 0,1 1 0 0 0,0 0 0 0 0,-1 0-1 0 0,-4 0 1 0 0,-8 3 57 0 0,0 1-1 0 0,1 0 0 0 0,0 1 1 0 0,0 1-1 0 0,0 0 1 0 0,-19 12-1 0 0,-73 56-23 0 0,75-50-63 0 0,-76 62 71 0 0,88-69-60 0 0,1 2 0 0 0,1-1 1 0 0,-21 30-1 0 0,37-46-69 0 0,-1 1 1 0 0,1-1-1 0 0,-1 1 0 0 0,1 0 1 0 0,0 0-1 0 0,0 0 0 0 0,0-1 0 0 0,0 1 1 0 0,1 0-1 0 0,-1 0 0 0 0,1 0 0 0 0,-1 0 1 0 0,1 0-1 0 0,0 0 0 0 0,0 0 1 0 0,1 4-1 0 0,0-6-11 0 0,-1 0 1 0 0,0-1 0 0 0,1 1-1 0 0,-1-1 1 0 0,1 1-1 0 0,-1-1 1 0 0,0 1 0 0 0,1-1-1 0 0,-1 1 1 0 0,1-1-1 0 0,0 1 1 0 0,-1-1 0 0 0,1 0-1 0 0,-1 1 1 0 0,1-1 0 0 0,0 0-1 0 0,-1 1 1 0 0,1-1-1 0 0,-1 0 1 0 0,2 0 0 0 0,12 3-77 0 0,-5-2 77 0 0,0-1 1 0 0,-1 0 0 0 0,1-1 0 0 0,0 0 0 0 0,-1 0 0 0 0,1-1 0 0 0,-1 0-1 0 0,0-1 1 0 0,1 1 0 0 0,-1-1 0 0 0,11-7 0 0 0,6-4-3 0 0,0-2 1 0 0,23-19 0 0 0,-43 31 13 0 0,6-4-1 0 0,-2 0-1 0 0,14-16 0 0 0,-19 20 35 0 0,0 0-1 0 0,-1-1 1 0 0,0 0-1 0 0,1 1 1 0 0,-2-1 0 0 0,1 0-1 0 0,-1 0 1 0 0,3-7 1103 0 0,-12 23-752 0 0,0 0-271 0 0,0 1-1 0 0,1 0 1 0 0,-7 19-1 0 0,12-27-117 0 0,0-1-1 0 0,0 1 0 0 0,0 0 0 0 0,0 0 1 0 0,1 0-1 0 0,-1 0 0 0 0,1 0 0 0 0,0 0 0 0 0,0 0 1 0 0,1 0-1 0 0,-1 0 0 0 0,1-1 0 0 0,0 1 1 0 0,0 0-1 0 0,0 0 0 0 0,3 5 0 0 0,-3-7-75 0 0,0 0-1 0 0,1-1 0 0 0,-1 1 1 0 0,1 0-1 0 0,-1-1 0 0 0,1 0 1 0 0,0 1-1 0 0,-1-1 1 0 0,1 0-1 0 0,0 0 0 0 0,0 0 1 0 0,0 0-1 0 0,0 0 0 0 0,0 0 1 0 0,0-1-1 0 0,0 1 1 0 0,0-1-1 0 0,0 1 0 0 0,0-1 1 0 0,1 0-1 0 0,-1 0 1 0 0,0 0-1 0 0,0 0 0 0 0,0 0 1 0 0,0-1-1 0 0,3 0 0 0 0,7-1-605 0 0,0 0-1 0 0,0-2 0 0 0,15-5 1 0 0,-19 6 545 0 0,38-14-1426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7367 0 0,'0'0'568'0'0,"0"2"-373"0"0,7 49 7718 0 0,-7 0-4393 0 0,0-39-3265 0 0,-2-1-1 0 0,1 0 1 0 0,-2-1-1 0 0,1 1 1 0 0,-1 0-1 0 0,-1-1 1 0 0,-7 16-1 0 0,1-8-205 0 0,-1 0-1 0 0,-23 27 1 0 0,15-20-527 0 0,8-6-1547 0 0,10-18 830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67 156 4143 0 0,'-1'2'191'0'0,"-20"59"724"0"0,1-22 8305 0 0,20-39-9181 0 0,0 0 1 0 0,0 0 0 0 0,0 1 0 0 0,0-1-1 0 0,0 0 1 0 0,0 0 0 0 0,0 0 0 0 0,0 1-1 0 0,0-1 1 0 0,0 0 0 0 0,0 0-1 0 0,0 0 1 0 0,0 1 0 0 0,-1-1 0 0 0,1 0-1 0 0,0 0 1 0 0,0 0 0 0 0,0 0 0 0 0,0 0-1 0 0,0 1 1 0 0,-1-1 0 0 0,1 0 0 0 0,0 0-1 0 0,0 0 1 0 0,0 0 0 0 0,0 0-1 0 0,-1 0 1 0 0,1 0 0 0 0,0 0 0 0 0,0 0-1 0 0,0 0 1 0 0,-1 0 0 0 0,1 0 0 0 0,0 1-1 0 0,0-1 1 0 0,-1 0 0 0 0,1-1 0 0 0,0 1-1 0 0,0 0 1 0 0,0 0 0 0 0,-1 0 0 0 0,1 0-1 0 0,0 0 1 0 0,0 0 0 0 0,0 0-1 0 0,0 0 1 0 0,-1 0 0 0 0,1 0 0 0 0,0 0-1 0 0,0 0 1 0 0,0-1 0 0 0,0 1 0 0 0,-1 0-1 0 0,1 0 1 0 0,0 0 0 0 0,0 0 0 0 0,0-1-1 0 0,0 1 1 0 0,0 0 0 0 0,0 0 0 0 0,-1 0-1 0 0,-9-11 539 0 0,9 8-570 0 0,0 0 0 0 0,0-1 1 0 0,0 1-1 0 0,0 0 0 0 0,1 0 0 0 0,-1-1 1 0 0,1 1-1 0 0,0 0 0 0 0,0-1 0 0 0,1 1 1 0 0,-1 0-1 0 0,2-6 0 0 0,-1 3 16 0 0,1 0 0 0 0,1-1 0 0 0,-1 1 0 0 0,1 0 0 0 0,7-10 1 0 0,1 0 20 0 0,1 1 0 0 0,1 0 1 0 0,19-16-1 0 0,-23 22 114 0 0,0 1 0 0 0,1 1-1 0 0,0-1 1 0 0,0 2 0 0 0,1-1-1 0 0,-1 1 1 0 0,2 1 0 0 0,-1 0 0 0 0,19-5-1 0 0,-24 8-76 0 0,0 1-1 0 0,0 0 1 0 0,0 0-1 0 0,0 1 1 0 0,0 0 0 0 0,1 0-1 0 0,-1 0 1 0 0,0 1-1 0 0,0 0 1 0 0,0 0-1 0 0,0 0 1 0 0,0 1 0 0 0,0 0-1 0 0,0 0 1 0 0,-1 1-1 0 0,1-1 1 0 0,-1 1-1 0 0,1 1 1 0 0,-1-1 0 0 0,9 8-1 0 0,-11-8-49 0 0,1 0-1 0 0,-1 1 1 0 0,0-1-1 0 0,-1 1 0 0 0,1 0 1 0 0,-1 0-1 0 0,1 0 1 0 0,-1 0-1 0 0,0 0 1 0 0,0 0-1 0 0,-1 0 1 0 0,0 1-1 0 0,1-1 0 0 0,-1 1 1 0 0,-1-1-1 0 0,1 1 1 0 0,0 8-1 0 0,-2 2-213 0 0,0 0 1 0 0,-1-1-1 0 0,-1 1 0 0 0,-4 16 1 0 0,6-27-261 0 0,-1 7 200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80 925 2303 0 0,'1'1'102'0'0,"0"0"-146"0"0,15 18 16934 0 0,-27-16-16002 0 0,-4 1-444 0 0,12-5-413 0 0,-1 0-1 0 0,1 0 1 0 0,0 0-1 0 0,0 0 0 0 0,0 0 1 0 0,0 0-1 0 0,0-1 1 0 0,1 0-1 0 0,-1 1 1 0 0,0-1-1 0 0,1 0 1 0 0,-1 0-1 0 0,1-1 0 0 0,0 1 1 0 0,-1 0-1 0 0,1-1 1 0 0,0 1-1 0 0,0-1 1 0 0,-1-3-1 0 0,0 1-33 0 0,1 1 0 0 0,0-1 1 0 0,0 1-1 0 0,0-1 0 0 0,0 1 0 0 0,1-1 0 0 0,0 0 0 0 0,0 0 0 0 0,0 0 1 0 0,1 0-1 0 0,0-9 0 0 0,1 4-40 0 0,1 0 0 0 0,0 1 1 0 0,1 0-1 0 0,0-1 0 0 0,1 1 0 0 0,0 0 0 0 0,0 0 1 0 0,1 1-1 0 0,0-1 0 0 0,1 1 0 0 0,0 0 1 0 0,10-11-1 0 0,0 3-88 0 0,0 1-1 0 0,1 0 1 0 0,1 1 0 0 0,26-16 0 0 0,-37 26 117 0 0,0 0-1 0 0,0 1 1 0 0,1 0 0 0 0,-1 0 0 0 0,1 1-1 0 0,-1 0 1 0 0,1 0 0 0 0,0 1 0 0 0,0 0-1 0 0,0 0 1 0 0,0 1 0 0 0,0 0 0 0 0,0 0-1 0 0,12 3 1 0 0,-10-1 70 0 0,-1 0-1 0 0,1 1 1 0 0,-1 0-1 0 0,1 0 1 0 0,-1 1 0 0 0,0 0-1 0 0,0 1 1 0 0,-1 0-1 0 0,0 0 1 0 0,1 1 0 0 0,9 10-1 0 0,-14-12-9 0 0,0 0 0 0 0,0 0-1 0 0,0 1 1 0 0,-1-1 0 0 0,0 1-1 0 0,0 0 1 0 0,0 0 0 0 0,0 0 0 0 0,-1 0-1 0 0,0 1 1 0 0,0-1 0 0 0,2 8-1 0 0,-4-9-28 0 0,1-1-1 0 0,-1 1 0 0 0,0 0 0 0 0,0 0 1 0 0,0-1-1 0 0,0 1 0 0 0,-1 0 1 0 0,0-1-1 0 0,1 1 0 0 0,-1-1 0 0 0,0 1 1 0 0,-1-1-1 0 0,1 1 0 0 0,-1-1 1 0 0,1 0-1 0 0,-1 1 0 0 0,0-1 0 0 0,0 0 1 0 0,-1 0-1 0 0,-2 3 0 0 0,-9 6-29 0 0,0 0-1 0 0,-1-1 0 0 0,-1-1 1 0 0,0 0-1 0 0,-29 13 1 0 0,23-12-114 0 0,-2 1-267 0 0,0-2 0 0 0,-32 10 0 0 0,42-16-30 0 0,0 0-1 0 0,0-1 1 0 0,-1-1 0 0 0,1 0 0 0 0,-25-1-1 0 0,24-3-1077 0 0,3-2-348 0 0</inkml:trace>
  <inkml:trace contextRef="#ctx0" brushRef="#br0" timeOffset="1">909 1 12463 0 0,'0'0'572'0'0,"-2"1"-10"0"0,-20 15-227 0 0,0 1 1 0 0,1 1 0 0 0,1 0-1 0 0,-22 28 1 0 0,21-24 66 0 0,-22 26 645 0 0,2 2 0 0 0,-34 56 0 0 0,-55 118 222 0 0,76-107-1154 0 0,50-105-189 0 0,-1 1 0 0 0,2 0 1 0 0,0 0-1 0 0,0 0 0 0 0,1 0 1 0 0,1 0-1 0 0,0 23 1 0 0,2-31-178 0 0,-1 0 0 0 0,1 0 0 0 0,0 0 0 0 0,1 0 1 0 0,-1 0-1 0 0,1 0 0 0 0,0 0 0 0 0,0 0 0 0 0,1-1 1 0 0,4 8-1 0 0,1-3-1100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66 4143 0 0,'31'-18'142'0'0,"-21"12"750"0"0,0 0 0 0 0,0 1 0 0 0,0 0 0 0 0,0 1 0 0 0,1 0 0 0 0,15-4 0 0 0,-15 6 405 0 0,1-1-21 0 0,24-1 1 0 0,-34 3-1173 0 0,0 1 0 0 0,0 0 0 0 0,0 0 1 0 0,0 0-1 0 0,0 1 0 0 0,0-1 0 0 0,0 0 1 0 0,0 1-1 0 0,0-1 0 0 0,0 1 0 0 0,0-1 0 0 0,0 1 1 0 0,-1 0-1 0 0,1 0 0 0 0,0 0 0 0 0,0 0 1 0 0,-1 0-1 0 0,1 1 0 0 0,1 0 0 0 0,-2 0-21 0 0,0 0 0 0 0,0 0 0 0 0,0 0 0 0 0,0 0-1 0 0,-1 0 1 0 0,1 1 0 0 0,0-1 0 0 0,-1 0 0 0 0,0 0-1 0 0,0 0 1 0 0,1 0 0 0 0,-1 1 0 0 0,-1-1 0 0 0,1 0 0 0 0,0 0-1 0 0,0 0 1 0 0,-2 4 0 0 0,-1 6 122 0 0,0-1 1 0 0,-7 12-1 0 0,7-15-72 0 0,-165 327 2636 0 0,106-222-2135 0 0,-194 350 252 0 0,250-451-1231 0 0,-2-1-1 0 0,1 0 0 0 0,-1-1 0 0 0,-18 18 0 0 0,18-23-964 0 0,0-2-60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0,'1'2'2747'0'0,"1"1"-2150"0"0,0 0 0 0 0,0 0 1 0 0,0 0-1 0 0,0 0 0 0 0,1 0 0 0 0,-1 0 1 0 0,1-1-1 0 0,0 1 0 0 0,4 2 1 0 0,-1-1-244 0 0,0-1 0 0 0,0 1 0 0 0,0-1 0 0 0,10 3 0 0 0,0-1-123 0 0,1-1 0 0 0,0 0 1 0 0,21 1-1 0 0,43 0 1285 0 0,138-8 1 0 0,-170-1-1471 0 0,80-18 0 0 0,-55 3-6672 0 0,-33 6-744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13359 0 0,'0'0'612'0'0,"-1"2"-14"0"0,-70 287 5996 0 0,56-218-6343 0 0,-3 27 320 0 0,-11 47-56 0 0,22-120-472 0 0,-1-1 1 0 0,-1 0-1 0 0,-21 41 1 0 0,9-28 258 0 0,-45 60 1 0 0,49-77-383 0 0,-1 0 1 0 0,0-1 0 0 0,-42 33 0 0 0,59-51 132 0 0,5-11 11 0 0,2-5-165 0 0,1 1 0 0 0,0 1 0 0 0,1-1-1 0 0,16-19 1 0 0,45-44-497 0 0,-41 51 475 0 0,1 2-1 0 0,1 0 1 0 0,1 2-1 0 0,38-20 1 0 0,-57 36 202 0 0,1 0 1 0 0,16-6-1 0 0,-24 10-35 0 0,0 1 0 0 0,-1-1-1 0 0,1 1 1 0 0,0 1 0 0 0,0-1 0 0 0,0 1 0 0 0,0 0-1 0 0,0 0 1 0 0,-1 0 0 0 0,7 1 0 0 0,-10 0-26 0 0,1-1 1 0 0,0 1-1 0 0,-1-1 0 0 0,1 1 1 0 0,-1 0-1 0 0,1-1 1 0 0,-1 1-1 0 0,1 0 0 0 0,-1 0 1 0 0,1 0-1 0 0,-1 0 1 0 0,0 0-1 0 0,0 1 0 0 0,1-1 1 0 0,-1 0-1 0 0,0 1 1 0 0,1 2-1 0 0,0-1 8 0 0,-1 0 1 0 0,0 0-1 0 0,0 0 0 0 0,0 0 0 0 0,0 1 1 0 0,0-1-1 0 0,-1 0 0 0 0,1 6 1 0 0,-1 5 66 0 0,-1-1 1 0 0,-1 0 0 0 0,-4 21 0 0 0,5-32-76 0 0,-19 71 252 0 0,12-44-101 0 0,-9 43 0 0 0,16-62-286 0 0,1-8-490 0 0,10 0-6993 0 0,1-3 988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3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112 182 10135 0 0,'12'-7'464'0'0,"-9"6"-9"0"0,8 3 1264 0 0,19 5 5237 0 0,-23-6-6607 0 0,1-1 0 0 0,-1 1-1 0 0,0-2 1 0 0,1 1 0 0 0,-1-1 0 0 0,0 0-1 0 0,14-4 1 0 0,-4 0 126 0 0,-6 3-355 0 0,0-1 0 0 0,0-1 0 0 0,-1 0 0 0 0,1 0 0 0 0,16-10 0 0 0,-16 6-146 0 0,-2 3-131 0 0,0-2 1 0 0,-1 1-1 0 0,0-1 0 0 0,8-8 1 0 0,-14 13 102 0 0,0 0 0 0 0,0-1 0 0 0,-1 1 0 0 0,1-1 0 0 0,-1 0 0 0 0,1 1 0 0 0,-1-1 0 0 0,0 0 0 0 0,0 0 0 0 0,0 0 0 0 0,0 0 0 0 0,-1 0 0 0 0,1 0 0 0 0,-1 0 0 0 0,1 0 0 0 0,-1 0 0 0 0,0 0 0 0 0,-1-5 0 0 0,0 6 23 0 0,1 0 1 0 0,-1 0-1 0 0,1 1 0 0 0,-1-1 1 0 0,0 0-1 0 0,1 1 1 0 0,-1-1-1 0 0,0 1 0 0 0,0-1 1 0 0,0 1-1 0 0,0-1 0 0 0,-1 1 1 0 0,1 0-1 0 0,0 0 0 0 0,-1-1 1 0 0,1 1-1 0 0,0 0 0 0 0,-1 0 1 0 0,0 0-1 0 0,1 0 0 0 0,-1 1 1 0 0,1-1-1 0 0,-1 0 0 0 0,0 1 1 0 0,1-1-1 0 0,-1 1 0 0 0,0 0 1 0 0,0-1-1 0 0,0 1 0 0 0,1 0 1 0 0,-1 0-1 0 0,0 0 0 0 0,0 0 1 0 0,0 0-1 0 0,1 1 0 0 0,-4 0 1 0 0,-11 4 26 0 0,0 1 1 0 0,0 0 0 0 0,1 1 0 0 0,0 0 0 0 0,0 2 0 0 0,1 0 0 0 0,0 0 0 0 0,1 1 0 0 0,-22 22 0 0 0,9-6 425 0 0,2 1 1 0 0,1 2-1 0 0,-28 45 0 0 0,38-54-145 0 0,1 0 0 0 0,1 2 0 0 0,-11 28 0 0 0,20-43-231 0 0,-1 0 1 0 0,1 0-1 0 0,0 0 1 0 0,1 0-1 0 0,0 0 0 0 0,0 1 1 0 0,1-1-1 0 0,0 0 1 0 0,0 1-1 0 0,0-1 0 0 0,1 0 1 0 0,0 1-1 0 0,1-1 1 0 0,3 13-1 0 0,-3-17-68 0 0,-1-1 0 0 0,0 0-1 0 0,1 1 1 0 0,-1-1 0 0 0,1 0-1 0 0,-1 1 1 0 0,1-1 0 0 0,0 0 0 0 0,0 0-1 0 0,0-1 1 0 0,0 1 0 0 0,1 0-1 0 0,-1-1 1 0 0,4 2 0 0 0,-2-1 108 0 0,0 0 0 0 0,0-1 0 0 0,1 1 0 0 0,-1-1 0 0 0,1 0 0 0 0,-1 0 0 0 0,1-1 0 0 0,4 1 0 0 0,1-2-477 0 0,0 1 0 0 0,19-4-1 0 0,14-7-5787 0 0,-12 0-1260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54 6447 0 0,'60'-38'1594'0'0,"-35"22"6980"0"0,-26 22-8401 0 0,0 0-1 0 0,0-1 0 0 0,-1 1 0 0 0,0-1 1 0 0,0 0-1 0 0,0 1 0 0 0,-1-1 0 0 0,0 0 1 0 0,0 0-1 0 0,-4 4 0 0 0,0 2 129 0 0,-240 383 3822 0 0,169-272-3675 0 0,-2-5-240 0 0,22-33-903 0 0,57-82 335 0 0,6-15-2993 0 0,26-53-1095 0 0,-16 37 2809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5063 0 0,'0'0'9995'0'0,"1"-16"-7498"0"0,2 6-2116 0 0,0 1 0 0 0,1 0-1 0 0,0 0 1 0 0,0 0 0 0 0,1 0 0 0 0,1 1-1 0 0,9-13 1 0 0,50-52 536 0 0,-61 69-866 0 0,145-129 459 0 0,-98 89-526 0 0,-24 22 9 0 0,57-37 0 0 0,-70 51 39 0 0,1 0-1 0 0,0 1 1 0 0,1 0 0 0 0,-1 1 0 0 0,1 1-1 0 0,19-4 1 0 0,-30 8 1 0 0,1 0 0 0 0,-1 1 0 0 0,0-1 0 0 0,0 1 0 0 0,0 0 0 0 0,1 1 0 0 0,-1-1 0 0 0,0 1 0 0 0,0 0 0 0 0,0 0 0 0 0,10 4 0 0 0,-12-3-6 0 0,0 0-1 0 0,1 0 0 0 0,-1 0 1 0 0,-1 0-1 0 0,1 0 0 0 0,0 1 1 0 0,0-1-1 0 0,-1 1 1 0 0,0 0-1 0 0,1 0 0 0 0,-1 0 1 0 0,0 0-1 0 0,0 0 0 0 0,-1 0 1 0 0,1 1-1 0 0,-1-1 0 0 0,2 6 1 0 0,2 7 32 0 0,-2 1 0 0 0,0 0 0 0 0,0 0 0 0 0,-2 0 1 0 0,0 0-1 0 0,-3 31 0 0 0,-2-10 13 0 0,-2-1-1 0 0,-11 37 1 0 0,13-56-47 0 0,-2 1 0 0 0,0-1-1 0 0,-1-1 1 0 0,0 1 0 0 0,-2-1-1 0 0,0-1 1 0 0,-1 0 0 0 0,0 0 0 0 0,-2 0-1 0 0,0-2 1 0 0,0 1 0 0 0,-27 22-1 0 0,16-20-48 0 0,-1-2 0 0 0,-1 0 0 0 0,-1-1 0 0 0,0-2 0 0 0,-1 0 0 0 0,0-2 0 0 0,-1-1 0 0 0,1-1-1 0 0,-2-2 1 0 0,1 0 0 0 0,-55 2 0 0 0,83-8 8 0 0,-3 0-265 0 0,-1 1-1 0 0,1-1 1 0 0,0-1-1 0 0,0 1 1 0 0,0 0-1 0 0,-5-2 0 0 0,0-2-903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5983 0 0,'2'0'10288'0'0,"8"2"-6774"0"0,53-24 921 0 0,30-23-2605 0 0,18-6-1857 0 0,-41 20-904 0 0,-48 20-1738 0 0,0-1-3288 0 0,-6 2-1150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92 5983 0 0,'14'-21'1863'0'0,"20"-25"0"0"0,-15 22 10134 0 0,-18 34-11145 0 0,-1-3-687 0 0,0 1-1 0 0,0 0 1 0 0,-1 0 0 0 0,0 0 0 0 0,-5 14 0 0 0,-15 38 227 0 0,16-47-281 0 0,-244 540 680 0 0,109-257-537 0 0,34-65-2742 0 0,96-213-1034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7367 0 0,'0'0'2200'0'0,"0"2"-616"0"0,-5 44 2433 0 0,1 79 0 0 0,14 49-2121 0 0,-6-125-1752 0 0,6 53 45 0 0,-10-100-124 0 0,0 4 1335 0 0,1-16-1342 0 0,0-1-1 0 0,0 1 1 0 0,1-1-1 0 0,1 1 1 0 0,-1 0-1 0 0,2 0 1 0 0,7-17 0 0 0,41-67 71 0 0,-27 53-74 0 0,-2 2-93 0 0,1 2-1 0 0,3 1 0 0 0,0 0 1 0 0,2 3-1 0 0,2 0 0 0 0,1 2 1 0 0,2 1-1 0 0,50-35 0 0 0,-48 46-2349 0 0,-20 13-3782 0 0,-6 2-145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43 7367 0 0,'0'0'334'0'0,"5"-8"119"0"0,-4 7-306 0 0,-1 1-65 0 0,1-1 0 0 0,-1 1 0 0 0,1-1 1 0 0,-1 1-1 0 0,0 0 0 0 0,0-1 0 0 0,1 1 0 0 0,-1-1 1 0 0,0 1-1 0 0,0-1 0 0 0,1 1 0 0 0,-1-1 0 0 0,0 1 0 0 0,0-1 1 0 0,0 1-1 0 0,0-1 0 0 0,0 1 0 0 0,0-1 0 0 0,0 1 0 0 0,0-1 1 0 0,0 1-1 0 0,0-1 0 0 0,0 1 0 0 0,0-2 0 0 0,0 2 210 0 0,0-1-1 0 0,0 0 0 0 0,0 0 0 0 0,0 0 0 0 0,0 1 0 0 0,0-1 0 0 0,0 0 1 0 0,0 0-1 0 0,-1 1 0 0 0,1-1 0 0 0,0 0 0 0 0,-1 0 0 0 0,1 1 1 0 0,0-1-1 0 0,-1 0 0 0 0,1 0 0 0 0,-1 1 0 0 0,1-1 0 0 0,-1 1 1 0 0,1-1-1 0 0,-1 0 0 0 0,1 1 0 0 0,-1-1 0 0 0,0 1 0 0 0,1 0 1 0 0,-1-1-1 0 0,-1 0 0 0 0,1 1-163 0 0,-1-1 1 0 0,0 1-1 0 0,0 0 1 0 0,0 0-1 0 0,0-1 1 0 0,1 1-1 0 0,-1 0 1 0 0,0 1-1 0 0,0-1 1 0 0,0 0-1 0 0,-2 1 1 0 0,-4 1-246 0 0,0 1-1 0 0,1 0 1 0 0,-1 0 0 0 0,-10 6-1 0 0,-12 10 163 0 0,0 1-1 0 0,2 2 0 0 0,-51 47 1 0 0,59-48 69 0 0,4-6 35 0 0,2-1-1 0 0,0 2 1 0 0,1 0 0 0 0,0 1-1 0 0,-18 32 1 0 0,30-47-107 0 0,1 0-1 0 0,-1 0 0 0 0,0 0 1 0 0,0 0-1 0 0,1 0 1 0 0,-1 1-1 0 0,1-1 1 0 0,0 0-1 0 0,0 0 0 0 0,0 0 1 0 0,0 0-1 0 0,0 1 1 0 0,0-1-1 0 0,0 0 0 0 0,1 3 1 0 0,0-4-13 0 0,-1 1 0 0 0,1-1-1 0 0,0 0 1 0 0,-1 0 0 0 0,1 0 0 0 0,0-1 0 0 0,-1 1 0 0 0,1 0-1 0 0,0 0 1 0 0,0 0 0 0 0,0-1 0 0 0,0 1 0 0 0,0 0 0 0 0,0-1-1 0 0,0 1 1 0 0,0 0 0 0 0,0-1 0 0 0,0 0 0 0 0,0 1 0 0 0,0-1 0 0 0,1 0-1 0 0,-1 1 1 0 0,0-1 0 0 0,0 0 0 0 0,0 0 0 0 0,0 0 0 0 0,1 0-1 0 0,-1 0 1 0 0,2-1 0 0 0,8 0 93 0 0,1-1 1 0 0,-1 0-1 0 0,0-1 0 0 0,0 0 1 0 0,18-8-1 0 0,-8 2-174 0 0,35-24-1 0 0,-27 19-324 0 0,-28 13 269 0 0,-1 3-358 0 0,0-1 403 0 0,-1 0 1 0 0,1 0-1 0 0,0 0 1 0 0,0 1-1 0 0,0-1 1 0 0,0 0-1 0 0,0 0 1 0 0,0 0-1 0 0,1 1 1 0 0,-1-1 0 0 0,0 0-1 0 0,0 0 1 0 0,1 0-1 0 0,-1 0 1 0 0,1 0-1 0 0,-1 1 1 0 0,1-1-1 0 0,0 0 1 0 0,-1 0 0 0 0,1 0-1 0 0,0 0 1 0 0,-1-1-1 0 0,1 1 1 0 0,0 0-1 0 0,0 0 1 0 0,2 1-1 0 0,-1 0-525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16039 0 0,'0'0'1452'0'0,"-2"2"-1196"0"0,-15 16 305 0 0,2 0 0 0 0,0 1 0 0 0,-12 21-1 0 0,-35 68 824 0 0,30-49-803 0 0,-43 70 347 0 0,-65 118 131 0 0,102-171-1086 0 0,-39 108 0 0 0,71-167-273 0 0,-22 69-163 0 0,24-71-1072 0 0,1 0 0 0 0,0 0 0 0 0,0 28 0 0 0,3-35-83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12895 0 0,'0'0'1172'0'0,"1"2"-854"0"0,0 1-128 0 0,0 1 1 0 0,0-1-1 0 0,0 1 1 0 0,-1-1-1 0 0,1 1 1 0 0,-1-1-1 0 0,0 1 1 0 0,0-1-1 0 0,0 1 1 0 0,-1 0-1 0 0,1-1 1 0 0,-1 1-1 0 0,-1 3 1 0 0,-3 8 817 0 0,-11 25 0 0 0,6-16-253 0 0,9-23-721 0 0,-30 87 1808 0 0,27-75-1678 0 0,1 1 0 0 0,0 0 0 0 0,1 0 0 0 0,-1 21 0 0 0,3-33-152 0 0,0 0 0 0 0,0 0 0 0 0,0 0 0 0 0,1 0 0 0 0,-1 0-1 0 0,0 0 1 0 0,1-1 0 0 0,-1 1 0 0 0,1 0 0 0 0,0 0 0 0 0,-1 0 0 0 0,1-1 0 0 0,0 1-1 0 0,0 0 1 0 0,0-1 0 0 0,0 1 0 0 0,0-1 0 0 0,1 1 0 0 0,-1-1 0 0 0,0 0 0 0 0,1 0-1 0 0,1 2 1 0 0,-1-2 25 0 0,0 0 0 0 0,0 0 0 0 0,0-1 0 0 0,1 1 0 0 0,-1 0 0 0 0,0-1 0 0 0,0 0 0 0 0,0 1 0 0 0,1-1 0 0 0,-1 0 0 0 0,0 0 0 0 0,1 0 0 0 0,-1 0 0 0 0,0-1 0 0 0,0 1 0 0 0,1-1 0 0 0,-1 1 0 0 0,2-2 0 0 0,5-2 70 0 0,0 0 0 0 0,0 0 0 0 0,-1-1 0 0 0,0 0 0 0 0,0 0 0 0 0,13-13 0 0 0,41-44 94 0 0,-58 58-191 0 0,23-25-409 0 0,24-26-588 0 0,-18 16-5549 0 0,-15 13-590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9215 0 0,'0'0'422'0'0,"0"9"132"0"0,0-3-1233 0 0,0 0 1321 0 0,0-1-1 0 0,0 1 1 0 0,0-1-1 0 0,1 0 1 0 0,1 7-1 0 0,-1-10-279 0 0,0-1-1 0 0,-1 1 1 0 0,1 0-1 0 0,0-1 1 0 0,0 1-1 0 0,0-1 1 0 0,0 1-1 0 0,0-1 1 0 0,0 1-1 0 0,1-1 1 0 0,-1 0-1 0 0,0 0 1 0 0,1 0-1 0 0,-1 1 1 0 0,1-1-1 0 0,-1-1 1 0 0,1 1-1 0 0,-1 0 1 0 0,4 1-1 0 0,3 0-78 0 0,-1 0 0 0 0,0-1 0 0 0,1 1-1 0 0,-1-2 1 0 0,1 1 0 0 0,-1-1 0 0 0,1 0 0 0 0,0-1 0 0 0,-1 1-1 0 0,10-3 1 0 0,2-2 69 0 0,-1 0 1 0 0,34-13-1 0 0,-46 15-332 0 0,1-1 0 0 0,0 0 0 0 0,-1 0 1 0 0,0 0-1 0 0,0-1 0 0 0,0 0 0 0 0,-1 0 0 0 0,8-8 0 0 0,-10 9-57 0 0,0 0 0 0 0,0 0 0 0 0,0 0 0 0 0,-1 0 0 0 0,1 0 1 0 0,-1-1-1 0 0,0 1 0 0 0,0-1 0 0 0,-1 0 0 0 0,1 1 0 0 0,-1-1 0 0 0,0 0 0 0 0,0-8 0 0 0,-1 12-52 0 0,-10 1-155 0 0,9 0 230 0 0,-1 0-1 0 0,1 0 0 0 0,0 0 1 0 0,-1 0-1 0 0,1 1 1 0 0,-1-1-1 0 0,1 0 1 0 0,-1 1-1 0 0,-2 0 0 0 0,-4 4-9 0 0,0 0-1 0 0,1 0 1 0 0,-1 1-1 0 0,1 0 1 0 0,-7 8-1 0 0,-2 0-21 0 0,-5 6 75 0 0,1 0 0 0 0,1 0-1 0 0,1 2 1 0 0,-20 31 0 0 0,30-41-12 0 0,1 1 0 0 0,0 1 0 0 0,0-1 0 0 0,1 1 0 0 0,1 0 0 0 0,0 0 1 0 0,2 1-1 0 0,-1 0 0 0 0,-2 26 0 0 0,6-38-5 0 0,0 1 1 0 0,0-1-1 0 0,1 0 0 0 0,-1 1 1 0 0,1-1-1 0 0,-1 0 1 0 0,1 1-1 0 0,0-1 1 0 0,0 0-1 0 0,1 0 0 0 0,-1 0 1 0 0,1 0-1 0 0,-1 0 1 0 0,1 0-1 0 0,3 4 1 0 0,-2-3 42 0 0,1-1 1 0 0,-1 0 0 0 0,1 0-1 0 0,0 0 1 0 0,0 0 0 0 0,0 0 0 0 0,0-1-1 0 0,1 0 1 0 0,8 4 0 0 0,-5-3-40 0 0,1-1 1 0 0,0 0-1 0 0,-1 0 0 0 0,1-1 1 0 0,0 0-1 0 0,0-1 1 0 0,0 0-1 0 0,0 0 1 0 0,0-1-1 0 0,0 0 1 0 0,12-3-1 0 0,-14 2-704 0 0,1-1 1 0 0,-1 1-1 0 0,13-8 0 0 0,-10 2-1413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458 798 3679 0 0,'0'0'13443'0'0,"1"1"-12935"0"0,1 0-404 0 0,1 0 0 0 0,-1 0 1 0 0,0-1-1 0 0,0 1 0 0 0,1-1 0 0 0,-1 1 1 0 0,0-1-1 0 0,0 0 0 0 0,1 0 0 0 0,-1 0 1 0 0,0 0-1 0 0,1 0 0 0 0,-1 0 0 0 0,0-1 1 0 0,0 1-1 0 0,1-1 0 0 0,-1 0 0 0 0,0 0 1 0 0,0 1-1 0 0,0-1 0 0 0,0-1 0 0 0,0 1 1 0 0,3-2-1 0 0,4-3 55 0 0,0 0-1 0 0,-1 0 1 0 0,15-15 0 0 0,11-15-80 0 0,-3-1 0 0 0,-1-1 0 0 0,-1-2 0 0 0,38-72 0 0 0,-28 34-657 0 0,50-145 0 0 0,-82 205 337 0 0,-1-1 0 0 0,-1 0-1 0 0,-1 0 1 0 0,0 0 0 0 0,-2 0 0 0 0,1-26 0 0 0,-3 44 216 0 0,0-1 0 0 0,0 1 0 0 0,0-1 0 0 0,0 1 1 0 0,0-1-1 0 0,-1 1 0 0 0,1-1 0 0 0,-1 1 0 0 0,1-1 0 0 0,-1 1 0 0 0,0-1 1 0 0,1 1-1 0 0,-1 0 0 0 0,0-1 0 0 0,0 1 0 0 0,0 0 0 0 0,0 0 0 0 0,-2-2 1 0 0,2 2 8 0 0,0 0 1 0 0,0 1 0 0 0,0 0-1 0 0,-1-1 1 0 0,1 1 0 0 0,0 0-1 0 0,0-1 1 0 0,0 1 0 0 0,-1 0 0 0 0,1 0-1 0 0,0 0 1 0 0,0 0 0 0 0,0 0-1 0 0,-1 0 1 0 0,1 1 0 0 0,0-1 0 0 0,0 0-1 0 0,0 1 1 0 0,-1-1 0 0 0,1 0-1 0 0,0 1 1 0 0,0-1 0 0 0,0 1 0 0 0,-2 1-1 0 0,-6 5-18 0 0,-1 0 0 0 0,1 1 1 0 0,0 0-1 0 0,1 1 0 0 0,0 0 0 0 0,0 0 0 0 0,1 1 0 0 0,-8 13 0 0 0,-5 6-29 0 0,-30 43 133 0 0,4 2-1 0 0,2 2 0 0 0,5 2 1 0 0,2 2-1 0 0,-49 160 0 0 0,53-106-69 0 0,21-80 18 0 0,-2 0 0 0 0,-35 84 0 0 0,5-50 148 0 0,-4-3 0 0 0,-109 145 0 0 0,126-191 45 0 0,-45 43 0 0 0,75-81-327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17103 0 0,'0'0'1882'0'0,"2"0"-1566"0"0,10-1 86 0 0,1-1 1 0 0,0 0-1 0 0,14-5 1 0 0,11-1 128 0 0,301-47-324 0 0,-272 47-1009 0 0,-58 8-608 0 0,1 0 0 0 0,15 1 1 0 0,-13 1-4762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5983 0 0,'0'0'464'0'0,"-1"1"-305"0"0,-24 30 5233 0 0,2-4-2219 0 0,-42 51-1306 0 0,43-54-1336 0 0,2 0 0 0 0,-24 37 0 0 0,38-52-384 0 0,1 1 0 0 0,0 0 0 0 0,0 0 0 0 0,1 1 0 0 0,-5 14 0 0 0,9-23-135 0 0,-1 0-1 0 0,1 0 0 0 0,0 0 1 0 0,-1-1-1 0 0,1 1 1 0 0,0 0-1 0 0,0 0 1 0 0,0 0-1 0 0,0 0 0 0 0,1 0 1 0 0,-1 0-1 0 0,0 0 1 0 0,1 0-1 0 0,0-1 1 0 0,-1 1-1 0 0,1 0 0 0 0,0 0 1 0 0,0-1-1 0 0,0 1 1 0 0,0 0-1 0 0,0-1 1 0 0,0 1-1 0 0,0-1 1 0 0,0 1-1 0 0,1-1 0 0 0,-1 0 1 0 0,1 0-1 0 0,-1 1 1 0 0,1-1-1 0 0,-1 0 1 0 0,1 0-1 0 0,0-1 0 0 0,0 1 1 0 0,-1 0-1 0 0,1 0 1 0 0,0-1-1 0 0,0 1 1 0 0,0-1-1 0 0,0 0 0 0 0,2 1 1 0 0,6 0 28 0 0,0 0 1 0 0,0 0-1 0 0,1-1 0 0 0,-1-1 1 0 0,0 1-1 0 0,0-2 1 0 0,0 1-1 0 0,0-1 0 0 0,0-1 1 0 0,0 0-1 0 0,0 0 1 0 0,-1-1-1 0 0,1 0 0 0 0,-1-1 1 0 0,0 0-1 0 0,-1-1 0 0 0,1 1 1 0 0,-1-2-1 0 0,0 1 1 0 0,0-1-1 0 0,-1 0 0 0 0,0-1 1 0 0,6-8-1 0 0,-10 10-31 0 0,0 1 0 0 0,0-1 1 0 0,-1 0-1 0 0,1 0 0 0 0,-2 0 0 0 0,1-1 0 0 0,-1 1 0 0 0,0 0 0 0 0,0-1 1 0 0,0 1-1 0 0,-1-1 0 0 0,0 1 0 0 0,-1 0 0 0 0,1-1 0 0 0,-1 1 0 0 0,0-1 1 0 0,-1 1-1 0 0,-2-7 0 0 0,1 2-514 0 0,-2 0 0 0 0,1 0 0 0 0,-1 0 0 0 0,-1 0 0 0 0,0 1-1 0 0,0 0 1 0 0,-1 1 0 0 0,-16-18 0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88 471 16207 0 0,'-7'-4'1470'0'0,"2"2"-1288"0"0,-1-1 1 0 0,0 0-1 0 0,1-1 0 0 0,0 1 1 0 0,0-1-1 0 0,0 0 1 0 0,0 0-1 0 0,1-1 1 0 0,-1 0-1 0 0,1 1 1 0 0,0-1-1 0 0,1-1 1 0 0,-5-7-1 0 0,6 10-60 0 0,0-1-1 0 0,1 0 0 0 0,0 0 1 0 0,-1 0-1 0 0,1 1 0 0 0,1-1 1 0 0,-1 0-1 0 0,0 0 0 0 0,1-1 1 0 0,0 1-1 0 0,0 0 0 0 0,0 0 1 0 0,1 0-1 0 0,-1 0 0 0 0,1 0 1 0 0,0 0-1 0 0,0 0 0 0 0,0 1 0 0 0,1-1 1 0 0,-1 0-1 0 0,5-7 0 0 0,1 0-91 0 0,1 1 0 0 0,0-1 0 0 0,1 2 0 0 0,0-1 0 0 0,1 1 0 0 0,20-15 0 0 0,70-40 115 0 0,-95 62-145 0 0,102-52-61 0 0,-36 19-45 0 0,53-21-1752 0 0,-96 42 299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35 10135 0 0,'1'-2'778'0'0,"15"-31"4959"0"0,-18 35-5209 0 0,-6 4-280 0 0,1 1 0 0 0,0 0 0 0 0,0 0-1 0 0,1 0 1 0 0,0 1 0 0 0,-9 15 0 0 0,-29 57 414 0 0,36-63-494 0 0,-123 288 962 0 0,21-46-1116 0 0,-58 122-14 0 0,146-327-356 0 0,-3-2-1 0 0,-2-1 0 0 0,-51 74 1 0 0,58-104-2926 0 0,11-14-2730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15199 0 0,'-4'0'755'0'0,"3"0"-700"0"0,0 0 0 0 0,0 0 0 0 0,0 0 0 0 0,-1 0 0 0 0,1 0 0 0 0,0 0 0 0 0,0 0 0 0 0,0 0 0 0 0,0 1 0 0 0,0-1 0 0 0,0 0 0 0 0,0 1 0 0 0,0-1 0 0 0,0 1 0 0 0,0-1 0 0 0,0 1 0 0 0,0-1 0 0 0,-1 2 0 0 0,2-2 73 0 0,0 0-1 0 0,-1 0 0 0 0,1 0 1 0 0,0 0-1 0 0,0 1 0 0 0,0-1 1 0 0,-1 0-1 0 0,1 0 1 0 0,0 0-1 0 0,0 0 0 0 0,0 0 1 0 0,-1 1-1 0 0,1-1 0 0 0,0 0 1 0 0,0 0-1 0 0,0 0 1 0 0,0 1-1 0 0,0-1 0 0 0,-1 0 1 0 0,1 0-1 0 0,0 1 0 0 0,0-1 1 0 0,0 0-1 0 0,0 0 1 0 0,0 0-1 0 0,0 1 0 0 0,0-1 1 0 0,0 0-1 0 0,0 0 0 0 0,0 1 1 0 0,0-1-1 0 0,0 0 0 0 0,0 0 1 0 0,0 1-1 0 0,0-1 1 0 0,0 0-1 0 0,0 0 0 0 0,0 1 1 0 0,0-1-1 0 0,11 9 1048 0 0,17 2-945 0 0,-11-6 94 0 0,1-2 1 0 0,0 0-1 0 0,23 1 0 0 0,57-4 274 0 0,-84 0-564 0 0,237-19 360 0 0,-68 4-1261 0 0,-126 11-2370 0 0,-31 2 1318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81 5527 0 0,'0'1'37'0'0,"-9"2"143"0"0,2 1 0 0 0,-1 0 1 0 0,0 0-1 0 0,-10 9 0 0 0,16-11 134 0 0,1-1 0 0 0,-1 1 0 0 0,1-1-1 0 0,-1 1 1 0 0,1 0 0 0 0,0-1 0 0 0,0 1 0 0 0,0 0 0 0 0,0 0 0 0 0,-1 3 0 0 0,1-3 230 0 0,1-1 0 0 0,0 1 1 0 0,0-1-1 0 0,0 1 0 0 0,0-1 0 0 0,0 1 1 0 0,0 0-1 0 0,0-1 0 0 0,0 1 0 0 0,0-1 1 0 0,1 1-1 0 0,-1-1 0 0 0,1 1 0 0 0,-1-1 1 0 0,2 3-1 0 0,-1-2-394 0 0,0 0 0 0 0,1 0-1 0 0,-1 0 1 0 0,1-1 0 0 0,-1 1 0 0 0,1-1 0 0 0,-1 1-1 0 0,1-1 1 0 0,0 1 0 0 0,0-1 0 0 0,-1 0 0 0 0,1 0 0 0 0,0 0-1 0 0,0 0 1 0 0,4 1 0 0 0,0 0-15 0 0,0 0-1 0 0,1-1 1 0 0,11 2 0 0 0,4-2 178 0 0,1-1 1 0 0,-1-1-1 0 0,0-1 0 0 0,29-5 1 0 0,89-27 331 0 0,-108 25-507 0 0,57-15-139 0 0,380-88-1755 0 0,-439 109-1325 0 0,-19 4 1326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81 6447 0 0,'-1'1'298'0'0,"-3"4"-5"0"0,-1 1 0 0 0,1 0 0 0 0,0 0-1 0 0,1 0 1 0 0,-5 11 0 0 0,7-15 16 0 0,0-1 0 0 0,1 0 0 0 0,0 1 0 0 0,-1-1-1 0 0,1 1 1 0 0,0-1 0 0 0,0 1 0 0 0,0 0 0 0 0,0-1 0 0 0,0 1-1 0 0,0-1 1 0 0,0 1 0 0 0,0-1 0 0 0,1 1 0 0 0,-1-1 0 0 0,1 1-1 0 0,-1-1 1 0 0,1 0 0 0 0,-1 1 0 0 0,1-1 0 0 0,0 1-1 0 0,0-1 1 0 0,0 0 0 0 0,-1 0 0 0 0,1 0 0 0 0,1 1 0 0 0,-1-1-1 0 0,0 0 1 0 0,0 0 0 0 0,0 0 0 0 0,0 0 0 0 0,1-1 0 0 0,-1 1-1 0 0,3 1 1 0 0,0 0-149 0 0,0-1 1 0 0,1 1-1 0 0,0-1 0 0 0,-1 0 0 0 0,1 0 1 0 0,0 0-1 0 0,-1-1 0 0 0,1 0 0 0 0,0 0 0 0 0,0 0 1 0 0,4-1-1 0 0,12-2 293 0 0,24-6 0 0 0,-27 5-186 0 0,22-7-76 0 0,-1-1 1 0 0,0-2-1 0 0,0-1 0 0 0,-2-2 1 0 0,56-35-1 0 0,-88 49-247 0 0,-1 1-1 0 0,0-1 1 0 0,1 0-1 0 0,-1 0 1 0 0,-1-1-1 0 0,1 1 1 0 0,4-6-1 0 0,-7 7-159 0 0,-20-9-961 0 0,13 10 1124 0 0,-1 0 1 0 0,1 1-1 0 0,0 0 1 0 0,-1 0-1 0 0,1 0 1 0 0,-1 1 0 0 0,1 0-1 0 0,0 0 1 0 0,0 1-1 0 0,-8 2 1 0 0,-10 5-206 0 0,-27 14 1 0 0,32-14 222 0 0,-37 18 25 0 0,1 2-1 0 0,2 3 0 0 0,1 2 1 0 0,-91 77-1 0 0,137-105 27 0 0,0 1 1 0 0,0-1 0 0 0,1 1-1 0 0,0 0 1 0 0,0 0 0 0 0,-7 13-1 0 0,12-18-9 0 0,-1 0 0 0 0,0 0 0 0 0,0 0 0 0 0,1 1 0 0 0,-1-1 0 0 0,1 0 0 0 0,-1 0 0 0 0,1 1 0 0 0,0-1 0 0 0,0 0 0 0 0,0 1 0 0 0,1 3 0 0 0,-1-4-3 0 0,1-1 1 0 0,0 1 0 0 0,-1-1 0 0 0,1 1-1 0 0,0-1 1 0 0,0 1 0 0 0,0-1-1 0 0,0 0 1 0 0,0 1 0 0 0,0-1 0 0 0,1 0-1 0 0,-1 0 1 0 0,0 0 0 0 0,0 0 0 0 0,1 0-1 0 0,-1 0 1 0 0,1 0 0 0 0,-1 0-1 0 0,3 0 1 0 0,7 3-160 0 0,0-1-1 0 0,0-1 0 0 0,1 0 1 0 0,-1 0-1 0 0,0-1 1 0 0,0-1-1 0 0,1 0 0 0 0,-1 0 1 0 0,19-4-1 0 0,16-3-1496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16439 0 0,'-4'-1'184'0'0,"1"0"0"0"0,-1-1 0 0 0,1 1 0 0 0,-1 1 0 0 0,0-1 0 0 0,1 0 0 0 0,-1 1 0 0 0,0 0 0 0 0,-4 0 0 0 0,-37 6-263 0 0,9-1 461 0 0,-21 0 901 0 0,1 3-1 0 0,-65 17 1 0 0,117-24-1251 0 0,-1 0 0 0 0,0 0 0 0 0,0 1 0 0 0,1-1 0 0 0,-1 1 0 0 0,1 1 0 0 0,0-1 1 0 0,-1 0-1 0 0,1 1 0 0 0,0 0 0 0 0,0 0 0 0 0,1 0 0 0 0,-5 5 0 0 0,3 2-43 0 0,5-8 1 0 0,0-1 0 0 0,0 1 0 0 0,0 0-1 0 0,1 0 1 0 0,-1-1 0 0 0,0 1 0 0 0,1 0-1 0 0,-1-1 1 0 0,1 1 0 0 0,0 0 0 0 0,-1-1-1 0 0,1 1 1 0 0,0-1 0 0 0,0 1-1 0 0,0-1 1 0 0,0 0 0 0 0,3 3 0 0 0,24 21-238 0 0,-21-20 170 0 0,32 25-225 0 0,-14-11 189 0 0,28 27-1 0 0,-47-40 112 0 0,0 0-1 0 0,0 1 1 0 0,-1-1-1 0 0,0 1 1 0 0,0 1-1 0 0,-1-1 1 0 0,1 1-1 0 0,-2-1 1 0 0,5 12-1 0 0,-7-15 15 0 0,0 0 1 0 0,0 0-1 0 0,-1-1 1 0 0,1 1-1 0 0,-1 0 0 0 0,0 0 1 0 0,0 0-1 0 0,0 0 0 0 0,-1 0 1 0 0,1 0-1 0 0,-1 0 0 0 0,0 0 1 0 0,0 0-1 0 0,0-1 0 0 0,-1 1 1 0 0,1 0-1 0 0,-1-1 0 0 0,0 1 1 0 0,0-1-1 0 0,0 1 0 0 0,0-1 1 0 0,-1 0-1 0 0,1 0 0 0 0,-1 0 1 0 0,0 0-1 0 0,0-1 0 0 0,-5 5 1 0 0,-3 0 87 0 0,1-1 0 0 0,-1 0 1 0 0,0 0-1 0 0,0-1 0 0 0,-1 0 1 0 0,1-1-1 0 0,-20 4 0 0 0,-97 16 331 0 0,109-22-365 0 0,1-1-1 0 0,-1 0 0 0 0,0-1 1 0 0,-35-6-1 0 0,50 5-151 0 0,1 0 0 0 0,-1 0 1 0 0,1 0-1 0 0,-1 0 0 0 0,1 0 0 0 0,-1-1 0 0 0,-3-2 0 0 0,6 3 29 0 0,0 0 1 0 0,-1 0-1 0 0,1 0 0 0 0,0 0 0 0 0,0 0 1 0 0,0 0-1 0 0,0 0 0 0 0,0-1 0 0 0,0 1 1 0 0,1 0-1 0 0,-1 0 0 0 0,0-1 0 0 0,1 1 1 0 0,-1-1-1 0 0,1 1 0 0 0,-1-1 0 0 0,1 1 0 0 0,0-1 1 0 0,-1 1-1 0 0,1-2 0 0 0,1-15-986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 15631 0 0,'0'0'1418'0'0,"-13"5"-1097"0"0,5 2-114 0 0,0 0 0 0 0,1 1-1 0 0,0 0 1 0 0,0 0 0 0 0,-9 16 0 0 0,-24 49 537 0 0,35-63-668 0 0,-175 385 2083 0 0,11-22-1354 0 0,117-260-735 0 0,-1 0-64 0 0,13-47-844 0 0,32-54-129 0 0,-2-3-52 0 0</inkml:trace>
  <inkml:trace contextRef="#ctx0" brushRef="#br0" timeOffset="1">26 720 15663 0 0,'-2'1'1207'0'0,"0"1"-1099"0"0,0 0 0 0 0,0 0 1 0 0,1-1-1 0 0,-1 1 0 0 0,0 1 0 0 0,1-1 1 0 0,-1 0-1 0 0,1 0 0 0 0,-1 1 0 0 0,1-1 1 0 0,0 0-1 0 0,0 1 0 0 0,0-1 0 0 0,1 1 1 0 0,-1 0-1 0 0,0-1 0 0 0,1 1 0 0 0,0 5 1 0 0,0-6-1 0 0,0 0 0 0 0,0 0 0 0 0,1-1 0 0 0,-1 1 1 0 0,1 0-1 0 0,-1 0 0 0 0,1 0 0 0 0,0 0 1 0 0,0 0-1 0 0,0-1 0 0 0,0 1 0 0 0,0 0 0 0 0,0-1 1 0 0,0 1-1 0 0,1-1 0 0 0,-1 1 0 0 0,0-1 0 0 0,1 0 1 0 0,-1 0-1 0 0,1 1 0 0 0,0-1 0 0 0,-1 0 0 0 0,1 0 1 0 0,0-1-1 0 0,0 1 0 0 0,-1 0 0 0 0,4 0 1 0 0,3 2 36 0 0,1-2 1 0 0,-1 1 0 0 0,1-1 0 0 0,-1 0 0 0 0,17-1 0 0 0,45-6 496 0 0,-54 4-493 0 0,42-8 280 0 0,74-21-1 0 0,-49 9-204 0 0,233-60-982 0 0,-274 74-15 0 0,-24 5-2159 0 0,25-8 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5527 0 0,'1'2'423'0'0,"1"31"17"0"0,-2-21 1459 0 0,0 0 0 0 0,-1 1 0 0 0,-1-1 0 0 0,0 0 1 0 0,-5 15-1 0 0,-7 12-117 0 0,-10 12 273 0 0,-32 50 0 0 0,27-51-1478 0 0,22-39-475 0 0,-1 3 68 0 0,-12 30-1 0 0,20-43-413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30 130 5063 0 0,'-1'14'281'0'0,"-1"-1"0"0"0,-4 14 0 0 0,-3 18 10046 0 0,9-44-9427 0 0,-1 0-512 0 0,0-1 0 0 0,1 1 0 0 0,-1 0 0 0 0,0-1 0 0 0,0 1 0 0 0,0-1 0 0 0,1 1 0 0 0,-1-1 1 0 0,0 0-1 0 0,0 1 0 0 0,-2-1 0 0 0,20-22-205 0 0,1 1 1 0 0,1 1-1 0 0,37-32 1 0 0,75-43 67 0 0,-125 92-148 0 0,0-1 0 0 0,0 1-1 0 0,1 0 1 0 0,-1 0 0 0 0,0 1 0 0 0,1 0-1 0 0,0 0 1 0 0,-1 1 0 0 0,1 0 0 0 0,0 0 0 0 0,0 0-1 0 0,0 1 1 0 0,8 0 0 0 0,-15 1-88 0 0,1-1 0 0 0,0 0 0 0 0,-1 1 0 0 0,0-1 1 0 0,1 1-1 0 0,-1-1 0 0 0,1 1 0 0 0,-1-1 0 0 0,1 1 0 0 0,-1-1 0 0 0,0 1 0 0 0,1-1 1 0 0,-1 1-1 0 0,0-1 0 0 0,0 1 0 0 0,1-1 0 0 0,-1 1 0 0 0,0 0 0 0 0,0-1 1 0 0,0 2-1 0 0,1-1 28 0 0,0 3-22 0 0,0 0 0 0 0,-1 0 0 0 0,1 0 0 0 0,-1 0 0 0 0,1 0 0 0 0,-1 0 0 0 0,0 0 0 0 0,-1 0 0 0 0,1 0 0 0 0,-1-1 0 0 0,-2 9 0 0 0,-2 4 91 0 0,-10 22-1 0 0,10-26-98 0 0,-23 60-1965 0 0,6 3-3576 0 0,18-61-2040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43 19639 0 0,'0'0'1496'0'0,"1"-8"-858"0"0,-1-8-569 0 0,0 16-24 0 0,0-1 1 0 0,0 0-1 0 0,-1 0 1 0 0,1 0-1 0 0,0 1 1 0 0,-1-1 0 0 0,1 0-1 0 0,0 0 1 0 0,-1 1-1 0 0,1-1 1 0 0,-1 0-1 0 0,0 1 1 0 0,1-1-1 0 0,-1 1 1 0 0,1-1-1 0 0,-1 1 1 0 0,0-1-1 0 0,1 1 1 0 0,-1-1-1 0 0,0 1 1 0 0,0 0-1 0 0,1-1 1 0 0,-1 1 0 0 0,-1-1-1 0 0,-19-3 229 0 0,14 6-267 0 0,-1 0 1 0 0,0 1 0 0 0,1-1-1 0 0,0 2 1 0 0,0-1 0 0 0,0 1-1 0 0,0 0 1 0 0,-6 5 0 0 0,-2 0-4 0 0,-23 13-12 0 0,-50 33-49 0 0,75-46 47 0 0,0 0-1 0 0,1 1 1 0 0,1 1-1 0 0,-16 18 1 0 0,22-23-17 0 0,4-5-53 0 0,20 2-153 0 0,-17-3 195 0 0,0 1 0 0 0,1-1 1 0 0,-1 1-1 0 0,0-1 0 0 0,1 0 0 0 0,-1 0 1 0 0,1 0-1 0 0,-1 0 0 0 0,0-1 1 0 0,4 0-1 0 0,51-17-1084 0 0,71-32 0 0 0,-123 48 1094 0 0,-3 2 28 0 0,-1 0 0 0 0,1-1 1 0 0,-1 1-1 0 0,1-1 0 0 0,-1 0 0 0 0,0 1 0 0 0,1-1 0 0 0,-1 0 1 0 0,0 0-1 0 0,0 0 0 0 0,1 0 0 0 0,-1 0 0 0 0,0 0 1 0 0,0 0-1 0 0,1-3 0 0 0,-1 3 249 0 0,-18 5-70 0 0,13-3-155 0 0,-1 1-1 0 0,1 0 1 0 0,0 1 0 0 0,0-1 0 0 0,0 1 0 0 0,0 0 0 0 0,0 0-1 0 0,0 0 1 0 0,1 0 0 0 0,-1 1 0 0 0,1-1 0 0 0,0 1-1 0 0,0 0 1 0 0,0 0 0 0 0,-3 6 0 0 0,-1 3-30 0 0,1-1 1 0 0,1 1-1 0 0,0 0 1 0 0,-4 16-1 0 0,-14 101 10 0 0,11-50-61 0 0,-42 188-11 0 0,46-224 475 0 0,3 0-1 0 0,1 1 1 0 0,2 0-1 0 0,6 60 1 0 0,1-68 79 0 0,1 0 1 0 0,11 36-1 0 0,29 71 191 0 0,30 28-493 0 0,-20-50-387 0 0,-53-117 74 0 0,-1 0-1 0 0,0 1 0 0 0,0 0 1 0 0,-1-1-1 0 0,0 1 0 0 0,0 0 1 0 0,0 0-1 0 0,-1-1 0 0 0,0 8 1 0 0,0-12 95 0 0,0 1 0 0 0,-1 0 1 0 0,1 0-1 0 0,-1 0 0 0 0,1 0 1 0 0,-1-1-1 0 0,0 1 0 0 0,0 0 1 0 0,0 0-1 0 0,0-1 1 0 0,0 1-1 0 0,0-1 0 0 0,0 1 1 0 0,0-1-1 0 0,-1 1 0 0 0,1-1 1 0 0,-1 0-1 0 0,1 0 0 0 0,-1 0 1 0 0,1 0-1 0 0,-1 0 0 0 0,0 0 1 0 0,1 0-1 0 0,-1 0 0 0 0,0 0 1 0 0,0-1-1 0 0,0 1 0 0 0,1-1 1 0 0,-1 1-1 0 0,-3-1 0 0 0,-3 1-8 0 0,1-1 0 0 0,-1 0-1 0 0,1 0 1 0 0,-1-1 0 0 0,0 0-1 0 0,1 0 1 0 0,-1-1 0 0 0,1 1-1 0 0,-14-7 1 0 0,-2-2 217 0 0,-37-21 0 0 0,24 9 53 0 0,1-2-1 0 0,1-1 0 0 0,1-1 1 0 0,2-2-1 0 0,0-1 1 0 0,-31-40-1 0 0,49 52-155 0 0,0 0-1 0 0,2-1 1 0 0,-15-31 0 0 0,20 35-887 0 0,-9-28 1 0 0,12 30-1336 0 0,1 0 0 0 0,-2-23 0 0 0,3 2-4906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454 152 4607 0 0,'55'-64'300'0'0,"-9"9"1165"0"0,-10 22 6482 0 0,-38 35-7822 0 0,1-1 0 0 0,-1 1-1 0 0,1 0 1 0 0,-1-1 0 0 0,1 1 0 0 0,0 0-1 0 0,0 0 1 0 0,-1 2 0 0 0,-1 1 56 0 0,-27 44 597 0 0,-38 82 0 0 0,-13 59 865 0 0,70-162-1602 0 0,4-10-40 0 0,-141 313 200 0 0,9-76 717 0 0,84-148-308 0 0,47-90-591 0 0,2 0 0 0 0,0 1-1 0 0,0 0 1 0 0,-3 23 0 0 0,9-39-568 0 0,15-7-8558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37 14079 0 0,'0'0'646'0'0,"-1"-1"-16"0"0,0 0-512 0 0,-8-14 16 0 0,6 9-461 0 0,3 5 557 0 0,-1-1-1 0 0,1 1 1 0 0,-1 0 0 0 0,1 0-1 0 0,-1 0 1 0 0,1 0-1 0 0,-1 0 1 0 0,0 1 0 0 0,1-1-1 0 0,-1 0 1 0 0,-1-1 0 0 0,1 2-153 0 0,1 1 1 0 0,-1-1 0 0 0,0 1 0 0 0,1-1-1 0 0,-1 1 1 0 0,1-1 0 0 0,-1 1 0 0 0,1-1 0 0 0,0 1-1 0 0,-1-1 1 0 0,1 1 0 0 0,0 0 0 0 0,-1-1-1 0 0,1 1 1 0 0,0 0 0 0 0,-1-1 0 0 0,1 1-1 0 0,0 0 1 0 0,0 0 0 0 0,0 1 0 0 0,-24 72 86 0 0,1-1 411 0 0,-45 97 0 0 0,-139 280 2206 0 0,202-438-2750 0 0,-70 175 461 0 0,71-174-895 0 0,0 0 0 0 0,0 1 0 0 0,1-1 1 0 0,1 1-1 0 0,-1 21 0 0 0,-4-42-4062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95 11519 0 0,'-6'-4'1191'0'0,"-1"-2"3564"0"0,18 4-2563 0 0,87-3-916 0 0,80-30 677 0 0,-121 22-1602 0 0,116-13 0 0 0,-123 23-3341 0 0,-50 3 2910 0 0,0 0 1 0 0,1 0 0 0 0,-1 0-1 0 0,0 0 1 0 0,0 0 0 0 0,1 0-1 0 0,-1 0 1 0 0,0 0-1 0 0,1 0 1 0 0,-1 0 0 0 0,0 0-1 0 0,0 1 1 0 0,1-1 0 0 0,-1 0-1 0 0,0 0 1 0 0,0 0-1 0 0,1 1 1 0 0,-1-1 0 0 0,0 0-1 0 0,0 0 1 0 0,0 1-1 0 0,1-1 1 0 0,-1 0 0 0 0,0 0-1 0 0,0 1 1 0 0,0-1 0 0 0,0 0-1 0 0,0 0 1 0 0,1 1-1 0 0,-1-1 1 0 0,0 0 0 0 0,0 1-1 0 0,0-1 1 0 0,0 1 0 0 0,1 10-2967 0 0,-3-1-2489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95 8751 0 0,'-4'7'910'0'0,"-6"10"-815"0"0,9-14 752 0 0,0 0 1 0 0,-1 0-1 0 0,1 0 1 0 0,1 1-1 0 0,-1-1 1 0 0,-1 7-1 0 0,2-9-548 0 0,0 0 0 0 0,0 0-1 0 0,0 0 1 0 0,1 0 0 0 0,-1 1-1 0 0,0-1 1 0 0,0 0 0 0 0,1 0-1 0 0,-1 0 1 0 0,0 0 0 0 0,1 0-1 0 0,-1 0 1 0 0,1 0 0 0 0,0 0-1 0 0,-1 0 1 0 0,1 0 0 0 0,0 0-1 0 0,-1 0 1 0 0,1 0 0 0 0,1 1-1 0 0,0-1-234 0 0,-1 0 0 0 0,1 0-1 0 0,-1 0 1 0 0,1-1-1 0 0,0 1 1 0 0,-1 0-1 0 0,1-1 1 0 0,0 1-1 0 0,0-1 1 0 0,2 1-1 0 0,7-1 220 0 0,0 0-1 0 0,0-1 0 0 0,0 0 1 0 0,-1-1-1 0 0,1 0 1 0 0,-1 0-1 0 0,1-2 0 0 0,-1 1 1 0 0,14-7-1 0 0,-11 4-188 0 0,-1 0-1 0 0,0-1 1 0 0,0-1-1 0 0,13-11 1 0 0,-22 17-122 0 0,0-1 1 0 0,0 1-1 0 0,0-1 1 0 0,-1 0-1 0 0,1 0 0 0 0,-1 0 1 0 0,0 0-1 0 0,0-1 1 0 0,0 1-1 0 0,0-1 0 0 0,0 1 1 0 0,-1-1-1 0 0,0 1 1 0 0,0-1-1 0 0,0 0 0 0 0,0 0 1 0 0,0 0-1 0 0,-1 1 1 0 0,1-9-1 0 0,-1 11 3 0 0,-1-1 0 0 0,1 1 0 0 0,0-1 0 0 0,0 1-1 0 0,0 0 1 0 0,-1-1 0 0 0,1 1 0 0 0,-1-1 0 0 0,1 1 0 0 0,-1 0-1 0 0,1-1 1 0 0,-1 1 0 0 0,0 0 0 0 0,0 0 0 0 0,0 0 0 0 0,0 0 0 0 0,1-1-1 0 0,-2 1 1 0 0,1 0 0 0 0,0 0 0 0 0,0 1 0 0 0,-1-2 0 0 0,0 1-6 0 0,0 0 1 0 0,0 1 0 0 0,0-1-1 0 0,0 1 1 0 0,-1-1-1 0 0,1 1 1 0 0,0 0 0 0 0,0 0-1 0 0,0 0 1 0 0,0 0 0 0 0,-1 0-1 0 0,1 0 1 0 0,-2 1 0 0 0,-6 2-43 0 0,1-1 0 0 0,0 2 0 0 0,0-1 1 0 0,0 1-1 0 0,-11 7 0 0 0,-9 6 59 0 0,-17 10-44 0 0,-72 55 1 0 0,106-73 51 0 0,1 1-1 0 0,0 0 1 0 0,0 1-1 0 0,1 1 1 0 0,1-1-1 0 0,0 1 1 0 0,0 1-1 0 0,2 0 1 0 0,-1 0 0 0 0,-9 26-1 0 0,16-36-25 0 0,0 1 1 0 0,0-1-1 0 0,0 0 0 0 0,1 0 0 0 0,-1 1 0 0 0,1-1 1 0 0,0 0-1 0 0,0 1 0 0 0,0-1 0 0 0,1 0 1 0 0,0 7-1 0 0,0-8-99 0 0,0 0-1 0 0,0 0 1 0 0,-1 0 0 0 0,1-1-1 0 0,0 1 1 0 0,1 0 0 0 0,-1 0-1 0 0,0-1 1 0 0,0 1 0 0 0,1-1 0 0 0,-1 1-1 0 0,1-1 1 0 0,0 1 0 0 0,-1-1-1 0 0,1 0 1 0 0,0 0 0 0 0,0 0-1 0 0,-1 0 1 0 0,1 0 0 0 0,3 0 0 0 0,13 5-7363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89 7831 0 0,'0'0'6635'0'0,"-9"2"-2416"0"0,3 3-4020 0 0,1 0 0 0 0,0 0 0 0 0,1 1 0 0 0,-1-1 0 0 0,1 1 0 0 0,0 0 1 0 0,-4 10-1 0 0,2-6 82 0 0,-1 1-116 0 0,-40 73 583 0 0,43-73-661 0 0,-1-1 1 0 0,1 1 0 0 0,1 0 0 0 0,0 0-1 0 0,0 0 1 0 0,-1 15 0 0 0,4-24-75 0 0,0 0 1 0 0,0-1 0 0 0,0 1-1 0 0,0 0 1 0 0,0 0-1 0 0,0-1 1 0 0,0 1-1 0 0,1 0 1 0 0,-1 0 0 0 0,1-1-1 0 0,-1 1 1 0 0,1 0-1 0 0,-1-1 1 0 0,1 1-1 0 0,0-1 1 0 0,0 1 0 0 0,0-1-1 0 0,0 1 1 0 0,0-1-1 0 0,0 0 1 0 0,0 1-1 0 0,1-1 1 0 0,-1 0 0 0 0,0 0-1 0 0,1 0 1 0 0,1 1-1 0 0,0 0 19 0 0,1-1-1 0 0,-1 0 1 0 0,1 0 0 0 0,0 0-1 0 0,-1 0 1 0 0,1-1-1 0 0,0 0 1 0 0,-1 1-1 0 0,1-1 1 0 0,0-1 0 0 0,6 0-1 0 0,9-2 7 0 0,0-1 0 0 0,-1-1 0 0 0,1 0 0 0 0,-1-2-1 0 0,-1 0 1 0 0,1-1 0 0 0,-1 0 0 0 0,0-2 0 0 0,-1 0 0 0 0,-1-1-1 0 0,1 0 1 0 0,25-26 0 0 0,-36 33-27 0 0,-1-1 0 0 0,0 0 0 0 0,-1 0 0 0 0,1 0-1 0 0,-1 0 1 0 0,0-1 0 0 0,0 1 0 0 0,0-1 0 0 0,-1 0 0 0 0,0 0 0 0 0,0 1-1 0 0,2-12 1 0 0,-4 13-21 0 0,1-1 0 0 0,-1 1 0 0 0,0 0 0 0 0,0 0 0 0 0,-1 0 0 0 0,1 0 0 0 0,-1-1 0 0 0,0 1 0 0 0,0 0 0 0 0,0 0 0 0 0,-1 1 0 0 0,1-1 0 0 0,-1 0 0 0 0,0 0-1 0 0,0 1 1 0 0,-1-1 0 0 0,1 1 0 0 0,-1-1 0 0 0,-4-4 0 0 0,-15-14-548 0 0,-29-21-1 0 0,39 34-740 0 0,-1 1 0 0 0,-16-9 0 0 0,28 16 585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2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63 14743 0 0,'-4'-4'513'0'0,"-1"0"0"0"0,1 0 0 0 0,-1 1 0 0 0,0 0-1 0 0,0 0 1 0 0,0 0 0 0 0,-12-5 3201 0 0,19 7-3637 0 0,0 0 0 0 0,-1 0 1 0 0,1 0-1 0 0,0 0 0 0 0,0 0 0 0 0,0 0 0 0 0,3-1 0 0 0,-2 1-1 0 0,7-3-34 0 0,0 0-1 0 0,1 1 0 0 0,0 0 0 0 0,0 0 0 0 0,17-1 0 0 0,6 5-6666 0 0</inkml:trace>
  <inkml:trace contextRef="#ctx0" brushRef="#br0" timeOffset="1">61 585 4143 0 0,'-12'-8'-1777'0'0,"-1"2"4473"0"0,10 5-655 0 0,-1-1 0 0 0,1 0 0 0 0,0 1 1 0 0,0-1-1 0 0,0 0 0 0 0,-5-4 0 0 0,1-8 3269 0 0,5-5-5376 0 0,3 16 76 0 0,-1 0 0 0 0,1 0-1 0 0,0 1 1 0 0,0-1 0 0 0,1 1 0 0 0,-1-1 0 0 0,0 1 0 0 0,1-1 0 0 0,0 1 0 0 0,-1 0 0 0 0,1 0 0 0 0,0 0 0 0 0,0 0-1 0 0,3-2 1 0 0,1-2-327 0 0,1 1 0 0 0,0 0 0 0 0,11-6 0 0 0,2 2-1332 0 0,0 0-3811 0 0,-1-1-1594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232 289 4607 0 0,'-2'1'354'0'0,"-1"1"-265"0"0,-1 1 25 0 0,1 0 0 0 0,-1 0-1 0 0,1 1 1 0 0,-1-1 0 0 0,1 1 0 0 0,0-1 0 0 0,-4 7 0 0 0,1-1 480 0 0,0-1 0 0 0,-1 0 1 0 0,0 0-1 0 0,0-1 0 0 0,-9 7 1 0 0,-3 2-77 0 0,12-8-364 0 0,-59 58 2633 0 0,59-57-2081 0 0,0 0 1 0 0,0 0-1 0 0,0 1 0 0 0,1 0 0 0 0,-9 20 0 0 0,14-25-419 0 0,0-1-1 0 0,0 0 1 0 0,0 1-1 0 0,0-1 0 0 0,1 8 1 0 0,0-12-238 0 0,0 1 1 0 0,0 0-1 0 0,1 0 1 0 0,-1-1-1 0 0,0 1 0 0 0,1 0 1 0 0,-1-1-1 0 0,1 1 1 0 0,-1 0-1 0 0,1-1 1 0 0,-1 1-1 0 0,1-1 0 0 0,-1 1 1 0 0,1-1-1 0 0,-1 1 1 0 0,1-1-1 0 0,0 1 1 0 0,-1-1-1 0 0,1 1 0 0 0,0-1 1 0 0,1 1-1 0 0,14 5 457 0 0,-9-5-362 0 0,-1 0-1 0 0,0 0 0 0 0,0-1 1 0 0,1 0-1 0 0,-1 0 1 0 0,0-1-1 0 0,1 0 0 0 0,-1 0 1 0 0,0 0-1 0 0,0 0 1 0 0,11-5-1 0 0,-4 0 23 0 0,1 0 0 0 0,-1-1-1 0 0,24-16 1 0 0,-23 13-113 0 0,-1-1 0 0 0,-1-1 0 0 0,22-25 0 0 0,28-46 160 0 0,-49 65-142 0 0,42-63 36 0 0,36-48 42 0 0,-70 102-149 0 0,-25 41 0 0 0,-7 12 0 0 0,-71 118 0 0 0,70-123 0 0 0,-5 11 0 0 0,-14 34 0 0 0,27-57 0 0 0,1 0 0 0 0,0 0 0 0 0,0 1 0 0 0,1-1 0 0 0,1 1 0 0 0,0-1 0 0 0,0 1 0 0 0,1 18 0 0 0,0-25 2 0 0,0-1-1 0 0,1 0 0 0 0,-1 0 1 0 0,0 0-1 0 0,1 0 0 0 0,0 0 1 0 0,-1 0-1 0 0,1 0 1 0 0,0 0-1 0 0,0 0 0 0 0,0 0 1 0 0,0 0-1 0 0,1 0 1 0 0,-1-1-1 0 0,0 1 0 0 0,1 0 1 0 0,-1-1-1 0 0,1 1 1 0 0,1 0-1 0 0,-1-1 3 0 0,1 1 1 0 0,-1-1-1 0 0,0-1 1 0 0,1 1-1 0 0,-1 0 1 0 0,1-1-1 0 0,-1 1 1 0 0,1-1-1 0 0,-1 0 1 0 0,1 1-1 0 0,-1-1 1 0 0,1 0-1 0 0,4-1 1 0 0,4-2 10 0 0,0 1 0 0 0,0-2 1 0 0,-1 1-1 0 0,1-2 0 0 0,-1 1 0 0 0,10-7 0 0 0,33-22-8 0 0,60-48-1 0 0,-50 34-8 0 0,-29 20 2 0 0,-1 0 0 0 0,-1-3 0 0 0,-1 0 0 0 0,-2-2 0 0 0,-1-2 0 0 0,34-51 0 0 0,19-43 0 0 0,-77 122-15 0 0,-22 34-87 0 0,-31 62-1 0 0,28-48 67 0 0,0-2 36 0 0,-27 77 0 0 0,41-94 0 0 0,1 0 0 0 0,1 0 0 0 0,1 0 0 0 0,0 0 0 0 0,1 30 0 0 0,3-46 5 0 0,0 1 1 0 0,1-1-1 0 0,0 0 0 0 0,0 0 1 0 0,0 0-1 0 0,1 0 0 0 0,0 0 1 0 0,1 0-1 0 0,-1 0 0 0 0,1 0 1 0 0,1-1-1 0 0,-1 0 0 0 0,1 1 1 0 0,0-1-1 0 0,1-1 0 0 0,-1 1 1 0 0,1 0-1 0 0,0-1 0 0 0,0 0 1 0 0,1-1-1 0 0,0 1 0 0 0,0-1 1 0 0,7 4-1 0 0,-11-7-100 0 0,0 0-1 0 0,0 0 1 0 0,0 0-1 0 0,0-1 1 0 0,0 1-1 0 0,0-1 1 0 0,0 0 0 0 0,0 1-1 0 0,0-1 1 0 0,1 0-1 0 0,-1 0 1 0 0,0-1-1 0 0,0 1 1 0 0,0 0-1 0 0,0-1 1 0 0,0 1-1 0 0,0-1 1 0 0,0 0 0 0 0,0 1-1 0 0,0-1 1 0 0,3-2-1 0 0,0 0-289 0 0,-1 0-1 0 0,0 0 1 0 0,0-1-1 0 0,0 1 1 0 0,-1-1-1 0 0,1 0 1 0 0,5-8-1 0 0,1-2-1598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92 6911 0 0,'-13'-5'736'0'0,"-5"-1"11414"0"0,25 4-10644 0 0,112-29-670 0 0,-80 19-1194 0 0,1 2 1 0 0,68-8-1 0 0,-89 16-940 0 0,-1-1-3716 0 0,-4 1-1349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 18599 0 0,'0'0'852'0'0,"-1"1"-20"0"0,-12 7-436 0 0,32 1 780 0 0,-7-7-914 0 0,0-1-1 0 0,0 0 1 0 0,-1 0 0 0 0,1-2-1 0 0,0 1 1 0 0,16-4 0 0 0,70-19 527 0 0,-74 17-603 0 0,35-10-112 0 0,53-13-3122 0 0,-89 22 1383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774 103 11055 0 0,'4'-7'402'0'0,"-1"0"0"0"0,1 0 0 0 0,6-7-1 0 0,-5 8 527 0 0,0 0 0 0 0,0 0 0 0 0,0 1 0 0 0,1 0 0 0 0,0 0 0 0 0,0 1 0 0 0,0-1-1 0 0,1 1 1 0 0,-1 1 0 0 0,11-5 0 0 0,15-1-367 0 0,-31 9-318 0 0,0-1-217 0 0,-1 1 0 0 0,0 0 0 0 0,1 0 0 0 0,-1 0 0 0 0,1 0 1 0 0,-1 0-1 0 0,1 0 0 0 0,-1 0 0 0 0,1 0 0 0 0,-1 0 0 0 0,1 0 1 0 0,-1 0-1 0 0,0 0 0 0 0,1 0 0 0 0,-1 0 0 0 0,1 0 0 0 0,-1 0 1 0 0,1 0-1 0 0,-1 1 0 0 0,0-1 0 0 0,1 0 0 0 0,-1 0 0 0 0,1 1 0 0 0,0 0-25 0 0,-1-1-1 0 0,0 1 0 0 0,1 0 1 0 0,-1-1-1 0 0,1 1 0 0 0,-1 0 1 0 0,0 0-1 0 0,0-1 0 0 0,1 1 1 0 0,-1 0-1 0 0,0 0 0 0 0,0 0 0 0 0,0 0 1 0 0,0-1-1 0 0,0 1 0 0 0,0 0 1 0 0,0 0-1 0 0,0 0 0 0 0,0-1 1 0 0,0 1-1 0 0,-1 0 0 0 0,1 0 0 0 0,0 0 1 0 0,-1-1-1 0 0,1 1 0 0 0,0 0 1 0 0,-1-1-1 0 0,1 1 0 0 0,-1 0 1 0 0,1-1-1 0 0,-1 2 0 0 0,-1 0 1 0 0,-1 2 2 0 0,0 0 0 0 0,-1 0 0 0 0,1 0-1 0 0,-1-1 1 0 0,0 1 0 0 0,0-1 0 0 0,0 0 0 0 0,0 0-1 0 0,-1-1 1 0 0,-5 4 0 0 0,-9 2 14 0 0,-23 8-1 0 0,39-15-16 0 0,-57 17 0 0 0,-84 16 0 0 0,-66-4 0 0 0,197-28-9 0 0,-102 9-570 0 0,97-11 454 0 0,-1 0-1 0 0,1-1 1 0 0,-1-1 0 0 0,-20-4-1 0 0,37 6 41 0 0,0-1 0 0 0,0 1 0 0 0,0-1-1 0 0,0 0 1 0 0,1 1 0 0 0,-1-1-1 0 0,0 0 1 0 0,0 0 0 0 0,1 0-1 0 0,-1 0 1 0 0,0-1 0 0 0,-1-1 0 0 0,2 2 39 0 0,1 1 1 0 0,0-1-1 0 0,-1 1 1 0 0,1-1-1 0 0,0 1 1 0 0,0-1-1 0 0,-1 1 1 0 0,1-1-1 0 0,0 1 1 0 0,0-1-1 0 0,0 1 1 0 0,0-1-1 0 0,0 1 1 0 0,0-1-1 0 0,0 1 1 0 0,0-1-1 0 0,0 0 1 0 0,0 1-1 0 0,0-1 1 0 0,1-1-31 0 0,-1 1 0 0 0,1 0 0 0 0,-1 0 0 0 0,1 0 0 0 0,0 0 1 0 0,-1 0-1 0 0,1-1 0 0 0,0 1 0 0 0,0 1 0 0 0,0-1 0 0 0,1-1 0 0 0,20-15-361 0 0,1 1 0 0 0,0 1 0 0 0,1 1 0 0 0,29-13 1 0 0,-31 16 1643 0 0,-30 23-646 0 0,-16 20 94 0 0,-38 37 0 0 0,1 1-253 0 0,50-58-340 0 0,-10 13 235 0 0,2 2-1 0 0,-29 47 1 0 0,39-58-166 0 0,-13 29 139 0 0,21-41-246 0 0,-1-1 0 0 0,1 1-1 0 0,1 0 1 0 0,-1-1 0 0 0,0 1 0 0 0,1 0 0 0 0,-1 0-1 0 0,1-1 1 0 0,0 1 0 0 0,1 6 0 0 0,0-9-12 0 0,0 0-1 0 0,0 0 1 0 0,0 0 0 0 0,0 0 0 0 0,0 0-1 0 0,0 0 1 0 0,0 0 0 0 0,0-1 0 0 0,0 1-1 0 0,1 0 1 0 0,-1-1 0 0 0,0 1 0 0 0,0-1-1 0 0,1 1 1 0 0,-1-1 0 0 0,0 0-1 0 0,1 0 1 0 0,-1 1 0 0 0,0-1 0 0 0,2 0-1 0 0,8-1 11 0 0,-1 0-1 0 0,1 0 1 0 0,-1-1-1 0 0,0 0 1 0 0,1-1-1 0 0,-1 0 1 0 0,13-6-1 0 0,7-2-22 0 0,35-9-125 0 0,83-16 0 0 0,-122 32 90 0 0,1 0 0 0 0,0 2 0 0 0,-1 1 0 0 0,1 2 0 0 0,0 0 0 0 0,31 6 0 0 0,-53-6 42 0 0,0 0 1 0 0,0 0-1 0 0,0 1 0 0 0,0-1 1 0 0,0 1-1 0 0,0 1 0 0 0,-1-1 1 0 0,1 0-1 0 0,-1 1 0 0 0,0 0 1 0 0,0 0-1 0 0,0 0 0 0 0,0 1 1 0 0,0-1-1 0 0,-1 1 0 0 0,1 0 1 0 0,-1 0-1 0 0,0 0 0 0 0,-1 1 1 0 0,1-1-1 0 0,-1 1 0 0 0,1-1 1 0 0,-1 1-1 0 0,-1 0 0 0 0,1 0 1 0 0,1 7-1 0 0,0-2 159 0 0,-1-1 0 0 0,0 1 1 0 0,-1 0-1 0 0,0 20 0 0 0,-1-24-87 0 0,-1 0-1 0 0,0 1 0 0 0,0-1 0 0 0,0 0 0 0 0,-1 0 0 0 0,0 0 0 0 0,0 0 0 0 0,-1-1 0 0 0,-3 8 0 0 0,-1-1 13 0 0,0 0-1 0 0,-1 0 0 0 0,-1 0 1 0 0,0-1-1 0 0,0 0 1 0 0,-1-1-1 0 0,-1 0 0 0 0,1-1 1 0 0,-2 0-1 0 0,1 0 1 0 0,-1-1-1 0 0,0-1 0 0 0,-1 0 1 0 0,0-1-1 0 0,0 0 1 0 0,-19 5-1 0 0,1-3 55 0 0,-1-2 0 0 0,0-1 0 0 0,0-1 0 0 0,-47-2 0 0 0,-130-17 107 0 0,200 15-56 0 0,-6-2-880 0 0,16 0-311 0 0,10 0-496 0 0,1 0-413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50 12031 0 0,'10'-13'353'0'0,"-4"5"-18"0"0,0 0-1 0 0,13-13 4475 0 0,-20 24-4416 0 0,-26 69 380 0 0,-35 148-1 0 0,33-106-655 0 0,-38 138-107 0 0,45-158-189 0 0,-16 54-484 0 0,32-133 611 0 0,0 0 0 0 0,-1 0 0 0 0,0 0-1 0 0,-1-1 1 0 0,-1 0 0 0 0,0-1-1 0 0,-15 16 1 0 0,17-21-6 0 0,3-6 3 0 0,3-2 54 0 0,0 0 0 0 0,0 1 0 0 0,0-1 0 0 0,0 0 0 0 0,0 0 0 0 0,-1 0 0 0 0,1 0 0 0 0,0 0 0 0 0,0 0 0 0 0,0 0 0 0 0,-2 0 0 0 0,-1-5 3 0 0,3 4-3 0 0,-1-2 1 0 0,0-1 1 0 0,1 1-1 0 0,-1 0 0 0 0,1 0 0 0 0,0 0 0 0 0,0-1 0 0 0,0 1 1 0 0,0-1-1 0 0,1 1 0 0 0,-1-1 0 0 0,1 1 0 0 0,0-1 1 0 0,0 1-1 0 0,0-1 0 0 0,0 1 0 0 0,1-1 0 0 0,0 1 0 0 0,-1 0 1 0 0,1-1-1 0 0,0 1 0 0 0,3-7 0 0 0,4-6 30 0 0,0 0 0 0 0,0 1-1 0 0,12-15 1 0 0,-15 21 3 0 0,29-39 28 0 0,70-79 0 0 0,-84 108-113 0 0,-11 16 92 0 0,-4 2-10 0 0,-2 0 0 0 0,-1 0-1 0 0,1 1 0 0 0,0 0 1 0 0,-1-1-1 0 0,1 1 1 0 0,-1 0-1 0 0,1 0 0 0 0,-1 1 1 0 0,1-1-1 0 0,4 1 1 0 0,22 9 342 0 0,-15-4-254 0 0,0 2-1 0 0,-1-1 1 0 0,0 1-1 0 0,-1 1 0 0 0,0 0 1 0 0,0 1-1 0 0,-1 1 1 0 0,0-1-1 0 0,0 2 1 0 0,11 16-1 0 0,-18-22 28 0 0,0-1 0 0 0,-1 1-1 0 0,1 1 1 0 0,-1-1 0 0 0,-1 0-1 0 0,1 1 1 0 0,-1 0-1 0 0,0-1 1 0 0,-1 1 0 0 0,1 0-1 0 0,0 8 1 0 0,-3-12-99 0 0,1 0 0 0 0,0-1 0 0 0,-1 1 0 0 0,0 0 0 0 0,1-1 0 0 0,-1 1 0 0 0,0-1 1 0 0,0 0-1 0 0,-1 1 0 0 0,1-1 0 0 0,-3 4 0 0 0,-20 22 239 0 0,18-22-216 0 0,-10 9-33 0 0,-1-1 0 0 0,-1 0 0 0 0,0-1 0 0 0,-21 10 0 0 0,-8 7-203 0 0,32-21-22 0 0,0 0 0 0 0,0 0 0 0 0,-1-2 1 0 0,0 0-1 0 0,-1-1 0 0 0,0 0 0 0 0,1-2 0 0 0,-31 5 0 0 0,45-8-525 0 0,2-4-824 0 0,1-12-3344 0 0,4-7-1432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0,'0'0'1927'0'0,"2"2"-478"0"0,9 9-897 0 0,-1-1-1 0 0,2 0 0 0 0,-1-1 1 0 0,1 0-1 0 0,20 10 0 0 0,1 2-469 0 0,21 17 286 0 0,82 51 1598 0 0,-74-55-643 0 0,-26-15-3 0 0,-2 1 0 0 0,50 38 0 0 0,-76-52-1175 0 0,-1 1-1 0 0,-1 0 1 0 0,1 0 0 0 0,-1 1 0 0 0,0-1-1 0 0,-1 1 1 0 0,0 1 0 0 0,0-1 0 0 0,-1 1 0 0 0,0-1-1 0 0,-1 1 1 0 0,0 1 0 0 0,0-1 0 0 0,0 0-1 0 0,-2 1 1 0 0,1-1 0 0 0,-1 1 0 0 0,0-1-1 0 0,-1 1 1 0 0,0 0 0 0 0,-1-1 0 0 0,0 1 0 0 0,0-1-1 0 0,-1 1 1 0 0,-6 17 0 0 0,0-4-66 0 0,-2 1 0 0 0,-1-1 1 0 0,0-1-1 0 0,-2 0 0 0 0,0-1 0 0 0,-18 22 0 0 0,-2-5 77 0 0,0-2 0 0 0,-42 36-1 0 0,73-71-155 0 0,-26 23-62 0 0,1 2 0 0 0,0 1 0 0 0,-33 44 0 0 0,59-69-58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6447 0 0,'0'0'8902'0'0,"-2"2"-8397"0"0,-12 29 390 0 0,1 0 0 0 0,2 0 0 0 0,-11 45 0 0 0,-18 51-162 0 0,13-67-659 0 0,-46 77 0 0 0,-46 50 74 0 0,38-62-108 0 0,-25 39 96 0 0,100-155-244 0 0,5-7-748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25 127 5063 0 0,'-2'0'390'0'0,"-19"0"12967"0"0,20 3-12580 0 0,1-3-720 0 0,0 1 0 0 0,0-1 0 0 0,0 1 0 0 0,-1-1 0 0 0,1 1 0 0 0,0-1 0 0 0,0 1 0 0 0,0-1 0 0 0,0 1 0 0 0,0-1 0 0 0,0 1 0 0 0,0-1 0 0 0,0 1 0 0 0,0 0 0 0 0,0-1 0 0 0,1 1 0 0 0,-1-1 0 0 0,0 1 0 0 0,0-1 0 0 0,1 2 1 0 0,4 0 146 0 0,0 1 0 0 0,0 0 0 0 0,0-1 0 0 0,1 0 0 0 0,-1 0 0 0 0,1-1 0 0 0,-1 1 0 0 0,1-1 0 0 0,-1 0 0 0 0,1-1 0 0 0,10 1 0 0 0,9-2 415 0 0,36-6 1 0 0,-34 3-356 0 0,89-9 455 0 0,166-24-183 0 0,-246 30-882 0 0,50-16 0 0 0,-72 18-490 0 0,0 0 0 0 0,0-1-1 0 0,-1-1 1 0 0,0 0-1 0 0,0-1 1 0 0,15-12 0 0 0,-15 9-634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11 618 7831 0 0,'0'-1'4162'0'0,"-3"-6"-3596"0"0,1-1-1 0 0,0 1 1 0 0,1 0 0 0 0,0-1 0 0 0,0 0 0 0 0,1 1 0 0 0,-1-1 0 0 0,2 1 0 0 0,-1-1 0 0 0,1 0-1 0 0,0 1 1 0 0,1-1 0 0 0,0 1 0 0 0,0 0 0 0 0,0 0 0 0 0,5-10 0 0 0,5-8 1398 0 0,2 1 1 0 0,0 0-1 0 0,20-24 1 0 0,-12 20-2027 0 0,1 0-1 0 0,1 2 1 0 0,1 1 0 0 0,36-27-1 0 0,-11 14-125 0 0,84-46-1 0 0,-108 71-255 0 0,0 1 0 0 0,1 1 0 0 0,0 1 0 0 0,0 2 0 0 0,1 1 0 0 0,0 1 0 0 0,42-3 0 0 0,-56 7-1275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10423 0 0,'0'0'2099'0'0,"0"3"-1566"0"0,-10 40 1386 0 0,-20 59 1 0 0,-25 43 24 0 0,29-78-1311 0 0,-195 451 938 0 0,199-467-1521 0 0,11-26 19 0 0,-1 0 0 0 0,-25 39 0 0 0,36-62 407 0 0,1-14-645 0 0,2 6 75 0 0,-1-1 1 0 0,1 1-1 0 0,0 0 1 0 0,1 0-1 0 0,-1 1 1 0 0,1-1-1 0 0,0 0 1 0 0,1 1-1 0 0,-1 0 1 0 0,7-8-1 0 0,7-6-382 0 0,25-21-1 0 0,-28 27 380 0 0,27-22-189 0 0,0 3 0 0 0,3 1 0 0 0,49-26 0 0 0,-75 47 257 0 0,-3 4-24 0 0,-14 6 54 0 0,-1 0 1 0 0,1 0 0 0 0,0 0 0 0 0,-1 0 0 0 0,1 0 0 0 0,0 0-1 0 0,-1 0 1 0 0,1 0 0 0 0,0 1 0 0 0,-1-1 0 0 0,1 0-1 0 0,0 0 1 0 0,-1 0 0 0 0,1 1 0 0 0,-1-1 0 0 0,1 0 0 0 0,-1 1-1 0 0,1 0 1 0 0,1 0 34 0 0,-1 1 0 0 0,0 0 0 0 0,0-1 0 0 0,0 1 0 0 0,0 0 0 0 0,0 0 0 0 0,0 0 0 0 0,-1 0 0 0 0,1 0 0 0 0,0 0 0 0 0,-1 0 0 0 0,0 0 0 0 0,1 0 0 0 0,-1 0 0 0 0,0 0 1 0 0,-1 4-1 0 0,-4 35 513 0 0,5-40-531 0 0,-38 165 1953 0 0,33-143-2007 0 0,1 1-1 0 0,1 0 1 0 0,0 28 0 0 0,8-43-999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217 111 6447 0 0,'0'0'298'0'0,"3"1"-10"0"0,26 6-178 0 0,-26-7 134 0 0,0 1 0 0 0,0-1-1 0 0,0 1 1 0 0,0 0-1 0 0,0 0 1 0 0,0 0 0 0 0,0 0-1 0 0,0 0 1 0 0,5 4 0 0 0,3 1 1403 0 0,0-3-139 0 0,0 0-1 0 0,1-1 1 0 0,20 2-1 0 0,-21-4-1125 0 0,1 0-1 0 0,0-1 1 0 0,-1 0 0 0 0,1 0-1 0 0,-1-1 1 0 0,1-1 0 0 0,-1 0-1 0 0,0-1 1 0 0,0 0 0 0 0,20-11-1 0 0,-28 13-329 0 0,0 0-1 0 0,0 0 1 0 0,0-1-1 0 0,-1 0 1 0 0,1 1-1 0 0,-1-1 0 0 0,0 0 1 0 0,0 0-1 0 0,0 0 1 0 0,0-1-1 0 0,2-5 1 0 0,-2 6-6 0 0,-1 0-60 0 0,-1 1 1 0 0,1 0-1 0 0,-1-1 0 0 0,0 1 1 0 0,1 0-1 0 0,-1-1 0 0 0,0 1 1 0 0,0 0-1 0 0,-1-1 0 0 0,1 1 1 0 0,0-1-1 0 0,-1 1 0 0 0,0 0 1 0 0,1 0-1 0 0,-1-1 0 0 0,0 1 1 0 0,0 0-1 0 0,0 0 0 0 0,-1 0 1 0 0,1 0-1 0 0,0 0 0 0 0,-1 0 1 0 0,1 0-1 0 0,-1 0 0 0 0,0 1 1 0 0,1-1-1 0 0,-1 1 0 0 0,0-1 1 0 0,0 1-1 0 0,-4-2 0 0 0,-1 1-66 0 0,1 0-1 0 0,-1 1 1 0 0,1 0 0 0 0,-1 1-1 0 0,0 0 1 0 0,0 0-1 0 0,1 0 1 0 0,-1 1 0 0 0,0 0-1 0 0,1 0 1 0 0,-1 0 0 0 0,-8 4-1 0 0,-6 2-77 0 0,-1 2 0 0 0,-24 14 1 0 0,11-4 261 0 0,1 1 1 0 0,2 2 0 0 0,0 2-1 0 0,1 1 1 0 0,-33 35 0 0 0,49-44 41 0 0,1 0 1 0 0,-17 27 0 0 0,25-33-79 0 0,1 0 1 0 0,0 0-1 0 0,0 0 0 0 0,1 0 1 0 0,0 1-1 0 0,-3 15 0 0 0,6-22-49 0 0,0 0-1 0 0,1 0 1 0 0,-1 0 0 0 0,1 0-1 0 0,0 0 1 0 0,0 0 0 0 0,1 0-1 0 0,-1-1 1 0 0,1 1 0 0 0,0 0-1 0 0,0 0 1 0 0,0 0 0 0 0,1-1-1 0 0,-1 1 1 0 0,4 5 0 0 0,-2-5 21 0 0,0 1-1 0 0,1-1 1 0 0,0 0 0 0 0,0 0 0 0 0,0 0 0 0 0,0-1-1 0 0,0 0 1 0 0,1 1 0 0 0,9 4 0 0 0,3-1 95 0 0,0 0 0 0 0,0-1 0 0 0,0-1 1 0 0,1 0-1 0 0,29 3 0 0 0,5-1-8 0 0,0-3 0 0 0,0-1 0 0 0,0-3 0 0 0,0-3 0 0 0,67-11-1 0 0,-112 13-97 0 0,8-1-910 0 0,-1-1-1 0 0,1 0 1 0 0,-1-2 0 0 0,18-6 0 0 0,-12 0-655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71 13535 0 0,'5'-7'150'0'0,"-1"0"1"0"0,1 0-1 0 0,0 1 0 0 0,1-1 0 0 0,0 1 0 0 0,0 0 0 0 0,0 1 0 0 0,1-1 0 0 0,10-6 1 0 0,-16 12 39 0 0,5 0 154 0 0,-6-1-324 0 0,0 1-1 0 0,0 0 1 0 0,1 0 0 0 0,-1 0 0 0 0,0 0-1 0 0,0 0 1 0 0,1 0 0 0 0,-1 0-1 0 0,0 0 1 0 0,0 0 0 0 0,1 0-1 0 0,-1 0 1 0 0,0 0 0 0 0,0 0 0 0 0,1 0-1 0 0,-1 0 1 0 0,0 0 0 0 0,0 0-1 0 0,1 0 1 0 0,-1 0 0 0 0,0 0-1 0 0,0 0 1 0 0,1 0 0 0 0,-1 0-1 0 0,0 0 1 0 0,0 1 0 0 0,0-1 0 0 0,1 0-1 0 0,-1 0 1 0 0,0 0 0 0 0,0 0-1 0 0,0 1 1 0 0,1-1 0 0 0,-1 0-1 0 0,0 0 1 0 0,0 0 0 0 0,0 1 0 0 0,0-1-1 0 0,1 4 79 0 0,0 1 0 0 0,0-1 0 0 0,-1 0-1 0 0,0 0 1 0 0,0 1 0 0 0,0-1 0 0 0,-1 0-1 0 0,1 0 1 0 0,-1 1 0 0 0,0-1 0 0 0,-2 6-1 0 0,-3 7 338 0 0,-12 23 0 0 0,11-24-192 0 0,-99 177 1968 0 0,-15-8-731 0 0,-5 7-673 0 0,-17 46-438 0 0,75-107-197 0 0,40-74-681 0 0,27-56-290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82 171 5527 0 0,'-3'-4'262'0'0,"0"0"1"0"0,0 1-1 0 0,-1-1 0 0 0,0 1 0 0 0,1 0 0 0 0,-6-4 0 0 0,8 6 208 0 0,-1 1 1 0 0,1-1-1 0 0,-1 0 0 0 0,1 1 1 0 0,-1-1-1 0 0,1 1 0 0 0,-1 0 1 0 0,1-1-1 0 0,-1 1 0 0 0,1 0 1 0 0,-1 0-1 0 0,1 0 0 0 0,-1 0 1 0 0,1 0-1 0 0,-1 0 0 0 0,0 0 1 0 0,1 1-1 0 0,-1-1 0 0 0,1 0 1 0 0,-1 1-1 0 0,1-1 0 0 0,0 1 1 0 0,-3 1-1 0 0,3-1-363 0 0,0-1 1 0 0,0 1-1 0 0,0-1 1 0 0,0 1-1 0 0,0 0 1 0 0,0 0-1 0 0,1-1 1 0 0,-1 1-1 0 0,0 0 1 0 0,0 0-1 0 0,1 0 1 0 0,-1 0-1 0 0,1 0 1 0 0,-1 0-1 0 0,1 0 0 0 0,-1 0 1 0 0,1 0-1 0 0,0 0 1 0 0,-1 0-1 0 0,1 0 1 0 0,0 0-1 0 0,0 0 1 0 0,0 0-1 0 0,0 0 1 0 0,0 0-1 0 0,0 0 1 0 0,0 0-1 0 0,0 0 1 0 0,0 0-1 0 0,0 1 1 0 0,1-1-1 0 0,-1 0 1 0 0,0 0-1 0 0,1 0 1 0 0,-1 0-1 0 0,1 0 0 0 0,-1-1 1 0 0,2 3-1 0 0,0 0 7 0 0,0 0-1 0 0,1 0 0 0 0,-1 0 0 0 0,1 0 0 0 0,-1 0 0 0 0,1-1 0 0 0,0 1 0 0 0,0-1 1 0 0,0 0-1 0 0,4 2 0 0 0,0-1 6 0 0,0 0 1 0 0,0-1-1 0 0,0 0 1 0 0,0 0-1 0 0,0-1 1 0 0,13 1-1 0 0,47-1 385 0 0,-44-2-355 0 0,63-4 267 0 0,-1-4 0 0 0,156-36 0 0 0,-35-13-247 0 0,-171 46-1604 0 0,-1-2 0 0 0,0-1 0 0 0,54-34 1 0 0,-60 29-444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17791 0 0,'0'0'1618'0'0,"2"2"-1332"0"0,-1 2-241 0 0,1 0 1 0 0,-1 0-1 0 0,1-1 0 0 0,-1 1 0 0 0,-1 0 1 0 0,1 0-1 0 0,0 0 0 0 0,-1 0 0 0 0,0 0 1 0 0,0 4-1 0 0,-1 0 78 0 0,0 0 1 0 0,0-1-1 0 0,-1 1 0 0 0,-5 13 1 0 0,-9 20 436 0 0,-2 0 1 0 0,-46 73-1 0 0,-62 67 195 0 0,66-98-486 0 0,22-29-212 0 0,-278 412 922 0 0,307-450-965 0 0,3-6 8 0 0,-1 0 1 0 0,1 0-1 0 0,-2-1 0 0 0,-8 9 0 0 0,9-11-28 0 0,6-5-80 0 0,2-6-828 0 0,5-13 850 0 0,1 1 0 0 0,1-1 0 0 0,0 1 0 0 0,1 1-1 0 0,18-23 1 0 0,-6 10 159 0 0,51-48 0 0 0,-63 67-57 0 0,56-47 210 0 0,-58 51-193 0 0,-1 1-1 0 0,1 0 0 0 0,0 0 0 0 0,0 0 1 0 0,0 1-1 0 0,0 0 0 0 0,0 1 1 0 0,14-4-1 0 0,-18 6-34 0 0,1-1 1 0 0,0 1-1 0 0,0 0 1 0 0,-1 0-1 0 0,1 1 1 0 0,0-1-1 0 0,0 1 1 0 0,-1 0-1 0 0,1-1 1 0 0,0 2-1 0 0,-1-1 1 0 0,1 0-1 0 0,-1 1 1 0 0,1 0-1 0 0,-1-1 1 0 0,0 1-1 0 0,0 1 1 0 0,0-1-1 0 0,0 0 1 0 0,0 1-1 0 0,0 0 1 0 0,-1-1-1 0 0,1 1 1 0 0,-1 0-1 0 0,0 0 1 0 0,0 1-1 0 0,0-1 1 0 0,0 0-1 0 0,1 4 1 0 0,0 0 14 0 0,0 0 0 0 0,-1 0 0 0 0,1 0 0 0 0,-2 0 0 0 0,1 0 0 0 0,-1 0 0 0 0,0 0 0 0 0,-1 0 1 0 0,1 1-1 0 0,-2-1 0 0 0,1 0 0 0 0,-1 0 0 0 0,0 1 0 0 0,-3 9 0 0 0,-5 17 118 0 0,6-19-75 0 0,-9 21 1 0 0,10-31-134 0 0,0-1 1 0 0,0 0 0 0 0,-1 0 0 0 0,1 0 0 0 0,-1 0 0 0 0,0 0 0 0 0,0-1-1 0 0,0 1 1 0 0,-4 3 0 0 0,-3-1-235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471 131 16783 0 0,'0'0'770'0'0,"0"-2"-18"0"0,3-5-553 0 0,-1 1 1 0 0,0-1 0 0 0,0 0-1 0 0,0-10 1 0 0,-2 15-165 0 0,1 0-1 0 0,-1 0 1 0 0,0-1 0 0 0,0 1-1 0 0,0 0 1 0 0,-1 0 0 0 0,1 0-1 0 0,0 0 1 0 0,-1 0 0 0 0,0 0-1 0 0,1 0 1 0 0,-1 0 0 0 0,0 0-1 0 0,0 0 1 0 0,0 0 0 0 0,0 1-1 0 0,0-1 1 0 0,-1 0 0 0 0,1 1 0 0 0,-3-3-1 0 0,-1-1-34 0 0,-1 1 0 0 0,0 0 0 0 0,0 0 0 0 0,-1 1 0 0 0,1-1 0 0 0,-1 1 0 0 0,1 1 0 0 0,-1-1 0 0 0,0 1 0 0 0,-8-1 0 0 0,5 1 106 0 0,-1 1 0 0 0,0 0 0 0 0,0 0-1 0 0,0 1 1 0 0,0 1 0 0 0,1 0 0 0 0,-1 0 0 0 0,0 1-1 0 0,-12 4 1 0 0,9-2 64 0 0,0 2 0 0 0,1 0 0 0 0,0 0 0 0 0,0 1 0 0 0,0 0 0 0 0,-15 13 0 0 0,-61 54 572 0 0,81-66-672 0 0,0 0 1 0 0,0 1-1 0 0,1-1 1 0 0,0 2-1 0 0,1-1 1 0 0,0 1-1 0 0,0 0 1 0 0,-4 11-1 0 0,5 0 145 0 0,5-20-195 0 0,0 0 0 0 0,-1 0 1 0 0,1 0-1 0 0,0 0 0 0 0,0 0 0 0 0,0 0 1 0 0,1 0-1 0 0,-1-1 0 0 0,0 1 0 0 0,0 0 0 0 0,0 0 1 0 0,1 0-1 0 0,-1 0 0 0 0,0 0 0 0 0,1 0 1 0 0,-1-1-1 0 0,1 1 0 0 0,-1 0 0 0 0,1 0 0 0 0,-1 0 1 0 0,1-1-1 0 0,0 2 0 0 0,4 0 19 0 0,0 1-1 0 0,-1-1 0 0 0,1 0 1 0 0,0 0-1 0 0,0 0 1 0 0,0-1-1 0 0,0 0 1 0 0,1 0-1 0 0,-1 0 0 0 0,0-1 1 0 0,0 1-1 0 0,1-1 1 0 0,-1-1-1 0 0,0 1 0 0 0,1-1 1 0 0,-1 0-1 0 0,0 0 1 0 0,9-3-1 0 0,6-3 128 0 0,-1 0-1 0 0,1-2 1 0 0,24-14-1 0 0,-21 10-114 0 0,-21 12-121 0 0,-3 16-478 0 0,-5 9-380 0 0,5-21 464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19207 0 0,'0'0'2384'0'0,"-2"5"-2240"0"0,-26 54 302 0 0,-2-2-1 0 0,-53 77 0 0 0,5-11 259 0 0,-44 98 19 0 0,25-44-515 0 0,-54 89-91 0 0,145-256-155 0 0,1 0-1 0 0,0 1 1 0 0,0 0 0 0 0,-2 11-1 0 0,6-19-149 0 0,1-3 61 0 0,0 1 1 0 0,0-1-1 0 0,-1 1 0 0 0,1-1 1 0 0,0 1-1 0 0,0 0 0 0 0,0-1 1 0 0,0 1-1 0 0,0-1 0 0 0,0 1 1 0 0,0 0-1 0 0,0-1 0 0 0,0 1 1 0 0,1-1-1 0 0,-1 1 1 0 0,0 0-1 0 0,0-1 0 0 0,0 1 1 0 0,1-1-1 0 0,-1 1 0 0 0,5-2-185 0 0,0 0 1 0 0,0-1-1 0 0,0 0 0 0 0,-1 0 0 0 0,8-4 0 0 0,11-11-5434 0 0,-10 4-365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60 1375 0 0,'-58'-8'1260'0'0,"40"7"4242"0"0,1 0 0 0 0,-33 3 1 0 0,10 3-858 0 0,40-3-3998 0 0,-1-1-591 0 0,1-1 0 0 0,0 1 0 0 0,0 0-1 0 0,0 0 1 0 0,0-1 0 0 0,-1 1 0 0 0,1 0-1 0 0,0 0 1 0 0,1-1 0 0 0,-1 1 0 0 0,0 0 0 0 0,0 0-1 0 0,0 0 1 0 0,3 3 42 0 0,0-1-1 0 0,0 1 0 0 0,1-1 1 0 0,-1 0-1 0 0,1 0 1 0 0,0 0-1 0 0,-1-1 0 0 0,1 0 1 0 0,0 1-1 0 0,0-1 1 0 0,1 0-1 0 0,-1-1 1 0 0,0 1-1 0 0,1-1 0 0 0,-1 0 1 0 0,8 1-1 0 0,8 0 99 0 0,1 0 0 0 0,28-2 0 0 0,-46 0-176 0 0,87-4 318 0 0,0-5-1 0 0,0-3 1 0 0,169-46 0 0 0,-244 53-524 0 0,0 0 0 0 0,0-1 0 0 0,15-8 0 0 0,-28 13-745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1375 0 0,'2'0'6235'0'0,"0"1"-5895"0"0,5 0 296 0 0,0 0 0 0 0,-1 1-1 0 0,1 0 1 0 0,-1 0 0 0 0,0 1 0 0 0,0 0 0 0 0,0 0 0 0 0,0 0 0 0 0,0 1 0 0 0,-1 0 0 0 0,1 0 0 0 0,5 6 0 0 0,48 47 1571 0 0,-5-5-1362 0 0,-47-45-737 0 0,-1 1-1 0 0,0 0 1 0 0,0 0 0 0 0,-1 1-1 0 0,7 13 1 0 0,-11-19-93 0 0,1 1 0 0 0,-1-1 0 0 0,0 1 1 0 0,0-1-1 0 0,0 1 0 0 0,-1-1 0 0 0,1 1 0 0 0,-1 0 0 0 0,0 0 0 0 0,0-1 0 0 0,0 1 0 0 0,0 0 0 0 0,-1-1 1 0 0,1 1-1 0 0,-1-1 0 0 0,0 1 0 0 0,0 0 0 0 0,-1-1 0 0 0,1 0 0 0 0,-1 1 0 0 0,1-1 0 0 0,-1 0 0 0 0,0 0 1 0 0,0 0-1 0 0,-1 0 0 0 0,1 0 0 0 0,0 0 0 0 0,-1-1 0 0 0,-5 5 0 0 0,-6 4 34 0 0,-1-1-1 0 0,-1 0 1 0 0,1-1 0 0 0,-31 12-1 0 0,24-11-133 0 0,-38 14-175 0 0,40-18-1 0 0,2 2 0 0 0,-1 0 0 0 0,-17 11 0 0 0,26-11-1988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 7367 0 0,'0'0'8231'0'0,"-2"-1"-7836"0"0,1 0-339 0 0,0 0 0 0 0,0 0 0 0 0,0 1 0 0 0,0-1 1 0 0,0 1-1 0 0,0-1 0 0 0,0 1 0 0 0,0-1 0 0 0,0 1 0 0 0,0-1 1 0 0,0 1-1 0 0,0 0 0 0 0,-1 0 0 0 0,1 0 0 0 0,0 0 1 0 0,0 0-1 0 0,0 0 0 0 0,-2 0 0 0 0,-1 0 50 0 0,0 1 0 0 0,1 0 0 0 0,-1 0 0 0 0,0 0 0 0 0,-5 3 0 0 0,-4 3 90 0 0,0 0 0 0 0,-13 9 0 0 0,26-16-194 0 0,-26 19 76 0 0,0 1 0 0 0,-37 38 0 0 0,48-43-53 0 0,2 0 0 0 0,0 1 0 0 0,1 1 1 0 0,0 0-1 0 0,-11 25 0 0 0,11-10-25 0 0,7-12 13 0 0,6-15 21 0 0,1-3 3 0 0,-2-1-30 0 0,0 0-1 0 0,0 0 1 0 0,0 0-1 0 0,1 0 1 0 0,-1-1 0 0 0,0 1-1 0 0,1 0 1 0 0,-1 0-1 0 0,1 0 1 0 0,-1-1-1 0 0,1 1 1 0 0,-1 0-1 0 0,1-1 1 0 0,0 1 0 0 0,-1 0-1 0 0,1-1 1 0 0,0 1-1 0 0,0 0 1 0 0,2 1 26 0 0,1 2 41 0 0,1 0 0 0 0,0 0-1 0 0,0-1 1 0 0,0 0 0 0 0,1 1 0 0 0,-1-2 0 0 0,1 1 0 0 0,-1-1 0 0 0,1 0 0 0 0,0 0 0 0 0,0 0 0 0 0,0-1 0 0 0,7 1 0 0 0,3 0 90 0 0,0-1 0 0 0,0-1 0 0 0,30-3 1 0 0,-26 1-70 0 0,0-1 1 0 0,0-1-1 0 0,-1-1 1 0 0,36-13-1 0 0,-49 15-83 0 0,1-1 0 0 0,-1 1 0 0 0,0-1-1 0 0,0 0 1 0 0,0-1 0 0 0,-1 1 0 0 0,8-8-1 0 0,-10 8-3 0 0,0 1 0 0 0,-1-1-1 0 0,1 0 1 0 0,-1 0-1 0 0,1 0 1 0 0,-1 0 0 0 0,-1 0-1 0 0,1 0 1 0 0,-1-1-1 0 0,1 1 1 0 0,-1 0 0 0 0,1-9-1 0 0,-2 8-26 0 0,0 1-1 0 0,0-1 1 0 0,0 0-1 0 0,-1 0 1 0 0,1 1-1 0 0,-1-1 1 0 0,0 1-1 0 0,-1-1 1 0 0,1 1 0 0 0,-1-1-1 0 0,-2-4 1 0 0,0 2-56 0 0,-1 0-1 0 0,1 0 1 0 0,-1 0 0 0 0,0 1 0 0 0,-12-11 0 0 0,3 5-289 0 0,-1 0-1 0 0,0 1 0 0 0,-1 1 0 0 0,-31-15 0 0 0,-6 4-1224 0 0,51 20 1114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69 4143 0 0,'20'-19'204'0'0,"36"-31"11229"0"0,-73 59-4836 0 0,8-3-8849 0 0,-11 11 2697 0 0,2 2 1 0 0,0 0-1 0 0,-25 34 1 0 0,16-18-258 0 0,-231 336 604 0 0,53-9-729 0 0,189-333-62 0 0,-21 42-81 0 0,8-15-188 0 0,-61 90 0 0 0,87-143-329 0 0,-11 15 1057 0 0,1-9-7927 0 0,5-6 1119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9215 0 0,'0'0'831'0'0,"1"2"-686"0"0,2 8 40 0 0,-1 0 0 0 0,-1 0-1 0 0,2 15 1 0 0,-3-23 616 0 0,0 9 7418 0 0,-1-24-7811 0 0,1 1 1 0 0,1-1-1 0 0,0 0 0 0 0,0 1 1 0 0,1-1-1 0 0,1 1 1 0 0,0 0-1 0 0,1-1 0 0 0,6-11 1 0 0,1-1-196 0 0,0 1 0 0 0,2 0 1 0 0,22-29-1 0 0,-17 30-180 0 0,1 1 0 0 0,35-31-1 0 0,-25 26-26 0 0,-8 9-33 0 0,0 0-1 0 0,1 2 1 0 0,0 0-1 0 0,2 1 1 0 0,0 2-1 0 0,36-16 0 0 0,34-4-8728 0 0,-78 28 1833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517 211 1375 0 0,'10'-53'-25'0'0,"-4"16"5048"0"0,-4 29-2933 0 0,2-9 633 0 0,-2 0 0 0 0,2-23-1 0 0,-4 39-2628 0 0,0-1-1 0 0,-1 1 1 0 0,1 0-1 0 0,0-1 1 0 0,-1 1-1 0 0,1 0 1 0 0,-1-1 0 0 0,0 1-1 0 0,1 0 1 0 0,-1 0-1 0 0,0-1 1 0 0,0 1-1 0 0,0 0 1 0 0,0 0-1 0 0,0 0 1 0 0,0 0-1 0 0,0 0 1 0 0,0 0-1 0 0,0 0 1 0 0,0 1-1 0 0,-3-2 1 0 0,0 0-3 0 0,1 0 1 0 0,-1 0-1 0 0,0 1 1 0 0,0-1-1 0 0,-8 0 1 0 0,7 1-69 0 0,-1 0 0 0 0,0 1 1 0 0,0 0-1 0 0,0 1 0 0 0,0-1 0 0 0,0 1 1 0 0,0 0-1 0 0,-9 4 0 0 0,-5 2-10 0 0,-21 11 0 0 0,9-4-15 0 0,-16 6-6 0 0,-85 48 0 0 0,118-58 31 0 0,0 0 0 0 0,0 1-1 0 0,1 0 1 0 0,0 1 0 0 0,1 1-1 0 0,1 0 1 0 0,0 0 0 0 0,1 1-1 0 0,-11 17 1 0 0,20-26 45 0 0,-1-1-1 0 0,1 0 1 0 0,1 1 0 0 0,-1-1 0 0 0,1 1 0 0 0,-1-1-1 0 0,1 1 1 0 0,0-1 0 0 0,1 1 0 0 0,-1 0 0 0 0,1 5-1 0 0,0-8-47 0 0,1 0-1 0 0,-1 0 1 0 0,0 0-1 0 0,1 0 1 0 0,-1-1-1 0 0,1 1 1 0 0,0 0-1 0 0,-1 0 1 0 0,1 0-1 0 0,0-1 0 0 0,0 1 1 0 0,0 0-1 0 0,0-1 1 0 0,0 1-1 0 0,1-1 1 0 0,-1 0-1 0 0,0 1 1 0 0,1-1-1 0 0,-1 0 1 0 0,1 0-1 0 0,0 1 1 0 0,-1-1-1 0 0,1 0 0 0 0,0-1 1 0 0,-1 1-1 0 0,1 0 1 0 0,0-1-1 0 0,0 1 1 0 0,3 0-1 0 0,5 1 11 0 0,0-1-1 0 0,0 0 1 0 0,1-1-1 0 0,-1 0 1 0 0,0-1-1 0 0,0 0 1 0 0,17-4-1 0 0,70-23 68 0 0,-79 23-94 0 0,10-6-2 0 0,0-1 1 0 0,0-1-1 0 0,-2-2 0 0 0,1 0 0 0 0,-2-2 0 0 0,0 0 0 0 0,-1-2 1 0 0,38-38-1 0 0,-57 53 197 0 0,-7 10-104 0 0,-15 22-53 0 0,6-10 26 0 0,8-12-40 0 0,0 0 1 0 0,0 0 0 0 0,1 1-1 0 0,-1-1 1 0 0,2 1-1 0 0,-3 12 1 0 0,3-16-98 0 0,1 0-1 0 0,0 0 1 0 0,0 0 0 0 0,0 0 0 0 0,0 0-1 0 0,1 0 1 0 0,-1 0 0 0 0,1 0-1 0 0,0 0 1 0 0,0 0 0 0 0,0-1 0 0 0,0 1-1 0 0,0 0 1 0 0,0-1 0 0 0,1 1-1 0 0,0 0 1 0 0,3 4 0 0 0,6 3-1213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11519 0 0,'0'0'4394'0'0,"2"-3"-2644"0"0,84-124 4348 0 0,-42 59-4892 0 0,-19 36-1176 0 0,1 0 0 0 0,2 2 0 0 0,57-48 0 0 0,-54 52-2088 0 0,2 1 1 0 0,52-29-1 0 0,-65 42 199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 2759 0 0,'0'3'207'0'0,"2"22"-649"0"0,5 2 4505 0 0,-7-24-3462 0 0,1-1-1 0 0,1 1 1 0 0,-1-1 0 0 0,0 1 0 0 0,0-1 0 0 0,1 1 0 0 0,0-1-1 0 0,-1 0 1 0 0,1 0 0 0 0,0 0 0 0 0,0 0 0 0 0,0 0 0 0 0,0 0 0 0 0,0-1-1 0 0,1 1 1 0 0,-1-1 0 0 0,5 3 0 0 0,2-1-93 0 0,-1-1 1 0 0,1 1 0 0 0,0-2-1 0 0,0 1 1 0 0,18 0-1 0 0,45-6 674 0 0,-59 3-1002 0 0,25-4 130 0 0,0-2 0 0 0,-1-1 1 0 0,0-2-1 0 0,48-19 0 0 0,-70 22-239 0 0,0-1 0 0 0,-1 0 1 0 0,1-1-1 0 0,-2 0 0 0 0,22-19 1 0 0,-33 25-30 0 0,-2 3-43 0 0,1-1 0 0 0,-1 1 0 0 0,0-1 0 0 0,0 1 0 0 0,1-1-1 0 0,-1 1 1 0 0,0-1 0 0 0,0 0 0 0 0,0 1 0 0 0,0-1-1 0 0,0 1 1 0 0,0-1 0 0 0,0 1 0 0 0,0-1 0 0 0,0 1 0 0 0,0-1-1 0 0,0 0 1 0 0,0 1 0 0 0,-1-1 0 0 0,1 1 0 0 0,0-1-1 0 0,0 1 1 0 0,0-1 0 0 0,-1 1 0 0 0,1-1 0 0 0,0 1 0 0 0,-1-1-1 0 0,1 1 1 0 0,0 0 0 0 0,-1-1 0 0 0,1 1 0 0 0,-1-1-1 0 0,1 1 1 0 0,-1 0 0 0 0,1-1 0 0 0,-1 1 0 0 0,1 0-1 0 0,-1 0 1 0 0,1-1 0 0 0,-1 1 0 0 0,1 0 0 0 0,-1 0 0 0 0,1 0-1 0 0,-1 0 1 0 0,1 0 0 0 0,-1 0 0 0 0,1 0 0 0 0,-1 0-1 0 0,0 0 1 0 0,0 0 0 0 0,-1-1-16 0 0,-4 1-11 0 0,1 0 0 0 0,-1-1 0 0 0,0 2 0 0 0,0-1 0 0 0,0 1-1 0 0,-10 2 1 0 0,-36 13-86 0 0,36-10 88 0 0,-35 11 8 0 0,2 3 0 0 0,-74 41-1 0 0,92-43 13 0 0,1 2 0 0 0,1 0-1 0 0,2 2 1 0 0,-49 48-1 0 0,72-66 7 0 0,0 1 0 0 0,1-1 0 0 0,-1 1 0 0 0,1 0 0 0 0,0 0 0 0 0,0 0 0 0 0,0 0 0 0 0,1 1 0 0 0,-3 6 0 0 0,5-10 0 0 0,-1 1 0 0 0,1-1 0 0 0,0 0 0 0 0,0 0 0 0 0,0 1 0 0 0,0-1 0 0 0,0 0 0 0 0,0 0 0 0 0,1 1 0 0 0,-1-1 0 0 0,1 0 0 0 0,-1 0 0 0 0,1 1 0 0 0,0-1 0 0 0,0 0 0 0 0,0 0 0 0 0,0 0 0 0 0,0 0 0 0 0,1 0 0 0 0,-1-1 0 0 0,0 1 0 0 0,1 0 0 0 0,0-1 0 0 0,-1 1 0 0 0,1 0 0 0 0,3 1 0 0 0,1 1-4 0 0,0 0 0 0 0,1 0-1 0 0,0-1 1 0 0,0 1 0 0 0,0-2 0 0 0,0 1-1 0 0,0-1 1 0 0,10 2 0 0 0,62 5-233 0 0,-49-6 47 0 0,42 3-2369 0 0,-34-5 1031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15631 0 0,'0'0'1766'0'0,"0"2"-1237"0"0,5 13 123 0 0,0 0 0 0 0,1-1-1 0 0,0 1 1 0 0,14 20 0 0 0,39 55 811 0 0,-34-56-888 0 0,12 19-223 0 0,45 49 0 0 0,-64-86-1579 0 0,-11-14-995 0 0,-4-2 1462 0 0,2-1-1001 0 0,6-6-237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18 7831 0 0,'12'-17'12136'0'0,"-34"46"-11292"0"0,2 2 0 0 0,-18 37-1 0 0,-27 72-46 0 0,25-41-624 0 0,-139 304-401 0 0,135-317-302 0 0,-41 115-1 0 0,78-176 326 0 0,7-23-546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9671 0 0,'0'0'4352'0'0,"-1"2"-2517"0"0,-6 12-1167 0 0,-1 0-1 0 0,-12 15 1 0 0,-12 21 94 0 0,7 3-450 0 0,-36 109 0 0 0,38-95-177 0 0,-2 18 138 0 0,21-65-272 0 0,5-16 7 0 0,0-2 6 0 0,0 0 10 0 0,-1 0-1 0 0,1-1 1 0 0,0 1-1 0 0,0-1 1 0 0,0 1 0 0 0,1-1-1 0 0,-1 0 1 0 0,0 1 0 0 0,0-1-1 0 0,1 0 1 0 0,-1 0 0 0 0,1 0-1 0 0,-1 0 1 0 0,1 0-1 0 0,-1 0 1 0 0,1 0 0 0 0,0 0-1 0 0,-1-1 1 0 0,1 1 0 0 0,0-1-1 0 0,2 1 1 0 0,3 0 155 0 0,1-1 1 0 0,-1 1-1 0 0,0-2 1 0 0,0 1-1 0 0,1-1 1 0 0,13-3-1 0 0,-7 0 96 0 0,0 0-1 0 0,21-10 1 0 0,-25 8-234 0 0,0 0-1 0 0,0 0 1 0 0,0-1 0 0 0,-1-1-1 0 0,1 1 1 0 0,-2-1 0 0 0,1-1 0 0 0,-1 0-1 0 0,-1 0 1 0 0,0-1 0 0 0,0 1 0 0 0,-1-2-1 0 0,0 1 1 0 0,6-15 0 0 0,-2 2-118 0 0,-2-1 1 0 0,-1 0 0 0 0,0 0 0 0 0,-2 0-1 0 0,4-47 1 0 0,-8 63 24 0 0,-1 0 0 0 0,0 1 0 0 0,-1-1 0 0 0,0 0 0 0 0,-2-9 0 0 0,2 13-36 0 0,0 1-1 0 0,0-1 0 0 0,0 1 0 0 0,-1-1 1 0 0,1 1-1 0 0,-1 0 0 0 0,0 0 0 0 0,0-1 1 0 0,0 1-1 0 0,-1 1 0 0 0,1-1 1 0 0,-5-4-1 0 0,6 6-20 0 0,0 0 1 0 0,0 1-1 0 0,0-1 1 0 0,0 1-1 0 0,0-1 1 0 0,0 1-1 0 0,-1-1 1 0 0,1 1-1 0 0,0 0 1 0 0,0 0-1 0 0,0-1 1 0 0,0 1 0 0 0,-1 0-1 0 0,1 0 1 0 0,0 0-1 0 0,0 0 1 0 0,0 0-1 0 0,-2 1 1 0 0,2-1-114 0 0,-1 0-1102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25 14999 0 0,'0'0'1358'0'0,"-2"1"-1118"0"0,-11 3-47 0 0,1 1 1 0 0,0 0 0 0 0,0 1 0 0 0,0 1 0 0 0,1-1 0 0 0,0 2 0 0 0,0 0-1 0 0,-15 14 1 0 0,10-6 359 0 0,1 0-1 0 0,1 1 0 0 0,0 1 1 0 0,-16 26-1 0 0,24-35-280 0 0,1 0 0 0 0,1 0 0 0 0,-1 0 0 0 0,2 1-1 0 0,-4 12 1 0 0,6-20-239 0 0,0 0-1 0 0,1 0 0 0 0,0 0 0 0 0,-1 0 1 0 0,1 1-1 0 0,0-1 0 0 0,0 0 1 0 0,0 0-1 0 0,0 1 0 0 0,1-1 0 0 0,-1 0 1 0 0,1 0-1 0 0,-1 0 0 0 0,1 0 1 0 0,0 0-1 0 0,0 1 0 0 0,0-1 0 0 0,0 0 1 0 0,0-1-1 0 0,0 1 0 0 0,0 0 1 0 0,1 0-1 0 0,-1 0 0 0 0,1-1 0 0 0,-1 1 1 0 0,1-1-1 0 0,0 1 0 0 0,-1-1 1 0 0,1 0-1 0 0,3 2 0 0 0,3 1 11 0 0,0-1 0 0 0,-1-1 0 0 0,1 1 0 0 0,0-1 0 0 0,1-1 0 0 0,-1 1 0 0 0,0-1 0 0 0,0-1 0 0 0,10 0 0 0 0,8-1 2 0 0,40-7 0 0 0,-51 5-95 0 0,0-1 0 0 0,0 0 0 0 0,0-1 0 0 0,-1 0-1 0 0,1-2 1 0 0,-1 1 0 0 0,-1-2 0 0 0,0 0 0 0 0,0 0 0 0 0,0-1 0 0 0,-1-1 0 0 0,0 0-1 0 0,-1-1 1 0 0,14-16 0 0 0,4-8 118 0 0,-1-1 0 0 0,-1-2 0 0 0,37-72 0 0 0,-63 108 96 0 0,-1 5-95 0 0,-22 84-133 0 0,13-58 88 0 0,2 0-1 0 0,-6 51 1 0 0,11-59 3 0 0,1 1 0 0 0,5 41 0 0 0,-3-55 48 0 0,0 0 0 0 0,1 0 1 0 0,0-1-1 0 0,1 1 0 0 0,-1-1 0 0 0,2 1 1 0 0,-1-1-1 0 0,1 0 0 0 0,0 0 1 0 0,0 0-1 0 0,7 7 0 0 0,-7-10-22 0 0,-1-1 1 0 0,2 1-1 0 0,-1-1 0 0 0,0 0 1 0 0,1 0-1 0 0,-1 0 0 0 0,10 3 1 0 0,-3-1-54 0 0,0-2 0 0 0,18 5 0 0 0,-7-3-966 0 0,41 2 1 0 0,-40-7-811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11831 0 0,'0'0'1075'0'0,"2"-1"-883"0"0,7-3-57 0 0,-7 4 1234 0 0,-1 0-1285 0 0,0 0 0 0 0,0 0 0 0 0,-1 0 0 0 0,1 1 0 0 0,0-1 1 0 0,0 0-1 0 0,-1 1 0 0 0,1-1 0 0 0,0 0 0 0 0,0 1 0 0 0,-1-1 0 0 0,1 1 0 0 0,0-1 0 0 0,-1 1 0 0 0,1-1 1 0 0,-1 1-1 0 0,1 0 0 0 0,-1-1 0 0 0,1 1 0 0 0,-1 0 0 0 0,1-1 0 0 0,-1 1 0 0 0,0 0 0 0 0,1 0 0 0 0,-1-1 1 0 0,0 3-1 0 0,11 20 433 0 0,-5 2 38 0 0,0 0 0 0 0,3 29 0 0 0,-1 0-251 0 0,-2-28-281 0 0,-3 0-1 0 0,0 0 0 0 0,-1 0 1 0 0,-2 1-1 0 0,0-1 1 0 0,-2 0-1 0 0,-1 0 0 0 0,-1 0 1 0 0,-12 41-1 0 0,14-58-20 0 0,1-5 4 0 0,0 0 1 0 0,0-1-1 0 0,-1 1 1 0 0,1-1-1 0 0,-1 0 1 0 0,1 1-1 0 0,-5 4 1 0 0,1 1 15 0 0,4-7 804 0 0,2-4-512 0 0,22-39 467 0 0,80-131 406 0 0,-78 134-1129 0 0,3 1-1 0 0,43-47 1 0 0,-6 16 64 0 0,78-77 183 0 0,-87 94-264 0 0,-54 50-149 0 0,3 17-10206 0 0,-2-1 4687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60 8751 0 0,'53'-34'829'0'0,"-11"8"7620"0"0,-45 27-8167 0 0,-13 7 131 0 0,-1 0 0 0 0,1 0 0 0 0,0 2 0 0 0,1 0-1 0 0,-23 19 1 0 0,-67 71 374 0 0,81-76-736 0 0,-10 9-49 0 0,13-14-148 0 0,1 2 0 0 0,-33 42 0 0 0,52-61 27 0 0,3-1-506 0 0,5 1 497 0 0,0 0-1 0 0,0-1 1 0 0,0 0 0 0 0,0 0 0 0 0,0 0 0 0 0,12-1-1 0 0,-9 0 53 0 0,0 0 0 0 0,1 1-1 0 0,11 2 1 0 0,-6 1 92 0 0,-1 1-1 0 0,0 1 0 0 0,0 0 1 0 0,0 1-1 0 0,-1 0 0 0 0,0 1 1 0 0,0 1-1 0 0,-1 0 1 0 0,0 0-1 0 0,0 2 0 0 0,-1 0 1 0 0,-1 0-1 0 0,0 1 0 0 0,0 0 1 0 0,-1 1-1 0 0,13 23 1 0 0,-21-33 25 0 0,-1-1-1 0 0,0 1 1 0 0,0-1 0 0 0,0 1 0 0 0,0 0 0 0 0,0-1 0 0 0,0 1 0 0 0,-1 0 0 0 0,1 0 0 0 0,-1 0 0 0 0,0-1 0 0 0,0 1 0 0 0,0 0 0 0 0,-1 3 0 0 0,0-3 41 0 0,1-1 0 0 0,-1 0 0 0 0,0 0 0 0 0,0 0 0 0 0,0 0 0 0 0,-1 0 0 0 0,1 0 0 0 0,0 0-1 0 0,-1 0 1 0 0,0 0 0 0 0,1 0 0 0 0,-1-1 0 0 0,0 1 0 0 0,0-1 0 0 0,0 1 0 0 0,0-1 0 0 0,-2 2 0 0 0,-16 7 312 0 0,0 0 0 0 0,0-2 0 0 0,-1 0 0 0 0,-38 9 0 0 0,-89 9-675 0 0,147-26 277 0 0,-5 1-284 0 0,-1-1-1 0 0,0 1 0 0 0,0-1 1 0 0,0 0-1 0 0,0-1 1 0 0,-13-2-1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 11519 0 0,'10'-16'6474'0'0,"-11"17"-6428"0"0,0 0 0 0 0,-1 1 1 0 0,1-1-1 0 0,0 1 1 0 0,0-1-1 0 0,0 1 0 0 0,0-1 1 0 0,-1 3-1 0 0,-2 1 49 0 0,-14 18 338 0 0,-35 50 515 0 0,32-37-650 0 0,-89 131-51 0 0,98-153-453 0 0,12-13-50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49 8751 0 0,'0'0'399'0'0,"4"-15"154"0"0,2-2 8974 0 0,-1 10-6523 0 0,0-1-2422 0 0,-6 6 184 0 0,-15 12 187 0 0,-56 45-1304 0 0,48-34 83 0 0,-43 26 0 0 0,41-31 232 0 0,-4 0-11 0 0,1 3 0 0 0,-34 27 0 0 0,62-46 46 0 0,1 0 1 0 0,0 1-1 0 0,-1-1 0 0 0,1 0 1 0 0,0 0-1 0 0,0 1 0 0 0,-1-1 1 0 0,1 0-1 0 0,0 1 0 0 0,0-1 1 0 0,0 0-1 0 0,-1 1 0 0 0,1-1 1 0 0,0 0-1 0 0,0 1 0 0 0,0-1 1 0 0,0 0-1 0 0,0 1 0 0 0,0-1 1 0 0,0 1-1 0 0,0-1 0 0 0,0 0 0 0 0,0 1 1 0 0,0-1-1 0 0,0 1 0 0 0,0-1 1 0 0,0 0-1 0 0,0 1 0 0 0,0-1 1 0 0,0 0-1 0 0,0 1 0 0 0,0-1 1 0 0,1 1-1 0 0,-1-1 0 0 0,0 0 1 0 0,0 1-1 0 0,0-1 0 0 0,1 0 1 0 0,-1 0-1 0 0,0 1 0 0 0,0-1 1 0 0,1 0-1 0 0,-1 0 0 0 0,0 1 0 0 0,1-1 1 0 0,-1 0-1 0 0,1 1 0 0 0,10 4-51 0 0,6 2-13 0 0,0-2 1 0 0,0 0-1 0 0,1-1 1 0 0,0-1-1 0 0,21 1 1 0 0,23 5-56 0 0,-41-6 144 0 0,-1 2 0 0 0,0 0 0 0 0,0 1-1 0 0,0 1 1 0 0,-1 1 0 0 0,0 1 0 0 0,23 14 0 0 0,-39-21 22 0 0,0 0 1 0 0,-1 0 0 0 0,1 0-1 0 0,-1 0 1 0 0,1 0-1 0 0,-1 1 1 0 0,0-1-1 0 0,0 1 1 0 0,0 0 0 0 0,0 0-1 0 0,-1-1 1 0 0,1 1-1 0 0,-1 0 1 0 0,1 0 0 0 0,-1 1-1 0 0,0-1 1 0 0,0 0-1 0 0,-1 0 1 0 0,1 0 0 0 0,-1 1-1 0 0,1-1 1 0 0,-1 0-1 0 0,0 1 1 0 0,0-1-1 0 0,-1 0 1 0 0,1 0 0 0 0,-1 1-1 0 0,1-1 1 0 0,-1 0-1 0 0,0 0 1 0 0,0 0 0 0 0,-1 0-1 0 0,1 0 1 0 0,0 0-1 0 0,-1 0 1 0 0,0 0-1 0 0,0 0 1 0 0,0-1 0 0 0,0 1-1 0 0,0-1 1 0 0,-1 1-1 0 0,1-1 1 0 0,0 0 0 0 0,-1 0-1 0 0,0 0 1 0 0,0 0-1 0 0,1 0 1 0 0,-5 1-1 0 0,-15 7 50 0 0,0-2 0 0 0,-1 0 0 0 0,1-1 0 0 0,-2-1 0 0 0,-28 3 0 0 0,-123 6 734 0 0,49-6-557 0 0,63 3-292 0 0,61-12-69 0 0,20-6-3624 0 0,-2-1 1669 0 0,17-9 1 0 0,-19 7-5078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18511 0 0,'0'0'1683'0'0,"1"2"-1390"0"0,5 2-111 0 0,0 0 0 0 0,0-1 0 0 0,0 1-1 0 0,1-1 1 0 0,-1-1 0 0 0,1 1 0 0 0,-1-1 0 0 0,1 0 0 0 0,0 0-1 0 0,0-1 1 0 0,12 1 0 0 0,5-1 363 0 0,1-1-1 0 0,26-3 1 0 0,159-30 1291 0 0,-98 13-1383 0 0,185-43-199 0 0,-173 23-3102 0 0,-80 21-1379 0 0,-35 15 2527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0,'-1'2'5355'0'0,"-6"29"1901"0"0,7-29-6771 0 0,8 6-4373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5983 0 0,'-2'1'4595'0'0,"0"1"-4131"0"0,0 1-1 0 0,0-1 1 0 0,0 0-1 0 0,1 1 1 0 0,-1-1-1 0 0,0 1 1 0 0,1-1 0 0 0,0 1-1 0 0,-1 0 1 0 0,0 3-1 0 0,-9 35 315 0 0,8-25-306 0 0,-149 508 2670 0 0,116-410-3032 0 0,-7 12-35 0 0,17-54-132 0 0,3-15-2006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 16095 0 0,'11'-11'738'0'0,"-8"8"334"0"0,-4 6-564 0 0,-50 89 2400 0 0,-22 46-1110 0 0,7 34-1141 0 0,22-54-506 0 0,-5 9 46 0 0,6 3 1 0 0,-33 160-1 0 0,74-279-303 0 0,0 0 0 0 0,-1 0 0 0 0,0 0 0 0 0,-1 0 0 0 0,-5 11 0 0 0,8-21-100 0 0,0-1 0 0 0,0 1-1 0 0,0 0 1 0 0,0 0 0 0 0,0 0-1 0 0,-1 0 1 0 0,1-1 0 0 0,0 1-1 0 0,0-1 1 0 0,-1 1 0 0 0,1-1-1 0 0,0 1 1 0 0,0-1 0 0 0,-1 0-1 0 0,1 1 1 0 0,0-1 0 0 0,-1 0-1 0 0,1 0 1 0 0,-1 0 0 0 0,1 0-1 0 0,0 0 1 0 0,-1-1 0 0 0,1 1 0 0 0,0 0-1 0 0,-1 0 1 0 0,-1-2 0 0 0,-9-4-1556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15 135 10591 0 0,'-1'1'488'0'0,"-7"6"-12"0"0,7-7-468 0 0,1 1-1 0 0,0-1 0 0 0,-1 0 1 0 0,1 0-1 0 0,0 1 0 0 0,-1-1 1 0 0,1 0-1 0 0,0 1 1 0 0,-1-1-1 0 0,1 0 0 0 0,0 1 1 0 0,0-1-1 0 0,0 1 0 0 0,-1-1 1 0 0,1 0-1 0 0,0 1 0 0 0,0-1 1 0 0,0 1-1 0 0,0-1 1 0 0,0 1-1 0 0,0-1 0 0 0,0 1 1 0 0,0 0 50 0 0,1 1 1 0 0,0-1-1 0 0,0 0 0 0 0,0 0 1 0 0,0 0-1 0 0,0 1 1 0 0,0-1-1 0 0,0 0 1 0 0,0 0-1 0 0,0 0 0 0 0,0-1 1 0 0,1 1-1 0 0,-1 0 1 0 0,0 0-1 0 0,1-1 1 0 0,1 2-1 0 0,2 0 376 0 0,-1-1 1 0 0,1 1-1 0 0,-1-1 1 0 0,8 2-1 0 0,6-2 521 0 0,0 0 0 0 0,-1-1 0 0 0,1-1 0 0 0,32-6 0 0 0,71-23 228 0 0,-96 23-861 0 0,173-58 1477 0 0,-67 20-2927 0 0,-44 20-5224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13359 0 0,'0'0'2847'0'0,"1"2"-1262"0"0,0 2-1249 0 0,0-1-1 0 0,-1 1 0 0 0,1-1 1 0 0,-1 1-1 0 0,0-1 0 0 0,0 1 1 0 0,0 0-1 0 0,0-1 1 0 0,-1 1-1 0 0,1-1 0 0 0,-1 1 1 0 0,-1 3-1 0 0,-16 44 390 0 0,17-49-643 0 0,-18 43 753 0 0,7-19-188 0 0,-9 32-1 0 0,20-54-702 0 0,-7 22 438 0 0,-4 33 1 0 0,10-50-883 0 0,1 1 0 0 0,1 0 1 0 0,0 0-1 0 0,0 0 0 0 0,1-1 0 0 0,0 1 0 0 0,3 10 1 0 0,-2-11-4983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13559 0 0,'0'0'1231'0'0,"1"-1"-890"0"0,3-2-27 0 0,0 0 0 0 0,-1 1 0 0 0,1-1-1 0 0,0 1 1 0 0,1 0 0 0 0,-1 0 0 0 0,0 0 0 0 0,0 1-1 0 0,1-1 1 0 0,-1 1 0 0 0,1 0 0 0 0,8 0-1 0 0,9-1 759 0 0,32 2 0 0 0,-30 0-511 0 0,-18-1-504 0 0,20 4 10 0 0,-15 0-22 0 0,6 1-3723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92 12895 0 0,'-2'0'998'0'0,"-21"-3"-353"0"0,16 2-805 0 0,-20-4 7926 0 0,25 4-6990 0 0,2-1-680 0 0,1-1-109 0 0,-1 1 0 0 0,1-1-1 0 0,0 0 1 0 0,0 0-1 0 0,0 1 1 0 0,1-1-1 0 0,-1 1 1 0 0,1-1-1 0 0,-1 1 1 0 0,1 0 0 0 0,3-4-1 0 0,27-23-1826 0 0,-31 28 1712 0 0,17-14-1152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28 609 6911 0 0,'-1'2'528'0'0,"-15"24"665"0"0,14-22-393 0 0,0 0 1 0 0,1 0 0 0 0,0 0 0 0 0,-1 0 0 0 0,1 0 0 0 0,1 0 0 0 0,-1 1-1 0 0,0 5 1 0 0,1-8 350 0 0,9 8 305 0 0,-7-9-1314 0 0,0 1 1 0 0,0 0-1 0 0,0 0 1 0 0,0-1-1 0 0,1 1 0 0 0,-1-1 1 0 0,1 0-1 0 0,-1 0 1 0 0,1 0-1 0 0,-1 0 0 0 0,1 0 1 0 0,-1 0-1 0 0,1-1 1 0 0,0 1-1 0 0,3-1 1 0 0,-1 0-15 0 0,0 0 1 0 0,0 0 0 0 0,-1-1 0 0 0,1 0 0 0 0,0 0 0 0 0,0 0 0 0 0,-1 0 0 0 0,6-3 0 0 0,2-2 47 0 0,0-1 1 0 0,0 0-1 0 0,0 0 0 0 0,-1-1 1 0 0,13-12-1 0 0,188-193 469 0 0,-169 168-602 0 0,-11 10 0 0 0,-1-2-1 0 0,49-75 1 0 0,-74 100-43 0 0,-15 30 4 0 0,-17 30 89 0 0,-24 61-1 0 0,44-94-76 0 0,1 0-1 0 0,1 1 1 0 0,0 0-1 0 0,0 0 1 0 0,2 0-1 0 0,0 0 1 0 0,1 0-1 0 0,0 0 1 0 0,3 19-1 0 0,-1-31-15 0 0,-1 0-1 0 0,1 0 1 0 0,0 0 0 0 0,1 0 0 0 0,-1 0-1 0 0,1 0 1 0 0,0 0 0 0 0,0-1-1 0 0,0 1 1 0 0,0-1 0 0 0,1 1-1 0 0,-1-1 1 0 0,1 0 0 0 0,0 0-1 0 0,0 0 1 0 0,0 0 0 0 0,0-1-1 0 0,1 1 1 0 0,-1-1 0 0 0,1 0-1 0 0,-1 0 1 0 0,1 0 0 0 0,0 0-1 0 0,7 2 1 0 0,-6-3 0 0 0,0 1-1 0 0,0-2 1 0 0,0 1 0 0 0,0 0-1 0 0,1-1 1 0 0,-1 0-1 0 0,0 0 1 0 0,0 0 0 0 0,0-1-1 0 0,0 0 1 0 0,0 0-1 0 0,0 0 1 0 0,0-1 0 0 0,0 1-1 0 0,0-1 1 0 0,0 0-1 0 0,-1-1 1 0 0,1 1 0 0 0,7-6-1 0 0,23-21 2 0 0,-2-2 1 0 0,42-47-1 0 0,50-77-36 0 0,-100 121 6 0 0,142-185 169 0 0,-160 210-145 0 0,0 0-1 0 0,-1-1 0 0 0,0 1 1 0 0,4-11-1 0 0,-9 19-53 0 0,-3 2-9 0 0,-1 2 47 0 0,-1 0-1 0 0,1 1 1 0 0,0 0-1 0 0,0 0 0 0 0,0 0 1 0 0,1 0-1 0 0,-1 0 0 0 0,1 0 1 0 0,0 1-1 0 0,-2 5 1 0 0,-2 10-12 0 0,-5 23 1 0 0,3-8-35 0 0,-79 202 128 0 0,45-134 178 0 0,38-93-202 0 0,1 0 0 0 0,0 1 1 0 0,0-1-1 0 0,1 1 0 0 0,0-1 0 0 0,-1 22 0 0 0,3-29-11 0 0,0 0 0 0 0,1 1 0 0 0,-1-1 0 0 0,1 1 0 0 0,-1-1 0 0 0,1 0-1 0 0,0 0 1 0 0,1 1 0 0 0,-1-1 0 0 0,0 0 0 0 0,1 0 0 0 0,0 0 0 0 0,-1 0 0 0 0,1 0 0 0 0,0-1 0 0 0,1 1-1 0 0,-1 0 1 0 0,0-1 0 0 0,1 0 0 0 0,-1 0 0 0 0,1 1 0 0 0,0-1 0 0 0,0-1 0 0 0,0 1 0 0 0,5 2-1 0 0,-2-1-11 0 0,0-1 0 0 0,0 1 0 0 0,1-1 0 0 0,-1-1 0 0 0,1 1-1 0 0,-1-1 1 0 0,11 1 0 0 0,8-3-23 0 0,36-6 1 0 0,-48 6 6 0 0,-11 1-74 0 0,7-4-4004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0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29 137 10567 0 0,'0'0'482'0'0,"-2"0"-8"0"0,0 1-340 0 0,-2-1-79 0 0,-9 11-56 0 0,12-11 347 0 0,0 1 0 0 0,1 0 0 0 0,-1 0 0 0 0,1-1 0 0 0,-1 1 0 0 0,1 0 0 0 0,-1 0 0 0 0,1 0 0 0 0,-1 0 0 0 0,1 0 0 0 0,0 0 0 0 0,-1 0 0 0 0,1 0 0 0 0,0 0 0 0 0,0 0 0 0 0,0 0 0 0 0,0 0 0 0 0,0 1 0 0 0,0-1-304 0 0,0 1 565 0 0,11 2 373 0 0,-5-1-791 0 0,0-1-36 0 0,1 0 0 0 0,0-1-1 0 0,0 0 1 0 0,0-1 0 0 0,0 1-1 0 0,12-2 1 0 0,47-8 493 0 0,-58 7-582 0 0,452-108 1873 0 0,-368 88-1964 0 0,163-17-1 0 0,-253 38-362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8287 0 0,'-11'3'9379'0'0,"13"-1"-8668"0"0,4 0-488 0 0,1 1 0 0 0,-1-1 1 0 0,1 0-1 0 0,0-1 0 0 0,-1 1 1 0 0,1-1-1 0 0,0-1 1 0 0,0 1-1 0 0,10-2 0 0 0,68-7 952 0 0,-77 7-1063 0 0,486-104 3209 0 0,-432 90-3248 0 0,-21 0-666 0 0,-32 12-1066 0 0,-27 10-89 0 0,-15 7-4882 0 0,15-8 296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10135 0 0,'-11'25'660'0'0,"0"-1"0"0"0,-1 0 0 0 0,-18 26 0 0 0,10-18 870 0 0,11-16-848 0 0,-130 233 4058 0 0,-200 408-2804 0 0,207-438-1768 0 0,89-156 312 0 0,42-61-256 0 0,-1-4-120 0 0,1 0-88 0 0,-1-1-1 0 0,0 0 0 0 0,1 1 1 0 0,-1-1-1 0 0,1 0 0 0 0,0 0 1 0 0,0 0-1 0 0,0 0 0 0 0,0 0 1 0 0,0 0-1 0 0,1 0 0 0 0,0-1 1 0 0,-1-2-1 0 0,1-1-18 0 0,1 1-1 0 0,-1-1 1 0 0,1 0-1 0 0,1 1 1 0 0,3-12-1 0 0,1 1-76 0 0,1 1 0 0 0,1 0 0 0 0,19-29-1 0 0,-2 8-239 0 0,2 2 0 0 0,56-59-1 0 0,-72 84 181 0 0,0 0 1 0 0,1 1-1 0 0,21-14 0 0 0,-29 21 156 0 0,0-1 0 0 0,0 2 0 0 0,-1-1 0 0 0,1 0 0 0 0,0 1 0 0 0,0 0 0 0 0,1 0 0 0 0,-1 0 0 0 0,0 0 0 0 0,0 0 0 0 0,0 1 0 0 0,1 0 0 0 0,-1 0-1 0 0,0 0 1 0 0,0 1 0 0 0,1-1 0 0 0,6 3 0 0 0,-9-2 33 0 0,1 0-1 0 0,0 1 1 0 0,-1-1-1 0 0,0 1 1 0 0,1 0-1 0 0,-1 0 1 0 0,0 0 0 0 0,0 0-1 0 0,0 0 1 0 0,0 0-1 0 0,0 1 1 0 0,-1-1-1 0 0,1 1 1 0 0,-1-1-1 0 0,1 1 1 0 0,-1-1-1 0 0,0 1 1 0 0,0 0 0 0 0,1 3-1 0 0,1 8 250 0 0,0-1 0 0 0,2 25-1 0 0,-4-30-185 0 0,8 149 1237 0 0,-5-68-1101 0 0,-3-80-640 0 0,1 0 0 0 0,0 0 0 0 0,6 17 0 0 0,-6-20-595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15575 0 0,'0'0'1410'0'0,"0"2"-1160"0"0,0 4-162 0 0,-1 1-1 0 0,0-1 1 0 0,0 1 0 0 0,0-1-1 0 0,-1 0 1 0 0,0 0-1 0 0,0 0 1 0 0,-1 0-1 0 0,-4 7 1 0 0,-5 8 473 0 0,-18 22-1 0 0,11-16-410 0 0,-9 15 71 0 0,1 1 1 0 0,3 2 0 0 0,1 0-1 0 0,3 2 1 0 0,-19 61 0 0 0,31-79-109 0 0,1 0 0 0 0,1 1 1 0 0,2 0-1 0 0,1 0 1 0 0,1 0-1 0 0,1 1 0 0 0,2-1 1 0 0,2 0-1 0 0,0 0 1 0 0,9 34-1 0 0,-8-51-206 0 0,9 51-2151 0 0,-12-57 1748 0 0,0 0 0 0 0,-1 1 0 0 0,0-1 0 0 0,0 0 0 0 0,-1 1 0 0 0,-2 11 0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0 10591 0 0,'0'0'819'0'0,"8"2"5600"0"0,-9 1-6313 0 0,-1 0 1 0 0,1 0 0 0 0,-1-1 0 0 0,1 1 0 0 0,-1 0 0 0 0,0-1 0 0 0,0 1 0 0 0,0-1 0 0 0,-1 0-1 0 0,1 1 1 0 0,0-1 0 0 0,-1 0 0 0 0,-2 1 0 0 0,-8 6 177 0 0,-20 9-1 0 0,20-12-30 0 0,-54 29 95 0 0,-1-4 1 0 0,-2-2-1 0 0,-1-4 1 0 0,-101 23-1 0 0,168-47-349 0 0,-75 13-638 0 0,66-13 488 0 0,1 0 0 0 0,-1-1 1 0 0,1 0-1 0 0,-18-3 1 0 0,25 2 54 0 0,1 0 0 0 0,0 0-1 0 0,-1 0 1 0 0,1 0 0 0 0,0 0 0 0 0,0-1 0 0 0,0 0 0 0 0,0 0 0 0 0,-7-5-1 0 0,9 5 30 0 0,-1-1 0 0 0,1 1-1 0 0,0-1 1 0 0,0 0-1 0 0,0 1 1 0 0,0-1-1 0 0,0 0 1 0 0,1 0 0 0 0,-1 0-1 0 0,1-1 1 0 0,0 1-1 0 0,0 0 1 0 0,-1-5 0 0 0,-6-45-717 0 0,8 52 1282 0 0,-1 2-332 0 0,-18 32 160 0 0,10-15-298 0 0,-2 0 0 0 0,-18 23 0 0 0,-63 67 580 0 0,86-100-408 0 0,-1 0 0 0 0,1 0 1 0 0,1 1-1 0 0,0-1 0 0 0,0 1 0 0 0,1 1 0 0 0,0-1 0 0 0,-4 14 1 0 0,8-20-117 0 0,0 5-10 0 0,4 2-58 0 0,-2-8-16 0 0,0-1-1 0 0,0 1 1 0 0,0 0 0 0 0,0-1-1 0 0,0 1 1 0 0,0-1-1 0 0,0 0 1 0 0,1 0 0 0 0,-1 0-1 0 0,0 0 1 0 0,1 0-1 0 0,-1 0 1 0 0,1-1 0 0 0,-1 1-1 0 0,1-1 1 0 0,-1 1-1 0 0,1-1 1 0 0,-1 0 0 0 0,6-1-1 0 0,6 0-32 0 0,0 0-1 0 0,19-6 0 0 0,-19 5-18 0 0,68-16-206 0 0,44-7-245 0 0,-102 21 445 0 0,0 2 1 0 0,0 1 0 0 0,32 2-1 0 0,-37 1 115 0 0,0 0 0 0 0,0 1 0 0 0,22 7-1 0 0,-35-8-10 0 0,0 1-1 0 0,1-1 1 0 0,-1 1-1 0 0,-1 0 1 0 0,1 0-1 0 0,0 0 1 0 0,-1 1-1 0 0,0 0 1 0 0,1 0-1 0 0,-2 1 1 0 0,1-1-1 0 0,0 1 1 0 0,3 6-1 0 0,-3-4 42 0 0,-1 0 0 0 0,-1 1 0 0 0,1-1 0 0 0,-1 1 0 0 0,-1 0-1 0 0,1 0 1 0 0,-1 1 0 0 0,-1-1 0 0 0,1 8 0 0 0,0-3 84 0 0,-2 0 0 0 0,0 0 0 0 0,0 0 0 0 0,-1 0 0 0 0,-4 16 0 0 0,3-21-84 0 0,-1 0 1 0 0,0 1-1 0 0,0-1 0 0 0,-1-1 1 0 0,0 1-1 0 0,0 0 1 0 0,-1-1-1 0 0,0 0 0 0 0,-1 0 1 0 0,1-1-1 0 0,-1 1 1 0 0,0-1-1 0 0,-1 0 0 0 0,1-1 1 0 0,-12 8-1 0 0,2-3-58 0 0,-1-1-1 0 0,0 0 1 0 0,0-1 0 0 0,0-1-1 0 0,-1-1 1 0 0,-20 5-1 0 0,1-2 90 0 0,-72 8-1 0 0,83-15-85 0 0,-7 1 82 0 0,-56-3 0 0 0,79-1-107 0 0,1 0 0 0 0,-1-1-1 0 0,1 0 1 0 0,-1 0 0 0 0,1-1 0 0 0,0 0 0 0 0,0 0-1 0 0,0-1 1 0 0,1-1 0 0 0,-13-7 0 0 0,17 8-303 0 0,1 1 1 0 0,-1-1 0 0 0,1 1-1 0 0,0-1 1 0 0,0 0 0 0 0,1 0-1 0 0,-1 0 1 0 0,1-1 0 0 0,0 1-1 0 0,0-1 1 0 0,-2-4 0 0 0,4 7-806 0 0,1 1-98 0 0,18-14-1300 0 0,-6 8 1243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0,'1'2'7387'0'0,"4"10"-4768"0"0,-3-7-1362 0 0,1 0 0 0 0,-1 0-1 0 0,1 0 1 0 0,6 7 0 0 0,-8-10-1560 0 0,1-1 0 0 0,-1 1 0 0 0,1-1-1 0 0,0 1 1 0 0,0-1 0 0 0,0 0 0 0 0,0 0 0 0 0,0 0 0 0 0,3 2 0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59 2303 0 0,'1'-2'167'0'0,"13"-33"6284"0"0,-13 34-6208 0 0,-1 1 0 0 0,0-1 0 0 0,0 0 0 0 0,1 0 0 0 0,-1 0 0 0 0,1 0 0 0 0,-1 1 0 0 0,0-1 0 0 0,1 0 0 0 0,-1 1 0 0 0,1-1 0 0 0,0 0 0 0 0,-1 1 0 0 0,1-1 0 0 0,0 0 0 0 0,-1 1 0 0 0,1-1 0 0 0,1 0 0 0 0,12-6 1722 0 0,-12 7-741 0 0,-2 0-1209 0 0,0 0 0 0 0,0 0 0 0 0,0 0-1 0 0,0 1 1 0 0,0-1 0 0 0,0 0 0 0 0,0 0 0 0 0,0 0-1 0 0,0 0 1 0 0,0 1 0 0 0,0-1 0 0 0,0 0-1 0 0,1 0 1 0 0,-1 0 0 0 0,0 0 0 0 0,0 1 0 0 0,0-1-1 0 0,0 0 1 0 0,0 0 0 0 0,0 0 0 0 0,0 0 0 0 0,1 0-1 0 0,-1 0 1 0 0,0 1 0 0 0,0-1 0 0 0,0 0 0 0 0,0 0-1 0 0,1 0 1 0 0,-1 0 0 0 0,0 0 0 0 0,0 0-1 0 0,1 0-3 0 0,-1 0 1 0 0,0 0-1 0 0,1 1 0 0 0,-1-1 0 0 0,0 0 0 0 0,0 0 0 0 0,1 0 0 0 0,-1 0 0 0 0,0 1 0 0 0,0-1 0 0 0,1 0 0 0 0,-1 0 0 0 0,0 1 0 0 0,0-1 0 0 0,0 0 0 0 0,0 0 0 0 0,1 1 0 0 0,-1-1 0 0 0,0 0 0 0 0,0 0 0 0 0,0 1 0 0 0,0-1 0 0 0,0 0 0 0 0,0 1 0 0 0,0-1 0 0 0,0 0 0 0 0,0 1 0 0 0,0-1 0 0 0,0 0 0 0 0,0 0 0 0 0,0 1 1 0 0,0-1-1 0 0,0 9 66 0 0,-1-1 0 0 0,0 0 0 0 0,-1 0 1 0 0,0 1-1 0 0,0-1 0 0 0,-1 0 1 0 0,0-1-1 0 0,0 1 0 0 0,-8 13 1 0 0,-6 6 49 0 0,-26 31 0 0 0,23-33-49 0 0,-218 300-29 0 0,207-277-365 0 0,29-46 128 0 0,17-17-10596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208 215 11743 0 0,'-114'129'1579'0'0,"86"-95"-395"0"0,16-20-592 0 0,1 1 1 0 0,0 0 0 0 0,1 1-1 0 0,-10 22 1 0 0,19-36 393 0 0,2-3-971 0 0,1 0-1 0 0,-1 0 1 0 0,0 0 0 0 0,0 0-1 0 0,1 0 1 0 0,-1 0 0 0 0,0 0-1 0 0,0 0 1 0 0,0-1 0 0 0,0 1-1 0 0,0 0 1 0 0,1-3-1 0 0,1-1 20 0 0,20-30 97 0 0,-2 0 0 0 0,29-66 0 0 0,-4 8 4 0 0,-32 67-132 0 0,0-1 15 0 0,27-40-1 0 0,-36 61-15 0 0,0-1 1 0 0,0 1-1 0 0,1 0 0 0 0,0 0 0 0 0,0 1 0 0 0,0 0 0 0 0,1 0 1 0 0,-1 0-1 0 0,1 1 0 0 0,0 0 0 0 0,8-3 0 0 0,-11 6 5 0 0,-1 0-1 0 0,1 0 1 0 0,0 0-1 0 0,-1 0 1 0 0,1 1 0 0 0,0 0-1 0 0,-1-1 1 0 0,1 1-1 0 0,0 1 1 0 0,0-1-1 0 0,-1 0 1 0 0,1 1-1 0 0,4 1 1 0 0,-2 0 23 0 0,0 1-1 0 0,0-1 1 0 0,0 1 0 0 0,0 0 0 0 0,0 1-1 0 0,9 7 1 0 0,1 3 61 0 0,0 1 0 0 0,-1 1 0 0 0,19 25 0 0 0,47 69 333 0 0,-71-94-503 0 0,-1 0 1 0 0,0 0-1 0 0,-2 1 1 0 0,0 0-1 0 0,7 24 0 0 0,-14-39 65 0 0,1 1 0 0 0,-1-1-1 0 0,0 1 1 0 0,0-1 0 0 0,0 1 0 0 0,0-1-1 0 0,-1 0 1 0 0,1 1 0 0 0,-1-1-1 0 0,1 0 1 0 0,-1 1 0 0 0,0-1 0 0 0,0 0-1 0 0,0 1 1 0 0,0-1 0 0 0,0 0-1 0 0,0 0 1 0 0,-4 3 0 0 0,-2 4 53 0 0,-1-1 0 0 0,-16 14 1 0 0,5-4-25 0 0,-306 315 322 0 0,288-299-49 0 0,-1-2 1 0 0,-85 55-1 0 0,115-83-52 0 0,11-11-168 0 0,14-14-180 0 0,114-116-2790 0 0,-100 104 1612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12 5527 0 0,'0'0'423'0'0,"-1"-12"9295"0"0,0 12-9496 0 0,-16 1 2152 0 0,10 0-2232 0 0,1 1 0 0 0,-1 0-1 0 0,-10 6 1 0 0,-1 2 113 0 0,0 2 0 0 0,1 0 0 0 0,1 1-1 0 0,0 1 1 0 0,-18 19 0 0 0,1 6 84 0 0,-28 41 0 0 0,58-76-324 0 0,0 1 0 0 0,0 0-1 0 0,1-1 1 0 0,-1 1 0 0 0,1 0 0 0 0,0 0 0 0 0,-1 7 0 0 0,3-10-7 0 0,0 0 0 0 0,0 0 0 0 0,0 0 0 0 0,1 0 0 0 0,-1 0 0 0 0,1 0 1 0 0,-1 0-1 0 0,1 0 0 0 0,0 0 0 0 0,0 0 0 0 0,0 0 0 0 0,0 0 1 0 0,0 0-1 0 0,0 0 0 0 0,2 1 0 0 0,-2-1 8 0 0,1 0 3 0 0,0 1 1 0 0,1-1-1 0 0,-1 0 0 0 0,1 1 1 0 0,-1-1-1 0 0,1 0 0 0 0,0-1 1 0 0,0 1-1 0 0,0 0 0 0 0,0-1 1 0 0,0 0-1 0 0,0 0 0 0 0,0 0 0 0 0,1 0 1 0 0,-1 0-1 0 0,0 0 0 0 0,7-1 1 0 0,-1 1 49 0 0,1 0 1 0 0,0-2 0 0 0,0 1-1 0 0,17-4 1 0 0,-14 1-17 0 0,0 0-1 0 0,-1-1 1 0 0,0-1 0 0 0,0 1-1 0 0,0-2 1 0 0,0 0 0 0 0,-1 0-1 0 0,0-1 1 0 0,0-1 0 0 0,-1 0-1 0 0,15-15 1 0 0,-22 21-109 0 0,-1-1 0 0 0,0 0-1 0 0,0 0 1 0 0,0 0 0 0 0,0 0-1 0 0,-1 0 1 0 0,1 0 0 0 0,-1 0 0 0 0,0 0-1 0 0,0-1 1 0 0,0 1 0 0 0,0-1 0 0 0,-1 1-1 0 0,1 0 1 0 0,-1-1 0 0 0,0 1-1 0 0,0-1 1 0 0,0 1 0 0 0,0-1 0 0 0,-1 1-1 0 0,0-1 1 0 0,-1-5 0 0 0,-3-2-301 0 0,1 0 1 0 0,-2 0-1 0 0,0 1 0 0 0,0 0 1 0 0,-9-11-1 0 0,1 1-55 0 0,13 18-806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0,'0'0'2435'0'0,"2"2"-1958"0"0,5 10-85 0 0,1 0 0 0 0,-2 1 0 0 0,0 0 0 0 0,0 0 0 0 0,5 21 0 0 0,14 76 1359 0 0,-13-54-1295 0 0,16 113-621 0 0,-27-166-149 0 0,7 10-2362 0 0,5-16-5528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67 3223 0 0,'12'-40'935'0'0,"-4"14"12952"0"0,-8 28-13589 0 0,0 3-169 0 0,0 0 0 0 0,0 0 1 0 0,0 0-1 0 0,-1 0 0 0 0,0 0 0 0 0,0 0 0 0 0,0-1 0 0 0,-4 10 0 0 0,-20 39 575 0 0,17-38-582 0 0,-20 37 245 0 0,-44 62-1 0 0,-45 43-192 0 0,-18 28 25 0 0,-60 127-218 0 0,180-286-80 0 0,-18 50 0 0 0,29-66 34 0 0,0 1 1 0 0,1-1-1 0 0,1 1 1 0 0,0 0-1 0 0,0 0 0 0 0,1 0 1 0 0,1 21-1 0 0,0-30-75 0 0,0 0 0 0 0,1 0 0 0 0,-1 0 0 0 0,1 0-1 0 0,0 0 1 0 0,0 0 0 0 0,0 0 0 0 0,-1-1 0 0 0,4 4 0 0 0,-2-2-627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11055 0 0,'0'0'1347'0'0,"-2"1"-270"0"0,-6 2-109 0 0,1 1-1 0 0,0 0 1 0 0,-9 6 0 0 0,-37 32 0 0 0,49-38-755 0 0,0-1-1 0 0,0 1 1 0 0,1 1-1 0 0,-1-1 1 0 0,1 1 0 0 0,0-1-1 0 0,0 1 1 0 0,1 0 0 0 0,-4 8-1 0 0,0 4 9 0 0,-5 28-1 0 0,3-12-282 0 0,4-17 62 0 0,1 0 0 0 0,-2 24 0 0 0,6-27 0 0 0,3 8 1 0 0,-2-18 2 0 0,0-1 4 0 0,-1 0 52 0 0,0 0-49 0 0,-1-1 0 0 0,1 0 0 0 0,0 0 0 0 0,0 0 0 0 0,0 0 1 0 0,0 0-1 0 0,0 0 0 0 0,1 0 0 0 0,-1 0 0 0 0,0-1 0 0 0,0 1 1 0 0,1 0-1 0 0,-1-1 0 0 0,0 1 0 0 0,1-1 0 0 0,-1 1 1 0 0,0-1-1 0 0,1 0 0 0 0,-1 1 0 0 0,1-1 0 0 0,-1 0 0 0 0,1 0 1 0 0,-1 0-1 0 0,1 0 0 0 0,-1 0 0 0 0,0 0 0 0 0,1-1 1 0 0,2 0-1 0 0,1 0 1 0 0,1 0 0 0 0,-1-1 0 0 0,1 0 0 0 0,-1 0 1 0 0,0-1-1 0 0,5-2 0 0 0,-1-1-4 0 0,-1 0 0 0 0,-1 0 0 0 0,1-1-1 0 0,-1 0 1 0 0,0-1 0 0 0,0 1 0 0 0,-1-1 0 0 0,8-14 0 0 0,-6 9-86 0 0,-1 0 0 0 0,-1 0 1 0 0,0-1-1 0 0,-1 0 0 0 0,5-19 0 0 0,-9 25-2 0 0,0 0 0 0 0,0 1-1 0 0,0-1 1 0 0,-1 0 0 0 0,0 0-1 0 0,-1 0 1 0 0,0 0 0 0 0,0 0-1 0 0,0 1 1 0 0,-1-1 0 0 0,-4-9-1 0 0,0 8-15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1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11519 0 0,'0'0'6624'0'0,"-2"3"-6665"0"0,-7 7-89 0 0,-69 87 830 0 0,70-86-467 0 0,1 1 0 0 0,0 0 0 0 0,0 1 0 0 0,2-1 0 0 0,-1 1 0 0 0,-6 27 0 0 0,11-25-89 0 0,4-1-74 0 0,-2-12-61 0 0,0-1 1 0 0,0 1-1 0 0,0-1 1 0 0,-1 0-1 0 0,2 0 1 0 0,-1 1-1 0 0,0-1 1 0 0,0 0-1 0 0,0 0 1 0 0,1 0 0 0 0,-1 0-1 0 0,0 0 1 0 0,1-1-1 0 0,-1 1 1 0 0,1 0-1 0 0,-1 0 1 0 0,1-1-1 0 0,-1 1 1 0 0,1-1 0 0 0,-1 0-1 0 0,1 1 1 0 0,-1-1-1 0 0,1 0 1 0 0,0 0-1 0 0,-1 0 1 0 0,1 0-1 0 0,2-1 1 0 0,5 0 19 0 0,-1 0 0 0 0,1-1 0 0 0,14-5-1 0 0,-21 7-26 0 0,13-6-232 0 0,-1 0 1 0 0,1-1 0 0 0,-1-1 0 0 0,-1 0 0 0 0,1-1 0 0 0,-2-1 0 0 0,1 0 0 0 0,-1 0 0 0 0,-1-1-1 0 0,1-1 1 0 0,14-20 0 0 0,-14 17 90 0 0,-11 13 136 0 0,9-16 96 0 0,-6 10 736 0 0,-13 43-309 0 0,4 13-580 0 0,3-39 60 0 0,1-5 0 0 0,1-1 0 0 0,-1 0 0 0 0,1 1 0 0 0,0-1 0 0 0,-1 0 0 0 0,2 1 0 0 0,-1-1 0 0 0,0 1 0 0 0,1 3 0 0 0,-1-5 0 0 0,0 1 0 0 0,0-1 0 0 0,1 1 0 0 0,-1 0 0 0 0,0-1 0 0 0,1 1 0 0 0,0-1 0 0 0,-1 1 0 0 0,3 2 0 0 0,-1 0 0 0 0,-1 0 8 0 0,0 0 0 0 0,1-1-1 0 0,-1 1 1 0 0,1-1 0 0 0,0 0 0 0 0,3 6-1 0 0,-2-5-11 0 0,-2-3-76 0 0,11 8-502 0 0,-9-10-574 0 0,11 2-356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81 8751 0 0,'0'0'794'0'0,"1"-1"-652"0"0,-1 0-115 0 0,0 1-1 0 0,0 0 1 0 0,1 0-1 0 0,-1-1 1 0 0,0 1-1 0 0,0 0 1 0 0,0 0-1 0 0,1-1 0 0 0,-1 1 1 0 0,0 0-1 0 0,0-1 1 0 0,0 1-1 0 0,0 0 1 0 0,0-1-1 0 0,0 1 1 0 0,0 0-1 0 0,0 0 1 0 0,0-1-1 0 0,0 1 0 0 0,0 0 1 0 0,0-1-1 0 0,0 1 1 0 0,0 0-1 0 0,0-1 1 0 0,0 1-1 0 0,0 0 1 0 0,0-1-1 0 0,0 1 0 0 0,0 0 1 0 0,0-1-1 0 0,-1 1 1 0 0,1 0-1 0 0,0 0 1 0 0,0-1-1 0 0,0 1 1 0 0,-1-1-1 0 0,1 1 53 0 0,0 0 1 0 0,0 0-1 0 0,0 0 0 0 0,0 0 1 0 0,0 0-1 0 0,-1 0 0 0 0,1 0 1 0 0,0-1-1 0 0,0 1 0 0 0,0 0 1 0 0,0 0-1 0 0,0 0 0 0 0,0 0 1 0 0,0 0-1 0 0,0 0 0 0 0,0-1 1 0 0,0 1-1 0 0,0 0 0 0 0,0 0 1 0 0,0 0-1 0 0,0 0 0 0 0,0 0 1 0 0,0-1-1 0 0,0 1 0 0 0,0 0 1 0 0,0 0-1 0 0,0 0 0 0 0,0 0 1 0 0,0 0-1 0 0,0-1 0 0 0,0 1 1 0 0,0 0-1 0 0,0 0 0 0 0,0 0 1 0 0,0 0-1 0 0,0 0 0 0 0,0 0 1 0 0,1-1-1 0 0,-1 1 0 0 0,0 0 1 0 0,0 0-1 0 0,0 0 0 0 0,0 0 1 0 0,1-2 334 0 0,0 1 1 0 0,0-1 0 0 0,0 0-1 0 0,0 1 1 0 0,0-1 0 0 0,-1 0 0 0 0,1 0-1 0 0,-1 0 1 0 0,0 1 0 0 0,1-1-1 0 0,-1 0 1 0 0,0 0 0 0 0,0 0 0 0 0,0 0-1 0 0,0 0 1 0 0,0 0 0 0 0,-1-2-1 0 0,0 3-357 0 0,1-1-1 0 0,-1 0 1 0 0,1 1-1 0 0,-1 0 1 0 0,0-1-1 0 0,0 1 1 0 0,0-1-1 0 0,0 1 1 0 0,0 0-1 0 0,0 0 1 0 0,0-1-1 0 0,0 1 1 0 0,-1 0-1 0 0,1 0 1 0 0,0 0-1 0 0,-1 1 1 0 0,1-1-1 0 0,-1 0 1 0 0,1 0-1 0 0,-1 1 1 0 0,1-1-1 0 0,-3 0 0 0 0,0 0-86 0 0,0 1-1 0 0,0-1 1 0 0,0 1-1 0 0,0 0 1 0 0,0 0-1 0 0,0 1 1 0 0,0-1-1 0 0,0 1 1 0 0,0 0-1 0 0,0 0 1 0 0,0 0-1 0 0,1 0 0 0 0,-1 1 1 0 0,0-1-1 0 0,0 1 1 0 0,-5 4-1 0 0,-5 3-55 0 0,0 1 0 0 0,-19 17 0 0 0,8-3 127 0 0,0 0 0 0 0,2 1 0 0 0,0 2 0 0 0,2 0 0 0 0,1 1 0 0 0,2 2 0 0 0,-20 38 0 0 0,35-61-17 0 0,-13 33 95 0 0,15-37-103 0 0,0 0 0 0 0,0 0 0 0 0,0 0 0 0 0,1 0 0 0 0,-1 0 1 0 0,1 0-1 0 0,0 0 0 0 0,0 1 0 0 0,0-1 0 0 0,1 4 0 0 0,0-6-11 0 0,-1 0-1 0 0,1 0 1 0 0,-1 0-1 0 0,1 0 1 0 0,-1-1-1 0 0,1 1 1 0 0,0 0 0 0 0,0 0-1 0 0,-1-1 1 0 0,1 1-1 0 0,0-1 1 0 0,0 1-1 0 0,0 0 1 0 0,0-1-1 0 0,0 0 1 0 0,-1 1-1 0 0,1-1 1 0 0,0 0 0 0 0,0 1-1 0 0,0-1 1 0 0,0 0-1 0 0,0 0 1 0 0,0 0-1 0 0,0 0 1 0 0,0 0-1 0 0,0 0 1 0 0,0 0 0 0 0,0 0-1 0 0,0 0 1 0 0,2-1-1 0 0,4 0 21 0 0,0 0 0 0 0,-1 0-1 0 0,8-4 1 0 0,4-2-22 0 0,0-1 1 0 0,0 0-1 0 0,-1-2 0 0 0,26-18 1 0 0,58-55-2 0 0,-56 43 16 0 0,1 7 477 0 0,-56 57-339 0 0,-24 28-73 0 0,21-34-170 0 0,-11 22 0 0 0,20-33-224 0 0,1 0-1 0 0,1 0 0 0 0,-1 0 1 0 0,1 0-1 0 0,0 0 0 0 0,0 1 1 0 0,0 9-1 0 0,2-16 121 0 0,0 0 0 0 0,0 0 0 0 0,0 0 1 0 0,0 0-1 0 0,0-1 0 0 0,0 1 0 0 0,0 0 0 0 0,0 0 0 0 0,0 0 0 0 0,1 0 0 0 0,-1 0 0 0 0,0 0 1 0 0,1 0-1 0 0,-1 0 0 0 0,1 0 0 0 0,0 1 0 0 0,6 5-1628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13303 0 0,'0'0'1496'0'0,"-1"1"-1061"0"0,-8 13 99 0 0,2 0 0 0 0,-1 1 0 0 0,-6 22 0 0 0,-14 51-171 0 0,13-38 137 0 0,-51 183 868 0 0,-59 165-1282 0 0,101-345-352 0 0,21-47 205 0 0,0 0-1 0 0,0-1 1 0 0,-1 0 0 0 0,0 1-1 0 0,0-1 1 0 0,-7 6-1 0 0,7-9-38 0 0,-5 1 80 0 0,-1-5 20 0 0,10 2 5 0 0,-1-1 0 0 0,0 0 0 0 0,0 0 0 0 0,1 0 1 0 0,-1-1-1 0 0,0 1 0 0 0,1 0 0 0 0,-1 0 0 0 0,1 0 0 0 0,0 0 0 0 0,-1 0 0 0 0,1-1 0 0 0,0 1 0 0 0,0 0 0 0 0,0 0 0 0 0,0-1 0 0 0,0 1 0 0 0,0 0 0 0 0,0 0 1 0 0,0-1-1 0 0,1-1 0 0 0,8-31 160 0 0,-6 23-106 0 0,3-4-6 0 0,0 0 0 0 0,0 1 0 0 0,1 0 1 0 0,1 0-1 0 0,1 1 0 0 0,13-18 0 0 0,68-70 83 0 0,-79 90-134 0 0,1 0-1 0 0,1 1 1 0 0,0 0-1 0 0,26-15 0 0 0,-29 20 8 0 0,1-1 0 0 0,-1 2 0 0 0,1 0 0 0 0,1 0 0 0 0,-1 1 0 0 0,0 0 0 0 0,18-2 0 0 0,-24 5 41 0 0,1 0-1 0 0,-1 0 1 0 0,0 1 0 0 0,0-1 0 0 0,0 1 0 0 0,0 0 0 0 0,0 1-1 0 0,0-1 1 0 0,0 1 0 0 0,0 0 0 0 0,0 0 0 0 0,7 5-1 0 0,-6-3 4 0 0,0 0-1 0 0,0 1 1 0 0,0 0-1 0 0,-1 0 1 0 0,0 1-1 0 0,0-1 1 0 0,0 1-1 0 0,5 9 1 0 0,-6-8-9 0 0,0 0-1 0 0,0 1 1 0 0,0 0 0 0 0,-1-1 0 0 0,-1 1-1 0 0,1 1 1 0 0,1 10 0 0 0,-3-14-19 0 0,-1 1 1 0 0,1 0-1 0 0,-1 0 0 0 0,0-1 1 0 0,-1 1-1 0 0,1 0 1 0 0,-1 0-1 0 0,0-1 0 0 0,-1 1 1 0 0,-3 9-1 0 0,3-11 3 0 0,0 0-1 0 0,-1 0 1 0 0,1 0-1 0 0,-1 0 1 0 0,0 0-1 0 0,-1 0 1 0 0,1-1-1 0 0,-5 4 1 0 0,-31 22 180 0 0,19-18-135 0 0,-1 0 0 0 0,0-1 0 0 0,-1-1-1 0 0,-25 7 1 0 0,4-4-39 0 0,-55 8 0 0 0,72-17-77 0 0,26-3 22 0 0,-1 0 0 0 0,1 1 0 0 0,0-1-1 0 0,0 0 1 0 0,-1 0 0 0 0,1 0-1 0 0,0 0 1 0 0,-1 0 0 0 0,1 0 0 0 0,0 0-1 0 0,-1 0 1 0 0,1 0 0 0 0,0 0-1 0 0,0 0 1 0 0,-1-1 0 0 0,1 1 0 0 0,0 0-1 0 0,-1 0 1 0 0,1 0 0 0 0,0 0-1 0 0,0 0 1 0 0,-1 0 0 0 0,1-1 0 0 0,0 1-1 0 0,0 0 1 0 0,0 0 0 0 0,-1 0-1 0 0,1-1 1 0 0,0 1 0 0 0,0 0 0 0 0,0 0-1 0 0,-1-1 1 0 0,1 1 0 0 0,0 0-1 0 0,0-1 1 0 0,0 1 0 0 0,0 0 0 0 0,0 0-1 0 0,0-1 1 0 0,0 1 0 0 0,0-1-1 0 0,2-11-580 0 0,-2 11 596 0 0,2-5-600 0 0,1 1-1 0 0,-1 0 1 0 0,1 0 0 0 0,0 0 0 0 0,0 0-1 0 0,1 1 1 0 0,-1-1 0 0 0,6-4 0 0 0,-6 6-622 0 0,15-18-4895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55 5527 0 0,'2'1'3062'0'0,"0"2"-2248"0"0,0-1 0 0 0,1 0 1 0 0,-1 0-1 0 0,1-1 1 0 0,0 1-1 0 0,0-1 0 0 0,0 1 1 0 0,0-1-1 0 0,0 0 1 0 0,5 2-1 0 0,-2-2-283 0 0,-1 0 1 0 0,1-1-1 0 0,0 1 0 0 0,0-1 0 0 0,8-1 1 0 0,6-2-387 0 0,-1-1 0 0 0,31-10 0 0 0,-30 8 845 0 0,14-2-827 0 0,-18 4-331 0 0,0-1 1 0 0,29-11 0 0 0,-43 15-184 0 0,0-1-29 0 0,3-3-91 0 0,-3 3-38 0 0,-4 1-510 0 0,-2 0 925 0 0,0 0 0 0 0,0 0-1 0 0,0 0 1 0 0,0 0 0 0 0,0 0-1 0 0,0 1 1 0 0,-1 0 0 0 0,1 0-1 0 0,0 0 1 0 0,0 0 0 0 0,0 1-1 0 0,0 0 1 0 0,0 0 0 0 0,0 0-1 0 0,-5 2 1 0 0,-10 4 3 0 0,-32 17-1 0 0,45-21 75 0 0,-24 13 382 0 0,0 1 0 0 0,1 2 0 0 0,1 0 0 0 0,-48 44 0 0 0,73-59-273 0 0,-1-1 0 0 0,0 1-1 0 0,1 0 1 0 0,0 0 0 0 0,0 0-1 0 0,0 0 1 0 0,1 1 0 0 0,0-1-1 0 0,-1 1 1 0 0,1 0 0 0 0,1-1-1 0 0,-2 7 1 0 0,3-10-74 0 0,0 0 0 0 0,0-1 0 0 0,0 1 1 0 0,0 0-1 0 0,0 0 0 0 0,0-1 0 0 0,1 1 0 0 0,-1 0 0 0 0,0 0 0 0 0,1-1 0 0 0,-1 1 0 0 0,0 0 0 0 0,1 0 0 0 0,-1-1 1 0 0,1 1-1 0 0,-1-1 0 0 0,1 1 0 0 0,0 1 0 0 0,1 0 25 0 0,1 2-23 0 0,1-1 0 0 0,-1 1 1 0 0,1-1-1 0 0,0 0 0 0 0,0 0 1 0 0,0 0-1 0 0,0 0 0 0 0,0 0 1 0 0,0-1-1 0 0,1 0 0 0 0,-1 0 1 0 0,1 0-1 0 0,0-1 0 0 0,0 0 1 0 0,-1 1-1 0 0,8-1 0 0 0,0 1-481 0 0,0-1-1 0 0,-1-1 1 0 0,1 0-1 0 0,0-1 0 0 0,20-3 1 0 0,-10-1-878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28 14799 0 0,'35'-26'1644'0'0,"-34"25"-761"0"0,-2 8-709 0 0,0 0 1 0 0,-1 0-1 0 0,0-1 0 0 0,0 1 1 0 0,-1-1-1 0 0,0 1 1 0 0,0-1-1 0 0,-4 7 0 0 0,1-2 112 0 0,-114 261 2208 0 0,67-146-2186 0 0,-100 262-1448 0 0,152-385-68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12439 0 0,'0'0'9079'0'0,"0"2"-8263"0"0,0 5-637 0 0,1 0 1 0 0,-1 0-1 0 0,-1 1 0 0 0,1-1 1 0 0,-1 0-1 0 0,-3 9 0 0 0,-17 48 615 0 0,7-25-694 0 0,1-9-990 0 0,12-28 313 0 0,0 0-1 0 0,0-1 1 0 0,-1 1-1 0 0,1 0 0 0 0,0-1 1 0 0,-1 1-1 0 0,1-1 1 0 0,-3 2-1 0 0,-4 3-1186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9671 0 0,'0'0'440'0'0,"1"2"-5"0"0,4 8 198 0 0,1 0 0 0 0,10 16 0 0 0,1-8 5952 0 0,-17-18-6394 0 0,3 2 11 0 0,1 1 1 0 0,-1-1 0 0 0,1 0 0 0 0,-1 0-1 0 0,1-1 1 0 0,-1 1 0 0 0,1-1 0 0 0,7 2 0 0 0,-11-3-170 0 0,3 0 167 0 0,-1 0-6 0 0,2-1-128 0 0,-1 0 1 0 0,1 0-1 0 0,-1 0 1 0 0,0 0-1 0 0,1-1 1 0 0,-1 0-1 0 0,0 1 1 0 0,5-5-1 0 0,-4 3-62 0 0,9-13-29 0 0,-10 11-51 0 0,-1 0-1 0 0,1 0 1 0 0,-1 0 0 0 0,2-6 0 0 0,0-3-199 0 0,-3 13 136 0 0,-4 1-345 0 0,-1 0 455 0 0,1 1 0 0 0,0-1 0 0 0,0 1 0 0 0,0 0 0 0 0,0 0-1 0 0,0 0 1 0 0,0 0 0 0 0,0 1 0 0 0,-4 1 0 0 0,-26 21-107 0 0,22-15 87 0 0,-18 14 61 0 0,2 1-1 0 0,0 2 0 0 0,1 0 1 0 0,2 2-1 0 0,-32 46 0 0 0,53-68 34 0 0,0-1 0 0 0,0 1-1 0 0,0 0 1 0 0,0-1 0 0 0,-1 9-1 0 0,3-13-53 0 0,1 0-1 0 0,0 0 0 0 0,0-1 1 0 0,0 1-1 0 0,0 0 1 0 0,0 0-1 0 0,0 0 0 0 0,1 0 1 0 0,-1 0-1 0 0,0 0 1 0 0,0 0-1 0 0,1-1 0 0 0,-1 1 1 0 0,0 0-1 0 0,1 0 1 0 0,-1 0-1 0 0,1-1 0 0 0,-1 1 1 0 0,1 0-1 0 0,-1-1 1 0 0,1 1-1 0 0,0 0 0 0 0,-1-1 1 0 0,1 1-1 0 0,0 0 1 0 0,1 0-1 0 0,0 0-206 0 0,1 1 0 0 0,-1-1 0 0 0,1 0 0 0 0,-1 0-1 0 0,1 0 1 0 0,4 1 0 0 0,10 0-1765 0 0,-2-3-4234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 5983 0 0,'0'0'464'0'0,"1"-2"-305"0"0,7-18 13016 0 0,-8 23-12685 0 0,-1 6-110 0 0,0 1 1 0 0,-1 0-1 0 0,0-1 0 0 0,-4 10 0 0 0,-4 23 662 0 0,6-13-720 0 0,-1 40 1 0 0,5-58-255 0 0,0 1 1 0 0,1 0 0 0 0,0-1-1 0 0,1 1 1 0 0,0-1-1 0 0,5 14 1 0 0,-6-23 80 0 0,0 1 19 0 0,6 13 164 0 0,-1-6-246 0 0,5-1-4 0 0,-8-8-62 0 0,1 0 0 0 0,-1 0 0 0 0,0 0 0 0 0,0 0 0 0 0,1-1 0 0 0,-1 1 0 0 0,0-1 0 0 0,1 0 0 0 0,-1 0 0 0 0,1 0 0 0 0,-1 0-1 0 0,0-1 1 0 0,1 1 0 0 0,-1-1 0 0 0,0 0 0 0 0,4-1 0 0 0,8-4 16 0 0,-1 0 1 0 0,16-10-1 0 0,-18 10-12 0 0,10-6-137 0 0,0-1-1 0 0,-1-2 0 0 0,30-25 0 0 0,47-61-708 0 0,-92 95 681 0 0,-1-1 1 0 0,0 0-1 0 0,-1 0 0 0 0,0 0 0 0 0,0 0 1 0 0,0-1-1 0 0,-1 1 0 0 0,0-1 0 0 0,0 0 1 0 0,-1 0-1 0 0,0 0 0 0 0,0-9 0 0 0,-1 9-1593 0 0,-1 0-1 0 0,0 0 0 0 0,0 0 0 0 0,-2-10 0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82 121 13359 0 0,'0'0'612'0'0,"2"1"-14"0"0,3 0-442 0 0,-2 0-127 0 0,0-1 1 0 0,0 1-1 0 0,0 0 1 0 0,-1 0 0 0 0,1 1-1 0 0,0-1 1 0 0,-1 1-1 0 0,1-1 1 0 0,3 4 0 0 0,81 59 7175 0 0,-43-38-6704 0 0,-40-25-448 0 0,-1-1-52 0 0,-1 0 0 0 0,1 0-1 0 0,0 0 1 0 0,-1-1-1 0 0,1 1 1 0 0,0-1-1 0 0,-1 0 1 0 0,1 0-1 0 0,-1 0 1 0 0,1 0 0 0 0,-1 0-1 0 0,1 0 1 0 0,-1-1-1 0 0,0 1 1 0 0,1-1-1 0 0,-1 1 1 0 0,0-1 0 0 0,0 0-1 0 0,0 0 1 0 0,-1 0-1 0 0,1 0 1 0 0,3-5-1 0 0,1-1 9 0 0,8-11 31 0 0,-1-1 0 0 0,-1-1-1 0 0,0 0 1 0 0,-2-1 0 0 0,11-31 0 0 0,-16 42 70 0 0,-5 10-106 0 0,0 0 0 0 0,1 1 0 0 0,-1-1 0 0 0,0 1-1 0 0,0-1 1 0 0,0 1 0 0 0,0-1 0 0 0,0 0 0 0 0,0 1 0 0 0,0-1-1 0 0,0 1 1 0 0,0-1 0 0 0,0 0 0 0 0,-1 1 0 0 0,1-1 0 0 0,0 1-1 0 0,0-1 1 0 0,0 0 0 0 0,-1 1 0 0 0,1-1 0 0 0,0 1 0 0 0,-1-1 0 0 0,1 1-1 0 0,0-1 1 0 0,-1 1 0 0 0,1 0 0 0 0,-1-1 0 0 0,1 1 0 0 0,-1-1-1 0 0,1 1 1 0 0,-1 0 0 0 0,1-1 0 0 0,-1 1 0 0 0,1 0 0 0 0,-1 0-1 0 0,1-1 1 0 0,-2 1 0 0 0,0-1 6 0 0,0 0 1 0 0,0 1-1 0 0,0-1 0 0 0,0 1 0 0 0,0 0 0 0 0,0-1 1 0 0,0 1-1 0 0,-1 0 0 0 0,-1 0 0 0 0,-4 2-15 0 0,0-1 0 0 0,1 2 0 0 0,-1-1 0 0 0,1 1 0 0 0,0 0 0 0 0,0 0 0 0 0,-8 5-1 0 0,-45 34-6 0 0,25-15 264 0 0,-48 48 0 0 0,64-55-132 0 0,1 0-1 0 0,1 2 0 0 0,-25 41 0 0 0,37-54-119 0 0,0 0 0 0 0,1 0 0 0 0,1 1 0 0 0,-1 0 0 0 0,1-1 0 0 0,1 1 0 0 0,0 0 0 0 0,-1 15 0 0 0,4-11 0 0 0,0-11 5 0 0,-1-1 0 0 0,1 1 0 0 0,0-1 1 0 0,0 1-1 0 0,0-1 0 0 0,0 0 0 0 0,1 1 0 0 0,-1-1 0 0 0,1 0 0 0 0,-1 0 0 0 0,1 0 1 0 0,0 0-1 0 0,0 0 0 0 0,0 0 0 0 0,2 2 0 0 0,0-2 16 0 0,0 0 1 0 0,-1 0-1 0 0,1 0 0 0 0,0-1 0 0 0,0 1 1 0 0,0-1-1 0 0,0 0 0 0 0,8 1 0 0 0,3-1 57 0 0,0 0-1 0 0,0-2 0 0 0,0 1 0 0 0,20-5 0 0 0,200-46 1165 0 0,-235 51-1244 0 0,17-7-1961 0 0,-3 0 755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19 919 0 0,'0'0'9790'0'0,"1"-2"-8772"0"0,13-14 7424 0 0,-15 18-8318 0 0,-25 67 181 0 0,-38 99-1514 0 0,63-166 633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0,'0'0'9768'0'0,"13"6"-9288"0"0,-1 1-376 0 0,3 4-104 0 0,1-1-888 0 0,-1 0-208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62 1839 0 0,'7'-8'126'0'0,"-1"-1"0"0"0,0 0-1 0 0,13-27 14070 0 0,-90 236-11172 0 0,57-165-2710 0 0,-161 343 621 0 0,113-254-722 0 0,58-114-245 0 0,-63 117 364 0 0,54-105-665 0 0,0-2 0 0 0,-2 0 0 0 0,-29 33 0 0 0,41-51 143 0 0,-6 6-1880 0 0,-2-3 45 0 0</inkml:trace>
  <inkml:trace contextRef="#ctx0" brushRef="#br0" timeOffset="1">0 693 5527 0 0,'0'0'498'0'0,"1"-1"-406"0"0,0-6 329 0 0,2 4 1714 0 0,10-2 858 0 0,0 0 1 0 0,15-3-1 0 0,61-8-555 0 0,-14 3-1064 0 0,39-14 367 0 0,97-19-735 0 0,-201 45-1509 0 0,1 0 0 0 0,-1 0 0 0 0,1 1 0 0 0,17 2 0 0 0,-16-1-1131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0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69 326 10135 0 0,'-1'2'778'0'0,"-4"2"-973"0"0,-20 21 1881 0 0,-10 16 7523 0 0,34-40-9054 0 0,1-1 0 0 0,0 0 0 0 0,0 0 0 0 0,0 1 0 0 0,0-1 0 0 0,-1 0 0 0 0,1 0 1 0 0,0 1-1 0 0,0-1 0 0 0,0 0 0 0 0,0 1 0 0 0,0-1 0 0 0,0 0 0 0 0,0 0 0 0 0,0 1 1 0 0,0-1-1 0 0,0 0 0 0 0,0 1 0 0 0,0-1 0 0 0,0 0 0 0 0,0 1 0 0 0,0-1 0 0 0,4 0-148 0 0,0 0-1 0 0,1-1 0 0 0,-1 0 0 0 0,0 0 0 0 0,0-1 1 0 0,0 1-1 0 0,0-1 0 0 0,0 0 0 0 0,0 0 1 0 0,6-4-1 0 0,5-5 27 0 0,17-14 1 0 0,-24 18-31 0 0,95-85-13 0 0,1-2-14 0 0,-75 71 11 0 0,56-35 0 0 0,-71 50 7 0 0,13-8 4 0 0,1 1 0 0 0,47-19 0 0 0,-73 33 13 0 0,-1 1 0 0 0,0-1 0 0 0,0 1 0 0 0,0-1 0 0 0,1 1 0 0 0,-1 0 0 0 0,0 0 0 0 0,1-1-1 0 0,-1 1 1 0 0,0 0 0 0 0,0 0 0 0 0,1 0 0 0 0,-1 0 0 0 0,0 1 0 0 0,1-1 0 0 0,-1 0 0 0 0,0 0 0 0 0,0 1 0 0 0,1-1 0 0 0,-1 1 0 0 0,0-1-1 0 0,0 1 1 0 0,0 0 0 0 0,0-1 0 0 0,1 2 0 0 0,-1-1 11 0 0,0 1 0 0 0,0-1 0 0 0,0 1 0 0 0,0 0 0 0 0,-1-1 0 0 0,1 1 0 0 0,-1 0 0 0 0,1-1 0 0 0,-1 1 0 0 0,0 0 0 0 0,0 0 0 0 0,0-1 0 0 0,0 1 0 0 0,0 0 0 0 0,0 0 0 0 0,0-1 0 0 0,-1 4 0 0 0,-4 17 157 0 0,0 0 1 0 0,-12 28-1 0 0,10-30-53 0 0,1-1-1 0 0,0 1 1 0 0,-3 27-1 0 0,8-34-235 0 0,0 1-1 0 0,1 0 0 0 0,1-1 1 0 0,0 1-1 0 0,0-1 1 0 0,7 24-1 0 0,-5-27 28 0 0,1 0-1 0 0,-1-1 1 0 0,2 1 0 0 0,-1-1-1 0 0,1 0 1 0 0,1 0-1 0 0,-1-1 1 0 0,1 0 0 0 0,12 13-1 0 0,-13-17-10 0 0,1 0 0 0 0,-1-1 1 0 0,1 0-1 0 0,0 0 0 0 0,0 0 0 0 0,0 0 0 0 0,10 2 0 0 0,-15-5 66 0 0,1 1-588 0 0,1-1-168 0 0,2 0 475 0 0,21 0-6449 0 0,-13-2-196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 9215 0 0,'-3'-8'8790'0'0,"-6"20"-8384"0"0,8-10-322 0 0,-10 18 430 0 0,0 2 0 0 0,1-1 1 0 0,2 1-1 0 0,-8 27 0 0 0,10-27-863 0 0,-1-1 1 0 0,-1 1-1 0 0,-1-2 1 0 0,-17 30-1 0 0,24-47-1613 0 0,-5 5-4416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0,'0'0'1112'0'0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60 9671 0 0,'0'0'748'0'0,"-1"-2"-492"0"0,-1-2 314 0 0,-1 0 0 0 0,0 0-1 0 0,0 0 1 0 0,0 0-1 0 0,-1 0 1 0 0,1 1-1 0 0,-1-1 1 0 0,0 1 0 0 0,0 0-1 0 0,0 0 1 0 0,0 1-1 0 0,0-1 1 0 0,-1 1 0 0 0,-4-2-1 0 0,3 2-384 0 0,1 1 0 0 0,-1-1 0 0 0,1 1 0 0 0,-1 1 0 0 0,0-1 0 0 0,1 1 0 0 0,-1 0 0 0 0,0 0 0 0 0,1 1 0 0 0,-10 2 0 0 0,-1 1-226 0 0,0 1 0 0 0,1 1 0 0 0,0 1 1 0 0,0 0-1 0 0,1 1 0 0 0,0 0 0 0 0,-14 11 0 0 0,13-7 41 0 0,13-7 0 0 0,1-2 0 0 0,-4 9 0 0 0,5-8-1 0 0,-1 0 0 0 0,1-1 1 0 0,0 1-1 0 0,1 0 0 0 0,-1 0 0 0 0,0-1 0 0 0,1 1 0 0 0,0 0 0 0 0,0-1 0 0 0,0 1 0 0 0,0-1 0 0 0,1 1 1 0 0,-1-1-1 0 0,1 0 0 0 0,0 1 0 0 0,0-1 0 0 0,0 0 0 0 0,0 0 0 0 0,1 0 0 0 0,-1-1 0 0 0,1 1 1 0 0,3 2-1 0 0,5 4-8 0 0,1 0 0 0 0,0 0 1 0 0,1-1-1 0 0,15 7 0 0 0,3 0-56 0 0,62 21 0 0 0,-79-31 42 0 0,-1 0 1 0 0,1 1 0 0 0,19 11-1 0 0,-21-8-25 0 0,-4 0 36 0 0,-4 2 39 0 0,-4-9 0 0 0,0 0 0 0 0,-1 1 1 0 0,1-1-1 0 0,-1 0 0 0 0,1 1 0 0 0,-1-1 1 0 0,0 0-1 0 0,0 0 0 0 0,0 0 1 0 0,0 1-1 0 0,-1-1 0 0 0,1 0 0 0 0,0-1 1 0 0,-4 4-1 0 0,1 0 46 0 0,0 0 1 0 0,-1-1-1 0 0,0 1 0 0 0,-6 3 1 0 0,3-3 30 0 0,-1-1 1 0 0,1 0-1 0 0,-1 0 1 0 0,0 0 0 0 0,-15 3-1 0 0,-49 6 66 0 0,50-9-138 0 0,10-2-46 0 0,-106 14-147 0 0,105-15-107 0 0,-1 0 0 0 0,0-2 0 0 0,0 1 0 0 0,0-2 0 0 0,-26-6 1 0 0,41 8 211 0 0,-1 0 0 0 0,1-1 0 0 0,-1 1 0 0 0,1 0 0 0 0,-1-1 0 0 0,1 1 0 0 0,-1 0 0 0 0,1-1 0 0 0,-1 1 0 0 0,1 0 1 0 0,0-1-1 0 0,-1 1 0 0 0,1-1 0 0 0,0 1 0 0 0,-1-1 0 0 0,1 1 0 0 0,0-1 0 0 0,-1 0 0 0 0,6-16-11347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16783 0 0,'0'0'1522'0'0,"0"2"-1250"0"0,-1 11-110 0 0,0 1 1 0 0,-1-1-1 0 0,0 0 1 0 0,-8 23 0 0 0,-23 52 507 0 0,30-80-667 0 0,-114 243 424 0 0,90-203-377 0 0,-2-1-1 0 0,-2-2 0 0 0,-38 43 0 0 0,24-35-481 0 0,-2-3 0 0 0,-74 60 0 0 0,99-94-2280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9671 0 0,'0'0'440'0'0,"0"-2"-5"0"0,1 0-291 0 0,0-1-1 0 0,-1 0 1 0 0,2 1-1 0 0,-1-1 1 0 0,0 1 0 0 0,0-1-1 0 0,1 1 1 0 0,-1-1-1 0 0,1 1 1 0 0,0 0 0 0 0,0 0-1 0 0,0 0 1 0 0,0 0-1 0 0,0 0 1 0 0,0 0-1 0 0,0 1 1 0 0,1-1 0 0 0,2-1-1 0 0,4-3 416 0 0,64-35 1758 0 0,-18 4-1145 0 0,173-112 2354 0 0,-176 118-3062 0 0,2 3-1 0 0,82-31 0 0 0,-135 59-463 0 0,8-4 6 0 0,0 1-1 0 0,0 1 1 0 0,1-1-1 0 0,18-1 0 0 0,-27 4-5 0 0,1 0 0 0 0,-1 0 0 0 0,1 0 0 0 0,0 0 0 0 0,-1 0 0 0 0,1 0 0 0 0,0 0 0 0 0,-1 1 0 0 0,1-1 0 0 0,-1 1 0 0 0,1-1 0 0 0,-1 1 0 0 0,1 0 0 0 0,-1-1-1 0 0,1 1 1 0 0,-1 0 0 0 0,0 0 0 0 0,1 0 0 0 0,-1 0 0 0 0,0 0 0 0 0,0 0 0 0 0,0 0 0 0 0,0 1 0 0 0,0-1 0 0 0,0 0 0 0 0,0 1 0 0 0,0-1 0 0 0,0 1 0 0 0,0-1 0 0 0,-1 1-1 0 0,1-1 1 0 0,-1 1 0 0 0,1-1 0 0 0,-1 1 0 0 0,0-1 0 0 0,1 4 0 0 0,0 5 0 0 0,-1 1 0 0 0,0-1 0 0 0,-1 1-1 0 0,0-1 1 0 0,-3 13 0 0 0,-15 52 11 0 0,17-69-8 0 0,-9 29 63 0 0,-32 99 176 0 0,36-115-123 0 0,-2 0 0 0 0,0-1-1 0 0,-1 0 1 0 0,-22 30 0 0 0,28-43-56 0 0,0-1 1 0 0,0 0-1 0 0,-1 0 0 0 0,1 0 1 0 0,-1 0-1 0 0,0-1 0 0 0,0 0 1 0 0,0 0-1 0 0,0 0 0 0 0,-8 3 1 0 0,4-3-5 0 0,1-1 0 0 0,-1 0 0 0 0,0 0 0 0 0,0-1 0 0 0,0 0 0 0 0,-10 0 0 0 0,-10-2-138 0 0,0-2 1 0 0,0-1 0 0 0,-33-9 0 0 0,46 10-85 0 0,2 0 23 0 0,-35-8-1486 0 0,-49-17-1 0 0,97 28 1225 0 0,-6-2 494 0 0,3-11-5866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13823 0 0,'0'0'1062'0'0,"-2"-1"-624"0"0,0 1-362 0 0,-1 1 0 0 0,1-1 0 0 0,-1 0 0 0 0,1 1-1 0 0,-1-1 1 0 0,1 1 0 0 0,-1 0 0 0 0,1 0 0 0 0,-1 0-1 0 0,1 0 1 0 0,0 0 0 0 0,0 1 0 0 0,0-1 0 0 0,-1 1-1 0 0,2-1 1 0 0,-1 1 0 0 0,-2 2 0 0 0,-8 7 158 0 0,-14 20 0 0 0,19-23-209 0 0,-44 58 392 0 0,-48 79 0 0 0,-31 79 1343 0 0,118-202-1626 0 0,-232 450 1028 0 0,240-464-1354 0 0,1 1-1 0 0,-1-1 0 0 0,1 1 1 0 0,1 0-1 0 0,0 0 1 0 0,-2 14-1 0 0,4-21-1113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449 209 5983 0 0,'6'-21'611'0'0,"-1"0"0"0"0,2-25 0 0 0,-5 31 1819 0 0,-2-29-1 0 0,0 41-2203 0 0,0 0-1 0 0,-1 0 0 0 0,1 1 1 0 0,-1-1-1 0 0,1 0 0 0 0,-1 1 1 0 0,0-1-1 0 0,0 0 0 0 0,0 1 1 0 0,0-1-1 0 0,-1 1 0 0 0,1-1 1 0 0,-1 1-1 0 0,1 0 0 0 0,-1 0 1 0 0,0 0-1 0 0,0 0 0 0 0,0 0 1 0 0,-2-2-1 0 0,1 2-79 0 0,0 1 0 0 0,1 0 1 0 0,-1 0-1 0 0,0 0 0 0 0,0 0 0 0 0,0 0 0 0 0,1 0 1 0 0,-1 1-1 0 0,0-1 0 0 0,0 1 0 0 0,0 0 1 0 0,0 0-1 0 0,0 0 0 0 0,0 0 0 0 0,0 0 0 0 0,0 1 1 0 0,-5 1-1 0 0,-19 6-121 0 0,0 2 0 0 0,0 0 0 0 0,1 2 0 0 0,0 1 0 0 0,1 2 0 0 0,1 0 0 0 0,0 1 0 0 0,-41 37 0 0 0,47-36 4 0 0,2 0 0 0 0,0 1 0 0 0,0 0-1 0 0,-19 33 1 0 0,32-47-14 0 0,2 0 0 0 0,-1-1 0 0 0,0 1 0 0 0,1 0 1 0 0,0 0-1 0 0,-1 0 0 0 0,2 0 0 0 0,-1 0 0 0 0,0 7 0 0 0,1-10-5 0 0,0 1 0 0 0,0-1 0 0 0,0 1 0 0 0,0-1 0 0 0,0 1 0 0 0,1-1 0 0 0,-1 0 0 0 0,1 1 0 0 0,-1-1 0 0 0,1 0 1 0 0,0 1-1 0 0,-1-1 0 0 0,1 0 0 0 0,0 0 0 0 0,0 1 0 0 0,0-1 0 0 0,0 0 0 0 0,0 0 0 0 0,0 0 0 0 0,0 0 0 0 0,0 0 0 0 0,0 0 0 0 0,0-1 0 0 0,1 1 0 0 0,-1 0 1 0 0,0-1-1 0 0,1 1 0 0 0,-1 0 0 0 0,0-1 0 0 0,3 1 0 0 0,1 0 16 0 0,1 0 1 0 0,-1 0-1 0 0,1-1 0 0 0,-1 0 1 0 0,0 0-1 0 0,1 0 1 0 0,5-2-1 0 0,41-9 93 0 0,-42 9-112 0 0,14-5 36 0 0,-1 0-1 0 0,1-2 1 0 0,34-18-1 0 0,61-45-36 0 0,-108 66 5 0 0,-13 22 54 0 0,-4-2 4 0 0,0 1-1 0 0,-1-1 1 0 0,0-1-1 0 0,-9 14 1 0 0,6-12-27 0 0,1 1 1 0 0,-11 25 0 0 0,19-37-143 0 0,0 0 0 0 0,0 0 1 0 0,0 0-1 0 0,0 8 0 0 0,1-9-318 0 0,3-3-20 0 0,3 2 105 0 0,0-2 0 0 0,-1 1 0 0 0,1-1 0 0 0,0 1 0 0 0,0-2 0 0 0,0 1 0 0 0,0-1 0 0 0,11-2 0 0 0,12-5-1046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 5063 0 0,'0'0'390'0'0,"-2"1"168"0"0,-4 5 1659 0 0,1-1 0 0 0,-1 1-1 0 0,1 0 1 0 0,-5 7-1 0 0,4-3-150 0 0,-12 23 0 0 0,-17 61-1592 0 0,27-67 633 0 0,2-10-926 0 0,2 0-1 0 0,-3 17 1 0 0,6-26-151 0 0,0 0 1 0 0,0 0-1 0 0,1-1 1 0 0,0 1-1 0 0,1 0 0 0 0,2 13 1 0 0,-1-18 22 0 0,0-1-29 0 0,0-1-1 0 0,-1 1 1 0 0,1-1 0 0 0,0 0-1 0 0,0 0 1 0 0,1 0 0 0 0,-1 0-1 0 0,0 0 1 0 0,0 0-1 0 0,0 0 1 0 0,1-1 0 0 0,-1 1-1 0 0,0-1 1 0 0,1 0 0 0 0,-1 0-1 0 0,0 1 1 0 0,1-1 0 0 0,-1-1-1 0 0,0 1 1 0 0,1 0-1 0 0,3-2 1 0 0,-1 1 0 0 0,2 0 22 0 0,0-1 0 0 0,0 0 0 0 0,-1 0-1 0 0,1 0 1 0 0,-1-1 0 0 0,1 0 0 0 0,-1-1-1 0 0,8-5 1 0 0,46-39 239 0 0,-31 24-185 0 0,-15 12-207 0 0,0-1 0 0 0,-1 0 0 0 0,0 0 0 0 0,-2-2 0 0 0,1 1 0 0 0,-2-2 0 0 0,0 1 0 0 0,0-1-1 0 0,-2-1 1 0 0,0 0 0 0 0,10-33 0 0 0,-3 15-2347 0 0,-7 18 1020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14743 0 0,'0'0'2667'0'0,"2"2"-1456"0"0,-2-2-1097 0 0,1 1 1 0 0,0 0-1 0 0,-1 0 1 0 0,1-1 0 0 0,-1 1-1 0 0,1 0 1 0 0,-1 0 0 0 0,1 0-1 0 0,-1 0 1 0 0,0 0-1 0 0,1 0 1 0 0,-1 0 0 0 0,0 0-1 0 0,0 0 1 0 0,0 0-1 0 0,1 0 1 0 0,-1 0 0 0 0,0 0-1 0 0,0 0 1 0 0,-1 0 0 0 0,1 0-1 0 0,0 1 1 0 0,-1 1-33 0 0,0 0 1 0 0,0 0 0 0 0,0-1 0 0 0,-1 1-1 0 0,1 0 1 0 0,-1-1 0 0 0,-3 5-1 0 0,-4 4-15 0 0,-1-1 0 0 0,-16 14 0 0 0,22-21 181 0 0,-13 10-92 0 0,-1-1-1 0 0,0-1 1 0 0,-1-1-1 0 0,-26 12 0 0 0,25-14-27 0 0,1 2 0 0 0,0 0 0 0 0,0 1-1 0 0,-19 16 1 0 0,35-25-148 0 0,1 0 0 0 0,-1 0 0 0 0,1 0 0 0 0,0 1-1 0 0,0-1 1 0 0,0 0 0 0 0,0 1 0 0 0,-2 3 0 0 0,4-5-80 0 0,0 1 6 0 0,2 4 47 0 0,0 0-1 0 0,1-1 0 0 0,0 1 0 0 0,-1-1 0 0 0,1 0 0 0 0,1 0 1 0 0,-1 0-1 0 0,1 0 0 0 0,7 6 0 0 0,5 4-2 0 0,25 17-1 0 0,-29-24 53 0 0,0 2 0 0 0,0-1 0 0 0,-1 1 0 0 0,15 18 0 0 0,-24-25 46 0 0,0 0 0 0 0,0-1 0 0 0,0 1 0 0 0,-1 0 0 0 0,1 0 0 0 0,-1 0-1 0 0,0 0 1 0 0,0 0 0 0 0,0 0 0 0 0,0 1 0 0 0,0-1 0 0 0,-1 0 0 0 0,1 0 0 0 0,-1 1 0 0 0,0-1-1 0 0,0 0 1 0 0,-1 1 0 0 0,1-1 0 0 0,0 0 0 0 0,-1 0 0 0 0,0 1 0 0 0,0-1 0 0 0,0 0 0 0 0,0 0 0 0 0,-1 0-1 0 0,1 0 1 0 0,-1 0 0 0 0,1 0 0 0 0,-5 4 0 0 0,-1 2 96 0 0,-1-1 1 0 0,0 0-1 0 0,0 0 1 0 0,-1-1-1 0 0,0 0 0 0 0,0-1 1 0 0,-15 9-1 0 0,15-10-146 0 0,4-2-63 0 0,-1 0 0 0 0,1 0-1 0 0,-1 0 1 0 0,0 0 0 0 0,0-1 0 0 0,0 0-1 0 0,0 0 1 0 0,0-1 0 0 0,-10 2-1 0 0,16-3 12 0 0,-1 0 0 0 0,1 0 0 0 0,-1 0-1 0 0,1 0 1 0 0,-1-1 0 0 0,1 1 0 0 0,-1 0-1 0 0,1 0 1 0 0,-1 0 0 0 0,1 0-1 0 0,-1-1 1 0 0,1 1 0 0 0,-1 0 0 0 0,1 0-1 0 0,-1-1 1 0 0,1 1 0 0 0,0 0-1 0 0,-1-1 1 0 0,1 1 0 0 0,0 0 0 0 0,-1-1-1 0 0,1 1 1 0 0,0-1 0 0 0,-1 1-1 0 0,1-1 1 0 0,0 1 0 0 0,0-1 0 0 0,-1 1-1 0 0,1-1 1 0 0,0 1 0 0 0,0-1 0 0 0,0 1-1 0 0,0-1 1 0 0,0 1 0 0 0,0-1-1 0 0,0 1 1 0 0,0-1 0 0 0,3-20-2438 0 0,3 5 677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17911 0 0,'0'0'2052'0'0,"2"2"-1297"0"0,0-1-701 0 0,0 1 0 0 0,-1 0 0 0 0,1-1-1 0 0,0 1 1 0 0,-1 0 0 0 0,0 0 0 0 0,1 0 0 0 0,-1 0 0 0 0,0 1 0 0 0,0-1 0 0 0,0 0 0 0 0,0 0 0 0 0,0 1 0 0 0,-1-1 0 0 0,1 0-1 0 0,-1 1 1 0 0,1-1 0 0 0,-1 4 0 0 0,0-2 113 0 0,-1 0-1 0 0,1 1 0 0 0,-1-1 0 0 0,0 0 1 0 0,0 0-1 0 0,0 0 0 0 0,-1 1 1 0 0,0-1-1 0 0,-3 6 0 0 0,-4 3 281 0 0,0 0 0 0 0,0 0 0 0 0,-2-1-1 0 0,-19 18 1 0 0,-1-5-421 0 0,22-19-23 0 0,1 0 0 0 0,-1 1-1 0 0,1 0 1 0 0,1 0 0 0 0,-9 10 0 0 0,15-15-111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3679 0 0,'0'0'5851'0'0,"10"0"1601"0"0,-9 1-7403 0 0,0 0 1 0 0,0 0-1 0 0,0 0 1 0 0,0 1-1 0 0,0-1 1 0 0,0 1-1 0 0,0-1 1 0 0,-1 1-1 0 0,1-1 1 0 0,-1 1-1 0 0,1-1 1 0 0,-1 1-1 0 0,1-1 1 0 0,-1 1-1 0 0,0 0 1 0 0,0-1-1 0 0,0 1 1 0 0,0-1-1 0 0,0 1 0 0 0,0 0 1 0 0,0-1-1 0 0,0 1 1 0 0,-2 3-1 0 0,0 5 169 0 0,-1 0 0 0 0,-7 16 0 0 0,7-20-88 0 0,-31 67 887 0 0,-77 121 1 0 0,7-15-569 0 0,85-143-430 0 0,-33 72 127 0 0,50-105-114 0 0,-1 2-79 0 0,2-4-38 0 0,2-3-331 0 0,1 1 391 0 0,0 0 0 0 0,-1-1 1 0 0,1 1-1 0 0,0 0 0 0 0,0 0 0 0 0,0 0 0 0 0,3-1 0 0 0,1-1-96 0 0,37-20-2911 0 0,-30 12-3439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8 16183 0 0,'0'0'738'0'0,"2"-1"-14"0"0,4-5-442 0 0,-6 6-280 0 0,0 0 1 0 0,1 0-1 0 0,-1 0 0 0 0,0 0 0 0 0,0 0 0 0 0,0 0 0 0 0,0 0 0 0 0,0 0 1 0 0,0 0-1 0 0,0 0 0 0 0,0 0 0 0 0,0-1 0 0 0,0 1 0 0 0,0 0 0 0 0,0 0 1 0 0,0 0-1 0 0,0 0 0 0 0,1 0 0 0 0,-1 0 0 0 0,0 0 0 0 0,0 0 1 0 0,0 0-1 0 0,0 0 0 0 0,0 0 0 0 0,0 0 0 0 0,0 0 0 0 0,0 0 0 0 0,0 0 1 0 0,0 0-1 0 0,0 0 0 0 0,1 0 0 0 0,-1 0 0 0 0,0 0 0 0 0,0 0 0 0 0,0 1 1 0 0,0-1-1 0 0,0 0 0 0 0,0 0 0 0 0,0 0 0 0 0,0 0 0 0 0,0 0 1 0 0,0 0-1 0 0,0 0 0 0 0,0 0 0 0 0,0 0 0 0 0,0 0 0 0 0,0 0 0 0 0,1 0 1 0 0,-1 0-1 0 0,0 0 0 0 0,0 0 0 0 0,0 1 0 0 0,0-1 0 0 0,0 0 0 0 0,0 0 1 0 0,0 0-1 0 0,0 0 0 0 0,0 0 0 0 0,0 0 0 0 0,0 0 0 0 0,0 0 1 0 0,1 3 21 0 0,1 0 0 0 0,-1 0 0 0 0,0 1 0 0 0,0-1 0 0 0,0 0 0 0 0,0 0 0 0 0,0 1 0 0 0,-1-1 0 0 0,0 0 0 0 0,1 1 0 0 0,-1-1 0 0 0,-1 0 0 0 0,1 1 0 0 0,0-1 0 0 0,-1 0 1 0 0,0 1-1 0 0,-1 5 0 0 0,-4 7 114 0 0,0 1 1 0 0,-12 19-1 0 0,9-16-24 0 0,-182 371 1420 0 0,-26-13-108 0 0,139-247-1377 0 0,19-30-78 0 0,54-93-204 0 0,4-7-99 0 0,-3-4-2581 0 0,3 2 2804 0 0,0 0 1 0 0,0 0-1 0 0,0 0 0 0 0,0 0 0 0 0,0 0 0 0 0,0 0 0 0 0,0 0 0 0 0,1-1 0 0 0,-1 1 0 0 0,0 0 0 0 0,1-1 0 0 0,-1 1 1 0 0,1 0-1 0 0,0-1 0 0 0,-1 1 0 0 0,1-2 0 0 0,-1-1 3 0 0,1 0 0 0 0,0 0 0 0 0,1 1 0 0 0,-1-1 0 0 0,1 0 0 0 0,-1 1 0 0 0,2-5 0 0 0,3-4 76 0 0,-1 0 0 0 0,1 0 0 0 0,9-14 0 0 0,0 4 127 0 0,1 0 0 0 0,1 2-1 0 0,0 0 1 0 0,1 0 0 0 0,2 2 0 0 0,0 0 0 0 0,1 1-1 0 0,0 1 1 0 0,1 1 0 0 0,1 1 0 0 0,0 1 0 0 0,1 0-1 0 0,1 2 1 0 0,36-12 0 0 0,-54 21 97 0 0,0 1 0 0 0,0-1-1 0 0,0 2 1 0 0,0-1 0 0 0,1 0 0 0 0,-1 1 0 0 0,0 0 0 0 0,0 1 0 0 0,7 1 0 0 0,-12-2-95 0 0,1 0 1 0 0,-1 1 0 0 0,0-1 0 0 0,0 1 0 0 0,1 0 0 0 0,-1-1 0 0 0,0 1-1 0 0,0 0 1 0 0,0 0 0 0 0,0 0 0 0 0,0 0 0 0 0,0-1 0 0 0,0 2 0 0 0,0-1-1 0 0,0 0 1 0 0,-1 0 0 0 0,2 2 0 0 0,7 21 567 0 0,-7-8-427 0 0,0 0 0 0 0,-1 0 1 0 0,-1-1-1 0 0,-2 24 1 0 0,1 5 143 0 0,2 62 836 0 0,-1-104-1012 0 0,0 1-33 0 0,0 0-134 0 0,0 1-1 0 0,-1 0 1 0 0,0-1 0 0 0,1 1 0 0 0,-1-1-1 0 0,0 1 1 0 0,-1-1 0 0 0,1 1 0 0 0,-1-1-1 0 0,1 0 1 0 0,-1 0 0 0 0,0 1 0 0 0,0-1-1 0 0,-1-1 1 0 0,1 1 0 0 0,-1 0 0 0 0,1 0-1 0 0,-1-1 1 0 0,0 0 0 0 0,0 1 0 0 0,0-1-1 0 0,-4 2 1 0 0,-4 1-8 0 0,0 0 0 0 0,-1 0 1 0 0,0-1-1 0 0,1-1 0 0 0,-19 4 0 0 0,-63 3-51 0 0,70-8-12 0 0,-7 1-92 0 0,0-1-1 0 0,-58-5 1 0 0,83 2 41 0 0,0 0-1 0 0,-1 0 1 0 0,1-1 0 0 0,0 0-1 0 0,-8-3 1 0 0,12 4 39 0 0,1 1 0 0 0,-1-1-1 0 0,0 0 1 0 0,1 1 0 0 0,-1-1 0 0 0,0 0-1 0 0,1 0 1 0 0,-1 1 0 0 0,1-1 0 0 0,-1 0-1 0 0,1 0 1 0 0,-1 0 0 0 0,1 1 0 0 0,0-1 0 0 0,-1 0-1 0 0,1 0 1 0 0,0 0 0 0 0,0 0 0 0 0,0 0-1 0 0,0 0 1 0 0,0 0 0 0 0,0 0 0 0 0,0 0-1 0 0,0 0 1 0 0,0 0 0 0 0,0 0 0 0 0,0 1-1 0 0,0-1 1 0 0,1 0 0 0 0,-1-1 0 0 0,2-3-172 0 0,-1 1 1 0 0,1 0-1 0 0,0 0 0 0 0,3-7 1 0 0,0 4-340 0 0,1 0 0 0 0,0 0-1 0 0,0 1 1 0 0,0 0 0 0 0,0 0 0 0 0,14-9 0 0 0,6-3-846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2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16 15199 0 0,'0'0'696'0'0,"1"-2"-13"0"0,7-5-440 0 0,3 3-114 0 0,0 2 399 0 0,-9 2 889 0 0,-1 3-777 0 0,0 2-595 0 0,0-1 0 0 0,0 1-1 0 0,0 0 1 0 0,-1 0-1 0 0,0 0 1 0 0,0 0 0 0 0,0 0-1 0 0,0 0 1 0 0,-1 0 0 0 0,0 0-1 0 0,-3 9 1 0 0,-3 8 246 0 0,-14 28 0 0 0,14-35-38 0 0,-117 252 2419 0 0,-23-13-1676 0 0,30-89-865 0 0,-25 40-29 0 0,137-198-306 0 0,-5 7 422 0 0,8-6-4758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83 10135 0 0,'0'2'778'0'0,"2"35"188"0"0,-1-26 1196 0 0,1 0 0 0 0,6 20 1 0 0,-8-29-1983 0 0,1 0-1 0 0,0-1 1 0 0,0 1 0 0 0,1 0-1 0 0,-1-1 1 0 0,0 1-1 0 0,0-1 1 0 0,1 0 0 0 0,-1 1-1 0 0,1-1 1 0 0,-1 0 0 0 0,1 0-1 0 0,-1 0 1 0 0,4 1 0 0 0,0 0 89 0 0,-1 0 0 0 0,1 0 1 0 0,-1 0-1 0 0,8 1 0 0 0,-5-2 32 0 0,0-1 0 0 0,0 1-1 0 0,0-1 1 0 0,0-1 0 0 0,0 1 0 0 0,11-3-1 0 0,40-14 422 0 0,-28 7-525 0 0,-14 4-186 0 0,0-1-1 0 0,0 0 1 0 0,25-17 0 0 0,-18 10-191 0 0,-18 11 110 0 0,0-1 1 0 0,0 1 0 0 0,-1-1 0 0 0,0 0-1 0 0,0 0 1 0 0,0-1 0 0 0,0 1 0 0 0,5-10-1 0 0,-8 12 40 0 0,1 0 0 0 0,-1 0 0 0 0,0-1-1 0 0,0 1 1 0 0,0 0 0 0 0,0-1 0 0 0,0 1-1 0 0,0-1 1 0 0,-1 1 0 0 0,1-1 0 0 0,-1 1 0 0 0,0-1-1 0 0,0 1 1 0 0,0-1 0 0 0,0 1 0 0 0,0-1-1 0 0,0 1 1 0 0,-1-1 0 0 0,1 1 0 0 0,-1-1 0 0 0,0 1-1 0 0,-1-4 1 0 0,1 4 19 0 0,0 1 0 0 0,-1 0 1 0 0,1-1-1 0 0,-1 1 0 0 0,1 0 0 0 0,-1 0 0 0 0,1 0 0 0 0,-1 0 0 0 0,0 0 0 0 0,1 0 1 0 0,-1 0-1 0 0,0 1 0 0 0,0-1 0 0 0,0 1 0 0 0,1-1 0 0 0,-1 1 0 0 0,0 0 0 0 0,0 0 1 0 0,0-1-1 0 0,0 1 0 0 0,0 1 0 0 0,0-1 0 0 0,0 0 0 0 0,1 0 0 0 0,-4 2 1 0 0,-6 0-10 0 0,1 1-1 0 0,0 0 1 0 0,-12 5 0 0 0,-11 7 80 0 0,0 2-1 0 0,0 1 1 0 0,-43 32-1 0 0,24-10 121 0 0,-50 52 0 0 0,89-80-142 0 0,0 1 0 0 0,1 0 0 0 0,0 0 1 0 0,1 2-1 0 0,-13 22 0 0 0,23-34-16 0 0,-1 1 0 0 0,1-1 0 0 0,0 0 0 0 0,1 1 0 0 0,-1-1 0 0 0,0 1 0 0 0,1 5 0 0 0,0-7 75 0 0,10 9 110 0 0,6 3-72 0 0,-10-12-123 0 0,-2-1 5 0 0,0 0-8 0 0,0 1 0 0 0,0 0 0 0 0,0-1-1 0 0,0 0 1 0 0,1 0 0 0 0,4 1 0 0 0,3-2 14 0 0,0-1 0 0 0,15-1 0 0 0,-14 0-594 0 0,-1 0-1 0 0,22-8 1 0 0,-9 1-6519 0 0,-11 2 7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14135 0 0,'0'0'1283'0'0,"-2"2"-1055"0"0,-10 14 253 0 0,0 0 0 0 0,-17 32 1 0 0,-16 42 555 0 0,23-44-1181 0 0,-52 121 144 0 0,30-76 0 0 0,-22 44 0 0 0,8-16-4 0 0,22-45-928 0 0,35-72 630 0 0,6-19-3212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161 267 9815 0 0,'-2'2'448'0'0,"-3"5"-308"0"0,-1 0 0 0 0,0-1-1 0 0,-11 10 1 0 0,-17 18 1533 0 0,12-11 695 0 0,21-21-1782 0 0,-9 4 428 0 0,7-6-922 0 0,1 1 0 0 0,0 0 0 0 0,-1-1 0 0 0,1 0 1 0 0,0 1-1 0 0,-1-1 0 0 0,1 0 0 0 0,0 0 0 0 0,-1 0 0 0 0,1 0 0 0 0,0-1 0 0 0,-1 1 0 0 0,1-1 0 0 0,0 0 0 0 0,-1 1 0 0 0,1-1 0 0 0,0 0 0 0 0,0 0 0 0 0,0 0 0 0 0,-3-2 1 0 0,5 2-86 0 0,-1 0 1 0 0,0-1-1 0 0,0 1 1 0 0,1 0 0 0 0,-1 0-1 0 0,1-1 1 0 0,-1 1 0 0 0,1 0-1 0 0,-1-1 1 0 0,1 1 0 0 0,0 0-1 0 0,0-1 1 0 0,0 1-1 0 0,0-1 1 0 0,0 1 0 0 0,0-1-1 0 0,0 1 1 0 0,0-2 0 0 0,0 3-4 0 0,1-5 1 0 0,0 1 0 0 0,0 0 0 0 0,0-1 0 0 0,0 1 0 0 0,1 0-1 0 0,0 0 1 0 0,0 0 0 0 0,0 0 0 0 0,0 0 0 0 0,4-5 0 0 0,6-5 12 0 0,15-16 0 0 0,-16 18 42 0 0,20-18 90 0 0,2 1 1 0 0,72-49 0 0 0,-71 54-70 0 0,-19 14 33 0 0,0 0 0 0 0,1 1 1 0 0,0 0-1 0 0,28-9 0 0 0,-36 15 5 0 0,0 1 0 0 0,0 0-1 0 0,0 0 1 0 0,1 1 0 0 0,-1 0 0 0 0,0 0-1 0 0,1 1 1 0 0,-1 0 0 0 0,0 1 0 0 0,1 0 0 0 0,-1 0-1 0 0,9 3 1 0 0,-4 0-5 0 0,-1 0 1 0 0,0 1-1 0 0,0 1 0 0 0,-1 0 0 0 0,1 1 1 0 0,-1 0-1 0 0,11 9 0 0 0,-15-10-53 0 0,1 1-1 0 0,-1 0 1 0 0,-1 0-1 0 0,1 0 0 0 0,-1 1 1 0 0,-1 0-1 0 0,1 0 1 0 0,-1 0-1 0 0,-1 1 1 0 0,5 10-1 0 0,-8-15-56 0 0,0-1-1 0 0,0 1 1 0 0,-1 0-1 0 0,1-1 1 0 0,-1 1-1 0 0,0 0 1 0 0,0 0-1 0 0,0-1 1 0 0,0 1-1 0 0,-1 0 1 0 0,1 0 0 0 0,-1-1-1 0 0,0 1 1 0 0,0 0-1 0 0,0-1 1 0 0,-1 1-1 0 0,0-1 1 0 0,1 0-1 0 0,-1 1 1 0 0,0-1-1 0 0,0 0 1 0 0,-1 0-1 0 0,-3 3 1 0 0,-5 7 18 0 0,-1-2 0 0 0,-1 0 0 0 0,-27 18 0 0 0,34-24-18 0 0,-82 57 46 0 0,-124 82-387 0 0,203-142 10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3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131 387 6447 0 0,'-1'2'5108'0'0,"1"0"-4784"0"0,-1-1 0 0 0,0 0 0 0 0,0 0 0 0 0,1 0-1 0 0,-1 0 1 0 0,0 0 0 0 0,0 0 0 0 0,0 0 0 0 0,0 0 0 0 0,0 0-1 0 0,0 0 1 0 0,0 0 0 0 0,-2 0 0 0 0,0 1-158 0 0,0-1 0 0 0,0 0 0 0 0,0 0 1 0 0,-1 0-1 0 0,1 0 0 0 0,0-1 0 0 0,0 1 0 0 0,-1-1 0 0 0,-3 0 1 0 0,2 1-4 0 0,1-2 1 0 0,-1 1 0 0 0,0 0 0 0 0,1-1 0 0 0,-1 0 0 0 0,0 0 0 0 0,1-1 0 0 0,0 1 0 0 0,-1-1 0 0 0,1 0 0 0 0,-6-3 0 0 0,8 3-79 0 0,1 1 1 0 0,-1-1-1 0 0,1 1 1 0 0,-1-1-1 0 0,1 0 1 0 0,-1 0-1 0 0,1 1 0 0 0,0-1 1 0 0,0 0-1 0 0,0 0 1 0 0,0 0-1 0 0,0 0 1 0 0,1 0-1 0 0,-1-1 1 0 0,1 1-1 0 0,-1 0 0 0 0,1 0 1 0 0,0 0-1 0 0,0-1 1 0 0,0 1-1 0 0,0 0 1 0 0,0 0-1 0 0,0 0 1 0 0,0-1-1 0 0,1 1 0 0 0,-1 0 1 0 0,2-2-1 0 0,0-4 35 0 0,1 1-1 0 0,0 0 0 0 0,0 0 0 0 0,1 1 0 0 0,-1-1 0 0 0,8-9 0 0 0,12-13 6 0 0,0 1 0 0 0,2 1 0 0 0,46-39 0 0 0,-38 38-147 0 0,47-35 89 0 0,-71 57-120 0 0,0 1 1 0 0,0 0 0 0 0,0 0 0 0 0,1 1 0 0 0,0 0-1 0 0,0 0 1 0 0,14-2 0 0 0,-21 6-78 0 0,0-1-1 0 0,0 1 1 0 0,0 0-1 0 0,0 0 0 0 0,0 1 1 0 0,0-1-1 0 0,0 0 1 0 0,0 1-1 0 0,4 1 1 0 0,13 7-3851 0 0,-12-6 355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 4143 0 0,'30'-30'10602'0'0,"-88"75"-8958"0"0,38-27-1237 0 0,2 0 0 0 0,-30 40 0 0 0,41-49-318 0 0,1 1 1 0 0,0-1-1 0 0,0 1 0 0 0,1 1 1 0 0,1-1-1 0 0,-1 1 0 0 0,2 0 1 0 0,0 0-1 0 0,-2 12 0 0 0,4-20-50 0 0,1 0 0 0 0,0 0-1 0 0,0 0 1 0 0,0 0 0 0 0,0 1-1 0 0,0-1 1 0 0,1 0 0 0 0,-1 0-1 0 0,1 0 1 0 0,0 0 0 0 0,0-1 0 0 0,0 1-1 0 0,0 0 1 0 0,0 0 0 0 0,1 0-1 0 0,-1-1 1 0 0,1 1 0 0 0,0-1-1 0 0,0 1 1 0 0,0-1 0 0 0,0 0-1 0 0,0 0 1 0 0,1 0 0 0 0,-1 0 0 0 0,0 0-1 0 0,5 2 1 0 0,-3-2 25 0 0,1 1 0 0 0,0-1 1 0 0,0-1-1 0 0,-1 1 0 0 0,1-1 0 0 0,0 0 0 0 0,0 0 1 0 0,1 0-1 0 0,-1-1 0 0 0,0 1 0 0 0,0-1 0 0 0,0-1 1 0 0,0 1-1 0 0,0-1 0 0 0,7-1 0 0 0,2-2 16 0 0,0 0-1 0 0,0-2 1 0 0,-1 1 0 0 0,1-1-1 0 0,24-17 1 0 0,-32 19-82 0 0,1-1 1 0 0,-1 0-1 0 0,0 0 0 0 0,0-1 1 0 0,0 0-1 0 0,-1 0 0 0 0,0 0 1 0 0,0-1-1 0 0,0 1 0 0 0,-1-1 1 0 0,0 0-1 0 0,4-11 0 0 0,-7 14-64 0 0,0 1-1 0 0,0-1 0 0 0,-1 0 1 0 0,1 1-1 0 0,-1-1 1 0 0,0 0-1 0 0,0 1 0 0 0,0-1 1 0 0,-1 0-1 0 0,1 1 1 0 0,-1-1-1 0 0,0 1 0 0 0,0-1 1 0 0,0 1-1 0 0,0-1 1 0 0,-1 1-1 0 0,1-1 0 0 0,-1 1 1 0 0,0 0-1 0 0,-2-3 1 0 0,-3-3-473 0 0,0 0 0 0 0,-1 1 0 0 0,0 0 0 0 0,0 0 0 0 0,-11-7 0 0 0,1 2-1817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13103 0 0,'0'0'1186'0'0,"3"1"-978"0"0,7 4-154 0 0,-8-4 109 0 0,-2 1 42 0 0,0 0-121 0 0,-1 0 0 0 0,1 1 1 0 0,0-1-1 0 0,-1 0 0 0 0,0 0 0 0 0,0 0 0 0 0,1 1 0 0 0,-1-1 0 0 0,-1 0 0 0 0,1 0 0 0 0,0 0 0 0 0,0-1 0 0 0,-1 1 0 0 0,-1 2 1 0 0,-29 26 1127 0 0,16-17-584 0 0,-36 32 1178 0 0,15-13-811 0 0,-55 60-1 0 0,88-87-970 0 0,-30 35 119 0 0,-56 85 1 0 0,87-120-139 0 0,0 0-1 0 0,1 0 1 0 0,-1 1-1 0 0,1-1 0 0 0,0 1 1 0 0,0 0-1 0 0,1 0 1 0 0,0-1-1 0 0,0 1 1 0 0,0 0-1 0 0,1 10 0 0 0,4 0 7 0 0,-3-13-5 0 0,0-1 1 0 0,0 1-1 0 0,1-1 0 0 0,-1 1 1 0 0,1-1-1 0 0,0 1 0 0 0,0-1 1 0 0,0 0-1 0 0,0 0 0 0 0,0 0 1 0 0,0 0-1 0 0,1 0 0 0 0,-1-1 0 0 0,0 1 1 0 0,4 1-1 0 0,-1-1-39 0 0,-1-1-1 0 0,0 1 1 0 0,1-1-1 0 0,-1 0 1 0 0,1-1 0 0 0,-1 1-1 0 0,1-1 1 0 0,-1 1 0 0 0,6-2-1 0 0,3 0-418 0 0,0-1 0 0 0,0-1 0 0 0,0 0 0 0 0,0-1 0 0 0,22-9 0 0 0,-7 0-563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76 3679 0 0,'0'0'284'0'0,"0"3"191"0"0,-1 0 452 0 0,0-1-1 0 0,1 1 0 0 0,0 0 1 0 0,-1-1-1 0 0,1 1 1 0 0,0 0-1 0 0,1-1 0 0 0,-1 1 1 0 0,0 0-1 0 0,2 4 1 0 0,-1-5-678 0 0,-1-1 0 0 0,1 1 0 0 0,0-1-1 0 0,0 1 1 0 0,0-1 0 0 0,0 1 0 0 0,0-1 0 0 0,1 1 0 0 0,-1-1 0 0 0,0 0 0 0 0,1 0 0 0 0,-1 1 0 0 0,0-1 0 0 0,1 0 0 0 0,0 0 0 0 0,-1-1 0 0 0,1 1 0 0 0,1 1 0 0 0,3 0-144 0 0,0-1 0 0 0,0 1-1 0 0,0-1 1 0 0,1 0-1 0 0,-1 0 1 0 0,0-1 0 0 0,0 1-1 0 0,1-2 1 0 0,-1 1 0 0 0,0-1-1 0 0,0 1 1 0 0,0-2 0 0 0,0 1-1 0 0,0-1 1 0 0,0 0 0 0 0,10-5-1 0 0,6-3 516 0 0,-1-2 0 0 0,39-29 0 0 0,-41 28-539 0 0,-13 8-136 0 0,0 0 1 0 0,0 0-1 0 0,8-8 0 0 0,-13 11-86 0 0,-1 1-27 0 0,1 0 145 0 0,-1 0-1 0 0,0 0 0 0 0,0 1 0 0 0,0-1 1 0 0,0 0-1 0 0,0 0 0 0 0,-1 0 0 0 0,1 0 1 0 0,0 1-1 0 0,0-1 0 0 0,0 0 0 0 0,-1 0 1 0 0,1 0-1 0 0,0 1 0 0 0,-1-1 0 0 0,1 0 0 0 0,-1 0 1 0 0,1 1-1 0 0,-1-1 0 0 0,1 0 0 0 0,-1 1 1 0 0,0-1-1 0 0,1 1 0 0 0,-1-1 0 0 0,0 0 1 0 0,1 1-1 0 0,-1 0 0 0 0,0-1 0 0 0,1 1 1 0 0,-1-1-1 0 0,0 1 0 0 0,0 0 0 0 0,0 0 1 0 0,0-1-1 0 0,1 1 0 0 0,-1 0 0 0 0,-2 0 1 0 0,-2 0-42 0 0,0 0 1 0 0,0 1-1 0 0,-1 0 1 0 0,1 0-1 0 0,0 0 1 0 0,0 1-1 0 0,0 0 1 0 0,0 0-1 0 0,-8 5 1 0 0,-41 26-127 0 0,53-32 191 0 0,-29 20-34 0 0,-62 44 214 0 0,78-53-137 0 0,0 0-1 0 0,1 1 0 0 0,1 0 0 0 0,-13 17 0 0 0,24-28-36 0 0,-1 0 1 0 0,1 0-1 0 0,0 0 1 0 0,0 1-1 0 0,0-1 0 0 0,0 1 1 0 0,0-1-1 0 0,1 0 1 0 0,-1 1-1 0 0,1 0 1 0 0,0-1-1 0 0,-1 1 0 0 0,1-1 1 0 0,0 1-1 0 0,0-1 1 0 0,1 1-1 0 0,-1-1 0 0 0,1 1 1 0 0,-1-1-1 0 0,1 1 1 0 0,0-1-1 0 0,0 1 1 0 0,0-1-1 0 0,0 0 0 0 0,0 1 1 0 0,0-1-1 0 0,1 0 1 0 0,2 3-1 0 0,0 0-150 0 0,0 0-1 0 0,1 0 1 0 0,-1 0 0 0 0,1-1-1 0 0,0 0 1 0 0,1 0 0 0 0,-1 0 0 0 0,1-1-1 0 0,-1 0 1 0 0,9 4 0 0 0,1-2-1282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42 4607 0 0,'2'-1'354'0'0,"0"0"-278"0"0,-1 1-48 0 0,0-1-1 0 0,0 1 0 0 0,0 0 0 0 0,0-1 1 0 0,9-12 11643 0 0,-10 12-11562 0 0,1 0 1 0 0,-1 1 0 0 0,0-1 0 0 0,0 0 0 0 0,0 0 0 0 0,0 1 0 0 0,0-1-1 0 0,0 0 1 0 0,0 0 0 0 0,0 1 0 0 0,0-1 0 0 0,0 0 0 0 0,0 0 0 0 0,0 1-1 0 0,0-1 1 0 0,-1 0 0 0 0,1 1 0 0 0,0-1 0 0 0,-1 0 0 0 0,1 1-1 0 0,0-1 1 0 0,-1 0 0 0 0,1 1 0 0 0,-1-1 0 0 0,1 0 0 0 0,-1 1 0 0 0,1-1-1 0 0,-1 1 1 0 0,1-1 0 0 0,-1 1 0 0 0,0 0 0 0 0,1-1 0 0 0,-1 1 0 0 0,0 0-1 0 0,1-1 1 0 0,-1 1 0 0 0,0 0 0 0 0,1 0 0 0 0,-1-1 0 0 0,0 1 0 0 0,0 0-1 0 0,1 0 1 0 0,-1 0 0 0 0,0 0 0 0 0,0 0 0 0 0,1 0 0 0 0,-2 0-1 0 0,-4 0-18 0 0,0 0 0 0 0,0 1 0 0 0,0 0-1 0 0,0 0 1 0 0,-6 2 0 0 0,-9 3-70 0 0,1 2-1 0 0,0 1 1 0 0,0 0 0 0 0,1 1 0 0 0,0 1-1 0 0,-30 24 1 0 0,40-28-40 0 0,0 1 1 0 0,1-1-1 0 0,0 2 0 0 0,1-1 1 0 0,-11 15-1 0 0,15-18 9 0 0,0 0-1 0 0,0 0 1 0 0,1 1-1 0 0,-1-1 1 0 0,1 0-1 0 0,0 1 1 0 0,1 0-1 0 0,-1-1 1 0 0,1 1 0 0 0,0 0-1 0 0,1 0 1 0 0,-1 8-1 0 0,5 0-64 0 0,-2-9 59 0 0,1-1 0 0 0,-1 1 0 0 0,1-1 0 0 0,1 0 0 0 0,-1 0 0 0 0,1 0 0 0 0,-1 0 0 0 0,1-1 0 0 0,0 1 0 0 0,0-1 0 0 0,8 4 0 0 0,4 2-82 0 0,0-1 0 0 0,19 6-1 0 0,-22-10 3 0 0,-1 1-1 0 0,1 1 1 0 0,-1 0 0 0 0,20 14-1 0 0,-21-9 64 0 0,-9-8 37 0 0,0 1 1 0 0,0 0-1 0 0,0-1 0 0 0,0 1 1 0 0,0 0-1 0 0,-1 0 0 0 0,0 0 1 0 0,1 1-1 0 0,-2-1 0 0 0,1 0 1 0 0,0 0-1 0 0,-1 1 1 0 0,0-1-1 0 0,0 0 0 0 0,0 0 1 0 0,-1 1-1 0 0,1-1 0 0 0,-3 8 1 0 0,2-7 30 0 0,-1 0-1 0 0,0 0 1 0 0,0-1 0 0 0,0 1 0 0 0,-1-1 0 0 0,1 0 0 0 0,-1 0 0 0 0,0 0 0 0 0,0 0 0 0 0,-1 0-1 0 0,1 0 1 0 0,-1-1 0 0 0,0 0 0 0 0,0 0 0 0 0,0 0 0 0 0,-5 3 0 0 0,-9 3 1 0 0,0-1 0 0 0,-1-1 0 0 0,0 0 0 0 0,0-2 1 0 0,0 0-1 0 0,-1-1 0 0 0,-23 2 0 0 0,36-6-42 0 0,0 1 0 0 0,-1-2 0 0 0,1 1 0 0 0,0-1 0 0 0,-11-2-1 0 0,15 3-99 0 0,1-1 1 0 0,0 0-1 0 0,-1 1 0 0 0,1-1 0 0 0,0 0 0 0 0,0 0 0 0 0,-1 0 0 0 0,1 0 0 0 0,0-1 0 0 0,0 1 0 0 0,0-1 0 0 0,0 1 0 0 0,1-1 0 0 0,-1 0 0 0 0,0 1 1 0 0,1-1-1 0 0,-1 0 0 0 0,1 0 0 0 0,-1 0 0 0 0,0-3 0 0 0,-2-9-969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11 7855 0 0,'0'0'714'0'0,"-7"6"-572"0"0,-30 18 2829 0 0,26-17-1139 0 0,-1 1-1 0 0,-20 17 2943 0 0,34-25-4539 0 0,12-1-61 0 0,-1-1 1 0 0,1 0-1 0 0,-1-2 1 0 0,1 1-1 0 0,19-10 1 0 0,10-1 87 0 0,-19 7-150 0 0,74-20 585 0 0,-84 24-537 0 0,0 1 0 0 0,0 0 0 0 0,0 1-1 0 0,28 2 1 0 0,-34 0-65 0 0,0 0 0 0 0,16 5 0 0 0,-24-6-91 0 0,1 0 0 0 0,-1 1-1 0 0,1-1 1 0 0,-1 0-1 0 0,1 0 1 0 0,-1 1-1 0 0,1-1 1 0 0,-1 0 0 0 0,0 1-1 0 0,1-1 1 0 0,-1 1-1 0 0,0-1 1 0 0,1 0-1 0 0,-1 1 1 0 0,0-1 0 0 0,1 1-1 0 0,-1-1 1 0 0,1 2-1 0 0,0 0 7 0 0,6 11 17 0 0,-8-9-5 0 0,0-2-18 0 0,0 2-4 0 0,0-1 0 0 0,0 1 0 0 0,0 0 0 0 0,0-1 0 0 0,-1 1 0 0 0,0-1 0 0 0,1 1 0 0 0,-1-1 0 0 0,0 0 0 0 0,-1 0 0 0 0,1 0 0 0 0,-1 0 0 0 0,-4 5 0 0 0,-5 2 0 0 0,-25 18 0 0 0,34-26 0 0 0,-33 22-98 0 0,-2-2 0 0 0,-50 23-1 0 0,-84 24-344 0 0,103-43 372 0 0,66-25 33 0 0,-7 3-158 0 0,0 1 0 0 0,-1-1-1 0 0,-14 10 1 0 0,24-13-25 0 0,79 3-848 0 0,187 5 2939 0 0,-262-9-1865 0 0,7 0 19 0 0,0 1 0 0 0,0 0 0 0 0,0 1 0 0 0,0 0 0 0 0,0 1-1 0 0,0 0 1 0 0,-1 0 0 0 0,18 9 0 0 0,-18-5-24 0 0,1 4-2 0 0,-9-7 4 0 0,-1-1 9 0 0,1 8 47 0 0,-2-9-42 0 0,0 1-1 0 0,0 0 0 0 0,0 0 0 0 0,0-1 0 0 0,-1 1 0 0 0,1-1 0 0 0,-1 1 0 0 0,1-1 0 0 0,-1 0 0 0 0,0 0 0 0 0,0 0 0 0 0,0 0 0 0 0,-5 4 0 0 0,-32 20 177 0 0,38-26-192 0 0,-34 19 48 0 0,-65 25 1 0 0,-42 4-12 0 0,126-43-35 0 0,-110 34-2 0 0,119-37-1 0 0,1 0 1 0 0,-1-1-1 0 0,0 0 0 0 0,1-1 1 0 0,-1 1-1 0 0,-12-2 0 0 0,16 1 5 0 0,0-1 0 0 0,-1 0-1 0 0,1 1 1 0 0,0-1 0 0 0,-1 0-1 0 0,1-1 1 0 0,0 1-1 0 0,0 0 1 0 0,0-1 0 0 0,0 0-1 0 0,0 0 1 0 0,1 0 0 0 0,-1 0-1 0 0,0 0 1 0 0,-2-3-1 0 0,-7-11 68 0 0,5 4 5 0 0,6 11-152 0 0,22 16-3766 0 0,-5-8-1257 0 0,-1-4-1212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10 9215 0 0,'15'-9'2898'0'0,"-18"9"-752"0"0,-1 0-1599 0 0,0 0-1 0 0,0 0 0 0 0,0 1 0 0 0,-1-1 1 0 0,1 1-1 0 0,0 0 0 0 0,0 0 1 0 0,0 0-1 0 0,-4 3 0 0 0,-38 19 427 0 0,33-16-613 0 0,-39 25 6 0 0,2 1-1 0 0,-46 41 0 0 0,89-69-389 0 0,0 1 0 0 0,1 0 0 0 0,-1 0-1 0 0,1 0 1 0 0,1 1 0 0 0,-1 0 0 0 0,-7 13 0 0 0,12-18-95 0 0,12 9-1265 0 0,2-4 740 0 0,28 8 1 0 0,-28-11 467 0 0,-1 1 0 0 0,1 0 0 0 0,-1 0 0 0 0,13 10 1 0 0,-2 2 572 0 0,-1 1 0 0 0,0 1 1 0 0,-2 1-1 0 0,0 1 0 0 0,26 36 1 0 0,-40-46-61 0 0,1 0 1 0 0,-2 0 0 0 0,1 0 0 0 0,-1 1 0 0 0,-1-1 0 0 0,6 25 0 0 0,-10-32-311 0 0,1-1 0 0 0,0 1 0 0 0,-1-1 0 0 0,0 1 0 0 0,0 0 0 0 0,0-1 0 0 0,0 1 0 0 0,-1-1 0 0 0,1 1 0 0 0,-1-1 0 0 0,0 1 0 0 0,0-1 0 0 0,0 1 0 0 0,-3 4 0 0 0,2-5-6 0 0,0 1-1 0 0,0-1 0 0 0,-1 0 1 0 0,0-1-1 0 0,1 1 0 0 0,-1 0 0 0 0,0-1 1 0 0,0 0-1 0 0,-1 1 0 0 0,1-1 0 0 0,0 0 1 0 0,-1-1-1 0 0,-4 3 0 0 0,-8 2-60 0 0,0-1 0 0 0,-1-1 0 0 0,1 0 0 0 0,-1-1 0 0 0,0-1 0 0 0,0 0 0 0 0,0-1 0 0 0,0-1 0 0 0,0-1 0 0 0,0-1 0 0 0,-17-3 0 0 0,31 5-60 0 0,-1-1 0 0 0,0 0 0 0 0,1 0-1 0 0,0-1 1 0 0,-1 1 0 0 0,1-1 0 0 0,0 1 0 0 0,-1-1-1 0 0,1 0 1 0 0,0 0 0 0 0,1-1 0 0 0,-1 1 0 0 0,-5-6 0 0 0,-1-6-618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 15775 0 0,'4'-5'241'0'0,"1"1"-77"0"0,14-4 1115 0 0,-7 4 985 0 0,-12 6-1817 0 0,-1 11-4 0 0,0 0 0 0 0,-1-1 0 0 0,0 1 0 0 0,-7 22 0 0 0,-24 51 1332 0 0,9-25-1395 0 0,9-20-369 0 0,12-33-869 0 0,-1 0-1 0 0,0 0 1 0 0,-1 0 0 0 0,-5 8-1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27 6911 0 0,'0'0'315'0'0,"2"-2"-7"0"0,1 1-191 0 0,0-1-306 0 0,12-19 11846 0 0,-16 21-11450 0 0,-4-1 4212 0 0,-1 2-6221 0 0,-3 0 1891 0 0,-1 1 0 0 0,0 1 1 0 0,0 0-1 0 0,1 0 0 0 0,-18 9 0 0 0,-42 28 136 0 0,-29 27-87 0 0,83-55-133 0 0,1 1-1 0 0,0 0 0 0 0,0 0 1 0 0,-13 20-1 0 0,26-32-13 0 0,0 0 1 0 0,0 1-1 0 0,0-1 0 0 0,0 0 0 0 0,0 1 1 0 0,1-1-1 0 0,-1 0 0 0 0,0 1 0 0 0,1-1 1 0 0,-1 1-1 0 0,1-1 0 0 0,0 1 0 0 0,0-1 1 0 0,-1 1-1 0 0,1-1 0 0 0,0 1 0 0 0,0 2 1 0 0,1-2-11 0 0,0-1 0 0 0,-1 0 0 0 0,1 0 1 0 0,0 1-1 0 0,-1-1 0 0 0,1 0 0 0 0,0 0 0 0 0,0 0 1 0 0,0 0-1 0 0,0 0 0 0 0,0 0 0 0 0,0 0 0 0 0,0-1 1 0 0,1 1-1 0 0,-1 0 0 0 0,0 0 0 0 0,0-1 1 0 0,1 1-1 0 0,-1-1 0 0 0,2 1 0 0 0,78 21-741 0 0,-60-17 486 0 0,-1 0 0 0 0,0 1 0 0 0,30 13 0 0 0,-40-14 191 0 0,-1 1-1 0 0,0 0 1 0 0,0 0-1 0 0,0 1 0 0 0,-1 0 1 0 0,0 1-1 0 0,0-1 1 0 0,7 11-1 0 0,-3-2 85 0 0,-11-11 6 0 0,0-2 7 0 0,0 0 47 0 0,0 0 1 0 0,0 0 0 0 0,0 0 0 0 0,-1 0 0 0 0,1 0 0 0 0,-1 0 0 0 0,0 0 0 0 0,0 0-1 0 0,0 0 1 0 0,0 0 0 0 0,-1 0 0 0 0,1 0 0 0 0,-1 0 0 0 0,1 0 0 0 0,-1 0 0 0 0,0 0-1 0 0,-1 0 1 0 0,1 0 0 0 0,-3 4 0 0 0,1-1 116 0 0,-1 0-1 0 0,0-1 1 0 0,-1 1 0 0 0,1-1-1 0 0,-1 1 1 0 0,0-2 0 0 0,-6 6-1 0 0,2-5-41 0 0,-1 1 1 0 0,0-1-1 0 0,1-1 0 0 0,-2 0 1 0 0,1 0-1 0 0,-21 4 0 0 0,16-4-39 0 0,-108 22 636 0 0,104-24-706 0 0,-1 0-1 0 0,1-2 0 0 0,-1 0 1 0 0,-24-3-1 0 0,41 2-228 0 0,0 0-1 0 0,1 0 1 0 0,-1-1-1 0 0,1 1 0 0 0,-1 0 1 0 0,1-1-1 0 0,0 0 1 0 0,0 1-1 0 0,-4-5 1 0 0,5 5-761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0,'-1'1'8203'0'0,"-16"14"-4581"0"0,10-8-3151 0 0,0-1 0 0 0,0 1 0 0 0,1 1 0 0 0,-7 8 0 0 0,-20 41 560 0 0,-44 105-1 0 0,64-133-915 0 0,-70 208 149 0 0,32-78-236 0 0,45-144-208 0 0,0 0 0 0 0,-1 0-1 0 0,-8 13 1 0 0,14-26-940 0 0,-11 6-8647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41 469 4143 0 0,'0'0'678'0'0,"0"3"627"0"0,-1 3-388 0 0,-1 1-1 0 0,1-1 1 0 0,-1 0 0 0 0,0 0 0 0 0,0 0-1 0 0,-6 10 1 0 0,-14 16 3475 0 0,26-44-3924 0 0,6-12-185 0 0,18-30 0 0 0,-3 8-125 0 0,-6 8-125 0 0,1 1 1 0 0,3 1-1 0 0,0 1 0 0 0,47-51 0 0 0,-52 66-32 0 0,2 1-1 0 0,0 1 1 0 0,1 0 0 0 0,0 2 0 0 0,2 1-1 0 0,0 0 1 0 0,0 2 0 0 0,35-14-1 0 0,-40 20 71 0 0,0 2 0 0 0,0 0 0 0 0,1 1 0 0 0,-1 1 0 0 0,1 1 0 0 0,0 1 0 0 0,0 0 0 0 0,0 1 0 0 0,0 1 0 0 0,0 1 0 0 0,26 6 0 0 0,-37-5-35 0 0,0-1-1 0 0,0 1 0 0 0,0 0 1 0 0,-1 1-1 0 0,1 0 1 0 0,-1 0-1 0 0,0 1 0 0 0,7 5 1 0 0,-12-8-32 0 0,-1 0 1 0 0,1 0 0 0 0,0 0-1 0 0,-1 0 1 0 0,1 0-1 0 0,-1 1 1 0 0,0-1 0 0 0,0 0-1 0 0,0 1 1 0 0,0-1-1 0 0,0 1 1 0 0,0 0 0 0 0,-1-1-1 0 0,1 1 1 0 0,-1-1-1 0 0,0 5 1 0 0,0-2-3 0 0,0 1 0 0 0,0-1 0 0 0,-1 0 1 0 0,0 1-1 0 0,0-1 0 0 0,-3 9 0 0 0,-1-2 56 0 0,0-1 0 0 0,-1 0 0 0 0,-1 1 0 0 0,0-2 0 0 0,-11 15 0 0 0,-48 47 207 0 0,58-64-226 0 0,4-4-30 0 0,-154 151 34 0 0,128-130-202 0 0,-1 0 0 0 0,-1-2 0 0 0,-57 30 0 0 0,70-43-33 0 0,-1-1 0 0 0,1-1 0 0 0,-2-1 0 0 0,1 0 0 0 0,-30 4 0 0 0,48-11 8 0 0,8-10-1120 0 0,7-2 267 0 0,6-2-46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138 527 11687 0 0,'-2'2'532'0'0,"-5"2"-290"0"0,1-1 0 0 0,-1 1 0 0 0,0-1 0 0 0,0 0 0 0 0,0-1 0 0 0,0 1-1 0 0,0-2 1 0 0,-11 3 0 0 0,16-4-76 0 0,0 0 0 0 0,0 0-1 0 0,-1 0 1 0 0,1 0 0 0 0,0 0 0 0 0,0 0-1 0 0,-1-1 1 0 0,1 1 0 0 0,0-1 0 0 0,0 0-1 0 0,0 0 1 0 0,0 1 0 0 0,0-1-1 0 0,0 0 1 0 0,0-1 0 0 0,0 1 0 0 0,0 0-1 0 0,0-1 1 0 0,1 1 0 0 0,-1-1 0 0 0,0 1-1 0 0,1-1 1 0 0,-1 0 0 0 0,1 1 0 0 0,0-1-1 0 0,0 0 1 0 0,0 0 0 0 0,0 0 0 0 0,0 0-1 0 0,0 0 1 0 0,0 0 0 0 0,0-1-1 0 0,0-2 1 0 0,0-2 6 0 0,-1-1 0 0 0,1 0 0 0 0,1 0 0 0 0,0 0 0 0 0,0 0 0 0 0,0 0 0 0 0,1 0 0 0 0,0 0 0 0 0,1 1 0 0 0,-1-1 0 0 0,2 0 0 0 0,-1 1 0 0 0,1-1 0 0 0,0 1 0 0 0,1 0 0 0 0,5-10 0 0 0,8-9 24 0 0,2 0 0 0 0,37-41 0 0 0,-43 53-111 0 0,20-24-190 0 0,2 3 0 0 0,70-56-1 0 0,-88 78-92 0 0,1 1-1 0 0,32-16 0 0 0,-42 24-309 0 0,1 0 0 0 0,0 1 0 0 0,0 0 0 0 0,0 1 0 0 0,1 0 0 0 0,-1 0 0 0 0,1 1 1 0 0,10 0-1 0 0,-19 1 200 0 0,0 0 1 0 0,0 0 0 0 0,-1 0 0 0 0,1 0 0 0 0,0 0-1 0 0,0 0 1 0 0,0 0 0 0 0,0 1 0 0 0,-1-1 0 0 0,1 0-1 0 0,0 1 1 0 0,0-1 0 0 0,0 0 0 0 0,-1 1 0 0 0,2 0-1 0 0,1 2-1118 0 0,12 5-3698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 11775 0 0,'0'0'1068'0'0,"2"0"-877"0"0,4-2 527 0 0,-9 3 1990 0 0,-13 5 1455 0 0,6-2-4977 0 0,-23 16 1217 0 0,1 1 0 0 0,1 1 1 0 0,-33 30-1 0 0,47-35-399 0 0,0 0-1 0 0,1 0 1 0 0,1 2 0 0 0,0 0-1 0 0,2 1 1 0 0,-15 26-1 0 0,26-42-3 0 0,0 1 0 0 0,0-1 0 0 0,0 1 0 0 0,1 0 0 0 0,0-1 0 0 0,0 1 0 0 0,0 0 0 0 0,0 0 0 0 0,1 9 0 0 0,0-12 0 0 0,0 0 0 0 0,0 0 0 0 0,1-1 0 0 0,-1 1 0 0 0,1 0 0 0 0,-1 0 0 0 0,1-1 0 0 0,0 1 0 0 0,-1 0 0 0 0,1-1 0 0 0,0 1 0 0 0,0-1 0 0 0,0 1 0 0 0,0-1 0 0 0,1 1 0 0 0,-1-1 0 0 0,0 0 0 0 0,1 0 0 0 0,-1 1 0 0 0,0-1 0 0 0,1 0 0 0 0,0 0 0 0 0,-1 0 0 0 0,1-1 0 0 0,-1 1 0 0 0,1 0 0 0 0,0-1 0 0 0,0 1 0 0 0,2 0 0 0 0,2 0 6 0 0,0 0 1 0 0,0-1-1 0 0,0 0 0 0 0,0 0 0 0 0,0 0 0 0 0,0-1 1 0 0,0 0-1 0 0,8-2 0 0 0,46-15 86 0 0,-34 9-60 0 0,-1-2 0 0 0,35-20 0 0 0,-48 24-26 0 0,0 0 0 0 0,-1-2 1 0 0,0 1-1 0 0,0-1 0 0 0,-1-1 1 0 0,16-19-1 0 0,-23 25-9 0 0,0 0 0 0 0,0-1 0 0 0,-1 1 0 0 0,0-1-1 0 0,1 0 1 0 0,-1 0 0 0 0,-1 1 0 0 0,1-1 0 0 0,-1-1-1 0 0,0 1 1 0 0,0 0 0 0 0,0-7 0 0 0,-1-3-1017 0 0,-1 0 0 0 0,-1 0 0 0 0,-3-15 0 0 0,5 30 1000 0 0,-1-13-4432 0 0,0 1-1227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14511 0 0,'0'0'663'0'0,"1"4"-12"0"0,3 16-297 0 0,-1-1 1 0 0,-1 2 0 0 0,-1-1 0 0 0,-1 0 0 0 0,0 0 0 0 0,-2 0 0 0 0,-4 22 0 0 0,-39 142 2969 0 0,22-119-2540 0 0,-57 114-1 0 0,49-115-627 0 0,-5 12-186 0 0,-3-2 1 0 0,-62 86-1 0 0,41-81-227 0 0,-2 1-3509 0 0,61-78 2158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2 406 7367 0 0,'-1'-16'497'0'0,"0"1"0"0"0,1-1 0 0 0,4-27 0 0 0,-3 33 343 0 0,2 1 0 0 0,-1 0 0 0 0,1 0 0 0 0,0 0 0 0 0,1 0 0 0 0,0 1 0 0 0,8-14 0 0 0,2 2-444 0 0,1 1 1 0 0,0 0-1 0 0,1 1 0 0 0,1 0 0 0 0,1 1 0 0 0,0 2 1 0 0,2-1-1 0 0,26-15 0 0 0,-32 23-245 0 0,0 0 1 0 0,0 1-1 0 0,0 0 0 0 0,1 2 0 0 0,0 0 1 0 0,0 0-1 0 0,0 1 0 0 0,1 1 1 0 0,0 1-1 0 0,-1 0 0 0 0,1 1 1 0 0,0 0-1 0 0,28 4 0 0 0,-36-2-106 0 0,0 1-1 0 0,0-1 0 0 0,-1 2 1 0 0,1-1-1 0 0,0 1 1 0 0,-1 0-1 0 0,0 1 1 0 0,0 0-1 0 0,0 0 0 0 0,0 1 1 0 0,0-1-1 0 0,-1 1 1 0 0,0 1-1 0 0,0-1 0 0 0,0 1 1 0 0,-1 0-1 0 0,0 1 1 0 0,0-1-1 0 0,-1 1 1 0 0,1 0-1 0 0,-2 0 0 0 0,1 0 1 0 0,-1 1-1 0 0,0-1 1 0 0,0 1-1 0 0,-1 0 0 0 0,0-1 1 0 0,0 1-1 0 0,-1 0 1 0 0,0 0-1 0 0,-1 1 1 0 0,1-1-1 0 0,-2 0 0 0 0,-1 12 1 0 0,1-8-20 0 0,-1-1 0 0 0,-1 1 0 0 0,0-1 0 0 0,-1 0 0 0 0,0 0 0 0 0,-1 0-1 0 0,0 0 1 0 0,-10 14 0 0 0,5-10 45 0 0,0-1-1 0 0,-2-1 0 0 0,0 1 1 0 0,0-2-1 0 0,-15 12 0 0 0,-9 3 77 0 0,-1-2-1 0 0,-1-2 0 0 0,-65 30 0 0 0,61-33-853 0 0,-1-2 0 0 0,-60 17 0 0 0,91-34-2354 0 0,10-1 1480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44 5983 0 0,'2'2'274'0'0,"2"4"-140"0"0,-1 0 0 0 0,1 0 1 0 0,-1 1-1 0 0,0-1 1 0 0,-1 1-1 0 0,1 0 0 0 0,1 10 1 0 0,0 5 3592 0 0,1 24 1 0 0,0 5 679 0 0,-5-48-4240 0 0,1-1 1 0 0,-1 0-1 0 0,1 1 1 0 0,-1-1-1 0 0,1 0 0 0 0,0 1 1 0 0,0-1-1 0 0,0 0 1 0 0,0 0-1 0 0,0 0 0 0 0,1 0 1 0 0,-1 0-1 0 0,1 0 1 0 0,-1 0-1 0 0,1 0 0 0 0,0 0 1 0 0,2 1-1 0 0,-2-2-62 0 0,1 1 0 0 0,-1-1 0 0 0,1 0 0 0 0,0 0 0 0 0,-1 0 0 0 0,1-1 0 0 0,0 1 0 0 0,0-1-1 0 0,-1 1 1 0 0,1-1 0 0 0,0 0 0 0 0,0 0 0 0 0,0 0 0 0 0,0-1 0 0 0,2 0 0 0 0,11-3-41 0 0,1 0 0 0 0,-2-2 0 0 0,1 0 1 0 0,-1 0-1 0 0,29-18 0 0 0,-36 19-135 0 0,1 0-1 0 0,-1-1 0 0 0,-1 0 1 0 0,1-1-1 0 0,-1 1 1 0 0,0-1-1 0 0,0-1 0 0 0,-1 1 1 0 0,10-17-1 0 0,-14 21 45 0 0,0-1-1 0 0,0 0 1 0 0,0 1-1 0 0,-1-1 0 0 0,1 0 1 0 0,-1 0-1 0 0,0 0 1 0 0,0-1-1 0 0,-1 1 1 0 0,1 0-1 0 0,-1 0 1 0 0,0 0-1 0 0,0 0 1 0 0,0-1-1 0 0,0 1 1 0 0,-1 0-1 0 0,0 0 0 0 0,0 0 1 0 0,0 0-1 0 0,0 0 1 0 0,-1 0-1 0 0,1 0 1 0 0,-1 0-1 0 0,0 1 1 0 0,-5-7-1 0 0,5 7 24 0 0,0 1 0 0 0,0-1 0 0 0,-1 1 0 0 0,1-1 1 0 0,-1 1-1 0 0,1 0 0 0 0,-1 0 0 0 0,0 0 0 0 0,0 0 0 0 0,0 0 0 0 0,0 1 0 0 0,0 0 0 0 0,0-1 0 0 0,-6 0 0 0 0,3 1 1 0 0,1 0-1 0 0,-1 1 1 0 0,0-1-1 0 0,1 1 1 0 0,-1 1-1 0 0,1-1 1 0 0,-1 1-1 0 0,-6 1 0 0 0,-7 4-30 0 0,1 0-1 0 0,1 1 0 0 0,-1 1 1 0 0,-19 12-1 0 0,17-9 4 0 0,0 2 0 0 0,1 0 0 0 0,0 1 0 0 0,1 1 0 0 0,1 1 0 0 0,0 1 0 0 0,-17 23 0 0 0,25-30 21 0 0,1 2-1 0 0,1-1 0 0 0,0 1 0 0 0,0 0 0 0 0,2 0 0 0 0,-1 1 0 0 0,1 0 0 0 0,1 0 1 0 0,1 0-1 0 0,-1 0 0 0 0,2 1 0 0 0,0-1 0 0 0,0 25 0 0 0,2-33-73 0 0,0-1-1 0 0,1 0 1 0 0,0 1-1 0 0,0-1 1 0 0,0 0-1 0 0,0 0 1 0 0,0 0 0 0 0,1 0-1 0 0,0 0 1 0 0,0 0-1 0 0,0 0 1 0 0,0 0-1 0 0,1-1 1 0 0,-1 1-1 0 0,1-1 1 0 0,0 1-1 0 0,0-1 1 0 0,0 0-1 0 0,1 0 1 0 0,-1-1 0 0 0,1 1-1 0 0,-1-1 1 0 0,1 0-1 0 0,0 0 1 0 0,0 0-1 0 0,0 0 1 0 0,0 0-1 0 0,5 0 1 0 0,12 4-1347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92 3679 0 0,'42'-31'404'0'0,"-17"12"2068"0"0,1 1 5151 0 0,-14 10-4067 0 0,-10 6-3143 0 0,0 1 0 0 0,0-1 0 0 0,0 1 1 0 0,0-1-1 0 0,0 1 0 0 0,1 0 0 0 0,-1 0 1 0 0,1 0-1 0 0,-1 0 0 0 0,0 0 0 0 0,1 1 1 0 0,-1-1-1 0 0,4 1 0 0 0,-5 0-395 0 0,0 0 1 0 0,-1 1-1 0 0,1-1 0 0 0,0 1 1 0 0,0-1-1 0 0,-1 1 0 0 0,1-1 0 0 0,-1 1 1 0 0,1-1-1 0 0,0 1 0 0 0,-1 0 1 0 0,1-1-1 0 0,-1 1 0 0 0,1 0 1 0 0,-1 0-1 0 0,0-1 0 0 0,1 1 0 0 0,-1 1 1 0 0,7 14 92 0 0,-7-13-84 0 0,1 0 0 0 0,-1 0 0 0 0,0 0 0 0 0,0 0 0 0 0,0 0 0 0 0,0 0 0 0 0,-1-1 0 0 0,1 1 0 0 0,-1 0 0 0 0,0 0 0 0 0,0 0 0 0 0,0-1 0 0 0,0 1 0 0 0,0 0 0 0 0,0-1 0 0 0,-1 1 0 0 0,1-1 0 0 0,-1 1 0 0 0,0-1 0 0 0,0 0 0 0 0,0 0 0 0 0,0 0 0 0 0,-2 2 0 0 0,-5 4 92 0 0,0-1 1 0 0,-1 0-1 0 0,1-1 1 0 0,-15 7-1 0 0,11-7-72 0 0,-1 0 0 0 0,-1 0-1 0 0,1-2 1 0 0,-1 0 0 0 0,-23 4 0 0 0,-76 1-369 0 0,3-14-449 0 0,18 0-369 0 0,18 10-316 0 0,73-5 1391 0 0,7 1 119 0 0,-3-2-44 0 0,-1 0 1 0 0,0 1 0 0 0,0 0 0 0 0,1-1-1 0 0,-1 1 1 0 0,0 0 0 0 0,0 0-1 0 0,1 0 1 0 0,-1-1 0 0 0,0 1 0 0 0,1 1-1 0 0,-1-1 1 0 0,2 0 0 0 0,-3 0 0 0 0,0 0-1 0 0,1 0 1 0 0,-1 0 0 0 0,0 0 0 0 0,0 0 0 0 0,1 0-1 0 0,-1 0 1 0 0,0 0 0 0 0,0 0 0 0 0,0 0 0 0 0,1 1 0 0 0,-1-1-1 0 0,0 0 1 0 0,0 0 0 0 0,0 0 0 0 0,0 0 0 0 0,1 0-1 0 0,-1 0 1 0 0,0 0 0 0 0,0 1 0 0 0,0-1 0 0 0,0 0-1 0 0,0 0 1 0 0,1 0 0 0 0,-1 0 0 0 0,0 1 0 0 0,0-1-1 0 0,0 0 1 0 0,0 0 0 0 0,0 0 0 0 0,0 1 0 0 0,0-1 0 0 0,0 0-1 0 0,0 0 1 0 0,0 0 0 0 0,0 1 0 0 0,0-1 0 0 0,0 0-1 0 0,0 0 1 0 0,0 0 0 0 0,0 1 0 0 0,0-1 0 0 0,0 0-1 0 0,0 0 1 0 0,0 0 0 0 0,0 1 0 0 0,0-1 0 0 0,0 0-1 0 0,0 1 1 0 0,-9 16 199 0 0,-16 14-2 0 0,-66 55 360 0 0,-9 9-24 0 0,97-92-531 0 0,-8 12 85 0 0,10-13-6 0 0,8 2 8 0 0,8 2-47 0 0,0-6-35 0 0,-1 0 0 0 0,1-1 0 0 0,-1 0 1 0 0,1-1-1 0 0,23-7 0 0 0,7 0 4 0 0,28-7-46 0 0,-46 9-7 0 0,0 2-1 0 0,39-4 1 0 0,-56 9 26 0 0,-1 0 0 0 0,0 0 1 0 0,0 1-1 0 0,1 0 0 0 0,-1 1 0 0 0,0 0 0 0 0,0 0 0 0 0,0 1 1 0 0,-1 0-1 0 0,1 1 0 0 0,10 6 0 0 0,-11-6 19 0 0,-1 0 0 0 0,0 0 1 0 0,0 0 0 0 0,0 1 0 0 0,0 0-1 0 0,-1 0 1 0 0,0 1 0 0 0,0 0 0 0 0,-1 0-1 0 0,1 0 1 0 0,-1 0 0 0 0,0 1 0 0 0,4 8-1 0 0,5 11 125 0 0,-11-22-76 0 0,-1 1-56 0 0,-1 6 56 0 0,-1-9-47 0 0,0 0 0 0 0,-1 1 0 0 0,1-1 0 0 0,-1 0-1 0 0,0 1 1 0 0,0-1 0 0 0,0 0 0 0 0,0 0-1 0 0,0 0 1 0 0,0 0 0 0 0,-1 0 0 0 0,1 0 0 0 0,0 0-1 0 0,-1 0 1 0 0,0 0 0 0 0,1-1 0 0 0,-4 3-1 0 0,-4 4 36 0 0,-1 0-1 0 0,0-1 0 0 0,-1 0 0 0 0,-18 8 0 0 0,-47 17-14 0 0,13-11-36 0 0,-2-4 0 0 0,-96 15 0 0 0,121-25 0 0 0,34-6-7 0 0,-3 1-7 0 0,-1 0 1 0 0,1-1-1 0 0,-1 0 0 0 0,0 0 1 0 0,1-1-1 0 0,-15-2 0 0 0,22 2-116 0 0,3-9-197 0 0,0 6 225 0 0,0 0 0 0 0,0 1-1 0 0,0-1 1 0 0,1 0 0 0 0,-1 1 0 0 0,1-1-1 0 0,-1 1 1 0 0,1 0 0 0 0,0-1 0 0 0,0 1-1 0 0,0 0 1 0 0,0 0 0 0 0,1 0 0 0 0,4-3 0 0 0,4-2-579 0 0,23-11 1 0 0,-32 17 597 0 0,73-31-3038 0 0,-46 21 1251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1092 2303 0 0,'17'0'21494'0'0,"-20"-8"-18821"0"0,0 2-5840 0 0,0-2 3362 0 0,0-1 1 0 0,1 1-1 0 0,0-1 0 0 0,0 0 1 0 0,1 0-1 0 0,0 0 0 0 0,0 1 0 0 0,1-1 1 0 0,1 0-1 0 0,-1 0 0 0 0,1 0 1 0 0,1 0-1 0 0,0 0 0 0 0,0 1 0 0 0,0-1 1 0 0,5-9-1 0 0,5-9-125 0 0,1 2 0 0 0,1-1-1 0 0,2 2 1 0 0,21-28 0 0 0,-8 18-122 0 0,0 0 0 0 0,37-29 0 0 0,17-5-611 0 0,-23 21-5217 0 0,-50 39 4086 0 0</inkml:trace>
  <inkml:trace contextRef="#ctx0" brushRef="#br0" timeOffset="1">1032 81 6911 0 0,'4'-3'222'0'0,"-1"-1"0"0"0,0 0 0 0 0,0-1-1 0 0,-1 1 1 0 0,1 0 0 0 0,-1-1-1 0 0,0 0 1 0 0,0 1 0 0 0,0-1 0 0 0,0 0-1 0 0,-1 0 1 0 0,0 0 0 0 0,1-9 7584 0 0,-3 8-6604 0 0,1 6-1151 0 0,0 0 0 0 0,0 0 1 0 0,0 0-1 0 0,0 0 0 0 0,0 0 0 0 0,0-1 0 0 0,0 1 0 0 0,0 0 0 0 0,0 0 0 0 0,0 0 0 0 0,0 0 0 0 0,0 0 0 0 0,0 0 0 0 0,0 0 0 0 0,0 0 1 0 0,0 0-1 0 0,0 0 0 0 0,0 0 0 0 0,0 0 0 0 0,0-1 0 0 0,-1 1 511 0 0,1 0-511 0 0,0 0 0 0 0,0 0 0 0 0,0 0 0 0 0,0 0 0 0 0,0 0 0 0 0,0 0 0 0 0,0 0 1 0 0,0 0-1 0 0,-1-1 0 0 0,1 1 0 0 0,0 0 0 0 0,0 0 0 0 0,0 0 0 0 0,0 0 0 0 0,0 0 0 0 0,0 0 0 0 0,0 0 0 0 0,0 0 0 0 0,0 0 0 0 0,0 0 1 0 0,0 1-1 0 0,0-1 0 0 0,-1 0 0 0 0,1 0 0 0 0,0 0 0 0 0,0 0 0 0 0,0 0 0 0 0,-12 16 146 0 0,2 1-1 0 0,-1 0 1 0 0,-11 30-1 0 0,-20 62 425 0 0,24-61-272 0 0,-95 227 549 0 0,41-105-765 0 0,59-136-227 0 0,-13 48-1 0 0,22-68-434 0 0,2-1 1 0 0,-1 1-1 0 0,2 1 0 0 0,0-1 0 0 0,1 0 0 0 0,1 19 0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15607 0 0,'0'0'1410'0'0,"0"2"-1160"0"0,-1 14 291 0 0,0 0 0 0 0,2-1 0 0 0,2 17 0 0 0,-1-22-81 0 0,0 0-1 0 0,1-1 1 0 0,0 0-1 0 0,1 0 0 0 0,0 0 1 0 0,1 0-1 0 0,9 14 1 0 0,-10-16-412 0 0,1-1 0 0 0,-1 0 0 0 0,1 0-1 0 0,1-1 1 0 0,-1 1 0 0 0,1-1 0 0 0,0 0 0 0 0,0-1 0 0 0,0 1 0 0 0,8 3 0 0 0,-11-7-235 0 0,-1-1 1 0 0,1 1 0 0 0,0-1-1 0 0,0 0 1 0 0,-1 0 0 0 0,1 0-1 0 0,0 0 1 0 0,-1 0 0 0 0,1 0-1 0 0,4-2 1 0 0,1 1-864 0 0,12-2-4098 0 0,0-2-1487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48 8751 0 0,'-7'-43'7690'0'0,"3"41"-4728"0"0,4 2-2930 0 0,0 0 1 0 0,0-1-1 0 0,0 1 0 0 0,0 0 0 0 0,0 0 1 0 0,0 0-1 0 0,-1-1 0 0 0,1 1 1 0 0,0 0-1 0 0,0 0 0 0 0,0 0 1 0 0,-1 0-1 0 0,1 0 0 0 0,0 0 0 0 0,0 0 1 0 0,0-1-1 0 0,-1 1 0 0 0,1 0 1 0 0,0 0-1 0 0,0 0 0 0 0,0 0 1 0 0,-1 0-1 0 0,1 0 0 0 0,0 0 0 0 0,0 0 1 0 0,-1 0-1 0 0,1 0 0 0 0,0 0 1 0 0,0 0-1 0 0,-1 0 0 0 0,1 0 1 0 0,-2 1 62 0 0,0 0 0 0 0,0 0 1 0 0,0 0-1 0 0,0 0 1 0 0,0 0-1 0 0,1 0 1 0 0,-1 0-1 0 0,0 1 1 0 0,1-1-1 0 0,-1 0 1 0 0,1 1-1 0 0,-1 0 1 0 0,1-1-1 0 0,0 1 0 0 0,-1 0 1 0 0,1-1-1 0 0,0 1 1 0 0,-1 3-1 0 0,-4 8 150 0 0,-7 23-1 0 0,8-24 49 0 0,-18 46-12 0 0,-31 55 0 0 0,-38 51 408 0 0,35-67-525 0 0,-97 222-40 0 0,133-265-123 0 0,3 1 0 0 0,2 1 0 0 0,-17 110 0 0 0,32-159-729 0 0,0 1 0 0 0,0-1 0 0 0,1 0 0 0 0,1 11 0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276 146 5063 0 0,'61'-29'840'0'0,"81"-25"0"0"0,-3 12 6187 0 0,-112 36-5392 0 0,1 1 1 0 0,0 1-1 0 0,55-1 2264 0 0,-85 8-3614 0 0,-8 10-218 0 0,-1-1-1 0 0,0-1 1 0 0,-1 0-1 0 0,0 0 1 0 0,-1-1-1 0 0,0-1 1 0 0,-22 12-1 0 0,-110 49 515 0 0,97-49-523 0 0,-287 138-395 0 0,317-150 263 0 0,-1 2 0 0 0,2 0-1 0 0,-1 1 1 0 0,-28 26 0 0 0,44-36 73 0 0,0-1 0 0 0,1 1-1 0 0,-1 0 1 0 0,1 0 0 0 0,-1 0 0 0 0,1 0 0 0 0,0 0-1 0 0,0 0 1 0 0,0 1 0 0 0,0-1 0 0 0,0 0-1 0 0,0 1 1 0 0,1-1 0 0 0,-1 0 0 0 0,1 1 0 0 0,-1-1-1 0 0,1 4 1 0 0,1-2-1 0 0,-1-1 0 0 0,1 0 0 0 0,-1 0 0 0 0,1 0 0 0 0,0 0 0 0 0,1 0 0 0 0,-1 0-1 0 0,0 0 1 0 0,1 0 0 0 0,-1 0 0 0 0,5 4 0 0 0,0 0-1 0 0,0 0 0 0 0,0-1-1 0 0,1 0 1 0 0,0 0 0 0 0,0 0 0 0 0,1-1 0 0 0,0-1-1 0 0,12 7 1 0 0,-1-3-301 0 0,1-1-1 0 0,1-1 0 0 0,-1-1 1 0 0,1 0-1 0 0,0-2 1 0 0,0 0-1 0 0,0-2 1 0 0,0 0-1 0 0,1-1 0 0 0,-1-2 1 0 0,0 0-1 0 0,0-1 1 0 0,27-7-1 0 0,-18 2-1479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89 7831 0 0,'36'-37'480'0'0,"-14"14"4366"0"0,-22 23-4686 0 0,1-1 0 0 0,-1 1 0 0 0,0-1 0 0 0,0 1 0 0 0,0-1 0 0 0,0 1 0 0 0,1-1 0 0 0,-1 1 0 0 0,0 0 0 0 0,0-1 0 0 0,0 1 0 0 0,0-1 0 0 0,0 1 0 0 0,0-1 0 0 0,0 1 0 0 0,0-1 0 0 0,0 1 0 0 0,-1-1 0 0 0,1 1-1 0 0,0-1 1 0 0,0 1 0 0 0,0 0 0 0 0,0-1 0 0 0,-1 1 0 0 0,1-1 0 0 0,0 1 0 0 0,0 0 0 0 0,-1-1 0 0 0,1 1 0 0 0,0 0 0 0 0,-1-1 0 0 0,1 1 0 0 0,0 0 0 0 0,-1-1 0 0 0,1 1 0 0 0,-1 0 0 0 0,1 0 0 0 0,-1-1 0 0 0,-16-9 569 0 0,12 9-624 0 0,0 0 0 0 0,0 1 1 0 0,-1 0-1 0 0,1 0 0 0 0,0 0 1 0 0,0 0-1 0 0,0 1 0 0 0,-1-1 1 0 0,-5 3-1 0 0,-46 16 355 0 0,53-17-412 0 0,-26 10-26 0 0,2 1 0 0 0,0 2 0 0 0,1 1 0 0 0,0 1 0 0 0,1 1-1 0 0,1 1 1 0 0,1 1 0 0 0,1 2 0 0 0,1 0 0 0 0,-38 50 0 0 0,51-59-22 0 0,0 0 0 0 0,-7 17 0 0 0,14-26 0 0 0,0 1 0 0 0,0-1 0 0 0,0 1 0 0 0,1 0 0 0 0,0-1 0 0 0,0 1 0 0 0,0 0 0 0 0,1 0 0 0 0,-1 0 0 0 0,1-1 0 0 0,0 8 0 0 0,1-10-1 0 0,-1-1 0 0 0,1 1 0 0 0,0 0 0 0 0,-1 0-1 0 0,1 0 1 0 0,0 0 0 0 0,0-1 0 0 0,0 1 0 0 0,0 0 0 0 0,0-1-1 0 0,1 1 1 0 0,-1-1 0 0 0,0 1 0 0 0,1-1 0 0 0,-1 0 0 0 0,1 1-1 0 0,-1-1 1 0 0,1 0 0 0 0,0 0 0 0 0,-1 0 0 0 0,1 0 0 0 0,0-1-1 0 0,0 1 1 0 0,0 0 0 0 0,0-1 0 0 0,0 1 0 0 0,0-1 0 0 0,0 0-1 0 0,0 1 1 0 0,3-1 0 0 0,4 0-5 0 0,1 0 0 0 0,-1-1 0 0 0,0 0 0 0 0,0 0 0 0 0,11-3 0 0 0,7-4-145 0 0,0-1-1 0 0,-1-1 0 0 0,47-25 1 0 0,67-54-496 0 0,-95 50 770 0 0,-69 59-36 0 0,8-8-38 0 0,1 2-1 0 0,0 0 1 0 0,0 0 0 0 0,-22 33-1 0 0,18-22-27 0 0,12-16-15 0 0,0 1-1 0 0,1 0 0 0 0,0 0 1 0 0,-5 11-1 0 0,10-19-211 0 0,3 1-1496 0 0,4 8 714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46 10591 0 0,'19'-33'979'0'0,"-13"20"8882"0"0,-37 92-8800 0 0,-19 38-529 0 0,-84 133 256 0 0,76-141-730 0 0,-73 149-1093 0 0,121-236 611 0 0,1-3-922 0 0,1 0-1 0 0,-11 40 0 0 0,18-56-145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20735 0 0,'0'0'1877'0'0,"0"3"-1474"0"0,0 4-206 0 0,-1 0 0 0 0,1-1 0 0 0,-1 1 1 0 0,-1 0-1 0 0,1 0 0 0 0,-1-1 0 0 0,0 1 0 0 0,-1-1 0 0 0,0 1 0 0 0,-6 10 0 0 0,-3 1 7 0 0,-1-1 0 0 0,-20 21 0 0 0,-17 22 147 0 0,41-46-445 0 0,5-5-5161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23 5983 0 0,'1'-4'180'0'0,"6"-14"5794"0"0,-14 32-4086 0 0,-14 17 0 0 0,11-17-1526 0 0,-10 19 0 0 0,-154 406 3438 0 0,52-112-3727 0 0,107-291-741 0 0,-2-1 0 0 0,-2-1 0 0 0,-1 0 1 0 0,-1-2-1 0 0,-2 0 0 0 0,-1-2 0 0 0,-39 38 0 0 0,40-49-324 0 0,21-17 811 0 0,0-2 28 0 0,2 0 150 0 0,0 1 1 0 0,-1-1-1 0 0,1 0 1 0 0,0 0-1 0 0,-1 0 1 0 0,1 0-1 0 0,0 1 1 0 0,0-1-1 0 0,-1 0 1 0 0,1 0-1 0 0,0 0 1 0 0,-1 0 0 0 0,1 0-1 0 0,0 0 1 0 0,-1 0-1 0 0,1 0 1 0 0,0 0-1 0 0,-1 0 1 0 0,1 0-1 0 0,0 0 1 0 0,-1 0-1 0 0,1 0 1 0 0,0 0-1 0 0,-1 0 1 0 0,1 0-1 0 0,0-1 1 0 0,-1 1 0 0 0,1 0-1 0 0,0 0 1 0 0,-1 0-1 0 0,1 0 1 0 0,0-1-1 0 0,0 1 1 0 0,-1 0-1 0 0,1 0 1 0 0,0-1-1 0 0,0 1 1 0 0,0 0-1 0 0,-1 0 1 0 0,1-1-1 0 0,0 1 1 0 0,0 0 0 0 0,0-1-1 0 0,0 1 1 0 0,0 0-1 0 0,-1-1 1 0 0,1 1-1 0 0,0 0 1 0 0,0-1-1 0 0,0 1 1 0 0,0-1-4 0 0,-1-2 24 0 0,0-1 0 0 0,1 1 1 0 0,-1 0-1 0 0,1-1 0 0 0,0 1 1 0 0,0-1-1 0 0,0 1 1 0 0,0 0-1 0 0,1-1 0 0 0,-1 1 1 0 0,1-1-1 0 0,0 1 0 0 0,0 0 1 0 0,2-4-1 0 0,2-7 198 0 0,15-24 1 0 0,-9 20 102 0 0,26-30 0 0 0,-11 14-31 0 0,15-18-20 0 0,3 1-1 0 0,92-84 1 0 0,-135 134-260 0 0,15-13 105 0 0,0 1 1 0 0,26-16-1 0 0,-37 26-39 0 0,-1 0-1 0 0,1 1 1 0 0,-1 0-1 0 0,1 0 1 0 0,-1 0-1 0 0,1 1 0 0 0,0-1 1 0 0,0 1-1 0 0,0 0 1 0 0,0 1-1 0 0,0-1 1 0 0,0 1-1 0 0,0 0 1 0 0,0 0-1 0 0,0 1 1 0 0,6 0-1 0 0,-8 1 15 0 0,1-1 0 0 0,-1 1 0 0 0,0-1 0 0 0,1 1 0 0 0,-1 0 0 0 0,0 0 0 0 0,0 1-1 0 0,0-1 1 0 0,0 1 0 0 0,-1-1 0 0 0,1 1 0 0 0,-1 0 0 0 0,0 0 0 0 0,1 0 0 0 0,-1 0 0 0 0,0 0 0 0 0,-1 1-1 0 0,1-1 1 0 0,-1 1 0 0 0,1-1 0 0 0,-1 1 0 0 0,1 5 0 0 0,0-1 19 0 0,-1 0 0 0 0,0 1 0 0 0,0-1-1 0 0,0 0 1 0 0,-1 1 0 0 0,-1-1 0 0 0,1 0 0 0 0,-1 1 0 0 0,-3 8 0 0 0,0-3 22 0 0,-1 0 1 0 0,0-1 0 0 0,-2 0-1 0 0,1 0 1 0 0,-1 0 0 0 0,-1-1-1 0 0,-11 14 1 0 0,-73 76 743 0 0,36-43-66 0 0,49-51-755 0 0,-2-1 0 0 0,1 0 1 0 0,-1 0-1 0 0,0 0 0 0 0,0-1 0 0 0,-1-1 0 0 0,0 1 0 0 0,-11 3 1 0 0,-15 5-56 0 0,-37 8 1 0 0,42-14 54 0 0,22-5-68 0 0,-4 1-68 0 0,1-1 0 0 0,-1 0 1 0 0,0 0-1 0 0,-13 0 1 0 0,25-3 22 0 0,1 0 1 0 0,-1 0-1 0 0,1 0 0 0 0,-1 0 1 0 0,1 0-1 0 0,-1-1 0 0 0,1 1 1 0 0,-1 0-1 0 0,1 0 0 0 0,-1 0 1 0 0,1 0-1 0 0,-1-1 0 0 0,1 1 1 0 0,-1 0-1 0 0,1-1 0 0 0,0 1 1 0 0,-1 0-1 0 0,1-1 0 0 0,-1 1 1 0 0,1 0-1 0 0,0-1 0 0 0,0 1 1 0 0,-1-1-1 0 0,1 1 0 0 0,0 0 1 0 0,-1-1-1 0 0,1 1 0 0 0,0-1 1 0 0,0 1-1 0 0,0-1 1 0 0,0 1-1 0 0,0-1 0 0 0,-1 0 1 0 0,2-17-2047 0 0,4 4 513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20 542 7831 0 0,'0'0'356'0'0,"-1"3"-6"0"0,-2 0-285 0 0,-8 23 12 0 0,7-14 258 0 0,3-9 1402 0 0,1 0 603 0 0,0 10 5152 0 0,11-19-6400 0 0,-6 1-878 0 0,-1 0 1 0 0,0-1-1 0 0,0 0 0 0 0,0 0 1 0 0,-1 0-1 0 0,0 0 0 0 0,0-1 1 0 0,0 1-1 0 0,-1-1 0 0 0,2-8 1 0 0,6-14 124 0 0,13-22-221 0 0,2 1-1 0 0,2 1 0 0 0,3 1 1 0 0,54-69-1 0 0,-62 89-198 0 0,-3 3-167 0 0,44-45 1 0 0,-57 64 173 0 0,0 0-1 0 0,1 1 1 0 0,0 0 0 0 0,0 0-1 0 0,1 0 1 0 0,-1 1 0 0 0,1 0-1 0 0,0 1 1 0 0,0 0 0 0 0,0 0-1 0 0,17-4 1 0 0,-23 7-27 0 0,1 0 0 0 0,-1 0 0 0 0,0 0 0 0 0,0 0 0 0 0,0 0 0 0 0,1 0 0 0 0,-1 0 0 0 0,0 0 0 0 0,0 1 0 0 0,0 0 0 0 0,0-1 0 0 0,0 1 0 0 0,0 0 0 0 0,0 0-1 0 0,0 0 1 0 0,0 0 0 0 0,0 0 0 0 0,0 0 0 0 0,-1 0 0 0 0,1 1 0 0 0,0-1 0 0 0,-1 1 0 0 0,1 0 0 0 0,-1-1 0 0 0,0 1 0 0 0,1 0 0 0 0,-1 0 0 0 0,0-1 0 0 0,0 1 0 0 0,0 0 0 0 0,0 0 0 0 0,-1 0 0 0 0,1 0 0 0 0,0 1 0 0 0,-1-1 0 0 0,1 3 0 0 0,1 14-1501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87 6447 0 0,'0'0'499'0'0,"2"-2"-328"0"0,1 0-775 0 0,11-13 1403 0 0,-12 13 58 0 0,1-1 0 0 0,-1 0 0 0 0,0 0 1 0 0,0 0-1 0 0,0 0 0 0 0,0 0 0 0 0,-1 0 0 0 0,1-1 0 0 0,-1 1 1 0 0,0-1-1 0 0,2-4 0 0 0,-3 7-785 0 0,-1 1 0 0 0,1-1 0 0 0,0 0-1 0 0,0 1 1 0 0,-1-1 0 0 0,1 1 0 0 0,0-1 0 0 0,0 1 0 0 0,-1-1 0 0 0,1 0 0 0 0,-1 1-1 0 0,1 0 1 0 0,-1-1 0 0 0,1 1 0 0 0,-1-1 0 0 0,1 1 0 0 0,-1-1 0 0 0,1 1 0 0 0,-1 0-1 0 0,0-1 1 0 0,0 0 104 0 0,-2 0-47 0 0,0-1 0 0 0,0 0 0 0 0,-1 1-1 0 0,1-1 1 0 0,0 1 0 0 0,0 0 0 0 0,-1 0 0 0 0,1 0 0 0 0,-1 0-1 0 0,1 1 1 0 0,-1 0 0 0 0,1-1 0 0 0,-5 2 0 0 0,-6-1 269 0 0,-28 6 1 0 0,29-4-244 0 0,-6 2-77 0 0,-1 1 0 0 0,1 0-1 0 0,0 1 1 0 0,1 1 0 0 0,0 1-1 0 0,0 1 1 0 0,0 0 0 0 0,1 2 0 0 0,1-1-1 0 0,0 2 1 0 0,0 0 0 0 0,1 1-1 0 0,-23 25 1 0 0,35-33-77 0 0,0-1 1 0 0,0 0-1 0 0,0 1 0 0 0,0 0 1 0 0,0-1-1 0 0,1 1 0 0 0,0 0 1 0 0,-2 8-1 0 0,3 1 47 0 0,4 0-24 0 0,4-4 37 0 0,-4-7-49 0 0,0-1-1 0 0,1 0 0 0 0,-1 0 0 0 0,1 0 0 0 0,-1-1 0 0 0,1 1 0 0 0,0-1 0 0 0,0 0 0 0 0,0 0 0 0 0,-1 0 0 0 0,1-1 0 0 0,0 1 0 0 0,0-1 1 0 0,0 0-1 0 0,0 0 0 0 0,6-1 0 0 0,7-1 20 0 0,0-2 0 0 0,26-8 0 0 0,-11 3-14 0 0,-1 1 13 0 0,54-21 0 0 0,-75 23-41 0 0,-8 5-43 0 0,-13 8-221 0 0,-2 0 272 0 0,-2 0-26 0 0,1 1-1 0 0,0 1 1 0 0,0 0-1 0 0,-16 14 0 0 0,28-21-150 0 0,1 0-541 0 0,1-1 353 0 0,-1 0-1 0 0,1-1 0 0 0,0 1 1 0 0,-1 0-1 0 0,1 0 0 0 0,0 0 1 0 0,0-1-1 0 0,0 1 0 0 0,0 0 1 0 0,0 0-1 0 0,0 0 0 0 0,0 0 1 0 0,0-1-1 0 0,0 1 1 0 0,0 0-1 0 0,0 0 0 0 0,0 0 1 0 0,1 0-1 0 0,-1 1 0 0 0,4 4 93 0 0,-3-4-1339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63 11519 0 0,'56'-42'1508'0'0,"-28"21"7016"0"0,-29 23-8462 0 0,0 0 1 0 0,0-1-1 0 0,0 0 0 0 0,-1 1 0 0 0,1-1 0 0 0,0 0 1 0 0,-1 0-1 0 0,1 0 0 0 0,-1 0 0 0 0,-1 1 0 0 0,-2 2 34 0 0,-74 67 164 0 0,-65 51 196 0 0,137-116-456 0 0,-94 73-34 0 0,86-65 28 0 0,1 0 0 0 0,0 1 0 0 0,1 0 0 0 0,-15 22 0 0 0,25-32 26 0 0,-1 1 0 0 0,1 0-1 0 0,0 0 1 0 0,0 0 0 0 0,1 1 0 0 0,0-1-1 0 0,0 1 1 0 0,0 0 0 0 0,0 9-1 0 0,1-13-7 0 0,1 0-1 0 0,1 0 1 0 0,-1 0-1 0 0,0 1 0 0 0,1-1 1 0 0,-1 0-1 0 0,1 0 0 0 0,0 0 1 0 0,0 0-1 0 0,0 0 0 0 0,1 0 1 0 0,-1 0-1 0 0,0-1 1 0 0,1 1-1 0 0,0 0 0 0 0,0-1 1 0 0,0 1-1 0 0,0-1 0 0 0,0 0 1 0 0,0 0-1 0 0,1 0 0 0 0,3 3 1 0 0,2 0 54 0 0,0 0 0 0 0,1-1 1 0 0,0 0-1 0 0,0-1 0 0 0,0 1 0 0 0,0-2 1 0 0,0 1-1 0 0,1-1 0 0 0,-1-1 1 0 0,1 0-1 0 0,0 0 0 0 0,-1-1 0 0 0,1 0 1 0 0,-1 0-1 0 0,18-4 0 0 0,-4 0 72 0 0,-1-1 0 0 0,0-2 0 0 0,0 0 0 0 0,-1-1 0 0 0,33-17 0 0 0,-40 17-60 0 0,0 0 0 0 0,-1-1 1 0 0,1 0-1 0 0,-2-1 0 0 0,13-13 1 0 0,-18 16-53 0 0,0-1 0 0 0,-1 0 1 0 0,0 0-1 0 0,0-1 0 0 0,-1 0 1 0 0,0 0-1 0 0,0 0 0 0 0,-1-1 1 0 0,3-10-1 0 0,-2 6-112 0 0,-2-1-1 0 0,0 0 0 0 0,-1-1 1 0 0,0 1-1 0 0,-1 0 1 0 0,-1-1-1 0 0,0 1 0 0 0,-1 0 1 0 0,-1-1-1 0 0,-1 1 1 0 0,0 0-1 0 0,0 0 1 0 0,-2 1-1 0 0,0-1 0 0 0,-10-20 1 0 0,-15-25-3409 0 0,30 58 2637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20 14279 0 0,'-2'-1'1103'0'0,"2"-1"-1040"0"0,-1 1 0 0 0,0 0 0 0 0,0 0 0 0 0,0-1 0 0 0,-1 1 1 0 0,1 0-1 0 0,0 0 0 0 0,0 0 0 0 0,0 0 0 0 0,-1 0 0 0 0,1 1 0 0 0,-1-1 0 0 0,1 0 1 0 0,-1 1-1 0 0,-1-1 0 0 0,-1-1 452 0 0,4 2-408 0 0,-1 0 0 0 0,0 0 0 0 0,0 0 0 0 0,1 0 0 0 0,-1 0 0 0 0,0 0 0 0 0,0 0 0 0 0,1 0 0 0 0,-1 0 0 0 0,0 0 0 0 0,1 0 0 0 0,-1 0 0 0 0,0 1 0 0 0,1-1 0 0 0,-1 0 0 0 0,0 0 0 0 0,1 1 0 0 0,-1-1 0 0 0,-1 1 0 0 0,0 0 239 0 0,-6 3-169 0 0,0 0 0 0 0,1 0 0 0 0,-1 1 0 0 0,1 0 0 0 0,0 1 0 0 0,0-1 0 0 0,1 1 0 0 0,-1 0 0 0 0,1 1 0 0 0,-7 9 0 0 0,-5 10-25 0 0,-23 42 0 0 0,36-59-21 0 0,-19 38 455 0 0,-26 68 0 0 0,-9 57 575 0 0,18-49-590 0 0,-74 181 109 0 0,16-42-656 0 0,85-230-72 0 0,10-23-250 0 0,0 1 1 0 0,0 0 0 0 0,1-1 0 0 0,-3 16-1 0 0,6-23-902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11975 0 0,'2'1'10835'0'0,"9"3"-10672"0"0,-1 0 0 0 0,1 0 1 0 0,0-1-1 0 0,0 0 0 0 0,0-1 0 0 0,1-1 1 0 0,-1 0-1 0 0,16 0 0 0 0,96-10 58 0 0,-80 4-10 0 0,199-31 506 0 0,-128 17-2657 0 0,-88 14 835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128 117 6447 0 0,'0'0'586'0'0,"0"3"-486"0"0,-1 1-81 0 0,4 20 471 0 0,2-7 2590 0 0,0-1 1159 0 0,-4-7 1481 0 0,11-1-3570 0 0,-8-6-2000 0 0,0 0 0 0 0,0-1 0 0 0,0 0 0 0 0,0 0 0 0 0,0 0 0 0 0,0 0 0 0 0,0-1 0 0 0,0 1 0 0 0,1-1 0 0 0,-1 0 0 0 0,0 0 0 0 0,0-1 0 0 0,0 1 1 0 0,6-2-1 0 0,7-2 187 0 0,-1-1 1 0 0,18-8-1 0 0,-27 10-283 0 0,14-5 135 0 0,-1-1 0 0 0,38-22 0 0 0,-52 27-202 0 0,0 0 0 0 0,-1-1-1 0 0,1 1 1 0 0,-1-1 0 0 0,0 0-1 0 0,0 0 1 0 0,-1-1 0 0 0,0 1-1 0 0,0-1 1 0 0,0 0-1 0 0,0 0 1 0 0,-1 0 0 0 0,4-11-1 0 0,-6 15-4 0 0,-1 1-1 0 0,1 0 0 0 0,-1 0 1 0 0,0-1-1 0 0,1 1 0 0 0,-1 0 1 0 0,0 0-1 0 0,0-1 0 0 0,0 1 1 0 0,0 0-1 0 0,0-1 0 0 0,0 1 1 0 0,0 0-1 0 0,0-1 0 0 0,-1 1 1 0 0,1 0-1 0 0,0 0 0 0 0,-1-1 1 0 0,1 1-1 0 0,-1 0 0 0 0,1 0 1 0 0,-1 0-1 0 0,0-1 0 0 0,1 1 1 0 0,-1 0-1 0 0,0 0 0 0 0,0 0 1 0 0,0 0-1 0 0,0 0 0 0 0,0 1 1 0 0,0-1-1 0 0,0 0 0 0 0,0 0 1 0 0,0 1-1 0 0,0-1 0 0 0,-1 1 1 0 0,1-1-1 0 0,-1 0 0 0 0,-3 0-45 0 0,1 0-1 0 0,-1 0 0 0 0,1 0 0 0 0,0 1 0 0 0,-1 0 0 0 0,1 0 0 0 0,-1 0 0 0 0,0 0 0 0 0,-7 2 0 0 0,0 1 14 0 0,0 1 0 0 0,0 0 0 0 0,1 0 0 0 0,-1 1 0 0 0,-17 12 0 0 0,-51 38-237 0 0,53-34 258 0 0,-1 0 65 0 0,1 1-1 0 0,-24 26 1 0 0,39-35-17 0 0,1 0 1 0 0,0 0-1 0 0,1 1 0 0 0,0 1 1 0 0,2 0-1 0 0,-9 16 0 0 0,16-27-17 0 0,-1 0 0 0 0,1 0 0 0 0,-1 1 1 0 0,1-1-1 0 0,0 0 0 0 0,1 1 0 0 0,-1-1 0 0 0,1 1 0 0 0,0-1 0 0 0,0 0 0 0 0,0 1 0 0 0,1-1 0 0 0,-1 1 1 0 0,3 7-1 0 0,-2-9-22 0 0,0 0 0 0 0,1-1 0 0 0,-1 0 0 0 0,1 1 0 0 0,-1-1 0 0 0,1 0 0 0 0,0 0 0 0 0,-1 0 0 0 0,1 0 0 0 0,0 0 0 0 0,0 0 0 0 0,1 0 0 0 0,-1-1 0 0 0,0 1 0 0 0,1-1 0 0 0,-1 1 0 0 0,1-1 0 0 0,-1 0 0 0 0,1 0 0 0 0,-1 0 0 0 0,1 0 0 0 0,0-1 0 0 0,-1 1 0 0 0,6 0 0 0 0,11 0-1214 0 0,1-1 0 0 0,-1 0 1 0 0,0-2-1 0 0,1 0 0 0 0,19-5 0 0 0,-11 1-720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6447 0 0,'2'0'499'0'0,"1"0"-271"0"0,1 0 0 0 0,-1 0 1 0 0,0 0-1 0 0,0 1 0 0 0,0-1 0 0 0,1 1 1 0 0,-1-1-1 0 0,0 1 0 0 0,0 0 0 0 0,0 0 0 0 0,3 2 1 0 0,7 3 3589 0 0,-11-5-3476 0 0,0 0 0 0 0,0 1 1 0 0,0 0-1 0 0,0-1 0 0 0,0 1 0 0 0,-1 0 0 0 0,3 3 0 0 0,-2-3-52 0 0,-1-1 955 0 0,0 2-629 0 0,12 35 2927 0 0,-12-35-3047 0 0,0-1-90 0 0,-1 2 551 0 0,-4-23-530 0 0,-2-23 0 0 0,6 32-400 0 0,1 1 0 0 0,1-1 0 0 0,-1 1 0 0 0,2 0 1 0 0,-1 0-1 0 0,1 0 0 0 0,1 0 0 0 0,0 1 0 0 0,0-1 0 0 0,0 1 0 0 0,1 0 0 0 0,10-13 0 0 0,5-3 66 0 0,1 1 1 0 0,35-31-1 0 0,-44 43-108 0 0,0 1-1 0 0,1 1 1 0 0,0 0-1 0 0,1 1 1 0 0,0 0-1 0 0,0 1 1 0 0,0 0-1 0 0,1 1 1 0 0,17-4-1 0 0,-24 8 10 0 0,0 0-1 0 0,-1 1 1 0 0,1 0-1 0 0,0 1 1 0 0,0-1-1 0 0,0 1 0 0 0,0 1 1 0 0,0 0-1 0 0,-1 0 1 0 0,1 0-1 0 0,0 1 1 0 0,0 0-1 0 0,-1 1 1 0 0,0-1-1 0 0,1 1 1 0 0,-1 1-1 0 0,0 0 1 0 0,0 0-1 0 0,-1 0 1 0 0,8 6-1 0 0,-7-4 46 0 0,-1 0 0 0 0,1 1 0 0 0,-1 0 0 0 0,0 0 0 0 0,-1 1 0 0 0,0-1 0 0 0,0 1 0 0 0,0 0 0 0 0,-1 1 0 0 0,0-1 0 0 0,-1 1 0 0 0,5 15 0 0 0,-7-18-16 0 0,0 0 1 0 0,0-1-1 0 0,-1 1 0 0 0,1 0 1 0 0,-1 0-1 0 0,-1 0 0 0 0,1 0 0 0 0,-1 0 1 0 0,0 0-1 0 0,0 0 0 0 0,-1-1 1 0 0,1 1-1 0 0,-1 0 0 0 0,-1-1 0 0 0,1 1 1 0 0,-1-1-1 0 0,0 0 0 0 0,0 0 1 0 0,0 0-1 0 0,-8 8 0 0 0,-1-2-32 0 0,1-2 0 0 0,-2 1-1 0 0,1-2 1 0 0,-1 1 0 0 0,0-2 0 0 0,-19 8-1 0 0,16-7-13 0 0,-17 9-648 0 0,32-16-89 0 0,-1 0-214 0 0,0 0 687 0 0,0-1 1 0 0,0 1-1 0 0,0-1 1 0 0,1 1-1 0 0,-1-1 0 0 0,0 0 1 0 0,0 0-1 0 0,0 0 1 0 0,0 0-1 0 0,0 0 1 0 0,0 0-1 0 0,1 0 0 0 0,-1-1 1 0 0,0 1-1 0 0,0-1 1 0 0,0 1-1 0 0,1-1 0 0 0,-1 0 1 0 0,0 1-1 0 0,1-1 1 0 0,-1 0-1 0 0,0 0 1 0 0,1-1-1 0 0,-1 1 0 0 0,1 0 1 0 0,0 0-1 0 0,-1-1 1 0 0,1 1-1 0 0,-2-3 1 0 0,-4-7-1784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3:5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 12895 0 0,'0'0'82'0'0,"0"0"1"0"0,0 0-1 0 0,0 0 0 0 0,0-1 0 0 0,0 1 0 0 0,0 0 1 0 0,0 0-1 0 0,0 0 0 0 0,0 0 0 0 0,1 0 0 0 0,-1 0 0 0 0,0-1 1 0 0,0 1-1 0 0,0 0 0 0 0,0 0 0 0 0,0 0 0 0 0,0 0 1 0 0,0 0-1 0 0,1 0 0 0 0,-1 0 0 0 0,0 0 0 0 0,0 0 0 0 0,0 0 1 0 0,0 0-1 0 0,0 0 0 0 0,1 0 0 0 0,-1 0 0 0 0,0 0 1 0 0,0 0-1 0 0,0 0 0 0 0,0 0 0 0 0,1 0 0 0 0,-1 0 0 0 0,0 0 1 0 0,0 0-1 0 0,0 0 0 0 0,0 0 0 0 0,0 0 0 0 0,1 0 1 0 0,-1 0-1 0 0,0 0 0 0 0,0 0 0 0 0,0 0 0 0 0,0 1 0 0 0,0-1 1 0 0,0 0-1 0 0,0 0 0 0 0,1 0 0 0 0,-1 0 0 0 0,0 0 0 0 0,0 0 1 0 0,0 0-1 0 0,0 1 0 0 0,0-1 0 0 0,0 0 0 0 0,0 0 1 0 0,0 0-1 0 0,0 0 0 0 0,0 1 0 0 0,-1 13 1226 0 0,-10 21-1283 0 0,3-15 116 0 0,-2-1 0 0 0,-17 27 0 0 0,1-3 188 0 0,-146 244 2074 0 0,112-190-1682 0 0,46-73-566 0 0,1 1 1 0 0,1 0-1 0 0,1 1 0 0 0,2 1 1 0 0,-8 31-1 0 0,14-48-126 0 0,-3 34 14 0 0,4-31-43 0 0,-2-2-31 0 0,3-10-15 0 0,1 0 0 0 0,-1 0 0 0 0,0 0-1 0 0,1 0 1 0 0,-1 0 0 0 0,0 0 0 0 0,0 0-1 0 0,0 0 1 0 0,0 0 0 0 0,0-1 0 0 0,0 1-1 0 0,0 0 1 0 0,0-1 0 0 0,0 1 0 0 0,0-1-1 0 0,-1 1 1 0 0,1-1 0 0 0,0 1-1 0 0,0-1 1 0 0,-2 0 0 0 0,-20 2-2952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57 4143 0 0,'16'-11'160'0'0,"0"0"-1"0"0,1 2 0 0 0,0 0 0 0 0,23-8 11088 0 0,-40 20-11151 0 0,-1 1-53 0 0,0 1 0 0 0,0-1 0 0 0,0 0 0 0 0,-1 0 0 0 0,1 0 0 0 0,-1 0-1 0 0,0-1 1 0 0,0 1 0 0 0,-1 0 0 0 0,1-1 0 0 0,-1 1 0 0 0,1-1 0 0 0,-6 4 0 0 0,-6 7 126 0 0,-28 19 0 0 0,23-18-121 0 0,-57 40 11 0 0,-1-3 0 0 0,-161 78 0 0 0,222-122 48 0 0,-24 15 0 0 0,36-19-75 0 0,-1-1 1 0 0,0 1-1 0 0,1 0 0 0 0,-1 1 0 0 0,1-1 1 0 0,0 1-1 0 0,1-1 0 0 0,-5 9 0 0 0,7-11 13 0 0,0 0-1 0 0,0 0 0 0 0,0 0 1 0 0,1 1-1 0 0,-1-1 1 0 0,1 0-1 0 0,-1 0 0 0 0,1 1 1 0 0,0-1-1 0 0,0 0 1 0 0,0 0-1 0 0,0 1 0 0 0,1-1 1 0 0,-1 0-1 0 0,0 1 0 0 0,1-1 1 0 0,0 0-1 0 0,-1 0 1 0 0,1 0-1 0 0,0 0 0 0 0,0 0 1 0 0,0 0-1 0 0,1 0 1 0 0,1 3-1 0 0,1 0 8 0 0,0 0 1 0 0,0-1-1 0 0,0 0 1 0 0,0 0-1 0 0,1 0 0 0 0,0-1 1 0 0,0 1-1 0 0,8 3 1 0 0,2 0-30 0 0,1-1 1 0 0,-1-1 0 0 0,1 0 0 0 0,0-1-1 0 0,29 3 1 0 0,-7-4-273 0 0,53-2 0 0 0,-39-6-2081 0 0,-27 1-3758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2303 0 0,'-1'1'5135'0'0,"-23"16"478"0"0,-16 4-4034 0 0,33-17-1368 0 0,0 0-1 0 0,0 1 1 0 0,-11 9-1 0 0,-9 5 381 0 0,-32 27 625 0 0,49-37-1095 0 0,1-1 0 0 0,1 1 0 0 0,-1 1 0 0 0,2 0 0 0 0,-1 0 0 0 0,-7 16 0 0 0,13-25-98 0 0,1 1 0 0 0,0 0 0 0 0,0 0 0 0 0,1 0 0 0 0,-1 0 0 0 0,0 0 0 0 0,1 0 0 0 0,-1 0 0 0 0,1 0 0 0 0,0 1 0 0 0,-1-1 0 0 0,1 0 0 0 0,0 0 0 0 0,0 0 0 0 0,1 0 0 0 0,-1 1 0 0 0,0-1 0 0 0,1 0 0 0 0,-1 0 0 0 0,1 0 0 0 0,0 0 0 0 0,-1 0 0 0 0,1 0-1 0 0,0 0 1 0 0,0 0 0 0 0,1-1 0 0 0,-1 1 0 0 0,0 0 0 0 0,0 0 0 0 0,3 1 0 0 0,-1 0 28 0 0,0-1 0 0 0,0 1 1 0 0,0-1-1 0 0,0 0 0 0 0,0 0 0 0 0,1 0 0 0 0,-1-1 0 0 0,1 1 0 0 0,0-1 0 0 0,-1 0 0 0 0,1 0 0 0 0,0 0 0 0 0,0 0 0 0 0,0-1 0 0 0,4 1 0 0 0,0-1 95 0 0,-1 0 1 0 0,1-1-1 0 0,-1 0 0 0 0,1 0 1 0 0,-1-1-1 0 0,14-4 0 0 0,1-2 138 0 0,-10 4-209 0 0,-1 0 0 0 0,-1-1-1 0 0,1 0 1 0 0,13-8 0 0 0,-15 6-41 0 0,-1 0 1 0 0,1 0-1 0 0,-1-1 1 0 0,0 0-1 0 0,-1 0 1 0 0,0-1 0 0 0,9-13-1 0 0,-12 15-67 0 0,0-1 0 0 0,0 1 0 0 0,0-1 0 0 0,-1 1 0 0 0,-1-1 0 0 0,1 0 0 0 0,-1 0 0 0 0,-1-1 0 0 0,1 1 0 0 0,-1-14 0 0 0,-1 19-198 0 0,0 0 1 0 0,0 0-1 0 0,-1 0 0 0 0,0 0 1 0 0,1 0-1 0 0,-1 0 0 0 0,0 0 1 0 0,0 1-1 0 0,-3-6 0 0 0,-9-11-5634 0 0,4 10 202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98 302 5983 0 0,'0'0'464'0'0,"-2"2"-305"0"0,-4 3 392 0 0,-3 3 1518 0 0,0-1 0 0 0,-13 8-1 0 0,20-14-1764 0 0,-1 1-1 0 0,1-1 0 0 0,-1 0 0 0 0,1 0 0 0 0,-1 0 1 0 0,0 0-1 0 0,0 0 0 0 0,0-1 0 0 0,0 1 0 0 0,1-1 0 0 0,-1 1 1 0 0,0-1-1 0 0,0 0 0 0 0,-4-1 0 0 0,5 1 556 0 0,0-8-215 0 0,1 5-598 0 0,1 0-1 0 0,0 1 1 0 0,0-1 0 0 0,1 1-1 0 0,-1-1 1 0 0,0 1 0 0 0,1-1 0 0 0,0 0-1 0 0,-1 1 1 0 0,1 0 0 0 0,0-1-1 0 0,0 1 1 0 0,0 0 0 0 0,3-5 0 0 0,3-3-4 0 0,15-17 1 0 0,-12 16-26 0 0,17-21-19 0 0,1 2 0 0 0,1 1 1 0 0,2 2-1 0 0,1 0 0 0 0,52-32 0 0 0,-70 51 11 0 0,0 0-1 0 0,31-11 1 0 0,-37 16 62 0 0,-1 1 1 0 0,1 0 0 0 0,0 0 0 0 0,0 1 0 0 0,0 0 0 0 0,0 1-1 0 0,0-1 1 0 0,8 2 0 0 0,-13-1-32 0 0,0 0-1 0 0,-1 1 0 0 0,1-1 1 0 0,0 1-1 0 0,0 0 0 0 0,-1 0 1 0 0,1 0-1 0 0,0 0 0 0 0,-1 0 0 0 0,1 1 1 0 0,-1-1-1 0 0,1 1 0 0 0,-1 0 1 0 0,0-1-1 0 0,0 1 0 0 0,0 0 1 0 0,0 0-1 0 0,0 1 0 0 0,0-1 1 0 0,0 0-1 0 0,-1 1 0 0 0,1-1 1 0 0,-1 1-1 0 0,0-1 0 0 0,0 1 1 0 0,0-1-1 0 0,0 1 0 0 0,0 0 1 0 0,0 0-1 0 0,-1 0 0 0 0,1-1 1 0 0,-1 1-1 0 0,0 5 0 0 0,0 4-2 0 0,-1-1-1 0 0,0 1 0 0 0,-1-1 0 0 0,0 0 0 0 0,0 0 0 0 0,-2 0 1 0 0,-4 12-1 0 0,-1-2-53 0 0,-2 0-1 0 0,0-1 1 0 0,-25 33 0 0 0,20-30-436 0 0,-10 7-3425 0 0,21-24 594 0 0,-5 5-3099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6447 0 0,'0'0'5539'0'0,"2"2"-3959"0"0,3 3-1304 0 0,-1 0-1 0 0,0 0 1 0 0,0 0 0 0 0,0 0 0 0 0,-1 1-1 0 0,1 0 1 0 0,-1 0 0 0 0,-1 0 0 0 0,1 0-1 0 0,-1 0 1 0 0,0 0 0 0 0,0 1 0 0 0,-1-1-1 0 0,1 9 1 0 0,1 15 932 0 0,-2 57 0 0 0,-2-50-579 0 0,-2 89 768 0 0,3-124-1278 0 0,-1 0 1 0 0,2 5 182 0 0,2-6 461 0 0,10-13-316 0 0,61-86-236 0 0,-27 41-111 0 0,110-119-107 0 0,-135 156 5 0 0,0 1 0 0 0,1 1 0 0 0,32-18 0 0 0,-45 30-21 0 0,-8 5-94 0 0,-1 1-122 0 0,0 0 158 0 0,-1 0 0 0 0,1 1-1 0 0,0-1 1 0 0,-1 1-1 0 0,1-1 1 0 0,0 1-1 0 0,-1-1 1 0 0,1 1 0 0 0,-1-1-1 0 0,1 1 1 0 0,-1-1-1 0 0,1 1 1 0 0,-1 0 0 0 0,0-1-1 0 0,1 1 1 0 0,-1 0-1 0 0,0-1 1 0 0,1 2-1 0 0,4 12-1818 0 0,-5-13 1886 0 0,4 14-1754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 11519 0 0,'1'-1'887'0'0,"13"-13"9033"0"0,-15 25-9732 0 0,0-1 0 0 0,0 0 0 0 0,-1 1 0 0 0,0-1 0 0 0,-1 0 0 0 0,0 0 0 0 0,0 0 0 0 0,-9 14 0 0 0,-5 8 76 0 0,-26 34 0 0 0,0 1-182 0 0,31-49 344 0 0,3-6-2089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27 6911 0 0,'0'0'528'0'0,"7"-5"-320"0"0,-2 2 902 0 0,0-1 0 0 0,0 1 0 0 0,1 1 0 0 0,0-1 0 0 0,12-4 2778 0 0,-19 10-3494 0 0,-118 247 3709 0 0,-11 20-3385 0 0,79-176-698 0 0,-13 20-150 0 0,54-99-332 0 0,0 0 1 0 0,-19 20-1 0 0,24-30-109 0 0,-1 1 0 0 0,0 0 0 0 0,0-1 1 0 0,0 0-1 0 0,-1-1 0 0 0,1 0 0 0 0,-14 7 0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55 306 8287 0 0,'0'2'639'0'0,"-5"9"-213"0"0,0-1 0 0 0,-11 15-1 0 0,9-14 1533 0 0,6-8-981 0 0,-7 2-153 0 0,4-5 2104 0 0,3-1-2768 0 0,0 0 0 0 0,1 0-1 0 0,-1 0 1 0 0,0 0 0 0 0,0 0 0 0 0,1 0 0 0 0,-1 0-1 0 0,1-1 1 0 0,-1 1 0 0 0,1 0 0 0 0,0 0 0 0 0,-1 0-1 0 0,1-1 1 0 0,0 1 0 0 0,0 0 0 0 0,0-1 0 0 0,0-1 0 0 0,0 0-9 0 0,0 0 1 0 0,1 0 0 0 0,0 0 0 0 0,0 0-1 0 0,0 0 1 0 0,0 0 0 0 0,2-4 0 0 0,4-4-2 0 0,0 0 1 0 0,15-17-1 0 0,-18 22-31 0 0,14-13-23 0 0,27-24 1 0 0,-2 2-78 0 0,-13 12 28 0 0,1 1-1 0 0,1 2 0 0 0,36-23 0 0 0,-61 45 41 0 0,1-1 0 0 0,0 1-1 0 0,0 1 1 0 0,0 0-1 0 0,0 0 1 0 0,1 0-1 0 0,-1 1 1 0 0,12-1-1 0 0,-18 3-56 0 0,-1 0 1 0 0,1 1-1 0 0,-1-1 0 0 0,0 0 1 0 0,1 1-1 0 0,-1-1 0 0 0,0 1 1 0 0,1 0-1 0 0,-1-1 0 0 0,0 1 0 0 0,0 0 1 0 0,0 0-1 0 0,1 0 0 0 0,-1 0 1 0 0,0 0-1 0 0,0 0 0 0 0,-1 0 1 0 0,2 1-1 0 0,0 0 34 0 0,3 4-33 0 0,-1-1 1 0 0,0 1-1 0 0,0 0 0 0 0,0 0 0 0 0,-1 1 0 0 0,0-1 0 0 0,0 1 1 0 0,0-1-1 0 0,-1 1 0 0 0,0 0 0 0 0,-1 0 0 0 0,1 0 1 0 0,-1 0-1 0 0,-1 0 0 0 0,1 13 0 0 0,-3 5 127 0 0,-1 0 1 0 0,-1 0-1 0 0,-8 29 0 0 0,-1 4-50 0 0,10-48-106 0 0,2-6-4 0 0,0 0 1 0 0,0 0-1 0 0,0 0 0 0 0,1 0 0 0 0,-1 0 0 0 0,1 6 0 0 0,0 17-259 0 0,0-25-383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12 16527 0 0,'13'-10'760'0'0,"-11"8"866"0"0,-2 7-1508 0 0,-1 0 0 0 0,1 0 0 0 0,-1 0 0 0 0,0-1 0 0 0,-1 1 0 0 0,1 0 1 0 0,-1-1-1 0 0,-3 7 0 0 0,-23 35 359 0 0,11-18 23 0 0,3-4-142 0 0,-12 23 196 0 0,-53 70 0 0 0,67-101-383 0 0,0 0 0 0 0,2 1 0 0 0,-16 33 0 0 0,21-32 49 0 0,-1 6-83 0 0,4-20-62 0 0,0 8-59 0 0,2 0-32 0 0,0-12 9 0 0,0 1 0 0 0,1 0-1 0 0,-1-1 1 0 0,0 1 0 0 0,1-1 0 0 0,-1 1-1 0 0,1-1 1 0 0,-1 1 0 0 0,1-1 0 0 0,-1 1-1 0 0,1-1 1 0 0,0 1 0 0 0,-1-1-1 0 0,1 1 1 0 0,0-1 0 0 0,-1 0 0 0 0,1 0-1 0 0,0 1 1 0 0,-1-1 0 0 0,2 0 0 0 0,-1 1-42 0 0,2 0-246 0 0,1 0 0 0 0,-1 0 1 0 0,0 0-1 0 0,1 0 0 0 0,-1-1 1 0 0,1 1-1 0 0,-1-1 1 0 0,1 0-1 0 0,-1 0 0 0 0,1 0 1 0 0,5-1-1 0 0,9-2-6944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84 2303 0 0,'0'0'15888'0'0,"2"2"-15597"0"0,6 10 158 0 0,0 0 301 0 0,1-1-1 0 0,11 12 1 0 0,-17-20-538 0 0,1 0 0 0 0,0 0 1 0 0,0 0-1 0 0,0 0 1 0 0,0-1-1 0 0,1 0 0 0 0,-1 1 1 0 0,7 1-1 0 0,-6-3-126 0 0,0 0-1 0 0,0 0 0 0 0,-1-1 1 0 0,1 1-1 0 0,7-1 1 0 0,10 1 164 0 0,-17 0-192 0 0,6-1 27 0 0,12-10 121 0 0,-20 9-211 0 0,-1-1 0 0 0,1 0 0 0 0,0 0 0 0 0,0-1 0 0 0,-1 1 0 0 0,0 0 0 0 0,1-1 0 0 0,-1 1 0 0 0,0-1 0 0 0,0 0 0 0 0,0 0 0 0 0,-1 0 0 0 0,1 0 0 0 0,-1 0 0 0 0,1 0 0 0 0,-1 0 0 0 0,1-6 0 0 0,-1 2-74 0 0,1 0 0 0 0,-2-1-1 0 0,1 1 1 0 0,-1 0 0 0 0,0-1 0 0 0,-1 1-1 0 0,-1-10 1 0 0,0 13 9 0 0,1-1 0 0 0,-1 1 0 0 0,0 0 0 0 0,0 0 0 0 0,-1 0 0 0 0,1 1 0 0 0,-1-1 0 0 0,0 1 0 0 0,-6-6 0 0 0,8 8-86 0 0,-4 1 131 0 0,0 1 0 0 0,0 0-1 0 0,0 0 1 0 0,0 0 0 0 0,0 0 0 0 0,0 1-1 0 0,0 0 1 0 0,0 0 0 0 0,1 1 0 0 0,-1-1-1 0 0,-7 6 1 0 0,-4 5-131 0 0,-25 23 0 0 0,26-22 131 0 0,-12 13 76 0 0,2 2 0 0 0,-24 32-1 0 0,48-60-49 0 0,-7 10-1 0 0,0-1-1 0 0,1 1 1 0 0,0 1-1 0 0,0-1 1 0 0,2 1 0 0 0,-1 0-1 0 0,1 1 1 0 0,-5 21 0 0 0,9-30-308 0 0,1-3 214 0 0,-1-1 1 0 0,1 0-1 0 0,0 1 1 0 0,0 0 0 0 0,0-1-1 0 0,-1 1 1 0 0,1-1-1 0 0,0 1 1 0 0,0-1 0 0 0,0 1-1 0 0,0-1 1 0 0,0 1 0 0 0,0-1-1 0 0,0 1 1 0 0,0-1-1 0 0,0 1 1 0 0,1-1 0 0 0,-1 1-1 0 0,0-1 1 0 0,0 1-1 0 0,0-1 1 0 0,0 1 0 0 0,1-1-1 0 0,-1 1 1 0 0,9 6-998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23 373 10135 0 0,'0'0'778'0'0,"1"2"-506"0"0,4 1 175 0 0,-1 0 1 0 0,0 0 0 0 0,1 1 0 0 0,-2-1 0 0 0,5 5-1 0 0,18 18 7399 0 0,-44-41-6652 0 0,12 9-1149 0 0,0 1 0 0 0,1-1-1 0 0,-1-1 1 0 0,1 1 0 0 0,1-1 0 0 0,-1 0-1 0 0,1 0 1 0 0,0 0 0 0 0,1-1-1 0 0,-4-8 1 0 0,6 10-25 0 0,-1 1 0 0 0,1-1-1 0 0,0 1 1 0 0,1-1 0 0 0,-1 1 0 0 0,1-1-1 0 0,0 0 1 0 0,1 1 0 0 0,-1-1 0 0 0,1 1-1 0 0,0-1 1 0 0,1 1 0 0 0,-1-1 0 0 0,1 1-1 0 0,4-8 1 0 0,4-6-151 0 0,1 2 0 0 0,26-33 0 0 0,-18 27 12 0 0,-11 12 78 0 0,7-9-650 0 0,28-29-1 0 0,-39 45 565 0 0,1 0 0 0 0,0 0 0 0 0,0 0-1 0 0,0 0 1 0 0,1 0 0 0 0,-1 1 0 0 0,1 0-1 0 0,0 1 1 0 0,0-1 0 0 0,0 1 0 0 0,10-3 0 0 0,-12 5 124 0 0,1 0 1 0 0,0 0-1 0 0,-1 0 1 0 0,1 0-1 0 0,-1 1 1 0 0,1 0-1 0 0,0 0 1 0 0,-1 0-1 0 0,0 0 1 0 0,1 1-1 0 0,-1 0 1 0 0,7 4-1 0 0,4 2 270 0 0,0 2-1 0 0,13 11 0 0 0,-21-16-137 0 0,-1 1-1 0 0,0 0 1 0 0,0 0 0 0 0,0 1-1 0 0,-1 0 1 0 0,0 0 0 0 0,0 0-1 0 0,-1 0 1 0 0,0 1 0 0 0,0 0-1 0 0,0-1 1 0 0,2 11-1 0 0,-5-12-51 0 0,1 0-1 0 0,-1 1 0 0 0,0-1 1 0 0,0 0-1 0 0,-1 1 0 0 0,0-1 0 0 0,0 0 1 0 0,0 1-1 0 0,-1-1 0 0 0,0 0 1 0 0,0 1-1 0 0,-1-1 0 0 0,1 0 0 0 0,-2 0 1 0 0,1 0-1 0 0,0 0 0 0 0,-5 6 0 0 0,0 0-39 0 0,-1 0 0 0 0,-1 0 0 0 0,0-1 0 0 0,0 0 0 0 0,-1 0 0 0 0,0-1 0 0 0,-1-1 0 0 0,0 1-1 0 0,-1-2 1 0 0,0 0 0 0 0,-14 7 0 0 0,21-12-89 0 0,0 0 0 0 0,-1-1 0 0 0,0 0 0 0 0,-10 2 0 0 0,6-1-73 0 0,8-3 29 0 0,0 0 1 0 0,0 1 0 0 0,0-1-1 0 0,0 0 1 0 0,0 0-1 0 0,0 0 1 0 0,0 0-1 0 0,1-1 1 0 0,-1 1 0 0 0,0 0-1 0 0,0-1 1 0 0,0 1-1 0 0,0-1 1 0 0,0 0 0 0 0,-2-1-1 0 0,-22-16-2015 0 0,21 14 1576 0 0,3 2-61 0 0,-1-1 1 0 0,1 0-1 0 0,0 1 1 0 0,-1-1-1 0 0,1 0 1 0 0,-3-6-1 0 0,1 2-174 0 0,-5-9-1005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14 12263 0 0,'14'-11'563'0'0,"-11"9"450"0"0,-3 3-971 0 0,-1 0 0 0 0,1 1-1 0 0,0-1 1 0 0,-1 1 0 0 0,1-1-1 0 0,-1 0 1 0 0,0 1-1 0 0,1-1 1 0 0,-1 0 0 0 0,0 0-1 0 0,0 0 1 0 0,1 1 0 0 0,-1-1-1 0 0,-2 2 1 0 0,-19 15 612 0 0,11-9-341 0 0,-16 18 306 0 0,0 1 0 0 0,2 1 0 0 0,1 1 0 0 0,-39 67 0 0 0,-54 145 692 0 0,109-219-598 0 0,-12 47 1 0 0,2-2 412 0 0,16-60-1114 0 0,-2-1 0 0 0,1 0-1 0 0,-1 0 1 0 0,0 0 0 0 0,0 0 0 0 0,-1 0 0 0 0,0-1 0 0 0,-10 10-1 0 0,13-14-131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0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80 12263 0 0,'13'-10'443'0'0,"-1"-2"0"0"0,20-22-1 0 0,-19 21-177 0 0,-10 12-193 0 0,-2 1-35 0 0,-1 0 1 0 0,0 0-1 0 0,1 0 0 0 0,-1 0 1 0 0,0 0-1 0 0,0 0 1 0 0,1 0-1 0 0,-1 0 0 0 0,0 0 1 0 0,1-1-1 0 0,-1 1 1 0 0,0 0-1 0 0,0 0 0 0 0,1 0 1 0 0,-1 0-1 0 0,0 0 1 0 0,0-1-1 0 0,0 1 0 0 0,1 0 1 0 0,-1 0-1 0 0,0 0 1 0 0,0-1-1 0 0,0 1 0 0 0,0 0 1 0 0,1 0-1 0 0,-1-1 1 0 0,0 1-1 0 0,0 0 1 0 0,0-1-1 0 0,6-3 1573 0 0,-3 5-653 0 0,-2 14-382 0 0,-10 25-430 0 0,-52 109 1431 0 0,3-11-506 0 0,-23 70-432 0 0,57-155-605 0 0,-56 92 0 0 0,50-100-50 0 0,2 1-1 0 0,2 2 0 0 0,-35 93 1 0 0,60-140-32 0 0,1 1-110 0 0,-1 0 0 0 0,0 1 0 0 0,1-1 0 0 0,-1 0 0 0 0,0 0 0 0 0,0 0 0 0 0,0 0 0 0 0,-1 0 0 0 0,1 0 0 0 0,0-1 0 0 0,-1 1 1 0 0,1 0-1 0 0,-1-1 0 0 0,0 1 0 0 0,-2 1 0 0 0,-6 3-1211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15199 0 0,'0'0'1172'0'0,"1"3"-636"0"0,2 2-265 0 0,0-1 0 0 0,0 0 0 0 0,1 1 0 0 0,-1-1 0 0 0,1 0 0 0 0,0-1 0 0 0,0 1 0 0 0,0-1 0 0 0,1 1 0 0 0,-1-1 0 0 0,1-1 0 0 0,0 1 0 0 0,0-1 0 0 0,0 1 0 0 0,8 1 0 0 0,10 2 277 0 0,0-2-1 0 0,0-1 0 0 0,1-1 0 0 0,-1 0 1 0 0,35-4-1 0 0,42 7-334 0 0,-66-4-204 0 0,-12-1-225 0 0,-1 0 0 0 0,1 0 1 0 0,-1-2-1 0 0,38-8 0 0 0,61-30-2495 0 0,-100 32 2209 0 0,-2-1 0 0 0,1 0 0 0 0,-1-2 0 0 0,18-13 0 0 0,3-9-1129 0 0,-1-2 1 0 0,44-51 0 0 0,-50 48 431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57 8287 0 0,'3'-23'923'0'0,"4"-11"7294"0"0,4 36-7415 0 0,-10-2-767 0 0,0 0 0 0 0,1 1 1 0 0,-1-1-1 0 0,0 1 1 0 0,1-1-1 0 0,-1 1 0 0 0,0 0 1 0 0,0-1-1 0 0,0 1 1 0 0,0 0-1 0 0,0 0 0 0 0,1 0 1 0 0,-2 0-1 0 0,1 0 1 0 0,0 0-1 0 0,0 0 0 0 0,1 2 1 0 0,0 0-10 0 0,-1-1 0 0 0,1 1 0 0 0,-1 0 0 0 0,0-1-1 0 0,0 1 1 0 0,1 5 0 0 0,-1 0 54 0 0,-1-1 0 0 0,0 1 0 0 0,0 0-1 0 0,0-1 1 0 0,-3 12 0 0 0,-11 40 412 0 0,10-44-383 0 0,-44 134 884 0 0,25-86-626 0 0,-8 23 30 0 0,-4-1 1 0 0,-86 149-1 0 0,90-177-109 0 0,15-28 17 0 0,-25 37 0 0 0,35-58-245 0 0,0-1 1 0 0,-1 1-1 0 0,0-1 0 0 0,0 0 0 0 0,0-1 0 0 0,-1 1 1 0 0,0-2-1 0 0,-16 10 0 0 0,22-14 12 0 0,0-1-12 0 0,2 0-59 0 0,-1 0-1 0 0,1 0 1 0 0,-1 0 0 0 0,1 0-1 0 0,-1 0 1 0 0,1 0 0 0 0,-1 0-1 0 0,0 0 1 0 0,1 0 0 0 0,-1 0-1 0 0,1 0 1 0 0,-1-1-1 0 0,1 1 1 0 0,-1 0 0 0 0,1 0-1 0 0,-1-1 1 0 0,1 1 0 0 0,-1 0-1 0 0,1-1 1 0 0,0 1 0 0 0,-1-1-1 0 0,0-5 5 0 0,1 6-1 0 0,0-2 6 0 0,0-1 0 0 0,1 1 1 0 0,-1 0-1 0 0,0 0 0 0 0,1 0 0 0 0,-1 0 1 0 0,1 0-1 0 0,0-1 0 0 0,0 1 1 0 0,0 0-1 0 0,1-2 0 0 0,17-22 76 0 0,-11 15-61 0 0,14-17-200 0 0,0 1-1 0 0,3 1 0 0 0,0 2 1 0 0,1 0-1 0 0,1 1 0 0 0,1 2 1 0 0,2 1-1 0 0,45-23 0 0 0,-68 39 173 0 0,0 1 1 0 0,0 1-1 0 0,1-1 0 0 0,-1 1 1 0 0,1 1-1 0 0,0 0 0 0 0,-1 0 1 0 0,1 0-1 0 0,11 1 0 0 0,-18 0 31 0 0,1 1 0 0 0,0 0-1 0 0,0 0 1 0 0,0 0-1 0 0,-1 0 1 0 0,1 0-1 0 0,0 0 1 0 0,-1 0-1 0 0,1 0 1 0 0,-1 1-1 0 0,1-1 1 0 0,-1 1-1 0 0,0-1 1 0 0,1 1-1 0 0,1 2 1 0 0,-2-1 22 0 0,2 1-5 0 0,0 0 1 0 0,0 1-1 0 0,-1 0 0 0 0,0 0 0 0 0,0 0 1 0 0,0 0-1 0 0,-1 0 0 0 0,0 0 0 0 0,0 0 1 0 0,0 0-1 0 0,0 0 0 0 0,-1 0 0 0 0,0 1 0 0 0,0-1 1 0 0,0 0-1 0 0,-1 0 0 0 0,0 1 0 0 0,-2 6 1 0 0,-2 9 172 0 0,-2-1 1 0 0,-1 0 0 0 0,-11 22 0 0 0,15-34-210 0 0,-1 5-82 0 0,4-12-237 0 0,0 1 1 0 0,0-1 0 0 0,0 1 0 0 0,0 0 0 0 0,0 0-1 0 0,1 0 1 0 0,-1-1 0 0 0,1 1 0 0 0,-1 0-1 0 0,1 0 1 0 0,0 0 0 0 0,0 3 0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86 14743 0 0,'4'-5'196'0'0,"0"0"0"0"0,1 1 0 0 0,0-1 1 0 0,-1 1-1 0 0,1 0 0 0 0,1 0 0 0 0,-1 0 0 0 0,10-4 0 0 0,5-2 471 0 0,24-7 0 0 0,-35 13-67 0 0,-7 3-76 0 0,3-3 346 0 0,-2 1 455 0 0,-10 0-732 0 0,4 2-582 0 0,-1 1 1 0 0,1 0-1 0 0,-1 0 0 0 0,1 0 1 0 0,-1 1-1 0 0,1-1 0 0 0,-1 1 1 0 0,1 0-1 0 0,0 0 0 0 0,-6 3 1 0 0,-32 15 68 0 0,22-8-27 0 0,1 1 1 0 0,0 0-1 0 0,-23 23 0 0 0,-44 50 285 0 0,65-65-289 0 0,13-13 76 0 0,0 1 0 0 0,0 0 0 0 0,1 0-1 0 0,0 0 1 0 0,0 1 0 0 0,0 0 0 0 0,2 0 0 0 0,-1 0-1 0 0,-4 12 1 0 0,9-18 210 0 0,2-1-175 0 0,0 0-149 0 0,1 1 0 0 0,0-1 0 0 0,-1 0 1 0 0,1 0-1 0 0,0 0 0 0 0,0-1 0 0 0,0 1 0 0 0,0-1 0 0 0,1 0 1 0 0,-1 1-1 0 0,0-1 0 0 0,1-1 0 0 0,-1 1 0 0 0,4 0 1 0 0,-1-1 21 0 0,0 0 1 0 0,0 0-1 0 0,-1 0 1 0 0,1-1-1 0 0,0 0 1 0 0,0 0-1 0 0,9-4 0 0 0,3-2 57 0 0,1-2-1 0 0,-1 0 1 0 0,31-22-1 0 0,-47 29-89 0 0,1 1 0 0 0,-1-2 0 0 0,0 1 0 0 0,1 0 0 0 0,-1 0 0 0 0,0-1 0 0 0,1-2 0 0 0,-42 48-228 0 0,27-27 182 0 0,11-13 31 0 0,-2 4-665 0 0,1-3 844 0 0,1 1-1908 0 0,13-1-4875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37 7367 0 0,'7'-6'1607'0'0,"21"-24"11354"0"0,-25 44-12334 0 0,-4-9-594 0 0,1 0 0 0 0,-1 0 0 0 0,0 0 0 0 0,-1 0 1 0 0,1 0-1 0 0,-1-1 0 0 0,-3 9 0 0 0,-21 33-5 0 0,16-28 15 0 0,-108 176 587 0 0,39-65-272 0 0,-161 290 244 0 0,119-165-474 0 0,119-249-698 0 0,0 0 1143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2 379 13647 0 0,'0'0'1239'0'0,"0"1"-1022"0"0,-1 2 137 0 0,1 0 0 0 0,0-1 0 0 0,-1 1 0 0 0,1 0 0 0 0,0 0-1 0 0,0-1 1 0 0,0 1 0 0 0,1 0 0 0 0,-1 0 0 0 0,1-1 0 0 0,0 1 0 0 0,1 4-1 0 0,-1-5-221 0 0,0-1-1 0 0,0 0 0 0 0,0 1 0 0 0,1-1 0 0 0,-1 0 0 0 0,0 0 0 0 0,0 0 0 0 0,1 0 0 0 0,-1 0 0 0 0,1 0 1 0 0,-1 0-1 0 0,1-1 0 0 0,-1 1 0 0 0,1-1 0 0 0,-1 1 0 0 0,1-1 0 0 0,0 1 0 0 0,-1-1 0 0 0,1 0 0 0 0,-1 0 1 0 0,1 1-1 0 0,0-1 0 0 0,2-1 0 0 0,7 1 159 0 0,-1-1-1 0 0,1-1 1 0 0,-1 1 0 0 0,19-7-1 0 0,39-18 342 0 0,-50 19-498 0 0,43-19 293 0 0,64-40 0 0 0,54-42 74 0 0,-154 91-662 0 0,0-1 0 0 0,-1-2 0 0 0,0 0 0 0 0,-2-1 0 0 0,30-37 0 0 0,-49 54-33 0 0,-1 1 0 0 0,1-1-1 0 0,-1 0 1 0 0,0 0 0 0 0,2-6 0 0 0,-4 9 156 0 0,1 0-1063 0 0,0-5-2829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7367 0 0,'0'0'568'0'0,"-2"0"-373"0"0,-12 1 1304 0 0,12-1-933 0 0,1 0 0 0 0,0 1 1 0 0,-1-1-1 0 0,1 0 0 0 0,0 1 0 0 0,-1-1 0 0 0,1 1 1 0 0,0-1-1 0 0,0 1 0 0 0,0 0 0 0 0,0-1 0 0 0,0 1 1 0 0,0 0-1 0 0,0 0 0 0 0,0 0 0 0 0,0 0 0 0 0,0 0 1 0 0,0 0-1 0 0,0 0 0 0 0,-1 2 0 0 0,2-2-468 0 0,-1 0-1 0 0,1 0 1 0 0,0 0 0 0 0,-1 0-1 0 0,1 0 1 0 0,0 0 0 0 0,0 0-1 0 0,0 0 1 0 0,-1 0-1 0 0,1 0 1 0 0,0 0 0 0 0,0 0-1 0 0,1 0 1 0 0,-1 0-1 0 0,0 0 1 0 0,0 0 0 0 0,0 0-1 0 0,1 0 1 0 0,-1 0 0 0 0,1 1-1 0 0,10 17 652 0 0,-7-15-627 0 0,-1 0 1 0 0,1-1-1 0 0,0 1 1 0 0,0-1-1 0 0,1 0 1 0 0,-1 0-1 0 0,1 0 0 0 0,0-1 1 0 0,-1 0-1 0 0,1 0 1 0 0,9 3-1 0 0,3-1 90 0 0,-1 0-1 0 0,24 2 1 0 0,58 0 35 0 0,98-6 1 0 0,-78-2-158 0 0,163-14-1242 0 0,-257 12 214 0 0,1 0 0 0 0,36-13-1 0 0,-29 6-774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13015 0 0,'0'0'11936'0'0,"1"2"-11743"0"0,0 0-169 0 0,0 1 0 0 0,0 0 0 0 0,0-1 0 0 0,0 1 0 0 0,0 0 0 0 0,-1-1 0 0 0,1 1 0 0 0,-1 0 0 0 0,0 0 0 0 0,0-1 0 0 0,0 1 0 0 0,0 0 0 0 0,0 0 0 0 0,-2 5 0 0 0,1-4-8 0 0,-1 1 0 0 0,1-1 0 0 0,-1 0-1 0 0,-1 0 1 0 0,1 0 0 0 0,0 0-1 0 0,-1 0 1 0 0,-6 6 0 0 0,-34 33-633 0 0,-82 64 0 0 0,124-106-201 0 0,8-11-5097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13103 0 0,'0'0'576'0'0,"5"-12"264"0"0,-5 2-840 0 0,-13 12 0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39 13359 0 0,'6'-5'524'0'0,"-4"3"-408"0"0,0-1 0 0 0,0 1 0 0 0,0 0 0 0 0,0-1 0 0 0,-1 1 0 0 0,1-1 0 0 0,-1 1 0 0 0,2-6 0 0 0,-2 8-59 0 0,-1 0 0 0 0,0-1 0 0 0,0 1 0 0 0,0 0 0 0 0,0 0-1 0 0,0 0 1 0 0,0 0 0 0 0,0 0 0 0 0,0 0 0 0 0,1 0 0 0 0,-1 0 0 0 0,0 0 0 0 0,0-1-1 0 0,0 1 1 0 0,0 0 0 0 0,0 0 0 0 0,0 0 0 0 0,0 0 0 0 0,0 0 0 0 0,0-1 0 0 0,0 1-1 0 0,0 0 1 0 0,0 0 0 0 0,0 0 0 0 0,0 0 0 0 0,0 0 0 0 0,0 0 0 0 0,0-1 0 0 0,0 1-1 0 0,0 0 1 0 0,0 0 0 0 0,0 0 0 0 0,0 0 0 0 0,0 0 0 0 0,0 0 0 0 0,0-1 0 0 0,0 1-1 0 0,0 0 1 0 0,-1 0 0 0 0,1 0 0 0 0,0 0 0 0 0,0 0 0 0 0,0 0 0 0 0,0 0-1 0 0,0-1 1 0 0,0 1 0 0 0,0 0 0 0 0,0 0 0 0 0,-1 0 0 0 0,1 0 0 0 0,0 0 0 0 0,0 0-1 0 0,0 0 1 0 0,0 0 0 0 0,0 0 0 0 0,0 0 0 0 0,-1 0 0 0 0,1 0 0 0 0,0 0 0 0 0,0 0-1 0 0,0 0 1 0 0,0 0 0 0 0,0 0 0 0 0,-1 0 0 0 0,-13 5 781 0 0,-16 15-155 0 0,9 1-164 0 0,2 1 1 0 0,0 1 0 0 0,1 0 0 0 0,-26 47 0 0 0,8-12-281 0 0,-7 8 38 0 0,-59 123-1 0 0,21 1 222 0 0,63-139-274 0 0,-23 96 0 0 0,39-136-257 0 0,0 0 0 0 0,-1 0 1 0 0,-1-1-1 0 0,1 1 0 0 0,-7 10 1 0 0,9-19-127 0 0,-7 4-4419 0 0</inkml:trace>
  <inkml:trace contextRef="#ctx0" brushRef="#br0" timeOffset="1">1 583 14743 0 0,'0'0'5930'0'0,"2"0"-4551"0"0,58 4-49 0 0,100-5 0 0 0,120-32-17 0 0,-170 16-1291 0 0,7 4-1827 0 0,-100 10 122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10135 0 0,'0'0'919'0'0,"-1"1"-759"0"0,-6 3 237 0 0,1 0-1 0 0,0 0 1 0 0,1 0-1 0 0,-1 1 1 0 0,1-1-1 0 0,-8 10 1 0 0,-26 37 7076 0 0,21-27-6789 0 0,15-20-616 0 0,-1 1 1 0 0,1 0-1 0 0,0 0 0 0 0,0 1 0 0 0,1-1 1 0 0,-1 1-1 0 0,1-1 0 0 0,0 1 1 0 0,1 0-1 0 0,0 0 0 0 0,0-1 0 0 0,0 1 1 0 0,0 0-1 0 0,1 0 0 0 0,0 0 0 0 0,0 0 1 0 0,1 0-1 0 0,-1 0 0 0 0,2 0 0 0 0,-1 0 1 0 0,0-1-1 0 0,1 1 0 0 0,0 0 1 0 0,3 5-1 0 0,-4-10-98 0 0,-1 1 0 0 0,1-1 0 0 0,-1 0 0 0 0,0 0 0 0 0,1 1-1 0 0,-1-1 1 0 0,0 0 0 0 0,0 0 0 0 0,0 1 0 0 0,0-1 0 0 0,0 0 0 0 0,0 1 0 0 0,0-1 0 0 0,-1 0 0 0 0,1 0 0 0 0,0 1 0 0 0,-1-1 0 0 0,1 0 0 0 0,-1 0 0 0 0,1 0 0 0 0,-1 1 0 0 0,0-1-1 0 0,1 0 1 0 0,-1 0 0 0 0,0 0 0 0 0,0 0 0 0 0,0 0 0 0 0,-1 1 0 0 0,-3 2-871 0 0,1 0 0 0 0,-1-1 1 0 0,0 1-1 0 0,-8 3 0 0 0,2-2-1002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12695 0 0,'0'0'4098'0'0,"-2"1"-3158"0"0,-121 59 3589 0 0,113-56-4347 0 0,-119 67 615 0 0,104-56-751 0 0,19-11-47 0 0,2-1 3 0 0,0-1 0 0 0,0 1 1 0 0,0 0-1 0 0,1 0 0 0 0,0 0 1 0 0,-4 5-1 0 0,5-7 70 0 0,2 0-77 0 0,1 0 1 0 0,-1 0-1 0 0,0 0 1 0 0,1-1 0 0 0,-1 1-1 0 0,0 0 1 0 0,1 0-1 0 0,-1-1 1 0 0,1 1-1 0 0,-1 0 1 0 0,1-1-1 0 0,0 1 1 0 0,-1-1 0 0 0,1 1-1 0 0,0 0 1 0 0,-1-1-1 0 0,1 0 1 0 0,0 1-1 0 0,-1-1 1 0 0,1 1-1 0 0,1-1 1 0 0,17 8-154 0 0,30 0-288 0 0,-34-6 118 0 0,24 7 1 0 0,-34-8 278 0 0,1 1-1 0 0,-1 0 1 0 0,0 1-1 0 0,-1-1 1 0 0,1 1 0 0 0,0 0-1 0 0,-1 0 1 0 0,7 6 0 0 0,-3-2 32 0 0,-1 1 0 0 0,0 0 1 0 0,0 0-1 0 0,0 1 0 0 0,-1 0 1 0 0,0 0-1 0 0,6 16 1 0 0,-8-17 119 0 0,-2-1 0 0 0,1 1 0 0 0,-1 0 0 0 0,0 1 0 0 0,-1-1 0 0 0,0 0 0 0 0,0 0 0 0 0,-1 1 1 0 0,0-1-1 0 0,-2 12 0 0 0,2-16-55 0 0,0 0 1 0 0,-1 0-1 0 0,0 0 1 0 0,0 0-1 0 0,0 0 1 0 0,-1 0-1 0 0,1 0 0 0 0,-1 0 1 0 0,0 0-1 0 0,0-1 1 0 0,-5 7-1 0 0,4-6-38 0 0,-1-1 0 0 0,0 0-1 0 0,0 0 1 0 0,0 0 0 0 0,0 0 0 0 0,-1 0-1 0 0,1-1 1 0 0,-1 0 0 0 0,-6 2-1 0 0,-10 4 38 0 0,-1 0-1 0 0,0-2 1 0 0,0-1-1 0 0,-1 0 1 0 0,-29 1-1 0 0,-35-4-583 0 0,78-2 256 0 0,1-1 0 0 0,-1 0 0 0 0,0-1-1 0 0,0 0 1 0 0,1 0 0 0 0,0-1 0 0 0,-15-6 0 0 0,21 8 86 0 0,0-1 1 0 0,0 1 0 0 0,-1 0 0 0 0,1-1 0 0 0,0 1 0 0 0,0-1 0 0 0,0 0 0 0 0,1 1-1 0 0,-1-1 1 0 0,0 0 0 0 0,1 0 0 0 0,-1 0 0 0 0,1 0 0 0 0,0 0 0 0 0,-1-1 0 0 0,0-2 0 0 0,-2-7-1164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33 5471 0 0,'2'-1'248'0'0,"1"0"-151"0"0,13-11 184 0 0,4-7 11846 0 0,-28 19-11800 0 0,2 2-309 0 0,0 0 0 0 0,0 0 0 0 0,1 1 0 0 0,-1 0 0 0 0,1-1 0 0 0,-1 2 0 0 0,1-1-1 0 0,0 1 1 0 0,0 0 0 0 0,-7 8 0 0 0,-9 5-7 0 0,-7 6-11 0 0,-34 37 0 0 0,19-18 0 0 0,34-34 0 0 0,1 1 0 0 0,0 0 0 0 0,0 1 0 0 0,1 0 0 0 0,0 0 0 0 0,1 0 0 0 0,0 1 0 0 0,1 0 0 0 0,0 1 0 0 0,0-1 0 0 0,1 1 0 0 0,-2 14 0 0 0,5-12 11 0 0,1-12 5 0 0,0 0 1 0 0,1 0-1 0 0,-1-1 1 0 0,1 1-1 0 0,-1 0 1 0 0,1 0-1 0 0,0 0 1 0 0,-1-1 0 0 0,1 1-1 0 0,0 0 1 0 0,0-1-1 0 0,0 1 1 0 0,1-1-1 0 0,-1 1 1 0 0,0-1-1 0 0,0 0 1 0 0,1 1-1 0 0,-1-1 1 0 0,1 0-1 0 0,-1 0 1 0 0,1 0-1 0 0,0 0 1 0 0,-1 0-1 0 0,1 0 1 0 0,0-1-1 0 0,0 1 1 0 0,0-1-1 0 0,-1 1 1 0 0,1-1-1 0 0,0 1 1 0 0,0-1-1 0 0,0 0 1 0 0,0 0-1 0 0,2 0 1 0 0,7 0 151 0 0,1-1-1 0 0,0 0 1 0 0,-1-1 0 0 0,17-4 0 0 0,-20 4-74 0 0,104-28 949 0 0,-41 10-697 0 0,-55 14-291 0 0,0 0 0 0 0,0 0 0 0 0,-1-2 1 0 0,20-12-1 0 0,-23 12-30 0 0,-4-3 23 0 0,-5 7-36 0 0,1-7-16 0 0,-4-14 61 0 0,-1 19-77 0 0,0-1-1 0 0,0 1 0 0 0,-1 0 0 0 0,0 0 0 0 0,0 0 1 0 0,0 0-1 0 0,-1 0 0 0 0,-6-9 0 0 0,-4-5-518 0 0,-16-17 0 0 0,19 24 102 0 0,-27-26-1727 0 0,36 38 1819 0 0,-14-18-1601 0 0,14 18 1380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2759 0 0,'0'0'10430'0'0,"-2"2"-9982"0"0,-22 27 521 0 0,8-12-645 0 0,1 1 0 0 0,1 0 0 0 0,1 2 0 0 0,-13 23 0 0 0,14-19-138 0 0,2-4 47 0 0,0 0-1 0 0,1 0 1 0 0,2 1-1 0 0,0 0 1 0 0,-7 37-1 0 0,14-57-202 0 0,0 0 0 0 0,0 0 0 0 0,0 1 0 0 0,0-1 0 0 0,0 0 0 0 0,1 1 0 0 0,-1-1 0 0 0,0 0 0 0 0,1 0 0 0 0,-1 0 0 0 0,1 1 0 0 0,0-1 0 0 0,-1 0 0 0 0,1 0 0 0 0,0 0-1 0 0,0 0 1 0 0,0 0 0 0 0,-1 0 0 0 0,1 0 0 0 0,0 0 0 0 0,0-1 0 0 0,2 2 0 0 0,-1-1 9 0 0,0 1-1 0 0,0-1 0 0 0,0 1 1 0 0,1-1-1 0 0,-1 0 1 0 0,1 0-1 0 0,-1 0 1 0 0,1-1-1 0 0,3 2 1 0 0,3-2 107 0 0,1 0 0 0 0,-1 0 0 0 0,0-1 0 0 0,0 0 0 0 0,1 0 1 0 0,-1-1-1 0 0,0 0 0 0 0,0-1 0 0 0,-1 0 0 0 0,1-1 1 0 0,13-6-1 0 0,1-4 76 0 0,-1 0 0 0 0,37-32 0 0 0,-34 27-143 0 0,-15 12-68 0 0,-1 0 0 0 0,-1 0 1 0 0,1-1-1 0 0,-1 0 0 0 0,12-16 0 0 0,-18 22-11 0 0,-1 0 0 0 0,1 0 0 0 0,-1 0 0 0 0,0 0 0 0 0,1-1 0 0 0,0-3 0 0 0,8-14 0 0 0,-4 2-5 0 0,-6 16-4 0 0,0 0-61 0 0,-1 3-79 0 0,-1 0 135 0 0,0 0 0 0 0,1 0 0 0 0,-1 1 0 0 0,1-1 0 0 0,0 1 0 0 0,0-1 0 0 0,-1 1 0 0 0,1-1 0 0 0,0 1-1 0 0,0 0 1 0 0,-1 3 0 0 0,2-5 12 0 0,-81 152-204 0 0,76-143 180 0 0,0 0-22 0 0,0 1 1 0 0,1 0-1 0 0,0 0 1 0 0,1 1-1 0 0,-4 19 1 0 0,8-25-12 0 0,7 4 47 0 0,-5-8 9 0 0,0 0-1 0 0,-1 0 0 0 0,1 0 1 0 0,0-1-1 0 0,0 1 0 0 0,0-1 1 0 0,-1 0-1 0 0,1 0 1 0 0,0 0-1 0 0,0 0 0 0 0,0 0 1 0 0,0-1-1 0 0,-1 1 1 0 0,4-2-1 0 0,42-13-579 0 0,-41 13 327 0 0,26-12-655 0 0,-1-2-37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 14279 0 0,'0'0'2068'0'0,"3"-1"-1502"0"0,-3 1-515 0 0,1-1-1 0 0,-1 1 1 0 0,1 0 0 0 0,0 0 0 0 0,-1 0 0 0 0,1 0 0 0 0,-1-1 0 0 0,1 1 0 0 0,0 0 0 0 0,-1 0 0 0 0,1 0 0 0 0,-1 0 0 0 0,1 0 0 0 0,0 1 0 0 0,-1-1-1 0 0,1 0 1 0 0,0 0 0 0 0,-1 0 0 0 0,1 0 0 0 0,-1 1 0 0 0,1-1 0 0 0,-1 0 0 0 0,1 1 0 0 0,-1-1 0 0 0,1 0 0 0 0,-1 1 0 0 0,1-1 0 0 0,-1 1 0 0 0,1-1 0 0 0,-1 1-1 0 0,1-1 1 0 0,-1 1 0 0 0,0-1 0 0 0,1 1 0 0 0,-1-1 0 0 0,0 1 0 0 0,0-1 0 0 0,1 1 0 0 0,-1 0 0 0 0,2 3 28 0 0,-1 0 0 0 0,1 0-1 0 0,-1 0 1 0 0,0 0 0 0 0,0 0 0 0 0,-1 0 0 0 0,1 0-1 0 0,-1 1 1 0 0,0-1 0 0 0,0 0 0 0 0,0 0 0 0 0,0 0 0 0 0,-1 0-1 0 0,-1 7 1 0 0,-3 7 111 0 0,-13 33-1 0 0,15-45-135 0 0,-165 382 204 0 0,68-218-152 0 0,62-111-284 0 0,-48 103 1 0 0,80-152-286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9671 0 0,'0'0'1242'0'0,"-1"2"14"0"0,1-1-1097 0 0,-21 37 4763 0 0,18-31-4571 0 0,0 0-1 0 0,0 0 0 0 0,1 0 0 0 0,0 0 0 0 0,1 1 1 0 0,-2 14-1 0 0,2-20-281 0 0,1 0-1 0 0,0 0 1 0 0,0 0 0 0 0,0 0 0 0 0,1 0 0 0 0,-1 0-1 0 0,0 0 1 0 0,1 0 0 0 0,-1 0 0 0 0,1 0 0 0 0,0 0-1 0 0,0 0 1 0 0,-1 0 0 0 0,1 0 0 0 0,0 0 0 0 0,1-1-1 0 0,-1 1 1 0 0,0 0 0 0 0,0-1 0 0 0,1 1 0 0 0,-1-1-1 0 0,1 1 1 0 0,0-1 0 0 0,-1 0 0 0 0,1 0 0 0 0,0 0-1 0 0,-1 0 1 0 0,1 0 0 0 0,0 0 0 0 0,0 0 0 0 0,3 0-1 0 0,2 1 60 0 0,-1-1 0 0 0,1 0 0 0 0,0 0 0 0 0,0 0 0 0 0,0-1 0 0 0,0-1 0 0 0,-1 1 0 0 0,10-2 0 0 0,239-57 1578 0 0,-62 12-1021 0 0,-142 38-1029 0 0,95-7 1 0 0,-103 16-794 0 0,-18 0-983 0 0,0 0-4164 0 0,-11-2-295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40 3679 0 0,'1'-2'284'0'0,"-1"1"-225"0"0,4-6 683 0 0,-1 0 1 0 0,5-16 10977 0 0,-9 25-11296 0 0,-10 9-221 0 0,1 1 0 0 0,0 1 0 0 0,1 0 0 0 0,1 0 0 0 0,-8 17 0 0 0,-31 79-157 0 0,24-53 52 0 0,-140 290 96 0 0,25-100-130 0 0,101-186-47 0 0,-47 69 86 0 0,65-102-74 0 0,-2-2 1 0 0,-39 39-1 0 0,40-48 67 0 0,12-11-68 0 0,1-4 40 0 0,7-1-56 0 0,-1-1 1 0 0,1 1-1 0 0,-1 0 0 0 0,1 0 0 0 0,-1-1 0 0 0,1 1 0 0 0,-1 0 1 0 0,1-1-1 0 0,0 1 0 0 0,-1 0 0 0 0,1-1 0 0 0,-1 1 1 0 0,1-1-1 0 0,0 1 0 0 0,-1-1 0 0 0,1 1 0 0 0,0-1 1 0 0,0 1-1 0 0,-1-1 0 0 0,1 1 0 0 0,0-1 0 0 0,0 0 0 0 0,-3-13 115 0 0,3 9-114 0 0,1 0 1 0 0,0-1-1 0 0,0 1 0 0 0,1 0 1 0 0,-1 0-1 0 0,1 0 0 0 0,0 0 1 0 0,1 0-1 0 0,-1 1 0 0 0,1-1 1 0 0,0 1-1 0 0,0-1 0 0 0,7-6 1 0 0,5-6-37 0 0,33-26 1 0 0,-41 37 5 0 0,22-17-69 0 0,2 2 0 0 0,59-31-1 0 0,-27 17-10 0 0,-40 21 44 0 0,50-19 1 0 0,-61 29 51 0 0,1 0 0 0 0,-1 0 0 0 0,1 1 0 0 0,0 1 0 0 0,0 0 0 0 0,14 0 0 0 0,-24 2 16 0 0,1 0-1 0 0,-1 0 1 0 0,0 1 0 0 0,1-1-1 0 0,-1 1 1 0 0,0 0 0 0 0,0-1-1 0 0,0 1 1 0 0,0 1 0 0 0,0-1-1 0 0,0 0 1 0 0,0 1-1 0 0,0 0 1 0 0,0 0 0 0 0,0 0-1 0 0,3 3 1 0 0,-3-1 18 0 0,0-1 0 0 0,0 1 1 0 0,-1-1-1 0 0,1 1 0 0 0,-1 0 0 0 0,0 0 0 0 0,0 0 0 0 0,-1 1 1 0 0,1-1-1 0 0,1 9 0 0 0,-1 0 24 0 0,-1 1-1 0 0,0-1 1 0 0,0 1-1 0 0,-2-1 1 0 0,0 1 0 0 0,0-1-1 0 0,-4 15 1 0 0,-2 7 184 0 0,-1-1 0 0 0,-18 46 0 0 0,22-70-153 0 0,-1 0-1 0 0,0 0 0 0 0,-1 0 1 0 0,0-1-1 0 0,0 1 1 0 0,-1-1-1 0 0,0-1 0 0 0,-1 0 1 0 0,0 0-1 0 0,0 0 0 0 0,-16 11 1 0 0,14-12-18 0 0,0 0-1 0 0,-1-1 1 0 0,0 0 0 0 0,0-1-1 0 0,0 0 1 0 0,-1-1 0 0 0,0 0 0 0 0,1-1-1 0 0,-21 3 1 0 0,13-4-1 0 0,0-1 0 0 0,0-1 0 0 0,-28-3 0 0 0,39 2-51 0 0,1 0 0 0 0,-1-1 0 0 0,0 0 0 0 0,1 0 0 0 0,-1-1 1 0 0,1 0-1 0 0,0 0 0 0 0,0-1 0 0 0,0 0 0 0 0,0 0 0 0 0,-7-6 0 0 0,1-2 12 0 0,1-1 0 0 0,-14-18 0 0 0,15 18-52 0 0,9 10 6 0 0,0 1-1 0 0,0 0 0 0 0,0 1 0 0 0,0-1 0 0 0,0 0 0 0 0,0 0 1 0 0,0 1-1 0 0,-1-1 0 0 0,-2 0 0 0 0,4 1-19 0 0,-1 1 0 0 0,1-1-1 0 0,0 1 1 0 0,-1 0 0 0 0,1 0 0 0 0,0-1-1 0 0,-1 1 1 0 0,1 0 0 0 0,-1 0-1 0 0,1 0 1 0 0,0 1 0 0 0,-1-1 0 0 0,1 0-1 0 0,-1 0 1 0 0,1 1 0 0 0,0-1 0 0 0,0 1-1 0 0,-2 0 1 0 0,1 0-160 0 0,5 0-990 0 0,-1 1 969 0 0,1-1 1 0 0,-1 1 0 0 0,1-1 0 0 0,0 0 0 0 0,0 0 0 0 0,-1-1-1 0 0,1 1 1 0 0,0 0 0 0 0,0-1 0 0 0,0 0 0 0 0,0 1 0 0 0,0-1-1 0 0,0 0 1 0 0,0-1 0 0 0,4 0 0 0 0,17-2-1063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16327 0 0,'0'0'1476'0'0,"2"1"-1213"0"0,13 7 710 0 0,-1 0 0 0 0,-1 1 0 0 0,1 0 1 0 0,-2 1-1 0 0,18 18 0 0 0,-13-13-412 0 0,1 0-1 0 0,22 15 1 0 0,13 2-226 0 0,1-2-1 0 0,81 32 1 0 0,-126-58-329 0 0,-6-3-3 0 0,0 0 0 0 0,0 0 0 0 0,0 0 0 0 0,1 0 0 0 0,-1 0 0 0 0,1-1 1 0 0,-1 1-1 0 0,0-1 0 0 0,1 0 0 0 0,-1 0 0 0 0,1 0 0 0 0,-1-1 0 0 0,0 1 0 0 0,5-2 0 0 0,-6 2-29 0 0,-1 0-1 0 0,1-1 1 0 0,0 0 0 0 0,0 1-1 0 0,-1-1 1 0 0,1 0 0 0 0,0 0-1 0 0,-1 0 1 0 0,1 0-1 0 0,-1 0 1 0 0,1 0 0 0 0,-1 0-1 0 0,1 0 1 0 0,-1-1 0 0 0,0 1-1 0 0,0 0 1 0 0,0-1 0 0 0,0 1-1 0 0,0-1 1 0 0,1-2-1 0 0,0 1-505 0 0,-1 0 0 0 0,0-1 0 0 0,0 1 0 0 0,0 0 0 0 0,0 0 0 0 0,0-5 0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90 9935 0 0,'0'0'898'0'0,"0"-2"-741"0"0,-1 0-21 0 0,0 0 0 0 0,-1 0-1 0 0,1 0 1 0 0,0 0 0 0 0,-1 1 0 0 0,1-1 0 0 0,-1 0-1 0 0,1 1 1 0 0,-1-1 0 0 0,0 1 0 0 0,0-1 0 0 0,1 1-1 0 0,-1 0 1 0 0,0 0 0 0 0,0 0 0 0 0,0 0 0 0 0,-1 0-1 0 0,1 0 1 0 0,0 1 0 0 0,0-1 0 0 0,0 1 0 0 0,-1 0-1 0 0,1-1 1 0 0,0 1 0 0 0,0 0 0 0 0,-5 0 0 0 0,-3 0 406 0 0,-1 0-1 0 0,1 1 1 0 0,0 0 0 0 0,0 1 0 0 0,0 0 0 0 0,0 0 0 0 0,0 1 0 0 0,-19 8 0 0 0,19-6-479 0 0,-1 1 0 0 0,1-1 0 0 0,0 2 0 0 0,1-1 0 0 0,0 1 0 0 0,0 1 0 0 0,0-1 0 0 0,-11 15 0 0 0,-5 7 31 0 0,19-23-64 0 0,0 0 0 0 0,1 0 0 0 0,-1 1 0 0 0,1 0 0 0 0,-6 12 0 0 0,9-16-5 0 0,0 1-1 0 0,0 0 0 0 0,0 0 1 0 0,1 1-1 0 0,0-1 1 0 0,0 0-1 0 0,0 0 1 0 0,0 1-1 0 0,0-1 0 0 0,1 1 1 0 0,0-1-1 0 0,0 0 1 0 0,0 1-1 0 0,1-1 0 0 0,-1 0 1 0 0,1 1-1 0 0,0-1 1 0 0,2 6-1 0 0,-1-8-5 0 0,0 1 0 0 0,0 0-1 0 0,0-1 1 0 0,1 1 0 0 0,-1-1-1 0 0,1 0 1 0 0,-1 0 0 0 0,1 0-1 0 0,0 0 1 0 0,0 0 0 0 0,0 0-1 0 0,0-1 1 0 0,0 1 0 0 0,0-1-1 0 0,1 0 1 0 0,-1 0 0 0 0,0 0-1 0 0,6 0 1 0 0,0 0 46 0 0,0-1-1 0 0,0 0 1 0 0,0 0 0 0 0,0-1 0 0 0,0 0 0 0 0,-1 0 0 0 0,1-1-1 0 0,0-1 1 0 0,-1 1 0 0 0,1-1 0 0 0,-1-1 0 0 0,9-4-1 0 0,0-1-10 0 0,-1-1-1 0 0,0 0 0 0 0,-1-1 1 0 0,24-23-1 0 0,-33 28-61 0 0,0 1 0 0 0,-1-1 1 0 0,0-1-1 0 0,0 1 0 0 0,-1-1 0 0 0,1 0 0 0 0,-2 0 0 0 0,1 0 1 0 0,-1 0-1 0 0,5-14 0 0 0,-7 16-31 0 0,0 0-1 0 0,-1 1 1 0 0,1-1 0 0 0,-1 0-1 0 0,0 1 1 0 0,0-1 0 0 0,0 1 0 0 0,-1-1-1 0 0,1 0 1 0 0,-1 1 0 0 0,-1-1-1 0 0,1 1 1 0 0,0-1 0 0 0,-1 1 0 0 0,0 0-1 0 0,0 0 1 0 0,0-1 0 0 0,-1 1-1 0 0,-5-6 1 0 0,-2-1-666 0 0,-1 0 0 0 0,-1 1 1 0 0,0 1-1 0 0,0-1 0 0 0,-24-12 0 0 0,34 21 214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414 541 7831 0 0,'5'-6'157'0'0,"0"1"0"0"0,0 0 0 0 0,1 0 0 0 0,7-6 0 0 0,6 1 9588 0 0,-16 10-9541 0 0,0-1 1 0 0,0 1-1 0 0,0-1 1 0 0,0 0 0 0 0,0 0-1 0 0,0 0 1 0 0,0 0-1 0 0,-1-1 1 0 0,1 1-1 0 0,0-1 1 0 0,-1 0 0 0 0,3-2-1 0 0,30-28 608 0 0,-31 28-741 0 0,14-16 3 0 0,-1-1-1 0 0,-1 0 0 0 0,-1-1 1 0 0,-1-1-1 0 0,20-43 0 0 0,-21 37-49 0 0,-2-1 0 0 0,13-58 0 0 0,-22 81-201 0 0,-1 0 0 0 0,0-1 0 0 0,0 1 0 0 0,0-1-1 0 0,-1 1 1 0 0,0 0 0 0 0,-1-1 0 0 0,0 1 0 0 0,0-1 0 0 0,-1 1-1 0 0,1 0 1 0 0,-2 0 0 0 0,1 0 0 0 0,-1 0 0 0 0,-4-8 0 0 0,6 14-117 0 0,-2 2-541 0 0,3-1 819 0 0,-1-1 1 0 0,0 1 0 0 0,1 1-1 0 0,-1-1 1 0 0,1 0 0 0 0,-1 0-1 0 0,0 0 1 0 0,1 0 0 0 0,-1 0-1 0 0,1 0 1 0 0,-1 1 0 0 0,0-1-1 0 0,1 0 1 0 0,-1 0 0 0 0,1 1 0 0 0,-1 0-1 0 0,-19 21-41 0 0,2 2 1 0 0,0 0-1 0 0,-17 33 0 0 0,15-24 44 0 0,-19 28-27 0 0,-51 86 57 0 0,74-116 255 0 0,1 1 1 0 0,-21 65-1 0 0,9 8 114 0 0,16-56-142 0 0,-2-1 0 0 0,-33 77 0 0 0,32-95-29 0 0,-2 0 0 0 0,-35 50 0 0 0,42-69-171 0 0,0 1 1 0 0,-1-2-1 0 0,0 1 1 0 0,-1-1 0 0 0,0-1-1 0 0,-1 0 1 0 0,0-1 0 0 0,0 0-1 0 0,-14 7 1 0 0,-43 15 24 0 0,67-29-146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92 10591 0 0,'0'0'819'0'0,"-1"-1"-534"0"0,-3-1 321 0 0,1 0 0 0 0,0 1 0 0 0,-1 0 0 0 0,1 0 0 0 0,-1-1 0 0 0,0 2 0 0 0,-7-2 0 0 0,0 0 4237 0 0,34 20-4118 0 0,-14-15-591 0 0,1 0-1 0 0,0-1 0 0 0,1 0 1 0 0,-1 0-1 0 0,0-1 1 0 0,0-1-1 0 0,19-1 1 0 0,-12 1 6 0 0,9-1 54 0 0,1-1-1 0 0,0-1 0 0 0,26-7 1 0 0,78-26 591 0 0,-28 7-461 0 0,-96 27-708 0 0,0 1 1 0 0,-1-2 0 0 0,1 1-1 0 0,-1-1 1 0 0,10-5 0 0 0,-6 0-944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49 6911 0 0,'3'-1'528'0'0,"45"-16"380"0"0,29-13 8848 0 0,-87 44-8668 0 0,5-5-930 0 0,-4 0 1 0 0,-1 0 1 0 0,0 0 0 0 0,0-1 0 0 0,-15 9 0 0 0,-48 23 207 0 0,40-25-245 0 0,-50 14 0 0 0,16-6-74 0 0,-16 6-29 0 0,39-15 18 0 0,1 2-1 0 0,-75 40 0 0 0,115-54-36 0 0,-1 1 0 0 0,0-1 0 0 0,1 1 0 0 0,-1 0 0 0 0,1 0 0 0 0,0 0 0 0 0,0 1 0 0 0,0-1 0 0 0,1 1 0 0 0,-1-1 0 0 0,1 1 0 0 0,-4 7 0 0 0,3 1 0 0 0,4 1 0 0 0,0-10 10 0 0,1 1-1 0 0,0-1 0 0 0,-1 0 1 0 0,2 0-1 0 0,-1 0 0 0 0,0 0 1 0 0,0 0-1 0 0,1-1 0 0 0,-1 1 1 0 0,1-1-1 0 0,0 1 0 0 0,0-1 1 0 0,0 0-1 0 0,0 0 0 0 0,0-1 1 0 0,1 1-1 0 0,-1 0 0 0 0,0-1 1 0 0,1 0-1 0 0,-1 0 0 0 0,6 1 1 0 0,7 1 30 0 0,1 0 1 0 0,-1-1 0 0 0,22 0-1 0 0,-5-1-922 0 0,0-2-1 0 0,42-6 0 0 0,-55 3-533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1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38 13359 0 0,'2'-1'1027'0'0,"1"0"-861"0"0,1-1-55 0 0,7-12 141 0 0,-10 12 426 0 0,0 2-440 0 0,0-1 0 0 0,-1 1 0 0 0,1 0 1 0 0,-1-1-1 0 0,1 1 0 0 0,-1-1 0 0 0,1 1 1 0 0,-1-1-1 0 0,1 1 0 0 0,-1-1 1 0 0,0 1-1 0 0,1-1 0 0 0,-1 1 0 0 0,0-1 1 0 0,1 0-1 0 0,-1 0 0 0 0,-5-1-214 0 0,-1 0 1 0 0,1 1-1 0 0,0 0 0 0 0,-1 0 0 0 0,0 0 1 0 0,1 1-1 0 0,-1 0 0 0 0,1 0 0 0 0,-1 0 1 0 0,0 0-1 0 0,1 1 0 0 0,-1 0 0 0 0,1 1 1 0 0,-1-1-1 0 0,-9 5 0 0 0,-10 5-12 0 0,-1-2 58 0 0,1 3-1 0 0,0 0 1 0 0,1 1 0 0 0,-41 30-1 0 0,9 10 779 0 0,56-52-821 0 0,-1 0 0 0 0,0 0 0 0 0,0 1-1 0 0,1-1 1 0 0,-1 0 0 0 0,0 1 0 0 0,1-1 0 0 0,-1 1-1 0 0,1-1 1 0 0,0 1 0 0 0,0-1 0 0 0,-1 1 0 0 0,1-1-1 0 0,0 1 1 0 0,0-1 0 0 0,0 1 0 0 0,1 0 0 0 0,-1-1-1 0 0,1 3 1 0 0,7 13 127 0 0,-2-13-142 0 0,-3-3 8 0 0,1 1-11 0 0,-1 0 0 0 0,1 0 0 0 0,0 0 0 0 0,-1-1 0 0 0,1 1 1 0 0,0-1-1 0 0,0 0 0 0 0,0 0 0 0 0,0-1 0 0 0,0 1 1 0 0,5-1-1 0 0,4 0 9 0 0,1-1 0 0 0,13-3 0 0 0,-19 3-16 0 0,2 0 7 0 0,-1-1 0 0 0,1-1 1 0 0,-1 0-1 0 0,0 0 0 0 0,0-1 0 0 0,13-6 0 0 0,-12 1-9 0 0,4-5 26 0 0,-12 8-10 0 0,-1 2-5 0 0,5-12 2 0 0,-3 8-19 0 0,-3 2 17 0 0,0 1 1 0 0,0 0-1 0 0,1-1 0 0 0,0 1 1 0 0,2-7-1 0 0,-3 8-11 0 0,7-14 0 0 0,-7 17-7 0 0,-1 1 0 0 0,1 0 0 0 0,1-1 0 0 0,-1 1 0 0 0,0 0 0 0 0,0 0 0 0 0,0-1 0 0 0,0 1 0 0 0,0 0 0 0 0,0-1 0 0 0,0 1 0 0 0,0 0 0 0 0,0 0 0 0 0,0-1 0 0 0,1 1 0 0 0,-1 0 0 0 0,0 0-1 0 0,0 0 1 0 0,0-1 0 0 0,1 1 0 0 0,-1 0 0 0 0,0 0 0 0 0,0 0 0 0 0,0-1 0 0 0,1 1 0 0 0,-1 0 0 0 0,0 0 0 0 0,0 0 0 0 0,1 0 0 0 0,-1 0 0 0 0,0 0 0 0 0,1-1 0 0 0,-1 1 0 0 0,0 11-71 0 0,-5 20 33 0 0,1-17 28 0 0,-1 0 1 0 0,-6 14 0 0 0,-6 14-117 0 0,16-40 69 0 0,1 1 0 0 0,-2 6-144 0 0,1-7-605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10591 0 0,'0'0'2750'0'0,"-2"2"-946"0"0,-30 39 2267 0 0,-28 18-3516 0 0,16-16-113 0 0,-1 5 292 0 0,2 3 0 0 0,-45 69 0 0 0,37-42-82 0 0,-69 144 0 0 0,101-179-646 0 0,-40 79 41 0 0,40-92-173 0 0,18-28-582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 16327 0 0,'2'-1'746'0'0,"20"-8"276"0"0,-4 6-794 0 0,-14 6-52 0 0,-3-2-73 0 0,0 0-28 0 0,1-1 0 0 0,-1 1 0 0 0,0 0 0 0 0,0 0 1 0 0,0-1-1 0 0,0 1 0 0 0,-1 0 0 0 0,1 0 0 0 0,0 0 0 0 0,0 0 0 0 0,0 1 0 0 0,-1-1 1 0 0,1 0-1 0 0,-1 0 0 0 0,1 0 0 0 0,-1 0 0 0 0,1 1 0 0 0,-1-1 0 0 0,1 0 1 0 0,-1 1-1 0 0,0-1 0 0 0,0 0 0 0 0,0 0 0 0 0,0 1 0 0 0,0-1 0 0 0,0 2 1 0 0,-1 0 52 0 0,1 1 0 0 0,-1-1 0 0 0,1 0 0 0 0,-1 0 0 0 0,0 1 0 0 0,-1-1 0 0 0,1 0 0 0 0,-3 4 0 0 0,-4 4 141 0 0,-1 0 0 0 0,-1-1 0 0 0,1-1 0 0 0,-2 1 0 0 0,-17 11 0 0 0,12-8-79 0 0,-98 70 314 0 0,105-73-581 0 0,8-8-189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 13823 0 0,'12'-23'5608'0'0,"-11"25"-5276"0"0,0 1-331 0 0,0-1 1 0 0,0 1-1 0 0,0-1 0 0 0,0 1 1 0 0,-1-1-1 0 0,1 1 0 0 0,-1-1 1 0 0,0 1-1 0 0,0 0 0 0 0,0-1 0 0 0,0 1 1 0 0,0-1-1 0 0,0 1 0 0 0,-1 0 1 0 0,1-1-1 0 0,-1 1 0 0 0,0-1 0 0 0,0 1 1 0 0,0-1-1 0 0,0 1 0 0 0,0-1 1 0 0,0 0-1 0 0,-3 3 0 0 0,-4 9 36 0 0,-2-1 0 0 0,-19 21-1 0 0,15-18 114 0 0,12-13-127 0 0,-111 143 881 0 0,-11 59-232 0 0,19-30-434 0 0,84-140-56 0 0,2 1-1 0 0,1 1 1 0 0,-14 45 0 0 0,20-52-419 0 0,10-29-129 0 0,2-6-52 0 0,11-33-116 0 0,-6 26 512 0 0,12-32-39 0 0,25-41 0 0 0,-35 73 58 0 0,0 0 1 0 0,1 0 0 0 0,1 0 0 0 0,0 1-1 0 0,0 1 1 0 0,1 0 0 0 0,21-17 0 0 0,-28 25-9 0 0,1 0 1 0 0,0 0-1 0 0,-1 0 1 0 0,1 0 0 0 0,0 0-1 0 0,0 1 1 0 0,0-1 0 0 0,0 1-1 0 0,1 0 1 0 0,-1 1-1 0 0,0-1 1 0 0,0 1 0 0 0,5-1-1 0 0,-1 2-12 0 0,0 0-1 0 0,0 0 0 0 0,0 1 0 0 0,0 0 0 0 0,15 5 1 0 0,-20-5 14 0 0,1-1 0 0 0,-1 1 0 0 0,0 0 0 0 0,0 0 0 0 0,5 5 0 0 0,7 7 19 0 0,-13-8 23 0 0,-1-1 10 0 0,24 59 736 0 0,7 18 1140 0 0,-30-78-1805 0 0,0 0 0 0 0,0 0 0 0 0,-1 1 0 0 0,1-1 0 0 0,-1 0 0 0 0,0 6 0 0 0,0-8-81 0 0,-1-1 0 0 0,-1 1 0 0 0,1 0 0 0 0,0-1 0 0 0,0 1 0 0 0,-1 0 0 0 0,1-1 0 0 0,-1 1 0 0 0,1 0 0 0 0,-1-1 0 0 0,0 1-1 0 0,1-1 1 0 0,-1 1 0 0 0,0-1 0 0 0,0 1 0 0 0,0-1 0 0 0,0 0 0 0 0,-3 3 0 0 0,-2 1-25 0 0,-1 1 0 0 0,0-1 1 0 0,0 0-1 0 0,0 0 0 0 0,-11 4 0 0 0,-44 17 62 0 0,40-17-61 0 0,-13 7-10 0 0,24-11-8 0 0,1 0 1 0 0,-1 0-1 0 0,-1-1 0 0 0,1-1 1 0 0,-14 3-1 0 0,-57 1-2 0 0,70-6-1 0 0,3-6-36 0 0,8 4 42 0 0,0 0-1 0 0,1 0 1 0 0,-1 0 0 0 0,0-1-1 0 0,1 1 1 0 0,-1 0 0 0 0,1 0-1 0 0,-1-1 1 0 0,1 1 0 0 0,-1 0-1 0 0,1-1 1 0 0,0 1 0 0 0,0 0-1 0 0,0-1 1 0 0,0 1 0 0 0,0 0-1 0 0,0-1 1 0 0,0 1 0 0 0,0 0-1 0 0,0-1 1 0 0,1 1 0 0 0,-1 0-1 0 0,1-1 1 0 0,-1 1 0 0 0,1 0-1 0 0,-1 0 1 0 0,1-1 0 0 0,0 1-1 0 0,-1 0 1 0 0,1 0-1 0 0,0 0 1 0 0,1-2 0 0 0,3-3-203 0 0,0 1 1 0 0,0-1 0 0 0,1 1 0 0 0,9-8-1 0 0,26-16-2957 0 0,-16 12-4301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125 325 11975 0 0,'0'0'2878'0'0,"0"2"-1092"0"0,0 2-1057 0 0,0-2-394 0 0,0 0 0 0 0,0 0 0 0 0,-1 1-1 0 0,1-1 1 0 0,-1 0 0 0 0,1 0 0 0 0,-1 0 0 0 0,0 0 0 0 0,-1 3 0 0 0,2-4-330 0 0,-1 0 1 0 0,1 0-1 0 0,-1 0 1 0 0,1 0-1 0 0,-1 0 1 0 0,1 0 0 0 0,-1 0-1 0 0,0 0 1 0 0,0 0-1 0 0,0 0 1 0 0,1 0-1 0 0,-1-1 1 0 0,0 1 0 0 0,0 0-1 0 0,0 0 1 0 0,0-1-1 0 0,0 1 1 0 0,0-1-1 0 0,0 1 1 0 0,-1-1 0 0 0,1 1-1 0 0,0-1 1 0 0,0 0-1 0 0,0 0 1 0 0,0 1-1 0 0,-2-1 1 0 0,-1 0 20 0 0,1 0 47 0 0,-1 1 1 0 0,1-1-1 0 0,-1 0 1 0 0,0-1 0 0 0,1 1-1 0 0,-1-1 1 0 0,1 1-1 0 0,-1-1 1 0 0,1 0 0 0 0,-1 0-1 0 0,1-1 1 0 0,0 1-1 0 0,-1-1 1 0 0,1 0 0 0 0,0 1-1 0 0,0-2 1 0 0,0 1-1 0 0,1 0 1 0 0,-1 0 0 0 0,-4-6-1 0 0,5 6-3 0 0,0 0 0 0 0,1 0 0 0 0,-1-1-1 0 0,1 1 1 0 0,-1 0 0 0 0,1-1 0 0 0,0 0-1 0 0,0 1 1 0 0,0-1 0 0 0,0 1 0 0 0,1-1-1 0 0,-1 0 1 0 0,1 0 0 0 0,0 1-1 0 0,-1-1 1 0 0,1 0 0 0 0,0 0 0 0 0,1 1-1 0 0,-1-1 1 0 0,0 0 0 0 0,1 0 0 0 0,0 1-1 0 0,-1-1 1 0 0,1 0 0 0 0,0 1 0 0 0,1-1-1 0 0,1-2 1 0 0,5-10-28 0 0,1 1 0 0 0,1 0 1 0 0,0 1-1 0 0,1 0 0 0 0,0 1 0 0 0,1 0 0 0 0,0 1 1 0 0,1 0-1 0 0,1 1 0 0 0,15-10 0 0 0,9 1-604 0 0,1 1 0 0 0,1 2 0 0 0,53-15 0 0 0,-5 3-2758 0 0,-54 16 1512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2303 0 0,'-2'0'534'0'0,"-6"0"1367"0"0,0 0 1 0 0,0 1-1 0 0,1-1 1 0 0,-12 4-1 0 0,-9 0-676 0 0,10-2-813 0 0,-1 2 0 0 0,1 0 1 0 0,-1 1-1 0 0,1 0 0 0 0,1 2 0 0 0,-1 0 1 0 0,1 1-1 0 0,0 1 0 0 0,1 0 1 0 0,0 2-1 0 0,1-1 0 0 0,0 2 1 0 0,0 0-1 0 0,1 1 0 0 0,1 0 1 0 0,-17 22-1 0 0,28-32-384 0 0,-1 1-1 0 0,1 0 1 0 0,0-1 0 0 0,0 1-1 0 0,0 0 1 0 0,1 0 0 0 0,-1 0-1 0 0,0 5 1 0 0,2-7 111 0 0,10 10 174 0 0,-6-10-260 0 0,-1 1 0 0 0,1-1-1 0 0,0 0 1 0 0,0 0 0 0 0,0 0 0 0 0,0-1 0 0 0,0 1-1 0 0,0-1 1 0 0,1 0 0 0 0,-1 0 0 0 0,0-1-1 0 0,1 1 1 0 0,-1-1 0 0 0,5 0 0 0 0,9-1 123 0 0,0 0 0 0 0,19-5 0 0 0,-30 4-132 0 0,11-1 67 0 0,71-16 249 0 0,-80 17-358 0 0,0-1 0 0 0,-1-1 0 0 0,1 0 0 0 0,-1 0 0 0 0,0 0 0 0 0,0-1 0 0 0,13-10 0 0 0,-18 11-48 0 0,1 0-1 0 0,-1 0 1 0 0,0 0 0 0 0,0 0-1 0 0,0 0 1 0 0,0-1 0 0 0,-1 1 0 0 0,0-1-1 0 0,3-8 1 0 0,-4 11-13 0 0,-13 12-6 0 0,7-4 52 0 0,-1 0-1 0 0,1 0 1 0 0,0 0 0 0 0,1 1-1 0 0,-8 13 1 0 0,11-18 13 0 0,-1 0 0 0 0,1-1 0 0 0,0 1 0 0 0,0 0 0 0 0,1 0 0 0 0,-1 0 0 0 0,0 0-1 0 0,1 0 1 0 0,-1 0 0 0 0,1 0 0 0 0,-1 2 0 0 0,1 1 12 0 0,-1 11 30 0 0,2-11-39 0 0,0-1-1 0 0,0 1 1 0 0,1 0-1 0 0,-1 0 0 0 0,1-1 1 0 0,1 1-1 0 0,-1-1 0 0 0,4 6 1 0 0,0-1-77 0 0,0-1 0 0 0,13 14 0 0 0,-18-22 49 0 0,-1 1 0 0 0,0-1-1 0 0,1 0 1 0 0,-1 1 0 0 0,1-1-1 0 0,-1 1 1 0 0,1-1 0 0 0,-1 0-1 0 0,1 1 1 0 0,-1-1 0 0 0,1 0-1 0 0,-1 1 1 0 0,1-1 0 0 0,0 0-1 0 0,-1 0 1 0 0,1 0 0 0 0,0 1-1 0 0,5 0-1583 0 0,5 1-363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8431 0 0,'0'0'9394'0'0,"0"2"-9084"0"0,-1 6-114 0 0,-1 1 0 0 0,0-1 0 0 0,0 0 0 0 0,-1 1 0 0 0,0-1 0 0 0,-1 0 0 0 0,-5 9 0 0 0,-1 5 27 0 0,-8 16 250 0 0,-44 69-1 0 0,-35 28-78 0 0,73-103-350 0 0,7-8-97 0 0,1 0 1 0 0,1 1 0 0 0,-21 48-1 0 0,36-71-371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49 11975 0 0,'12'-40'1275'0'0,"-7"32"60"0"0,-4 15 2338 0 0,-3 9-604 0 0,1-6-4349 0 0,-9 24 1513 0 0,-2 0 0 0 0,-2-1-1 0 0,-21 41 1 0 0,13-29 132 0 0,-20 43 118 0 0,-5-2-1 0 0,-99 139 1 0 0,105-173-399 0 0,-56 80 383 0 0,85-114-395 0 0,0 0 1 0 0,-26 27-1 0 0,25-35-73 0 0,9-9-7 0 0,2-1-6 0 0,0 0-35 0 0,1 0-1 0 0,0 1 0 0 0,0-1 1 0 0,0 0-1 0 0,0 0 0 0 0,-1 0 0 0 0,1 0 1 0 0,0 0-1 0 0,0-1 0 0 0,0 1 0 0 0,-1 0 1 0 0,1-1-1 0 0,0 1 0 0 0,0 0 0 0 0,0-1 1 0 0,-2 0-1 0 0,-14-11-1813 0 0,15 11 1690 0 0,0-1-257 0 0,-1-1 0 0 0,0 0 0 0 0,1 0 0 0 0,-1 0 0 0 0,1 0 0 0 0,0 0 0 0 0,0 0-1 0 0,0 0 1 0 0,1-1 0 0 0,-2-4 0 0 0,-10-36-3163 0 0,12 40 3325 0 0,-5-23-1684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35 6911 0 0,'-2'-2'528'0'0,"-5"-6"-341"0"0,-3 2 168 0 0,8 5 152 0 0,0 0 0 0 0,0 0 1 0 0,0 1-1 0 0,0-1 0 0 0,0 1 1 0 0,-1-1-1 0 0,1 1 0 0 0,0 0 1 0 0,0 0-1 0 0,0 0 0 0 0,-1 0 1 0 0,1 0-1 0 0,0 1 0 0 0,0-1 1 0 0,0 0-1 0 0,0 1 0 0 0,-1 0 1 0 0,1 0-1 0 0,0-1 0 0 0,0 1 1 0 0,0 0-1 0 0,1 1 0 0 0,-5 2 2216 0 0,8-1-1843 0 0,-2-2-838 0 0,1-1-1 0 0,-1 1 1 0 0,0 0 0 0 0,0-1-1 0 0,1 1 1 0 0,-1-1 0 0 0,0 1-1 0 0,1-1 1 0 0,-1 0 0 0 0,0 1-1 0 0,1-1 1 0 0,-1 1 0 0 0,1-1-1 0 0,-1 0 1 0 0,1 1-1 0 0,-1-1 1 0 0,1 1 0 0 0,13 5 276 0 0,0-1 0 0 0,1 0 0 0 0,-1-1 1 0 0,1 0-1 0 0,0-1 0 0 0,29 2 0 0 0,96-5 559 0 0,-88-2-637 0 0,10-2-166 0 0,86-18 1 0 0,-139 21-75 0 0,13-4-665 0 0,23-8-1 0 0,-16 4-284 0 0,-11 0-3683 0 0,-11 5 10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172 155 5983 0 0,'0'0'464'0'0,"1"-2"-305"0"0,10-8-230 0 0,1 1 5038 0 0,-11 9-4290 0 0,0-1 0 0 0,1 1 0 0 0,-1-1 1 0 0,0 1-1 0 0,1 0 0 0 0,-1 0 0 0 0,1-1 1 0 0,-1 1-1 0 0,0 0 0 0 0,3 0 0 0 0,-4 0-705 0 0,1 1 73 0 0,0-1-1 0 0,-1 1 1 0 0,1-1 0 0 0,-1 0-1 0 0,1 1 1 0 0,-1-1 0 0 0,1 1-1 0 0,-1-1 1 0 0,1 1-1 0 0,-1-1 1 0 0,0 1 0 0 0,1-1-1 0 0,-1 1 1 0 0,0 0 0 0 0,1-1-1 0 0,-1 1 1 0 0,0 0-1 0 0,0-1 1 0 0,0 1 0 0 0,1 0-1 0 0,-1-1 1 0 0,0 2-1 0 0,2 13 392 0 0,-2-10-250 0 0,0 0 0 0 0,-1 0 0 0 0,1 0 0 0 0,-1 1 0 0 0,0-1 0 0 0,-1 0 0 0 0,1 0 0 0 0,-1 0 0 0 0,0-1 0 0 0,-1 1 0 0 0,1 0 0 0 0,-4 4 1 0 0,-5 7 689 0 0,-26 28 0 0 0,9-10-268 0 0,-51 60-106 0 0,40-49-513 0 0,32-37-4 0 0,6-6-61 0 0,19 0-5542 0 0,2-4-1801 0 0</inkml:trace>
  <inkml:trace contextRef="#ctx0" brushRef="#br0" timeOffset="1">395 42 19295 0 0,'0'0'856'0'0,"0"-12"168"0"0,3 2-816 0 0,7 2 112 0 0,0 3 16 0 0,0 0 352 0 0,3 3-1056 0 0,2 7-9256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32 19007 0 0,'0'0'2044'0'0,"0"3"-1905"0"0,1 1-126 0 0,-2 0 0 0 0,1 0 1 0 0,0 0-1 0 0,-1 0 0 0 0,0 0 0 0 0,0-1 1 0 0,0 1-1 0 0,0 0 0 0 0,0 0 1 0 0,-1-1-1 0 0,0 1 0 0 0,0 0 0 0 0,0-1 1 0 0,0 0-1 0 0,0 0 0 0 0,-1 1 0 0 0,1-1 1 0 0,-1-1-1 0 0,-5 6 0 0 0,-218 151 700 0 0,224-157-514 0 0,1-1 17 0 0,0 0-123 0 0,0 1 1 0 0,0-1-1 0 0,0 0 0 0 0,1 0 1 0 0,-1 1-1 0 0,1-1 0 0 0,-1 0 1 0 0,1 1-1 0 0,-1-1 0 0 0,1 0 1 0 0,0 1-1 0 0,0 2 0 0 0,0-2 89 0 0,2 0-50 0 0,2 2-99 0 0,1 0 1 0 0,0-1 0 0 0,0 1-1 0 0,0-1 1 0 0,0 0-1 0 0,1-1 1 0 0,-1 1 0 0 0,1-1-1 0 0,0 0 1 0 0,0 0-1 0 0,11 1 1 0 0,-7-1-13 0 0,1-1-1 0 0,0-1 1 0 0,0 0 0 0 0,0 0-1 0 0,0-1 1 0 0,11-2 0 0 0,-5-1 59 0 0,-13 1-67 0 0,-2 0 0 0 0,2 0 6 0 0,0 0 0 0 0,0 0 0 0 0,0-1 0 0 0,-1 0-1 0 0,0 0 1 0 0,0 0 0 0 0,0 0 0 0 0,5-8 0 0 0,-1-2 45 0 0,7-23 0 0 0,-9 24-33 0 0,0 0 0 0 0,11-20 0 0 0,-15 32-30 0 0,9-14 35 0 0,11-26 0 0 0,-19 36-37 0 0,0 1 0 0 0,0-1 0 0 0,-1 0 0 0 0,0 1 0 0 0,0-1 1 0 0,0 0-1 0 0,0 0 0 0 0,-1 0 0 0 0,0 0 0 0 0,-1-7 0 0 0,-2-22-786 0 0,3 32 360 0 0,-21-9-1980 0 0,12 9 316 0 0,-1 1 1 0 0,1 0 0 0 0,-1 0-1 0 0,-15 1 1 0 0,17 0-42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31 309 18863 0 0,'0'0'2462'0'0,"-1"2"-2017"0"0,-2 6 16 0 0,2-6 210 0 0,-1-3-617 0 0,1 1-22 0 0,0-1-1 0 0,0 1 0 0 0,-1-1 1 0 0,1 1-1 0 0,0-1 0 0 0,0 1 0 0 0,0-1 1 0 0,0 0-1 0 0,0 0 0 0 0,0 1 0 0 0,0-1 1 0 0,0 0-1 0 0,0 0 0 0 0,1 0 0 0 0,-1 0 1 0 0,0 0-1 0 0,1 0 0 0 0,-1 0 0 0 0,0-1 1 0 0,0-1-1 0 0,0 1 34 0 0,1-1 0 0 0,-1 0 1 0 0,1 0-1 0 0,-1 0 0 0 0,1 0 1 0 0,0 0-1 0 0,0 0 0 0 0,1-5 0 0 0,0-1 61 0 0,1 1 0 0 0,0-1 0 0 0,1 1 0 0 0,0 0-1 0 0,6-13 1 0 0,-4 12-117 0 0,1 1-1 0 0,0-1 0 0 0,0 1 1 0 0,1 0-1 0 0,0 0 1 0 0,0 1-1 0 0,1 0 0 0 0,0 0 1 0 0,0 0-1 0 0,1 1 1 0 0,12-6-1 0 0,-1 2 5 0 0,0 1-1 0 0,1 0 1 0 0,0 2 0 0 0,28-6-1 0 0,-3-2-32 0 0,-31 9 3 0 0,-1 2-1 0 0,20-4 0 0 0,-25 6-3 0 0,1-1-1 0 0,14-5 1 0 0,-15 5 8 0 0,1 0 0 0 0,-1 0 0 0 0,0 1 1 0 0,1 0-1 0 0,-1 0 0 0 0,1 1 0 0 0,10 1 0 0 0,-8 2 13 0 0,-3 4 11 0 0,-9-6-8 0 0,1 1 0 0 0,-1-1 0 0 0,1 1 1 0 0,0-1-1 0 0,-1 1 0 0 0,1-1 0 0 0,-1 1 0 0 0,0 0 1 0 0,1-1-1 0 0,-1 1 0 0 0,0 0 0 0 0,1-1 0 0 0,-1 1 1 0 0,0 0-1 0 0,1 1 0 0 0,0 1-1 0 0,5 14-1 0 0,-6-12 2 0 0,-1-2 4 0 0,2 5 12 0 0,-1-5-16 0 0,0-1 0 0 0,0 1 0 0 0,0-1 0 0 0,0 1-1 0 0,0-1 1 0 0,-1 1 0 0 0,1-1 0 0 0,-1 1 0 0 0,1-1 0 0 0,-1 1-1 0 0,-1 2 1 0 0,-3 8 7 0 0,-1 1-1 0 0,0-1 1 0 0,-1 0-1 0 0,0 0 1 0 0,-9 11-1 0 0,-49 57 75 0 0,62-77-81 0 0,-2 2 36 0 0,0-1 0 0 0,1 1 0 0 0,0 0 0 0 0,0 0 0 0 0,0 0 0 0 0,1 1 0 0 0,0-1 0 0 0,0 1 0 0 0,1 0-1 0 0,0 0 1 0 0,0 0 0 0 0,0 0 0 0 0,1 0 0 0 0,-1 9 0 0 0,3-14-20 0 0,-1 1 1 0 0,1-1-1 0 0,-1 1 0 0 0,1-1 0 0 0,0 0 1 0 0,-1 1-1 0 0,1-1 0 0 0,0 0 0 0 0,1 0 0 0 0,-1 0 1 0 0,0 0-1 0 0,1 0 0 0 0,-1 0 0 0 0,1 0 1 0 0,-1 0-1 0 0,1 0 0 0 0,0-1 0 0 0,0 1 1 0 0,0-1-1 0 0,4 3 0 0 0,0 0 28 0 0,0-1 1 0 0,1 1-1 0 0,0-1 0 0 0,0-1 1 0 0,10 3-1 0 0,0-1 32 0 0,-13-5-86 0 0,0 0-1 0 0,-1 1-233 0 0,0 0-1 0 0,0 0 0 0 0,1-1 1 0 0,-1 1-1 0 0,0-1 1 0 0,0 0-1 0 0,0 0 0 0 0,0 0 1 0 0,0 0-1 0 0,0-1 1 0 0,-1 1-1 0 0,1-1 1 0 0,0 0-1 0 0,-1 0 0 0 0,1 0 1 0 0,-1 0-1 0 0,3-3 1 0 0,4-2-588 0 0,10-6-994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9671 0 0,'0'0'440'0'0,"1"-2"-5"0"0,-1-2-4 0 0,7-16 16131 0 0,2 28-16499 0 0,-9-7-124 0 0,1-1 0 0 0,0 1 0 0 0,-1 0 0 0 0,1 0 0 0 0,-1 0 0 0 0,1-1 0 0 0,-1 1 0 0 0,1 0 0 0 0,-1 0 1 0 0,1 0-1 0 0,-1 0 0 0 0,0 0 0 0 0,0 0 0 0 0,1 0 0 0 0,-1 0 0 0 0,0 0 0 0 0,0 0 0 0 0,0 0 0 0 0,0 0 0 0 0,0 0 0 0 0,0 0 1 0 0,0 0-1 0 0,-1 0 0 0 0,1 0 0 0 0,0 0 0 0 0,-1 0 0 0 0,1 0 0 0 0,-1 1 0 0 0,-5 10-1591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2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1839 0 0,'0'0'942'0'0,"-1"2"-88"0"0,12 31 16852 0 0,-10-33-17160 0 0,1-1-481 0 0,6-5-39 0 0,1 1 0 0 0,-1 0 0 0 0,1 1 0 0 0,11-5 0 0 0,-6 4-10 0 0,1-1-7 0 0,1 2 1 0 0,-1-1 0 0 0,1 2-1 0 0,-1 0 1 0 0,21-1-1 0 0,79 3-16 0 0,-30 2 10 0 0,-54-2-8 0 0,62 1 29 0 0,-82 1-6 0 0,0 0-1 0 0,0 1 1 0 0,-1 0-1 0 0,1 1 1 0 0,0 0-1 0 0,13 6 0 0 0,-23-8-12 0 0,1 0 0 0 0,-1-1 0 0 0,0 1-1 0 0,1 0 1 0 0,-1 0 0 0 0,0 0-1 0 0,0 0 1 0 0,0 0 0 0 0,0 0 0 0 0,0 0-1 0 0,0 0 1 0 0,0 1 0 0 0,0-1-1 0 0,-1 0 1 0 0,1 0 0 0 0,1 3-1 0 0,0 11 60 0 0,-2-9-49 0 0,-1 0 0 0 0,0-1 0 0 0,0 1-1 0 0,0-1 1 0 0,-1 0 0 0 0,1 1-1 0 0,-1-1 1 0 0,-1 0 0 0 0,1 0-1 0 0,-4 5 1 0 0,-7 9 146 0 0,-17 21 0 0 0,18-25-51 0 0,1-1-53 0 0,-1 1 0 0 0,0-2-1 0 0,-20 17 1 0 0,28-26-48 0 0,-1 0-1 0 0,0-1 0 0 0,0 0 0 0 0,0 0 0 0 0,0-1 1 0 0,-1 1-1 0 0,1-1 0 0 0,0 0 0 0 0,-1-1 0 0 0,0 1 1 0 0,1-1-1 0 0,-1 0 0 0 0,0-1 0 0 0,-11 1 0 0 0,2-2-5 0 0,1-1-1 0 0,-1 0 0 0 0,1-1 0 0 0,0-1 0 0 0,-15-6 0 0 0,-66-32-2 0 0,15 5-307 0 0,76 36 269 0 0,0-1 1 0 0,-1 1-1 0 0,1-1 0 0 0,-1 1 1 0 0,0 0-1 0 0,1 1 0 0 0,-1-1 1 0 0,-6 1-1 0 0,9 0 24 0 0,0 1-1 0 0,1-1 1 0 0,-1 0-1 0 0,0 1 1 0 0,0-1-1 0 0,0 1 1 0 0,1 0 0 0 0,-1-1-1 0 0,0 1 1 0 0,1 0-1 0 0,-1 0 1 0 0,0 0-1 0 0,1 0 1 0 0,-1 1 0 0 0,1-1-1 0 0,0 0 1 0 0,-1 1-1 0 0,1-1 1 0 0,0 0-1 0 0,0 1 1 0 0,0 0 0 0 0,-2 2-1 0 0,1 0 6 0 0,1 0-1 0 0,-1 0 1 0 0,1 0-1 0 0,-1 0 1 0 0,1 0-1 0 0,0 0 1 0 0,0 8-1 0 0,1-5 30 0 0,0-1-1 0 0,1 1 1 0 0,0-1 0 0 0,0 1-1 0 0,1 0 1 0 0,2 6-1 0 0,-3-11-9 0 0,0 1 0 0 0,0-1-1 0 0,0 1 1 0 0,-1-1 0 0 0,1 1-1 0 0,-1-1 1 0 0,1 1 0 0 0,-1 0-1 0 0,0-1 1 0 0,0 1 0 0 0,0-1-1 0 0,0 1 1 0 0,-1 0-1 0 0,1-1 1 0 0,-1 1 0 0 0,-1 4-1 0 0,1-5-10 0 0,-8 21 161 0 0,7-18-95 0 0,0 0 0 0 0,0 0 0 0 0,0 1 1 0 0,0-1-1 0 0,1 1 0 0 0,0-1 1 0 0,0 1-1 0 0,0 0 0 0 0,1-1 0 0 0,0 1 1 0 0,1 6-1 0 0,0-5-26 0 0,0-1-1 0 0,1 1 1 0 0,0-1 0 0 0,0 0 0 0 0,0 1-1 0 0,1-1 1 0 0,0 0 0 0 0,5 7 0 0 0,4 3 197 0 0,18 21 1 0 0,-15-19 6 0 0,-14-17-139 0 0,-1 1-147 0 0,-2 2 29 0 0,0-1-1 0 0,0 1 0 0 0,0 0 1 0 0,1 0-1 0 0,0 0 0 0 0,0 0 1 0 0,0 0-1 0 0,0 0 0 0 0,0 7 1 0 0,1-9-128 0 0,0-1 0 0 0,1 1-1 0 0,-1-1 1 0 0,0 1 0 0 0,1-1 0 0 0,-1 1 0 0 0,1-1 0 0 0,0 0 0 0 0,1 3 0 0 0,12 11-6001 0 0,0-7-1168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1160 50 12407 0 0,'2'0'132'0'0,"25"-11"593"0"0,0 3 0 0 0,41-9 0 0 0,-16 4 6632 0 0,-53 14-7331 0 0,1-1-1 0 0,-1 1 1 0 0,1 0-1 0 0,-1 0 1 0 0,0 0-1 0 0,0 0 1 0 0,0-1-1 0 0,1 1 1 0 0,-1 0-1 0 0,0-1 1 0 0,-2 2-1 0 0,2-1 5 0 0,-16 9 34 0 0,0 0 1 0 0,-1-1-1 0 0,0-1 0 0 0,0-1 1 0 0,-30 8-1 0 0,30-9-14 0 0,-131 29 44 0 0,28-9-40 0 0,-228 64-958 0 0,346-90 784 0 0,6-1-568 0 0,6-4 628 0 0,0 0-1 0 0,0 0 0 0 0,-1-1 1 0 0,1 0-1 0 0,-1-1 0 0 0,-1 1 1 0 0,11-13-1 0 0,-14 14 5 0 0,0-1 0 0 0,0 1 0 0 0,-1-1 0 0 0,0 1 1 0 0,0-1-1 0 0,0 0 0 0 0,-1 0 0 0 0,0 0 0 0 0,0 0 0 0 0,0 0 0 0 0,-1-1 0 0 0,0 1 0 0 0,0 0 0 0 0,-1-8 0 0 0,-3 0-716 0 0,-5 40 816 0 0,1 0-1 0 0,1 0 0 0 0,-4 38 1 0 0,-6 29 190 0 0,12-72-202 0 0,-2-1-1 0 0,0 0 0 0 0,-1 0 1 0 0,-1 0-1 0 0,-1-1 1 0 0,-14 22-1 0 0,5-14 38 0 0,-2-1 0 0 0,-1 0-1 0 0,-28 25 1 0 0,-79 60-12 0 0,45-50-57 0 0,53-39 17 0 0,0-3 0 0 0,-1 0 0 0 0,-35 15 1 0 0,60-32-23 0 0,-53 26 16 0 0,58-28-9 0 0,1 0 0 0 0,-1 0 0 0 0,1 0 0 0 0,-1 1 0 0 0,1-1 0 0 0,-1 0 0 0 0,1 0 0 0 0,-1 1 0 0 0,1-1 0 0 0,0 1 0 0 0,-1-1 0 0 0,1 0 0 0 0,-1 1 0 0 0,1-1 0 0 0,0 1 0 0 0,-1-1 0 0 0,1 1 0 0 0,0-1 0 0 0,0 1 0 0 0,-1 0 1 0 0,2 0-1 0 0,0 0 1 0 0,0 0-1 0 0,-1-1 1 0 0,1 1-1 0 0,0 0 1 0 0,0 0-1 0 0,0-1 1 0 0,0 1-1 0 0,0 0 1 0 0,0-1-1 0 0,0 1 1 0 0,1-1-1 0 0,-1 1 1 0 0,0-1-1 0 0,0 0 1 0 0,0 0-1 0 0,0 1 1 0 0,3-1-1 0 0,26 3 49 0 0,-15-2 22 0 0,0-2 0 0 0,-1 0 0 0 0,1-1 0 0 0,0 0 0 0 0,27-8 0 0 0,-40 9 105 0 0,6-1 222 0 0,0 0 0 0 0,0 1-1 0 0,0 0 1 0 0,1 1 0 0 0,8 0 0 0 0,-2-2-236 0 0,1 1-1 0 0,-1-2 1 0 0,0 0 0 0 0,0-1 0 0 0,20-7-1 0 0,7-2 5 0 0,32-9-64 0 0,92-41 0 0 0,-164 62-173 0 0,-4 2-684 0 0,-49 19-2912 0 0,30-12-1565 0 0,2-1-1258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9215 0 0,'0'0'12888'0'0,"3"0"-12504"0"0,12 0 150 0 0,26-6 0 0 0,10-1-98 0 0,32 0-103 0 0,39-1-1686 0 0,-120 8 280 0 0,12 2-2891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0,'0'0'5755'0'0,"2"0"-4128"0"0,1 0-1452 0 0,-1 0 1 0 0,1 0 0 0 0,0 0 0 0 0,-1 0-1 0 0,1 0 1 0 0,-1 1 0 0 0,0-1 0 0 0,1 1 0 0 0,-1 0-1 0 0,1-1 1 0 0,-1 1 0 0 0,0 0 0 0 0,1 1-1 0 0,-1-1 1 0 0,0 0 0 0 0,0 1 0 0 0,0-1 0 0 0,0 1-1 0 0,0-1 1 0 0,0 1 0 0 0,2 4 0 0 0,3 3 166 0 0,0 1 1 0 0,-1 0 0 0 0,8 18-1 0 0,6 7 527 0 0,-13-23-654 0 0,2 3 114 0 0,1 0 0 0 0,1 0 0 0 0,0-1 0 0 0,1 0 0 0 0,26 22 0 0 0,-19-21 10 0 0,1-1-1 0 0,39 20 0 0 0,-46-27-346 0 0,1-2-1 0 0,0 0 1 0 0,0 0-1 0 0,1-1 1 0 0,23 3-1 0 0,-36-7-301 0 0,0 0-1 0 0,0 0 0 0 0,-1-1 1 0 0,1 1-1 0 0,0-1 0 0 0,0 1 1 0 0,-1-1-1 0 0,1 0 0 0 0,-1 0 1 0 0,1 1-1 0 0,-1-1 0 0 0,1 0 1 0 0,-1 0-1 0 0,1-1 0 0 0,1-1 1 0 0,-2 2 154 0 0,9-11-7031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2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95 360 1839 0 0,'-1'1'134'0'0,"-20"15"966"0"0,-4 16 6616 0 0,15-18 904 0 0,8-16-8500 0 0,0 1 1 0 0,0 0-1 0 0,1-1 1 0 0,-1 0-1 0 0,0 1 1 0 0,1-1 0 0 0,0 0-1 0 0,-2-2 1 0 0,1 1-71 0 0,1-1 0 0 0,-1 0 0 0 0,1 0-1 0 0,0 1 1 0 0,0-1 0 0 0,0 0 0 0 0,1 0 0 0 0,-1 0 0 0 0,1 0 0 0 0,0 0 0 0 0,0 0 0 0 0,0 0-1 0 0,1 0 1 0 0,0 0 0 0 0,-1 0 0 0 0,1 1 0 0 0,1-1 0 0 0,-1 0 0 0 0,2-4 0 0 0,3-4 7 0 0,0 1 0 0 0,1 0 0 0 0,0 0 1 0 0,13-15-1 0 0,1 0-46 0 0,2 2 0 0 0,0 1 0 0 0,2 0 0 0 0,0 2 0 0 0,48-31 1 0 0,-52 40-7 0 0,0 1 1 0 0,1 1-1 0 0,0 0 1 0 0,0 2 0 0 0,1 0-1 0 0,0 2 1 0 0,0 0 0 0 0,40-3-1 0 0,50 5 299 0 0,-100 4-260 0 0,-1 1-1 0 0,1 1 0 0 0,0 0 1 0 0,-1 1-1 0 0,0 0 1 0 0,23 9-1 0 0,-14 2-32 0 0,-11-3 16 0 0,-10-5-5 0 0,-1-4-18 0 0,1 4-4 0 0,0 0 0 0 0,0 1 0 0 0,-1-1 0 0 0,0 0 0 0 0,0 1 0 0 0,-1-1 0 0 0,0 0 0 0 0,0 0 0 0 0,-6 11 0 0 0,-3 4 0 0 0,-19 26 0 0 0,18-29 0 0 0,-18 25 191 0 0,-3-2-1 0 0,-1-1 1 0 0,-77 69 0 0 0,85-88-136 0 0,0-2 1 0 0,-2-1-1 0 0,0-1 1 0 0,-1-1 0 0 0,-35 13-1 0 0,39-20-75 0 0,0-1 1 0 0,0-1-1 0 0,-1-1 0 0 0,0-1 0 0 0,0-2 0 0 0,-52 1 0 0 0,42-7-281 0 0,34 3 173 0 0,1-2 65 0 0,1 1 0 0 0,0 0 0 0 0,0 0 0 0 0,0 0 0 0 0,0-1 0 0 0,0 1 0 0 0,0 0 0 0 0,0 0 0 0 0,0 0 0 0 0,0 0 0 0 0,1-1 0 0 0,-1 1 0 0 0,0 0 0 0 0,1 0 0 0 0,-1 0 0 0 0,1 0 0 0 0,-1 0 0 0 0,1 0-1 0 0,0 0 1 0 0,-1 0 0 0 0,1 0 0 0 0,0 0 0 0 0,0 0 0 0 0,0 0 0 0 0,0 1 0 0 0,-1-1 0 0 0,3-1 0 0 0,5-5-925 0 0,1 1-1 0 0,10-6 0 0 0,-13 9-20 0 0,13-9-5443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32 4143 0 0,'1'-2'191'0'0,"0"2"144"0"0,-1-1 0 0 0,0 0-1 0 0,1 1 1 0 0,-1-1 0 0 0,1 0-1 0 0,-1 0 1 0 0,0 0 0 0 0,0 1 0 0 0,0-1-1 0 0,1 0 1 0 0,-1 0 0 0 0,0 0-1 0 0,0 0 1 0 0,0 1 0 0 0,0-1 0 0 0,0 0-1 0 0,0 0 1 0 0,-1 0 0 0 0,1 1-1 0 0,0-1 1 0 0,0 0 0 0 0,0 0 0 0 0,-1 0-1 0 0,1 1 1 0 0,0-1 0 0 0,-1 0-1 0 0,1 0 1 0 0,-1 0 0 0 0,-9-3 5442 0 0,3 3-4940 0 0,3 0-2485 0 0,-1 0 1736 0 0,-1 1 0 0 0,0 0 0 0 0,1 0 0 0 0,-1 1-1 0 0,0 0 1 0 0,0 0 0 0 0,1 0 0 0 0,-1 0 0 0 0,1 1 0 0 0,0 0-1 0 0,-8 3 1 0 0,1 1-85 0 0,1 0-1 0 0,-1 1 1 0 0,-18 15-1 0 0,11-6 4 0 0,1 1-1 0 0,0 1 0 0 0,-21 29 1 0 0,-39 66 264 0 0,49-67-122 0 0,-53 62 0 0 0,78-103-131 0 0,0 0 6 0 0,-1-1 0 0 0,0 1 0 0 0,0-1 0 0 0,0 1 0 0 0,-1-1-1 0 0,0-1 1 0 0,-10 6 0 0 0,-4 2 23 0 0,18-10-132 0 0,-4 6-397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10591 0 0,'0'0'3535'0'0,"2"2"-2212"0"0,0 2-1090 0 0,0 1 0 0 0,0-1 0 0 0,0 0 0 0 0,0 1 0 0 0,-1 0 0 0 0,0-1 1 0 0,0 1-1 0 0,0 0 0 0 0,0-1 0 0 0,-1 1 0 0 0,0 0 0 0 0,0 0 1 0 0,0 0-1 0 0,0-1 0 0 0,-1 1 0 0 0,0 0 0 0 0,0-1 0 0 0,0 1 0 0 0,-1 0 1 0 0,-1 4-1 0 0,-6 11 29 0 0,0-1 0 0 0,-1 0 0 0 0,-16 22 0 0 0,19-30-211 0 0,-80 104 49 0 0,56-77-90 0 0,17-23 47 0 0,0 0 1 0 0,-19 14-1 0 0,17-16 50 0 0,-22 26-1 0 0,28-32 51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9 269 6911 0 0,'8'-8'732'0'0,"5"-7"-512"0"0,-12 13 166 0 0,0 0-1 0 0,0 0 1 0 0,0 0 0 0 0,0 0-1 0 0,-1 0 1 0 0,1 0-1 0 0,0 0 1 0 0,-1 0-1 0 0,0 0 1 0 0,1 0-1 0 0,-1 0 1 0 0,0 0-1 0 0,0-1 1 0 0,0 1 0 0 0,-1 0-1 0 0,1-3 1 0 0,-11-33 2658 0 0,8 28-2715 0 0,3 9-289 0 0,0 0 0 0 0,0 0 0 0 0,0 0 0 0 0,1 1-1 0 0,-1-1 1 0 0,0 0 0 0 0,0 0 0 0 0,0 1 0 0 0,1-1 0 0 0,-1 0 0 0 0,0 0-1 0 0,1 1 1 0 0,-1-1 0 0 0,0 0 0 0 0,1 1 0 0 0,-1-1 0 0 0,1 0-1 0 0,-1 1 1 0 0,1-1 0 0 0,0 1 0 0 0,-1-1 0 0 0,2 0 0 0 0,15-11 182 0 0,-15 10-190 0 0,38-23-79 0 0,77-36 1 0 0,-98 52 139 0 0,1 2 0 0 0,0 1-1 0 0,0 0 1 0 0,0 1 0 0 0,1 1 0 0 0,32-1 0 0 0,-46 5 38 0 0,-1 0-1 0 0,0 0 1 0 0,0 1-1 0 0,0 0 1 0 0,0 0-1 0 0,0 1 1 0 0,0-1-1 0 0,0 1 1 0 0,0 1-1 0 0,-1-1 1 0 0,1 1-1 0 0,-1 0 1 0 0,1 0-1 0 0,-1 0 1 0 0,0 1 0 0 0,-1 0-1 0 0,1 0 1 0 0,-1 0-1 0 0,1 1 1 0 0,-1-1-1 0 0,0 1 1 0 0,-1 0-1 0 0,1 0 1 0 0,-1 1-1 0 0,4 8 1 0 0,-3-6-35 0 0,-1 0 1 0 0,0 1 0 0 0,-1-1 0 0 0,0 1-1 0 0,0-1 1 0 0,-1 1 0 0 0,0 0 0 0 0,0-1-1 0 0,-1 1 1 0 0,0 0 0 0 0,-1 0-1 0 0,1-1 1 0 0,-2 1 0 0 0,1 0 0 0 0,-2-1-1 0 0,1 1 1 0 0,-6 12 0 0 0,4-12-79 0 0,-1 0 0 0 0,0-1 0 0 0,0 0 0 0 0,-1 1 0 0 0,0-2 0 0 0,-1 1 0 0 0,0-1 0 0 0,0 0 0 0 0,0 0-1 0 0,-1-1 1 0 0,0 0 0 0 0,0-1 0 0 0,0 1 0 0 0,-1-2 0 0 0,0 1 0 0 0,0-1 0 0 0,0 0 0 0 0,0-1 0 0 0,-1 0 0 0 0,-18 3 0 0 0,-48 9-124 0 0,35-6-56 0 0,1-2 0 0 0,-67 3 0 0 0,104-10-59 0 0,-1 0 0 0 0,1 0-1 0 0,-1-1 1 0 0,1 1 0 0 0,-1-1-1 0 0,1 0 1 0 0,-1 0 0 0 0,1 0 0 0 0,0-1-1 0 0,-1 1 1 0 0,1-1 0 0 0,0 0-1 0 0,0 1 1 0 0,0-1 0 0 0,0-1 0 0 0,1 1-1 0 0,-1 0 1 0 0,0-1 0 0 0,1 1-1 0 0,0-1 1 0 0,-1 0 0 0 0,1 0 0 0 0,0 0-1 0 0,1 0 1 0 0,-1 0 0 0 0,0-1-1 0 0,1 1 1 0 0,-2-6 0 0 0,3 5-1359 0 0,4-7-47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25 11055 0 0,'2'-1'506'0'0,"20"-14"168"0"0,-13 7 6180 0 0,-8 9-6098 0 0,0 2-697 0 0,0-1 1 0 0,0 1-1 0 0,0 0 1 0 0,0-1-1 0 0,-1 1 1 0 0,1 0-1 0 0,-1-1 1 0 0,0 1-1 0 0,0 0 1 0 0,0-1-1 0 0,0 1 1 0 0,0 0-1 0 0,0 0 1 0 0,-1-1-1 0 0,1 1 1 0 0,-3 4 0 0 0,-1 6 71 0 0,-1-1 0 0 0,-9 16 0 0 0,2-4 58 0 0,-34 79 407 0 0,-98 158 0 0 0,28-68 176 0 0,69-113-571 0 0,24-43-158 0 0,11-18 4 0 0,0-1 1 0 0,2 2-1 0 0,-9 21 0 0 0,13-19-24 0 0,6-21 9 0 0,3-1-294 0 0,0 0 0 0 0,1 0 0 0 0,-1-1 0 0 0,0 1 0 0 0,0-1 1 0 0,0 0-1 0 0,0 0 0 0 0,0 0 0 0 0,-1-1 0 0 0,1 1 0 0 0,0 0 0 0 0,0-1 0 0 0,-1 0 0 0 0,1 0 0 0 0,-1 0 0 0 0,1 0 0 0 0,-1 0 0 0 0,0 0 0 0 0,3-4 1 0 0,9-10-1585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67 7831 0 0,'0'0'706'0'0,"2"-1"-578"0"0,29-5 2668 0 0,-28 5-2255 0 0,0 1 0 0 0,0-1 0 0 0,0 0 0 0 0,0 1 0 0 0,0-2 0 0 0,0 1 0 0 0,0 0 0 0 0,3-2 0 0 0,-4 1 471 0 0,-2 3-979 0 0,1-1 0 0 0,-1 0 0 0 0,0 0 0 0 0,1 0 0 0 0,-1 0 0 0 0,0 0 0 0 0,1 0 0 0 0,-1 0 0 0 0,0 0 0 0 0,0 0 0 0 0,1 0 0 0 0,-1 0 0 0 0,0-1 0 0 0,1 1 0 0 0,-1 0 0 0 0,0 0 0 0 0,1 0 0 0 0,-1 0 0 0 0,0 0 0 0 0,0 0 0 0 0,1-1 1 0 0,-1 1-1 0 0,0 0 0 0 0,0 0 0 0 0,1-1 0 0 0,-1 1 0 0 0,0 0 0 0 0,0 0 0 0 0,0-1 0 0 0,0 1 0 0 0,1 0 0 0 0,-1 0 0 0 0,0-1 0 0 0,0 1 0 0 0,0 0 0 0 0,0 0 0 0 0,0-1 0 0 0,0 1 0 0 0,0 0 0 0 0,0-1 0 0 0,0 1 0 0 0,0 0 0 0 0,0-1 0 0 0,0 1 0 0 0,0 0 0 0 0,0-1 0 0 0,0 1 0 0 0,0 0 0 0 0,0-1 0 0 0,0 1 0 0 0,0 0 0 0 0,0 0 0 0 0,0-1 0 0 0,-1 1 0 0 0,1-1 0 0 0,-1 0 16 0 0,1 0 0 0 0,-1-1 0 0 0,0 1-1 0 0,0 0 1 0 0,0 0 0 0 0,0 0-1 0 0,0 0 1 0 0,0 0 0 0 0,0 0-1 0 0,-1-1 1 0 0,-6-2-26 0 0,0 0-1 0 0,1 1 0 0 0,-1 0 1 0 0,-1 1-1 0 0,1 0 1 0 0,0 0-1 0 0,-1 1 0 0 0,1 0 1 0 0,0 0-1 0 0,-1 1 1 0 0,1 0-1 0 0,-1 0 1 0 0,1 1-1 0 0,-1 0 0 0 0,1 1 1 0 0,-11 3-1 0 0,1 1 33 0 0,0 0 1 0 0,0 2-1 0 0,1 0 0 0 0,0 1 1 0 0,0 1-1 0 0,-17 13 0 0 0,24-16 38 0 0,1 1 1 0 0,0 0-1 0 0,1 0 0 0 0,-1 1 1 0 0,-6 10-1 0 0,11-14-41 0 0,0 1 0 0 0,1 0 0 0 0,0 0 0 0 0,0 0 0 0 0,0 0 0 0 0,0 0 0 0 0,1 1 0 0 0,0-1 0 0 0,-1 13 0 0 0,2-17-26 0 0,1 0 0 0 0,1-1 0 0 0,-1 1-1 0 0,0 0 1 0 0,0-1 0 0 0,1 1 0 0 0,-1 0-1 0 0,1-1 1 0 0,-1 1 0 0 0,1 0 0 0 0,0-1 0 0 0,-1 1-1 0 0,1-1 1 0 0,0 1 0 0 0,0-1 0 0 0,0 0 0 0 0,0 1-1 0 0,1-1 1 0 0,-1 0 0 0 0,0 0 0 0 0,0 0-1 0 0,1 0 1 0 0,-1 0 0 0 0,1 0 0 0 0,-1 0 0 0 0,1 0-1 0 0,2 1 1 0 0,-1-1 43 0 0,-1 0-14 0 0,0 0 1 0 0,1 0-1 0 0,-1 0 1 0 0,1-1 0 0 0,-1 1-1 0 0,0-1 1 0 0,1 1-1 0 0,-1-1 1 0 0,1 0-1 0 0,-1 0 1 0 0,4-1-1 0 0,2 1 80 0 0,6-1-38 0 0,1 0 1 0 0,-1-1-1 0 0,0-1 0 0 0,-1 0 0 0 0,1-1 0 0 0,-1 0 1 0 0,1-1-1 0 0,23-13 0 0 0,-3-2-306 0 0,0-1 0 0 0,29-25 0 0 0,-46 31-47 0 0,-16 13 139 0 0,-2 4-127 0 0,-27 22 199 0 0,21-19 37 0 0,1 0 0 0 0,0 0-1 0 0,0 1 1 0 0,0 0 0 0 0,1 0 0 0 0,0 0 0 0 0,0 1 0 0 0,0-1 0 0 0,1 1 0 0 0,0 0-1 0 0,0 1 1 0 0,-5 14 0 0 0,6-9 8 0 0,0 5 20 0 0,4-15-32 0 0,0-1-93 0 0,0 0-411 0 0,3 2-365 0 0,-1 1-625 0 0,11 6-9742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2759 0 0,'0'0'14734'0'0,"0"3"-13661"0"0,0 8-436 0 0,-1-1 0 0 0,0 1 0 0 0,-1 0 0 0 0,0 0 0 0 0,-5 11 0 0 0,3-10-464 0 0,-1 0-1 0 0,0 0 0 0 0,-1-1 1 0 0,0 0-1 0 0,-1 0 0 0 0,0-1 1 0 0,-11 14-1 0 0,-30 25-80 0 0,17-18-63 0 0,30-30-137 0 0,19-16-4553 0 0,0 0 3061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44 172 3679 0 0,'0'0'284'0'0,"-1"3"-186"0"0,-7 14 444 0 0,-8 15 4764 0 0,-3 9 4636 0 0,20-43-9136 0 0,2-4-485 0 0,-1 0 0 0 0,1 0 0 0 0,1 0 0 0 0,-1 0 0 0 0,1 0 0 0 0,0 1 0 0 0,7-8 0 0 0,39-34 284 0 0,-25 25-431 0 0,-6 4-146 0 0,0 1-1 0 0,1 1 0 0 0,1 1 0 0 0,0 1 0 0 0,43-22 0 0 0,-50 30-41 0 0,-8 3-1 0 0,-1 0 0 0 0,1 1 0 0 0,0 0 0 0 0,0 0 1 0 0,0 1-1 0 0,0-1 0 0 0,1 1 0 0 0,10 0 0 0 0,-5 1 3 0 0,0 2 12 0 0,-12-2 0 0 0,1 1 0 0 0,-1-1 0 0 0,1 1 0 0 0,0-1 0 0 0,-1 1 0 0 0,1 0 0 0 0,-1-1 0 0 0,1 1 0 0 0,-1 0 0 0 0,0-1 0 0 0,1 1 0 0 0,-1 0 0 0 0,1 1 0 0 0,1 7 12 0 0,0-1-1 0 0,-1 1 0 0 0,0-1 1 0 0,0 1-1 0 0,-1 0 1 0 0,0-1-1 0 0,-1 1 1 0 0,-3 17-1 0 0,3-17 3 0 0,-1 1-1 0 0,1 0 1 0 0,1-1-1 0 0,0 1 0 0 0,0 0 1 0 0,1-1-1 0 0,2 13 1 0 0,3-5 23 0 0,-3-8 18 0 0,0 0 0 0 0,3 16 0 0 0,-4-4 55 0 0,2-6-288 0 0,2-6-1405 0 0,-3-7 1205 0 0,4 7-822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0,'0'0'12517'0'0,"1"2"-12403"0"0,-1 0-271 0 0,2 4 403 0 0,3-1-3541 0 0,5 3-5138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4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124 238 2759 0 0,'8'-6'1819'0'0,"28"-23"7898"0"0,-37 37-9481 0 0,0 0 0 0 0,-1 0 1 0 0,0 0-1 0 0,0-1 0 0 0,-7 15 0 0 0,6-16-83 0 0,-93 218 1805 0 0,77-181-1884 0 0,9-22-12 0 0,-8 26 0 0 0,14-29 14 0 0,4-16 182 0 0,7-21-170 0 0,6-15-60 0 0,49-118-10 0 0,-48 123-118 0 0,2 0 0 0 0,0 2 0 0 0,24-30 0 0 0,-11 20-108 0 0,65-61 0 0 0,-73 79 134 0 0,2 1 0 0 0,0 0 0 0 0,1 2 0 0 0,34-17 0 0 0,-36 23 122 0 0,1 1 0 0 0,35-8 0 0 0,-55 16-22 0 0,0 0-1 0 0,1 1 0 0 0,-1 0 0 0 0,0-1 1 0 0,1 1-1 0 0,-1 0 0 0 0,1 1 1 0 0,-1-1-1 0 0,0 1 0 0 0,1-1 0 0 0,-1 1 1 0 0,4 1-1 0 0,-5-1-17 0 0,0 0 1 0 0,0 0-1 0 0,0 0 0 0 0,0 0 1 0 0,-1 0-1 0 0,1 0 0 0 0,0 1 1 0 0,-1-1-1 0 0,1 1 0 0 0,-1-1 1 0 0,1 1-1 0 0,-1-1 0 0 0,0 1 1 0 0,1 0-1 0 0,-1-1 1 0 0,0 1-1 0 0,0 0 0 0 0,0 0 1 0 0,-1 0-1 0 0,2 2 0 0 0,-2-2-8 0 0,1 0 0 0 0,0 0 0 0 0,-1 0 0 0 0,0 0 0 0 0,1 0 0 0 0,-1 0 0 0 0,0 0 0 0 0,0 0 0 0 0,0 0 0 0 0,-1 0 0 0 0,1 0 0 0 0,0 0 0 0 0,-1 0 0 0 0,1 0 0 0 0,-2 2 0 0 0,0 4 0 0 0,-4 13 0 0 0,0 0 0 0 0,-2-1 0 0 0,-18 37 0 0 0,10-25 0 0 0,-105 272 574 0 0,103-227-481 0 0,18-77-92 0 0,0 1 1 0 0,0 0-1 0 0,0 0 0 0 0,-1 0 1 0 0,1-1-1 0 0,0 1 0 0 0,0 0 0 0 0,0 0 1 0 0,0-1-1 0 0,1 1 0 0 0,-1 0 1 0 0,0 0-1 0 0,0 0 0 0 0,0-1 1 0 0,1 1-1 0 0,-1 0 0 0 0,0-1 1 0 0,1 1-1 0 0,-1 0 0 0 0,0-1 1 0 0,1 1-1 0 0,-1 0 0 0 0,1-1 1 0 0,-1 1-1 0 0,1-1 0 0 0,0 1 1 0 0,-1-1-1 0 0,1 1 0 0 0,-1-1 1 0 0,1 1-1 0 0,0-1 0 0 0,0 1 1 0 0,0-1-1 0 0,2 2-19 0 0,0-1 0 0 0,-1 0 0 0 0,1 0 0 0 0,0-1 0 0 0,0 1 0 0 0,0 0 0 0 0,3-1 0 0 0,-2 0-161 0 0,0 0-1 0 0,0 0 1 0 0,0 0-1 0 0,0-1 0 0 0,5-1 1 0 0,8-3-944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11951 0 0,'0'0'1194'0'0,"1"-2"-1094"0"0,2 0-47 0 0,0 0 0 0 0,0 0 0 0 0,1 0 0 0 0,-1 0-1 0 0,0 0 1 0 0,1 1 0 0 0,-1-1 0 0 0,7-1 0 0 0,34-7 450 0 0,-31 8-392 0 0,148-26 771 0 0,-84 16-1230 0 0,-58 9 110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2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356 277 1375 0 0,'0'0'17879'0'0,"2"-1"-17534"0"0,1-2-242 0 0,0 1 0 0 0,0-1 0 0 0,-1 0 0 0 0,1 0 0 0 0,-1 0 0 0 0,1 0 0 0 0,-1 0 0 0 0,0 0 0 0 0,0-1 0 0 0,-1 1 0 0 0,1-1-1 0 0,-1 0 1 0 0,1 1 0 0 0,-1-1 0 0 0,0 0 0 0 0,0-7 0 0 0,2-7 25 0 0,-1 0 0 0 0,-1-22-1 0 0,-1 27-109 0 0,-2-41 57 0 0,2 48-108 0 0,-1 1 0 0 0,0-1 0 0 0,0 0 0 0 0,-1 1 0 0 0,1 0 0 0 0,-1-1 0 0 0,-3-5 0 0 0,4 10 8 0 0,0-1 1 0 0,0 1-1 0 0,0 0 1 0 0,0-1-1 0 0,0 1 1 0 0,0 0 0 0 0,0 0-1 0 0,-1 0 1 0 0,1 0-1 0 0,0 0 1 0 0,-1 0-1 0 0,1 0 1 0 0,-1 0 0 0 0,1 1-1 0 0,-1-1 1 0 0,1 1-1 0 0,-1-1 1 0 0,0 1-1 0 0,1-1 1 0 0,-1 1 0 0 0,1 0-1 0 0,-1 0 1 0 0,0 0-1 0 0,1 0 1 0 0,-1 0-1 0 0,0 0 1 0 0,1 0 0 0 0,-1 0-1 0 0,-3 2 1 0 0,-4 0-64 0 0,1 1 0 0 0,-1 1 1 0 0,1-1-1 0 0,-11 7 0 0 0,12-6 42 0 0,-17 9 62 0 0,1 1 0 0 0,0 2-1 0 0,1 0 1 0 0,1 1 0 0 0,-23 24-1 0 0,28-24 4 0 0,1 0-1 0 0,1 0 1 0 0,1 2-1 0 0,0 0 1 0 0,1 0 0 0 0,-15 36-1 0 0,25-50 2 0 0,0 0 0 0 0,1 0 0 0 0,0 0 0 0 0,0 1 0 0 0,0-1 0 0 0,0 1 0 0 0,1 5 0 0 0,0-9 188 0 0,18 10 160 0 0,-14-11-307 0 0,0 0-1 0 0,1-1 0 0 0,-1 0 1 0 0,0 0-1 0 0,1 0 1 0 0,-1 0-1 0 0,0-1 0 0 0,1 0 1 0 0,-1 0-1 0 0,0 0 1 0 0,6-2-1 0 0,7-4 143 0 0,22-13-1 0 0,-19 10-193 0 0,139-74 44 0 0,-148 77-54 0 0,0 1-2 0 0,-1 1 0 0 0,14-6 0 0 0,-22 11-51 0 0,-3 0 43 0 0,-3 1-45 0 0,-9 7 59 0 0,10-8-3 0 0,-16 16 0 0 0,16-12-8 0 0,0-1-1 0 0,0 1 0 0 0,0 0 1 0 0,0 0-1 0 0,0 0 1 0 0,1 1-1 0 0,-4 7 1 0 0,-9 34 12 0 0,11-31 22 0 0,3-9-8 0 0,3 7 14 0 0,-1-4 27 0 0,0-5 6 0 0,1 4 4 0 0,-1-6 118 0 0,0 0-146 0 0,0 0 1 0 0,1 0-1 0 0,-1 0 0 0 0,0-1 1 0 0,1 1-1 0 0,0-1 0 0 0,-1 1 1 0 0,1-1-1 0 0,0 0 0 0 0,0 1 1 0 0,0-1-1 0 0,0 0 0 0 0,4 1 1 0 0,17 5 695 0 0,44 4 1 0 0,-61-10-740 0 0,0 0 19 0 0,-3-1-5 0 0,-1 1 0 0 0,1 0 0 0 0,-1-1 0 0 0,1 1 0 0 0,-1 0-1 0 0,1 0 1 0 0,-1 1 0 0 0,4 1 0 0 0,-5-2-12 0 0,17 9-16 0 0,2-3-479 0 0,-18-7-26 0 0,6 0-7131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14655 0 0,'0'0'1328'0'0,"2"-1"-1090"0"0,5-2-35 0 0,0 0 1 0 0,1 0 0 0 0,0 1-1 0 0,-1 0 1 0 0,13-2 0 0 0,13-3 622 0 0,145-45 2199 0 0,-161 47-2712 0 0,0 0-1 0 0,27-2 1 0 0,-39 7-447 0 0,0-1 0 0 0,0 1 1 0 0,1 0-1 0 0,-1 1 0 0 0,0-1 1 0 0,0 1-1 0 0,1 0 0 0 0,-1 0 1 0 0,0 1-1 0 0,0-1 0 0 0,0 1 1 0 0,6 3-1 0 0,12 8-4970 0 0,-20-11 3537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 10591 0 0,'3'-3'6240'0'0,"-2"8"-6182"0"0,1 0 0 0 0,-1 0 0 0 0,0 1 0 0 0,-1-1-1 0 0,1 0 1 0 0,-1 0 0 0 0,0 0 0 0 0,0 0 0 0 0,-1 1 0 0 0,1-1-1 0 0,-1 0 1 0 0,-3 10 0 0 0,-4 7 180 0 0,-14 34 0 0 0,16-43-122 0 0,-91 176 681 0 0,0 2-642 0 0,94-187-158 0 0,2-2-10 0 0,1-1 1 0 0,-1 1-1 0 0,0-1 1 0 0,1 1 0 0 0,-1-1-1 0 0,1 1 1 0 0,-1 0 0 0 0,1-1-1 0 0,0 1 1 0 0,0 0 0 0 0,0 1-1 0 0,0-3-57 0 0,0 0 0 0 0,1 1 0 0 0,-1-1 0 0 0,0 0 0 0 0,1 0 0 0 0,-1 0-1 0 0,0 0 1 0 0,1 0 0 0 0,-1 0 0 0 0,0 0 0 0 0,1 0 0 0 0,-1 0 0 0 0,0 0 0 0 0,1 0 0 0 0,-1 0 0 0 0,0 0-1 0 0,1 0 1 0 0,-1 0 0 0 0,0 0 0 0 0,1 0 0 0 0,-1 0 0 0 0,0 0 0 0 0,1-1 0 0 0,0 1-110 0 0,11-3-950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21 7831 0 0,'0'0'2886'0'0,"-9"2"-722"0"0,-2 2-1937 0 0,1 1 0 0 0,-1 1 1 0 0,1-1-1 0 0,0 2 1 0 0,0-1-1 0 0,1 2 0 0 0,0-1 1 0 0,-13 14-1 0 0,18-17-203 0 0,-103 113 536 0 0,97-104-466 0 0,0 0 0 0 0,2 1 0 0 0,-1-1 0 0 0,2 2 0 0 0,0-1 0 0 0,1 1 0 0 0,-9 28 0 0 0,14-38-45 0 0,0 0 0 0 0,0 0-1 0 0,1 0 1 0 0,-1 1 0 0 0,1-1 0 0 0,0 0-1 0 0,1 0 1 0 0,-1 0 0 0 0,1 0 0 0 0,0 0-1 0 0,0 0 1 0 0,4 8 0 0 0,-4-9 4 0 0,1-1 0 0 0,0 1 0 0 0,0-1 0 0 0,1 0 0 0 0,-1 0 0 0 0,1 0 0 0 0,0 0 0 0 0,-1 0 0 0 0,1 0 0 0 0,0-1 0 0 0,1 1 0 0 0,-1-1 0 0 0,0 0 0 0 0,1 0 0 0 0,-1 0 0 0 0,7 2 0 0 0,-2-2 113 0 0,0 0 0 0 0,0 0 0 0 0,1 0 0 0 0,-1-1 0 0 0,0-1 0 0 0,0 1 0 0 0,1-1 0 0 0,-1-1-1 0 0,9 0 1 0 0,-1-2 90 0 0,0 0-1 0 0,0-1 1 0 0,23-9-1 0 0,-28 8-209 0 0,0 0 0 0 0,-1-1 0 0 0,0 0 1 0 0,0 0-1 0 0,0-1 0 0 0,-1-1 0 0 0,0 0 0 0 0,12-13 0 0 0,-9 7-54 0 0,-1 0 0 0 0,-1 0 1 0 0,0-1-1 0 0,15-32 0 0 0,-21 39-128 0 0,0-1 0 0 0,-1 1 0 0 0,-1-1 0 0 0,1 0 0 0 0,-1 0 0 0 0,-1 0 0 0 0,1 0 0 0 0,-2-1 0 0 0,1 1 0 0 0,-1 0 0 0 0,-1 0 0 0 0,1-1 0 0 0,-2 1 0 0 0,1 0 0 0 0,-1 0 0 0 0,-1 0 0 0 0,1 0 0 0 0,-1 1 0 0 0,-1-1 0 0 0,0 1 0 0 0,-7-13 0 0 0,7 15-45 0 0,0 0 0 0 0,-1 0-1 0 0,0 0 1 0 0,0 0 0 0 0,0 1-1 0 0,0 0 1 0 0,-1 0 0 0 0,0 0 0 0 0,0 1-1 0 0,-10-6 1 0 0,12 8 130 0 0,0 0 0 0 0,0 0 1 0 0,0 1-1 0 0,0-1 0 0 0,-1 1 0 0 0,1 0 1 0 0,0 1-1 0 0,-1-1 0 0 0,1 1 0 0 0,0-1 1 0 0,-1 1-1 0 0,1 1 0 0 0,-1-1 0 0 0,1 1 1 0 0,0-1-1 0 0,-1 1 0 0 0,1 1 0 0 0,0-1 1 0 0,-6 3-1 0 0,9-3-1 0 0,-1 0 1 0 0,0-1-1 0 0,1 1 1 0 0,-1 0-1 0 0,1 1 1 0 0,0-1-1 0 0,-1 0 1 0 0,1 0-1 0 0,0 1 1 0 0,0-1-1 0 0,0 0 1 0 0,0 1-1 0 0,0-1 1 0 0,0 1-1 0 0,0 0 1 0 0,0-1-1 0 0,1 1 0 0 0,-1-1 1 0 0,0 1-1 0 0,1 0 1 0 0,0 0-1 0 0,-1-1 1 0 0,1 1-1 0 0,0 0 1 0 0,0 0-1 0 0,0 0 1 0 0,0-1-1 0 0,0 1 1 0 0,0 0-1 0 0,1 2 1 0 0,4 7-4727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82 4607 0 0,'4'-6'140'0'0,"0"0"0"0"0,-1-1 0 0 0,0 1-1 0 0,4-12 1 0 0,-5 13 33 0 0,1-1 2165 0 0,-2 4-1553 0 0,-1 1 0 0 0,1-1 0 0 0,0 1-1 0 0,-1 0 1 0 0,1-1 0 0 0,0 1 0 0 0,-1-1 0 0 0,0 0 0 0 0,1 1 0 0 0,-1-1-1 0 0,0-2 1 0 0,-8 0-465 0 0,7 4-318 0 0,1-1 0 0 0,-1 1 1 0 0,1 0-1 0 0,-1-1 0 0 0,1 1 0 0 0,-1 0 0 0 0,0 0 0 0 0,1 0 0 0 0,-1-1 0 0 0,1 1 0 0 0,-1 0 1 0 0,1 0-1 0 0,-1 0 0 0 0,0 0 0 0 0,1 0 0 0 0,-1 0 0 0 0,0 0 0 0 0,1 0 0 0 0,-1 0 0 0 0,1 1 1 0 0,-1-1-1 0 0,1 0 0 0 0,-1 0 0 0 0,0 0 0 0 0,1 1 0 0 0,-1-1 0 0 0,1 0 0 0 0,-2 1 0 0 0,1 0 9 0 0,-9 3-9 0 0,1 1 0 0 0,-1 0-1 0 0,1 0 1 0 0,0 1-1 0 0,1 0 1 0 0,-1 0 0 0 0,-10 11-1 0 0,-49 59-3 0 0,52-56 3 0 0,-3 2-19 0 0,2 0 0 0 0,0 2 0 0 0,2 0 0 0 0,-24 48 0 0 0,30-51 18 0 0,1 0 0 0 0,-9 41 0 0 0,15-52 84 0 0,0-1 1 0 0,1 1-1 0 0,0 0 0 0 0,1 0 1 0 0,0 0-1 0 0,0-1 0 0 0,1 1 1 0 0,1 0-1 0 0,2 11 1 0 0,-3-18-30 0 0,0 0 0 0 0,0 0 1 0 0,0 1-1 0 0,1-1 1 0 0,-1 0-1 0 0,1 0 1 0 0,0 0-1 0 0,0 0 0 0 0,0-1 1 0 0,0 1-1 0 0,0 0 1 0 0,0-1-1 0 0,1 0 0 0 0,-1 1 1 0 0,1-1-1 0 0,0 0 1 0 0,0 0-1 0 0,-1-1 1 0 0,1 1-1 0 0,1 0 0 0 0,-1-1 1 0 0,0 0-1 0 0,0 0 1 0 0,0 0-1 0 0,1 0 0 0 0,-1 0 1 0 0,0-1-1 0 0,1 1 1 0 0,5-1-1 0 0,5 0 1 0 0,1-1 1 0 0,-1-1-1 0 0,1 0 0 0 0,-1 0 0 0 0,0-2 0 0 0,0 0 0 0 0,0 0 1 0 0,-1-1-1 0 0,1-1 0 0 0,-1 0 0 0 0,14-10 0 0 0,-13 7 0 0 0,0-1 0 0 0,0 0 0 0 0,-1-1-1 0 0,0-1 1 0 0,-1 0 0 0 0,0 0 0 0 0,-1-1 0 0 0,0-1-1 0 0,10-17 1 0 0,-12 14-183 0 0,0 0 1 0 0,-2-1-1 0 0,0 1 0 0 0,0-2 0 0 0,-2 1 0 0 0,6-34 1 0 0,-9 39 33 0 0,-1 0 0 0 0,-1 0 1 0 0,0 0-1 0 0,0 0 1 0 0,-1 0-1 0 0,-1 0 1 0 0,0 0-1 0 0,-1 0 1 0 0,0 1-1 0 0,-9-23 1 0 0,10 32-2 0 0,1-1 0 0 0,-1 1 0 0 0,-1-1 0 0 0,1 1 0 0 0,0-1 0 0 0,-1 1 1 0 0,0 0-1 0 0,0 0 0 0 0,1 1 0 0 0,-2-1 0 0 0,1 0 0 0 0,0 1 0 0 0,-1 0 0 0 0,1 0 0 0 0,-5-2 1 0 0,2 1 40 0 0,0 1 1 0 0,0 1 0 0 0,0-1 0 0 0,0 1 0 0 0,0 0 0 0 0,0 1 0 0 0,0-1 0 0 0,-1 1 0 0 0,-7 1 0 0 0,2 0-340 0 0,1 1 1 0 0,-1 1 0 0 0,1-1 0 0 0,-1 2 0 0 0,-16 7-1 0 0,18-6-1048 0 0,0 0-1 0 0,-17 11 0 0 0,17-7-3169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0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18 436 15807 0 0,'0'-2'727'0'0,"0"1"-570"0"0,0-16 702 0 0,-1 12-578 0 0,0 12-201 0 0,-7 85 628 0 0,3-38-210 0 0,2 100 0 0 0,3-153-462 0 0,0 0 0 0 0,0 1 0 0 0,0-1 0 0 0,1 0 0 0 0,-1 0 0 0 0,0 0 0 0 0,0 0 0 0 0,1 0 0 0 0,-1 0 0 0 0,1 1 0 0 0,0 0 0 0 0,-1-2 2 0 0,1 1 0 0 0,-1-1 0 0 0,0 0 0 0 0,0 0 0 0 0,0 0 0 0 0,1 0 0 0 0,-1 0 0 0 0,0 0 0 0 0,0 1 0 0 0,0-1 1 0 0,1 0-1 0 0,-1 0 0 0 0,0 0 0 0 0,0 0 0 0 0,1 0 0 0 0,-1 0 0 0 0,0 0 0 0 0,0 0 0 0 0,1 0 0 0 0,-1 0 0 0 0,0 0 0 0 0,0 0 0 0 0,1 0 0 0 0,-1 0 0 0 0,0 0 0 0 0,0-1 0 0 0,0 1 0 0 0,1 0 0 0 0,-1 0 1 0 0,0 0-1 0 0,0 0 0 0 0,0 0 0 0 0,1-1 0 0 0,2-1 281 0 0,0-1 0 0 0,0 0 1 0 0,-1 0-1 0 0,1 0 0 0 0,2-4 1 0 0,-1 1-530 0 0,30-36 727 0 0,2 0-1 0 0,2 3 1 0 0,77-64 0 0 0,13-2-484 0 0,70-55 56 0 0,8 14-1549 0 0,-126 96-2242 0 0,-48 31-3717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260 202 4143 0 0,'0'0'191'0'0,"-10"3"7652"0"0,34-8-6531 0 0,-8 0-1086 0 0,42-7 446 0 0,82-28 0 0 0,52-32-52 0 0,-56 21 151 0 0,-124 46-633 0 0,0 1-1 0 0,0 1 1 0 0,1 0-1 0 0,16-1 1 0 0,-29 4-137 0 0,1 0 0 0 0,-1 0 1 0 0,0 0-1 0 0,0 0 0 0 0,1 0 1 0 0,-1 0-1 0 0,0 0 0 0 0,1 0 0 0 0,-1 0 1 0 0,0 0-1 0 0,0 0 0 0 0,1 0 0 0 0,-1 0 1 0 0,0 0-1 0 0,0 0 0 0 0,1 0 1 0 0,-1 0-1 0 0,0 1 0 0 0,0-1 0 0 0,1 0 1 0 0,-1 0-1 0 0,0 0 0 0 0,0 0 0 0 0,1 1 1 0 0,-1-1-1 0 0,0 0 0 0 0,0 0 1 0 0,0 0-1 0 0,0 1 0 0 0,1-1 0 0 0,-1 0 1 0 0,0 0-1 0 0,0 1 0 0 0,0-1 0 0 0,0 0 1 0 0,0 0-1 0 0,0 1 0 0 0,0-1 0 0 0,1 0 1 0 0,-1 1-1 0 0,0-1 0 0 0,0 0 1 0 0,0 0-1 0 0,0 1 0 0 0,0-1 0 0 0,-1 0 1 0 0,1 1-1 0 0,0-1 0 0 0,0 0 0 0 0,0 0 1 0 0,0 1-1 0 0,0-1 0 0 0,0 0 1 0 0,0 0-1 0 0,0 1 0 0 0,-1-1 0 0 0,1 0 1 0 0,0 0-1 0 0,0 1 0 0 0,0-1 0 0 0,0 0 1 0 0,-1 0-1 0 0,1 0 0 0 0,0 1 1 0 0,-4 7 24 0 0,-1 1 1 0 0,0-1 0 0 0,0 0 0 0 0,0 0 0 0 0,-1-1 0 0 0,-8 8 0 0 0,-43 40 129 0 0,20-25-109 0 0,-74 44 0 0 0,46-32-3 0 0,-48 33-112 0 0,-102 91 0 0 0,106-80 68 0 0,31-26 0 0 0,71-55 0 0 0,-6 6 0 0 0,1 0 0 0 0,-21 23 0 0 0,28-28 11 0 0,5-5 116 0 0,1 0-49 0 0,3 1-14 0 0,0 0 0 0 0,0 0 1 0 0,0-1-1 0 0,0 0 0 0 0,0 1 0 0 0,0-1 0 0 0,0-1 0 0 0,0 1 0 0 0,1-1 0 0 0,-1 1 0 0 0,0-1 1 0 0,5-1-1 0 0,11-1 387 0 0,25-5 1 0 0,-30 4-205 0 0,168-36 1153 0 0,84-11-477 0 0,-197 33-870 0 0,-67 17-122 0 0,0-1-1 0 0,0 1 0 0 0,0-1 1 0 0,0 0-1 0 0,0 0 0 0 0,4-2 1 0 0,3 0-7850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4 128 7831 0 0,'0'0'603'0'0,"-4"-8"5324"0"0,12 1-4614 0 0,0 0 1 0 0,0 0 0 0 0,14-8-1 0 0,-10 8-803 0 0,0 1-1 0 0,1 0 1 0 0,0 1 0 0 0,18-5-1 0 0,-2 3-42 0 0,1 1-1 0 0,53-4 1 0 0,62 6-178 0 0,-48 3-283 0 0,-82 0-304 0 0,106-5-583 0 0,-42-3-6177 0 0,-41 3 316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16671 0 0,'0'0'1675'0'0,"2"0"-1534"0"0,2 1-42 0 0,0-1 0 0 0,0 1 0 0 0,0-1 0 0 0,0 0 0 0 0,-1-1 0 0 0,1 1 0 0 0,0-1-1 0 0,0 1 1 0 0,0-1 0 0 0,4-2 0 0 0,12-2 287 0 0,183-21 40 0 0,-154 19-1818 0 0,-4 4-3644 0 0,-42 3 3084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9671 0 0,'0'0'5218'0'0,"1"1"-3834"0"0,5 0-1098 0 0,-1 0 1 0 0,0 0-1 0 0,0 0 1 0 0,1-1-1 0 0,-1 0 1 0 0,0 0-1 0 0,1 0 1 0 0,6-2-1 0 0,47-11 812 0 0,-41 8-696 0 0,69-19 931 0 0,-43 11-1022 0 0,1 1 0 0 0,87-10 1 0 0,-119 23-551 0 0,-9-1-1422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2303 0 0,'2'-7'200'0'0,"2"-15"2261"0"0,-3 21-1668 0 0,0-1-1 0 0,0 1 0 0 0,0-1 0 0 0,-1 1 0 0 0,1 0 0 0 0,1-1 0 0 0,-1 1 0 0 0,0 0 0 0 0,2-2 0 0 0,9-11 3906 0 0,5 13-3178 0 0,-13 2-1408 0 0,-1 1 0 0 0,1 0-1 0 0,-1 0 1 0 0,0 0 0 0 0,0 1-1 0 0,1-1 1 0 0,-2 1 0 0 0,1 0-1 0 0,0-1 1 0 0,2 5 0 0 0,26 35 604 0 0,-22-28-515 0 0,161 249 2100 0 0,-95-144-1984 0 0,-58-93-315 0 0,27 33-1 0 0,-39-52-42 0 0,0-1 0 0 0,1 0-1 0 0,0-1 1 0 0,1 1 0 0 0,-1-1 0 0 0,1-1-1 0 0,0 1 1 0 0,0-1 0 0 0,0 0 0 0 0,12 4-1 0 0,-16-7-186 0 0,1 0 0 0 0,-1-1 0 0 0,1 1 0 0 0,-1-1 0 0 0,1 1-1 0 0,5-2 1 0 0,6 0-720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11575 0 0,'0'0'10432'0'0,"11"1"-9776"0"0,-11-1-655 0 0,0 0 18 0 0,1 0 66 0 0,1 0 0 0 0,0 0 0 0 0,0 0 0 0 0,0 1 0 0 0,0-2 0 0 0,0 1-1 0 0,-1 0 1 0 0,4-1 260 0 0,-3 1-269 0 0,2-2-190 0 0,-4 2 121 0 0,0 0 1 0 0,0 0-1 0 0,0 0 0 0 0,0 0 0 0 0,0 0 0 0 0,0 0 1 0 0,0 0-1 0 0,0 0 0 0 0,0 0 0 0 0,0 0 0 0 0,0 0 0 0 0,0 0 1 0 0,0 0-1 0 0,0 0 0 0 0,0 1 0 0 0,0-1 0 0 0,0 0 1 0 0,0 0-1 0 0,0 0 0 0 0,0 0 0 0 0,0 0 0 0 0,0 0 1 0 0,0 0-1 0 0,0 0 0 0 0,0 0 0 0 0,1 0 0 0 0,-1 0 0 0 0,0 0 1 0 0,0 0-1 0 0,0 0 0 0 0,0 0 0 0 0,0 0 0 0 0,0 0 1 0 0,0 0-1 0 0,0 0 0 0 0,0 0 0 0 0,0 0 0 0 0,0 0 0 0 0,0 0 1 0 0,0 0-1 0 0,0 0 0 0 0,0 0 0 0 0,0 0 0 0 0,1 0 1 0 0,-1 0-1 0 0,0 0 0 0 0,0 0 0 0 0,0 0 0 0 0,0 0 1 0 0,0 0-1 0 0,0 0 0 0 0,0 0 0 0 0,0 0 0 0 0,0 0 0 0 0,0 0 1 0 0,0 0-1 0 0,0 0 0 0 0,0 0 0 0 0,0 0 0 0 0,0 0 1 0 0,0 0-1 0 0,0 0 0 0 0,0 0 0 0 0,0 0 0 0 0,0-1 1 0 0,1 1-1 0 0,-4 19 384 0 0,3-18-394 0 0,-1 2 19 0 0,0 0 0 0 0,0 1 1 0 0,0-1-1 0 0,0 0 0 0 0,0 0 0 0 0,-1-1 0 0 0,1 1 0 0 0,-1 0 0 0 0,-3 3 0 0 0,4-5 56 0 0,12-1-1504 0 0,0-4-193 0 0,0-1-459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 5527 0 0,'0'0'498'0'0,"-8"-1"-396"0"0,4 1 334 0 0,0 1 0 0 0,0-1-1 0 0,0 1 1 0 0,0 0 0 0 0,0 1-1 0 0,0-1 1 0 0,1 1 0 0 0,-1-1-1 0 0,1 1 1 0 0,-6 4 0 0 0,-33 26 3035 0 0,39-29-3460 0 0,-111 112 2343 0 0,47-45-1567 0 0,-82 69 34 0 0,18-18-690 0 0,-7 13-80 0 0,132-128-159 0 0,5-4-11 0 0,3-5-1990 0 0,11-9 1009 0 0,0-3-11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58 2759 0 0,'-8'0'248'0'0,"7"-1"139"0"0,0 1 0 0 0,-1 0-1 0 0,1 0 1 0 0,0 0 0 0 0,0 0 0 0 0,0 0-1 0 0,0 0 1 0 0,0 0 0 0 0,0 1-1 0 0,0-1 1 0 0,0 0 0 0 0,0 1-1 0 0,0-1 1 0 0,0 0 0 0 0,0 1-1 0 0,-1 0 1 0 0,1 0-145 0 0,1 0 0 0 0,0-1 0 0 0,-1 1 1 0 0,1 0-1 0 0,0-1 0 0 0,0 1 0 0 0,-1 0 0 0 0,1-1 0 0 0,0 1 0 0 0,0 0 0 0 0,0 0 1 0 0,0-1-1 0 0,0 1 0 0 0,0 0 0 0 0,0 0 0 0 0,0-1 0 0 0,0 1 0 0 0,1 0 0 0 0,-1-1 1 0 0,0 1-1 0 0,0 0 0 0 0,1-1 0 0 0,-1 1 0 0 0,0 0 0 0 0,1-1 0 0 0,-1 1 0 0 0,1 0 1 0 0,0 1-165 0 0,1 1 1 0 0,-1-1 0 0 0,1 0-1 0 0,0 0 1 0 0,0 0 0 0 0,0 0-1 0 0,0-1 1 0 0,0 1-1 0 0,0 0 1 0 0,0-1 0 0 0,1 1-1 0 0,-1-1 1 0 0,1 0 0 0 0,-1 0-1 0 0,1 0 1 0 0,-1 0 0 0 0,1 0-1 0 0,-1-1 1 0 0,4 1 0 0 0,5 1 153 0 0,0-1 1 0 0,0-1 0 0 0,15 0 0 0 0,40-7 507 0 0,0-2 0 0 0,66-20 0 0 0,0 1 14 0 0,-86 20-680 0 0,142-21 732 0 0,-162 26-1278 0 0,1 2 0 0 0,-1 1-1 0 0,0 2 1 0 0,0 0 0 0 0,31 7 0 0 0,-37-4-1503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 14943 0 0,'0'0'1358'0'0,"-2"0"-1118"0"0,-5 0 1694 0 0,9 0-1535 0 0,10 1-111 0 0,0-1 0 0 0,0 0 0 0 0,0-1 0 0 0,0 0 0 0 0,0-1 0 0 0,20-6 0 0 0,7-1-51 0 0,-22 6-616 0 0,82-13 1097 0 0,-33 10-7203 0 0,-44 5 39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32 644 4607 0 0,'0'0'208'0'0,"-1"2"-9"0"0,-6 8-114 0 0,-6 12 317 0 0,2-1 11135 0 0,18-23-11301 0 0,0 0 0 0 0,0 0 0 0 0,-1 0-1 0 0,1-1 1 0 0,-1 0 0 0 0,1 0 0 0 0,6-6 0 0 0,42-32 296 0 0,78-62-299 0 0,22-19-235 0 0,-124 94 2 0 0,-1 0-1 0 0,45-58 1 0 0,-64 72 0 0 0,-5 7-5 0 0,0-1 0 0 0,8-13 1 0 0,-13 20-71 0 0,-3 2 59 0 0,1-1 1 0 0,0 1-1 0 0,0 0 1 0 0,-1 0-1 0 0,1 0 0 0 0,0 0 1 0 0,0 0-1 0 0,0 0 1 0 0,0 0-1 0 0,0 0 1 0 0,-1 2-1 0 0,0 1-1 0 0,-62 69-56 0 0,-89 134-1 0 0,145-194 83 0 0,0 0 0 0 0,2 1 0 0 0,-7 17 0 0 0,11-26-6 0 0,1-1-1 0 0,-1 1 0 0 0,1-1 1 0 0,0 1-1 0 0,1 0 1 0 0,-1-1-1 0 0,1 1 0 0 0,0 0 1 0 0,0 0-1 0 0,1-1 1 0 0,-1 1-1 0 0,1 0 0 0 0,0-1 1 0 0,2 8-1 0 0,-2-11 1 0 0,0 1 0 0 0,0 0-1 0 0,0 0 1 0 0,1-1 0 0 0,-1 1-1 0 0,0-1 1 0 0,1 1 0 0 0,-1-1-1 0 0,1 0 1 0 0,-1 1 0 0 0,1-1-1 0 0,0 0 1 0 0,-1 0 0 0 0,1 0-1 0 0,0 0 1 0 0,0 0 0 0 0,0-1-1 0 0,0 1 1 0 0,0 0 0 0 0,0-1-1 0 0,0 0 1 0 0,0 1 0 0 0,0-1-1 0 0,0 0 1 0 0,3 0 0 0 0,3 0 14 0 0,0-1 0 0 0,0 0 0 0 0,1 0 0 0 0,14-5 0 0 0,12-6-28 0 0,0-2 0 0 0,0-1 0 0 0,-2-2 0 0 0,0-1 0 0 0,46-34 0 0 0,142-128-350 0 0,-221 180 361 0 0,116-107 212 0 0,10-8 24 0 0,-95 88-161 0 0,-2-1 0 0 0,50-62-1 0 0,-155 182-174 0 0,65-81 89 0 0,-156 174-43 0 0,144-157 55 0 0,2 2 0 0 0,0 1 0 0 0,2 0 0 0 0,-25 59 0 0 0,40-80 9 0 0,0-1 0 0 0,1 1-1 0 0,0 0 1 0 0,1 0 0 0 0,0 0-1 0 0,1 0 1 0 0,0 0 0 0 0,0 0 0 0 0,1 0-1 0 0,0 0 1 0 0,1 0 0 0 0,0 0-1 0 0,1 0 1 0 0,0 0 0 0 0,1 0 0 0 0,0 0-1 0 0,0-1 1 0 0,1 1 0 0 0,0-1-1 0 0,6 10 1 0 0,-9-17-50 0 0,0-1-1 0 0,0 1 1 0 0,-1-1-1 0 0,1 0 1 0 0,0 1-1 0 0,0-1 0 0 0,0 0 1 0 0,1 0-1 0 0,-1 1 1 0 0,0-1-1 0 0,0 0 1 0 0,1 0-1 0 0,-1-1 1 0 0,0 1-1 0 0,1 0 1 0 0,-1 0-1 0 0,1-1 1 0 0,-1 1-1 0 0,1-1 0 0 0,-1 1 1 0 0,1-1-1 0 0,0 1 1 0 0,1-1-1 0 0,0 0-674 0 0,9 1-5777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 9671 0 0,'0'0'440'0'0,"0"-1"-5"0"0,0 1-377 0 0,-1-1 1 0 0,1 1-1 0 0,0 0 0 0 0,0-1 0 0 0,0 1 1 0 0,0 0-1 0 0,0 0 0 0 0,-1 0 0 0 0,1-1 1 0 0,0 1-1 0 0,0 0 0 0 0,-1 0 0 0 0,1 0 1 0 0,0-1-1 0 0,0 1 0 0 0,-1 0 1 0 0,1 0-1 0 0,0 0 0 0 0,0 0 0 0 0,-1 0 1 0 0,1-1-1 0 0,0 1 0 0 0,0 0 0 0 0,-1 0 1 0 0,1 0-1 0 0,0 0 0 0 0,-1 0 1 0 0,1 0-1 0 0,0 0 0 0 0,-1 0 0 0 0,1 0 1 0 0,0 0-1 0 0,0 0 0 0 0,-1 1 0 0 0,-9 2 1249 0 0,9-3-934 0 0,-10 4-133 0 0,0 0 1 0 0,1 0 0 0 0,0 1 0 0 0,0 0-1 0 0,0 1 1 0 0,1 0 0 0 0,0 1 0 0 0,0 0 0 0 0,0 0-1 0 0,1 1 1 0 0,0 0 0 0 0,1 0 0 0 0,0 1-1 0 0,0 0 1 0 0,1 0 0 0 0,0 1 0 0 0,0 0-1 0 0,-5 14 1 0 0,9-18-227 0 0,-1 0-1 0 0,2 0 0 0 0,-1 0 0 0 0,1 0 1 0 0,0 0-1 0 0,0 0 0 0 0,0 1 1 0 0,1-1-1 0 0,0 10 0 0 0,1-14-7 0 0,-1 0 0 0 0,1 0 0 0 0,-1 1 0 0 0,1-1-1 0 0,0 0 1 0 0,0 0 0 0 0,0 0 0 0 0,0 0 0 0 0,0 0 0 0 0,0 0-1 0 0,0 0 1 0 0,1 0 0 0 0,-1 0 0 0 0,1-1 0 0 0,-1 1 0 0 0,1 0-1 0 0,0-1 1 0 0,-1 0 0 0 0,1 1 0 0 0,0-1 0 0 0,0 0 0 0 0,0 0-1 0 0,0 0 1 0 0,0 0 0 0 0,1 0 0 0 0,-1 0 0 0 0,0-1 0 0 0,0 1-1 0 0,3-1 1 0 0,7 1 85 0 0,-1 0 1 0 0,1-1-1 0 0,0-1 0 0 0,0 0 0 0 0,-1-1 1 0 0,1 0-1 0 0,0-1 0 0 0,21-8 1 0 0,-21 7 89 0 0,-1-1 0 0 0,1 0 0 0 0,-1-1 0 0 0,0 0 1 0 0,12-10-1 0 0,-21 15-166 0 0,0-1 0 0 0,0 1 0 0 0,0-1 1 0 0,0 0-1 0 0,0 0 0 0 0,-1 0 1 0 0,1 0-1 0 0,-1 0 0 0 0,1 0 0 0 0,-1 0 1 0 0,0 0-1 0 0,0-1 0 0 0,0 1 0 0 0,0 0 1 0 0,0-1-1 0 0,0 1 0 0 0,-1-1 0 0 0,1 1 1 0 0,-1-1-1 0 0,1 0 0 0 0,-1 1 0 0 0,0-1 1 0 0,0 1-1 0 0,-1-1 0 0 0,1 0 0 0 0,0 1 1 0 0,-1-1-1 0 0,1 1 0 0 0,-1-1 0 0 0,0 1 1 0 0,0 0-1 0 0,-1-3 0 0 0,0 3-227 0 0,1-1-1 0 0,-1 1 1 0 0,0 0-1 0 0,1 0 1 0 0,-1 0-1 0 0,0 0 0 0 0,0 0 1 0 0,-1 0-1 0 0,1 1 1 0 0,0-1-1 0 0,0 1 1 0 0,-1-1-1 0 0,1 1 1 0 0,-5-1-1 0 0,-5-3-6495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104 207 17015 0 0,'-103'-7'3176'0'0,"324"-5"-1983"0"0,4-16 171 0 0,-100 12-705 0 0,799-71 718 0 0,-516 53-1066 0 0,216 12-1622 0 0,-581 22 743 0 0,8-1-1569 0 0,-18 2-2769 0 0,0 1-2068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39 2759 0 0,'1'-1'394'0'0,"11"-5"1153"0"0,-6 2-915 0 0,0 1 0 0 0,0 0 1 0 0,0 1-1 0 0,0-1 0 0 0,1 1 0 0 0,-1 0 1 0 0,9-1-1 0 0,8-1 306 0 0,-18 2 212 0 0,-1 1 0 0 0,1 0 1 0 0,-1 1-1 0 0,6-1 0 0 0,-30 14-236 0 0,-87 37-537 0 0,-20 11-1116 0 0,23-11 64 0 0,9-8 692 0 0,93-41 697 0 0,49 1-428 0 0,37-11-240 0 0,48-4-22 0 0,-112 13 1 0 0,-1 0-1 0 0,1 1 0 0 0,0 1 0 0 0,30 7 1 0 0,-43-7-25 0 0,0 1 0 0 0,0-1 0 0 0,0 1 1 0 0,0 1-1 0 0,0-1 0 0 0,0 1 0 0 0,-1 0 1 0 0,0 1-1 0 0,7 5 0 0 0,-11-8 11 0 0,-1-1-1 0 0,1 1 0 0 0,0 0 1 0 0,0 0-1 0 0,-1 0 0 0 0,1 0 0 0 0,-1 0 1 0 0,0 1-1 0 0,1-1 0 0 0,-1 0 1 0 0,0 1-1 0 0,0-1 0 0 0,-1 0 1 0 0,1 1-1 0 0,0-1 0 0 0,-1 1 1 0 0,0-1-1 0 0,1 1 0 0 0,-1 0 1 0 0,0-1-1 0 0,0 1 0 0 0,-1-1 1 0 0,1 1-1 0 0,0-1 0 0 0,-1 1 1 0 0,0-1-1 0 0,1 1 0 0 0,-1-1 1 0 0,0 1-1 0 0,-2 2 0 0 0,0 0 53 0 0,-1 0 1 0 0,0 0-1 0 0,0 0 0 0 0,-1 0 1 0 0,1-1-1 0 0,-1 1 0 0 0,0-1 0 0 0,0 0 1 0 0,0-1-1 0 0,-8 4 0 0 0,-8 5 241 0 0,-30 10 0 0 0,8-6-278 0 0,-1-1-1 0 0,0-3 1 0 0,0-1 0 0 0,-79 8-1 0 0,78-14-18 0 0,21-2 81 0 0,-1 0 1 0 0,-43-3-1 0 0,60-1-24 0 0,7 1-66 0 0,1 0 0 0 0,0 0 1 0 0,0 0-1 0 0,0 0 0 0 0,0 0 0 0 0,0 0 0 0 0,0 0 0 0 0,-1 0 0 0 0,1 0 1 0 0,0 0-1 0 0,0 0 0 0 0,0 0 0 0 0,0 0 0 0 0,0 0 0 0 0,0 0 0 0 0,0 0 0 0 0,-1 0 1 0 0,1 0-1 0 0,0-1 0 0 0,0 1 0 0 0,0 0 0 0 0,0 0 0 0 0,0 0 0 0 0,0 0 1 0 0,0 0-1 0 0,0 0 0 0 0,0 0 0 0 0,0 0 0 0 0,0 0 0 0 0,0-1 0 0 0,0 1 0 0 0,-1 0 1 0 0,1 0-1 0 0,0 0 0 0 0,0 0 0 0 0,0 0 0 0 0,0 0 0 0 0,0 0 0 0 0,0-1 1 0 0,0 1-1 0 0,0 0 0 0 0,0 0 0 0 0,0 0 0 0 0,0 0 0 0 0,0 0 0 0 0,1 0 0 0 0,-1-1 1 0 0,0 1-1 0 0,0 0 0 0 0,0 0 0 0 0,0 0 0 0 0,0 0 0 0 0,0 0 0 0 0,0 0 1 0 0,0 0-1 0 0,0 0 0 0 0,0 0 0 0 0,0-1 0 0 0,0 1 0 0 0,0 0 0 0 0,1 0 0 0 0,-1 0 1 0 0,0 0-1 0 0,0 0 0 0 0,0 0 0 0 0,0 0 0 0 0,7-5-124 0 0,-7 5 116 0 0,6-3-656 0 0,1 0 0 0 0,0 1 0 0 0,0 0 0 0 0,9-2 0 0 0,-7 2-1812 0 0,11-3-3349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12151 0 0,'0'0'1394'0'0,"-1"2"-844"0"0,-9 12 21 0 0,2 0 1 0 0,0 1-1 0 0,0 1 0 0 0,2-1 0 0 0,-8 26 0 0 0,1-4-63 0 0,-16 50 598 0 0,-17 91 0 0 0,25-90-853 0 0,-34 91 1 0 0,-21 3-181 0 0,58-145-128 0 0,-1-2 1 0 0,-45 62-1 0 0,28-52-469 0 0,5-6-5712 0 0,20-25 249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0 543 13735 0 0,'0'0'3418'0'0,"1"2"-2765"0"0,13 26 599 0 0,33 73 1073 0 0,-43-88-2299 0 0,1 0 0 0 0,-2 0 0 0 0,0 0 0 0 0,-1 1 0 0 0,0 0 0 0 0,0 16 0 0 0,-2-8-29 0 0,-1-14 225 0 0,2-15 403 0 0,1-18-283 0 0,9-9-344 0 0,0 0 0 0 0,21-40 0 0 0,-10 22-147 0 0,23-49-242 0 0,14-38-416 0 0,-46 106 639 0 0,-2-1 0 0 0,7-44 0 0 0,-9 29 99 0 0,-2 0 0 0 0,1-54 0 0 0,-7 102 69 0 0,3 4 0 0 0,5 9 0 0 0,-8-11 0 0 0,5 7 29 0 0,1 0 0 0 0,0-1 0 0 0,0 0 0 0 0,0 0 1 0 0,1 0-1 0 0,0-1 0 0 0,1 0 0 0 0,13 7 0 0 0,-8-7 56 0 0,0 0 0 0 0,1 0 1 0 0,0-1-1 0 0,-1-1 0 0 0,18 2 1 0 0,0-2 93 0 0,1-1 0 0 0,0-2 0 0 0,0-1 0 0 0,54-8 0 0 0,56-20 420 0 0,-60 10-286 0 0,-32 4-159 0 0,-39 10-301 0 0,1 0 1 0 0,-1 1-1 0 0,0 1 0 0 0,23-2 0 0 0,-33 4-895 0 0,-9 6-3133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97 218 7367 0 0,'-7'5'763'0'0,"-67"63"9563"0"0,58-52-9011 0 0,39-45-754 0 0,-5 5-422 0 0,14-13-57 0 0,2 2 0 0 0,58-46-1 0 0,-75 67-6 0 0,1 1-1 0 0,1 2 0 0 0,0-1 1 0 0,1 2-1 0 0,0 1 1 0 0,0 0-1 0 0,42-10 0 0 0,-58 18 14 0 0,0 0 0 0 0,1 0 0 0 0,-1 1 0 0 0,0-1 0 0 0,1 1 0 0 0,7 1 0 0 0,-11 0-74 0 0,-1-1 0 0 0,0 0 1 0 0,1 0-1 0 0,-1 1 0 0 0,0-1 0 0 0,1 0 0 0 0,-1 0 0 0 0,0 1 0 0 0,0-1 0 0 0,1 0 1 0 0,-1 1-1 0 0,0-1 0 0 0,0 0 0 0 0,0 1 0 0 0,1-1 0 0 0,-1 0 0 0 0,0 1 1 0 0,0-1-1 0 0,0 1 0 0 0,0-1 0 0 0,0 0 0 0 0,0 1 0 0 0,0-1 0 0 0,0 1 0 0 0,0-1 1 0 0,0 0-1 0 0,0 1 0 0 0,0-1 0 0 0,0 1 0 0 0,-2 11 87 0 0,-2-2-50 0 0,0 1-1 0 0,-1-1 0 0 0,0 0 0 0 0,-1-1 0 0 0,-10 15 0 0 0,3-6-9 0 0,-13 20 35 0 0,-17 24-57 0 0,40-55-19 0 0,-1-1-1 0 0,1 1 1 0 0,0 0 0 0 0,1 0 0 0 0,-1 0 0 0 0,1 0-1 0 0,-1 13 1 0 0,3-18 2 0 0,0 0 0 0 0,0-1-1 0 0,0 1 1 0 0,0 0 0 0 0,1 0 0 0 0,-1 0-1 0 0,0-1 1 0 0,1 1 0 0 0,0 0 0 0 0,-1 0-1 0 0,1-1 1 0 0,0 1 0 0 0,0-1 0 0 0,0 1-1 0 0,0-1 1 0 0,0 1 0 0 0,0-1 0 0 0,0 1 0 0 0,1-1-1 0 0,-1 0 1 0 0,0 0 0 0 0,1 1 0 0 0,-1-1-1 0 0,1 0 1 0 0,-1 0 0 0 0,1-1 0 0 0,0 1-1 0 0,-1 0 1 0 0,1 0 0 0 0,0-1 0 0 0,2 1-1 0 0,7 2 36 0 0,1-1 0 0 0,-1 0 0 0 0,23 1 0 0 0,-21-2-1 0 0,6 0-5 0 0,0-1-1 0 0,1-1 1 0 0,-1-1-1 0 0,23-4 1 0 0,-6-2-2143 0 0,44-16-1 0 0,-58 16 297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1003 4607 0 0,'-1'1'354'0'0,"-2"4"-252"0"0,0 0-1 0 0,0-1 1 0 0,-7 8 0 0 0,-6 4 11389 0 0,19-18-10784 0 0,79-53 958 0 0,110-99-1 0 0,41-74 441 0 0,-27 23-1110 0 0,133-101-934 0 0,-298 268-121 0 0,21-19-17 0 0,-62 57 76 0 0,0 0 1 0 0,0 0-1 0 0,0 0 0 0 0,0 0 1 0 0,0 0-1 0 0,0 0 1 0 0,0 1-1 0 0,0-1 0 0 0,0 0 1 0 0,0 0-1 0 0,0 0 0 0 0,0 0 1 0 0,0 0-1 0 0,0 0 0 0 0,0 0 1 0 0,0 0-1 0 0,0 0 0 0 0,0 0 1 0 0,0 1-1 0 0,0-1 0 0 0,0 0 1 0 0,0 0-1 0 0,0 0 0 0 0,0 0 1 0 0,0 0-1 0 0,0 0 0 0 0,0 0 1 0 0,0 0-1 0 0,0 0 0 0 0,1 0 1 0 0,-1 0-1 0 0,0 0 0 0 0,0 0 1 0 0,0 0-1 0 0,0 0 0 0 0,0 0 1 0 0,0 0-1 0 0,0 0 0 0 0,0 0 1 0 0,0 0-1 0 0,0 0 0 0 0,0 0 1 0 0,1 1-1 0 0,-1-2 1 0 0,0 1-1 0 0,0 0 0 0 0,0 0 1 0 0,0 0-1 0 0,-7 17-72 0 0,-15 20-50 0 0,-11 15 124 0 0,2 1 0 0 0,-41 98 0 0 0,51-100-73 0 0,3 2 0 0 0,2-1 1 0 0,-17 104-1 0 0,33-154 74 0 0,-5 26 75 0 0,2 1 0 0 0,1 0 1 0 0,1-1-1 0 0,2 1 0 0 0,1 0 0 0 0,7 42 1 0 0,-8-68-24 0 0,-1-2-59 0 0,1 0-1 0 0,-1 0 0 0 0,0 0 0 0 0,0 0 0 0 0,0 0 1 0 0,1 0-1 0 0,-1 0 0 0 0,0 0 0 0 0,1 0 0 0 0,-1 0 1 0 0,1-1-1 0 0,-1 1 0 0 0,1 0 0 0 0,-1 0 0 0 0,1-1 1 0 0,0 1-1 0 0,1 1 0 0 0,0-1-34 0 0,-1 1-92 0 0,1-2-1102 0 0,-1-1 1048 0 0,1 1 0 0 0,-1 0 1 0 0,1-1-1 0 0,-1 0 0 0 0,1 1 0 0 0,-1-1 0 0 0,1 0 1 0 0,-1 0-1 0 0,0 0 0 0 0,0 0 0 0 0,1 0 1 0 0,-1 0-1 0 0,0 0 0 0 0,0 0 0 0 0,0 0 1 0 0,1-3-1 0 0,11-23-3273 0 0,-6 8 1557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8287 0 0,'0'0'12232'0'0,"2"-1"-11440"0"0,162-36 2136 0 0,4 9-4115 0 0,-133 24-2492 0 0,-20 2-3495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 4143 0 0,'-10'1'428'0'0,"-18"4"840"0"0,8 2 14012 0 0,43-7-13145 0 0,17-4-1653 0 0,0-3 0 0 0,72-20-1 0 0,-15 2-61 0 0,-91 24-442 0 0,0-1-428 0 0,1 1 0 0 0,0 0 0 0 0,0 0 0 0 0,-1 0 0 0 0,1 1 0 0 0,9 0 0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75 3223 0 0,'61'-21'1879'0'0,"0"0"5302"0"0,31-5-673 0 0,-88 25-6129 0 0,2-1 520 0 0,-1 1 0 0 0,1 0 1 0 0,10-1-1 0 0,-35 17-603 0 0,-155 71-283 0 0,66-36-770 0 0,-29 13-642 0 0,118-56 1030 0 0,-1 0-1 0 0,1-2 1 0 0,-1 0-1 0 0,-1-1 1 0 0,-26 1-1 0 0,8-6-62 0 0,37 1 415 0 0,0 0 0 0 0,1-1 0 0 0,-1 1 1 0 0,0 0-1 0 0,1-1 0 0 0,-1 1 0 0 0,0-1 1 0 0,1 0-1 0 0,-1 0 0 0 0,1 1 0 0 0,-1-1 0 0 0,1 0 1 0 0,-1 0-1 0 0,1 0 0 0 0,0-1 0 0 0,0 1 1 0 0,-1 0-1 0 0,1 0 0 0 0,-1-2 0 0 0,2 2-13 0 0,-1 0-1 0 0,1 0 0 0 0,0-1 1 0 0,0 1-1 0 0,0 0 1 0 0,0 0-1 0 0,0 0 0 0 0,0 0 1 0 0,0 0-1 0 0,0 0 1 0 0,0 0-1 0 0,0-1 0 0 0,1 1 1 0 0,-1 0-1 0 0,0 0 0 0 0,1 0 1 0 0,-1 0-1 0 0,1 0 1 0 0,-1 0-1 0 0,1 0 0 0 0,-1 0 1 0 0,1 0-1 0 0,1 0 1 0 0,19-22-637 0 0,-15 18 611 0 0,0-2 55 0 0,1 2 1139 0 0,-17 12-911 0 0,0 2-19 0 0,1 1-1 0 0,0 0 1 0 0,1 0 0 0 0,0 1 0 0 0,0 1-1 0 0,-7 14 1 0 0,12-21-137 0 0,-16 23 255 0 0,-1-1 0 0 0,-36 39 0 0 0,53-63-333 0 0,-8 8 36 0 0,11-10-143 0 0,18-16-524 0 0,-1 3 449 0 0,0 1 1 0 0,1 0-1 0 0,0 1 0 0 0,23-8 0 0 0,-30 14 164 0 0,0-1 1 0 0,0 2-1 0 0,1-1 0 0 0,-1 1 0 0 0,1 1 0 0 0,0 0 0 0 0,0 1 0 0 0,0 0 1 0 0,0 1-1 0 0,18 2 0 0 0,-3 1 715 0 0,50 12 1 0 0,-65-11-459 0 0,0 0 0 0 0,0 1 1 0 0,-1 0-1 0 0,1 1 1 0 0,-1 0-1 0 0,13 9 1 0 0,-16-9-76 0 0,0-1-64 0 0,-1 1 0 0 0,0 0 1 0 0,0 0-1 0 0,12 14 0 0 0,-17-18-80 0 0,-1 0 0 0 0,0 0 0 0 0,0 0 0 0 0,1 0 0 0 0,-1 0-1 0 0,-1 0 1 0 0,1 0 0 0 0,0 1 0 0 0,-1-1 0 0 0,1 0 0 0 0,-1 0-1 0 0,1 1 1 0 0,-1-1 0 0 0,0 0 0 0 0,0 1 0 0 0,0-1 0 0 0,0 0-1 0 0,-1 1 1 0 0,1-1 0 0 0,-1 0 0 0 0,1 0 0 0 0,-1 1 0 0 0,0-1-1 0 0,1 0 1 0 0,-3 2 0 0 0,0 2-5 0 0,-1 0 0 0 0,0 0 0 0 0,0-1 0 0 0,-1 1 0 0 0,1-1 0 0 0,-1 0 1 0 0,0 0-1 0 0,-1-1 0 0 0,-10 8 0 0 0,-6 1 43 0 0,-33 15 0 0 0,16-9-30 0 0,3 0-5 0 0,-44 15 0 0 0,61-27-9 0 0,0-2-1 0 0,0 0 0 0 0,-1 0 1 0 0,-28 1-1 0 0,38-6-22 0 0,8 0-112 0 0,12-8-2385 0 0,2 0-4702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11975 0 0,'0'0'6443'0'0,"-15"5"-3366"0"0,9-4-2915 0 0,1 1-1 0 0,0 0 0 0 0,0 0 1 0 0,0 1-1 0 0,0-1 0 0 0,0 1 1 0 0,0 0-1 0 0,1 0 0 0 0,-1 1 1 0 0,1 0-1 0 0,0-1 0 0 0,0 1 1 0 0,0 1-1 0 0,0-1 0 0 0,-3 7 1 0 0,2-4-259 0 0,0 0-1 0 0,1 0 1 0 0,0 1 0 0 0,1 0 0 0 0,0-1-1 0 0,0 1 1 0 0,0 0 0 0 0,1 0 0 0 0,-2 16-1 0 0,5-13-1022 0 0,0-2-3078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7831 0 0,'0'0'10870'0'0,"-2"0"-9637"0"0,-2 0-1085 0 0,1 0 1 0 0,-1 0-1 0 0,0 0 1 0 0,0 1-1 0 0,0 0 1 0 0,0-1-1 0 0,1 1 1 0 0,-1 1 0 0 0,0-1-1 0 0,1 0 1 0 0,-1 1-1 0 0,1 0 1 0 0,-1 0-1 0 0,1 0 1 0 0,-5 4-1 0 0,-5 3-110 0 0,1 2-1 0 0,-16 17 1 0 0,18-15-57 0 0,1 0 0 0 0,0 1 0 0 0,0 0 0 0 0,2 1 0 0 0,-10 23 0 0 0,9-19-21 0 0,-7 12 29 0 0,-16 42 8 0 0,26-61 3 0 0,1 0 0 0 0,1 0 0 0 0,0 1 0 0 0,-1 13 0 0 0,4-25 6 0 0,0 0-1 0 0,0-1 1 0 0,0 1 0 0 0,0 0-1 0 0,0 0 1 0 0,0-1-1 0 0,0 1 1 0 0,0 0 0 0 0,0 0-1 0 0,0-1 1 0 0,1 1-1 0 0,-1 0 1 0 0,0-1-1 0 0,1 1 1 0 0,-1 0 0 0 0,1-1-1 0 0,-1 1 1 0 0,0 0-1 0 0,1-1 1 0 0,-1 1 0 0 0,1-1-1 0 0,0 1 1 0 0,-1-1-1 0 0,1 1 1 0 0,-1-1 0 0 0,1 1-1 0 0,0-1 1 0 0,-1 0-1 0 0,1 1 1 0 0,0-1 0 0 0,0 0-1 0 0,-1 1 1 0 0,1-1-1 0 0,0 0 1 0 0,0 0 0 0 0,-1 0-1 0 0,1 0 1 0 0,0 0-1 0 0,0 0 1 0 0,-1 0 0 0 0,1 0-1 0 0,0 0 1 0 0,1 0-1 0 0,-1 0 17 0 0,6-1 27 0 0,-1 0 1 0 0,1-1-1 0 0,0 0 0 0 0,0 0 0 0 0,-1 0 1 0 0,0-1-1 0 0,1 0 0 0 0,5-4 0 0 0,3 0-24 0 0,2-2 10 0 0,0-1-1 0 0,-1-1 1 0 0,0 0-1 0 0,-1-1 1 0 0,16-16-1 0 0,62-75-721 0 0,-88 97 514 0 0,-1 0 0 0 0,0 0 0 0 0,0-1 0 0 0,-1 1 0 0 0,0-1 0 0 0,0 0 0 0 0,0 1 0 0 0,2-16-1 0 0,-4 19 162 0 0,0 0 0 0 0,-1 0-1 0 0,1-1 1 0 0,-1 1-1 0 0,0 0 1 0 0,0 0-1 0 0,-1-1 1 0 0,1 1-1 0 0,-1 0 1 0 0,1 0 0 0 0,-1-1-1 0 0,0 1 1 0 0,0 0-1 0 0,0 0 1 0 0,-1 0-1 0 0,1 0 1 0 0,-1 0-1 0 0,1 1 1 0 0,-1-1 0 0 0,0 0-1 0 0,0 1 1 0 0,-3-4-1 0 0,2 5 32 0 0,1-1 0 0 0,0 0 0 0 0,-1 1-1 0 0,1 0 1 0 0,-1-1 0 0 0,1 1 0 0 0,-1 0 0 0 0,0 1-1 0 0,1-1 1 0 0,-1 0 0 0 0,0 1 0 0 0,1-1 0 0 0,-1 1 0 0 0,0 0-1 0 0,-4 0 1 0 0,2 0-368 0 0,0 1 0 0 0,-1 0-1 0 0,1 0 1 0 0,0 0 0 0 0,0 1-1 0 0,1-1 1 0 0,-8 4 0 0 0,3 0-1602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90 9671 0 0,'0'0'748'0'0,"-2"1"-492"0"0,-16 6 7217 0 0,27-11-3626 0 0,-1-1-4995 0 0,19-10 1324 0 0,1 1-1 0 0,0 1 1 0 0,1 1-1 0 0,0 2 1 0 0,38-9 0 0 0,-61 17-102 0 0,0 1 1 0 0,0 0 0 0 0,0 0 0 0 0,1 1 0 0 0,-1 0 0 0 0,11 1-1 0 0,-16-1 118 0 0,0 2 7 0 0,-1 4-155 0 0,0 0-1 0 0,-1 0 0 0 0,1 0 1 0 0,-1 0-1 0 0,0 0 1 0 0,-1 0-1 0 0,0 0 0 0 0,1 0 1 0 0,-2 0-1 0 0,1-1 1 0 0,-1 1-1 0 0,0-1 0 0 0,-6 9 1 0 0,-7 9 65 0 0,-30 33 1 0 0,46-56-109 0 0,-41 44-80 0 0,-36 44-222 0 0,22-23 101 0 0,32-38 27 0 0,0 0-1 0 0,-36 59 1 0 0,58-85 175 0 0,0 1 1 0 0,1-1-1 0 0,-1 0 0 0 0,0 1 0 0 0,1-1 0 0 0,-1 1 1 0 0,1-1-1 0 0,-1 1 0 0 0,1-1 0 0 0,0 1 0 0 0,-1-1 1 0 0,1 1-1 0 0,0-1 0 0 0,0 1 0 0 0,0-1 0 0 0,0 1 1 0 0,1 0-1 0 0,-1-1 0 0 0,0 1 0 0 0,1-1 0 0 0,-1 1 1 0 0,0-1-1 0 0,1 1 0 0 0,0-1 0 0 0,0 2 0 0 0,1-1 16 0 0,-1-1 5 0 0,-1 0 0 0 0,1 0 0 0 0,0 0 0 0 0,0-1 1 0 0,0 1-1 0 0,0 0 0 0 0,1-1 0 0 0,-1 1 0 0 0,0-1 0 0 0,0 1 1 0 0,0-1-1 0 0,0 0 0 0 0,1 1 0 0 0,1-1 0 0 0,1 1 51 0 0,6 1 36 0 0,0 0 1 0 0,0 0-1 0 0,0-1 0 0 0,0-1 1 0 0,0 0-1 0 0,15-1 0 0 0,6 0 51 0 0,148-3 583 0 0,-163 4-778 0 0,-1-1-544 0 0,0 1 0 0 0,20-5 0 0 0,-26 2-387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82 4143 0 0,'-7'-3'14174'0'0,"10"2"-13588"0"0,177-31 2973 0 0,29-7-3907 0 0,-189 33-575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20 6447 0 0,'11'-13'11426'0'0,"-3"7"-8190"0"0,-59 43-1806 0 0,16-18-1559 0 0,0-2 0 0 0,-44 14 0 0 0,-77 15-604 0 0,148-44 469 0 0,0 0-1 0 0,0-1 1 0 0,-1 0 0 0 0,1 0-1 0 0,0-1 1 0 0,0 0 0 0 0,-1 0-1 0 0,1-1 1 0 0,0 0 0 0 0,0 0-1 0 0,0-1 1 0 0,0 0 0 0 0,0-1-1 0 0,-15-6 1 0 0,22 8-399 0 0,-1-6 101 0 0,4 8 658 0 0,-1 0 1 0 0,0 0 0 0 0,1 0 0 0 0,-1 0-1 0 0,1 1 1 0 0,-1-1 0 0 0,0 0 0 0 0,0 1-1 0 0,0-1 1 0 0,0 1 0 0 0,0-1 0 0 0,0 1-1 0 0,0 0 1 0 0,-1-1 0 0 0,1 1 0 0 0,0 0 0 0 0,0 2-1 0 0,-1-1-19 0 0,0 0 0 0 0,0 0 0 0 0,0 0 0 0 0,0 0 0 0 0,-1 0-1 0 0,1 0 1 0 0,-1 0 0 0 0,1-1 0 0 0,-1 1 0 0 0,-1 3 0 0 0,-4 5 68 0 0,0 1 0 0 0,0-1 1 0 0,-1 0-1 0 0,-9 10 0 0 0,12-15-20 0 0,-11 14 59 0 0,-1 0-75 0 0,-12 23 0 0 0,27-41-45 0 0,1-2-67 0 0,0 0 1 0 0,0 0 0 0 0,-1 0-1 0 0,1 1 1 0 0,0-1 0 0 0,0 0-1 0 0,0 0 1 0 0,0 1 0 0 0,0-1-1 0 0,-1 0 1 0 0,1 1 0 0 0,0-1-1 0 0,0 0 1 0 0,0 0 0 0 0,0 1-1 0 0,0-1 1 0 0,0 0 0 0 0,0 1-1 0 0,0-1 1 0 0,0 0 0 0 0,0 0-1 0 0,0 1 1 0 0,0-1 0 0 0,0 0-1 0 0,0 1 1 0 0,0-1 0 0 0,0 0-1 0 0,1 0 1 0 0,-1 1 0 0 0,0-1-1 0 0,0 1 1 0 0,20 2-530 0 0,0 0 1 0 0,1-2-1 0 0,-1 0 1 0 0,37-3-1 0 0,30 0-1304 0 0,-76 3 1766 0 0,1 0 1 0 0,0 1 0 0 0,-1 0-1 0 0,1 1 1 0 0,15 6-1 0 0,-8 0 859 0 0,-1 1-1 0 0,-1 0 0 0 0,0 2 1 0 0,0 0-1 0 0,-1 0 1 0 0,0 2-1 0 0,-1 0 0 0 0,-1 0 1 0 0,15 20-1 0 0,-28-32-693 0 0,0-1-1 0 0,0 0 1 0 0,0 1-1 0 0,0-1 1 0 0,0 1-1 0 0,0-1 0 0 0,-1 1 1 0 0,1-1-1 0 0,0 1 1 0 0,-1 0-1 0 0,1-1 1 0 0,-1 1-1 0 0,0 0 1 0 0,1-1-1 0 0,-1 1 1 0 0,0 0-1 0 0,0-1 1 0 0,0 1-1 0 0,0 0 1 0 0,-1 2-1 0 0,0-2-56 0 0,0 0-1 0 0,0 0 1 0 0,0 0-1 0 0,0 0 1 0 0,0 0-1 0 0,-1 0 1 0 0,1 0-1 0 0,0 0 1 0 0,-1-1-1 0 0,0 1 1 0 0,1-1-1 0 0,-1 1 1 0 0,-3 1-1 0 0,-6 3-72 0 0,0 0 0 0 0,0 0 0 0 0,-1-2 0 0 0,-17 6 0 0 0,23-8 109 0 0,-37 12-170 0 0,-1-2 0 0 0,-79 12 0 0 0,74-17-159 0 0,31-4-339 0 0,1-1 1 0 0,-1 0-1 0 0,0-1 1 0 0,-35-3 0 0 0,38 0-729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127 300 2303 0 0,'-26'-3'209'0'0,"-34"-3"1751"0"0,20-2 11183 0 0,42 8-12911 0 0,0 0-1 0 0,0 0 1 0 0,0 0-1 0 0,1 0 0 0 0,-1 0 1 0 0,0 1-1 0 0,3 0 1 0 0,6 1 102 0 0,391 2 3471 0 0,-398-4-3785 0 0,519-39 965 0 0,-429 30-949 0 0,540-85 28 0 0,-448 57-64 0 0,303-55 0 0 0,-418 80-2156 0 0,37 5-5221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43 5983 0 0,'7'-13'8299'0'0,"-9"12"-8224"0"0,-1 0-1 0 0,1 1 1 0 0,-1-1 0 0 0,1 1-1 0 0,-1 0 1 0 0,1 0 0 0 0,-1 0-1 0 0,1 0 1 0 0,-1 0 0 0 0,1 1-1 0 0,-1-1 1 0 0,1 1 0 0 0,-1 0-1 0 0,1-1 1 0 0,0 1 0 0 0,-1 0-1 0 0,-3 3 1 0 0,-7 3 246 0 0,-21 15 1 0 0,30-20-265 0 0,-39 32 197 0 0,2 2 1 0 0,-53 58-1 0 0,80-79-224 0 0,6-7-45 0 0,-4 4 92 0 0,1 0 0 0 0,-10 16 0 0 0,18-25-9 0 0,1 1 0 0 0,-1 0 0 0 0,1-1-1 0 0,0 1 1 0 0,1 0 0 0 0,-1 1 0 0 0,1-1 0 0 0,0 0-1 0 0,0 0 1 0 0,0 1 0 0 0,0-1 0 0 0,1 0 0 0 0,-1 5 0 0 0,2-6 5 0 0,-1 0 1 0 0,1 0 0 0 0,0 0 0 0 0,0 0 0 0 0,0-1 0 0 0,0 1 0 0 0,0-1 0 0 0,1 1 0 0 0,-1 0 0 0 0,1-1 0 0 0,-1 0-1 0 0,1 1 1 0 0,0-1 0 0 0,0 0 0 0 0,0 0 0 0 0,0 0 0 0 0,0 0 0 0 0,1-1 0 0 0,-1 1 0 0 0,1 0 0 0 0,-1-1 0 0 0,1 0 0 0 0,2 2-1 0 0,6 1 207 0 0,0 0-1 0 0,0 0 0 0 0,1-1 1 0 0,15 2-1 0 0,-11-3-67 0 0,-1-1 0 0 0,1-1-1 0 0,0 0 1 0 0,0-1 0 0 0,0-1-1 0 0,30-7 1 0 0,-3-3 99 0 0,49-20 0 0 0,-60 19-164 0 0,-1 0 0 0 0,39-25 0 0 0,-59 31-141 0 0,-1 1 1 0 0,1-2-1 0 0,-2 0 1 0 0,1 0-1 0 0,-1-1 1 0 0,-1 0-1 0 0,0 0 1 0 0,0-1-1 0 0,11-18 0 0 0,-17 24-49 0 0,1 0 0 0 0,-2-1 0 0 0,1 1-1 0 0,0-1 1 0 0,-1 1 0 0 0,0-1 0 0 0,0 1-1 0 0,0-1 1 0 0,-1 0 0 0 0,1 0 0 0 0,-1 1-1 0 0,0-1 1 0 0,-1 0 0 0 0,1 1 0 0 0,-1-1-1 0 0,0 0 1 0 0,0 1 0 0 0,0-1 0 0 0,-1 1-1 0 0,1-1 1 0 0,-1 1 0 0 0,0 0 0 0 0,-1-1-1 0 0,1 1 1 0 0,-1 0 0 0 0,1 1 0 0 0,-1-1-1 0 0,0 0 1 0 0,-1 1 0 0 0,1 0 0 0 0,-7-6-1 0 0,-5-1-333 0 0,1 1 0 0 0,-1 1 0 0 0,-1 0-1 0 0,1 1 1 0 0,-1 0 0 0 0,-25-6 0 0 0,17 7-383 0 0,0 2 0 0 0,0 0 0 0 0,0 2 0 0 0,-25 0 1 0 0,48 2 115 0 0,12 4-1850 0 0,1-1 1918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 5063 0 0,'-7'-5'11087'0'0,"9"2"-10853"0"0,-1 0 0 0 0,0 0-1 0 0,1-1 1 0 0,0 1 0 0 0,0 0 0 0 0,0 0 0 0 0,0 1 0 0 0,0-1-1 0 0,1 0 1 0 0,-1 1 0 0 0,1-1 0 0 0,-1 1 0 0 0,1 0 0 0 0,0 0-1 0 0,0 0 1 0 0,0 0 0 0 0,0 1 0 0 0,1-1 0 0 0,-1 1 0 0 0,7-2-1 0 0,7-2 603 0 0,0 0 0 0 0,34-3 0 0 0,-49 8-746 0 0,38-3 865 0 0,72 4 1 0 0,18-1-4814 0 0,-108-2 2170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20415 0 0,'0'0'2640'0'0,"-18"4"-1033"0"0,15-3-1510 0 0,2 0-76 0 0,0 0 1 0 0,-1-1 0 0 0,1 1 0 0 0,0 0 0 0 0,0-1 0 0 0,0 1 0 0 0,-1 0 0 0 0,1 0 0 0 0,0 0 0 0 0,0 0 0 0 0,0 0 0 0 0,1 0-1 0 0,-1 0 1 0 0,0 0 0 0 0,0 1 0 0 0,0 0 0 0 0,-3 3-26 0 0,2-1-31 0 0,-1-1-1 0 0,1 1 0 0 0,0 0 0 0 0,-1 0 0 0 0,2 0 1 0 0,-1 0-1 0 0,0 1 0 0 0,1-1 0 0 0,0 0 1 0 0,-1 7-1 0 0,2-9-556 0 0,-2 9-4975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 17911 0 0,'1'0'159'0'0,"-1"-1"-1"0"0,0 1 1 0 0,0 0 0 0 0,1-1-1 0 0,-1 1 1 0 0,0-1-1 0 0,1 1 1 0 0,-1 0 0 0 0,0-1-1 0 0,0 1 1 0 0,0-1-1 0 0,0 1 1 0 0,1-1 0 0 0,-1 1-1 0 0,0 0 1 0 0,0-1-1 0 0,0 1 1 0 0,0-1 0 0 0,0 0-1 0 0,-2 0-63 0 0,-1 0 1 0 0,1 1-1 0 0,0-1 0 0 0,0 1 0 0 0,-1 0 1 0 0,1-1-1 0 0,0 1 0 0 0,0 0 0 0 0,-1 0 0 0 0,1 1 1 0 0,0-1-1 0 0,0 0 0 0 0,-1 1 0 0 0,1-1 1 0 0,0 1-1 0 0,0 0 0 0 0,-3 1 0 0 0,-37 18 37 0 0,41-19-122 0 0,-21 13 35 0 0,-1 1-1 0 0,2 1 1 0 0,0 1 0 0 0,1 0-1 0 0,-28 33 1 0 0,37-37-51 0 0,0 0-1 0 0,1 1 1 0 0,0 1 0 0 0,-12 25-1 0 0,19-34 5 0 0,1-1 1 0 0,0 0-1 0 0,0 1 0 0 0,0 0 0 0 0,1 0 0 0 0,-1-1 1 0 0,1 1-1 0 0,1 0 0 0 0,-1 0 0 0 0,1 0 1 0 0,0 0-1 0 0,1 0 0 0 0,-1 0 0 0 0,1-1 0 0 0,0 1 1 0 0,1 0-1 0 0,2 6 0 0 0,-3-9 22 0 0,1-1-1 0 0,-1 0 1 0 0,1 1-1 0 0,0-1 1 0 0,0 0-1 0 0,0 0 1 0 0,0 0-1 0 0,0-1 1 0 0,0 1-1 0 0,1 0 1 0 0,-1-1-1 0 0,1 1 1 0 0,-1-1-1 0 0,1 0 1 0 0,-1 0-1 0 0,1 0 1 0 0,0 0-1 0 0,-1 0 1 0 0,4 0-1 0 0,5 1 98 0 0,1-1-1 0 0,-1 1 1 0 0,15-1-1 0 0,-15-2-86 0 0,0 1 1 0 0,0-1-1 0 0,-1-1 1 0 0,1 0-1 0 0,0 0 0 0 0,-1-1 1 0 0,0-1-1 0 0,0 1 0 0 0,0-2 1 0 0,13-6-1 0 0,-17 7-15 0 0,0 0 0 0 0,0-1 1 0 0,0 1-1 0 0,-1-1 0 0 0,1 0 0 0 0,-1-1 0 0 0,-1 1 1 0 0,1-1-1 0 0,-1 0 0 0 0,0 0 0 0 0,0 0 0 0 0,0-1 0 0 0,-1 1 1 0 0,0-1-1 0 0,-1 0 0 0 0,3-8 0 0 0,-3 3-110 0 0,0-1 1 0 0,-1 1-1 0 0,-1-1 0 0 0,0 1 1 0 0,-1-1-1 0 0,0 1 0 0 0,0-1 1 0 0,-2 1-1 0 0,1 0 0 0 0,-2 0 1 0 0,-4-13-1 0 0,5 19-242 0 0,0-1 0 0 0,-1 1 0 0 0,0-1 0 0 0,0 1 0 0 0,-9-10 0 0 0,2 2-1934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28 10591 0 0,'10'-27'13664'0'0,"-11"27"-13604"0"0,-1 0 1 0 0,1 0-1 0 0,-1 0 1 0 0,0 0-1 0 0,1 1 0 0 0,-1-1 1 0 0,1 0-1 0 0,-1 1 0 0 0,1-1 1 0 0,-2 2-1 0 0,-6 1-7 0 0,0 2 0 0 0,1-1 0 0 0,0 1 0 0 0,-1 0-1 0 0,-9 10 1 0 0,-35 35-34 0 0,9-8-150 0 0,9-8-327 0 0,-38 47 0 0 0,-5 5-655 0 0,68-76 1060 0 0,1 1 0 0 0,0 0 0 0 0,1 0 0 0 0,0 1 0 0 0,0 0 0 0 0,1 0 0 0 0,1 1 0 0 0,-7 18 1 0 0,11-26 62 0 0,1 1 0 0 0,-1-1 0 0 0,1 1 0 0 0,1 0 0 0 0,-1 0 0 0 0,1-1 0 0 0,0 1 0 0 0,0 0 0 0 0,1 0 1 0 0,0 6-1 0 0,1-8 14 0 0,-1 0 0 0 0,0 0 0 0 0,1 0 0 0 0,0 0 1 0 0,0 0-1 0 0,0 0 0 0 0,0-1 0 0 0,1 1 0 0 0,-1-1 0 0 0,1 1 1 0 0,0-1-1 0 0,0 0 0 0 0,0 0 0 0 0,1 0 0 0 0,3 2 0 0 0,-2-1 35 0 0,1 0 0 0 0,0 0 0 0 0,0-1 0 0 0,0 0 0 0 0,1 0 0 0 0,-1-1 0 0 0,1 1 0 0 0,-1-1-1 0 0,1-1 1 0 0,0 1 0 0 0,12 0 0 0 0,2-1 23 0 0,1 0 0 0 0,0-2 0 0 0,-1 0 0 0 0,1-2 0 0 0,-1 0 0 0 0,0-1 0 0 0,0-1 0 0 0,26-11 0 0 0,-20 6 31 0 0,-1-2 0 0 0,0-2 0 0 0,0 0 0 0 0,-1-1 0 0 0,35-30 0 0 0,-47 35-112 0 0,-2 1-4 0 0,-1 1 1 0 0,1-1 0 0 0,-2-1-1 0 0,1 0 1 0 0,13-19 0 0 0,-23 29-9 0 0,1-1 1 0 0,0 0-1 0 0,-1 0 1 0 0,1 0-1 0 0,0 0 0 0 0,-1 0 1 0 0,1 0-1 0 0,-1 0 1 0 0,1 0-1 0 0,-1 0 1 0 0,0 0-1 0 0,1 0 0 0 0,-1 0 1 0 0,0 0-1 0 0,0 0 1 0 0,0 0-1 0 0,0 0 1 0 0,0-1-1 0 0,0 1 0 0 0,0-1 1 0 0,-1-1-43 0 0,1 2 45 0 0,0 1 0 0 0,0 0-1 0 0,0-1 1 0 0,0 1 0 0 0,-1-1-1 0 0,1 1 1 0 0,0 0 0 0 0,0-1-1 0 0,-1 1 1 0 0,1 0 0 0 0,0-1 0 0 0,0 1-1 0 0,-1 0 1 0 0,1 0 0 0 0,-1-1-1 0 0,1 1 1 0 0,0 0 0 0 0,-1 0-1 0 0,1-1 1 0 0,0 1 0 0 0,-1 0 0 0 0,1 0-1 0 0,-1 0 1 0 0,1 0 0 0 0,-1 0-1 0 0,1 0 1 0 0,0 0 0 0 0,-1 0-1 0 0,0 0 1 0 0,-14-1-82 0 0,14 1 69 0 0,-10 0 6 0 0,1 1 1 0 0,0 1-1 0 0,-1 0 0 0 0,1 0 1 0 0,0 1-1 0 0,0 0 0 0 0,1 1 1 0 0,-17 7-1 0 0,8 0-8 0 0,-1 0 0 0 0,2 1 0 0 0,-21 18 0 0 0,35-28 23 0 0,0 1 0 0 0,0 0 0 0 0,0 0 0 0 0,0 0 0 0 0,1 1 0 0 0,-1-1 0 0 0,1 1 0 0 0,-3 5 0 0 0,2 6-22 0 0,6-11-49 0 0,-2-3 25 0 0,0 0-50 0 0,0 1 0 0 0,0-1 0 0 0,0 0 0 0 0,1 1 0 0 0,-1-1 0 0 0,0 0 0 0 0,1 0 0 0 0,-1 0 0 0 0,1 0 0 0 0,2 1 0 0 0,10 4-5310 0 0,-13-6 4958 0 0,12 5-6999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5 10591 0 0,'3'-4'9144'0'0,"-16"19"-8833"0"0,0 2 0 0 0,2-1 0 0 0,0 1 0 0 0,1 1-1 0 0,-11 26 1 0 0,-3 4-62 0 0,18-37-215 0 0,-114 209 934 0 0,-13-8-357 0 0,-19-18-474 0 0,-7 9-145 0 0,142-177-93 0 0,-21 48 0 0 0,11-19-2286 0 0,22-45 1248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6911 0 0,'0'0'1079'0'0,"8"8"5700"0"0,-6-6-6422 0 0,0 0 1 0 0,0 1 0 0 0,0-1-1 0 0,0 0 1 0 0,0 1 0 0 0,-1-1-1 0 0,1 1 1 0 0,-1 0 0 0 0,0 0-1 0 0,0 0 1 0 0,0-1 0 0 0,0 1-1 0 0,0 0 1 0 0,-1 0 0 0 0,1 3-1 0 0,0 9 179 0 0,0 27 0 0 0,-1-24-92 0 0,-2 46-176 0 0,0-36-147 0 0,2 0 0 0 0,0 0 0 0 0,7 36 0 0 0,8 25 8 0 0,6-191 1253 0 0,12 1-1027 0 0,61-128 0 0 0,-51 129-344 0 0,23-39 1 0 0,-37 82-460 0 0,-2-2 1 0 0,19-62-1 0 0,-22 42-557 0 0,-24 79 1005 0 0,0 0 0 0 0,1 0 0 0 0,-1-1 0 0 0,0 1 0 0 0,0 0 0 0 0,0 0 0 0 0,0-1 0 0 0,0 1 0 0 0,0 0 0 0 0,0 0 0 0 0,0 0 0 0 0,1-1 0 0 0,-1 1 0 0 0,0 0 0 0 0,0 0 0 0 0,0 0 0 0 0,0-1 0 0 0,1 1 0 0 0,-1 0 0 0 0,0 0 0 0 0,0 0 0 0 0,1 0 0 0 0,-1 0 0 0 0,0-1 0 0 0,0 1 0 0 0,1 0 0 0 0,-1 0 0 0 0,0 0 0 0 0,0 0 0 0 0,1 0 0 0 0,-1 0 0 0 0,0 0 0 0 0,0 0 0 0 0,1 0 0 0 0,-1 0 0 0 0,0 0 0 0 0,0 0 0 0 0,1 0 0 0 0,-1 0 0 0 0,0 0 0 0 0,0 0 0 0 0,1 1 0 0 0,-1-1 0 0 0,0 0 0 0 0,0 0 0 0 0,0 0 0 0 0,1 0 0 0 0,-1 0 0 0 0,0 0 0 0 0,0 1 0 0 0,0-1 0 0 0,1 0 0 0 0,-1 0 0 0 0,0 0 0 0 0,0 1 0 0 0,0-1 0 0 0,0 0 0 0 0,1 0 0 0 0,-1 0 0 0 0,0 1 0 0 0,0-1 0 0 0,0 0 0 0 0,0 1 0 0 0,0-1 0 0 0,10 10 0 0 0,17 22 0 0 0,-20-23 0 0 0,0 0 0 0 0,0 0 0 0 0,1-1 0 0 0,12 10 0 0 0,-5-8 83 0 0,1 0 1 0 0,0 0-1 0 0,0-2 0 0 0,1 0 1 0 0,0 0-1 0 0,1-2 0 0 0,0 0 1 0 0,0-1-1 0 0,21 2 0 0 0,1-2 158 0 0,-1-2 0 0 0,1-1-1 0 0,49-6 1 0 0,15-7 457 0 0,196-47 0 0 0,-254 51-1419 0 0,-47 17-425 0 0,1-8 968 0 0,-1 1-1 0 0,0-1 0 0 0,0 0 1 0 0,-1 0-1 0 0,1 0 0 0 0,0 0 1 0 0,-1 0-1 0 0,1 0 0 0 0,-1 0 0 0 0,1-1 1 0 0,-1 1-1 0 0,-3 2 0 0 0,-26 16-1984 0 0,7-7 572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2759 0 0,'0'0'15408'0'0,"0"2"-13868"0"0,0 6-1260 0 0,-1 0 1 0 0,0-1-1 0 0,-1 1 0 0 0,1-1 0 0 0,-2 1 1 0 0,1-1-1 0 0,-5 9 0 0 0,-29 53 1303 0 0,15-31-1095 0 0,6-10-166 0 0,1-3-129 0 0,-19 51-1 0 0,32-71-203 0 0,-1 0 0 0 0,-1 0 0 0 0,1 0 0 0 0,-1 0 0 0 0,-5 7-1 0 0,8-11-6 0 0,-1 0 0 0 0,1 0 0 0 0,-1-1 0 0 0,1 1 0 0 0,0 0 0 0 0,0 0 0 0 0,-1 0 0 0 0,1 0 0 0 0,0 0 0 0 0,0 0-1 0 0,0 0 1 0 0,0 0 0 0 0,0 0 0 0 0,0 0 0 0 0,1 0 0 0 0,-1 0 0 0 0,0 0 0 0 0,0 0 0 0 0,1 0 0 0 0,-1 0-1 0 0,0 0 1 0 0,2 1 0 0 0,4 8-1711 0 0,2-2-4448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4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 9215 0 0,'10'-6'481'0'0,"21"-15"9996"0"0,-33 22-10302 0 0,-1-1 1 0 0,0 1-1 0 0,0 0 1 0 0,1-1-1 0 0,-1 1 1 0 0,0 0-1 0 0,-3 2 1 0 0,-2 2 36 0 0,0 0 0 0 0,0 1 0 0 0,0-1 0 0 0,1 2 1 0 0,-9 8-1 0 0,0 2-159 0 0,-14 20 0 0 0,22-26-32 0 0,0 0 0 0 0,1 1-1 0 0,0 0 1 0 0,1 0 0 0 0,0 0-1 0 0,1 1 1 0 0,-4 15 0 0 0,8-25 20 0 0,1-1 1 0 0,0 1 0 0 0,0-1-1 0 0,0 1 1 0 0,0 0-1 0 0,0-1 1 0 0,1 1 0 0 0,-1-1-1 0 0,1 4 1 0 0,1-1 50 0 0,-2-4 21 0 0,1 0-1 0 0,3 2-95 0 0,0 0 0 0 0,0 0 0 0 0,0-1 0 0 0,0 0 0 0 0,0 0 0 0 0,1 0 0 0 0,-1 0 0 0 0,1-1 0 0 0,-1 1 0 0 0,1-1 0 0 0,0 0-1 0 0,-1-1 1 0 0,1 1 0 0 0,9-1 0 0 0,-7-1-13 0 0,1 0 0 0 0,-1 0-1 0 0,0-1 1 0 0,0 0 0 0 0,0 0 0 0 0,0-1-1 0 0,0 1 1 0 0,0-2 0 0 0,6-3 0 0 0,-2 0-37 0 0,-1 0 1 0 0,0-1 0 0 0,-1 0-1 0 0,1 0 1 0 0,-1-1 0 0 0,-1 0 0 0 0,0-1-1 0 0,0 0 1 0 0,-1 0 0 0 0,0-1-1 0 0,7-14 1 0 0,-9 11-369 0 0,0 0 0 0 0,0 1 0 0 0,3-20 0 0 0,-5 1-6081 0 0,-2 13-280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4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19231 0 0,'0'0'2632'0'0,"0"10"-1800"0"0,-3-2-685 0 0,0 0 0 0 0,-1 0 0 0 0,0 0 0 0 0,0 0 0 0 0,0-1 0 0 0,-10 12 1 0 0,-40 41-208 0 0,3-4-91 0 0,44-47 139 0 0,1 0 0 0 0,0 0-1 0 0,1 1 1 0 0,0-1 0 0 0,0 1 0 0 0,1 0 0 0 0,1 0 0 0 0,-1 1 0 0 0,-1 11-1 0 0,5-19 21 0 0,-1 0-1 0 0,1 0 0 0 0,-1 0 0 0 0,1 1 0 0 0,0-1 0 0 0,0 0 0 0 0,1 0 0 0 0,-1 0 0 0 0,1 1 0 0 0,-1-1 0 0 0,1 0 0 0 0,0 0 0 0 0,0 0 0 0 0,1 0 0 0 0,-1 0 0 0 0,0 0 0 0 0,1-1 0 0 0,0 1 0 0 0,0 0 0 0 0,0-1 0 0 0,0 1 1 0 0,0-1-1 0 0,0 0 0 0 0,1 0 0 0 0,-1 0 0 0 0,1 0 0 0 0,-1 0 0 0 0,1 0 0 0 0,0-1 0 0 0,0 1 0 0 0,0-1 0 0 0,0 0 0 0 0,0 1 0 0 0,5 0 0 0 0,1 0 98 0 0,1 0-1 0 0,-1-1 0 0 0,1 0 1 0 0,-1-1-1 0 0,1 0 0 0 0,-1 0 1 0 0,1-1-1 0 0,-1 0 1 0 0,0-1-1 0 0,1 0 0 0 0,-1-1 1 0 0,0 1-1 0 0,0-2 0 0 0,0 1 1 0 0,-1-1-1 0 0,9-5 1 0 0,6-5 157 0 0,-2 0 1 0 0,1-1 0 0 0,-2-2-1 0 0,30-29 1 0 0,-46 42-264 0 0,0 0-1 0 0,-1 0 1 0 0,1-1-1 0 0,-1 1 1 0 0,-1-1-1 0 0,1 1 1 0 0,-1-1-1 0 0,1 0 1 0 0,-1 0 0 0 0,-1 0-1 0 0,1 0 1 0 0,-1-1-1 0 0,0 1 1 0 0,0 0-1 0 0,0-1 1 0 0,-1 1-1 0 0,0 0 1 0 0,0-1-1 0 0,0 1 1 0 0,0-1-1 0 0,-3-7 1 0 0,2 7-54 0 0,-1-1-1 0 0,-1 1 0 0 0,1 0 1 0 0,-1 0-1 0 0,0 0 1 0 0,0 0-1 0 0,0 0 1 0 0,-1 1-1 0 0,0-1 1 0 0,0 1-1 0 0,-1 0 0 0 0,1 1 1 0 0,-1-1-1 0 0,0 1 1 0 0,-1-1-1 0 0,1 2 1 0 0,-7-5-1 0 0,-42-17-403 0 0,12 7-2227 0 0,41 18 1815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4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59 4143 0 0,'-11'-6'16798'0'0,"41"-3"-16135"0"0,0 2 0 0 0,1 1 0 0 0,47-4 0 0 0,-30 5-441 0 0,139-10-262 0 0,-107 18-3249 0 0,-63-1 1642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5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 7367 0 0,'0'0'7274'0'0,"0"0"-7070"0"0,0 0 1 0 0,0 0 0 0 0,0-1 0 0 0,-1 1-1 0 0,1 0 1 0 0,0-1 0 0 0,0 1 0 0 0,0 0-1 0 0,0-1 1 0 0,-1 1 0 0 0,1 0 0 0 0,0-1-1 0 0,0 1 1 0 0,0 0 0 0 0,0-1 0 0 0,0 1 0 0 0,0 0-1 0 0,0-1 1 0 0,0 1 0 0 0,0 0 0 0 0,0-1-1 0 0,0 1 1 0 0,0 0 0 0 0,0-1 0 0 0,1 1-1 0 0,-1 0 1 0 0,0-1 0 0 0,9-4 275 0 0,0 1 0 0 0,1 1-1 0 0,0-1 1 0 0,-1 1 0 0 0,1 1 0 0 0,0 0 0 0 0,19-1 0 0 0,77 2 618 0 0,-55 2-638 0 0,10 1-455 0 0,64 8 1 0 0,-93-3-1644 0 0,-20-4 45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45 11575 0 0,'0'0'1047'0'0,"1"-1"-859"0"0,0 0-16 0 0,0 0-1 0 0,0 1 1 0 0,0-1 0 0 0,-1 0 0 0 0,1 0-1 0 0,0 0 1 0 0,0 0 0 0 0,-1 0 0 0 0,1 0 0 0 0,-1 0-1 0 0,1 0 1 0 0,-1 0 0 0 0,1 0 0 0 0,-1 0-1 0 0,0 0 1 0 0,1 0 0 0 0,-1-1 0 0 0,0 1-1 0 0,0 0 1 0 0,0 0 0 0 0,0 0 0 0 0,0 0-1 0 0,0-1 1 0 0,0 1 0 0 0,0 0 0 0 0,-1-1-1 0 0,1 1-159 0 0,0 0 607 0 0,-5-5 1001 0 0,3 5-1520 0 0,0 0 1 0 0,0 0-1 0 0,0 0 1 0 0,0 1-1 0 0,0-1 1 0 0,0 0 0 0 0,0 1-1 0 0,0 0 1 0 0,0 0-1 0 0,-1 0 1 0 0,1 0-1 0 0,0 0 1 0 0,0 0-1 0 0,0 0 1 0 0,-4 1-1 0 0,0 2 6 0 0,0-1 0 0 0,0 1 0 0 0,0 0 0 0 0,-6 4 1 0 0,-24 17 37 0 0,-54 48 0 0 0,64-50-118 0 0,11-10-26 0 0,1 1 0 0 0,-18 20 0 0 0,32-33-9 0 0,-1 1-1 0 0,0 0 0 0 0,1-1 1 0 0,-1 1-1 0 0,1 0 0 0 0,-1 0 1 0 0,1 0-1 0 0,-1-1 0 0 0,1 1 1 0 0,-1 0-1 0 0,1 0 0 0 0,0 0 1 0 0,-1 0-1 0 0,1 0 0 0 0,0 0 1 0 0,0 0-1 0 0,0 0 0 0 0,0-1 1 0 0,0 2-1 0 0,0-1-195 0 0,12 7-226 0 0,4 2 238 0 0,94 23-129 0 0,-30-3 311 0 0,-20-8 133 0 0,-59-21-81 0 0,1-1 0 0 0,-1 1 1 0 0,1-1-1 0 0,-1 1 0 0 0,1 0 0 0 0,-1 0 1 0 0,0 0-1 0 0,1 0 0 0 0,-1 0 0 0 0,0 0 0 0 0,0 0 1 0 0,0 0-1 0 0,0 0 0 0 0,0 0 0 0 0,0 1 1 0 0,0-1-1 0 0,0 0 0 0 0,0 1 0 0 0,-1-1 1 0 0,1 1-1 0 0,-1-1 0 0 0,1 1 0 0 0,-1-1 1 0 0,1 1-1 0 0,-1-1 0 0 0,0 1 0 0 0,0-1 0 0 0,0 1 1 0 0,0 0-1 0 0,0-1 0 0 0,0 1 0 0 0,0-1 1 0 0,0 1-1 0 0,0-1 0 0 0,-1 1 0 0 0,0 1 1 0 0,0 2 8 0 0,-1 0 1 0 0,0-1-1 0 0,0 1 1 0 0,0-1-1 0 0,0 1 1 0 0,-1-1-1 0 0,0 0 1 0 0,0 0-1 0 0,0 0 1 0 0,-4 4-1 0 0,-4 1-12 0 0,-1 0 0 0 0,0 0 0 0 0,-1-1-1 0 0,0 0 1 0 0,-1-1 0 0 0,1-1 0 0 0,-1 0 0 0 0,-22 5 0 0 0,1-2 24 0 0,-1-1 1 0 0,-49 4-1 0 0,36-10-46 0 0,0-2 0 0 0,-1-1 0 0 0,-60-11 0 0 0,108 12-17 0 0,-42-9-142 0 0,42 8 120 0 0,-1 1 0 0 0,1-1 0 0 0,-1 0 1 0 0,1-1-1 0 0,-1 1 0 0 0,1 0 0 0 0,0-1 0 0 0,-1 1 0 0 0,1-1 0 0 0,0 1 0 0 0,0-1 0 0 0,0 0 0 0 0,1 0 0 0 0,-3-2 0 0 0,4 3 0 0 0,-1-1-1 0 0,1 1 0 0 0,0 0 1 0 0,-1-1-1 0 0,1 1 1 0 0,0-1-1 0 0,0 1 0 0 0,0 0 1 0 0,0-1-1 0 0,0 1 1 0 0,1 0-1 0 0,-1-1 0 0 0,0 1 1 0 0,1 0-1 0 0,-1-1 1 0 0,0 1-1 0 0,1 0 1 0 0,0 0-1 0 0,-1-1 0 0 0,1 1 1 0 0,0 0-1 0 0,-1 0 1 0 0,1 0-1 0 0,0 0 0 0 0,0 0 1 0 0,1-1-1 0 0,5-6-266 0 0,0 1 0 0 0,11-8 0 0 0,-15 12 153 0 0,34-29-1580 0 0,-36 31 1254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1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197 110 1839 0 0,'24'-5'16324'0'0,"-29"5"-15736"0"0,-5 2-310 0 0,-1 1 0 0 0,1 0 0 0 0,-1 0 0 0 0,1 1 1 0 0,-11 7-1 0 0,-5 0-99 0 0,23-9-104 0 0,0 1 0 0 0,2-2 269 0 0,3-2-272 0 0,24-15-35 0 0,0 1 1 0 0,2 2 0 0 0,-1 1 0 0 0,2 1-1 0 0,41-11 1 0 0,6 1-44 0 0,-36 9 132 0 0,73-12-1 0 0,-105 23-48 0 0,0 1 0 0 0,0 0 0 0 0,0 1 0 0 0,0 0 0 0 0,0 0 0 0 0,-1 1 0 0 0,15 4 0 0 0,-22-5-66 0 0,1 0-1 0 0,0 0 0 0 0,0 0 1 0 0,-1-1-1 0 0,1 1 0 0 0,-1 0 1 0 0,1 0-1 0 0,-1 0 0 0 0,1 1 1 0 0,-1-1-1 0 0,1 0 0 0 0,-1 0 1 0 0,0 0-1 0 0,0 0 1 0 0,0 0-1 0 0,0 0 0 0 0,1 0 1 0 0,-1 1-1 0 0,-1 0 0 0 0,1 1-9 0 0,0 0 0 0 0,-1 0 0 0 0,0 0 0 0 0,1 0 0 0 0,-1-1 0 0 0,0 1 0 0 0,0 0 0 0 0,-1 0 0 0 0,1-1 1 0 0,-1 1-1 0 0,-3 4 0 0 0,-23 25 3 0 0,23-27 2 0 0,-20 19 7 0 0,-1-1 0 0 0,0-1 1 0 0,-2-1-1 0 0,-31 17 0 0 0,-127 60 38 0 0,166-89-203 0 0,-1 0 0 0 0,-1-1 0 0 0,-36 9 0 0 0,56-17 47 0 0,2-1 101 0 0,1-1 1 0 0,-1 0-1 0 0,0 1 0 0 0,1-1 1 0 0,-1 1-1 0 0,1-1 0 0 0,0 1 1 0 0,-1-1-1 0 0,1 1 1 0 0,0 0-1 0 0,0-1 0 0 0,0 1 1 0 0,0 0-1 0 0,0 0 0 0 0,0-1 1 0 0,0 1-1 0 0,0 0 0 0 0,1 0 1 0 0,-1 0-1 0 0,0 0 1 0 0,1 1-1 0 0,-1-1 0 0 0,3-1 1 0 0,4-2 10 0 0,1 1-1 0 0,17-5 1 0 0,-18 6-7 0 0,2 0 18 0 0,-1 0 0 0 0,1 1 0 0 0,-1 0 0 0 0,1 0-1 0 0,0 1 1 0 0,-1 1 0 0 0,1-1 0 0 0,0 1 0 0 0,-1 1 0 0 0,1 0-1 0 0,-1 1 1 0 0,0-1 0 0 0,0 2 0 0 0,13 5 0 0 0,-17-6-1 0 0,1 0 1 0 0,0 0-1 0 0,0 0 1 0 0,-1 1-1 0 0,0 0 1 0 0,0 0-1 0 0,0 1 1 0 0,0-1-1 0 0,-1 1 0 0 0,0 0 1 0 0,0 0-1 0 0,0 1 1 0 0,0-1-1 0 0,-1 1 1 0 0,0 0-1 0 0,0 0 1 0 0,-1 0-1 0 0,1 0 1 0 0,-1 0-1 0 0,-1 1 1 0 0,3 11-1 0 0,-4-14 46 0 0,0-1 1 0 0,-1 1-1 0 0,1-1 0 0 0,-1 1 1 0 0,0-1-1 0 0,0 0 0 0 0,0 1 1 0 0,0-1-1 0 0,-1 0 0 0 0,1 0 1 0 0,-1 0-1 0 0,0 0 0 0 0,1 0 0 0 0,-2 0 1 0 0,1 0-1 0 0,0-1 0 0 0,0 1 1 0 0,-1-1-1 0 0,-5 5 0 0 0,-2 0 17 0 0,0 0-1 0 0,-1 0 1 0 0,0 0 0 0 0,-13 4-1 0 0,-3 0-23 0 0,-41 11 0 0 0,17-7-24 0 0,-52 10-65 0 0,39-11-21 0 0,53-13-318 0 0,6-5-1298 0 0,5 2 1373 0 0,0 0-1 0 0,0 1 1 0 0,1-1 0 0 0,-1 0-1 0 0,0 1 1 0 0,1-1 0 0 0,-1 1-1 0 0,1-1 1 0 0,0-2 0 0 0,4-7-1353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1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6447 0 0,'-2'1'11374'0'0,"-11"5"-10529"0"0,0 1-1 0 0,0 1 1 0 0,1 0 0 0 0,-1 1 0 0 0,2 0 0 0 0,-20 21 0 0 0,27-25-933 0 0,3-3-371 0 0,11 0-6922 0 0,1-1 573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158 132 2303 0 0,'-32'4'-53'0'0,"15"-1"3319"0"0,1-2 8253 0 0,27-18-9971 0 0,2 5-1295 0 0,0 0-1 0 0,1 1 1 0 0,1 1-1 0 0,0 0 1 0 0,0 1 0 0 0,31-13-1 0 0,-23 14 27 0 0,0 0 0 0 0,47-9-1 0 0,-65 16-187 0 0,0 0-1 0 0,0 0 1 0 0,0 1-1 0 0,1-1 1 0 0,-1 1-1 0 0,0 1 1 0 0,0-1-1 0 0,1 1 1 0 0,-1-1-1 0 0,0 2 1 0 0,0-1-1 0 0,0 0 1 0 0,0 1-1 0 0,0 0 1 0 0,0 0-1 0 0,4 4 1 0 0,-8-6-76 0 0,0 1 0 0 0,0 0-1 0 0,0 0 1 0 0,0 0 0 0 0,-1 0 0 0 0,1 0 0 0 0,0 0 0 0 0,0 0 0 0 0,-1 0-1 0 0,1 0 1 0 0,-1 0 0 0 0,1 0 0 0 0,-1 1 0 0 0,0-1 0 0 0,1 0 0 0 0,-1 0 0 0 0,0 0-1 0 0,0 1 1 0 0,0-1 0 0 0,0 0 0 0 0,0 0 0 0 0,0 1 0 0 0,0-1 0 0 0,-1 2-1 0 0,1 1-4 0 0,-1 0 0 0 0,0 0-1 0 0,0-1 1 0 0,-1 1-1 0 0,1-1 1 0 0,-3 5-1 0 0,-7 8 17 0 0,0 0-1 0 0,-1-1 1 0 0,0 0-1 0 0,-2-1 0 0 0,1-1 1 0 0,-2 0-1 0 0,-21 15 1 0 0,15-13-14 0 0,-1-2-1 0 0,0 0 1 0 0,-1-1 0 0 0,0-2 0 0 0,-28 9 0 0 0,36-15-34 0 0,0 0 0 0 0,0-1-1 0 0,-1-1 1 0 0,1 0 0 0 0,-1-1-1 0 0,-16-2 1 0 0,30 1-71 0 0,22-6-402 0 0,15-1 451 0 0,0 1 0 0 0,1 2 0 0 0,64 1 0 0 0,-87 3 85 0 0,-1 0 0 0 0,0 1 0 0 0,1 1-1 0 0,21 5 1 0 0,-31-6-29 0 0,1 0-1 0 0,-1 1 1 0 0,1-1 0 0 0,-1 0-1 0 0,0 1 1 0 0,0 0-1 0 0,0 0 1 0 0,0 0 0 0 0,0 0-1 0 0,0 0 1 0 0,0 1 0 0 0,-1-1-1 0 0,1 1 1 0 0,-1-1-1 0 0,0 1 1 0 0,0 0 0 0 0,0 0-1 0 0,0 0 1 0 0,0 1 0 0 0,2 5-1 0 0,-3-6 51 0 0,-1 1-1 0 0,1-1 1 0 0,-1 1-1 0 0,0-1 1 0 0,0 1 0 0 0,0-1-1 0 0,0 1 1 0 0,-1 0-1 0 0,0-1 1 0 0,1 1-1 0 0,-1-1 1 0 0,0 0-1 0 0,-1 1 1 0 0,1-1 0 0 0,-1 0-1 0 0,1 0 1 0 0,-1 0-1 0 0,0 0 1 0 0,0 0-1 0 0,0 0 1 0 0,-1 0 0 0 0,-2 3-1 0 0,-7 5 51 0 0,-1 1-1 0 0,1-2 0 0 0,-20 13 1 0 0,30-22-121 0 0,-10 6 12 0 0,0 0 0 0 0,-1 0 0 0 0,0-2-1 0 0,0 1 1 0 0,-1-2 0 0 0,-17 5 0 0 0,8-4-27 0 0,1-2 1 0 0,-1 0-1 0 0,-26-1 1 0 0,42-2-50 0 0,0 0 1 0 0,1 0 0 0 0,-1-1-1 0 0,1 0 1 0 0,-1-1-1 0 0,-10-3 1 0 0,-4-6-2929 0 0,20 10 2061 0 0,2-1-536 0 0,-1 1 1253 0 0,0-1 0 0 0,1 1 1 0 0,-1 0-1 0 0,1 0 0 0 0,-1 0 1 0 0,1 0-1 0 0,0 1 0 0 0,-1-1 0 0 0,1 0 1 0 0,0 0-1 0 0,-1 0 0 0 0,1 0 1 0 0,2-1-1 0 0,13-9-1939 0 0,-3 4 891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3679 0 0,'-1'2'284'0'0,"-4"0"-159"0"0,-1 1 0 0 0,1-1-1 0 0,0 0 1 0 0,-7 1-1 0 0,-15 6 3461 0 0,-25 13 2874 0 0,45-18-4722 0 0,12-2 1300 0 0,13-3-1390 0 0,86-21-401 0 0,-79 15-1101 0 0,-1 1 1 0 0,1 1-1 0 0,0 2 0 0 0,45-2 0 0 0,-67 5-110 0 0,1 1 1 0 0,-1-1-1 0 0,0 1 0 0 0,1-1 0 0 0,-1 1 0 0 0,0 0 1 0 0,0 0-1 0 0,0 0 0 0 0,4 2 0 0 0,-7-2-24 0 0,1-1-1 0 0,-1 1 1 0 0,1-1-1 0 0,-1 0 1 0 0,0 1-1 0 0,1 0 1 0 0,-1-1-1 0 0,0 1 1 0 0,1-1 0 0 0,-1 1-1 0 0,0-1 1 0 0,0 1-1 0 0,1 0 1 0 0,-1-1-1 0 0,0 1 1 0 0,0 0-1 0 0,0-1 1 0 0,0 1-1 0 0,0-1 1 0 0,0 1 0 0 0,0 0-1 0 0,0-1 1 0 0,0 1-1 0 0,0 1 1 0 0,-5 13 69 0 0,1-7-69 0 0,0-2 0 0 0,0 1 0 0 0,-1 0 0 0 0,0-1 0 0 0,0 0 0 0 0,0 0 0 0 0,-1-1-1 0 0,0 1 1 0 0,-8 5 0 0 0,-63 39 72 0 0,73-48-83 0 0,-230 114-65 0 0,210-105 57 0 0,2-2-28 0 0,13-6 22 0 0,1 0 1 0 0,0 0 0 0 0,-12 9-1 0 0,49-17-92 0 0,21-5 95 0 0,-26 4 8 0 0,1 2 1 0 0,-1 0-1 0 0,27 0 0 0 0,-22 4-5 0 0,1 2-1 0 0,-1 1 0 0 0,1 1 0 0 0,-1 2 0 0 0,47 14 0 0 0,-67-16 31 0 0,-1-1-1 0 0,-1 1 1 0 0,1 0-1 0 0,0 1 1 0 0,-1 0 0 0 0,0 0-1 0 0,0 1 1 0 0,0 0-1 0 0,-1 0 1 0 0,10 12-1 0 0,-13-13 32 0 0,0 0-1 0 0,-1 0 1 0 0,0 0-1 0 0,0 0 1 0 0,0 0-1 0 0,0 0 1 0 0,-1 1-1 0 0,0-1 0 0 0,0 1 1 0 0,0-1-1 0 0,-1 1 1 0 0,0-1-1 0 0,0 1 1 0 0,0-1-1 0 0,-1 1 1 0 0,-2 9-1 0 0,1-6 15 0 0,0 0 1 0 0,-1 0 0 0 0,0-1-1 0 0,-1 1 1 0 0,1-1-1 0 0,-2 0 1 0 0,1 0-1 0 0,-1 0 1 0 0,-8 9-1 0 0,3-7-32 0 0,-1 0-1 0 0,0 0 1 0 0,0-1 0 0 0,-1 0-1 0 0,0-1 1 0 0,-1-1 0 0 0,1 0-1 0 0,-1-1 1 0 0,-1 0-1 0 0,1-1 1 0 0,-25 6 0 0 0,9-4 42 0 0,0-2 0 0 0,-1-1 0 0 0,0-1 0 0 0,-50-2 0 0 0,68-1-68 0 0,0-1 0 0 0,0-1 0 0 0,1 0 0 0 0,-1 0 0 0 0,1-1 0 0 0,-20-8 0 0 0,24 5-136 0 0,7 5-47 0 0,0 1 1 0 0,-1-1-1216 0 0,0 0 1215 0 0,1 1 1 0 0,0 0-1 0 0,0 0 1 0 0,0-1-1 0 0,0 1 0 0 0,0 0 1 0 0,0 0-1 0 0,0-1 1 0 0,0 1-1 0 0,0 0 1 0 0,0 0-1 0 0,0-1 0 0 0,0 1 1 0 0,0 0-1 0 0,0 0 1 0 0,0-1-1 0 0,0 1 0 0 0,0 0 1 0 0,0 0-1 0 0,0-1 1 0 0,0 1-1 0 0,1 0 0 0 0,-1 0 1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4607 0 0,'0'0'704'0'0,"-10"2"5324"0"0,7 0-5786 0 0,0 0 0 0 0,1 0 1 0 0,-1 0-1 0 0,0 0 0 0 0,1 0 0 0 0,-1 1 0 0 0,1-1 0 0 0,0 1 0 0 0,-1 0 0 0 0,1 0 0 0 0,1 0 0 0 0,-1 0 0 0 0,-2 4 0 0 0,-4 11 240 0 0,-7 21 0 0 0,10-25-119 0 0,-188 440 2016 0 0,178-428-2338 0 0,-33 41 0 0 0,25-35-30 0 0,13-19-11 0 0,3-6-148 0 0,6-5-612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107 471 6823 0 0,'-1'2'308'0'0,"-10"5"174"0"0,1 1-1 0 0,-1-1 1 0 0,0-1 0 0 0,-1 0-1 0 0,-17 6 1 0 0,28-12-386 0 0,1 1 0 0 0,-1-1 0 0 0,1 0 0 0 0,-1 0 0 0 0,1 1 0 0 0,-1-1 0 0 0,1 0 0 0 0,-1 0 0 0 0,0 0 0 0 0,1 0 0 0 0,-1 0 0 0 0,1 0 0 0 0,-1 0 0 0 0,1 0 0 0 0,-1 0 0 0 0,0 0 0 0 0,1 0 0 0 0,-1 0 0 0 0,1 0 0 0 0,-1 0 0 0 0,1 0 0 0 0,-1-1 0 0 0,0 1 0 0 0,1 0 0 0 0,-1 0 0 0 0,1-1 0 0 0,-1 1 0 0 0,1 0 0 0 0,-1-1 0 0 0,1 1 0 0 0,0-1 0 0 0,-1 1 0 0 0,1 0 0 0 0,-1-1 0 0 0,1 1 0 0 0,0-1 1 0 0,-1 1-1 0 0,1-1 0 0 0,0 1 0 0 0,0-1 0 0 0,0 0 0 0 0,-1 1 0 0 0,1-1 0 0 0,0 1 0 0 0,0-1 0 0 0,0 1 0 0 0,0-1 0 0 0,0 0 0 0 0,0 1 0 0 0,0-1 0 0 0,0 1 0 0 0,0-1 0 0 0,0 0 0 0 0,0 0 0 0 0,1-4 40 0 0,-1 0 0 0 0,1 0 0 0 0,0 0 0 0 0,2-8 0 0 0,4-3-18 0 0,0 1-1 0 0,0 0 1 0 0,2 1-1 0 0,0-1 1 0 0,0 2-1 0 0,16-18 1 0 0,6-3-77 0 0,38-32 0 0 0,-52 50-14 0 0,117-99-96 0 0,-105 93 232 0 0,1 2 0 0 0,59-33 0 0 0,-80 49-49 0 0,0 0-1 0 0,0 0 1 0 0,0 1 0 0 0,1 1-1 0 0,-1-1 1 0 0,1 1 0 0 0,0 1-1 0 0,11-1 1 0 0,-16 2-44 0 0,-1 0 0 0 0,1 0 0 0 0,-1 1 1 0 0,1 0-1 0 0,-1 0 0 0 0,0 0 0 0 0,0 0 1 0 0,1 1-1 0 0,-1-1 0 0 0,0 1 0 0 0,0 0 0 0 0,0 0 1 0 0,-1 1-1 0 0,1-1 0 0 0,0 1 0 0 0,-1 0 0 0 0,0 0 1 0 0,1 0-1 0 0,-1 0 0 0 0,3 6 0 0 0,-1-1 12 0 0,0 0-1 0 0,-1 0 1 0 0,0 1-1 0 0,0-1 0 0 0,-1 1 1 0 0,0 0-1 0 0,-1 0 1 0 0,0 0-1 0 0,0 1 1 0 0,-1-1-1 0 0,0 18 0 0 0,-1-14-37 0 0,0 0 0 0 0,-1-1 0 0 0,-1 1-1 0 0,0 0 1 0 0,-1-1 0 0 0,0 1-1 0 0,-1-1 1 0 0,-6 15 0 0 0,4-17-20 0 0,0-1 1 0 0,0 0-1 0 0,-1 0 1 0 0,0 0-1 0 0,0-1 1 0 0,-1 0-1 0 0,0 0 0 0 0,-16 11 1 0 0,-7 3 20 0 0,-41 20-1 0 0,-103 42-309 0 0,47-25-87 0 0,56-25-529 0 0,71-33 126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5527 0 0,'0'0'250'0'0,"-1"0"-2"0"0,0 0-162 0 0,1 0 1 0 0,-1 0 0 0 0,1 0-1 0 0,-1 0 1 0 0,0 0 0 0 0,1 0-1 0 0,-1 0 1 0 0,1 1 0 0 0,-1-1-1 0 0,0 0 1 0 0,1 0 0 0 0,-1 0-1 0 0,1 1 1 0 0,-1-1 0 0 0,1 0-1 0 0,-1 0 1 0 0,0 8 5695 0 0,1-7-5534 0 0,6 7 5297 0 0,-3-6-7001 0 0,0 0 1543 0 0,0-1 1 0 0,1 0 0 0 0,-1 0 0 0 0,0 0 0 0 0,0-1 0 0 0,1 1 0 0 0,-1-1 0 0 0,0 0 0 0 0,1 0 0 0 0,-1 0-1 0 0,5-1 1 0 0,37-8 626 0 0,-37 8-614 0 0,109-36 28 0 0,-54 16-230 0 0,-38 14 6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46 10591 0 0,'0'0'3286'0'0,"-1"1"-2108"0"0,-4 6-881 0 0,1 0 1 0 0,0 1-1 0 0,0 0 0 0 0,0-1 0 0 0,1 1 0 0 0,0 0 0 0 0,-3 15 0 0 0,-8 63 486 0 0,11-65-527 0 0,-2 14-60 0 0,3 0 0 0 0,0 0 0 0 0,6 59 0 0 0,-2-50-23 0 0,-2-24 432 0 0,8-33-141 0 0,22-51-10 0 0,9-16-282 0 0,-16 44-147 0 0,1 0 0 0 0,2 2 0 0 0,2 1 0 0 0,1 1 0 0 0,2 1 0 0 0,0 2 0 0 0,62-43 0 0 0,-60 51 79 0 0,-30 19-149 0 0,0 1 0 0 0,0-1 0 0 0,1 1 0 0 0,-1 0 0 0 0,1 0 1 0 0,-1 0-1 0 0,1 0 0 0 0,6 0 0 0 0,-8 2-125 0 0,1 1 0 0 0,0-1 1 0 0,0 1-1 0 0,-1 0 0 0 0,1 0 0 0 0,-1 0 0 0 0,1 0 0 0 0,-1 0 1 0 0,3 4-1 0 0,-3-4-181 0 0,0 1-977 0 0,2 5-303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75 12263 0 0,'0'0'563'0'0,"-2"-8"181"0"0,2 1-454 0 0,-1 1 1 0 0,-1-1-1 0 0,1 1 1 0 0,-1-1-1 0 0,0 1 1 0 0,-3-7-1 0 0,5 12 58 0 0,-14-10 559 0 0,12 10-894 0 0,0 1-1 0 0,-1-1 1 0 0,1 1 0 0 0,0 0-1 0 0,-1-1 1 0 0,1 1 0 0 0,-1 0-1 0 0,1 1 1 0 0,0-1 0 0 0,-1 0-1 0 0,1 1 1 0 0,0-1 0 0 0,-1 1 0 0 0,1 0-1 0 0,0 0 1 0 0,-4 1 0 0 0,-5 4-46 0 0,1 0 0 0 0,-12 9 1 0 0,4-2 31 0 0,7-6 106 0 0,0 0 0 0 0,1 1 0 0 0,0 0 0 0 0,1 1 0 0 0,-1 0 0 0 0,2 0 0 0 0,-1 1 0 0 0,2 0 0 0 0,-1 0 0 0 0,1 1 0 0 0,1 0 0 0 0,0 1-1 0 0,0-1 1 0 0,1 1 0 0 0,1 0 0 0 0,-5 20 0 0 0,8-30 71 0 0,2-2-156 0 0,-1 1 0 0 0,0-1 0 0 0,0 1-1 0 0,0 0 1 0 0,1-1 0 0 0,-1 1 0 0 0,0-1 0 0 0,1 1-1 0 0,-1-1 1 0 0,0 1 0 0 0,1-1 0 0 0,-1 1 0 0 0,1-1-1 0 0,-1 1 1 0 0,1-1 0 0 0,-1 1 0 0 0,1-1 0 0 0,-1 0-1 0 0,1 1 1 0 0,1-1 0 0 0,12 6 171 0 0,-9-5-158 0 0,1 0-1 0 0,-1 0 1 0 0,1-1 0 0 0,-1 0 0 0 0,1 0 0 0 0,6-1-1 0 0,0 0 153 0 0,0 1-1 0 0,15 1 1 0 0,-20 0-100 0 0,-4 0-26 0 0,2 1-85 0 0,-3-1-155 0 0,3 5-408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 15807 0 0,'0'-7'1432'0'0,"0"7"-1422"0"0,0 0-1 0 0,0 0 1 0 0,0-1-1 0 0,0 1 0 0 0,0 0 1 0 0,0 0-1 0 0,0 0 1 0 0,0 0-1 0 0,0-1 1 0 0,0 1-1 0 0,0 0 0 0 0,0 0 1 0 0,0 0-1 0 0,0 0 1 0 0,-1-1-1 0 0,1 1 1 0 0,0 0-1 0 0,0 0 0 0 0,0 0 1 0 0,0 0-1 0 0,0 0 1 0 0,0-1-1 0 0,0 1 1 0 0,0 0-1 0 0,-1 0 0 0 0,1 0 1 0 0,0 0-1 0 0,0 0 1 0 0,0 0-1 0 0,0 0 1 0 0,0 0-1 0 0,0 0 0 0 0,-1-1 1 0 0,1 1-1 0 0,0 0 1 0 0,0 0-1 0 0,0 0 1 0 0,0 0-1 0 0,-1 0 0 0 0,1 0 1 0 0,0 0-1 0 0,0 0 1 0 0,0 0-1 0 0,0 0 1 0 0,-1 0-1 0 0,1 0 0 0 0,0 0 1 0 0,0 0-1 0 0,0 0 1 0 0,-1 1-1 0 0,-5 2 110 0 0,6-3-81 0 0,-9 6 136 0 0,1 0 1 0 0,0 0-1 0 0,0 1 1 0 0,1 0-1 0 0,0 0 1 0 0,0 1-1 0 0,-10 14 1 0 0,-35 63 121 0 0,52-84-292 0 0,-38 72 716 0 0,-47 133 0 0 0,-8 87-2479 0 0,67-207-654 0 0,20-69 755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257 203 2759 0 0,'0'0'11566'0'0,"11"2"-9106"0"0,-1-1-1857 0 0,0-1 0 0 0,1 0 1 0 0,-1-1-1 0 0,1 0 1 0 0,15-5-1 0 0,-25 6-577 0 0,5-2 91 0 0,-1 0 0 0 0,1-1-1 0 0,-1 0 1 0 0,0 0 0 0 0,0 0 0 0 0,0-1-1 0 0,0 0 1 0 0,6-7 0 0 0,-3 5-80 0 0,-1-1 1 0 0,0-1-1 0 0,0 0 0 0 0,-1 0 1 0 0,0 0-1 0 0,6-11 1 0 0,-10 14-29 0 0,1-1 0 0 0,-1 0 0 0 0,0 1 1 0 0,0-1-1 0 0,0 0 0 0 0,-1 0 1 0 0,0 0-1 0 0,-1 0 0 0 0,1-1 1 0 0,-1 1-1 0 0,-1-10 0 0 0,1 16-21 0 0,0-1 0 0 0,0 0 0 0 0,0 0 0 0 0,0 1 0 0 0,0-1 0 0 0,-1 0 0 0 0,1 0-1 0 0,0 1 1 0 0,0-1 0 0 0,-1 0 0 0 0,1 1 0 0 0,-1-1 0 0 0,1 0 0 0 0,0 1 0 0 0,-1-1 0 0 0,1 0 0 0 0,-1 1 0 0 0,0-1 0 0 0,1 1-1 0 0,-1-1 1 0 0,1 1 0 0 0,-1 0 0 0 0,-1-1 0 0 0,1 0-2 0 0,-1 1 0 0 0,0-1 0 0 0,1 1 0 0 0,-1 0 0 0 0,0-1 0 0 0,1 1 0 0 0,-1 0 0 0 0,0 0 0 0 0,1 1 1 0 0,-4-1-1 0 0,-4 2-17 0 0,1 1 1 0 0,-1 0 0 0 0,-10 5 0 0 0,15-6 13 0 0,-45 22-23 0 0,1 2 1 0 0,-59 44-1 0 0,35-22 20 0 0,54-36 134 0 0,-28 23 0 0 0,41-30-82 0 0,-1 0-1 0 0,1 1 1 0 0,0-1-1 0 0,1 1 1 0 0,-1 0 0 0 0,1 0-1 0 0,0 1 1 0 0,-4 8-1 0 0,8-14-15 0 0,0 0 1 0 0,-1 1-1 0 0,1-1 0 0 0,0 0 0 0 0,0 0 0 0 0,0 0 0 0 0,0 0 1 0 0,0 1-1 0 0,0-1 0 0 0,0 0 0 0 0,0 0 0 0 0,1 0 0 0 0,-1 0 1 0 0,0 1-1 0 0,1-1 0 0 0,-1 0 0 0 0,1 0 0 0 0,-1 0 1 0 0,1 0-1 0 0,-1 0 0 0 0,1 0 0 0 0,0 0 0 0 0,0 0 0 0 0,-1 0 1 0 0,1 0-1 0 0,0-1 0 0 0,0 1 0 0 0,0 0 0 0 0,0 0 1 0 0,0-1-1 0 0,1 1 0 0 0,2 2 26 0 0,0-1 0 0 0,0 0 1 0 0,-1 0-1 0 0,1-1 0 0 0,1 1 1 0 0,-1-1-1 0 0,5 1 0 0 0,-1-1 27 0 0,1-1-1 0 0,-1 0 1 0 0,1 0-1 0 0,-1-1 1 0 0,1 0-1 0 0,-1 0 1 0 0,15-5-1 0 0,-1-1 62 0 0,35-16 0 0 0,-41 15-88 0 0,1 0 1 0 0,-2-1-1 0 0,30-23 0 0 0,-36 24 20 0 0,0 0-1 0 0,0-1 1 0 0,-1 0-1 0 0,0 0 1 0 0,-1-1-1 0 0,0 0 1 0 0,9-17-1 0 0,-15 26 45 0 0,-3 2-124 0 0,0 1 1 0 0,1 0 0 0 0,0 0-1 0 0,-1 0 1 0 0,1 0-1 0 0,0 0 1 0 0,0 0 0 0 0,-1 3-1 0 0,-2 2 0 0 0,-1 3-22 0 0,-29 51-18 0 0,30-53-47 0 0,0 1-1 0 0,0 0 0 0 0,1 1 0 0 0,-3 17 0 0 0,5-25-158 0 0,1 0-1 0 0,0 0 0 0 0,0 1 0 0 0,0-1 1 0 0,0 0-1 0 0,1 0 0 0 0,0 3 0 0 0,-1-3-47 0 0,0-1-672 0 0,10 8-1739 0 0,0-3 437 0 0,3-3-3312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11055 0 0,'0'0'1002'0'0,"0"2"-824"0"0,-3 9 229 0 0,-1 0 0 0 0,0 0 0 0 0,0-1 0 0 0,-1 1 0 0 0,0-1 0 0 0,-12 16 0 0 0,-9 20 916 0 0,18-30-665 0 0,1 2-1 0 0,-10 33 0 0 0,16-45-470 0 0,-1 1-1 0 0,1 0 1 0 0,0 0-1 0 0,1 0 1 0 0,0-1-1 0 0,0 1 1 0 0,0 0 0 0 0,1 0-1 0 0,0 0 1 0 0,3 11-1 0 0,-3-17-131 0 0,-1 0 0 0 0,1 0 0 0 0,0 0 0 0 0,-1 0 0 0 0,1-1-1 0 0,0 1 1 0 0,-1 0 0 0 0,1 0 0 0 0,0-1 0 0 0,0 1 0 0 0,0 0 0 0 0,0-1 0 0 0,0 1 0 0 0,0-1-1 0 0,0 1 1 0 0,0-1 0 0 0,0 0 0 0 0,0 1 0 0 0,0-1 0 0 0,0 0 0 0 0,0 0 0 0 0,0 0-1 0 0,1 0 1 0 0,1 1 101 0 0,1-1 0 0 0,-1 0 0 0 0,1 0 0 0 0,-1 0 0 0 0,6-1 0 0 0,-4-1-54 0 0,0 0 0 0 0,0 0-1 0 0,0 0 1 0 0,0-1-1 0 0,-1 0 1 0 0,1 0-1 0 0,-1 0 1 0 0,8-7-1 0 0,1-2 36 0 0,15-19-1 0 0,-24 27-252 0 0,131-152-516 0 0,-75 90-7952 0 0,-46 51 2300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17 170 13935 0 0,'0'0'1262'0'0,"2"1"-1037"0"0,4 1 128 0 0,1 1 1 0 0,0-1 0 0 0,-1 0-1 0 0,1-1 1 0 0,0 0-1 0 0,0 0 1 0 0,1 0-1 0 0,-1-1 1 0 0,0 0 0 0 0,0 0-1 0 0,0-1 1 0 0,0 0-1 0 0,0 0 1 0 0,0-1-1 0 0,0 1 1 0 0,13-7-1 0 0,-5 2-271 0 0,1-2 0 0 0,-1 0 0 0 0,0-1 0 0 0,-1 0 0 0 0,0-1 0 0 0,13-12 0 0 0,-16 13-329 0 0,17-20-1 0 0,-25 26 104 0 0,0-1 0 0 0,0 0 0 0 0,-1 0 0 0 0,0 0 0 0 0,1 0 0 0 0,-1 0 0 0 0,-1 0 0 0 0,1-1 0 0 0,1-6 0 0 0,-3 11 112 0 0,0-1 1 0 0,0 1-1 0 0,0 0 0 0 0,0-1 0 0 0,0 1 0 0 0,0-1 1 0 0,0 1-1 0 0,0-1 0 0 0,0 1 0 0 0,0-1 0 0 0,0 1 1 0 0,0 0-1 0 0,0-1 0 0 0,-1 1 0 0 0,1-1 0 0 0,0 1 1 0 0,0-1-1 0 0,-1 1 0 0 0,1 0 0 0 0,0-1 0 0 0,0 1 1 0 0,-1 0-1 0 0,1-1 0 0 0,0 1 0 0 0,-1 0 0 0 0,1 0 1 0 0,0-1-1 0 0,-1 1 0 0 0,1 0 0 0 0,-1 0 0 0 0,1-1 1 0 0,0 1-1 0 0,-1 0 0 0 0,1 0 0 0 0,-1 0 0 0 0,1 0 1 0 0,-1 0-1 0 0,1 0 0 0 0,-1 0 0 0 0,0 0 0 0 0,0-1-28 0 0,-1 1-1 0 0,0 0 0 0 0,0 0 0 0 0,1 0 0 0 0,-1 1 1 0 0,0-1-1 0 0,0 0 0 0 0,1 1 0 0 0,-3 0 0 0 0,-8 5 3 0 0,1 0 0 0 0,1 1-1 0 0,-1 1 1 0 0,1 0 0 0 0,0 0 0 0 0,-10 12-1 0 0,-51 63 566 0 0,50-57-356 0 0,0 1 18 0 0,1 0 0 0 0,-18 34 1 0 0,31-48-112 0 0,0-1 1 0 0,2 1 0 0 0,-1 1 0 0 0,2-1 0 0 0,0 1 0 0 0,0 0-1 0 0,-2 25 1 0 0,6-34-39 0 0,-1 0-1 0 0,1 0 1 0 0,1 0-1 0 0,-1 0 1 0 0,1 0-1 0 0,0 0 1 0 0,0 0 0 0 0,0 0-1 0 0,1-1 1 0 0,0 1-1 0 0,0 0 1 0 0,0-1-1 0 0,4 7 1 0 0,-4-8 0 0 0,0-1 0 0 0,1 1 1 0 0,-1 0-1 0 0,1-1 0 0 0,0 1 0 0 0,0-1 1 0 0,0 0-1 0 0,0 0 0 0 0,0 0 0 0 0,0 0 1 0 0,0 0-1 0 0,1-1 0 0 0,-1 0 1 0 0,1 1-1 0 0,-1-1 0 0 0,1 0 0 0 0,-1-1 1 0 0,8 1-1 0 0,7 0-46 0 0,1-1 1 0 0,-1-1-1 0 0,1-1 1 0 0,-1-1-1 0 0,1 0 1 0 0,18-7 0 0 0,-18 4-2858 0 0,21-9 1 0 0,-17 4-3182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4143 0 0,'1'0'8939'0'0,"20"-6"-4891"0"0,13-8-2630 0 0,-3 1-832 0 0,134-43 1425 0 0,-134 47-1989 0 0,1 2 0 0 0,0 1 0 0 0,44-2 0 0 0,-47 9-955 0 0,-12 4-4556 0 0,-6 0-891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16583 0 0,'0'0'1506'0'0,"2"-1"-1241"0"0,263-74 4432 0 0,-223 62-4270 0 0,64-9 0 0 0,-41 16-2987 0 0,-47 7-2755 0 0,-3 2-1596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311 188 5527 0 0,'0'0'423'0'0,"-8"3"-39"0"0,2 1-747 0 0,-9 2 12904 0 0,21-11-11102 0 0,24-14-941 0 0,0 1 1 0 0,1 2-1 0 0,1 1 0 0 0,35-11 0 0 0,-3 0-68 0 0,-15 4-53 0 0,-26 10-44 0 0,1 2 1 0 0,0 0-1 0 0,45-10 0 0 0,-53 18-196 0 0,-5 5-24 0 0,-10-3-112 0 0,0 1 0 0 0,-1 0 0 0 0,1 0 0 0 0,-1 0 0 0 0,0-1 0 0 0,1 1 0 0 0,-1 0 0 0 0,0 0-1 0 0,1 0 1 0 0,-1 0 0 0 0,0 0 0 0 0,0 0 0 0 0,0 0 0 0 0,0 0 0 0 0,0-1 0 0 0,0 1-1 0 0,0 0 1 0 0,0 0 0 0 0,0 0 0 0 0,0 0 0 0 0,0 0 0 0 0,-1 0 0 0 0,1 0 0 0 0,0 0-1 0 0,-1 0 1 0 0,1-1 0 0 0,-1 2 0 0 0,-13 25-3 0 0,-1-5-6 0 0,-2 0 0 0 0,0-1 0 0 0,-1-1 0 0 0,-25 21 1 0 0,-87 65-233 0 0,95-80 175 0 0,-149 119-1507 0 0,134-103 771 0 0,-130 114-707 0 0,175-152 1502 0 0,-2 3-7 0 0,-1 0-1 0 0,0-1 0 0 0,0 0 0 0 0,-11 6 0 0 0,17-11 338 0 0,127-9 1355 0 0,13 0-262 0 0,11 19-528 0 0,-120-7-1464 0 0,43 2 1980 0 0,-36-8-3529 0 0,-30 1 380 0 0,0 0-1 0 0,-1-1 1 0 0,11-3 0 0 0,-4 0-5402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27 4143 0 0,'35'-27'10136'0'0,"-58"31"-8400"0"0,3 4-1376 0 0,0 0-1 0 0,1 2 0 0 0,-36 22 0 0 0,-50 46-75 0 0,95-70-261 0 0,-40 33-21 0 0,2 2-1 0 0,3 2 0 0 0,1 2 1 0 0,3 2-1 0 0,1 1 0 0 0,3 2 1 0 0,-45 84-1 0 0,72-117 16 0 0,0 0-1 0 0,2 1 1 0 0,0 0 0 0 0,2 0 0 0 0,0 0-1 0 0,-6 37 1 0 0,12-53-18 0 0,0-1-1 0 0,0 1 1 0 0,0 0 0 0 0,0-1-1 0 0,1 1 1 0 0,-1-1-1 0 0,1 1 1 0 0,0-1 0 0 0,0 1-1 0 0,0-1 1 0 0,0 0 0 0 0,1 1-1 0 0,-1-1 1 0 0,1 0-1 0 0,3 5 1 0 0,-2-5-30 0 0,1 1 1 0 0,-1-1-1 0 0,0 0 0 0 0,1 0 0 0 0,0 0 1 0 0,0 0-1 0 0,0 0 0 0 0,0-1 1 0 0,0 0-1 0 0,8 3 0 0 0,-3-2-264 0 0,1 0 0 0 0,-1-1-1 0 0,1 0 1 0 0,0-1 0 0 0,-1 0 0 0 0,1 0-1 0 0,0-1 1 0 0,0-1 0 0 0,0 1 0 0 0,18-5-1 0 0,-4-1-5832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371 246 13791 0 0,'0'0'1247'0'0,"0"-1"-1023"0"0,1-2-110 0 0,1 0-1 0 0,-1 0 1 0 0,1 0-1 0 0,0 1 1 0 0,-1-1-1 0 0,1 1 1 0 0,0-1 0 0 0,1 1-1 0 0,-1 0 1 0 0,0 0-1 0 0,1 0 1 0 0,4-4-1 0 0,4-2 490 0 0,-3 1-454 0 0,-1-1 1 0 0,0 0 0 0 0,0 0-1 0 0,-1 0 1 0 0,0-1 0 0 0,9-17-1 0 0,-12 20-85 0 0,-1 1 0 0 0,0-1-1 0 0,0 0 1 0 0,0 1-1 0 0,-1-1 1 0 0,1 0 0 0 0,-1 0-1 0 0,-1 0 1 0 0,1 0 0 0 0,-1 0-1 0 0,0 0 1 0 0,-1-1 0 0 0,0-6-1 0 0,0 11-30 0 0,1 0-1 0 0,-1 0 1 0 0,1 1 0 0 0,-1-1-1 0 0,0 0 1 0 0,1 1-1 0 0,-1-1 1 0 0,0 0 0 0 0,0 1-1 0 0,0-1 1 0 0,-1 1-1 0 0,1-1 1 0 0,0 1 0 0 0,0 0-1 0 0,-1-1 1 0 0,1 1-1 0 0,-1 0 1 0 0,1 0 0 0 0,-1 0-1 0 0,-1-1 1 0 0,0 1-16 0 0,0 0-1 0 0,-1 0 1 0 0,1 1 0 0 0,0-1 0 0 0,0 1 0 0 0,-1-1-1 0 0,1 1 1 0 0,0 0 0 0 0,0 0 0 0 0,-6 1 0 0 0,-4 2-24 0 0,0 0 0 0 0,0 1 0 0 0,1 1 0 0 0,-18 8 0 0 0,-18 12-15 0 0,1 2-1 0 0,-82 63 1 0 0,112-77 102 0 0,1 1-1 0 0,-27 28 1 0 0,39-38-54 0 0,1 0 0 0 0,0 0 0 0 0,-1 0 0 0 0,1 1 0 0 0,1-1 0 0 0,-1 1 0 0 0,1 0 0 0 0,0 0 0 0 0,0 0 0 0 0,0 0-1 0 0,1 0 1 0 0,-1 0 0 0 0,1 0 0 0 0,0 1 0 0 0,1-1 0 0 0,0 9 0 0 0,0-12-19 0 0,0 0 0 0 0,0-1 0 0 0,1 1 0 0 0,-1 0-1 0 0,1-1 1 0 0,0 1 0 0 0,-1-1 0 0 0,1 1 0 0 0,0-1 0 0 0,0 1-1 0 0,0-1 1 0 0,0 0 0 0 0,0 1 0 0 0,0-1 0 0 0,0 0 0 0 0,3 2 0 0 0,-1-1 7 0 0,0 0-1 0 0,0 0 1 0 0,0-1 0 0 0,0 1 0 0 0,0-1 0 0 0,0 0 0 0 0,7 1 0 0 0,0 0 27 0 0,-1-1 0 0 0,1 0 0 0 0,0-1-1 0 0,19-1 1 0 0,-8-2-14 0 0,-1-1-1 0 0,1-1 1 0 0,-1-1-1 0 0,33-14 1 0 0,-19 5-999 0 0,58-38-1 0 0,-85 48 713 0 0,0 0 0 0 0,0 0-1 0 0,-1-1 1 0 0,1 0 0 0 0,5-9 0 0 0,-9 12 252 0 0,0 0 1 0 0,-1 0-1 0 0,0-1 1 0 0,0 1 0 0 0,0-1-1 0 0,0 0 1 0 0,-1 1-1 0 0,1-1 1 0 0,-1 0 0 0 0,0 0-1 0 0,0 0 1 0 0,-1 0-1 0 0,1-6 1318 0 0,-2 11-992 0 0,-4 4-217 0 0,-1 0 1 0 0,1 1 0 0 0,1 0 0 0 0,-1 0 0 0 0,1 0 0 0 0,0 0 0 0 0,1 1 0 0 0,-1-1 0 0 0,1 1 0 0 0,-3 9 0 0 0,2-4-77 0 0,1 0 0 0 0,0 1 1 0 0,1-1-1 0 0,0 0 0 0 0,0 19 1 0 0,2-28-210 0 0,1 1 0 0 0,-1-1 0 0 0,1 0 0 0 0,0 0 0 0 0,0 0 0 0 0,0 1 0 0 0,0-1 0 0 0,0 0 0 0 0,1 0 0 0 0,-1-1 0 0 0,1 1 0 0 0,0 0 0 0 0,0 0 0 0 0,0-1 0 0 0,0 1 0 0 0,1-1 0 0 0,-1 0 0 0 0,1 0 0 0 0,-1 0 0 0 0,1 0 0 0 0,0 0 0 0 0,0 0 0 0 0,0-1 0 0 0,0 1 0 0 0,4 1 0 0 0,9 2-1383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2 510 4143 0 0,'0'0'16328'0'0,"-1"-2"-15953"0"0,1-8-206 0 0,-1-1-1 0 0,1 0 1 0 0,1 1 0 0 0,0-1 0 0 0,1 0 0 0 0,0 1-1 0 0,0-1 1 0 0,1 1 0 0 0,0 0 0 0 0,1 0-1 0 0,5-10 1 0 0,3-3 35 0 0,1 1 0 0 0,0 0-1 0 0,27-31 1 0 0,-17 26-237 0 0,2 1 0 0 0,1 1 1 0 0,0 1-1 0 0,2 2 0 0 0,1 0 1 0 0,0 2-1 0 0,2 2 0 0 0,0 0 1 0 0,38-14-1 0 0,-58 28-546 0 0,0 0 0 0 0,0 1 1 0 0,0 1-1 0 0,1 0 0 0 0,21-1 0 0 0,-16 2-1100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155 110 5527 0 0,'1'2'6932'0'0,"0"1"-6436"0"0,1 0-1 0 0,0 0 0 0 0,0-1 0 0 0,0 1 1 0 0,0 0-1 0 0,0-1 0 0 0,0 0 0 0 0,1 1 1 0 0,-1-1-1 0 0,4 2 0 0 0,-3-2-290 0 0,1 0 0 0 0,0 0-1 0 0,0 0 1 0 0,0-1 0 0 0,0 0-1 0 0,0 0 1 0 0,0 0 0 0 0,0 0 0 0 0,0 0-1 0 0,1-1 1 0 0,-1 0 0 0 0,8 0 0 0 0,11-2-5 0 0,1-2 1 0 0,-1 0-1 0 0,0-1 1 0 0,0-2-1 0 0,-1 0 1 0 0,1-1-1 0 0,-2-1 1 0 0,1-1-1 0 0,-1-2 1 0 0,-1 0 0 0 0,28-20-1 0 0,-45 29-199 0 0,-2 2-2 0 0,1 0 0 0 0,-1 0 0 0 0,0 0 0 0 0,1 0 0 0 0,-1 0 1 0 0,0-1-1 0 0,0 1 0 0 0,0-1 0 0 0,0 1 0 0 0,0-1 0 0 0,0 1 0 0 0,0-1 0 0 0,0 1 1 0 0,-1-1-1 0 0,1 0 0 0 0,0 1 0 0 0,-1-1 0 0 0,1-2 0 0 0,-1 3-5 0 0,0 1-1 0 0,-1 0 1 0 0,1-1-1 0 0,0 1 1 0 0,0 0-1 0 0,0-1 1 0 0,0 1 0 0 0,-1 0-1 0 0,1 0 1 0 0,0-1-1 0 0,0 1 1 0 0,-1 0-1 0 0,1-1 1 0 0,0 1-1 0 0,0 0 1 0 0,-1 0-1 0 0,1 0 1 0 0,0-1 0 0 0,-1 1-1 0 0,1 0 1 0 0,0 0-1 0 0,-1 0 1 0 0,1 0-1 0 0,0-1 1 0 0,-1 1-1 0 0,1 0 1 0 0,-10-3-60 0 0,1 2 12 0 0,1 1 1 0 0,0-1-1 0 0,0 1 0 0 0,-1 1 0 0 0,1-1 1 0 0,0 2-1 0 0,0-1 0 0 0,-14 5 0 0 0,-64 26-200 0 0,76-27 240 0 0,-34 14-19 0 0,2 2-1 0 0,0 2 1 0 0,1 1 0 0 0,2 3-1 0 0,-62 52 1 0 0,96-75 33 0 0,0 1 0 0 0,0 0 0 0 0,1 1 0 0 0,0-1 0 0 0,0 1 0 0 0,0 0 0 0 0,0 0 0 0 0,-4 12 0 0 0,7-16 0 0 0,0 0 0 0 0,1 0 0 0 0,-1 0 0 0 0,1 0 0 0 0,-1 0 0 0 0,1 0 0 0 0,0 0 0 0 0,0 0 0 0 0,0 0 0 0 0,0 0 0 0 0,0 0 0 0 0,1 0 0 0 0,-1 0 0 0 0,1 0 0 0 0,-1 0 0 0 0,1 0 0 0 0,0 0 0 0 0,0 0 0 0 0,-1 0 0 0 0,1 0 0 0 0,1 0 0 0 0,-1 0 0 0 0,0-1 0 0 0,0 1 0 0 0,1-1 0 0 0,-1 1 0 0 0,1-1 0 0 0,-1 1 0 0 0,1-1 0 0 0,-1 0 0 0 0,1 1 0 0 0,3 0 0 0 0,11 6-52 0 0,-1-1-1 0 0,2 0 0 0 0,-1-2 1 0 0,27 7-1 0 0,6 1-2836 0 0,-32-8 1297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382 140 14367 0 0,'9'-7'566'0'0,"2"-3"-188"0"0,0-1 0 0 0,10-12 0 0 0,-18 20-178 0 0,-1 0 1 0 0,0 0-1 0 0,0-1 0 0 0,0 1 1 0 0,0 0-1 0 0,-1-1 1 0 0,1 1-1 0 0,-1-1 0 0 0,0 0 1 0 0,0 1-1 0 0,0-1 1 0 0,0 0-1 0 0,-1-5 1 0 0,0 8-140 0 0,0 0 1 0 0,0-1-1 0 0,0 1 1 0 0,-1 0-1 0 0,1 0 1 0 0,0-1-1 0 0,-1 1 1 0 0,1 0-1 0 0,-1 0 1 0 0,0 0-1 0 0,1 0 1 0 0,-1-1-1 0 0,0 1 1 0 0,0 0-1 0 0,1 0 1 0 0,-1 1-1 0 0,0-1 1 0 0,0 0-1 0 0,0 0 1 0 0,0 0-1 0 0,0 0 1 0 0,-2 0-1 0 0,0 0-29 0 0,1-1 0 0 0,-1 1 0 0 0,0 0 0 0 0,0 0 0 0 0,0 0 0 0 0,0 0 0 0 0,-6 0 0 0 0,1 1-38 0 0,-1 0 0 0 0,1 1 1 0 0,0 0-1 0 0,-1 0 0 0 0,1 1 0 0 0,0 0 0 0 0,0 1 0 0 0,0-1 0 0 0,0 2 1 0 0,-8 3-1 0 0,-12 8-25 0 0,-33 25 0 0 0,51-33 29 0 0,-20 13-10 0 0,-59 42-36 0 0,72-49 47 0 0,1 1 0 0 0,-29 33-1 0 0,42-44 4 0 0,1 0 0 0 0,0 1 0 0 0,0-1 0 0 0,0 1 0 0 0,-2 7 0 0 0,3-10 57 0 0,3 0-4 0 0,2 1-38 0 0,1 0 0 0 0,0-1 0 0 0,0 0 1 0 0,-1 0-1 0 0,1 0 0 0 0,0 0 0 0 0,0-1 1 0 0,0 0-1 0 0,0 0 0 0 0,0 0 0 0 0,0-1 1 0 0,0 1-1 0 0,9-4 0 0 0,7-2 44 0 0,37-16 0 0 0,-35 12-30 0 0,8-2-31 0 0,0-2 0 0 0,-1-1 0 0 0,41-28 0 0 0,-64 37-10 0 0,-18 12-132 0 0,9-5 142 0 0,-1 1-1 0 0,1-1 1 0 0,0 0 0 0 0,-1 1-1 0 0,1-1 1 0 0,-3 4 0 0 0,0 0 15 0 0,1 0 0 0 0,0 0 0 0 0,0 1 0 0 0,1-1 0 0 0,0 1 0 0 0,0 0 0 0 0,0 0 0 0 0,0 0 0 0 0,1 0 0 0 0,0 1 0 0 0,-2 9 0 0 0,4-12-3 0 0,-1 0-1 0 0,1-1 1 0 0,0 1 0 0 0,0 0 0 0 0,1-1-1 0 0,-1 1 1 0 0,1 0 0 0 0,0 0 0 0 0,0-1-1 0 0,0 1 1 0 0,0-1 0 0 0,1 1 0 0 0,-1-1-1 0 0,1 0 1 0 0,0 1 0 0 0,0-1 0 0 0,0 0-1 0 0,0 0 1 0 0,1 0 0 0 0,-1-1 0 0 0,1 1-1 0 0,3 2 1 0 0,2 1-14 0 0,0 0-1 0 0,1 0 0 0 0,-1-1 1 0 0,1 0-1 0 0,0 0 0 0 0,1-1 1 0 0,-1-1-1 0 0,11 4 0 0 0,-11-5-2017 0 0,-1-1 0 0 0,18 2 0 0 0,-8-3-4464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2303 0 0,'1'-1'167'0'0,"16"-11"4535"0"0,0-1 5765 0 0,-8 2-8251 0 0,-8 10-1500 0 0,15-20 1520 0 0,-2 6-2181 0 0,1 1 0 0 0,0 1 0 0 0,1 1 0 0 0,1 0 0 0 0,0 1 0 0 0,0 0 0 0 0,1 2 1 0 0,0 0-1 0 0,1 1 0 0 0,0 1 0 0 0,0 1 0 0 0,1 0 0 0 0,34-4 0 0 0,-51 9-35 0 0,0 1 0 0 0,0 0 0 0 0,0 0 0 0 0,0 1 0 0 0,0-1 0 0 0,0 0 1 0 0,0 1-1 0 0,0 0 0 0 0,0 0 0 0 0,0 0 0 0 0,0 0 0 0 0,4 3 0 0 0,-6-3-4 0 0,0 0 0 0 0,0 0-1 0 0,0 1 1 0 0,0-1 0 0 0,0 0-1 0 0,-1 0 1 0 0,1 1 0 0 0,0-1-1 0 0,-1 1 1 0 0,1-1 0 0 0,-1 0 0 0 0,0 1-1 0 0,0-1 1 0 0,1 2 0 0 0,0 2 20 0 0,0 1-16 0 0,1 0 0 0 0,-1 0-1 0 0,-1 0 1 0 0,1 1 0 0 0,-1-1 0 0 0,0 0 0 0 0,0 0-1 0 0,-1 1 1 0 0,0-1 0 0 0,0 0 0 0 0,-4 10-1 0 0,2-9-8 0 0,-3-1 0 0 0,11-28-54 0 0,3 6-23 0 0,0 1 0 0 0,1 0 0 0 0,0 0-1 0 0,1 1 1 0 0,1 0 0 0 0,0 1 0 0 0,1 0 0 0 0,1 0 0 0 0,0 2-1 0 0,19-15 1 0 0,-27 23 53 0 0,0 0 1 0 0,0 0-1 0 0,0 0 0 0 0,7-2 0 0 0,3 1 14 0 0,-11 6 5 0 0,-3-1 3 0 0,2 0 26 0 0,0-1 0 0 0,0 1 1 0 0,0 0-1 0 0,0 1 0 0 0,0-1 0 0 0,-1 0 0 0 0,1 1 0 0 0,0 0 0 0 0,-1-1 1 0 0,1 1-1 0 0,-1 0 0 0 0,0 0 0 0 0,0 0 0 0 0,0 1 0 0 0,3 3 1 0 0,-2-2 2 0 0,1 1 0 0 0,-1 0 1 0 0,-1 0-1 0 0,1 0 0 0 0,-1 1 1 0 0,0-1-1 0 0,1 7 0 0 0,-2-9-21 0 0,0 1 0 0 0,0-1 0 0 0,-1 1-1 0 0,0-1 1 0 0,0 1 0 0 0,0 0 0 0 0,0-1-1 0 0,0 1 1 0 0,-1-1 0 0 0,-1 7 0 0 0,1-3 1 0 0,0-4-18 0 0,0 14 0 0 0,3-7-13 0 0,1-2-58 0 0,-3-7-30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24 11951 0 0,'2'-13'547'0'0,"-1"11"-11"0"0,0 0-344 0 0,1-3-95 0 0,-2 3 814 0 0,-1 3-370 0 0,-4 1-352 0 0,1 1 0 0 0,-1 0 0 0 0,1 0 0 0 0,-1 0 0 0 0,1 0 0 0 0,0 1 1 0 0,1-1-1 0 0,-1 1 0 0 0,0 0 0 0 0,-3 6 0 0 0,-6 10 345 0 0,-12 22 0 0 0,12-18-42 0 0,-68 136 889 0 0,2-4-916 0 0,30-70-323 0 0,-5-3 0 0 0,-103 124 0 0 0,130-178-320 0 0,2 2 0 0 0,-22 34 0 0 0,46-64-861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147 106 11975 0 0,'0'0'1426'0'0,"-3"9"5074"0"0,8-7-6372 0 0,-1-1 1 0 0,1 0 0 0 0,0 0 0 0 0,0 0 0 0 0,0 0 0 0 0,0-1 0 0 0,0 0 0 0 0,0 0 0 0 0,7-2-1 0 0,49-9 227 0 0,-47 8-332 0 0,10-4-60 0 0,1-1 0 0 0,-1-1 0 0 0,29-15 0 0 0,-51 23-42 0 0,1-1-1 0 0,-1 1 0 0 0,0-1 1 0 0,1 0-1 0 0,-1 1 1 0 0,0-1-1 0 0,0 0 1 0 0,0 0-1 0 0,0-1 0 0 0,2-1 1 0 0,-4 3 54 0 0,0 0-1 0 0,1 1 1 0 0,-1-1 0 0 0,0 0 0 0 0,0 1 0 0 0,1-1-1 0 0,-1 0 1 0 0,0 1 0 0 0,0-1 0 0 0,0 0 0 0 0,0 0 0 0 0,0 1-1 0 0,0-1 1 0 0,0 0 0 0 0,0 0 0 0 0,0 1 0 0 0,0-1-1 0 0,0 0 1 0 0,0 1 0 0 0,-1-1 0 0 0,1 0 0 0 0,0 1-1 0 0,-1-1 1 0 0,1 0 0 0 0,0 1 0 0 0,-1-1 0 0 0,1 0-1 0 0,-1 1 1 0 0,1-1 0 0 0,-1 1 0 0 0,1-1 0 0 0,-1 1-1 0 0,1-1 1 0 0,-1 1 0 0 0,1-1 0 0 0,-1 1 0 0 0,0 0-1 0 0,1-1 1 0 0,-1 1 0 0 0,0 0 0 0 0,1 0 0 0 0,-1-1-1 0 0,-1 1 1 0 0,-4-2-30 0 0,0 0 1 0 0,0 0-1 0 0,-1 1 0 0 0,1 0 1 0 0,0 0-1 0 0,-1 1 0 0 0,1-1 1 0 0,-8 2-1 0 0,-2 0-10 0 0,0 1-1 0 0,-18 4 1 0 0,16-1 97 0 0,1 0 1 0 0,0 1-1 0 0,1 1 0 0 0,0 1 0 0 0,0 0 1 0 0,0 1-1 0 0,1 1 0 0 0,-23 19 0 0 0,26-19 82 0 0,0 1-1 0 0,2 0 1 0 0,-1 1-1 0 0,1 0 1 0 0,1 0-1 0 0,0 1 1 0 0,1 0-1 0 0,0 1 1 0 0,1 0-1 0 0,-7 19 1 0 0,13-29-99 0 0,0 0 0 0 0,0 0 0 0 0,0-1 1 0 0,1 1-1 0 0,-1 0 0 0 0,1 0 0 0 0,0 0 0 0 0,0 0 1 0 0,0 0-1 0 0,1 0 0 0 0,-1 0 0 0 0,1 0 0 0 0,0-1 1 0 0,0 1-1 0 0,0 0 0 0 0,1 0 0 0 0,-1-1 0 0 0,1 1 1 0 0,0-1-1 0 0,0 1 0 0 0,5 4 0 0 0,-4-4-11 0 0,0 0 0 0 0,1-1 0 0 0,0 0 0 0 0,-1 0 0 0 0,1 0 0 0 0,0 0 0 0 0,1-1 0 0 0,-1 1 0 0 0,0-1 0 0 0,1 0 0 0 0,0-1 0 0 0,-1 1 0 0 0,1-1 0 0 0,0 0 0 0 0,0 0 1 0 0,-1 0-1 0 0,7 0 0 0 0,31-3-1610 0 0,-20-1-5242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579 496 5983 0 0,'0'0'464'0'0,"-15"4"2022"0"0,-8 6 7002 0 0,24-12-9372 0 0,0 0 1 0 0,0 1 0 0 0,1-1 0 0 0,-1 1-1 0 0,1 0 1 0 0,-1-1 0 0 0,1 1 0 0 0,2-2-1 0 0,1-1 116 0 0,6-7-72 0 0,0-1 0 0 0,-1-1-1 0 0,-1 1 1 0 0,16-28 0 0 0,23-61-496 0 0,-4-18-750 0 0,-38 97 729 0 0,0 0 0 0 0,-2 0-1 0 0,3-35 1 0 0,-7 50 283 0 0,0 1 1 0 0,0-1-1 0 0,0 1 0 0 0,-3-11 0 0 0,3 17 70 0 0,0-1 0 0 0,0 0-1 0 0,0 0 1 0 0,0 0-1 0 0,-1 1 1 0 0,1-1 0 0 0,0 0-1 0 0,-1 0 1 0 0,1 1 0 0 0,0-1-1 0 0,-1 0 1 0 0,1 1-1 0 0,-1-1 1 0 0,1 0 0 0 0,-1 1-1 0 0,1-1 1 0 0,-1 1 0 0 0,0-1-1 0 0,1 1 1 0 0,-1-1-1 0 0,0 1 1 0 0,1-1 0 0 0,-1 1-1 0 0,0 0 1 0 0,0-1 0 0 0,1 1-1 0 0,-1 0 1 0 0,0 0-1 0 0,0-1 1 0 0,1 1 0 0 0,-1 0-1 0 0,0 0 1 0 0,0 0 0 0 0,0 0-1 0 0,1 0 1 0 0,-1 0-1 0 0,0 0 1 0 0,0 0 0 0 0,0 1-1 0 0,1-1 1 0 0,-1 0-1 0 0,0 0 1 0 0,0 1 0 0 0,1-1-1 0 0,-1 0 1 0 0,-1 2 0 0 0,-4 1 28 0 0,0 0 1 0 0,1 1-1 0 0,-1 0 1 0 0,1 0-1 0 0,0 1 1 0 0,0-1 0 0 0,0 1-1 0 0,-5 8 1 0 0,-32 48 335 0 0,29-41-187 0 0,-96 165 1221 0 0,76-127-1037 0 0,-157 315 1668 0 0,149-280-1745 0 0,14-28 59 0 0,-3-1-1 0 0,-51 79 1 0 0,48-92-404 0 0,-23 32-375 0 0,55-82-137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94 15231 0 0,'0'0'696'0'0,"-1"-1"-13"0"0,-6-2-440 0 0,0 0 3121 0 0,9 4-2678 0 0,3 1-455 0 0,1 0 0 0 0,-1-1 1 0 0,0 1-1 0 0,1-1 0 0 0,-1 0 0 0 0,1 0 0 0 0,-1-1 0 0 0,9 0 1 0 0,50-6 595 0 0,-45 4-551 0 0,179-24 1015 0 0,-100 6-2766 0 0,-3-9-5478 0 0,-56 15-350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13 14279 0 0,'0'-6'1486'0'0,"-1"0"-1316"0"0,0 5 489 0 0,-11 7 1100 0 0,0 1-1348 0 0,-1 1 0 0 0,1 1 0 0 0,1 1 0 0 0,-1-1 0 0 0,2 2 0 0 0,-1-1 1 0 0,-15 22-1 0 0,-54 94 1186 0 0,56-86-1184 0 0,-163 303 702 0 0,89-119-709 0 0,37-80-228 0 0,44-107-334 0 0,-47 95-1524 0 0,63-130 803 0 0</inkml:trace>
  <inkml:trace contextRef="#ctx0" brushRef="#br0" timeOffset="1">65 721 12895 0 0,'-1'0'595'0'0,"-13"-7"264"0"0,-14-3-854 0 0,6 10 9357 0 0,32 5-8164 0 0,16 4-1334 0 0,-3-7 329 0 0,0-2 1 0 0,0 0 0 0 0,26-3-1 0 0,69-15 94 0 0,78-31-70 0 0,-37 7-967 0 0,-141 39-1417 0 0,22-2 1 0 0,-30 3 112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76 2303 0 0,'0'0'2286'0'0,"-6"-13"7487"0"0,3 8-8060 0 0,2 4-1601 0 0,0 0 1 0 0,0 0-1 0 0,0 0 0 0 0,0 0 0 0 0,0 0 0 0 0,0 1 0 0 0,-1-1 0 0 0,1 0 1 0 0,0 1-1 0 0,0-1 0 0 0,-1 1 0 0 0,1-1 0 0 0,0 1 0 0 0,-1 0 0 0 0,1 0 1 0 0,-1-1-1 0 0,1 1 0 0 0,0 0 0 0 0,-1 0 0 0 0,1 0 0 0 0,-1 1 0 0 0,1-1 1 0 0,0 0-1 0 0,-1 1 0 0 0,-1-1 0 0 0,-35 12 136 0 0,5 1 59 0 0,-61 34-1 0 0,84-41-113 0 0,0 1 0 0 0,0 0 0 0 0,0 0 0 0 0,1 1 1 0 0,0 0-1 0 0,1 1 0 0 0,0 0 0 0 0,0 0 0 0 0,-10 17 0 0 0,16-24-145 0 0,1 1 1 0 0,0 0-1 0 0,0-1 0 0 0,-1 1 0 0 0,1 0 1 0 0,1 0-1 0 0,-1-1 0 0 0,0 1 0 0 0,1 0 1 0 0,0 0-1 0 0,-1 0 0 0 0,1 0 0 0 0,0 0 1 0 0,0 0-1 0 0,1 0 0 0 0,-1 0 0 0 0,1 0 1 0 0,-1-1-1 0 0,1 1 0 0 0,0 0 0 0 0,2 3 0 0 0,-3-5-26 0 0,1-1 0 0 0,-1 1 0 0 0,1 0-1 0 0,0-1 1 0 0,0 1 0 0 0,-1-1-1 0 0,1 1 1 0 0,0-1 0 0 0,0 1-1 0 0,0-1 1 0 0,0 1 0 0 0,0-1-1 0 0,-1 0 1 0 0,1 0 0 0 0,0 1-1 0 0,0-1 1 0 0,0 0 0 0 0,0 0-1 0 0,0 0 1 0 0,2 0 0 0 0,17-2 181 0 0,-20 2-200 0 0,25-6 69 0 0,-1-1-1 0 0,-1 0 1 0 0,1-2 0 0 0,-1-1 0 0 0,-1-1-1 0 0,0 0 1 0 0,0-2 0 0 0,-1-1 0 0 0,-1 0 0 0 0,0-1-1 0 0,17-19 1 0 0,-31 28-149 0 0,0-1 0 0 0,-1 1 1 0 0,1-1-1 0 0,-2 0 0 0 0,1-1 0 0 0,-1 1 0 0 0,4-10 0 0 0,-7 14 42 0 0,0 1-1 0 0,0 0 0 0 0,-1 0 1 0 0,1-1-1 0 0,-1 1 1 0 0,0-1-1 0 0,0 1 0 0 0,0 0 1 0 0,0-1-1 0 0,0 1 1 0 0,0-1-1 0 0,-1-4 0 0 0,0 6 22 0 0,0-1-1 0 0,0 0 0 0 0,1 1 1 0 0,-1-1-1 0 0,0 1 0 0 0,-1-1 0 0 0,1 1 1 0 0,0-1-1 0 0,0 1 0 0 0,-1 0 1 0 0,1 0-1 0 0,0 0 0 0 0,-1 0 0 0 0,1 0 1 0 0,-1 0-1 0 0,0 0 0 0 0,1 0 1 0 0,-1 0-1 0 0,-2 0 0 0 0,-4-2-470 0 0,0 1-1 0 0,0 1 0 0 0,0-1 1 0 0,-15 0-1 0 0,22 2 46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555 819 14047 0 0,'0'-8'1276'0'0,"-4"-14"-1041"0"0,3 19-145 0 0,0 0 1 0 0,0 0-1 0 0,1 1 0 0 0,-1-1 1 0 0,1 0-1 0 0,0 0 1 0 0,0 0-1 0 0,0 0 0 0 0,0 0 1 0 0,1 0-1 0 0,-1 0 0 0 0,1 0 1 0 0,1-5-1 0 0,12-22 775 0 0,2 1 0 0 0,31-44 1 0 0,-12 20-535 0 0,84-152 120 0 0,-102 171-438 0 0,-1-2-1 0 0,-2 0 0 0 0,-2-1 1 0 0,9-41-1 0 0,-20 77-12 0 0,1-14 0 0 0,1 1-1 0 0,0-24 0 0 0,-3 35-3 0 0,0 0 0 0 0,0 0 0 0 0,0 0 0 0 0,0 0 0 0 0,-1 0 0 0 0,1 0 0 0 0,-1 0 0 0 0,0 0 0 0 0,0 1-1 0 0,0-1 1 0 0,0 0 0 0 0,0 1 0 0 0,0-1 0 0 0,-1 0 0 0 0,1 1 0 0 0,-1 0 0 0 0,0-1 0 0 0,0 1-1 0 0,0 0 1 0 0,-3-3 0 0 0,4 4-2 0 0,-1 1 0 0 0,0-1 0 0 0,1 0 0 0 0,-1 1 0 0 0,1 0-1 0 0,-1-1 1 0 0,0 1 0 0 0,1 0 0 0 0,-1 0 0 0 0,0 0 0 0 0,0 0 0 0 0,1 0 0 0 0,-1 0 0 0 0,0 0-1 0 0,1 0 1 0 0,-1 1 0 0 0,0-1 0 0 0,1 1 0 0 0,-1-1 0 0 0,1 1 0 0 0,-1 0 0 0 0,1 0-1 0 0,-3 1 1 0 0,-5 3-18 0 0,1 1 0 0 0,-14 12-1 0 0,17-14 16 0 0,-18 18 26 0 0,0 1 1 0 0,2 1-1 0 0,1 1 1 0 0,-33 50 0 0 0,-53 120 335 0 0,99-181-325 0 0,-120 268 756 0 0,39-33 203 0 0,74-209-768 0 0,-19 56 388 0 0,-56 111 1 0 0,71-176-552 0 0,-37 48-1 0 0,25-38-35 0 0,24-33-126 0 0,-1 1-1 0 0,0-1 1 0 0,-1-1 0 0 0,-14 13-1 0 0,21-19-346 0 0,-3-9-5410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2759 0 0,'0'0'15016'0'0,"1"0"-13957"0"0,14-4 68 0 0,0 1 0 0 0,0 1 0 0 0,27-1 0 0 0,0 0-303 0 0,304-30 929 0 0,-327 32-3162 0 0,0 0-1 0 0,0 1 1 0 0,29 4 0 0 0,-46-4-26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4607 0 0,'0'0'354'0'0,"2"0"-233"0"0,72-3 9242 0 0,-56 1-8403 0 0,1 0-1 0 0,19-6 0 0 0,278-74 2141 0 0,-311 81-3233 0 0,-3 1-7 0 0,1-1-1 0 0,0 0 0 0 0,0 1 1 0 0,0-1-1 0 0,-1 1 0 0 0,1 0 0 0 0,0 0 1 0 0,0 0-1 0 0,4 1 0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89 3223 0 0,'-14'9'467'0'0,"7"-6"1694"0"0,2-1-1217 0 0,1 1 1 0 0,0-2 0 0 0,-1 1-1 0 0,0 0 1 0 0,1-1 0 0 0,-9 1 5326 0 0,14-3-5710 0 0,26-15-179 0 0,1 1 0 0 0,0 1 0 0 0,0 1-1 0 0,2 2 1 0 0,-1 1 0 0 0,1 1 0 0 0,1 1 0 0 0,0 2 0 0 0,0 1-1 0 0,61-1 1 0 0,-86 6-382 0 0,0 1 0 0 0,0-1 0 0 0,-1 1 0 0 0,11 3 0 0 0,-14-4 0 0 0,0 1 0 0 0,1 0 0 0 0,-1 0 0 0 0,0 0 0 0 0,0 0 0 0 0,1 0 0 0 0,-1 1 0 0 0,0-1 0 0 0,0 1 0 0 0,0-1 0 0 0,-1 1 0 0 0,1 0 0 0 0,2 2 0 0 0,-1 5 0 0 0,-4-7 0 0 0,1 1 0 0 0,-1-1 0 0 0,1 1 0 0 0,-1-1 0 0 0,0 0 0 0 0,0 1 0 0 0,0-1 0 0 0,0 0 0 0 0,0 0 0 0 0,0 0 0 0 0,-1 0 0 0 0,1 0 0 0 0,-1 0 0 0 0,-2 2 0 0 0,-2 2 0 0 0,0 0 0 0 0,-13 10 0 0 0,0-5 0 0 0,1-1 0 0 0,-1-1 0 0 0,-38 14 0 0 0,19-9 0 0 0,-99 34 0 0 0,5-2 0 0 0,128-45 2 0 0,-11 8-16 0 0,37-5-126 0 0,-5-2 62 0 0,-1 1 1 0 0,1-2-1 0 0,20 0 0 0 0,-19-2 56 0 0,0 2 1 0 0,28 5-1 0 0,-16-2 22 0 0,-23-3 0 0 0,0-1 0 0 0,0 1 0 0 0,-1 1 0 0 0,1-1 0 0 0,-1 1 0 0 0,1 1 0 0 0,-1-1 0 0 0,8 5 0 0 0,-11-6 0 0 0,-2-1 0 0 0,0 1 0 0 0,0-1 0 0 0,0 1 0 0 0,0-1 0 0 0,0 1 0 0 0,0-1 0 0 0,0 1 0 0 0,0 0 0 0 0,0-1 0 0 0,0 1 0 0 0,0 0 0 0 0,-1 0 0 0 0,1 0 0 0 0,1 1 0 0 0,0 0 3 0 0,1 1-8 0 0,3 11 76 0 0,-5-10-50 0 0,0 0-1 0 0,0-1 0 0 0,-1 1 0 0 0,1-1 0 0 0,-1 1 0 0 0,0 0 0 0 0,0-1 0 0 0,0 1 0 0 0,-1 0 0 0 0,1-1 0 0 0,-1 1 0 0 0,0-1 0 0 0,0 1 0 0 0,0-1 0 0 0,-1 1 0 0 0,1-1 0 0 0,-1 0 1 0 0,0 0-1 0 0,0 0 0 0 0,0 0 0 0 0,-3 4 0 0 0,-2 1 26 0 0,1 0 0 0 0,-1-1 1 0 0,0 0-1 0 0,-1-1 0 0 0,1 0 1 0 0,-17 10-1 0 0,-17 5 27 0 0,-2-3 0 0 0,-82 26-1 0 0,125-44-72 0 0,-17 5 1 0 0,5 0-17 0 0,0-1 0 0 0,0-1 0 0 0,-1 0 1 0 0,-24 2-1 0 0,36-5-70 0 0,11-7-1719 0 0,18-8-4715 0 0,-12 7 220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147 112 6911 0 0,'-8'4'715'0'0,"-13"7"352"0"0,0 3 10511 0 0,29-6-10770 0 0,-5-5-712 0 0,0-1 0 0 0,0 0 0 0 0,0-1 1 0 0,0 1-1 0 0,0 0 0 0 0,1-1 0 0 0,-1 0 0 0 0,1 0 0 0 0,-1 0 0 0 0,1 0 0 0 0,0 0 0 0 0,-1-1 0 0 0,5 1 0 0 0,7-1 262 0 0,28-3 0 0 0,-25 2-190 0 0,8-1-104 0 0,14 0 143 0 0,0-2-1 0 0,67-15 0 0 0,-101 17-244 0 0,0 0-1 0 0,0-1 1 0 0,-1 1 0 0 0,1-1-1 0 0,0-1 1 0 0,-1 1 0 0 0,0-1-1 0 0,0 0 1 0 0,0 0 0 0 0,7-8-1 0 0,-9 9 5 0 0,1-1 0 0 0,-2 1-1 0 0,1-1 1 0 0,0 0 0 0 0,-1 0-1 0 0,0 0 1 0 0,0-1-1 0 0,0 1 1 0 0,-1 0 0 0 0,1-1-1 0 0,-1 1 1 0 0,0-1 0 0 0,0 1-1 0 0,0-9 1 0 0,-1 12 3 0 0,0 0 0 0 0,0 0 0 0 0,0 0-1 0 0,0 0 1 0 0,-1 0 0 0 0,1 0 0 0 0,0 0 0 0 0,-1 0 0 0 0,1 0 0 0 0,-1 0 0 0 0,1 0 0 0 0,-1 0 0 0 0,1 0 0 0 0,-1 1 0 0 0,1-1-1 0 0,-1 0 1 0 0,0 0 0 0 0,0 1 0 0 0,1-1 0 0 0,-1 0 0 0 0,0 1 0 0 0,0-1 0 0 0,0 1 0 0 0,0-1 0 0 0,0 1 0 0 0,1-1 0 0 0,-1 1-1 0 0,0 0 1 0 0,0-1 0 0 0,0 1 0 0 0,0 0 0 0 0,0 0 0 0 0,0 0 0 0 0,0-1 0 0 0,0 1 0 0 0,-1 0 0 0 0,0 1 0 0 0,-3-1-54 0 0,1 0 1 0 0,-1 0 0 0 0,0 1 0 0 0,0 0-1 0 0,-9 3 1 0 0,-56 23-288 0 0,1 4 0 0 0,-84 50 0 0 0,136-71 405 0 0,0 2 0 0 0,1-1 0 0 0,1 2 0 0 0,0 0 0 0 0,-22 25 0 0 0,30-29 21 0 0,-1 0 0 0 0,1 1 0 0 0,1 0 0 0 0,-1 0 1 0 0,2 1-1 0 0,0-1 0 0 0,0 1 0 0 0,1 1 0 0 0,0-1 0 0 0,-4 20 1 0 0,7-28-34 0 0,1 1 1 0 0,0-1-1 0 0,0 0 1 0 0,0 0 0 0 0,0 0-1 0 0,0 0 1 0 0,0 1 0 0 0,1-1-1 0 0,0 0 1 0 0,0 0 0 0 0,-1 0-1 0 0,2 0 1 0 0,-1 0-1 0 0,0 0 1 0 0,1 0 0 0 0,-1-1-1 0 0,1 1 1 0 0,3 4 0 0 0,-2-4 32 0 0,1 0 1 0 0,-1 0 0 0 0,1 0 0 0 0,0-1-1 0 0,0 1 1 0 0,0-1 0 0 0,0 0-1 0 0,0 0 1 0 0,0 0 0 0 0,0-1 0 0 0,1 0-1 0 0,6 2 1 0 0,6 0 2 0 0,1-1-1 0 0,0-1 1 0 0,0 0 0 0 0,21-3-1 0 0,8-1-6093 0 0,-46 3 5998 0 0,31-4-6992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13215 0 0,'0'0'1195'0'0,"-1"3"-848"0"0,-12 22 1166 0 0,-70 129 3434 0 0,73-140-4662 0 0,1 1 1 0 0,0 1 0 0 0,2-1 0 0 0,-10 27 0 0 0,-67 202 726 0 0,72-214-1004 0 0,-1 0 1 0 0,-1-1-1 0 0,-1-1 1 0 0,-28 40-1 0 0,22-43-299 0 0,-33 30-1 0 0,30-32-387 0 0,23-21 278 0 0,-3 1 336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16583 0 0,'0'0'2971'0'0,"1"2"-2334"0"0,0-1-550 0 0,0 1 0 0 0,0-1 1 0 0,0 1-1 0 0,0-1 0 0 0,-1 1 0 0 0,1 0 0 0 0,0 0 0 0 0,-1-1 1 0 0,1 1-1 0 0,-1 0 0 0 0,0 0 0 0 0,1 0 0 0 0,-1 0 0 0 0,0 0 0 0 0,0-1 1 0 0,0 1-1 0 0,-1 0 0 0 0,1 0 0 0 0,-1 3 0 0 0,-1-1-25 0 0,0 0 0 0 0,0 0 1 0 0,0-1-1 0 0,0 1 0 0 0,-1 0 0 0 0,1-1 0 0 0,-6 6 0 0 0,4-4-45 0 0,-2 2-257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72 10135 0 0,'-6'-3'8034'0'0,"18"-4"-6958"0"0,-7 4-911 0 0,9-4 68 0 0,0 1 0 0 0,1 1-1 0 0,27-7 1 0 0,48-5 3 0 0,-90 17-234 0 0,17-2 76 0 0,51-7 252 0 0,-62 9-258 0 0,1 0 0 0 0,-1 0 0 0 0,1 0 0 0 0,-1 1 1 0 0,1 0-1 0 0,-1 1 0 0 0,0-1 0 0 0,7 3 0 0 0,-12-3-61 0 0,1-1 0 0 0,-1 1 0 0 0,0-1 0 0 0,0 1 0 0 0,0 0 0 0 0,0-1 0 0 0,0 1-1 0 0,0 0 1 0 0,0 0 0 0 0,0 0 0 0 0,0-1 0 0 0,0 1 0 0 0,-1 0 0 0 0,1 0-1 0 0,0 0 1 0 0,-1 1 0 0 0,1-1 0 0 0,-1 0 0 0 0,1 0 0 0 0,-1 0 0 0 0,1 0-1 0 0,-1 0 1 0 0,0 1 0 0 0,1-1 0 0 0,-1 0 0 0 0,0 0 0 0 0,0 1 0 0 0,0-1-1 0 0,0 0 1 0 0,0 0 0 0 0,0 1 0 0 0,0-1 0 0 0,-1 0 0 0 0,1 0 0 0 0,0 0-1 0 0,-1 1 1 0 0,1-1 0 0 0,-1 0 0 0 0,0 1 0 0 0,-1 3-3 0 0,0-1 0 0 0,-1 0 0 0 0,0 1 0 0 0,0-1 0 0 0,0 0 0 0 0,0-1 0 0 0,-1 1 0 0 0,-5 5 0 0 0,-18 11 36 0 0,-2-1-1 0 0,-58 30 1 0 0,-69 15 17 0 0,136-57-68 0 0,-38 8 1 0 0,56-15-58 0 0,14-5-100 0 0,-5 2 149 0 0,0 0 0 0 0,0 1 1 0 0,0 0-1 0 0,1 0 0 0 0,-1 1 1 0 0,0 0-1 0 0,1 0 0 0 0,7 1 0 0 0,9 0-30 0 0,29 5 0 0 0,-34-2 65 0 0,0 0 0 0 0,23 8 1 0 0,-33-8-10 0 0,0 0 1 0 0,-1 1 0 0 0,1 0 0 0 0,-1 1-1 0 0,0-1 1 0 0,13 11 0 0 0,-18-12 17 0 0,0 0 0 0 0,-1 0 0 0 0,1 0 0 0 0,-1 0 0 0 0,0 1 0 0 0,3 5 0 0 0,0-2 37 0 0,-5-6 18 0 0,0 1 4 0 0,0 2-73 0 0,0-1 1 0 0,-1 1-1 0 0,0-1 0 0 0,0 0 0 0 0,0 1 0 0 0,0-1 0 0 0,-1 0 1 0 0,1 0-1 0 0,-1 1 0 0 0,0-1 0 0 0,1 0 0 0 0,-1-1 1 0 0,-1 1-1 0 0,1 0 0 0 0,0-1 0 0 0,-1 1 0 0 0,1-1 0 0 0,-1 1 1 0 0,0-1-1 0 0,0 0 0 0 0,-4 2 0 0 0,-7 4 58 0 0,-1-1-1 0 0,0 0 1 0 0,-21 6-1 0 0,-6 0-19 0 0,-62 9 0 0 0,60-14-11 0 0,-50 15-1 0 0,93-22-118 0 0,16-6-3723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 3679 0 0,'-2'0'284'0'0,"-31"0"512"0"0,18 0 11398 0 0,31-6-11007 0 0,-6 2-872 0 0,33-8 241 0 0,2 2 1 0 0,46-5-1 0 0,-50 9-217 0 0,-24 3-101 0 0,1 1 1 0 0,-1 1-1 0 0,1 0 0 0 0,0 1 1 0 0,0 1-1 0 0,22 4 0 0 0,-38-5-227 0 0,0 0-1 0 0,-1 1 0 0 0,1-1 1 0 0,0 1-1 0 0,0-1 0 0 0,0 1 1 0 0,-1 0-1 0 0,1 0 0 0 0,0-1 1 0 0,-1 1-1 0 0,1 0 0 0 0,-1 1 1 0 0,1-1-1 0 0,-1 0 1 0 0,0 0-1 0 0,1 1 0 0 0,-1-1 1 0 0,0 1-1 0 0,0-1 0 0 0,0 1 1 0 0,0-1-1 0 0,0 1 0 0 0,0 0 1 0 0,0-1-1 0 0,-1 1 1 0 0,1 0-1 0 0,-1 0 0 0 0,1 0 1 0 0,-1-1-1 0 0,0 1 0 0 0,0 0 1 0 0,1 0-1 0 0,-1 0 0 0 0,0 0 1 0 0,-1 0-1 0 0,1-1 1 0 0,0 1-1 0 0,-1 0 0 0 0,1 0 1 0 0,-1 0-1 0 0,1 0 0 0 0,-1-1 1 0 0,0 1-1 0 0,1 0 0 0 0,-1-1 1 0 0,0 1-1 0 0,-2 1 0 0 0,-3 6 12 0 0,-1 0 0 0 0,0-1-1 0 0,0 1 1 0 0,-1-2-1 0 0,0 1 1 0 0,-1-1-1 0 0,0 0 1 0 0,0-1-1 0 0,-14 8 1 0 0,-5 0 23 0 0,0 0 0 0 0,-33 10 0 0 0,20-10-20 0 0,-1-2 1 0 0,-72 11-1 0 0,95-22-36 0 0,17-1-43 0 0,23-3-345 0 0,14 2 100 0 0,-1 2 1 0 0,36 6-1 0 0,-63-6 287 0 0,1 1-1 0 0,0 0 1 0 0,-1 0-1 0 0,0 0 1 0 0,1 1 0 0 0,-1 1-1 0 0,0-1 1 0 0,0 1-1 0 0,-1 0 1 0 0,1 1-1 0 0,-1 0 1 0 0,0 0 0 0 0,0 0-1 0 0,7 9 1 0 0,-4-4 123 0 0,-1 1 1 0 0,0 0 0 0 0,0 1-1 0 0,-1 0 1 0 0,-1 0 0 0 0,0 0-1 0 0,6 19 1 0 0,-10-25-21 0 0,0 0 0 0 0,-1 0 0 0 0,0 0 1 0 0,0 0-1 0 0,0 0 0 0 0,-1 0 0 0 0,0 0 0 0 0,0 0 0 0 0,-1 6 1 0 0,1-9-78 0 0,-1-1 1 0 0,0 1-1 0 0,0 0 1 0 0,0 0 0 0 0,0 0-1 0 0,0-1 1 0 0,0 1 0 0 0,-1-1-1 0 0,1 1 1 0 0,-1-1-1 0 0,0 1 1 0 0,1-1 0 0 0,-1 0-1 0 0,0 0 1 0 0,-1 0-1 0 0,1 0 1 0 0,0 0 0 0 0,0 0-1 0 0,-1-1 1 0 0,-3 3-1 0 0,-9 2 5 0 0,0 0 0 0 0,0-1 0 0 0,0 0-1 0 0,-17 2 1 0 0,-65 7 2 0 0,-50-5-509 0 0,111-12-2264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6:5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 5063 0 0,'-18'-2'451'0'0,"17"2"-388"0"0,0 0 1 0 0,0 1-1 0 0,0-1 0 0 0,0 0 1 0 0,-1 0-1 0 0,1 1 0 0 0,0-1 1 0 0,0 1-1 0 0,0-1 0 0 0,0 1 1 0 0,0-1-1 0 0,0 1 0 0 0,1 0 0 0 0,-1-1 1 0 0,0 1-1 0 0,0 0 0 0 0,0 0 1 0 0,0 0-1 0 0,1-1 0 0 0,-1 1 1 0 0,0 0-1 0 0,1 0 0 0 0,-1 0 1 0 0,1 0-1 0 0,-1 0 0 0 0,1 0 0 0 0,0 0 1 0 0,-1 1-1 0 0,1-1 0 0 0,-1 2 1 0 0,1 0 380 0 0,0 0 1 0 0,0 0-1 0 0,0 0 1 0 0,0 0-1 0 0,1-1 1 0 0,-1 1-1 0 0,1 0 1 0 0,0 0 0 0 0,0 0-1 0 0,0 0 1 0 0,0-1-1 0 0,0 1 1 0 0,0 0-1 0 0,1-1 1 0 0,-1 1-1 0 0,5 4 1 0 0,2 3-208 0 0,1-1 0 0 0,15 14 0 0 0,-17-16 113 0 0,199 209 2900 0 0,-186-193-2735 0 0,-1 2 0 0 0,-1 0 1 0 0,-1 0-1 0 0,-1 2 0 0 0,-1 0 1 0 0,17 43-1 0 0,-27-54-392 0 0,0-1 0 0 0,-1 1-1 0 0,-1 0 1 0 0,0 0 0 0 0,-1 0 0 0 0,0 0 0 0 0,-2 1-1 0 0,0-1 1 0 0,-1 0 0 0 0,0 1 0 0 0,-2-1-1 0 0,0 0 1 0 0,0 0 0 0 0,-7 15 0 0 0,2-11-71 0 0,0-1 1 0 0,-2 0-1 0 0,-1 0 1 0 0,0-1-1 0 0,-24 29 1 0 0,2-9 25 0 0,-49 43 1 0 0,39-44-22 0 0,0-1 0 0 0,-70 42-1 0 0,98-69-63 0 0,1 0 0 0 0,1 0 0 0 0,0 2-1 0 0,0 0 1 0 0,1 0 0 0 0,-19 23 0 0 0,30-33-221 0 0,13 4-1956 0 0,3-4 697 0 0,1-3-65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4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284 399 3223 0 0,'1'-1'512'0'0,"3"-1"650"0"0,1-1-1 0 0,-2 1 1 0 0,1-1-1 0 0,0 0 0 0 0,0 0 1 0 0,-1 0-1 0 0,0 0 1 0 0,0-1-1 0 0,3-3 0 0 0,5-13 181 0 0,7-14 583 0 0,-14 26-1689 0 0,1-1 0 0 0,4-13 1 0 0,25-97 546 0 0,-30 100-759 0 0,-1 0 1 0 0,-1 0 0 0 0,-1 0 0 0 0,-1-28-1 0 0,0 45-24 0 0,0 1 0 0 0,-1 0 0 0 0,1-1 0 0 0,0 1 0 0 0,-1 0 0 0 0,1-1 0 0 0,-1 1 0 0 0,0 0 0 0 0,1 0 0 0 0,-1-1 0 0 0,0 1 0 0 0,-1-2 0 0 0,2 3 0 0 0,-1-1 0 0 0,1 0 0 0 0,-1 0 0 0 0,1 1 0 0 0,-1-1 0 0 0,0 0 0 0 0,1 1 0 0 0,-1-1 0 0 0,0 1 0 0 0,1-1 0 0 0,-1 1 0 0 0,0-1 0 0 0,1 1 0 0 0,-1 0 0 0 0,0-1 0 0 0,0 1 0 0 0,0 0 0 0 0,1-1 0 0 0,-1 1 0 0 0,0 0 0 0 0,0 0 0 0 0,0 0 0 0 0,0 0 0 0 0,0 0 0 0 0,1 0 0 0 0,-1 0 0 0 0,-1 0 0 0 0,-1 0 0 0 0,-1 1-15 0 0,0-1-1 0 0,0 1 0 0 0,0 0 1 0 0,1 0-1 0 0,-1 0 1 0 0,0 0-1 0 0,1 1 1 0 0,-1 0-1 0 0,-5 3 0 0 0,-32 24-257 0 0,25-18 176 0 0,-9 8 38 0 0,1 1 1 0 0,1 0 0 0 0,1 2 0 0 0,0 1-1 0 0,2 0 1 0 0,1 2 0 0 0,1 0 0 0 0,1 1 0 0 0,1 1-1 0 0,1 1 1 0 0,-19 50 0 0 0,27-60 34 0 0,2 0 0 0 0,0 1 0 0 0,-5 32 0 0 0,10-39 20 0 0,-1 1 0 0 0,1-1 0 0 0,1 0 1 0 0,0 0-1 0 0,1 0 0 0 0,0 0 0 0 0,7 21 0 0 0,-8-31 316 0 0,9-1-140 0 0,-7-2-153 0 0,1 0-1 0 0,-1-1 0 0 0,1 1 1 0 0,-1-1-1 0 0,1 1 0 0 0,-1-1 1 0 0,0 0-1 0 0,4-3 1 0 0,26-23 63 0 0,-19 16-91 0 0,103-103 360 0 0,-93 87-139 0 0,-2-1 0 0 0,-1-1 1 0 0,25-48-1 0 0,-9 14-72 0 0,-36 63-221 0 0,-19 37-802 0 0,-28 53-58 0 0,41-82 936 0 0,1 1 1 0 0,0 0-1 0 0,0 0 1 0 0,1 1-1 0 0,0-1 1 0 0,1 1-1 0 0,0-1 1 0 0,0 1-1 0 0,1 0 1 0 0,0 0-1 0 0,0-1 1 0 0,1 1-1 0 0,0 0 1 0 0,1 0-1 0 0,2 15 1 0 0,-1-14 55 0 0,1 0 1 0 0,-1-1-1 0 0,1 1 1 0 0,1-1-1 0 0,7 14 1 0 0,-10-21-976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11023 0 0,'0'0'506'0'0,"-1"2"-10"0"0,-1 2-390 0 0,0 0 1 0 0,1 0-1 0 0,0 1 0 0 0,-1-1 1 0 0,2 0-1 0 0,-1 1 1 0 0,0-1-1 0 0,1 1 1 0 0,0 0-1 0 0,0-1 0 0 0,0 1 1 0 0,1-1-1 0 0,0 1 1 0 0,-1-1-1 0 0,2 1 1 0 0,2 7-1 0 0,1 2 637 0 0,1 0 1 0 0,0 0-1 0 0,16 24 0 0 0,51 65 1598 0 0,10 14-371 0 0,-72-100-1763 0 0,-2 0 0 0 0,0 1-1 0 0,-1 1 1 0 0,-1-1 0 0 0,6 24 0 0 0,-11-32-126 0 0,0 0-1 0 0,0 0 1 0 0,-1 0-1 0 0,-1 0 1 0 0,0 1-1 0 0,0-1 1 0 0,-1 0-1 0 0,0 0 1 0 0,-1 0-1 0 0,0 1 1 0 0,-1-2-1 0 0,0 1 1 0 0,0 0-1 0 0,-1-1 1 0 0,-8 14-1 0 0,-3 5-306 0 0,-2-2 1 0 0,-27 35-1 0 0,-45 43-1583 0 0,-12 13 391 0 0,77-77 354 0 0,23-39 596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6911 0 0,'-2'2'528'0'0,"-7"6"-53"0"0,0 2-1 0 0,1-1 0 0 0,0 1 0 0 0,1 0 0 0 0,0 1 0 0 0,0 0 0 0 0,-7 18 0 0 0,-30 87 3284 0 0,-25 145-1751 0 0,20 5-1821 0 0,44-231-197 0 0,-1 1 29 0 0,-15 55 1 0 0,18-80-15 0 0,-1-1 1 0 0,0 0 0 0 0,0 0 0 0 0,-1 0 0 0 0,-1 0 0 0 0,0-1 0 0 0,0 0 0 0 0,-1 0 0 0 0,-12 13 0 0 0,-3-4 42 0 0,-42 30 0 0 0,15-13-24 0 0,40-29-12 0 0,8-5 266 0 0,3-3-165 0 0,75-63 64 0 0,-62 51-168 0 0,-11 10-94 0 0,1 0 0 0 0,-1 0-1 0 0,0 0 1 0 0,-1 0 0 0 0,1-1 0 0 0,-1 0-1 0 0,0 1 1 0 0,0-1 0 0 0,4-10 0 0 0,44-117-2013 0 0,-47 124 2059 0 0,1-1 1 0 0,-1 1-1 0 0,1-1 1 0 0,1 1-1 0 0,0 1 1 0 0,0-1-1 0 0,0 1 1 0 0,1 0-1 0 0,0 1 1 0 0,0-1-1 0 0,1 1 1 0 0,10-6-1 0 0,-4 3 290 0 0,1 2 0 0 0,0 0-1 0 0,0 0 1 0 0,0 1 0 0 0,1 1 0 0 0,22-4 0 0 0,-33 8-140 0 0,0 0 1 0 0,0 1-1 0 0,-1-1 1 0 0,1 1-1 0 0,0 0 1 0 0,0 1 0 0 0,-1-1-1 0 0,1 1 1 0 0,0 0-1 0 0,-1 0 1 0 0,1 0 0 0 0,-1 1-1 0 0,1-1 1 0 0,-1 1-1 0 0,0 0 1 0 0,1 1-1 0 0,-1-1 1 0 0,4 4 0 0 0,-4-3-58 0 0,0 1 0 0 0,0 0 0 0 0,0 0 0 0 0,-1 0 0 0 0,0 1 1 0 0,1-1-1 0 0,-1 1 0 0 0,-1 0 0 0 0,1 0 0 0 0,-1 0 1 0 0,0 0-1 0 0,0 0 0 0 0,0 0 0 0 0,-1 1 0 0 0,2 5 1 0 0,-2 1 19 0 0,1 0 0 0 0,-2 0 1 0 0,1 0-1 0 0,-2 0 1 0 0,1 0-1 0 0,-2 0 0 0 0,1 0 1 0 0,-2 0-1 0 0,0 0 0 0 0,0-1 1 0 0,-1 1-1 0 0,0-1 1 0 0,-1 0-1 0 0,-1 0 0 0 0,1 0 1 0 0,-2-1-1 0 0,1 0 1 0 0,-1 0-1 0 0,-1-1 0 0 0,0 0 1 0 0,-14 12-1 0 0,-4 3 78 0 0,-1-1 1 0 0,-2-2-1 0 0,-42 25 0 0 0,54-37-158 0 0,0-1 0 0 0,0 0 0 0 0,-1-1 0 0 0,1-1 0 0 0,-2-1 0 0 0,1-1 0 0 0,0 0 0 0 0,-21 1 0 0 0,33-5-8 0 0,0 0 1 0 0,0 0-1 0 0,1 0 1 0 0,-1-1-1 0 0,0 0 1 0 0,0 0 0 0 0,1-1-1 0 0,-1 0 1 0 0,1 0-1 0 0,-1 0 1 0 0,-5-4-1 0 0,9 5-9 0 0,0 0 0 0 0,0 0 0 0 0,0 0 0 0 0,1-1 0 0 0,-1 1 0 0 0,0-1 0 0 0,1 1 0 0 0,-1-1 0 0 0,1 1 0 0 0,0-1 0 0 0,0 0 0 0 0,-1 0 0 0 0,1 0 0 0 0,0 0 0 0 0,0 0 0 0 0,1 0 0 0 0,-1 0 0 0 0,0 0 0 0 0,1 0 0 0 0,-1 0 0 0 0,1 0 0 0 0,0 0 0 0 0,0 0 0 0 0,0 0 0 0 0,0-1 0 0 0,0 1 0 0 0,0 0 0 0 0,0 0 0 0 0,1 0 0 0 0,-1 0 0 0 0,1 0 0 0 0,1-4 0 0 0,2-3-448 0 0,0 0 1 0 0,1 0-1 0 0,0 1 0 0 0,1 0 0 0 0,-1 0 0 0 0,2 0 0 0 0,11-11 1 0 0,11-10-5659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12607 0 0,'0'3'579'0'0,"-1"4"-481"0"0,1 1 0 0 0,0-1 0 0 0,1 1 0 0 0,-1-1 0 0 0,2 1 0 0 0,-1-1 0 0 0,1 1 0 0 0,0-1 1 0 0,0 0-1 0 0,1 0 0 0 0,0 0 0 0 0,7 12 0 0 0,-3-9 38 0 0,0 0 1 0 0,0 0-1 0 0,1-1 1 0 0,1 0-1 0 0,0 0 1 0 0,0-1-1 0 0,15 11 1 0 0,40 23 169 0 0,-33-22-53 0 0,0 1 0 0 0,33 30 0 0 0,-56-43-67 0 0,1 1 1 0 0,-2-1-1 0 0,1 1 0 0 0,-1 1 0 0 0,0-1 0 0 0,-1 1 1 0 0,0 1-1 0 0,-1-1 0 0 0,0 1 0 0 0,-1 0 0 0 0,4 14 1 0 0,-4-6 57 0 0,-1 0 0 0 0,0 0 0 0 0,-2 0 0 0 0,0 1 0 0 0,-2-1 0 0 0,0 0 0 0 0,-1 1 1 0 0,-1-1-1 0 0,0 0 0 0 0,-2 0 0 0 0,0-1 0 0 0,-11 26 0 0 0,2-13 92 0 0,-1 0-1 0 0,-1-1 0 0 0,-1-1 1 0 0,-2-1-1 0 0,-1 0 0 0 0,-30 31 1 0 0,27-35-130 0 0,-2-1 1 0 0,-52 39 0 0 0,-65 26-305 0 0,117-71-691 0 0,23-16-3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10303 0 0,'0'0'3431'0'0,"2"0"-2830"0"0,158-54 4322 0 0,7 13-4382 0 0,-141 40-3509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13415 0 0,'0'0'1216'0'0,"15"-5"-122"0"0,127-34 5049 0 0,74-8-4567 0 0,-186 46-3554 0 0,-22 0 183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2 106 5063 0 0,'0'-1'20'0'0,"0"0"1"0"0,-1 0-1 0 0,1 1 0 0 0,0-1 0 0 0,0 0 0 0 0,0 0 0 0 0,0 0 0 0 0,0 0 0 0 0,0 0 0 0 0,0 0 0 0 0,0 1 0 0 0,0-1 0 0 0,1 0 0 0 0,-1 0 0 0 0,0 0 0 0 0,0 0 0 0 0,1 1 0 0 0,-1-1 0 0 0,1 0 0 0 0,-1 0 0 0 0,0 1 0 0 0,1-1 0 0 0,0 0 0 0 0,-1 1 1 0 0,1-1-1 0 0,-1 0 0 0 0,2 0 0 0 0,24-18 296 0 0,-15 11 638 0 0,-2 0 29 0 0,-5 5-486 0 0,1-1-1 0 0,-1 1 1 0 0,0-1-1 0 0,1 1 1 0 0,0 1 0 0 0,0-1-1 0 0,0 1 1 0 0,9-4-1 0 0,7 1 154 0 0,0 1-1 0 0,0 0 1 0 0,1 2-1 0 0,-1 0 0 0 0,1 2 1 0 0,-1 0-1 0 0,1 2 1 0 0,-1 0-1 0 0,1 1 1 0 0,-1 1-1 0 0,0 1 0 0 0,0 1 1 0 0,25 11-1 0 0,-37-12-511 0 0,0-1-1 0 0,0 2 1 0 0,-1-1-1 0 0,1 2 1 0 0,9 9-1 0 0,-13-12-50 0 0,0 1-1 0 0,-1 0 1 0 0,0 0-1 0 0,0 1 0 0 0,0-1 1 0 0,-1 1-1 0 0,1 0 1 0 0,-2 0-1 0 0,5 9 0 0 0,-6-10-47 0 0,0 0 0 0 0,-1 0 0 0 0,1 1 0 0 0,-1-1 0 0 0,0 0 0 0 0,0 0 0 0 0,0 1 0 0 0,-1-1 0 0 0,0 0 0 0 0,0 0 0 0 0,0 0 0 0 0,-1 0 0 0 0,0 0 0 0 0,0 0 0 0 0,0 0 0 0 0,0-1 0 0 0,-5 8 0 0 0,-1 0 18 0 0,-1-1 0 0 0,0 0-1 0 0,0 0 1 0 0,-1-1-1 0 0,-14 12 1 0 0,6-8-43 0 0,-1-1 1 0 0,-1-1-1 0 0,0 0 1 0 0,0-1 0 0 0,-1-2-1 0 0,-1 0 1 0 0,1-1-1 0 0,-1-1 1 0 0,-1-1-1 0 0,1-2 1 0 0,-1 0 0 0 0,-38 2-1 0 0,59-6-35 0 0,1 0-1 0 0,0 0 1 0 0,-1 0-1 0 0,1 0 1 0 0,0 0-1 0 0,-1 0 1 0 0,1 0-1 0 0,0 0 1 0 0,-1-1-1 0 0,1 1 1 0 0,0 0-1 0 0,-1-1 1 0 0,1 1-1 0 0,0-1 1 0 0,0 0-1 0 0,0 1 1 0 0,-1-1-1 0 0,1 0 1 0 0,0 0-1 0 0,0 1 1 0 0,-1-2-1 0 0,2 0-121 0 0,-1 1-1 0 0,1 0 0 0 0,-1 0 1 0 0,1 0-1 0 0,0 0 0 0 0,-1 0 0 0 0,1-1 1 0 0,0 1-1 0 0,0 0 0 0 0,0 0 1 0 0,0 0-1 0 0,0-1 0 0 0,0 1 1 0 0,1 0-1 0 0,-1 0 0 0 0,0 0 0 0 0,0 0 1 0 0,1-1-1 0 0,-1 1 0 0 0,1 0 1 0 0,-1 0-1 0 0,1 0 0 0 0,0 0 1 0 0,0-1-1 0 0,6-9-1631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323 158 6911 0 0,'0'0'6207'0'0,"8"-12"-3922"0"0,2 1-1660 0 0,0 0-1 0 0,0 1 1 0 0,1 1-1 0 0,0-1 1 0 0,1 2-1 0 0,0 0 1 0 0,22-11-1 0 0,-10 5-35 0 0,41-15 0 0 0,-55 25-466 0 0,0 1 0 0 0,1 0-1 0 0,-1 1 1 0 0,1 0 0 0 0,-1 1 0 0 0,1 0-1 0 0,13 0 1 0 0,-6 5-123 0 0,-17-4-2 0 0,-1 0 1 0 0,0 0-1 0 0,1 0 0 0 0,-1 0 1 0 0,0 0-1 0 0,1 1 0 0 0,-1-1 1 0 0,1 0-1 0 0,-1 0 0 0 0,0 0 1 0 0,1 1-1 0 0,-1-1 0 0 0,0 0 1 0 0,1 0-1 0 0,-1 1 0 0 0,0-1 1 0 0,0 0-1 0 0,1 1 0 0 0,-1-1 1 0 0,0 0-1 0 0,0 1 0 0 0,0-1 1 0 0,1 0-1 0 0,-1 1 0 0 0,0-1 1 0 0,0 1-1 0 0,0-1 0 0 0,0 0 1 0 0,0 1-1 0 0,0-1 0 0 0,0 1 1 0 0,0-1-1 0 0,0 0 0 0 0,0 1 1 0 0,0-1-1 0 0,0 1 0 0 0,0-1 0 0 0,0 0 1 0 0,0 1-1 0 0,0 0-11 0 0,-1 4-2 0 0,0 0 0 0 0,0 0 1 0 0,0 0-1 0 0,0 0 0 0 0,-1 0 0 0 0,0 0 0 0 0,0 0 0 0 0,0-1 1 0 0,-1 1-1 0 0,1-1 0 0 0,-1 0 0 0 0,0 1 0 0 0,0-1 0 0 0,-6 4 1 0 0,-6 8-47 0 0,-34 26 1 0 0,46-39 51 0 0,-84 63-975 0 0,-185 107 0 0 0,239-155 943 0 0,8-5 1 0 0,0 1 1 0 0,1 1-1 0 0,1 0 0 0 0,-31 29 0 0 0,47-37 51 0 0,20-4 74 0 0,7-2 171 0 0,0-1-1 0 0,0-1 1 0 0,39-6 0 0 0,56-20 509 0 0,-1-8 144 0 0,-64 18-43 0 0,82-16 0 0 0,-122 31-832 0 0,0 0-107 0 0,-1 1 1 0 0,1 0 0 0 0,12 1-1 0 0,-30 13-727 0 0,2-5-494 0 0,0 0-377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19 14943 0 0,'17'-18'1658'0'0,"-16"17"-922"0"0,-7 8 78 0 0,-7 4-339 0 0,-2-1 0 0 0,-26 15-1 0 0,10-7-187 0 0,-20 13-206 0 0,-99 67 277 0 0,124-78-305 0 0,0 0-1 0 0,1 3 1 0 0,-31 34-1 0 0,37-35-39 0 0,-31 48 0 0 0,46-63-9 0 0,0 1 0 0 0,0-1 0 0 0,1 0 0 0 0,0 1 0 0 0,0 0 0 0 0,0-1 0 0 0,1 1 0 0 0,1 0 0 0 0,-1 1 0 0 0,1-1 0 0 0,0 16 0 0 0,2-19 30 0 0,0 1 0 0 0,0-1 0 0 0,0 0 0 0 0,1 0 1 0 0,0 1-1 0 0,0-1 0 0 0,0-1 0 0 0,1 1 1 0 0,0 0-1 0 0,0 0 0 0 0,0-1 0 0 0,0 0 1 0 0,1 1-1 0 0,-1-1 0 0 0,1-1 0 0 0,0 1 0 0 0,0 0 1 0 0,1-1-1 0 0,5 4 0 0 0,-2-3-190 0 0,-1 1 0 0 0,2-1 0 0 0,-1 0 0 0 0,0-1 0 0 0,1 0 0 0 0,-1-1 0 0 0,1 1 0 0 0,0-2 0 0 0,0 1 0 0 0,17 0 0 0 0,-12-2-6870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6911 0 0,'0'0'16879'0'0,"1"15"-15946"0"0,-3 11-450 0 0,0-3-5006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41 9671 0 0,'2'-6'768'0'0,"2"-13"-688"0"0,-6 8 4196 0 0,2 11-4004 0 0,-1-1 1 0 0,0 1-1 0 0,1-1 0 0 0,-1 1 0 0 0,0 0 0 0 0,1-1 0 0 0,-1 1 0 0 0,0 0 0 0 0,0-1 1 0 0,1 1-1 0 0,-1 0 0 0 0,0 0 0 0 0,0 0 0 0 0,1 0 0 0 0,-1 0 0 0 0,0 0 0 0 0,0 0 1 0 0,-1 0-1 0 0,-14 2-17 0 0,2 1-191 0 0,0 1 0 0 0,1 0 0 0 0,0 2 0 0 0,0-1 0 0 0,0 2 0 0 0,0-1 0 0 0,1 2 0 0 0,-20 15 0 0 0,15-9-57 0 0,1 0 0 0 0,1 2 0 0 0,0-1 0 0 0,1 2 0 0 0,-14 20 0 0 0,22-26-7 0 0,-1 0 0 0 0,1 0 0 0 0,1 0 0 0 0,-4 13 0 0 0,7-18 0 0 0,0 0 0 0 0,1 0 0 0 0,-1 0 0 0 0,1 0 0 0 0,1 1 0 0 0,-1-1 0 0 0,1 0 0 0 0,0 0 0 0 0,2 13 0 0 0,-2-17 5 0 0,1 0 0 0 0,0 1-1 0 0,0-1 1 0 0,-1 0 0 0 0,1 0 0 0 0,0 0-1 0 0,1 0 1 0 0,-1 0 0 0 0,0 0 0 0 0,1 0-1 0 0,-1 0 1 0 0,1-1 0 0 0,-1 1 0 0 0,1 0-1 0 0,3 2 1 0 0,-1-2 21 0 0,-1 0 1 0 0,1-1-1 0 0,-1 1 0 0 0,1-1 0 0 0,0 0 1 0 0,-1 1-1 0 0,1-2 0 0 0,7 2 1 0 0,1-1 58 0 0,-1-1 0 0 0,1 0 0 0 0,0-1 1 0 0,-1 0-1 0 0,16-4 0 0 0,-17 2-65 0 0,1 0 0 0 0,-1-1 1 0 0,-1 0-1 0 0,1 0 0 0 0,0-1 0 0 0,-1 0 0 0 0,0-1 0 0 0,0 0 1 0 0,-1 0-1 0 0,1-1 0 0 0,-1 0 0 0 0,-1-1 0 0 0,1 1 0 0 0,-1-2 1 0 0,-1 1-1 0 0,0-1 0 0 0,0 0 0 0 0,0 0 0 0 0,-1 0 0 0 0,-1-1 1 0 0,0 0-1 0 0,0 0 0 0 0,0 0 0 0 0,2-18 0 0 0,-3 9-142 0 0,-1 0 0 0 0,-1-1-1 0 0,-1 1 1 0 0,-1 0 0 0 0,-1-1-1 0 0,-5-24 1 0 0,5 36 165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27 14799 0 0,'28'-26'4798'0'0,"-30"26"-4723"0"0,1 0 0 0 0,-1 0 0 0 0,0 0 0 0 0,0 1 0 0 0,0-1 0 0 0,1 1 0 0 0,-1-1 0 0 0,0 1 0 0 0,-1 1 0 0 0,1-2 1 0 0,-11 6-28 0 0,-1 0 0 0 0,1 1 0 0 0,0 1 0 0 0,1 0 0 0 0,0 1 0 0 0,0 0 0 0 0,1 0 0 0 0,-12 14 0 0 0,0 3 64 0 0,1 0 0 0 0,-26 42 0 0 0,45-63-94 0 0,0 0-1 0 0,0 0 1 0 0,0 0 0 0 0,1 1-1 0 0,0-1 1 0 0,0 1 0 0 0,0 0-1 0 0,1 0 1 0 0,-1-1 0 0 0,1 12-1 0 0,1-15-10 0 0,0 0 1 0 0,0 0-1 0 0,0 0 0 0 0,1 0 0 0 0,-1 0 1 0 0,1 0-1 0 0,-1 0 0 0 0,1 0 0 0 0,0 0 1 0 0,0-1-1 0 0,0 1 0 0 0,0 0 1 0 0,0 0-1 0 0,0-1 0 0 0,0 1 0 0 0,0 0 1 0 0,1-1-1 0 0,-1 1 0 0 0,1-1 0 0 0,-1 0 1 0 0,1 0-1 0 0,0 1 0 0 0,-1-1 0 0 0,1 0 1 0 0,0 0-1 0 0,0 0 0 0 0,0-1 0 0 0,0 1 1 0 0,0 0-1 0 0,0-1 0 0 0,0 1 0 0 0,0-1 1 0 0,0 0-1 0 0,2 0 0 0 0,8 2 64 0 0,0-2 0 0 0,0 0 0 0 0,0 0 0 0 0,0-1 0 0 0,0 0-1 0 0,-1-1 1 0 0,1-1 0 0 0,14-4 0 0 0,-12 2 12 0 0,-1 0-1 0 0,0-1 1 0 0,0 0-1 0 0,0-1 1 0 0,-1 0 0 0 0,18-15-1 0 0,-26 18-99 0 0,0 0 0 0 0,0 0-1 0 0,0 0 1 0 0,-1-1 0 0 0,0 0 0 0 0,0 1 0 0 0,0-1-1 0 0,0 0 1 0 0,-1 0 0 0 0,0-1 0 0 0,0 1-1 0 0,0 0 1 0 0,-1-1 0 0 0,0 1 0 0 0,0-1 0 0 0,0 1-1 0 0,0-12 1 0 0,-1 13 2 0 0,0-1 0 0 0,-1 1 0 0 0,1-1 0 0 0,-1 1 0 0 0,0-1 0 0 0,0 1 0 0 0,-1 0 0 0 0,1-1 0 0 0,-1 1 0 0 0,0 0 0 0 0,0 0 0 0 0,0 0 0 0 0,0 0 0 0 0,-1 1 0 0 0,0-1-1 0 0,0 1 1 0 0,0-1 0 0 0,0 1 0 0 0,0 0 0 0 0,0 0 0 0 0,-1 0 0 0 0,-7-4 0 0 0,7 5-99 0 0,-1 0 1 0 0,0 0-1 0 0,0 1 0 0 0,0 0 0 0 0,0 0 0 0 0,0 0 1 0 0,-10 0-1 0 0,13 1-405 0 0,0 0 0 0 0,0 0-1 0 0,0 0 1 0 0,0 0 0 0 0,0 1 0 0 0,0-1 0 0 0,0 1 0 0 0,-2 0 0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19 13039 0 0,'20'-14'1364'0'0,"-13"10"4586"0"0,-14 7-5903 0 0,-1 0 1 0 0,1 0 0 0 0,0 1 0 0 0,0 0 0 0 0,1 0 0 0 0,-1 1-1 0 0,1 0 1 0 0,0 0 0 0 0,0 1 0 0 0,-6 7 0 0 0,-5 7 124 0 0,-26 40 0 0 0,34-47-172 0 0,2 0 0 0 0,-1 0 0 0 0,2 1 0 0 0,0 0 0 0 0,0 1 0 0 0,2-1 0 0 0,0 1 0 0 0,-5 30 0 0 0,9-44 8 0 0,0 1-1 0 0,-1-1 1 0 0,1 1-1 0 0,0-1 1 0 0,0 0-1 0 0,0 1 1 0 0,1-1-1 0 0,-1 0 1 0 0,0 1-1 0 0,0-1 1 0 0,1 0-1 0 0,-1 1 1 0 0,1-1-1 0 0,-1 0 1 0 0,1 0-1 0 0,-1 1 1 0 0,1-1-1 0 0,0 0 1 0 0,0 0 0 0 0,-1 0-1 0 0,1 0 1 0 0,0 0-1 0 0,0 0 1 0 0,0 0-1 0 0,0 0 1 0 0,1 0-1 0 0,-1 0 1 0 0,2 0-1 0 0,0 0 28 0 0,1 0-1 0 0,0 0 1 0 0,0 0-1 0 0,0-1 0 0 0,0 1 1 0 0,0-1-1 0 0,-1 0 1 0 0,9-2-1 0 0,2 0 166 0 0,-1 0-1 0 0,1-1 1 0 0,-1-1-1 0 0,1 0 1 0 0,14-7-1 0 0,-4-1 109 0 0,40-24 0 0 0,-57 31-289 0 0,0 0-1 0 0,1 0 1 0 0,-2-1-1 0 0,1 0 0 0 0,-1 0 1 0 0,1 0-1 0 0,-2-1 0 0 0,10-13 1 0 0,-13 16-14 0 0,0 1 1 0 0,-1-1-1 0 0,1 0 1 0 0,-1 1-1 0 0,0-1 1 0 0,0 0-1 0 0,0 0 0 0 0,0 0 1 0 0,-1 0-1 0 0,1 1 1 0 0,-1-1-1 0 0,0 0 1 0 0,-1 0-1 0 0,1 0 1 0 0,-1 0-1 0 0,1 0 0 0 0,-1 0 1 0 0,0 0-1 0 0,0 1 1 0 0,-1-1-1 0 0,1 0 1 0 0,-3-4-1 0 0,0 2-37 0 0,0 0 0 0 0,-1 0 0 0 0,1 0 0 0 0,-1 1 0 0 0,0-1 0 0 0,-1 1 0 0 0,1 0-1 0 0,-1 1 1 0 0,0-1 0 0 0,-12-6 0 0 0,8 6-47 0 0,-1 0 0 0 0,0 0 0 0 0,0 1-1 0 0,0 0 1 0 0,-23-4 0 0 0,8 6-786 0 0,25 2 82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74 2759 0 0,'10'-13'-1755'0'0,"-2"-1"4304"0"0,-7 11-1170 0 0,0-1-1 0 0,0 1 1 0 0,0 0-1 0 0,-1-1 0 0 0,1 1 1 0 0,-1-1-1 0 0,0 1 0 0 0,0-1 1 0 0,0 1-1 0 0,0-1 0 0 0,-2-5 2479 0 0,-11 20-2822 0 0,4 1-989 0 0,1 0-1 0 0,0 1 1 0 0,1 0 0 0 0,0 0-1 0 0,-7 20 1 0 0,-14 26 40 0 0,19-44-68 0 0,-1 0 0 0 0,-1 0 0 0 0,-13 14 0 0 0,18-22-18 0 0,6-7 0 0 0,0 0 0 0 0,0 0 0 0 0,0 0 0 0 0,0 1 0 0 0,0-1 0 0 0,0 0 0 0 0,-1 0 0 0 0,1 0 0 0 0,0 1 0 0 0,0-1 0 0 0,0 0 0 0 0,0 0 0 0 0,0 0 0 0 0,0 1 0 0 0,0-1 0 0 0,0 0 0 0 0,0 0 0 0 0,0 0 0 0 0,0 1 0 0 0,0-1 0 0 0,0 0 0 0 0,0 0 0 0 0,0 1 0 0 0,0-1 0 0 0,0 0 0 0 0,0 0 0 0 0,0 0 0 0 0,0 1 0 0 0,0-1 0 0 0,1 0 0 0 0,-1 0 0 0 0,0 0 0 0 0,0 1 0 0 0,0-1 0 0 0,0 0 0 0 0,0 0 0 0 0,1 0 0 0 0,-1 0 0 0 0,0 1 0 0 0,0-1 0 0 0,0 0 0 0 0,1 0 0 0 0,-1 0 0 0 0,0 0 0 0 0,0 0 0 0 0,0 0 0 0 0,1 0 0 0 0,-1 0 0 0 0,0 0 0 0 0,0 1 0 0 0,0-1 0 0 0,1 0 0 0 0,-1 0 0 0 0,11 1 10 0 0,-11-1-8 0 0,17-1 29 0 0,1-1-1 0 0,24-5 0 0 0,14-2-74 0 0,-12 7-179 0 0,-15 2-1881 0 0,-2-2-3561 0 0,-24 1 4017 0 0,5-1-187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 10303 0 0,'1'-5'8538'0'0,"-26"61"-7660"0"0,-3-2 1 0 0,-39 56 0 0 0,-31 59 715 0 0,90-154-1953 0 0,1 1 0 0 0,1-1 1 0 0,0 1-1 0 0,1 1 0 0 0,1-1 0 0 0,0 1 0 0 0,-2 33 1 0 0,6-42-980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9215 0 0,'0'0'422'0'0,"-12"3"148"0"0,10-2-480 0 0,1 0 0 0 0,-1 0 0 0 0,1 0-1 0 0,-1 0 1 0 0,1 0 0 0 0,0 0 0 0 0,0 1-1 0 0,0-1 1 0 0,0 0 0 0 0,0 1 0 0 0,0-1-1 0 0,0 1 1 0 0,0-1 0 0 0,0 1 0 0 0,1-1-1 0 0,-1 1 1 0 0,0-1 0 0 0,1 1 0 0 0,0 0-1 0 0,-1 0 1 0 0,1-1 0 0 0,0 1 0 0 0,0 3-1 0 0,0 5 662 0 0,0-1 0 0 0,1 1 0 0 0,2 10 0 0 0,-1-8-462 0 0,6 38 789 0 0,3-1-1 0 0,1 1 1 0 0,3-2-1 0 0,27 64 1 0 0,-36-99-755 0 0,-1 1-1 0 0,0 1 1 0 0,-1-1 0 0 0,-1 1-1 0 0,0-1 1 0 0,-1 1 0 0 0,0 27-1 0 0,-3-22-186 0 0,-1 0 0 0 0,0 0 0 0 0,-2 0 0 0 0,0-1 0 0 0,-10 25 0 0 0,2-7-160 0 0,-3-1 1 0 0,0 0-1 0 0,-3-2 0 0 0,0 0 0 0 0,-29 38 0 0 0,38-60-156 0 0,-1-1 0 0 0,0-1 0 0 0,0 0 0 0 0,-24 17 0 0 0,28-23-279 0 0,0 0-1 0 0,0 0 1 0 0,-1 0-1 0 0,1-1 1 0 0,-1 0-1 0 0,0-1 1 0 0,0 1-1 0 0,0-1 1 0 0,0-1-1 0 0,0 1 0 0 0,-13 0 1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14567 0 0,'0'0'1320'0'0,"3"-1"-1082"0"0,115-27 4755 0 0,-77 18-4608 0 0,-4 0-566 0 0,21-5-161 0 0,-19 9-5913 0 0,-25 5-79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11055 0 0,'0'0'1002'0'0,"-1"1"-562"0"0,-35 41 6041 0 0,4 5-3924 0 0,-24 53-1991 0 0,38-66 284 0 0,-23 51-309 0 0,-30 92 0 0 0,-18 38-403 0 0,80-198-326 0 0,1-1-1 0 0,-2-1 0 0 0,0 1 1 0 0,-1-2-1 0 0,-1 1 1 0 0,0-2-1 0 0,0 1 0 0 0,-25 18 1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5983 0 0,'0'-1'10775'0'0,"6"-9"-9407"0"0,-2 7-981 0 0,0-1 1 0 0,0 1-1 0 0,0 0 1 0 0,1 0-1 0 0,-1 1 1 0 0,1-1-1 0 0,0 1 1 0 0,0 0-1 0 0,0 0 1 0 0,0 1-1 0 0,9-2 1 0 0,4 0 228 0 0,0 0 0 0 0,20 0 0 0 0,45 3 98 0 0,-18-1-2552 0 0,-22 0-5000 0 0,-23-1-337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8751 0 0,'0'0'794'0'0,"-11"10"3392"0"0,7-5-2533 0 0,0 0-1 0 0,0 0 1 0 0,-7 11-1 0 0,4-2-969 0 0,-9 22-1 0 0,13-28-386 0 0,3-6-254 0 0,0 3-143 0 0,0-4-480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15487 0 0,'0'-1'66'0'0,"0"0"-1"0"0,0 0 1 0 0,0 1-1 0 0,0-1 1 0 0,0 0-1 0 0,0 0 1 0 0,0 1-1 0 0,0-1 1 0 0,0 0-1 0 0,0 0 1 0 0,0 1-1 0 0,-1-1 1 0 0,1 0-1 0 0,0 0 1 0 0,-1 1-1 0 0,1-1 1 0 0,-1 0-1 0 0,1 1 1 0 0,0-1-1 0 0,-1 1 1 0 0,0-2-1 0 0,-1 1-15 0 0,1 1 1 0 0,0-1-1 0 0,0 1 0 0 0,0-1 0 0 0,-1 1 0 0 0,1-1 1 0 0,0 1-1 0 0,-1-1 0 0 0,1 1 0 0 0,0 0 1 0 0,-1 0-1 0 0,1 0 0 0 0,-2 0 0 0 0,-3 0 84 0 0,1 1 0 0 0,-1 0 0 0 0,0 0-1 0 0,1 1 1 0 0,-1 0 0 0 0,1 0 0 0 0,0 0 0 0 0,0 0-1 0 0,-6 4 1 0 0,0 1 129 0 0,-1 0 0 0 0,-17 16 0 0 0,17-12-186 0 0,0 1 1 0 0,0 1-1 0 0,1-1 1 0 0,1 2-1 0 0,0 0 1 0 0,1 0-1 0 0,0 1 1 0 0,-11 27-1 0 0,19-39-61 0 0,0-1 1 0 0,0 1-1 0 0,0 0 0 0 0,0 0 1 0 0,1-1-1 0 0,-1 1 0 0 0,1 0 0 0 0,0 0 1 0 0,0 0-1 0 0,0 0 0 0 0,0-1 0 0 0,1 1 1 0 0,-1 0-1 0 0,1 0 0 0 0,-1 0 0 0 0,1-1 1 0 0,0 1-1 0 0,0 0 0 0 0,0-1 1 0 0,1 1-1 0 0,-1-1 0 0 0,3 5 0 0 0,-1-5 17 0 0,-1 1 0 0 0,1-1 0 0 0,0 0 0 0 0,0 1 0 0 0,0-1 0 0 0,0 0 0 0 0,0-1 0 0 0,1 1 0 0 0,-1-1 0 0 0,1 1 0 0 0,-1-1 0 0 0,1 0 0 0 0,-1 0 0 0 0,1 0 0 0 0,0-1 0 0 0,-1 1 0 0 0,5-1 0 0 0,-1 0-4 0 0,1 0 0 0 0,-1-1 0 0 0,0 1 0 0 0,0-1 0 0 0,0-1 0 0 0,0 1 0 0 0,0-1 0 0 0,0-1 0 0 0,0 1 0 0 0,0-1 0 0 0,-1 0 0 0 0,0-1 0 0 0,1 0 0 0 0,-1 0-1 0 0,-1 0 1 0 0,8-6 0 0 0,-7 3-26 0 0,0 1 0 0 0,0-1 0 0 0,0 1 0 0 0,-1-2 0 0 0,0 1 0 0 0,-1 0 0 0 0,0-1 0 0 0,0 0 0 0 0,-1 0 0 0 0,1 0 0 0 0,-2 0 0 0 0,1-1 0 0 0,1-9-1 0 0,10-101-764 0 0,-15 92-161 0 0,1 25 494 0 0,0 2 323 0 0,-1 0 1 0 0,1 0 0 0 0,0-1-1 0 0,0 1 1 0 0,0 0 0 0 0,0 0-1 0 0,0 0 1 0 0,0-1 0 0 0,-1 1-1 0 0,1 0 1 0 0,0 0-1 0 0,0 0 1 0 0,0-1 0 0 0,-1 1-1 0 0,1 0 1 0 0,0 0 0 0 0,0 0-1 0 0,0 0 1 0 0,-1 0-1 0 0,1 0 1 0 0,0 0 0 0 0,0-1-1 0 0,-1 1 1 0 0,1 0 0 0 0,0 0-1 0 0,0 0 1 0 0,-1 0-1 0 0,1 0 1 0 0,0 0 0 0 0,0 0-1 0 0,-1 0 1 0 0,1 0 0 0 0,0 0-1 0 0,0 0 1 0 0,-1 0-1 0 0,1 1 1 0 0,-2-2-597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5527 0 0,'0'0'974'0'0,"-9"2"3731"0"0,2 0-3508 0 0,1-1 1 0 0,-1 2-1 0 0,0-1 1 0 0,-8 5-1 0 0,-24 18 642 0 0,-32 38-1518 0 0,61-53 253 0 0,-1 0-487 0 0,1 1-1 0 0,1 0 1 0 0,-13 19-1 0 0,19-25-67 0 0,0 0 1 0 0,0 0-1 0 0,0 0 0 0 0,1 1 0 0 0,0-1 0 0 0,0 1 0 0 0,1-1 1 0 0,-1 1-1 0 0,1 0 0 0 0,0-1 0 0 0,0 12 0 0 0,2-14-5 0 0,-1 1 0 0 0,1-1-1 0 0,0 0 1 0 0,0 0 0 0 0,0 0 0 0 0,0 0 0 0 0,1 0-1 0 0,-1 0 1 0 0,1-1 0 0 0,0 1 0 0 0,0 0-1 0 0,0-1 1 0 0,0 1 0 0 0,0-1 0 0 0,0 0-1 0 0,1 0 1 0 0,-1 0 0 0 0,1 0 0 0 0,3 2 0 0 0,-1-1 15 0 0,-1 0 1 0 0,1 0 0 0 0,0-1 0 0 0,0 0-1 0 0,0 0 1 0 0,0-1 0 0 0,1 1 0 0 0,-1-1-1 0 0,0 0 1 0 0,10 0 0 0 0,-10-1-6 0 0,-1 0 0 0 0,1-1 1 0 0,0 1-1 0 0,-1-1 0 0 0,1 0 1 0 0,-1-1-1 0 0,1 1 0 0 0,-1-1 0 0 0,1 0 1 0 0,-1 0-1 0 0,0 0 0 0 0,7-5 1 0 0,-5 2 54 0 0,0 0 1 0 0,0-1 0 0 0,-1 1 0 0 0,0-1 0 0 0,0 0 0 0 0,-1 0 0 0 0,5-9 0 0 0,3-8 170 0 0,-1-1 1 0 0,-1-1 0 0 0,10-39 0 0 0,-17 55-244 0 0,20-65-7 0 0,-20 60 2 0 0,-3 13-24 0 0,0 0-71 0 0,-16 2-579 0 0,13 0 473 0 0,1 0 0 0 0,-1 0 0 0 0,0 0 0 0 0,1 1 0 0 0,-1-1 0 0 0,1 1 0 0 0,-1-1 0 0 0,1 1 1 0 0,0 0-1 0 0,0 0 0 0 0,0 0 0 0 0,0 0 0 0 0,0 1 0 0 0,0-1 0 0 0,0 0 0 0 0,1 1 0 0 0,-1-1 0 0 0,1 1 0 0 0,0-1 0 0 0,0 1 1 0 0,0 0-1 0 0,0 0 0 0 0,0 0 0 0 0,1-1 0 0 0,-2 7 0 0 0,3 0-1244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 14223 0 0,'18'-23'3850'0'0,"-35"27"-2117"0"0,8 0-1506 0 0,1 0 0 0 0,0 1 0 0 0,0 0 0 0 0,0 1 0 0 0,1-1 0 0 0,-11 12 0 0 0,-36 42 191 0 0,33-34-388 0 0,-23 37 1 0 0,39-54-27 0 0,0 0 1 0 0,1 1-1 0 0,0-1 1 0 0,0 1 0 0 0,1 0-1 0 0,0 1 1 0 0,1-1-1 0 0,0 0 1 0 0,-1 11-1 0 0,3-17 0 0 0,-1 0 0 0 0,2-1 0 0 0,-1 1 0 0 0,0 0 0 0 0,1-1 0 0 0,-1 1 0 0 0,1 0 0 0 0,0-1 0 0 0,-1 1 0 0 0,1-1 0 0 0,0 0 0 0 0,1 1 0 0 0,-1-1 0 0 0,0 0 1 0 0,1 1-1 0 0,0-1 0 0 0,2 3 0 0 0,-1-2 11 0 0,0 0 0 0 0,1-1 0 0 0,-1 1 1 0 0,1-1-1 0 0,0 1 0 0 0,0-1 0 0 0,0 0 1 0 0,0 0-1 0 0,0-1 0 0 0,5 2 0 0 0,-4-2 4 0 0,1 1-1 0 0,-1-1 0 0 0,1 0 0 0 0,-1-1 0 0 0,1 1 0 0 0,0-1 0 0 0,-1 0 1 0 0,1 0-1 0 0,-1-1 0 0 0,1 0 0 0 0,0 0 0 0 0,-1 0 0 0 0,1-1 0 0 0,-1 1 0 0 0,0-1 1 0 0,0-1-1 0 0,5-2 0 0 0,-3-1 50 0 0,0 0 1 0 0,-1 0-1 0 0,0 0 1 0 0,0-1 0 0 0,0 0-1 0 0,-1-1 1 0 0,0 1-1 0 0,-1-1 1 0 0,0 0-1 0 0,0 0 1 0 0,0 0-1 0 0,-1 0 1 0 0,3-14-1 0 0,1-9 224 0 0,-1-1-1 0 0,2-43 0 0 0,-6 11-1120 0 0,-2 64 785 0 0,0 0 0 0 0,-1 0 0 0 0,1-1 0 0 0,0 1 0 0 0,0 0 0 0 0,0-1 0 0 0,0 1 0 0 0,0 0 0 0 0,-1 0 0 0 0,1-1 0 0 0,0 1 0 0 0,0 0 0 0 0,-1 0 0 0 0,1-1 0 0 0,0 1 0 0 0,0 0 0 0 0,-1 0 0 0 0,1 0 0 0 0,0 0 0 0 0,0-1 0 0 0,-1 1 0 0 0,1 0 0 0 0,0 0 0 0 0,-1 0 0 0 0,1 0 0 0 0,0 0 0 0 0,-1 0 0 0 0,1 0 0 0 0,0 0 0 0 0,-1 0 0 0 0,1 0 0 0 0,0 0 0 0 0,-1 0 0 0 0,1 0 0 0 0,0 0 0 0 0,0 0-1 0 0,-1 0 1 0 0,1 0 0 0 0,-1 1 0 0 0,-12 3-1086 0 0,1 6-1456 0 0,7-5 468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388 131 10135 0 0,'22'-17'856'0'0,"18"-15"-602"0"0,-18 9 3584 0 0,-21 22-3754 0 0,0 0-1 0 0,0 0 1 0 0,0 0-1 0 0,0 0 1 0 0,0 0 0 0 0,-1-1-1 0 0,1 1 1 0 0,0 0-1 0 0,-1 0 1 0 0,1-1-1 0 0,-1 1 1 0 0,0 0-1 0 0,1 0 1 0 0,-1-1 0 0 0,0 1-1 0 0,0-1 1 0 0,0 1-1 0 0,0 0 1 0 0,0-1-1 0 0,0 1 1 0 0,0-2-1 0 0,-1 2 74 0 0,1 0 0 0 0,-1-1 0 0 0,0 1 0 0 0,0 0 0 0 0,1 0 0 0 0,-1-1 0 0 0,0 1 0 0 0,0 0 0 0 0,0 0 0 0 0,0 0 0 0 0,-1 0 0 0 0,1 1 0 0 0,0-1 0 0 0,0 0 0 0 0,0 0 0 0 0,-3 0 0 0 0,-2-2 274 0 0,0 1 0 0 0,0 1 1 0 0,0-1-1 0 0,0 1 0 0 0,0 0 0 0 0,-1 0 0 0 0,-11 0 0 0 0,-19 5-431 0 0,1 1 0 0 0,0 2 0 0 0,-41 13 0 0 0,52-13-16 0 0,-31 14 0 0 0,47-17 12 0 0,0 1-1 0 0,-1 0 0 0 0,2 0 1 0 0,-1 1-1 0 0,1 0 1 0 0,-10 9-1 0 0,16-13-3 0 0,-1 1 0 0 0,1 0-1 0 0,0-1 1 0 0,0 1 0 0 0,0 0-1 0 0,0 0 1 0 0,0 0 0 0 0,0 0-1 0 0,1 1 1 0 0,0-1 0 0 0,-1 0-1 0 0,0 5 1 0 0,2-6 2 0 0,0-1 1 0 0,0 1-1 0 0,0 0 0 0 0,0 0 0 0 0,0 0 1 0 0,1 0-1 0 0,-1 0 0 0 0,1 0 1 0 0,-1 0-1 0 0,1 0 0 0 0,-1 0 0 0 0,1 0 1 0 0,0 0-1 0 0,0-1 0 0 0,0 1 0 0 0,0 0 1 0 0,0-1-1 0 0,1 1 0 0 0,-1-1 0 0 0,0 1 1 0 0,1-1-1 0 0,2 3 0 0 0,18 12-81 0 0,0-2 1 0 0,1 0-1 0 0,1-1 0 0 0,0-2 1 0 0,27 10-1 0 0,44 22-88 0 0,-81-36 217 0 0,0 2-1 0 0,0 0 0 0 0,-1 0 1 0 0,16 15-1 0 0,-25-20 10 0 0,-1-1 1 0 0,0 0-1 0 0,0 1 0 0 0,0 0 1 0 0,0 0-1 0 0,-1 0 0 0 0,1 0 1 0 0,-1 0-1 0 0,0 0 0 0 0,0 1 1 0 0,-1-1-1 0 0,1 1 0 0 0,-1-1 0 0 0,1 9 1 0 0,-2-10-30 0 0,0 1 1 0 0,0-1-1 0 0,0 0 1 0 0,0 1-1 0 0,-1-1 1 0 0,0 0-1 0 0,0 1 1 0 0,0-1-1 0 0,0 0 0 0 0,0 0 1 0 0,0 0-1 0 0,-1 0 1 0 0,0 0-1 0 0,1 0 1 0 0,-1 0-1 0 0,0 0 1 0 0,-1-1-1 0 0,1 1 1 0 0,0-1-1 0 0,-1 0 1 0 0,-3 3-1 0 0,-3 2-2 0 0,0-2 0 0 0,0 1 0 0 0,-1-1-1 0 0,0 0 1 0 0,0-1 0 0 0,-1 0 0 0 0,1-1 0 0 0,-1 0 0 0 0,1 0-1 0 0,-14 1 1 0 0,8-3 6 0 0,0 0 0 0 0,0 0 0 0 0,0-2 0 0 0,-1 0 0 0 0,1-1 0 0 0,-19-4 0 0 0,26 4-18 0 0,0-1 1 0 0,0 0-1 0 0,0 0 0 0 0,1-1 1 0 0,-1 0-1 0 0,1-1 0 0 0,0 0 1 0 0,0 0-1 0 0,0 0 0 0 0,1-1 1 0 0,-11-11-1 0 0,13 11-2 0 0,1 1 0 0 0,0 0 0 0 0,0-1 0 0 0,1 0 0 0 0,-1 0-1 0 0,1 0 1 0 0,0 0 0 0 0,1 0 0 0 0,0-1 0 0 0,0 1 0 0 0,0-1 0 0 0,1 0 0 0 0,0 1-1 0 0,0-1 1 0 0,0 0 0 0 0,2-12 0 0 0,-1 11 1 0 0,1 0 0 0 0,1 0 1 0 0,-1 0-1 0 0,1 1 0 0 0,0-1 0 0 0,1 0 0 0 0,0 1 0 0 0,0 0 0 0 0,1 0 1 0 0,8-13-1 0 0,-5 11-9 0 0,0 1 0 0 0,0 0 0 0 0,0 1 1 0 0,1 0-1 0 0,0 0 0 0 0,1 0 0 0 0,11-6 1 0 0,12-3 32 0 0,-1 1 0 0 0,2 2 0 0 0,64-17-1 0 0,-67 21 54 0 0,3 1 15 0 0,16-6-977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 1375 0 0,'-2'0'459'0'0,"-1"0"-1414"0"0,-2-1 3669 0 0,-10 2 9324 0 0,7 4-10359 0 0,3 2-1610 0 0,0-1 0 0 0,0 1-1 0 0,1 0 1 0 0,0 1 0 0 0,1-1 0 0 0,0 1 0 0 0,0-1-1 0 0,-2 10 1 0 0,0-2-27 0 0,-10 20 0 0 0,9-22-20 0 0,-9 17 5 0 0,-2 0 0 0 0,-1-2 0 0 0,-26 34 0 0 0,-16 21-195 0 0,27-36-537 0 0,20-26 54 0 0,9-15-120 0 0,1 0 1 0 0,-1 0-1 0 0,0 0 1 0 0,-9 7-1 0 0,5-7-716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8 124 2303 0 0,'0'0'102'0'0,"-1"-2"-1"0"0,-5-7 6924 0 0,7 6-6271 0 0,1 0 0 0 0,0 0 0 0 0,0 0-1 0 0,0 1 1 0 0,0-1 0 0 0,1 0 0 0 0,-1 1-1 0 0,1-1 1 0 0,0 1 0 0 0,5-4 0 0 0,-2 3-295 0 0,-1 1 0 0 0,0-1 1 0 0,1 1-1 0 0,-1 0 1 0 0,1 0-1 0 0,6 0 0 0 0,9-1-404 0 0,-1 1-1 0 0,41 2 1 0 0,-21 0 998 0 0,57-5-508 0 0,150-29 1 0 0,-148 18-466 0 0,-80 14-353 0 0,1 1-1 0 0,38 2 1 0 0,-16 6-3702 0 0,-40-7 2577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2759 0 0,'2'-1'5743'0'0,"2"-2"-4854"0"0,1 0 1 0 0,-1 0-1 0 0,1 0 0 0 0,0 1 1 0 0,0 0-1 0 0,0 0 0 0 0,0 0 1 0 0,6-1-1 0 0,48-6 41 0 0,-33 5 5 0 0,557-126 4592 0 0,-548 120-5545 0 0,82-22-444 0 0,-35 15-3019 0 0,-40 9-3841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9559 0 0,'0'0'1526'0'0,"-1"0"-977"0"0,-4 3-308 0 0,0-1 0 0 0,1 1 0 0 0,0 0 0 0 0,0 0 0 0 0,0 0 0 0 0,0 0 1 0 0,-6 8-1 0 0,-24 31 583 0 0,26-32-556 0 0,-9 15 215 0 0,0 1 0 0 0,-14 30 0 0 0,-22 59 167 0 0,21-44-393 0 0,-32 73-102 0 0,-50 102 94 0 0,16-72-249 0 0,93-162 9 0 0,3-7 2 0 0,0-1 0 0 0,0 1 0 0 0,-1-1 0 0 0,-4 7 0 0 0,1-3 53 0 0,5-7-61 0 0,0-1-1 0 0,1 0 1 0 0,-1 0-1 0 0,1 0 1 0 0,-1 0-1 0 0,1 0 1 0 0,-1 0 0 0 0,1 0-1 0 0,-1 0 1 0 0,1-1-1 0 0,-1 1 1 0 0,1 0-1 0 0,-1 0 1 0 0,1 0-1 0 0,-1 0 1 0 0,1-1-1 0 0,-1 1 1 0 0,1 0-1 0 0,-1 0 1 0 0,1-1-1 0 0,0 1 1 0 0,-1-1 0 0 0,0 0-1 0 0,1 1 1 0 0,-2-1-3 0 0,1-1 0 0 0,-1 0 0 0 0,1 0 0 0 0,-1 0 0 0 0,1 0 0 0 0,0 0 0 0 0,0 0 0 0 0,0 0 0 0 0,0-1 0 0 0,0 1 0 0 0,0 0 0 0 0,0 0 0 0 0,1-1 0 0 0,-1 1 0 0 0,1 0 0 0 0,0-1 0 0 0,0 1 0 0 0,0-1 0 0 0,0 1 0 0 0,0 0 0 0 0,0-1 0 0 0,1-2 0 0 0,1-7 0 0 0,1 1 0 0 0,8-23 0 0 0,-2 10 2 0 0,1 1-1 0 0,1 1 0 0 0,1 0 1 0 0,1 0-1 0 0,1 2 0 0 0,1-1 1 0 0,1 2-1 0 0,0 0 0 0 0,1 1 1 0 0,2 1-1 0 0,-1 0 0 0 0,36-22 1 0 0,-44 32 54 0 0,0 1 0 0 0,1 1 1 0 0,0 0-1 0 0,1 0 1 0 0,-1 1-1 0 0,15-3 1 0 0,-19 5 41 0 0,0 1 0 0 0,0 0 0 0 0,1 1 1 0 0,-1 0-1 0 0,0 0 0 0 0,1 0 1 0 0,-1 1-1 0 0,0 0 0 0 0,0 1 1 0 0,0-1-1 0 0,13 6 0 0 0,-12-4 20 0 0,0 1 0 0 0,0 0 0 0 0,0 0 0 0 0,-1 1 0 0 0,1 0 0 0 0,-1 1 0 0 0,0-1 0 0 0,-1 1 0 0 0,11 12 0 0 0,-13-12-62 0 0,0 0 1 0 0,0 0-1 0 0,0 0 0 0 0,-1 1 1 0 0,0-1-1 0 0,0 1 0 0 0,-1-1 1 0 0,0 1-1 0 0,0 0 0 0 0,0 0 1 0 0,-1 0-1 0 0,1 14 0 0 0,-2-12-46 0 0,-1 0 1 0 0,1 0-1 0 0,-2 0 0 0 0,1 0 1 0 0,-1 0-1 0 0,0 0 0 0 0,-1 0 1 0 0,0-1-1 0 0,0 1 0 0 0,-1-1 1 0 0,0 0-1 0 0,-1 0 0 0 0,0 0 0 0 0,0-1 1 0 0,0 1-1 0 0,-1-1 0 0 0,0-1 1 0 0,-1 1-1 0 0,1-1 0 0 0,-1 0 1 0 0,-9 6-1 0 0,-15 7-17 0 0,0-2-1 0 0,-1 0 1 0 0,-64 21 0 0 0,84-33-16 0 0,-26 9-131 0 0,-77 16 0 0 0,110-29 103 0 0,1-1 1 0 0,-1 1-1 0 0,0-1 1 0 0,0 0-1 0 0,0 0 1 0 0,-9-2 0 0 0,13 2 10 0 0,0-1 1 0 0,0 0 0 0 0,-1 0 0 0 0,1 1 0 0 0,0-1-1 0 0,0 0 1 0 0,0 0 0 0 0,0 0 0 0 0,0 0 0 0 0,1-1 0 0 0,-1 1-1 0 0,0 0 1 0 0,0 0 0 0 0,1 0 0 0 0,-1-1 0 0 0,1 1-1 0 0,-1 0 1 0 0,1 0 0 0 0,-1-1 0 0 0,1 1 0 0 0,0-1 0 0 0,0 1-1 0 0,0 0 1 0 0,0-1 0 0 0,0-1 0 0 0,1 0-597 0 0,0-1 1 0 0,0 1 0 0 0,0-1-1 0 0,0 1 1 0 0,1-1-1 0 0,0 1 1 0 0,-1 0 0 0 0,4-4-1 0 0,11-14-5340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5063 0 0,'0'0'232'0'0,"-2"7"32"0"0,0 2-431 0 0,-3 18 2994 0 0,3-21-1035 0 0,2 0 1 0 0,-1 0 0 0 0,1 1 0 0 0,0 9-1 0 0,1-13-1317 0 0,-1-1-1 0 0,0 0 0 0 0,1 1 0 0 0,0-1 0 0 0,-1 0 0 0 0,1 0 0 0 0,0 0 0 0 0,0 0 0 0 0,0 0 1 0 0,0 0-1 0 0,1 0 0 0 0,-1 0 0 0 0,1 0 0 0 0,1 2 0 0 0,0-2-526 0 0,-1 0 1 0 0,0-1-1 0 0,0 1 0 0 0,1-1 0 0 0,-1 0 1 0 0,1 1-1 0 0,-1-1 0 0 0,6 1 0 0 0,4 1 284 0 0,-1-1 0 0 0,1-1 0 0 0,-1 0 0 0 0,1 0 0 0 0,0-2 0 0 0,-1 1 0 0 0,18-4 0 0 0,-6 0-80 0 0,-1-1 0 0 0,39-14 0 0 0,-48 14-233 0 0,0-1-1 0 0,0 0 0 0 0,-1-1 1 0 0,0 0-1 0 0,0-1 0 0 0,-1 0 1 0 0,14-14-1 0 0,-24 21-166 0 0,-14 2-1295 0 0,1 2 1334 0 0,0 1-1 0 0,0 0 1 0 0,0 1-1 0 0,-19 10 1 0 0,-42 30-4 0 0,64-39 213 0 0,-35 24-29 0 0,-51 44 0 0 0,77-57 32 0 0,0 1 0 0 0,1 0 0 0 0,0 1 1 0 0,-25 40-1 0 0,39-54 3 0 0,0 0-1 0 0,0 1 1 0 0,0-1 0 0 0,1 1-1 0 0,0 0 1 0 0,0 0 0 0 0,1 0 0 0 0,-1 0-1 0 0,1 6 1 0 0,1-9-6 0 0,0-1 0 0 0,0 1 0 0 0,0 0-1 0 0,0 0 1 0 0,1 0 0 0 0,-1-1 0 0 0,1 1 0 0 0,0 0 0 0 0,0 0-1 0 0,0-1 1 0 0,0 1 0 0 0,1-1 0 0 0,-1 1 0 0 0,1-1-1 0 0,-1 0 1 0 0,1 1 0 0 0,0-1 0 0 0,0 0 0 0 0,0 0 0 0 0,0 0-1 0 0,3 2 1 0 0,1 0 4 0 0,-1-1 1 0 0,1 0-1 0 0,0 0 0 0 0,0-1 0 0 0,0 1 0 0 0,0-1 1 0 0,0 0-1 0 0,0-1 0 0 0,1 0 0 0 0,8 1 0 0 0,-3-1-379 0 0,0-1-1 0 0,-1 0 0 0 0,1-1 1 0 0,20-3-1 0 0,-12 0-1392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4143 0 0,'1'2'319'0'0,"3"10"312"0"0,-1 0-1 0 0,3 13 1 0 0,8 26 5399 0 0,-13-47-5718 0 0,1 0-1 0 0,0 0 1 0 0,0 0-1 0 0,0 0 1 0 0,0-1-1 0 0,1 1 1 0 0,0 0-1 0 0,-1-1 1 0 0,5 4-1 0 0,-3-4-75 0 0,0-1-1 0 0,0 1 1 0 0,0-1 0 0 0,0 0-1 0 0,0 0 1 0 0,1 0-1 0 0,-1 0 1 0 0,0-1-1 0 0,1 0 1 0 0,0 0-1 0 0,-1 0 1 0 0,1 0 0 0 0,5-1-1 0 0,2 1 117 0 0,0-2-1 0 0,0 0 1 0 0,22-4-1 0 0,-21 2-93 0 0,0 0 0 0 0,24-10 0 0 0,-32 11-233 0 0,0-1 0 0 0,1 0 0 0 0,-1 0 0 0 0,0 0 0 0 0,0-1 0 0 0,-1 0 0 0 0,1 0 0 0 0,6-8 0 0 0,-9 11-60 0 0,-1-1 1 0 0,0 0-1 0 0,0 1 1 0 0,-1-1-1 0 0,1 0 1 0 0,0 0-1 0 0,0 0 1 0 0,-1 1-1 0 0,1-1 1 0 0,-1 0-1 0 0,0 0 1 0 0,0 0-1 0 0,1 0 1 0 0,-1 0-1 0 0,0 0 1 0 0,-1 0-1 0 0,1 0 0 0 0,0 0 1 0 0,0 1-1 0 0,-1-1 1 0 0,1 0-1 0 0,-1 0 1 0 0,0 0-1 0 0,0 0 1 0 0,1 1-1 0 0,-1-1 1 0 0,0 0-1 0 0,0 1 1 0 0,-2-3-1 0 0,0 1-38 0 0,1 0 0 0 0,0 1 0 0 0,-1-1 0 0 0,1 0 0 0 0,-1 1 0 0 0,0 0 0 0 0,0 0 0 0 0,0 0 0 0 0,0 0 0 0 0,0 0 0 0 0,-1 1 0 0 0,1-1 0 0 0,0 1 0 0 0,-8-2 0 0 0,3 2 2 0 0,0 0-1 0 0,-1 1 0 0 0,1 0 0 0 0,-1 0 1 0 0,1 1-1 0 0,0 0 0 0 0,-1 1 1 0 0,-12 3-1 0 0,8 0 37 0 0,0 0 1 0 0,1 1-1 0 0,0 0 0 0 0,-20 14 0 0 0,7-1 125 0 0,0 1 0 0 0,2 1 0 0 0,-38 45 1 0 0,51-54 22 0 0,0-1 1 0 0,1 2 0 0 0,1-1 0 0 0,-7 15 0 0 0,12-22-78 0 0,1 0 0 0 0,0 0 0 0 0,0 0 0 0 0,1 0 0 0 0,0 0 0 0 0,0 0 0 0 0,0 0 0 0 0,0 1 1 0 0,1-1-1 0 0,0 0 0 0 0,0 1 0 0 0,0-1 0 0 0,1 0 0 0 0,-1 0 0 0 0,3 6 0 0 0,-1-4-6 0 0,0-1 0 0 0,1 1 1 0 0,0-1-1 0 0,0 0 0 0 0,0 0 0 0 0,1 0 0 0 0,0-1 0 0 0,0 1 1 0 0,0-1-1 0 0,1 0 0 0 0,0 0 0 0 0,5 4 0 0 0,-2-3 38 0 0,-1-1 1 0 0,1-1-1 0 0,0 1 0 0 0,0-1 0 0 0,0 0 0 0 0,1-1 1 0 0,-1 0-1 0 0,14 2 0 0 0,-9-2-257 0 0,1-1 1 0 0,-1-1-1 0 0,1 0 0 0 0,0-1 1 0 0,0 0-1 0 0,-1-1 0 0 0,1-1 1 0 0,-1 0-1 0 0,1-1 1 0 0,-1 0-1 0 0,0-1 0 0 0,15-6 1 0 0,-3-3-1062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32 12263 0 0,'4'-4'69'0'0,"4"-2"385"0"0,0 0 1 0 0,17-10 1977 0 0,-28 20-2088 0 0,-1 1 0 0 0,1-1 0 0 0,0 1 0 0 0,0 0 0 0 0,-2 6 0 0 0,-6 11 158 0 0,-10 10 292 0 0,-1-1-149 0 0,2 2-1 0 0,-18 40 1 0 0,-41 121-292 0 0,35-79-33 0 0,-71 129-1 0 0,27-74-3925 0 0,87-169 2196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 6447 0 0,'0'0'499'0'0,"1"-1"-328"0"0,6-2 2333 0 0,-6 3-2066 0 0,0 1 0 0 0,0-1 0 0 0,-1 0 0 0 0,1 1 0 0 0,0-1 1 0 0,0 1-1 0 0,0-1 0 0 0,0 0 0 0 0,-1 1 0 0 0,1 0 0 0 0,0-1 1 0 0,-1 1-1 0 0,1-1 0 0 0,0 1 0 0 0,-1 0 0 0 0,1 0 0 0 0,-1-1 0 0 0,1 1 1 0 0,-1 0-1 0 0,1 0 0 0 0,-1 0 0 0 0,1 1 0 0 0,-1 0-193 0 0,1 0-1 0 0,-1 0 1 0 0,0 0-1 0 0,1 1 1 0 0,-1-1 0 0 0,0 0-1 0 0,0 1 1 0 0,-1 3-1 0 0,-1 3-241 0 0,-1-1 0 0 0,1 0 0 0 0,-8 16 0 0 0,-2-2 135 0 0,0-1 1 0 0,-1 0-1 0 0,-1-1 0 0 0,-2-1 0 0 0,-33 35 0 0 0,29-34-143 0 0,-30 28-852 0 0,49-47 425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78 7831 0 0,'0'0'603'0'0,"1"1"-396"0"0,4 11 1842 0 0,0 1 1 0 0,-1-1 0 0 0,4 17-1 0 0,-8-27-1522 0 0,6 8 232 0 0,-5-8-696 0 0,0 0 0 0 0,1 0 1 0 0,-1 0-1 0 0,1 0 1 0 0,-1 0-1 0 0,1-1 1 0 0,0 1-1 0 0,0 0 1 0 0,0-1-1 0 0,0 1 0 0 0,0-1 1 0 0,0 0-1 0 0,0 0 1 0 0,1 0-1 0 0,-1 0 1 0 0,0 0-1 0 0,1 0 1 0 0,-1-1-1 0 0,0 1 1 0 0,1-1-1 0 0,-1 1 0 0 0,1-1 1 0 0,-1 0-1 0 0,1 0 1 0 0,-1 0-1 0 0,1 0 1 0 0,-1-1-1 0 0,5 0 1 0 0,3-2 10 0 0,0 0 0 0 0,0 0 0 0 0,-1-1 0 0 0,1 0 0 0 0,-1-1 0 0 0,0 0 1 0 0,13-10-1 0 0,-16 11-85 0 0,-1-1 0 0 0,1 0 0 0 0,-1 0 1 0 0,0 0-1 0 0,0 0 0 0 0,-1-1 0 0 0,0 0 1 0 0,0 0-1 0 0,0 0 0 0 0,0 0 0 0 0,3-11 1 0 0,-6 15-18 0 0,0-1 1 0 0,-1 1 0 0 0,1 0-1 0 0,-1-1 1 0 0,1 1 0 0 0,-1-1-1 0 0,0 1 1 0 0,0-1 0 0 0,0 1 0 0 0,0-1-1 0 0,-1 1 1 0 0,1-1 0 0 0,-1 1-1 0 0,1 0 1 0 0,-1-1 0 0 0,0 1 0 0 0,0 0-1 0 0,-1-3 1 0 0,1 4 7 0 0,0-1 0 0 0,0 1 1 0 0,0 0-1 0 0,-1 0 0 0 0,1-1 0 0 0,0 1 0 0 0,0 0 1 0 0,-1 0-1 0 0,1 0 0 0 0,-1 1 0 0 0,1-1 0 0 0,-1 0 1 0 0,1 0-1 0 0,-1 1 0 0 0,1-1 0 0 0,-1 1 0 0 0,0-1 0 0 0,1 1 1 0 0,-1 0-1 0 0,0 0 0 0 0,1 0 0 0 0,-1 0 0 0 0,0 0 1 0 0,0 0-1 0 0,1 0 0 0 0,-3 1 0 0 0,-7 2-30 0 0,-1 0-1 0 0,2 1 1 0 0,-1 0-1 0 0,0 0 1 0 0,1 1-1 0 0,0 1 1 0 0,0 0-1 0 0,-18 14 1 0 0,7-2 87 0 0,0 1 1 0 0,-28 32 0 0 0,35-34 91 0 0,1 0 0 0 0,-18 30 0 0 0,27-41-102 0 0,1 0-1 0 0,0 0 0 0 0,0 0 1 0 0,1 0-1 0 0,0 1 1 0 0,0-1-1 0 0,0 1 0 0 0,1-1 1 0 0,0 1-1 0 0,0 0 1 0 0,1-1-1 0 0,0 12 1 0 0,1-15-14 0 0,0 0 1 0 0,0 0 0 0 0,0 0-1 0 0,0 0 1 0 0,0 0 0 0 0,0 0-1 0 0,1-1 1 0 0,0 1 0 0 0,-1 0-1 0 0,1-1 1 0 0,0 1 0 0 0,0-1-1 0 0,1 0 1 0 0,-1 0 0 0 0,0 0-1 0 0,1 0 1 0 0,-1 0 0 0 0,6 3-1 0 0,-3-2-183 0 0,1-1 0 0 0,-1 1 0 0 0,1-1 0 0 0,0 0 0 0 0,0 0 0 0 0,0-1 0 0 0,0 0 0 0 0,11 1 0 0 0,-1-1-1413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1839 0 0,'33'-60'-763'0'0,"-26"47"3383"0"0,0 0 3468 0 0,-4 6-487 0 0,7 13-3891 0 0,-8-4-1569 0 0,0 0-1 0 0,0 0 1 0 0,0 1-1 0 0,-1-1 1 0 0,1 1-1 0 0,-1-1 1 0 0,0 1-1 0 0,1 0 1 0 0,-1-1-1 0 0,0 1 1 0 0,-1 0-1 0 0,2 5 1 0 0,3 36 799 0 0,-9 106 1067 0 0,0-36-553 0 0,4-113-1412 0 0,-1-1-1 0 0,1 0 0 0 0,0 1 1 0 0,0-1-1 0 0,0 0 1 0 0,0 1-1 0 0,0-1 0 0 0,0 0 1 0 0,0 1-1 0 0,0-1 1 0 0,0 0-1 0 0,1 1 1 0 0,-1-1-1 0 0,0 0 0 0 0,0 0 1 0 0,0 1-1 0 0,0-1 1 0 0,0 0-1 0 0,0 1 1 0 0,1-1-1 0 0,-1 0 0 0 0,0 0 1 0 0,0 1-1 0 0,1-1 1 0 0,-1 0-1 0 0,0 0 0 0 0,0 1 1 0 0,1-1-1 0 0,-1 0 1 0 0,0 0-1 0 0,0 0 1 0 0,1 0-1 0 0,-1 1 0 0 0,0-1 1 0 0,1 0-1 0 0,-1 0 1 0 0,0 0-1 0 0,1 0 0 0 0,0 0-4 0 0,0 0 0 0 0,1-1 0 0 0,-1 1-1 0 0,0 0 1 0 0,0-1 0 0 0,0 1 0 0 0,1-1-1 0 0,-1 1 1 0 0,0-1 0 0 0,1-1 0 0 0,25-21 107 0 0,1-9-42 0 0,0-1 0 0 0,26-44-1 0 0,11-13-379 0 0,-38 55-186 0 0,33-39-881 0 0,-51 65-23 0 0,0 0 0 0 0,19-14 0 0 0,-14 15-314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59 5527 0 0,'1'2'423'0'0,"10"18"-653"0"0,-6-8 1864 0 0,1-1-1 0 0,1-1 1 0 0,8 11-1 0 0,-13-18-1240 0 0,1 0-1 0 0,-1-1 1 0 0,1 1-1 0 0,0-1 0 0 0,0 1 1 0 0,0-1-1 0 0,0 0 1 0 0,0 0-1 0 0,0 0 0 0 0,1-1 1 0 0,-1 1-1 0 0,1-1 1 0 0,-1 0-1 0 0,8 2 1 0 0,-2-2-194 0 0,0-1 0 0 0,0 0 0 0 0,0 0 0 0 0,0-1 0 0 0,1 0 0 0 0,-1-1 0 0 0,0 0 0 0 0,-1 0 0 0 0,1-1 0 0 0,0 0 0 0 0,-1-1 0 0 0,10-4 0 0 0,-7 1 37 0 0,0 1 1 0 0,0-1-1 0 0,0-1 0 0 0,-1 0 1 0 0,0 0-1 0 0,-1-1 0 0 0,0 0 1 0 0,9-12-1 0 0,-16 19-279 0 0,-1 0 1 0 0,0 0-1 0 0,0 0 0 0 0,0-1 1 0 0,0 1-1 0 0,0 0 0 0 0,0-1 0 0 0,0 1 1 0 0,-1-1-1 0 0,1-4 0 0 0,-1 6 17 0 0,1 0 0 0 0,-1 0 0 0 0,0-1 1 0 0,-1 1-1 0 0,1 0 0 0 0,0 0 0 0 0,0-1 0 0 0,0 1 0 0 0,-1 0 0 0 0,1 0 0 0 0,-1 0 0 0 0,1-1 0 0 0,-1 1 0 0 0,1 0 1 0 0,-1 0-1 0 0,0 0 0 0 0,0 0 0 0 0,1 0 0 0 0,-1 0 0 0 0,0 0 0 0 0,-2-1 0 0 0,2 1-12 0 0,0 1 0 0 0,-1-1 0 0 0,1 1 0 0 0,0 0 0 0 0,-1-1 0 0 0,1 1 0 0 0,0 0 0 0 0,-1 0 0 0 0,1 0 0 0 0,0 0 0 0 0,-1 0 0 0 0,1 0 0 0 0,0 1 0 0 0,-1-1 0 0 0,1 0 0 0 0,0 1 0 0 0,-1-1 0 0 0,1 1 0 0 0,-2 1 0 0 0,-25 13-455 0 0,26-14 472 0 0,-26 20-27 0 0,1 1 1 0 0,0 1 0 0 0,-33 37-1 0 0,38-36 170 0 0,10-12-73 0 0,-72 79 461 0 0,73-77-404 0 0,1 0-1 0 0,0 0 1 0 0,1 1 0 0 0,1 0 0 0 0,-8 18 0 0 0,15-29-99 0 0,-1 0 0 0 0,1 0 1 0 0,0 0-1 0 0,0 0 0 0 0,0 0 0 0 0,1 0 0 0 0,-1 0 0 0 0,1 0 0 0 0,0 0 0 0 0,0 0 0 0 0,1 0 1 0 0,-1 1-1 0 0,1-1 0 0 0,1 5 0 0 0,0-6-2 0 0,-1 0 0 0 0,0-1 1 0 0,1 1-1 0 0,-1-1 0 0 0,1 1 0 0 0,0-1 0 0 0,0 1 1 0 0,0-1-1 0 0,0 0 0 0 0,1 0 0 0 0,-1 0 0 0 0,0 0 1 0 0,1-1-1 0 0,-1 1 0 0 0,1 0 0 0 0,0-1 0 0 0,-1 0 1 0 0,1 0-1 0 0,0 0 0 0 0,4 1 0 0 0,4 1 21 0 0,-1-1-1 0 0,1-1 1 0 0,1 0 0 0 0,-1 0-1 0 0,0-1 1 0 0,0 0 0 0 0,20-4-1 0 0,25-8-1405 0 0,-5-5-4435 0 0,-24 7-599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71 12871 0 0,'5'-12'135'0'0,"-2"7"15"0"0,0-1 0 0 0,0 1 0 0 0,0 0 0 0 0,0-1-1 0 0,1 2 1 0 0,0-1 0 0 0,0 0 0 0 0,6-4 0 0 0,-7 2 1603 0 0,-9 5-998 0 0,-12 8-268 0 0,9 0-303 0 0,1 0 1 0 0,-1 0-1 0 0,1 1 0 0 0,0 1 0 0 0,1-1 1 0 0,-1 1-1 0 0,-5 10 0 0 0,-42 66 937 0 0,51-77-1051 0 0,-156 312 1836 0 0,94-179-1721 0 0,30-63-219 0 0,-57 110 235 0 0,67-140-595 0 0,-60 80 1 0 0,78-116-496 0 0,-1-1-1 0 0,-1 0 1 0 0,-10 8 0 0 0,6-7-897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7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13735 0 0,'0'0'1246'0'0,"2"1"-1028"0"0,10 4 179 0 0,0 0 0 0 0,0-1 0 0 0,0-1 0 0 0,1 0 0 0 0,0 0 0 0 0,-1-2 0 0 0,20 1 0 0 0,8-1 894 0 0,45-7 0 0 0,205-37 1644 0 0,-163 22-2684 0 0,13-4-913 0 0,-110 18-997 0 0,0-2 1 0 0,46-19 0 0 0,-46 13-177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12263 0 0,'0'0'1112'0'0,"0"2"-917"0"0,-1 4-132 0 0,0 1 0 0 0,-1-1 0 0 0,1 0 0 0 0,-1 0 0 0 0,0 0 0 0 0,-6 10 0 0 0,-2 11 440 0 0,-73 194 2958 0 0,36-104-2019 0 0,-95 223 1038 0 0,105-254-2228 0 0,-18 37-19 0 0,42-97-199 0 0,-1-1 0 0 0,-29 38 0 0 0,36-54-29 0 0,0-1-1 0 0,-1 0 1 0 0,-11 9-1 0 0,17-14-9 0 0,-1-1-1 0 0,0 0 1 0 0,-1 0-1 0 0,1 0 1 0 0,0 0-1 0 0,-1 0 0 0 0,1-1 1 0 0,-1 1-1 0 0,1-1 1 0 0,-1 0-1 0 0,0 0 1 0 0,1-1-1 0 0,-5 1 0 0 0,7-1-4 0 0,0 1 0 0 0,0-1 0 0 0,1 0-1 0 0,-1 0 1 0 0,0-1 0 0 0,0 1-1 0 0,0 0 1 0 0,0 0 0 0 0,1 0-1 0 0,-1 0 1 0 0,0-1 0 0 0,0 1-1 0 0,1 0 1 0 0,-1-1 0 0 0,0 1 0 0 0,1-1-1 0 0,-1 1 1 0 0,0-1 0 0 0,1 1-1 0 0,-1-1 1 0 0,0 1 0 0 0,1-1-1 0 0,-1 0 1 0 0,0 0 0 0 0,1 0-11 0 0,0 0 1 0 0,-1 0 0 0 0,1-1 0 0 0,0 1 0 0 0,0 0-1 0 0,-1 0 1 0 0,1 0 0 0 0,0-1 0 0 0,0 1-1 0 0,1 0 1 0 0,-1 0 0 0 0,0-1 0 0 0,0 1-1 0 0,1-1 1 0 0,1-5-101 0 0,1-1 0 0 0,0 2 0 0 0,8-14 0 0 0,-11 19 112 0 0,18-29-302 0 0,1 1 0 0 0,2 0 0 0 0,0 2-1 0 0,2 0 1 0 0,35-30 0 0 0,-45 45 268 0 0,1 1-1 0 0,20-11 1 0 0,-29 19 91 0 0,0 1 1 0 0,0-1-1 0 0,0 1 1 0 0,1-1-1 0 0,-1 2 1 0 0,1-1-1 0 0,0 0 1 0 0,0 1-1 0 0,-1 0 0 0 0,11 0 1 0 0,-14 1 18 0 0,1 1 1 0 0,-1-1-1 0 0,1 0 0 0 0,0 1 0 0 0,-1 0 1 0 0,1 0-1 0 0,-1 0 0 0 0,1 0 1 0 0,-1 0-1 0 0,0 0 0 0 0,1 0 1 0 0,-1 1-1 0 0,0-1 0 0 0,0 1 1 0 0,2 2-1 0 0,-1-1 29 0 0,0 0 1 0 0,0 1-1 0 0,-1 0 0 0 0,0-1 1 0 0,1 1-1 0 0,-1 0 0 0 0,-1 0 1 0 0,3 6-1 0 0,-1 2 51 0 0,0 0 0 0 0,-1-1 0 0 0,0 1 0 0 0,-1 0 0 0 0,-1 22 0 0 0,-2-6-316 0 0,-2 0-1 0 0,-1 0 1 0 0,-1-1-1 0 0,-13 37 0 0 0,18-63-964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4143 0 0,'23'-18'-473'0'0,"-16"14"1387"0"0,0-1 1 0 0,0 1-1 0 0,9-3 1 0 0,-11 5-179 0 0,0 0 1 0 0,1 0-1 0 0,-1 1 1 0 0,1 0-1 0 0,-1 0 0 0 0,1 0 1 0 0,0 1-1 0 0,-1 0 1 0 0,1 0-1 0 0,9 1 1 0 0,10 3 941 0 0,71 6 2119 0 0,-84-9-3607 0 0,0-2 1 0 0,0 1 0 0 0,0-2 0 0 0,0 1 0 0 0,-1-2-1 0 0,14-3 1 0 0,-22 4-180 0 0,1 1 0 0 0,-1-1-1 0 0,0 0 1 0 0,0 0-1 0 0,0 0 1 0 0,0 0 0 0 0,-1 0-1 0 0,1-1 1 0 0,0 1 0 0 0,-1-1-1 0 0,0 1 1 0 0,0-1 0 0 0,0 0-1 0 0,0 0 1 0 0,0 0 0 0 0,0 0-1 0 0,-1-1 1 0 0,1 1 0 0 0,0-4-1 0 0,-1 6-18 0 0,-1 0 0 0 0,0 0 0 0 0,0 0-1 0 0,0 0 1 0 0,1 1 0 0 0,-1-1-1 0 0,0 0 1 0 0,0 0 0 0 0,0 0 0 0 0,0 0-1 0 0,-1 0 1 0 0,1 1 0 0 0,0-1-1 0 0,0 0 1 0 0,0 0 0 0 0,-1 0 0 0 0,1 0-1 0 0,0 1 1 0 0,-1-1 0 0 0,1 0-1 0 0,-1 0 1 0 0,1 1 0 0 0,-1-1 0 0 0,1 0-1 0 0,-1 1 1 0 0,1-1 0 0 0,-1 0-1 0 0,0 1 1 0 0,1-1 0 0 0,-1 1 0 0 0,0-1-1 0 0,1 1 1 0 0,-1 0 0 0 0,0-1-1 0 0,0 1 1 0 0,0 0 0 0 0,-1-1 0 0 0,-1 0-35 0 0,0 1 1 0 0,1-1-1 0 0,-1 1 1 0 0,0 0-1 0 0,0 0 1 0 0,0 0-1 0 0,-4 1 1 0 0,-4 2-32 0 0,0 0 1 0 0,0 1 0 0 0,1 0-1 0 0,-1 0 1 0 0,1 1 0 0 0,0 1-1 0 0,0 0 1 0 0,1 0 0 0 0,0 1-1 0 0,0 0 1 0 0,-14 13 0 0 0,-2 7 67 0 0,1 1 0 0 0,-26 39 1 0 0,44-59 4 0 0,-11 16 125 0 0,-21 37 0 0 0,35-54-101 0 0,0-1-1 0 0,0 1 0 0 0,0 0 1 0 0,1 0-1 0 0,0 0 0 0 0,0 0 1 0 0,1 0-1 0 0,0 1 0 0 0,0-1 1 0 0,0 0-1 0 0,2 11 1 0 0,-1-15-15 0 0,0 0 0 0 0,1 0 0 0 0,0 0 0 0 0,0 0 0 0 0,-1-1 0 0 0,2 1 1 0 0,-1 0-1 0 0,0 0 0 0 0,1-1 0 0 0,-1 1 0 0 0,1 0 0 0 0,0-1 0 0 0,-1 0 1 0 0,1 1-1 0 0,0-1 0 0 0,4 3 0 0 0,-3-3-20 0 0,1 1 0 0 0,0-1 0 0 0,0 0 0 0 0,0 0 1 0 0,0-1-1 0 0,0 1 0 0 0,0-1 0 0 0,0 0 0 0 0,1 0 0 0 0,4 1 0 0 0,6-2-197 0 0,0 1 0 0 0,-1-2 0 0 0,1 0 0 0 0,-1 0 0 0 0,25-7 0 0 0,-9 0-1180 0 0,1-2-385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94 10535 0 0,'0'0'482'0'0,"-2"0"-8"0"0,-14 2-13 0 0,1 0 0 0 0,0 1 0 0 0,-25 7-1 0 0,29-7 293 0 0,2 0-413 0 0,-1 1 0 0 0,1 0 0 0 0,0 0 0 0 0,0 0 0 0 0,1 2 0 0 0,0-1-1 0 0,-1 1 1 0 0,2 0 0 0 0,-1 0 0 0 0,1 1 0 0 0,0 0 0 0 0,0 0 0 0 0,1 1 0 0 0,0 0-1 0 0,0 0 1 0 0,-7 16 0 0 0,9-18-223 0 0,1 1-1 0 0,0 0 0 0 0,1 0 1 0 0,-1 0-1 0 0,1 0 1 0 0,1 0-1 0 0,0 1 1 0 0,0-1-1 0 0,0 0 0 0 0,1 1 1 0 0,0-1-1 0 0,0 1 1 0 0,1-1-1 0 0,0 0 1 0 0,0 1-1 0 0,0-1 1 0 0,1 0-1 0 0,1 0 0 0 0,-1 0 1 0 0,1 0-1 0 0,0 0 1 0 0,7 10-1 0 0,-9-15-81 0 0,1-1-1 0 0,0 1 1 0 0,0-1-1 0 0,0 1 1 0 0,0-1 0 0 0,0 0-1 0 0,0 1 1 0 0,0-1-1 0 0,0 0 1 0 0,0 0-1 0 0,0-1 1 0 0,1 1 0 0 0,-1 0-1 0 0,0-1 1 0 0,1 1-1 0 0,-1-1 1 0 0,0 0-1 0 0,1 0 1 0 0,-1 0 0 0 0,1 0-1 0 0,-1 0 1 0 0,0 0-1 0 0,1-1 1 0 0,-1 1-1 0 0,0-1 1 0 0,1 0 0 0 0,-1 0-1 0 0,3-1 1 0 0,1-1-17 0 0,0-1 1 0 0,-1 0-1 0 0,1-1 1 0 0,-1 1-1 0 0,0-1 1 0 0,0 0-1 0 0,0 0 1 0 0,6-10-1 0 0,-3 3 25 0 0,0-1-1 0 0,13-27 0 0 0,-16 27-99 0 0,-1 0 0 0 0,0-1 1 0 0,0 1-1 0 0,-2-1 0 0 0,0 0 0 0 0,0 0 0 0 0,-1-14 0 0 0,-9-98-676 0 0,3 80 581 0 0,5 40-270 0 0,2 6-1132 0 0,5 9-2046 0 0,-1-2 3327 0 0,4 6-970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 6911 0 0,'0'0'315'0'0,"6"-6"102"0"0,-5 4-394 0 0,12-5 1881 0 0,-4 20 3325 0 0,-4-7-4005 0 0,-4-3-1070 0 0,1 1-1 0 0,0 0 0 0 0,-1 0 0 0 0,0 0 1 0 0,0 0-1 0 0,0 0 0 0 0,-1 0 1 0 0,1 1-1 0 0,-1-1 0 0 0,0 0 1 0 0,0 0-1 0 0,-1 7 0 0 0,-2 5 288 0 0,-8 29-1 0 0,10-43-384 0 0,-16 50 584 0 0,-2-1 0 0 0,-43 83 0 0 0,-68 89-351 0 0,109-189-268 0 0,-2 5-180 0 0,-38 59-1707 0 0,17-37-5035 0 0,29-44 1587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15 451 8287 0 0,'0'0'639'0'0,"-11"-13"2001"0"0,10 11-2446 0 0,0 0 0 0 0,1 1 0 0 0,0-1 0 0 0,-1 0 0 0 0,1 0 0 0 0,0 1 0 0 0,0-1 0 0 0,0 0 0 0 0,0 0 0 0 0,0 1 0 0 0,0-1 0 0 0,0 0 0 0 0,1 0 0 0 0,-1 1 0 0 0,1-1 0 0 0,-1 0 0 0 0,1 1 0 0 0,0-1 0 0 0,-1 1 0 0 0,1-1 0 0 0,0 1 0 0 0,0-1 0 0 0,0 1 0 0 0,2-3 0 0 0,5-6-16 0 0,1 0 1 0 0,12-11 0 0 0,-9 9 268 0 0,225-206 699 0 0,-230 211-1124 0 0,16-12 78 0 0,49-32 1 0 0,-60 44 9 0 0,-1 0-1 0 0,1 1 1 0 0,1 1 0 0 0,-1 0 0 0 0,1 1 0 0 0,23-5 0 0 0,-31 8-28 0 0,0 0 0 0 0,0 1 1 0 0,1-1-1 0 0,-1 1 1 0 0,0 1-1 0 0,0-1 1 0 0,0 1-1 0 0,1 0 1 0 0,-1 0-1 0 0,8 3 0 0 0,-9-2-45 0 0,0 0-1 0 0,-1 0 0 0 0,1 0 1 0 0,-1 0-1 0 0,0 1 1 0 0,0-1-1 0 0,0 1 0 0 0,0 0 1 0 0,0 0-1 0 0,-1 0 0 0 0,1 0 1 0 0,-1 1-1 0 0,0-1 0 0 0,2 5 1 0 0,2 5 8 0 0,-2 0 1 0 0,1 0 0 0 0,-2 0-1 0 0,1 0 1 0 0,-2 1 0 0 0,0-1 0 0 0,-1 1-1 0 0,0 0 1 0 0,-1-1 0 0 0,0 1-1 0 0,-1 0 1 0 0,-1-1 0 0 0,-6 27 0 0 0,6-34-21 0 0,-1 1 0 0 0,0-1 0 0 0,0 1 0 0 0,0-1 1 0 0,-1 0-1 0 0,0 0 0 0 0,0 0 0 0 0,-1-1 1 0 0,0 0-1 0 0,0 0 0 0 0,0 0 0 0 0,0 0 1 0 0,-1-1-1 0 0,0 0 0 0 0,-9 6 0 0 0,-6 2 24 0 0,-1-2-1 0 0,0 0 0 0 0,-29 8 1 0 0,-100 26 5 0 0,134-41-229 0 0,-1 0 0 0 0,0 0 0 0 0,-1-2 0 0 0,1 0 0 0 0,0-1 0 0 0,-29-4 0 0 0,47 3 111 0 0,-1 1 6 0 0,0 0 1 0 0,0 0-1 0 0,0 0 1 0 0,0 0-1 0 0,0 0 1 0 0,0 0-1 0 0,0-1 1 0 0,0 1-1 0 0,1 0 1 0 0,-1-1-1 0 0,0 1 1 0 0,0-1-1 0 0,0 1 1 0 0,0-1-1 0 0,1 1 1 0 0,-1-1-1 0 0,0 1 1 0 0,1-1-1 0 0,-1 0 1 0 0,0 1-1 0 0,0-2 1 0 0,1-7-478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50 550 7367 0 0,'-8'4'763'0'0,"-16"7"2273"0"0,19-11-111 0 0,-7-1 2201 0 0,11-4-4892 0 0,1 1 0 0 0,0 0 0 0 0,0 0 1 0 0,1-1-1 0 0,-1 1 0 0 0,1 0 0 0 0,0 0 1 0 0,0 0-1 0 0,0 0 0 0 0,0 0 1 0 0,4-6-1 0 0,3-8 194 0 0,13-19 0 0 0,-13 24-158 0 0,151-229 807 0 0,-124 195-1129 0 0,-19 24-307 0 0,2 0 1 0 0,0 0-1 0 0,2 2 0 0 0,33-29 1 0 0,-52 49 175 0 0,0 0 1 0 0,0 0-1 0 0,1 0 1 0 0,-1 0-1 0 0,0 0 0 0 0,1 0 1 0 0,-1 1-1 0 0,0-1 1 0 0,1 0-1 0 0,-1 1 1 0 0,1-1-1 0 0,-1 1 0 0 0,1 0 1 0 0,-1 0-1 0 0,1-1 1 0 0,-1 1-1 0 0,1 0 1 0 0,-1 0-1 0 0,1 0 0 0 0,-1 0 1 0 0,1 1-1 0 0,-1-1 1 0 0,1 0-1 0 0,-1 1 1 0 0,1-1-1 0 0,-1 1 1 0 0,1-1-1 0 0,-1 1 0 0 0,0 0 1 0 0,1 0-1 0 0,-1-1 1 0 0,0 1-1 0 0,0 0 1 0 0,0 0-1 0 0,1 0 0 0 0,-1 0 1 0 0,0 0-1 0 0,0 1 1 0 0,0-1-1 0 0,0 2 1 0 0,6 8-5456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63 15175 0 0,'8'-9'494'0'0,"11"-18"652"0"0,-19 27-1090 0 0,0-1 1 0 0,1 0-1 0 0,-1 1 0 0 0,0-1 0 0 0,0 0 0 0 0,0 1 1 0 0,0-1-1 0 0,1 0 0 0 0,-1 1 0 0 0,0-1 0 0 0,0 0 1 0 0,0 1-1 0 0,0-1 0 0 0,-1 0 0 0 0,1 1 0 0 0,0-1 1 0 0,0 0-1 0 0,0 1 0 0 0,0-1 0 0 0,-1 1 0 0 0,1-1 1 0 0,0 0-1 0 0,-1 1 0 0 0,1-1 0 0 0,0 1 0 0 0,-1-1 0 0 0,1 1 1 0 0,-1-1-1 0 0,1 1 0 0 0,0-1 0 0 0,-1 1 0 0 0,0-1 1 0 0,1 1-1 0 0,-1-1 0 0 0,1 1 0 0 0,-1 0 0 0 0,1-1 1 0 0,-1 1-1 0 0,0 0 0 0 0,1 0 0 0 0,-1 0 0 0 0,0-1 1 0 0,1 1-1 0 0,-1 0 0 0 0,0 0 0 0 0,1 0 0 0 0,-2 0 1 0 0,-2 0 4 0 0,1 0 0 0 0,0 0 1 0 0,-1 0-1 0 0,1 0 0 0 0,0 1 1 0 0,-1-1-1 0 0,1 1 0 0 0,0 0 1 0 0,0 0-1 0 0,-1 0 0 0 0,-2 2 1 0 0,-36 20 160 0 0,29-15-126 0 0,-27 16 77 0 0,2 1 0 0 0,1 3 0 0 0,1 1 0 0 0,1 1 0 0 0,-36 42 0 0 0,61-60-170 0 0,-16 24 1 0 0,23-33 2 0 0,1 1-1 0 0,0 0 1 0 0,0 0 0 0 0,0-1-1 0 0,1 1 1 0 0,-1 0-1 0 0,1 1 1 0 0,0-1-1 0 0,0 0 1 0 0,0 0 0 0 0,1 8-1 0 0,0-11-4 0 0,0 1-1 0 0,0-1 1 0 0,0 0-1 0 0,0 1 1 0 0,1-1-1 0 0,-1 0 1 0 0,1 1-1 0 0,-1-1 1 0 0,1 0 0 0 0,-1 0-1 0 0,1 1 1 0 0,0-1-1 0 0,0 0 1 0 0,0 0-1 0 0,-1 0 1 0 0,1 0-1 0 0,0 0 1 0 0,0 0-1 0 0,0 0 1 0 0,2 1-1 0 0,-1-1 3 0 0,1 0-1 0 0,-1 0 0 0 0,0 0 0 0 0,1 0 1 0 0,-1-1-1 0 0,1 1 0 0 0,-1 0 0 0 0,1-1 1 0 0,0 0-1 0 0,2 0 0 0 0,4 0 5 0 0,1-1 1 0 0,-1 0-1 0 0,1 0 0 0 0,15-5 0 0 0,-5 0-23 0 0,-1-1-1 0 0,0 0 1 0 0,-1-2-1 0 0,1 0 1 0 0,-2-1-1 0 0,1 0 1 0 0,19-17-1 0 0,-26 18 7 0 0,-2 0 0 0 0,1 0 0 0 0,-1-1 0 0 0,0-1-1 0 0,-1 1 1 0 0,-1-1 0 0 0,1-1 0 0 0,-2 1 0 0 0,1-1 0 0 0,-2 0-1 0 0,0-1 1 0 0,4-12 0 0 0,-3 3-137 0 0,5-38 0 0 0,-8 3-4563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21 9215 0 0,'13'-6'272'0'0,"-7"3"-105"0"0,0 0 1 0 0,0 1-1 0 0,0 0 0 0 0,0 0 1 0 0,10-1 8294 0 0,-18 15-7611 0 0,-1-1-669 0 0,0 0 0 0 0,-1 0 0 0 0,0 0 0 0 0,-1-1 1 0 0,-6 13-1 0 0,-36 48 293 0 0,23-35-251 0 0,-25 32 31 0 0,-14 22 274 0 0,55-76-341 0 0,1 0 1 0 0,0 0 0 0 0,0 1 0 0 0,-7 28-1 0 0,14-42-171 0 0,-2 6 51 0 0,0 0 1 0 0,1 0-1 0 0,0 0 1 0 0,0 0-1 0 0,1 8 1 0 0,0-14-63 0 0,0 1 1 0 0,0-1 0 0 0,0 0 0 0 0,0 1 0 0 0,1-1 0 0 0,-1 0 0 0 0,1 0 0 0 0,-1 1 0 0 0,0-1 0 0 0,1 0 0 0 0,0 0 0 0 0,-1 0 0 0 0,1 1-1 0 0,0-1 1 0 0,0 0 0 0 0,0 0 0 0 0,-1 0 0 0 0,1 0 0 0 0,0 0 0 0 0,0-1 0 0 0,0 1 0 0 0,1 0 0 0 0,-1 0 0 0 0,0-1 0 0 0,0 1 0 0 0,0 0-1 0 0,0-1 1 0 0,1 1 0 0 0,-1-1 0 0 0,0 0 0 0 0,1 1 0 0 0,-1-1 0 0 0,0 0 0 0 0,3 0 0 0 0,9 0-276 0 0,0-2 1 0 0,0 1 0 0 0,-1-2-1 0 0,1 0 1 0 0,0 0 0 0 0,13-6-1 0 0,-25 8 175 0 0,23-7-1317 0 0,1-2-56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95 123 13359 0 0,'0'0'612'0'0,"0"2"-14"0"0,-6 13-427 0 0,5-12 73 0 0,0 0 0 0 0,0-1 0 0 0,0 1 0 0 0,1 0-1 0 0,-1-1 1 0 0,1 1 0 0 0,-1 5 0 0 0,2-7-57 0 0,-1 1 0 0 0,1-1 0 0 0,0 0 0 0 0,0 1 0 0 0,-1-1-1 0 0,1 0 1 0 0,0 0 0 0 0,0 0 0 0 0,0 0 0 0 0,0 0 0 0 0,1 0-1 0 0,-1 0 1 0 0,0 0 0 0 0,0 0 0 0 0,1 0 0 0 0,-1 0 0 0 0,0-1 0 0 0,1 1-1 0 0,-1-1 1 0 0,2 1 0 0 0,2 1-4 0 0,1-1-1 0 0,-1 0 1 0 0,0 0-1 0 0,0-1 1 0 0,0 0 0 0 0,1 1-1 0 0,8-3 1 0 0,41-7 620 0 0,-33 4-569 0 0,-4 2-161 0 0,0-2 0 0 0,0-1 1 0 0,-1 0-1 0 0,0-1 0 0 0,20-11 1 0 0,-13 4-110 0 0,0-1 1 0 0,37-32 0 0 0,-59 45 13 0 0,19-18-120 0 0,-20 19 123 0 0,0 0 0 0 0,0 0 0 0 0,0 0-1 0 0,0 0 1 0 0,-1 0 0 0 0,1 0 0 0 0,0 0 0 0 0,-1 0 0 0 0,1 0-1 0 0,-1 0 1 0 0,1-1 0 0 0,-1 1 0 0 0,0 0 0 0 0,1 0 0 0 0,-1-1 0 0 0,0 1-1 0 0,0 0 1 0 0,0-2 0 0 0,0 2 1 0 0,-1 0 0 0 0,1 1 1 0 0,-1-1-1 0 0,1 0 0 0 0,-1 1 0 0 0,1-1 0 0 0,-1 0 0 0 0,1 1 0 0 0,-1-1 0 0 0,1 1 1 0 0,-1-1-1 0 0,0 1 0 0 0,1-1 0 0 0,-1 1 0 0 0,0-1 0 0 0,0 1 0 0 0,1 0 1 0 0,-1-1-1 0 0,0 1 0 0 0,0 0 0 0 0,0 0 0 0 0,1-1 0 0 0,-1 1 0 0 0,0 0 0 0 0,0 0 1 0 0,0 0-1 0 0,0 0 0 0 0,-1 0 0 0 0,-2 1-72 0 0,0-1 0 0 0,-1 0-1 0 0,1 1 1 0 0,-7 1 0 0 0,-31 13 39 0 0,-1 1 1 0 0,2 3 0 0 0,0 1-1 0 0,2 2 1 0 0,-63 46-1 0 0,87-57 158 0 0,0 0-1 0 0,1 2 0 0 0,1-1 1 0 0,0 2-1 0 0,1 0 1 0 0,1 0-1 0 0,0 1 0 0 0,1 1 1 0 0,-13 25-1 0 0,22-39-85 0 0,0 1 0 0 0,0 0 0 0 0,0 0 0 0 0,0 0 0 0 0,0 0 1 0 0,1-1-1 0 0,-1 1 0 0 0,1 0 0 0 0,0 0 0 0 0,0 0 0 0 0,0 0 0 0 0,0 0 0 0 0,1 0 0 0 0,-1 0 0 0 0,1 0 0 0 0,0 0 0 0 0,-1 0 0 0 0,1 0 0 0 0,1 0 0 0 0,0 3 0 0 0,0-4-30 0 0,0 1 0 0 0,1-1 0 0 0,-1 1 0 0 0,0-1 0 0 0,1 0 0 0 0,-1 0 0 0 0,1 0 0 0 0,-1 0 0 0 0,1 0-1 0 0,0-1 1 0 0,0 1 0 0 0,0-1 0 0 0,0 0 0 0 0,0 1 0 0 0,0-2 0 0 0,0 1 0 0 0,0 0 0 0 0,5 0-1 0 0,11 1-1095 0 0,23 1-1 0 0,-19-4-976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51 3679 0 0,'59'-50'16091'0'0,"-72"60"-13356"0"0,-7 7-4956 0 0,10-8 3692 0 0,-48 42-839 0 0,43-40-578 0 0,1 0 1 0 0,0 2-1 0 0,1-1 1 0 0,1 2-1 0 0,-12 14 1 0 0,22-24-59 0 0,0 0 0 0 0,0-1 1 0 0,0 1-1 0 0,0 0 0 0 0,1 0 0 0 0,0 0 1 0 0,0 1-1 0 0,0-1 0 0 0,0 0 0 0 0,0 0 1 0 0,1 7-1 0 0,0-8-1 0 0,0 0-1 0 0,0 0 1 0 0,1 0 0 0 0,-1 0-1 0 0,1 0 1 0 0,0 0-1 0 0,0 0 1 0 0,0 0 0 0 0,0 0-1 0 0,0-1 1 0 0,1 1 0 0 0,-1-1-1 0 0,1 1 1 0 0,0-1 0 0 0,-1 1-1 0 0,1-1 1 0 0,3 3-1 0 0,-4-5 6 0 0,11 11-33 0 0,0 0 0 0 0,-1 1 0 0 0,0 0 0 0 0,11 18 0 0 0,-19-27 71 0 0,-1 0 0 0 0,0 1 0 0 0,0 0 0 0 0,-1-1 0 0 0,1 1 0 0 0,-1 0 0 0 0,0 0 0 0 0,0 0 0 0 0,0 0 0 0 0,0 0 0 0 0,-1 0 0 0 0,0 0 1 0 0,1 0-1 0 0,-1 0 0 0 0,-1 0 0 0 0,1 0 0 0 0,-1 0 0 0 0,0 0 0 0 0,1 0 0 0 0,-2 0 0 0 0,1 0 0 0 0,-3 6 0 0 0,-4 4 89 0 0,-1-1 1 0 0,0 0 0 0 0,0-1-1 0 0,-1 0 1 0 0,-1 0 0 0 0,-13 10-1 0 0,14-12-126 0 0,-2-1-1 0 0,1-1 1 0 0,-2 0-1 0 0,1 0 1 0 0,-1-1-1 0 0,0-1 1 0 0,0 0-1 0 0,-1-1 1 0 0,-19 5-1 0 0,29-9-44 0 0,0-1-1 0 0,1 1 1 0 0,-1-1-1 0 0,0 0 1 0 0,1 0-1 0 0,-1-1 0 0 0,0 1 1 0 0,0-1-1 0 0,1 0 1 0 0,-1 0-1 0 0,1 0 1 0 0,-1 0-1 0 0,-4-3 0 0 0,6 3-67 0 0,1 1 0 0 0,-1-1-1 0 0,1 0 1 0 0,0 0 0 0 0,-1-1-1 0 0,1 1 1 0 0,0 0-1 0 0,0 0 1 0 0,0-1 0 0 0,0 1-1 0 0,0 0 1 0 0,0-1 0 0 0,0 1-1 0 0,0-1 1 0 0,0 1 0 0 0,1-1-1 0 0,-1 0 1 0 0,1 1-1 0 0,-1-1 1 0 0,1 0 0 0 0,0 1-1 0 0,-1-1 1 0 0,1 0 0 0 0,0 1-1 0 0,0-1 1 0 0,0 0-1 0 0,1 0 1 0 0,-1 1 0 0 0,0-1-1 0 0,1 0 1 0 0,0-2 0 0 0,6-14-1402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22 17999 0 0,'1'-12'1920'0'0,"-1"12"-1892"0"0,-1-1 0 0 0,1 0 0 0 0,0 1 0 0 0,-1-1 0 0 0,1 1 0 0 0,0-1-1 0 0,-1 1 1 0 0,1-1 0 0 0,-1 1 0 0 0,1-1 0 0 0,-1 1 0 0 0,1-1 0 0 0,-1 1 0 0 0,1 0 0 0 0,-1-1-1 0 0,1 1 1 0 0,-1 0 0 0 0,0-1 0 0 0,1 1 0 0 0,-1 0 0 0 0,1 0 0 0 0,-1 0 0 0 0,0 0 0 0 0,1-1-1 0 0,-1 1 1 0 0,0 0 0 0 0,1 0 0 0 0,-1 0 0 0 0,0 0 0 0 0,1 0 0 0 0,-1 1 0 0 0,0-1-1 0 0,0 0 1 0 0,-2 1 130 0 0,-6-1 44 0 0,1 2 0 0 0,0-1 0 0 0,0 1 0 0 0,0 1 0 0 0,0-1 0 0 0,-8 5 0 0 0,-46 25-66 0 0,34-16-9 0 0,-4 2-141 0 0,0 2-1 0 0,2 1 1 0 0,0 1 0 0 0,1 2 0 0 0,-28 30-1 0 0,52-49-94 0 0,-1 1 0 0 0,1 0 0 0 0,0 1 0 0 0,1-1 0 0 0,0 1 0 0 0,0 0 0 0 0,0 0 0 0 0,-3 10 0 0 0,6-15 0 0 0,0 1 0 0 0,1-1-1 0 0,-1 1 1 0 0,1 0 0 0 0,0-1-1 0 0,-1 1 1 0 0,1-1 0 0 0,1 1 0 0 0,-1 0-1 0 0,0-1 1 0 0,0 1 0 0 0,1-1-1 0 0,0 1 1 0 0,-1-1 0 0 0,1 1 0 0 0,0-1-1 0 0,0 1 1 0 0,1-1 0 0 0,-1 0-1 0 0,0 0 1 0 0,1 1 0 0 0,-1-1 0 0 0,1 0-1 0 0,0 0 1 0 0,0-1 0 0 0,0 1-1 0 0,0 0 1 0 0,3 2 0 0 0,17 11-878 0 0,27 13 1 0 0,-28-16 992 0 0,32 22 0 0 0,-47-28 304 0 0,1-1 0 0 0,-1 1-1 0 0,0 0 1 0 0,0 0 0 0 0,-1 1-1 0 0,0 0 1 0 0,0 0 0 0 0,5 11 0 0 0,-6-11 184 0 0,-1 0 1 0 0,0 1 0 0 0,0 0 0 0 0,-1 0 0 0 0,2 9 0 0 0,-4-14-290 0 0,1 1-1 0 0,-1 0 1 0 0,0 0 0 0 0,0 0-1 0 0,0-1 1 0 0,0 1 0 0 0,-1 0-1 0 0,0 0 1 0 0,0 0 0 0 0,0-1-1 0 0,0 1 1 0 0,0-1-1 0 0,-2 5 1 0 0,1-6-161 0 0,0 0 0 0 0,0 1 0 0 0,0-1 1 0 0,0 0-1 0 0,0 0 0 0 0,-1 0 0 0 0,1-1 0 0 0,0 1 0 0 0,-1 0 0 0 0,0-1 0 0 0,1 0 0 0 0,-1 0 1 0 0,0 1-1 0 0,1-1 0 0 0,-5 0 0 0 0,-6 3 227 0 0,-26 2-1 0 0,38-6-269 0 0,-61 5-2511 0 0,0-2-3620 0 0,36-3-1510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297 149 4607 0 0,'0'0'354'0'0,"7"-6"5080"0"0,-6 0-5422 0 0,-4-10 1207 0 0,3 15-965 0 0,0 0 0 0 0,0 1 0 0 0,-1-1 0 0 0,1 0 0 0 0,0 1 0 0 0,0-1 0 0 0,0 0 0 0 0,0 0 0 0 0,0 1 0 0 0,0-1 0 0 0,0 0 0 0 0,0 1 0 0 0,0-1 0 0 0,0 0 0 0 0,1 1 0 0 0,-1-1 0 0 0,0 0 0 0 0,0 1 0 0 0,1-1 0 0 0,-1 0 0 0 0,0 1 0 0 0,1-1 0 0 0,-1 0 0 0 0,1 1 0 0 0,-1-1 0 0 0,1 0 0 0 0,1-1-140 0 0,-1 1 253 0 0,-1 0-348 0 0,3-2 60 0 0,5-3 28 0 0,-7 5 210 0 0,0 1-257 0 0,5-5-48 0 0,0-1-12 0 0,0-2 8 0 0,-5 5-21 0 0,0-7 189 0 0,0 8-117 0 0,-2-4-49 0 0,1 6-10 0 0,0 0 0 0 0,0-1 0 0 0,0 1 0 0 0,0 0 0 0 0,0-1 0 0 0,0 1 0 0 0,0 0 0 0 0,-1-1 0 0 0,1 1 0 0 0,0 0 0 0 0,0-1 0 0 0,0 1 0 0 0,-1 0 0 0 0,1 0 0 0 0,0-1 0 0 0,0 1 0 0 0,-1 0 0 0 0,1 0 0 0 0,0-1 0 0 0,0 1 0 0 0,-1 0 0 0 0,1 0 0 0 0,0 0 0 0 0,-1 0 0 0 0,1-1 0 0 0,0 1 0 0 0,-1 0 0 0 0,1 0 0 0 0,0 0 0 0 0,-1 0 0 0 0,1 0 0 0 0,0 0 0 0 0,-1 0 0 0 0,1 0 0 0 0,0 0 0 0 0,-1 0 0 0 0,1 0 0 0 0,-1 0 0 0 0,-1 0-2 0 0,0 0 0 0 0,0 0 1 0 0,0 0-1 0 0,-1 0 0 0 0,1 0 0 0 0,0 1 0 0 0,0-1 0 0 0,0 1 1 0 0,0-1-1 0 0,0 1 0 0 0,0 0 0 0 0,0 0 0 0 0,-3 1 0 0 0,-27 19-37 0 0,19-12 32 0 0,-88 65-40 0 0,89-64 45 0 0,1 0-1 0 0,0 1 1 0 0,1 0-1 0 0,0 1 1 0 0,1 0 0 0 0,-9 15-1 0 0,3-1 3 0 0,1-2 0 0 0,-13 29 0 0 0,24-46 0 0 0,0 0 0 0 0,1 0 0 0 0,0 0 0 0 0,0 1 0 0 0,0-1 0 0 0,1 1 0 0 0,0 0 0 0 0,1 14 0 0 0,0-21 2 0 0,0 0-1 0 0,0 0 1 0 0,0 0-1 0 0,0-1 1 0 0,0 1-1 0 0,0 0 1 0 0,1 0-1 0 0,-1 0 1 0 0,0 0 0 0 0,1 0-1 0 0,-1 0 1 0 0,0 0-1 0 0,1 0 1 0 0,-1-1-1 0 0,1 1 1 0 0,-1 0-1 0 0,1 0 1 0 0,0-1-1 0 0,-1 1 1 0 0,1 0-1 0 0,0-1 1 0 0,0 1-1 0 0,-1-1 1 0 0,1 1 0 0 0,0-1-1 0 0,0 1 1 0 0,0-1-1 0 0,0 1 1 0 0,-1-1-1 0 0,1 0 1 0 0,0 1-1 0 0,0-1 1 0 0,0 0-1 0 0,0 0 1 0 0,0 0-1 0 0,0 0 1 0 0,0 0-1 0 0,0 0 1 0 0,0 0 0 0 0,0 0-1 0 0,0 0 1 0 0,0 0-1 0 0,0-1 1 0 0,1 1-1 0 0,0-1 26 0 0,20-3 102 0 0,0-1-1 0 0,0-1 1 0 0,-1-1 0 0 0,0-1-1 0 0,19-11 1 0 0,12-4 163 0 0,-7 6-169 0 0,-2-3 0 0 0,42-25-1 0 0,-82 43-118 0 0,-1 1 1 0 0,0-1-1 0 0,0 1 0 0 0,0-1 0 0 0,0 0 1 0 0,0 0-1 0 0,0 0 0 0 0,-1 0 0 0 0,1 0 1 0 0,-1-1-1 0 0,1 1 0 0 0,-1 0 0 0 0,0-1 1 0 0,0 1-1 0 0,0-1 0 0 0,0 1 0 0 0,0-1 1 0 0,-1 0-1 0 0,1 1 0 0 0,-1-1 0 0 0,0 0 0 0 0,1 1 1 0 0,-1-1-1 0 0,-1 0 0 0 0,1 1 0 0 0,0-1 1 0 0,-1 0-1 0 0,1 1 0 0 0,-2-4 0 0 0,-2-7 33 0 0,-1 0-1 0 0,0 0 1 0 0,-1 1-1 0 0,-11-19 1 0 0,8 15-19 0 0,1 4-180 0 0,1-1-1 0 0,-1 1 1 0 0,-1 1 0 0 0,0-1-1 0 0,-1 1 1 0 0,0 1-1 0 0,-1 0 1 0 0,0 0 0 0 0,-20-12-1 0 0,30 21-222 0 0,13 4-3862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7831 0 0,'0'0'11462'0'0,"0"2"-11168"0"0,-2 2-286 0 0,-49 127 593 0 0,46-113-526 0 0,1-1 0 0 0,0 1 0 0 0,1 0 1 0 0,1 0-1 0 0,0 35 0 0 0,2-48-43 0 0,0 1 0 0 0,1-1 0 0 0,0 1 1 0 0,0-1-1 0 0,1 1 0 0 0,-1-1 0 0 0,1 0 0 0 0,0 0 0 0 0,1 1 0 0 0,4 7 0 0 0,-5-11-15 0 0,-1 0 0 0 0,1 0 0 0 0,0 0 0 0 0,-1 0 0 0 0,1-1 0 0 0,0 1 0 0 0,0-1 0 0 0,0 1 1 0 0,1-1-1 0 0,-1 0 0 0 0,0 0 0 0 0,0 0 0 0 0,1 0 0 0 0,-1 0 0 0 0,0 0 0 0 0,1 0 0 0 0,-1-1 0 0 0,1 0 0 0 0,-1 1 0 0 0,1-1 0 0 0,-1 0 0 0 0,1 0 0 0 0,0 0 0 0 0,-1 0 0 0 0,5-2 0 0 0,0 1 84 0 0,0-1 0 0 0,-1-1-1 0 0,1 1 1 0 0,-1-1 0 0 0,1 0 0 0 0,-1-1-1 0 0,0 0 1 0 0,0 1 0 0 0,0-2 0 0 0,6-6 0 0 0,-3 3-39 0 0,-1 0 0 0 0,0-1 0 0 0,0-1 0 0 0,-1 1 0 0 0,8-15 0 0 0,-7 8-65 0 0,-1 0 0 0 0,7-21 0 0 0,-10 23-644 0 0,1 1 1 0 0,0-1-1 0 0,1 2 0 0 0,13-21 1 0 0,-9 18-645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668 612 11055 0 0,'5'-3'634'0'0,"5"-5"-427"0"0,6-8 3523 0 0,-16 16-3613 0 0,0 0 0 0 0,0-1 0 0 0,0 1 0 0 0,1 0-1 0 0,-1-1 1 0 0,0 1 0 0 0,0 0 0 0 0,0-1 0 0 0,0 1 0 0 0,0-1 0 0 0,0 1 0 0 0,0-1 0 0 0,0 1 0 0 0,0 0 0 0 0,0-1-1 0 0,0 1 1 0 0,0-1 0 0 0,0 1 0 0 0,0 0 0 0 0,0-1 0 0 0,0 1 0 0 0,0-1 0 0 0,0 1 0 0 0,0 0 0 0 0,-1-1 0 0 0,1 1 0 0 0,0 0-1 0 0,0-1 1 0 0,0 1 0 0 0,-1 0 0 0 0,1-1 0 0 0,0 1 0 0 0,-1 0 0 0 0,1-1 0 0 0,0 1 0 0 0,-1 0 0 0 0,1-1 0 0 0,-1 1-36 0 0,1-1 1 0 0,-1 1-1 0 0,1-1 1 0 0,-1 1 0 0 0,1-1-1 0 0,-1 1 1 0 0,1-1 0 0 0,0 1-1 0 0,-1-1 1 0 0,1 0 0 0 0,0 1-1 0 0,0-1 1 0 0,-1 0 0 0 0,1 1-1 0 0,0-1 1 0 0,0-1 0 0 0,3-8 38 0 0,0 0 0 0 0,1 0 1 0 0,0 0-1 0 0,1 1 0 0 0,0-1 1 0 0,11-15-1 0 0,-4 6-60 0 0,112-219 74 0 0,-96 179-124 0 0,-20 43-83 0 0,0-1 1 0 0,-1 0-1 0 0,-1-1 1 0 0,0 1-1 0 0,4-25 0 0 0,-10 40 29 0 0,0 0-1 0 0,0 1 0 0 0,0-1 1 0 0,0 0-1 0 0,0 0 1 0 0,0 1-1 0 0,-1-1 0 0 0,1 0 1 0 0,0 0-1 0 0,-2-2 1 0 0,2 4 7 0 0,-1-1 1 0 0,1 0 0 0 0,0 0 0 0 0,-1 1 0 0 0,1-1 0 0 0,-1 1-1 0 0,1-1 1 0 0,-1 0 0 0 0,0 1 0 0 0,1-1 0 0 0,-1 1 0 0 0,1-1-1 0 0,-1 1 1 0 0,0 0 0 0 0,0-1 0 0 0,1 1 0 0 0,-2-1-1 0 0,0 1-7 0 0,0 0 0 0 0,0 0 0 0 0,-1 0 0 0 0,1 0 0 0 0,0 0 0 0 0,0 0 0 0 0,0 0 0 0 0,0 1 0 0 0,0-1 0 0 0,0 1 0 0 0,0-1 0 0 0,0 1 0 0 0,0 0 0 0 0,0 0 0 0 0,0 0 0 0 0,-2 2 0 0 0,-12 8-21 0 0,0 0 0 0 0,1 1 1 0 0,0 1-1 0 0,1 1 0 0 0,1 0 1 0 0,-21 27-1 0 0,-58 103 518 0 0,-137 295 945 0 0,166-277-1324 0 0,-16 37 14 0 0,64-168-66 0 0,-1 0-1 0 0,-1-2 1 0 0,-2 0-1 0 0,-27 32 0 0 0,-79 70 186 0 0,111-117-100 0 0,0 0-1 0 0,-11 16 0 0 0,16-19-14 0 0,7-9 53 0 0,8-12-1310 0 0,6-10-821 0 0,0-1 0 0 0,12-31 1 0 0,-15 31 355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15919 0 0,'0'0'2276'0'0,"-1"0"-1678"0"0,-5 2-426 0 0,0 0 1 0 0,1 0 0 0 0,0 0-1 0 0,-1 1 1 0 0,1-1 0 0 0,0 1-1 0 0,1 1 1 0 0,-1-1 0 0 0,0 1-1 0 0,1 0 1 0 0,0 0 0 0 0,0 0-1 0 0,-5 6 1 0 0,-6 11 97 0 0,-24 38 0 0 0,23-32-86 0 0,-22 37-40 0 0,-44 104 1 0 0,-15 77 247 0 0,21-50-248 0 0,-40 73-303 0 0,91-208-207 0 0,17-39-482 0 0,-1 1-1 0 0,0-2 0 0 0,-2 1 1 0 0,-15 21-1 0 0,16-28-1135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5527 0 0,'0'0'423'0'0,"2"0"-278"0"0,84 6 11581 0 0,-27-5-9133 0 0,5-4-430 0 0,114-21 1 0 0,-43 4-1474 0 0,-66 9-845 0 0,-47 8-2129 0 0,0 0-3439 0 0,-12 1-1715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188 140 6911 0 0,'7'-5'715'0'0,"-4"2"-776"0"0,8-7 1352 0 0,23-15 4255 0 0,-39 25-5198 0 0,0 1 0 0 0,0 0 0 0 0,-1 0 0 0 0,1 0 0 0 0,0 1 0 0 0,0 0 0 0 0,0 0 0 0 0,0 0 0 0 0,1 1 0 0 0,-8 4 0 0 0,-5 5 13 0 0,-20 18-1 0 0,18-13-136 0 0,1 0 0 0 0,0 1 0 0 0,1 1 0 0 0,-22 32 0 0 0,37-47-150 0 0,0 0-1 0 0,0 0 1 0 0,0-1-1 0 0,1 1 1 0 0,-1 0-1 0 0,1 0 1 0 0,0 1-1 0 0,0-1 0 0 0,0 0 1 0 0,1 0-1 0 0,-1 0 1 0 0,1 9-1 0 0,0-12-46 0 0,1 1-1 0 0,-1 0 0 0 0,0 0 0 0 0,1-1 0 0 0,0 1 0 0 0,-1 0 1 0 0,1-1-1 0 0,0 1 0 0 0,0-1 0 0 0,0 1 0 0 0,0-1 1 0 0,0 1-1 0 0,0-1 0 0 0,0 0 0 0 0,0 0 0 0 0,1 1 0 0 0,-1-1 1 0 0,0 0-1 0 0,1 0 0 0 0,-1 0 0 0 0,1 0 0 0 0,-1-1 0 0 0,1 1 1 0 0,-1 0-1 0 0,1 0 0 0 0,0-1 0 0 0,-1 0 0 0 0,1 1 1 0 0,0-1-1 0 0,0 0 0 0 0,-1 1 0 0 0,1-1 0 0 0,2 0 0 0 0,9 0 14 0 0,0-1 0 0 0,0 0 0 0 0,0-1 0 0 0,0 0 0 0 0,0-1 0 0 0,-1 0 0 0 0,1-1 0 0 0,-1-1 0 0 0,0 0 0 0 0,13-7 0 0 0,-12 5-134 0 0,-1 0 1 0 0,0-1-1 0 0,0-1 1 0 0,0 0 0 0 0,-1-1-1 0 0,0 0 1 0 0,-1 0 0 0 0,16-22-1 0 0,-23 28 83 0 0,0-1 0 0 0,-1 1 0 0 0,0-1 0 0 0,1 1-1 0 0,-2-1 1 0 0,1 0 0 0 0,0 0 0 0 0,-1 0 0 0 0,0 0 0 0 0,0 0-1 0 0,0 0 1 0 0,-1 0 0 0 0,0 0 0 0 0,-1-10 0 0 0,-1 0-26 0 0,-1 1 0 0 0,-1 0 0 0 0,-10-26-1 0 0,13 38 36 0 0,-7-26-69 0 0,7 22-112 0 0,-1-1 1 0 0,0 1-1 0 0,0 0 1 0 0,0 0 0 0 0,-4-7-1 0 0,5 12-193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505 699 6447 0 0,'6'-9'150'0'0,"-1"1"0"0"0,1-1 0 0 0,-2 0-1 0 0,1 0 1 0 0,-1 0 0 0 0,4-14-1 0 0,-3 7 3455 0 0,9-22-1 0 0,12-14-31 0 0,38-45-2870 0 0,11-23-489 0 0,16-84-43 0 0,-89 196-170 0 0,1 0 0 0 0,-1 0 0 0 0,-1 0 0 0 0,0 0 0 0 0,0 0 0 0 0,0-15 0 0 0,-1 21-1 0 0,-1 1 1 0 0,1-1-1 0 0,0 1 0 0 0,-1 0 0 0 0,0-1 0 0 0,1 1 0 0 0,-1 0 0 0 0,0 0 1 0 0,1-1-1 0 0,-1 1 0 0 0,0 0 0 0 0,0 0 0 0 0,0 0 0 0 0,0 0 1 0 0,0 0-1 0 0,-1 0 0 0 0,1 0 0 0 0,-1-1 0 0 0,1 2-3 0 0,0 0-1 0 0,1 0 1 0 0,-1 0 0 0 0,1 0-1 0 0,-1 0 1 0 0,0 0 0 0 0,1 0-1 0 0,-1 0 1 0 0,0 0 0 0 0,1 0-1 0 0,-1 0 1 0 0,1 1-1 0 0,-1-1 1 0 0,1 0 0 0 0,-1 0-1 0 0,0 1 1 0 0,1-1 0 0 0,-1 1-1 0 0,-1-1-8 0 0,-6 4 1 0 0,1-1-1 0 0,-1 1 1 0 0,1 1 0 0 0,0-1-1 0 0,0 1 1 0 0,-11 11-1 0 0,-34 39 20 0 0,34-33 11 0 0,1 0-1 0 0,2 2 1 0 0,-16 28-1 0 0,-31 80 199 0 0,-37 119 87 0 0,38-90-116 0 0,-9 27 48 0 0,-6 17-96 0 0,65-180-123 0 0,-1 1 0 0 0,-1-1-1 0 0,-20 27 1 0 0,23-38-354 0 0,-1 0-1 0 0,0-1 1 0 0,-1-1-1 0 0,0 0 0 0 0,0 0 1 0 0,-23 14-1 0 0,29-22-438 0 0,-1 0 1 0 0,0 0-1 0 0,0-1 1 0 0,-9 4-1 0 0,-5-2-4583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16039 0 0,'0'0'731'0'0,"2"0"-10"0"0,44 1-299 0 0,39-1 1994 0 0,-17-9-1025 0 0,-1-2 0 0 0,93-30 0 0 0,35-7-923 0 0,-148 37-2467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18 13247 0 0,'1'-1'27'0'0,"5"-1"133"0"0,-1-1 1 0 0,1 1-1 0 0,-1 0 0 0 0,1 0 0 0 0,0 1 1 0 0,-1-1-1 0 0,1 2 0 0 0,10-2 1 0 0,-14 2 29 0 0,-4 0 54 0 0,-16 1 284 0 0,1 0-1 0 0,-1 1 0 0 0,0 1 1 0 0,0 1-1 0 0,1 0 0 0 0,-18 8 0 0 0,-7 5 133 0 0,-49 28 0 0 0,3 6-587 0 0,2 4 1 0 0,-92 79-1 0 0,156-117 66 0 0,-29 30 1 0 0,46-41-97 0 0,0-1 1 0 0,1 1 0 0 0,0-1-1 0 0,0 1 1 0 0,0 1 0 0 0,0-1-1 0 0,1 0 1 0 0,0 1 0 0 0,1 0-1 0 0,-1 0 1 0 0,-1 8 0 0 0,4-13-36 0 0,0 0 0 0 0,-1 0 0 0 0,1 0 0 0 0,0 0 0 0 0,0 0 0 0 0,0 0 1 0 0,1 0-1 0 0,-1 0 0 0 0,0 0 0 0 0,1 0 0 0 0,-1-1 0 0 0,1 1 1 0 0,0 0-1 0 0,0 0 0 0 0,-1 0 0 0 0,1-1 0 0 0,3 4 0 0 0,-2-3 12 0 0,0 0 0 0 0,0 0 0 0 0,0 0 0 0 0,0 0-1 0 0,1-1 1 0 0,-1 1 0 0 0,0-1 0 0 0,1 1-1 0 0,0-1 1 0 0,-1 0 0 0 0,4 1 0 0 0,4 0 33 0 0,0 0 0 0 0,0 0 0 0 0,0-1 0 0 0,1 0 0 0 0,14-1 0 0 0,28-4-666 0 0,-1-3 0 0 0,59-15-1 0 0,-66 13-670 0 0,-3 1-5560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39 9671 0 0,'44'-32'8263'0'0,"-65"26"-6842"0"0,11 7-1345 0 0,0 1-1 0 0,1 0 0 0 0,-1 0 0 0 0,0 1 1 0 0,1 1-1 0 0,0 0 0 0 0,-12 6 1 0 0,5-3-55 0 0,-143 73 123 0 0,133-64-133 0 0,0 2 0 0 0,0 0 0 0 0,-37 37 0 0 0,58-50 4 0 0,1 0 0 0 0,-1 0 0 0 0,1 0 0 0 0,0 0 0 0 0,1 1 0 0 0,-1 0 0 0 0,-2 6 0 0 0,5-10 3 0 0,1-1 1 0 0,-1 1-1 0 0,1 0 0 0 0,-1-1 0 0 0,1 1 1 0 0,-1 0-1 0 0,1-1 0 0 0,0 1 1 0 0,0 0-1 0 0,0 0 0 0 0,0-1 0 0 0,0 1 1 0 0,1 0-1 0 0,-1-1 0 0 0,0 1 1 0 0,1 0-1 0 0,-1-1 0 0 0,1 1 0 0 0,0-1 1 0 0,-1 1-1 0 0,1-1 0 0 0,0 1 0 0 0,0-1 1 0 0,0 1-1 0 0,0-1 0 0 0,0 0 1 0 0,0 1-1 0 0,0-1 0 0 0,1 0 0 0 0,-1 0 1 0 0,0 0-1 0 0,1 0 0 0 0,1 1 1 0 0,3 1 17 0 0,0 0 0 0 0,0-1 1 0 0,0 1-1 0 0,1-1 0 0 0,-1-1 1 0 0,0 1-1 0 0,1-1 1 0 0,0 0-1 0 0,-1-1 0 0 0,1 1 1 0 0,0-1-1 0 0,9-1 1 0 0,6-2 52 0 0,-1 0 0 0 0,31-9 1 0 0,-35 7-119 0 0,0 0-1 0 0,0 0 1 0 0,-1-2 0 0 0,16-8-1 0 0,-31 14 5 0 0,1 0-1 0 0,-1 0 1 0 0,1 0-1 0 0,-1 0 1 0 0,0 0-1 0 0,1 0 1 0 0,-1-1-1 0 0,0 1 0 0 0,0 0 1 0 0,0-1-1 0 0,0 1 1 0 0,0-1-1 0 0,1-2 1 0 0,-2 1 24 0 0,1 2 2 0 0,-1 1-1 0 0,0-1 1 0 0,0 1-1 0 0,0-1 0 0 0,0 1 1 0 0,0-1-1 0 0,1 1 0 0 0,-1-1 1 0 0,0 1-1 0 0,0-1 1 0 0,0 1-1 0 0,0-1 0 0 0,-1 1 1 0 0,1-1-1 0 0,0 1 1 0 0,0-1-1 0 0,0 1 0 0 0,0 0 1 0 0,0-1-1 0 0,-1 1 1 0 0,1-1-1 0 0,0 1 0 0 0,0-1 1 0 0,-1 1-1 0 0,1 0 1 0 0,0-1-1 0 0,0 1 0 0 0,-1-1 1 0 0,-3-4 47 0 0,-2-1 160 0 0,0 3-187 0 0,-2 4 22 0 0,6 1-44 0 0,1-1 1 0 0,-1 1 0 0 0,0-1-1 0 0,0 1 1 0 0,1 0 0 0 0,-1 0-1 0 0,1-1 1 0 0,-1 1 0 0 0,1 0-1 0 0,0 0 1 0 0,0 1 0 0 0,0-1-1 0 0,0 0 1 0 0,0 0 0 0 0,0 0-1 0 0,1 1 1 0 0,-1-1 0 0 0,0 4-1 0 0,1-2-205 0 0,-1 0 0 0 0,1 0 1 0 0,0 0-1 0 0,0 0 0 0 0,1 0 0 0 0,-1 0 0 0 0,1 0 0 0 0,0 0 1 0 0,0 0-1 0 0,2 5 0 0 0,2 0-1649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 11055 0 0,'0'0'852'0'0,"-2"0"-560"0"0,0-1-46 0 0,-1 0 0 0 0,0 1 0 0 0,1-1 0 0 0,-1 1 0 0 0,0-1 0 0 0,0 1 0 0 0,1 0 0 0 0,-1 0 0 0 0,0 1 0 0 0,0-1 0 0 0,1 0 0 0 0,-1 1 0 0 0,0 0 0 0 0,-4 1 0 0 0,3 0-23 0 0,-1 1-1 0 0,1-1 1 0 0,0 1-1 0 0,-1 0 1 0 0,1 0-1 0 0,1 0 1 0 0,-6 6-1 0 0,-4 5 43 0 0,2 2 0 0 0,-1-1 1 0 0,-11 23-1 0 0,19-29-140 0 0,-25 46 382 0 0,-27 70 1 0 0,35-73-348 0 0,-256 505 57 0 0,227-462-1297 0 0,49-94 716 0 0,0 1-1 0 0,0 0 0 0 0,1 0 1 0 0,-1 0-1 0 0,0-1 0 0 0,1 1 1 0 0,-1 3-1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9671 0 0,'0'0'748'0'0,"10"4"3403"0"0,-8-3-3849 0 0,-1 0-1 0 0,0 1 1 0 0,1-1 0 0 0,-1 0-1 0 0,0 0 1 0 0,0 1 0 0 0,1-1-1 0 0,-1 0 1 0 0,0 1 0 0 0,0 0-1 0 0,0-1 1 0 0,-1 1 0 0 0,1-1-1 0 0,0 1 1 0 0,-1 0 0 0 0,1 0-1 0 0,-1-1 1 0 0,1 1 0 0 0,-1 0-1 0 0,0 2 1 0 0,0 0-208 0 0,0 0 0 0 0,0 0 0 0 0,0 0 0 0 0,-1 0 0 0 0,0 0 0 0 0,0 0 0 0 0,0 0 0 0 0,-2 7 0 0 0,-3-1 7 0 0,1 0 0 0 0,-1-1 0 0 0,-13 16 0 0 0,-4 8-65 0 0,-14 18 55 0 0,12-18-1147 0 0,20-25-2265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18 6447 0 0,'-6'-7'670'0'0,"5"6"-511"0"0,0 0-1 0 0,-1 0 1 0 0,1 0 0 0 0,-1 0 0 0 0,1 0 0 0 0,-1 0-1 0 0,1 1 1 0 0,-1-1 0 0 0,1 0 0 0 0,-1 1 0 0 0,0-1-1 0 0,1 1 1 0 0,-1 0 0 0 0,0 0 0 0 0,0-1 0 0 0,1 1 0 0 0,-1 0-1 0 0,-3 1 1 0 0,2 0 268 0 0,-1-1 1 0 0,1 1-1 0 0,-1 1 0 0 0,1-1 0 0 0,0 0 0 0 0,-1 1 0 0 0,1 0 1 0 0,-4 3-1 0 0,-5 4 297 0 0,0 1 0 0 0,1 0 0 0 0,-13 17-1 0 0,23-26-874 0 0,-18 22 306 0 0,1 1 0 0 0,-18 32 0 0 0,-26 56 736 0 0,50-90-715 0 0,-131 267 831 0 0,101-200-886 0 0,-39 113-399 0 0,56-133 44 0 0,-47 95 0 0 0,68-157 108 0 0,0-1 1 0 0,0 1 0 0 0,0-1 0 0 0,-1 0 0 0 0,0 0 0 0 0,-11 10 0 0 0,15-15 35 0 0,0-2-87 0 0,0 0 159 0 0,1 0 1 0 0,-1 0-1 0 0,0 0 1 0 0,1 0-1 0 0,-1 0 1 0 0,1 0-1 0 0,-1 0 1 0 0,1 0-1 0 0,-1 0 0 0 0,1-1 1 0 0,0 1-1 0 0,-1-1 1 0 0,1-4-84 0 0,0 0-1 0 0,0 0 1 0 0,0 0 0 0 0,1 0 0 0 0,0 0 0 0 0,0 0-1 0 0,0 0 1 0 0,1 0 0 0 0,2-6 0 0 0,26-52-268 0 0,-28 60 363 0 0,11-21-156 0 0,0 2-1 0 0,34-44 1 0 0,-40 59 137 0 0,0 0-1 0 0,0 1 1 0 0,0-1-1 0 0,1 2 1 0 0,0-1 0 0 0,1 1-1 0 0,0 0 1 0 0,0 1-1 0 0,0 0 1 0 0,0 0 0 0 0,11-3-1 0 0,-16 7 72 0 0,0 0-1 0 0,1 0 0 0 0,-1 0 1 0 0,0 0-1 0 0,1 1 0 0 0,-1-1 0 0 0,1 1 1 0 0,-1 0-1 0 0,1 1 0 0 0,-1-1 1 0 0,1 1-1 0 0,-1 0 0 0 0,1 0 1 0 0,-1 0-1 0 0,6 3 0 0 0,-5-1 63 0 0,0 0-1 0 0,0 0 1 0 0,0 0 0 0 0,-1 1-1 0 0,1 0 1 0 0,-1-1-1 0 0,0 2 1 0 0,0-1 0 0 0,-1 0-1 0 0,1 1 1 0 0,3 7-1 0 0,0-1 184 0 0,-1 2 0 0 0,-1-1 0 0 0,0 1 0 0 0,0 0 0 0 0,-1 0 0 0 0,-1 0-1 0 0,0 0 1 0 0,-1 1 0 0 0,0-1 0 0 0,-1 1 0 0 0,-1-1 0 0 0,0 1 0 0 0,-1 0 0 0 0,0-1-1 0 0,-1 1 1 0 0,-1-1 0 0 0,-4 15 0 0 0,5-23-254 0 0,-1 1 0 0 0,1-1 1 0 0,-1 0-1 0 0,0 0 0 0 0,0 0 0 0 0,-1 0 0 0 0,1 0 0 0 0,-1-1 0 0 0,0 1 0 0 0,-1-1 1 0 0,1 0-1 0 0,-1-1 0 0 0,1 1 0 0 0,-1-1 0 0 0,0 0 0 0 0,-8 4 0 0 0,-8 2 180 0 0,0 0 0 0 0,-43 10-1 0 0,48-15-197 0 0,-5 2-71 0 0,0-1-1 0 0,0-1 0 0 0,-1-2 1 0 0,0 0-1 0 0,1-1 1 0 0,-34-3-1 0 0,53 2-1 0 0,-1 0-1 0 0,1 0 1 0 0,0-1-1 0 0,0 1 1 0 0,0-1-1 0 0,0 0 0 0 0,0 0 1 0 0,0 0-1 0 0,0 0 1 0 0,-4-2-1 0 0,-1-7-1957 0 0,6 8 1502 0 0,1 1 0 0 0,0 0-1 0 0,-1 0 1 0 0,1 0-1 0 0,0-1 1 0 0,0 1-1 0 0,0 0 1 0 0,0 0-1 0 0,0 0 1 0 0,1-3 0 0 0,3-9-5984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 7831 0 0,'-15'-8'356'0'0,"12"7"-6"0"0,1 1-222 0 0,-15 0 10220 0 0,22 5-8452 0 0,-2-3-1703 0 0,0 0 0 0 0,0 0 1 0 0,1 0-1 0 0,-1-1 1 0 0,0 0-1 0 0,1 0 1 0 0,-1 0-1 0 0,1 0 1 0 0,-1 0-1 0 0,1 0 1 0 0,5-1-1 0 0,44-1 1115 0 0,-38 0-1103 0 0,433-15 1507 0 0,-343 12-4339 0 0,-46 0 746 0 0,-37 3 109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58 429 4607 0 0,'-2'1'354'0'0,"-33"16"2195"0"0,32-16-1101 0 0,1 1 0 0 0,-1 0 1 0 0,1 0-1 0 0,-1 0 0 0 0,1 0 0 0 0,-4 5 2650 0 0,13-15-3330 0 0,123-147 1957 0 0,-98 117-2444 0 0,34-56 0 0 0,-43 59-1500 0 0,2 0 0 0 0,43-45 0 0 0,-56 68-1345 0 0,0 5-4216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65 7831 0 0,'1'-2'603'0'0,"7"-9"-1481"0"0,-7 10 1255 0 0,0-1 0 0 0,0 0 0 0 0,-1 1 0 0 0,1-1 0 0 0,0 0 0 0 0,-1 1 1 0 0,1-1-1 0 0,-1-2 0 0 0,0 3-129 0 0,0 0 0 0 0,0 0 1 0 0,0 0-1 0 0,0-1 1 0 0,0 1-1 0 0,-1 0 0 0 0,1 0 1 0 0,0 0-1 0 0,-1 0 1 0 0,1 0-1 0 0,-1 0 0 0 0,1 0 1 0 0,-1 0-1 0 0,1 0 1 0 0,-1 0-1 0 0,0 0 0 0 0,0 0 1 0 0,1 0-1 0 0,-1 1 0 0 0,0-1 1 0 0,0 0-1 0 0,0 1 1 0 0,0-1-1 0 0,0 0 0 0 0,0 1 1 0 0,0-1-1 0 0,-1 0 1 0 0,-3 0-197 0 0,1-1 1 0 0,0 1-1 0 0,-1-1 1 0 0,1 1 0 0 0,0 1-1 0 0,-1-1 1 0 0,0 1 0 0 0,1 0-1 0 0,-1 0 1 0 0,1 0 0 0 0,-1 0-1 0 0,1 1 1 0 0,-1 0 0 0 0,-6 2-1 0 0,-6 2-59 0 0,0 0 1 0 0,-22 12-1 0 0,19-6 78 0 0,0 0 1 0 0,1 2-1 0 0,-30 23 1 0 0,-46 53 247 0 0,81-75-267 0 0,-17 22-1 0 0,28-33-47 0 0,0 1 0 0 0,1-1 0 0 0,0 1 0 0 0,0 0 0 0 0,0-1 1 0 0,0 1-1 0 0,0 0 0 0 0,1 0 0 0 0,0 0 0 0 0,0 0 0 0 0,0 1 0 0 0,0-1 0 0 0,0 6 0 0 0,1-10-4 0 0,0 1 0 0 0,0-1 0 0 0,0 1 0 0 0,0-1 0 0 0,0 0 0 0 0,0 1 0 0 0,0-1 0 0 0,1 1 0 0 0,-1-1 0 0 0,0 0 0 0 0,0 1 0 0 0,0-1 0 0 0,0 1 0 0 0,1-1 0 0 0,-1 0 0 0 0,0 1 0 0 0,0-1 0 0 0,1 0 0 0 0,-1 0 0 0 0,0 1 0 0 0,1-1 0 0 0,1 1-4 0 0,0 0-1 0 0,0-1 1 0 0,0 1 0 0 0,0-1-1 0 0,0 1 1 0 0,0-1 0 0 0,0 0-1 0 0,0 0 1 0 0,0 0-1 0 0,0 0 1 0 0,0-1 0 0 0,0 1-1 0 0,4-1 1 0 0,27-10-73 0 0,-6-3-25 0 0,51-34 1 0 0,-51 30 46 0 0,56-36 194 0 0,-81 54 833 0 0,-3 5-832 0 0,1 0-1 0 0,-1 0 1 0 0,0 0 0 0 0,-1 1 0 0 0,-2 7-1 0 0,2-10-183 0 0,1 0 0 0 0,0 0 0 0 0,0 0 0 0 0,0 0 0 0 0,0 0 0 0 0,0 0 1 0 0,1 1-1 0 0,-1-1 0 0 0,1 0 0 0 0,0 0 0 0 0,0 1 0 0 0,0-1 0 0 0,1 0 0 0 0,-1 0 0 0 0,1 0 0 0 0,-1 0 0 0 0,3 5 0 0 0,3 1-1230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6 7367 0 0,'0'0'667'0'0,"0"-1"-547"0"0,2-4 304 0 0,-15 10 4581 0 0,4 1-3097 0 0,-1 0 0 0 0,-13 12 0 0 0,-14 20-234 0 0,-28 47-2459 0 0,46-59 1375 0 0,-247 397 481 0 0,197-306-961 0 0,-89 136 94 0 0,31-56-1172 0 0,115-179-2477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11975 0 0,'0'0'1452'0'0,"2"0"-342"0"0,247-53 7418 0 0,-176 34-7998 0 0,1 3 0 0 0,79-7 0 0 0,-102 19-566 0 0,-2 0-2001 0 0,-16 2-2818 0 0,5 0-2769 0 0</inkml:trace>
  <inkml:trace contextRef="#ctx0" brushRef="#br0" timeOffset="1">794 182 18511 0 0,'0'0'852'0'0,"-1"3"-21"0"0,-36 95 545 0 0,36-96-1264 0 0,-44 138 3852 0 0,45-136-3956 0 0,-1 0 0 0 0,1 0 0 0 0,-1 1 0 0 0,1-1 1 0 0,0 0-1 0 0,0 0 0 0 0,1 1 0 0 0,1 7 0 0 0,-1-11-1093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11631 0 0,'0'0'531'0'0,"-1"2"-8"0"0,-18 34-147 0 0,-18 29 5733 0 0,17-37-5128 0 0,-2-2 0 0 0,-24 26 1 0 0,-13 14-282 0 0,42-45-438 0 0,1 2-1 0 0,-17 30 1 0 0,31-51-240 0 0,1 0 0 0 0,0 0 0 0 0,1 0 0 0 0,-1 0 0 0 0,0 1 0 0 0,0-1-1 0 0,1 0 1 0 0,0 0 0 0 0,-1 0 0 0 0,1 0 0 0 0,0 1 0 0 0,0-1 0 0 0,0 0 0 0 0,0 0 0 0 0,0 1 0 0 0,2 2-1 0 0,-2-3-2 0 0,1-1-1 0 0,-1 0 0 0 0,1 1 0 0 0,0-1 0 0 0,0 0 0 0 0,0 0 0 0 0,0 0 0 0 0,0 0 0 0 0,0 0 0 0 0,0 0 0 0 0,0 0 0 0 0,0 0 0 0 0,1 0 0 0 0,-1 0 0 0 0,0 0 1 0 0,1-1-1 0 0,-1 1 0 0 0,0-1 0 0 0,1 1 0 0 0,-1-1 0 0 0,1 1 0 0 0,-1-1 0 0 0,1 0 0 0 0,2 0 0 0 0,7 1 18 0 0,1-1-1 0 0,0 0 1 0 0,0-1-1 0 0,0 0 1 0 0,-1-1-1 0 0,1 0 1 0 0,-1-1-1 0 0,1 0 1 0 0,-1-1-1 0 0,0-1 1 0 0,13-6 0 0 0,-2-1-39 0 0,-1 0 1 0 0,0-2 0 0 0,-1-1 0 0 0,25-22 0 0 0,-37 29-136 0 0,-1 1 0 0 0,0-1-1 0 0,0-1 1 0 0,-1 1 0 0 0,0-1 0 0 0,-1 0-1 0 0,0-1 1 0 0,0 1 0 0 0,-1-1-1 0 0,0 0 1 0 0,-1 0 0 0 0,0 0 0 0 0,-1-1-1 0 0,0 1 1 0 0,0-1 0 0 0,-1 1 0 0 0,-1-1-1 0 0,1 1 1 0 0,-2-1 0 0 0,0 0-1 0 0,0 1 1 0 0,-1-1 0 0 0,0 1 0 0 0,0 0-1 0 0,-1 0 1 0 0,-8-19 0 0 0,10 29 136 0 0,-3-10-1639 0 0,0-1-3433 0 0,2 2-1148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7831 0 0,'0'0'603'0'0,"1"2"-396"0"0,2 28 14767 0 0,-1-30-14222 0 0,1 0-631 0 0,0 0-1 0 0,1 0 0 0 0,-1 0 1 0 0,0 0-1 0 0,1-1 1 0 0,-1 0-1 0 0,0 0 0 0 0,0 0 1 0 0,1 0-1 0 0,-1 0 1 0 0,0 0-1 0 0,0-1 0 0 0,0 0 1 0 0,3-2-1 0 0,8-6 80 0 0,21-20-1 0 0,-14 11-111 0 0,-2 3-61 0 0,49-41 12 0 0,131-85-1 0 0,-172 127-123 0 0,0 2 0 0 0,48-17-1 0 0,-74 30 168 0 0,7 7 4 0 0,-6-4-73 0 0,-1 0 0 0 0,1 0-1 0 0,-1-1 1 0 0,1 2 0 0 0,-1-1-1 0 0,0 0 1 0 0,0 0-1 0 0,-1 0 1 0 0,1 0 0 0 0,-1 1-1 0 0,1 2 1 0 0,-1 41 142 0 0,-1-38-123 0 0,-2 34 55 0 0,1-17-31 0 0,2 42-1 0 0,1-59-30 0 0,0 0-1 0 0,1-1 0 0 0,-1 1 0 0 0,2-1 0 0 0,-1 0 1 0 0,1 1-1 0 0,0-1 0 0 0,9 14 0 0 0,-4-10 26 0 0,0 0 0 0 0,1-1 0 0 0,1-1-1 0 0,-1 1 1 0 0,2-1 0 0 0,0-1 0 0 0,0 0 0 0 0,0-1-1 0 0,1 0 1 0 0,0 0 0 0 0,14 5 0 0 0,-8-5-77 0 0,0-1 1 0 0,1 0-1 0 0,0-1 1 0 0,0-2-1 0 0,0 1 1 0 0,1-2-1 0 0,28 1 0 0 0,-34-4-755 0 0,0-1-1 0 0,-1 0 0 0 0,17-4 1 0 0,-8 1-897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9215 0 0,'0'0'5010'0'0,"0"2"-4530"0"0,-38 64 1000 0 0,22-27-951 0 0,3 2 1 0 0,1-1 0 0 0,-9 64 0 0 0,-9 31-427 0 0,-57 116-31 0 0,-60 73 56 0 0,-7-61-245 0 0,161-288 277 0 0,-1 4-99 0 0,20-48 9 0 0,59-139 6 0 0,-62 160-56 0 0,1 1 0 0 0,38-54 0 0 0,-55 91-26 0 0,1 1 1 0 0,0 0 0 0 0,0 0 0 0 0,1 1 0 0 0,0-1 0 0 0,0 2 0 0 0,1 0 0 0 0,16-10 0 0 0,-22 15 1 0 0,0 0 1 0 0,0 0 0 0 0,0 0 0 0 0,1 0-1 0 0,-1 1 1 0 0,1 0 0 0 0,-1-1-1 0 0,1 2 1 0 0,-1-1 0 0 0,1 1 0 0 0,0-1-1 0 0,0 1 1 0 0,-1 0 0 0 0,1 1-1 0 0,0-1 1 0 0,-1 1 0 0 0,1 0 0 0 0,-1 0-1 0 0,1 1 1 0 0,-1-1 0 0 0,1 1-1 0 0,-1 0 1 0 0,0 0 0 0 0,6 4 0 0 0,-3-1 21 0 0,0 1 0 0 0,-1 0 0 0 0,1 1 0 0 0,-1 0 0 0 0,0 0 0 0 0,-1 0 0 0 0,0 0 0 0 0,0 1 1 0 0,-1 0-1 0 0,0 0 0 0 0,0 0 0 0 0,5 16 0 0 0,-3 0 80 0 0,0 0 0 0 0,-2 1-1 0 0,2 34 1 0 0,-5-49-73 0 0,-1 0-1 0 0,0 0 0 0 0,-1 0 1 0 0,0-1-1 0 0,-1 1 1 0 0,0 0-1 0 0,0-1 0 0 0,-1 1 1 0 0,-1-1-1 0 0,1 1 1 0 0,-2-1-1 0 0,1-1 0 0 0,-1 1 1 0 0,0-1-1 0 0,-1 1 1 0 0,0-1-1 0 0,0-1 0 0 0,-15 14 1 0 0,2-4 16 0 0,0-2 0 0 0,-1 0 0 0 0,-1-1 1 0 0,-1-2-1 0 0,0 0 0 0 0,-30 12 0 0 0,-117 35-41 0 0,126-46 0 0 0,28-9 0 0 0,0-1 0 0 0,0 0 0 0 0,0-1 0 0 0,0 0 0 0 0,-1-1 0 0 0,-18-2 0 0 0,24 0-12 0 0,10 1 11 0 0,0 0 0 0 0,-1 0 0 0 0,1 0 0 0 0,0 0 0 0 0,0 0 1 0 0,0 0-1 0 0,0 0 0 0 0,0 0 0 0 0,0 0 0 0 0,0 0 0 0 0,0 0 0 0 0,0 0 0 0 0,0 0 0 0 0,-1 0 0 0 0,1 0 0 0 0,0 0 0 0 0,0 0 0 0 0,0-1 0 0 0,0 1 0 0 0,0 0 0 0 0,0 0 0 0 0,0 0 1 0 0,0 0-1 0 0,0 0 0 0 0,0 0 0 0 0,0 0 0 0 0,0 0 0 0 0,0 0 0 0 0,0 0 0 0 0,0 0 0 0 0,0 0 0 0 0,0 0 0 0 0,0-1 0 0 0,0 1 0 0 0,-1 0 0 0 0,1 0 0 0 0,0 0 0 0 0,0 0 0 0 0,0 0 1 0 0,0 0-1 0 0,0 0 0 0 0,0 0 0 0 0,0 0 0 0 0,1 0 0 0 0,-1-1 0 0 0,0 1 0 0 0,0 0 0 0 0,0 0 0 0 0,0 0 0 0 0,0 0 0 0 0,0-4-57 0 0,0 1-1 0 0,1-1 1 0 0,0 0 0 0 0,0 1-1 0 0,0-1 1 0 0,0 1 0 0 0,0-1-1 0 0,1 1 1 0 0,2-6 0 0 0,22-28-1953 0 0,-7 15-4343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70 5983 0 0,'-1'2'464'0'0,"-19"21"-115"0"0,8-9 3937 0 0,-17 25 2643 0 0,29-38-6852 0 0,0-1 0 0 0,0 1-1 0 0,1-1 1 0 0,-1 1 0 0 0,0-1-1 0 0,1 1 1 0 0,-1 0 0 0 0,0-1 0 0 0,1 1-1 0 0,-1-1 1 0 0,1 0 0 0 0,-1 1-1 0 0,1-1 1 0 0,-1 1 0 0 0,1-1 0 0 0,-1 0-1 0 0,1 1 1 0 0,-1-1 0 0 0,1 0-1 0 0,-1 1 1 0 0,1-1 0 0 0,0 0 0 0 0,14 5 596 0 0,-4-5-498 0 0,-1-1 0 0 0,0 0 0 0 0,0 0 1 0 0,0-1-1 0 0,0 0 0 0 0,0 0 1 0 0,14-7-1 0 0,-9 5-87 0 0,45-18 198 0 0,79-40 0 0 0,-129 58-277 0 0,0-1-1 0 0,-1 0 1 0 0,1-1-1 0 0,-2 0 1 0 0,1 0 0 0 0,14-15-1 0 0,-21 20-103 0 0,-16-2-177 0 0,3 3 167 0 0,-1 1 0 0 0,1 0 0 0 0,0 1 0 0 0,-1 0 0 0 0,1 1 0 0 0,-21 7 0 0 0,13-4 3 0 0,-30 12-52 0 0,0 1 0 0 0,1 3 0 0 0,1 1-1 0 0,2 3 1 0 0,-78 58 0 0 0,102-69 203 0 0,0 1 1 0 0,1 1 0 0 0,-26 28-1 0 0,41-39 13 0 0,1 1-1 0 0,-1-1 1 0 0,1 1 0 0 0,0 0-1 0 0,0 0 1 0 0,-5 14 0 0 0,8-16-3 0 0,0-1 1 0 0,0 1-1 0 0,0-1 1 0 0,1 1-1 0 0,0 0 1 0 0,-1-1-1 0 0,1 1 1 0 0,1 0 0 0 0,-1-1-1 0 0,1 1 1 0 0,0 0-1 0 0,2 7 1 0 0,-1-7-16 0 0,0-1 0 0 0,0 0 0 0 0,1 0-1 0 0,-1 0 1 0 0,1 0 0 0 0,0 0 0 0 0,0-1 0 0 0,0 1 0 0 0,0-1 0 0 0,0 0 0 0 0,1 0 0 0 0,0 0 0 0 0,-1 0 0 0 0,1-1 0 0 0,0 1-1 0 0,0-1 1 0 0,1 0 0 0 0,4 2 0 0 0,9 1 52 0 0,-1 1-1 0 0,1-2 1 0 0,24 3-1 0 0,-27-5-78 0 0,6 1-61 0 0,1-1 1 0 0,35-2-1 0 0,9-7-6601 0 0,-29-1-363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 3679 0 0,'-1'0'7487'0'0,"-8"-5"-52"0"0,3 4-7199 0 0,0 1 1 0 0,-1 0-1 0 0,1 0 1 0 0,-1 1 0 0 0,1 0-1 0 0,0 0 1 0 0,-1 0 0 0 0,1 1-1 0 0,-9 3 1 0 0,-7 3 647 0 0,-22 13 0 0 0,18-7-955 0 0,0 1 0 0 0,1 2 0 0 0,1 0 0 0 0,-29 28 0 0 0,-76 90-299 0 0,121-126 365 0 0,-6 6 2 0 0,-19 28-1 0 0,30-39 4 0 0,1 0 1 0 0,-1 0-1 0 0,1 0 0 0 0,0 1 0 0 0,0-1 0 0 0,0 1 0 0 0,1-1 0 0 0,-1 1 0 0 0,1 0 0 0 0,0 0 0 0 0,1-1 0 0 0,-1 9 0 0 0,1-11-1 0 0,0 0 0 0 0,1 0 1 0 0,-1 0-1 0 0,1 0 0 0 0,-1 0 0 0 0,1 0 0 0 0,0-1 0 0 0,-1 1 0 0 0,1 0 0 0 0,0 0 0 0 0,0 0 1 0 0,1-1-1 0 0,-1 1 0 0 0,0-1 0 0 0,0 1 0 0 0,1-1 0 0 0,-1 1 0 0 0,1-1 0 0 0,-1 0 1 0 0,1 1-1 0 0,0-1 0 0 0,0 0 0 0 0,-1 0 0 0 0,1 0 0 0 0,0-1 0 0 0,0 1 0 0 0,0 0 1 0 0,0-1-1 0 0,0 1 0 0 0,0-1 0 0 0,0 0 0 0 0,4 1 0 0 0,5-1-50 0 0,1 1-1 0 0,0-2 0 0 0,0 1 1 0 0,15-5-1 0 0,-20 4 11 0 0,24-5-2136 0 0,-1-1 0 0 0,56-23 1 0 0,-40 13-3630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30 8287 0 0,'0'0'8104'0'0,"2"-11"-6319"0"0,-2 4 2795 0 0,-2 6-4562 0 0,1 0 0 0 0,-1 0-1 0 0,1-1 1 0 0,-1 1-1 0 0,0 1 1 0 0,0-1-1 0 0,1 0 1 0 0,-1 0-1 0 0,0 1 1 0 0,0-1-1 0 0,0 1 1 0 0,0-1-1 0 0,0 1 1 0 0,0 0 0 0 0,0 0-1 0 0,0 0 1 0 0,0 0-1 0 0,0 0 1 0 0,0 0-1 0 0,0 1 1 0 0,0-1-1 0 0,-3 2 1 0 0,-5 1 14 0 0,0 1 1 0 0,0 0-1 0 0,-11 7 1 0 0,9-5 1 0 0,-38 21-47 0 0,2 2 0 0 0,1 2-1 0 0,-46 40 1 0 0,74-55 13 0 0,1 0 0 0 0,1 1 0 0 0,-25 32 0 0 0,38-44 0 0 0,1 0 0 0 0,0 0 0 0 0,0 1 0 0 0,0-1 0 0 0,1 1 0 0 0,0-1 0 0 0,0 1 0 0 0,1 0 0 0 0,-2 11 0 0 0,2-15 0 0 0,1 0 0 0 0,0 0 0 0 0,0 0 0 0 0,0 0 0 0 0,0 0 0 0 0,1 0 0 0 0,-1 0 0 0 0,0 0 0 0 0,1 0 0 0 0,-1 0 0 0 0,1 0 0 0 0,0 0 0 0 0,0 0 0 0 0,0 0 0 0 0,0 0 0 0 0,0 0 0 0 0,0-1 0 0 0,0 1 0 0 0,1 0 0 0 0,-1-1 0 0 0,0 1 0 0 0,1-1 0 0 0,0 0 0 0 0,-1 1 0 0 0,1-1 0 0 0,0 0 0 0 0,-1 0 0 0 0,1 0 0 0 0,0 0 0 0 0,0 0 0 0 0,3 1 0 0 0,-2-2-3 0 0,1 1 1 0 0,-1 0-1 0 0,1-1 0 0 0,0 1 0 0 0,-1-1 0 0 0,1 0 1 0 0,0 0-1 0 0,-1-1 0 0 0,1 1 0 0 0,3-2 0 0 0,38-11-41 0 0,-30 7 39 0 0,16-7-154 0 0,-1-1 1 0 0,0-1-1 0 0,-1-2 0 0 0,-1-1 1 0 0,46-38-1 0 0,-69 51 121 0 0,-2 3 27 0 0,-1 0 0 0 0,0 0 0 0 0,1-1 0 0 0,-1 1 0 0 0,0-1 0 0 0,2-2 0 0 0,-4 4-43 0 0,-15 19-17 0 0,10-10 153 0 0,0 0 0 0 0,1 0 0 0 0,0 0 0 0 0,0 0 0 0 0,-4 13 0 0 0,8-19-186 0 0,-1 1 0 0 0,1-1 0 0 0,0 0 0 0 0,-1 0 0 0 0,1 0 0 0 0,0 0 0 0 0,0 0 0 0 0,1 1 0 0 0,-1-1 0 0 0,0 0 0 0 0,1 0 0 0 0,0 3 0 0 0,0-3-257 0 0,0-1 0 0 0,0 0-1 0 0,0 1 1 0 0,0-1 0 0 0,0 0 0 0 0,0 1 0 0 0,0-1 0 0 0,0 0 0 0 0,0 0 0 0 0,1 0 0 0 0,-1 0 0 0 0,0 0 0 0 0,1 0-1 0 0,-1-1 1 0 0,1 1 0 0 0,-1 0 0 0 0,1-1 0 0 0,2 1 0 0 0,11 2-5798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34 6911 0 0,'1'-1'528'0'0,"21"-19"153"0"0,-5 7 12125 0 0,-18 15-12206 0 0,-9 22-46 0 0,0-1 0 0 0,-19 30 1 0 0,-6 12-276 0 0,6-9-224 0 0,-3-1 0 0 0,-3-2-1 0 0,-60 74 1 0 0,88-119-56 0 0,-27 38-64 0 0,30-41 32 0 0,1 0 1 0 0,0 1-1 0 0,0 0 0 0 0,1-1 1 0 0,-1 1-1 0 0,-1 10 0 0 0,3-15-353 0 0,16-1-6283 0 0,3-2-365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13071 0 0,'0'0'4579'0'0,"0"2"-4008"0"0,1 9-231 0 0,-1 0 1 0 0,0 0 0 0 0,-1 0 0 0 0,0 0-1 0 0,-1 0 1 0 0,-4 14 0 0 0,-3 29 275 0 0,7-41-530 0 0,1 0 1 0 0,1 0 0 0 0,0 0-1 0 0,0 0 1 0 0,4 17 0 0 0,-3-26-67 0 0,0 0 1 0 0,1-1 0 0 0,-1 1 0 0 0,0 0 0 0 0,1-1 0 0 0,0 1 0 0 0,0-1 0 0 0,0 0 0 0 0,1 0 0 0 0,-1 1 0 0 0,0-2 0 0 0,1 1 0 0 0,0 0 0 0 0,0 0 0 0 0,0-1 0 0 0,0 0 0 0 0,0 1-1 0 0,1-1 1 0 0,-1 0 0 0 0,1-1 0 0 0,-1 1 0 0 0,6 1 0 0 0,-5-2 28 0 0,0 1 0 0 0,1-1 1 0 0,-1 0-1 0 0,0-1 0 0 0,1 1 0 0 0,-1-1 0 0 0,0 0 0 0 0,1 0 1 0 0,-1 0-1 0 0,1-1 0 0 0,-1 1 0 0 0,7-3 0 0 0,-5 1 22 0 0,1-1-1 0 0,-1 1 0 0 0,0-1 1 0 0,0-1-1 0 0,0 1 1 0 0,0-1-1 0 0,6-6 0 0 0,6-6 141 0 0,-2-1-1 0 0,0-1 1 0 0,22-31 0 0 0,-31 39-152 0 0,84-126-363 0 0,-70 102-999 0 0,-8 13-538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 17935 0 0,'1'-1'827'0'0,"1"1"-552"0"0,10-11 1946 0 0,-15 12-2043 0 0,1-1-1 0 0,-1 1 1 0 0,1 0 0 0 0,0 0-1 0 0,-1 0 1 0 0,1 0 0 0 0,0 1-1 0 0,0-1 1 0 0,-4 4 0 0 0,0-1-33 0 0,-36 26 193 0 0,-47 42-1 0 0,40-31-328 0 0,31-28-43 0 0,1 1 0 0 0,1 0 0 0 0,0 2 0 0 0,1 0-1 0 0,-13 18 1 0 0,27-33-8 0 0,0 0 0 0 0,0 0-1 0 0,1 0 1 0 0,-1 0 0 0 0,0 0-1 0 0,1 1 1 0 0,-1-1 0 0 0,1 0-1 0 0,-1 0 1 0 0,1 0 0 0 0,0 1-1 0 0,0-1 1 0 0,-1 0 0 0 0,1 0-1 0 0,0 1 1 0 0,0-1 0 0 0,0 0-1 0 0,0 1 1 0 0,1-1 0 0 0,-1 0-1 0 0,0 0 1 0 0,0 1 0 0 0,1-1-1 0 0,-1 0 1 0 0,1 0 0 0 0,-1 0-1 0 0,1 2 1 0 0,1-1-21 0 0,0 0 0 0 0,0 0 0 0 0,0 0 0 0 0,0 0 1 0 0,1-1-1 0 0,-1 1 0 0 0,0-1 0 0 0,1 1 0 0 0,-1-1 0 0 0,1 0 0 0 0,4 2 0 0 0,35 10-263 0 0,-30-10 320 0 0,0 1 0 0 0,0 0 0 0 0,0 1 0 0 0,0 1 0 0 0,-1-1 0 0 0,18 13 0 0 0,-27-17 73 0 0,-1 1-1 0 0,1-1 1 0 0,0 1-1 0 0,-1 0 1 0 0,1-1-1 0 0,-1 1 1 0 0,1 0-1 0 0,-1 0 1 0 0,0 0-1 0 0,0 0 1 0 0,0 0-1 0 0,0 0 1 0 0,0 1-1 0 0,0-1 1 0 0,-1 0-1 0 0,1 0 1 0 0,0 4-1 0 0,-1-3 24 0 0,0 0 0 0 0,-1 0 0 0 0,1 0 0 0 0,0 1 0 0 0,-1-1 0 0 0,0 0 0 0 0,0 0 0 0 0,0 0 0 0 0,0 0 0 0 0,0 0 0 0 0,-2 3 0 0 0,-3 4 83 0 0,-1-1 0 0 0,0 0 1 0 0,0 0-1 0 0,0-1 0 0 0,-16 13 0 0 0,13-12-72 0 0,-2 0-1 0 0,-20 12 1 0 0,28-18-109 0 0,0-1 0 0 0,0 0 0 0 0,0 0 0 0 0,0-1 0 0 0,0 1 1 0 0,0-1-1 0 0,0 0 0 0 0,-1 0 0 0 0,1 0 0 0 0,0-1 1 0 0,-1 1-1 0 0,1-1 0 0 0,-5-1 0 0 0,8 1-35 0 0,0 0 0 0 0,0 0-1 0 0,0-1 1 0 0,0 1 0 0 0,0-1 0 0 0,0 1-1 0 0,0-1 1 0 0,0 1 0 0 0,0-1 0 0 0,0 1-1 0 0,0-1 1 0 0,1 0 0 0 0,-1 0 0 0 0,0 1 0 0 0,0-1-1 0 0,1 0 1 0 0,-1 0 0 0 0,0 0 0 0 0,1 0-1 0 0,-1 0 1 0 0,1 0 0 0 0,-1 0 0 0 0,1-1-1 0 0,-1-1-343 0 0,0 0-1 0 0,1 0 0 0 0,-1 0 0 0 0,1 0 1 0 0,0 0-1 0 0,0 0 0 0 0,0-4 0 0 0,3-11-1500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13903 0 0,'2'1'638'0'0,"2"1"-527"0"0,0-1 0 0 0,1 1 1 0 0,-1-1-1 0 0,1 0 0 0 0,-1 0 1 0 0,1-1-1 0 0,-1 0 0 0 0,6 1 1 0 0,42-5 1746 0 0,-32 2-84 0 0,105-3 678 0 0,34-4 184 0 0,-156 9-2635 0 0,1-1 8 0 0,-1 1 0 0 0,1-1 0 0 0,-1 0 0 0 0,1 0 0 0 0,-1 0 1 0 0,0 0-1 0 0,1 0 0 0 0,-1-1 0 0 0,0 0 0 0 0,0 0 0 0 0,0 0 0 0 0,0 0 0 0 0,3-3 0 0 0,-3 3 17 0 0,3-4 6 0 0,2-13-15 0 0,-6 14-24 0 0,-1 0 1 0 0,0 0 0 0 0,0 0-1 0 0,-1 0 1 0 0,1 0-1 0 0,-1-1 1 0 0,0 1-1 0 0,-1 0 1 0 0,1 0 0 0 0,-1 0-1 0 0,-1-6 1 0 0,1 8-32 0 0,1 0 1 0 0,-1 1 0 0 0,0-1-1 0 0,0 0 1 0 0,0 1 0 0 0,0-1-1 0 0,-1 1 1 0 0,1-1 0 0 0,-1 1-1 0 0,1-1 1 0 0,-1 1 0 0 0,0 0-1 0 0,0 0 1 0 0,0 0 0 0 0,0 0-1 0 0,0 0 1 0 0,-1 0 0 0 0,1 1-1 0 0,0-1 1 0 0,-1 1 0 0 0,-3-2-1 0 0,3 2 14 0 0,1 1 1 0 0,-1 0-1 0 0,1 0 0 0 0,-1 0 1 0 0,1 0-1 0 0,-1 0 0 0 0,1 0 1 0 0,-1 1-1 0 0,1-1 0 0 0,0 1 1 0 0,-1 0-1 0 0,1-1 0 0 0,0 1 1 0 0,-1 0-1 0 0,-2 2 0 0 0,-32 22-71 0 0,32-21 68 0 0,-27 20 16 0 0,1 1 0 0 0,1 1 1 0 0,1 2-1 0 0,1 2 0 0 0,2 0 1 0 0,-28 42-1 0 0,36-44 10 0 0,-22 47-1 0 0,36-65 4 0 0,-1 0-1 0 0,2 1 1 0 0,0-1 0 0 0,0 1-1 0 0,1 0 1 0 0,0 0 0 0 0,1 0-1 0 0,0 18 1 0 0,1-26 12 0 0,0 1 1 0 0,0-1-1 0 0,1 1 0 0 0,0-1 0 0 0,-1 1 0 0 0,1-1 0 0 0,1 0 1 0 0,-1 0-1 0 0,0 0 0 0 0,1 1 0 0 0,-1-1 0 0 0,1 0 1 0 0,0-1-1 0 0,0 1 0 0 0,5 5 0 0 0,-3-5 24 0 0,-1 0-1 0 0,1 0 0 0 0,0-1 1 0 0,0 1-1 0 0,0-1 0 0 0,1 0 1 0 0,-1 0-1 0 0,0-1 1 0 0,1 1-1 0 0,6 0 0 0 0,6 1 66 0 0,-1-2-1 0 0,1 0 1 0 0,0-1-1 0 0,-1 0 1 0 0,27-5-1 0 0,-20 1 53 0 0,1-1 0 0 0,-1-1-1 0 0,31-12 1 0 0,63-34-321 0 0,-74 32-764 0 0,-21 8-4844 0 0,0-4-1968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449 253 6911 0 0,'-1'2'315'0'0,"-12"20"114"0"0,13-21-340 0 0,-1-1-1 0 0,1 1 0 0 0,-1 0 1 0 0,1-1-1 0 0,0 1 0 0 0,-1-1 0 0 0,1 1 1 0 0,0 0-1 0 0,-1-1 0 0 0,1 1 0 0 0,0 0 1 0 0,0 0-1 0 0,0-1 0 0 0,0 1 1 0 0,-1 0-1 0 0,1 1 0 0 0,1-2 48 0 0,-1 0 1 0 0,0 0-1 0 0,0 0 0 0 0,1 0 1 0 0,-1 0-1 0 0,0 0 0 0 0,1 0 0 0 0,-1 0 1 0 0,0 0-1 0 0,0 0 0 0 0,1 0 0 0 0,-1 0 1 0 0,0 0-1 0 0,1 0 0 0 0,-1 0 0 0 0,0 0 1 0 0,1 0-1 0 0,-1 0 0 0 0,0 0 1 0 0,0 0-1 0 0,1 0 0 0 0,-1 0 0 0 0,0 0 1 0 0,0-1-1 0 0,1 1 0 0 0,-1 0 0 0 0,17-9 3021 0 0,-8 2-4166 0 0,4-3 1169 0 0,-1-2 0 0 0,0 0 0 0 0,-1 0 0 0 0,10-14 0 0 0,-13 16-115 0 0,0-1-1 0 0,-1 0 1 0 0,0 0 0 0 0,0-1-1 0 0,7-21 1 0 0,-12 27-13 0 0,0 0 0 0 0,0 1 0 0 0,-1-1 0 0 0,0 0 0 0 0,0 0 0 0 0,-1 0 1 0 0,0 0-1 0 0,0 0 0 0 0,0 0 0 0 0,-1 0 0 0 0,0 0 0 0 0,0 0 0 0 0,0 0 0 0 0,-4-9 1 0 0,4 14-23 0 0,1 0 1 0 0,-1 0-1 0 0,0 0 1 0 0,0 0-1 0 0,0 0 1 0 0,0 0 0 0 0,0 0-1 0 0,-1 0 1 0 0,1 1-1 0 0,0-1 1 0 0,0 0-1 0 0,-1 1 1 0 0,1-1 0 0 0,0 1-1 0 0,-1-1 1 0 0,1 1-1 0 0,0-1 1 0 0,-1 1-1 0 0,1 0 1 0 0,-1 0 0 0 0,1 0-1 0 0,0 0 1 0 0,-1 0-1 0 0,1 0 1 0 0,-1 0 0 0 0,1 0-1 0 0,0 1 1 0 0,-3-1-1 0 0,-5 4 16 0 0,0 0-1 0 0,0 1 0 0 0,0 0 1 0 0,0 0-1 0 0,1 0 0 0 0,-11 10 1 0 0,-45 46-80 0 0,43-39 30 0 0,-60 60-85 0 0,-57 57-946 0 0,49-49 224 0 0,76-75 745 0 0,0 1-1 0 0,2 0 1 0 0,0 1-1 0 0,-11 21 0 0 0,20-34 86 0 0,1-1-1 0 0,-1 1 1 0 0,1-1 0 0 0,0 1-1 0 0,0 0 1 0 0,0-1-1 0 0,1 1 1 0 0,-1 0-1 0 0,1 0 1 0 0,0-1-1 0 0,0 1 1 0 0,0 0 0 0 0,1 0-1 0 0,-1-1 1 0 0,1 1-1 0 0,1 5 1 0 0,-1-7-1 0 0,0 0 0 0 0,1 0 1 0 0,-1 0-1 0 0,0 1 0 0 0,1-1 0 0 0,-1-1 0 0 0,1 1 1 0 0,0 0-1 0 0,-1 0 0 0 0,1-1 0 0 0,0 1 1 0 0,0-1-1 0 0,0 1 0 0 0,0-1 0 0 0,0 0 1 0 0,0 0-1 0 0,1 0 0 0 0,-1 0 0 0 0,0 0 1 0 0,1 0-1 0 0,-1-1 0 0 0,1 1 0 0 0,-1-1 1 0 0,0 1-1 0 0,1-1 0 0 0,2 0 0 0 0,7-1 39 0 0,0 1 0 0 0,0-2 1 0 0,0 0-1 0 0,-1 0 0 0 0,1-1 0 0 0,-1 0 0 0 0,1-1 0 0 0,17-9 0 0 0,4-4 236 0 0,44-30 0 0 0,39-36 36 0 0,-96 67-285 0 0,-2-1 0 0 0,0 0 0 0 0,26-34 1 0 0,-39 45 4 0 0,-1 0 0 0 0,1-1 1 0 0,-2 0-1 0 0,1 1 1 0 0,-1-2-1 0 0,0 1 1 0 0,0 0-1 0 0,-1-1 1 0 0,0 1-1 0 0,0-1 0 0 0,1-13 1 0 0,-3 20 10 0 0,0 0 0 0 0,0 0 0 0 0,0 0-1 0 0,0 0 1 0 0,0 0 0 0 0,0 1 0 0 0,0-1 0 0 0,-1 0 0 0 0,1 0 0 0 0,0 0 0 0 0,-1 0-1 0 0,1 0 1 0 0,0 0 0 0 0,-1 0 0 0 0,1 0 0 0 0,-1 1 0 0 0,-1-3 0 0 0,2 3-21 0 0,0 0 0 0 0,-1 0-1 0 0,1-1 1 0 0,-1 1 0 0 0,1 0 0 0 0,-1 0 0 0 0,1 0 0 0 0,-1 0 0 0 0,1 0 0 0 0,-1 0 0 0 0,0 0 0 0 0,1 0 0 0 0,-1 0 0 0 0,1 0 0 0 0,-1 0 0 0 0,1 0-1 0 0,-1 0 1 0 0,1 0 0 0 0,-1 0 0 0 0,1 0 0 0 0,-1 1 0 0 0,1-1 0 0 0,-1 0 0 0 0,-3 3 75 0 0,0 0-1 0 0,0 0 1 0 0,0 0-1 0 0,0 0 1 0 0,-3 4-1 0 0,-3 3-47 0 0,2 0 1 0 0,-1 0-1 0 0,2 0 0 0 0,-1 1 0 0 0,1 0 0 0 0,1 1 0 0 0,-8 19 1 0 0,11-25-45 0 0,1 1 0 0 0,0-1 0 0 0,1 0 0 0 0,-1 1 0 0 0,1-1 0 0 0,0 1 0 0 0,1-1 0 0 0,0 1 0 0 0,0-1 0 0 0,0 1 0 0 0,1 0 0 0 0,0-1 0 0 0,0 1 0 0 0,1-1 0 0 0,-1 0 0 0 0,6 12 0 0 0,-5-15-14 0 0,0 0-1 0 0,0 0 0 0 0,0 0 1 0 0,0 0-1 0 0,1-1 0 0 0,-1 1 1 0 0,1-1-1 0 0,-1 0 0 0 0,1 0 1 0 0,0 0-1 0 0,0 0 0 0 0,0 0 1 0 0,0-1-1 0 0,0 1 1 0 0,0-1-1 0 0,1 0 0 0 0,-1 0 1 0 0,0 0-1 0 0,1 0 0 0 0,3 0 1 0 0,3 0-359 0 0,0 0 0 0 0,0-1-1 0 0,0 0 1 0 0,0-1 0 0 0,17-3 0 0 0,-4 0-641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55 275 3223 0 0,'0'2'410'0'0,"10"69"6584"0"0,-8-56-6114 0 0,-2 1 0 0 0,1 0 0 0 0,-2 0 0 0 0,-4 29 0 0 0,-1-14-386 0 0,2-9-311 0 0,-1 1 0 0 0,0-1 0 0 0,-18 41 0 0 0,9-32-97 0 0,13-29 124 0 0,0-4-105 0 0,1-1-50 0 0,-1 0 0 0 0,0 0 0 0 0,1-1 1 0 0,-1 1-1 0 0,1 0 0 0 0,0-1 0 0 0,0 1 0 0 0,0 0 0 0 0,1-1 0 0 0,-1 1 1 0 0,2-4-1 0 0,12-39 288 0 0,-10 35-268 0 0,8-25 109 0 0,2 2 0 0 0,1-1 0 0 0,1 2 0 0 0,31-46 0 0 0,-8 24-59 0 0,48-52-1 0 0,-64 83-62 0 0,1 0 0 0 0,0 2 0 0 0,2 0 0 0 0,31-19 0 0 0,-47 35-61 0 0,-1 1 1 0 0,1 0 0 0 0,0 0 0 0 0,1 1-1 0 0,13-5 1 0 0,-22 9-30 0 0,-1 0-1 0 0,0-1 1 0 0,1 1-1 0 0,-1 0 1 0 0,1-1-1 0 0,-1 1 1 0 0,1 0-1 0 0,-1 0 1 0 0,1 0 0 0 0,-1 0-1 0 0,1 1 1 0 0,-1-1-1 0 0,0 0 1 0 0,1 1-1 0 0,-1-1 1 0 0,1 0-1 0 0,-1 1 1 0 0,0 0-1 0 0,1-1 1 0 0,-1 1-1 0 0,0 0 1 0 0,0 0 0 0 0,1 0-1 0 0,-1 0 1 0 0,2 1-1 0 0,0 2-87 0 0,4 3-608 0 0,0 0 0 0 0,-1 1 0 0 0,1 0 0 0 0,-2 0 0 0 0,8 14 0 0 0,-1 1-716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250 145 5983 0 0,'0'0'2274'0'0,"5"7"1495"0"0,-2-5-3453 0 0,-1 0 0 0 0,1 0 0 0 0,0 0 0 0 0,0 0 0 0 0,0 0 0 0 0,0 0 0 0 0,0-1 0 0 0,0 1 1 0 0,0-1-1 0 0,1 0 0 0 0,-1 0 0 0 0,0 0 0 0 0,1-1 0 0 0,-1 1 0 0 0,1-1 0 0 0,-1 0 0 0 0,7 0 0 0 0,5-1 302 0 0,-1-1 1 0 0,27-6-1 0 0,-14 2-273 0 0,0-2 1 0 0,45-20-1 0 0,-57 21-339 0 0,0-1 0 0 0,-1 0 0 0 0,0-2 0 0 0,0 1 0 0 0,23-23 0 0 0,-36 31-41 0 0,0 1 0 0 0,0-1 0 0 0,0 0 1 0 0,-1 1-1 0 0,1-1 0 0 0,0 0 0 0 0,-1 0 0 0 0,1 0 1 0 0,-1 1-1 0 0,1-1 0 0 0,-1 0 0 0 0,1 0 0 0 0,-1 0 0 0 0,1 0 1 0 0,-1 0-1 0 0,0 0 0 0 0,0 0 0 0 0,0 0 0 0 0,1 0 1 0 0,-1 0-1 0 0,0 0 0 0 0,0 0 0 0 0,0 0 0 0 0,-1 0 1 0 0,1 0-1 0 0,0 0 0 0 0,0 0 0 0 0,0 0 0 0 0,-1 0 1 0 0,1 0-1 0 0,-1 0 0 0 0,1 0 0 0 0,0 0 0 0 0,-1 0 0 0 0,0 0 1 0 0,1 0-1 0 0,-1 0 0 0 0,0 1 0 0 0,1-1 0 0 0,-1 0 1 0 0,0 0-1 0 0,0 1 0 0 0,1-1 0 0 0,-1 1 0 0 0,0-1 1 0 0,0 1-1 0 0,0-1 0 0 0,0 1 0 0 0,0-1 0 0 0,0 1 0 0 0,0 0 1 0 0,0-1-1 0 0,0 1 0 0 0,-1 0 0 0 0,-5-1-81 0 0,1 0 0 0 0,0 0 0 0 0,-1 1 0 0 0,1 0 0 0 0,-1 0 0 0 0,1 1 0 0 0,-1-1 0 0 0,1 1 0 0 0,0 1 0 0 0,-7 2 0 0 0,-10 4-81 0 0,-30 14 0 0 0,27-10 149 0 0,-27 10 115 0 0,2 3 1 0 0,-75 50 0 0 0,105-61 61 0 0,1 2 0 0 0,0 0 0 0 0,1 1 0 0 0,1 1 0 0 0,1 1 0 0 0,0 0 0 0 0,2 1 0 0 0,-16 27 0 0 0,27-41-85 0 0,0 0 1 0 0,1 1-1 0 0,0 0 1 0 0,1-1-1 0 0,-1 1 1 0 0,1 0-1 0 0,-1 11 1 0 0,3-15-36 0 0,-1 0 0 0 0,1-1-1 0 0,0 1 1 0 0,1-1 0 0 0,-1 1 0 0 0,0 0 0 0 0,1-1 0 0 0,-1 1 0 0 0,1-1 0 0 0,0 1 0 0 0,0-1 0 0 0,0 1-1 0 0,0-1 1 0 0,0 0 0 0 0,1 0 0 0 0,-1 1 0 0 0,1-1 0 0 0,-1 0 0 0 0,1 0 0 0 0,0 0 0 0 0,0-1 0 0 0,0 1-1 0 0,0 0 1 0 0,2 1 0 0 0,3 1-5 0 0,0 0-1 0 0,1-1 1 0 0,-1 0-1 0 0,1 0 0 0 0,0-1 1 0 0,0 0-1 0 0,0 0 1 0 0,0-1-1 0 0,0 0 1 0 0,0 0-1 0 0,0-1 1 0 0,13-1-1 0 0,7-1-399 0 0,0-2 0 0 0,34-9 1 0 0,-21 2-735 0 0,57-24 1 0 0,-85 30 945 0 0,67-27-1079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18 15119 0 0,'-5'-3'187'0'0,"0"0"0"0"0,0 1 0 0 0,0 0 0 0 0,0 0 0 0 0,-1 1-1 0 0,1-1 1 0 0,0 1 0 0 0,-1 0 0 0 0,1 1 0 0 0,-8-1 0 0 0,-5 1 1264 0 0,-34 5 1 0 0,46-4-1337 0 0,-1 1 0 0 0,1 0 0 0 0,0 1 0 0 0,0-1 0 0 0,0 1 0 0 0,0 1 0 0 0,0-1 1 0 0,1 1-1 0 0,-1 0 0 0 0,1 0 0 0 0,0 0 0 0 0,0 1 0 0 0,1 0 0 0 0,-1 0 0 0 0,-4 7 0 0 0,8-11-115 0 0,0 1 0 0 0,0-1 0 0 0,0 1-1 0 0,0-1 1 0 0,0 1 0 0 0,1 0 0 0 0,-1-1-1 0 0,0 1 1 0 0,1 0 0 0 0,-1-1 0 0 0,1 1 0 0 0,0 0-1 0 0,0 0 1 0 0,-1 0 0 0 0,1-1 0 0 0,0 1-1 0 0,1 0 1 0 0,-1 0 0 0 0,0 0 0 0 0,0-1 0 0 0,2 4-1 0 0,-1-1-11 0 0,0-1-14 0 0,0 0 0 0 0,1-1 1 0 0,-1 1-1 0 0,1 0 0 0 0,0-1 1 0 0,-1 0-1 0 0,1 1 0 0 0,1-1 0 0 0,2 3 1 0 0,-3-3 6 0 0,4 3-13 0 0,1 1 0 0 0,0-1 1 0 0,0-1-1 0 0,8 5 0 0 0,15 10-52 0 0,-17-9 93 0 0,0 0-1 0 0,-1 1 1 0 0,-1 0-1 0 0,0 1 1 0 0,0 0-1 0 0,12 20 1 0 0,-20-28-4 0 0,0 1-1 0 0,-1 0 1 0 0,1-1 0 0 0,-1 1 0 0 0,0 0-1 0 0,-1 1 1 0 0,1-1 0 0 0,-1 0 0 0 0,0 0 0 0 0,0 1-1 0 0,-1-1 1 0 0,1 1 0 0 0,-1-1 0 0 0,-1 0-1 0 0,1 1 1 0 0,-1-1 0 0 0,0 1 0 0 0,0-1-1 0 0,0 0 1 0 0,-1 0 0 0 0,1 0 0 0 0,-6 10-1 0 0,2-7 37 0 0,0 0 0 0 0,-1-1 0 0 0,0 1 0 0 0,0-1 0 0 0,-1 0 0 0 0,0-1 0 0 0,0 0 0 0 0,0 0 0 0 0,-1 0 0 0 0,0-1 0 0 0,-16 9 0 0 0,0-4 15 0 0,1 0 0 0 0,-2-1 0 0 0,-29 6 0 0 0,24-8-53 0 0,1-1-1 0 0,-2-1 0 0 0,1-2 0 0 0,-48 0 0 0 0,76-3-6 0 0,0 0 0 0 0,1 0 0 0 0,-1 0 0 0 0,1 0 0 0 0,-1-1 0 0 0,0 1 1 0 0,1-1-1 0 0,-1 1 0 0 0,1-1 0 0 0,-1 1 0 0 0,1-1 0 0 0,-1 0 0 0 0,1 1 0 0 0,0-1 0 0 0,-1 0 0 0 0,1 0 0 0 0,0 0 0 0 0,0 0 0 0 0,-1-1 0 0 0,0-1 0 0 0,1 2-64 0 0,1-1 0 0 0,-1 1-1 0 0,1 0 1 0 0,-1-1 0 0 0,1 1 0 0 0,0-1-1 0 0,0 1 1 0 0,0 0 0 0 0,-1-1-1 0 0,2 1 1 0 0,-1-1 0 0 0,0 1 0 0 0,0-1-1 0 0,0 1 1 0 0,1 0 0 0 0,-1-1 0 0 0,0 1-1 0 0,1-1 1 0 0,0 1 0 0 0,-1 0-1 0 0,1 0 1 0 0,1-3 0 0 0,10-13-1343 0 0,4-4-69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8551 0 0,'0'0'4231'0'0,"-1"2"-3808"0"0,-16 33 948 0 0,9-19-888 0 0,1 0-1 0 0,-8 22 0 0 0,-21 73 277 0 0,-15 58-62 0 0,50-164-680 0 0,-1 0 0 0 0,1 0 0 0 0,1 0 0 0 0,-1 0 0 0 0,1 0 0 0 0,0 0-1 0 0,0 0 1 0 0,0 0 0 0 0,1 0 0 0 0,-1 0 0 0 0,1 0 0 0 0,0-1 0 0 0,1 1 0 0 0,2 6 0 0 0,-3-9 64 0 0,12-2 83 0 0,-6-1-91 0 0,-1-1-1 0 0,0 1 1 0 0,1-1 0 0 0,-1 0 0 0 0,0 0-1 0 0,0-1 1 0 0,0 0 0 0 0,0 0 0 0 0,0 0 0 0 0,-1-1-1 0 0,11-8 1 0 0,-2-1 37 0 0,0 0 1 0 0,22-28-1 0 0,-15 12-91 0 0,-1-1 1 0 0,-1-1-1 0 0,-1 0 0 0 0,19-51 1 0 0,-2-13-2618 0 0,-30 80 908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8751 0 0,'-6'0'104'0'0,"0"0"0"0"0,0 1-1 0 0,0 0 1 0 0,1 0 0 0 0,-1 0-1 0 0,0 1 1 0 0,1 0-1 0 0,0 0 1 0 0,-1 0 0 0 0,-8 6-1 0 0,7-3 385 0 0,-1 1 0 0 0,1 0 1 0 0,-1 0-1 0 0,2 0 0 0 0,-1 1 0 0 0,-6 8 0 0 0,2 1 252 0 0,1 0 1 0 0,0 1 0 0 0,1-1-1 0 0,0 2 1 0 0,-11 35-1 0 0,-42 167 263 0 0,-8 23-891 0 0,-17 2-98 0 0,23-85-2764 0 0,55-140 1659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4607 0 0,'0'0'7220'0'0,"1"2"-6601"0"0,12 11 1948 0 0,-11-12-2420 0 0,-1 0 0 0 0,1 0 1 0 0,-1 0-1 0 0,1 0 0 0 0,-1 1 0 0 0,0-1 1 0 0,0 1-1 0 0,1-1 0 0 0,-1 1 1 0 0,0-1-1 0 0,0 1 0 0 0,0 0 1 0 0,-1-1-1 0 0,1 1 0 0 0,0 0 0 0 0,-1 0 1 0 0,1-1-1 0 0,-1 1 0 0 0,0 0 1 0 0,1 0-1 0 0,-1 0 0 0 0,0 0 1 0 0,0 0-1 0 0,0 2 0 0 0,-2 9 178 0 0,-1 0 1 0 0,1 0-1 0 0,-2-1 0 0 0,-7 20 0 0 0,-26 46 322 0 0,30-63-501 0 0,-306 566 1550 0 0,288-535-1681 0 0,1 0 1 0 0,2 1-1 0 0,3 2 1 0 0,-21 73-1 0 0,38-115-166 0 0,1 0-1 0 0,-1 0 1 0 0,1 0 0 0 0,0 0-1 0 0,1 0 1 0 0,0 1 0 0 0,0-1 0 0 0,1 0-1 0 0,0 0 1 0 0,0 0 0 0 0,2 9-1 0 0,-2-15-876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17047 0 0,'0'0'1543'0'0,"-1"1"-1268"0"0,-23 9-11 0 0,0 2 0 0 0,-34 23 1 0 0,-41 37 1124 0 0,80-57-1209 0 0,2 2 0 0 0,-1 0-1 0 0,2 1 1 0 0,0 0 0 0 0,2 2-1 0 0,0-1 1 0 0,-17 34-1 0 0,27-46-173 0 0,1 0 0 0 0,0 1-1 0 0,1-1 1 0 0,-1 1-1 0 0,2 0 1 0 0,-1 0 0 0 0,1-1-1 0 0,0 1 1 0 0,1 0-1 0 0,0 13 1 0 0,0-19-5 0 0,0 1 0 0 0,1 0 1 0 0,-1-1-1 0 0,1 1 0 0 0,-1-1 0 0 0,1 1 1 0 0,0-1-1 0 0,0 1 0 0 0,0-1 0 0 0,0 0 1 0 0,0 1-1 0 0,1-1 0 0 0,-1 0 0 0 0,1 0 1 0 0,-1 0-1 0 0,1 0 0 0 0,0 0 0 0 0,0 0 1 0 0,0-1-1 0 0,0 1 0 0 0,0-1 1 0 0,0 1-1 0 0,1-1 0 0 0,-1 0 0 0 0,0 0 1 0 0,1 0-1 0 0,-1 0 0 0 0,1 0 0 0 0,-1 0 1 0 0,1-1-1 0 0,-1 1 0 0 0,1-1 0 0 0,-1 1 1 0 0,1-1-1 0 0,4 0 0 0 0,8-1 25 0 0,1 0-1 0 0,-1-1 0 0 0,1 0 1 0 0,-1-1-1 0 0,0-1 1 0 0,0 0-1 0 0,0-1 1 0 0,-1-1-1 0 0,1 0 1 0 0,-1-1-1 0 0,-1-1 0 0 0,21-14 1 0 0,-28 17-14 0 0,0-1 0 0 0,0 0-1 0 0,-1 0 1 0 0,0 0 0 0 0,0-1 0 0 0,0 0 0 0 0,-1 1 0 0 0,0-2 0 0 0,-1 1 0 0 0,1 0-1 0 0,-1-1 1 0 0,-1 0 0 0 0,3-9 0 0 0,1-13 62 0 0,-1 0 1 0 0,1-36-1 0 0,-4 42-33 0 0,4-60-1206 0 0,-6 81 1103 0 0,-1-1-2728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17 192 12439 0 0,'-5'-1'1291'0'0,"-6"-3"7018"0"0,247-55-4981 0 0,-191 46-3121 0 0,100-37 12 0 0,-49 16-869 0 0,-61 20-608 0 0,-11 5-3922 0 0,-21 8 3634 0 0,13-6-5846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314 313 3223 0 0,'0'0'143'0'0,"-2"1"-3"0"0,-18 19 14681 0 0,22-21-14346 0 0,39-29 370 0 0,54-52-1 0 0,-81 69-814 0 0,-1-1-1 0 0,0-1 0 0 0,11-15 1 0 0,-18 21-19 0 0,0-1 0 0 0,-1 1 0 0 0,0-1 1 0 0,0 0-1 0 0,-1 0 0 0 0,5-19 0 0 0,-8 27-9 0 0,-1-1-1 0 0,1 1 0 0 0,-1-1 0 0 0,1 1 1 0 0,-1 0-1 0 0,0-1 0 0 0,0 1 1 0 0,0-1-1 0 0,-1 1 0 0 0,1 0 1 0 0,0-1-1 0 0,-1 1 0 0 0,0 0 1 0 0,1-1-1 0 0,-1 1 0 0 0,0 0 1 0 0,0 0-1 0 0,0 0 0 0 0,-2-3 1 0 0,1 4 0 0 0,1 0-1 0 0,-1-1 1 0 0,1 1 0 0 0,-1 0 0 0 0,0 0 0 0 0,1 0 0 0 0,-1 0 0 0 0,0 1 0 0 0,0-1 0 0 0,0 0 0 0 0,0 1-1 0 0,1-1 1 0 0,-1 1 0 0 0,0 0 0 0 0,0 0 0 0 0,0-1 0 0 0,0 1 0 0 0,0 1 0 0 0,0-1 0 0 0,0 0 0 0 0,0 0-1 0 0,0 1 1 0 0,-3 0 0 0 0,-7 3-30 0 0,-1 0-1 0 0,1 0 1 0 0,0 1-1 0 0,-22 13 1 0 0,-42 32-297 0 0,52-33 246 0 0,-22 18-97 0 0,2 1 1 0 0,1 3 0 0 0,-54 62-1 0 0,85-88 157 0 0,1 0 1 0 0,-15 25-1 0 0,24-34 37 0 0,-1 0 0 0 0,1 0 0 0 0,0 0 0 0 0,1 0 0 0 0,-1 0 1 0 0,1 0-1 0 0,0 1 0 0 0,0-1 0 0 0,0 0 0 0 0,0 1 0 0 0,1-1 0 0 0,0 1 0 0 0,0-1 0 0 0,0 1 0 0 0,1 7 1 0 0,0-11 9 0 0,-1 1 0 0 0,1 0 1 0 0,0 0-1 0 0,0 0 1 0 0,0 0-1 0 0,-1-1 1 0 0,2 1-1 0 0,-1 0 1 0 0,0-1-1 0 0,0 1 1 0 0,0-1-1 0 0,1 1 0 0 0,-1-1 1 0 0,1 1-1 0 0,-1-1 1 0 0,1 0-1 0 0,2 2 1 0 0,-1-2 17 0 0,0 0 1 0 0,0 0 0 0 0,0 0 0 0 0,0 0-1 0 0,0 0 1 0 0,0-1 0 0 0,1 0 0 0 0,-1 1 0 0 0,6-1-1 0 0,2-1 49 0 0,0-1 0 0 0,-1 0 0 0 0,1-1 0 0 0,-1 1 0 0 0,13-7 0 0 0,13-7 28 0 0,-2-2 0 0 0,50-33 0 0 0,-44 25-83 0 0,-11 5-69 0 0,-39 44-470 0 0,-17 22 268 0 0,13-22 53 0 0,1 0 0 0 0,1 0-1 0 0,-18 48 1 0 0,30-69-70 0 0,0-1 103 0 0,0-1 0 0 0,0 1 0 0 0,0-1-1 0 0,1 1 1 0 0,-1-1 0 0 0,0 1 0 0 0,1-1 0 0 0,-1 1-1 0 0,0-1 1 0 0,1 1 0 0 0,-1-1 0 0 0,0 1 0 0 0,1-1-1 0 0,-1 1 1 0 0,1-1 0 0 0,-1 0 0 0 0,1 1 0 0 0,-1-1-1 0 0,1 0 1 0 0,-1 1 0 0 0,1-1 0 0 0,-1 0 0 0 0,1 0-1 0 0,0 1 1 0 0,-1-1 0 0 0,1 0 0 0 0,-1 0 0 0 0,1 0-1 0 0,0 0 1 0 0,0 0 0 0 0,12 1-5626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43 6447 0 0,'3'-4'187'0'0,"5"-7"296"0"0,-8 11-411 0 0,0-1 1 0 0,0 1 0 0 0,0-1-1 0 0,1 1 1 0 0,-1-1 0 0 0,0 1-1 0 0,0-1 1 0 0,0 0 0 0 0,0 1-1 0 0,0-1 1 0 0,0 1 0 0 0,0-1-1 0 0,0 1 1 0 0,0-1 0 0 0,0 1-1 0 0,-1-1 1 0 0,1 1 0 0 0,0-1-1 0 0,0 1 1 0 0,0-1 0 0 0,-1 1-1 0 0,1-1 1 0 0,0 1 0 0 0,0-1-1 0 0,-1 1 1 0 0,1-1 0 0 0,0 1-1 0 0,-1 0 1 0 0,1-1-1 0 0,-1 1 1 0 0,1-1 0 0 0,-1 1-1 0 0,1 0 1 0 0,0 0 0 0 0,-1-1-1 0 0,1 1 1 0 0,-1 0 0 0 0,1 0-1 0 0,-1 0 1 0 0,1-1 0 0 0,-1 1-1 0 0,0 0 1 0 0,-1 0 311 0 0,-4-2 178 0 0,-1 0 1 0 0,1 0-1 0 0,-1 1 1 0 0,0 0 0 0 0,1 0-1 0 0,-1 1 1 0 0,0 0-1 0 0,0 0 1 0 0,0 0 0 0 0,-10 3-1 0 0,5-1-249 0 0,-1 1 0 0 0,2 1 0 0 0,-1 0 0 0 0,-22 11 0 0 0,21-9-194 0 0,1 2 1 0 0,-1-1-1 0 0,1 2 1 0 0,-12 10-1 0 0,21-16-114 0 0,0 1 0 0 0,-1-1 0 0 0,2 1 0 0 0,-1-1 0 0 0,0 1 0 0 0,1 0 0 0 0,-4 7 0 0 0,5-9-6 0 0,0 1 0 0 0,1-1 0 0 0,-1 1 0 0 0,1-1 0 0 0,-1 1 0 0 0,1-1 0 0 0,0 1 0 0 0,0-1 0 0 0,0 1 0 0 0,0-1 0 0 0,0 1 0 0 0,1-1 0 0 0,-1 0 0 0 0,1 1 0 0 0,0 2 0 0 0,1-1 2 0 0,1 0-1 0 0,-1 0 1 0 0,0 0-1 0 0,1 0 0 0 0,0-1 1 0 0,0 1-1 0 0,0-1 1 0 0,4 3-1 0 0,28 23-61 0 0,-34-28 58 0 0,13 9 0 0 0,-1 2 0 0 0,0 0-1 0 0,-1 0 1 0 0,0 1 0 0 0,-1 1-1 0 0,0 0 1 0 0,9 17 0 0 0,-15-22 137 0 0,0 1 1 0 0,0 0 0 0 0,0 0-1 0 0,-2 1 1 0 0,1-1 0 0 0,-1 1-1 0 0,-1 0 1 0 0,0 0 0 0 0,0 0-1 0 0,-1 0 1 0 0,-1 0 0 0 0,0 15-1 0 0,-1-21-25 0 0,0-1-1 0 0,0 1 1 0 0,0-1-1 0 0,0 1 1 0 0,-1-1-1 0 0,1 0 1 0 0,-1 1-1 0 0,0-1 1 0 0,0 0-1 0 0,-1 0 1 0 0,0 0 0 0 0,-5 6-1 0 0,3-5-6 0 0,0 0 0 0 0,-1 0 0 0 0,0-1 0 0 0,1 0 0 0 0,-2 0 0 0 0,1 0 0 0 0,-11 4 0 0 0,1-2-73 0 0,0-1 1 0 0,0 0-1 0 0,0-1 1 0 0,-1-1-1 0 0,0 0 1 0 0,-22-1-1 0 0,25-1-25 0 0,0-1 0 0 0,-25-4 0 0 0,6-6-1320 0 0,30 9 448 0 0,0-1-1 0 0,0 0 0 0 0,-1 1 0 0 0,1-1 1 0 0,0-1-1 0 0,-4-3 0 0 0,-2-5-5891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235 101 9271 0 0,'-1'1'423'0'0,"-9"7"-178"0"0,-9 6 482 0 0,2 1 0 0 0,-1 1 0 0 0,-21 26 3680 0 0,41-41-4240 0 0,0 0-1 0 0,1 0 0 0 0,-1-1 1 0 0,0 1-1 0 0,1 0 1 0 0,-1-1-1 0 0,3 0 0 0 0,3 2 143 0 0,1-1-106 0 0,0 0 0 0 0,1 0 0 0 0,-1-1 0 0 0,1 0 0 0 0,-1-1 0 0 0,0 1 0 0 0,15-5 0 0 0,-2 0 73 0 0,42-16 0 0 0,-31 8-214 0 0,33-19 0 0 0,-55 25-50 0 0,1 0 0 0 0,-1 0 0 0 0,0-1 0 0 0,-1-1 0 0 0,0 1 0 0 0,9-12 0 0 0,-18 19-28 0 0,0 0 0 0 0,0 0-1 0 0,0 0 1 0 0,0-1 0 0 0,0 1 0 0 0,0 0-1 0 0,0-1 1 0 0,-1 1 0 0 0,1-1 0 0 0,0 1-1 0 0,-1-1 1 0 0,1 1 0 0 0,-1-1 0 0 0,0 1-1 0 0,0-1 1 0 0,1 1 0 0 0,-1-1 0 0 0,0 0-1 0 0,0 1 1 0 0,0-1 0 0 0,-1 1 0 0 0,1-1-1 0 0,0 1 1 0 0,-1-4 0 0 0,0 4-7 0 0,0-1 0 0 0,-1 1 0 0 0,1-1 0 0 0,0 1 1 0 0,0-1-1 0 0,-1 1 0 0 0,1 0 0 0 0,0 0 0 0 0,-1 0 0 0 0,1-1 0 0 0,-1 1 0 0 0,0 1 1 0 0,1-1-1 0 0,-1 0 0 0 0,0 0 0 0 0,0 1 0 0 0,1-1 0 0 0,-1 1 0 0 0,0-1 0 0 0,-3 1 1 0 0,-12-2-67 0 0,1 1 1 0 0,-1 0-1 0 0,0 2 1 0 0,1 0 0 0 0,-1 1-1 0 0,-22 5 1 0 0,1 3 69 0 0,-58 23-1 0 0,80-26 16 0 0,0 0 0 0 0,1 1 0 0 0,-1 1 0 0 0,1 1 0 0 0,1 0 0 0 0,0 0 0 0 0,1 2 0 0 0,0 0 0 0 0,0 0 0 0 0,-20 27 0 0 0,27-31 43 0 0,1 1 1 0 0,0-1-1 0 0,1 1 0 0 0,0 0 0 0 0,0 0 0 0 0,1 0 1 0 0,0 1-1 0 0,0-1 0 0 0,-1 11 0 0 0,4-12 42 0 0,-1 0-1 0 0,1 1 0 0 0,0-1 1 0 0,1 0-1 0 0,0 1 0 0 0,0-1 1 0 0,1 0-1 0 0,0 0 0 0 0,0 0 1 0 0,1 0-1 0 0,6 13 0 0 0,-6-15-17 0 0,1-1 0 0 0,-1 1 0 0 0,1-1 0 0 0,0 0 0 0 0,0 0 0 0 0,0 0 0 0 0,1 0 1 0 0,-1-1-1 0 0,1 0 0 0 0,0 0 0 0 0,0 0 0 0 0,1-1 0 0 0,-1 1 0 0 0,1-1 0 0 0,0-1 0 0 0,0 1 0 0 0,0-1 0 0 0,0 0 0 0 0,0 0 0 0 0,1-1 0 0 0,-1 0 0 0 0,0 0 0 0 0,1 0 0 0 0,12-1 0 0 0,-6-1-149 0 0,1 0-1 0 0,-1 0 0 0 0,0-2 1 0 0,1 0-1 0 0,-1 0 0 0 0,16-7 1 0 0,-9 2-706 0 0,16-7-5538 0 0,-17 4 210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5063 0 0,'0'0'390'0'0,"-9"2"-236"0"0,6 0 170 0 0,-1 0-1 0 0,1-1 0 0 0,0 1 1 0 0,0 1-1 0 0,0-1 0 0 0,1 0 0 0 0,-1 1 1 0 0,0 0-1 0 0,1-1 0 0 0,0 1 1 0 0,0 0-1 0 0,0 0 0 0 0,0 0 1 0 0,0 1-1 0 0,0-1 0 0 0,1 0 0 0 0,0 1 1 0 0,-1-1-1 0 0,1 1 0 0 0,0 3 1 0 0,-1 1 465 0 0,0 1 0 0 0,1-1 0 0 0,0 0 0 0 0,1 0 0 0 0,0 1 0 0 0,0-1 0 0 0,1 0 0 0 0,1 9 0 0 0,1-6-593 0 0,0 1 1 0 0,1 0 0 0 0,0-1-1 0 0,1 1 1 0 0,0-1 0 0 0,1 0-1 0 0,0-1 1 0 0,1 0-1 0 0,0 0 1 0 0,1 0 0 0 0,-1-1-1 0 0,2 0 1 0 0,0 0 0 0 0,0-1-1 0 0,0 0 1 0 0,18 11-1 0 0,6 3-54 0 0,0-2-1 0 0,2-2 0 0 0,0 0 0 0 0,1-3 0 0 0,0-1 0 0 0,74 18 0 0 0,-103-30-260 0 0,0-1-1 0 0,0-1 0 0 0,0 1 0 0 0,0-1 0 0 0,0 0 0 0 0,0-1 0 0 0,0 0 0 0 0,0 0 1 0 0,10-3-1 0 0,-14 3-170 0 0,0 0 0 0 0,0 0 0 0 0,0 0 0 0 0,-1-1 0 0 0,1 1 0 0 0,0-1 0 0 0,-1 0 0 0 0,1 0 0 0 0,-1 0 0 0 0,0 0 0 0 0,0 0 0 0 0,1 0 0 0 0,-1-1 0 0 0,-1 1 0 0 0,1-1 0 0 0,0 1 0 0 0,-1-1 0 0 0,1 0 0 0 0,-1 0 0 0 0,0 1 0 0 0,0-1 0 0 0,0 0 0 0 0,1-4 0 0 0,1-16-4430 0 0,-2 12 385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29 5983 0 0,'0'0'274'0'0,"-7"-13"100"0"0,6 11-129 0 0,0 1-1 0 0,0 0 0 0 0,0 0 0 0 0,0 0 0 0 0,0 0 0 0 0,0 0 0 0 0,-1 0 0 0 0,1 0 0 0 0,0 0 1 0 0,-1 1-1 0 0,1-1 0 0 0,0 0 0 0 0,-1 1 0 0 0,1-1 0 0 0,-1 1 0 0 0,1-1 0 0 0,-3 1 0 0 0,1 0 245 0 0,-1-1 0 0 0,1 1-1 0 0,-1 1 1 0 0,1-1 0 0 0,0 1 0 0 0,0-1-1 0 0,-6 3 1 0 0,-3 1 169 0 0,1 1 1 0 0,1 0-1 0 0,-16 10 1 0 0,-23 15-42 0 0,-44 28-69 0 0,25-9-338 0 0,-193 139-51 0 0,226-162-144 0 0,34-25-89 0 0,4 0-47 0 0,2 1-134 0 0,-1-1 0 0 0,1 0 0 0 0,1 0 0 0 0,-1 0 0 0 0,0-1 0 0 0,6 1 0 0 0,12-5-5932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85 4607 0 0,'65'-60'-595'0'0,"-37"35"13678"0"0,-41 44-12602 0 0,0 0 0 0 0,-18 40 0 0 0,19-34-74 0 0,-133 317 2159 0 0,107-244-2430 0 0,-67 123 0 0 0,87-190-719 0 0,0 0-1 0 0,-2-2 0 0 0,-32 38 1 0 0,42-57-620 0 0,1-2-12 0 0</inkml:trace>
  <inkml:trace contextRef="#ctx0" brushRef="#br0" timeOffset="1">0 529 5063 0 0,'1'2'3427'0'0,"0"0"-2641"0"0,1 0 1 0 0,0 1-1 0 0,-1-1 0 0 0,1 0 0 0 0,0 0 0 0 0,0 0 1 0 0,0 0-1 0 0,0 0 0 0 0,0 0 0 0 0,4 2 1 0 0,-1-1-303 0 0,0-1 1 0 0,0 1 0 0 0,0-1 0 0 0,0 0 0 0 0,6 1 0 0 0,1-1-315 0 0,1 0 0 0 0,-1-1 1 0 0,0 0-1 0 0,17-1 0 0 0,33-5 761 0 0,110-23 0 0 0,58-31 842 0 0,-216 56-1764 0 0,16-5-1013 0 0,0-1 0 0 0,-1-1-1 0 0,0-1 1 0 0,45-26 0 0 0,-58 27-927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131 515 12871 0 0,'-2'2'588'0'0,"-2"3"-364"0"0,-1 1 0 0 0,1-1 0 0 0,-2 0 0 0 0,1 0 0 0 0,0-1 0 0 0,-1 0 0 0 0,0 0 0 0 0,-7 4 0 0 0,10-6 25 0 0,0-1 0 0 0,0 0 1 0 0,0 1-1 0 0,0-2 1 0 0,0 1-1 0 0,0 0 0 0 0,0 0 1 0 0,0-1-1 0 0,-6 1 1 0 0,7-2-100 0 0,1 1 0 0 0,-1 0 0 0 0,1 0 1 0 0,-1-1-1 0 0,1 1 0 0 0,-1-1 0 0 0,1 1 0 0 0,-1-1 1 0 0,1 0-1 0 0,-1 0 0 0 0,1 1 0 0 0,0-1 0 0 0,-1 0 1 0 0,1 0-1 0 0,0 0 0 0 0,0 0 0 0 0,0-1 1 0 0,0 1-1 0 0,0 0 0 0 0,-1-2 0 0 0,0 0-25 0 0,1 0 0 0 0,-1 0-1 0 0,1 0 1 0 0,0-1 0 0 0,0 1-1 0 0,1 0 1 0 0,-1-1 0 0 0,1 1-1 0 0,-1-1 1 0 0,1 1 0 0 0,0 0-1 0 0,0-1 1 0 0,1 1 0 0 0,-1 0-1 0 0,1-1 1 0 0,0 1 0 0 0,0 0 0 0 0,0-1-1 0 0,0 1 1 0 0,2-4 0 0 0,3-7 115 0 0,2-1 1 0 0,15-23 0 0 0,-21 35-198 0 0,118-158 289 0 0,-88 127-387 0 0,57-49-1 0 0,-71 67-64 0 0,4-3-611 0 0,0 1-1 0 0,1 0 0 0 0,0 2 1 0 0,45-23-1 0 0,-45 32-2285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55 6447 0 0,'0'0'499'0'0,"1"1"-328"0"0,11 6-700 0 0,5 7 3963 0 0,-11-9-1571 0 0,0-1-1 0 0,12 9 1 0 0,-9-8-1263 0 0,-1-1-1 0 0,1 0 1 0 0,0 0 0 0 0,0-1-1 0 0,1 0 1 0 0,-1-1 0 0 0,20 3-1 0 0,-18-4-239 0 0,0 0-1 0 0,1-1 0 0 0,-1-1 1 0 0,0 1-1 0 0,1-2 1 0 0,10-2-1 0 0,-15 2-295 0 0,-1 0-1 0 0,1 0 1 0 0,-1-1 0 0 0,0 0-1 0 0,0 0 1 0 0,0 0 0 0 0,-1-1-1 0 0,1 0 1 0 0,-1 0 0 0 0,0 0-1 0 0,8-8 1 0 0,-11 9-87 0 0,1-1-1 0 0,-1 1 1 0 0,0-1 0 0 0,0 1-1 0 0,0-1 1 0 0,0 0-1 0 0,0 0 1 0 0,-1 0 0 0 0,2-8-1 0 0,-2 11-5 0 0,-1 0-1 0 0,0 0 1 0 0,0 0-1 0 0,0 0 1 0 0,0 0 0 0 0,0 0-1 0 0,0 0 1 0 0,0 0-1 0 0,0 0 1 0 0,0 0-1 0 0,0-1 1 0 0,0 1-1 0 0,-1 0 1 0 0,1 0-1 0 0,0 0 1 0 0,-1 0-1 0 0,1 0 1 0 0,-1 0-1 0 0,1 1 1 0 0,-1-1-1 0 0,0 0 1 0 0,1 0-1 0 0,-1 0 1 0 0,0 0-1 0 0,0 1 1 0 0,1-1-1 0 0,-1 0 1 0 0,0 0 0 0 0,0 1-1 0 0,0-1 1 0 0,0 1-1 0 0,0-1 1 0 0,0 1-1 0 0,0-1 1 0 0,0 1-1 0 0,0 0 1 0 0,0 0-1 0 0,0-1 1 0 0,0 1-1 0 0,0 0 1 0 0,0 0-1 0 0,-2 0 1 0 0,-6 0-69 0 0,0 0 0 0 0,0 1 0 0 0,1 0 0 0 0,-1 1 0 0 0,0 0 0 0 0,0 0 0 0 0,-10 4 0 0 0,-60 29-184 0 0,69-30 239 0 0,-25 13-17 0 0,1 1 0 0 0,-36 27 1 0 0,54-35 58 0 0,1 2 0 0 0,1-1 0 0 0,0 2 0 0 0,1 0 0 0 0,0 0 0 0 0,-15 24 0 0 0,24-31 19 0 0,1-1-1 0 0,0 1 0 0 0,0 0 1 0 0,0 0-1 0 0,0 1 1 0 0,1-1-1 0 0,1 1 0 0 0,-1-1 1 0 0,1 1-1 0 0,0 8 1 0 0,1-13-14 0 0,0-1 1 0 0,0 1 0 0 0,0 0-1 0 0,0 0 1 0 0,1-1 0 0 0,-1 1 0 0 0,1 0-1 0 0,-1-1 1 0 0,1 1 0 0 0,0-1 0 0 0,0 1-1 0 0,1-1 1 0 0,-1 0 0 0 0,0 1-1 0 0,1-1 1 0 0,-1 0 0 0 0,1 0 0 0 0,0 0-1 0 0,0 0 1 0 0,0 0 0 0 0,0 0 0 0 0,0 0-1 0 0,0-1 1 0 0,0 1 0 0 0,0-1-1 0 0,1 1 1 0 0,-1-1 0 0 0,1 0 0 0 0,-1 0-1 0 0,1 0 1 0 0,4 0 0 0 0,5 2-71 0 0,0-1 0 0 0,0-1 1 0 0,1-1-1 0 0,-1 1 0 0 0,25-4 0 0 0,-5-2-1666 0 0,32-10-1 0 0,-30 5-162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122 212 10479 0 0,'0'0'480'0'0,"0"2"-10"0"0,-1 5-263 0 0,1-1 1 0 0,-1 1 0 0 0,-1 0 0 0 0,1 0 0 0 0,-1-1 0 0 0,0 1-1 0 0,-1-1 1 0 0,1 1 0 0 0,-6 7 0 0 0,-5 8 2482 0 0,-20 25 1 0 0,0 1-421 0 0,14-23-1028 0 0,17-24-992 0 0,11-12-128 0 0,116-138 478 0 0,-42 55-1361 0 0,-76 87 741 0 0,1 0 1 0 0,0 0-1 0 0,1 1 0 0 0,-1 0 0 0 0,1 0 1 0 0,0 1-1 0 0,1 1 0 0 0,-1-1 0 0 0,1 1 1 0 0,20-5-1 0 0,-26 8 90 0 0,0 1 0 0 0,0-1 0 0 0,0 1 0 0 0,1 0 0 0 0,-1 0 1 0 0,0 0-1 0 0,0 0 0 0 0,0 1 0 0 0,5 1 0 0 0,-9-2-52 0 0,0 0-1 0 0,1 1 1 0 0,-1-1-1 0 0,0 1 1 0 0,0-1 0 0 0,0 1-1 0 0,1-1 1 0 0,-1 1-1 0 0,0-1 1 0 0,0 0-1 0 0,0 1 1 0 0,0-1 0 0 0,0 1-1 0 0,0-1 1 0 0,0 1-1 0 0,0-1 1 0 0,0 1-1 0 0,0-1 1 0 0,0 1-1 0 0,0 0 1 0 0,0 0 34 0 0,5 24 271 0 0,-4-21-284 0 0,0 0-1 0 0,0 0 0 0 0,0 1 0 0 0,-1-1 1 0 0,1 0-1 0 0,-1 8 0 0 0,-3 1 1 0 0,1 1-1 0 0,-2-1 1 0 0,-4 14 0 0 0,-4 11-11 0 0,11-29 14 0 0,6-2-43 0 0,-3-7-31 0 0,-1 1 0 0 0,1-1 0 0 0,0 0-1 0 0,-1 0 1 0 0,1 0 0 0 0,-1 0 0 0 0,1-1 0 0 0,0 1 0 0 0,-1 0-1 0 0,1-1 1 0 0,-1 1 0 0 0,1-1 0 0 0,2 0 0 0 0,19-12-522 0 0,-9 1 133 0 0,-1 0 0 0 0,-1-2 0 0 0,0 1 1 0 0,-1-2-1 0 0,11-17 0 0 0,-3 8 336 0 0,1 1 0 0 0,0 1 0 0 0,2 1 1 0 0,45-33-1 0 0,-63 50 92 0 0,4-2 64 0 0,0 1 1 0 0,0-1-1 0 0,1 1 1 0 0,0 1-1 0 0,10-5 1 0 0,-15 8 46 0 0,1-1 0 0 0,-1 1-1 0 0,1-1 1 0 0,0 1 0 0 0,0 1 0 0 0,0-1 0 0 0,-1 1 0 0 0,1 0-1 0 0,0 0 1 0 0,0 0 0 0 0,0 0 0 0 0,5 2 0 0 0,-8-1-59 0 0,0 0 1 0 0,0-1-1 0 0,-1 1 1 0 0,1 0 0 0 0,0 0-1 0 0,-1 0 1 0 0,1 0-1 0 0,0 0 1 0 0,-1 1-1 0 0,0-1 1 0 0,1 0-1 0 0,-1 1 1 0 0,0-1-1 0 0,0 1 1 0 0,1-1 0 0 0,-1 1-1 0 0,-1 0 1 0 0,1 0-1 0 0,0-1 1 0 0,0 1-1 0 0,-1 0 1 0 0,1 0-1 0 0,-1 0 1 0 0,1 0-1 0 0,-1-1 1 0 0,0 1-1 0 0,1 0 1 0 0,-1 0 0 0 0,0 0-1 0 0,-1 3 1 0 0,0 6 37 0 0,0 0 0 0 0,-1 0 0 0 0,0-1 0 0 0,-4 12 0 0 0,4-15-39 0 0,-6 20-24 0 0,1 0 0 0 0,2 1 0 0 0,0 0 0 0 0,0 35-1 0 0,5-60-291 0 0,0-1-1 0 0,0 1 1 0 0,1-1-1 0 0,-1 1 1 0 0,1-1-1 0 0,-1 1 1 0 0,1-1-1 0 0,2 4 1 0 0,3 4-6010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78 7367 0 0,'9'-6'295'0'0,"51"-30"1512"0"0,-25 7 7450 0 0,-68 23-7360 0 0,28 6-1817 0 0,0 1 0 0 0,0 0 0 0 0,0 0 0 0 0,0 0 0 0 0,0 0 0 0 0,1 1-1 0 0,-1 0 1 0 0,-5 2 0 0 0,-37 24-84 0 0,30-18 33 0 0,-7 6-29 0 0,0 0 0 0 0,1 1 0 0 0,0 2 0 0 0,-21 22 0 0 0,36-32 0 0 0,0 0 0 0 0,0 1 0 0 0,1 0 0 0 0,0 0 0 0 0,1 1 0 0 0,0-1 0 0 0,0 1 0 0 0,1 1 0 0 0,1-1 0 0 0,0 1 0 0 0,0 0 0 0 0,-1 14 0 0 0,4-22 37 0 0,0-1-1 0 0,1 1 0 0 0,0 0 1 0 0,-1 0-1 0 0,2 0 1 0 0,-1-1-1 0 0,0 1 1 0 0,1 0-1 0 0,0 0 0 0 0,-1-1 1 0 0,2 1-1 0 0,-1 0 1 0 0,0-1-1 0 0,1 1 1 0 0,-1-1-1 0 0,1 0 0 0 0,0 1 1 0 0,0-1-1 0 0,1 0 1 0 0,-1 0-1 0 0,0 0 1 0 0,1-1-1 0 0,0 1 0 0 0,0-1 1 0 0,0 1-1 0 0,0-1 1 0 0,0 0-1 0 0,0 0 1 0 0,0 0-1 0 0,5 1 0 0 0,3 2 183 0 0,0-1-1 0 0,1-1 1 0 0,-1 0-1 0 0,1-1 1 0 0,0 0-1 0 0,0 0 1 0 0,0-1-1 0 0,21-2 1 0 0,-12 0-4 0 0,1-2 1 0 0,-1 0-1 0 0,0-1 1 0 0,22-8-1 0 0,-25 6-156 0 0,0 0-1 0 0,-1-2 1 0 0,0 0-1 0 0,-1-1 1 0 0,1-1-1 0 0,-2 0 1 0 0,20-17-1 0 0,-27 20-30 0 0,0 0 0 0 0,-1 0-1 0 0,0-1 1 0 0,-1-1 0 0 0,1 1-1 0 0,-1-1 1 0 0,-1 0 0 0 0,0 0-1 0 0,0-1 1 0 0,-1 1 0 0 0,0-1-1 0 0,-1 0 1 0 0,0 0-1 0 0,3-17 1 0 0,-5 23-41 0 0,-1 0 1 0 0,0-1-1 0 0,0 1 0 0 0,0 0 1 0 0,0-1-1 0 0,-1 1 1 0 0,1 0-1 0 0,-1 0 0 0 0,0 0 1 0 0,-1 0-1 0 0,1 0 0 0 0,-1 0 1 0 0,1 0-1 0 0,-1 0 0 0 0,0 0 1 0 0,-1 0-1 0 0,1 1 0 0 0,-1-1 1 0 0,-3-3-1 0 0,1 2-140 0 0,-1 0 0 0 0,0 0 0 0 0,-1 0 0 0 0,1 1 0 0 0,-1 0-1 0 0,0 0 1 0 0,0 1 0 0 0,0 0 0 0 0,-13-4 0 0 0,-24-4-888 0 0,20 5-777 0 0,1-1-4015 0 0,6 2-1043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45 106 16095 0 0,'0'0'2299'0'0,"2"1"-1698"0"0,4 2-442 0 0,1-1-1 0 0,0 0 1 0 0,0 0-1 0 0,0-1 1 0 0,0 1-1 0 0,0-2 1 0 0,0 1-1 0 0,0-1 0 0 0,0 0 1 0 0,0 0-1 0 0,0-1 1 0 0,0 0-1 0 0,10-3 1 0 0,12-3 1101 0 0,52-23 0 0 0,-57 21-1115 0 0,-16 6-154 0 0,1-1 0 0 0,0 1 0 0 0,-1-2 1 0 0,0 1-1 0 0,0-1 0 0 0,0 0 0 0 0,-1-1 0 0 0,13-10 0 0 0,-19 14-64 0 0,-1 2 68 0 0,0 0 0 0 0,0 0 1 0 0,0 0-1 0 0,0 0 0 0 0,1 0 0 0 0,-1 0 0 0 0,0 0 1 0 0,0-1-1 0 0,0 1 0 0 0,0 0 0 0 0,0 0 1 0 0,0 0-1 0 0,0 0 0 0 0,0 0 0 0 0,1 0 1 0 0,-1 0-1 0 0,0-1 0 0 0,0 1 0 0 0,0 0 0 0 0,0 0 1 0 0,0 0-1 0 0,0 0 0 0 0,0 0 0 0 0,0 0 1 0 0,0-1-1 0 0,0 1 0 0 0,0 0 0 0 0,0 0 1 0 0,0 0-1 0 0,0 0 0 0 0,0 0 0 0 0,0-1 1 0 0,0 1-1 0 0,0 0 0 0 0,0 0 0 0 0,0 0 0 0 0,0 0 1 0 0,0 0-1 0 0,0 0 0 0 0,0-1 0 0 0,-1 1 1 0 0,1 0-1 0 0,0 0 0 0 0,0 0 0 0 0,0 0 1 0 0,0 0-1 0 0,0 0 0 0 0,0 0 0 0 0,0 0 1 0 0,0-1-1 0 0,-1 1 0 0 0,1 0 0 0 0,0 0 0 0 0,0 0 1 0 0,0 0-1 0 0,0 0 0 0 0,0 0 0 0 0,0 0 1 0 0,-1 0-1 0 0,1 0 0 0 0,0 0 0 0 0,-8-5-90 0 0,3 4 76 0 0,0 0 0 0 0,-1 0 0 0 0,1 1-1 0 0,0-1 1 0 0,-1 1 0 0 0,1 1 0 0 0,-1-1 0 0 0,1 1-1 0 0,0 0 1 0 0,0 0 0 0 0,-1 0 0 0 0,-7 4 0 0 0,-3 2-9 0 0,-1 0 0 0 0,-21 15 0 0 0,17-9 31 0 0,2 0 0 0 0,-1 2 0 0 0,2 0 0 0 0,0 1 0 0 0,-17 19 0 0 0,25-23 1 0 0,1 1 0 0 0,0-1 0 0 0,0 1 0 0 0,1 1 0 0 0,1 0 0 0 0,0 0-1 0 0,1 0 1 0 0,-8 29 0 0 0,12-35-1 0 0,0-1 0 0 0,1 1 0 0 0,0 0 0 0 0,0 0 0 0 0,1 0 0 0 0,0 0 0 0 0,1 0 0 0 0,0 0 0 0 0,2 12-1 0 0,-2-15 1 0 0,1-1-1 0 0,-1 0 1 0 0,1 0-1 0 0,0 0 0 0 0,0 0 1 0 0,0 0-1 0 0,1 0 1 0 0,-1 0-1 0 0,1-1 0 0 0,0 0 1 0 0,0 1-1 0 0,0-1 1 0 0,1 0-1 0 0,-1 0 0 0 0,1 0 1 0 0,-1-1-1 0 0,1 0 0 0 0,6 4 1 0 0,-3-4-2 0 0,-1 1 0 0 0,1-1 0 0 0,0 0-1 0 0,0 0 1 0 0,0-1 0 0 0,0 0 0 0 0,0 0 0 0 0,1-1 0 0 0,-1 0 0 0 0,0 0 0 0 0,0 0 0 0 0,0-1 0 0 0,0 0 0 0 0,11-4 0 0 0,-10 3-595 0 0,0-1 0 0 0,0 0 0 0 0,14-9 1 0 0,-21 11-625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359 284 3679 0 0,'0'0'6387'0'0,"-1"2"-5530"0"0,-1 8 4803 0 0,3-11-5140 0 0,3 0-413 0 0,-1 0-1 0 0,0 0 1 0 0,1 0-1 0 0,-1-1 0 0 0,0 0 1 0 0,0 1-1 0 0,0-1 1 0 0,0 0-1 0 0,0 0 1 0 0,-1-1-1 0 0,1 1 0 0 0,-1-1 1 0 0,1 1-1 0 0,-1-1 1 0 0,0 0-1 0 0,0 0 1 0 0,0 0-1 0 0,3-5 1 0 0,2-7 80 0 0,-1-1 0 0 0,9-26 0 0 0,-14 37-173 0 0,2-5-2 0 0,-1 0 0 0 0,0-1 0 0 0,-1 1 0 0 0,0-1 1 0 0,-1 1-1 0 0,0-1 0 0 0,-1 0 0 0 0,0 1 1 0 0,0-1-1 0 0,-1 1 0 0 0,-5-16 0 0 0,6 24-23 0 0,1 0 0 0 0,-1 1 0 0 0,0-1 0 0 0,0 0 0 0 0,0 1 0 0 0,0-1 0 0 0,0 1 0 0 0,-1-1 0 0 0,1 1 0 0 0,0-1 0 0 0,-1 1 0 0 0,1 0 0 0 0,-1 0 0 0 0,1 0 0 0 0,-1 0 0 0 0,1 0 0 0 0,-1 0 0 0 0,0 0 0 0 0,0 0 0 0 0,1 0 0 0 0,-1 1 0 0 0,0-1 0 0 0,0 1 0 0 0,0 0 0 0 0,0-1 0 0 0,0 1 0 0 0,0 0 0 0 0,0 0 0 0 0,-2 0 0 0 0,-5 1-83 0 0,0 1 0 0 0,-1 0 0 0 0,2 0 1 0 0,-17 7-1 0 0,15-5 53 0 0,-18 6-23 0 0,1 2 0 0 0,1 1 0 0 0,0 2 0 0 0,1 0 0 0 0,1 1 0 0 0,-38 34 0 0 0,48-37 124 0 0,0 1 0 0 0,1 0 0 0 0,-14 21 0 0 0,23-29-11 0 0,0 0 1 0 0,0 1-1 0 0,1-1 0 0 0,-1 1 1 0 0,1 0-1 0 0,1 0 0 0 0,-1 0 1 0 0,1 0-1 0 0,1 0 1 0 0,-1 1-1 0 0,0 10 0 0 0,3-14 5 0 0,-1 0 0 0 0,1 0 0 0 0,0 0 0 0 0,0 0 0 0 0,0 0 0 0 0,0 0 0 0 0,1 0-1 0 0,0 0 1 0 0,0 0 0 0 0,0-1 0 0 0,0 1 0 0 0,0-1 0 0 0,1 1 0 0 0,-1-1 0 0 0,1 0 0 0 0,0 0 0 0 0,0 0 0 0 0,0 0 0 0 0,1-1-1 0 0,4 4 1 0 0,-1-2 45 0 0,-1 0-1 0 0,1 0 1 0 0,0-1-1 0 0,0 0 0 0 0,1 0 1 0 0,-1-1-1 0 0,0 0 1 0 0,1 0-1 0 0,-1-1 0 0 0,11 1 1 0 0,-6-1-49 0 0,0-1-1 0 0,0 0 1 0 0,0-1 0 0 0,0-1-1 0 0,0 0 1 0 0,0 0 0 0 0,-1-1-1 0 0,1 0 1 0 0,-1-1 0 0 0,0-1-1 0 0,0 0 1 0 0,0 0-1 0 0,0-1 1 0 0,-1-1 0 0 0,0 1-1 0 0,-1-2 1 0 0,1 1 0 0 0,-2-1-1 0 0,11-11 1 0 0,-12 10-51 0 0,2-1-9 0 0,0 0-1 0 0,-1-1 1 0 0,0 0 0 0 0,-1 0-1 0 0,-1-1 1 0 0,10-22 0 0 0,-20 45-12 0 0,-3 4-2 0 0,2 0-1 0 0,-7 27 1 0 0,8-21-100 0 0,-3 44 0 0 0,10-29-6296 0 0,0-23-360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37 5527 0 0,'2'-2'256'0'0,"-1"1"-219"0"0,0 0-1 0 0,-1 1 0 0 0,1-1 0 0 0,0 0 0 0 0,-1 0 0 0 0,1 1 0 0 0,-1-1 0 0 0,1 0 1 0 0,-1 0-1 0 0,0 0 0 0 0,1 0 0 0 0,-1 0 0 0 0,0 0 0 0 0,0 0 0 0 0,1 0 0 0 0,-1 0 0 0 0,0 0 1 0 0,0 0-1 0 0,0 0 0 0 0,0 0 0 0 0,0-1 0 0 0,-5-7 7813 0 0,4 9-7508 0 0,1-1 0 0 0,-1 1 1 0 0,-15-3 3560 0 0,11 3-3668 0 0,1 0 0 0 0,-1 1 1 0 0,0 0-1 0 0,-7 2 1 0 0,-6 4-100 0 0,1 1 0 0 0,0 1 0 0 0,0 0 0 0 0,1 1 0 0 0,0 1 0 0 0,1 1 0 0 0,-22 21 0 0 0,12-7-138 0 0,1 0 1 0 0,1 2-1 0 0,-21 34 0 0 0,37-52-58 0 0,3-4 0 0 0,0 0 1 0 0,0 1-1 0 0,0 0 0 0 0,1 0 0 0 0,-4 10 1 0 0,6-15 25 0 0,1 0 0 0 0,-1-1 1 0 0,1 1-1 0 0,0 0 0 0 0,0-1 1 0 0,0 1-1 0 0,0 0 1 0 0,0-1-1 0 0,0 1 0 0 0,0 0 1 0 0,1-1-1 0 0,-1 1 0 0 0,0 0 1 0 0,1-1-1 0 0,0 1 1 0 0,-1-1-1 0 0,1 1 0 0 0,0-1 1 0 0,0 1-1 0 0,0-1 0 0 0,0 1 1 0 0,0-1-1 0 0,0 0 1 0 0,0 0-1 0 0,0 1 0 0 0,1-1 1 0 0,-1 0-1 0 0,0 0 0 0 0,1 0 1 0 0,2 1-1 0 0,2 1-83 0 0,0 0-1 0 0,0 0 1 0 0,1-1 0 0 0,-1 0-1 0 0,1 0 1 0 0,11 2 0 0 0,44 1-314 0 0,-15-2 244 0 0,-27-1 122 0 0,-1 1 1 0 0,0 1-1 0 0,25 9 0 0 0,-38-11 108 0 0,0 0 0 0 0,-1 0 0 0 0,1 1 1 0 0,-1 0-1 0 0,0 0 0 0 0,0 1 0 0 0,0-1 0 0 0,0 1 0 0 0,-1 0 1 0 0,1 0-1 0 0,-1 1 0 0 0,0-1 0 0 0,0 1 0 0 0,6 10 1 0 0,-9-13 37 0 0,0 1 0 0 0,1 0 1 0 0,-1-1-1 0 0,0 1 0 0 0,-1 0 0 0 0,1 0 1 0 0,0 0-1 0 0,-1 0 0 0 0,1 0 1 0 0,-1 0-1 0 0,0 0 0 0 0,0 0 1 0 0,0-1-1 0 0,-1 1 0 0 0,1 0 1 0 0,-1 3-1 0 0,-1-2 75 0 0,1 0 0 0 0,-1 0-1 0 0,0 0 1 0 0,0 0 0 0 0,0-1 0 0 0,-1 1 0 0 0,1-1-1 0 0,-1 1 1 0 0,-6 5 0 0 0,-2 0 150 0 0,-1 0-1 0 0,1 0 1 0 0,-2-1-1 0 0,1-1 1 0 0,-20 8 0 0 0,4-3-387 0 0,-2-1 0 0 0,1-1 1 0 0,-50 9-1 0 0,59-15-467 0 0,-1-1-1 0 0,1-1 1 0 0,0-1-1 0 0,-1 0 1 0 0,1-2-1 0 0,-31-4 1 0 0,29-1-1091 0 0,3-3-58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13 3679 0 0,'-2'1'7506'0'0,"-11"9"-6262"0"0,-1-1 0 0 0,0-1 0 0 0,-21 10 0 0 0,19-11-1127 0 0,0 2 1 0 0,0 0 0 0 0,-14 11-1 0 0,22-14-86 0 0,-16 14 53 0 0,0 0-1 0 0,-32 35 1 0 0,51-48-18 0 0,-1-1 0 0 0,1 1 0 0 0,0 0 0 0 0,1 1 0 0 0,0-1 0 0 0,0 1 0 0 0,0 0 0 0 0,1 0 0 0 0,0 0 0 0 0,1 0 0 0 0,0 0 0 0 0,0 1 0 0 0,1-1 0 0 0,-1 12 0 0 0,2-17-27 0 0,0 1-1 0 0,0-1 1 0 0,1 1-1 0 0,-1-1 0 0 0,1 1 1 0 0,0-1-1 0 0,0 1 1 0 0,0-1-1 0 0,1 0 1 0 0,-1 0-1 0 0,1 1 1 0 0,0-1-1 0 0,-1 0 0 0 0,2 0 1 0 0,-1 0-1 0 0,0-1 1 0 0,0 1-1 0 0,1-1 1 0 0,0 1-1 0 0,-1-1 1 0 0,1 0-1 0 0,0 0 1 0 0,0 0-1 0 0,0 0 0 0 0,0 0 1 0 0,0-1-1 0 0,1 1 1 0 0,-1-1-1 0 0,7 2 1 0 0,1-1 32 0 0,-1 0 1 0 0,1 0 0 0 0,0-1-1 0 0,-1-1 1 0 0,1 0 0 0 0,0 0-1 0 0,-1-1 1 0 0,20-3 0 0 0,-12 0-7 0 0,-1-1 1 0 0,1 0-1 0 0,-1-1 1 0 0,0-1-1 0 0,-1 0 0 0 0,23-15 1 0 0,-33 18-69 0 0,0 0 1 0 0,0-1 0 0 0,-1 0 0 0 0,0 0-1 0 0,0 0 1 0 0,0 0 0 0 0,0-1-1 0 0,4-7 1 0 0,-7 8-20 0 0,1 0-1 0 0,-1 0 0 0 0,0 1 1 0 0,0-1-1 0 0,-1 0 1 0 0,0-1-1 0 0,1 1 1 0 0,-2 0-1 0 0,1 0 1 0 0,-1 0-1 0 0,1-1 0 0 0,-2-7 1 0 0,0 6-18 0 0,-1 0-1 0 0,1 0 1 0 0,-1 1-1 0 0,-1-1 1 0 0,1 0 0 0 0,-1 1-1 0 0,0 0 1 0 0,0 0 0 0 0,-1 0-1 0 0,0 0 1 0 0,0 0-1 0 0,-7-7 1 0 0,-8-6-282 0 0,-40-32 0 0 0,39 34 31 0 0,10 9 135 0 0,6 5 54 0 0,0 1 0 0 0,0-1 0 0 0,1 0 0 0 0,-1-1 0 0 0,1 1 0 0 0,0 0 0 0 0,0-1 0 0 0,0 0 0 0 0,0 0 0 0 0,1 0 0 0 0,-4-8 0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81 9671 0 0,'-1'-1'92'0'0,"-1"0"-1"0"0,1 0 0 0 0,-1 0 0 0 0,0 0 1 0 0,0 0-1 0 0,1 0 0 0 0,-1 0 0 0 0,0 1 1 0 0,0-1-1 0 0,0 1 0 0 0,0-1 0 0 0,0 1 1 0 0,0 0-1 0 0,0 0 0 0 0,0 0 0 0 0,0 0 1 0 0,0 0-1 0 0,0 0 0 0 0,0 1 1 0 0,0-1-1 0 0,1 1 0 0 0,-1-1 0 0 0,0 1 1 0 0,-2 0-1 0 0,-7 4 1108 0 0,0 0 0 0 0,-19 11 0 0 0,19-9-236 0 0,-3 1-448 0 0,0 0 0 0 0,0 2 0 0 0,1-1 0 0 0,-15 15 0 0 0,23-19-379 0 0,0 1 0 0 0,1-1 0 0 0,-1 1 0 0 0,1 0 0 0 0,0 1 0 0 0,0-1 0 0 0,1 1 0 0 0,0-1 0 0 0,0 1 0 0 0,0 0 0 0 0,-2 12 1 0 0,3-10-91 0 0,1-1 0 0 0,0 0 0 0 0,0 0 0 0 0,1 0 0 0 0,0 1 1 0 0,0-1-1 0 0,3 16 0 0 0,-1-19-35 0 0,-1 0 0 0 0,1 0 0 0 0,0 0 0 0 0,1 0 0 0 0,-1 0 0 0 0,1 0 0 0 0,0-1 0 0 0,0 1 0 0 0,0-1 0 0 0,1 0 0 0 0,0 0 0 0 0,-1 0 0 0 0,6 3 1 0 0,0 0 10 0 0,0 0 0 0 0,0-1 0 0 0,0-1 0 0 0,1 0 0 0 0,0 0 0 0 0,0-1 0 0 0,0 0 0 0 0,0 0 0 0 0,1-1 0 0 0,-1-1 0 0 0,1 0 0 0 0,0 0 0 0 0,0-1 0 0 0,0 0 0 0 0,0-1 0 0 0,0-1 0 0 0,-1 1 0 0 0,23-6 0 0 0,-22 4 14 0 0,0-1-1 0 0,-1-1 1 0 0,1 0 0 0 0,-1 0 0 0 0,1-1 0 0 0,-1-1 0 0 0,0 0 0 0 0,-1 0 0 0 0,0 0 0 0 0,0-1-1 0 0,0-1 1 0 0,-1 0 0 0 0,0 0 0 0 0,0 0 0 0 0,-1-1 0 0 0,0 0 0 0 0,-1-1 0 0 0,6-11 0 0 0,-5 9 57 0 0,-2-1 0 0 0,0 0 0 0 0,0 0 0 0 0,-1 0 0 0 0,0-1 1 0 0,-2 1-1 0 0,1-1 0 0 0,0-25 0 0 0,-2-9 236 0 0,0 32-280 0 0,0 0-1 0 0,-1-1 1 0 0,-1 1 0 0 0,-6-33-1 0 0,6 45-373 0 0,0-6 259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8287 0 0,'0'0'756'0'0,"2"2"-622"0"0,12 17-291 0 0,-7-10 1305 0 0,0 1 1 0 0,0 0-1 0 0,-1 1 1 0 0,10 21-1 0 0,-11-19-91 0 0,4 11 667 0 0,9 41-1 0 0,-16-57-1544 0 0,-1 0 0 0 0,0-1 0 0 0,0 1 0 0 0,-1 0 0 0 0,0 0 0 0 0,-1-1-1 0 0,0 1 1 0 0,0 0 0 0 0,-4 14 0 0 0,2-14 41 0 0,2-6 176 0 0,1-2-351 0 0,0 1-1 0 0,-1-1 1 0 0,1 1-1 0 0,0-1 1 0 0,-1 1-1 0 0,1-1 1 0 0,-1 0-1 0 0,1 1 1 0 0,-1-1-1 0 0,1 1 1 0 0,-1-1-1 0 0,1 0 1 0 0,-1 0-1 0 0,1 1 1 0 0,-2-1-1 0 0,1-1-7 0 0,-1 1 1 0 0,0-1-1 0 0,1 0 0 0 0,-1 0 1 0 0,1 0-1 0 0,0 0 0 0 0,-1 0 1 0 0,1-1-1 0 0,0 1 0 0 0,-1 0 1 0 0,1-1-1 0 0,0 1 0 0 0,0 0 0 0 0,0-1 1 0 0,0 0-1 0 0,1 1 0 0 0,-2-3 1 0 0,1 1 27 0 0,0-1 0 0 0,0 0 0 0 0,0 0 1 0 0,0 0-1 0 0,1 0 0 0 0,0 0 0 0 0,0-5 0 0 0,1-7 123 0 0,1 0-1 0 0,1 1 0 0 0,5-16 0 0 0,-7 28-153 0 0,7-25 67 0 0,2 0 1 0 0,1 0-1 0 0,1 1 0 0 0,1 1 1 0 0,2 0-1 0 0,0 1 0 0 0,2 0 1 0 0,0 1-1 0 0,2 1 0 0 0,1 1 1 0 0,23-21-1 0 0,-30 33-108 0 0,-1 1 0 0 0,1 0-1 0 0,0 1 1 0 0,1 0 0 0 0,0 1 0 0 0,0 0-1 0 0,1 1 1 0 0,-1 1 0 0 0,1 1 0 0 0,0 0-1 0 0,1 0 1 0 0,-1 2 0 0 0,17-1 0 0 0,-12 1-254 0 0,1 2 0 0 0,29 2 1 0 0,-36 0-1048 0 0,1 1 1 0 0,16 5 0 0 0,-12-3-6304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21 14335 0 0,'0'0'1306'0'0,"-12"-7"-960"0"0,-2 3 445 0 0,0 1 0 0 0,0 0 0 0 0,-1 1 0 0 0,1 1 0 0 0,-1 0 0 0 0,-25 2 1 0 0,25 0-704 0 0,0 1 0 0 0,0 1 0 0 0,0 0 0 0 0,0 1 0 0 0,0 1 1 0 0,-23 10-1 0 0,17-4 24 0 0,-1 0 0 0 0,2 2 1 0 0,-30 22-1 0 0,35-23-112 0 0,0 1 0 0 0,-22 25 0 0 0,34-35 0 0 0,-1 1 0 0 0,1 0 0 0 0,1 0 0 0 0,-1 0 0 0 0,0 0 0 0 0,1 0 0 0 0,0 1 0 0 0,0-1 0 0 0,0 1 0 0 0,1 0 0 0 0,-1-1 0 0 0,1 1 0 0 0,0 0 0 0 0,1 0 0 0 0,-1 0 0 0 0,1 6 0 0 0,1-8-18 0 0,-1 0 0 0 0,1 0 0 0 0,0-1-1 0 0,0 1 1 0 0,1 0 0 0 0,-1-1 0 0 0,0 1 0 0 0,1-1 0 0 0,-1 0-1 0 0,1 1 1 0 0,0-1 0 0 0,0 0 0 0 0,0 0 0 0 0,0 0-1 0 0,0 0 1 0 0,1 0 0 0 0,-1-1 0 0 0,0 1 0 0 0,1-1 0 0 0,-1 0-1 0 0,5 2 1 0 0,5 2-118 0 0,0 0 0 0 0,0-2 0 0 0,18 5 0 0 0,44 4-438 0 0,-48-9 268 0 0,-1 1-1 0 0,1 1 1 0 0,40 15-1 0 0,-62-18 394 0 0,0 0 0 0 0,0 0 0 0 0,0 1 0 0 0,-1-1 0 0 0,1 1-1 0 0,0 0 1 0 0,-1 0 0 0 0,0 0 0 0 0,0 0 0 0 0,5 7 0 0 0,-7-9-58 0 0,0 0 0 0 0,-1 0 0 0 0,1 1-1 0 0,0-1 1 0 0,0 0 0 0 0,-1 1 0 0 0,1-1 0 0 0,-1 0 0 0 0,0 1 0 0 0,1-1 0 0 0,-1 1 0 0 0,0-1 0 0 0,0 1 0 0 0,0-1-1 0 0,0 0 1 0 0,0 1 0 0 0,0-1 0 0 0,0 1 0 0 0,0-1 0 0 0,0 1 0 0 0,-1-1 0 0 0,1 0 0 0 0,-1 1 0 0 0,1-1 0 0 0,-1 1-1 0 0,1-1 1 0 0,-1 0 0 0 0,0 0 0 0 0,0 1 0 0 0,0-1 0 0 0,0 0 0 0 0,0 0 0 0 0,0 0 0 0 0,0 0 0 0 0,0 0 0 0 0,-2 1 0 0 0,-6 4 145 0 0,0 0 0 0 0,0-1 0 0 0,-1 0 0 0 0,0 0 0 0 0,0-1 0 0 0,-18 5 0 0 0,-67 10 572 0 0,53-12-541 0 0,12-1-133 0 0,-130 22 114 0 0,124-24-454 0 0,0-1-1 0 0,-51-3 1 0 0,79-1 185 0 0,6 2-79 0 0,-1-1 1 0 0,1 0-1 0 0,-1 0 0 0 0,1-1 1 0 0,-1 1-1 0 0,1 0 0 0 0,-1-1 1 0 0,1 0-1 0 0,-1 1 1 0 0,1-1-1 0 0,0 0 0 0 0,0 0 1 0 0,-1 0-1 0 0,1-1 0 0 0,-3-1 1 0 0,-1-7-1170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91 14599 0 0,'0'0'3607'0'0,"1"-2"-3214"0"0,30-51 1359 0 0,-31 52-1656 0 0,-1-5 6 0 0,2 6-100 0 0,-1-1 0 0 0,0 1 0 0 0,0-1 0 0 0,0 1 0 0 0,0-1 0 0 0,0 1 0 0 0,0 0 0 0 0,0-1 0 0 0,0 1 0 0 0,0-1 0 0 0,0 1 1 0 0,0-1-1 0 0,0 1 0 0 0,-1-1 0 0 0,1 1 0 0 0,0-1 0 0 0,0 1 0 0 0,0 0 0 0 0,-1-1 0 0 0,1 1 0 0 0,0-1 0 0 0,-1 0 1 0 0,-1 0-3 0 0,0-1 1 0 0,0 0 0 0 0,0 1-1 0 0,0-1 1 0 0,-1 1 0 0 0,1-1 0 0 0,-1 1-1 0 0,1 0 1 0 0,-1 0 0 0 0,1 0-1 0 0,-1 1 1 0 0,1-1 0 0 0,-1 1 0 0 0,-2-1-1 0 0,-1 1 25 0 0,1 0 0 0 0,-1 0-1 0 0,1 0 1 0 0,-1 1 0 0 0,1 0-1 0 0,-9 2 1 0 0,-2 3 108 0 0,0 0 0 0 0,0 1-1 0 0,-22 13 1 0 0,5 2 130 0 0,0 2 0 0 0,1 1-1 0 0,-54 56 1 0 0,80-75-258 0 0,1 0 0 0 0,-1 0-1 0 0,2 1 1 0 0,-1-1 0 0 0,1 1 0 0 0,0 0 0 0 0,0 1 0 0 0,1-1 0 0 0,-3 11-1 0 0,5-16-2 0 0,0 1-1 0 0,1-1 1 0 0,0 0-1 0 0,-1 1 0 0 0,1-1 1 0 0,0 1-1 0 0,0-1 0 0 0,0 1 1 0 0,1-1-1 0 0,-1 1 0 0 0,1-1 1 0 0,-1 0-1 0 0,1 1 0 0 0,1 3 1 0 0,0-4-2 0 0,-1 0 1 0 0,1 0-1 0 0,-1 0 1 0 0,1 0-1 0 0,0 0 1 0 0,0-1-1 0 0,-1 1 1 0 0,1-1-1 0 0,0 1 0 0 0,1-1 1 0 0,-1 0-1 0 0,0 0 1 0 0,0 0-1 0 0,0 0 1 0 0,1 0-1 0 0,-1 0 1 0 0,5 0-1 0 0,0 0-49 0 0,0 0 1 0 0,0 0-1 0 0,1-1 0 0 0,-1 0 0 0 0,0-1 0 0 0,1 1 0 0 0,-1-1 1 0 0,0-1-1 0 0,0 0 0 0 0,0 0 0 0 0,0 0 0 0 0,0 0 0 0 0,0-1 1 0 0,-1-1-1 0 0,1 1 0 0 0,-1-1 0 0 0,0 0 0 0 0,0 0 0 0 0,0-1 1 0 0,8-8-1 0 0,18-22-437 0 0,-20 21 422 0 0,0 1-1 0 0,24-20 1 0 0,-34 32-29 0 0,-1 0-12 0 0,0 0-1 0 0,0 0 0 0 0,0 0 0 0 0,1 0 0 0 0,-1 0 1 0 0,0 0-1 0 0,1 0 0 0 0,-1 1 0 0 0,0-1 0 0 0,1 0 1 0 0,-1 1-1 0 0,1-1 0 0 0,-1 1 0 0 0,1 0 0 0 0,0-1 1 0 0,-1 1-1 0 0,1 0 0 0 0,-1 0 0 0 0,1 0 0 0 0,-1 0 1 0 0,1 0-1 0 0,0 1 0 0 0,2 0 0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10135 0 0,'0'0'10016'0'0,"1"-1"-9393"0"0,48-43-156 0 0,2 3 1 0 0,66-41 0 0 0,-91 64-366 0 0,-20 13-102 0 0,0 1 0 0 0,1 0 0 0 0,0 1 0 0 0,-1 0 0 0 0,12-4 0 0 0,-17 7 0 0 0,-1-1 0 0 0,1 1 0 0 0,-1 0 0 0 0,0 0 0 0 0,1 0 0 0 0,-1-1 0 0 0,0 1 0 0 0,1 0 0 0 0,-1 0 0 0 0,1 0 0 0 0,-1 0 0 0 0,1 0 0 0 0,-1 0 0 0 0,0 0 0 0 0,1 0 0 0 0,-1 0 0 0 0,1 0 0 0 0,-1 0 0 0 0,1 0 0 0 0,-1 0 0 0 0,0 0 0 0 0,1 0 0 0 0,-1 1 0 0 0,1-1 0 0 0,-1 0 0 0 0,0 0 0 0 0,1 0 0 0 0,-1 1 0 0 0,0-1 0 0 0,1 0 0 0 0,-1 0 0 0 0,0 1 0 0 0,1-1 0 0 0,-1 0 0 0 0,0 1 0 0 0,0-1 0 0 0,1 0 0 0 0,-1 1 0 0 0,0-1 0 0 0,1 1 0 0 0,-1 0 0 0 0,2 1 1 0 0,0 1 0 0 0,0 0 0 0 0,0-1-1 0 0,-1 1 1 0 0,1 0 0 0 0,-1 0 0 0 0,0 0 0 0 0,1 0 0 0 0,-2 0-1 0 0,1 0 1 0 0,1 4 0 0 0,-1 3 54 0 0,0 0 0 0 0,-1 14 0 0 0,-1-15-24 0 0,1 1 1 0 0,1 0-1 0 0,0-1 0 0 0,0 1 1 0 0,5 18-1 0 0,-5-27-28 0 0,0 0 0 0 0,0 0 0 0 0,0-1 1 0 0,-1 1-1 0 0,1-1 0 0 0,0 1 0 0 0,0 0 0 0 0,1-1 1 0 0,-1 1-1 0 0,0-1 0 0 0,0 0 0 0 0,0 1 0 0 0,0-1 1 0 0,0 0-1 0 0,0 0 0 0 0,1 0 0 0 0,-1 0 0 0 0,0 0 1 0 0,2 0-1 0 0,2 0 4 0 0,-1-1 0 0 0,1 0-1 0 0,0 0 1 0 0,-1 0 0 0 0,1-1 0 0 0,-1 1 0 0 0,1-1 0 0 0,4-3 0 0 0,34-21-127 0 0,-6-3-503 0 0,36-34 0 0 0,-43 36 252 0 0,-20 17 232 0 0,-3 4 100 0 0,-1 0 0 0 0,0 1-1 0 0,13-8 1 0 0,-10 10 39 0 0,-6 4 12 0 0,-1-1-1 0 0,0 1 1 0 0,0 0-1 0 0,0-1 1 0 0,0 1-1 0 0,0 0 1 0 0,0 1-1 0 0,-1-1 1 0 0,1 0-1 0 0,0 0 1 0 0,0 1-1 0 0,-1-1 0 0 0,1 1 1 0 0,-1 0-1 0 0,1-1 1 0 0,-1 1-1 0 0,2 3 1 0 0,3 5 173 0 0,0 0 0 0 0,4 11 0 0 0,-7-15-74 0 0,12 23 448 0 0,5 12 737 0 0,-19-39-1088 0 0,-1-2-200 0 0,0 2-2 0 0,0 1 1 0 0,0-1-1 0 0,0 1 1 0 0,0-1-1 0 0,0 0 1 0 0,0 1-1 0 0,-1-1 1 0 0,1 1-1 0 0,-1-1 1 0 0,1 0-1 0 0,-1 1 1 0 0,0-1-1 0 0,0 0 1 0 0,0 0-1 0 0,0 0 1 0 0,-1 0-1 0 0,1 0 1 0 0,0 0-1 0 0,-1 0 1 0 0,-3 3-1 0 0,-1 1-667 0 0,-1 0 0 0 0,0-1 0 0 0,-1 1 0 0 0,-14 6 0 0 0,5-5-1026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3679 0 0,'0'0'167'0'0,"-2"1"19"0"0,1-1 0 0 0,-1 0 0 0 0,1 1 1 0 0,-1-1-1 0 0,1 1 0 0 0,-1-1 0 0 0,1 1 0 0 0,0 0 0 0 0,-3 1 0 0 0,3 10 1027 0 0,0 0-1 0 0,0 1 0 0 0,-2-2 1 0 0,1 1-1 0 0,-7 15 0 0 0,-25 59 3448 0 0,26-67-3995 0 0,-49 104 2320 0 0,20-46-1539 0 0,-43 130-1 0 0,73-182-1324 0 0,-2 0 1 0 0,-21 42 0 0 0,23-55-146 0 0,0 0 1 0 0,-1 0-1 0 0,0-1 0 0 0,0 0 1 0 0,-2-1-1 0 0,1 0 0 0 0,-13 10 1 0 0,16-16-375 0 0,-1 1 0 0 0,-13 6 0 0 0,20-11 306 0 0,-1 0-1 0 0,1 0 1 0 0,0 1-1 0 0,0-1 1 0 0,0 0-1 0 0,-1 0 1 0 0,1 0-1 0 0,0 0 1 0 0,0 0-1 0 0,-1 0 1 0 0,1 0-1 0 0,0 0 0 0 0,0 0 1 0 0,-1 0-1 0 0,1 0 1 0 0,0 0-1 0 0,0 0 1 0 0,-1 0-1 0 0,1 0 1 0 0,0 0-1 0 0,0 0 1 0 0,-1 0-1 0 0,1 0 1 0 0,0 0-1 0 0,0 0 0 0 0,0 0 1 0 0,-1 0-1 0 0,1 0 1 0 0,0 0-1 0 0,0-1 1 0 0,0 1-1 0 0,-1 0 1 0 0,1 0-1 0 0,0 0 1 0 0,0 0-1 0 0,0-1 0 0 0,-1 1 1 0 0,1 0-1 0 0,0 0 1 0 0,0 0-1 0 0,0-1 1 0 0,0 1-1 0 0,0 0 1 0 0,0 0-1 0 0,0 0 1 0 0,-1-1-1 0 0,1 1 1 0 0,0-1-1 0 0,0-10-2112 0 0,0 11 2257 0 0,3-16-1810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59 13823 0 0,'0'0'1062'0'0,"1"-1"-693"0"0,6-13-627 0 0,-6 11 793 0 0,0 1 0 0 0,-1 0 0 0 0,1 0 0 0 0,0 0 0 0 0,-1-1 0 0 0,0 1 1 0 0,1 0-1 0 0,-1-1 0 0 0,0 1 0 0 0,0 0 0 0 0,-1 0 0 0 0,1-1 0 0 0,0 1 1 0 0,-1 0-1 0 0,0-3 0 0 0,0 4-123 0 0,-7-2 16 0 0,1 2-400 0 0,-1 1 0 0 0,1 1 1 0 0,-1-1-1 0 0,1 1 0 0 0,-1 1 1 0 0,1-1-1 0 0,-1 1 0 0 0,-8 4 0 0 0,-78 33-595 0 0,55-21 317 0 0,2 0 21 0 0,-57 39 0 0 0,69-40 235 0 0,20-14-5 0 0,-6 3 0 0 0,1 1 1 0 0,-1 0-1 0 0,1 1 1 0 0,1 0-1 0 0,0 0 0 0 0,-12 15 1 0 0,17-14 52 0 0,4-9-51 0 0,0 0 0 0 0,0 1 0 0 0,0-1 0 0 0,0 1 0 0 0,0-1 0 0 0,0 0 0 0 0,0 1 0 0 0,0-1 0 0 0,0 1 0 0 0,0-1 0 0 0,1 0 0 0 0,-1 1 0 0 0,0-1 0 0 0,0 0-1 0 0,0 1 1 0 0,1-1 0 0 0,-1 0 0 0 0,0 1 0 0 0,1 0 0 0 0,1 0 3 0 0,-1-1-1 0 0,1 1 1 0 0,0 0 0 0 0,0 0-1 0 0,0-1 1 0 0,0 1-1 0 0,-1-1 1 0 0,1 0 0 0 0,0 1-1 0 0,0-1 1 0 0,0 0-1 0 0,0 0 1 0 0,0 0 0 0 0,0-1-1 0 0,0 1 1 0 0,3-1-1 0 0,33-10 77 0 0,71-34-23 0 0,-88 35-91 0 0,-2 0 1 0 0,1-2 0 0 0,22-17 0 0 0,-31 20-180 0 0,-10 5-416 0 0,-11 10 6 0 0,-7 17 474 0 0,0 1-1 0 0,1 1 1 0 0,-21 46-1 0 0,-27 88 118 0 0,-225 593-166 0 0,183-521 1320 0 0,71-171-135 0 0,-45 58-1 0 0,79-117-980 0 0,1 0-1 0 0,-1 0 1 0 0,1 0-1 0 0,-1 0 0 0 0,0 0 1 0 0,0 0-1 0 0,0-1 0 0 0,1 1 1 0 0,-1 0-1 0 0,0-1 0 0 0,0 1 1 0 0,0 0-1 0 0,0-1 0 0 0,0 1 1 0 0,0-1-1 0 0,0 1 1 0 0,0-1-1 0 0,-1 0 0 0 0,1 1 1 0 0,0-1-1 0 0,0 0 0 0 0,0 0 1 0 0,-2 0-1 0 0,1 0 0 0 0,1-1 0 0 0,-1 1 0 0 0,1-1-1 0 0,-1 1 1 0 0,1-1 0 0 0,-1 0 0 0 0,1 0 0 0 0,-1 0 0 0 0,1 0 0 0 0,0 0-1 0 0,-1 0 1 0 0,1 0 0 0 0,0 0 0 0 0,-1-2 0 0 0,-3-2 5 0 0,1-1 0 0 0,0 0 0 0 0,0 0-1 0 0,1-1 1 0 0,0 1 0 0 0,-3-8 0 0 0,1-4-10 0 0,1 0 0 0 0,1 0 0 0 0,0 0 0 0 0,1 0 0 0 0,1 0 0 0 0,1-1 0 0 0,1 1 0 0 0,3-23 0 0 0,1 9-721 0 0,1 0-1 0 0,2 1 1 0 0,22-56-1 0 0,-7 39-3132 0 0,-8 24-2892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10135 0 0,'0'0'5180'0'0,"0"2"-4672"0"0,-1 7-297 0 0,0 1 0 0 0,0-1 0 0 0,-1 0 0 0 0,0 0-1 0 0,-1 0 1 0 0,0 0 0 0 0,0 0 0 0 0,-6 10 0 0 0,-42 67 931 0 0,44-75-1103 0 0,-334 503 1562 0 0,224-359-1485 0 0,96-129-100 0 0,10-12-3 0 0,3-2 18 0 0,0-2 0 0 0,-2 1 1 0 0,1-1-1 0 0,-19 16 1 0 0,27-26 98 0 0,5-11-66 0 0,10-18-166 0 0,2 0-1 0 0,30-43 1 0 0,-6 12-241 0 0,-4 1 228 0 0,-6 7-91 0 0,53-68 1 0 0,-78 114 196 0 0,0 0 0 0 0,1 0 0 0 0,-1 1-1 0 0,1-1 1 0 0,1 1 0 0 0,-1 0 0 0 0,1 1 0 0 0,12-7 0 0 0,-16 10 4 0 0,0 0 1 0 0,0 0 0 0 0,0 0-1 0 0,1 0 1 0 0,-1 0 0 0 0,1 1 0 0 0,-1 0-1 0 0,0-1 1 0 0,1 1 0 0 0,-1 0-1 0 0,1 1 1 0 0,-1-1 0 0 0,0 1-1 0 0,1-1 1 0 0,-1 1 0 0 0,0 0 0 0 0,0 0-1 0 0,1 0 1 0 0,-1 1 0 0 0,0-1-1 0 0,0 1 1 0 0,5 3 0 0 0,0 2 47 0 0,-1 0 0 0 0,1 0 1 0 0,-1 0-1 0 0,-1 1 0 0 0,1 0 0 0 0,-2 0 1 0 0,1 1-1 0 0,-1-1 0 0 0,0 1 0 0 0,0 1 1 0 0,5 17-1 0 0,2 10 316 0 0,11 67 1 0 0,-18-77-307 0 0,-2-15-3 0 0,-1 0 0 0 0,0 0 0 0 0,-1 0 0 0 0,0 20 0 0 0,-2-29-20 0 0,1 1 1 0 0,-1-1-1 0 0,1 0 1 0 0,-1 0 0 0 0,0 1-1 0 0,0-1 1 0 0,0 0 0 0 0,-1 0-1 0 0,1 0 1 0 0,-1 0 0 0 0,0 0-1 0 0,0 0 1 0 0,0-1-1 0 0,0 1 1 0 0,0-1 0 0 0,0 1-1 0 0,-1-1 1 0 0,1 0 0 0 0,-1 0-1 0 0,0 0 1 0 0,-4 3 0 0 0,-5 1 57 0 0,0-1 1 0 0,0 0 0 0 0,0-1 0 0 0,-1 0 0 0 0,1-1 0 0 0,-17 2-1 0 0,-81 3 149 0 0,68-7-185 0 0,-10 3 26 0 0,29-1-65 0 0,0-1 1 0 0,0-2-1 0 0,-1 0 0 0 0,-32-5 0 0 0,53 4-34 0 0,0 0 0 0 0,0 1 0 0 0,1-1 0 0 0,-1 0 1 0 0,1 0-1 0 0,-1 0 0 0 0,1-1 0 0 0,-1 1 0 0 0,1-1 0 0 0,0 1 0 0 0,-1-1 0 0 0,1 0 0 0 0,0 0 0 0 0,-3-3 0 0 0,4 4-61 0 0,1-1-1 0 0,-1 1 0 0 0,0 0 0 0 0,1 0 0 0 0,-1-1 0 0 0,1 1 0 0 0,0 0 1 0 0,-1-1-1 0 0,1 1 0 0 0,0 0 0 0 0,0-1 0 0 0,-1 1 0 0 0,1-1 0 0 0,0 1 0 0 0,1-1 1 0 0,-1 1-1 0 0,0 0 0 0 0,0-1 0 0 0,0 1 0 0 0,1 0 0 0 0,-1-1 0 0 0,1 1 0 0 0,-1 0 1 0 0,1-1-1 0 0,0 1 0 0 0,-1 0 0 0 0,1 0 0 0 0,0 0 0 0 0,0 0 0 0 0,1-2 1 0 0,18-17-3508 0 0,-6 10-2554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6447 0 0,'0'0'499'0'0,"3"-8"853"0"0,-2 6-1118 0 0,1 0-1 0 0,-1 1 1 0 0,1-1-1 0 0,-1 1 1 0 0,1-1 0 0 0,0 1-1 0 0,0 0 1 0 0,-1 0-1 0 0,1-1 1 0 0,0 1 0 0 0,3-1-1 0 0,27-9 1285 0 0,-19 7-1162 0 0,50-18 758 0 0,4-2 986 0 0,112-25 0 0 0,-158 45-1616 0 0,-1 0 0 0 0,1 2 0 0 0,0 1 0 0 0,0 1 0 0 0,0 0 0 0 0,0 1 0 0 0,0 2 0 0 0,-1 0 0 0 0,1 1 0 0 0,21 8-1 0 0,-36-10-379 0 0,-1 0-1 0 0,0 0 1 0 0,1 1-1 0 0,-1 0 1 0 0,0 0-1 0 0,-1 0 1 0 0,1 1-1 0 0,0-1 1 0 0,-1 1-1 0 0,0 0 1 0 0,0 0-1 0 0,0 1 1 0 0,-1-1-1 0 0,6 9 1 0 0,-7-8-64 0 0,0-1-1 0 0,0 1 1 0 0,0 0-1 0 0,0 0 1 0 0,-1 0-1 0 0,0 0 1 0 0,0 0 0 0 0,0 0-1 0 0,-1 0 1 0 0,0 1-1 0 0,0-1 1 0 0,0 0-1 0 0,0 0 1 0 0,-1 0 0 0 0,0 0-1 0 0,-3 9 1 0 0,1-3 9 0 0,-2-1 1 0 0,0 1 0 0 0,0-1-1 0 0,-1 0 1 0 0,0 0 0 0 0,0-1 0 0 0,-16 17-1 0 0,-3 0 39 0 0,-34 27 0 0 0,41-38-61 0 0,-1-2 0 0 0,-1 0 0 0 0,1-1 0 0 0,-31 13 0 0 0,11-9-85 0 0,-61 17 0 0 0,83-29-190 0 0,-28 5 0 0 0,38-9-73 0 0,0 1 0 0 0,-1-1-1 0 0,1 0 1 0 0,-1 0-1 0 0,1-1 1 0 0,-11-2-1 0 0,18 3 174 0 0,-1 0-1 0 0,0 0 0 0 0,0 0 0 0 0,1 0 0 0 0,-1-1 0 0 0,0 1 0 0 0,1 0 0 0 0,-1-1 0 0 0,0 1 0 0 0,1 0 0 0 0,-1-1 0 0 0,0 1 0 0 0,1-1 0 0 0,-1 1 0 0 0,1-1 0 0 0,-1 1 0 0 0,1-1 0 0 0,-1 1 0 0 0,1-1 0 0 0,-1 0 0 0 0,1 1 0 0 0,0-1 0 0 0,-1 0 0 0 0,1 1 0 0 0,-1-2 0 0 0,0-9-7199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11519 0 0,'0'0'887'0'0,"-1"1"-263"0"0,-17 19 3668 0 0,-26 33 0 0 0,-9 29-1855 0 0,-37 94-2785 0 0,77-149 991 0 0,-40 79-465 0 0,-81 118 1 0 0,93-163-228 0 0,-37 57-429 0 0,31-38-2960 0 0,41-69 1547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107 128 7367 0 0,'0'0'568'0'0,"0"2"-373"0"0,-8 30 5442 0 0,8-32-5327 0 0,0 1 1 0 0,0-1-1 0 0,0 1 0 0 0,0-1 0 0 0,0 1 0 0 0,0-1 0 0 0,0 1 1 0 0,0-1-1 0 0,0 0 0 0 0,0 1 0 0 0,1-1 0 0 0,-1 1 0 0 0,0-1 1 0 0,0 1-1 0 0,0-1 0 0 0,1 0 0 0 0,-1 1 0 0 0,0-1 0 0 0,0 0 1 0 0,1 1-1 0 0,11 6 1228 0 0,-12-7-1460 0 0,4 1 89 0 0,0 0 1 0 0,0 0 0 0 0,1 0 0 0 0,-1 0 0 0 0,0-1 0 0 0,0 0-1 0 0,0 0 1 0 0,0 0 0 0 0,1-1 0 0 0,6-1 0 0 0,7-2 246 0 0,20-8 0 0 0,-22 6-133 0 0,131-51 353 0 0,-121 45-768 0 0,-1-2 0 0 0,0-1 1 0 0,33-26-1 0 0,-40 23-239 0 0,-17 17 73 0 0,-8 1-157 0 0,1 1 312 0 0,-1 0-1 0 0,1 0 0 0 0,-1 1 0 0 0,1 0 1 0 0,-1 0-1 0 0,-9 5 0 0 0,-43 26 109 0 0,44-24 16 0 0,-63 42 318 0 0,-107 93-1 0 0,167-129-260 0 0,0 1-1 0 0,1 1 0 0 0,1 0 0 0 0,0 2 1 0 0,2-1-1 0 0,-15 25 0 0 0,28-41-25 0 0,-1 1 0 0 0,1 0 0 0 0,-1 0-1 0 0,1 0 1 0 0,0 0 0 0 0,0 0 0 0 0,0 0-1 0 0,1 0 1 0 0,-1 0 0 0 0,1 0 0 0 0,-1 0 0 0 0,1 0-1 0 0,0 0 1 0 0,0 0 0 0 0,1 0 0 0 0,-1 1 0 0 0,1-1-1 0 0,-1 0 1 0 0,1 0 0 0 0,0 0 0 0 0,2 3 0 0 0,-1-2 35 0 0,1 0 1 0 0,0 0 0 0 0,0 0 0 0 0,0-1 0 0 0,0 1 0 0 0,0-1-1 0 0,1 0 1 0 0,-1 0 0 0 0,1 0 0 0 0,0-1 0 0 0,0 1 0 0 0,0-1 0 0 0,7 3-1 0 0,6 1 63 0 0,0-1-1 0 0,0-1 0 0 0,1 0 0 0 0,0-1 1 0 0,0-1-1 0 0,19-1 0 0 0,-24-1-390 0 0,1 0 1 0 0,-1-2-1 0 0,0 0 0 0 0,15-4 1 0 0,-12 3-569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42 1375 0 0,'1'-1'107'0'0,"-1"-1"539"0"0,1-1 0 0 0,-1 1 0 0 0,1 0 0 0 0,0 0 0 0 0,0 0 0 0 0,0 0 0 0 0,0 0 0 0 0,0 0 1 0 0,0 0-1 0 0,3-3 0 0 0,2-3 2924 0 0,-2 2 1681 0 0,-8 16-3590 0 0,-19 33-813 0 0,-32 90-1 0 0,30-67-550 0 0,20-55-871 0 0,0 0 0 0 0,0 0 0 0 0,-14 19 0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0,'0'0'1008'0'0,"17"6"-400"0"0,0 1 24 0 0,0-2-2376 0 0,-1 0-472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4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80 4607 0 0,'64'-41'1337'0'0,"-2"2"11278"0"0,-64 40-12506 0 0,0 0 0 0 0,0 0 0 0 0,0-1-1 0 0,0 1 1 0 0,0 0 0 0 0,0 1 0 0 0,-3 1 0 0 0,-1 1 51 0 0,-230 115 2209 0 0,228-116-2354 0 0,6-3-11 0 0,0 1-1 0 0,0-1 1 0 0,0 1-1 0 0,0 0 1 0 0,0 0-1 0 0,0 0 1 0 0,0 0-1 0 0,0 0 1 0 0,0 1-1 0 0,1-1 1 0 0,-1 0-1 0 0,1 1 1 0 0,-2 1-1 0 0,-8 7-3 0 0,-1 4-1 0 0,11-8-3 0 0,1-2-4 0 0,-1 10-46 0 0,2 1 29 0 0,0-12 23 0 0,0 0-1 0 0,0 0 0 0 0,0 0 1 0 0,0 0-1 0 0,0 0 0 0 0,1 0 1 0 0,-1 0-1 0 0,1 0 0 0 0,0 0 1 0 0,0 0-1 0 0,0-1 0 0 0,0 1 1 0 0,1-1-1 0 0,-1 0 0 0 0,1 1 1 0 0,-1-1-1 0 0,1 0 0 0 0,0 0 1 0 0,-1-1-1 0 0,1 1 1 0 0,0-1-1 0 0,0 1 0 0 0,1-1 1 0 0,3 1-1 0 0,6 1 6 0 0,1-1-1 0 0,-1 0 1 0 0,1-1 0 0 0,24-2 0 0 0,18 3 43 0 0,-44 0-43 0 0,0 0 0 0 0,-1 0 0 0 0,13 5 1 0 0,-19-5-4 0 0,-1 0-1 0 0,1 0 1 0 0,-1 0 0 0 0,1 0-1 0 0,-1 1 1 0 0,0 0 0 0 0,0 0 0 0 0,0 0-1 0 0,6 7 1 0 0,-2 1 0 0 0,-3 2 0 0 0,-5-10 27 0 0,0 0 0 0 0,0 0 0 0 0,0 0-1 0 0,0 0 1 0 0,0 0 0 0 0,-1 0 0 0 0,1-1 0 0 0,-1 1-1 0 0,0 0 1 0 0,0 0 0 0 0,0 0 0 0 0,0-1 0 0 0,-1 1-1 0 0,1-1 1 0 0,-1 1 0 0 0,1-1 0 0 0,-1 1 0 0 0,0-1 0 0 0,0 0-1 0 0,0 0 1 0 0,0 0 0 0 0,-4 3 0 0 0,-5 3 156 0 0,-1 0 1 0 0,1 0-1 0 0,-19 8 1 0 0,25-13-170 0 0,-47 22 100 0 0,-60 21-1 0 0,90-39-113 0 0,-1 0 0 0 0,-30 4 0 0 0,43-9 0 0 0,-1-1 0 0 0,0 0 0 0 0,0-1 0 0 0,0 0 0 0 0,0-1 0 0 0,0 0 0 0 0,-13-3 0 0 0,21 3 0 0 0,1 0 0 0 0,-1 0 0 0 0,1 1 0 0 0,-1-2 0 0 0,1 1 0 0 0,0 0 0 0 0,0 0 0 0 0,-1-1 0 0 0,1 1 0 0 0,0-1 0 0 0,0 1 0 0 0,-3-5 0 0 0,4 5-7 0 0,1 0 1 0 0,-1 0-1 0 0,1 0 1 0 0,-1 0-1 0 0,1 0 1 0 0,0 0-1 0 0,-1 0 1 0 0,1 0-1 0 0,0 0 0 0 0,0 0 1 0 0,0 0-1 0 0,0 0 1 0 0,-1 0-1 0 0,1 0 1 0 0,1 0-1 0 0,-1-1 1 0 0,0 1-1 0 0,0 0 1 0 0,0 0-1 0 0,1 0 1 0 0,-1 0-1 0 0,0 0 1 0 0,1 0-1 0 0,-1 0 1 0 0,1 0-1 0 0,-1 0 0 0 0,1 0 1 0 0,0 0-1 0 0,-1 0 1 0 0,1 1-1 0 0,1-3 1 0 0,4-2-395 0 0,-1-1 0 0 0,1 0 0 0 0,0 1 0 0 0,0 0 0 0 0,0 1 0 0 0,8-5 0 0 0,1 2-1015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214 119 2759 0 0,'-13'-2'4131'0'0,"9"2"-3515"0"0,0 0 0 0 0,0 0 0 0 0,1 1 0 0 0,-1-1 0 0 0,0 1 0 0 0,0 0 0 0 0,0 0 0 0 0,1 0 0 0 0,-1 0 0 0 0,0 1 0 0 0,1 0 0 0 0,-7 3 0 0 0,7-3-421 0 0,1 0-1 0 0,-1 0 1 0 0,1 1-1 0 0,0-1 1 0 0,0 0-1 0 0,-1 1 1 0 0,2 0-1 0 0,-1-1 1 0 0,-3 6 0 0 0,-1 2 243 0 0,5-7-285 0 0,-1 1 0 0 0,1-1 0 0 0,0 0 0 0 0,-1 1 1 0 0,2-1-1 0 0,-1 1 0 0 0,0-1 0 0 0,1 1 0 0 0,-1-1 0 0 0,1 1 0 0 0,0-1 1 0 0,1 1-1 0 0,0 6 0 0 0,-1-8-103 0 0,1 0 1 0 0,0 0 0 0 0,-1 0-1 0 0,1-1 1 0 0,0 1-1 0 0,0 0 1 0 0,0-1-1 0 0,0 1 1 0 0,0-1 0 0 0,0 1-1 0 0,1-1 1 0 0,-1 1-1 0 0,0-1 1 0 0,1 0-1 0 0,-1 0 1 0 0,1 0 0 0 0,-1 1-1 0 0,1-2 1 0 0,0 1-1 0 0,-1 0 1 0 0,1 0-1 0 0,0 0 1 0 0,0-1-1 0 0,0 1 1 0 0,0-1 0 0 0,3 1-1 0 0,0 0 93 0 0,2-1 0 0 0,-1 1 0 0 0,0-1 0 0 0,0 0 0 0 0,0-1 0 0 0,0 1 0 0 0,7-3 0 0 0,-4 2 58 0 0,34-6 172 0 0,-1-2 0 0 0,0-1-1 0 0,-1-2 1 0 0,59-26-1 0 0,-93 35-425 0 0,0-1 0 0 0,0 0-1 0 0,0 0 1 0 0,0 0 0 0 0,-1-1 0 0 0,0 0-1 0 0,7-8 1 0 0,-11 11 35 0 0,0 0 1 0 0,-1 0-1 0 0,1 0 1 0 0,-1 0-1 0 0,0 0 0 0 0,0 0 1 0 0,0-1-1 0 0,0 1 0 0 0,0 0 1 0 0,0-1-1 0 0,0 1 0 0 0,-1-1 1 0 0,1 1-1 0 0,-1 0 1 0 0,0-1-1 0 0,0 1 0 0 0,0-1 1 0 0,0 1-1 0 0,0-1 0 0 0,0 1 1 0 0,-1-1-1 0 0,1 1 0 0 0,-1-1 1 0 0,0 1-1 0 0,0 0 0 0 0,0-1 1 0 0,-1-1-1 0 0,-1-1-37 0 0,0 0-1 0 0,0 0 0 0 0,0 0 1 0 0,-1 1-1 0 0,0 0 1 0 0,0 0-1 0 0,0 0 1 0 0,0 0-1 0 0,-1 0 0 0 0,1 1 1 0 0,-1 0-1 0 0,0 0 1 0 0,0 0-1 0 0,0 0 1 0 0,0 1-1 0 0,-1 0 0 0 0,1 0 1 0 0,0 1-1 0 0,-1-1 1 0 0,0 1-1 0 0,1 0 1 0 0,-12 0-1 0 0,5 1-22 0 0,0 0-1 0 0,0 1 1 0 0,0 0 0 0 0,0 1-1 0 0,0 1 1 0 0,1 0 0 0 0,-1 0-1 0 0,1 1 1 0 0,0 0 0 0 0,-12 7-1 0 0,-6 5 12 0 0,1 1 0 0 0,0 1 0 0 0,2 1 0 0 0,0 1-1 0 0,-29 31 1 0 0,45-41 68 0 0,0 1 0 0 0,1 0 0 0 0,1 0 0 0 0,0 1-1 0 0,0 0 1 0 0,1 1 0 0 0,1 0 0 0 0,0 0 0 0 0,0 0-1 0 0,2 1 1 0 0,-1-1 0 0 0,2 1 0 0 0,0 0 0 0 0,-2 23 0 0 0,5-33 20 0 0,0 0 1 0 0,0 0-1 0 0,0 1 1 0 0,1-1 0 0 0,-1 0-1 0 0,1 0 1 0 0,0 0-1 0 0,0 1 1 0 0,1-1 0 0 0,-1 0-1 0 0,1-1 1 0 0,0 1-1 0 0,0 0 1 0 0,0 0 0 0 0,0-1-1 0 0,1 1 1 0 0,-1-1 0 0 0,5 4-1 0 0,-2-2 85 0 0,1-1-1 0 0,-1 0 1 0 0,1 0-1 0 0,1-1 0 0 0,-1 0 1 0 0,0 0-1 0 0,1 0 1 0 0,-1 0-1 0 0,1-1 1 0 0,8 1-1 0 0,21 4 226 0 0,1-2-1 0 0,40 1 1 0 0,-16-5-2147 0 0,-42-1-736 0 0,24-6 0 0 0,-23 3-4408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9215 0 0,'0'0'707'0'0,"-2"-1"-464"0"0,1 0-84 0 0,-1 1 0 0 0,1-1 1 0 0,0 1-1 0 0,0-1 0 0 0,-1 1 0 0 0,1 0 1 0 0,0 0-1 0 0,-1 0 0 0 0,1 0 1 0 0,0 0-1 0 0,-1 0 0 0 0,1 0 1 0 0,-1 0-1 0 0,1 0 0 0 0,0 0 0 0 0,-1 1 1 0 0,1-1-1 0 0,0 1 0 0 0,0-1 1 0 0,-1 1-1 0 0,1-1 0 0 0,0 1 1 0 0,0 0-1 0 0,0-1 0 0 0,0 1 1 0 0,0 0-1 0 0,0 0 0 0 0,0 0 0 0 0,0 0 1 0 0,0 0-1 0 0,0 0 0 0 0,0 0 1 0 0,1 0-1 0 0,-1 1 0 0 0,0-1 1 0 0,1 0-1 0 0,-1 0 0 0 0,1 1 0 0 0,-1-1 1 0 0,1 0-1 0 0,0 0 0 0 0,-1 1 1 0 0,1 1-1 0 0,-1 4 35 0 0,1 0 0 0 0,0-1 0 0 0,0 1 0 0 0,1 0-1 0 0,-1-1 1 0 0,2 1 0 0 0,-1-1 0 0 0,1 1 0 0 0,-1-1 0 0 0,2 0 0 0 0,-1 1 0 0 0,1-1 0 0 0,0 0 0 0 0,0-1-1 0 0,1 1 1 0 0,7 9 0 0 0,-2-4 105 0 0,0 0-1 0 0,1-1 1 0 0,1 0 0 0 0,-1 0-1 0 0,2-1 1 0 0,22 14-1 0 0,82 36 611 0 0,-12-6-346 0 0,-86-44-530 0 0,-8-4-22 0 0,-1 0 0 0 0,0 1-1 0 0,-1 0 1 0 0,14 11 0 0 0,-16-13-142 0 0,-4-5-1158 0 0,-4-10-2298 0 0,-2-2 2553 0 0,2-7-861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14599 0 0,'0'0'1320'0'0,"-2"3"-1082"0"0,-126 146 2636 0 0,38-63-1523 0 0,55-54-798 0 0,-40 46-1 0 0,22-3-462 0 0,30-40-153 0 0,16-24-516 0 0,0 1 1 0 0,-9 22-1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5983 0 0,'0'0'464'0'0,"-2"3"-305"0"0,-27 41 1349 0 0,-18 30 3705 0 0,-226 381 2623 0 0,131-215-6553 0 0,118-191-1115 0 0,2 1 1 0 0,3 1-1 0 0,-15 59 0 0 0,26-78-335 0 0,4-11-487 0 0,-1-1 1 0 0,-1 0-1 0 0,-12 26 1 0 0,10-31-654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12439 0 0,'-2'0'958'0'0,"-18"8"-337"0"0,0 0 1 0 0,0 2 0 0 0,0 0 0 0 0,1 1 0 0 0,1 1 0 0 0,0 0 0 0 0,1 2-1 0 0,0 0 1 0 0,-27 31 0 0 0,23-22-384 0 0,2 2-1 0 0,1 1 1 0 0,2 0 0 0 0,0 1 0 0 0,1 1-1 0 0,-15 41 1 0 0,2 8-37 0 0,-33 80 265 0 0,42-116-325 0 0,-40 68 0 0 0,-76 69 56 0 0,82-115-575 0 0,39-43-943 0 0,13-19 20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2759 0 0,'0'3'3350'0'0,"1"-1"-2630"0"0,0 1 0 0 0,-1-1-1 0 0,1 1 1 0 0,0-1 0 0 0,0 0 0 0 0,0 1 0 0 0,0-1 0 0 0,1 0 0 0 0,-1 0 0 0 0,0 0 0 0 0,1 0 0 0 0,0 0 0 0 0,0 0-1 0 0,-1 0 1 0 0,4 1 0 0 0,-3-1-512 0 0,1-1-1 0 0,-1 1 0 0 0,1-1 1 0 0,-1 0-1 0 0,1 0 0 0 0,0 0 1 0 0,0 0-1 0 0,-1-1 0 0 0,7 1 1 0 0,5-1 227 0 0,1-1 0 0 0,-1 0 1 0 0,0-1-1 0 0,1-1 0 0 0,-1 0 1 0 0,19-7-1 0 0,1 0 197 0 0,196-71 1333 0 0,-91 28-1535 0 0,-94 37-502 0 0,37-13 441 0 0,-69 26-1056 0 0,0 0 0 0 0,0 0 0 0 0,0 1 0 0 0,18 0-1 0 0,-27 2-681 0 0,6 2-179 0 0</inkml:trace>
  <inkml:trace contextRef="#ctx0" brushRef="#br0" timeOffset="1">812 580 4607 0 0,'0'0'208'0'0,"-1"3"-9"0"0,-2 3 245 0 0,-5 12 15155 0 0,7-18-14937 0 0,-9-5 205 0 0,8 2-784 0 0,0-1 1 0 0,1 1-1 0 0,-1 0 1 0 0,1-1-1 0 0,0 1 1 0 0,0-1-1 0 0,1 1 0 0 0,-1-1 1 0 0,1 0-1 0 0,0 1 1 0 0,-1-1-1 0 0,2 0 1 0 0,-1 1-1 0 0,0-1 1 0 0,2-5-1 0 0,1-7 119 0 0,1 0 0 0 0,8-18 0 0 0,3-3 3 0 0,2 2 1 0 0,1 0-1 0 0,33-45 0 0 0,36-37 2 0 0,-74 102-388 0 0,2 0 1 0 0,0 0-1 0 0,1 1 1 0 0,33-22-1 0 0,55-27-4142 0 0,-83 51 2193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48 104 10591 0 0,'0'0'819'0'0,"1"3"-534"0"0,1 4 212 0 0,0 0 0 0 0,1 0-1 0 0,-1 0 1 0 0,1-1 0 0 0,1 1-1 0 0,-1-1 1 0 0,1 0 0 0 0,0 1 0 0 0,0-2-1 0 0,1 1 1 0 0,0-1 0 0 0,0 1-1 0 0,0-1 1 0 0,1-1 0 0 0,6 5-1 0 0,-7-5-361 0 0,1-1 0 0 0,0 0 1 0 0,0 0-1 0 0,0-1 0 0 0,0 0 0 0 0,0 0 0 0 0,0 0 0 0 0,1-1 0 0 0,-1 0 0 0 0,0 0 0 0 0,10-1 0 0 0,-4 0 43 0 0,0 0 0 0 0,0-1 0 0 0,0-1 0 0 0,-1 0 0 0 0,1-1 0 0 0,-1 0 0 0 0,1 0 0 0 0,-1-2 0 0 0,18-8 0 0 0,-25 11-158 0 0,1-1 0 0 0,0 0 0 0 0,-1-1 0 0 0,0 1 1 0 0,0-1-1 0 0,0 1 0 0 0,0-1 0 0 0,-1 0 0 0 0,1-1 1 0 0,-1 1-1 0 0,0-1 0 0 0,0 1 0 0 0,-1-1 0 0 0,1 0 0 0 0,-1 0 1 0 0,0 0-1 0 0,0 0 0 0 0,-1 0 0 0 0,0-1 0 0 0,1 1 1 0 0,-2 0-1 0 0,1-1 0 0 0,-1-6 0 0 0,0 6-13 0 0,0 1 1 0 0,-1-1-1 0 0,0 0 0 0 0,0 1 1 0 0,-1-1-1 0 0,1 1 0 0 0,-1-1 0 0 0,-3-5 1 0 0,4 9-9 0 0,0 0 0 0 0,0 0 1 0 0,0 0-1 0 0,0 1 0 0 0,0-1 1 0 0,-1 0-1 0 0,1 1 0 0 0,0-1 1 0 0,-1 0-1 0 0,1 1 0 0 0,-1 0 1 0 0,0-1-1 0 0,0 1 0 0 0,1 0 1 0 0,-1 0-1 0 0,0 0 0 0 0,0 0 1 0 0,0 0-1 0 0,0 1 0 0 0,0-1 1 0 0,0 0-1 0 0,0 1 0 0 0,0 0 1 0 0,0-1-1 0 0,-3 1 0 0 0,-4 1-31 0 0,-1 1-1 0 0,0 0 0 0 0,1 1 1 0 0,-1 0-1 0 0,1 0 1 0 0,0 1-1 0 0,0 0 1 0 0,0 0-1 0 0,1 1 1 0 0,0 1-1 0 0,0-1 0 0 0,-11 10 1 0 0,-3 5-20 0 0,0 2 0 0 0,-32 40 0 0 0,36-39 48 0 0,1 0 0 0 0,2 1 0 0 0,-18 36 0 0 0,27-48 4 0 0,1 1 0 0 0,0 0 1 0 0,1 0-1 0 0,0 0 0 0 0,1 0 1 0 0,1 1-1 0 0,0-1 0 0 0,0 1 1 0 0,2 15-1 0 0,0-24 0 0 0,0 0 0 0 0,1-1 0 0 0,0 1 0 0 0,0 0 0 0 0,0-1 0 0 0,0 1 0 0 0,1-1 0 0 0,-1 0 0 0 0,1 1 0 0 0,1-1 0 0 0,-1 0 0 0 0,0 0 0 0 0,1 0 0 0 0,0 0 0 0 0,0-1 0 0 0,0 1 0 0 0,0-1 0 0 0,1 0 0 0 0,-1 0 0 0 0,1 0 0 0 0,0 0 0 0 0,0-1 0 0 0,4 3 0 0 0,-1-2 0 0 0,0 0 0 0 0,0-1 0 0 0,0 0 0 0 0,0 0 0 0 0,1-1 0 0 0,-1 1 0 0 0,1-2 0 0 0,-1 1 0 0 0,1-1 0 0 0,-1 0 0 0 0,0-1 0 0 0,1 0 0 0 0,12-2 0 0 0,-1-3-406 0 0,0 1 0 0 0,-1-2 0 0 0,1-1 1 0 0,-1 0-1 0 0,-1-1 0 0 0,31-21 0 0 0,-24 12-585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151 232 17015 0 0,'-2'2'779'0'0,"-28"34"-64"0"0,2 1 1 0 0,-36 62 0 0 0,38-49 2761 0 0,28-51-3401 0 0,2 0-61 0 0,0 0 1 0 0,0-1-1 0 0,0 1 1 0 0,0-1 0 0 0,-1 0-1 0 0,1 0 1 0 0,-1 0-1 0 0,1-1 1 0 0,-1 1-1 0 0,0-1 1 0 0,5-5-1 0 0,3-5-9 0 0,15-24-1 0 0,-5 7 44 0 0,21-26-37 0 0,-10 12-13 0 0,55-59 1 0 0,-77 96 0 0 0,-1 5 11 0 0,-8 2 6 0 0,1 0 0 0 0,-1 1 1 0 0,0-1-1 0 0,1 0 0 0 0,-1 0 1 0 0,1 1-1 0 0,-1-1 0 0 0,0 1 1 0 0,0-1-1 0 0,1 1 0 0 0,-1 0 1 0 0,0 0-1 0 0,0-1 0 0 0,0 1 1 0 0,0 0-1 0 0,0 0 0 0 0,2 2 1 0 0,13 17 204 0 0,-11-12-120 0 0,0 0-1 0 0,-1 1 0 0 0,0 0 0 0 0,-1 0 0 0 0,5 16 0 0 0,-8-22-85 0 0,1-1-1 0 0,-1 0 1 0 0,0 1-1 0 0,0-1 1 0 0,0 0-1 0 0,0 1 1 0 0,-1-1-1 0 0,1 0 1 0 0,-1 3-1 0 0,-1 3 1 0 0,0 11 59 0 0,2-16-61 0 0,-5 14 25 0 0,2-8 14 0 0,26-30 11 0 0,51-73-64 0 0,-50 62 0 0 0,29-32 0 0 0,-44 54 0 0 0,0 1 0 0 0,1 0 0 0 0,0 1 0 0 0,1 0 0 0 0,0 1 0 0 0,0 0 0 0 0,17-7 0 0 0,-15 8-12 0 0,0 0 0 0 0,1 1 0 0 0,-1 1 0 0 0,1 0 0 0 0,23-3 0 0 0,-23 7 12 0 0,-1 3 15 0 0,-11-2-9 0 0,-1 0 1 0 0,1 0-1 0 0,-1 0 1 0 0,1 0-1 0 0,-1 0 0 0 0,0 1 1 0 0,0-1-1 0 0,1 1 1 0 0,-1-1-1 0 0,0 1 1 0 0,0-1-1 0 0,0 1 0 0 0,-1 0 1 0 0,1-1-1 0 0,0 1 1 0 0,0 0-1 0 0,-1 0 1 0 0,1-1-1 0 0,-1 1 0 0 0,0 0 1 0 0,0 0-1 0 0,1 3 1 0 0,-1 4 34 0 0,-1 0 0 0 0,1 0 1 0 0,-4 13-1 0 0,3-11 6 0 0,-20 91 202 0 0,17-84-198 0 0,-2 9-4 0 0,1 1 0 0 0,-1 54 0 0 0,5-67-48 0 0,2-11 6 0 0,3 8-285 0 0,-3-10-813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53 17247 0 0,'0'0'1566'0'0,"2"2"-1290"0"0,5 2 132 0 0,0 0 0 0 0,0 0 0 0 0,0-1 0 0 0,0 0 0 0 0,1 0 1 0 0,-1 0-1 0 0,9 1 0 0 0,3-1 896 0 0,36 3 1 0 0,-42-6-1197 0 0,2-1-28 0 0,-7 0-43 0 0,8-5 2 0 0,-14 5-20 0 0,-1 0 0 0 0,1-1 0 0 0,0 1 0 0 0,-1-1 1 0 0,1 1-1 0 0,-1-1 0 0 0,1 0 0 0 0,-1 0 0 0 0,0 0 0 0 0,0 0 0 0 0,0 0 0 0 0,0 0 0 0 0,0 0 0 0 0,0 0 0 0 0,0-3 0 0 0,0-7-24 0 0,-2-7-106 0 0,-1 15 98 0 0,0 2-3 0 0,-6-7 4 0 0,5 8 0 0 0,1 0 1 0 0,-1 0-1 0 0,0 0 0 0 0,0 0 1 0 0,0 1-1 0 0,1-1 0 0 0,-1 1 1 0 0,0 0-1 0 0,0-1 0 0 0,0 1 1 0 0,0 1-1 0 0,0-1 0 0 0,0 0 1 0 0,0 1-1 0 0,0-1 0 0 0,1 1 1 0 0,-1 0-1 0 0,0 0 0 0 0,0 0 1 0 0,1 1-1 0 0,-4 1 0 0 0,-2 2-34 0 0,0 0 0 0 0,0 0 0 0 0,1 1 0 0 0,-1 0 0 0 0,-8 10 0 0 0,-15 19 7 0 0,-43 61 1 0 0,58-70 54 0 0,0 0 0 0 0,2 1-1 0 0,-17 42 1 0 0,28-60-14 0 0,0-1 0 0 0,1 1-1 0 0,0 0 1 0 0,0 0 0 0 0,1 0-1 0 0,-1 12 1 0 0,2-19-2 0 0,0 1 0 0 0,0-1 0 0 0,1 1 0 0 0,-1-1 0 0 0,1 1 0 0 0,-1-1 0 0 0,1 1 0 0 0,0-1 0 0 0,0 1 0 0 0,0-1 0 0 0,0 0 0 0 0,0 1 0 0 0,0-1 0 0 0,1 0 0 0 0,-1 0-1 0 0,1 0 1 0 0,-1 0 0 0 0,1 0 0 0 0,0 0 0 0 0,0-1 0 0 0,0 1 0 0 0,0-1 0 0 0,0 1 0 0 0,0-1 0 0 0,0 0 0 0 0,4 2 0 0 0,2 0 7 0 0,1-1 0 0 0,-1 0 0 0 0,0 0 0 0 0,1-1 0 0 0,0 0 0 0 0,-1-1 0 0 0,1 1 0 0 0,14-3 0 0 0,-1-1-269 0 0,0-1 0 0 0,24-7 0 0 0,-33 8-444 0 0,0-1 0 0 0,-1-1 0 0 0,1 0-1 0 0,-1-1 1 0 0,-1 0 0 0 0,1-1 0 0 0,-1 0-1 0 0,0-1 1 0 0,12-10 0 0 0,-5-2-885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 8751 0 0,'2'0'674'0'0,"0"-1"-549"0"0,17-2 5934 0 0,-12 21-2959 0 0,-6-13-2764 0 0,0 1 0 0 0,0-1 0 0 0,-1 1 0 0 0,0-1 0 0 0,0 0 1 0 0,-1 11-1 0 0,-10 35 613 0 0,5-27-433 0 0,-89 304 2253 0 0,57-209-2261 0 0,-26 55-255 0 0,25-70-255 0 0,26-72-70 0 0,-21 70 204 0 0,31-91-303 0 0,1 0 0 0 0,0 0 1 0 0,1 0-1 0 0,0 0 1 0 0,0 1-1 0 0,3 21 0 0 0,-2-31-910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53 188 16783 0 0,'0'0'1522'0'0,"-1"2"-1250"0"0,-3 6 102 0 0,-1 0 0 0 0,1 0 1 0 0,-5 16-1 0 0,8-20-107 0 0,0 1-1 0 0,1 0 0 0 0,-1 0 0 0 0,1-1 0 0 0,0 1 1 0 0,0 0-1 0 0,0 0 0 0 0,1 0 0 0 0,1 6 0 0 0,1 1-30 0 0,1 0-1 0 0,0 0 0 0 0,1 0 0 0 0,0-1 0 0 0,1 0 0 0 0,0 0 0 0 0,1-1 0 0 0,0 0 0 0 0,15 17 0 0 0,-12-16-129 0 0,1-1 0 0 0,0 0 0 0 0,0-1 0 0 0,1 0 0 0 0,0-1 0 0 0,1 0 0 0 0,26 11 0 0 0,-35-18-168 0 0,-1 1 0 0 0,1-1 1 0 0,-1 0-1 0 0,1-1 0 0 0,0 1 0 0 0,-1 0 0 0 0,1-1 0 0 0,0 0 0 0 0,0 0 1 0 0,-1 0-1 0 0,1-1 0 0 0,0 1 0 0 0,-1-1 0 0 0,1 0 0 0 0,0 0 0 0 0,-1 0 1 0 0,7-3-1 0 0,-5 1-228 0 0,0 0-1 0 0,0 0 1 0 0,0 0 0 0 0,-1-1 0 0 0,0 0 0 0 0,1 0 0 0 0,-1 0-1 0 0,0 0 1 0 0,-1-1 0 0 0,6-8 0 0 0,12-24-1161 0 0,-3-1-1 0 0,-1 0 1 0 0,16-53 0 0 0,18-43-189 0 0,-41 112 1952 0 0,-6 10 363 0 0,2 0 0 0 0,0 0 0 0 0,0 0 0 0 0,1 1 0 0 0,17-21 4296 0 0,-23 34-4568 0 0,1 2-294 0 0,0 0 1 0 0,-1 0-1 0 0,1 0 1 0 0,-1 1 0 0 0,0-1-1 0 0,0 0 1 0 0,0 1-1 0 0,-1-1 1 0 0,1 0-1 0 0,-1 1 1 0 0,0-1-1 0 0,-1 6 1 0 0,-1 9 299 0 0,-7 29-1 0 0,6-34-277 0 0,-7 27 34 0 0,-2 0 0 0 0,-2-1 0 0 0,-30 61 0 0 0,-71 108 422 0 0,77-145-397 0 0,-24 41 105 0 0,-78 148 93 0 0,121-207-369 0 0,2 1 0 0 0,1 1 1 0 0,-11 65-1 0 0,16-53-76 0 0,-7 30-281 0 0,18-88-100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10247 0 0,'0'0'1720'0'0,"-2"2"-1045"0"0,-10 13 43 0 0,-103 132 2497 0 0,102-127-3090 0 0,1 0-1 0 0,1 0 1 0 0,1 1 0 0 0,0 0-1 0 0,2 1 1 0 0,-6 23-1 0 0,12-36-13 0 0,1-1-1 0 0,0 0 1 0 0,0 0-1 0 0,1 0 1 0 0,0 1 0 0 0,1-1-1 0 0,0 0 1 0 0,0 0-1 0 0,0 0 1 0 0,5 13-1 0 0,-5-19-58 0 0,0 0 0 0 0,0 0 0 0 0,0 0-1 0 0,0 0 1 0 0,0 0 0 0 0,1 0 0 0 0,-1 0 0 0 0,1 0 0 0 0,-1-1-1 0 0,1 1 1 0 0,0 0 0 0 0,0-1 0 0 0,-1 1 0 0 0,1-1-1 0 0,0 0 1 0 0,0 0 0 0 0,1 0 0 0 0,-1 0 0 0 0,0 0-1 0 0,0 0 1 0 0,0 0 0 0 0,1-1 0 0 0,2 1 0 0 0,1 0 47 0 0,0 0 1 0 0,-1-1-1 0 0,1 0 1 0 0,0 0-1 0 0,-1-1 1 0 0,1 1 0 0 0,11-4-1 0 0,3-3 7 0 0,1 0-1 0 0,-1-1 1 0 0,0-2-1 0 0,-1 0 1 0 0,0-1-1 0 0,-1 0 1 0 0,0-2-1 0 0,21-19 1 0 0,-16 10-84 0 0,-1 0-1 0 0,-1-2 1 0 0,-1 0 0 0 0,-1-1-1 0 0,18-31 1 0 0,-30 43-10 0 0,0 0 0 0 0,-1 0 0 0 0,-1 0 0 0 0,0-1 0 0 0,-1 1 0 0 0,4-26 0 0 0,-7 34 36 0 0,-1-4-50 0 0,0 7-73 0 0,-12 13-265 0 0,6-3 311 0 0,0 0 0 0 0,1 0 1 0 0,-1 1-1 0 0,2 0 0 0 0,-1 0 0 0 0,1 0 0 0 0,-3 12 1 0 0,-1-1 15 0 0,2-2 14 0 0,0 0-1 0 0,0 1 0 0 0,-4 36 1 0 0,8-46-3 0 0,2 1 0 0 0,-1-1 1 0 0,1 0-1 0 0,1 0 1 0 0,0 1-1 0 0,0-1 1 0 0,0 0-1 0 0,1 0 0 0 0,1 0 1 0 0,3 9-1 0 0,-4-16-75 0 0,0 1 0 0 0,-1-1 0 0 0,2 1 0 0 0,-1-1 0 0 0,0 1 0 0 0,0-1 0 0 0,1 0 0 0 0,-1 0 0 0 0,1 0 0 0 0,0 0 0 0 0,-1-1 0 0 0,1 1 0 0 0,0-1 0 0 0,0 0 0 0 0,0 0 0 0 0,0 0 0 0 0,0 0 0 0 0,0 0 0 0 0,5 0 0 0 0,10-1-1287 0 0,0-3-68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176 230 2303 0 0,'-3'2'167'0'0,"-44"38"818"0"0,-39 21 12047 0 0,47-37-8604 0 0,39-27-4193 0 0,5-10-174 0 0,-1 1 1 0 0,2 0-1 0 0,-1 1 0 0 0,1-1 1 0 0,1 1-1 0 0,8-10 1 0 0,5-5 95 0 0,30-30 1 0 0,-24 31-158 0 0,1 1 0 0 0,1 2 0 0 0,1 0 0 0 0,0 2 0 0 0,52-25 0 0 0,-75 41 2 0 0,1 1 0 0 0,0 0 0 0 0,-1 1-1 0 0,1 0 1 0 0,0 0 0 0 0,0 0 0 0 0,0 1-1 0 0,8-1 1 0 0,-13 2 25 0 0,-1 0-1 0 0,0 1 0 0 0,1-1 1 0 0,-1 0-1 0 0,1 1 0 0 0,-1-1 1 0 0,0 1-1 0 0,0-1 0 0 0,1 1 1 0 0,-1 0-1 0 0,0-1 1 0 0,0 1-1 0 0,0 0 0 0 0,1 0 1 0 0,-1 0-1 0 0,1 2 0 0 0,1 0 39 0 0,-1 0 0 0 0,0-1-1 0 0,0 1 1 0 0,-1 0 0 0 0,3 5-1 0 0,-1-2 62 0 0,-1 1 1 0 0,-1 0-1 0 0,1-1 0 0 0,-1 1 0 0 0,0 0 1 0 0,0 0-1 0 0,-1 0 0 0 0,-1 13 1 0 0,-2 4 92 0 0,-7 29 0 0 0,-1 9-59 0 0,9-46-118 0 0,1-12-119 0 0,1 0-1 0 0,0 0 1 0 0,0 0-1 0 0,0 0 0 0 0,0 0 1 0 0,2 5-1 0 0,5 5-2211 0 0,-4-10 1811 0 0,-2-3-674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57 3679 0 0,'14'-13'874'0'0,"20"-17"-1679"0"0,-6 16 12335 0 0,-24 24-10714 0 0,-3-7-630 0 0,0 1 0 0 0,-1-1 1 0 0,0 0-1 0 0,1 0 0 0 0,-1 1 1 0 0,0-1-1 0 0,-1 0 0 0 0,0 7 0 0 0,-10 29 688 0 0,5-19-516 0 0,-13 39 715 0 0,-43 92 0 0 0,24-64-534 0 0,19-41-423 0 0,-46 106 389 0 0,42-106-363 0 0,-34 54-1 0 0,-28 22-1852 0 0,-12 20-3750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 9671 0 0,'2'-1'748'0'0,"-1"1"-747"0"0,0 0-1 0 0,0-1 0 0 0,0 1 0 0 0,0 0 1 0 0,0-1-1 0 0,0 1 0 0 0,0-1 0 0 0,0 1 0 0 0,-1-1 1 0 0,1 1-1 0 0,0-1 0 0 0,0 0 0 0 0,9-3 8174 0 0,-5 14-6700 0 0,-4-7-1320 0 0,0 0 0 0 0,0 0 0 0 0,-1 1-1 0 0,1-1 1 0 0,-1 0 0 0 0,0 0 0 0 0,0 1 0 0 0,0-1 0 0 0,0 0 0 0 0,-1 1 0 0 0,1-1-1 0 0,-1 0 1 0 0,-2 6 0 0 0,-1 4 213 0 0,-13 23 0 0 0,16-34-331 0 0,-91 166 1193 0 0,88-161-1515 0 0,1 0 1 0 0,0 0-1 0 0,0 1 0 0 0,0-1 0 0 0,-1 9 0 0 0,3-13-1465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 7831 0 0,'-2'2'3176'0'0,"-21"28"3106"0"0,-4-1-3562 0 0,-22 29-1422 0 0,23-24-1007 0 0,2 1 0 0 0,-24 46 0 0 0,44-75-284 0 0,-5 12 20 0 0,-9 25 0 0 0,17-38-18 0 0,-1 0 0 0 0,1 1 1 0 0,0-1-1 0 0,0 0 0 0 0,0 1 0 0 0,1-1 0 0 0,0 0 0 0 0,0 1 0 0 0,1 9 0 0 0,0-12 55 0 0,0-1-35 0 0,0-1-1 0 0,-1 1 0 0 0,1-1 0 0 0,0 1 0 0 0,0-1 0 0 0,0 1 0 0 0,0-1 0 0 0,0 0 0 0 0,1 0 0 0 0,-1 1 0 0 0,0-1 0 0 0,0 0 0 0 0,1 0 1 0 0,-1 0-1 0 0,1 0 0 0 0,-1 0 0 0 0,1-1 0 0 0,0 1 0 0 0,-1 0 0 0 0,1-1 0 0 0,0 1 0 0 0,-1-1 0 0 0,1 0 0 0 0,0 1 0 0 0,-1-1 0 0 0,1 0 1 0 0,0 0-1 0 0,0 0 0 0 0,-1 0 0 0 0,1-1 0 0 0,0 1 0 0 0,-1 0 0 0 0,1-1 0 0 0,2 0 0 0 0,11-3 190 0 0,-1 0-1 0 0,1-2 1 0 0,-1 0 0 0 0,0 0-1 0 0,0-1 1 0 0,-1-1-1 0 0,19-14 1 0 0,1-4-63 0 0,45-46 1 0 0,-67 61-215 0 0,0-1 1 0 0,-1 0-1 0 0,0-1 0 0 0,-1 0 1 0 0,0 0-1 0 0,-1-1 0 0 0,-1 0 1 0 0,0 0-1 0 0,-1-1 0 0 0,8-26 1 0 0,-13 36-39 0 0,-1 0 0 0 0,1-1-1 0 0,-1 1 1 0 0,0 0 0 0 0,-1 0 0 0 0,1-1 0 0 0,-1 1 0 0 0,-1-5 0 0 0,1 6 15 0 0,0 1 1 0 0,0 0 0 0 0,0-1 0 0 0,0 1-1 0 0,0 0 1 0 0,-1 0 0 0 0,0 0-1 0 0,1 0 1 0 0,-1 0 0 0 0,0 0 0 0 0,0 1-1 0 0,-6-6 1 0 0,7 7-1 0 0,-1 0-1 0 0,0 0 1 0 0,0 0-1 0 0,0 1 1 0 0,0-1-1 0 0,0 0 1 0 0,0 1-1 0 0,0-1 1 0 0,0 1-1 0 0,0 0 1 0 0,0 0-1 0 0,0 0 1 0 0,-2 0-1 0 0,-8 1-3431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19 11975 0 0,'5'-4'293'0'0,"1"-1"466"0"0,4-5 4761 0 0,-4 21-4265 0 0,-5-9-1148 0 0,0 1-1 0 0,-1 0 1 0 0,1 0 0 0 0,-1-1 0 0 0,0 1-1 0 0,0 0 1 0 0,0 0 0 0 0,0-1 0 0 0,0 1-1 0 0,-1 3 1 0 0,-9 29 699 0 0,5-18-509 0 0,-98 319 1514 0 0,65-236-1855 0 0,-65 123 0 0 0,93-203-300 0 0,-52 92-366 0 0,16-42-6941 0 0,31-50 1129 0 0</inkml:trace>
  <inkml:trace contextRef="#ctx0" brushRef="#br0" timeOffset="1">42 859 14479 0 0,'10'-13'489'0'0,"1"1"0"0"0,0 0-1 0 0,0 1 1 0 0,23-17-1 0 0,57-33 2143 0 0,-38 27-1458 0 0,16-11 69 0 0,-30 22-594 0 0,-1-3 0 0 0,68-60 0 0 0,-100 80-1465 0 0,-1 1 0 0 0,-1-1 0 0 0,6-9-1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0,'0'0'274'0'0,"2"2"-6"0"0,22 29-725 0 0,-12-18 4491 0 0,2 0 1 0 0,-1 0-1 0 0,31 20 1 0 0,0-7-1570 0 0,-26-15-1777 0 0,-7-4-323 0 0,22 10 1 0 0,-30-16-473 0 0,0 0 1 0 0,-1-1-1 0 0,1 0 1 0 0,-1 1-1 0 0,1-1 1 0 0,-1 0-1 0 0,1 0 1 0 0,0-1-1 0 0,-1 1 1 0 0,1 0-1 0 0,3-2 1 0 0,24-9-2324 0 0,-13 3 1135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178 101 10135 0 0,'0'0'7811'0'0,"2"1"-7488"0"0,11 1 30 0 0,0 0 0 0 0,1-1 0 0 0,-1 0-1 0 0,0-1 1 0 0,0-1 0 0 0,22-3 0 0 0,-10-1 46 0 0,0-1 0 0 0,38-15-1 0 0,-58 19-387 0 0,-1 0-3 0 0,-1 1 1 0 0,1-1 0 0 0,0 0-1 0 0,-1 0 1 0 0,1-1 0 0 0,-1 1-1 0 0,4-4 1 0 0,-6 5-9 0 0,0 1 0 0 0,0 0 0 0 0,-1 0 0 0 0,1-1 0 0 0,-1 1 0 0 0,1 0 0 0 0,-1-1 0 0 0,1 1 0 0 0,-1 0 0 0 0,1-1 0 0 0,-1 1 0 0 0,1-1 0 0 0,-1 1 0 0 0,0-1 0 0 0,1 1 0 0 0,-1-1 0 0 0,0 1 0 0 0,1-1 0 0 0,-1 1 0 0 0,0-1 0 0 0,0 1 0 0 0,1-1 0 0 0,-1 0 0 0 0,0 1 0 0 0,0-1 0 0 0,0-1 0 0 0,0 1-1 0 0,1 0 0 0 0,-1-1 0 0 0,0 1 0 0 0,0 0 0 0 0,0-1 0 0 0,-1 1 0 0 0,1 0 1 0 0,0 0-1 0 0,0-1 0 0 0,-1 1 0 0 0,1 0 0 0 0,-1-1 0 0 0,0-1 0 0 0,0 2-67 0 0,0 0-107 0 0,-1-1 159 0 0,1 1-1 0 0,0 0 1 0 0,-1 0-1 0 0,1 0 1 0 0,-1 0-1 0 0,0 0 1 0 0,1 1-1 0 0,-1-1 0 0 0,0 0 1 0 0,0 1-1 0 0,1-1 1 0 0,-1 1-1 0 0,0-1 1 0 0,0 1-1 0 0,0 0 1 0 0,1 0-1 0 0,-1 0 1 0 0,0 0-1 0 0,0 0 1 0 0,0 0-1 0 0,0 1 1 0 0,1-1-1 0 0,-1 1 1 0 0,0-1-1 0 0,0 1 1 0 0,-3 1-1 0 0,-4 3 2 0 0,0 0-1 0 0,0 0 1 0 0,-14 12-1 0 0,19-13 8 0 0,-51 38-7 0 0,3 3 0 0 0,2 2 0 0 0,-79 95 0 0 0,124-135 15 0 0,-7 8 0 0 0,-12 22 0 0 0,21-33 0 0 0,0 1 0 0 0,1-1 0 0 0,0 1 0 0 0,0 0 0 0 0,1 0 0 0 0,-1 0 0 0 0,1 0 0 0 0,0 0 0 0 0,-1 10 0 0 0,2-13 2 0 0,1 0 0 0 0,-1 0 0 0 0,0-1 0 0 0,1 1 0 0 0,-1 0 0 0 0,1 0 0 0 0,0 0 0 0 0,0 0 0 0 0,0-1 0 0 0,0 1 0 0 0,0 0 0 0 0,0-1 0 0 0,0 1 0 0 0,0-1 0 0 0,0 1 0 0 0,1-1 0 0 0,-1 0 0 0 0,1 1 0 0 0,-1-1 0 0 0,1 0 0 0 0,-1 0 0 0 0,1 0 0 0 0,0 0 0 0 0,0 0 0 0 0,-1-1 0 0 0,1 1 0 0 0,0 0 0 0 0,0-1 0 0 0,2 1 0 0 0,5 1 32 0 0,0 0 0 0 0,0-1 0 0 0,0 0 1 0 0,18-1-1 0 0,10-3 97 0 0,0-2 0 0 0,-1-2 0 0 0,47-15 0 0 0,-70 19-274 0 0,0-1 0 0 0,-1 0-1 0 0,1-1 1 0 0,-1-1 0 0 0,0 0 0 0 0,0 0 0 0 0,12-10 0 0 0,-21 13-1073 0 0,1-4-58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5527 0 0,'0'0'498'0'0,"0"2"-41"0"0,-1 9 1373 0 0,0 0 0 0 0,-1 0 1 0 0,0-1-1 0 0,-7 22 0 0 0,-19 41 974 0 0,-100 179 501 0 0,55-114-2536 0 0,55-103-782 0 0,-102 207 750 0 0,19 7-3211 0 0,100-246 1215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156 103 4143 0 0,'-1'3'3875'0'0,"-3"13"1769"0"0,-4 28 0 0 0,7-31-4250 0 0,1 1 0 0 0,1 20 0 0 0,0-24-1248 0 0,0-1 0 0 0,1 1 1 0 0,0-1-1 0 0,0 0 0 0 0,1 0 1 0 0,1 0-1 0 0,-1 0 0 0 0,2 0 0 0 0,-1-1 1 0 0,1 0-1 0 0,6 9 0 0 0,-6-11-121 0 0,1 1 1 0 0,0-1-1 0 0,0 0 0 0 0,0 0 1 0 0,0-1-1 0 0,1 1 0 0 0,13 7 0 0 0,-14-11-40 0 0,0 1 0 0 0,0-1 0 0 0,0 0 0 0 0,0 0 0 0 0,0 0 0 0 0,0-1 0 0 0,0 0 0 0 0,1 0 0 0 0,-1-1 0 0 0,0 0 0 0 0,9-1-1 0 0,-8 1-277 0 0,1-2 0 0 0,-1 1 0 0 0,0-1 0 0 0,0 0 0 0 0,1 0-1 0 0,-1-1 1 0 0,0 0 0 0 0,-1-1 0 0 0,13-7 0 0 0,-5 1-952 0 0,-1-1 0 0 0,0 0 0 0 0,15-18 0 0 0,-21 20 664 0 0,0 0 0 0 0,0 0 0 0 0,-1-1 0 0 0,-1 0 1 0 0,6-11-1 0 0,18-56-1325 0 0,3-25 3016 0 0,-16 32 6993 0 0,-15 69-7451 0 0,-1 1-617 0 0,0-1 1 0 0,0 1-1 0 0,0 0 0 0 0,0 0 0 0 0,0 0 1 0 0,0 0-1 0 0,0 0 0 0 0,0 0 0 0 0,0-1 1 0 0,0 1-1 0 0,0 0 0 0 0,0 0 0 0 0,0 0 1 0 0,0 0-1 0 0,0 0 0 0 0,0 0 0 0 0,0-1 1 0 0,0 1-1 0 0,0 0 0 0 0,1 0 1 0 0,-1 0-1 0 0,0 0 0 0 0,0 0 0 0 0,0 0 1 0 0,0 0-1 0 0,0 0 0 0 0,0 0 0 0 0,0 0 1 0 0,0 0-1 0 0,1-1 0 0 0,-1 1 0 0 0,0 0 1 0 0,0 0-1 0 0,0 0 0 0 0,0 0 0 0 0,0 0 1 0 0,0 0-1 0 0,1 0 0 0 0,-1 0 0 0 0,0 0 1 0 0,0 0-1 0 0,0 0 0 0 0,2 4-21 0 0,0-1 0 0 0,-1 0 0 0 0,1 1 0 0 0,-1-1 0 0 0,0 0-1 0 0,0 1 1 0 0,0 0 0 0 0,0-1 0 0 0,-1 1 0 0 0,1 0 0 0 0,-1-1 0 0 0,0 1 0 0 0,0 0-1 0 0,0-1 1 0 0,-1 1 0 0 0,0 0 0 0 0,1-1 0 0 0,-3 5 0 0 0,-2 7 50 0 0,0 0-1 0 0,-2-1 1 0 0,-8 16 0 0 0,5-12 33 0 0,-139 238 689 0 0,9-16-209 0 0,101-168-510 0 0,-148 302 39 0 0,173-343-114 0 0,5-14-13 0 0,2 0 0 0 0,0 0 1 0 0,1 0-1 0 0,-6 29 0 0 0,12-45-56 0 0,0-1 0 0 0,0 1 0 0 0,0 0-1 0 0,0-1 1 0 0,0 1 0 0 0,0 0 0 0 0,0-1 0 0 0,0 1-1 0 0,0 0 1 0 0,1-1 0 0 0,-1 1 0 0 0,0-1 0 0 0,1 1-1 0 0,-1 0 1 0 0,0-1 0 0 0,1 1 0 0 0,-1-1 0 0 0,0 1-1 0 0,1-1 1 0 0,-1 1 0 0 0,1-1 0 0 0,-1 1 0 0 0,1-1 0 0 0,-1 0-1 0 0,1 1 1 0 0,0-1 0 0 0,-1 0 0 0 0,1 1 0 0 0,-1-1-1 0 0,2 0 1 0 0,19 4-2168 0 0,-8-5 371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8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76 8319 0 0,'0'0'382'0'0,"2"-2"-8"0"0,5-6-240 0 0,12-14 528 0 0,8-6 2901 0 0,-24 26-3097 0 0,-1 0-1 0 0,1 0 1 0 0,0 0-1 0 0,0 1 0 0 0,-1-1 1 0 0,1 1-1 0 0,0 0 1 0 0,8-2 2374 0 0,-10 6-2159 0 0,1-1-591 0 0,-1 0 0 0 0,0 1 0 0 0,-1-1 0 0 0,1 1 1 0 0,0-1-1 0 0,-1 1 0 0 0,1-1 0 0 0,-1 1 0 0 0,0 0 0 0 0,0-1 0 0 0,0 1 0 0 0,-1 5 0 0 0,0-2 10 0 0,0 0-1 0 0,-1 0 0 0 0,0 0 1 0 0,0 0-1 0 0,-4 6 0 0 0,-4 7 23 0 0,-2 0-1 0 0,-15 19 0 0 0,24-34-103 0 0,-21 27 121 0 0,-24 31 101 0 0,43-55-244 0 0,-4 5-218 0 0,7-10-87 0 0,1-1-321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484 720 3223 0 0,'2'-2'16480'0'0,"2"-5"-16184"0"0,1-2 0 0 0,-1 1 0 0 0,0 0-1 0 0,0-1 1 0 0,-1 0 0 0 0,-1 0 0 0 0,3-13 0 0 0,9-23 306 0 0,-2 11-503 0 0,53-125 17 0 0,54-96-1356 0 0,-119 254 1219 0 0,11-20-432 0 0,-2 0-1 0 0,-1 0 1 0 0,0 0 0 0 0,6-32-1 0 0,-14 53 447 0 0,0 0 0 0 0,0-1 0 0 0,1 1-1 0 0,-1 0 1 0 0,0 0 0 0 0,0 0 0 0 0,0 0 0 0 0,0-1 0 0 0,0 1-1 0 0,0 0 1 0 0,0 0 0 0 0,0 0 0 0 0,0 0 0 0 0,0 0 0 0 0,0-1-1 0 0,0 1 1 0 0,0 0 0 0 0,0 0 0 0 0,0 0 0 0 0,0 0-1 0 0,0-1 1 0 0,0 1 0 0 0,-1 0 0 0 0,1 0 0 0 0,0 0 0 0 0,0 0-1 0 0,0 0 1 0 0,0-1 0 0 0,0 1 0 0 0,0 0 0 0 0,0 0-1 0 0,0 0 1 0 0,-1 0 0 0 0,1 0 0 0 0,0 0 0 0 0,0 0 0 0 0,0 0-1 0 0,0-1 1 0 0,0 1 0 0 0,-1 0 0 0 0,1 0 0 0 0,0 0-1 0 0,0 0 1 0 0,0 0 0 0 0,0 0 0 0 0,0 0 0 0 0,-1 0 0 0 0,1 0-1 0 0,0 0 1 0 0,0 0 0 0 0,0 0 0 0 0,0 0 0 0 0,-1 0 0 0 0,1 0-1 0 0,0 0 1 0 0,0 0 0 0 0,-14 8-104 0 0,-12 15 87 0 0,6 1-11 0 0,0 0 0 0 0,-29 46-1 0 0,-25 61 284 0 0,59-102-183 0 0,-31 63 537 0 0,-48 133 1 0 0,-8 106 769 0 0,75-235-1188 0 0,-4-1 0 0 0,-61 131 0 0 0,88-218-253 0 0,-9 18 56 0 0,-30 48-1 0 0,38-67-255 0 0,-1 0-1 0 0,1 0 0 0 0,-1-1 1 0 0,-1 1-1 0 0,1-1 1 0 0,-1-1-1 0 0,0 1 1 0 0,-1-1-1 0 0,1 0 0 0 0,-15 6 1 0 0,6-5-902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17015 0 0,'0'0'1543'0'0,"0"3"-1268"0"0,0-1-216 0 0,0 1 0 0 0,0-1 0 0 0,0 0 1 0 0,0 1-1 0 0,1-1 0 0 0,-1 0 0 0 0,1 1 1 0 0,-1-1-1 0 0,1 0 0 0 0,0 0 0 0 0,0 0 1 0 0,0 1-1 0 0,0-1 0 0 0,0 0 0 0 0,1 0 1 0 0,-1-1-1 0 0,0 1 0 0 0,1 0 0 0 0,0 0 1 0 0,-1-1-1 0 0,1 1 0 0 0,0-1 0 0 0,0 1 1 0 0,0-1-1 0 0,0 0 0 0 0,0 0 0 0 0,0 0 1 0 0,0 0-1 0 0,0 0 0 0 0,1 0 0 0 0,3 1 1 0 0,5 0 153 0 0,-1 0 0 0 0,1-1 1 0 0,-1 0-1 0 0,1 0 1 0 0,-1-1-1 0 0,1-1 1 0 0,-1 0-1 0 0,17-3 1 0 0,84-26 1064 0 0,-91 23-1067 0 0,65-16 354 0 0,-12 3-950 0 0,-26 4-2640 0 0,-36 11-4734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15407 0 0,'0'0'1394'0'0,"-1"2"-1150"0"0,-82 178 1456 0 0,-10 15 312 0 0,23-44-1098 0 0,13-30-446 0 0,17-34-314 0 0,-78 125 0 0 0,79-151-155 0 0,-50 69-95 0 0,85-124-34 0 0,-1-1 0 0 0,0 1 0 0 0,-1-1 1 0 0,1 0-1 0 0,-1-1 0 0 0,0 1 0 0 0,-8 4 0 0 0,11-8-416 0 0,-4-8-4613 0 0,3-3 3240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23 11951 0 0,'-8'3'173'0'0,"1"0"0"0"0,0 0 1 0 0,0 1-1 0 0,1 0 0 0 0,-1 1 0 0 0,1 0 0 0 0,0 0 0 0 0,0 0 0 0 0,0 0 0 0 0,-7 10 0 0 0,12-13 502 0 0,0 11 740 0 0,2-11-1327 0 0,-1-1 0 0 0,0 1 1 0 0,0-1-1 0 0,1 1 0 0 0,-1-1 1 0 0,1 1-1 0 0,-1-1 1 0 0,1 1-1 0 0,0-1 0 0 0,-1 1 1 0 0,1-1-1 0 0,0 0 1 0 0,0 0-1 0 0,0 1 0 0 0,0-1 1 0 0,0 0-1 0 0,1 1 0 0 0,1 0 56 0 0,0 0-1 0 0,-1 0 1 0 0,1-1-1 0 0,0 1 1 0 0,0-1-1 0 0,0 0 0 0 0,6 2 1 0 0,3 0 191 0 0,0-1 0 0 0,1 0 1 0 0,14-1-1 0 0,-26-1-321 0 0,20 1 413 0 0,-1-2 1 0 0,40-7 0 0 0,42-14 507 0 0,-34 6-344 0 0,325-60 1337 0 0,-340 65-4934 0 0,-50 9 1346 0 0,4-5-18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 13823 0 0,'0'0'1062'0'0,"7"-5"-652"0"0,-7 5-375 0 0,0 0-1 0 0,0 0 0 0 0,0-1 1 0 0,0 1-1 0 0,0 0 1 0 0,0 0-1 0 0,0 0 0 0 0,0 0 1 0 0,1 0-1 0 0,-1 0 1 0 0,0-1-1 0 0,0 1 0 0 0,0 0 1 0 0,0 0-1 0 0,0 0 0 0 0,0 0 1 0 0,1 0-1 0 0,-1 0 1 0 0,0 0-1 0 0,0 0 0 0 0,0 0 1 0 0,0 0-1 0 0,0 0 1 0 0,1 0-1 0 0,-1-1 0 0 0,0 1 1 0 0,0 0-1 0 0,0 0 1 0 0,0 0-1 0 0,1 0 0 0 0,-1 0 1 0 0,0 0-1 0 0,0 1 0 0 0,0-1 1 0 0,0 0-1 0 0,0 0 1 0 0,1 0-1 0 0,-1 0 0 0 0,0 0 1 0 0,0 0-1 0 0,0 0 1 0 0,0 0-1 0 0,-3 8 3219 0 0,-11 11 1479 0 0,-66 62-4732 0 0,-11 11 0 0 0,79-76 0 0 0,1 1 0 0 0,0 0 0 0 0,1 0 0 0 0,1 1 0 0 0,-10 31 0 0 0,14-37 0 0 0,5-1 13 0 0,1-9 3 0 0,-1-1-1 0 0,1 0 0 0 0,-1 0 0 0 0,1 0 1 0 0,0 1-1 0 0,0-1 0 0 0,-1 0 0 0 0,1 0 1 0 0,0 0-1 0 0,0 0 0 0 0,0 0 0 0 0,0 0 0 0 0,0 0 1 0 0,0-1-1 0 0,0 1 0 0 0,1 0 0 0 0,-1-1 1 0 0,0 1-1 0 0,0 0 0 0 0,0-1 0 0 0,1 1 1 0 0,-1-1-1 0 0,0 0 0 0 0,1 1 0 0 0,-1-1 0 0 0,2 0 1 0 0,4 1 63 0 0,0-1-1 0 0,1 0 1 0 0,11-2 0 0 0,-10 1-19 0 0,36-5 122 0 0,59-15-1 0 0,-51 9-896 0 0,-6-1-2365 0 0,-27 6-4992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 11519 0 0,'5'-3'331'0'0,"10"1"529"0"0,-14 1-700 0 0,0 1 1 0 0,0 0-1 0 0,0 0 1 0 0,0 0-1 0 0,0 0 0 0 0,0 0 1 0 0,0 0-1 0 0,0 1 1 0 0,0-1-1 0 0,0 0 1 0 0,0 0-1 0 0,-1 1 0 0 0,1-1 1 0 0,0 1-1 0 0,0-1 1 0 0,0 1-1 0 0,0-1 1 0 0,-1 1-1 0 0,1-1 0 0 0,0 1 1 0 0,0 0-1 0 0,-1-1 1 0 0,1 1-1 0 0,-1 0 0 0 0,1-1 1 0 0,0 1-1 0 0,-1 0 1 0 0,1 0-1 0 0,-1 0 1 0 0,0 0-1 0 0,1 1 0 0 0,0 1-114 0 0,-1 0-1 0 0,0-1 0 0 0,0 1 0 0 0,0 0 0 0 0,0 0 1 0 0,-1-1-1 0 0,0 6 0 0 0,0-4 175 0 0,-6 22 434 0 0,-1 1 0 0 0,-1-2 1 0 0,-24 51-1 0 0,3-12 159 0 0,-166 355 752 0 0,184-393-1554 0 0,-2 0 0 0 0,0-1-1 0 0,-2-1 1 0 0,-1 0 0 0 0,0-2-1 0 0,-36 36 1 0 0,-38 26 53 0 0,88-81-67 0 0,2-2-3 0 0,0 0 0 0 0,0 0-1 0 0,0 0 1 0 0,0 0 0 0 0,0 0 0 0 0,0-1 0 0 0,0 1-1 0 0,0 0 1 0 0,-1-1 0 0 0,1 1 0 0 0,0-1-1 0 0,-3 1 1 0 0,2 0-87 0 0,-3-3-8 0 0,5 2 98 0 0,0 0 0 0 0,0 0 0 0 0,0 0 1 0 0,-1 0-1 0 0,1 0 0 0 0,0 0 1 0 0,0 0-1 0 0,-1 0 0 0 0,1-1 0 0 0,0 1 1 0 0,0 0-1 0 0,0 0 0 0 0,-1 0 1 0 0,1 0-1 0 0,0 0 0 0 0,0 0 1 0 0,0 0-1 0 0,-1-1 0 0 0,1 1 0 0 0,0 0 1 0 0,0 0-1 0 0,0 0 0 0 0,0 0 1 0 0,-1-1-1 0 0,1 1 0 0 0,0 0 0 0 0,0 0 1 0 0,0 0-1 0 0,0-1 0 0 0,0 1 1 0 0,0 0-1 0 0,0 0 0 0 0,0 0 1 0 0,0-1-1 0 0,0 1 0 0 0,-1-3-12 0 0,1 0 1 0 0,1 0-1 0 0,-1 0 0 0 0,0 0 1 0 0,1 0-1 0 0,0 0 0 0 0,-1 0 1 0 0,1 0-1 0 0,0 1 0 0 0,0-1 1 0 0,1 0-1 0 0,-1 1 0 0 0,1-1 1 0 0,-1 1-1 0 0,1-1 0 0 0,3-3 1 0 0,6-6-28 0 0,0 1 0 0 0,13-10 1 0 0,-8 7 31 0 0,0-2 49 0 0,2 1 0 0 0,0 1 0 0 0,1 0 0 0 0,0 2 0 0 0,1 0 0 0 0,0 1 0 0 0,41-15 0 0 0,-57 25-2 0 0,-1 0 0 0 0,0 0-1 0 0,1 0 1 0 0,-1 1 0 0 0,0 0-1 0 0,1 0 1 0 0,-1 0 0 0 0,1 0-1 0 0,-1 0 1 0 0,0 0 0 0 0,1 1-1 0 0,-1 0 1 0 0,0 0 0 0 0,1 0-1 0 0,-1 0 1 0 0,0 0 0 0 0,0 0-1 0 0,0 1 1 0 0,0 0 0 0 0,4 2 0 0 0,-4-1-23 0 0,-1-1 0 0 0,1 1 1 0 0,0 0-1 0 0,-1 0 0 0 0,0 0 1 0 0,0 0-1 0 0,0 0 1 0 0,0 0-1 0 0,0 1 0 0 0,0-1 1 0 0,-1 1-1 0 0,0-1 1 0 0,0 1-1 0 0,0 0 0 0 0,0 0 1 0 0,0-1-1 0 0,0 9 0 0 0,-2 8 10 0 0,-3 30 1 0 0,2-37-33 0 0,1 0 0 0 0,0 0-1 0 0,1 0 1 0 0,0 0 0 0 0,3 17 0 0 0,-2-27-170 0 0,-1-1 0 0 0,1 0 0 0 0,0-1 0 0 0,0 1 0 0 0,0 0 0 0 0,0 0 0 0 0,0 0 0 0 0,0 0 0 0 0,0-1 0 0 0,1 1 0 0 0,-1 0 0 0 0,0-1 0 0 0,1 1 0 0 0,0-1 0 0 0,-1 0 0 0 0,1 1 0 0 0,0-1 0 0 0,-1 0 0 0 0,1 0 0 0 0,0 0 0 0 0,0 0 0 0 0,0-1 0 0 0,0 1 0 0 0,0 0 0 0 0,0-1 0 0 0,0 0 0 0 0,0 1 0 0 0,3-1 0 0 0,10 2-1441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210 113 9671 0 0,'2'1'4506'0'0,"17"6"-171"0"0,-14-5-3821 0 0,1 1 1 0 0,0-1-1 0 0,0-1 0 0 0,0 1 1 0 0,0-1-1 0 0,0 0 1 0 0,0 0-1 0 0,0 0 0 0 0,1-1 1 0 0,-1 0-1 0 0,12-2 0 0 0,-9 0-379 0 0,0 0 0 0 0,0-1 0 0 0,0 0 0 0 0,-1-1 0 0 0,12-6 0 0 0,-15 7-135 0 0,-1 0 1 0 0,1 0-1 0 0,-1-1 1 0 0,1 1-1 0 0,-1-1 1 0 0,-1 0-1 0 0,1 0 1 0 0,0-1-1 0 0,-1 1 1 0 0,4-7-1 0 0,-6 9-14 0 0,0 0-1 0 0,0-1 1 0 0,0 1-1 0 0,-1 0 1 0 0,1 0 0 0 0,-1 0-1 0 0,1-1 1 0 0,-1 1-1 0 0,0 0 1 0 0,0-1 0 0 0,0 1-1 0 0,0 0 1 0 0,0 0-1 0 0,-1-1 1 0 0,0-2 0 0 0,1 4-1 0 0,0 0 0 0 0,-1-1 1 0 0,1 1-1 0 0,-1 0 0 0 0,0 0 1 0 0,1 0-1 0 0,-1 0 0 0 0,0 0 0 0 0,1 0 1 0 0,-1 0-1 0 0,0 0 0 0 0,0 0 1 0 0,0 1-1 0 0,0-1 0 0 0,0 0 1 0 0,0 0-1 0 0,0 1 0 0 0,0-1 1 0 0,0 1-1 0 0,0-1 0 0 0,0 1 1 0 0,0-1-1 0 0,-1 1 0 0 0,1 0 1 0 0,0-1-1 0 0,0 1 0 0 0,0 0 1 0 0,-1 0-1 0 0,1 0 0 0 0,-2 0 1 0 0,-7 1-39 0 0,0 1 0 0 0,0 0 0 0 0,0 1 0 0 0,0 0 0 0 0,1 0 0 0 0,-1 1 0 0 0,1 0 1 0 0,0 1-1 0 0,-17 11 0 0 0,-3 5-44 0 0,-39 36 0 0 0,36-27 78 0 0,1 1 0 0 0,1 1 0 0 0,-30 43 0 0 0,55-68 26 0 0,0 0-1 0 0,1 0 0 0 0,0 0 1 0 0,1 1-1 0 0,-1 0 1 0 0,2-1-1 0 0,-1 1 1 0 0,1 0-1 0 0,0 0 1 0 0,1 1-1 0 0,-2 15 0 0 0,4-21 2 0 0,-1 0 0 0 0,1 1-1 0 0,0-1 1 0 0,0 0 0 0 0,0 0-1 0 0,0 0 1 0 0,1-1-1 0 0,-1 1 1 0 0,1 0 0 0 0,-1 0-1 0 0,1-1 1 0 0,0 1 0 0 0,0-1-1 0 0,0 0 1 0 0,1 1-1 0 0,-1-1 1 0 0,0 0 0 0 0,1 0-1 0 0,3 2 1 0 0,1 0-7 0 0,-1 0 1 0 0,1-1-1 0 0,0 0 1 0 0,0 0-1 0 0,0 0 1 0 0,14 3-1 0 0,3-3-16 0 0,1 0 0 0 0,0-2 0 0 0,0 0 0 0 0,-1-2 0 0 0,1-1 0 0 0,42-8 0 0 0,-59 8-419 0 0,0-1 1 0 0,0 0 0 0 0,0 0-1 0 0,0-1 1 0 0,0 0 0 0 0,-1 0 0 0 0,0-1-1 0 0,0 0 1 0 0,0 0 0 0 0,6-6-1 0 0,11-9-1198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14 2303 0 0,'-2'0'167'0'0,"-43"-13"11570"0"0,44 13-11642 0 0,0 1-1 0 0,0 0 0 0 0,1 0 0 0 0,-1 0 1 0 0,0-1-1 0 0,0 1 0 0 0,0 0 1 0 0,1 0-1 0 0,-1 0 0 0 0,1 0 1 0 0,-1 0-1 0 0,0 0 0 0 0,1 0 0 0 0,0 1 1 0 0,-1-1-1 0 0,1 2 0 0 0,-7 21 600 0 0,7-22-653 0 0,-8 27 465 0 0,0 0 0 0 0,-2 0 0 0 0,-14 27 1 0 0,-47 79 672 0 0,15-46-522 0 0,-70 87 0 0 0,100-142-609 0 0,-134 165 90 0 0,143-178-152 0 0,15-19-138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154 427 5527 0 0,'-2'3'423'0'0,"-23"33"-728"0"0,-89 116 12011 0 0,106-162-11246 0 0,7 8-430 0 0,0 0 0 0 0,0 0 0 0 0,1-1 0 0 0,-1 1 0 0 0,1 0 0 0 0,0-1 1 0 0,-1 1-1 0 0,1-1 0 0 0,0 1 0 0 0,0 0 0 0 0,0-1 0 0 0,1 1 0 0 0,0-4 0 0 0,11-32 180 0 0,-8 25-181 0 0,2-2 21 0 0,0 0 0 0 0,1 0 1 0 0,17-26-1 0 0,34-38 111 0 0,-41 57-107 0 0,18-23 81 0 0,46-46 0 0 0,-64 74-54 0 0,2 1 0 0 0,-1 0 1 0 0,2 2-1 0 0,0 0 0 0 0,30-15 1 0 0,-8 9 411 0 0,60-21 0 0 0,-77 33-135 0 0,0 2 0 0 0,0 0 0 0 0,0 2 1 0 0,28-2-1 0 0,-49 6-302 0 0,1-1 1 0 0,-1 1-1 0 0,1 1 0 0 0,-1-1 1 0 0,1 1-1 0 0,-1-1 1 0 0,1 1-1 0 0,-1 0 0 0 0,0 1 1 0 0,0-1-1 0 0,7 4 1 0 0,-9-3-36 0 0,1-1 0 0 0,-1 1 0 0 0,0 0 0 0 0,-1 0 0 0 0,1 0 0 0 0,0 0 0 0 0,-1 0 0 0 0,1 0 1 0 0,-1 0-1 0 0,1 0 0 0 0,-1 1 0 0 0,0-1 0 0 0,0 1 0 0 0,0-1 0 0 0,0 1 0 0 0,-1-1 0 0 0,1 1 0 0 0,0-1 1 0 0,-1 1-1 0 0,0 5 0 0 0,0 7 11 0 0,0 0 0 0 0,-1 0 0 0 0,-1 0 0 0 0,0 0 0 0 0,-1-1 0 0 0,-1 1 0 0 0,-6 17 0 0 0,-5 6 105 0 0,-28 52-1 0 0,31-71-111 0 0,0 0 0 0 0,-1-1 0 0 0,-1 0 0 0 0,0-1 0 0 0,-2 0 0 0 0,0-1 0 0 0,-34 25 0 0 0,35-29-25 0 0,0-1 0 0 0,-18 10 0 0 0,24-16 0 0 0,0-1 0 0 0,1 0 0 0 0,-1-1 0 0 0,-1 0 0 0 0,1-1 0 0 0,-10 2 0 0 0,-27 4-159 0 0,-45 6-698 0 0,76-13 675 0 0,-1 0 0 0 0,1-1-1 0 0,-30-4 1 0 0,42 4 247 0 0,-13-4-1083 0 0,15 4 930 0 0,1-1 1 0 0,0 1-1 0 0,-1 0 1 0 0,1 0-1 0 0,-1 0 0 0 0,1-1 1 0 0,-1 1-1 0 0,1 0 1 0 0,0-1-1 0 0,-1 1 0 0 0,1 0 1 0 0,0-1-1 0 0,-1 1 1 0 0,1 0-1 0 0,0-1 0 0 0,-1 1 1 0 0,1-1-1 0 0,0 1 1 0 0,0 0-1 0 0,0-1 0 0 0,-1 1 1 0 0,1-1-1 0 0,0 1 1 0 0,0-1-1 0 0,0 1 0 0 0,0-1 1 0 0,0 1-1 0 0,0-1 1 0 0,3-11-1355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166 480 4607 0 0,'0'0'208'0'0,"0"2"-9"0"0,-1-1 142 0 0,1 0 0 0 0,0 0 0 0 0,0 0 0 0 0,0 0-1 0 0,0 0 1 0 0,-1 0 0 0 0,1 0 0 0 0,-1 0 0 0 0,1 0 0 0 0,0 0 0 0 0,-1 0 0 0 0,0 0-1 0 0,1 0 1 0 0,-1 0 0 0 0,0 0 0 0 0,1-1 0 0 0,-1 1 0 0 0,0 0 0 0 0,0 0 0 0 0,-1 0-1 0 0,0 1 347 0 0,-1-1 1 0 0,0 1-1 0 0,0-1 0 0 0,1 1 0 0 0,-1-1 0 0 0,0 0 0 0 0,-4 0 0 0 0,-2 1 274 0 0,1-1-1 0 0,0 0 1 0 0,-1-1 0 0 0,-15 0 0 0 0,19-1-768 0 0,1 1 0 0 0,-1-1 0 0 0,1 0 0 0 0,-1 0 1 0 0,1 0-1 0 0,0-1 0 0 0,0 1 0 0 0,-1-1 0 0 0,1 0 1 0 0,-7-5-1 0 0,10 6-172 0 0,0-1-1 0 0,-1 1 1 0 0,1 0 0 0 0,0-1-1 0 0,0 1 1 0 0,0-1 0 0 0,0 0 0 0 0,0 1-1 0 0,0-1 1 0 0,0 0 0 0 0,1 1 0 0 0,-1-1-1 0 0,1 0 1 0 0,-1 0 0 0 0,1 0 0 0 0,-1 0-1 0 0,1 1 1 0 0,0-1 0 0 0,0 0 0 0 0,0 0-1 0 0,0 0 1 0 0,0 0 0 0 0,1 0-1 0 0,-1 0 1 0 0,1 1 0 0 0,-1-1 0 0 0,1 0-1 0 0,0-2 1 0 0,2-3 28 0 0,1 0-1 0 0,-1 0 0 0 0,1 1 1 0 0,0-1-1 0 0,10-11 1 0 0,30-28 3 0 0,-36 38-59 0 0,55-49-382 0 0,2 3-1 0 0,95-61 1 0 0,-46 46-1161 0 0,-34 32-2401 0 0,-63 30 2340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 7367 0 0,'14'-2'12366'0'0,"-42"21"-9502"0"0,-10 6-2939 0 0,19-11 209 0 0,1 1 1 0 0,1 1 0 0 0,-29 32-1 0 0,-36 61 253 0 0,78-102-387 0 0,-38 57 0 0 0,37-55 0 0 0,1 0 0 0 0,0 1 0 0 0,0 0 0 0 0,1 0 0 0 0,-3 12 0 0 0,5-19 3 0 0,1-1 0 0 0,0 0 0 0 0,0 1-1 0 0,0-1 1 0 0,0 0 0 0 0,0 1 0 0 0,0-1 0 0 0,0 0-1 0 0,1 1 1 0 0,0-1 0 0 0,-1 0 0 0 0,1 0 0 0 0,0 1-1 0 0,0-1 1 0 0,0 0 0 0 0,0 0 0 0 0,0 0 0 0 0,1 0 0 0 0,-1 0-1 0 0,1-1 1 0 0,-1 1 0 0 0,1 0 0 0 0,0 0 0 0 0,-1-1-1 0 0,1 1 1 0 0,0-1 0 0 0,0 0 0 0 0,0 0 0 0 0,3 2-1 0 0,0-1 9 0 0,0 0 0 0 0,0 0 0 0 0,1 0 0 0 0,-1-1 0 0 0,0 1 0 0 0,1-1-1 0 0,-1-1 1 0 0,1 1 0 0 0,-1-1 0 0 0,1 0 0 0 0,8-1 0 0 0,1-1-16 0 0,-1-1-1 0 0,1 0 1 0 0,-1-1 0 0 0,0-1 0 0 0,0 0 0 0 0,0-1-1 0 0,-1 0 1 0 0,21-14 0 0 0,-25 14-4 0 0,0-1 1 0 0,-1 0-1 0 0,0 0 1 0 0,0-1-1 0 0,-1 0 0 0 0,0 0 1 0 0,-1-1-1 0 0,0 0 1 0 0,0 0-1 0 0,0-1 0 0 0,-1 0 1 0 0,5-15-1 0 0,-6 11-29 0 0,0 1 0 0 0,-1-1 0 0 0,-1 0 0 0 0,0 0 1 0 0,-1-1-1 0 0,0 1 0 0 0,-1 0 0 0 0,-1 0 0 0 0,0 0 0 0 0,-1-1 0 0 0,0 1 0 0 0,-2 1 0 0 0,1-1 0 0 0,-2 0 0 0 0,-6-13 0 0 0,-5 1-808 0 0,15 24 587 0 0,0 1 0 0 0,0 0 1 0 0,0-1-1 0 0,0 1 0 0 0,-1 0 0 0 0,1 0 1 0 0,-1 0-1 0 0,1 0 0 0 0,-1 0 0 0 0,1 0 1 0 0,-1 0-1 0 0,1 0 0 0 0,-1 1 0 0 0,-3-2 1 0 0,-3 6-6053 0 0,-1 1 1164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29 8751 0 0,'36'-10'835'0'0,"23"-4"792"0"0,-19 10 11264 0 0,-49 13-12204 0 0,-54 51 69 0 0,-27 27-672 0 0,37-34-92 0 0,28-29-9 0 0,-38 46-1 0 0,56-62 16 0 0,1 1 0 0 0,0 1 0 0 0,0-1 0 0 0,1 1 0 0 0,1 0 0 0 0,-1 0-1 0 0,2 0 1 0 0,-1 0 0 0 0,-2 19 0 0 0,5-25-19 0 0,1-1 1 0 0,-1 1-1 0 0,1 0 1 0 0,0 0-1 0 0,1 0 0 0 0,-1 0 1 0 0,1-1-1 0 0,-1 1 0 0 0,1 0 1 0 0,0 0-1 0 0,0-1 1 0 0,1 1-1 0 0,-1-1 0 0 0,1 1 1 0 0,0-1-1 0 0,0 1 0 0 0,0-1 1 0 0,0 0-1 0 0,0 0 1 0 0,1 0-1 0 0,0 0 0 0 0,-1-1 1 0 0,1 1-1 0 0,5 3 0 0 0,-2-2-29 0 0,0-1 0 0 0,0 0 0 0 0,1 0-1 0 0,-1 0 1 0 0,1 0 0 0 0,0-1-1 0 0,0-1 1 0 0,0 1 0 0 0,-1-1 0 0 0,2 0-1 0 0,-1 0 1 0 0,11-1 0 0 0,-6-1-568 0 0,0-1 0 0 0,-1 0 1 0 0,1 0-1 0 0,0-2 0 0 0,-1 1 0 0 0,1-1 1 0 0,-1-1-1 0 0,0 0 0 0 0,13-9 1 0 0,-4 2-1397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10135 0 0,'0'0'1278'0'0,"-1"2"-69"0"0,-7 20 2245 0 0,6-19-3067 0 0,0 1 0 0 0,1 0 0 0 0,-1 0-1 0 0,1 0 1 0 0,0 0 0 0 0,0 0 0 0 0,0 0 0 0 0,1 0-1 0 0,-1 0 1 0 0,1 0 0 0 0,0 7 0 0 0,1-10-26 0 0,0 1-267 0 0,0-1 0 0 0,0 1 0 0 0,0-1 0 0 0,1 1 0 0 0,-1-1 0 0 0,1 1 0 0 0,-1-1 0 0 0,1 0 0 0 0,-1 0 0 0 0,1 1 0 0 0,3 0 0 0 0,-4-1-29 0 0,5 2 61 0 0,0 0-1 0 0,1 0 0 0 0,0-1 0 0 0,0 0 1 0 0,0 0-1 0 0,0 0 0 0 0,0-1 0 0 0,0 0 0 0 0,0-1 1 0 0,14 0-1 0 0,-2-1-41 0 0,-1-1 1 0 0,1 0 0 0 0,19-6-1 0 0,-33 6-78 0 0,67-18 104 0 0,-64 17-102 0 0,0 0-1 0 0,0-1 1 0 0,0 0 0 0 0,-1 0 0 0 0,1 0 0 0 0,9-9 0 0 0,-16 13-8 0 0,0-1 0 0 0,-1 1 0 0 0,1-1 0 0 0,0 1 0 0 0,0-1 0 0 0,-1 0 0 0 0,1 1 0 0 0,0-1 0 0 0,-1 0 0 0 0,1 1 0 0 0,-1-1 0 0 0,1 0 0 0 0,-1 0 0 0 0,1 1 0 0 0,-1-1 0 0 0,0 0 0 0 0,1 0 0 0 0,-1 0 0 0 0,0 0 0 0 0,0 0 0 0 0,1 0 0 0 0,-1 1 0 0 0,0-1 0 0 0,0-2 0 0 0,0 1 0 0 0,0 2-1 0 0,0-1-1 0 0,0 1 0 0 0,0 0 1 0 0,0-1-1 0 0,0 1 0 0 0,0-1 1 0 0,-1 1-1 0 0,1 0 0 0 0,0-1 1 0 0,0 1-1 0 0,0 0 1 0 0,0-1-1 0 0,0 1 0 0 0,0 0 1 0 0,-1-1-1 0 0,1 1 0 0 0,0 0 1 0 0,0-1-1 0 0,-1 1 1 0 0,1 0-1 0 0,0-1 0 0 0,0 1 1 0 0,-1 0-1 0 0,1 0 0 0 0,0 0 1 0 0,-1-1-1 0 0,1 1 1 0 0,0 0-1 0 0,-1 0 0 0 0,1 0 1 0 0,0 0-1 0 0,-1-1 0 0 0,1 1 1 0 0,0 0-1 0 0,-1 0 1 0 0,1 0-1 0 0,-1 0 0 0 0,1 0 1 0 0,0 0-1 0 0,-2 0 0 0 0,-1 0-10 0 0,-1-1-1 0 0,0 1 0 0 0,0 0 0 0 0,0 0 0 0 0,0 0 0 0 0,0 1 0 0 0,0-1 1 0 0,1 1-1 0 0,-1 0 0 0 0,0 0 0 0 0,0 0 0 0 0,-3 2 0 0 0,-9 4-55 0 0,-20 13 0 0 0,25-13 49 0 0,-2 0 12 0 0,-46 27 37 0 0,-58 44-1 0 0,101-66-15 0 0,0 2-1 0 0,1-1 0 0 0,0 2 0 0 0,1 0 0 0 0,1 1 0 0 0,0 0 0 0 0,1 1 0 0 0,-9 18 0 0 0,18-30-12 0 0,1-1-1 0 0,0 0 0 0 0,0 1 0 0 0,1 0 0 0 0,-1-1 1 0 0,1 1-1 0 0,0 0 0 0 0,0 0 0 0 0,0 9 0 0 0,2-13-15 0 0,-1 1-1 0 0,0 0 0 0 0,1 0 1 0 0,-1 0-1 0 0,1 0 0 0 0,-1 0 0 0 0,1-1 1 0 0,0 1-1 0 0,-1 0 0 0 0,1 0 0 0 0,0-1 1 0 0,0 1-1 0 0,1-1 0 0 0,-1 1 0 0 0,0-1 1 0 0,0 1-1 0 0,1-1 0 0 0,-1 0 0 0 0,1 0 1 0 0,-1 0-1 0 0,1 1 0 0 0,0-2 0 0 0,-1 1 1 0 0,1 0-1 0 0,0 0 0 0 0,0 0 1 0 0,2 0-1 0 0,2 0-290 0 0,0 1 1 0 0,0-2-1 0 0,0 1 1 0 0,0-1-1 0 0,0 0 1 0 0,0 0-1 0 0,0 0 1 0 0,7-2 0 0 0,14-3-1121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61 3223 0 0,'64'-31'-380'0'0,"-26"13"2448"0"0,-13 6 16121 0 0,-34 19-17073 0 0,-27 17-559 0 0,-40 30-317 0 0,65-45-244 0 0,1 0-1 0 0,0 1 1 0 0,0 0 0 0 0,-13 19-1 0 0,20-25-48 0 0,0-1 0 0 0,1 2 0 0 0,0-1 1 0 0,0 0-1 0 0,0 0 0 0 0,0 1 0 0 0,1-1 0 0 0,-1 1 0 0 0,0 6 0 0 0,2-8-31 0 0,0 0 0 0 0,0 0 1 0 0,0 0-1 0 0,0 0 0 0 0,1 0 0 0 0,0 0 0 0 0,-1 0 0 0 0,1 0 0 0 0,0 0 1 0 0,0 0-1 0 0,1 0 0 0 0,-1 0 0 0 0,0-1 0 0 0,1 1 0 0 0,3 3 0 0 0,28 31-615 0 0,-27-32 881 0 0,0 1 0 0 0,-1 0 0 0 0,1 0 1 0 0,-1 1-1 0 0,-1 0 0 0 0,1 0 0 0 0,-1 0 0 0 0,5 11 0 0 0,-8-14-78 0 0,0-1-1 0 0,-1 1 1 0 0,1-1-1 0 0,-1 0 1 0 0,0 1-1 0 0,0-1 1 0 0,0 1-1 0 0,-1-1 0 0 0,1 1 1 0 0,-1-1-1 0 0,0 0 1 0 0,0 1-1 0 0,0-1 1 0 0,0 0-1 0 0,0 0 0 0 0,-1 0 1 0 0,1 0-1 0 0,-1 0 1 0 0,0 0-1 0 0,0 0 1 0 0,0 0-1 0 0,-4 3 0 0 0,-1 1-32 0 0,-1 1 0 0 0,1-2 0 0 0,-1 1 0 0 0,0-1 0 0 0,-1-1 0 0 0,-10 7 0 0 0,3-4-156 0 0,0-1 0 0 0,-23 8-1 0 0,33-13-2 0 0,1-1 0 0 0,-1 0 0 0 0,1 0 0 0 0,-1 0 0 0 0,0 0 0 0 0,1-1 0 0 0,-1 0 0 0 0,0 0 0 0 0,1-1 0 0 0,-1 1 0 0 0,-7-3 0 0 0,11 2-134 0 0,0 1 0 0 0,0-1 0 0 0,0 0 0 0 0,0 0-1 0 0,0-1 1 0 0,0 1 0 0 0,1 0 0 0 0,-1-1-1 0 0,0 1 1 0 0,1-1 0 0 0,-1 1 0 0 0,1-1 0 0 0,-1 1-1 0 0,1-1 1 0 0,0 0 0 0 0,0 0 0 0 0,-1-2 0 0 0,-2-9-7692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19 8751 0 0,'1'-1'674'0'0,"1"0"-546"0"0,3-15 12693 0 0,-22 17-12091 0 0,10 2-572 0 0,-1-1-1 0 0,0 1 0 0 0,1 0 1 0 0,0 0-1 0 0,0 1 0 0 0,-14 9 0 0 0,-37 33-13 0 0,47-37-82 0 0,-5 6-259 0 0,0 0-1 0 0,1 1 1 0 0,1 1-1 0 0,0 0 1 0 0,1 1-1 0 0,1 0 1 0 0,-14 29-1 0 0,25-44 114 0 0,-1 0-1 0 0,1-1 1 0 0,0 1-1 0 0,0 0 1 0 0,1 0-1 0 0,-1 0 1 0 0,0-1-1 0 0,1 1 1 0 0,0 0-1 0 0,0 0 0 0 0,0 0 1 0 0,0 0-1 0 0,0 0 1 0 0,0 0-1 0 0,1 0 1 0 0,0 0-1 0 0,-1-1 1 0 0,1 1-1 0 0,2 4 1 0 0,0-2-8 0 0,0 0-1 0 0,1 0 1 0 0,0 0 0 0 0,-1 0 0 0 0,2-1 0 0 0,-1 0 0 0 0,1 0-1 0 0,6 5 1 0 0,8 7 416 0 0,-1 0 0 0 0,28 31 0 0 0,-38-37 37 0 0,0 0 1 0 0,-1 1-1 0 0,0-1 0 0 0,-1 1 1 0 0,0 1-1 0 0,8 22 0 0 0,-12-28-122 0 0,0 1-1 0 0,0 0 0 0 0,-1-1 1 0 0,0 1-1 0 0,-1 0 0 0 0,1 0 1 0 0,-2 12-1 0 0,0-17-188 0 0,0 0-1 0 0,1 0 0 0 0,-1 0 1 0 0,0 0-1 0 0,0 0 1 0 0,0 0-1 0 0,0 0 0 0 0,-1 0 1 0 0,1 0-1 0 0,-1-1 1 0 0,1 1-1 0 0,-1-1 1 0 0,1 1-1 0 0,-1-1 0 0 0,0 1 1 0 0,0-1-1 0 0,1 0 1 0 0,-1 0-1 0 0,0 0 0 0 0,0 0 1 0 0,0 0-1 0 0,0 0 1 0 0,-1-1-1 0 0,1 1 1 0 0,0-1-1 0 0,0 1 0 0 0,-3-1 1 0 0,-3 1-44 0 0,-1 0-1 0 0,1-1 1 0 0,-1 0 0 0 0,0-1 0 0 0,-11-1 0 0 0,-10-5-685 0 0,-49-16 1 0 0,-5-3-2627 0 0,54 19 1620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10135 0 0,'0'0'7602'0'0,"-9"-1"-4513"0"0,7 1-3002 0 0,0 1 1 0 0,-1-1 0 0 0,1 1-1 0 0,0-1 1 0 0,0 1 0 0 0,0 0-1 0 0,0 0 1 0 0,0 0 0 0 0,0 0-1 0 0,0 0 1 0 0,0 1-1 0 0,0-1 1 0 0,0 0 0 0 0,1 1-1 0 0,-1-1 1 0 0,0 1 0 0 0,1 0-1 0 0,0 0 1 0 0,-3 3 0 0 0,-2 5 151 0 0,0 0 0 0 0,-7 17 0 0 0,8-18-71 0 0,-88 196 279 0 0,38-105-706 0 0,-109 149 1 0 0,73-126-1777 0 0,88-119 1465 0 0,0 0 0 0 0,1 0 0 0 0,-1 1 0 0 0,-2 7 1 0 0,5-10 253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7831 0 0,'-1'2'5598'0'0,"-28"52"1567"0"0,-52 69-4055 0 0,31-62-2466 0 0,34-42-528 0 0,0 0-1 0 0,-18 32 1 0 0,30-46-128 0 0,3-3 2 0 0,0-1 0 0 0,0 1 0 0 0,0-1 0 0 0,0 1 0 0 0,1 0 0 0 0,-1-1 0 0 0,1 1 0 0 0,-1 0 0 0 0,1-1 0 0 0,-1 1 0 0 0,1 0 0 0 0,0 0 0 0 0,0-1 0 0 0,0 1 0 0 0,0 0 0 0 0,0 3-1 0 0,1 0-59 0 0,0 0-4555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6447 0 0,'0'0'2680'0'0,"-7"8"-312"0"0,0 4 80 0 0,0 0 16 0 0,1-2-2808 0 0,1 0-552 0 0,0 10-120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12 18511 0 0,'7'-5'1683'0'0,"-1"-1"2738"0"0,-14 8-4229 0 0,-2 1-220 0 0,1 0 0 0 0,1 1-1 0 0,-1 0 1 0 0,0 1 0 0 0,1 0 0 0 0,0 0-1 0 0,0 0 1 0 0,1 1 0 0 0,-14 14 0 0 0,-1 4-411 0 0,-30 42 1 0 0,38-46 109 0 0,12-18 291 0 0,-30 45-794 0 0,29-43 768 0 0,1 0-1 0 0,0 0 1 0 0,0 0 0 0 0,0 1 0 0 0,1-1 0 0 0,-1 1 0 0 0,1-1 0 0 0,0 1-1 0 0,0 6 1 0 0,1-9 49 0 0,0-1-1 0 0,0 0 1 0 0,1 1 0 0 0,-1-1-1 0 0,1 0 1 0 0,-1 1-1 0 0,1-1 1 0 0,-1 0 0 0 0,1 1-1 0 0,0-1 1 0 0,0 0 0 0 0,-1 0-1 0 0,1 0 1 0 0,0 0-1 0 0,0 0 1 0 0,0 0 0 0 0,0 0-1 0 0,0 0 1 0 0,0 0 0 0 0,1 0-1 0 0,-1-1 1 0 0,0 1-1 0 0,2 0 1 0 0,4 2-47 0 0,-1 0 0 0 0,1-1 1 0 0,8 2-1 0 0,-13-3 30 0 0,32 8-120 0 0,-2 1 0 0 0,50 22 0 0 0,-72-27 289 0 0,0 0 1 0 0,0 0-1 0 0,-1 2 1 0 0,0-1-1 0 0,0 1 1 0 0,-1 0-1 0 0,1 1 1 0 0,-1 0-1 0 0,-1 0 1 0 0,0 1-1 0 0,12 17 1 0 0,-17-21-15 0 0,0-1 0 0 0,0 1 1 0 0,0 0-1 0 0,-1 0 0 0 0,0 0 1 0 0,0 0-1 0 0,0 0 1 0 0,-1 0-1 0 0,1 0 0 0 0,-1 0 1 0 0,0 0-1 0 0,-1 1 1 0 0,1-1-1 0 0,-1 0 0 0 0,0 0 1 0 0,0 0-1 0 0,-1-1 1 0 0,1 1-1 0 0,-1 0 0 0 0,0 0 1 0 0,-1-1-1 0 0,1 1 1 0 0,-1-1-1 0 0,0 0 0 0 0,0 0 1 0 0,0 0-1 0 0,0 0 1 0 0,-1 0-1 0 0,1-1 0 0 0,-6 4 1 0 0,2-1 48 0 0,-1-1 1 0 0,0 0-1 0 0,0 0 1 0 0,0-1-1 0 0,-1 0 1 0 0,1-1-1 0 0,-11 3 1 0 0,-5 0-60 0 0,0-2 0 0 0,-1-1 0 0 0,-35 1 0 0 0,-75-8-62 0 0,99 2-77 0 0,32 2-20 0 0,-65-7-151 0 0,63 6-98 0 0,-1-1 0 0 0,0 1 0 0 0,0-1 0 0 0,1-1 0 0 0,-1 1-1 0 0,1-1 1 0 0,-11-7 0 0 0,8 2-1409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86 6015 0 0,'0'0'542'0'0,"2"-1"-446"0"0,82-84 11282 0 0,-84 90-11254 0 0,-1-1 0 0 0,0 0-1 0 0,-1 1 1 0 0,1-1 0 0 0,-1 0 0 0 0,0 0-1 0 0,0 0 1 0 0,-4 6 0 0 0,-1 3 174 0 0,-100 215 1778 0 0,-40 77-2014 0 0,114-248-441 0 0,-57 73 0 0 0,63-92-302 0 0,25-37 402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29 610 1839 0 0,'0'0'331'0'0,"-2"1"714"0"0,1-1-867 0 0,1 1-1 0 0,-1-1 0 0 0,1 0 0 0 0,-1 0 1 0 0,1 0-1 0 0,-1 1 0 0 0,1-1 0 0 0,-1 0 1 0 0,0 0-1 0 0,1 0 0 0 0,-1 0 0 0 0,1 0 1 0 0,-1 0-1 0 0,1 0 0 0 0,-1-1 0 0 0,1 1 1 0 0,-1 0-1 0 0,1 0 0 0 0,-1 0 0 0 0,1 0 0 0 0,-1-1 1 0 0,1 1-1 0 0,-1 0 0 0 0,1 0 0 0 0,0-1 1 0 0,-1 1-1 0 0,1 0 0 0 0,-1-1 0 0 0,1 1 1 0 0,-1-1-1 0 0,0-1 37 0 0,0 1 0 0 0,0-1-1 0 0,0 0 1 0 0,0 0 0 0 0,1 0 0 0 0,-1 1 0 0 0,0-1 0 0 0,0-4 0 0 0,0-2-53 0 0,0 1-1 0 0,1-1 1 0 0,0 0 0 0 0,1-8 0 0 0,2-3 303 0 0,0 1-1 0 0,2-1 1 0 0,0 1-1 0 0,1 0 0 0 0,15-31 1 0 0,54-79 1262 0 0,-62 107-1554 0 0,2 2 0 0 0,0-1 0 0 0,2 2-1 0 0,0 0 1 0 0,0 1 0 0 0,2 1 0 0 0,0 0 0 0 0,1 2 0 0 0,0 0 0 0 0,44-21 0 0 0,-57 32-89 0 0,105-42 1032 0 0,-101 41-961 0 0,0 1 0 0 0,0 0 0 0 0,0 1 1 0 0,1 1-1 0 0,-1 0 0 0 0,1 0 1 0 0,-1 1-1 0 0,15 1 0 0 0,-22 0-115 0 0,0 0 1 0 0,1 0-1 0 0,-1 0 0 0 0,0 0 1 0 0,0 1-1 0 0,0 0 0 0 0,0 0 0 0 0,0 0 1 0 0,0 0-1 0 0,0 0 0 0 0,-1 1 0 0 0,1 0 1 0 0,-1-1-1 0 0,0 1 0 0 0,0 1 1 0 0,0-1-1 0 0,0 0 0 0 0,0 1 0 0 0,2 4 1 0 0,-3-3-28 0 0,0 0 1 0 0,1 0 0 0 0,-2 0 0 0 0,1 0 0 0 0,-1 0 0 0 0,1 1 0 0 0,-1-1 0 0 0,-1 0 0 0 0,1 1 0 0 0,-1-1 0 0 0,0 1 0 0 0,0-1-1 0 0,-1 0 1 0 0,1 1 0 0 0,-3 5 0 0 0,-2 11 24 0 0,-1 1-1 0 0,-2-1 1 0 0,0 0-1 0 0,-1-1 1 0 0,-2 1 0 0 0,0-2-1 0 0,-1 0 1 0 0,0 0-1 0 0,-2-1 1 0 0,-1-1-1 0 0,0 0 1 0 0,-1-1 0 0 0,-36 29-1 0 0,-166 102-1032 0 0,105-76 544 0 0,14-13-942 0 0,96-58 1126 0 0,4-4-377 0 0,0 0 514 0 0,0 1 0 0 0,0-1-1 0 0,0 1 1 0 0,1-1 0 0 0,-1 1 0 0 0,1 0 0 0 0,-1-1-1 0 0,1 1 1 0 0,0 0 0 0 0,3-3 0 0 0,-2 1-97 0 0,19-20-1523 0 0,4-4-3688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66 517 2303 0 0,'-1'1'2235'0'0,"-12"14"4749"0"0,11-13-6478 0 0,0-1 0 0 0,0 1 0 0 0,0-1-1 0 0,0 0 1 0 0,0 0 0 0 0,0 0-1 0 0,0 0 1 0 0,-5 1 0 0 0,6-2-410 0 0,0 0 0 0 0,1 0 0 0 0,-1 0 0 0 0,0 0 0 0 0,0 1 0 0 0,0-1 0 0 0,0 0 0 0 0,1-1 0 0 0,-1 1 0 0 0,0 0 0 0 0,0 0 0 0 0,0 0 0 0 0,0 0 0 0 0,1-1 0 0 0,-1 1 0 0 0,0 0 0 0 0,0-1 0 0 0,1 1 0 0 0,-1-1 0 0 0,0 1 0 0 0,1-1 0 0 0,-1 1 0 0 0,0-1 0 0 0,1 1 0 0 0,-1-1 0 0 0,1 0 0 0 0,-1 1 0 0 0,1-1 0 0 0,-1 0 0 0 0,1 1 0 0 0,-1-1 0 0 0,1 0 0 0 0,0 0 0 0 0,-1 1 0 0 0,1-1 0 0 0,0-1 0 0 0,-2-2 43 0 0,2 0 0 0 0,-1 1 0 0 0,0-1 0 0 0,1 0 0 0 0,-1 0 0 0 0,1-3 0 0 0,2-8 200 0 0,-1 0 1 0 0,2 1-1 0 0,0 0 0 0 0,1 0 1 0 0,7-18-1 0 0,33-65 628 0 0,-37 84-858 0 0,10-17 47 0 0,1 2 0 0 0,2 0 0 0 0,0 1 0 0 0,26-25 0 0 0,-31 35-139 0 0,1 0 0 0 0,1 1 0 0 0,1 1-1 0 0,33-23 1 0 0,-45 35-237 0 0,0 1 0 0 0,0-1 0 0 0,1 1-1 0 0,-1 0 1 0 0,0 0 0 0 0,1 1 0 0 0,-1 0 0 0 0,1 0 0 0 0,0 0-1 0 0,8 1 1 0 0,-4 1-337 0 0,-1 0-1 0 0,1 1 0 0 0,0 0 1 0 0,-1 0-1 0 0,16 6 0 0 0,-8-1-1338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67 14191 0 0,'0'0'654'0'0,"0"-2"-17"0"0,7-28 1698 0 0,-7 30-2300 0 0,0 0 0 0 0,0-1 0 0 0,0 1 0 0 0,-1 0 0 0 0,1-1 0 0 0,0 1 0 0 0,0 0 0 0 0,0 0 0 0 0,0-1 0 0 0,0 1 0 0 0,0 0 1 0 0,0 0-1 0 0,0-1 0 0 0,0 1 0 0 0,-1 0 0 0 0,1 0 0 0 0,0 0 0 0 0,0-1 0 0 0,0 1 0 0 0,-1 0 0 0 0,1 0 0 0 0,0 0 1 0 0,0-1-1 0 0,0 1 0 0 0,-1 0 0 0 0,1 0 0 0 0,0 0 0 0 0,0 0 0 0 0,-1 0 0 0 0,1 0 0 0 0,-1-1 0 0 0,-12 0 571 0 0,-12 3-193 0 0,18 0-353 0 0,0 0 0 0 0,0 0 0 0 0,1 1 0 0 0,0 0 0 0 0,-1 0 0 0 0,1 1 0 0 0,0 0 0 0 0,0 0 0 0 0,1 0 0 0 0,-1 0 0 0 0,-6 9 0 0 0,-5 5 236 0 0,-27 39 1 0 0,37-46-276 0 0,0 0-1 0 0,1 1 1 0 0,0 0 0 0 0,0 0-1 0 0,2 1 1 0 0,-1 0 0 0 0,2-1-1 0 0,-5 23 1 0 0,7-25-1 0 0,0 0 0 0 0,0 0 0 0 0,1 0 0 0 0,0 0 0 0 0,1 0 0 0 0,0 1 0 0 0,1-1 0 0 0,0 0 0 0 0,0-1 0 0 0,1 1 0 0 0,8 18-1 0 0,-10-26 5 0 0,0 1-1 0 0,0-1 1 0 0,1 0-1 0 0,-1 1 0 0 0,1-1 1 0 0,0 0-1 0 0,0 0 1 0 0,-1 0-1 0 0,2 0 0 0 0,-1 0 1 0 0,0 0-1 0 0,0-1 1 0 0,0 1-1 0 0,1-1 0 0 0,-1 1 1 0 0,1-1-1 0 0,-1 0 1 0 0,1 0-1 0 0,-1 0 0 0 0,4 0 1 0 0,-2 0 9 0 0,-1-1 0 0 0,0 0 0 0 0,0 0 0 0 0,1 0 0 0 0,-1-1 0 0 0,0 1 0 0 0,0-1 0 0 0,0 0 0 0 0,1 0 0 0 0,-1 0 0 0 0,0 0 0 0 0,0-1 0 0 0,0 1 0 0 0,-1-1 0 0 0,1 0-1 0 0,4-3 1 0 0,11-8 166 0 0,-1-2-1 0 0,-1 1 1 0 0,25-31-1 0 0,-32 34-166 0 0,-1-1 0 0 0,-1 1-1 0 0,0-2 1 0 0,-1 1 0 0 0,0-1 0 0 0,-1 1 0 0 0,5-17-1 0 0,-6 12 8 0 0,0 0-1 0 0,-1 0 0 0 0,-1-1 0 0 0,0-23 0 0 0,-2 29-143 0 0,-1 0 0 0 0,0 0 0 0 0,-1 1 0 0 0,0-1-1 0 0,-1 1 1 0 0,0-1 0 0 0,-7-15 0 0 0,8 22-777 0 0,-2-4-656 0 0,2 1-4727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6911 0 0,'0'2'3387'0'0,"1"2"-2313"0"0,0-1 1 0 0,-1 1-1 0 0,0 0 0 0 0,0-1 1 0 0,0 1-1 0 0,-1 7 0 0 0,-8 24 1890 0 0,-24 35-2527 0 0,24-54 96 0 0,-163 259 1223 0 0,72-125-1460 0 0,75-110-327 0 0,-16 23-622 0 0,3 1 0 0 0,-30 72 0 0 0,62-126 351 0 0,0 1-623 0 0,4-5-2681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13015 0 0,'4'-7'625'0'0,"-1"1"-530"0"0,0 0 0 0 0,0 1 0 0 0,1 0 1 0 0,-1 0-1 0 0,1 0 0 0 0,0 0 0 0 0,1 0 0 0 0,8-7 1 0 0,93-72 2281 0 0,47-35-388 0 0,-125 99-1414 0 0,2 0 0 0 0,34-16-1 0 0,-55 31-421 0 0,-1 1 0 0 0,1 1 0 0 0,0 0 0 0 0,0 0-1 0 0,0 1 1 0 0,0 0 0 0 0,1 0 0 0 0,-1 1 0 0 0,0 0-1 0 0,1 1 1 0 0,-1 0 0 0 0,19 3 0 0 0,-25-3-109 0 0,-1 1 1 0 0,1-1 0 0 0,-1 1-1 0 0,0 0 1 0 0,1 0 0 0 0,-1 0-1 0 0,0 1 1 0 0,1-1-1 0 0,-1 0 1 0 0,0 1 0 0 0,0 0-1 0 0,0-1 1 0 0,0 1-1 0 0,0 0 1 0 0,-1 0 0 0 0,3 2-1 0 0,-2 0-14 0 0,-1-1 1 0 0,1 0-1 0 0,0 1 0 0 0,-1-1 0 0 0,0 1 0 0 0,0 0 0 0 0,0-1 1 0 0,0 1-1 0 0,-1 0 0 0 0,1 4 0 0 0,-2 5 23 0 0,1 0 0 0 0,-2 1 1 0 0,1-1-1 0 0,-2 0 0 0 0,-4 16 0 0 0,-1-5 53 0 0,0 0-1 0 0,-1 0 0 0 0,-2-1 1 0 0,0 0-1 0 0,-2-1 1 0 0,0 0-1 0 0,-1-1 1 0 0,-2 0-1 0 0,0-1 1 0 0,-35 33-1 0 0,30-37-121 0 0,0 0-1 0 0,-1-2 1 0 0,-1-1-1 0 0,0-1 1 0 0,-26 10-1 0 0,31-14-183 0 0,0-2-1 0 0,-25 6 0 0 0,35-11 9 0 0,0 1 0 0 0,0-1 0 0 0,0-1-1 0 0,0 1 1 0 0,-1-1 0 0 0,1-1 0 0 0,0 1 0 0 0,-9-3-1 0 0,16 3-12 0 0,1 0 0 0 0,-1-1 0 0 0,0 1-1 0 0,1 0 1 0 0,-1 0 0 0 0,0 0 0 0 0,1-1-1 0 0,-1 1 1 0 0,0 0 0 0 0,1-1 0 0 0,-1 1-1 0 0,0-1 1 0 0,1 1 0 0 0,-1-1 0 0 0,1 1-1 0 0,-1-1 1 0 0,1 1 0 0 0,0-1 0 0 0,-1 1-1 0 0,1-1 1 0 0,-1 0 0 0 0,1 1 0 0 0,0-1-1 0 0,-1 0 1 0 0,1 1 0 0 0,0-1 0 0 0,0 0-1 0 0,0 1 1 0 0,0-1 0 0 0,-1 0 0 0 0,1 0-1 0 0,0 1 1 0 0,0-1 0 0 0,0 0-1 0 0,0 0 1 0 0,1 0 0 0 0,2-17-6322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181 109 10591 0 0,'0'0'964'0'0,"2"3"-794"0"0,3 3 81 0 0,0 1 0 0 0,0-1 0 0 0,-1 1 0 0 0,0 0 0 0 0,-1 0 0 0 0,1 1 0 0 0,2 8 0 0 0,-1 0 1531 0 0,-1 1 0 0 0,3 25 0 0 0,-7-40-1457 0 0,0 0-1 0 0,1 0 1 0 0,-1 0 0 0 0,1 0-1 0 0,0 0 1 0 0,0-1 0 0 0,0 1-1 0 0,0 0 1 0 0,2 3-1 0 0,-3-5-315 0 0,1 2 416 0 0,1-1-24 0 0,1-1-332 0 0,1 1-1 0 0,-1 0 0 0 0,0-1 1 0 0,0 0-1 0 0,1 1 0 0 0,-1-1 0 0 0,0-1 1 0 0,1 1-1 0 0,-1 0 0 0 0,0-1 1 0 0,1 0-1 0 0,-1 1 0 0 0,0-1 0 0 0,0-1 1 0 0,0 1-1 0 0,0 0 0 0 0,0-1 0 0 0,0 1 1 0 0,4-4-1 0 0,7-5 0 0 0,-1-1 1 0 0,20-20-1 0 0,-20 19-11 0 0,-5 3-43 0 0,0 0 0 0 0,0 0-1 0 0,-1 0 1 0 0,0-1-1 0 0,7-15 1 0 0,-10 17-7 0 0,0 1 0 0 0,-1-1 1 0 0,0 1-1 0 0,-1-1 0 0 0,0 0 0 0 0,0 0 1 0 0,-1-1-1 0 0,2-12 0 0 0,-5 6-7 0 0,-2 2 0 0 0,3 12-6 0 0,0-1-1 0 0,0 1 1 0 0,0 0 0 0 0,-1 0-1 0 0,1 0 1 0 0,0 0 0 0 0,0 0-1 0 0,-1 0 1 0 0,1 0-1 0 0,-1 0 1 0 0,1 1 0 0 0,-1-1-1 0 0,1 1 1 0 0,-1-1 0 0 0,1 1-1 0 0,-1-1 1 0 0,0 1-1 0 0,1 0 1 0 0,-1 0 0 0 0,1 0-1 0 0,-1 0 1 0 0,0 0 0 0 0,1 0-1 0 0,-1 0 1 0 0,0 0 0 0 0,-1 1-1 0 0,-4 1-38 0 0,0 0-1 0 0,0 0 0 0 0,0 0 1 0 0,-9 5-1 0 0,-14 9-70 0 0,1 0 0 0 0,1 2 0 0 0,-39 33 0 0 0,29-18 16 0 0,-56 64 0 0 0,81-82 56 0 0,1 1 0 0 0,0 0-1 0 0,1 1 1 0 0,-10 19 0 0 0,18-29 22 0 0,0 0 0 0 0,0 0 0 0 0,1 1 0 0 0,0-1 0 0 0,-2 15 0 0 0,4-17 7 0 0,-1-1 1 0 0,1 1-1 0 0,1-1 1 0 0,-1 0-1 0 0,0 1 1 0 0,1-1-1 0 0,0 0 0 0 0,0 0 1 0 0,1 1-1 0 0,-1-1 1 0 0,3 5-1 0 0,-2-5-34 0 0,1-1 0 0 0,-1 0 0 0 0,0 0 0 0 0,1 0 0 0 0,-1-1 0 0 0,1 1 0 0 0,0-1 0 0 0,0 1 0 0 0,0-1 0 0 0,0 0 0 0 0,1 0 0 0 0,-1 0 0 0 0,0 0 0 0 0,1-1 0 0 0,-1 1 0 0 0,1-1 0 0 0,0 0 0 0 0,6 1-1 0 0,1 0-545 0 0,-1-1 0 0 0,1-1 0 0 0,-1 1 0 0 0,1-1 0 0 0,16-3 0 0 0,-3-2-1063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1375 0 0,'1'-1'107'0'0,"4"-4"3275"0"0,0 1-1 0 0,1-1 0 0 0,10-5 1 0 0,21-7 2674 0 0,43-5-4869 0 0,-36 11-31 0 0,43-11-490 0 0,59-17-175 0 0,-126 32-697 0 0,1-1 0 0 0,-1-1 1 0 0,0-1-1 0 0,32-21 0 0 0,-35 17-1174 0 0,-5 1-400 0 0</inkml:trace>
  <inkml:trace contextRef="#ctx0" brushRef="#br0" timeOffset="1">67 227 12439 0 0,'0'0'958'0'0,"-1"2"-388"0"0,1 1-83 0 0,0 1 0 0 0,-1-1-1 0 0,1 0 1 0 0,0 1 0 0 0,1-1-1 0 0,-1 0 1 0 0,1 1-1 0 0,-1-1 1 0 0,1 0 0 0 0,0 0-1 0 0,0 1 1 0 0,1-1 0 0 0,1 3-1 0 0,0-1-21 0 0,0 0-1 0 0,1 0 1 0 0,-1 0-1 0 0,1 0 1 0 0,0 0-1 0 0,8 6 1 0 0,2-1 116 0 0,1 1 1 0 0,0-1-1 0 0,32 14 1 0 0,30 10-84 0 0,-67-31-657 0 0,0 0 0 0 0,1 0 0 0 0,-1-1 0 0 0,1 0 0 0 0,17 0 0 0 0,-27-2-888 0 0,1-1-296 0 0,7-2-58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7367 0 0,'0'0'14662'0'0,"1"-2"-13881"0"0,3-4-440 0 0,0 0 1 0 0,0 0 0 0 0,-1 0-1 0 0,0 0 1 0 0,-1-1 0 0 0,1 0-1 0 0,1-10 1 0 0,5-10 99 0 0,3 0-266 0 0,1 0-1 0 0,1 1 1 0 0,1 0-1 0 0,1 1 1 0 0,34-38-1 0 0,110-101-419 0 0,-132 138-309 0 0,53-39 0 0 0,-67 56-27 0 0,1 0-1 0 0,0 1 0 0 0,1 0 0 0 0,0 1 0 0 0,0 1 1 0 0,19-5-1 0 0,17-4-2283 0 0,-28 8 1059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56 5983 0 0,'7'-13'1034'0'0,"10"-14"-1682"0"0,-4 12 11688 0 0,-37 35-8487 0 0,19-16-2365 0 0,-1 1 0 0 0,0-1 0 0 0,-7 11 0 0 0,-19 27 810 0 0,-32 59 1 0 0,-20 51 369 0 0,62-109-1088 0 0,-10 18-46 0 0,-26 71-1 0 0,48-104-260 0 0,1 1 1 0 0,1 0-1 0 0,2 0 0 0 0,0 1 1 0 0,0 31-1 0 0,6-55-227 0 0,0 0 0 0 0,0 0-1 0 0,1 0 1 0 0,2 11 0 0 0,-2-15-851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2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319 241 4607 0 0,'1'-2'208'0'0,"5"-20"16648"0"0,-6 25-16123 0 0,4 13-309 0 0,0 1-1 0 0,0-1 1 0 0,2 0-1 0 0,10 21 1 0 0,-12-29-333 0 0,1 0 0 0 0,0 0 1 0 0,0-1-1 0 0,0 0 0 0 0,1 0 0 0 0,1 0 1 0 0,-1-1-1 0 0,1 0 0 0 0,0 0 1 0 0,10 6-1 0 0,-2-2-66 0 0,59 33 157 0 0,-67-40-387 0 0,0 0-1 0 0,1 0 1 0 0,0 0 0 0 0,0-1 0 0 0,0 0 0 0 0,0-1-1 0 0,0 0 1 0 0,9 1 0 0 0,-15-2-38 0 0,-1 0 0 0 0,1 0 0 0 0,0 0 0 0 0,0 0 0 0 0,-1-1 0 0 0,1 1 0 0 0,0 0 0 0 0,0-1 0 0 0,-1 0 0 0 0,1 1 0 0 0,0-1 0 0 0,-1 0 0 0 0,1 0 0 0 0,-1 1 0 0 0,1-1 0 0 0,-1 0 1 0 0,2-2-1 0 0,7-8-1607 0 0</inkml:trace>
  <inkml:trace contextRef="#ctx0" brushRef="#br0" timeOffset="1">882 37 2303 0 0,'23'-36'15662'0'0,"-27"51"-7533"0"0,2-9-11251 0 0,-11 18 3566 0 0,0-1 0 0 0,-2-1-1 0 0,-25 32 1 0 0,-6 6-296 0 0,-31 62-25 0 0,26-41-86 0 0,-105 173 27 0 0,100-166-62 0 0,-181 271-41 0 0,197-304-42 0 0,-51 75-748 0 0,80-115 696 0 0,2 0-1 0 0,0 1 1 0 0,0 0-1 0 0,2 0 1 0 0,-9 27-1 0 0,14-32-1384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12 5063 0 0,'5'-11'8506'0'0,"-5"11"-8313"0"0,-19 1 5538 0 0,6 1-7705 0 0,-38 7 3852 0 0,-65 19 0 0 0,93-21-1788 0 0,0 1 1 0 0,1 2-1 0 0,0 0 1 0 0,1 1-1 0 0,-23 16 1 0 0,-13 14-239 0 0,2 2 1 0 0,2 2-1 0 0,-63 70 0 0 0,105-104 121 0 0,3-2 7 0 0,0-1 0 0 0,1 1 0 0 0,0 1 0 0 0,-11 17 0 0 0,17-25 18 0 0,0 1 0 0 0,0-1-1 0 0,0 0 1 0 0,1 0-1 0 0,-1 1 1 0 0,0-1 0 0 0,1 1-1 0 0,-1-1 1 0 0,1 0 0 0 0,0 1-1 0 0,0-1 1 0 0,0 1-1 0 0,0-1 1 0 0,1 1 0 0 0,-1-1-1 0 0,0 0 1 0 0,1 1-1 0 0,0-1 1 0 0,-1 1 0 0 0,1-1-1 0 0,0 0 1 0 0,0 0 0 0 0,1 0-1 0 0,-1 0 1 0 0,0 0-1 0 0,1 0 1 0 0,-1 0 0 0 0,4 3-1 0 0,-1-1 3 0 0,1-1 0 0 0,-1 1 0 0 0,1-1 0 0 0,0-1 0 0 0,0 1 0 0 0,0-1 0 0 0,0 1 0 0 0,1-2 0 0 0,-1 1 0 0 0,0 0 0 0 0,1-1 0 0 0,7 1 0 0 0,10 0 0 0 0,38 0 0 0 0,-48-2 0 0 0,64-1 74 0 0,92-14-1 0 0,-129 10-869 0 0,-1-3 0 0 0,-1-1 0 0 0,0-2 0 0 0,45-19 0 0 0,-50 14-1019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65 3223 0 0,'91'-44'1025'0'0,"-73"34"2648"0"0,1 0 6797 0 0,-21 10-10279 0 0,-14 0-137 0 0,1 2 1 0 0,0 0-1 0 0,0 1 1 0 0,-27 8-1 0 0,-60 27-34 0 0,75-27 9 0 0,-41 20-7 0 0,1 3-1 0 0,-101 70 0 0 0,160-98-19 0 0,-1 0 0 0 0,1 1 0 0 0,0 1 1 0 0,0-1-1 0 0,1 1 0 0 0,-12 17 0 0 0,19-24 7 0 0,-1 0 0 0 0,0 0 0 0 0,1 0 0 0 0,-1 0 0 0 0,1 0 0 0 0,0 0 0 0 0,-1 0 0 0 0,1 0 0 0 0,0 0 0 0 0,0 0 0 0 0,0 0 0 0 0,-1 0 0 0 0,1 0 0 0 0,0 1 0 0 0,0-1 0 0 0,1 0 0 0 0,-1 0 0 0 0,0 0 0 0 0,0 0 0 0 0,1 0 0 0 0,-1 0 0 0 0,0 0 0 0 0,1 0 0 0 0,-1 0 0 0 0,1 0 0 0 0,-1 0 0 0 0,1 0 0 0 0,-1 0 0 0 0,1 0 0 0 0,1 0 0 0 0,0 1 13 0 0,-1 0 0 0 0,1 0 0 0 0,0 0 0 0 0,1-1 0 0 0,-1 1 0 0 0,0-1 0 0 0,0 1 0 0 0,1-1 0 0 0,-1 0 0 0 0,4 1 0 0 0,2 0 22 0 0,0-1-1 0 0,0 0 0 0 0,0 0 1 0 0,0-1-1 0 0,0 0 1 0 0,12-1-1 0 0,48-11 93 0 0,36-20 8 0 0,-78 23-182 0 0,0 1 0 0 0,1 0 0 0 0,33-4 0 0 0,-46 13-327 0 0,-11 0 81 0 0,-5 7-414 0 0,1-4 676 0 0,0-1 0 0 0,1 0 1 0 0,-1 1-1 0 0,0-1 0 0 0,-1 0 1 0 0,1 1-1 0 0,-1-1 1 0 0,1 0-1 0 0,-1 0 0 0 0,0 0 1 0 0,0 0-1 0 0,0 0 0 0 0,-1-1 1 0 0,-3 5-1 0 0,-37 32 33 0 0,60-40-5020 0 0,0-4-689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11055 0 0,'0'0'852'0'0,"-2"0"-366"0"0,-4 3 87 0 0,1 0 1 0 0,0 1 0 0 0,0-1-1 0 0,0 1 1 0 0,0 0 0 0 0,-6 6 0 0 0,-26 32 1431 0 0,26-29-1849 0 0,-27 37 758 0 0,2 2 1 0 0,-46 87-1 0 0,70-117-837 0 0,-127 193 357 0 0,97-156-387 0 0,-21 25-110 0 0,-10 13-66 0 0,66-84-281 0 0,-12 23 0 0 0,7-3-6808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11975 0 0,'0'0'1083'0'0,"0"2"-891"0"0,-2 8 732 0 0,0 0-1 0 0,-1 1 1 0 0,0-1-1 0 0,-1 0 1 0 0,0-1-1 0 0,-8 15 1 0 0,-40 56 1671 0 0,19-31-1762 0 0,22-34-458 0 0,8-12-310 0 0,0 1 0 0 0,0 0 0 0 0,1-1 0 0 0,-1 1 1 0 0,1 0-1 0 0,0 0 0 0 0,0 1 0 0 0,-2 5 0 0 0,3-8-352 0 0,0 1-1 0 0,0-1 1 0 0,0 0-1 0 0,0 0 1 0 0,1 1-1 0 0,-1-1 1 0 0,1 0-1 0 0,-1 1 1 0 0,1-1-1 0 0,0 4 1 0 0,0-2-1325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31 6911 0 0,'41'-19'732'0'0,"-16"7"9591"0"0,-25 15-10036 0 0,0 2-86 0 0,0-1 0 0 0,0 1 0 0 0,-1-1 0 0 0,1 1 0 0 0,-1-1 0 0 0,0 1 0 0 0,0-1 0 0 0,-3 7 0 0 0,-41 86 716 0 0,-86 136 1 0 0,94-171-824 0 0,-148 220 53 0 0,71-114-334 0 0,35-57-399 0 0,15-24-808 0 0,61-83 1033 0 0,-1 1-285 0 0</inkml:trace>
  <inkml:trace contextRef="#ctx0" brushRef="#br0" timeOffset="1">174 835 9383 0 0,'5'-15'238'0'0,"0"0"-1"0"0,1 0 0 0 0,14-25 0 0 0,-16 34 11 0 0,0-1-1 0 0,1 1 1 0 0,0 0-1 0 0,0 0 1 0 0,0 0-1 0 0,1 1 1 0 0,-1 0-1 0 0,1 0 1 0 0,13-8-1 0 0,-4 4 476 0 0,0 1-137 0 0,22-11 0 0 0,-32 18-517 0 0,-1-1-1 0 0,0 1 0 0 0,1 0 1 0 0,-1 0-1 0 0,1 0 1 0 0,-1 0-1 0 0,1 1 1 0 0,-1 0-1 0 0,1 0 1 0 0,6 0-1 0 0,1 3 345 0 0,-1-1 1 0 0,1 1-1 0 0,0 1 0 0 0,-1 0 0 0 0,0 1 0 0 0,0 0 0 0 0,0 0 0 0 0,-1 2 0 0 0,0-1 1 0 0,0 1-1 0 0,-1 0 0 0 0,1 1 0 0 0,10 12 0 0 0,-18-16-270 0 0,1 0-1 0 0,-1 0 1 0 0,0 0-1 0 0,0 0 1 0 0,-1 0-1 0 0,1 1 1 0 0,-1-1-1 0 0,0 1 1 0 0,0-1-1 0 0,-1 1 1 0 0,1-1-1 0 0,-1 1 1 0 0,0-1-1 0 0,0 1 1 0 0,-1 6-1 0 0,-1-1-41 0 0,0 0-1 0 0,0 0 0 0 0,-1 0 1 0 0,0-1-1 0 0,-1 0 1 0 0,0 1-1 0 0,0-1 0 0 0,-1 0 1 0 0,-10 13-1 0 0,6-10-41 0 0,-1-1-1 0 0,0 0 1 0 0,-1-1-1 0 0,0 0 1 0 0,-23 15-1 0 0,0-5-34 0 0,0-1-1 0 0,-2-2 0 0 0,-73 25 0 0 0,91-36-21 0 0,0-1 0 0 0,-1-1 0 0 0,-31 4 0 0 0,42-8-50 0 0,0 1 1 0 0,0-1 0 0 0,0 0-1 0 0,0-1 1 0 0,0 0 0 0 0,0 0 0 0 0,1-1-1 0 0,-1 0 1 0 0,0 0 0 0 0,1-1-1 0 0,-11-4 1 0 0,17 6-59 0 0,-1 0 0 0 0,1 1 0 0 0,-1-1 0 0 0,1 0 0 0 0,0 0 0 0 0,-1 0 0 0 0,1 0 0 0 0,0-1 0 0 0,0 1 0 0 0,0 0 0 0 0,0 0 0 0 0,0-1-1 0 0,0 1 1 0 0,0-1 0 0 0,0 1 0 0 0,1-1 0 0 0,-1 1 0 0 0,0-1 0 0 0,1 1 0 0 0,-1-1 0 0 0,1 0 0 0 0,0 1 0 0 0,-1-1 0 0 0,1 1 0 0 0,0-1 0 0 0,0 0 0 0 0,0 1 0 0 0,0-1 0 0 0,0 0 0 0 0,1 1 0 0 0,-1-1-1 0 0,1 0 1 0 0,-1 1 0 0 0,1-1 0 0 0,-1 1 0 0 0,2-4 0 0 0,10-17-7378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23 274 10567 0 0,'0'0'956'0'0,"-1"1"-786"0"0,-1 1-106 0 0,0 0 1 0 0,0-1-1 0 0,1 1 1 0 0,-1 0-1 0 0,1 0 1 0 0,-1 0-1 0 0,1 1 1 0 0,0-1-1 0 0,0 0 1 0 0,0 0-1 0 0,0 1 1 0 0,0-1-1 0 0,1 0 1 0 0,-1 1-1 0 0,1-1 0 0 0,-1 1 1 0 0,1 4-1 0 0,-1 0 288 0 0,1-1 39 0 0,0 0 1 0 0,0 0-1 0 0,0 0 1 0 0,1 1-1 0 0,0-1 1 0 0,0 0-1 0 0,4 10 1 0 0,19 41 2044 0 0,-9-22-520 0 0,-12-31-122 0 0,-2-6-670 0 0,-2-14-305 0 0,-3-27-828 0 0,3 40 214 0 0,-1-19-146 0 0,-5-57 294 0 0,7 68-316 0 0,0 0 0 0 0,1 0 0 0 0,1 0 0 0 0,0-1-1 0 0,3-11 1 0 0,0 9-56 0 0,0 0 0 0 0,0 1 0 0 0,2 0 0 0 0,0 0 0 0 0,0 0-1 0 0,1 1 1 0 0,0 0 0 0 0,13-13 0 0 0,-13 16 1 0 0,0 1-1 0 0,1 0 0 0 0,0 1 1 0 0,0 0-1 0 0,1 0 1 0 0,0 1-1 0 0,0 1 1 0 0,1-1-1 0 0,-1 2 1 0 0,21-7-1 0 0,1 3-34 0 0,1 1 1 0 0,57-3-1 0 0,67 6-13 0 0,-128 4 16 0 0,0 2-1 0 0,0 1 0 0 0,29 8 1 0 0,3 4-3612 0 0,-57-13 3242 0 0,6 0-2050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21 7367 0 0,'5'-7'11606'0'0,"-5"7"-11406"0"0,-14-6 1957 0 0,-21-1-2445 0 0,27 7 342 0 0,-1 0-1 0 0,1 1 1 0 0,0-1 0 0 0,0 1 0 0 0,0 1 0 0 0,0 0-1 0 0,0 0 1 0 0,0 1 0 0 0,1 0 0 0 0,-13 6 0 0 0,-6 5 81 0 0,-38 28 0 0 0,58-38-112 0 0,-8 6 20 0 0,-33 23 188 0 0,-48 44-1 0 0,88-71-168 0 0,0 1 0 0 0,0 1 1 0 0,1-1-1 0 0,0 1 0 0 0,-9 17 0 0 0,14-23-36 0 0,-1 1-1 0 0,1-1 1 0 0,0 1 0 0 0,1 0 0 0 0,-1-1 0 0 0,0 1-1 0 0,1 0 1 0 0,0-1 0 0 0,-1 1 0 0 0,1 0-1 0 0,1 4 1 0 0,-1-5-8 0 0,0-1 0 0 0,1 1 0 0 0,0 0 0 0 0,-1 0 0 0 0,1-1 0 0 0,0 1 0 0 0,0 0 0 0 0,0-1 0 0 0,0 1 0 0 0,0-1 0 0 0,0 1 0 0 0,0-1 0 0 0,0 1 0 0 0,1-1 0 0 0,-1 0 0 0 0,1 0 0 0 0,-1 0 0 0 0,3 2 0 0 0,1-1 14 0 0,-1 0 1 0 0,0 0-1 0 0,0-1 0 0 0,0 1 1 0 0,1-1-1 0 0,-1 0 0 0 0,1 0 1 0 0,-1-1-1 0 0,1 1 0 0 0,-1-1 0 0 0,5 0 1 0 0,8-1 173 0 0,25-5 0 0 0,-21 1-109 0 0,-1 0-1 0 0,0-1 0 0 0,0-1 1 0 0,24-12-1 0 0,-10 1-55 0 0,46-32-1 0 0,-69 42-22 0 0,-1 0 1 0 0,15-16-1 0 0,22-20-32 0 0,-45 42-47 0 0,-2 3 54 0 0,0 0 1 0 0,-1 0-1 0 0,1 1 0 0 0,0-1 1 0 0,-1 0-1 0 0,1 0 1 0 0,-1 0-1 0 0,1 0 1 0 0,-1 0-1 0 0,0 0 0 0 0,-1 1 1 0 0,0 1-5 0 0,-8 15-18 0 0,-17 19-1 0 0,18-25-1 0 0,0 1 0 0 0,0-1 0 0 0,-10 25-1 0 0,18-36-82 0 0,0 0 0 0 0,1 1-1 0 0,-1-1 1 0 0,1 0-1 0 0,-1 1 1 0 0,1-1 0 0 0,0 0-1 0 0,-1 1 1 0 0,1-1-1 0 0,0 1 1 0 0,0-1 0 0 0,0 0-1 0 0,0 1 1 0 0,0-1-1 0 0,1 1 1 0 0,-1-1 0 0 0,0 0-1 0 0,0 1 1 0 0,1-1-1 0 0,-1 0 1 0 0,1 1 0 0 0,0-1-1 0 0,-1 0 1 0 0,1 0-1 0 0,0 1 1 0 0,-1-1 0 0 0,1 0-1 0 0,0 0 1 0 0,0 0-1 0 0,0 0 1 0 0,0 0 0 0 0,0 0-1 0 0,0 0 1 0 0,1-1 0 0 0,-1 1-1 0 0,0 0 1 0 0,0-1-1 0 0,1 1 1 0 0,-1 0 0 0 0,0-1-1 0 0,1 0 1 0 0,-1 1-1 0 0,0-1 1 0 0,3 1 0 0 0,9-2-1704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15551 0 0,'0'0'3400'0'0,"-2"1"-2816"0"0,-77 39 1080 0 0,-75 50 0 0 0,122-68-1559 0 0,0 1 0 0 0,2 1 0 0 0,-30 31 0 0 0,25-15-34 0 0,34-39-42 0 0,12 1-326 0 0,2-1 94 0 0,1 0 0 0 0,-1-1 0 0 0,1-1 0 0 0,15-2 0 0 0,-19 1 29 0 0,1 1 1 0 0,-1 0 0 0 0,1 1 0 0 0,-1 0 0 0 0,1 1 0 0 0,-1 0 0 0 0,1 0 0 0 0,12 4 0 0 0,-14-2 273 0 0,0 1 0 0 0,-1 0 0 0 0,1 0 0 0 0,-1 1 0 0 0,0 0 0 0 0,0 0 0 0 0,0 1 0 0 0,-1 0 0 0 0,0 0 0 0 0,0 1-1 0 0,11 13 2 0 0,11 14 915 0 0,-20-25-665 0 0,-2-1 0 0 0,1 1 0 0 0,-1 1 0 0 0,7 12 0 0 0,-12-19-290 0 0,-1 1 0 0 0,1-1 1 0 0,-1 1-1 0 0,0 0 1 0 0,0-1-1 0 0,0 1 1 0 0,-1 0-1 0 0,1-1 1 0 0,-1 1-1 0 0,0 0 1 0 0,0 0-1 0 0,0 0 1 0 0,0-1-1 0 0,-1 1 0 0 0,0 0 1 0 0,0-1-1 0 0,-2 7 1 0 0,1-3-27 0 0,-1 0 1 0 0,-1 0-1 0 0,1 0 0 0 0,-1-1 1 0 0,-1 1-1 0 0,1-1 0 0 0,-1 0 1 0 0,0 0-1 0 0,0-1 1 0 0,-8 7-1 0 0,5-5 1 0 0,-2-1 1 0 0,1 0 0 0 0,-1 0-1 0 0,1-1 1 0 0,-1 0-1 0 0,-16 5 1 0 0,6-4-21 0 0,-1-1 0 0 0,0 0 0 0 0,-1-2 0 0 0,1-1 0 0 0,0 0 0 0 0,-40-3 0 0 0,25-3-166 0 0,1-1 0 0 0,1-2 0 0 0,-35-11 0 0 0,60 15-496 0 0,0 0 0 0 0,0 0 1 0 0,1-1-1 0 0,-12-8 0 0 0,13 7-1073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22 10591 0 0,'2'-5'298'0'0,"-1"4"-241"0"0,0 0 1 0 0,0-1 0 0 0,0 1-1 0 0,0 0 1 0 0,0 0-1 0 0,0 0 1 0 0,0 0 0 0 0,1 0-1 0 0,-1 0 1 0 0,0 0-1 0 0,1 0 1 0 0,-1 0 0 0 0,2 0-1 0 0,7-1 7947 0 0,-14 16-6540 0 0,-15 20-1805 0 0,-100 158 1622 0 0,50-83-855 0 0,-28 51-179 0 0,-57 92-88 0 0,35-59-335 0 0,103-165-483 0 0,0 1 1 0 0,2 1-1 0 0,-16 48 1 0 0,30-76-936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16351 0 0,'0'0'1484'0'0,"2"2"-1221"0"0,2 1-131 0 0,-1 0 0 0 0,1 0 0 0 0,0 0 0 0 0,1 0 1 0 0,-1-1-1 0 0,0 0 0 0 0,1 0 0 0 0,-1 0 0 0 0,9 2 0 0 0,-4-1 199 0 0,1-1 0 0 0,0-1 0 0 0,0 0 0 0 0,13 0 0 0 0,8-2 592 0 0,0-2 1 0 0,31-7-1 0 0,-61 10-920 0 0,47-8 184 0 0,320-46 2026 0 0,-326 54-4175 0 0,-33 0 483 0 0,0 1 0 0 0,-1 1 1 0 0,1-1-1 0 0,14 6 0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36 116 9671 0 0,'0'0'875'0'0,"0"3"-719"0"0,4 19-304 0 0,-3-18 846 0 0,0 0 0 0 0,0 0 0 0 0,1 0 0 0 0,0 0 0 0 0,2 5 0 0 0,-2-6-252 0 0,0 0-1 0 0,0 0 1 0 0,1-1 0 0 0,-1 1-1 0 0,0-1 1 0 0,1 1 0 0 0,0-1-1 0 0,0 0 1 0 0,0 0 0 0 0,0 0-1 0 0,0 0 1 0 0,0-1 0 0 0,0 1 0 0 0,5 1-1 0 0,2 0-225 0 0,0-1-1 0 0,0 0 1 0 0,1-1 0 0 0,-1 0-1 0 0,1 0 1 0 0,-1-1 0 0 0,1 0-1 0 0,-1-1 1 0 0,1 0 0 0 0,-1-1-1 0 0,17-5 1 0 0,10-4 552 0 0,62-29 0 0 0,-86 34-733 0 0,-1 0-1 0 0,0-1 1 0 0,0-1-1 0 0,18-15 0 0 0,-25 19-29 0 0,0-1 0 0 0,-1 1 0 0 0,1-1-1 0 0,-1 0 1 0 0,0 0 0 0 0,0 0-1 0 0,-1-1 1 0 0,0 1 0 0 0,0-1-1 0 0,0 0 1 0 0,0 0 0 0 0,1-8-1 0 0,-4 13-16 0 0,1 1 0 0 0,-1-1-1 0 0,0 0 1 0 0,0 0-1 0 0,0 1 1 0 0,0-1 0 0 0,0 0-1 0 0,0 1 1 0 0,0-1-1 0 0,0 0 1 0 0,-1 0 0 0 0,1 1-1 0 0,0-1 1 0 0,0 0-1 0 0,-1 0 1 0 0,1 1 0 0 0,0-1-1 0 0,-1 0 1 0 0,1 1-1 0 0,0-1 1 0 0,-1 1 0 0 0,1-1-1 0 0,-2 0 1 0 0,1 0-12 0 0,0 0 0 0 0,0 0-1 0 0,-1 0 1 0 0,1 1 0 0 0,-1-1 0 0 0,1 0 0 0 0,-1 1 0 0 0,1-1 0 0 0,-1 1-1 0 0,-2-1 1 0 0,-1 0-45 0 0,-1 1-1 0 0,0 0 0 0 0,0 0 1 0 0,1 0-1 0 0,-8 1 0 0 0,-10 4-11 0 0,0 1 0 0 0,0 1 1 0 0,1 1-1 0 0,0 1 0 0 0,0 1 0 0 0,-39 24 0 0 0,9 2-138 0 0,-66 57 0 0 0,106-83 211 0 0,0 1 1 0 0,-13 16-1 0 0,22-24-4 0 0,1 0 0 0 0,0-1 0 0 0,0 1 0 0 0,0 0 0 0 0,0 0 0 0 0,0 1 0 0 0,1-1 0 0 0,0 0 0 0 0,-1 1 0 0 0,1-1 0 0 0,0 0 0 0 0,1 1 0 0 0,-1-1 0 0 0,1 1 0 0 0,-1 0 0 0 0,1 4 0 0 0,3-5-413 0 0,3 0 5 0 0,-1-1-1 0 0,0 0 1 0 0,1 0-1 0 0,-1 0 1 0 0,7 0 0 0 0,16-1-7222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244 335 16783 0 0,'1'2'770'0'0,"0"5"-608"0"0,0-1 0 0 0,0 1 0 0 0,-1 0 0 0 0,0 0 0 0 0,0 0 0 0 0,-1 0 0 0 0,0-1 0 0 0,-3 14 0 0 0,3-15-22 0 0,-1 0-1 0 0,0 0 0 0 0,0 0 1 0 0,0 0-1 0 0,0-1 1 0 0,-1 1-1 0 0,1 0 0 0 0,-1-1 1 0 0,0 0-1 0 0,-1 1 0 0 0,1-1 1 0 0,-6 5-1 0 0,6-7-21 0 0,-1-1 1 0 0,1 1-1 0 0,0 0 0 0 0,-1-1 0 0 0,1 0 0 0 0,-1 0 1 0 0,1 0-1 0 0,-1 0 0 0 0,0 0 0 0 0,1-1 1 0 0,-1 0-1 0 0,0 1 0 0 0,1-1 0 0 0,-8-1 0 0 0,3 0 156 0 0,1-1-1 0 0,-1 1 0 0 0,0-1 0 0 0,0-1 0 0 0,-13-5 0 0 0,16 5-215 0 0,-1 0-1 0 0,1 0 1 0 0,-1-1-1 0 0,1 0 1 0 0,0 0 0 0 0,0-1-1 0 0,1 1 1 0 0,0-1-1 0 0,-1 0 1 0 0,1 0 0 0 0,1-1-1 0 0,-1 1 1 0 0,1-1-1 0 0,0 1 1 0 0,0-1 0 0 0,1 0-1 0 0,0 0 1 0 0,0-1-1 0 0,0 1 1 0 0,1 0 0 0 0,-2-9-1 0 0,2 5 19 0 0,1 0 0 0 0,0 0 0 0 0,0 0 0 0 0,1-1 0 0 0,0 1 1 0 0,0 1-1 0 0,1-1 0 0 0,1 0 0 0 0,0 0 0 0 0,0 1 0 0 0,1-1 0 0 0,0 1 0 0 0,6-9 0 0 0,-1 4-93 0 0,1 0 0 0 0,0 1 1 0 0,1 1-1 0 0,0-1 0 0 0,1 2 0 0 0,26-20 0 0 0,-15 16-21 0 0,0 0-1 0 0,0 2 1 0 0,39-16-1 0 0,-47 23 10 0 0,0 1-1 0 0,0 1 1 0 0,0 0 0 0 0,0 1-1 0 0,1 1 1 0 0,0 0 0 0 0,-1 2-1 0 0,1-1 1 0 0,0 2 0 0 0,-1 0-1 0 0,1 1 1 0 0,22 5 0 0 0,-34-6 27 0 0,0 1 0 0 0,-1-1 0 0 0,1 0 1 0 0,-1 1-1 0 0,0 0 0 0 0,1-1 0 0 0,-1 2 1 0 0,0-1-1 0 0,0 0 0 0 0,0 0 0 0 0,3 4 0 0 0,6 10-51 0 0,-11-10 61 0 0,-1-3-5 0 0,0 2 20 0 0,1 0-1 0 0,-1-1 1 0 0,0 1 0 0 0,-1 0 0 0 0,1 0 0 0 0,-1 0 0 0 0,0-1 0 0 0,0 1-1 0 0,0 0 1 0 0,0-1 0 0 0,-1 1 0 0 0,0-1 0 0 0,0 0 0 0 0,0 1 0 0 0,-1-1-1 0 0,1 0 1 0 0,-1 0 0 0 0,-4 4 0 0 0,-6 6 73 0 0,-1 0 0 0 0,0-1-1 0 0,-20 14 1 0 0,13-11-71 0 0,2-2-180 0 0,0-2 0 0 0,0 0-1 0 0,-1-1 1 0 0,-1-1 0 0 0,-35 11-1 0 0,36-14-1055 0 0,-36 7-1 0 0,49-13 768 0 0,0 0-1 0 0,-1 0 1 0 0,1-1-1 0 0,-1 0 1 0 0,1 0-1 0 0,-1-1 1 0 0,1 0-1 0 0,-9-3 1 0 0,15 4 81 0 0,-1-1 1 0 0,1 1 0 0 0,0-1 0 0 0,0 0 0 0 0,-1 1 0 0 0,1-1 0 0 0,0 0 0 0 0,0 0-1 0 0,0 0 1 0 0,0 0 0 0 0,0 0 0 0 0,0 0 0 0 0,0 0 0 0 0,1-1 0 0 0,-1 1-1 0 0,0 0 1 0 0,1 0 0 0 0,-1-1 0 0 0,0-1 0 0 0,-3-10-4877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6 13823 0 0,'1'-1'1062'0'0,"7"-2"-548"0"0,-6 2 276 0 0,-2 3 192 0 0,0 4-684 0 0,-1 0-1 0 0,1 0 1 0 0,-2 0 0 0 0,1 0-1 0 0,-1 0 1 0 0,1-1-1 0 0,-5 9 1 0 0,-24 40-403 0 0,14-25 375 0 0,-87 146 1010 0 0,73-131-659 0 0,-63 72 0 0 0,17-36-91 0 0,-98 116-169 0 0,164-182-345 0 0,0 0 1 0 0,0 0-1 0 0,2 1 1 0 0,-10 21-1 0 0,16-31-23 0 0,1-1 0 0 0,-1 1-1 0 0,1-1 1 0 0,0 1 0 0 0,0 0 0 0 0,0 0-1 0 0,0 0 1 0 0,1-1 0 0 0,0 1 0 0 0,0 0-1 0 0,1 0 1 0 0,-1 0 0 0 0,1 0 0 0 0,0-1-1 0 0,0 1 1 0 0,0 0 0 0 0,1-1 0 0 0,0 1-1 0 0,4 8 1 0 0,-5-11-85 0 0,1-1-1 0 0,-1 1 0 0 0,1 0 1 0 0,-1-1-1 0 0,1 1 0 0 0,0-1 1 0 0,0 1-1 0 0,0-1 0 0 0,3 2 1 0 0,11 5-5511 0 0,-15-8 5462 0 0,12 6-6905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4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5063 0 0,'0'0'390'0'0,"-3"1"-252"0"0,-29 0 12218 0 0,37 5-12056 0 0,1-1-1 0 0,-1 2 0 0 0,0-1 1 0 0,0 0-1 0 0,-1 1 0 0 0,0 0 1 0 0,0 0-1 0 0,-1 0 0 0 0,6 16 1 0 0,-3-9-9 0 0,1-1 0 0 0,0 0 1 0 0,1 0-1 0 0,0 0 1 0 0,18 19-1 0 0,-2-6-101 0 0,36 29-1 0 0,-50-44-166 0 0,-2 3 36 0 0,-8-11-54 0 0,0 0 0 0 0,1-1-1 0 0,-1 1 1 0 0,0 0 0 0 0,0 0 0 0 0,-1-1 0 0 0,1 1 0 0 0,0 0 0 0 0,-1-1-1 0 0,0 1 1 0 0,1-1 0 0 0,-1 1 0 0 0,0 0 0 0 0,-1-1 0 0 0,1 0 0 0 0,0 1 0 0 0,-1-1-1 0 0,1 0 1 0 0,-1 0 0 0 0,0 0 0 0 0,1 0 0 0 0,-1 0 0 0 0,0 0 0 0 0,-3 2-1 0 0,-2 2 11 0 0,-1-1 0 0 0,0 1-1 0 0,0-1 1 0 0,-1-1 0 0 0,-14 6-1 0 0,-15 5-11 0 0,-92 34 33 0 0,107-42-30 0 0,0-1 0 0 0,-1 0 1 0 0,-39 2-1 0 0,62-8-254 0 0,0 0 0 0 0,1 0 1 0 0,-1 0-1 0 0,0 0 0 0 0,1 0 0 0 0,-1 0 0 0 0,0 0 1 0 0,1 0-1 0 0,-1 0 0 0 0,0 0 0 0 0,1 0 0 0 0,-1-1 1 0 0,0 1-1 0 0,0-1 0 0 0,11-8-6963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4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14 10591 0 0,'0'0'819'0'0,"2"-1"-534"0"0,5-4-110 0 0,-5 4 561 0 0,-1 0 237 0 0,-1 1-898 0 0,0 0-1 0 0,0 0 1 0 0,0 0-1 0 0,-1 0 1 0 0,1 0-1 0 0,0 0 1 0 0,0 0-1 0 0,0 0 1 0 0,0 0-1 0 0,0 0 1 0 0,0 0-1 0 0,0-1 1 0 0,-1 1 521 0 0,1 0-522 0 0,0 0 1 0 0,0 0-1 0 0,0 0 1 0 0,0-1-1 0 0,0 1 1 0 0,0 0-1 0 0,-1 0 1 0 0,1 0-1 0 0,0 0 1 0 0,0 0-1 0 0,0 0 1 0 0,0 0-1 0 0,0-1 1 0 0,0 1-1 0 0,0 0 1 0 0,0 0-1 0 0,0 0 1 0 0,0 0-1 0 0,0 0 1 0 0,0 0-1 0 0,0 0 0 0 0,0-1 1 0 0,0 1-1 0 0,1 0 1 0 0,-1 0-1 0 0,0 0 1 0 0,0 0-1 0 0,0 0 1 0 0,0-1 372 0 0,0 1-373 0 0,0 0 1 0 0,0 0-1 0 0,1 0 1 0 0,-20 4 1173 0 0,-22 10-674 0 0,0 4 86 0 0,-62 35 0 0 0,83-40-609 0 0,1 0 0 0 0,0 1 1 0 0,1 1-1 0 0,-30 31 0 0 0,33-29-51 0 0,2 1 0 0 0,-20 33 0 0 0,30-46 6 0 0,0 0 0 0 0,1 1 0 0 0,0-1 0 0 0,0 0 0 0 0,0 1 0 0 0,1-1-1 0 0,0 1 1 0 0,0 0 0 0 0,0 9 0 0 0,1-11 15 0 0,0-1 0 0 0,0 0 0 0 0,1 0 1 0 0,-1 1-1 0 0,1-1 0 0 0,0 0 0 0 0,0 0 0 0 0,0 1 0 0 0,0-1 0 0 0,1 0 0 0 0,-1 0 0 0 0,1-1 0 0 0,0 1 0 0 0,0 0 1 0 0,0 0-1 0 0,0-1 0 0 0,5 5 0 0 0,-1-3 19 0 0,0 1 0 0 0,0-1 1 0 0,1 0-1 0 0,0-1 0 0 0,-1 0 0 0 0,1 0 0 0 0,0 0 1 0 0,1-1-1 0 0,-1 0 0 0 0,0 0 0 0 0,1-1 1 0 0,-1 0-1 0 0,1 0 0 0 0,-1-1 0 0 0,10 0 1 0 0,4-2 41 0 0,-1 0-1 0 0,0-1 1 0 0,0-1 0 0 0,28-10 0 0 0,-39 11-74 0 0,0 0 1 0 0,-1-1-1 0 0,0 0 0 0 0,0 0 0 0 0,0-1 1 0 0,0 0-1 0 0,-1 0 0 0 0,0-1 0 0 0,12-12 0 0 0,-14 13 1 0 0,-1 1 0 0 0,-1-1 0 0 0,1-1 0 0 0,-1 1-1 0 0,0 0 1 0 0,0-1 0 0 0,0 0 0 0 0,-1 0-1 0 0,0 0 1 0 0,0 0 0 0 0,0 0 0 0 0,-1 0-1 0 0,0 0 1 0 0,0 0 0 0 0,0-8 0 0 0,-2-2 97 0 0,-1 0 0 0 0,-4-21 1 0 0,3 25-32 0 0,1 0 0 0 0,0 0 1 0 0,1-1-1 0 0,0 1 0 0 0,2-16 0 0 0,1 14-64 0 0,1 1-11 0 0,2 3-15 0 0,-3 8-54 0 0,-1 1 1 0 0,3-6-12 0 0,-3 5-61 0 0,-2 1-614 0 0,-1 0 748 0 0,1 1 0 0 0,-1-1 0 0 0,1 0 0 0 0,-1 1-1 0 0,1-1 1 0 0,-1 1 0 0 0,0-1 0 0 0,1 1 0 0 0,-1 0 0 0 0,1-1 0 0 0,-1 1 0 0 0,0 0-1 0 0,1 0 1 0 0,-1 0 0 0 0,0 1 0 0 0,1-1 0 0 0,-1 0 0 0 0,0 1 0 0 0,-1 0 0 0 0,-2 0-22 0 0,-12 5-66 0 0,0 0-1 0 0,0 1 1 0 0,1 1-1 0 0,0 0 0 0 0,1 2 1 0 0,-17 11-1 0 0,16-10-155 0 0,6-5-220 0 0,0 1-1 0 0,-10 9 1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4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31 4143 0 0,'2'-1'191'0'0,"58"-16"-41"0"0,-21 4 11645 0 0,-39 14-11731 0 0,0-1 1 0 0,0 0-1 0 0,0 1 0 0 0,0-1 0 0 0,0 0 0 0 0,0 0 1 0 0,0 1-1 0 0,0-1 0 0 0,0 0 0 0 0,1 0 0 0 0,-1 1 1 0 0,0-1-1 0 0,0 0 0 0 0,0 0 0 0 0,0 0 0 0 0,0 1 1 0 0,0-1-1 0 0,1 0 0 0 0,-1 0 0 0 0,0 0 0 0 0,0 1 1 0 0,0-1-1 0 0,1 0 0 0 0,-1 0 0 0 0,0 0 0 0 0,0 0 1 0 0,1 1-1 0 0,-1-1-30 0 0,0 0-1 0 0,1 0 1 0 0,-1 0 0 0 0,0 1-1 0 0,1-1 1 0 0,-1 0 0 0 0,0 0 0 0 0,1 1-1 0 0,-1-1 1 0 0,0 0 0 0 0,0 0-1 0 0,0 1 1 0 0,1-1 0 0 0,-1 0 0 0 0,0 1-1 0 0,0-1 1 0 0,0 1 0 0 0,0-1-1 0 0,0 0 1 0 0,0 1 0 0 0,1-1 0 0 0,-1 0-1 0 0,0 1 1 0 0,0-1 0 0 0,0 1-1 0 0,0-1 1 0 0,0 0 0 0 0,0 1-1 0 0,-1-1 1 0 0,1 1 0 0 0,0 2 104 0 0,-1 1-1 0 0,0-1 1 0 0,0 0 0 0 0,0 0-1 0 0,0 1 1 0 0,0-1 0 0 0,-1 0-1 0 0,1 0 1 0 0,-1 0 0 0 0,-3 4-1 0 0,0-1 62 0 0,-1 0 0 0 0,1 0 0 0 0,-1-1 0 0 0,-8 6 0 0 0,-6 3 169 0 0,0-1 0 0 0,-25 10 0 0 0,8-4-238 0 0,-9 3 155 0 0,1 2 0 0 0,-58 41-1 0 0,62-36-276 0 0,17-13 9 0 0,-23 22 1 0 0,41-33-16 0 0,-1 1 0 0 0,2 0 1 0 0,-1 1-1 0 0,1-1 1 0 0,0 1-1 0 0,0 0 0 0 0,1 1 1 0 0,-4 9-1 0 0,5-3-2 0 0,3-12 0 0 0,0 0-1 0 0,0 0 0 0 0,1 0 1 0 0,-1 0-1 0 0,1 0 1 0 0,-1 0-1 0 0,1 0 1 0 0,0 0-1 0 0,0-1 1 0 0,0 1-1 0 0,0 0 0 0 0,0 0 1 0 0,0-1-1 0 0,0 1 1 0 0,1-1-1 0 0,-1 1 1 0 0,2 1-1 0 0,0-1-1 0 0,0 0-1 0 0,1 0 1 0 0,-1 0-1 0 0,0 0 1 0 0,1-1-1 0 0,-1 1 1 0 0,1-1 0 0 0,5 2-1 0 0,5-1-5 0 0,0 0 0 0 0,0-1 0 0 0,27 0 0 0 0,-1-5-1930 0 0,-1 0 0 0 0,0-3 1 0 0,0-1-1 0 0,46-17 0 0 0,-61 17-4133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4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24 3679 0 0,'32'-11'664'0'0,"-13"5"5129"0"0,-16 5-4851 0 0,0 0 0 0 0,1-1 0 0 0,0 1 0 0 0,-1 1 0 0 0,1-1 0 0 0,0 1-1 0 0,6-1 1 0 0,-8 1 890 0 0,13 0 1893 0 0,-16 2-3675 0 0,1-1 0 0 0,-1 1 0 0 0,0 0 0 0 0,0-1 0 0 0,0 1 0 0 0,0-1 0 0 0,-1 0-1 0 0,1 1 1 0 0,0-1 0 0 0,-1 0 0 0 0,-1 1 0 0 0,1 1 23 0 0,-28 22 327 0 0,-54 34-1 0 0,-2 3-323 0 0,57-39-88 0 0,1 2 0 0 0,1 0 0 0 0,1 2 0 0 0,-23 31 0 0 0,46-54 7 0 0,0 1-1 0 0,0-1 1 0 0,0 0-1 0 0,0 1 1 0 0,1 0-1 0 0,0-1 1 0 0,0 1 0 0 0,0 0-1 0 0,1 0 1 0 0,-1 0-1 0 0,0 8 1 0 0,4 1-6 0 0,-2-11 2 0 0,1 0-1 0 0,0 0 0 0 0,0-1 1 0 0,0 1-1 0 0,0 0 1 0 0,1-1-1 0 0,-1 1 0 0 0,1-1 1 0 0,0 0-1 0 0,-1 0 1 0 0,1 1-1 0 0,0-1 0 0 0,0 0 1 0 0,0 0-1 0 0,4 2 1 0 0,-2-2-34 0 0,0 1 1 0 0,1-1-1 0 0,-1 0 1 0 0,0-1-1 0 0,1 1 1 0 0,0-1-1 0 0,-1 0 1 0 0,9 1-1 0 0,-1-1-96 0 0,0 0-1 0 0,1-1 0 0 0,-1-1 1 0 0,1 0-1 0 0,-1-1 0 0 0,17-4 1 0 0,6-6-2778 0 0,-20 4 1227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19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 5063 0 0,'11'-4'11845'0'0,"-11"4"-11581"0"0,-1 14 2469 0 0,-11 20-2295 0 0,-36 38 194 0 0,30-46-106 0 0,-19 34 1 0 0,33-51-459 0 0,-1 0 0 0 0,1 1 1 0 0,1 0-1 0 0,0 0 1 0 0,0 0-1 0 0,1 0 1 0 0,-2 18-1 0 0,4-24-56 0 0,0 0 0 0 0,0 0 0 0 0,1 0 0 0 0,-1 0 0 0 0,1 0 0 0 0,0 0 0 0 0,0 0 0 0 0,1 0-1 0 0,-1 0 1 0 0,1-1 0 0 0,0 1 0 0 0,0 0 0 0 0,0-1 0 0 0,0 1 0 0 0,0-1 0 0 0,6 5 0 0 0,-5-6 26 0 0,-1 1 1 0 0,1-1 0 0 0,0-1-1 0 0,0 1 1 0 0,0 0-1 0 0,0-1 1 0 0,1 1-1 0 0,-1-1 1 0 0,0 0 0 0 0,1 0-1 0 0,-1 0 1 0 0,1-1-1 0 0,3 1 1 0 0,2-1 35 0 0,-1 1 0 0 0,0-1 1 0 0,0-1-1 0 0,0 0 0 0 0,0 0 1 0 0,0 0-1 0 0,0-1 0 0 0,0-1 1 0 0,0 1-1 0 0,-1-1 0 0 0,1 0 1 0 0,-1-1-1 0 0,0 0 0 0 0,0 0 0 0 0,0 0 1 0 0,7-7-1 0 0,-4 2 29 0 0,0 0 1 0 0,0-1-1 0 0,-1 0 0 0 0,0-1 1 0 0,-1 1-1 0 0,-1-2 0 0 0,1 1 1 0 0,9-24-1 0 0,-10 18-46 0 0,-1 0 0 0 0,5-29 0 0 0,-6 24-10 0 0,9-24-1 0 0,-12 38-75 0 0,4-6-564 0 0,10-23 0 0 0,-14 34 490 0 0,1-1 1 0 0,-1 1-1 0 0,0-1 0 0 0,1 1 1 0 0,0 0-1 0 0,0 0 1 0 0,0 0-1 0 0,0 0 0 0 0,0 0 1 0 0,6-3-1 0 0,-7 5-185 0 0,0 0 0 0 0,21-4-560 0 0,-21 4 443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10135 0 0,'0'0'2430'0'0,"-1"2"-925"0"0,-33 105 2955 0 0,10-26-3823 0 0,14-52-357 0 0,1 1-166 0 0,-1-1 0 0 0,-2 0 0 0 0,-25 45 0 0 0,-3-19-1160 0 0,39-53 572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94 280 7599 0 0,'0'0'348'0'0,"-2"2"-6"0"0,-76 111 963 0 0,76-111-1251 0 0,1 1 0 0 0,-1-1 0 0 0,1 1 0 0 0,-1 0-1 0 0,-1 4 1 0 0,2-2 107 0 0,0-3 898 0 0,2-1-974 0 0,19 9 500 0 0,-18-9-98 0 0,1-2-124 0 0,-2 1-279 0 0,1-1 0 0 0,0 0 0 0 0,-1 0 0 0 0,1 1 0 0 0,-1-1 1 0 0,1 0-1 0 0,-1 0 0 0 0,1 0 0 0 0,-1-1 0 0 0,0 1 0 0 0,1 0 0 0 0,-1 0 1 0 0,0-1-1 0 0,0 1 0 0 0,0-1 0 0 0,0 1 0 0 0,0-1 0 0 0,0 1 0 0 0,0-1 1 0 0,0-2-1 0 0,2-6 226 0 0,0 1 0 0 0,2-20 0 0 0,-4 21-107 0 0,1 0 0 0 0,-1 0 0 0 0,5-12 0 0 0,2 4 63 0 0,1 0 0 0 0,1 0 0 0 0,0 1 0 0 0,0 0 0 0 0,2 1 0 0 0,23-23 0 0 0,89-66 460 0 0,-105 87-535 0 0,-1 4 227 0 0,0 0 0 0 0,0 1 1 0 0,38-17-1 0 0,-52 27-297 0 0,-3 1-117 0 0,0-1 0 0 0,0 1 0 0 0,0 0-1 0 0,0 0 1 0 0,0 0 0 0 0,-1 0 0 0 0,1 0 0 0 0,0 0-1 0 0,0 0 1 0 0,0 0 0 0 0,0 1 0 0 0,0-1 0 0 0,0 0-1 0 0,-1 0 1 0 0,3 2 0 0 0,-2 1-87 0 0,-1-3 77 0 0,0 1-44 0 0,1-1 0 0 0,-1 1 0 0 0,0 0 0 0 0,1-1 0 0 0,-1 1 0 0 0,0-1 0 0 0,0 1-1 0 0,0-1 1 0 0,1 1 0 0 0,-1 0 0 0 0,0-1 0 0 0,0 1 0 0 0,0 0 0 0 0,0-1 0 0 0,0 1 0 0 0,0-1 0 0 0,0 1 0 0 0,-1 0-1 0 0,1-1 1 0 0,0 2 0 0 0,-1 3-1408 0 0,0 6-3085 0 0,-1 3-1348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31 223 7367 0 0,'0'0'958'0'0,"2"0"71"0"0,0 1-832 0 0,-1-1 1 0 0,0 0-1 0 0,0 0 0 0 0,0 1 0 0 0,1-1 1 0 0,-1 1-1 0 0,0-1 0 0 0,0 1 1 0 0,0-1-1 0 0,0 1 0 0 0,0 0 1 0 0,0-1-1 0 0,0 1 0 0 0,0 0 0 0 0,0 0 1 0 0,0 0-1 0 0,0 0 0 0 0,-1 0 1 0 0,1 0-1 0 0,0 0 0 0 0,0 1 0 0 0,1 1-88 0 0,-1 0 0 0 0,0 0 0 0 0,0 1-1 0 0,-1-1 1 0 0,1 0 0 0 0,-1 0-1 0 0,1 0 1 0 0,-1 5 0 0 0,0 3-25 0 0,-1 1 1 0 0,-1-1-1 0 0,0 0 1 0 0,-3 12-1 0 0,-8 16 995 0 0,-18 38-1 0 0,29-71-951 0 0,1-4-23 0 0,1-1-97 0 0,0-1 0 0 0,0 0 0 0 0,0 1-1 0 0,0-1 1 0 0,-1 1 0 0 0,1-1 0 0 0,0 0 0 0 0,0 1-1 0 0,0-1 1 0 0,0 1 0 0 0,-1-1 0 0 0,1 0 0 0 0,0 1-1 0 0,0-1 1 0 0,-1 0 0 0 0,1 1 0 0 0,0-1 0 0 0,0 0 0 0 0,-1 0-1 0 0,0 1 1 0 0,0 0 896 0 0,1-13-759 0 0,0-1 1 0 0,1 1-1 0 0,0-1 1 0 0,1 1 0 0 0,1-1-1 0 0,0 1 1 0 0,0 0 0 0 0,6-13-1 0 0,3-5 221 0 0,2 2 1 0 0,18-31-1 0 0,-25 48-333 0 0,0 1 0 0 0,1 0 0 0 0,1 1-1 0 0,0 0 1 0 0,0 0 0 0 0,0 1 0 0 0,1 0 0 0 0,20-12 0 0 0,9-1-35 0 0,47-20 0 0 0,-51 25 11 0 0,-3 0-13 0 0,-18 9-6 0 0,1 0 1 0 0,0 0 0 0 0,1 2 0 0 0,-1-1-1 0 0,1 2 1 0 0,19-3 0 0 0,-33 7-82 0 0,0 1-44 0 0,0 1-103 0 0,-1-1 64 0 0,1 0 0 0 0,-1-1 0 0 0,0 2 1 0 0,0-1-1 0 0,0 0 0 0 0,0 0 0 0 0,0 0 0 0 0,0 0 0 0 0,0 1 1 0 0,0-1-1 0 0,0 0 0 0 0,0 1 0 0 0,0 2 0 0 0,2 7-6449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16527 0 0,'0'0'1499'0'0,"-1"2"-1160"0"0,-9 15 532 0 0,2 1 0 0 0,-13 35 0 0 0,16-35-785 0 0,-2 0-1 0 0,0-1 0 0 0,-2 0 0 0 0,-9 16 1 0 0,13-26-127 0 0,-1-1 0 0 0,0 0 0 0 0,0 0 0 0 0,-11 8 1 0 0,-6 5-2270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10943 0 0,'0'0'1312'0'0,"5"16"-1176"0"0,-3 1 0 0 0,-2-2-5136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71 359 2303 0 0,'-3'1'102'0'0,"-23"12"2"0"0,-16 8 15366 0 0,45-21-15334 0 0,4 0-119 0 0,1-1-1 0 0,0-1 0 0 0,0 1 1 0 0,-1-1-1 0 0,1-1 0 0 0,-1 1 1 0 0,0-1-1 0 0,1-1 1 0 0,-1 1-1 0 0,-1-1 0 0 0,1 0 1 0 0,7-7-1 0 0,11-9 75 0 0,37-38-1 0 0,-55 51-88 0 0,22-25 13 0 0,35-50-1 0 0,-39 48 26 0 0,43-45 1 0 0,-64 75 24 0 0,0 0 1 0 0,0 0 0 0 0,1 1 0 0 0,0-1 0 0 0,0 1 0 0 0,0 0 0 0 0,0 0-1 0 0,0 1 1 0 0,1-1 0 0 0,-1 1 0 0 0,1 0 0 0 0,0 1 0 0 0,9-2 0 0 0,-10 2 3 0 0,0 1 0 0 0,-1 0 0 0 0,1 1 0 0 0,0-1 1 0 0,0 1-1 0 0,0 0 0 0 0,-1 0 0 0 0,1 0 0 0 0,0 1 1 0 0,-1 0-1 0 0,1 0 0 0 0,-1 0 0 0 0,0 0 1 0 0,0 0-1 0 0,1 1 0 0 0,5 6 0 0 0,-5-4-54 0 0,0 0 0 0 0,0 0 0 0 0,-1 1-1 0 0,0-1 1 0 0,0 1 0 0 0,0 0 0 0 0,-1 1 0 0 0,0-1-1 0 0,0 0 1 0 0,0 1 0 0 0,-1 0 0 0 0,0 0 0 0 0,0-1 0 0 0,-1 1-1 0 0,0 0 1 0 0,0 0 0 0 0,-1 0 0 0 0,0 9 0 0 0,0-9-13 0 0,0 1 1 0 0,-1-1-1 0 0,0 0 1 0 0,0 1 0 0 0,-1-1-1 0 0,0 0 1 0 0,0 0-1 0 0,-1 0 1 0 0,0 0-1 0 0,0-1 1 0 0,0 1 0 0 0,-1-1-1 0 0,0 0 1 0 0,0 0-1 0 0,-1 0 1 0 0,0 0 0 0 0,-7 6-1 0 0,-53 46-174 0 0,39-33-6326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52 11951 0 0,'0'0'1083'0'0,"-2"-1"-891"0"0,-17-12-48 0 0,-21-18 3953 0 0,38 30-3976 0 0,0 0-1 0 0,1 1 1 0 0,-1-1 0 0 0,0 0-1 0 0,0 0 1 0 0,0 1-1 0 0,1-1 1 0 0,-1 1 0 0 0,-3-1-1 0 0,3 1-130 0 0,1 0 21 0 0,-1 0-1 0 0,1 0 1 0 0,0 1-1 0 0,-1-1 0 0 0,1 0 1 0 0,0 1-1 0 0,-1-1 1 0 0,1 1-1 0 0,0-1 1 0 0,0 1-1 0 0,0 0 0 0 0,-1-1 1 0 0,1 1-1 0 0,0 0 1 0 0,0 0-1 0 0,-2 2 1 0 0,2-2 9 0 0,-9 9-18 0 0,0 0 0 0 0,0 1 0 0 0,1 1 0 0 0,-10 16 0 0 0,-3 3-2 0 0,5-7 1 0 0,-4 3 2 0 0,2 1 1 0 0,-28 54-1 0 0,47-81 4 0 0,1-1 0 0 0,-1 1 0 0 0,1-1 0 0 0,-1 0 0 0 0,1 1 0 0 0,-1-1 0 0 0,1 0 0 0 0,0 0 0 0 0,-1 0 0 0 0,1 1 0 0 0,0-1 0 0 0,-1 0 0 0 0,1 0 0 0 0,-1 0 0 0 0,1 0 0 0 0,0 0 0 0 0,-1 0 0 0 0,2 0 0 0 0,1-1 5 0 0,1 0 1 0 0,-1 1-1 0 0,0-1 0 0 0,0 0 0 0 0,1-1 0 0 0,-1 1 0 0 0,0-1 1 0 0,0 1-1 0 0,0-1 0 0 0,0 0 0 0 0,-1 0 0 0 0,4-3 0 0 0,5-5 79 0 0,14-17 0 0 0,-16 18-79 0 0,-1-1-2 0 0,1 0 0 0 0,-1-1 0 0 0,-1 0-1 0 0,0 0 1 0 0,8-19 0 0 0,-36 40-150 0 0,15-5 128 0 0,-1 1 0 0 0,2 0 0 0 0,-1 0 0 0 0,1 0 0 0 0,0 1-1 0 0,0 0 1 0 0,0 0 0 0 0,-6 15 0 0 0,-23 66-23 0 0,29-74 20 0 0,-18 59-553 0 0,2 0 0 0 0,4 2 0 0 0,-15 148 0 0 0,26-110 177 0 0,-10 97 1981 0 0,10-174-1003 0 0,-2 0 1 0 0,-1 0-1 0 0,-2-1 1 0 0,-30 66-1 0 0,25-66 128 0 0,3 1 0 0 0,-16 59 0 0 0,29-95-736 0 0,0 0 0 0 0,0 1-1 0 0,0-1 1 0 0,0 0-1 0 0,0 0 1 0 0,0 1-1 0 0,0-1 1 0 0,0 0-1 0 0,0 0 1 0 0,0 1-1 0 0,0-1 1 0 0,0 0-1 0 0,0 0 1 0 0,0 1-1 0 0,0-1 1 0 0,0 0 0 0 0,-1 0-1 0 0,1 0 1 0 0,0 1-1 0 0,0-1 1 0 0,0 0-1 0 0,0 0 1 0 0,0 0-1 0 0,-1 1 1 0 0,1-1-1 0 0,0 0 1 0 0,0 0-1 0 0,0 0 1 0 0,-1 0-1 0 0,1 0 1 0 0,0 0 0 0 0,0 1-1 0 0,0-1 1 0 0,-1 0-1 0 0,1 0 1 0 0,0 0-1 0 0,0 0 1 0 0,-1 0-1 0 0,1 0 1 0 0,0 0-1 0 0,0 0 1 0 0,-1 0-1 0 0,1 0 1 0 0,0 0 0 0 0,0 0-1 0 0,-1 0 1 0 0,1 0-1 0 0,0 0 1 0 0,0 0-1 0 0,-1 0 1 0 0,1-1-1 0 0,-8-9-639 0 0,6 5 451 0 0,0 1-1 0 0,0-1 1 0 0,1 0-1 0 0,0 1 1 0 0,0-1-1 0 0,0 0 1 0 0,0-7 0 0 0,1-36-2782 0 0,1 45 2686 0 0,1-30-5793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30 8895 0 0,'0'0'407'0'0,"0"-2"-6"0"0,1-7-257 0 0,0 0-12 0 0,-1 7 468 0 0,2-6 3287 0 0,-1 14-3787 0 0,-1 0 0 0 0,1 0 0 0 0,-1 0 0 0 0,-1 0-1 0 0,1 0 1 0 0,-1 0 0 0 0,0 0 0 0 0,0-1 0 0 0,-3 9 0 0 0,-22 55 626 0 0,13-39-390 0 0,-68 185 1167 0 0,-99 227-478 0 0,176-433-1024 0 0,-7 15 1 0 0,-2 0 1 0 0,0 0-1 0 0,-28 35 1 0 0,32-48 40 0 0,2-4-22 0 0,7-7-19 0 0,-1 0 1 0 0,1 0-1 0 0,-1 0 0 0 0,1 0 1 0 0,-1 0-1 0 0,1-1 1 0 0,-1 1-1 0 0,1 0 0 0 0,0 0 1 0 0,-1 0-1 0 0,1 0 0 0 0,-1-1 1 0 0,1 1-1 0 0,0 0 1 0 0,-1 0-1 0 0,1-1 0 0 0,0 1 1 0 0,-1 0-1 0 0,1-1 0 0 0,0 1 1 0 0,0 0-1 0 0,-1-1 1 0 0,1 1-1 0 0,0-1 0 0 0,-1 1 3 0 0,-1-3-1 0 0,1 0 1 0 0,-1-1-1 0 0,0 1 1 0 0,1 0-1 0 0,0-1 1 0 0,-1 1-1 0 0,1-1 1 0 0,1 1-1 0 0,-1-1 1 0 0,0 1-1 0 0,1-1 1 0 0,0 0-1 0 0,0-4 1 0 0,0-5-35 0 0,1-1 0 0 0,4-15 0 0 0,-1 8-24 0 0,2 0 1 0 0,0 1-1 0 0,1 0 0 0 0,12-23 0 0 0,-13 30 16 0 0,1 0-1 0 0,1 0 1 0 0,0 1-1 0 0,1 0 1 0 0,0 1-1 0 0,22-21 1 0 0,-24 27 30 0 0,1-1 1 0 0,0 1-1 0 0,0 1 1 0 0,1-1 0 0 0,-1 1-1 0 0,1 1 1 0 0,0 0 0 0 0,0 0-1 0 0,0 1 1 0 0,13-2 0 0 0,4 0 49 0 0,1 2 1 0 0,38 2-1 0 0,-47 1 42 0 0,0 0 1 0 0,0 2-1 0 0,30 7 0 0 0,-40-7-70 0 0,-1-1-1 0 0,0 1 1 0 0,1 0 0 0 0,-1 0-1 0 0,-1 0 1 0 0,1 1-1 0 0,0 1 1 0 0,-1-1-1 0 0,0 1 1 0 0,0 0 0 0 0,7 7-1 0 0,-10-8-3 0 0,-1-1 0 0 0,1 1 0 0 0,0-1 0 0 0,-1 1 0 0 0,0 0 1 0 0,0 0-1 0 0,0 0 0 0 0,-1 1 0 0 0,1-1 0 0 0,-1 0 0 0 0,0 1 0 0 0,0-1 0 0 0,-1 0 0 0 0,1 1 0 0 0,-1-1 0 0 0,0 1 0 0 0,0-1 0 0 0,0 1 0 0 0,-1-1 0 0 0,1 1 0 0 0,-1-1 0 0 0,0 1 0 0 0,-1-1 0 0 0,1 0 0 0 0,-1 0 1 0 0,0 0-1 0 0,0 0 0 0 0,0 0 0 0 0,0 0 0 0 0,-4 5 0 0 0,-3 2 91 0 0,0-1 1 0 0,-1 1-1 0 0,0-1 0 0 0,-1-1 1 0 0,1 0-1 0 0,-2 0 0 0 0,1-1 1 0 0,-19 8-1 0 0,-115 69 595 0 0,133-79-741 0 0,0 0-1 0 0,-20 6 1 0 0,27-11-141 0 0,-1 1 1 0 0,0-1 0 0 0,0 0 0 0 0,1-1-1 0 0,-1 1 1 0 0,0-1 0 0 0,0 0-1 0 0,-6-1 1 0 0,10 0-517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0,'0'0'831'0'0,"0"3"-686"0"0,0-3-166 0 0,2 88 4346 0 0,5-35-270 0 0,2-20-4235 0 0,-5-24 487 0 0,0 0 0 0 0,0 0-1 0 0,1-1 1 0 0,9 12 0 0 0,-4-4-37 0 0,-2-6-405 0 0,0 0 1 0 0,0 0 0 0 0,11 10-1 0 0,-18-19-20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14047 0 0,'0'0'1276'0'0,"-1"3"-1049"0"0,-7 10-93 0 0,0 1 0 0 0,0-2 0 0 0,-13 15 0 0 0,-3 4 129 0 0,-8 18 415 0 0,1 2 1 0 0,-28 65 0 0 0,-37 114 979 0 0,54-121-1636 0 0,-72 131-1 0 0,95-210-660 0 0,-1-2 0 0 0,-40 44-1 0 0,35-43-751 0 0,16-19 157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46 4143 0 0,'3'-1'319'0'0,"54"-26"1569"0"0,-52 24-989 0 0,1 1 1 0 0,-1-1-1 0 0,1 1 0 0 0,0 0 1 0 0,0 1-1 0 0,0-1 0 0 0,0 1 1 0 0,0 1-1 0 0,11-1 0 0 0,-14 1-93 0 0,-3 0-777 0 0,0 0 1 0 0,0 0-1 0 0,0 0 1 0 0,0 1-1 0 0,0-1 1 0 0,0 0-1 0 0,0 0 1 0 0,0 0-1 0 0,0 0 1 0 0,0 0 0 0 0,0 1-1 0 0,1-1 1 0 0,-1 0-1 0 0,0 0 1 0 0,0 0-1 0 0,0 0 1 0 0,0 0-1 0 0,0 1 1 0 0,0-1-1 0 0,0 0 1 0 0,1 0 0 0 0,-1 0-1 0 0,0 0 1 0 0,0 0-1 0 0,0 0 1 0 0,0 0-1 0 0,1 0 1 0 0,-1 0-1 0 0,0 0 1 0 0,0 0-1 0 0,0 0 1 0 0,1 1-1 0 0,-1-1 31 0 0,0 0 0 0 0,1 0 0 0 0,-1 0-1 0 0,0 0 1 0 0,1 0 0 0 0,-1 0 0 0 0,0 1-1 0 0,1-1 1 0 0,-1 0 0 0 0,0 0 0 0 0,1 0-1 0 0,-1 1 1 0 0,0-1 0 0 0,0 0-1 0 0,1 0 1 0 0,-1 1 0 0 0,0-1 0 0 0,0 0-1 0 0,1 1 1 0 0,-1-1 0 0 0,0 0 0 0 0,0 1-1 0 0,0-1 1 0 0,0 0 0 0 0,1 1 0 0 0,-1 2-34 0 0,0-1 0 0 0,1 0 1 0 0,-1 0-1 0 0,0 1 0 0 0,0-1 1 0 0,0 0-1 0 0,0 1 1 0 0,-1-1-1 0 0,1 0 0 0 0,-1 0 1 0 0,1 0-1 0 0,-1 1 0 0 0,0-1 1 0 0,-1 3-1 0 0,0-1 17 0 0,-1 0-1 0 0,1 0 1 0 0,-1 0 0 0 0,0 0-1 0 0,-1 0 1 0 0,-4 4 0 0 0,-6 3 95 0 0,-1 0 0 0 0,-27 16 0 0 0,34-22-92 0 0,-62 34 176 0 0,-35 23-161 0 0,-13 10-4 0 0,13-7-61 0 0,93-55 4 0 0,5 0 11 0 0,7-10-10 0 0,0 0-1 0 0,0 0 1 0 0,0 0 0 0 0,0 0 0 0 0,0 0 0 0 0,0 0-1 0 0,0 0 1 0 0,0 0 0 0 0,0 0 0 0 0,0 0 0 0 0,-1 0-1 0 0,1 1 1 0 0,0-1 0 0 0,0 0 0 0 0,0 0 0 0 0,0 0-1 0 0,0 0 1 0 0,0 0 0 0 0,0 0 0 0 0,0 0-1 0 0,0 0 1 0 0,0 0 0 0 0,0 1 0 0 0,0-1 0 0 0,0 0-1 0 0,0 0 1 0 0,1 0 0 0 0,-1 0 0 0 0,0 0 0 0 0,0 0-1 0 0,0 0 1 0 0,0 0 0 0 0,0 0 0 0 0,0 0 0 0 0,0 1-1 0 0,0-1 1 0 0,0 0 0 0 0,0 0 0 0 0,0 0-1 0 0,0 0 1 0 0,0 0 0 0 0,0 0 0 0 0,0 0 0 0 0,1 0-1 0 0,-1 0 1 0 0,0 0 0 0 0,0 0 0 0 0,0 0 0 0 0,0 0-1 0 0,0 0 1 0 0,0 0 0 0 0,0 0 0 0 0,0 0 0 0 0,7 4 12 0 0,0 0 0 0 0,0-1 0 0 0,0 0 0 0 0,0 0 0 0 0,1-1 0 0 0,-1 0 0 0 0,16 2 0 0 0,60 2 125 0 0,-45-5-114 0 0,8 2-2991 0 0,86-6 0 0 0,-110 0-3291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16327 0 0,'0'0'1936'0'0,"5"12"-1864"0"0,4-1 0 0 0,6 2-1128 0 0,3-1-232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25 6911 0 0,'6'-5'136'0'0,"-4"3"-86"0"0,0 0 0 0 0,0 0-1 0 0,0 1 1 0 0,0-1 0 0 0,1 1-1 0 0,-1-1 1 0 0,1 1 0 0 0,-1 0-1 0 0,1 0 1 0 0,-1 0 0 0 0,6 0-1 0 0,3-2 246 0 0,-7 5 1173 0 0,-2 1-1089 0 0,0 0 0 0 0,0 0-1 0 0,0-1 1 0 0,0 1 0 0 0,-1 1-1 0 0,1-1 1 0 0,-1 0 0 0 0,0 0 0 0 0,0 0-1 0 0,0 1 1 0 0,0-1 0 0 0,0 1 0 0 0,-1-1-1 0 0,0 0 1 0 0,0 5 0 0 0,0-1-246 0 0,-1 1 0 0 0,0-1 0 0 0,0 0 0 0 0,-1 1 0 0 0,0-1 0 0 0,-5 10 0 0 0,-8 16 188 0 0,-2-1 0 0 0,-1 0 1 0 0,-25 32-1 0 0,3-4 91 0 0,-204 302 933 0 0,212-318-1242 0 0,-95 121-70 0 0,119-156-19 0 0,7-7 242 0 0,3-5-174 0 0,74-98-4 0 0,-49 62-161 0 0,34-38 0 0 0,-53 68 71 0 0,13-14-63 0 0,25-21 0 0 0,-40 38 62 0 0,1 1 1 0 0,0 0-1 0 0,0 0 0 0 0,0 1 1 0 0,1 0-1 0 0,-1 0 1 0 0,1 1-1 0 0,16-5 0 0 0,-10 7-35 0 0,-13 2 48 0 0,1 0-1 0 0,0 0 0 0 0,-1 0 1 0 0,1 0-1 0 0,-1 0 0 0 0,1 0 1 0 0,-1 0-1 0 0,0 1 0 0 0,1-1 1 0 0,-1 0-1 0 0,0 1 0 0 0,0-1 1 0 0,0 1-1 0 0,0-1 0 0 0,0 1 1 0 0,0 0-1 0 0,-1-1 0 0 0,1 1 1 0 0,0 0-1 0 0,-1 0 0 0 0,1-1 1 0 0,-1 1-1 0 0,0 0 0 0 0,0 0 1 0 0,0 2-1 0 0,1 7 15 0 0,-1 0 0 0 0,0-1 0 0 0,-2 13-1 0 0,1-17 11 0 0,-17 84 434 0 0,11-61-324 0 0,-3 34 0 0 0,9-48-118 0 0,1-2-28 0 0,1-10-54 0 0,8 3-4766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21 14279 0 0,'0'0'2699'0'0,"-9"-6"-1298"0"0,-4 2-1351 0 0,0 1 0 0 0,0 0-1 0 0,0 1 1 0 0,0 1 0 0 0,0 0 0 0 0,-1 1-1 0 0,1 0 1 0 0,0 1 0 0 0,-15 3 0 0 0,14-1-23 0 0,1 0 0 0 0,0 1-1 0 0,0 1 1 0 0,0 0 0 0 0,1 1 0 0 0,0 0 0 0 0,0 1 0 0 0,-12 9 0 0 0,8-3 235 0 0,0 0-1 0 0,1 2 1 0 0,0 0 0 0 0,-20 27-1 0 0,27-32-36 0 0,0 0-1 0 0,1 1 0 0 0,0-1 1 0 0,1 2-1 0 0,0-1 0 0 0,1 1 0 0 0,-6 17 1 0 0,11-27-204 0 0,0 0 1 0 0,0 0 0 0 0,0-1-1 0 0,1 1 1 0 0,-1 0-1 0 0,1 0 1 0 0,-1 0 0 0 0,1-1-1 0 0,-1 1 1 0 0,1 0-1 0 0,0-1 1 0 0,0 1-1 0 0,0-1 1 0 0,0 1 0 0 0,0-1-1 0 0,0 1 1 0 0,1-1-1 0 0,-1 0 1 0 0,0 0 0 0 0,1 1-1 0 0,-1-1 1 0 0,0 0-1 0 0,1 0 1 0 0,0 0 0 0 0,1 0-1 0 0,0 0-14 0 0,0 1 0 0 0,0-2 0 0 0,0 1 0 0 0,0 0-1 0 0,0-1 1 0 0,0 1 0 0 0,0-1 0 0 0,0 0 0 0 0,1 0 0 0 0,-1 0 0 0 0,0 0 0 0 0,4-1-1 0 0,39-12-89 0 0,-30 8-76 0 0,5-3-1348 0 0,0 0 0 0 0,33-20 0 0 0,-20 10-235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22 233 5527 0 0,'0'0'423'0'0,"-1"2"-278"0"0,-3 2-302 0 0,-11 12 4339 0 0,13-10 312 0 0,11-8 1583 0 0,4-3-5795 0 0,-1-1 0 0 0,1-1-1 0 0,-1 0 1 0 0,17-13 0 0 0,43-41-192 0 0,-11 8-89 0 0,-38 34-10 0 0,-8 7-74 0 0,0-1 1 0 0,1 2 0 0 0,0 0-1 0 0,1 1 1 0 0,27-12-1 0 0,-30 20 83 0 0,-13 3 2 0 0,0-1-1 0 0,1 0 1 0 0,-1 1 0 0 0,0 0-1 0 0,1-1 1 0 0,-1 1 0 0 0,0 0-1 0 0,0 0 1 0 0,0-1 0 0 0,0 1-1 0 0,0 0 1 0 0,0 0 0 0 0,0 0-1 0 0,0 1 1 0 0,0-1 0 0 0,0 0-1 0 0,0 0 1 0 0,0 0-1 0 0,-1 1 1 0 0,1-1 0 0 0,-1 0-1 0 0,1 1 1 0 0,-1-1 0 0 0,1 0-1 0 0,-1 1 1 0 0,0-1 0 0 0,1 3-1 0 0,-1 2 46 0 0,1 1 0 0 0,-1-1 0 0 0,0 1-1 0 0,-1 11 1 0 0,-13 61 362 0 0,-4 27-37 0 0,16-82-794 0 0,3-20 212 0 0,-1-2-512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4143 0 0,'0'0'319'0'0,"-2"1"205"0"0,-30 12 10527 0 0,20-7-10044 0 0,1 1-1 0 0,-15 12 1 0 0,-8 8 53 0 0,12-11-735 0 0,1 1-1 0 0,1 0 1 0 0,-27 32-1 0 0,40-41-206 0 0,0 0 0 0 0,1 1 0 0 0,0 0-1 0 0,1 0 1 0 0,0 0 0 0 0,0 1 0 0 0,1-1 0 0 0,0 1 0 0 0,1 0-1 0 0,-2 12 1 0 0,4-7-41 0 0,5 1-10 0 0,3 0-3 0 0,-1-4 0 0 0,-2-9-11 0 0,-1-1-73 0 0,0 0 0 0 0,0 0 0 0 0,0-1 0 0 0,0 1 0 0 0,0-1 0 0 0,0 0 0 0 0,0 0 0 0 0,0 0 0 0 0,0 0 0 0 0,1 0 0 0 0,-1-1 0 0 0,0 0 0 0 0,1 1 0 0 0,-1-1 0 0 0,0-1 0 0 0,1 1 0 0 0,-1 0 0 0 0,0-1 0 0 0,1 1 0 0 0,-1-1 0 0 0,0 0 0 0 0,5-2 0 0 0,-2 1-100 0 0,48-19-4410 0 0,-36 12-2133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154 152 12895 0 0,'0'0'998'0'0,"-1"2"-490"0"0,-1 8 388 0 0,1-7 236 0 0,1-1 48 0 0,0-1-1022 0 0,0 0 0 0 0,0 0 1 0 0,1 0-1 0 0,-1 0 1 0 0,0 0-1 0 0,0 0 0 0 0,0 0 1 0 0,1 0-1 0 0,-1 0 1 0 0,0 0-1 0 0,1 0 0 0 0,-1 0 1 0 0,1 0-1 0 0,-1 0 1 0 0,1-1-1 0 0,0 1 1 0 0,-1 0-1 0 0,1 0 0 0 0,0-1 1 0 0,-1 1-1 0 0,1 0 1 0 0,0-1-1 0 0,0 1 0 0 0,1 0 1 0 0,0 0 17 0 0,1 0 0 0 0,-1 0 0 0 0,1 0 1 0 0,0-1-1 0 0,-1 1 0 0 0,1-1 0 0 0,0 1 0 0 0,5-1 1 0 0,2-1-40 0 0,1 0-1 0 0,-1 0 1 0 0,0-1 0 0 0,13-3 0 0 0,10-5-33 0 0,38-18-1 0 0,-57 22-137 0 0,-1-1-1 0 0,0 0 1 0 0,0-1-1 0 0,-1 0 1 0 0,17-15-1 0 0,-22 16-10 0 0,-2 3-14 0 0,1-1 0 0 0,-1-1 0 0 0,0 1-1 0 0,-1-1 1 0 0,8-11 0 0 0,-11 16 26 0 0,0-1 0 0 0,0-1 0 0 0,0 1 0 0 0,0 0 0 0 0,0 0 0 0 0,0 0 0 0 0,0 0 0 0 0,-1-1 0 0 0,1 1 0 0 0,-1-3-1 0 0,0 5 23 0 0,0-1 0 0 0,0 1 0 0 0,0-1-1 0 0,0 1 1 0 0,0-1 0 0 0,0 1 0 0 0,-1-1-1 0 0,1 1 1 0 0,0-1 0 0 0,0 1-1 0 0,0-1 1 0 0,-1 1 0 0 0,1 0 0 0 0,0-1-1 0 0,-1 1 1 0 0,1 0 0 0 0,0-1-1 0 0,-1 1 1 0 0,0-1 0 0 0,0 0 9 0 0,-1 1 1 0 0,1-1-1 0 0,0 1 1 0 0,-1-1-1 0 0,1 1 0 0 0,0 0 1 0 0,-1-1-1 0 0,1 1 0 0 0,-3 0 1 0 0,-1 0-13 0 0,0 0 0 0 0,0 1 0 0 0,0 0-1 0 0,0 0 1 0 0,0 0 0 0 0,0 0 0 0 0,1 1 0 0 0,-8 3 0 0 0,-34 19-70 0 0,45-23 81 0 0,-42 27 20 0 0,1 1 0 0 0,1 3 0 0 0,2 1 0 0 0,1 2-1 0 0,2 1 1 0 0,-45 60 0 0 0,69-80 15 0 0,0 1-1 0 0,-14 25 1 0 0,23-37-14 0 0,0 0-1 0 0,1 0 1 0 0,0 0-1 0 0,0 0 1 0 0,1 1-1 0 0,-1-1 1 0 0,1 1-1 0 0,0-1 0 0 0,1 1 1 0 0,-1-1-1 0 0,1 1 1 0 0,0 0-1 0 0,1 6 1 0 0,0-11-11 0 0,-1 0-1 0 0,0 0 1 0 0,1 0 0 0 0,-1 0-1 0 0,0 0 1 0 0,1 0 0 0 0,-1 0-1 0 0,1-1 1 0 0,-1 1 0 0 0,1 0 0 0 0,0 0-1 0 0,-1-1 1 0 0,1 1 0 0 0,0 0-1 0 0,-1-1 1 0 0,1 1 0 0 0,2 0-1 0 0,0 2 27 0 0,3 2 67 0 0,1 0 1 0 0,0 0-1 0 0,1 0 0 0 0,-1-1 0 0 0,1 0 0 0 0,-1-1 0 0 0,1 0 1 0 0,0 0-1 0 0,1-1 0 0 0,10 3 0 0 0,6-1 252 0 0,0-1 1 0 0,29 0-1 0 0,-9-3 65 0 0,0-2-1 0 0,0-2 1 0 0,0-2 0 0 0,73-20 0 0 0,-115 26-784 0 0,-14-3-4020 0 0,0 1 2786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486 134 10567 0 0,'9'-17'625'0'0,"-1"-1"-1"0"0,0 1 0 0 0,-2-1 0 0 0,0-1 0 0 0,4-25 3183 0 0,-11 45-3479 0 0,-6 5-175 0 0,0 1 1 0 0,1 1-1 0 0,-1-1 0 0 0,1 1 0 0 0,1 0 0 0 0,-8 15 1 0 0,-24 56 141 0 0,1 8-154 0 0,-80 187 50 0 0,-15-9-295 0 0,99-209-848 0 0,-2-1 0 0 0,-59 70 0 0 0,92-123 444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81 11831 0 0,'0'0'1075'0'0,"0"2"-883"0"0,1 5-248 0 0,-1-1 496 0 0,0 1 0 0 0,1 0 0 0 0,0-1 0 0 0,1 1-1 0 0,-1-1 1 0 0,1 1 0 0 0,1-1 0 0 0,3 8 0 0 0,-5-12-366 0 0,0-1 1 0 0,1 1 0 0 0,-1-1-1 0 0,0 0 1 0 0,1 0 0 0 0,-1 1 0 0 0,1-1-1 0 0,0 0 1 0 0,-1 0 0 0 0,1-1-1 0 0,0 1 1 0 0,-1 0 0 0 0,1 0 0 0 0,0-1-1 0 0,0 1 1 0 0,0-1 0 0 0,-1 0-1 0 0,4 1 1 0 0,-2-1 0 0 0,1 0 0 0 0,0 0 0 0 0,-1 0 0 0 0,1-1 0 0 0,-1 1 0 0 0,1-1 0 0 0,-1 0 0 0 0,5-1 0 0 0,16-7 70 0 0,0-2 0 0 0,-1 0-1 0 0,0-2 1 0 0,-1 0 0 0 0,37-30-1 0 0,-57 41-150 0 0,0 0 0 0 0,0 0 0 0 0,0 0 0 0 0,0 0 0 0 0,0 0-1 0 0,-1 0 1 0 0,1 0 0 0 0,-1 0 0 0 0,2-4 0 0 0,-2 4-9 0 0,-1 1-1 0 0,0 0 1 0 0,1 0 0 0 0,-1-1-1 0 0,0 1 1 0 0,0 0 0 0 0,0-1-1 0 0,0 1 1 0 0,0 0 0 0 0,0-2 0 0 0,-1-1-24 0 0,1 3 24 0 0,0 0 0 0 0,0 0 0 0 0,0 0 0 0 0,0 0 0 0 0,0 0 0 0 0,-1 0 0 0 0,1 0 0 0 0,0 0 0 0 0,-1 0 0 0 0,1 0 0 0 0,-1 0 0 0 0,1 0 0 0 0,-1 0 0 0 0,1 0 0 0 0,-1 1 0 0 0,1-1 0 0 0,-1 0 0 0 0,0 0 0 0 0,0 1 0 0 0,1-1 0 0 0,-1 0 0 0 0,0 1 0 0 0,0-1 0 0 0,0 1 0 0 0,0-1 0 0 0,0 1-1 0 0,0-1 1 0 0,0 1 0 0 0,0 0 0 0 0,0-1 0 0 0,0 1 0 0 0,0 0 0 0 0,0 0 0 0 0,0 0 0 0 0,0 0 0 0 0,-1 0 0 0 0,-2 0-36 0 0,0 0-1 0 0,-1 0 1 0 0,1 0-1 0 0,0 1 1 0 0,0 0-1 0 0,0 0 1 0 0,-7 2-1 0 0,-12 7-150 0 0,0 1 0 0 0,0 1 0 0 0,1 1 1 0 0,1 1-1 0 0,0 1 0 0 0,-33 31 0 0 0,38-30 177 0 0,0 1 1 0 0,1 0 0 0 0,1 1 0 0 0,1 0-1 0 0,0 1 1 0 0,2 1 0 0 0,-18 38-1 0 0,25-47 25 0 0,0 1 0 0 0,1-1 0 0 0,1 0 0 0 0,-1 1 0 0 0,2 0 0 0 0,0-1 0 0 0,0 1 0 0 0,1 0 0 0 0,1 12 0 0 0,-1-21 2 0 0,1 0 0 0 0,-1 0 0 0 0,1-1 0 0 0,0 1 0 0 0,0 0 0 0 0,0 0 0 0 0,0-1 0 0 0,0 1 0 0 0,0 0 0 0 0,1-1 0 0 0,-1 1 0 0 0,1-1 0 0 0,0 0 0 0 0,0 0 0 0 0,0 1 0 0 0,0-1 0 0 0,0 0 0 0 0,0 0 1 0 0,1-1-1 0 0,-1 1 0 0 0,0-1 0 0 0,1 1 0 0 0,0-1 0 0 0,-1 0 0 0 0,1 1 0 0 0,0-1 0 0 0,-1-1 0 0 0,1 1 0 0 0,0 0 0 0 0,4 0 0 0 0,2 0-70 0 0,0-1 1 0 0,-1 0 0 0 0,1 0-1 0 0,-1-1 1 0 0,1 0 0 0 0,-1-1 0 0 0,1 1-1 0 0,-1-2 1 0 0,9-2 0 0 0,12-6-3911 0 0,2-4-1402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 8751 0 0,'-2'-1'674'0'0,"-17"-3"-868"0"0,-10 1 5062 0 0,26 3-4210 0 0,0 1-1 0 0,0-1 0 0 0,0 1 1 0 0,0 0-1 0 0,0 0 0 0 0,0 0 1 0 0,-4 2-1 0 0,-11 10-156 0 0,-10 13-249 0 0,2 1 0 0 0,-42 55 0 0 0,46-53-262 0 0,-15 22-46 0 0,35-48-24 0 0,-2 20-92 0 0,6-14 119 0 0,0-6 11 0 0,-1-1 22 0 0,0 0 1 0 0,1-1-1 0 0,-1 1 0 0 0,0-1 1 0 0,1 1-1 0 0,-1-1 0 0 0,1 1 1 0 0,0-1-1 0 0,-1 0 1 0 0,1 0-1 0 0,0 0 0 0 0,3 1 1 0 0,0 1-25 0 0,62 32-95 0 0,-50-28 133 0 0,-1 1 0 0 0,0 0-1 0 0,-1 2 1 0 0,0 0 0 0 0,15 12 0 0 0,-26-18 11 0 0,4 4-15 0 0,2 16 79 0 0,-10-23-65 0 0,0 0 0 0 0,0-1 0 0 0,0 1 0 0 0,0 0-1 0 0,0-1 1 0 0,0 1 0 0 0,0 0 0 0 0,0-1 0 0 0,0 1 0 0 0,0-1-1 0 0,0 1 1 0 0,-1 0 0 0 0,1-1 0 0 0,0 1 0 0 0,0 0 0 0 0,-1-1-1 0 0,1 1 1 0 0,0-1 0 0 0,-1 2 0 0 0,-1 1 21 0 0,0 1 38 0 0,-1 1 0 0 0,0 0 0 0 0,0-1 0 0 0,0 1 0 0 0,0-1 0 0 0,-1 0 0 0 0,1 0 0 0 0,-1 0 1 0 0,0-1-1 0 0,0 1 0 0 0,-1-1 0 0 0,-5 3 0 0 0,-10 6 144 0 0,-33 13 1 0 0,39-19-169 0 0,-7 2-23 0 0,0 0 0 0 0,0-1 0 0 0,-1-1-1 0 0,0-2 1 0 0,-24 3 0 0 0,43-6-41 0 0,0-1 0 0 0,0 0 1 0 0,-1-1-1 0 0,1 1 0 0 0,0 0 0 0 0,-3-2 1 0 0,4 2-200 0 0,0-2-599 0 0,-6-4-265 0 0,3-3-51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 10591 0 0,'2'-11'6649'0'0,"-11"12"-2650"0"0,3 1-5383 0 0,-7 3 1591 0 0,1 1 0 0 0,-15 11 0 0 0,-5 2-121 0 0,10-7-77 0 0,-1 1 0 0 0,2 1 0 0 0,0 1-1 0 0,0 1 1 0 0,-23 25 0 0 0,41-38-12 0 0,1 0-1 0 0,-1 1 1 0 0,1-1-1 0 0,-1 1 1 0 0,1 0-1 0 0,1 0 1 0 0,-1 0-1 0 0,0 0 1 0 0,1 0-1 0 0,0 0 1 0 0,0 0-1 0 0,0 0 1 0 0,0 0-1 0 0,1 1 1 0 0,-1-1-1 0 0,1 0 1 0 0,1 5-1 0 0,-1-6-1 0 0,0 0 0 0 0,1 0 0 0 0,0 1 0 0 0,0-1 0 0 0,0 0 0 0 0,0 0 0 0 0,0 0-1 0 0,0 0 1 0 0,1 0 0 0 0,-1-1 0 0 0,1 1 0 0 0,0 0 0 0 0,0-1 0 0 0,0 1 0 0 0,0-1 0 0 0,1 1 0 0 0,-1-1 0 0 0,1 0 0 0 0,-1 0-1 0 0,1 0 1 0 0,0-1 0 0 0,4 4 0 0 0,5-1-120 0 0,0-1 0 0 0,-1 1-1 0 0,1-2 1 0 0,0 0 0 0 0,1 0 0 0 0,17 0-1 0 0,-20-2 63 0 0,1 0 0 0 0,0 1 0 0 0,0 1 0 0 0,-1 0 0 0 0,1 0 0 0 0,-1 1 0 0 0,1 0 0 0 0,17 9 0 0 0,-24-10 106 0 0,0 1-1 0 0,0-1 0 0 0,0 1 1 0 0,-1 0-1 0 0,1 0 0 0 0,-1 0 1 0 0,0 0-1 0 0,0 0 0 0 0,0 1 1 0 0,0-1-1 0 0,-1 1 0 0 0,1 0 1 0 0,-1 0-1 0 0,0 0 0 0 0,0 0 1 0 0,-1 0-1 0 0,1 1 0 0 0,-1-1 1 0 0,0 0-1 0 0,1 7 1 0 0,-2-7 67 0 0,0 0 1 0 0,-1 0-1 0 0,0 0 1 0 0,1 0-1 0 0,-1-1 1 0 0,0 1-1 0 0,-1 0 1 0 0,1 0 0 0 0,-1-1-1 0 0,0 1 1 0 0,-2 3-1 0 0,-1 1 3 0 0,0-1-1 0 0,-1 1 1 0 0,1-1-1 0 0,-1-1 0 0 0,-1 1 1 0 0,1-1-1 0 0,-14 9 1 0 0,6-5-114 0 0,0-1 0 0 0,-1-1 0 0 0,-19 8 0 0 0,17-10-18 0 0,-1-1 0 0 0,-1 0-1 0 0,1-2 1 0 0,0 0 0 0 0,-1-1-1 0 0,0 0 1 0 0,1-2 0 0 0,-1 0-1 0 0,0-1 1 0 0,0-1 0 0 0,-25-6-1 0 0,38 6-20 0 0,0 1 1 0 0,0-2-1 0 0,0 1 0 0 0,0 0 0 0 0,0-1 0 0 0,1 0 0 0 0,-1-1 1 0 0,-8-6-1 0 0,12 8-91 0 0,-1 0-1 0 0,1 0 1 0 0,0-1 0 0 0,0 1-1 0 0,0-1 1 0 0,0 1 0 0 0,0-1 0 0 0,0 0-1 0 0,1 0 1 0 0,0 1 0 0 0,-1-1-1 0 0,1 0 1 0 0,0 0 0 0 0,0 0 0 0 0,1 0-1 0 0,-1-1 1 0 0,1 1 0 0 0,-1 0 0 0 0,1-4-1 0 0,3-12-1572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97 7831 0 0,'5'-19'501'0'0,"-3"9"-25"0"0,0 0-1 0 0,1-1 1 0 0,1 2-1 0 0,8-20 1 0 0,-5 20 7099 0 0,-7 19-6283 0 0,-6 19-1766 0 0,-14 24 908 0 0,-3-2-1 0 0,-52 91 0 0 0,-7-16-115 0 0,1 0-237 0 0,-161 249 36 0 0,220-340-741 0 0,2 1 0 0 0,-21 54 0 0 0,40-88-104 0 0,0 0-973 0 0,-5 9-414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11975 0 0,'-2'0'5803'0'0,"-12"7"-5431"0"0,-13 7 552 0 0,-49 31 1 0 0,45-23-945 0 0,-25 18-191 0 0,-83 77 0 0 0,118-93 145 0 0,21-23 62 0 0,0 0-1 0 0,-1-1 1 0 0,1 1 0 0 0,0-1-1 0 0,0 1 1 0 0,0-1 0 0 0,-1 1-1 0 0,1 0 1 0 0,0-1-1 0 0,0 1 1 0 0,0-1 0 0 0,0 1-1 0 0,0 0 1 0 0,0-1 0 0 0,0 1-1 0 0,1-1 1 0 0,-1 1 0 0 0,0 0-1 0 0,0-1 1 0 0,0 1-1 0 0,1-1 1 0 0,-1 1 0 0 0,0-1-1 0 0,0 1 1 0 0,1-1 0 0 0,-1 1-1 0 0,11 12-19 0 0,1-5 1 0 0,0-1 1 0 0,0 0 0 0 0,22 9 0 0 0,5 3-7 0 0,17 7 40 0 0,-34-16 8 0 0,33 19-1 0 0,-49-25-15 0 0,0-1 1 0 0,-1 1-1 0 0,0 1 0 0 0,0-1 0 0 0,0 1 0 0 0,-1-1 0 0 0,0 1 0 0 0,1 1 1 0 0,-2-1-1 0 0,6 9 0 0 0,-8-12 31 0 0,-1 0 0 0 0,1 0 0 0 0,0 1 0 0 0,-1-1 0 0 0,1 0 0 0 0,-1 1 0 0 0,0-1 0 0 0,1 0 0 0 0,-1 1 0 0 0,-1-1 0 0 0,1 0 0 0 0,0 1 0 0 0,0-1 0 0 0,-1 0 0 0 0,1 1 0 0 0,-1-1 0 0 0,0 0 0 0 0,0 0 0 0 0,0 0 0 0 0,0 0 0 0 0,0 0 0 0 0,0 0 0 0 0,0 0 0 0 0,-1 0 0 0 0,1 0 0 0 0,-1 0 0 0 0,-2 2 0 0 0,-2 1 90 0 0,1 0-1 0 0,-1-1 1 0 0,1 1 0 0 0,-1-1-1 0 0,0-1 1 0 0,-1 1 0 0 0,-9 3-1 0 0,-6 1 196 0 0,0-2 0 0 0,-42 7-1 0 0,-48-1 356 0 0,66-8-452 0 0,19-1-193 0 0,-43 3 48 0 0,60-6-111 0 0,0 0 0 0 0,1 0-1 0 0,-1-1 1 0 0,1-1 0 0 0,-10-2-1 0 0,17 4-71 0 0,1-1 1 0 0,0 1-1 0 0,-1-1 0 0 0,1 1 0 0 0,-1-1 1 0 0,1 1-1 0 0,0-1 0 0 0,0 0 0 0 0,-1 0 0 0 0,1 0 1 0 0,0 0-1 0 0,0 0 0 0 0,0 0 0 0 0,0 0 1 0 0,0 0-1 0 0,0 0 0 0 0,-1-3 0 0 0,1 3-311 0 0,1 0 0 0 0,0 0 1 0 0,-1 0-1 0 0,1 0 0 0 0,0-1 0 0 0,0 1 0 0 0,0 0 0 0 0,0 0 0 0 0,0-1 0 0 0,0 1 0 0 0,0 0 1 0 0,0 0-1 0 0,1 0 0 0 0,-1-2 0 0 0,7-15-5986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39 149 14423 0 0,'-2'1'662'0'0,"-1"0"-591"0"0,1 1 0 0 0,-1-1 0 0 0,0 1 0 0 0,1-1 1 0 0,0 1-1 0 0,-1 0 0 0 0,1 0 0 0 0,0 0 0 0 0,0 0 1 0 0,0 1-1 0 0,0-1 0 0 0,-2 3 0 0 0,3-3 1 0 0,0 1-1 0 0,1-1 1 0 0,-1 0-1 0 0,0 1 1 0 0,1-1-1 0 0,0 0 1 0 0,-1 1-1 0 0,1-1 1 0 0,0 1-1 0 0,0-1 1 0 0,0 1-1 0 0,1-1 1 0 0,-1 0-1 0 0,0 1 1 0 0,1-1-1 0 0,1 4 1 0 0,-1-3 36 0 0,0 0-1 0 0,0-1 1 0 0,0 0 0 0 0,1 1 0 0 0,-1-1-1 0 0,1 0 1 0 0,-1 1 0 0 0,1-1-1 0 0,0 0 1 0 0,0 0 0 0 0,0-1 0 0 0,0 1-1 0 0,0 0 1 0 0,0-1 0 0 0,0 1-1 0 0,1-1 1 0 0,-1 1 0 0 0,0-1 0 0 0,1 0-1 0 0,0 0 1 0 0,-1 0 0 0 0,1-1 0 0 0,-1 1-1 0 0,6 0 1 0 0,5 0 169 0 0,-1 0 0 0 0,0-1 0 0 0,1 0-1 0 0,14-3 1 0 0,21-6 487 0 0,-1-1 0 0 0,76-28 1 0 0,-72 21-451 0 0,234-84 875 0 0,-78 26-1089 0 0,-206 75-164 0 0,38-11-606 0 0,-22 10-8122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14 8287 0 0,'12'-13'4490'0'0,"-12"16"-3308"0"0,-5 22-573 0 0,0 0-1 0 0,-2 0 1 0 0,0-1 0 0 0,-16 32-1 0 0,7-15-153 0 0,-58 142 1330 0 0,44-117-1386 0 0,-73 116-1 0 0,-26 0-353 0 0,46-68 44 0 0,80-110-87 0 0,-12 15 7 0 0,-11 13-26 0 0,24-30-72 0 0,-5-12-1070 0 0,6 8 1124 0 0,1 0-1 0 0,-1 0 1 0 0,1-1 0 0 0,0 1-1 0 0,0 0 1 0 0,0-1-1 0 0,0 1 1 0 0,0 0-1 0 0,0-1 1 0 0,0 1 0 0 0,1 0-1 0 0,-1-1 1 0 0,1 1-1 0 0,0 0 1 0 0,0 0-1 0 0,0 0 1 0 0,0 0 0 0 0,2-4-1 0 0,4-5-94 0 0,0 0-1 0 0,10-10 1 0 0,-13 16 82 0 0,19-23 60 0 0,1 2-1 0 0,1 0 0 0 0,2 2 1 0 0,41-31-1 0 0,-49 42 134 0 0,1 0 1 0 0,0 2-1 0 0,1 0 0 0 0,0 1 0 0 0,1 1 0 0 0,0 1 1 0 0,44-9-1 0 0,-61 16-54 0 0,0 0 0 0 0,0 1 0 0 0,0-1 0 0 0,0 1 0 0 0,0 1 1 0 0,1-1-1 0 0,-1 1 0 0 0,7 1 0 0 0,-11-1-60 0 0,0-1 0 0 0,0 0 0 0 0,0 1 0 0 0,-1-1 1 0 0,1 1-1 0 0,0-1 0 0 0,0 1 0 0 0,-1 0 0 0 0,1-1 0 0 0,-1 1 0 0 0,1 0 0 0 0,0-1 1 0 0,-1 1-1 0 0,1 0 0 0 0,-1 0 0 0 0,0-1 0 0 0,1 1 0 0 0,-1 0 0 0 0,1 1 1 0 0,0 1 74 0 0,1 1-25 0 0,0 0 0 0 0,0 1-1 0 0,-1 0 1 0 0,0-1 0 0 0,0 1-1 0 0,0 0 1 0 0,0-1 0 0 0,-1 1 0 0 0,1 0-1 0 0,-1 0 1 0 0,0 0 0 0 0,-1-1-1 0 0,1 1 1 0 0,-3 9 0 0 0,-2 5 103 0 0,-1 0 0 0 0,-11 23 1 0 0,11-26-89 0 0,-15 33-37 0 0,-3-2-1 0 0,-56 87 1 0 0,79-133-263 0 0,0 1-62 0 0,0-1 1 0 0,0 1 0 0 0,0 0 0 0 0,0 0 0 0 0,0-1 0 0 0,1 1-1 0 0,-1 0 1 0 0,0 0 0 0 0,1 0 0 0 0,0 0 0 0 0,-1 3 0 0 0,1 3-6761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251 137 10479 0 0,'2'-1'480'0'0,"2"0"-287"0"0,3-2 136 0 0,11-14-195 0 0,-15 15 182 0 0,-1-1 0 0 0,1 1 0 0 0,-1-1-1 0 0,0 1 1 0 0,0-1 0 0 0,0 0 0 0 0,0 0-1 0 0,0 0 1 0 0,0 0 0 0 0,-1-1 0 0 0,1 1-1 0 0,-1 0 1 0 0,0-1 0 0 0,0 1 0 0 0,0-1-1 0 0,-1 1 1 0 0,1-1 0 0 0,-1 1 0 0 0,0-1-1 0 0,0 1 1 0 0,0-1 0 0 0,0 1 0 0 0,-1-1-1 0 0,0 1 1 0 0,1-1 0 0 0,-3-4 0 0 0,2 6-233 0 0,-1 0 0 0 0,1 1 0 0 0,-1-1 0 0 0,0 0 1 0 0,0 1-1 0 0,0-1 0 0 0,0 1 0 0 0,0-1 0 0 0,0 1 1 0 0,-1 0-1 0 0,1 0 0 0 0,0 0 0 0 0,0 0 0 0 0,-4 0 1 0 0,2 0-62 0 0,0 0 1 0 0,-1 1 0 0 0,1 0-1 0 0,0 0 1 0 0,-1 0 0 0 0,1 0 0 0 0,-1 0-1 0 0,1 1 1 0 0,0 0 0 0 0,-1 0 0 0 0,1 0-1 0 0,0 1 1 0 0,0-1 0 0 0,0 1 0 0 0,0 0-1 0 0,-5 3 1 0 0,-3 3-33 0 0,0 0-1 0 0,0 0 0 0 0,-18 18 1 0 0,15-10 37 0 0,0 1 1 0 0,0 0 0 0 0,-19 32-1 0 0,26-36 43 0 0,0 0-1 0 0,1 1 0 0 0,1 0 1 0 0,0 1-1 0 0,1-1 0 0 0,-3 19 0 0 0,7-28-55 0 0,0 1 0 0 0,0-1-1 0 0,1 0 1 0 0,0 1-1 0 0,0-1 1 0 0,0 0-1 0 0,1 0 1 0 0,0 1 0 0 0,0-1-1 0 0,0 0 1 0 0,1 0-1 0 0,-1 0 1 0 0,1 0-1 0 0,0 0 1 0 0,1-1 0 0 0,4 8-1 0 0,6 3-114 0 0,-11-14-17 0 0,0 1-146 0 0,9-1-333 0 0,7-1-709 0 0,-3-3-164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23 325 14599 0 0,'-1'2'664'0'0,"1"1"-438"0"0,-8 19 442 0 0,-5 4 3790 0 0,15-28-3714 0 0,24-27 333 0 0,27-37 0 0 0,-33 39-1049 0 0,0 0 1 0 0,44-40 0 0 0,-56 60-32 0 0,24-21-20 0 0,0 1 1 0 0,67-41-1 0 0,-91 64-14 0 0,0-1-1 0 0,0 2 0 0 0,1-1 0 0 0,-1 1 0 0 0,1 0 0 0 0,0 1 0 0 0,0 0 0 0 0,0 1 0 0 0,0 0 0 0 0,12 0 0 0 0,-20 1 50 0 0,1 0-1 0 0,-1 1 1 0 0,1-1-1 0 0,-1 1 1 0 0,1 0 0 0 0,-1-1-1 0 0,0 1 1 0 0,1 0-1 0 0,-1 0 1 0 0,0 0-1 0 0,0 0 1 0 0,1 0 0 0 0,-1 0-1 0 0,0 0 1 0 0,0 0-1 0 0,0 0 1 0 0,0 1 0 0 0,0-1-1 0 0,1 3 1 0 0,-1-1 3 0 0,1 0 0 0 0,-1 0 0 0 0,0 0 0 0 0,0 0 0 0 0,0 1 0 0 0,0-1 0 0 0,0 5 0 0 0,-2 4 18 0 0,0-1 1 0 0,-1 0-1 0 0,0 0 0 0 0,-1 0 0 0 0,0 0 1 0 0,0 0-1 0 0,-7 11 0 0 0,-3 15 21 0 0,9-21-45 0 0,0 0 0 0 0,1 1 1 0 0,1-1-1 0 0,1 1 0 0 0,0-1 0 0 0,3 24 0 0 0,-2-38-5 0 0,0 0 0 0 0,0 0-1 0 0,0 0 1 0 0,0 0 0 0 0,0 0-1 0 0,0 0 1 0 0,1 0 0 0 0,-1 0-1 0 0,1 0 1 0 0,0 0 0 0 0,-1 0-1 0 0,1 0 1 0 0,0-1 0 0 0,0 1-1 0 0,1 2 1 0 0,2 0 1 0 0,8 12-5 0 0,-7-13 0 0 0,0-2 0 0 0,1 2-28 0 0,0 1 0 0 0,0-2 0 0 0,1 1 0 0 0,-1-1 0 0 0,1 1 0 0 0,0-2 0 0 0,0 1 0 0 0,11 0 0 0 0,-4-1-57 0 0,0-2 0 0 0,-1 1 0 0 0,21-5 0 0 0,77-10-3416 0 0,-81 10-3718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39 1839 0 0,'3'-1'134'0'0,"0"1"-109"0"0,17-10 251 0 0,20-7 14913 0 0,-42 17-14881 0 0,-10 4-252 0 0,0 1 0 0 0,1 0-1 0 0,0 0 1 0 0,0 1 0 0 0,-14 10 0 0 0,-51 43 286 0 0,42-31-287 0 0,-1 1-199 0 0,1 1 0 0 0,2 2 0 0 0,-45 55 0 0 0,74-82 130 0 0,0-1 0 0 0,0 1 0 0 0,0 0-1 0 0,0 0 1 0 0,1 0 0 0 0,0 0 0 0 0,0 0-1 0 0,0 1 1 0 0,1-1 0 0 0,0 1 0 0 0,0-1 0 0 0,0 11-1 0 0,1-13 22 0 0,0-1 0 0 0,0 0 0 0 0,1 1-1 0 0,-1-1 1 0 0,1 1 0 0 0,-1-1 0 0 0,1 1 0 0 0,0-1-1 0 0,0 0 1 0 0,0 0 0 0 0,0 1 0 0 0,1-1-1 0 0,-1 0 1 0 0,0 0 0 0 0,1 0 0 0 0,0 0 0 0 0,-1-1-1 0 0,1 1 1 0 0,0 0 0 0 0,0-1 0 0 0,0 1 0 0 0,0-1-1 0 0,0 1 1 0 0,0-1 0 0 0,1 0 0 0 0,-1 0-1 0 0,0 0 1 0 0,1 0 0 0 0,-1-1 0 0 0,5 2 0 0 0,13 2 452 0 0,0 0 0 0 0,1-1 1 0 0,30 1-1 0 0,-29-3-170 0 0,0-2 1 0 0,-1 0-1 0 0,1-1 0 0 0,-1-1 1 0 0,0-1-1 0 0,36-12 0 0 0,-5-4-4 0 0,54-29 0 0 0,-86 38-221 0 0,-1-1 1 0 0,0-1 0 0 0,-1 0-1 0 0,0-2 1 0 0,24-25-1 0 0,-36 34-57 0 0,-1-1-1 0 0,0 0 1 0 0,0 0-1 0 0,0-1 1 0 0,-1 1 0 0 0,-1-1-1 0 0,1 0 1 0 0,-1 0-1 0 0,0 0 1 0 0,-1 0-1 0 0,3-17 1 0 0,-4 21-30 0 0,-1 0 0 0 0,0-1 0 0 0,1 1 0 0 0,-2 0 0 0 0,1 0 0 0 0,0-1 0 0 0,-1 1 0 0 0,0 0 0 0 0,0 0 0 0 0,0 0 0 0 0,0 0 0 0 0,-1 0 0 0 0,0 0 0 0 0,0 0 0 0 0,0 1 0 0 0,0-1 0 0 0,0 0 0 0 0,-1 1 0 0 0,1 0 1 0 0,-1 0-1 0 0,0 0 0 0 0,0 0 0 0 0,0 0 0 0 0,-1 0 0 0 0,-5-3 0 0 0,-8-2-143 0 0,-1 0 0 0 0,1 2-1 0 0,-1 0 1 0 0,-1 1 0 0 0,-28-4 0 0 0,27 5-28 0 0,-19-2-750 0 0,0 2 0 0 0,-57 1 0 0 0,94 3 423 0 0,16 11-11134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77 11231 0 0,'0'0'1016'0'0,"-1"-2"-836"0"0,-1-3 27 0 0,1 4 157 0 0,1 0 0 0 0,0 0 0 0 0,-1 0 0 0 0,1 0 0 0 0,-1 0 0 0 0,0 0 0 0 0,1 0 0 0 0,-1 1 0 0 0,0-1 0 0 0,1 0 1 0 0,-1 0-1 0 0,0 1 0 0 0,0-1 0 0 0,0 0 0 0 0,1 1 0 0 0,-1-1 0 0 0,0 1 0 0 0,0-1 0 0 0,0 1 0 0 0,0-1 0 0 0,0 1 0 0 0,0 0 0 0 0,0-1 0 0 0,0 1 0 0 0,0 0 0 0 0,0 0 0 0 0,0 0 0 0 0,-1 0 0 0 0,0 0 0 0 0,-7 4-8 0 0,8-3-195 0 0,-8 8 86 0 0,7-6-135 0 0,-3 2-31 0 0,4-3-122 0 0,11-14-31 0 0,1-4 54 0 0,-4 6 3 0 0,0 1-1 0 0,10-11 1 0 0,-10 12 26 0 0,-5 7 259 0 0,-9 14-124 0 0,2-1-131 0 0,1-4 3 0 0,0 0 0 0 0,-1 0 1 0 0,-8 10-1 0 0,12-16 220 0 0,4-2-1848 0 0,1 0 1255 0 0,-1-1-1 0 0,0 1 0 0 0,0-1 1 0 0,1 0-1 0 0,-1 0 1 0 0,0 0-1 0 0,0 0 0 0 0,3-2 1 0 0,11-6-972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46 5983 0 0,'4'-7'227'0'0,"1"0"0"0"0,1 0-1 0 0,20-18 13894 0 0,-35 33-13809 0 0,0 1 1 0 0,0-1-1 0 0,0 1 0 0 0,1 1 0 0 0,-13 20 0 0 0,3-2 155 0 0,-15 33 0 0 0,-50 104-143 0 0,-36 77 99 0 0,116-236-477 0 0,-1 1 0 0 0,1-1 0 0 0,-1-1 0 0 0,-6 7 0 0 0,9-10-146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6911 0 0,'0'0'4958'0'0,"0"3"-2610"0"0,-1 1-2022 0 0,1 0 1 0 0,-1-1 0 0 0,1 1-1 0 0,-1 0 1 0 0,0-1 0 0 0,-1 1-1 0 0,1-1 1 0 0,0 1 0 0 0,-1-1 0 0 0,0 0-1 0 0,0 0 1 0 0,0 1 0 0 0,-4 3-1 0 0,-4 5-104 0 0,-25 21 0 0 0,2-2 126 0 0,-10 19-273 0 0,1 2 0 0 0,-55 92 0 0 0,9 16 437 0 0,73-138-649 0 0,13-20-39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3223 0 0,'-3'0'240'0'0,"0"1"-363"0"0,-10 2 1161 0 0,0 0-1 0 0,0 0 1 0 0,0 1-1 0 0,0 1 0 0 0,0 0 1 0 0,-21 13-1 0 0,26-13-684 0 0,1 0-1 0 0,0 0 1 0 0,1 0 0 0 0,-1 1 0 0 0,1 0-1 0 0,0 1 1 0 0,1-1 0 0 0,-1 1-1 0 0,1 0 1 0 0,1 0 0 0 0,-1 1-1 0 0,1-1 1 0 0,0 1 0 0 0,-4 13 0 0 0,5-9-32 0 0,0-1 0 0 0,0 1 0 0 0,1 0 0 0 0,0 24 0 0 0,2-29-178 0 0,0 0 0 0 0,1 0 0 0 0,0 0 0 0 0,0 0 0 0 0,1 0 0 0 0,0 0 0 0 0,0-1 0 0 0,1 1 0 0 0,0-1 0 0 0,4 8 0 0 0,-6-12-57 0 0,1 1 0 0 0,0 0 0 0 0,0-1 0 0 0,0 1 0 0 0,1-1 0 0 0,-1 0 0 0 0,0 1 0 0 0,1-1 0 0 0,0 0 0 0 0,-1-1 0 0 0,1 1 0 0 0,0 0 0 0 0,6 2 0 0 0,-4-3-1 0 0,0 1 1 0 0,0-1-1 0 0,0 0 1 0 0,0-1-1 0 0,0 1 0 0 0,1-1 1 0 0,-1 0-1 0 0,7-1 1 0 0,-2 0 8 0 0,0-1 1 0 0,0 0 0 0 0,0-1-1 0 0,0 0 1 0 0,0-1-1 0 0,0 0 1 0 0,-1 0 0 0 0,13-9-1 0 0,-16 9-106 0 0,0 0-1 0 0,0-1 0 0 0,-1 0 1 0 0,0 0-1 0 0,0-1 1 0 0,0 1-1 0 0,-1-1 1 0 0,0 0-1 0 0,0 0 0 0 0,0 0 1 0 0,-1-1-1 0 0,0 0 1 0 0,0 1-1 0 0,-1-1 1 0 0,0 0-1 0 0,0 0 0 0 0,0 0 1 0 0,-1 0-1 0 0,0-1 1 0 0,-1 1-1 0 0,1 0 1 0 0,-1 0-1 0 0,-1-1 0 0 0,1 1 1 0 0,-1 0-1 0 0,-1 0 1 0 0,-1-8-1 0 0,2 14-85 0 0,0-1-1 0 0,0 0 1 0 0,0 0 0 0 0,0 1-1 0 0,0-1 1 0 0,0 0 0 0 0,0 1-1 0 0,-1-1 1 0 0,1 1-1 0 0,0 0 1 0 0,-1-1 0 0 0,0 1-1 0 0,1 0 1 0 0,-1 0 0 0 0,1 0-1 0 0,-1 0 1 0 0,0 0 0 0 0,0 0-1 0 0,0 1 1 0 0,0-1-1 0 0,1 1 1 0 0,-1-1 0 0 0,0 1-1 0 0,0 0 1 0 0,0-1 0 0 0,-3 1-1 0 0,3 1-31 0 0,1-1 0 0 0,0 0-1 0 0,0 0 1 0 0,0 1-1 0 0,0-1 1 0 0,0 0 0 0 0,0 1-1 0 0,0-1 1 0 0,0 1 0 0 0,0 0-1 0 0,0-1 1 0 0,0 1 0 0 0,0 0-1 0 0,0-1 1 0 0,0 1 0 0 0,0 0-1 0 0,1 0 1 0 0,-1 0-1 0 0,-1 1 1 0 0,2-1-395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6447 0 0,'0'0'7776'0'0,"-2"2"-6913"0"0,-6 6-204 0 0,0-1 0 0 0,-14 11 1 0 0,1-1 59 0 0,-11 8 251 0 0,18-14-412 0 0,0 0 0 0 0,-17 20 0 0 0,15-14-147 0 0,9-10-247 0 0,1 0 0 0 0,0 0 0 0 0,0 1 1 0 0,0 0-1 0 0,1 0 0 0 0,-8 17 0 0 0,12-22-131 0 0,0 0 0 0 0,0 0 1 0 0,1 0-1 0 0,-1 0 0 0 0,1 0 0 0 0,-1 0 0 0 0,1 0 0 0 0,0 0 0 0 0,1 0 0 0 0,-1 1 1 0 0,0-1-1 0 0,1 0 0 0 0,0 0 0 0 0,-1 0 0 0 0,1 0 0 0 0,0-1 0 0 0,1 1 1 0 0,-1 0-1 0 0,0 0 0 0 0,1 0 0 0 0,0-1 0 0 0,0 1 0 0 0,-1-1 0 0 0,1 0 1 0 0,3 3-1 0 0,1 0 24 0 0,0 1 1 0 0,0-1-1 0 0,0-1 1 0 0,1 1 0 0 0,0-1-1 0 0,0 0 1 0 0,0-1 0 0 0,7 3-1 0 0,-11-5-48 0 0,-1-1-1 0 0,0 1 0 0 0,1-1 1 0 0,-1 0-1 0 0,1 0 0 0 0,-1 0 1 0 0,0 0-1 0 0,1 0 0 0 0,-1 0 1 0 0,0-1-1 0 0,1 1 0 0 0,-1-1 1 0 0,0 0-1 0 0,0 0 0 0 0,3-1 1 0 0,2-1 6 0 0,-2 0 0 0 0,1 0 1 0 0,9-8-1 0 0,-8 5 24 0 0,0 0 1 0 0,0-1-1 0 0,-1 0 1 0 0,0 0-1 0 0,0-1 1 0 0,0 1 0 0 0,-1-1-1 0 0,-1 0 1 0 0,1-1-1 0 0,-1 1 1 0 0,-1-1-1 0 0,5-13 1 0 0,-3-1 33 0 0,-1 0 0 0 0,-1-1 0 0 0,0 1 1 0 0,-2-34-1 0 0,-1 55-93 0 0,0 1 1 0 0,-1-1-1 0 0,1 1 0 0 0,0-1 1 0 0,-1 1-1 0 0,1-1 1 0 0,-1 1-1 0 0,1 0 0 0 0,-1-1 1 0 0,0 1-1 0 0,1-1 0 0 0,-1 1 1 0 0,0 0-1 0 0,0 0 1 0 0,-1-2-1 0 0,-5-6-549 0 0,-6 6-256 0 0,7 3 418 0 0,1 0 0 0 0,-1 0 0 0 0,0 0-1 0 0,1 1 1 0 0,-1 0 0 0 0,1 0 0 0 0,-8 3 0 0 0,-10 2-2437 0 0,10-4 1074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77 7831 0 0,'7'-11'839'0'0,"2"1"0"0"0,16-18 0 0 0,7 0 13425 0 0,-33 30-14061 0 0,-22 37 162 0 0,-24 53-1 0 0,21-38-205 0 0,23-47-419 0 0,0-1 1 0 0,1 1-1 0 0,0 0 0 0 0,-2 8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10591 0 0,'0'0'819'0'0,"-2"1"-534"0"0,-17 16 586 0 0,0 0-1 0 0,2 2 0 0 0,0 0 1 0 0,1 0-1 0 0,1 2 0 0 0,1 0 0 0 0,-20 40 1 0 0,-1 15-489 0 0,-25 82 0 0 0,33-83 91 0 0,-50 116-387 0 0,53-139-1511 0 0,-50 76 0 0 0,66-115 1191 0 0,-1-1 1 0 0,0 0-1 0 0,-1-1 0 0 0,-1 1 0 0 0,1-2 1 0 0,-2 0-1 0 0,0 0 0 0 0,0-1 0 0 0,0-1 0 0 0,-1 0 1 0 0,-26 12-1 0 0,38-20 43 0 0,-1 1 75 0 0,1 0 1 0 0,0-1-1 0 0,0 1 0 0 0,0-1 0 0 0,-1 1 0 0 0,1-1 0 0 0,0 0 0 0 0,-1 0 0 0 0,1 0 0 0 0,0 1 0 0 0,0-1 0 0 0,-1 0 0 0 0,1-1 0 0 0,0 1 0 0 0,-1 0 0 0 0,1 0 1 0 0,0 0-1 0 0,-2-1 0 0 0,-4-5-4258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82 919 0 0,'3'-9'11246'0'0,"-6"9"-11132"0"0,1 0 1 0 0,-1 0-1 0 0,0 0 1 0 0,0 0 0 0 0,0 1-1 0 0,1-1 1 0 0,-1 1-1 0 0,0 0 1 0 0,1 0 0 0 0,-1 0-1 0 0,-4 2 1 0 0,-29 20 471 0 0,13-8-231 0 0,-22 11 250 0 0,-57 35 229 0 0,83-48-632 0 0,1 1 0 0 0,1 0 0 0 0,-21 21-1 0 0,37-33-171 0 0,-1 0-1 0 0,0 0 1 0 0,0 0-1 0 0,1 0 1 0 0,-1 0-1 0 0,1 0 1 0 0,0 0-1 0 0,-1 1 1 0 0,1-1-1 0 0,0 0 0 0 0,1 1 1 0 0,-1-1-1 0 0,0 1 1 0 0,1 0-1 0 0,-1-1 1 0 0,1 1-1 0 0,0-1 1 0 0,0 1-1 0 0,0 0 1 0 0,0-1-1 0 0,0 1 1 0 0,0-1-1 0 0,1 1 1 0 0,-1-1-1 0 0,3 5 1 0 0,-2-3-22 0 0,1-1 0 0 0,0 0 1 0 0,1 1-1 0 0,-1-1 1 0 0,1 0-1 0 0,-1 0 0 0 0,1 0 1 0 0,0-1-1 0 0,0 1 1 0 0,0-1-1 0 0,0 0 1 0 0,1 1-1 0 0,-1-1 0 0 0,1-1 1 0 0,-1 1-1 0 0,7 2 1 0 0,2-1 42 0 0,0 0 0 0 0,1 0 1 0 0,0-1-1 0 0,-1-1 0 0 0,1 0 1 0 0,0-1-1 0 0,17-2 0 0 0,-22 1-4 0 0,0 0 0 0 0,0-1 0 0 0,0 0 0 0 0,0-1 0 0 0,0 0 0 0 0,-1 0 0 0 0,1-1 0 0 0,-1 1 0 0 0,0-2 0 0 0,10-7 0 0 0,-9 6 19 0 0,0 0 1 0 0,-1-1-1 0 0,0 0 0 0 0,0-1 1 0 0,-1 0-1 0 0,0 0 0 0 0,0 0 0 0 0,6-12 1 0 0,-8 9-40 0 0,0 0 0 0 0,-1 0 0 0 0,0 0 0 0 0,-1 0 1 0 0,0 0-1 0 0,-1-1 0 0 0,-1 1 0 0 0,0-21 0 0 0,-1 19-77 0 0,1 1-1 0 0,1-1 0 0 0,0 1 0 0 0,0 0 1 0 0,1-1-1 0 0,1 1 0 0 0,4-12 0 0 0,-3 14-194 0 0,-1 2-430 0 0,0 0 1 0 0,1 1 0 0 0,-1-1-1 0 0,7-8 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513 536 4143 0 0,'-12'-5'11763'0'0,"6"2"-10432"0"0,4 2-37 0 0,1-1-779 0 0,0 1-455 0 0,0-1-1 0 0,1 0 1 0 0,-1 0 0 0 0,1 0 0 0 0,-1 1 0 0 0,1-1-1 0 0,0 0 1 0 0,-1 0 0 0 0,1 0 0 0 0,0 0 0 0 0,0 0-1 0 0,1 0 1 0 0,-1 0 0 0 0,0 0 0 0 0,1 1 0 0 0,-1-1-1 0 0,2-3 1 0 0,15-36 83 0 0,-10 24-105 0 0,63-128 50 0 0,11-29-96 0 0,-77 164-25 0 0,-1 0 0 0 0,0 0 0 0 0,0 0 0 0 0,-1 0 0 0 0,0 0 0 0 0,-1 0 0 0 0,0-12 0 0 0,-3 8-41 0 0,0 11 75 0 0,0 3-12 0 0,2-1 9 0 0,-1 1-1 0 0,1 0 1 0 0,-1 0-1 0 0,1-1 1 0 0,-1 1-1 0 0,1 0 1 0 0,-1 0-1 0 0,1 0 1 0 0,-1 0-1 0 0,1 0 1 0 0,-1 0 0 0 0,1 0-1 0 0,-1 0 1 0 0,1 0-1 0 0,-1 0 1 0 0,1 0-1 0 0,-1 0 1 0 0,1 0-1 0 0,-1 0 1 0 0,1 0-1 0 0,-1 1 1 0 0,1-1-1 0 0,-1 0 1 0 0,0 1 1 0 0,-3 0 1 0 0,0 1 0 0 0,1 1 0 0 0,-1-1 0 0 0,0 0 0 0 0,1 1 0 0 0,-1 0 0 0 0,1 0 0 0 0,-6 7 0 0 0,-22 29 0 0 0,14-12-17 0 0,0 0 0 0 0,-15 37 0 0 0,-20 62-84 0 0,0-1 28 0 0,-74 193-142 0 0,115-289 206 0 0,-1 0-1 0 0,-1-1 1 0 0,-1 0-1 0 0,-21 30 1 0 0,4-15-611 0 0,-57 64 1 0 0,76-95 99 0 0,-1 0 1 0 0,0 0-1 0 0,-1-2 1 0 0,-17 12-1 0 0,18-14-500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24 136 9215 0 0,'-1'-2'422'0'0,"-21"-30"8542"0"0,23 30-8812 0 0,1 0 1 0 0,-1-1-1 0 0,1 1 1 0 0,0 0 0 0 0,0 0-1 0 0,0 0 1 0 0,0 1 0 0 0,0-1-1 0 0,1 0 1 0 0,-1 1-1 0 0,0 0 1 0 0,1-1 0 0 0,-1 1-1 0 0,1 0 1 0 0,-1 0 0 0 0,1 0-1 0 0,3 0 1 0 0,7-2 91 0 0,0 1 0 0 0,17-1-1 0 0,-16 1 77 0 0,123-11 804 0 0,151-19-1451 0 0,-272 30-179 0 0,17-3-1718 0 0,-12 0-2891 0 0,-3 0-1509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51 3223 0 0,'6'-9'89'0'0,"1"1"-1"0"0,12-12 0 0 0,-2 6 10046 0 0,-16 15-10031 0 0,-1 0 0 0 0,1 1 0 0 0,0-1 0 0 0,-1 0-1 0 0,0 0 1 0 0,1 0 0 0 0,-1 0 0 0 0,0 1 0 0 0,1-1 0 0 0,-1 0 0 0 0,0 0 0 0 0,0 1-1 0 0,0-1 1 0 0,0 2 0 0 0,-3 18 375 0 0,-2-3-43 0 0,-1 0 1 0 0,-1-1-1 0 0,-1 0 0 0 0,-15 26 0 0 0,-2 5 297 0 0,-137 260 2220 0 0,33-77-2515 0 0,71-122-842 0 0,12-18-892 0 0,24-47-5424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11055 0 0,'0'0'852'0'0,"3"1"-560"0"0,12 8-192 0 0,58 28 4330 0 0,-64-34-3991 0 0,0 1 0 0 0,1-1 0 0 0,0-1 0 0 0,0 0 0 0 0,0 0 0 0 0,14 0 0 0 0,19-3 829 0 0,85-11 1 0 0,42-20 34 0 0,-138 25-1210 0 0,-6 2-960 0 0,-1-1 0 0 0,-1-2 0 0 0,1 0-1 0 0,31-17 1 0 0,-34 13-789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6911 0 0,'0'0'940'0'0,"1"2"250"0"0,-1 5-443 0 0,0 0-1 0 0,0 0 1 0 0,-1 0 0 0 0,0 0 0 0 0,0-1 0 0 0,0 1 0 0 0,-4 11 0 0 0,-23 49 1297 0 0,7-18-354 0 0,-20 75 201 0 0,-19 48-1042 0 0,-97 149-774 0 0,139-289-205 0 0,-1-2 1 0 0,-1 0 0 0 0,-41 45-1 0 0,53-67 130 0 0,0-1 1 0 0,-14 9-1 0 0,3-3-13 0 0,5-3-78 0 0,10-10 62 0 0,2-1-9 0 0,0 1-206 0 0,1-1-109 0 0,1 0 308 0 0,-1 0-1 0 0,1 0 1 0 0,-1 0-1 0 0,1 0 1 0 0,-1 0-1 0 0,1 0 1 0 0,0 0-1 0 0,0 0 1 0 0,-1 0-1 0 0,1-1 1 0 0,0 1-1 0 0,0 0 0 0 0,0 0 1 0 0,0 0-1 0 0,0 0 1 0 0,1 0-1 0 0,-1-3 1 0 0,8-19-353 0 0,2 6 172 0 0,0-1-1 0 0,2 2 1 0 0,0-1-1 0 0,21-20 1 0 0,-24 26 150 0 0,10-10-6 0 0,1 1-1 0 0,1 0 0 0 0,33-23 1 0 0,-43 35 126 0 0,2 0 1 0 0,-1 0-1 0 0,1 2 1 0 0,0-1 0 0 0,1 2-1 0 0,-1 0 1 0 0,1 0-1 0 0,22-4 1 0 0,-9 9 84 0 0,-26 0-121 0 0,0 1-1 0 0,-1-1 1 0 0,1 0 0 0 0,-1 1-1 0 0,1-1 1 0 0,0 1-1 0 0,-1-1 1 0 0,1 1-1 0 0,-1-1 1 0 0,0 1 0 0 0,1-1-1 0 0,-1 1 1 0 0,1 0-1 0 0,-1-1 1 0 0,0 1 0 0 0,1-1-1 0 0,-1 1 1 0 0,0 0-1 0 0,0 0 1 0 0,1 0-1 0 0,-1 1 20 0 0,2 3 17 0 0,0 1 1 0 0,0 0 0 0 0,-1-1-1 0 0,0 1 1 0 0,0 0-1 0 0,0 0 1 0 0,-1 0 0 0 0,0-1-1 0 0,-1 11 1 0 0,-11 54 160 0 0,9-58-178 0 0,0 1-262 0 0,-1 10 393 0 0,4-7-3730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 14743 0 0,'0'0'1335'0'0,"2"2"-1096"0"0,25 25 1465 0 0,-21-20-1365 0 0,0-1 0 0 0,0 1 0 0 0,1-1 0 0 0,0-1 0 0 0,0 0 0 0 0,0 0-1 0 0,1 0 1 0 0,10 4 0 0 0,-11-6-210 0 0,1-2 0 0 0,-1 1 0 0 0,1-1 0 0 0,0 0-1 0 0,0-1 1 0 0,-1 0 0 0 0,1 0 0 0 0,0 0 0 0 0,0-1 0 0 0,-1 0-1 0 0,1-1 1 0 0,-1 0 0 0 0,1 0 0 0 0,-1-1 0 0 0,1 1 0 0 0,-1-2-1 0 0,0 1 1 0 0,8-6 0 0 0,-13 8-139 0 0,-1 0-1 0 0,1 1 1 0 0,0-1-1 0 0,-1 0 1 0 0,0 0-1 0 0,1 0 0 0 0,-1-1 1 0 0,1 1-1 0 0,-1 0 1 0 0,0 0-1 0 0,0-1 1 0 0,0 1-1 0 0,0-1 1 0 0,0 1-1 0 0,0-1 1 0 0,0 1-1 0 0,0-1 1 0 0,-1 1-1 0 0,1-1 1 0 0,-1 0-1 0 0,2-2 1 0 0,-1-2-48 0 0,-1 4-120 0 0,0-1-28 0 0,-1 1 182 0 0,1 0 0 0 0,-1 0 1 0 0,0 0-1 0 0,0 0 0 0 0,0 0 1 0 0,0 0-1 0 0,0 0 0 0 0,0 0 0 0 0,0 0 1 0 0,-1 0-1 0 0,1 1 0 0 0,-1-1 1 0 0,1 1-1 0 0,-1-1 0 0 0,0 1 0 0 0,1-1 1 0 0,-1 1-1 0 0,0 0 0 0 0,0 0 1 0 0,0 0-1 0 0,0 0 0 0 0,0 0 1 0 0,0 0-1 0 0,0 0 0 0 0,-1 1 0 0 0,1-1 1 0 0,0 1-1 0 0,0 0 0 0 0,0 0 1 0 0,-1-1-1 0 0,-3 2 0 0 0,-6 1-28 0 0,0 0-1 0 0,1 1 1 0 0,-1 0 0 0 0,1 1-1 0 0,0 1 1 0 0,0 0 0 0 0,0 0-1 0 0,1 1 1 0 0,0 0 0 0 0,-11 9-1 0 0,-5 5-63 0 0,1 2-1 0 0,-32 35 1 0 0,33-31 54 0 0,-31 45 1 0 0,47-60 51 0 0,1 1 1 0 0,1-1 0 0 0,0 1 0 0 0,0 0-1 0 0,2 0 1 0 0,-1 1 0 0 0,-3 18 0 0 0,7-27-4 0 0,1-1 1 0 0,-1 0 0 0 0,1 0 0 0 0,0 1 0 0 0,0-1 0 0 0,0 0 0 0 0,0 0 0 0 0,1 0-1 0 0,-1 1 1 0 0,1-1 0 0 0,0 0 0 0 0,0 0 0 0 0,0 0 0 0 0,0 0 0 0 0,1 0 0 0 0,3 5 0 0 0,-3-5-13 0 0,0-1 0 0 0,1 1 1 0 0,-1-1-1 0 0,1 0 0 0 0,0 1 1 0 0,0-1-1 0 0,0-1 1 0 0,0 1-1 0 0,0 0 0 0 0,0-1 1 0 0,0 0-1 0 0,1 1 0 0 0,-1-1 1 0 0,0-1-1 0 0,7 2 1 0 0,15 1-174 0 0,0-1 1 0 0,0-1 0 0 0,0-1 0 0 0,45-7 0 0 0,97-27-1496 0 0,-117 21 566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14 7367 0 0,'0'0'568'0'0,"3"-13"9736"0"0,-3 15-9898 0 0,-1 23 147 0 0,-1 1 0 0 0,-2-1 0 0 0,0 1 0 0 0,-13 39 0 0 0,-43 99-61 0 0,-49 83-223 0 0,69-170-215 0 0,-55 81 0 0 0,28-62-49 0 0,-36 55-3 0 0,80-114-279 0 0,2 1 0 0 0,-19 47 0 0 0,21-23-3276 0 0,19-60 2362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7831 0 0,'0'0'603'0'0,"-1"2"-43"0"0,0-1 116 0 0,0 1 0 0 0,1-1-1 0 0,-1 1 1 0 0,0-1 0 0 0,0 1 0 0 0,1 0 0 0 0,-1-1 0 0 0,1 1-1 0 0,-1 0 1 0 0,1-1 0 0 0,0 1 0 0 0,0 0 0 0 0,0 0-1 0 0,0 1 1 0 0,0-2-591 0 0,0 0-1 0 0,0 0 1 0 0,1 0-1 0 0,-1 0 1 0 0,0 0 0 0 0,1 0-1 0 0,-1 0 1 0 0,1-1-1 0 0,0 1 1 0 0,-1 0-1 0 0,1 0 1 0 0,-1-1-1 0 0,1 1 1 0 0,0 0 0 0 0,0-1-1 0 0,-1 1 1 0 0,1 0-1 0 0,0-1 1 0 0,0 1-1 0 0,0-1 1 0 0,0 1-1 0 0,0-1 1 0 0,-1 0-1 0 0,1 1 1 0 0,0-1 0 0 0,0 0-1 0 0,0 0 1 0 0,2 0-1 0 0,5 1 130 0 0,1 0 1 0 0,0-1-1 0 0,0-1 0 0 0,0 0 1 0 0,0 0-1 0 0,12-3 0 0 0,11-1 238 0 0,60-9 45 0 0,129-35 1 0 0,-137 19-417 0 0,-56 19-296 0 0,47-12-1 0 0,-65 21-420 0 0,0 0 0 0 0,0 0 0 0 0,1 1 0 0 0,-1 0 1 0 0,0 0-1 0 0,1 1 0 0 0,-1 1 0 0 0,0 0 0 0 0,1 0 0 0 0,-1 1 0 0 0,11 4 0 0 0,-6-2-818 0 0,-12-3-2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5063 0 0,'0'0'390'0'0,"-2"2"-252"0"0,-8 4-109 0 0,7-4 1107 0 0,-1 0-1 0 0,1 0 0 0 0,0 0 1 0 0,0 0-1 0 0,0 1 1 0 0,0 0-1 0 0,0-1 1 0 0,-4 6-1 0 0,-5 13 835 0 0,-12 31-1 0 0,1-3-662 0 0,-44 70 771 0 0,59-106-1984 0 0,-10 26 0 0 0,17-37-270 0 0,-3 10-2464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67 600 6911 0 0,'-5'9'431'0'0,"0"-1"0"0"0,-1 1-1 0 0,0-1 1 0 0,0-1-1 0 0,-1 1 1 0 0,-12 10-1 0 0,7-6 4238 0 0,12-17-4424 0 0,1 0 1 0 0,-1-1 0 0 0,2 1-1 0 0,-1 0 1 0 0,0 0 0 0 0,1 0-1 0 0,4-9 1 0 0,21-32 72 0 0,-26 43-257 0 0,25-35 254 0 0,1 2 0 0 0,1 0 1 0 0,58-54-1 0 0,-21 31-211 0 0,73-49 1 0 0,-79 66 151 0 0,68-36 1 0 0,-92 60 200 0 0,1 1 0 0 0,1 1 0 0 0,58-16 0 0 0,-86 30-336 0 0,1 0-1 0 0,0 0 1 0 0,-1 0 0 0 0,1 2-1 0 0,0-1 1 0 0,0 1 0 0 0,0 0-1 0 0,11 3 1 0 0,-18-3-95 0 0,0 1 0 0 0,0-1 0 0 0,-1 1-1 0 0,1 0 1 0 0,0 1 0 0 0,0-1 0 0 0,0 0 0 0 0,-1 1-1 0 0,1-1 1 0 0,-1 1 0 0 0,1 0 0 0 0,-1 0 0 0 0,0 0 0 0 0,0 0-1 0 0,0 0 1 0 0,0 0 0 0 0,0 1 0 0 0,0-1 0 0 0,0 1-1 0 0,-1-1 1 0 0,0 1 0 0 0,1 0 0 0 0,-1 0 0 0 0,0-1 0 0 0,0 1-1 0 0,0 0 1 0 0,-1 0 0 0 0,1 0 0 0 0,-1 0 0 0 0,1 4-1 0 0,-1 3-13 0 0,0-1 0 0 0,-1 1 0 0 0,0 0 0 0 0,-1 0 0 0 0,1-1 0 0 0,-2 1-1 0 0,1-1 1 0 0,-2 1 0 0 0,1-1 0 0 0,-7 12 0 0 0,-6 8 80 0 0,-33 45 0 0 0,20-35 3 0 0,-1-3 0 0 0,-66 63 0 0 0,70-76-90 0 0,-1-2-1 0 0,-1-1 0 0 0,-54 30 1 0 0,58-38-5 0 0,-1-1 1 0 0,0-1-1 0 0,-1 0 1 0 0,0-3 0 0 0,-33 7-1 0 0,-5-7-474 0 0,58-6 396 0 0,-1-1 0 0 0,1-1-1 0 0,0 1 1 0 0,0-1-1 0 0,0 0 1 0 0,-1 0 0 0 0,1-1-1 0 0,-6-2 1 0 0,11 4-123 0 0,0 0 70 0 0,1 0-1 0 0,-1-1 1 0 0,1 1-1 0 0,-1 0 1 0 0,0 0 0 0 0,1-1-1 0 0,-1 1 1 0 0,1-1-1 0 0,-1 1 1 0 0,0 0-1 0 0,1-1 1 0 0,-1 1 0 0 0,1-1-1 0 0,0 1 1 0 0,-1-1-1 0 0,1 1 1 0 0,-1-1-1 0 0,1 1 1 0 0,0-1 0 0 0,-1 0-1 0 0,1 1 1 0 0,0-1-1 0 0,-1-1 1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98 124 12895 0 0,'-1'2'595'0'0,"-3"13"-71"0"0,-1-1 0 0 0,-1 0 0 0 0,0 0 0 0 0,-1 0 0 0 0,0-1 0 0 0,-2 0 0 0 0,1-1 0 0 0,-12 13 0 0 0,-4 1 2077 0 0,23-25-1602 0 0,3-4-1079 0 0,8-18-200 0 0,1 1 1 0 0,1 0-1 0 0,27-36 0 0 0,-22 38 191 0 0,26-25 0 0 0,-36 38 77 0 0,0 0-1 0 0,0 0 0 0 0,0 0 0 0 0,1 1 0 0 0,0 0 1 0 0,0 0-1 0 0,15-4 0 0 0,-14 6 129 0 0,0 0-1 0 0,0 0 0 0 0,0 1 1 0 0,1 0-1 0 0,-1 1 1 0 0,0 0-1 0 0,0 0 0 0 0,0 1 1 0 0,10 2-1 0 0,-15-2-32 0 0,0 0 0 0 0,0 0 0 0 0,0 0 0 0 0,0 1 0 0 0,-1-1 0 0 0,1 1 0 0 0,0 0 0 0 0,-1 0 0 0 0,0 1-1 0 0,1-1 1 0 0,-1 1 0 0 0,0-1 0 0 0,0 1 0 0 0,0 0 0 0 0,-1 0 0 0 0,1 0 0 0 0,-1 0 0 0 0,1 1 0 0 0,-1-1 0 0 0,0 1 0 0 0,-1 0 0 0 0,4 6-1 0 0,-4-4-12 0 0,1-1 1 0 0,-1 1-1 0 0,0 0 0 0 0,0-1 0 0 0,0 1 0 0 0,-1 9 0 0 0,-2 2-24 0 0,-5 22 0 0 0,4-24 22 0 0,-1-2-15 0 0,0-3-53 0 0,3-8-64 0 0,3-4-1145 0 0,7-16 913 0 0,1 0-1 0 0,0 1 1 0 0,1 0-1 0 0,2 1 1 0 0,19-22-1 0 0,-11 17-11 0 0,1 1 0 0 0,1 0-1 0 0,28-18 1 0 0,-40 31 321 0 0,0 0 0 0 0,0 0-1 0 0,1 2 1 0 0,0-1 0 0 0,22-6-1 0 0,-33 12 91 0 0,1 0 0 0 0,-1-1 0 0 0,1 1 0 0 0,0 0-1 0 0,-1 0 1 0 0,1 0 0 0 0,0 1 0 0 0,-1-1 0 0 0,1 0 0 0 0,-1 1-1 0 0,1-1 1 0 0,-1 1 0 0 0,1-1 0 0 0,-1 1 0 0 0,1 0 0 0 0,-1-1-1 0 0,1 1 1 0 0,-1 0 0 0 0,0 0 0 0 0,0 0 0 0 0,1 0 0 0 0,-1 0-1 0 0,1 2 1 0 0,0-1 345 0 0,-2 1-31 0 0,3 7-304 0 0,-1 1-1 0 0,-1 0 1 0 0,0 0-1 0 0,0 1 1 0 0,-1-1-1 0 0,0 0 0 0 0,-1 0 1 0 0,-3 11-1 0 0,-22 91 834 0 0,23-104-937 0 0,-6 16-378 0 0,7-20 192 0 0,0-1 0 0 0,0 1 0 0 0,0 0 0 0 0,1 0 1 0 0,0 0-1 0 0,0 0 0 0 0,-1 6 0 0 0,6-3-1761 0 0,11-4-10828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92 12895 0 0,'0'0'7335'0'0,"3"1"-6408"0"0,4 0-624 0 0,0 0 1 0 0,0-1 0 0 0,0 0 0 0 0,0 0 0 0 0,-1-1 0 0 0,1 0 0 0 0,7-2 0 0 0,50-14 1083 0 0,-60 16-1334 0 0,1 0-60 0 0,-1 0 0 0 0,0 0-1 0 0,1-1 1 0 0,-1 1 0 0 0,0-1-1 0 0,0 0 1 0 0,0 0 0 0 0,0-1-1 0 0,0 1 1 0 0,0-1 0 0 0,-1 0-1 0 0,1 0 1 0 0,3-4 0 0 0,-6 5-229 0 0,0-1-48 0 0,0-7-11 0 0,-1 8 10 0 0,-1 0-181 0 0,0 0 433 0 0,-1 1-1 0 0,1-1 0 0 0,0 1 0 0 0,-1 0 0 0 0,1-1 1 0 0,-1 1-1 0 0,1 0 0 0 0,-1 0 0 0 0,1 0 0 0 0,-1 0 1 0 0,0 0-1 0 0,1 0 0 0 0,-1 1 0 0 0,0-1 0 0 0,-3 0 1 0 0,2 0-3 0 0,-1 1 1 0 0,1 0-1 0 0,-1 0 1 0 0,0 0-1 0 0,1 0 1 0 0,-1 0-1 0 0,-6 2 1 0 0,-4 2-9 0 0,-1 1 0 0 0,1 1 1 0 0,-16 8-1 0 0,16-7 16 0 0,-8 4 16 0 0,0 1 0 0 0,1 1 0 0 0,0 1 0 0 0,1 0 0 0 0,0 2 0 0 0,-18 20 0 0 0,28-27 12 0 0,1 1 1 0 0,1 0-1 0 0,0 1 1 0 0,0 0-1 0 0,1 0 0 0 0,0 1 1 0 0,1 0-1 0 0,1 0 1 0 0,0 0-1 0 0,0 1 1 0 0,1 0-1 0 0,1 0 1 0 0,-2 15-1 0 0,4-24 3 0 0,1 0 0 0 0,-1 0 0 0 0,2 1 0 0 0,-1-1 1 0 0,0 0-1 0 0,1 1 0 0 0,-1-1 0 0 0,1 0 0 0 0,1 0 0 0 0,-1 0 0 0 0,0 0 0 0 0,1 0 0 0 0,0 0 0 0 0,0 0 0 0 0,2 4 0 0 0,0-4 1 0 0,0 0-1 0 0,0 1 0 0 0,0-1 0 0 0,0-1 1 0 0,0 1-1 0 0,1-1 0 0 0,0 1 1 0 0,0-1-1 0 0,0-1 0 0 0,5 4 0 0 0,10 1 8 0 0,1-1-1 0 0,-1 0 0 0 0,1-1 0 0 0,40 3 0 0 0,-27-5-387 0 0,61-3-1 0 0,-40-4-5189 0 0,-12 1-1343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3679 0 0,'1'1'3530'0'0,"2"1"-2726"0"0,-1 0 0 0 0,1 0 1 0 0,-1 1-1 0 0,0-1 1 0 0,0 0-1 0 0,0 1 0 0 0,0-1 1 0 0,0 1-1 0 0,-1 0 0 0 0,1 0 1 0 0,-1 0-1 0 0,0 0 0 0 0,2 3 1 0 0,-2 0-284 0 0,0 0 0 0 0,1 0 1 0 0,-2 0-1 0 0,1 1 0 0 0,-1-1 0 0 0,0 8 1 0 0,-2 3-89 0 0,-1-1 1 0 0,0 1 0 0 0,-1-1-1 0 0,-9 21 1 0 0,7-21-476 0 0,-2 0 0 0 0,0 0 0 0 0,-1-1 0 0 0,0 0 1 0 0,-2-1-1 0 0,1 0 0 0 0,-2-1 0 0 0,-14 15 0 0 0,24-27-510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290 690 9215 0 0,'3'1'707'0'0,"19"5"-561"0"0,3 4 5803 0 0,-22-8-3865 0 0,-3-2-2047 0 0,0 0 0 0 0,0 0 0 0 0,0-1 1 0 0,0 1-1 0 0,0 0 0 0 0,1 0 1 0 0,-1 0-1 0 0,0 0 0 0 0,0 0 0 0 0,0 0 1 0 0,0 0-1 0 0,1 0 0 0 0,-1 0 1 0 0,0 0-1 0 0,0 1 0 0 0,0-1 0 0 0,0 0 1 0 0,0 0-1 0 0,1 0 0 0 0,-1 0 1 0 0,0 0-1 0 0,0 0 0 0 0,0 0 0 0 0,0 0 1 0 0,0 0-1 0 0,0 0 0 0 0,1 0 1 0 0,-1 1-1 0 0,0-1 0 0 0,0 0 0 0 0,0 0 1 0 0,0 0-1 0 0,0 0 0 0 0,0 0 1 0 0,0 1-1 0 0,0-1 0 0 0,0 0 58 0 0,1 0 0 0 0,-1 1 1 0 0,0-1-1 0 0,0 0 0 0 0,1 1 0 0 0,-1-1 0 0 0,0 0 0 0 0,0 0 1 0 0,1 0-1 0 0,-1 1 0 0 0,0-1 0 0 0,1 0 0 0 0,-1 0 0 0 0,0 0 0 0 0,1 1 1 0 0,-1-1-1 0 0,0 0 0 0 0,1 0 0 0 0,-1 0 0 0 0,0 0 0 0 0,1 0 0 0 0,-1 0 1 0 0,0 0-1 0 0,1 0 0 0 0,-1 0 0 0 0,0 0 0 0 0,1 0 0 0 0,-1 0 1 0 0,0 0-1 0 0,1 0 0 0 0,7-3 54 0 0,-1 0 1 0 0,0 0 0 0 0,0-1-1 0 0,0 0 1 0 0,0 0-1 0 0,-1-1 1 0 0,0 1-1 0 0,0-1 1 0 0,9-10 0 0 0,48-60 446 0 0,-55 64-576 0 0,17-24 44 0 0,-1-1 1 0 0,25-52-1 0 0,25-83-520 0 0,-65 142 72 0 0,-1 0 0 0 0,-2 0 0 0 0,-1 0 0 0 0,-1-1 0 0 0,-1 0 0 0 0,-2-34 0 0 0,-1 64 361 0 0,0 0 0 0 0,0-1-1 0 0,0 1 1 0 0,0 0 0 0 0,0 0-1 0 0,0-1 1 0 0,0 1 0 0 0,0 0-1 0 0,0 0 1 0 0,0-1 0 0 0,0 1-1 0 0,0 0 1 0 0,0 0 0 0 0,0-1-1 0 0,0 1 1 0 0,0 0 0 0 0,0 0-1 0 0,0-1 1 0 0,0 1 0 0 0,0 0-1 0 0,0 0 1 0 0,0-1 0 0 0,-1 1-1 0 0,1 0 1 0 0,0 0 0 0 0,0 0-1 0 0,0-1 1 0 0,0 1 0 0 0,-1 0 0 0 0,1 0-1 0 0,0 0 1 0 0,0 0 0 0 0,0-1-1 0 0,-1 1 1 0 0,1 0 0 0 0,0 0-1 0 0,0 0 1 0 0,-1 0 0 0 0,1 0-1 0 0,0 0 1 0 0,0 0 0 0 0,-1 0-1 0 0,1 0 1 0 0,0 0 0 0 0,0 0-1 0 0,-1 0 1 0 0,-13 9-233 0 0,-10 23 168 0 0,15-14 58 0 0,0 1-1 0 0,2-1 1 0 0,-7 24-1 0 0,-2 4 187 0 0,-47 112 867 0 0,-108 194 0 0 0,26-55-358 0 0,123-238-464 0 0,-19 82-1 0 0,3-8-120 0 0,28-104-83 0 0,-1 0 0 0 0,-21 39-1 0 0,26-58-193 0 0,0 0 0 0 0,-1-1 0 0 0,0 1 0 0 0,0-1 0 0 0,-1-1 0 0 0,0 0 0 0 0,-18 14 0 0 0,25-21-280 0 0,-3-19-9110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 12439 0 0,'-10'-1'810'0'0,"-3"0"-163"0"0,-22-1 0 0 0,14 6 7432 0 0,24-2-7647 0 0,3 3-308 0 0,0-1-1 0 0,1 0 1 0 0,-1 0 0 0 0,1-1 0 0 0,0 0 0 0 0,0 0-1 0 0,1 0 1 0 0,-1-1 0 0 0,1-1 0 0 0,-1 1 0 0 0,16 0 0 0 0,10 0 241 0 0,47-3 1 0 0,-75 1-345 0 0,180-12 622 0 0,-63-3-3124 0 0,-87 8-5966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78 9615 0 0,'35'-78'7752'0'0,"-35"92"-7344"0"0,-2 0-154 0 0,0 1 1 0 0,-1 0-1 0 0,0-1 0 0 0,-11 27 0 0 0,-28 52 354 0 0,-5 0-284 0 0,-4-3 0 0 0,-105 142 0 0 0,-47 62-398 0 0,199-288 57 0 0,-53 71-1288 0 0,56-75 126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 8287 0 0,'-5'0'94'0'0,"-1"0"0"0"0,1 0 0 0 0,0 1 0 0 0,0 0 0 0 0,0 0 0 0 0,1 0 0 0 0,-1 1 0 0 0,-6 2 0 0 0,-8 9 7774 0 0,21-10-7047 0 0,0 0-759 0 0,0 0 0 0 0,0-1 0 0 0,0 1 0 0 0,1 0 0 0 0,-1-1 0 0 0,1 0 0 0 0,-1 0 0 0 0,1 1 0 0 0,0-2 0 0 0,0 1 0 0 0,5 2 0 0 0,-1-1 35 0 0,-1 0 0 0 0,1-1 0 0 0,0 0 0 0 0,1 0 0 0 0,7 0 1 0 0,10 0 170 0 0,0-1 0 0 0,33-3 0 0 0,-47 1-191 0 0,300-35 1927 0 0,17-2-1035 0 0,-313 38-1301 0 0,54-6-616 0 0,-61 5-1073 0 0,0-1-1 0 0,-1 0 0 0 0,12-4 1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14 9215 0 0,'2'-3'270'0'0,"14"-5"642"0"0,-4 5 1252 0 0,-8 4-372 0 0,-3 0-1587 0 0,-1 0 1 0 0,1 0 0 0 0,0 0 0 0 0,0 0 0 0 0,-1 0-1 0 0,1 1 1 0 0,0-1 0 0 0,-1 0 0 0 0,1 2-1 0 0,-1-2-65 0 0,1 3-25 0 0,0 0 0 0 0,0-1-1 0 0,0 1 1 0 0,-1 0 0 0 0,0 0 0 0 0,0 0-1 0 0,0 0 1 0 0,0 0 0 0 0,0 0 0 0 0,-2 5 0 0 0,-12 40 662 0 0,10-38-600 0 0,-131 333 2582 0 0,86-229-2560 0 0,19-41-177 0 0,-4-1 0 0 0,-85 134 0 0 0,99-177-40 0 0,7-9 31 0 0,-19 21-1 0 0,27-36-57 0 0,0-1 0 0 0,0 0 0 0 0,-1 0-1 0 0,1 0 1 0 0,-1-1 0 0 0,0 1 0 0 0,0-2-1 0 0,-10 6 1 0 0,15-9 26 0 0,0 1 0 0 0,0-1 0 0 0,0 1 0 0 0,-1-1 0 0 0,1 1 0 0 0,0-1 0 0 0,0 0 0 0 0,0 0 0 0 0,0 1 0 0 0,-1-1 0 0 0,1 0 0 0 0,0 0 0 0 0,0 0 0 0 0,0 0 0 0 0,-1-1 1 0 0,1 1-1 0 0,0 0 0 0 0,0 0 0 0 0,0-1 0 0 0,0 1 0 0 0,-2-1 0 0 0,2 0 5 0 0,0 0 0 0 0,1 0 1 0 0,-1 1-1 0 0,0-1 0 0 0,0 0 1 0 0,1 0-1 0 0,-1 0 0 0 0,1 0 0 0 0,-1 0 1 0 0,1 0-1 0 0,-1 0 0 0 0,1-1 1 0 0,-1 1-1 0 0,1 0 0 0 0,0 0 1 0 0,0 0-1 0 0,0-2 0 0 0,-1-2-8 0 0,1-1 0 0 0,1 1 0 0 0,-1 0-1 0 0,1-1 1 0 0,0 1 0 0 0,0 0 0 0 0,0 0-1 0 0,3-7 1 0 0,2 0 9 0 0,0 1 1 0 0,1-1-1 0 0,0 1 0 0 0,1 0 1 0 0,0 1-1 0 0,1 0 0 0 0,10-9 0 0 0,74-59-29 0 0,-35 32 50 0 0,-42 33-21 0 0,9-8-11 0 0,28-19 1 0 0,-45 35 23 0 0,-1 1-1 0 0,1 0 1 0 0,-1 0-1 0 0,1 0 1 0 0,0 1-1 0 0,1 0 1 0 0,-1 1 0 0 0,17-3-1 0 0,-23 5 10 0 0,0 0-1 0 0,1-1 0 0 0,-1 1 1 0 0,0 1-1 0 0,0-1 0 0 0,0 0 1 0 0,0 0-1 0 0,0 1 0 0 0,0-1 1 0 0,0 1-1 0 0,0 0 1 0 0,0-1-1 0 0,0 1 0 0 0,-1 0 1 0 0,1 0-1 0 0,0 0 0 0 0,0 1 1 0 0,-1-1-1 0 0,1 0 0 0 0,-1 1 1 0 0,2 1-1 0 0,-1 0 22 0 0,0-1-1 0 0,0 1 0 0 0,0 1 1 0 0,-1-1-1 0 0,1 0 1 0 0,-1 0-1 0 0,0 0 1 0 0,0 1-1 0 0,0-1 1 0 0,-1 1-1 0 0,1-1 0 0 0,-1 4 1 0 0,1 22-12 0 0,-2-1 0 0 0,-1 0 0 0 0,-1 0 1 0 0,-2 0-1 0 0,0 0 0 0 0,-2-1 0 0 0,-16 41 0 0 0,23-67-451 0 0,-3 6 878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233 116 2759 0 0,'0'0'14407'0'0,"2"1"-13031"0"0,1 2-1054 0 0,1-1 1 0 0,-1 1-1 0 0,0 0 0 0 0,0 0 1 0 0,0 0-1 0 0,3 6 0 0 0,2 1 310 0 0,-6-9-572 0 0,0 0 1 0 0,0 0-1 0 0,0 0 1 0 0,0 0-1 0 0,0 0 1 0 0,0-1-1 0 0,0 1 0 0 0,0-1 1 0 0,0 1-1 0 0,0-1 1 0 0,0 0-1 0 0,0 0 1 0 0,0 0-1 0 0,3 0 1 0 0,-2 0 18 0 0,4-1-31 0 0,0 1-1 0 0,0-1 0 0 0,0-1 0 0 0,0 0 0 0 0,0 0 0 0 0,0 0 0 0 0,-1 0 0 0 0,1-1 1 0 0,-1-1-1 0 0,11-6 0 0 0,-5 2 30 0 0,0-1 0 0 0,-1 0-1 0 0,0 0 1 0 0,12-16 0 0 0,-21 23-86 0 0,0 0 1 0 0,-1 0-1 0 0,1 0 0 0 0,-1-1 0 0 0,1 1 0 0 0,-1 0 0 0 0,0-1 1 0 0,0 1-1 0 0,0-1 0 0 0,0 1 0 0 0,-1-1 0 0 0,1 0 1 0 0,-1 1-1 0 0,0-1 0 0 0,1 0 0 0 0,-1 1 0 0 0,-1-5 0 0 0,1 5-11 0 0,-1 1-1 0 0,0 0 1 0 0,0-1-1 0 0,0 1 1 0 0,0 0-1 0 0,0 0 1 0 0,0 0-1 0 0,0 0 1 0 0,0 0-1 0 0,0 0 1 0 0,-1 0-1 0 0,1 1 1 0 0,0-1-1 0 0,-1 0 1 0 0,1 1-1 0 0,0-1 1 0 0,-1 1-1 0 0,1-1 1 0 0,-2 0-1 0 0,1 1-6 0 0,-3-1-2 0 0,-1-1 0 0 0,1 1 0 0 0,-1 1 0 0 0,1-1-1 0 0,-1 1 1 0 0,1 0 0 0 0,-1 1 0 0 0,0-1 0 0 0,1 1 0 0 0,-1 0 0 0 0,1 0 0 0 0,-1 1-1 0 0,-4 1 1 0 0,-10 5 3 0 0,-38 21 0 0 0,19-8 134 0 0,1 2 1 0 0,1 2-1 0 0,1 1 0 0 0,-57 56 0 0 0,88-77-96 0 0,1 0 0 0 0,0 0 0 0 0,0 0 0 0 0,0 1-1 0 0,0 0 1 0 0,1-1 0 0 0,0 1 0 0 0,0 1-1 0 0,1-1 1 0 0,0 0 0 0 0,-3 14 0 0 0,4-17 0 0 0,1 1 0 0 0,0 0 0 0 0,0 0 1 0 0,0-1-1 0 0,0 1 0 0 0,0 0 0 0 0,1-1 1 0 0,0 1-1 0 0,0 0 0 0 0,0-1 0 0 0,0 1 1 0 0,1-1-1 0 0,-1 1 0 0 0,1-1 0 0 0,0 0 0 0 0,0 1 1 0 0,0-1-1 0 0,0 0 0 0 0,1 0 0 0 0,-1-1 1 0 0,1 1-1 0 0,5 4 0 0 0,1-1 4 0 0,0 0 0 0 0,0 0-1 0 0,1-1 1 0 0,-1-1 0 0 0,1 1-1 0 0,0-2 1 0 0,0 1 0 0 0,1-1-1 0 0,-1-1 1 0 0,12 1 0 0 0,7 1-72 0 0,0-2 0 0 0,42-3 0 0 0,-49-1-831 0 0,0 0 0 0 0,-1-2 0 0 0,0 0 0 0 0,1-2 0 0 0,28-11 0 0 0,-9-1-1000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89 4143 0 0,'0'0'191'0'0,"1"-2"-11"0"0,-1 2-178 0 0,1-1 1 0 0,-1 0-1 0 0,0 0 0 0 0,1 1 0 0 0,-1-1 1 0 0,0 0-1 0 0,1 0 0 0 0,-1 0 0 0 0,0 1 1 0 0,0-1-1 0 0,0 0 0 0 0,0 0 0 0 0,0 0 1 0 0,0 0-1 0 0,0 1 0 0 0,0-1 1 0 0,-1-1-1 0 0,1 1-2 0 0,0 0-1 0 0,0 0 1 0 0,0 0 0 0 0,0 0 0 0 0,0 0 0 0 0,0 1-1 0 0,0-1 1 0 0,0 0 0 0 0,0 0 0 0 0,0 0 0 0 0,0 0 0 0 0,1 0-1 0 0,-1 1 1 0 0,0-1 0 0 0,1 0 0 0 0,-1 0 0 0 0,1-1-1 0 0,13-24 197 0 0,-7 14 48 0 0,-6 10 180 0 0,1 1-1 0 0,0-1 1 0 0,-1 1-1 0 0,1-1 0 0 0,0 1 1 0 0,0 0-1 0 0,0 0 1 0 0,1 0-1 0 0,-1 0 1 0 0,0 0-1 0 0,0 0 0 0 0,0 1 1 0 0,1-1-1 0 0,-1 1 1 0 0,3-1-1 0 0,-3 1 618 0 0,8 9 857 0 0,-8-6-1706 0 0,0 0 0 0 0,-1 0 1 0 0,1 0-1 0 0,-1 0 1 0 0,0 0-1 0 0,0 0 0 0 0,0 1 1 0 0,0-1-1 0 0,0 0 1 0 0,-1 1-1 0 0,1-1 0 0 0,-1 1 1 0 0,0-1-1 0 0,0 0 1 0 0,0 1-1 0 0,-2 5 0 0 0,0 2 124 0 0,0 1 0 0 0,-1-1 0 0 0,-7 17 0 0 0,-14 24 528 0 0,-2-2 0 0 0,-40 57 0 0 0,31-50-537 0 0,-57 89 32 0 0,-71 119-1653 0 0,158-256 826 0 0,-1 0 1 0 0,0-1-1 0 0,0 1 0 0 0,-1-1 0 0 0,-15 14 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4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0 604 12607 0 0,'0'0'5802'0'0,"1"-2"-5016"0"0,3-9 101 0 0,-1-1 1 0 0,3-15-1 0 0,-4 14-474 0 0,1 0-1 0 0,6-17 1 0 0,6-4-94 0 0,1 2 0 0 0,2 0 0 0 0,1 1 0 0 0,1 1-1 0 0,39-44 1 0 0,-10 20-333 0 0,99-81-1 0 0,-135 124-151 0 0,0 1 0 0 0,1 0 0 0 0,17-8 1 0 0,-23 14-310 0 0,0 1 1 0 0,1-1-1 0 0,0 1 0 0 0,0 1 1 0 0,0-1-1 0 0,17-1 1 0 0,-6 2-1329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61 254 9671 0 0,'-2'0'748'0'0,"0"-1"-612"0"0,-18-1 203 0 0,-17 2 6822 0 0,43-13-5839 0 0,-2 9-1157 0 0,-1 0 0 0 0,0 1 1 0 0,1-1-1 0 0,0 1 1 0 0,0-1-1 0 0,0 1 1 0 0,0 0-1 0 0,1 1 1 0 0,5-4-1 0 0,48-18 324 0 0,-35 15-283 0 0,168-76 169 0 0,-119 51-325 0 0,-49 24-50 0 0,2 1 0 0 0,38-10 0 0 0,-48 15 0 0 0,1 1 0 0 0,-1 1 0 0 0,1 1 0 0 0,0 0 0 0 0,22 2 0 0 0,-34-1 22 0 0,-1 1 0 0 0,1 0 1 0 0,0 0-1 0 0,0 0 0 0 0,0 0 0 0 0,0 0 0 0 0,-1 1 1 0 0,1 0-1 0 0,-1 0 0 0 0,1 0 0 0 0,-1 0 0 0 0,0 0 0 0 0,0 1 1 0 0,0-1-1 0 0,0 1 0 0 0,0 0 0 0 0,0 0 0 0 0,-1 0 0 0 0,1 0 1 0 0,-1 0-1 0 0,0 1 0 0 0,0-1 0 0 0,0 1 0 0 0,2 6 0 0 0,1 7 65 0 0,0 0 0 0 0,-2 0 0 0 0,1 0 1 0 0,0 26-1 0 0,-1-11-46 0 0,0-11 3 0 0,-2-1 0 0 0,-1 28 0 0 0,0-39-33 0 0,-1-1 0 0 0,0 0 0 0 0,-1 0 0 0 0,1 0 0 0 0,-2 0 0 0 0,1 0 0 0 0,-1 0-1 0 0,-7 13 1 0 0,6-16 11 0 0,0 1 0 0 0,0-1 0 0 0,-1 0 0 0 0,0 0 0 0 0,0-1 0 0 0,0 0 0 0 0,-1 1 0 0 0,0-2 0 0 0,1 1 0 0 0,-1-1 0 0 0,-1 0 0 0 0,-11 5 0 0 0,-5-1-72 0 0,0 0-1 0 0,-31 5 1 0 0,-31 2-899 0 0,1-2 0 0 0,-137-1 1 0 0,204-11 737 0 0,1-1 0 0 0,-1-1 0 0 0,0 0 0 0 0,-22-7 0 0 0,39 9 163 0 0,-1-1 0 0 0,1 1 0 0 0,0 0 0 0 0,0-1 0 0 0,0 1 0 0 0,-1 0 0 0 0,1-1 0 0 0,0 1 0 0 0,0 0 0 0 0,0-1 0 0 0,0 1 0 0 0,0 0 0 0 0,0-1 0 0 0,0 1 0 0 0,0 0 0 0 0,0-1 0 0 0,0 1 0 0 0,0 0-1 0 0,0-1 1 0 0,0 1 0 0 0,0 0 0 0 0,0-1 0 0 0,0 1 0 0 0,0 0 0 0 0,1-1 0 0 0,-1 1 0 0 0,0 0 0 0 0,0-1 0 0 0,0 1 0 0 0,0 0 0 0 0,1 0 0 0 0,-1-1 0 0 0,0 1 0 0 0,1-1 0 0 0,-1 1-88 0 0,13-13-4291 0 0,11-2-1344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100 377 11431 0 0,'-72'111'2281'0'0,"45"-70"6561"0"0,28-44-8302 0 0,70-140 1380 0 0,-42 90-1842 0 0,3-7-135 0 0,2 2 0 0 0,55-73-1 0 0,-82 123 29 0 0,0 0 0 0 0,0 1 0 0 0,0 0 0 0 0,1 0 0 0 0,0 0 0 0 0,1 1 0 0 0,0 0 0 0 0,14-7 0 0 0,-19 11-184 0 0,0 0 1 0 0,1 0-1 0 0,0 1 1 0 0,-1 0-1 0 0,1 0 1 0 0,-1 0 0 0 0,1 0-1 0 0,0 1 1 0 0,0-1-1 0 0,0 1 1 0 0,-1 0 0 0 0,1 1-1 0 0,0-1 1 0 0,0 1-1 0 0,-1 0 1 0 0,1 0 0 0 0,-1 1-1 0 0,1-1 1 0 0,-1 1-1 0 0,7 4 1 0 0,0 0-1563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365 127 16959 0 0,'0'0'2395'0'0,"-2"-1"-1794"0"0,-2-1-499 0 0,0 0 0 0 0,0 1 0 0 0,0 0 0 0 0,-1 0 0 0 0,1 0 0 0 0,0 0-1 0 0,-1 1 1 0 0,1-1 0 0 0,-1 1 0 0 0,1 0 0 0 0,0 1 0 0 0,-1-1 0 0 0,1 1 0 0 0,0 0 0 0 0,-1 0-1 0 0,-5 2 1 0 0,-5 3-35 0 0,0 0-1 0 0,0 0 0 0 0,-17 12 1 0 0,8-3 114 0 0,0 1 1 0 0,-33 29 0 0 0,44-33-104 0 0,1 1 0 0 0,0 0 0 0 0,0 0 1 0 0,1 2-1 0 0,-11 18 0 0 0,20-29-60 0 0,-1 1 0 0 0,1-1 1 0 0,-1 1-1 0 0,2 0 0 0 0,-1 0 0 0 0,0-1 0 0 0,1 1 0 0 0,0 0 0 0 0,0 1 0 0 0,0-1 1 0 0,1 0-1 0 0,0 0 0 0 0,0 0 0 0 0,0 7 0 0 0,7 2-18 0 0,-5-11 1 0 0,1 0 0 0 0,0-1 0 0 0,0 1 0 0 0,0-1 0 0 0,1 0-1 0 0,-1 0 1 0 0,0 0 0 0 0,1 0 0 0 0,-1-1 0 0 0,1 1 0 0 0,0-1 0 0 0,0 0 0 0 0,-1 0 0 0 0,1 0-1 0 0,0-1 1 0 0,0 1 0 0 0,6-1 0 0 0,6 0 11 0 0,-1-1 0 0 0,1 0 0 0 0,16-4 0 0 0,-19 2 5 0 0,1-1 1 0 0,-1 0-1 0 0,0-1 0 0 0,0 0 1 0 0,0-1-1 0 0,-1-1 0 0 0,0 1 1 0 0,0-2-1 0 0,0 0 0 0 0,-1 0 1 0 0,-1-1-1 0 0,1-1 0 0 0,-1 0 1 0 0,-1 0-1 0 0,0 0 0 0 0,0-2 1 0 0,-1 1-1 0 0,-1-1 0 0 0,0 0 1 0 0,0 0-1 0 0,-1-1 0 0 0,-1 0 1 0 0,0 0-1 0 0,5-21 0 0 0,-7 19-134 0 0,0 0-1 0 0,-1 0 0 0 0,-1 0 0 0 0,0 0 0 0 0,-1 0 0 0 0,-3-20 1 0 0,1 22-632 0 0,-1 0 1 0 0,0 0 0 0 0,0 1 0 0 0,-8-17 0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13823 0 0,'0'0'7334'0'0,"-2"3"-6832"0"0,-3 4-303 0 0,-1 1-1 0 0,0-1 1 0 0,0 0-1 0 0,-1 0 1 0 0,0-1-1 0 0,-10 8 1 0 0,-54 32 297 0 0,46-31-357 0 0,-27 21 0 0 0,10 2-106 0 0,-51 57 1 0 0,84-85-92 0 0,0 1 1 0 0,0 0-1 0 0,2 1 1 0 0,-1 0-1 0 0,1 0 1 0 0,-8 21-1 0 0,12-19-6 0 0,3-9 64 0 0,0 0 0 0 0,0 0 0 0 0,1 0 0 0 0,-1 0 0 0 0,1 0-1 0 0,0 0 1 0 0,1 0 0 0 0,-1 0 0 0 0,1-1 0 0 0,3 7 0 0 0,-4-8 16 0 0,0-1 0 0 0,1 1 1 0 0,-1 0-1 0 0,1 0 0 0 0,0-1 1 0 0,0 1-1 0 0,0 0 0 0 0,0-1 1 0 0,3 3-1 0 0,2 1-10 0 0,4 4-6 0 0,-8-9-83 0 0,0 1 1 0 0,0-1-1 0 0,1 0 0 0 0,-1 0 1 0 0,1 0-1 0 0,-1-1 0 0 0,1 1 0 0 0,-1-1 1 0 0,1 1-1 0 0,-1-1 0 0 0,1-1 1 0 0,-1 1-1 0 0,1 0 0 0 0,5-2 1 0 0,1-1-764 0 0,0 1 1 0 0,0-2-1 0 0,17-8 1 0 0,26-15-5751 0 0,-24 11 1230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10591 0 0,'-1'2'488'0'0,"-12"5"-193"0"0,7-4-221 0 0,1 0 0 0 0,0 1-1 0 0,0-1 1 0 0,-7 8 0 0 0,-1 4 1751 0 0,1 0-1 0 0,0 1 0 0 0,-12 21 1 0 0,23-35-1409 0 0,6 13 264 0 0,-3-13-616 0 0,0 1 0 0 0,0-1 1 0 0,-1 0-1 0 0,1 0 0 0 0,0 0 1 0 0,1 0-1 0 0,-1 0 1 0 0,0 0-1 0 0,1-1 0 0 0,-1 1 1 0 0,1-1-1 0 0,-1 0 1 0 0,1 0-1 0 0,-1 0 0 0 0,1 0 1 0 0,0 0-1 0 0,4 1 1 0 0,4 0 74 0 0,-1-1 1 0 0,1 1-1 0 0,14-2 1 0 0,3-2 21 0 0,-1-1 0 0 0,1-2 1 0 0,-1-1-1 0 0,40-14 0 0 0,-46 14-38 0 0,-10 1-25 0 0,-18 3 56 0 0,-19 4 50 0 0,12 1-206 0 0,-1 1 0 0 0,1 0 0 0 0,-1 1 0 0 0,2 1 0 0 0,-1 0 0 0 0,1 1 0 0 0,-15 9-1 0 0,-83 66 7 0 0,93-68 2 0 0,-46 40 4 0 0,54-45-15 0 0,0 2 0 0 0,0-1 1 0 0,-14 23-1 0 0,22-31-7 0 0,1 1-1 0 0,0 0 1 0 0,-1-1-1 0 0,1 1 1 0 0,0 0-1 0 0,0 0 1 0 0,0 4-1 0 0,2-3-80 0 0,4 1 60 0 0,1-1 0 0 0,-1-1 1 0 0,1 1-1 0 0,-1-1 1 0 0,1 0-1 0 0,0 0 0 0 0,0 0 1 0 0,0-1-1 0 0,1 0 0 0 0,-1-1 1 0 0,0 1-1 0 0,1-1 0 0 0,12 1 1 0 0,6-1-1298 0 0,0-2 0 0 0,34-3 0 0 0,-36 0-46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39 8751 0 0,'0'0'674'0'0,"1"-2"-438"0"0,1-4 96 0 0,2-14 7156 0 0,-4 19-7420 0 0,0 1 1 0 0,0-1 0 0 0,0 1 0 0 0,0-1-1 0 0,0 1 1 0 0,0-1 0 0 0,0 1 0 0 0,-1 0 0 0 0,1-1-1 0 0,0 1 1 0 0,0-1 0 0 0,-1 1 0 0 0,1 0-1 0 0,0-1 1 0 0,0 1 0 0 0,-1 0 0 0 0,1-1 0 0 0,0 1-1 0 0,-1 0 1 0 0,1-1 0 0 0,0 1 0 0 0,-1 0-1 0 0,1 0 1 0 0,-1-1 0 0 0,1 1 0 0 0,-1 0 0 0 0,1 0-1 0 0,0 0 1 0 0,-1-1 0 0 0,1 1 0 0 0,-1 0-1 0 0,1 0 1 0 0,-1 0 0 0 0,1 0 0 0 0,-1 0 0 0 0,1 0-1 0 0,-1 0 1 0 0,-1 0 34 0 0,0 0 0 0 0,1 1 0 0 0,-1-1 0 0 0,0 0 0 0 0,1 1 0 0 0,-1-1 0 0 0,0 1 0 0 0,-2 0 0 0 0,-10 8-59 0 0,1 1 0 0 0,-19 16 0 0 0,18-13-49 0 0,-25 16 0 0 0,0-7 5 0 0,-16 9 0 0 0,50-27 0 0 0,0-1 0 0 0,0 1 0 0 0,0 0 0 0 0,0 1 0 0 0,1-1 0 0 0,0 1 0 0 0,-5 6 0 0 0,-1 7 0 0 0,10-12 0 0 0,0-1 0 0 0,0 3-47 0 0,-1 1 0 0 0,2-1 0 0 0,-1 1 0 0 0,1-1-1 0 0,0 1 1 0 0,1-1 0 0 0,2 9 0 0 0,2 6 4 0 0,-5-16 93 0 0,1 1 0 0 0,0-1 0 0 0,0 0-1 0 0,0 0 1 0 0,1 0 0 0 0,1-1 0 0 0,4 9 0 0 0,-5-11-29 0 0,-1 0 0 0 0,1-1 0 0 0,1 0-1 0 0,-1 0 1 0 0,0 0 0 0 0,1 0 0 0 0,0 0 0 0 0,-1 0 0 0 0,9 3 0 0 0,0-1 27 0 0,-2-1-48 0 0,-8-4-69 0 0,-14 5-142 0 0,10-5 174 0 0,-12 3-91 0 0,0-1-1 0 0,-1 0 1 0 0,1-1 0 0 0,-22-1 0 0 0,6 1-19 0 0,-30-2-29 0 0,29 0-849 0 0,-37 4 1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24 9215 0 0,'-2'-2'707'0'0,"0"0"-463"0"0,0 0 1 0 0,-1 0-1 0 0,1 0 1 0 0,-1 0-1 0 0,1 1 1 0 0,-1-1-1 0 0,1 1 1 0 0,-1-1-1 0 0,0 1 0 0 0,0 0 1 0 0,0 0-1 0 0,0 0 1 0 0,0 1-1 0 0,0-1 1 0 0,-4 0-1 0 0,0 1 660 0 0,0 1-1 0 0,1-1 1 0 0,-1 1-1 0 0,-12 4 1 0 0,4-2-880 0 0,-4 1 127 0 0,1 1 0 0 0,-1 1 1 0 0,1 1-1 0 0,1 0 0 0 0,0 1 0 0 0,0 1 0 0 0,0 1 0 0 0,-24 18 0 0 0,30-18-151 0 0,1 1 0 0 0,1 4 0 0 0,8-11-33 0 0,0-1-1 0 0,0 0 1 0 0,1 1 0 0 0,-1-1-1 0 0,1 0 1 0 0,0 1-1 0 0,-1-1 1 0 0,2 1 0 0 0,-1-1-1 0 0,0 1 1 0 0,1-1-1 0 0,-1 0 1 0 0,1 1 0 0 0,0-1-1 0 0,0 0 1 0 0,0 0-1 0 0,1 0 1 0 0,-1 1 0 0 0,1-1-1 0 0,0-1 1 0 0,4 7-1 0 0,3 1-59 0 0,1 1-1 0 0,0-2 1 0 0,1 1 0 0 0,14 8-1 0 0,-14-9 52 0 0,0-1 0 0 0,17 19 0 0 0,15 33 832 0 0,-24-32-73 0 0,-4-2 394 0 0,-1-1 0 0 0,21 55 0 0 0,-34-78-1063 0 0,3 7 83 0 0,-1-1 1 0 0,0 1-1 0 0,-1-1 0 0 0,0 1 0 0 0,-1 0 0 0 0,1 0 1 0 0,-2 0-1 0 0,0 17 0 0 0,0-22-102 0 0,-1 0-1 0 0,1 0 1 0 0,-1 0-1 0 0,0 0 1 0 0,-1 0-1 0 0,1 0 1 0 0,-1 0-1 0 0,0 0 1 0 0,0 0-1 0 0,0-1 1 0 0,0 1-1 0 0,0-1 1 0 0,-1 0-1 0 0,0 1 1 0 0,0-1-1 0 0,0 0 1 0 0,0-1-1 0 0,0 1 1 0 0,0 0-1 0 0,-1-1 1 0 0,-4 3-1 0 0,4-3-20 0 0,-9 6 25 0 0,0-1 0 0 0,-1 0 1 0 0,0-1-1 0 0,-1-1 0 0 0,1 0 0 0 0,-20 3 0 0 0,11-4-96 0 0,-80 7-3678 0 0,71-12-4127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91 1839 0 0,'-8'-22'18567'0'0,"-6"55"-18170"0"0,1 0 0 0 0,-14 69 0 0 0,0-2 61 0 0,-32 82-738 0 0,58-180 184 0 0,123-214 208 0 0,-33 81-112 0 0,-62 99 0 0 0,-27 31 1 0 0,0 1 0 0 0,1 0 0 0 0,-1-1 1 0 0,0 1-1 0 0,1 0 0 0 0,-1-1 0 0 0,1 1 0 0 0,-1 0 0 0 0,0-1 0 0 0,1 1 0 0 0,-1 0 0 0 0,1 0 0 0 0,-1-1 1 0 0,1 1-1 0 0,-1 0 0 0 0,1 0 0 0 0,-1 0 0 0 0,1 0 0 0 0,-1 0 0 0 0,1 0 0 0 0,-1 0 0 0 0,1 0 1 0 0,0 0 9 0 0,1 1 1 0 0,-1 0 0 0 0,0 0 0 0 0,0 0 0 0 0,0 0 0 0 0,0 0 0 0 0,0 1-1 0 0,0-1 1 0 0,-1 0 0 0 0,1 0 0 0 0,0 1 0 0 0,-1-1 0 0 0,1 0 0 0 0,-1 1 0 0 0,1-1-1 0 0,0 2 1 0 0,6 28 169 0 0,-2 5-24 0 0,0 72-1 0 0,-5-73-147 0 0,1 0-1 0 0,9 45 1 0 0,-10-77-4 0 0,1 1 1 0 0,0 0 0 0 0,1 0 0 0 0,-1 0 0 0 0,1 0 0 0 0,-1 0 0 0 0,1 0 0 0 0,4 5 0 0 0,-4-5-6 0 0,5 7 0 0 0,-2-2 12 0 0,-4-7 371 0 0,5-16 200 0 0,0 0 0 0 0,5-26 1 0 0,-6 24-285 0 0,-1 0 0 0 0,9-18 1 0 0,13-15-136 0 0,2 1 0 0 0,1 2 0 0 0,66-78 0 0 0,-73 98-585 0 0,0 2 0 0 0,2 0 0 0 0,39-31 0 0 0,-58 52-149 0 0,-1 0 1 0 0,1 0-1 0 0,0 1 0 0 0,-1 0 1 0 0,1 0-1 0 0,0 0 1 0 0,0 0-1 0 0,0 1 0 0 0,6-1 1 0 0,1 1-6470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53 13159 0 0,'0'0'1187'0'0,"0"2"-974"0"0,4 11-617 0 0,0-1 1235 0 0,0 0 1 0 0,1 0-1 0 0,0-1 1 0 0,11 19 0 0 0,-14-27-638 0 0,0 0 0 0 0,0-1 1 0 0,0 0-1 0 0,0 1 1 0 0,0-1-1 0 0,1 0 1 0 0,-1 0-1 0 0,1 0 1 0 0,-1 0-1 0 0,1 0 1 0 0,0-1-1 0 0,-1 1 0 0 0,1-1 1 0 0,0 0-1 0 0,0 0 1 0 0,0 0-1 0 0,0 0 1 0 0,1 0-1 0 0,-1-1 1 0 0,0 1-1 0 0,0-1 0 0 0,0 0 1 0 0,0 0-1 0 0,6-1 1 0 0,0 0-2 0 0,-1-2 1 0 0,1 1-1 0 0,0-1 1 0 0,-1 0-1 0 0,0-1 0 0 0,1 0 1 0 0,-2 0-1 0 0,13-9 1 0 0,2-3-19 0 0,30-28 1 0 0,-50 41-207 0 0,0 1 0 0 0,1 0 1 0 0,-1-1-1 0 0,0 1 0 0 0,-1-1 0 0 0,1 0 1 0 0,0 1-1 0 0,-1-1 0 0 0,1 0 0 0 0,-1 0 1 0 0,0 0-1 0 0,0 0 0 0 0,0 0 0 0 0,0-5 1 0 0,-1 7-16 0 0,0-1 0 0 0,0 1-1 0 0,0 0 1 0 0,0-1 0 0 0,-1 1 0 0 0,1 0 0 0 0,0-1 0 0 0,-1 1 0 0 0,1 0 0 0 0,-1-1 0 0 0,1 1 0 0 0,-1 0-1 0 0,0 0 1 0 0,1 0 0 0 0,-1-1 0 0 0,0 1 0 0 0,0 0 0 0 0,0 0 0 0 0,0 0 0 0 0,0 0 0 0 0,0 1-1 0 0,0-1 1 0 0,0 0 0 0 0,0 0 0 0 0,-1 1 0 0 0,1-1 0 0 0,0 0 0 0 0,0 1 0 0 0,-1-1 0 0 0,1 1 0 0 0,0 0-1 0 0,-1-1 1 0 0,1 1 0 0 0,-3 0 0 0 0,-3-1-174 0 0,0 0 0 0 0,0 1 0 0 0,0 0 1 0 0,0 0-1 0 0,0 1 0 0 0,0 0 0 0 0,0 0 0 0 0,-12 4 0 0 0,-5 3-358 0 0,-26 13-1 0 0,25-10 243 0 0,3-1 130 0 0,1 1 1 0 0,-35 24-1 0 0,-34 35 263 0 0,68-53 21 0 0,-6 5 154 0 0,0 1 0 0 0,1 2 0 0 0,-24 29 0 0 0,47-50-202 0 0,1 1 1 0 0,-1-1 0 0 0,1 1-1 0 0,0 0 1 0 0,1 0 0 0 0,-1 1-1 0 0,-3 9 1 0 0,6-13-20 0 0,0 0 1 0 0,-1 0-1 0 0,1 0 1 0 0,0 0-1 0 0,0 1 0 0 0,0-1 1 0 0,0 0-1 0 0,1 0 1 0 0,-1 0-1 0 0,0 0 0 0 0,1 0 1 0 0,0 0-1 0 0,-1 0 1 0 0,1 0-1 0 0,0 0 1 0 0,0 0-1 0 0,0 0 0 0 0,0 0 1 0 0,0-1-1 0 0,1 1 1 0 0,-1 0-1 0 0,0-1 0 0 0,1 1 1 0 0,2 1-1 0 0,1 1 9 0 0,1 0 0 0 0,0 0-1 0 0,0 0 1 0 0,0-1 0 0 0,0 0-1 0 0,0 0 1 0 0,1-1 0 0 0,0 0-1 0 0,-1 0 1 0 0,1-1 0 0 0,10 2-1 0 0,8-1-13 0 0,44-1 0 0 0,-39-3-975 0 0,35-7 0 0 0,-45 6-297 0 0,17-2-5226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34 391 14479 0 0,'0'0'1314'0'0,"0"2"-1078"0"0,-2 3 107 0 0,-1 0 0 0 0,1-1 1 0 0,-1 1-1 0 0,0 0 0 0 0,0-1 1 0 0,-4 5-1 0 0,-3 5 4007 0 0,10-24-4156 0 0,2 0 0 0 0,-1 1 0 0 0,1-1 0 0 0,1 0 0 0 0,0 0 0 0 0,0 1 0 0 0,1-1 0 0 0,0 1 0 0 0,0 0 0 0 0,1 0 0 0 0,0 1 0 0 0,10-12 0 0 0,10-10-44 0 0,52-51-1 0 0,-65 69-100 0 0,55-50-131 0 0,31-32-769 0 0,-61 63-1280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4607 0 0,'0'0'208'0'0,"-2"0"-9"0"0,-8 2 888 0 0,1 1-1 0 0,0 0 1 0 0,0 0 0 0 0,-13 8-1 0 0,-36 21 5515 0 0,52-29-6632 0 0,-26 17 470 0 0,0 2 1 0 0,1 1-1 0 0,2 1 1 0 0,0 2 0 0 0,2 0-1 0 0,-42 52 1 0 0,52-55-313 0 0,1-1 1 0 0,-14 27-1 0 0,26-40-121 0 0,-1 0 0 0 0,1 0 0 0 0,1 0 1 0 0,-1 1-1 0 0,2 0 0 0 0,-1 0 0 0 0,2 0 0 0 0,-1-1 1 0 0,0 13-1 0 0,3-19-5 0 0,-1 0 1 0 0,0-1-1 0 0,0 1 0 0 0,1 0 1 0 0,0 0-1 0 0,-1-1 0 0 0,1 1 1 0 0,0 0-1 0 0,0-1 0 0 0,1 1 1 0 0,-1-1-1 0 0,0 1 0 0 0,1-1 1 0 0,-1 1-1 0 0,1-1 0 0 0,0 0 1 0 0,0 0-1 0 0,0 0 0 0 0,0 0 1 0 0,0 0-1 0 0,1-1 0 0 0,-1 1 1 0 0,0-1-1 0 0,1 1 0 0 0,3 1 1 0 0,-2-1-1 0 0,1-1 0 0 0,0 1 1 0 0,0-1-1 0 0,1 1 1 0 0,-1-1-1 0 0,0-1 1 0 0,0 1-1 0 0,1-1 0 0 0,-1 0 1 0 0,0 0-1 0 0,0-1 1 0 0,10-1-1 0 0,4-3 33 0 0,0-2 0 0 0,-1 0 0 0 0,0-1 0 0 0,0-1 0 0 0,0 0 0 0 0,-1-1 0 0 0,0-1 0 0 0,-1-1 0 0 0,-1-1 0 0 0,0 0 0 0 0,25-28 0 0 0,-32 32 46 0 0,-1 0-1 0 0,-1-1 1 0 0,0 1 0 0 0,0-2-1 0 0,-1 1 1 0 0,0 0 0 0 0,0-1-1 0 0,-2 0 1 0 0,1 0-1 0 0,-1 0 1 0 0,-1-1 0 0 0,0 1-1 0 0,1-17 1 0 0,-3 18-112 0 0,0 0 0 0 0,-1-1 1 0 0,0 1-1 0 0,-1 0 0 0 0,0 0 0 0 0,-1 1 1 0 0,1-1-1 0 0,-2 0 0 0 0,0 1 0 0 0,0 0 1 0 0,0 0-1 0 0,-1 0 0 0 0,-1 0 0 0 0,1 1 1 0 0,-11-12-1 0 0,13 17-410 0 0,-1-1 0 0 0,0 0 1 0 0,0 1-1 0 0,-1 0 0 0 0,1 0 1 0 0,-7-3-1 0 0,-16-6-5218 0 0,11 5 93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127 218 12439 0 0,'3'0'958'0'0,"11"3"105"0"0,0 0 1 0 0,1-1 0 0 0,-1-1 0 0 0,29-1 0 0 0,-33-1-584 0 0,0-1 1 0 0,-1 0-1 0 0,1 0 0 0 0,0-1 1 0 0,-1 0-1 0 0,0 0 0 0 0,1-1 1 0 0,11-7-1 0 0,-6 2-189 0 0,0-1 0 0 0,18-14-1 0 0,-29 20-292 0 0,0 1-1 0 0,0-1 0 0 0,-1 0 0 0 0,0 0 0 0 0,1 0 0 0 0,-1 0 0 0 0,-1-1 0 0 0,1 1 0 0 0,-1-1 1 0 0,1 0-1 0 0,-1 1 0 0 0,2-9 0 0 0,-3 10-33 0 0,-1 0 1 0 0,1 0 0 0 0,-1 0-1 0 0,0 0 1 0 0,0 0-1 0 0,0 0 1 0 0,0 0 0 0 0,0 0-1 0 0,-1 0 1 0 0,1 0-1 0 0,-1 1 1 0 0,0-1 0 0 0,0 0-1 0 0,0 0 1 0 0,0 1-1 0 0,0-1 1 0 0,-1 0 0 0 0,1 1-1 0 0,-1-1 1 0 0,0 1-1 0 0,1 0 1 0 0,-1-1 0 0 0,0 1-1 0 0,0 0 1 0 0,-1 0-1 0 0,1 0 1 0 0,0 1 0 0 0,-1-1-1 0 0,1 0 1 0 0,-1 1-1 0 0,-3-2 1 0 0,2 2-45 0 0,0-1-1 0 0,0 1 1 0 0,0 0 0 0 0,-1 0 0 0 0,1 0-1 0 0,-1 0 1 0 0,1 1 0 0 0,0 0 0 0 0,-1 0-1 0 0,1 0 1 0 0,-1 0 0 0 0,1 1-1 0 0,0 0 1 0 0,-1 0 0 0 0,1 0 0 0 0,0 0-1 0 0,-1 1 1 0 0,1-1 0 0 0,0 1-1 0 0,-5 3 1 0 0,-7 7-30 0 0,0 0 0 0 0,1 1-1 0 0,1 1 1 0 0,-14 16 0 0 0,-49 65 85 0 0,76-94 25 0 0,-20 29 0 0 0,0 0-1 0 0,-23 48 1 0 0,36-63 2 0 0,1 1 0 0 0,1 1 0 0 0,1-1 0 0 0,0 1 0 0 0,1 0 0 0 0,1 0 0 0 0,-2 24 0 0 0,5-36 15 0 0,-1 0 0 0 0,2-1 0 0 0,-1 1 0 0 0,0 0 1 0 0,1-1-1 0 0,0 1 0 0 0,0 0 0 0 0,0-1 0 0 0,1 1 0 0 0,3 8 0 0 0,-3-11-2 0 0,0 0 0 0 0,-1 1 0 0 0,1-1 0 0 0,0 0 0 0 0,0 0 0 0 0,1 0 0 0 0,-1 0 0 0 0,0 0 0 0 0,1-1 0 0 0,-1 1 0 0 0,1-1 0 0 0,-1 1 0 0 0,1-1 0 0 0,0 0 0 0 0,0 0 0 0 0,-1 0 0 0 0,1 0 0 0 0,5 0 0 0 0,-1 0 8 0 0,0-1 0 0 0,-1 0 0 0 0,1 0 0 0 0,0 0-1 0 0,0-1 1 0 0,11-2 0 0 0,42-15 39 0 0,-36 11-121 0 0,43-19-776 0 0,-21 8-4339 0 0,-6 5-1324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5527 0 0,'-1'2'8563'0'0,"-14"43"-4226"0"0,-17 38-3153 0 0,-168 296 1335 0 0,144-284-2396 0 0,-31 48-2769 0 0,70-121-2235 0 0,-2-2-1462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10 454 5983 0 0,'0'0'464'0'0,"-1"2"-305"0"0,-7 14 5613 0 0,11-26-1695 0 0,6-13-3391 0 0,1 0-1 0 0,18-28 0 0 0,-15 29-357 0 0,-1 1-133 0 0,2 1-1 0 0,0 1 0 0 0,2 0 1 0 0,0 1-1 0 0,1 1 1 0 0,0 0-1 0 0,1 1 1 0 0,22-14-1 0 0,10-3 164 0 0,2 2 0 0 0,58-26 0 0 0,-93 49-197 0 0,1 0-1 0 0,0 1 0 0 0,0 0 1 0 0,26-5-1 0 0,-38 11-117 0 0,0 0 1 0 0,0 1-1 0 0,0 0 0 0 0,0-1 0 0 0,1 2 0 0 0,-1-1 1 0 0,0 1-1 0 0,0 0 0 0 0,0 0 0 0 0,-1 1 1 0 0,1-1-1 0 0,0 2 0 0 0,0-1 0 0 0,-1 0 0 0 0,1 1 1 0 0,-1 0-1 0 0,10 7 0 0 0,-9-5-28 0 0,0 1 1 0 0,-1-1-1 0 0,0 1 0 0 0,1 0 1 0 0,-2 0-1 0 0,1 1 0 0 0,-1-1 1 0 0,0 1-1 0 0,0 0 0 0 0,-1 0 1 0 0,0 0-1 0 0,0 1 0 0 0,-1-1 0 0 0,0 1 1 0 0,0-1-1 0 0,0 1 0 0 0,-1 0 1 0 0,-1 0-1 0 0,1 0 0 0 0,-1-1 1 0 0,-1 1-1 0 0,1 0 0 0 0,-1 0 1 0 0,-1 0-1 0 0,1-1 0 0 0,-1 1 1 0 0,-1-1-1 0 0,-5 14 0 0 0,-1-3 11 0 0,0 1 1 0 0,-2-2-1 0 0,0 1 0 0 0,-21 22 0 0 0,23-30-9 0 0,0 0 0 0 0,-1-1 0 0 0,0-1 0 0 0,0 1 0 0 0,-1-2-1 0 0,0 0 1 0 0,-1 0 0 0 0,-13 6 0 0 0,-9 1 22 0 0,-1-2 0 0 0,-1-1 1 0 0,-62 11-1 0 0,59-14-76 0 0,30-5 6 0 0,0-1 1 0 0,-1 0-1 0 0,1 0 0 0 0,-1-1 0 0 0,0-1 0 0 0,1 1 0 0 0,-17-3 0 0 0,24 2-97 0 0,1 0-1 0 0,0 0 1 0 0,-1 0-1 0 0,1 0 1 0 0,0-1-1 0 0,0 1 1 0 0,-1 0-1 0 0,1-1 1 0 0,0 1-1 0 0,0-1 1 0 0,0 1 0 0 0,0-1-1 0 0,0 0 1 0 0,0 0-1 0 0,0 1 1 0 0,0-1-1 0 0,0 0 1 0 0,0 0-1 0 0,0 0 1 0 0,0 0-1 0 0,0 0 1 0 0,0 0-1 0 0,1 0 1 0 0,-1 0-1 0 0,0 0 1 0 0,1 0 0 0 0,-1-1-1 0 0,1 1 1 0 0,0 0-1 0 0,-1 0 1 0 0,1 0-1 0 0,0-1 1 0 0,0 1-1 0 0,-1 0 1 0 0,1-1-1 0 0,1-1 1 0 0,-1-11-6907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17 653 2303 0 0,'0'0'14655'0'0,"0"-2"-14298"0"0,-7-22 1560 0 0,4 17-1140 0 0,1 1 0 0 0,1 0 0 0 0,-3-13 0 0 0,4 12-547 0 0,0 0 0 0 0,1 0-1 0 0,0 0 1 0 0,0 0-1 0 0,0 0 1 0 0,1 1-1 0 0,0-1 1 0 0,4-9 0 0 0,3-5-30 0 0,16-24 0 0 0,-10 20-40 0 0,2-3-89 0 0,1 0 0 0 0,2 2 0 0 0,0 1 0 0 0,2 0 0 0 0,0 2 0 0 0,2 0 0 0 0,38-28 0 0 0,39-34-67 0 0,24-18-664 0 0,-114 95 273 0 0,-8 7-18 0 0,5 17-4795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89 13103 0 0,'0'0'598'0'0,"2"-2"-10"0"0,0-1-479 0 0,9-13 12 0 0,-10 15-12 0 0,-1 0-1 0 0,0 1 1 0 0,1-1-1 0 0,-1 0 0 0 0,0 1 1 0 0,0-1-1 0 0,1 0 1 0 0,-1 1-1 0 0,0-1 1 0 0,0 0-1 0 0,0 1 0 0 0,0-1 1 0 0,0 0-1 0 0,0 0 1 0 0,0 1-1 0 0,0-1 1 0 0,0 0-1 0 0,0 0 0 0 0,-1 1 1 0 0,1-1-1 0 0,0 0 1 0 0,0 1-1 0 0,-1-1 1 0 0,1 0-1 0 0,0 1 1 0 0,-1-1-1 0 0,1 0 0 0 0,-1 1 1 0 0,1-1-1 0 0,-1 1 1 0 0,1-1-1 0 0,-1 1 1 0 0,1-1-1 0 0,-1 1 0 0 0,1-1 1 0 0,-1 1-1 0 0,0 0 1 0 0,1-1-1 0 0,-1 1 1 0 0,0 0-1 0 0,1-1 0 0 0,-2 1 1 0 0,0-1 2 0 0,-1 0-1 0 0,1 1 1 0 0,-1-1 0 0 0,1 1-1 0 0,-1 0 1 0 0,1 0-1 0 0,-1 0 1 0 0,1 0 0 0 0,-1 0-1 0 0,1 0 1 0 0,0 0 0 0 0,-1 1-1 0 0,1 0 1 0 0,-1-1 0 0 0,1 1-1 0 0,0 0 1 0 0,-1 0 0 0 0,-3 2-1 0 0,-4 3 186 0 0,0 0-1 0 0,-14 13 0 0 0,17-14-122 0 0,-5 5-79 0 0,1 1-1 0 0,-1 0 1 0 0,2 1-1 0 0,0 0 0 0 0,0 1 1 0 0,1 0-1 0 0,-8 15 1 0 0,11-19-76 0 0,1 1 1 0 0,1 0-1 0 0,0 1 0 0 0,0-1 0 0 0,1 1 1 0 0,0-1-1 0 0,1 1 0 0 0,0 0 1 0 0,1 0-1 0 0,0 21 0 0 0,2-27-14 0 0,-1 0 0 0 0,1 0-1 0 0,0 0 1 0 0,0 0 0 0 0,1 0-1 0 0,-1 0 1 0 0,1-1 0 0 0,0 1-1 0 0,0 0 1 0 0,1-1 0 0 0,3 6-1 0 0,-4-8 3 0 0,0 0-1 0 0,0 1 0 0 0,0-1 0 0 0,0 0 1 0 0,1 0-1 0 0,-1-1 0 0 0,1 1 1 0 0,-1 0-1 0 0,1-1 0 0 0,0 0 0 0 0,-1 1 1 0 0,1-1-1 0 0,0 0 0 0 0,0 0 0 0 0,0-1 1 0 0,0 1-1 0 0,0-1 0 0 0,0 1 1 0 0,5-1-1 0 0,0 0 15 0 0,1-1 0 0 0,-1 1 1 0 0,0-2-1 0 0,0 1 0 0 0,0-1 0 0 0,0 0 0 0 0,0-1 1 0 0,0 0-1 0 0,-1 0 0 0 0,1-1 0 0 0,-1 1 1 0 0,0-2-1 0 0,0 1 0 0 0,-1-1 0 0 0,1 0 1 0 0,6-7-1 0 0,-5 4-4 0 0,-1 0 0 0 0,1-1 0 0 0,-2-1 0 0 0,1 1 0 0 0,-1-1 1 0 0,0 0-1 0 0,-1 0 0 0 0,0-1 0 0 0,-1 0 0 0 0,0 0 0 0 0,2-14 0 0 0,-3 12-4 0 0,-1-1-1 0 0,0 0 1 0 0,-1 1 0 0 0,0-1-1 0 0,-2 0 1 0 0,1 0-1 0 0,-2 1 1 0 0,0-1 0 0 0,-4-14-1 0 0,5 23-38 0 0,0 1 1 0 0,-1 0-1 0 0,1 0 0 0 0,-1 0 0 0 0,0-1 1 0 0,0 2-1 0 0,-1-1 0 0 0,1 0 0 0 0,-1 0 1 0 0,0 1-1 0 0,0 0 0 0 0,0-1 1 0 0,0 1-1 0 0,0 0 0 0 0,-7-3 0 0 0,6 3-398 0 0,0 1 0 0 0,0 0-1 0 0,0 0 1 0 0,-1 1 0 0 0,1-1-1 0 0,-1 1 1 0 0,1 0 0 0 0,-1 0-1 0 0,-6 0 1 0 0,-4 0-1414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18255 0 0,'0'0'1654'0'0,"-2"1"-1364"0"0,-3 2-277 0 0,1-1 1 0 0,0 1-1 0 0,0 0 0 0 0,0 0 1 0 0,0 0-1 0 0,1 1 0 0 0,-1-1 0 0 0,1 1 1 0 0,0 0-1 0 0,-4 7 0 0 0,-5 8 155 0 0,-9 22-1 0 0,16-33-121 0 0,-45 96 249 0 0,-8 14 510 0 0,-73 112 0 0 0,36-78-1425 0 0,-34 50-721 0 0,22-73 438 0 0,88-107 670 0 0,-4-1-1323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14079 0 0,'0'0'1276'0'0,"1"4"565"0"0,2-6-699 0 0,10-10 99 0 0,23-25-872 0 0,-18 18 130 0 0,17-16-339 0 0,47-45 298 0 0,-66 65-397 0 0,1 2 1 0 0,1 0 0 0 0,22-12-1 0 0,-23 14-26 0 0,1 2-1 0 0,0 1 1 0 0,0 0-1 0 0,1 1 1 0 0,0 1-1 0 0,33-7 1 0 0,-44 12 86 0 0,0 0 0 0 0,0 0 0 0 0,0 1 1 0 0,0 0-1 0 0,1 1 0 0 0,-1-1 1 0 0,0 2-1 0 0,0-1 0 0 0,12 5 1 0 0,-15-4-47 0 0,0 0 0 0 0,-1 0 1 0 0,0 1-1 0 0,1-1 0 0 0,-1 1 0 0 0,0 0 1 0 0,-1 0-1 0 0,1 1 0 0 0,0-1 1 0 0,-1 1-1 0 0,0 0 0 0 0,0 0 1 0 0,0 0-1 0 0,0 0 0 0 0,-1 1 1 0 0,4 8-1 0 0,-3-8-9 0 0,-1 1 0 0 0,0 0 0 0 0,-1-1-1 0 0,1 1 1 0 0,-1 0 0 0 0,0 0 0 0 0,-1 0 0 0 0,0 0 0 0 0,1 0 0 0 0,-2 0 0 0 0,1 0 0 0 0,-2 7 0 0 0,0-5-12 0 0,0 0 1 0 0,-1 0-1 0 0,0 0 1 0 0,0-1-1 0 0,-1 1 1 0 0,0-1-1 0 0,-9 13 1 0 0,-1-3 57 0 0,-1-1 1 0 0,0 0 0 0 0,-1-1 0 0 0,0-1-1 0 0,-34 22 1 0 0,-10 4-285 0 0,-3-3-1 0 0,0-3 1 0 0,-98 38 0 0 0,151-69-87 0 0,0 0 1 0 0,0 0-1 0 0,-1-1 1 0 0,1-1 0 0 0,-20 1-1 0 0,27-2-576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198 128 8431 0 0,'0'0'766'0'0,"-2"0"-533"0"0,-8 0 8023 0 0,11 3-7655 0 0,4 4-194 0 0,-1 0 0 0 0,1 0 0 0 0,1 0 0 0 0,-1-1 0 0 0,1 0 0 0 0,0 0 0 0 0,1-1 0 0 0,-1 1 0 0 0,15 8 0 0 0,-15-11-235 0 0,0 1 0 0 0,1-1-1 0 0,0 0 1 0 0,-1-1 0 0 0,1 0 0 0 0,0 0-1 0 0,0 0 1 0 0,0-1 0 0 0,0 0 0 0 0,0 0-1 0 0,0-1 1 0 0,12-1 0 0 0,-13 1-107 0 0,-1-2 1 0 0,1 1-1 0 0,0-1 1 0 0,0 1-1 0 0,-1-2 1 0 0,1 1-1 0 0,6-4 1 0 0,34-26 279 0 0,-26 18-224 0 0,-16 11-107 0 0,0 0-1 0 0,0-1 0 0 0,-1 1 1 0 0,1-1-1 0 0,-1 0 0 0 0,1 0 1 0 0,2-5-1 0 0,0-3-13 0 0,-5 9-44 0 0,-1-1 0 0 0,0 1 0 0 0,1 0 0 0 0,-1 0 0 0 0,0-1 0 0 0,0 1 0 0 0,-1 0 0 0 0,1-1 0 0 0,-1 1 0 0 0,0 0 0 0 0,0 0 0 0 0,0 0 0 0 0,0 0 0 0 0,0 0 0 0 0,-1 0 0 0 0,1 0 0 0 0,-1 0 0 0 0,0 0 0 0 0,0 0 0 0 0,0 1 0 0 0,0-1 0 0 0,0 1 0 0 0,0 0 0 0 0,-5-4 0 0 0,2 2-62 0 0,0 0-1 0 0,0 0 1 0 0,0 1 0 0 0,-1-1-1 0 0,1 1 1 0 0,-1 0 0 0 0,0 0-1 0 0,0 1 1 0 0,0 0 0 0 0,-1 0-1 0 0,-9-1 1 0 0,8 2-15 0 0,0 2 0 0 0,0-1 1 0 0,1 1-1 0 0,-1 0 0 0 0,0 1 0 0 0,1 0 0 0 0,-1 0 0 0 0,1 0 0 0 0,-1 1 0 0 0,-11 7 1 0 0,-7 4-11 0 0,-34 26 0 0 0,60-40 130 0 0,-21 16 89 0 0,0 1-1 0 0,1 0 0 0 0,1 1 0 0 0,1 1 1 0 0,0 1-1 0 0,2 1 0 0 0,0 0 1 0 0,2 2-1 0 0,0-1 0 0 0,1 1 1 0 0,-12 33-1 0 0,23-50-75 0 0,0 1-1 0 0,0 0 1 0 0,1 0 0 0 0,0 0-1 0 0,0 0 1 0 0,1 0 0 0 0,0 0-1 0 0,0 8 1 0 0,1-12-18 0 0,-1 0 0 0 0,0 0 0 0 0,1 0-1 0 0,0 0 1 0 0,-1 0 0 0 0,1 0 0 0 0,0-1 0 0 0,0 1-1 0 0,1 0 1 0 0,-1-1 0 0 0,1 1 0 0 0,-1-1 0 0 0,1 1-1 0 0,0-1 1 0 0,0 0 0 0 0,0 0 0 0 0,0 0 0 0 0,0 0 0 0 0,0 0-1 0 0,0 0 1 0 0,1 0 0 0 0,2 1 0 0 0,3 0-198 0 0,0 0 0 0 0,1 0 1 0 0,-1 0-1 0 0,1-1 0 0 0,-1-1 0 0 0,1 1 1 0 0,0-1-1 0 0,0-1 0 0 0,0 0 0 0 0,-1 0 1 0 0,1 0-1 0 0,0-1 0 0 0,0-1 0 0 0,-1 0 1 0 0,11-3-1 0 0,25-10-1419 0 0,-1-2-9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60 472 10135 0 0,'0'3'778'0'0,"1"9"-564"0"0,-1-1 1 0 0,-1 0-1 0 0,-2 14 0 0 0,-2 1 8910 0 0,2-26-7867 0 0,2 0-1170 0 0,0 0 0 0 0,1 0 0 0 0,-1 1 0 0 0,1-1 0 0 0,-1 0 0 0 0,0 0 0 0 0,1-1 0 0 0,-1 1 0 0 0,0 0 0 0 0,1 0-1 0 0,-1 0 1 0 0,0 0 0 0 0,1 0 0 0 0,-2-1 0 0 0,-2-3 114 0 0,1 0 0 0 0,0 0 1 0 0,0 0-1 0 0,0-1 0 0 0,0 1 0 0 0,1-1 0 0 0,-1 1 1 0 0,1-1-1 0 0,0 0 0 0 0,1 0 0 0 0,-1 0 0 0 0,1 0 0 0 0,-1-9 1 0 0,0 4-81 0 0,1 0 1 0 0,1-1 0 0 0,-1 1 0 0 0,2 0 0 0 0,0-1 0 0 0,2-11-1 0 0,1 8-95 0 0,0 1-1 0 0,1 0 1 0 0,0 0-1 0 0,1 0 0 0 0,1 1 1 0 0,0 0-1 0 0,0 0 1 0 0,1 0-1 0 0,1 1 0 0 0,13-13 1 0 0,2-1 42 0 0,2 2-1 0 0,57-39 1 0 0,68-36-669 0 0,-145 94 327 0 0,34-22 126 0 0,-9 14-4113 0 0,-20 9-3895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13823 0 0,'0'0'1604'0'0,"-1"2"-669"0"0,-3 9-124 0 0,1-1 1 0 0,0 1 0 0 0,0 0-1 0 0,1 1 1 0 0,-1 17-1 0 0,-5 22-135 0 0,-8 12-414 0 0,-3 0 0 0 0,-3-2 0 0 0,-2 0 1 0 0,-3-2-1 0 0,-2 0 0 0 0,-48 68 0 0 0,22-51-227 0 0,-91 98 1 0 0,144-171-58 0 0,-12 15-395 0 0,9-9-3456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235 389 13503 0 0,'0'0'1224'0'0,"0"2"-906"0"0,0 1-139 0 0,0-1 1 0 0,0 1 0 0 0,-1 0-1 0 0,1 0 1 0 0,-1 0 0 0 0,0-1-1 0 0,0 1 1 0 0,0 0 0 0 0,0-1 0 0 0,0 1-1 0 0,-1-1 1 0 0,1 1 0 0 0,-1-1-1 0 0,1 0 1 0 0,-1 0 0 0 0,0 1-1 0 0,0-1 1 0 0,0 0 0 0 0,0-1 0 0 0,0 1-1 0 0,0 0 1 0 0,-1-1 0 0 0,1 1-1 0 0,-1-1 1 0 0,1 0 0 0 0,-1 1-1 0 0,0-1 1 0 0,1-1 0 0 0,-1 1-1 0 0,-3 1 1 0 0,-1 0 44 0 0,0-1-1 0 0,-1 0 0 0 0,1 0 0 0 0,0 0 1 0 0,-1-1-1 0 0,1 0 0 0 0,-1 0 1 0 0,1-1-1 0 0,0 0 0 0 0,-1 0 1 0 0,1 0-1 0 0,-9-4 0 0 0,11 3-147 0 0,0 0 0 0 0,1-1-1 0 0,-1 1 1 0 0,1-1 0 0 0,0 0-1 0 0,0 0 1 0 0,0 0-1 0 0,1 0 1 0 0,-1-1 0 0 0,1 0-1 0 0,-1 0 1 0 0,1 0 0 0 0,0 0-1 0 0,1 0 1 0 0,-1 0 0 0 0,1-1-1 0 0,0 1 1 0 0,0-1 0 0 0,-2-5-1 0 0,2 1-61 0 0,0 0 1 0 0,1 0-1 0 0,0-1 0 0 0,0 1 0 0 0,1 0 1 0 0,0-1-1 0 0,1 1 0 0 0,0 0 0 0 0,0 0 0 0 0,1 0 1 0 0,0 0-1 0 0,1 0 0 0 0,0 0 0 0 0,6-12 1 0 0,-1 3-136 0 0,2 1 0 0 0,0 0 0 0 0,0 1 0 0 0,2 0 0 0 0,24-27 0 0 0,-26 33 92 0 0,1 1-1 0 0,0 0 0 0 0,1 0 1 0 0,0 1-1 0 0,0 0 1 0 0,0 1-1 0 0,1 1 0 0 0,0 0 1 0 0,1 1-1 0 0,-1 0 1 0 0,1 1-1 0 0,0 0 0 0 0,24-2 1 0 0,-20 4 29 0 0,0 1 0 0 0,0 1 0 0 0,-1 0 1 0 0,1 1-1 0 0,0 1 0 0 0,0 1 0 0 0,-1 1 0 0 0,1 0 1 0 0,-1 1-1 0 0,26 12 0 0 0,-36-14 37 0 0,-1 1 0 0 0,0-1 0 0 0,0 1 0 0 0,0 0 0 0 0,0 1 0 0 0,0 0 0 0 0,-1 0 0 0 0,0 0 0 0 0,0 0 0 0 0,-1 1 0 0 0,1-1 0 0 0,5 11 0 0 0,-8-12-15 0 0,0 1 0 0 0,0-1 1 0 0,0 1-1 0 0,-1-1 0 0 0,1 1 0 0 0,-1 0 0 0 0,0-1 0 0 0,-1 1 0 0 0,1 0 1 0 0,-1 0-1 0 0,0 0 0 0 0,0-1 0 0 0,0 1 0 0 0,-1 0 0 0 0,0 0 1 0 0,0 0-1 0 0,0-1 0 0 0,0 1 0 0 0,-4 6 0 0 0,1-2-24 0 0,-1-2 0 0 0,0 1 1 0 0,0 0-1 0 0,-1-1 0 0 0,0 0 0 0 0,0 0 0 0 0,-1-1 0 0 0,0 0 1 0 0,0 0-1 0 0,0-1 0 0 0,-1 1 0 0 0,-9 4 0 0 0,-14 5-29 0 0,-59 23-1 0 0,89-37 31 0 0,-18 6-65 0 0,-83 29-252 0 0,84-31-93 0 0,-1 0 0 0 0,0-1 0 0 0,-31 1 0 0 0,47-4 151 0 0,-1-1 0 0 0,0-1-1 0 0,0 1 1 0 0,0 0 0 0 0,0-1-1 0 0,-3-1 1 0 0,-11-7-5766 0 0,8 0-474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16327 0 0,'0'0'1476'0'0,"-1"3"-1213"0"0,-2 12 95 0 0,0 1 0 0 0,1 0 1 0 0,1 0-1 0 0,1 25 0 0 0,1-32-120 0 0,0-1-1 0 0,0 0 1 0 0,1 0 0 0 0,0 0 0 0 0,0 0-1 0 0,1 0 1 0 0,0-1 0 0 0,0 1 0 0 0,1-1-1 0 0,0 0 1 0 0,5 8 0 0 0,0-4-47 0 0,0 0 0 0 0,1 0 0 0 0,0-1 0 0 0,1-1 0 0 0,0 1 0 0 0,13 7 0 0 0,-19-13-175 0 0,-2-2-47 0 0,0 0 1 0 0,0 0-1 0 0,0-1 0 0 0,0 1 1 0 0,0 0-1 0 0,0-1 0 0 0,4 1 1 0 0,-4-1-737 0 0,8-3-1270 0 0,-9 2 1774 0 0,-1-1 1 0 0,1 0-1 0 0,0 1 1 0 0,-1-1-1 0 0,1 0 1 0 0,0 0-1 0 0,-1 0 1 0 0,1 0-1 0 0,-1 0 1 0 0,0 0-1 0 0,1 0 1 0 0,-1-1 0 0 0,0 1-1 0 0,2-3 1 0 0,-1 2-156 0 0,6-9-1306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87 2759 0 0,'46'-60'699'0'0,"-23"38"11333"0"0,-23 21-11824 0 0,0 1 1 0 0,1 0-1 0 0,-1-1 1 0 0,0 1-1 0 0,0 0 1 0 0,1 0-1 0 0,-1-1 1 0 0,0 1-1 0 0,1 0 1 0 0,-1 0-1 0 0,0 0 1 0 0,1-1-1 0 0,-1 1 1 0 0,0 0-1 0 0,1 0 1 0 0,-1 0-1 0 0,0 0 1 0 0,1 0-1 0 0,-1 0 0 0 0,0 0 1 0 0,1 0-1 0 0,-1 0 1 0 0,0 0-1 0 0,1 0 1 0 0,-14 20 636 0 0,-25 28 0 0 0,-12 15 146 0 0,-52 115-117 0 0,56-93-692 0 0,-77 171 169 0 0,17-29-174 0 0,-2-18-124 0 0,104-202-63 0 0,0 1 0 0 0,1-1-1 0 0,-1 1 1 0 0,1 0-1 0 0,1 0 1 0 0,0 1 0 0 0,0-1-1 0 0,1 0 1 0 0,-1 10-1 0 0,2-16-215 0 0,1-1-50 0 0,4 4 122 0 0,16-6-14163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56 6911 0 0,'32'-15'652'0'0,"15"-7"501"0"0,-17 12 2476 0 0,-13 1 3536 0 0,-16 23-6213 0 0,-2-11-924 0 0,0 1-1 0 0,0-1 1 0 0,0 0 0 0 0,0 0-1 0 0,-1 0 1 0 0,1 0 0 0 0,-1 0-1 0 0,0 0 1 0 0,0-1 0 0 0,0 1-1 0 0,0-1 1 0 0,-5 5 0 0 0,-5 4 107 0 0,-18 12 0 0 0,20-15-116 0 0,-116 73-17 0 0,44-31-14 0 0,12-9-159 0 0,50-31 96 0 0,1 1-1 0 0,0 1 0 0 0,0 1 1 0 0,1 0-1 0 0,-16 17 1 0 0,21-15 51 0 0,5-1-30 0 0,7-11 49 0 0,0-1 0 0 0,1 0-1 0 0,0 0 1 0 0,-1 0-1 0 0,1 0 1 0 0,0 1 0 0 0,0-1-1 0 0,1 0 1 0 0,-1 0 0 0 0,0 0-1 0 0,1 1 1 0 0,-1-1 0 0 0,1 0-1 0 0,0 0 1 0 0,-1 0 0 0 0,1 0-1 0 0,0 0 1 0 0,0 0 0 0 0,1 0-1 0 0,-1 0 1 0 0,0-1 0 0 0,0 1-1 0 0,1 0 1 0 0,0-1 0 0 0,-1 1-1 0 0,3 1 1 0 0,3 3 29 0 0,1-1 0 0 0,-1 1 1 0 0,1-2-1 0 0,0 1 0 0 0,9 2 1 0 0,-3 0 114 0 0,0-1 0 0 0,0 0 0 0 0,1-1 0 0 0,0-1 1 0 0,0-1-1 0 0,26 4 0 0 0,-6-6 90 0 0,0 0 0 0 0,46-7 0 0 0,-49 3-312 0 0,-16 1-620 0 0,0 1 1 0 0,0-2-1 0 0,27-8 1 0 0,-29 6-798 0 0,-2 0-18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10 4143 0 0,'12'-7'15284'0'0,"-26"5"-14448"0"0,6 2-730 0 0,0 0 0 0 0,0 1 0 0 0,0 1 0 0 0,0-1 0 0 0,0 1 0 0 0,0 0 0 0 0,-12 6 0 0 0,7-3-59 0 0,-13 5-15 0 0,0 0-1 0 0,2 2 1 0 0,-1 1 0 0 0,-30 22-1 0 0,40-24-6 0 0,0 0-1 0 0,1 1 1 0 0,1 1-1 0 0,0 0 0 0 0,1 0 1 0 0,0 1-1 0 0,-15 24 0 0 0,25-34-2 0 0,0 0 0 0 0,0-1 1 0 0,0 1-1 0 0,1 0 0 0 0,0 1 0 0 0,-1-1 0 0 0,1 0 0 0 0,1 0 0 0 0,-1 0 0 0 0,0 1 1 0 0,1-1-1 0 0,0 0 0 0 0,1 6 0 0 0,-1-8-12 0 0,1 1 1 0 0,-1 0-1 0 0,1 0 0 0 0,0 0 1 0 0,0-1-1 0 0,0 1 1 0 0,1-1-1 0 0,-1 1 0 0 0,0-1 1 0 0,1 1-1 0 0,0-1 1 0 0,0 0-1 0 0,0 1 0 0 0,0-1 1 0 0,0 0-1 0 0,0 0 1 0 0,0-1-1 0 0,0 1 0 0 0,1 0 1 0 0,3 1-1 0 0,2 1 27 0 0,-1-1 1 0 0,0-1-1 0 0,1 1 0 0 0,-1-1 0 0 0,1-1 0 0 0,0 1 1 0 0,0-1-1 0 0,0 0 0 0 0,0-1 0 0 0,0 0 0 0 0,0-1 1 0 0,-1 1-1 0 0,1-1 0 0 0,0-1 0 0 0,0 1 0 0 0,-1-1 0 0 0,1-1 1 0 0,-1 0-1 0 0,1 0 0 0 0,7-4 0 0 0,-2 0-112 0 0,0-1-1 0 0,0 0 0 0 0,0-1 0 0 0,-1-1 1 0 0,0 0-1 0 0,-1-1 0 0 0,0 0 1 0 0,-1 0-1 0 0,13-19 0 0 0,-15 17-9 0 0,-6 8 81 0 0,1 1-1 0 0,1-1 1 0 0,-1 1 0 0 0,1-1-1 0 0,0 1 1 0 0,0 0 0 0 0,5-4-1 0 0,0 1 16 0 0,-7 5 249 0 0,5 16-179 0 0,-6-7-68 0 0,1 1 0 0 0,-1 0 0 0 0,-1 0-1 0 0,0-1 1 0 0,0 1 0 0 0,0 0 0 0 0,-1 0 0 0 0,0-1-1 0 0,-2 9 1 0 0,-1 10 3 0 0,1 0-1068 0 0,1 4-5413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 13159 0 0,'2'-1'598'0'0,"-2"1"-550"0"0,0 0 1 0 0,0 0 0 0 0,0 0-1 0 0,1 0 1 0 0,-1 0 0 0 0,0 0 0 0 0,0 0-1 0 0,0 0 1 0 0,0 0 0 0 0,0 0-1 0 0,0 0 1 0 0,0 0 0 0 0,0 0 0 0 0,0 0-1 0 0,1 0 1 0 0,-1 0 0 0 0,0 0-1 0 0,0 0 1 0 0,0 0 0 0 0,0 0 0 0 0,0 1-1 0 0,0-1 1 0 0,0 0 0 0 0,0 0 0 0 0,0 0-1 0 0,0 0 1 0 0,0 0 0 0 0,0 0-1 0 0,0 0 1 0 0,0 0 0 0 0,0 0 0 0 0,1 0-1 0 0,-1 1 1 0 0,0-1 0 0 0,0 0-1 0 0,0 0 1 0 0,0 0 0 0 0,0 0 0 0 0,0 0-1 0 0,0 0 1 0 0,0 0 0 0 0,0 0-1 0 0,0 0 1 0 0,0 1 0 0 0,0-1 0 0 0,-1 0-1 0 0,1 0 1 0 0,0 0 0 0 0,0 0-1 0 0,0 0 1 0 0,0 0 0 0 0,0 0 0 0 0,0 0-1 0 0,0 0 1 0 0,0 0 0 0 0,0 1-1 0 0,0-1 1 0 0,0 0 0 0 0,0 0 0 0 0,0 0-1 0 0,0 0 1 0 0,0 0 0 0 0,-1 0-1 0 0,1 0 1 0 0,0 0 0 0 0,-7 15 1485 0 0,-17 27-797 0 0,11-20 59 0 0,-101 200 2075 0 0,47-87-2159 0 0,41-86-523 0 0,-145 300 71 0 0,123-260-231 0 0,-1 2-570 0 0,38-65-727 0 0,10-24 99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 10135 0 0,'2'-1'778'0'0,"15"-14"10708"0"0,-12 17-10754 0 0,-5-2-711 0 0,0 0 0 0 0,1 0 0 0 0,-1 0 0 0 0,1 0 0 0 0,-1 0 0 0 0,0 0-1 0 0,1 0 1 0 0,-1 0 0 0 0,0 0 0 0 0,1 0 0 0 0,-1 0 0 0 0,0 0 0 0 0,1 1 0 0 0,-1-1 0 0 0,0 0 0 0 0,1 0 0 0 0,-1 0-1 0 0,0 1 1 0 0,1-1 0 0 0,-1 0 0 0 0,0 0 0 0 0,0 1 0 0 0,1-1 0 0 0,-1 0 0 0 0,0 1 0 0 0,0-1 0 0 0,1 1-1 0 0,0 2 111 0 0,-1 1-1 0 0,1 0 1 0 0,-1 0 0 0 0,0 0-1 0 0,0 0 1 0 0,0 0-1 0 0,-1-1 1 0 0,1 1-1 0 0,-1 0 1 0 0,0 0-1 0 0,0 0 1 0 0,-3 6-1 0 0,-4 7 258 0 0,-14 24 0 0 0,0-2-30 0 0,8-10-1118 0 0,-28 43 0 0 0,41-70-411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17 3679 0 0,'0'0'284'0'0,"1"-2"-186"0"0,15-13 11804 0 0,-15 15-11627 0 0,0 0-1 0 0,0 0 1 0 0,0 0 0 0 0,0 1-1 0 0,-1-1 1 0 0,1 0-1 0 0,0 0 1 0 0,0 1-1 0 0,0-1 1 0 0,0 0 0 0 0,-1 1-1 0 0,1-1 1 0 0,0 1-1 0 0,0-1 1 0 0,-1 1 0 0 0,1-1-1 0 0,1 2 1 0 0,-1-1-173 0 0,0 1 1 0 0,0-1-1 0 0,0 0 1 0 0,-1 1-1 0 0,1-1 1 0 0,0 1-1 0 0,-1-1 1 0 0,1 1-1 0 0,0 1 1 0 0,0 2-124 0 0,-1 0 1 0 0,1-1-1 0 0,-1 1 0 0 0,0 0 1 0 0,-1 8-1 0 0,-3 12 286 0 0,-2-1-1 0 0,-15 46 0 0 0,-26 45 402 0 0,23-59-349 0 0,-200 395 248 0 0,188-384-535 0 0,4 2-1 0 0,-24 74 0 0 0,53-137-647 0 0,1-7 242 0 0,1-14 125 0 0,4-25 168 0 0,5 6 46 0 0,1 0-1 0 0,25-58 1 0 0,-25 72 21 0 0,1 1 1 0 0,0 1-1 0 0,2 0 1 0 0,0 0 0 0 0,27-29-1 0 0,-20 27-135 0 0,39-32-1 0 0,-51 47 129 0 0,-1 1-1 0 0,1-1 0 0 0,0 1 0 0 0,0 0 0 0 0,0 1 0 0 0,0 0 0 0 0,1 0 0 0 0,-1 0 0 0 0,1 1 1 0 0,-1 0-1 0 0,10 0 0 0 0,-12 2 68 0 0,0 0 1 0 0,-1 1-1 0 0,1 0 0 0 0,0 0 1 0 0,-1 0-1 0 0,1 0 0 0 0,-1 1 1 0 0,0 0-1 0 0,1 0 0 0 0,-1 0 1 0 0,0 0-1 0 0,0 1 0 0 0,5 4 1 0 0,7 5 663 0 0,24 26 1 0 0,-33-31-475 0 0,-2-1-124 0 0,-1 0 0 0 0,0 0 0 0 0,0 0 0 0 0,-1 0 0 0 0,1 1 0 0 0,-1 0 0 0 0,2 7 0 0 0,-2-5-37 0 0,1 0-35 0 0,-1 0-1 0 0,-1-1 1 0 0,1 1-1 0 0,-1 0 1 0 0,1 15-1 0 0,-3-19-7 0 0,0 0-1 0 0,-1 0 1 0 0,1 0 0 0 0,-1 0-1 0 0,0 0 1 0 0,0 0 0 0 0,0 0-1 0 0,-3 7 1 0 0,1-6-4 0 0,-1 0 0 0 0,1-1 0 0 0,-1 1 0 0 0,0-1 0 0 0,0 0 0 0 0,-1 0 1 0 0,1-1-1 0 0,-1 1 0 0 0,0-1 0 0 0,-1 0 0 0 0,1-1 0 0 0,0 1 0 0 0,-12 5 0 0 0,-20 9-19 0 0,-1-2-1 0 0,-1-1 0 0 0,0-2 0 0 0,0-1 0 0 0,-1-3 0 0 0,-71 9 0 0 0,101-17-17 0 0,1-1 1 0 0,-1 0-1 0 0,0 0 0 0 0,1-1 1 0 0,-1-1-1 0 0,-15-3 0 0 0,12-1-47 0 0,12 5 29 0 0,-1 0 0 0 0,1 0 0 0 0,0 0 0 0 0,0 0 0 0 0,0 0 1 0 0,-1 0-1 0 0,1-1 0 0 0,0 1 0 0 0,1-1 0 0 0,-1 1 0 0 0,0-1 0 0 0,0 1 0 0 0,1-1 0 0 0,-1 1 1 0 0,1-1-1 0 0,-1 1 0 0 0,1-1 0 0 0,-1 0 0 0 0,1 1 0 0 0,0-1 0 0 0,0 0 0 0 0,0 1 1 0 0,0-1-1 0 0,0 0 0 0 0,0 1 0 0 0,1-1 0 0 0,-1 0 0 0 0,0 1 0 0 0,1-1 0 0 0,0 1 1 0 0,-1-1-1 0 0,2-2 0 0 0,2-5-528 0 0,1 0 0 0 0,0 1 0 0 0,0-1 0 0 0,8-7 0 0 0,4-7-876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70 448 6447 0 0,'0'3'298'0'0,"-2"5"-40"0"0,0-1 0 0 0,-1 1 0 0 0,0-1 0 0 0,0 0 1 0 0,-1 0-1 0 0,1 0 0 0 0,-2-1 0 0 0,1 1 0 0 0,-1-1 1 0 0,-8 9-1 0 0,11-13 704 0 0,2-1-629 0 0,-1-1-1 0 0,0 1 0 0 0,0 0 0 0 0,0 0 0 0 0,0-1 1 0 0,0 1-1 0 0,0-1 0 0 0,-11 3 9666 0 0,12-7-9896 0 0,-1 1 1 0 0,1-1-1 0 0,0 1 0 0 0,0-1 1 0 0,0 1-1 0 0,0 0 0 0 0,0-1 0 0 0,1 1 1 0 0,0-1-1 0 0,0 1 0 0 0,0 0 0 0 0,0-1 1 0 0,0 1-1 0 0,0 0 0 0 0,1 0 1 0 0,3-5-1 0 0,4-7-33 0 0,1 1 1 0 0,15-15 0 0 0,0-1 55 0 0,-22 25-122 0 0,88-110 16 0 0,-17 28 87 0 0,-50 56-199 0 0,2 0-1 0 0,2 2 1 0 0,33-28 0 0 0,-54 52-16 0 0,1-1 0 0 0,-1 1 0 0 0,1 1 0 0 0,0 0 0 0 0,12-5 0 0 0,-15 8-39 0 0,-1-1 1 0 0,1 1-1 0 0,0 0 1 0 0,-1 0-1 0 0,1 0 0 0 0,0 1 1 0 0,0 0-1 0 0,-1-1 1 0 0,1 2-1 0 0,0-1 0 0 0,6 2 1 0 0,-9-1-68 0 0,0 0 0 0 0,0 0 0 0 0,1 0 0 0 0,-1 1 0 0 0,0-1 0 0 0,0 1 0 0 0,0 0 0 0 0,-1 0 0 0 0,1-1 0 0 0,0 1 0 0 0,-1 0 0 0 0,1 0 0 0 0,-1 1 0 0 0,1-1 0 0 0,-1 0 0 0 0,0 0 0 0 0,0 1 0 0 0,0-1 0 0 0,0 3 0 0 0,5 14-1540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96 8751 0 0,'0'0'674'0'0,"0"-2"-438"0"0,-3-5-822 0 0,2 1 1535 0 0,-1 0 0 0 0,0 0 1 0 0,0 0-1 0 0,-1 1 0 0 0,1-1 0 0 0,-1 1 1 0 0,-1 0-1 0 0,1-1 0 0 0,-1 1 0 0 0,-7-8 1 0 0,8 11-792 0 0,0 0 0 0 0,-1 0 0 0 0,1 0 0 0 0,0 1 1 0 0,0-1-1 0 0,-1 1 0 0 0,1 0 0 0 0,-1 0 0 0 0,0 0 1 0 0,1 0-1 0 0,-1 1 0 0 0,1-1 0 0 0,-1 1 0 0 0,0 0 1 0 0,1 0-1 0 0,-1 0 0 0 0,0 1 0 0 0,1-1 0 0 0,-1 1 1 0 0,0 0-1 0 0,-4 2 0 0 0,-5 2 3 0 0,-1 1 0 0 0,1 0 1 0 0,-23 15-1 0 0,35-20-151 0 0,-38 25-8 0 0,2 2 0 0 0,1 1-1 0 0,1 2 1 0 0,1 1-1 0 0,2 1 1 0 0,-54 75-1 0 0,70-82 10 0 0,14-24 346 0 0,5-3-325 0 0,0 0-1 0 0,0 0 1 0 0,0 0-1 0 0,0 0 1 0 0,0-1-1 0 0,-1 1 1 0 0,1-1 0 0 0,0 0-1 0 0,3-2 1 0 0,0-1 28 0 0,179-129 292 0 0,-179 129-352 0 0,7-4 3 0 0,2 3-18 0 0,-14 6-45 0 0,-1 6 38 0 0,-1 1 0 0 0,0 0 0 0 0,0 0 0 0 0,-1 0-1 0 0,0-1 1 0 0,0 1 0 0 0,0 0 0 0 0,-1-1 0 0 0,0 0 0 0 0,-1 0-1 0 0,1 0 1 0 0,-6 7 0 0 0,7-10 2 0 0,1 0 0 0 0,-1 1 0 0 0,1-1 0 0 0,-1 1 0 0 0,1-1 0 0 0,0 1 0 0 0,0 0 0 0 0,0 6 0 0 0,1-8-80 0 0,1 0 4 0 0,3 3-1 0 0,-1-1 1 0 0,1 0-1 0 0,-1 0 0 0 0,1 0 1 0 0,0 0-1 0 0,1-1 0 0 0,4 4 1 0 0,-6-5-301 0 0,1-1 0 0 0,-1 1 0 0 0,0-1 1 0 0,0 0-1 0 0,0 1 0 0 0,1-2 1 0 0,-1 1-1 0 0,4 0 0 0 0,7 0-883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8 5983 0 0,'-2'-1'464'0'0,"-3"0"-608"0"0,-2-1 552 0 0,-1 1-1 0 0,-1 0 1 0 0,-10-1-1 0 0,16 2 212 0 0,-1 0-1 0 0,1 1 0 0 0,0-1 0 0 0,0 1 0 0 0,-1 0 1 0 0,1 0-1 0 0,0 0 0 0 0,0 0 0 0 0,0 0 0 0 0,0 1 1 0 0,0-1-1 0 0,-3 4 0 0 0,-23 18 3627 0 0,20-14-4073 0 0,0 1-1 0 0,1-1 0 0 0,0 1 0 0 0,-10 20 0 0 0,-76 150 594 0 0,58-106-267 0 0,-55 86-1 0 0,85-151-439 0 0,-148 238 1001 0 0,74-98-1599 0 0,72-141-3361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 9671 0 0,'7'-7'10006'0'0,"-15"18"-9286"0"0,-2 8-402 0 0,0 1 0 0 0,-9 24 1 0 0,3-5-65 0 0,-96 219-69 0 0,87-202-171 0 0,-175 358-3418 0 0,195-405 3155 0 0,-38 75-2673 0 0,37-69 1011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 9215 0 0,'-8'7'10183'0'0,"7"-5"-9230"0"0,1-1-799 0 0,0 0 0 0 0,-1 1 0 0 0,1-1 0 0 0,0 0 0 0 0,0 0 0 0 0,0 0 0 0 0,0 0 0 0 0,1 0-1 0 0,-1 1 1 0 0,0-1 0 0 0,0 0 0 0 0,1 0 0 0 0,-1 0 0 0 0,0 0 0 0 0,1 0 0 0 0,0 0 0 0 0,-1 0 0 0 0,1 0 0 0 0,-1 0 0 0 0,1 0-1 0 0,0 0 1 0 0,0 0 0 0 0,-1-1 0 0 0,2 2 0 0 0,2 1-20 0 0,1 0 1 0 0,-1 0-1 0 0,0 0 0 0 0,1-1 1 0 0,-1 1-1 0 0,1-1 0 0 0,0 0 1 0 0,0-1-1 0 0,-1 1 0 0 0,1-1 1 0 0,9 1-1 0 0,6 0 196 0 0,33 0 0 0 0,-31-2-150 0 0,48-2 185 0 0,119-18-1 0 0,-29-14-246 0 0,26-4-160 0 0,-156 36-854 0 0,-25 2-761 0 0,-4 3 336 0 0,0-2 897 0 0,-1-1 284 0 0,1 1-1 0 0,-1 0 1 0 0,0-1-1 0 0,1 1 1 0 0,-1-1-1 0 0,0 1 1 0 0,0 0-1 0 0,1-1 1 0 0,-1 1-1 0 0,0-1 1 0 0,0 1-1 0 0,0 0 1 0 0,0-1-1 0 0,0 1 1 0 0,0 0-1 0 0,0-1 1 0 0,0 1-1 0 0,0 0 1 0 0,0-1-1 0 0,0 1 1 0 0,-1 1-1 0 0,-3 13-2151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46 3223 0 0,'0'0'143'0'0,"-2"2"-3"0"0,-9 17-799 0 0,7-7 10827 0 0,2-4-4113 0 0,4-6-5814 0 0,-1 0 1 0 0,1 0-1 0 0,0 0 1 0 0,-1 0-1 0 0,1-1 1 0 0,0 1-1 0 0,0 0 1 0 0,0-1-1 0 0,0 0 1 0 0,1 1-1 0 0,-1-1 1 0 0,0 0-1 0 0,1 0 1 0 0,-1 0-1 0 0,0 0 1 0 0,1 0-1 0 0,-1-1 1 0 0,1 1-1 0 0,-1-1 1 0 0,1 0-1 0 0,-1 0 1 0 0,6 0-1 0 0,6 0 62 0 0,0-1 1 0 0,26-5-1 0 0,-33 5-121 0 0,4 0-236 0 0,-1-1-1 0 0,0-1 0 0 0,1 0 1 0 0,-1 0-1 0 0,0-1 0 0 0,17-9 1 0 0,-25 12-27 0 0,-1 0 1 0 0,0-1 0 0 0,0 1-1 0 0,0 0 1 0 0,0-1 0 0 0,0 1 0 0 0,0-1-1 0 0,0 1 1 0 0,0-1 0 0 0,-1 0-1 0 0,1 1 1 0 0,-1-1 0 0 0,1 0-1 0 0,-1 1 1 0 0,0-1 0 0 0,1-2-1 0 0,-1 3 32 0 0,0 0 1 0 0,0-1-1 0 0,0 1 0 0 0,0-1 0 0 0,0 1 1 0 0,0-1-1 0 0,0 1 0 0 0,0 0 0 0 0,-1-1 0 0 0,1 1 1 0 0,0 0-1 0 0,-1-1 0 0 0,1 1 0 0 0,-1 0 1 0 0,0-1-1 0 0,1 1 0 0 0,-1 0 0 0 0,0 0 0 0 0,0 0 1 0 0,0 0-1 0 0,-1-2 0 0 0,-3 0 22 0 0,0 1 1 0 0,1 0-1 0 0,-1 0 0 0 0,0 0 0 0 0,0 0 1 0 0,0 1-1 0 0,0 0 0 0 0,0 0 1 0 0,0 0-1 0 0,0 1 0 0 0,0-1 0 0 0,-1 1 1 0 0,1 1-1 0 0,0-1 0 0 0,0 1 0 0 0,0 0 1 0 0,0 0-1 0 0,0 0 0 0 0,-6 3 0 0 0,-7 2 57 0 0,-1 2 0 0 0,1 0-1 0 0,-31 19 1 0 0,-27 26 360 0 0,67-46-254 0 0,0 1 0 0 0,0 1 0 0 0,1-1 0 0 0,0 2 0 0 0,-12 15-1 0 0,18-21-104 0 0,0 0 0 0 0,0-1 0 0 0,0 1 0 0 0,1 0 0 0 0,-1 0 0 0 0,1 0 0 0 0,0 0 0 0 0,0 0 0 0 0,0 0 0 0 0,1 1 0 0 0,0-1-1 0 0,-1 0 1 0 0,1 0 0 0 0,1 0 0 0 0,0 8 0 0 0,0-9-32 0 0,0 0 0 0 0,0-1 0 0 0,0 1 0 0 0,0 0 0 0 0,1 0 1 0 0,-1-1-1 0 0,1 1 0 0 0,0 0 0 0 0,0-1 0 0 0,-1 0 0 0 0,2 1 0 0 0,-1-1 0 0 0,0 0 0 0 0,0 0 0 0 0,1 0 0 0 0,-1-1 0 0 0,1 1 0 0 0,0 0 1 0 0,-1-1-1 0 0,1 0 0 0 0,0 1 0 0 0,4 0 0 0 0,4 1-403 0 0,0 0 0 0 0,1-1 1 0 0,15 2-1 0 0,14-3-5984 0 0,-12-4-576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219 395 11519 0 0,'-2'1'9432'0'0,"-5"2"-8868"0"0,1-1-1 0 0,-1 0 1 0 0,0 0-1 0 0,-6 1 1 0 0,-11 3 199 0 0,19-5-715 0 0,0-1 0 0 0,-1 1 0 0 0,1-1-1 0 0,0-1 1 0 0,0 1 0 0 0,0-1 0 0 0,0 0-1 0 0,0 0 1 0 0,-8-3 0 0 0,8 2-47 0 0,-1 0 1 0 0,1 0-1 0 0,0 0 1 0 0,0-1 0 0 0,0 0-1 0 0,0 0 1 0 0,1 0-1 0 0,-1 0 1 0 0,1-1-1 0 0,0 0 1 0 0,0 0 0 0 0,0 0-1 0 0,0 0 1 0 0,1-1-1 0 0,0 0 1 0 0,0 1-1 0 0,0-1 1 0 0,0 0 0 0 0,1 0-1 0 0,0-1 1 0 0,0 1-1 0 0,0 0 1 0 0,1-1-1 0 0,-1 1 1 0 0,1-1 0 0 0,1 1-1 0 0,-1-1 1 0 0,1 0-1 0 0,0 1 1 0 0,0-1-1 0 0,1 0 1 0 0,-1 1 0 0 0,3-6-1 0 0,1-2-6 0 0,0 1-1 0 0,1 0 1 0 0,1 0-1 0 0,0 0 1 0 0,1 1-1 0 0,0 0 1 0 0,0 0-1 0 0,1 1 1 0 0,1 0-1 0 0,0 0 1 0 0,0 1-1 0 0,1 0 1 0 0,0 1-1 0 0,0 0 1 0 0,17-9-1 0 0,-6 5-5 0 0,0 2 0 0 0,0 1 0 0 0,1 0 0 0 0,0 2 0 0 0,1 0 0 0 0,0 2 0 0 0,41-5 0 0 0,-13 5-25 0 0,66 1 0 0 0,-94 6 106 0 0,-1 0 1 0 0,0 1-1 0 0,35 10 0 0 0,-56-13-54 0 0,1 0 0 0 0,-1 0 0 0 0,0 1 0 0 0,0-1-1 0 0,0 0 1 0 0,0 1 0 0 0,0-1 0 0 0,0 1 0 0 0,0-1-1 0 0,-1 1 1 0 0,1 0 0 0 0,0-1 0 0 0,1 2 0 0 0,0 0 49 0 0,-1-1-57 0 0,-1 0 0 0 0,1 0 0 0 0,0 0-1 0 0,-1 1 1 0 0,1-1 0 0 0,-1 0 0 0 0,1 0 0 0 0,-1 1 0 0 0,0-1-1 0 0,1 0 1 0 0,-1 1 0 0 0,0-1 0 0 0,0 0 0 0 0,0 1-1 0 0,0-1 1 0 0,0 1 0 0 0,0-1 0 0 0,0 0 0 0 0,-1 1 0 0 0,0 1-1 0 0,0 1 5 0 0,0-1-1 0 0,0 1 0 0 0,0-1 0 0 0,-1 0 0 0 0,1 1 1 0 0,-4 3-1 0 0,0-1 6 0 0,-1 0 0 0 0,1 0-1 0 0,-1 0 1 0 0,-1-1 0 0 0,-9 7 0 0 0,-16 13 23 0 0,2 3-8 0 0,-49 36 0 0 0,63-53-21 0 0,0-1-1 0 0,-1 0 1 0 0,-1-2 0 0 0,1 0-1 0 0,-26 8 1 0 0,-49 7-117 0 0,78-20 57 0 0,0-2 0 0 0,0 0 0 0 0,0 0 0 0 0,-25-3 0 0 0,36 1-91 0 0,-1 1 0 0 0,1-1 0 0 0,-1 0-1 0 0,1 0 1 0 0,-1-1 0 0 0,1 1-1 0 0,-1-1 1 0 0,1 1 0 0 0,0-1 0 0 0,0 0-1 0 0,0 0 1 0 0,-4-5 0 0 0,4 5-841 0 0,1 0 0 0 0,0-1 1 0 0,0 0-1 0 0,0 1 0 0 0,0-1 0 0 0,0 0 0 0 0,1 0 1 0 0,-3-5-1 0 0,0-4-5466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9 9215 0 0,'2'-1'707'0'0,"6"-6"6034"0"0,-12 7-6683 0 0,1 1-1 0 0,-1 0 1 0 0,1 0-1 0 0,-1 0 1 0 0,1 1-1 0 0,0-1 1 0 0,-1 1-1 0 0,-2 2 1 0 0,-8 3 15 0 0,-2 1-53 0 0,-1 1-1 0 0,2 1 1 0 0,-1 0 0 0 0,2 1 0 0 0,-1 1 0 0 0,1 0-1 0 0,1 1 1 0 0,0 0 0 0 0,-20 29 0 0 0,-2 9 61 0 0,-44 89 0 0 0,48-82 124 0 0,12-24 42 0 0,-75 125 1680 0 0,39-76-254 0 0,49-73-1433 0 0,1 1 1 0 0,0 0-1 0 0,1 0 1 0 0,0 0 0 0 0,1 0-1 0 0,-4 17 1 0 0,7-23-222 0 0,0-1 0 0 0,0 0 0 0 0,1 1 0 0 0,-1-1 0 0 0,1 1 0 0 0,0-1 0 0 0,0 0 0 0 0,0 0 0 0 0,1 0 0 0 0,-1 0-1 0 0,1 0 1 0 0,0 0 0 0 0,0 0 0 0 0,1 0 0 0 0,-1 0 0 0 0,1-1 0 0 0,0 0 0 0 0,0 1 0 0 0,0-1 0 0 0,0 0 0 0 0,6 4 0 0 0,-7-5-940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1:20:5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21535 0 0,'0'0'1957'0'0,"-1"3"-1615"0"0,-7 22 307 0 0,7-23 12 0 0,1-1-573 0 0,0 0-1 0 0,0 0 0 0 0,0 0 0 0 0,0 0 0 0 0,0 0 0 0 0,0 0 1 0 0,0 0-1 0 0,0 0 0 0 0,0 0 0 0 0,0-1 0 0 0,0 1 1 0 0,-1 1-1 0 0,0 2 119 0 0,0 16 763 0 0,2 23-1 0 0,-1 11-1125 0 0,-4-47-1301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 5063 0 0,'7'-2'9762'0'0,"-9"10"-8878"0"0,2-7-282 0 0,-5 13 273 0 0,0 0-1 0 0,-12 22 0 0 0,-1 1-137 0 0,-35 101 1179 0 0,43-106-1721 0 0,1-1 0 0 0,-6 51 0 0 0,14-74-109 0 0,1 1 0 0 0,0-1 0 0 0,0 1-1 0 0,0-1 1 0 0,1 0 0 0 0,4 14 0 0 0,-5-19-15 0 0,1 0 0 0 0,0 0 0 0 0,0 0 0 0 0,0 0 1 0 0,1 0-1 0 0,-1 0 0 0 0,1 0 0 0 0,-1 0 1 0 0,1-1-1 0 0,0 1 0 0 0,0-1 0 0 0,0 0 1 0 0,0 1-1 0 0,1-1 0 0 0,-1 0 0 0 0,1 0 1 0 0,-1 0-1 0 0,1-1 0 0 0,0 1 0 0 0,4 2 0 0 0,-1-2 34 0 0,-2-1-44 0 0,-1 1 0 0 0,1-1-1 0 0,0 0 1 0 0,0 0-1 0 0,0 0 1 0 0,0 0 0 0 0,0-1-1 0 0,0 1 1 0 0,0-1-1 0 0,1 0 1 0 0,-1 0 0 0 0,0-1-1 0 0,0 1 1 0 0,0-1-1 0 0,6-2 1 0 0,7-4 47 0 0,0 0 0 0 0,-1-2 0 0 0,1 0 0 0 0,-2 0 0 0 0,1-2 1 0 0,-2 0-1 0 0,1-1 0 0 0,-1 0 0 0 0,15-19 0 0 0,-11 11-63 0 0,-1-2 0 0 0,-2 0 0 0 0,0 0 1 0 0,-2-1-1 0 0,20-45 0 0 0,-20 32-397 0 0,12-56 1 0 0,4-11-4575 0 0,-24 89 3291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19439 0 0,'0'0'2494'0'0,"0"2"-2084"0"0,0 2-293 0 0,-1 0-1 0 0,0-1 1 0 0,0 1 0 0 0,0 0-1 0 0,0-1 1 0 0,0 1 0 0 0,-1-1-1 0 0,1 1 1 0 0,-1-1 0 0 0,0 0-1 0 0,0 0 1 0 0,-4 5 0 0 0,-6 6 151 0 0,-19 17-1 0 0,14-13-191 0 0,-31 32 55 0 0,-63 87-1 0 0,102-125-130 0 0,1 1-1 0 0,1 0 1 0 0,-9 22-1 0 0,14-30 23 0 0,0-1-1 0 0,1 0 0 0 0,0 1 0 0 0,-1-1 0 0 0,2 1 1 0 0,-1-1-1 0 0,0 1 0 0 0,1 0 0 0 0,0-1 0 0 0,0 1 1 0 0,1 0-1 0 0,-1-1 0 0 0,1 1 0 0 0,0-1 1 0 0,3 9-1 0 0,-2-9 16 0 0,0 0 0 0 0,0-1 0 0 0,1 1 0 0 0,-1-1-1 0 0,1 1 1 0 0,0-1 0 0 0,0 0 0 0 0,0 0 0 0 0,1 0 0 0 0,-1 0 0 0 0,1-1 0 0 0,0 1 0 0 0,-1-1 0 0 0,1 0 0 0 0,0 0 0 0 0,8 2 0 0 0,0 0 20 0 0,0-1 1 0 0,1-1 0 0 0,-1 1-1 0 0,21-1 1 0 0,-24-2-150 0 0,0 0-1 0 0,1-1 1 0 0,-1 0 0 0 0,0-1-1 0 0,0 0 1 0 0,0 0 0 0 0,0-1 0 0 0,-1 0-1 0 0,11-6 1 0 0,10-6-1658 0 0,33-22 0 0 0,-43 24 765 0 0,2-1-728 0 0,-2-1-1 0 0,1-1 1 0 0,-2-1 0 0 0,31-36-1 0 0,-27 25-506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47 1375 0 0,'3'-11'139'0'0,"1"-24"10836"0"0,-4 35-10680 0 0,-1 1 0 0 0,1-1 0 0 0,-1 1 0 0 0,0 0 1 0 0,1 0-1 0 0,-1-1 0 0 0,1 1 0 0 0,-1 0 0 0 0,1 0 0 0 0,0-1 1 0 0,-1 1-1 0 0,1 0 0 0 0,0 0 0 0 0,0 0 0 0 0,-1 0 0 0 0,1 0 1 0 0,0 1-1 0 0,-3 17 1540 0 0,3-15-1597 0 0,-1 1 1 0 0,2-1-1 0 0,-1 1 1 0 0,0-1 0 0 0,1 1-1 0 0,0-1 1 0 0,0 0-1 0 0,0 1 1 0 0,0-1 0 0 0,1 0-1 0 0,-1 0 1 0 0,1 0-1 0 0,0 0 1 0 0,1 0 0 0 0,-1 0-1 0 0,1-1 1 0 0,-1 1-1 0 0,1-1 1 0 0,0 1 0 0 0,1-1-1 0 0,-1 0 1 0 0,0 0 0 0 0,1-1-1 0 0,4 4 1 0 0,0-2-85 0 0,1 0 0 0 0,-1 0 0 0 0,1-1-1 0 0,0 0 1 0 0,0 0 0 0 0,1-1 0 0 0,-1 0 0 0 0,0 0 0 0 0,1-1 0 0 0,13-1 0 0 0,-2 0-39 0 0,-1-1-1 0 0,26-5 1 0 0,-39 5-125 0 0,-1 0 0 0 0,0 0 0 0 0,0-1-1 0 0,0 0 1 0 0,0-1 0 0 0,0 1 0 0 0,0-1 0 0 0,-1 0 0 0 0,1-1 0 0 0,-1 1 0 0 0,7-7 0 0 0,-11 9-20 0 0,-1 1 1 0 0,1-1 0 0 0,0 0-1 0 0,-1 0 1 0 0,1 0-1 0 0,-1 0 1 0 0,1 0 0 0 0,-1 0-1 0 0,0 0 1 0 0,1 0 0 0 0,-1 0-1 0 0,0 0 1 0 0,0 0-1 0 0,1 0 1 0 0,-1 0 0 0 0,0 0-1 0 0,0-1 1 0 0,0 1-1 0 0,-1 0 1 0 0,1 0 0 0 0,0 0-1 0 0,0 0 1 0 0,0 0-1 0 0,-1 0 1 0 0,1 0 0 0 0,-1 0-1 0 0,1 0 1 0 0,-1 0 0 0 0,0-1-1 0 0,-1-1-57 0 0,1 1 0 0 0,-1 0 0 0 0,0-1 1 0 0,1 1-1 0 0,-1 0 0 0 0,-1 0 0 0 0,1 0 0 0 0,0 1 0 0 0,-4-3 0 0 0,3 2-23 0 0,-1 0 0 0 0,0 0 0 0 0,0 1 0 0 0,1 0 0 0 0,-1 0-1 0 0,0 0 1 0 0,0 0 0 0 0,-1 0 0 0 0,1 1 0 0 0,0 0 0 0 0,0 0 0 0 0,-5 0 0 0 0,2 1-9 0 0,1 1 1 0 0,-1-1-1 0 0,0 1 1 0 0,1 0 0 0 0,-1 1-1 0 0,-9 4 1 0 0,0 3 40 0 0,0 0-1 0 0,1 1 1 0 0,0 1-1 0 0,-18 18 1 0 0,19-16 100 0 0,1 1 0 0 0,0 0 1 0 0,1 1-1 0 0,1 1 0 0 0,-13 25 0 0 0,17-27 0 0 0,0 0-1 0 0,1 0 1 0 0,0 1-1 0 0,2 0 1 0 0,0 0 0 0 0,-4 31-1 0 0,7-41-178 0 0,1 0-1 0 0,0 0 1 0 0,0 0-1 0 0,1 0 1 0 0,-1-1-1 0 0,1 1 1 0 0,1 0-1 0 0,-1 0 1 0 0,1-1-1 0 0,2 6 1 0 0,-2-8-98 0 0,-1 0 0 0 0,1 0 0 0 0,0-1 0 0 0,0 1 0 0 0,0-1 0 0 0,0 1 0 0 0,0-1 1 0 0,1 0-1 0 0,-1 0 0 0 0,1 0 0 0 0,-1 0 0 0 0,1 0 0 0 0,0-1 0 0 0,0 1 0 0 0,0-1 0 0 0,0 0 0 0 0,0 1 0 0 0,0-1 0 0 0,5 0 1 0 0,10 2-6876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171 370 4143 0 0,'0'0'19949'0'0,"-1"0"-19722"0"0,-6 1-190 0 0,1-1 0 0 0,-1 1-1 0 0,1-1 1 0 0,-1-1 0 0 0,1 1-1 0 0,0-1 1 0 0,-1-1 0 0 0,1 1 0 0 0,0-1-1 0 0,-1 0 1 0 0,1 0 0 0 0,0-1 0 0 0,1 1-1 0 0,-1-1 1 0 0,0-1 0 0 0,1 1-1 0 0,0-1 1 0 0,0 0 0 0 0,0 0 0 0 0,0-1-1 0 0,0 1 1 0 0,1-1 0 0 0,0 0-1 0 0,0 0 1 0 0,0-1 0 0 0,1 1 0 0 0,0-1-1 0 0,0 0 1 0 0,0 0 0 0 0,1 0 0 0 0,0 0-1 0 0,0 0 1 0 0,0 0 0 0 0,-1-13-1 0 0,3 11-88 0 0,0 0-1 0 0,1-1 0 0 0,0 1 1 0 0,0-1-1 0 0,1 1 0 0 0,0 0 1 0 0,1 0-1 0 0,0 0 0 0 0,0 0 1 0 0,0 1-1 0 0,1-1 0 0 0,1 1 1 0 0,-1 0-1 0 0,1 0 0 0 0,0 0 1 0 0,0 1-1 0 0,1-1 0 0 0,0 1 1 0 0,9-6-1 0 0,-4 2 24 0 0,2 1 0 0 0,-1 1 0 0 0,1 1 0 0 0,0-1 0 0 0,1 2-1 0 0,-1 0 1 0 0,1 1 0 0 0,1 0 0 0 0,-1 1 0 0 0,17-3 0 0 0,13 3 29 0 0,0 1 0 0 0,84 6 0 0 0,-71 0 0 0 0,-40-3-9 0 0,44 4 143 0 0,-54-4-88 0 0,0 2 0 0 0,0-1 0 0 0,0 1 0 0 0,-1 0 1 0 0,1 0-1 0 0,8 4 0 0 0,-13-5-27 0 0,-1 0 0 0 0,1 0-1 0 0,-1 0 1 0 0,1 0 0 0 0,-1 0 0 0 0,0 1 0 0 0,1-1-1 0 0,-1 0 1 0 0,0 1 0 0 0,0-1 0 0 0,0 1 0 0 0,0-1-1 0 0,0 1 1 0 0,0-1 0 0 0,0 1 0 0 0,0 0 0 0 0,0 2-1 0 0,0-1 6 0 0,-1 0-1 0 0,0 0 1 0 0,1 0 0 0 0,-1 0-1 0 0,0 0 1 0 0,-1 0-1 0 0,1 0 1 0 0,-1 0-1 0 0,1-1 1 0 0,-2 5-1 0 0,-1 2 14 0 0,-1 1 0 0 0,-1-1 0 0 0,0 0 0 0 0,0 0 0 0 0,-8 10 0 0 0,-122 149 168 0 0,128-160-207 0 0,-38 38-71 0 0,42-43 64 0 0,-1 1-1 0 0,0-1 1 0 0,-1 0 0 0 0,1-1-1 0 0,0 1 1 0 0,-1-1 0 0 0,0 0 0 0 0,1 0-1 0 0,-9 3 1 0 0,11-5-63 0 0,1 0 59 0 0,0-1 0 0 0,0 1 0 0 0,-1-1 0 0 0,1 1 0 0 0,0-1 0 0 0,0 1 0 0 0,0-1 0 0 0,0 0 0 0 0,0 0 0 0 0,0 1 0 0 0,0-1-1 0 0,0 0 1 0 0,0 0 0 0 0,0 0 0 0 0,0 0 0 0 0,1 0 0 0 0,-1 0 0 0 0,0 0 0 0 0,1 0 0 0 0,-1-1 0 0 0,1 1 0 0 0,-1-2 0 0 0,-9-27-274 0 0,8 19 136 0 0,1 0-1 0 0,0 0 0 0 0,1 0 0 0 0,0 0 0 0 0,1 1 0 0 0,4-20 0 0 0,20-64-2069 0 0,-20 77 1394 0 0,7-21-1147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34 336 9671 0 0,'0'0'440'0'0,"-10"-13"168"0"0,7 11-5 0 0,1 0-1 0 0,0 0 1 0 0,0-1-1 0 0,1 1 0 0 0,-1-1 1 0 0,0 1-1 0 0,1-1 1 0 0,-1 0-1 0 0,1 1 0 0 0,0-1 1 0 0,0 0-1 0 0,0 0 1 0 0,0 0-1 0 0,1 0 0 0 0,-1-6 1 0 0,1 6-353 0 0,0-1 0 0 0,1 0 0 0 0,-1 0 0 0 0,1 0 0 0 0,0 1 0 0 0,0-1 0 0 0,0 1 0 0 0,1-1 0 0 0,-1 0 0 0 0,1 1 0 0 0,2-4 0 0 0,5-6-274 0 0,1 1 1 0 0,1 0 0 0 0,0 0 0 0 0,22-18-1 0 0,-27 24 327 0 0,17-12-308 0 0,0 2 0 0 0,0 0 0 0 0,2 1 0 0 0,-1 1 0 0 0,2 1 0 0 0,0 2 0 0 0,1 0 0 0 0,0 2 0 0 0,40-9 0 0 0,-56 17 232 0 0,-1 0 0 0 0,1 1 1 0 0,0 0-1 0 0,-1 1 0 0 0,1 0 1 0 0,20 5-1 0 0,-28-5-212 0 0,-2-1 81 0 0,0 0-83 0 0,-1 0-1 0 0,1 0 0 0 0,0 0 0 0 0,-1 0 0 0 0,1 1 0 0 0,-1-1 1 0 0,1 0-1 0 0,0 0 0 0 0,-1 1 0 0 0,1-1 0 0 0,-1 0 0 0 0,1 1 0 0 0,-1-1 1 0 0,1 0-1 0 0,-1 1 0 0 0,2 0 0 0 0,8 9 1 0 0,-10-4-15 0 0,0-4 3 0 0,1 1-1 0 0,-1 0 0 0 0,0 1 0 0 0,1-1 0 0 0,-2 1 0 0 0,1-1 0 0 0,0 0 0 0 0,-1 1 0 0 0,1-1 0 0 0,-1 0 0 0 0,0 0 0 0 0,-1 4 0 0 0,-18 36 0 0 0,14-32 0 0 0,-13 25 4 0 0,12-25 8 0 0,0 0 0 0 0,1 1 0 0 0,1 0 0 0 0,0 1 0 0 0,1-1 0 0 0,-4 18 0 0 0,7-23-17 0 0,1-6 5 0 0,-1-1-1 0 0,1 1 0 0 0,0-1 1 0 0,0 0-1 0 0,0 1 1 0 0,0-1-1 0 0,-1 1 0 0 0,1-1 1 0 0,0 0-1 0 0,0 1 0 0 0,0-1 1 0 0,0 1-1 0 0,0-1 1 0 0,0 1-1 0 0,0-1 0 0 0,0 1 1 0 0,0-1-1 0 0,1 0 0 0 0,-1 1 1 0 0,0-1-1 0 0,0 1 0 0 0,0-1 1 0 0,0 0-1 0 0,1 1 1 0 0,-1-1-1 0 0,0 1 0 0 0,2 1-44 0 0,0 0 45 0 0,0 0-1 0 0,-1 0 1 0 0,1 0-1 0 0,0-1 1 0 0,0 1-1 0 0,0-1 0 0 0,0 1 1 0 0,0-1-1 0 0,1 0 1 0 0,-1 1-1 0 0,0-1 0 0 0,1 0 1 0 0,-1-1-1 0 0,1 1 1 0 0,-1 0-1 0 0,1-1 1 0 0,-1 1-1 0 0,1-1 0 0 0,-1 0 1 0 0,5 0-1 0 0,2 1 0 0 0,32 3-153 0 0,-25-4-89 0 0,0 2 0 0 0,0 0 0 0 0,0 1 0 0 0,0 0-1 0 0,0 1 1 0 0,27 12 0 0 0,-22-7-1691 0 0,-10-6 220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30 5063 0 0,'16'-12'-543'0'0,"2"2"3673"0"0,-16 9-2426 0 0,0 0-1 0 0,0 0 1 0 0,1 0 0 0 0,-1 0-1 0 0,1 0 1 0 0,-1 1 0 0 0,1-1-1 0 0,-1 1 1 0 0,1 0 0 0 0,-1 0 0 0 0,1 0-1 0 0,4 0 1 0 0,-5 1-3 0 0,-2 0-106 0 0,2 2-454 0 0,-1 0 0 0 0,0 0 0 0 0,0 1 0 0 0,0-1 0 0 0,0 0 1 0 0,-1 1-1 0 0,1-1 0 0 0,-1 0 0 0 0,0 1 0 0 0,0-1 0 0 0,-1 7 0 0 0,-9 40 602 0 0,9-43-654 0 0,-11 32 308 0 0,-1 0-1 0 0,-36 71 0 0 0,14-36-134 0 0,-4 17-14 0 0,-43 150 1 0 0,80-231-248 0 0,-32 104 70 0 0,27-94-55 0 0,-1 0 0 0 0,-1 0 0 0 0,-17 27 0 0 0,18-36-111 0 0,0-1-1 0 0,-1 0 1 0 0,1-1-1 0 0,-19 15 1 0 0,26-23-480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11687 0 0,'0'0'5410'0'0,"-5"11"-3644"0"0,5-10-1602 0 0,-1 0 1 0 0,0 0-1 0 0,1-1 0 0 0,-1 1 0 0 0,0 0 0 0 0,0 0 0 0 0,0-1 1 0 0,0 1-1 0 0,0 0 0 0 0,1-1 0 0 0,-1 1 0 0 0,0-1 1 0 0,0 1-1 0 0,0-1 0 0 0,0 0 0 0 0,-1 1 0 0 0,1-1 0 0 0,0 0 1 0 0,-1 0-1 0 0,-5 2-281 0 0,-18 6 235 0 0,-1 2-1 0 0,-35 19 1 0 0,-46 32-670 0 0,-85 52 176 0 0,176-103 345 0 0,-18 13 0 0 0,-11 9 9 0 0,54-28-38 0 0,3-1 48 0 0,0-1 0 0 0,0-1 0 0 0,0 0 0 0 0,16 0 0 0 0,-12-1-17 0 0,29 3 1 0 0,-20 2 35 0 0,1 1 0 0 0,-1 2 0 0 0,0 0 1 0 0,0 1-1 0 0,-1 2 0 0 0,0 0 0 0 0,-1 2 0 0 0,0 0 1 0 0,29 23-1 0 0,-47-32 0 0 0,-1 1 0 0 0,1-1 0 0 0,0 1 1 0 0,-1 0-1 0 0,0 0 0 0 0,0 0 0 0 0,-1 1 0 0 0,0-1 1 0 0,5 9-1 0 0,-8-13 15 0 0,0 1 1 0 0,0-1-1 0 0,1 0 1 0 0,-1 1-1 0 0,0-1 1 0 0,0 0 0 0 0,0 1-1 0 0,0-1 1 0 0,-1 0-1 0 0,1 1 1 0 0,0-1-1 0 0,0 0 1 0 0,-1 1-1 0 0,1-1 1 0 0,-1 0-1 0 0,1 0 1 0 0,-1 1-1 0 0,0-1 1 0 0,1 0-1 0 0,-1 0 1 0 0,0 0-1 0 0,-1 1 1 0 0,-2 2 81 0 0,1 0 0 0 0,-1 0-1 0 0,-9 7 1 0 0,-2-1 34 0 0,-1 0 1 0 0,0-1-1 0 0,-24 9 0 0 0,-53 16-51 0 0,50-24-59 0 0,1-1 1 0 0,-1-2-1 0 0,0-3 0 0 0,-53 0 0 0 0,11-4 91 0 0,74-1-67 0 0,0 0-1 0 0,0-1 0 0 0,0 0 1 0 0,0-1-1 0 0,-16-5 0 0 0,26 7-47 0 0,0 1 1 0 0,0-1-1 0 0,-1 1 0 0 0,1-1 1 0 0,0 0-1 0 0,0 1 0 0 0,0-1 1 0 0,0 0-1 0 0,0 0 0 0 0,0 0 1 0 0,0 1-1 0 0,0-1 0 0 0,0 0 1 0 0,1-1-1 0 0,-1 1 0 0 0,0 0 1 0 0,0 0-1 0 0,1 0 0 0 0,-1 0 1 0 0,1 0-1 0 0,-1-1 0 0 0,0-1 1 0 0,1 2-22 0 0,0-1 1 0 0,1 0 0 0 0,-1 0-1 0 0,0 0 1 0 0,0 0-1 0 0,1 0 1 0 0,-1 1 0 0 0,1-1-1 0 0,0 0 1 0 0,-1 0-1 0 0,1 1 1 0 0,0-1 0 0 0,0 1-1 0 0,0-1 1 0 0,2-1-1 0 0,4-6-320 0 0,0 0 0 0 0,1 1-1 0 0,1 1 1 0 0,-1-1 0 0 0,1 1 0 0 0,0 1-1 0 0,1 0 1 0 0,0 0 0 0 0,0 1-1 0 0,0 0 1 0 0,0 0 0 0 0,1 2-1 0 0,20-6 1 0 0,-10 5-1578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40 12439 0 0,'33'-39'5234'0'0,"-32"50"-3369"0"0,-3 0-1674 0 0,1 0-1 0 0,-2 0 1 0 0,1 0 0 0 0,-1 0 0 0 0,-1-1-1 0 0,-8 18 1 0 0,1-2 145 0 0,-135 308 903 0 0,104-244-1104 0 0,-5 9-114 0 0,-4-2 1 0 0,-115 163-1 0 0,-81 47-426 0 0,233-291 213 0 0,-14 13-307 0 0,26-27 90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32 10591 0 0,'-12'2'312'0'0,"1"1"-1"0"0,-1 0 1 0 0,0 0-1 0 0,1 1 1 0 0,-1 0-1 0 0,-13 9 0 0 0,16-8 1064 0 0,1 0-1 0 0,-1 1 0 0 0,1 0 1 0 0,-10 11-1 0 0,17-16-1316 0 0,0-1 1 0 0,1 1-1 0 0,0 0 0 0 0,-1-1 0 0 0,1 1 0 0 0,-1 0 0 0 0,1 0 0 0 0,0-1 1 0 0,-1 1-1 0 0,1 0 0 0 0,0 0 0 0 0,0 0 0 0 0,0 0 0 0 0,0-1 1 0 0,0 1-1 0 0,0 0 0 0 0,0 0 0 0 0,0 0 0 0 0,0 0 0 0 0,0-1 1 0 0,0 1-1 0 0,0 0 0 0 0,1 0 0 0 0,-1 0 0 0 0,0-1 0 0 0,1 1 1 0 0,-1 0-1 0 0,0 0 0 0 0,1-1 0 0 0,-1 1 0 0 0,1 0 0 0 0,0 0 1 0 0,1 2 30 0 0,0-1 0 0 0,0 0 1 0 0,0 0-1 0 0,0 0 1 0 0,0 0-1 0 0,1 0 0 0 0,3 2 1 0 0,6 2 90 0 0,-1-2-1 0 0,1 1 1 0 0,0-2 0 0 0,0 1-1 0 0,0-2 1 0 0,1 0 0 0 0,17 1-1 0 0,92-4 733 0 0,-41-6 70 0 0,158-35-1 0 0,72-50 388 0 0,-200 58-1865 0 0,-108 33-429 0 0,-15 34-4880 0 0,4-19 3623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94 640 15487 0 0,'0'0'1408'0'0,"0"2"-1162"0"0,0 0-64 0 0,0 0 0 0 0,-1 0 0 0 0,1-1 0 0 0,0 1 0 0 0,-1 0 1 0 0,0-1-1 0 0,1 1 0 0 0,-1 0 0 0 0,0-1 0 0 0,0 1 0 0 0,0-1 1 0 0,0 1-1 0 0,0-1 0 0 0,0 1 0 0 0,0-1 0 0 0,-1 0 0 0 0,1 1 1 0 0,0-1-1 0 0,-1 0 0 0 0,1 0 0 0 0,-1 0 0 0 0,1 0 0 0 0,-4 1 1 0 0,1 0 138 0 0,0-1 1 0 0,0 1-1 0 0,-1-1 0 0 0,1 1 1 0 0,0-1-1 0 0,-1 0 1 0 0,1-1-1 0 0,-7 1 1 0 0,10-1-294 0 0,0 0-1 0 0,0 0 1 0 0,0 0 0 0 0,0-1-1 0 0,0 1 1 0 0,0 0 0 0 0,1 0-1 0 0,-1-1 1 0 0,0 1 0 0 0,0 0 0 0 0,0-1-1 0 0,1 1 1 0 0,-1-1 0 0 0,0 1-1 0 0,0-1 1 0 0,1 1 0 0 0,-1-1 0 0 0,1 0-1 0 0,-1 1 1 0 0,0-1 0 0 0,1 0-1 0 0,-1 1 1 0 0,1-1 0 0 0,-1 0 0 0 0,1 0-1 0 0,0 1 1 0 0,-1-1 0 0 0,1 0-1 0 0,-1-2 1 0 0,1 0 38 0 0,-1 1 1 0 0,1-1-1 0 0,-1 0 0 0 0,1 0 0 0 0,0 0 1 0 0,0 0-1 0 0,1-5 0 0 0,5-20 248 0 0,1 0-1 0 0,2 1 0 0 0,0 0 1 0 0,18-35-1 0 0,-4 18 45 0 0,49-71 0 0 0,-49 83-539 0 0,2 1 1 0 0,1 1-1 0 0,1 1 1 0 0,2 2-1 0 0,0 0 1 0 0,2 2-1 0 0,63-39 1 0 0,-79 56-253 0 0,0 0 1 0 0,1 1-1 0 0,-1 1 0 0 0,22-5 1 0 0,-27 8-441 0 0,1 1 0 0 0,-1 1-1 0 0,1 0 1 0 0,0 1 0 0 0,-1 0 0 0 0,1 0 0 0 0,18 4 0 0 0,-10-1-1234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50 12151 0 0,'0'0'1098'0'0,"0"1"-905"0"0,0 4 260 0 0,1-1 0 0 0,0 0-1 0 0,0 0 1 0 0,0 1 0 0 0,1-1 0 0 0,0 0 0 0 0,-1 0-1 0 0,1 0 1 0 0,1-1 0 0 0,-1 1 0 0 0,0 0 0 0 0,1-1 0 0 0,0 0-1 0 0,0 1 1 0 0,0-1 0 0 0,0 0 0 0 0,5 3 0 0 0,-4-3-279 0 0,1-1 0 0 0,-1 1 0 0 0,1-1 0 0 0,0 0 1 0 0,8 2-1 0 0,11 1 43 0 0,0-1 0 0 0,0-1 0 0 0,0-2 0 0 0,1 0-1 0 0,-1-1 1 0 0,0-2 0 0 0,0 0 0 0 0,0-1 0 0 0,26-8 0 0 0,-47 10-213 0 0,0 0 0 0 0,0 0 1 0 0,0-1-1 0 0,0 1 0 0 0,0-1 0 0 0,0 0 0 0 0,0 1 1 0 0,-1-1-1 0 0,1-1 0 0 0,0 1 0 0 0,-1 0 0 0 0,0-1 0 0 0,0 1 1 0 0,0-1-1 0 0,0 1 0 0 0,0-1 0 0 0,0 0 0 0 0,-1 0 0 0 0,1 0 1 0 0,-1 0-1 0 0,0 0 0 0 0,2-4 0 0 0,-3 5-1 0 0,1 0 0 0 0,-1-1-1 0 0,0 1 1 0 0,1 0 0 0 0,-1 0 0 0 0,0 0-1 0 0,0 0 1 0 0,0-1 0 0 0,-1 1 0 0 0,1 0-1 0 0,-1 0 1 0 0,1 0 0 0 0,-1 0 0 0 0,1 0-1 0 0,-1 0 1 0 0,0 0 0 0 0,0 0-1 0 0,0 0 1 0 0,0 0 0 0 0,-1 0 0 0 0,1 0-1 0 0,0 1 1 0 0,-1-1 0 0 0,1 1 0 0 0,-1-1-1 0 0,1 1 1 0 0,-1-1 0 0 0,0 1 0 0 0,0 0-1 0 0,0 0 1 0 0,1 0 0 0 0,-1 0 0 0 0,0 0-1 0 0,-4-1 1 0 0,0 0-14 0 0,0 1 0 0 0,0 0 0 0 0,0 0 0 0 0,0 1 0 0 0,-1 0 0 0 0,1 0 0 0 0,0 0 0 0 0,0 0 0 0 0,0 1 0 0 0,0 0 0 0 0,-8 3 0 0 0,-5 1-41 0 0,1 2 0 0 0,-23 11 0 0 0,-9 6-13 0 0,0 3-1 0 0,-71 50 1 0 0,99-60 55 0 0,1 0 1 0 0,0 2 0 0 0,2 0 0 0 0,0 1-1 0 0,1 1 1 0 0,1 1 0 0 0,-17 29-1 0 0,32-47-2 0 0,0-1-1 0 0,0 0 0 0 0,0 1 0 0 0,1 0 0 0 0,0-1 0 0 0,-1 1 1 0 0,1 0-1 0 0,1 0 0 0 0,-1-1 0 0 0,1 1 0 0 0,-1 0 0 0 0,1 0 0 0 0,0 4 1 0 0,1-5-7 0 0,-1-1 1 0 0,1 1-1 0 0,0-1 1 0 0,0 1 0 0 0,0 0-1 0 0,0-1 1 0 0,0 0 0 0 0,1 1-1 0 0,-1-1 1 0 0,1 0-1 0 0,-1 1 1 0 0,1-1 0 0 0,0 0-1 0 0,0 0 1 0 0,0 0 0 0 0,0-1-1 0 0,5 4 1 0 0,-2-2-69 0 0,1 1 1 0 0,-1-2 0 0 0,1 1-1 0 0,0-1 1 0 0,0 1 0 0 0,1-2-1 0 0,-1 1 1 0 0,0-1 0 0 0,0 0-1 0 0,8 1 1 0 0,5-2-682 0 0,38-3 1 0 0,-19-3-2680 0 0,60-16 0 0 0,-26 4-1242 0 0,-65 16 4169 0 0,86-15-5194 0 0,-73 14 6501 0 0,34-4 22764 0 0,-53 3-26934 0 0,2-5 3404 0 0,1 0 0 0 0,0 1 0 0 0,1 0 0 0 0,-1-1-1 0 0,2 2 1 0 0,6-10 0 0 0,40-41-23 0 0,-12 20 2 0 0,80-57 0 0 0,-62 52 0 0 0,-37 26 69 0 0,1 1 0 0 0,1 1 0 0 0,0 1-1 0 0,49-21 1 0 0,-69 34-33 0 0,0 0 0 0 0,-1 1 0 0 0,1-1 0 0 0,0 0 0 0 0,0 1 0 0 0,-1 0 0 0 0,1-1 0 0 0,0 1 0 0 0,0 0 0 0 0,0 0 0 0 0,0 1 0 0 0,-1-1 0 0 0,1 1 0 0 0,0-1 0 0 0,0 1 0 0 0,3 2 0 0 0,-4-2-10 0 0,0 0 0 0 0,0 0-1 0 0,-1 0 1 0 0,1 1 0 0 0,-1-1-1 0 0,1 0 1 0 0,-1 1 0 0 0,1-1-1 0 0,-1 1 1 0 0,0 0 0 0 0,0 0-1 0 0,0-1 1 0 0,0 1 0 0 0,0 0-1 0 0,0 0 1 0 0,0 0 0 0 0,-1 0-1 0 0,1 0 1 0 0,-1 0-1 0 0,1 0 1 0 0,-1 0 0 0 0,0 0-1 0 0,0 2 1 0 0,0 25 39 0 0,-2 0-1 0 0,-1-1 1 0 0,-2 1-1 0 0,-10 37 1 0 0,6-25-24 0 0,-5 43-1 0 0,10-52-103 0 0,-1 32-338 0 0,15-59-1230 0 0,1-3-82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902 170 10191 0 0,'15'-9'796'0'0,"0"-1"-1"0"0,21-19 1 0 0,-30 24 138 0 0,-1-1-1 0 0,1 1 1 0 0,-1-1 0 0 0,0-1 0 0 0,-1 1 0 0 0,0-1-1 0 0,0 0 1 0 0,4-7 0 0 0,-8 12 65 0 0,0 1-970 0 0,0-4 157 0 0,0 1 0 0 0,0 0 1 0 0,0 0-1 0 0,-1-1 0 0 0,1 1 0 0 0,-1 0 0 0 0,-2-5 0 0 0,3 8-150 0 0,-1 0 0 0 0,0 0 0 0 0,1 0 0 0 0,-1 0 0 0 0,0 0 0 0 0,0 0 0 0 0,0 0 0 0 0,0 0 0 0 0,0 0 0 0 0,0 1 0 0 0,0-1 0 0 0,0 0 0 0 0,0 0 0 0 0,0 1 0 0 0,0-1 0 0 0,0 1 0 0 0,-1-1 0 0 0,1 1 0 0 0,0 0 0 0 0,0-1 0 0 0,-1 1 0 0 0,1 0 0 0 0,0 0 0 0 0,0 0 0 0 0,-1 0 0 0 0,1 0 0 0 0,0 0 0 0 0,-3 1 0 0 0,-2 0-43 0 0,1 0 0 0 0,-1 0 0 0 0,0 1 0 0 0,1-1 0 0 0,-1 1 0 0 0,1 1-1 0 0,-7 3 1 0 0,-35 23-83 0 0,34-20 74 0 0,-5 4 10 0 0,1 0 0 0 0,1 1-1 0 0,0 1 1 0 0,1 0-1 0 0,1 1 1 0 0,0 1-1 0 0,1 0 1 0 0,1 1-1 0 0,1 0 1 0 0,0 1 0 0 0,-14 37-1 0 0,22-47 12 0 0,1-1-1 0 0,-1 1 1 0 0,0 15 0 0 0,2-21-3 0 0,1 0 0 0 0,0 0 0 0 0,0-1 0 0 0,0 1 1 0 0,0 0-1 0 0,1 0 0 0 0,-1 0 0 0 0,1 0 0 0 0,0 0 0 0 0,0-1 1 0 0,0 1-1 0 0,0 0 0 0 0,0-1 0 0 0,0 1 0 0 0,3 2 0 0 0,-3-4-6 0 0,1 1 0 0 0,-1-1 0 0 0,1 0 0 0 0,-1 0 0 0 0,1 0 0 0 0,0 0 0 0 0,0-1 0 0 0,-1 1 0 0 0,1 0 0 0 0,0-1 0 0 0,0 1 0 0 0,0-1 0 0 0,0 0 0 0 0,0 0 0 0 0,0 0 0 0 0,0 1 0 0 0,-1-2 0 0 0,1 1 0 0 0,3 0 0 0 0,4-2-55 0 0,1 1 0 0 0,13-5 0 0 0,-5 1-106 0 0,-1-2 0 0 0,0 0 1 0 0,0 0-1 0 0,30-20 0 0 0,-39 22 68 0 0,0-1 0 0 0,0-1 0 0 0,0 1 0 0 0,-1-1 0 0 0,0-1-1 0 0,0 1 1 0 0,-1-1 0 0 0,0 0 0 0 0,-1-1 0 0 0,8-13 0 0 0,-6 1 191 0 0,-7 21-89 0 0,0 0 0 0 0,0 0 0 0 0,0 0 0 0 0,0 0 1 0 0,0 0-1 0 0,0-1 0 0 0,0 1 0 0 0,0 0 1 0 0,0 0-1 0 0,0 0 0 0 0,0 0 0 0 0,0 0 1 0 0,0 0-1 0 0,0 0 0 0 0,0 0 0 0 0,0-1 1 0 0,0 1-1 0 0,0 0 0 0 0,-1 0 0 0 0,1 0 1 0 0,0 0-1 0 0,0 0 0 0 0,0 0 0 0 0,0 0 0 0 0,0 0 1 0 0,0 0-1 0 0,0 0 0 0 0,0 0 0 0 0,0 0 1 0 0,0 0-1 0 0,-1-1 0 0 0,1 1 0 0 0,0 0 1 0 0,0 0-1 0 0,0 0 0 0 0,0 0 0 0 0,0 0 1 0 0,0 0-1 0 0,0 0 0 0 0,0 0 0 0 0,-1 0 1 0 0,1 0-1 0 0,0 0 0 0 0,0 0 0 0 0,0 0 0 0 0,0 0 1 0 0,0 0-1 0 0,0 1 0 0 0,-12 6 77 0 0,-2 6-82 0 0,1 0-1 0 0,0 1 0 0 0,1 0 1 0 0,-19 29-1 0 0,-34 70-82 0 0,39-65 6 0 0,-90 167-1984 0 0,-110 285-1 0 0,203-439 2188 0 0,-43 105 272 0 0,54-139-199 0 0,-2-1 0 0 0,-1-1 0 0 0,-1-1 0 0 0,-20 24 1 0 0,27-37 35 0 0,0-2 0 0 0,-1 0 0 0 0,0 0 1 0 0,-1-1-1 0 0,-15 10 0 0 0,19-14-58 0 0,0 0 0 0 0,-1 0 0 0 0,1-1 0 0 0,-1 0-1 0 0,1 0 1 0 0,-1-1 0 0 0,0 0 0 0 0,0 0 0 0 0,0-1 0 0 0,-9 1 0 0 0,14-2-102 0 0,-1 0 0 0 0,1 0 0 0 0,-1-1-1 0 0,1 1 1 0 0,-1-1 0 0 0,1 0 0 0 0,0 0 0 0 0,-1 0 0 0 0,1 0 0 0 0,0-1 0 0 0,0 1 0 0 0,0-1 0 0 0,0 0 0 0 0,0 0 0 0 0,0 0 0 0 0,0 0-1 0 0,1 0 1 0 0,-1 0 0 0 0,1-1 0 0 0,-1 0 0 0 0,1 1 0 0 0,0-1 0 0 0,0 0 0 0 0,1 0 0 0 0,-1 0 0 0 0,0 0 0 0 0,1 0 0 0 0,0-1-1 0 0,-2-4 1 0 0,1 0-65 0 0,0-1 0 0 0,1 0-1 0 0,0 0 1 0 0,0 0-1 0 0,1 0 1 0 0,0 0 0 0 0,1 0-1 0 0,-1 0 1 0 0,2 0 0 0 0,3-12-1 0 0,7-19-823 0 0,1 1 1 0 0,24-47-1 0 0,49-69-4234 0 0,-57 106 2809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13 11055 0 0,'1'-1'852'0'0,"14"-11"4988"0"0,-16 23-5520 0 0,-1 0 0 0 0,0 0 0 0 0,-1 0-1 0 0,0 0 1 0 0,-1-1 0 0 0,0 1 0 0 0,-6 10-1 0 0,1-1 105 0 0,-163 376 2541 0 0,42-128-2436 0 0,91-200-345 0 0,-84 111 0 0 0,-116 135-1720 0 0,223-300-2160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79 14743 0 0,'-1'1'1136'0'0,"-2"-1"-956"0"0,0 1 0 0 0,1 0 1 0 0,-1 0-1 0 0,1 0 0 0 0,-1 0 0 0 0,1 1 0 0 0,-1-1 0 0 0,1 1 0 0 0,0-1 0 0 0,-1 1 0 0 0,1 0 0 0 0,0 0 0 0 0,0 0 0 0 0,-2 3 1237 0 0,6 6 316 0 0,-1-9-1674 0 0,0 0 0 0 0,0-1 0 0 0,0 1 0 0 0,0 0 0 0 0,1-1 0 0 0,-1 1 1 0 0,1-1-1 0 0,-1 1 0 0 0,1-1 0 0 0,-1 0 0 0 0,1 1 0 0 0,0-1 0 0 0,-1 0 0 0 0,1 0 0 0 0,0 0 1 0 0,0-1-1 0 0,3 2 0 0 0,5 1 197 0 0,-1 0 1 0 0,14 1-1 0 0,-19-3-159 0 0,24 3 404 0 0,1-2-1 0 0,57-1 0 0 0,57-15 137 0 0,-70 2-1000 0 0,-1-4 1 0 0,0-2 0 0 0,109-44-1 0 0,-143 45-2094 0 0,0-2-5511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17711 0 0,'0'0'1603'0'0,"-1"3"-1318"0"0,-74 163 2071 0 0,13-35-112 0 0,-14 100-1208 0 0,57-161-677 0 0,-4-2 0 0 0,-37 80-1 0 0,11-57-473 0 0,-5-3 1 0 0,-92 115-1 0 0,104-154 126 0 0,41-47 131 0 0,11-14 49 0 0,65-61-173 0 0,98-75-1 0 0,-144 124-65 0 0,-19 16 16 0 0,72-57-216 0 0,-63 53 160 0 0,-1 0 0 0 0,34-16 0 0 0,-25 19 77 0 0,-17 9 11 0 0,-8 1 1 0 0,-1 0 0 0 0,0 0 0 0 0,0 0 0 0 0,0-1 0 0 0,0 1 1 0 0,0 0-1 0 0,0 0 0 0 0,0 0 0 0 0,0 1 0 0 0,-1-1 0 0 0,1 0 0 0 0,0 0 0 0 0,-1 0 0 0 0,1 1 0 0 0,-1-1 0 0 0,1 0 0 0 0,-1 0 0 0 0,1 1 0 0 0,-1-1 0 0 0,0 0 1 0 0,0 1-1 0 0,0-1 0 0 0,1 1 0 0 0,-2-1 0 0 0,1 3 0 0 0,0 4 14 0 0,-1 0 0 0 0,-4 16 0 0 0,5-22-13 0 0,-19 64 18 0 0,11-41-8 0 0,-5 29-1 0 0,11-45-10 0 0,1 0 1 0 0,1 1-1 0 0,-1-1 1 0 0,1 1-1 0 0,1-1 1 0 0,3 17-1 0 0,-3-17-404 0 0,1-1 1 0 0,0 0-1 0 0,1 0 1 0 0,0 0-1 0 0,0 0 0 0 0,6 9 1 0 0,-7-14 73 0 0,0 0 1 0 0,0 0-1 0 0,1-1 0 0 0,-1 1 1 0 0,0-1-1 0 0,1 1 0 0 0,0-1 1 0 0,0 0-1 0 0,0 0 0 0 0,0 0 1 0 0,0-1-1 0 0,0 1 0 0 0,0-1 1 0 0,0 1-1 0 0,1-1 1 0 0,-1 0-1 0 0,0 0 0 0 0,4 0 1 0 0,4 1-6906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31 189 6767 0 0,'6'-7'716'0'0,"10"-16"6751"0"0,-18 44-5523 0 0,-2-4-772 0 0,-11 31 0 0 0,9-32-592 0 0,-7 32 0 0 0,9-24-329 0 0,1-10-135 0 0,1 1 1 0 0,0 0-1 0 0,1 0 1 0 0,1 15-1 0 0,2-19-40 0 0,0-2-1 0 0,0-6-10 0 0,3 2 5 0 0,-4-4-57 0 0,1-1 0 0 0,-1 0 1 0 0,0 1-1 0 0,1-1 1 0 0,-1 0-1 0 0,1 0 1 0 0,-1 0-1 0 0,1 0 1 0 0,-1 0-1 0 0,0 0 0 0 0,1-1 1 0 0,-1 1-1 0 0,1 0 1 0 0,-1-1-1 0 0,2 0 1 0 0,-2 1-11 0 0,7-3 26 0 0,0 0 0 0 0,-1-1 0 0 0,1 0 0 0 0,-1 0 0 0 0,0-1-1 0 0,0 1 1 0 0,10-11 0 0 0,43-46 1 0 0,-24 23-16 0 0,93-84 39 0 0,-114 107 31 0 0,-14 13 360 0 0,0 4-316 0 0,2 2-80 0 0,-1-1-1 0 0,0 1 0 0 0,1 0 1 0 0,-2 0-1 0 0,1 1 0 0 0,0-1 1 0 0,-1 0-1 0 0,0 0 1 0 0,0 1-1 0 0,0-1 0 0 0,0 8 1 0 0,0 7 23 0 0,-4 30 0 0 0,2-33-43 0 0,0-1 1 0 0,2 21-1 0 0,-1-28-27 0 0,1 0 1 0 0,1 0-1 0 0,-1 0 0 0 0,1 0 0 0 0,0-1 0 0 0,1 1 1 0 0,0 0-1 0 0,0-1 0 0 0,7 11 0 0 0,-9-16 4 0 0,0 0 1 0 0,0-1-1 0 0,0 1 0 0 0,0-1 0 0 0,1 1 1 0 0,-1-1-1 0 0,0 1 0 0 0,1-1 0 0 0,-1 0 0 0 0,1 1 1 0 0,-1-1-1 0 0,1 0 0 0 0,0 0 0 0 0,-1 0 1 0 0,1-1-1 0 0,0 1 0 0 0,2 0 0 0 0,0 1 49 0 0,0-1 9 0 0,-1 0-1 0 0,0-1 1 0 0,0 1 0 0 0,1-1-1 0 0,-1 0 1 0 0,0 0-1 0 0,0 0 1 0 0,1 0 0 0 0,-1 0-1 0 0,0-1 1 0 0,1 0-1 0 0,-1 1 1 0 0,0-1 0 0 0,5-2-1 0 0,1-1 95 0 0,0 0 1 0 0,-1-1-1 0 0,13-8 0 0 0,8-8 70 0 0,-1-2 0 0 0,50-51 0 0 0,38-64-52 0 0,-71 84-267 0 0,62-58 0 0 0,-102 107-151 0 0,0 1 0 0 0,1 0 0 0 0,-1 0-1 0 0,7-2 1 0 0,-10 5-628 0 0,-1 1 582 0 0,0 0-1 0 0,1 1 0 0 0,-1-1 1 0 0,0 1-1 0 0,0-1 0 0 0,1 1 1 0 0,-1 0-1 0 0,0 0 0 0 0,0-1 1 0 0,0 1-1 0 0,0 0 0 0 0,0 0 1 0 0,0 0-1 0 0,0 0 0 0 0,0 0 1 0 0,0 0-1 0 0,-1 0 0 0 0,1 1 1 0 0,0-1-1 0 0,-1 0 0 0 0,1 0 1 0 0,0 2-1 0 0,3 8-1389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 1375 0 0,'0'0'8786'0'0,"9"-13"-6777"0"0,5-10 4620 0 0,-15 26-6269 0 0,-60 125 1589 0 0,-67 123-1526 0 0,86-170-379 0 0,41-79-268 0 0,4-4-1718 0 0,12-8 788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11055 0 0,'0'0'1176'0'0,"-12"-6"6240"0"0,13 17-12768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12 9215 0 0,'5'-7'7191'0'0,"-5"6"-6810"0"0,0 1 1 0 0,0 0-1 0 0,0-1 0 0 0,0 1 1 0 0,0-1-1 0 0,0 1 1 0 0,0-2-1 0 0,-9 6 1263 0 0,-16 12-2258 0 0,-53 39 1057 0 0,48-35-348 0 0,-29 25-1 0 0,-2 5-94 0 0,-58 54-16 0 0,118-102-61 0 0,1-1 65 0 0,0 0 1 0 0,1 0 0 0 0,-1 0-1 0 0,0 0 1 0 0,1 0-1 0 0,-1 0 1 0 0,1 0 0 0 0,0 0-1 0 0,-1 0 1 0 0,1 0-1 0 0,0 0 1 0 0,-1 0 0 0 0,1-1-1 0 0,0 1 1 0 0,0 0-1 0 0,0 0 1 0 0,0-1 0 0 0,0 1-1 0 0,0 0 1 0 0,1 0-1 0 0,22 10-111 0 0,-23-11 115 0 0,172 66-184 0 0,-144-54 330 0 0,35 20 0 0 0,-51-25-83 0 0,-1 1 1 0 0,0 0 0 0 0,-1 1-1 0 0,0 0 1 0 0,11 12 0 0 0,-20-19-30 0 0,-1 0 0 0 0,1 0 1 0 0,0 0-1 0 0,-1 0 1 0 0,0 1-1 0 0,1-1 1 0 0,-1 0-1 0 0,0 1 1 0 0,0-1-1 0 0,0 0 1 0 0,0 1-1 0 0,-1-1 0 0 0,1 1 1 0 0,-1-1-1 0 0,0 1 1 0 0,1 0-1 0 0,-1 4 1 0 0,-1-3 1 0 0,0 0 1 0 0,0-1 0 0 0,0 1-1 0 0,0-1 1 0 0,-1 1 0 0 0,1-1-1 0 0,-1 1 1 0 0,0-1 0 0 0,0 0-1 0 0,0 0 1 0 0,-3 3 0 0 0,-5 5 67 0 0,0-1 0 0 0,0-1 1 0 0,-1 0-1 0 0,-1 0 1 0 0,-16 9-1 0 0,0-1 136 0 0,-1-1 1 0 0,-31 11-1 0 0,49-22-189 0 0,1-2-1 0 0,-1 1 1 0 0,0-1-1 0 0,0-1 1 0 0,0 0 0 0 0,-1-1-1 0 0,1 0 1 0 0,0-1-1 0 0,-19-1 1 0 0,27 1-31 0 0,0-1-1 0 0,0 0 1 0 0,0 0 0 0 0,0 0 0 0 0,0 0 0 0 0,0-1-1 0 0,0 1 1 0 0,0-1 0 0 0,0 1 0 0 0,1-1-1 0 0,-1 0 1 0 0,1 0 0 0 0,-1 0 0 0 0,1-1 0 0 0,0 1-1 0 0,0-1 1 0 0,0 1 0 0 0,0-1 0 0 0,0 1 0 0 0,1-1-1 0 0,-3-5 1 0 0,2 3-98 0 0,0 1-1 0 0,1 0 1 0 0,0-1-1 0 0,0 1 1 0 0,0 0-1 0 0,1-1 1 0 0,-1 1 0 0 0,1-1-1 0 0,0 1 1 0 0,0-1-1 0 0,1 0 1 0 0,-1 1-1 0 0,1 0 1 0 0,2-7-1 0 0,-3 9-454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214 458 5527 0 0,'0'0'2558'0'0,"2"1"-1466"0"0,5 8 2620 0 0,-5-7-3170 0 0,5 7 4505 0 0,-7-6-4670 0 0,1-2-315 0 0,-1 1 0 0 0,0 0 1 0 0,0 0-1 0 0,0-1 0 0 0,0 1 0 0 0,-1 0 0 0 0,1 0 0 0 0,0-1 0 0 0,-1 1 0 0 0,1 0 0 0 0,-1-1 1 0 0,0 1-1 0 0,1-1 0 0 0,-1 1 0 0 0,0 0 0 0 0,0-1 0 0 0,-2 3 0 0 0,1-2 10 0 0,-1 1-1 0 0,1-1 0 0 0,-1 0 1 0 0,1-1-1 0 0,-1 1 0 0 0,0 0 1 0 0,1-1-1 0 0,-1 1 1 0 0,-4 1-1 0 0,-2-1 13 0 0,1 0 0 0 0,0 0-1 0 0,0 0 1 0 0,-1-1 0 0 0,1-1 0 0 0,-18 0 0 0 0,21 0-76 0 0,-1-1-1 0 0,0 0 1 0 0,0 0 0 0 0,0-1-1 0 0,1 1 1 0 0,-1-1 0 0 0,1-1-1 0 0,-1 1 1 0 0,1-1 0 0 0,0 0-1 0 0,0 0 1 0 0,0 0 0 0 0,0-1-1 0 0,1 0 1 0 0,-5-4 0 0 0,6 5-4 0 0,0 0 0 0 0,1-1 0 0 0,-1 1 0 0 0,1-1 0 0 0,0 1 0 0 0,0-1 0 0 0,0 0 0 0 0,0 0 1 0 0,1 0-1 0 0,0 0 0 0 0,0 0 0 0 0,0 0 0 0 0,0 0 0 0 0,0 0 0 0 0,1 0 0 0 0,0 0 1 0 0,0-1-1 0 0,0 1 0 0 0,0 0 0 0 0,1 0 0 0 0,2-8 0 0 0,2-7-55 0 0,1 0 0 0 0,1 1-1 0 0,1 0 1 0 0,1 0 0 0 0,0 1 0 0 0,1 0-1 0 0,1 0 1 0 0,24-26 0 0 0,-12 20 55 0 0,0 1 0 0 0,2 1 1 0 0,0 2-1 0 0,1 0 0 0 0,1 2 1 0 0,1 0-1 0 0,1 3 0 0 0,0 0 1 0 0,0 1-1 0 0,2 2 0 0 0,-1 1 1 0 0,54-9-1 0 0,-79 18 26 0 0,1 0 0 0 0,0 0 0 0 0,0 0 0 0 0,-1 1 0 0 0,1 0 0 0 0,0 1 1 0 0,0-1-1 0 0,0 1 0 0 0,-1 0 0 0 0,1 0 0 0 0,0 1 0 0 0,-1-1 0 0 0,8 5 0 0 0,2 4 40 0 0,-11-6-66 0 0,0 0 0 0 0,-1 0 0 0 0,0 0 1 0 0,0 1-1 0 0,0 0 0 0 0,0-1 1 0 0,-1 1-1 0 0,1 0 0 0 0,-1 0 0 0 0,-1 0 1 0 0,1 1-1 0 0,-1-1 0 0 0,1 0 1 0 0,-2 1-1 0 0,1-1 0 0 0,-1 0 0 0 0,1 1 1 0 0,-2-1-1 0 0,1 1 0 0 0,0-1 1 0 0,-1 1-1 0 0,-2 5 0 0 0,1 0-5 0 0,-2 0 1 0 0,1 0-1 0 0,-1 0 0 0 0,-1-1 0 0 0,0 0 0 0 0,-1 0 1 0 0,1 0-1 0 0,-2-1 0 0 0,-12 16 0 0 0,-14 9 1 0 0,-2-1 0 0 0,0-1 0 0 0,-3-2 0 0 0,-45 28 0 0 0,59-43-92 0 0,0-1-1 0 0,-1-1 0 0 0,0-1 1 0 0,-1-1-1 0 0,-29 7 0 0 0,54-17 42 0 0,0-1 1 0 0,0 0-1 0 0,0 0 0 0 0,0 0 0 0 0,0 1 0 0 0,0-1 0 0 0,-1 0 0 0 0,1-1 1 0 0,0 1-1 0 0,0 0 0 0 0,0 0 0 0 0,0 0 0 0 0,0-1 0 0 0,0 1 1 0 0,0 0-1 0 0,0-1 0 0 0,0 1 0 0 0,0-1 0 0 0,0 1 0 0 0,0-1 1 0 0,0 0-1 0 0,1 1 0 0 0,-1-1 0 0 0,0 0 0 0 0,-1-1 0 0 0,0 0-633 0 0,1 0-1 0 0,0 0 0 0 0,-1-1 1 0 0,1 1-1 0 0,0-1 0 0 0,0 1 1 0 0,1 0-1 0 0,-2-5 0 0 0,0-6-5187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0 10135 0 0,'0'0'3230'0'0,"0"2"-2052"0"0,-1 4-991 0 0,-1-1-1 0 0,1 0 1 0 0,-1 0-1 0 0,0 0 1 0 0,0 0-1 0 0,0-1 1 0 0,-1 1-1 0 0,-3 4 1 0 0,-31 39-208 0 0,22-29 177 0 0,-173 248 166 0 0,146-201-318 0 0,-4-1-1 0 0,-68 73 1 0 0,-151 187-542 0 0,223-271 200 0 0,-23 23-11 0 0,53-65-688 0 0,0-1 0 0 0,0-1 1 0 0,-1 0-1 0 0,-16 9 0 0 0,14-10-3389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83 11055 0 0,'0'0'1002'0'0,"0"3"-824"0"0,-1 9-168 0 0,1-2 659 0 0,0 0-1 0 0,0 1 1 0 0,4 15-1 0 0,-3-23-470 0 0,0-1-1 0 0,0 1 0 0 0,0 0 1 0 0,1-1-1 0 0,-1 1 0 0 0,1 0 1 0 0,0-1-1 0 0,0 0 0 0 0,0 1 0 0 0,0-1 1 0 0,0 0-1 0 0,0 0 0 0 0,1 0 1 0 0,-1-1-1 0 0,1 1 0 0 0,-1 0 1 0 0,1-1-1 0 0,0 0 0 0 0,0 1 1 0 0,-1-1-1 0 0,1 0 0 0 0,5 0 1 0 0,0 1-78 0 0,0-1 1 0 0,0 0 0 0 0,0 0-1 0 0,-1-1 1 0 0,1 0 0 0 0,0 0-1 0 0,10-3 1 0 0,11-3 101 0 0,0-2 1 0 0,-1-2-1 0 0,-1 0 0 0 0,0-1 0 0 0,46-28 1 0 0,-64 34-281 0 0,0-1 1 0 0,0 0 0 0 0,0-1 0 0 0,-1 0 0 0 0,0 0-1 0 0,-1-1 1 0 0,1 0 0 0 0,9-13 0 0 0,-17 20 22 0 0,0 0 1 0 0,1 1 0 0 0,-1-1-1 0 0,0 0 1 0 0,1 1-1 0 0,-1-1 1 0 0,0 0 0 0 0,0 1-1 0 0,0-1 1 0 0,0 0-1 0 0,0 0 1 0 0,0 1 0 0 0,0-1-1 0 0,0 0 1 0 0,0 0 0 0 0,0 1-1 0 0,0-1 1 0 0,0 0-1 0 0,0 1 1 0 0,-1-1 0 0 0,1 0-1 0 0,0 0 1 0 0,0 1-1 0 0,-1-1 1 0 0,0 0 0 0 0,0-1-7 0 0,0 1 1 0 0,0 0-1 0 0,0-1 1 0 0,0 1-1 0 0,0 0 1 0 0,0 0-1 0 0,-1 0 1 0 0,-2-2-1 0 0,0 1-65 0 0,-1 0 0 0 0,1 0 0 0 0,-1 1 0 0 0,0 0 0 0 0,0 0 0 0 0,1 0 1 0 0,-1 0-1 0 0,0 1 0 0 0,0 0 0 0 0,0 0 0 0 0,1 0 0 0 0,-1 1 0 0 0,-9 1 0 0 0,1 1-204 0 0,-1 1 0 0 0,0 0 0 0 0,-19 9 1 0 0,0 3 265 0 0,1 2 1 0 0,1 1-1 0 0,0 1 1 0 0,2 2-1 0 0,0 0 1 0 0,2 2-1 0 0,0 2 1 0 0,2 0-1 0 0,-23 30 1 0 0,44-50 77 0 0,-1 0 0 0 0,1 0 1 0 0,0 1-1 0 0,0-1 0 0 0,1 1 0 0 0,-1 0 1 0 0,2 0-1 0 0,-1 0 0 0 0,1 1 0 0 0,0-1 1 0 0,1 1-1 0 0,-2 14 0 0 0,3-20-19 0 0,1 0-1 0 0,-1 0 1 0 0,1 0-1 0 0,-1 0 0 0 0,1 0 1 0 0,0 0-1 0 0,0-1 1 0 0,0 1-1 0 0,0 0 1 0 0,0 0-1 0 0,0 0 1 0 0,1-1-1 0 0,2 4 0 0 0,-1-2 24 0 0,0 1-12 0 0,0-1-1 0 0,1 0 1 0 0,0 1-1 0 0,0-1 1 0 0,-1-1-1 0 0,2 1 1 0 0,-1-1-1 0 0,0 1 1 0 0,0-1-1 0 0,1-1 0 0 0,-1 1 1 0 0,1 0-1 0 0,0-1 1 0 0,-1 0-1 0 0,6 0 1 0 0,25 1-4968 0 0,-17-5-628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97 4607 0 0,'0'0'9871'0'0,"0"3"-8836"0"0,-1 17 308 0 0,-1 1 1 0 0,-8 31 0 0 0,-2 12-165 0 0,-4 159 25 0 0,15-200-1134 0 0,-5 41 0 0 0,6-61 870 0 0,0-10-831 0 0,1-1-1 0 0,0 1 1 0 0,0 0-1 0 0,1 1 1 0 0,0-1-1 0 0,1 0 1 0 0,-1 0-1 0 0,1 1 1 0 0,5-9-1 0 0,3-4 70 0 0,23-29-1 0 0,10-5-40 0 0,67-64-1 0 0,62-36-361 0 0,-138 119 28 0 0,-24 23-1171 0 0,0 1 0 0 0,17-14 0 0 0,-5 3-2076 0 0,-21 19 1685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175 435 20015 0 0,'0'0'1811'0'0,"1"3"-1490"0"0,1-1-238 0 0,-1 1 0 0 0,0 0 0 0 0,0-1 1 0 0,0 1-1 0 0,0 0 0 0 0,0 0 0 0 0,0 0 0 0 0,-1 0 0 0 0,1 0 0 0 0,-1 0 0 0 0,0 0 0 0 0,0 5 0 0 0,-1-1 22 0 0,0-1 0 0 0,-1 0 0 0 0,1 0 0 0 0,-1 0 0 0 0,-4 10 0 0 0,-5 4 123 0 0,0 0 0 0 0,-20 27 0 0 0,26-41-162 0 0,-29 42 175 0 0,-39 75-1 0 0,73-123-369 0 0,-7 17 196 0 0,6-5-3715 0 0,5-13 2356 0 0,4-1 722 0 0,0-1 0 0 0,0 0 0 0 0,0 0 0 0 0,0-1 0 0 0,-1 0 0 0 0,0 0-1 0 0,0-1 1 0 0,0 0 0 0 0,0 0 0 0 0,8-10 0 0 0,10-9-1118 0 0</inkml:trace>
  <inkml:trace contextRef="#ctx0" brushRef="#br0" timeOffset="1">498 1 3679 0 0,'0'0'360'0'0,"9"9"-360"0"0,-2 0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312 197 2759 0 0,'3'-1'207'0'0,"38"-16"1135"0"0,24-15 9370 0 0,-61 30-10037 0 0,13-13 1128 0 0,-14 12-1359 0 0,-1 1 285 0 0,10-23 2417 0 0,-11 20-2948 0 0,0 1 0 0 0,0 0 0 0 0,0 0 0 0 0,-1-1 0 0 0,0 1 0 0 0,0-1 0 0 0,0 1 0 0 0,0 0 0 0 0,-1-1 0 0 0,1 1 0 0 0,-1 0 0 0 0,-2-6 0 0 0,-6-7-98 0 0,4 14-44 0 0,1 1-44 0 0,1 0-19 0 0,0 0 1 0 0,0 0-1 0 0,-1 1 0 0 0,1-1 0 0 0,0 1 0 0 0,-1 0 1 0 0,1 0-1 0 0,-1 0 0 0 0,1 0 0 0 0,-1 0 1 0 0,1 1-1 0 0,-1 0 0 0 0,0 0 0 0 0,1 0 1 0 0,-1 0-1 0 0,1 0 0 0 0,-1 1 0 0 0,1-1 0 0 0,-1 1 1 0 0,1 0-1 0 0,-5 2 0 0 0,-7 3-42 0 0,0 0 0 0 0,0 2 0 0 0,-18 12 0 0 0,27-17 42 0 0,-20 14-11 0 0,1 0 0 0 0,1 2 0 0 0,0 1-1 0 0,2 1 1 0 0,0 0 0 0 0,1 2 0 0 0,2 0 0 0 0,0 2-1 0 0,2 0 1 0 0,-16 29 0 0 0,29-48 8 0 0,1 1-1 0 0,0-1 1 0 0,1 0-1 0 0,-1 1 1 0 0,1 0-1 0 0,0 0 1 0 0,1 0-1 0 0,0-1 1 0 0,0 1-1 0 0,0 0 1 0 0,1 0-1 0 0,0 1 1 0 0,0-1-1 0 0,1 0 0 0 0,0 0 1 0 0,4 13-1 0 0,-5-18 0 0 0,1 0-1 0 0,0-1 0 0 0,0 1 1 0 0,0 0-1 0 0,0-1 0 0 0,0 1 1 0 0,0 0-1 0 0,0-1 0 0 0,0 0 1 0 0,1 1-1 0 0,-1-1 0 0 0,0 0 1 0 0,1 1-1 0 0,-1-1 0 0 0,1 0 0 0 0,0 0 1 0 0,-1 0-1 0 0,4 1 0 0 0,-2-1-8 0 0,1-1-1 0 0,-1 1 1 0 0,0-1-1 0 0,0 1 1 0 0,1-1-1 0 0,-1 0 1 0 0,0 0-1 0 0,1 0 1 0 0,-1-1-1 0 0,4 0 1 0 0,3-2-10 0 0,1 0 1 0 0,-1-1-1 0 0,0 0 0 0 0,0-1 1 0 0,14-8-1 0 0,0-3 22 0 0,-1-2 0 0 0,-1-1 1 0 0,0 0-1 0 0,35-43 0 0 0,-31 33 40 0 0,-18 21-5 0 0,-7 7 121 0 0,-1 3-197 0 0,-9 71-287 0 0,9-51 198 0 0,2-17 68 0 0,0-1-56 0 0,-2-2-264 0 0,3 6 362 0 0,2-2-3847 0 0,8 1-2917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11975 0 0,'0'0'5779'0'0,"0"2"-4355"0"0,-1 9-1195 0 0,-1 0 0 0 0,0 0 0 0 0,0-1 0 0 0,-2 1 0 0 0,-6 18 0 0 0,-2 2 129 0 0,-192 475 1387 0 0,88-289-1903 0 0,81-155 88 0 0,-53 87-912 0 0,48-86-3984 0 0,30-47 2616 0 0,-4 8-3748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5063 0 0,'1'2'14244'0'0,"-1"2"-13891"0"0,0 0 0 0 0,1 1-1 0 0,-2-1 1 0 0,1 0 0 0 0,0 0 0 0 0,-1 1-1 0 0,0-1 1 0 0,0 0 0 0 0,0 0 0 0 0,0 0-1 0 0,-4 6 1 0 0,-3 8 92 0 0,-14 20-1 0 0,9-17-138 0 0,-11 22-209 0 0,23-41-347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16671 0 0,'-4'1'89'0'0,"0"-1"-1"0"0,-1 1 0 0 0,1-1 1 0 0,0 1-1 0 0,0 0 1 0 0,0 1-1 0 0,0-1 0 0 0,0 1 1 0 0,0-1-1 0 0,0 1 0 0 0,1 1 1 0 0,-1-1-1 0 0,1 0 1 0 0,-1 1-1 0 0,1 0 0 0 0,0-1 1 0 0,0 1-1 0 0,0 1 0 0 0,0-1 1 0 0,-3 5-1 0 0,6-7-36 0 0,-1 0-1 0 0,1 0 1 0 0,0 0-1 0 0,-1 1 1 0 0,1-1-1 0 0,0 0 1 0 0,0 0-1 0 0,0 0 1 0 0,0 0-1 0 0,0 0 1 0 0,0 1-1 0 0,0-1 1 0 0,0 0-1 0 0,0 0 1 0 0,1 0-1 0 0,-1 0 1 0 0,0 1-1 0 0,1-1 1 0 0,-1 0-1 0 0,1 0 1 0 0,-1 0-1 0 0,2 1 1 0 0,-2-1-21 0 0,5 4 375 0 0,6 0-107 0 0,1 0 1 0 0,-1-1-1 0 0,1-1 1 0 0,0 1-1 0 0,0-2 1 0 0,1 0-1 0 0,-1 0 1 0 0,0-1-1 0 0,22-1 1 0 0,15-3 458 0 0,54-11 0 0 0,-83 11-762 0 0,51-8-405 0 0,80-11 1184 0 0,-51 13-7919 0 0,-69 7-543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169 493 19783 0 0,'0'0'1788'0'0,"-2"1"-1431"0"0,-4 6-133 0 0,5-5 239 0 0,0 1-222 0 0,-5 14 207 0 0,-4 27-1 0 0,8-31-180 0 0,-1 1 1 0 0,-1-1-1 0 0,0 0 0 0 0,-11 23 0 0 0,-4-3-795 0 0,-1-1 0 0 0,-46 55 0 0 0,56-76-1334 0 0</inkml:trace>
  <inkml:trace contextRef="#ctx0" brushRef="#br0" timeOffset="1">720 13 14279 0 0,'0'0'1272'0'0,"-9"-9"-1016"0"0,-3 6-256 0 0,-3 6 0 0 0,-1 6 1296 0 0,-2 2 208 0 0,-2 5 48 0 0,1 0 8 0 0,-3 0-1920 0 0,2 1-384 0 0,4-1-80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9215 0 0,'0'0'707'0'0,"-2"1"-464"0"0,-5 1 437 0 0,-12 5 1551 0 0,0 1-1 0 0,-25 14 0 0 0,38-18-1992 0 0,0 0 0 0 0,0 0 0 0 0,1 0 0 0 0,0 1 0 0 0,-1 0 0 0 0,2 0 1 0 0,-1 0-1 0 0,0 1 0 0 0,1 0 0 0 0,0 0 0 0 0,-3 7 0 0 0,-5 16 112 0 0,1 1 0 0 0,1 1 0 0 0,-7 40 0 0 0,6-25-192 0 0,8-37-153 0 0,2-6 2 0 0,0 1-1 0 0,0-1 1 0 0,1 1-1 0 0,-1 0 1 0 0,1-1 0 0 0,0 1-1 0 0,0-1 1 0 0,0 1-1 0 0,1 5 1 0 0,0-7-6 0 0,1 21 153 0 0,-2-22-124 0 0,0 0 1 0 0,1 1-1 0 0,-1-1 0 0 0,1 1 0 0 0,-1-1 0 0 0,1 0 0 0 0,-1 1 0 0 0,1-1 0 0 0,0 0 1 0 0,-1 0-1 0 0,1 1 0 0 0,0-1 0 0 0,2 2 0 0 0,1 0 29 0 0,0-1 1 0 0,0 0-1 0 0,1 0 0 0 0,-1 0 0 0 0,0 0 1 0 0,1 0-1 0 0,-1-1 0 0 0,1 0 0 0 0,0 0 1 0 0,-1 0-1 0 0,1-1 0 0 0,0 0 0 0 0,5 0 0 0 0,-2 0-13 0 0,0-1-1 0 0,-1 0 0 0 0,1-1 0 0 0,0 0 0 0 0,-1 0 1 0 0,1-1-1 0 0,12-6 0 0 0,-12 5-13 0 0,0 0 0 0 0,0-1 0 0 0,-1 0 0 0 0,0-1 0 0 0,1 1 0 0 0,-2-2 1 0 0,1 1-1 0 0,-1-1 0 0 0,0 0 0 0 0,0 0 0 0 0,-1 0 0 0 0,0-1 0 0 0,0 0 0 0 0,6-14 0 0 0,-7 10 22 0 0,-1 0 1 0 0,0 0-1 0 0,-1 0 0 0 0,0 0 0 0 0,-1 0 1 0 0,0 0-1 0 0,-1 0 0 0 0,-1 0 0 0 0,0-1 1 0 0,0 1-1 0 0,-1 0 0 0 0,-1 0 0 0 0,0 0 1 0 0,0 1-1 0 0,-6-12 0 0 0,7 18-136 0 0,-1 1 1 0 0,0 0-1 0 0,0-1 0 0 0,0 1 1 0 0,-1 0-1 0 0,1 0 0 0 0,-1 1 1 0 0,0-1-1 0 0,0 1 1 0 0,0 0-1 0 0,-1 0 0 0 0,1 0 1 0 0,-1 1-1 0 0,0 0 0 0 0,1 0 1 0 0,-9-3-1 0 0,4 3-299 0 0,0-1 1 0 0,0 2 0 0 0,0-1-1 0 0,-1 1 1 0 0,1 1-1 0 0,0 0 1 0 0,-1 0 0 0 0,-11 2-1 0 0,19-1-160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5063 0 0,'0'0'390'0'0,"-1"2"-252"0"0,3 24 15857 0 0,9-18-15559 0 0,-10-8-428 0 0,0 1 0 0 0,0-1 0 0 0,0 0 0 0 0,1 1 1 0 0,-1-1-1 0 0,0 0 0 0 0,0 0 0 0 0,0 0 0 0 0,0 0 0 0 0,1 0 1 0 0,-1 0-1 0 0,0 0 0 0 0,0 0 0 0 0,0 0 0 0 0,1 0 0 0 0,-1-1 0 0 0,0 1 1 0 0,1-1-1 0 0,20-9 49 0 0,-22 10-54 0 0,9-5 8 0 0,-1-1 1 0 0,0 1 0 0 0,0-2-1 0 0,-1 1 1 0 0,10-11 0 0 0,31-41 108 0 0,-31 36-63 0 0,18-21 412 0 0,65-62-1 0 0,-83 90-388 0 0,0 0-1 0 0,2 1 0 0 0,-1 1 1 0 0,1 1-1 0 0,1 1 0 0 0,38-17 0 0 0,-49 26-4 0 0,0 0-1 0 0,16-3 0 0 0,-23 5-58 0 0,0 0 1 0 0,1 1-1 0 0,-1-1 0 0 0,0 0 0 0 0,0 1 1 0 0,0-1-1 0 0,0 1 0 0 0,0 0 1 0 0,4 1-1 0 0,0 0 29 0 0,-4-1 27 0 0,0 1-12 0 0,1 0-59 0 0,-1-1 0 0 0,1 1 0 0 0,-1 0 0 0 0,0 1 0 0 0,0-1 0 0 0,0 0 0 0 0,0 1 0 0 0,-1-1 0 0 0,1 1 0 0 0,-1-1 0 0 0,3 6 0 0 0,-2 6-1 0 0,-3 1 27 0 0,-1-1 0 0 0,-1 1 0 0 0,0 0 1 0 0,-9 26-1 0 0,7-25 11 0 0,0 0 0 0 0,1 1 0 0 0,-3 28 0 0 0,6-34-20 0 0,1 0-1 0 0,0 0 0 0 0,1 0 1 0 0,0 0-1 0 0,1 0 1 0 0,0-1-1 0 0,0 1 1 0 0,1-1-1 0 0,1 1 1 0 0,9 18-1 0 0,-11-24-17 0 0,1 0 0 0 0,-1 0 0 0 0,1-1 0 0 0,0 1 0 0 0,1-1 0 0 0,3 4 0 0 0,1 0 0 0 0,-4-3 0 0 0,-1-2 0 0 0,0 1 0 0 0,0-2 0 0 0,0 1 0 0 0,1 0 0 0 0,6 3 0 0 0,-1 1 0 0 0,-5-3 0 0 0,-3-3 0 0 0,0 1 0 0 0,1-1 0 0 0,-1 1 0 0 0,1-1 0 0 0,-1 0 0 0 0,1 0 0 0 0,-1 0 0 0 0,1 0 0 0 0,0 0 0 0 0,-1 0 0 0 0,3 1 0 0 0,0 0 0 0 0,0 0 0 0 0,18 4 0 0 0,-10-3 147 0 0,-1-1 0 0 0,1 0 0 0 0,0-1 1 0 0,0 0-1 0 0,16-1 0 0 0,-1-2 302 0 0,35-7 0 0 0,-8-8-2706 0 0,-52 16 712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 5983 0 0,'7'-7'10935'0'0,"31"-2"-8583"0"0,-36 9-2039 0 0,-1 0-1 0 0,7 0 0 0 0,-7 0 911 0 0,0 1-1191 0 0,-1-1 0 0 0,1 1 0 0 0,-1 0 0 0 0,1-1 0 0 0,-1 1 0 0 0,1 0 1 0 0,-1 0-1 0 0,0-1 0 0 0,0 1 0 0 0,1 0 0 0 0,-1 0 0 0 0,0 0 0 0 0,0 1 0 0 0,-1 9 120 0 0,-2 0-1 0 0,1 0 1 0 0,-1 0-1 0 0,-9 19 1 0 0,-24 41 450 0 0,6-12-177 0 0,11-21-342 0 0,8-18-40 0 0,2 1 1 0 0,0 1 0 0 0,-9 32 0 0 0,17-51-163 0 0,10-12-4757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0,'0'0'648'0'0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8751 0 0,'-2'1'674'0'0,"-9"2"125"0"0,-1-1 1 0 0,-14 2 0 0 0,11-3 2766 0 0,-22 7 1 0 0,34-8-3498 0 0,1 0 80 0 0,-1 1 0 0 0,1-1 1 0 0,0 1-1 0 0,0-1 0 0 0,0 1 1 0 0,0 0-1 0 0,0 0 0 0 0,1 0 1 0 0,-1 0-1 0 0,0 0 1 0 0,0 0-1 0 0,-3 3 0 0 0,-46 33 407 0 0,-91 84 0 0 0,57-50-295 0 0,68-50-183 0 0,17-21-81 0 0,0 1 1 0 0,0-1-1 0 0,0 0 0 0 0,0 1 1 0 0,0-1-1 0 0,0 1 1 0 0,0-1-1 0 0,0 0 1 0 0,0 1-1 0 0,0-1 0 0 0,0 1 1 0 0,0-1-1 0 0,0 0 1 0 0,0 1-1 0 0,0-1 0 0 0,0 0 1 0 0,0 1-1 0 0,0-1 1 0 0,0 1-1 0 0,1-1 1 0 0,-1 0-1 0 0,0 1 0 0 0,0-1 1 0 0,0 0-1 0 0,1 0 1 0 0,-1 1-1 0 0,0-1 0 0 0,0 0 1 0 0,1 1-1 0 0,-1-1 1 0 0,0 0-1 0 0,1 0 0 0 0,-1 0 1 0 0,0 1-1 0 0,1-1 1 0 0,-1 0-1 0 0,0 0 1 0 0,1 0-1 0 0,0 0 0 0 0,11 5-182 0 0,65 7-211 0 0,-48-6 419 0 0,0 1 0 0 0,35 15 0 0 0,-46-14 86 0 0,-1 0 0 0 0,0 2 0 0 0,0 0 0 0 0,0 1 0 0 0,16 15 0 0 0,-25-17 28 0 0,-7-6-115 0 0,0-1 45 0 0,0-1-54 0 0,-1 1 1 0 0,0-1-1 0 0,0 1 0 0 0,0 0 1 0 0,0-1-1 0 0,0 1 0 0 0,0-1 1 0 0,-1 1-1 0 0,1-1 1 0 0,0 1-1 0 0,-1-1 0 0 0,1 1 1 0 0,-1-1-1 0 0,0 1 0 0 0,1-1 1 0 0,-1 1-1 0 0,0-1 1 0 0,0 0-1 0 0,0 0 0 0 0,0 1 1 0 0,0-1-1 0 0,0 0 0 0 0,0 0 1 0 0,-1 0-1 0 0,1 0 1 0 0,0 0-1 0 0,0 0 0 0 0,-1 0 1 0 0,1-1-1 0 0,-2 2 0 0 0,-6 2 113 0 0,0 0 0 0 0,0-1 0 0 0,-16 4 0 0 0,19-5-88 0 0,-21 5 140 0 0,-93 22 138 0 0,103-26-299 0 0,-1 0-1 0 0,1-2 1 0 0,-1 0-1 0 0,1-1 1 0 0,-18-3-1 0 0,22 1-16 0 0,1-2 0 0 0,10 2-41 0 0,1 0-1 0 0,-1 0 0 0 0,0 0 1 0 0,1 0-1 0 0,-1 0 1 0 0,1 0-1 0 0,0 0 0 0 0,0 0 1 0 0,0-1-1 0 0,-1-2 1 0 0,2 4 34 0 0,-1 0-164 0 0,2-1 32 0 0,-1-1-1 0 0,1 1 1 0 0,0-1-1 0 0,0 1 0 0 0,0 0 1 0 0,0-1-1 0 0,2-1 1 0 0,-3 3 106 0 0,2-1-87 0 0,0 0 0 0 0,1 0 1 0 0,-1-1-1 0 0,0 1 0 0 0,1 1 0 0 0,-1-1 0 0 0,1 0 0 0 0,0 0 0 0 0,3-1 0 0 0,16-6-5021 0 0,-20 9 4268 0 0,16-7-5682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0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7111 0 0,'0'0'12384'0'0,"1"2"-11961"0"0,5 4-6 0 0,-4-5-1 0 0,-2 1 0 0 0,0 3-221 0 0,0 1 0 0 0,-1-1-1 0 0,0 1 1 0 0,0-1 0 0 0,0 1-1 0 0,-1-1 1 0 0,1 0 0 0 0,-6 10-1 0 0,5-10-170 0 0,21-12-25 0 0,-4-3-89 0 0,-14 9 269 0 0,-5 11 51 0 0,-9 16 180 0 0,12-24-445 0 0,4-3-1214 0 0,7 0 477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0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15343 0 0,'0'0'1394'0'0,"0"2"-1150"0"0,-2 5 73 0 0,0 1 1 0 0,0-1 0 0 0,-1 0-1 0 0,0 1 1 0 0,-6 10 0 0 0,-25 36 1232 0 0,17-30-1108 0 0,-114 165 1271 0 0,15-23-1578 0 0,31-28-310 0 0,84-136-320 0 0,-2 3 1080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0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16 182 9671 0 0,'-16'0'7998'0'0,"25"2"-4545"0"0,61 9-2065 0 0,70 10 442 0 0,-43-5-1004 0 0,-25-6-595 0 0,0-4 1 0 0,0-3-1 0 0,0-3 1 0 0,0-4 0 0 0,133-22-1 0 0,-108 5-614 0 0,-1-4-1 0 0,-1-3 1 0 0,114-52 0 0 0,-124 34-2881 0 0,-73 40 2492 0 0,14-9-1079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31 10591 0 0,'15'-16'1104'0'0,"-3"1"10317"0"0,-12 17-11161 0 0,-9 35-39 0 0,-1-1-1 0 0,-2 0 1 0 0,-28 55-1 0 0,25-55-155 0 0,-101 187 26 0 0,-19-10 17 0 0,81-131-95 0 0,-111 173-869 0 0,162-251 151 0 0,0 0-1 0 0,0 1 1 0 0,-1-1 0 0 0,-4 3 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70 8287 0 0,'17'-26'667'0'0,"2"-2"-27"0"0,-5 12 9256 0 0,-11 30-9188 0 0,-3-9-611 0 0,0 0-1 0 0,0 0 1 0 0,0 0 0 0 0,-1 0 0 0 0,0 0 0 0 0,0 0-1 0 0,0 0 1 0 0,-4 9 0 0 0,-21 40 422 0 0,15-32-316 0 0,-38 68 324 0 0,-89 125-1 0 0,-20-6-334 0 0,36-83-79 0 0,69-74-87 0 0,47-46-25 0 0,-9 10 13 0 0,-2-1 1 0 0,1 0 0 0 0,-2-1 0 0 0,-28 17 0 0 0,45-30 38 0 0,2-4-43 0 0,-1 0 0 0 0,1 1 0 0 0,0-1 0 0 0,1 1 0 0 0,-1-1 0 0 0,0 1 0 0 0,1-1-1 0 0,-1 1 1 0 0,1 0 0 0 0,0 0 0 0 0,0-1 0 0 0,2-1 0 0 0,2-2 0 0 0,12-14-8 0 0,2 0 0 0 0,0 2 0 0 0,1 0 0 0 0,0 1 1 0 0,31-17-1 0 0,1 4-14 0 0,71-30 0 0 0,-123 60 12 0 0,15-7 13 0 0,0 0 1 0 0,20-4-1 0 0,-33 10 20 0 0,1 0 0 0 0,0 1 1 0 0,0-1-1 0 0,0 0 0 0 0,0 1 0 0 0,0 0 0 0 0,0 0 0 0 0,0 0 1 0 0,0 1-1 0 0,0-1 0 0 0,0 1 0 0 0,0 0 0 0 0,0 0 0 0 0,0 1 1 0 0,6 2-1 0 0,-8-3-17 0 0,0 1 0 0 0,0 0 1 0 0,0-1-1 0 0,-1 1 0 0 0,1 0 1 0 0,0 0-1 0 0,-1 0 0 0 0,1 0 0 0 0,-1 1 1 0 0,0-1-1 0 0,0 0 0 0 0,0 1 1 0 0,0-1-1 0 0,0 0 0 0 0,0 1 0 0 0,-1-1 1 0 0,1 1-1 0 0,-1 0 0 0 0,0-1 0 0 0,0 1 1 0 0,0 3-1 0 0,0 4 37 0 0,-1-1-1 0 0,0 1 1 0 0,-1 0 0 0 0,-3 11-1 0 0,-1-5-27 0 0,0 0 0 0 0,-1-1-1 0 0,-1 0 1 0 0,0-1 0 0 0,-1 0-1 0 0,-11 14 1 0 0,-14 22-1946 0 0,33-49 988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0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6911 0 0,'7'-4'133'0'0,"-1"0"-20"0"0,1 1-1 0 0,-1-1 0 0 0,1 1 1 0 0,0 0-1 0 0,-1 0 0 0 0,1 1 1 0 0,1 0-1 0 0,9-2 0 0 0,-15 4 727 0 0,0 1 0 0 0,1-1 0 0 0,-1 1-1 0 0,0-1 1 0 0,0 1 0 0 0,1 0 0 0 0,-1 0 0 0 0,0 0-1 0 0,0 0 1 0 0,3 2 0 0 0,18 15 2381 0 0,-20-15-3031 0 0,9 6 490 0 0,0 2 52 0 0,0-2-1 0 0,17 11 0 0 0,-24-17-627 0 0,1 0 0 0 0,0-1 0 0 0,-1 0 0 0 0,1 0 0 0 0,0 0 0 0 0,0-1 0 0 0,0 1 0 0 0,0-2 0 0 0,7 2 0 0 0,4-2-29 0 0,1 0-1 0 0,-1-1 0 0 0,1-1 1 0 0,-1-1-1 0 0,0 0 1 0 0,0-1-1 0 0,0-1 1 0 0,0-1-1 0 0,-1 0 1 0 0,0-1-1 0 0,29-17 0 0 0,-39 20-176 0 0,-2 1 0 0 0,1-1 0 0 0,0 0 0 0 0,-1 0 0 0 0,0-1 0 0 0,0 1 0 0 0,0-1 0 0 0,0 0 0 0 0,-1 0 0 0 0,0 0 0 0 0,0 0 0 0 0,0-1 0 0 0,3-9 0 0 0,-6 14 75 0 0,1 1 0 0 0,-1-1 1 0 0,0 0-1 0 0,0 1 0 0 0,0-1 0 0 0,0 0 1 0 0,0 0-1 0 0,0 1 0 0 0,0-1 0 0 0,0 0 1 0 0,0 1-1 0 0,-1-1 0 0 0,1 0 0 0 0,0 1 1 0 0,0-1-1 0 0,-1 0 0 0 0,1 1 0 0 0,0-1 0 0 0,-1 1 1 0 0,1-1-1 0 0,0 1 0 0 0,-1-1 0 0 0,1 0 1 0 0,-1 1-1 0 0,1 0 0 0 0,-1-1 0 0 0,1 1 1 0 0,-1-1-1 0 0,1 1 0 0 0,-1 0 0 0 0,0-1 1 0 0,1 1-1 0 0,-1 0 0 0 0,0-1 0 0 0,1 1 1 0 0,-1 0-1 0 0,0 0 0 0 0,1 0 0 0 0,-1 0 1 0 0,0 0-1 0 0,1-1 0 0 0,-1 1 0 0 0,0 0 1 0 0,1 1-1 0 0,-1-1 0 0 0,0 0 0 0 0,-3 0-32 0 0,0 0 0 0 0,0 1-1 0 0,0-1 1 0 0,1 1 0 0 0,-1 0-1 0 0,-5 2 1 0 0,-46 24-18 0 0,2 1 0 0 0,1 3 1 0 0,2 2-1 0 0,-73 62 0 0 0,107-82 95 0 0,1 2-1 0 0,1 0 1 0 0,-14 19 0 0 0,24-29-14 0 0,0 0 0 0 0,0 0 1 0 0,1 1-1 0 0,0-1 0 0 0,0 1 1 0 0,0 0-1 0 0,1 0 1 0 0,0 0-1 0 0,0 0 0 0 0,1 0 1 0 0,-1 1-1 0 0,1-1 0 0 0,1 1 1 0 0,-1 7-1 0 0,2-11-8 0 0,-1 0 0 0 0,1-1 0 0 0,-1 1 0 0 0,1 0 1 0 0,0-1-1 0 0,0 1 0 0 0,0-1 0 0 0,0 1 0 0 0,1-1 0 0 0,-1 0 0 0 0,1 1 0 0 0,0-1 0 0 0,-1 0 0 0 0,1 0 0 0 0,0 0 0 0 0,0 0 1 0 0,0-1-1 0 0,0 1 0 0 0,0 0 0 0 0,1-1 0 0 0,-1 0 0 0 0,1 1 0 0 0,-1-1 0 0 0,1 0 0 0 0,-1 0 0 0 0,1 0 0 0 0,2 0 0 0 0,9 2-39 0 0,0 0-1 0 0,0-1 0 0 0,0-1 0 0 0,15 0 0 0 0,-10-1 7 0 0,14 0-1372 0 0,0-1 1 0 0,51-9-1 0 0,-51 5-5017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68 284 6447 0 0,'1'-1'298'0'0,"31"-36"14780"0"0,-33 43-14943 0 0,0 0 1 0 0,0-1-1 0 0,0 1 0 0 0,0-1 1 0 0,-1 0-1 0 0,0 1 0 0 0,0-1 0 0 0,0 0 1 0 0,-5 6-1 0 0,-2 4 141 0 0,-18 23-1 0 0,25-35-250 0 0,-1 0-1 0 0,0-1 0 0 0,1 1 1 0 0,-1 0-1 0 0,0-1 0 0 0,-4 3 1 0 0,-1-1-12 0 0,1-2-2 0 0,7-2-10 0 0,-1 0 1 0 0,1-1-1 0 0,0 1 1 0 0,-1 0-1 0 0,1 0 0 0 0,0-1 1 0 0,-1 1-1 0 0,1 0 1 0 0,0-1-1 0 0,0 1 1 0 0,-1 0-1 0 0,1-1 1 0 0,0 1-1 0 0,0-1 0 0 0,0 1 1 0 0,-1 0-1 0 0,1-1 1 0 0,0 1-1 0 0,0-1 1 0 0,0 1-1 0 0,0 0 1 0 0,0-1-1 0 0,0 0 0 0 0,-2-9 18 0 0,2 6-19 0 0,1 0-1 0 0,-1 0 0 0 0,1 0 1 0 0,0 0-1 0 0,0 1 1 0 0,0-1-1 0 0,0 0 1 0 0,0 1-1 0 0,1-1 1 0 0,0 1-1 0 0,0-1 1 0 0,0 1-1 0 0,3-4 0 0 0,4-5-15 0 0,22-22-1 0 0,-15 19-22 0 0,1 1 1 0 0,1 0-1 0 0,0 2 1 0 0,1 0-1 0 0,0 1 1 0 0,0 0-1 0 0,24-7 1 0 0,-13 6 62 0 0,0 3-1 0 0,1 0 1 0 0,0 2 0 0 0,43-5-1 0 0,-67 11 28 0 0,0 1-1 0 0,0 0 0 0 0,0 0 0 0 0,0 0 0 0 0,0 1 0 0 0,-1 0 0 0 0,1 1 0 0 0,0-1 0 0 0,9 5 0 0 0,-14-5-34 0 0,1 0 0 0 0,-1 0 0 0 0,0 0 0 0 0,1 1-1 0 0,-1-1 1 0 0,0 1 0 0 0,0-1 0 0 0,0 1 0 0 0,-1 0 0 0 0,1 0 0 0 0,0 0 0 0 0,-1 0 0 0 0,1 0-1 0 0,-1 0 1 0 0,0 0 0 0 0,1 1 0 0 0,-1-1 0 0 0,0 0 0 0 0,0 1 0 0 0,-1-1 0 0 0,1 1 0 0 0,0-1-1 0 0,-1 1 1 0 0,0-1 0 0 0,1 1 0 0 0,-1-1 0 0 0,0 1 0 0 0,-1 3 0 0 0,0 1-12 0 0,0 1 0 0 0,-1-1 1 0 0,0 0-1 0 0,0 0 0 0 0,-1 0 0 0 0,1 0 0 0 0,-2 0 1 0 0,1-1-1 0 0,-1 1 0 0 0,0-1 0 0 0,0 0 1 0 0,-1 0-1 0 0,-10 10 0 0 0,6-7-6 0 0,0-1-1 0 0,-1 0 0 0 0,0 0 1 0 0,0-1-1 0 0,-1 0 1 0 0,0-1-1 0 0,-16 7 0 0 0,27-13-11 0 0,-1 0-1 0 0,0 1 0 0 0,1-1 0 0 0,-1 0 0 0 0,0 1 0 0 0,1-1 0 0 0,-1 0 0 0 0,0 0 1 0 0,1 0-1 0 0,-1 0 0 0 0,0 1 0 0 0,1-1 0 0 0,-1 0 0 0 0,0 0 0 0 0,1 0 0 0 0,-1 0 1 0 0,0-1-1 0 0,0 1 0 0 0,1 0 0 0 0,-1 0 0 0 0,0 0 0 0 0,1-1 0 0 0,-1 1 0 0 0,0 0 1 0 0,1 0-1 0 0,-1-1 0 0 0,0 0 5 0 0,1 0 1 0 0,-1 0-1 0 0,1 1 0 0 0,0-1 1 0 0,0 0-1 0 0,-1 0 1 0 0,1 0-1 0 0,0 0 1 0 0,0 1-1 0 0,0-1 0 0 0,0 0 1 0 0,0 0-1 0 0,0 0 1 0 0,0 0-1 0 0,0 0 0 0 0,0 0 1 0 0,1-1-1 0 0,1-4-28 0 0,0 0-1 0 0,0 0 1 0 0,1 0-1 0 0,3-7 1 0 0,4 1-40 0 0,-1 0 1 0 0,2 0-1 0 0,-1 1 1 0 0,1 0-1 0 0,1 1 1 0 0,21-14 0 0 0,4-4-16 0 0,1-3-84 0 0,61-38 0 0 0,-79 58 201 0 0,-1 1 0 0 0,1 0-1 0 0,0 2 1 0 0,1 0 0 0 0,36-8-1 0 0,-31 11 317 0 0,50-4-1 0 0,-65 9-258 0 0,0 0-1 0 0,-1 0 1 0 0,1 1 0 0 0,0 1-1 0 0,-1 0 1 0 0,1 0-1 0 0,15 7 1 0 0,-23-8-59 0 0,0 0 0 0 0,1 1 1 0 0,-1 0-1 0 0,0 0 0 0 0,0 0 0 0 0,0 0 0 0 0,-1 1 0 0 0,1-1 0 0 0,2 3 1 0 0,-4-3-14 0 0,0-1 0 0 0,0 1 0 0 0,0-1 0 0 0,0 1 1 0 0,0-1-1 0 0,0 1 0 0 0,0 0 0 0 0,-1-1 0 0 0,1 1 1 0 0,0 0-1 0 0,-1 0 0 0 0,0-1 0 0 0,1 1 0 0 0,-1 0 0 0 0,0 0 1 0 0,0 0-1 0 0,0-1 0 0 0,0 1 0 0 0,-1 3 0 0 0,-1 2-3 0 0,1 0 14 0 0,-1 1 0 0 0,1 0 0 0 0,-1 14 0 0 0,1-16-18 0 0,1 1 1 0 0,-1 0-1 0 0,-1-1 0 0 0,1 1 1 0 0,-1-1-1 0 0,0 0 1 0 0,-1 0-1 0 0,0 1 0 0 0,1-2 1 0 0,-2 1-1 0 0,-3 6 1 0 0,-8 9 8 0 0,-27 30-1 0 0,18-25-7 0 0,17-17-14 0 0,-9 10-160 0 0,-18 27 0 0 0,33-44-80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82 7367 0 0,'0'0'667'0'0,"-1"3"-168"0"0,1-1 240 0 0,0 1 1 0 0,0 0 0 0 0,0-1 0 0 0,0 1-1 0 0,0 0 1 0 0,0-1 0 0 0,1 1 0 0 0,0 0-1 0 0,-1-1 1 0 0,1 1 0 0 0,0-1-1 0 0,0 1 1 0 0,0-1 0 0 0,1 1 0 0 0,-1-1-1 0 0,3 4 1 0 0,-2-4-607 0 0,-1 0 0 0 0,1-1 0 0 0,0 1 0 0 0,0 0 0 0 0,1 0 0 0 0,-1-1 0 0 0,2 2 0 0 0,3 0-31 0 0,-1 0-1 0 0,1-1 0 0 0,0 0 1 0 0,0 0-1 0 0,0-1 0 0 0,0 0 1 0 0,0 0-1 0 0,0 0 0 0 0,0-1 1 0 0,0 0-1 0 0,0 0 0 0 0,9-2 1 0 0,10-3 435 0 0,48-14 1 0 0,-70 18-536 0 0,15-6-90 0 0,0-1 1 0 0,0 0-1 0 0,0-2 0 0 0,30-20 0 0 0,-46 28 4 0 0,0-1 0 0 0,0 1 0 0 0,0-1-1 0 0,0 0 1 0 0,-1 0 0 0 0,1 0-1 0 0,-1 0 1 0 0,4-7 0 0 0,-5 9 59 0 0,-1 0 1 0 0,1 0-1 0 0,-1 1 0 0 0,0-1 1 0 0,1 0-1 0 0,-1 0 0 0 0,0 0 1 0 0,1 0-1 0 0,-1 0 0 0 0,0 0 1 0 0,0 0-1 0 0,0 0 0 0 0,0 0 1 0 0,0 0-1 0 0,0 0 0 0 0,0 0 1 0 0,-1 0-1 0 0,1 0 0 0 0,0 0 1 0 0,0 0-1 0 0,-1 1 1 0 0,1-1-1 0 0,-1 0 0 0 0,1 0 1 0 0,-1 0-1 0 0,1 0 0 0 0,-1 0 1 0 0,1 1-1 0 0,-1-1 0 0 0,0 0 1 0 0,1 1-1 0 0,-1-1 0 0 0,0 0 1 0 0,0 1-1 0 0,1-1 0 0 0,-1 1 1 0 0,0-1-1 0 0,0 1 0 0 0,0-1 1 0 0,-1 0-1 0 0,-4 0-41 0 0,1-1-1 0 0,0 1 1 0 0,-1 0 0 0 0,1 0-1 0 0,-1 1 1 0 0,1-1 0 0 0,-1 1-1 0 0,1 0 1 0 0,-9 2 0 0 0,-3 1-144 0 0,-30 8 1 0 0,13 0 263 0 0,1 2 0 0 0,0 2 0 0 0,1 0 1 0 0,-57 38-1 0 0,50-25 205 0 0,1 1 0 0 0,2 2-1 0 0,-38 41 1 0 0,57-54-82 0 0,-17 25 0 0 0,29-36-139 0 0,0 1-1 0 0,1-1 0 0 0,-1 1 1 0 0,2 0-1 0 0,-1 0 1 0 0,-4 16-1 0 0,8-21-47 0 0,-1-1 1 0 0,0 1-1 0 0,1-1 0 0 0,0 0 0 0 0,0 1 1 0 0,0-1-1 0 0,0 1 0 0 0,0-1 0 0 0,0 1 1 0 0,1-1-1 0 0,-1 1 0 0 0,1-1 0 0 0,-1 0 1 0 0,1 1-1 0 0,0-1 0 0 0,0 0 0 0 0,0 0 1 0 0,0 0-1 0 0,1 1 0 0 0,-1-1 0 0 0,0 0 1 0 0,1 0-1 0 0,0-1 0 0 0,-1 1 0 0 0,1 0 1 0 0,0-1-1 0 0,0 1 0 0 0,0-1 0 0 0,0 1 1 0 0,0-1-1 0 0,0 0 0 0 0,0 0 0 0 0,1 0 1 0 0,2 1-1 0 0,3 1-77 0 0,1-1 0 0 0,0 0 0 0 0,0 0 1 0 0,0-1-1 0 0,0 0 0 0 0,0-1 0 0 0,0 0 0 0 0,9-1 1 0 0,4-1-1276 0 0,1-1-394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56 18975 0 0,'12'-9'870'0'0,"-10"7"-20"0"0,10-7-411 0 0,-11 7-174 0 0,0 1 0 0 0,-1 0 0 0 0,1-1 0 0 0,0 1 0 0 0,0-1 0 0 0,-1 1 0 0 0,1-1 1 0 0,-1 1-1 0 0,0-1 0 0 0,1-2 0 0 0,0 1-159 0 0,-1 2 536 0 0,-1 0-377 0 0,-2-5-172 0 0,-4 2-82 0 0,4 3-33 0 0,0 1 1 0 0,0-1-1 0 0,1 1 0 0 0,-1 0 0 0 0,0 0 1 0 0,0 1-1 0 0,1-1 0 0 0,-1 0 0 0 0,0 1 1 0 0,1 0-1 0 0,-1-1 0 0 0,-4 3 0 0 0,-32 17-376 0 0,33-16 367 0 0,-30 17 145 0 0,1 1 0 0 0,0 3-1 0 0,2 0 1 0 0,1 3 0 0 0,-56 60 0 0 0,83-82-40 0 0,0 0 1 0 0,1 0 0 0 0,0 1-1 0 0,-5 10 1 0 0,5-5 37 0 0,5-1-33 0 0,-1-10-76 0 0,1 0-1 0 0,0 0 1 0 0,-1 1 0 0 0,1-1 0 0 0,0 0 0 0 0,0 0 0 0 0,0 0 0 0 0,0 0-1 0 0,0 0 1 0 0,0 0 0 0 0,0 0 0 0 0,0-1 0 0 0,0 1 0 0 0,0 0 0 0 0,0 0-1 0 0,1-1 1 0 0,-1 1 0 0 0,0-1 0 0 0,1 1 0 0 0,-1-1 0 0 0,0 0 0 0 0,1 1-1 0 0,-1-1 1 0 0,0 0 0 0 0,1 0 0 0 0,-1 0 0 0 0,1 0 0 0 0,-1 0 0 0 0,2-1-1 0 0,5 1 9 0 0,-1-1-1 0 0,1 0 0 0 0,-1-1 1 0 0,8-2-1 0 0,5-3-196 0 0,1 0 0 0 0,-2-2 0 0 0,1-1 0 0 0,29-20 0 0 0,66-57-765 0 0,-80 60 856 0 0,-31 26 85 0 0,-5 5-12 0 0,-5 7-10 0 0,-2 0-530 0 0,1 1-1 0 0,0 0 1 0 0,1 0-1 0 0,0 0 1 0 0,1 1-1 0 0,-6 21 1 0 0,9-21-6717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5063 0 0,'1'-1'10694'0'0,"4"-4"-8981"0"0,0 0 1 0 0,0 0-1 0 0,7-11 1 0 0,-7 9-1170 0 0,1-1 1 0 0,11-10-1 0 0,140-117 1771 0 0,12 14-2279 0 0,-139 103-100 0 0,0 1-1 0 0,2 1 0 0 0,-1 2 1 0 0,2 1-1 0 0,0 2 1 0 0,58-13-1 0 0,-74 24 77 0 0,-16 0 47 0 0,10 16 70 0 0,-10-11-130 0 0,-1 0 0 0 0,1 0 0 0 0,-1 0 0 0 0,0-1 0 0 0,0 1 0 0 0,-1 0 0 0 0,1 0 0 0 0,-3 10-1 0 0,-14 38 2 0 0,13-42 6 0 0,-10 25 31 0 0,6-17-1 0 0,0 1 0 0 0,-8 40 0 0 0,15-54-47 0 0,0 0 1 0 0,1 0-1 0 0,0 0 0 0 0,-1 0 1 0 0,2 0-1 0 0,-1 0 0 0 0,1 0 1 0 0,0-1-1 0 0,0 1 1 0 0,1 0-1 0 0,-1 0 0 0 0,1-1 1 0 0,1 1-1 0 0,-1-1 0 0 0,4 6 1 0 0,-4-8-124 0 0,0-1 1 0 0,0 1 0 0 0,0-1-1 0 0,0 0 1 0 0,0 0-1 0 0,0 0 1 0 0,1 0 0 0 0,-1 0-1 0 0,1 0 1 0 0,-1-1-1 0 0,1 1 1 0 0,0-1 0 0 0,0 0-1 0 0,0 1 1 0 0,-1-1 0 0 0,1-1-1 0 0,0 1 1 0 0,0 0-1 0 0,0-1 1 0 0,0 1 0 0 0,1-1-1 0 0,2 0 1 0 0,8-2-1906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55 1839 0 0,'17'-8'-347'0'0,"67"-24"8355"0"0,-71 29-5283 0 0,0-1 1 0 0,-1 2-1 0 0,1 0 1 0 0,25-1-1 0 0,-38 5-2422 0 0,-1 1-282 0 0,1 0 0 0 0,-1 1 1 0 0,0-1-1 0 0,0 0 0 0 0,-1 0 0 0 0,1 1 1 0 0,-1-1-1 0 0,1 0 0 0 0,-1 0 1 0 0,0-1-1 0 0,-4 5 0 0 0,-29 33 165 0 0,28-34-178 0 0,-14 15-84 0 0,-1-2 0 0 0,-35 26 1 0 0,-55 26-379 0 0,4-2 120 0 0,79-50 51 0 0,-41 32-459 0 0,63-45 683 0 0,0 0 1 0 0,1 1 0 0 0,-1 0 0 0 0,1 0-1 0 0,1 0 1 0 0,0 0 0 0 0,-6 11 0 0 0,10-16 56 0 0,0 0 0 0 0,0 0 1 0 0,0 0-1 0 0,0 0 1 0 0,0 0-1 0 0,1 0 0 0 0,-1 0 1 0 0,1 1-1 0 0,-1-1 1 0 0,1 0-1 0 0,0 0 0 0 0,0 1 1 0 0,0-1-1 0 0,0 0 1 0 0,0 0-1 0 0,1 1 0 0 0,-1-1 1 0 0,1 0-1 0 0,-1 0 1 0 0,1 0-1 0 0,0 1 0 0 0,0-1 1 0 0,0 0-1 0 0,0 0 1 0 0,0 0-1 0 0,0-1 0 0 0,1 1 1 0 0,-1 0-1 0 0,1 0 1 0 0,-1-1-1 0 0,1 1 0 0 0,3 2 1 0 0,0 0-2 0 0,1-1 0 0 0,-1 0 0 0 0,1 0 0 0 0,0 0 0 0 0,0-1 0 0 0,0 0 0 0 0,0 0 0 0 0,1 0 0 0 0,-1-1 0 0 0,9 1 0 0 0,16-1-149 0 0,0-2-1 0 0,1-1 0 0 0,-1-1 1 0 0,43-10-1 0 0,0 0-404 0 0,-62 11-547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23 16007 0 0,'0'0'2316'0'0,"0"-1"-2055"0"0,-1 0-1 0 0,0 0 1 0 0,0 0-1 0 0,0 1 1 0 0,-1-1-1 0 0,1 0 1 0 0,0 0-1 0 0,0 1 1 0 0,-2-1 0 0 0,-2 2-259 0 0,1 0 0 0 0,-1 1 1 0 0,1 0-1 0 0,-1 0 1 0 0,1 0-1 0 0,0 0 1 0 0,0 1-1 0 0,0-1 1 0 0,-7 7-1 0 0,-33 35-6 0 0,25-25 6 0 0,10-10-4 0 0,1 1-1 0 0,0-1 0 0 0,0 2 1 0 0,-10 17-1 0 0,14-21 20 0 0,1-1 0 0 0,1 1 0 0 0,-1-1 0 0 0,1 1 0 0 0,0 0 0 0 0,0 0 0 0 0,1 0 0 0 0,0 0 0 0 0,0 10 1 0 0,2-14 37 0 0,-1 0 0 0 0,1 0 0 0 0,0 0 0 0 0,1 0 0 0 0,-1-1 1 0 0,0 1-1 0 0,1 0 0 0 0,0-1 0 0 0,-1 1 0 0 0,1-1 0 0 0,0 0 1 0 0,0 0-1 0 0,0 1 0 0 0,1-1 0 0 0,3 2 0 0 0,-1-1 25 0 0,0 0 0 0 0,0 0 0 0 0,0-1-1 0 0,0 0 1 0 0,1 0 0 0 0,-1-1 0 0 0,1 1 0 0 0,-1-1 0 0 0,1 0-1 0 0,0-1 1 0 0,-1 1 0 0 0,1-1 0 0 0,0 0 0 0 0,-1-1 0 0 0,1 1-1 0 0,0-1 1 0 0,-1 0 0 0 0,12-4 0 0 0,0-1-13 0 0,0 0 1 0 0,-1-1-1 0 0,0-1 0 0 0,27-17 0 0 0,-31 17-34 0 0,-1 0 0 0 0,0-1-1 0 0,0 0 1 0 0,-1-1 0 0 0,0 0-1 0 0,16-21 1 0 0,-23 27-45 0 0,0 0 1 0 0,-1 0 0 0 0,1 0-1 0 0,-1-1 1 0 0,0 1-1 0 0,0 0 1 0 0,-1-1-1 0 0,1 1 1 0 0,-1-1 0 0 0,0 1-1 0 0,-1-1 1 0 0,1 0-1 0 0,-1 0 1 0 0,0 1-1 0 0,0-1 1 0 0,0 0 0 0 0,0 1-1 0 0,-1-1 1 0 0,0 0-1 0 0,0 1 1 0 0,0-1-1 0 0,-1 1 1 0 0,1-1 0 0 0,-4-5-1 0 0,3 7-71 0 0,-1-1 0 0 0,0 1 0 0 0,0 0 0 0 0,0 0 0 0 0,0 0 0 0 0,0 0 0 0 0,0 0 0 0 0,-1 0 0 0 0,0 1 0 0 0,1 0 0 0 0,-1 0 0 0 0,0 0 0 0 0,-6-2 0 0 0,5 2-156 0 0,0 0 0 0 0,0 1 1 0 0,-1-1-1 0 0,1 1 0 0 0,0 0 1 0 0,-1 1-1 0 0,1-1 0 0 0,0 1 1 0 0,-1 0-1 0 0,-6 1 0 0 0,11 0-398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93 194 13415 0 0,'0'0'1216'0'0,"0"2"-1000"0"0,-7 10 460 0 0,1-1-1 0 0,-2 1 1 0 0,0-2-1 0 0,0 1 1 0 0,0-1 0 0 0,-1 0-1 0 0,-1-1 1 0 0,-12 10-1 0 0,22-19-639 0 0,0 0-1 0 0,0 0 1 0 0,0 0-1 0 0,0 0 1 0 0,-1 1-1 0 0,1-1 1 0 0,0 0-1 0 0,0 0 1 0 0,0 0-1 0 0,0 0 1 0 0,0 0-1 0 0,-1 0 1 0 0,1 1 0 0 0,0-1-1 0 0,0 0 1 0 0,0 0-1 0 0,0 0 1 0 0,-1 0-1 0 0,1 0 1 0 0,0 0-1 0 0,0 0 1 0 0,0 0-1 0 0,0 0 1 0 0,-1 0-1 0 0,1 0 1 0 0,0 0-1 0 0,0 0 1 0 0,0 0-1 0 0,-1 0 1 0 0,1 0-1 0 0,0 0 1 0 0,0 0 0 0 0,0 0-1 0 0,0 0 1 0 0,-1 0-1 0 0,1 0 1 0 0,0 0-1 0 0,0 0 1 0 0,0-1-1 0 0,0-8 421 0 0,12-20-701 0 0,-8 19 392 0 0,3-9-137 0 0,2 0 1 0 0,0 0 0 0 0,2 0-1 0 0,15-21 1 0 0,-21 33 3 0 0,0 0 0 0 0,1 1 1 0 0,-1 0-1 0 0,1 0 0 0 0,1 0 0 0 0,-1 0 0 0 0,1 1 0 0 0,0 0 0 0 0,0 1 0 0 0,0 0 1 0 0,1 0-1 0 0,-1 0 0 0 0,1 1 0 0 0,0 0 0 0 0,0 0 0 0 0,0 1 0 0 0,0 0 1 0 0,1 1-1 0 0,14-1 0 0 0,-14 1 35 0 0,-6 0-26 0 0,1 1 0 0 0,-1 0-1 0 0,0 0 1 0 0,0 0 0 0 0,1 0 0 0 0,-1 1 0 0 0,0-1 0 0 0,1 1-1 0 0,-1 0 1 0 0,0 0 0 0 0,0 0 0 0 0,0 0 0 0 0,0 1 0 0 0,0-1-1 0 0,0 1 1 0 0,4 3 0 0 0,-5-4-14 0 0,0 0 0 0 0,-1 0-1 0 0,0 1 1 0 0,1-1 0 0 0,-1 0 0 0 0,0 1-1 0 0,1-1 1 0 0,-1 0 0 0 0,0 1 0 0 0,0 0-1 0 0,0-1 1 0 0,0 1 0 0 0,-1 0 0 0 0,1-1-1 0 0,0 1 1 0 0,-1 0 0 0 0,1 3 0 0 0,0-1 14 0 0,-1 0 0 0 0,0-1 0 0 0,0 1 0 0 0,0 0-1 0 0,0 0 1 0 0,-1 0 0 0 0,0-1 0 0 0,-1 6 0 0 0,-2 2 16 0 0,-1 0 1 0 0,1-1-1 0 0,-2 1 0 0 0,-11 17 0 0 0,13-23-35 0 0,0 0-11 0 0,-16 14 85 0 0,19-18-50 0 0,11-19-382 0 0,-1 5 200 0 0,2 1-1 0 0,0 0 0 0 0,0 0 0 0 0,1 1 1 0 0,15-10-1 0 0,-5 5-113 0 0,2 1-1 0 0,28-14 1 0 0,-15 12 156 0 0,0 2 0 0 0,1 2 0 0 0,58-12 0 0 0,-89 23 213 0 0,0 1 1 0 0,0 0-1 0 0,0 0 0 0 0,0 1 0 0 0,0 0 0 0 0,0 0 0 0 0,0 0 1 0 0,13 3-1 0 0,-17-1-58 0 0,1-1 1 0 0,-1 0-1 0 0,1 1 1 0 0,-1-1-1 0 0,0 1 0 0 0,0 0 1 0 0,1 0-1 0 0,-1 1 1 0 0,-1-1-1 0 0,1 1 1 0 0,0-1-1 0 0,-1 1 1 0 0,1 0-1 0 0,-1 0 0 0 0,0 0 1 0 0,0 0-1 0 0,0 0 1 0 0,2 4-1 0 0,-1-1-18 0 0,-1 1-1 0 0,0-1 1 0 0,0 1-1 0 0,0-1 0 0 0,-1 1 1 0 0,0-1-1 0 0,0 1 1 0 0,0 0-1 0 0,-1 0 1 0 0,0-1-1 0 0,0 1 1 0 0,-1 0-1 0 0,0 0 1 0 0,0-1-1 0 0,-1 1 0 0 0,0-1 1 0 0,0 1-1 0 0,0-1 1 0 0,-1 0-1 0 0,0 0 1 0 0,-5 9-1 0 0,-5 5 75 0 0,-1-1 0 0 0,0-1 0 0 0,-1 0-1 0 0,-34 30 1 0 0,42-42-97 0 0,2-2-70 0 0,0 1 0 0 0,1-1 0 0 0,0 1 0 0 0,-6 7-1 0 0,9-10-880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15031 0 0,'0'0'1358'0'0,"-6"6"-1092"0"0,-25 31 738 0 0,1 1-1 0 0,2 1 1 0 0,1 2-1 0 0,-34 72 1 0 0,-3 46-689 0 0,-1 1 113 0 0,47-123-356 0 0,0-1 0 0 0,-29 41-1 0 0,13-33-492 0 0,-42 42 0 0 0,62-71 303 0 0,9-11 207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20 125 17911 0 0,'0'0'820'0'0,"-1"1"-16"0"0,-1 0-729 0 0,1 0 0 0 0,0 0 0 0 0,-1 0 0 0 0,1 0 0 0 0,0 1 0 0 0,0-1 0 0 0,0 0 0 0 0,0 1 0 0 0,0-1 0 0 0,0 1 0 0 0,0 0 0 0 0,0-1 0 0 0,0 1 0 0 0,1-1 0 0 0,-1 1 0 0 0,1 0 0 0 0,-1 2 1 0 0,1-2 207 0 0,-1-1 429 0 0,3 1-25 0 0,1 1-572 0 0,0-1 0 0 0,0 1 0 0 0,0-1 0 0 0,0 0-1 0 0,1 0 1 0 0,-1 0 0 0 0,1 0 0 0 0,0 0-1 0 0,-1-1 1 0 0,1 0 0 0 0,0 1 0 0 0,0-1-1 0 0,0-1 1 0 0,0 1 0 0 0,0-1 0 0 0,0 1-1 0 0,4-1 1 0 0,12-1 169 0 0,0 0 1 0 0,23-4-1 0 0,-29 3-140 0 0,410-90 411 0 0,-312 63-1902 0 0,7-10-2610 0 0,-80 23 2138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5 355 919 0 0,'0'-1'67'0'0,"-5"-22"10950"0"0,6 12-6662 0 0,5 2-3926 0 0,1 0-1 0 0,1 1 1 0 0,-1 0-1 0 0,1 1 1 0 0,11-8 0 0 0,49-33 1029 0 0,-45 33-1119 0 0,32-19-21 0 0,2 2 0 0 0,0 3 0 0 0,122-43 0 0 0,-155 64-306 0 0,1 1 0 0 0,0 1-1 0 0,0 1 1 0 0,49-3 0 0 0,-65 8-8 0 0,1 0 0 0 0,-1 0 0 0 0,0 1 0 0 0,1 0 0 0 0,-1 1 0 0 0,0 0 0 0 0,0 0 1 0 0,0 1-1 0 0,0 0 0 0 0,-1 1 0 0 0,1 0 0 0 0,-1 0 0 0 0,0 1 0 0 0,0 0 0 0 0,0 0 0 0 0,12 11 0 0 0,-18-13 13 0 0,0-1 1 0 0,0 1-1 0 0,0-1 0 0 0,0 1 0 0 0,0 0 0 0 0,0-1 0 0 0,-1 1 1 0 0,1 0-1 0 0,-1 0 0 0 0,0 0 0 0 0,0 0 0 0 0,0 1 1 0 0,0-1-1 0 0,0 0 0 0 0,-1 0 0 0 0,1 1 0 0 0,-1-1 1 0 0,0 0-1 0 0,0 0 0 0 0,0 1 0 0 0,-1-1 0 0 0,1 0 0 0 0,-1 1 1 0 0,0-1-1 0 0,0 0 0 0 0,0 0 0 0 0,0 0 0 0 0,0 0 1 0 0,-1 0-1 0 0,-2 4 0 0 0,-2 3 155 0 0,-1-1 1 0 0,0 0 0 0 0,0-1-1 0 0,-1 0 1 0 0,0 0-1 0 0,0 0 1 0 0,-17 10-1 0 0,-134 86 1034 0 0,123-84-1069 0 0,-1-2 0 0 0,-62 23 1 0 0,87-37-169 0 0,0-1 0 0 0,0-1-1 0 0,0 1 1 0 0,0-2 0 0 0,0 0 0 0 0,-18-1 0 0 0,24 0 5 0 0,1-1 0 0 0,-1 0 0 0 0,1 0 0 0 0,0 0 0 0 0,-1-1 0 0 0,1 1 0 0 0,-7-4 1 0 0,9 3-4 0 0,1 1 1 0 0,-1-1-1 0 0,1 0 1 0 0,-1 0 0 0 0,1 0-1 0 0,0 0 1 0 0,-1 0 0 0 0,1 0-1 0 0,0-1 1 0 0,1 1 0 0 0,-1-1-1 0 0,0 1 1 0 0,1-1-1 0 0,-2-3 1 0 0,2 4-24 0 0,0-1-1 0 0,1 0 1 0 0,-1 0-1 0 0,0 0 1 0 0,1 0 0 0 0,0 0-1 0 0,0 1 1 0 0,0-1-1 0 0,0 0 1 0 0,0 0 0 0 0,1 0-1 0 0,-1 0 1 0 0,1 0-1 0 0,0 0 1 0 0,0 1 0 0 0,2-5-1 0 0,0-1-357 0 0,1 1 0 0 0,0 1 0 0 0,0-1 0 0 0,10-11 0 0 0,4 0-1217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28 515 5983 0 0,'-5'2'13027'0'0,"-1"1"-9806"0"0,4-3-2614 0 0,1-1-495 0 0,0 0 0 0 0,1 0 1 0 0,-1 0-1 0 0,0 0 0 0 0,0 0 1 0 0,0 0-1 0 0,1 0 0 0 0,-1 0 0 0 0,0 0 1 0 0,1-1-1 0 0,-1 1 0 0 0,0-2 1 0 0,1 3-85 0 0,-1-5 76 0 0,0 1 0 0 0,0-1 0 0 0,1 1 0 0 0,-1-1 0 0 0,1 1 0 0 0,0-1 0 0 0,0 1 0 0 0,1-1 0 0 0,-1 1 0 0 0,1-1-1 0 0,0 1 1 0 0,0-1 0 0 0,3-5 0 0 0,1-3 64 0 0,0 1 1 0 0,1-1-1 0 0,10-13 0 0 0,3-2-107 0 0,1 1 1 0 0,1 1-1 0 0,1 1 1 0 0,2 1 0 0 0,0 1-1 0 0,52-36 1 0 0,-32 29-248 0 0,2 3 1 0 0,1 1 0 0 0,78-30-1 0 0,-112 51-173 0 0,0 1 0 0 0,22-4 0 0 0,-28 7-181 0 0,-1 0 1 0 0,1 0-1 0 0,-1 1 0 0 0,1 0 1 0 0,-1 0-1 0 0,1 1 0 0 0,10 2 1 0 0,-15-3 253 0 0,0 1 0 0 0,0 0 0 0 0,0 0 1 0 0,0 0-1 0 0,0 0 0 0 0,0 0 0 0 0,-1 1 1 0 0,1-1-1 0 0,0 1 0 0 0,-1-1 0 0 0,1 1 1 0 0,1 1-1 0 0,6 9-1965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118 158 5983 0 0,'0'0'542'0'0,"-1"1"-446"0"0,-1 4 272 0 0,1-3 622 0 0,0 1 0 0 0,0 0-1 0 0,1-1 1 0 0,-1 1 0 0 0,1 0 0 0 0,-1 3 0 0 0,0 4 2857 0 0,7-2-2111 0 0,-4-6-1559 0 0,0-1 0 0 0,1 1 0 0 0,-1-1 0 0 0,1 1 0 0 0,-1-1 0 0 0,1 0 0 0 0,0 0 0 0 0,-1 0 0 0 0,1 0 0 0 0,0 0 0 0 0,0-1 0 0 0,-1 1 0 0 0,1-1 0 0 0,0 0 0 0 0,5 0 0 0 0,5-1 270 0 0,0 0 1 0 0,13-3-1 0 0,-20 3-324 0 0,11-3 72 0 0,-1 0 1 0 0,0-1 0 0 0,0 0-1 0 0,0-2 1 0 0,20-10-1 0 0,-12 3-190 0 0,0-1-1 0 0,30-25 0 0 0,-52 37-28 0 0,1 1-1 0 0,0-1 1 0 0,-1 0-1 0 0,1 0 0 0 0,-1 0 1 0 0,0 0-1 0 0,0 0 1 0 0,0 0-1 0 0,-1-1 0 0 0,1 1 1 0 0,-1 0-1 0 0,0-1 1 0 0,0 1-1 0 0,0-1 0 0 0,1-7 1 0 0,-2 9-10 0 0,0 1 1 0 0,0-1-1 0 0,0 0 1 0 0,0 1-1 0 0,0-1 0 0 0,-1 0 1 0 0,1 1-1 0 0,-1-1 1 0 0,1 0-1 0 0,-1 1 1 0 0,1-1-1 0 0,-1 1 1 0 0,0-1-1 0 0,0 1 1 0 0,0-1-1 0 0,0 1 1 0 0,0 0-1 0 0,0-1 0 0 0,0 1 1 0 0,0 0-1 0 0,0 0 1 0 0,-1 0-1 0 0,1 0 1 0 0,0 0-1 0 0,-1 0 1 0 0,1 0-1 0 0,-1 0 1 0 0,1 1-1 0 0,-1-1 1 0 0,1 0-1 0 0,-1 1 0 0 0,0 0 1 0 0,1-1-1 0 0,-1 1 1 0 0,0 0-1 0 0,-2 0 1 0 0,-6-1-121 0 0,0 1 1 0 0,0 1 0 0 0,0-1 0 0 0,0 2-1 0 0,1-1 1 0 0,-1 2 0 0 0,-16 4-1 0 0,4 2 52 0 0,0 0-1 0 0,-22 13 0 0 0,18-5 102 0 0,1 0 0 0 0,0 2 0 0 0,1 0 0 0 0,1 2-1 0 0,1 1 1 0 0,-35 44 0 0 0,51-59 14 0 0,1 1 0 0 0,0 0-1 0 0,0 0 1 0 0,1 0 0 0 0,0 1-1 0 0,0-1 1 0 0,1 1 0 0 0,-3 12 0 0 0,6-18-6 0 0,-1 0 1 0 0,0 0-1 0 0,1 0 1 0 0,0 0-1 0 0,0 0 1 0 0,0 0-1 0 0,0 0 1 0 0,0 0 0 0 0,1 0-1 0 0,-1 0 1 0 0,1 0-1 0 0,0 0 1 0 0,0 0-1 0 0,0 0 1 0 0,0 0-1 0 0,1 0 1 0 0,-1-1-1 0 0,1 1 1 0 0,-1 0 0 0 0,1-1-1 0 0,0 1 1 0 0,0-1-1 0 0,0 0 1 0 0,0 0-1 0 0,1 0 1 0 0,-1 0-1 0 0,1 0 1 0 0,3 2-1 0 0,-2-2 7 0 0,1 0 0 0 0,0 0 0 0 0,-1 0 0 0 0,1-1-1 0 0,0 0 1 0 0,0 0 0 0 0,-1 0 0 0 0,10 0-1 0 0,42-2-693 0 0,-21-1-1993 0 0,-7 2-3775 0 0,-15-2 1040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 10135 0 0,'0'0'464'0'0,"-9"-1"151"0"0,-11-1 1882 0 0,0 2 0 0 0,-33 2 1 0 0,42-1-1972 0 0,0 1 1 0 0,1 0-1 0 0,-1 1 1 0 0,1 0-1 0 0,0 0 1 0 0,-15 8-1 0 0,16-6-492 0 0,1 1 0 0 0,0 0 0 0 0,1 1 0 0 0,-1 0-1 0 0,1 0 1 0 0,1 1 0 0 0,-1-1 0 0 0,1 1 0 0 0,1 1 0 0 0,0-1-1 0 0,0 1 1 0 0,-6 13 0 0 0,10-18-30 0 0,0 0-1 0 0,0 0 1 0 0,1 0-1 0 0,-1 0 1 0 0,1 0-1 0 0,0 0 1 0 0,0 0-1 0 0,0 0 1 0 0,0 0-1 0 0,1 0 1 0 0,0 0-1 0 0,0 0 1 0 0,0 0-1 0 0,0-1 1 0 0,2 5-1 0 0,4 6 37 0 0,0 0-1 0 0,16 22 1 0 0,-15-25-5 0 0,0 1 0 0 0,10 23 0 0 0,-15-29 62 0 0,-1 0 0 0 0,0 0 0 0 0,0 1 0 0 0,-1-1 0 0 0,0 0 0 0 0,0 1 0 0 0,0-1 0 0 0,-1 11 0 0 0,0-14-55 0 0,0 0 0 0 0,-1 0 0 0 0,0 0 0 0 0,1-1 0 0 0,-1 1 0 0 0,0 0 0 0 0,0-1 0 0 0,-1 1 0 0 0,1-1 0 0 0,0 1 0 0 0,-1-1 0 0 0,0 0 0 0 0,1 0 0 0 0,-1 1 0 0 0,0-1 0 0 0,0 0 0 0 0,0 0 0 0 0,-1-1 0 0 0,1 1 0 0 0,0 0 0 0 0,-1-1 0 0 0,-3 2 0 0 0,-4 2 1 0 0,0-2-1 0 0,0 0 1 0 0,0 0 0 0 0,-1-1-1 0 0,1 0 1 0 0,0 0 0 0 0,-1-1 0 0 0,1-1-1 0 0,-17-1 1 0 0,-4-1 17 0 0,-59-14-1 0 0,79 13-423 0 0,0 0-1 0 0,0 0 1 0 0,1-1-1 0 0,-1-1 1 0 0,1 0-1 0 0,-12-8 0 0 0,11 5-940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 10591 0 0,'0'0'964'0'0,"-2"-1"-794"0"0,-3-1 437 0 0,-1-1 1 0 0,1 1-1 0 0,-1 0 1 0 0,0 0-1 0 0,0 1 1 0 0,0 0-1 0 0,0 0 1 0 0,-11 0-1 0 0,-51 3 3582 0 0,44 0-4018 0 0,0 1 1 0 0,0 2-1 0 0,0 0 1 0 0,1 1-1 0 0,-38 16 1 0 0,48-17-104 0 0,1 1 1 0 0,-1 1-1 0 0,1 0 1 0 0,0 1-1 0 0,1 1 0 0 0,0-1 1 0 0,0 2-1 0 0,1-1 1 0 0,0 1-1 0 0,0 1 1 0 0,-7 12-1 0 0,14-19-88 0 0,0 1 0 0 0,0 0 0 0 0,1-1 0 0 0,0 1 0 0 0,0 0 0 0 0,-2 9 0 0 0,4-12 13 0 0,-1-1 0 0 0,1 1 0 0 0,0 0-1 0 0,0-1 1 0 0,0 1 0 0 0,0 0 0 0 0,0-1 0 0 0,0 1-1 0 0,0 0 1 0 0,1-1 0 0 0,-1 1 0 0 0,0-1 0 0 0,1 1-1 0 0,-1 0 1 0 0,1-1 0 0 0,0 1 0 0 0,0-1 0 0 0,-1 1-1 0 0,1-1 1 0 0,0 0 0 0 0,0 1 0 0 0,0-1 0 0 0,1 0-1 0 0,1 2 1 0 0,10 6-61 0 0,1-1-1 0 0,18 9 1 0 0,-18-11 19 0 0,-1 1 0 0 0,0 1 1 0 0,13 10-1 0 0,22 17 406 0 0,-34-26-158 0 0,-1 0 0 0 0,0 1 1 0 0,-1 0-1 0 0,0 1 0 0 0,-1 0 1 0 0,15 19-1 0 0,-25-29-155 0 0,-1 1 0 0 0,1-1 0 0 0,0 0 0 0 0,0 1 0 0 0,-1-1 0 0 0,1 0 0 0 0,-1 1 0 0 0,1-1 0 0 0,-1 1 0 0 0,1-1 0 0 0,-1 1-1 0 0,0-1 1 0 0,0 1 0 0 0,0-1 0 0 0,0 1 0 0 0,0 0 0 0 0,0-1 0 0 0,0 1 0 0 0,-1-1 0 0 0,1 1 0 0 0,-1 1 0 0 0,0 0-17 0 0,-1-1 1 0 0,1 0-1 0 0,-1 1 1 0 0,1-1-1 0 0,-1 0 1 0 0,0 0-1 0 0,0 0 1 0 0,0 0-1 0 0,0 0 0 0 0,0 0 1 0 0,-3 1-1 0 0,-5 3 28 0 0,-1-1-1 0 0,1 0 0 0 0,-1 0 1 0 0,-18 5-1 0 0,12-5-161 0 0,0-1 1 0 0,-1-1-1 0 0,0 0 0 0 0,0-1 0 0 0,0-1 0 0 0,0-1 1 0 0,1 0-1 0 0,-1-2 0 0 0,0 0 0 0 0,0 0 1 0 0,-25-9-1 0 0,43 11-245 0 0,-12-4 107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19951 0 0,'0'0'1811'0'0,"-1"2"-1417"0"0,-2 3-179 0 0,1 0-1 0 0,-1 0 0 0 0,1 0 0 0 0,1 0 0 0 0,-1 1 1 0 0,1-1-1 0 0,0 1 0 0 0,0-1 0 0 0,0 1 0 0 0,1 7 1 0 0,1 7 231 0 0,5 33 0 0 0,-3-37-363 0 0,-1 1 1 0 0,0 30-1 0 0,-2-45-97 0 0,0 0 0 0 0,0 1 0 0 0,0-1 0 0 0,-1 1 0 0 0,1-1-1 0 0,0 1 1 0 0,-1-1 0 0 0,0 0 0 0 0,1 1 0 0 0,-1-1 0 0 0,0 0 0 0 0,0 0 0 0 0,-1 0 0 0 0,-1 4-1 0 0,-1-1-138 0 0,3-3-68 0 0,-1-1 1 0 0,1 0-1 0 0,0 0 1 0 0,0 0 0 0 0,-1 0-1 0 0,1 0 1 0 0,-1 0-1 0 0,1 0 1 0 0,-1 0-1 0 0,1 0 1 0 0,-1-1-1 0 0,0 1 1 0 0,1-1 0 0 0,-1 1-1 0 0,0-1 1 0 0,1 0-1 0 0,-1 0 1 0 0,0 1-1 0 0,1-1 1 0 0,-1 0 0 0 0,0 0-1 0 0,0-1 1 0 0,1 1-1 0 0,-1 0 1 0 0,0-1-1 0 0,-1 0 1 0 0,-6-2-1279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8751 0 0,'0'0'2376'0'0,"-7"5"-680"0"0,0 6 48 0 0,1 0 16 0 0,1-2-2192 0 0,1 3-432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6 162 10135 0 0,'4'-8'16124'0'0,"-5"13"-18263"0"0,-4 101 3271 0 0,2-46-545 0 0,2-50-512 0 0,1 1-1 0 0,0-1 0 0 0,1 0 1 0 0,0 0-1 0 0,1 0 0 0 0,0 1 1 0 0,1-2-1 0 0,0 1 1 0 0,6 14-1 0 0,-8-22-53 0 0,-1-1 0 0 0,1 1 0 0 0,0-1 0 0 0,0 0 0 0 0,0 1 0 0 0,0-1 0 0 0,0 0 0 0 0,0 0 0 0 0,0 0 0 0 0,1 0 0 0 0,-1 0 0 0 0,0 0 0 0 0,1 0 0 0 0,-1 0 0 0 0,0 0 0 0 0,1-1 0 0 0,-1 1 0 0 0,4 0 0 0 0,-3 0-10 0 0,1-1 0 0 0,-1 0 0 0 0,1 0 0 0 0,-1 0 0 0 0,1 0 0 0 0,-1 0 0 0 0,1 0 0 0 0,-1-1 1 0 0,1 1-1 0 0,4-3 0 0 0,0 0 11 0 0,1-1 1 0 0,-1 0-1 0 0,0 0 1 0 0,0 0 0 0 0,12-11-1 0 0,-2 0 15 0 0,-1-1-1 0 0,25-33 1 0 0,22-42 77 0 0,-37 51-434 0 0,44-51 0 0 0,-59 80 19 0 0,0 0 0 0 0,0 0 0 0 0,1 1 1 0 0,0 0-1 0 0,1 2 0 0 0,0-1 0 0 0,0 1 0 0 0,21-8 0 0 0,-20 10-927 0 0,0 0 0 0 0,0 2-1 0 0,28-6 1 0 0,-29 8-463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2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257 120 13935 0 0,'0'0'1262'0'0,"0"2"-1037"0"0,-2 10-473 0 0,0-6 813 0 0,1 1 1 0 0,0-1-1 0 0,1 0 1 0 0,-1 1-1 0 0,2 9 1 0 0,-1-14-423 0 0,0 0 1 0 0,1 0-1 0 0,-1 0 0 0 0,1 0 0 0 0,0-1 1 0 0,0 1-1 0 0,-1 0 0 0 0,1 0 1 0 0,0-1-1 0 0,0 1 0 0 0,1-1 0 0 0,-1 1 1 0 0,0-1-1 0 0,0 1 0 0 0,1-1 1 0 0,-1 0-1 0 0,1 1 0 0 0,-1-1 0 0 0,1 0 1 0 0,0 0-1 0 0,-1 0 0 0 0,1 0 1 0 0,3 1-1 0 0,5 1 220 0 0,0 0 0 0 0,0 0 0 0 0,1-1 1 0 0,-1 0-1 0 0,1-1 0 0 0,18 0 0 0 0,-10-1-17 0 0,0-2 1 0 0,34-6-1 0 0,-42 5-301 0 0,-1 0 0 0 0,0-1 0 0 0,-1 0 0 0 0,1 0 0 0 0,-1-1 0 0 0,0 0 0 0 0,9-7 0 0 0,-2 1-19 0 0,-1-2-1 0 0,25-25 0 0 0,-30 24-22 0 0,-1 0 1 0 0,0 0-1 0 0,0-1 0 0 0,-1 0 1 0 0,9-27-1 0 0,-16 41-222 0 0,-8-2-432 0 0,-4-1 312 0 0,5 5 277 0 0,0 0 0 0 0,1 0 0 0 0,-1 1 0 0 0,1 0 0 0 0,-1 0 0 0 0,1 0 0 0 0,0 0 0 0 0,-6 4 0 0 0,-38 28-54 0 0,37-26 96 0 0,-82 63 6 0 0,-94 91 0 0 0,128-103 71 0 0,3 3-1 0 0,-67 91 1 0 0,121-148-58 0 0,-1-1 0 0 0,1 1 0 0 0,1 0 0 0 0,-1 0 1 0 0,1 0-1 0 0,-1 0 0 0 0,-2 11 0 0 0,5-15 20 0 0,0 1 0 0 0,0 0-1 0 0,0 0 1 0 0,0-1 0 0 0,0 1 0 0 0,0 0 0 0 0,0 0-1 0 0,1-1 1 0 0,-1 1 0 0 0,1 0 0 0 0,-1-1 0 0 0,1 1-1 0 0,-1-1 1 0 0,1 1 0 0 0,0 0 0 0 0,0-1 0 0 0,0 0-1 0 0,0 1 1 0 0,0-1 0 0 0,0 1 0 0 0,0-1 0 0 0,1 0-1 0 0,-1 0 1 0 0,0 0 0 0 0,1 0 0 0 0,-1 0 0 0 0,1 0 0 0 0,-1 0-1 0 0,4 1 1 0 0,5 3 169 0 0,0-1 0 0 0,0 0 1 0 0,1-1-1 0 0,0 0 0 0 0,11 2 0 0 0,59 4 1172 0 0,-29-4-577 0 0,-33-3-498 0 0,114 13 1343 0 0,-100-13-1330 0 0,67-5 0 0 0,-94 2-369 0 0,0 0-1 0 0,0 0 0 0 0,0 0 1 0 0,10-4-1 0 0,-14 4-212 0 0,0 0 0 0 0,0 0 0 0 0,0 0 0 0 0,0 0 0 0 0,-1-1 1 0 0,1 1-1 0 0,0-1 0 0 0,-1 1 0 0 0,1-1 0 0 0,1-2 0 0 0,1-2-952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317 290 2303 0 0,'1'2'2519'0'0,"0"-1"-1791"0"0,0 0 0 0 0,0 0-1 0 0,1 0 1 0 0,-1 1 0 0 0,1-1-1 0 0,-1 0 1 0 0,0-1 0 0 0,1 1 0 0 0,0 0-1 0 0,-1 0 1 0 0,3 0 0 0 0,-1 0-202 0 0,0-1 1 0 0,0 0 0 0 0,1 0 0 0 0,-1 0-1 0 0,0-1 1 0 0,4 0 0 0 0,6-3 109 0 0,-1 0 0 0 0,0-1 0 0 0,0 0 0 0 0,0-1 0 0 0,0 0 0 0 0,13-10 0 0 0,-15 10-435 0 0,-4 1-165 0 0,0 1 0 0 0,0-1 0 0 0,0-1 0 0 0,-1 1 0 0 0,0-1 0 0 0,0 0 0 0 0,0 0 0 0 0,-1 0 0 0 0,0-1-1 0 0,0 1 1 0 0,0-1 0 0 0,3-12 0 0 0,-4 13-28 0 0,-1-1 0 0 0,0 0 0 0 0,0 0-1 0 0,-1 0 1 0 0,0 0 0 0 0,0 0 0 0 0,0 0 0 0 0,-1 0-1 0 0,0 0 1 0 0,-1 0 0 0 0,1 0 0 0 0,-2 0-1 0 0,-2-12 1 0 0,3 16-10 0 0,0-1 1 0 0,0 1-1 0 0,-1 0 0 0 0,1 1 0 0 0,-1-1 0 0 0,0 0 1 0 0,0 0-1 0 0,0 1 0 0 0,0-1 0 0 0,0 1 0 0 0,0 0 0 0 0,-1-1 1 0 0,1 1-1 0 0,-1 0 0 0 0,0 1 0 0 0,-2-3 0 0 0,1 3-12 0 0,0-1-1 0 0,0 1 0 0 0,0 0 0 0 0,1 0 0 0 0,-1 0 0 0 0,-1 0 0 0 0,1 1 0 0 0,0 0 0 0 0,0 0 0 0 0,0 0 0 0 0,-5 1 0 0 0,-4 1-13 0 0,1 1-1 0 0,0 0 1 0 0,0 1 0 0 0,0 1-1 0 0,0 0 1 0 0,1 0-1 0 0,-13 9 1 0 0,-17 13 18 0 0,2 2 1 0 0,1 1-1 0 0,1 2 1 0 0,2 2-1 0 0,1 1 1 0 0,-36 48-1 0 0,68-80 10 0 0,-8 10 21 0 0,1-1 0 0 0,-11 22 0 0 0,18-31-16 0 0,0 0 0 0 0,1 0-1 0 0,0 0 1 0 0,0 0 0 0 0,0 0-1 0 0,0 0 1 0 0,0 0 0 0 0,0 1-1 0 0,1-1 1 0 0,0 0 0 0 0,0 1-1 0 0,0-1 1 0 0,0 0 0 0 0,0 0-1 0 0,0 1 1 0 0,1-1 0 0 0,0 0-1 0 0,1 5 1 0 0,-1-6 0 0 0,0 0 1 0 0,0-1-1 0 0,0 1 0 0 0,1 0 0 0 0,-1-1 0 0 0,0 1 0 0 0,1-1 1 0 0,-1 1-1 0 0,1-1 0 0 0,0 0 0 0 0,-1 0 0 0 0,1 0 1 0 0,0 0-1 0 0,0 0 0 0 0,-1 0 0 0 0,1 0 0 0 0,0 0 0 0 0,0-1 1 0 0,0 1-1 0 0,0-1 0 0 0,0 1 0 0 0,4-1 0 0 0,3 0 14 0 0,1 0 0 0 0,-1 0 1 0 0,17-4-1 0 0,-15 3-7 0 0,8-2 16 0 0,0-2-1 0 0,-1 0 0 0 0,1 0 1 0 0,-1-2-1 0 0,21-10 0 0 0,-8 1 20 0 0,-1-2-1 0 0,29-21 1 0 0,-47 30-47 0 0,-1-1 0 0 0,20-20 0 0 0,-67 70-88 0 0,-8 23 75 0 0,44-62-71 0 0,-1 0 1 0 0,1 0-1 0 0,0-1 1 0 0,-1 1-1 0 0,1 0 0 0 0,0 0 1 0 0,0-1-1 0 0,-1 1 1 0 0,1 0-1 0 0,0 0 0 0 0,0 0 1 0 0,0-1-1 0 0,0 1 1 0 0,0 0-1 0 0,0 0 1 0 0,0 0-1 0 0,1 0 0 0 0,-1-1 1 0 0,0 1-1 0 0,0 0 1 0 0,1 1-1 0 0,7 4-872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61 217 5527 0 0,'0'0'423'0'0,"-1"2"-278"0"0,0 1 245 0 0,-39 82 7945 0 0,34-71-7847 0 0,2 1 1 0 0,-5 15 0 0 0,9-28-133 0 0,1-4-268 0 0,58-86 77 0 0,-16 28-187 0 0,38-47-132 0 0,-69 94 98 0 0,0 0-1 0 0,1 1 1 0 0,0 0-1 0 0,1 1 1 0 0,22-14 0 0 0,-30 22 68 0 0,1-1 1 0 0,0 1-1 0 0,0 0 1 0 0,0 1-1 0 0,0-1 1 0 0,1 2 0 0 0,-1-1-1 0 0,1 1 1 0 0,-1 0-1 0 0,10 0 1 0 0,-14 1 21 0 0,-1 0 0 0 0,1 0 0 0 0,-1 0 0 0 0,1 1 1 0 0,-1-1-1 0 0,1 1 0 0 0,-1 0 0 0 0,1 0 0 0 0,-1 0 0 0 0,0 0 0 0 0,1 0 0 0 0,-1 0 1 0 0,0 0-1 0 0,0 1 0 0 0,0-1 0 0 0,0 1 0 0 0,0 0 0 0 0,0-1 0 0 0,0 1 0 0 0,-1 0 1 0 0,1 0-1 0 0,-1 0 0 0 0,1 0 0 0 0,-1 1 0 0 0,0-1 0 0 0,0 0 0 0 0,0 0 0 0 0,0 1 1 0 0,0-1-1 0 0,0 1 0 0 0,-1-1 0 0 0,1 1 0 0 0,0 3 0 0 0,0 5 115 0 0,-1 0 0 0 0,0 0 0 0 0,0 0 0 0 0,-1 1 0 0 0,-2 11 0 0 0,-16 56 382 0 0,10-46-460 0 0,2-14-65 0 0,6-17-24 0 0,0 0 0 0 0,0 1 1 0 0,0 0-1 0 0,0-1 0 0 0,0 1 1 0 0,1-1-1 0 0,-1 4 0 0 0,1-4-151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18 12351 0 0,'5'-7'1119'0'0,"8"-4"5513"0"0,-13 12-6511 0 0,2 2 222 0 0,0 0-255 0 0,-1 1-1 0 0,1 0 1 0 0,-1-1 0 0 0,0 1 0 0 0,0 0-1 0 0,0 0 1 0 0,-1-1 0 0 0,1 1-1 0 0,-1 0 1 0 0,0 0 0 0 0,0 0 0 0 0,0 0-1 0 0,0 0 1 0 0,-1-1 0 0 0,-1 6 0 0 0,-2 10 137 0 0,-11 30 0 0 0,14-46-201 0 0,-19 48 290 0 0,-36 70 0 0 0,-37 43 226 0 0,21-52-336 0 0,-155 186 0 0 0,226-297-203 0 0,-24 28 10 0 0,-29 46 0 0 0,53-73 113 0 0,1-4-60 0 0,2-3-59 0 0,1 0 0 0 0,-1 0 1 0 0,1 0-1 0 0,0 0 0 0 0,0 1 0 0 0,0-1 0 0 0,6-5 0 0 0,32-28 16 0 0,-22 21-19 0 0,124-109-157 0 0,-115 104 154 0 0,-10 6-60 0 0,2 1 0 0 0,-1 1 0 0 0,2 1 0 0 0,26-13 0 0 0,-43 24 59 0 0,0 0 0 0 0,0 1 0 0 0,0 0 1 0 0,0 0-1 0 0,8 0 0 0 0,-2 2 23 0 0,-8 0-7 0 0,-1 0 0 0 0,0 0-1 0 0,0 0 1 0 0,0 0-1 0 0,0 1 1 0 0,0-1 0 0 0,0 0-1 0 0,0 1 1 0 0,0-1-1 0 0,0 1 1 0 0,0-1-1 0 0,-1 1 1 0 0,1-1 0 0 0,-1 1-1 0 0,1 1 1 0 0,5 27 147 0 0,-5 67 28 0 0,-2-71-119 0 0,2 0 1 0 0,5 45-1 0 0,-6-67-104 0 0,1 0 1 0 0,0-1-1 0 0,0 1 1 0 0,0 0-1 0 0,0-1 0 0 0,1 1 1 0 0,-1-1-1 0 0,1 0 0 0 0,0 1 1 0 0,0-1-1 0 0,0 0 1 0 0,0 0-1 0 0,1 0 0 0 0,-1-1 1 0 0,1 1-1 0 0,0-1 0 0 0,5 5 1 0 0,-4-4-42 0 0,13 6-1888 0 0,-14-8 405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30 425 16271 0 0,'0'0'1470'0'0,"-6"-6"-1180"0"0,4 3-111 0 0,-1 0 1 0 0,1 0-1 0 0,-1 0 0 0 0,1 0 1 0 0,0 0-1 0 0,0-1 0 0 0,1 1 0 0 0,-1-1 1 0 0,1 0-1 0 0,0 1 0 0 0,-2-7 1 0 0,3 7-38 0 0,0 0 1 0 0,0 0 0 0 0,0 0-1 0 0,1 0 1 0 0,-1 0 0 0 0,1 0-1 0 0,0 0 1 0 0,0 0 0 0 0,0 0 0 0 0,0 0-1 0 0,0 0 1 0 0,1 1 0 0 0,-1-1-1 0 0,1 0 1 0 0,2-2 0 0 0,23-32-78 0 0,2 2 1 0 0,1 0 0 0 0,1 2-1 0 0,3 2 1 0 0,0 1 0 0 0,2 1-1 0 0,78-46 1 0 0,-110 72-51 0 0,0 1 0 0 0,1-1 0 0 0,-1 1 0 0 0,1 0 0 0 0,0 1 0 0 0,0-1 0 0 0,0 1 0 0 0,0 0 0 0 0,9 0 0 0 0,-12 1-7 0 0,-1 0-1 0 0,1 0 1 0 0,0 0-1 0 0,0 1 1 0 0,0-1-1 0 0,-1 1 1 0 0,1-1-1 0 0,0 1 1 0 0,0 0-1 0 0,-1 0 1 0 0,1 0 0 0 0,-1 0-1 0 0,1 0 1 0 0,-1 0-1 0 0,1 0 1 0 0,-1 0-1 0 0,1 1 1 0 0,-1-1-1 0 0,0 0 1 0 0,0 1-1 0 0,0-1 1 0 0,0 1-1 0 0,0 0 1 0 0,0-1-1 0 0,0 1 1 0 0,-1 0 0 0 0,1-1-1 0 0,0 1 1 0 0,0 3-1 0 0,1 6 96 0 0,0-1-1 0 0,0 1 1 0 0,-1-1 0 0 0,-1 1-1 0 0,0 13 1 0 0,-8 56 355 0 0,7-69-431 0 0,-14 69 130 0 0,5-33-86 0 0,0-19-449 0 0,9-27-609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26 518 6911 0 0,'10'-7'13205'0'0,"-10"6"-12873"0"0,-1-7 4574 0 0,-1 1-6845 0 0,-9-19 2072 0 0,7 17-158 0 0,0 1 0 0 0,1-1-1 0 0,0 1 1 0 0,-2-13 0 0 0,4 8-39 0 0,0 1 0 0 0,0 0 0 0 0,2 0 1 0 0,0 0-1 0 0,0-1 0 0 0,1 1 0 0 0,0 0 0 0 0,1 1 0 0 0,5-13 1 0 0,2-2-66 0 0,1 1 0 0 0,26-45 0 0 0,-29 57 91 0 0,1 0 0 0 0,0 1 0 0 0,1 0 0 0 0,0 1 0 0 0,1 0 0 0 0,0 1 0 0 0,1 0 0 0 0,0 1 0 0 0,0 0 0 0 0,1 0 0 0 0,14-6 0 0 0,-18 11 49 0 0,0 0 1 0 0,1 0 0 0 0,-1 1 0 0 0,1 0 0 0 0,0 1-1 0 0,-1 0 1 0 0,1 0 0 0 0,0 1 0 0 0,0 1-1 0 0,0 0 1 0 0,0 0 0 0 0,0 0 0 0 0,0 2-1 0 0,0-1 1 0 0,0 1 0 0 0,-1 0 0 0 0,18 7 0 0 0,-8 0 198 0 0,-1-1 1 0 0,0 2 0 0 0,0 1 0 0 0,26 20-1 0 0,-37-25-120 0 0,1 1-1 0 0,-1 0 1 0 0,0 0-1 0 0,0 1 0 0 0,-1 0 1 0 0,0 1-1 0 0,0-1 1 0 0,-1 1-1 0 0,0 0 0 0 0,-1 0 1 0 0,4 13-1 0 0,-7-19-77 0 0,0 0-1 0 0,0 0 1 0 0,-1 0-1 0 0,0 0 1 0 0,1 1 0 0 0,-1-1-1 0 0,-1 0 1 0 0,1 0-1 0 0,0 0 1 0 0,-1 0-1 0 0,1 0 1 0 0,-1 0-1 0 0,0 0 1 0 0,0 0 0 0 0,0 0-1 0 0,-1 0 1 0 0,1 0-1 0 0,-1 0 1 0 0,1 0-1 0 0,-1-1 1 0 0,-3 4 0 0 0,-4 4 2 0 0,0-1 1 0 0,-1 0 0 0 0,-20 15 0 0 0,12-10-44 0 0,2-1-162 0 0,-1-1-1 0 0,-1-1 0 0 0,0 0 1 0 0,0-1-1 0 0,-1-1 0 0 0,0-1 0 0 0,-1 0 1 0 0,0-2-1 0 0,-34 8 0 0 0,45-13-344 0 0,0 1 558 0 0,-1 0 0 0 0,0-1 0 0 0,-12 1 0 0 0,19-3-281 0 0,0 1-1 0 0,0 0 1 0 0,1-1-1 0 0,-1 1 1 0 0,0-1-1 0 0,-4-2 0 0 0,5 3-181 0 0,1-1 0 0 0,-1 0 0 0 0,1 0 0 0 0,0 0 0 0 0,-1 0 0 0 0,1 0 0 0 0,0 0 0 0 0,0 0 0 0 0,-1 0 0 0 0,1-1 0 0 0,0 1 0 0 0,-1-2 0 0 0,-4-9-5873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14223 0 0,'0'0'3204'0'0,"0"2"-2294"0"0,-10 22-251 0 0,-1-1 1 0 0,-1 0 0 0 0,-15 23 0 0 0,3-7-430 0 0,11-16-141 0 0,-60 103 11 0 0,-61 144 0 0 0,122-235-241 0 0,1 1-1 0 0,-11 69 1 0 0,5-22-484 0 0,15-75 365 0 0,0-1-1 0 0,0 0 1 0 0,-1 1 0 0 0,0-1 0 0 0,0 0 0 0 0,-8 10 0 0 0,-1-1-1110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90 11055 0 0,'10'-14'506'0'0,"-8"12"-10"0"0,1-9-298 0 0,-1 4 449 0 0,0 1 1 0 0,1 0-1 0 0,0 0 0 0 0,0 1 0 0 0,0-1 0 0 0,1 1 0 0 0,8-10 1 0 0,-11 13-214 0 0,4-3 2112 0 0,-13 25-2389 0 0,-1 0 0 0 0,0-1 0 0 0,-2 0 0 0 0,-22 32 0 0 0,13-22-30 0 0,-162 263 523 0 0,18-29-526 0 0,35-51 22 0 0,89-139-93 0 0,-29 77 0 0 0,40-82-253 0 0,29-67 96 0 0,-11-3-3072 0 0,0-1 1144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 14855 0 0,'-2'0'680'0'0,"-5"4"-10"0"0,6-4-662 0 0,1 0 0 0 0,-1 0 0 0 0,1 0 0 0 0,-1 1 1 0 0,0-1-1 0 0,1 0 0 0 0,-1 1 0 0 0,1-1 0 0 0,-1 0 1 0 0,1 1-1 0 0,-1-1 0 0 0,1 0 0 0 0,-1 1 0 0 0,1-1 1 0 0,-1 1-1 0 0,1-1 0 0 0,0 1 0 0 0,-1-1 0 0 0,1 1 1 0 0,0 0-1 0 0,-1-1 0 0 0,1 1 0 0 0,0-1 1 0 0,0 1-1 0 0,0 0 0 0 0,-1-1 0 0 0,1 1 0 0 0,0-1 1 0 0,0 2-1 0 0,0 0 12 0 0,0-1 14 0 0,0 1 1 0 0,0-1-1 0 0,0 1 0 0 0,0-1 0 0 0,0 1 1 0 0,0-1-1 0 0,0 1 0 0 0,0-1 0 0 0,1 1 1 0 0,-1-1-1 0 0,1 0 0 0 0,-1 1 0 0 0,1-1 0 0 0,0 1 1 0 0,-1-1-1 0 0,1 0 0 0 0,0 0 0 0 0,0 1 1 0 0,0-1-1 0 0,0 0 0 0 0,0 0 0 0 0,0 0 0 0 0,0 0 1 0 0,0 0-1 0 0,1 0 0 0 0,-1 0 0 0 0,0 0 1 0 0,0-1-1 0 0,1 1 0 0 0,2 0 0 0 0,2 2 172 0 0,1 0 1 0 0,0 0-1 0 0,1-1 0 0 0,12 2 0 0 0,3-1 238 0 0,1-1 0 0 0,0-1 0 0 0,0-1 1 0 0,32-4-1 0 0,96-22 1207 0 0,-48 6-799 0 0,507-47 1725 0 0,-544 65-4318 0 0,-65 2 332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308 178 7367 0 0,'0'0'1126'0'0,"0"2"775"0"0,0 0-1523 0 0,0 0 0 0 0,0 0 0 0 0,0 0 0 0 0,1 0-1 0 0,-1 0 1 0 0,1 0 0 0 0,-1 0 0 0 0,1-1 0 0 0,-1 1 0 0 0,1 0 0 0 0,0 0 0 0 0,0-1-1 0 0,0 1 1 0 0,0 0 0 0 0,0-1 0 0 0,0 1 0 0 0,1-1 0 0 0,-1 1 0 0 0,0-1 0 0 0,1 0 0 0 0,1 2-1 0 0,-1-2-199 0 0,0 0 0 0 0,1 0-1 0 0,-1 0 1 0 0,1 0 0 0 0,-1 0-1 0 0,1 0 1 0 0,0-1-1 0 0,-1 1 1 0 0,1-1 0 0 0,-1 0-1 0 0,1 0 1 0 0,0 0 0 0 0,-1 0-1 0 0,1 0 1 0 0,0 0 0 0 0,2-1-1 0 0,23-5 165 0 0,0-1 0 0 0,-1-1 0 0 0,0-1 0 0 0,0-2 0 0 0,-1 0 0 0 0,0-2 0 0 0,-1-1 0 0 0,44-32-1 0 0,-60 38-335 0 0,-1 1-1 0 0,14-16 0 0 0,-21 21-26 0 0,1 0 0 0 0,0 0-1 0 0,-1 0 1 0 0,1 0 0 0 0,-1 0 0 0 0,0-1 0 0 0,0 1 0 0 0,0 0-1 0 0,0-1 1 0 0,0 1 0 0 0,0 0 0 0 0,-1-1 0 0 0,1 1 0 0 0,-1-1-1 0 0,0 0 1 0 0,1 1 0 0 0,-1-1 0 0 0,-1-3 0 0 0,1 5-4 0 0,-1 0 0 0 0,1 0 0 0 0,0 1 0 0 0,-1-1 0 0 0,0 0 0 0 0,1 0 0 0 0,-1 0 0 0 0,1 1 0 0 0,-1-1 0 0 0,0 0 0 0 0,1 1 0 0 0,-1-1 0 0 0,0 0 0 0 0,0 1 0 0 0,0-1 0 0 0,0 1 0 0 0,1-1 0 0 0,-1 1 0 0 0,0 0 0 0 0,0-1 0 0 0,0 1 0 0 0,0 0 0 0 0,0 0 0 0 0,0 0 0 0 0,0-1 0 0 0,0 1 0 0 0,-2 0 0 0 0,-28 3-557 0 0,-1 4 109 0 0,0 1-1 0 0,0 2 0 0 0,-40 17 0 0 0,-87 51 178 0 0,123-59 541 0 0,2 1 0 0 0,0 1 0 0 0,1 2 0 0 0,2 1 0 0 0,0 1 0 0 0,2 2 1 0 0,-39 45-1 0 0,64-67-201 0 0,0 0 0 0 0,1 1-1 0 0,-1-1 1 0 0,1 1 0 0 0,0 0 0 0 0,1 0 0 0 0,-1 0 0 0 0,1 0 0 0 0,-2 12 0 0 0,3-15-48 0 0,1-1 1 0 0,0 1 0 0 0,0-1 0 0 0,0 1 0 0 0,0 0 0 0 0,0-1 0 0 0,0 1 0 0 0,1-1 0 0 0,-1 1 0 0 0,1-1-1 0 0,0 0 1 0 0,0 1 0 0 0,0-1 0 0 0,0 0 0 0 0,0 1 0 0 0,0-1 0 0 0,0 0 0 0 0,1 0 0 0 0,-1 0 0 0 0,1 0-1 0 0,0 0 1 0 0,0 0 0 0 0,-1 0 0 0 0,1-1 0 0 0,0 1 0 0 0,0-1 0 0 0,5 3 0 0 0,0-1-364 0 0,0 0 1 0 0,0 0-1 0 0,0-1 1 0 0,0 0-1 0 0,0-1 1 0 0,1 1-1 0 0,-1-1 1 0 0,1-1-1 0 0,9 1 1 0 0,16-2-6812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71 5527 0 0,'18'-12'240'0'0,"-3"2"181"0"0,24-22 9465 0 0,-39 31-9639 0 0,0 1 1 0 0,0-1-1 0 0,0 0 0 0 0,0 1 1 0 0,0-1-1 0 0,0 0 0 0 0,0 1 1 0 0,0-1-1 0 0,-1 1 0 0 0,1-1 1 0 0,0 0-1 0 0,0 1 0 0 0,-1-1 1 0 0,1 1-1 0 0,0-1 0 0 0,-1 1 1 0 0,1-1-1 0 0,-1 1 0 0 0,1-1 1 0 0,-1 1-1 0 0,1-1 0 0 0,-1 1 1 0 0,0-1-1 0 0,0 1-115 0 0,0-1 1 0 0,0 1-1 0 0,0-1 1 0 0,0 1-1 0 0,-1 0 1 0 0,1-1-1 0 0,0 1 1 0 0,0 0-1 0 0,0 0 0 0 0,-1 0 1 0 0,-1 0-1 0 0,-3 1-209 0 0,0 0 0 0 0,-1 1 0 0 0,-9 3 0 0 0,13-4 490 0 0,-44 16-317 0 0,1 3 0 0 0,-45 26-1 0 0,86-44-126 0 0,1 1 0 0 0,-1-1 0 0 0,1 1 0 0 0,0 1 0 0 0,0-1 1 0 0,1 0-1 0 0,-1 1 0 0 0,0 0 0 0 0,1 0 0 0 0,0 0 0 0 0,0 0 0 0 0,0 1 0 0 0,-2 5 0 0 0,4-6 5 0 0,-1 0-1 0 0,1 0 1 0 0,0 0-1 0 0,0 0 0 0 0,1 0 1 0 0,-1 0-1 0 0,1 0 1 0 0,0 0-1 0 0,0 1 1 0 0,0-1-1 0 0,1 0 1 0 0,-1 0-1 0 0,1 0 1 0 0,0 0-1 0 0,0 0 1 0 0,3 6-1 0 0,10 20-54 0 0,2 0 0 0 0,30 45 0 0 0,-34-57 72 0 0,-9-12 38 0 0,0-1-1 0 0,0 1 1 0 0,0 0-1 0 0,0 1 1 0 0,-1-1-1 0 0,0 0 1 0 0,-1 1-1 0 0,1-1 1 0 0,0 12-1 0 0,-2-16-15 0 0,0 0-1 0 0,0 1 0 0 0,0-1 0 0 0,0 0 0 0 0,0 0 0 0 0,-1 1 1 0 0,1-1-1 0 0,-1 0 0 0 0,1 0 0 0 0,-1 1 0 0 0,0-1 0 0 0,0 0 1 0 0,0 0-1 0 0,0 0 0 0 0,0 0 0 0 0,0 0 0 0 0,-1 0 0 0 0,1-1 1 0 0,-1 1-1 0 0,1 0 0 0 0,-1-1 0 0 0,0 1 0 0 0,0-1 0 0 0,1 1 1 0 0,-1-1-1 0 0,0 0 0 0 0,0 0 0 0 0,0 0 0 0 0,0 0 0 0 0,-1 0 1 0 0,-1 0-1 0 0,-13 3 115 0 0,0 0 0 0 0,0-2 1 0 0,0 0-1 0 0,0-1 0 0 0,-20-2 0 0 0,-86-11 606 0 0,114 11-728 0 0,3 1-10 0 0,-11-3-417 0 0,-23-5-1 0 0,34 7 71 0 0,1-1 1 0 0,0 0-1 0 0,0 0 0 0 0,0 0 1 0 0,1-1-1 0 0,-1 0 1 0 0,0 1-1 0 0,-7-8 1 0 0,3 0-7339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9215 0 0,'0'0'831'0'0,"-2"0"-686"0"0,-11 4-329 0 0,8-2 922 0 0,0-1-1 0 0,0 1 1 0 0,0-1 0 0 0,0 1 0 0 0,1 1-1 0 0,-1-1 1 0 0,1 1 0 0 0,-1-1 0 0 0,1 1 0 0 0,0 1-1 0 0,0-1 1 0 0,-4 5 0 0 0,-1 5-367 0 0,0 0 1 0 0,1 1-1 0 0,1 1 1 0 0,0-1-1 0 0,-7 23 1 0 0,2-7-8 0 0,-84 243 840 0 0,11-25-992 0 0,46-155-96 0 0,-3-2 0 0 0,-86 134 0 0 0,109-197-259 0 0,-2 0-1 0 0,-1-1 1 0 0,-1-1 0 0 0,-1-1-1 0 0,-46 37 1 0 0,67-59 47 0 0,-1 0 1 0 0,0-1-1 0 0,0 0 0 0 0,0 0 1 0 0,0 0-1 0 0,-5 1 0 0 0,8-3 58 0 0,0 1 0 0 0,1-1 0 0 0,-1 0 0 0 0,0 0 0 0 0,1 0-1 0 0,-1 0 1 0 0,0 0 0 0 0,1 0 0 0 0,-1 0 0 0 0,1 0 0 0 0,-1 0-1 0 0,0 0 1 0 0,1-1 0 0 0,-1 1 0 0 0,0 0 0 0 0,1 0-1 0 0,-1-1 1 0 0,1 1 0 0 0,-1 0 0 0 0,0-1 0 0 0,0 0-36 0 0,1 1 1 0 0,-1-1 0 0 0,1 0-1 0 0,-1 0 1 0 0,1 0 0 0 0,0 0-1 0 0,-1 1 1 0 0,1-1 0 0 0,0 0-1 0 0,0 0 1 0 0,0 0-1 0 0,-1 0 1 0 0,1 0 0 0 0,0 0-1 0 0,0 0 1 0 0,0 0 0 0 0,1 0-1 0 0,-1 1 1 0 0,0-2 0 0 0,3-16-1283 0 0,2-5-54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62 7831 0 0,'-6'1'112'0'0,"0"0"0"0"0,-1 1-1 0 0,1 0 1 0 0,0 0 0 0 0,0 1-1 0 0,0 0 1 0 0,0 0-1 0 0,0 0 1 0 0,1 1 0 0 0,-8 6 7437 0 0,29-6-3250 0 0,-1 0-3786 0 0,20-3 359 0 0,-1-2 1 0 0,48-6-1 0 0,-51 3-575 0 0,246-40 819 0 0,-38 3-649 0 0,-226 40-512 0 0,10-2 49 0 0,28 0 0 0 0,-45 3-109 0 0,-1 0 1 0 0,1 0-1 0 0,0 1 1 0 0,-1 0-1 0 0,1 0 1 0 0,-1 0-1 0 0,1 1 1 0 0,-1 0-1 0 0,0 0 1 0 0,8 4-1 0 0,-11-4-29 0 0,0-1 1 0 0,0 1-1 0 0,0 0 0 0 0,0-1 0 0 0,0 1 1 0 0,-1 0-1 0 0,1 0 0 0 0,-1 0 1 0 0,1 0-1 0 0,-1 1 0 0 0,0-1 0 0 0,0 0 1 0 0,0 1-1 0 0,0-1 0 0 0,-1 0 0 0 0,1 1 1 0 0,0-1-1 0 0,-1 1 0 0 0,0-1 1 0 0,0 1-1 0 0,1-1 0 0 0,-1 1 0 0 0,-1 0 1 0 0,1-1-1 0 0,0 1 0 0 0,-1 2 0 0 0,-2 7-966 0 0,0 0 0 0 0,-1 1-1 0 0,-10 21 1 0 0,10-25 226 0 0,-8 16-2130 0 0,7-13 1569 0 0,-1 0 1 0 0,-4 16-1 0 0,4-7 855 0 0,-2 12 2849 0 0,7-30-1370 0 0,1 0 0 0 0,0 1 0 0 0,0-1-1 0 0,0 0 1 0 0,0 1 0 0 0,1-1 0 0 0,-1 0-1 0 0,3 6 1 0 0,-3-8-753 0 0,1 0-1 0 0,-1 0 1 0 0,1 0 0 0 0,0 0-1 0 0,-1 0 1 0 0,1-1-1 0 0,0 1 1 0 0,-1 0 0 0 0,1 0-1 0 0,0 0 1 0 0,0-1 0 0 0,0 1-1 0 0,0 0 1 0 0,0-1-1 0 0,0 1 1 0 0,0-1 0 0 0,0 1-1 0 0,0-1 1 0 0,0 1-1 0 0,0-1 1 0 0,0 0 0 0 0,0 1-1 0 0,1-1 1 0 0,0 0-1 0 0,26 0 1434 0 0,3-5-183 0 0,59-18 1 0 0,-66 16-1174 0 0,11-3-119 0 0,-1-2 1 0 0,54-28-1 0 0,-85 38-131 0 0,0 1 0 0 0,0-1 0 0 0,0 0-1 0 0,0-1 1 0 0,-1 1 0 0 0,1 0 0 0 0,-1-1 0 0 0,1 1-1 0 0,-1-1 1 0 0,0 0 0 0 0,0 0 0 0 0,1-3 0 0 0,-2 5 2 0 0,-1 0 0 0 0,1 0 0 0 0,-1 0 1 0 0,1 0-1 0 0,-1 0 0 0 0,0-1 0 0 0,0 1 0 0 0,0 0 1 0 0,0 0-1 0 0,0 0 0 0 0,0 0 0 0 0,0 0 1 0 0,0-1-1 0 0,0 1 0 0 0,0 0 0 0 0,0 0 0 0 0,-1 0 1 0 0,1 0-1 0 0,0 0 0 0 0,-1 0 0 0 0,1 0 0 0 0,-1 0 1 0 0,0 0-1 0 0,1 0 0 0 0,-1 0 0 0 0,0 0 1 0 0,1 0-1 0 0,-1 0 0 0 0,0 0 0 0 0,0 1 0 0 0,0-1 1 0 0,0 0-1 0 0,0 1 0 0 0,0-1 0 0 0,0 0 1 0 0,0 1-1 0 0,0-1 0 0 0,-2 0 0 0 0,-3-1-56 0 0,-1 0 0 0 0,0 0-1 0 0,1 0 1 0 0,-1 1 0 0 0,0 0 0 0 0,0 0-1 0 0,0 0 1 0 0,-8 2 0 0 0,-55 5-308 0 0,39-1 371 0 0,1 1-1 0 0,0 2 1 0 0,0 1 0 0 0,1 1-1 0 0,0 1 1 0 0,1 2 0 0 0,1 1-1 0 0,0 1 1 0 0,0 1 0 0 0,2 1-1 0 0,-45 40 1 0 0,61-48 46 0 0,0 0-1 0 0,1 0 1 0 0,-12 20-1 0 0,18-26-34 0 0,0 1-1 0 0,0-1 0 0 0,0 1 1 0 0,0-1-1 0 0,1 1 1 0 0,0-1-1 0 0,-1 1 0 0 0,2 0 1 0 0,-1 0-1 0 0,0 0 0 0 0,1 0 1 0 0,-1 0-1 0 0,1-1 0 0 0,0 1 1 0 0,1 8-1 0 0,0-10-62 0 0,0-1 1 0 0,-1 1-1 0 0,1 0 0 0 0,0-1 0 0 0,0 1 0 0 0,0 0 1 0 0,0-1-1 0 0,0 0 0 0 0,0 1 0 0 0,0-1 0 0 0,1 1 1 0 0,-1-1-1 0 0,0 0 0 0 0,1 0 0 0 0,2 2 0 0 0,1-1-561 0 0,-1 0-1 0 0,1 0 0 0 0,-1 0 0 0 0,8 2 0 0 0,10 1-6652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1375 0 0,'29'3'622'0'0,"-1"3"6608"0"0,-10 0 697 0 0,-7 0-6067 0 0,-2-2 2717 0 0,-8-10-4249 0 0,-1 0-1 0 0,-1 0 1 0 0,1-1-1 0 0,-1 1 1 0 0,0 0-1 0 0,0 0 1 0 0,-5-12-1 0 0,6 18-327 0 0,-8-19 330 0 0,1 1 0 0 0,0-2 1 0 0,-5-29-1 0 0,11 42-291 0 0,0 1 1 0 0,1-1-1 0 0,-1 1 0 0 0,2-1 1 0 0,-1 1-1 0 0,1 0 1 0 0,0-1-1 0 0,0 1 1 0 0,1 0-1 0 0,0-1 1 0 0,0 1-1 0 0,0 0 1 0 0,1 0-1 0 0,-1 0 1 0 0,6-6-1 0 0,0 0-152 0 0,1 1 0 0 0,0 0 0 0 0,1 0 0 0 0,0 1 0 0 0,1 1 0 0 0,0 0 0 0 0,0 0 0 0 0,1 1 0 0 0,0 0 0 0 0,1 1 0 0 0,-1 1 0 0 0,26-10 0 0 0,-23 11 10 0 0,-1 1 0 0 0,1 0-1 0 0,0 1 1 0 0,0 1 0 0 0,0 0 0 0 0,1 1-1 0 0,-1 1 1 0 0,0 0 0 0 0,0 1 0 0 0,1 1-1 0 0,27 7 1 0 0,-18-3 122 0 0,66 22-44 0 0,-75-23 149 0 0,-1 2-1 0 0,0-1 1 0 0,22 15-1 0 0,-36-20-111 0 0,-1 0-1 0 0,1 0 1 0 0,-1 0-1 0 0,0 0 1 0 0,1 0-1 0 0,-1 0 1 0 0,0 0-1 0 0,1 0 1 0 0,-1 0-1 0 0,0 0 1 0 0,0 0-1 0 0,0 0 1 0 0,0 0-1 0 0,0 0 1 0 0,0 0-1 0 0,-1 0 1 0 0,1 0-1 0 0,0 0 1 0 0,0 0-1 0 0,-1 0 1 0 0,0 2-1 0 0,0 1-5 0 0,-1 0 0 0 0,0 0-1 0 0,0 0 1 0 0,-1-1-1 0 0,1 1 1 0 0,-1 0-1 0 0,0-1 1 0 0,-5 6-1 0 0,-31 25 46 0 0,26-24-45 0 0,-20 17-101 0 0,-1-2 1 0 0,0-1-1 0 0,-2-2 0 0 0,-1-2 1 0 0,-40 17-1 0 0,67-33-31 0 0,-1-1 0 0 0,0 0 0 0 0,0 0 0 0 0,0-1 0 0 0,0 0 0 0 0,0-1 0 0 0,-21 0 0 0 0,29-1 36 0 0,0 0-1 0 0,0-1 0 0 0,1 1 0 0 0,-1-1 1 0 0,0 1-1 0 0,0-1 0 0 0,0 0 1 0 0,0 0-1 0 0,1 0 0 0 0,-1 0 1 0 0,1-1-1 0 0,-1 1 0 0 0,1-1 0 0 0,-1 1 1 0 0,1-1-1 0 0,0 0 0 0 0,0 0 1 0 0,-1 0-1 0 0,1 0 0 0 0,1-1 0 0 0,-1 1 1 0 0,0 0-1 0 0,1-1 0 0 0,-1 1 1 0 0,1-1-1 0 0,0 1 0 0 0,-1-1 0 0 0,2 0 1 0 0,-1 0-1 0 0,0 0 0 0 0,0 1 1 0 0,1-1-1 0 0,-1 0 0 0 0,1-5 1 0 0,0-8-1310 0 0,3 0-58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399 282 7423 0 0,'0'0'6632'0'0,"2"0"-5976"0"0,3-1-293 0 0,0 0 0 0 0,0 0-1 0 0,1 0 1 0 0,-1-1 0 0 0,0 1-1 0 0,-1-1 1 0 0,1-1 0 0 0,0 1-1 0 0,-1-1 1 0 0,1 0 0 0 0,-1 0-1 0 0,0 0 1 0 0,0 0 0 0 0,0-1-1 0 0,0 1 1 0 0,-1-1 0 0 0,1 0-1 0 0,5-9 1 0 0,1-5-183 0 0,-1-1 0 0 0,0 0 0 0 0,-1 0 1 0 0,-1 0-1 0 0,-1-1 0 0 0,6-33 0 0 0,-12 50-182 0 0,1 0 0 0 0,-1-1-1 0 0,0 1 1 0 0,0 0 0 0 0,0 0-1 0 0,0-1 1 0 0,-1 1 0 0 0,1 0-1 0 0,-1 0 1 0 0,-2-6 0 0 0,2 8-10 0 0,1 0 0 0 0,-1 0 0 0 0,0 0 0 0 0,1 0 0 0 0,-1 0 0 0 0,0 0 0 0 0,0 0 0 0 0,0 0 0 0 0,0 0 0 0 0,0 0 0 0 0,0 0 0 0 0,0 1 0 0 0,0-1 0 0 0,-1 0 0 0 0,1 1 0 0 0,0-1 0 0 0,0 1 0 0 0,0-1 0 0 0,-1 1 0 0 0,1 0 0 0 0,0 0 0 0 0,-1-1 0 0 0,1 1 0 0 0,0 0 0 0 0,-1 0 0 0 0,1 0 0 0 0,0 0 0 0 0,0 0 0 0 0,-2 1 0 0 0,-6 1-60 0 0,0 0 1 0 0,0 0-1 0 0,1 1 1 0 0,-1 0-1 0 0,1 1 1 0 0,0 0-1 0 0,-10 6 1 0 0,-52 39-124 0 0,65-45 179 0 0,-252 198 168 0 0,245-193-92 0 0,0 2 0 0 0,1-1 0 0 0,0 2 0 0 0,0-1 0 0 0,2 2 0 0 0,-1-1 0 0 0,-11 23 0 0 0,20-34-48 0 0,0 1 0 0 0,0 0 0 0 0,1-1 0 0 0,-1 1 0 0 0,0 0 0 0 0,1 0 0 0 0,-1-1 0 0 0,1 1 0 0 0,0 0 0 0 0,0 0 1 0 0,0 0-1 0 0,0-1 0 0 0,0 1 0 0 0,0 0 0 0 0,0 0 0 0 0,0 0 0 0 0,1 0 0 0 0,-1-1 0 0 0,1 1 0 0 0,-1 0 0 0 0,1 0 0 0 0,0-1 0 0 0,-1 1 0 0 0,1-1 0 0 0,0 1 0 0 0,0 0 0 0 0,3 2 0 0 0,-2-2 8 0 0,1 0-1 0 0,0 0 1 0 0,-1 0 0 0 0,1-1-1 0 0,0 1 1 0 0,0-1 0 0 0,0 0-1 0 0,0 1 1 0 0,0-1 0 0 0,1-1-1 0 0,-1 1 1 0 0,0 0 0 0 0,0-1-1 0 0,6 1 1 0 0,7-1 47 0 0,-1-1 0 0 0,1 0-1 0 0,-1-1 1 0 0,0-1 0 0 0,23-7 0 0 0,72-30 162 0 0,-66 22-184 0 0,-11 4-31 0 0,0-1 0 0 0,43-27 0 0 0,-92 68-67 0 0,-8 0 53 0 0,15-16 0 0 0,0 1 0 0 0,-8 12 0 0 0,12-14-12 0 0,5-8-30 0 0,-1-1 0 0 0,1 1 0 0 0,0 0-1 0 0,0 0 1 0 0,0 0 0 0 0,-1 0 0 0 0,1-1-1 0 0,0 1 1 0 0,0 0 0 0 0,0 0 0 0 0,0 0 0 0 0,1 0-1 0 0,-1 0 1 0 0,0-1 0 0 0,0 1 0 0 0,0 0 0 0 0,1 0-1 0 0,-1 0 1 0 0,0-1 0 0 0,1 1 0 0 0,-1 0 0 0 0,1 0-1 0 0,-1-1 1 0 0,1 1 0 0 0,-1 0 0 0 0,1-1 0 0 0,-1 1-1 0 0,1 0 1 0 0,0-1 0 0 0,1 1 0 0 0,0 1-260 0 0,-1-1 0 0 0,1 0 0 0 0,0 0 0 0 0,0 0 0 0 0,0 0 0 0 0,0 0 0 0 0,0 0 1 0 0,0 0-1 0 0,0-1 0 0 0,3 1 0 0 0,7 0-1193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9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3679 0 0,'-1'2'12556'0'0,"-32"65"-9466"0"0,7-17-2184 0 0,-7 20 3 0 0,-6 11-107 0 0,-30 91-1 0 0,57-137-709 0 0,-92 246 286 0 0,90-251-355 0 0,-2 0 1 0 0,0 0 0 0 0,-3-2-1 0 0,0 0 1 0 0,-1-1-1 0 0,-44 43 1 0 0,-56 30 105 0 0,88-75-88 0 0,15-10-142 0 0,15-14-480 0 0,4-1-203 0 0,9 2-43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2303 0 0,'0'0'11642'0'0,"-1"2"-11049"0"0,-7 7-175 0 0,2 0 1 0 0,-1 1-1 0 0,1-1 1 0 0,1 2-1 0 0,-6 12 0 0 0,-4 9 279 0 0,-37 71 895 0 0,-10 16-668 0 0,-71 106-650 0 0,64-105-218 0 0,54-94-64 0 0,1-3-320 0 0,14-22-58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2759 0 0,'-9'2'248'0'0,"4"-1"1001"0"0,0 1 0 0 0,0 0-1 0 0,0 0 1 0 0,-5 2 0 0 0,-3 2 1107 0 0,7-2-1863 0 0,0-1-1 0 0,1 1 0 0 0,-1-1 1 0 0,1 1-1 0 0,0 1 0 0 0,-4 4 1 0 0,-1 0 228 0 0,-19 25 3079 0 0,31-34-3536 0 0,10-2-65 0 0,-1 0 0 0 0,1 0 1 0 0,-1-1-1 0 0,1-1 0 0 0,-1 0 0 0 0,18-9 0 0 0,8-2-89 0 0,2 1-68 0 0,51-12 0 0 0,-75 23-18 0 0,1 0 0 0 0,-1 1 0 0 0,1 1 0 0 0,0 0 0 0 0,-1 1 0 0 0,26 4 0 0 0,-38-4-1 0 0,0 1 0 0 0,1 0 0 0 0,-1 0-1 0 0,0 0 1 0 0,0 0 0 0 0,0 0 0 0 0,0 1 0 0 0,0 0 0 0 0,0-1-1 0 0,0 1 1 0 0,-1 0 0 0 0,1 0 0 0 0,0 1 0 0 0,-1-1 0 0 0,3 3-1 0 0,-4-3-9 0 0,0-1 0 0 0,0 1 0 0 0,0 0-1 0 0,0-1 1 0 0,-1 1 0 0 0,1 0 0 0 0,0 0 0 0 0,-1 0-1 0 0,0 0 1 0 0,1-1 0 0 0,-1 1 0 0 0,0 0-1 0 0,0 0 1 0 0,0 0 0 0 0,0 0 0 0 0,0 0-1 0 0,0 0 1 0 0,0 0 0 0 0,-1-1 0 0 0,1 1-1 0 0,-1 0 1 0 0,1 0 0 0 0,-1 0 0 0 0,0-1 0 0 0,0 1-1 0 0,0 0 1 0 0,-1 2 0 0 0,-6 6 6 0 0,1-1 1 0 0,-1 1-1 0 0,-1-1 1 0 0,0-1-1 0 0,0 0 1 0 0,0 0-1 0 0,-14 8 0 0 0,-7 2 48 0 0,-40 19 0 0 0,-168 59-469 0 0,145-62 311 0 0,91-33 24 0 0,14-3-269 0 0,69-12 288 0 0,-49 7 44 0 0,1 1 0 0 0,56-1 0 0 0,-79 7 45 0 0,0 0 1 0 0,0 1-1 0 0,-1 0 0 0 0,1 1 0 0 0,0 0 0 0 0,-1 0 0 0 0,1 1 0 0 0,-1 1 0 0 0,0-1 0 0 0,0 2 0 0 0,-1-1 0 0 0,1 1 0 0 0,12 10 0 0 0,-10-5 40 0 0,-9-5-69 0 0,-2-2 2 0 0,1-1-7 0 0,0 1 0 0 0,0 0 0 0 0,-1-1 0 0 0,1 1 0 0 0,-1 0 0 0 0,0-1 1 0 0,1 1-1 0 0,-1 0 0 0 0,-1 0 0 0 0,1-1 0 0 0,0 1 0 0 0,-1 0 0 0 0,1-1 1 0 0,-2 4-1 0 0,1-2 17 0 0,-1 1 0 0 0,0-1 0 0 0,-1 0 0 0 0,1 0 0 0 0,-1 0 0 0 0,0 0 0 0 0,-4 5 0 0 0,-6 3 62 0 0,1-1 0 0 0,-1 0 0 0 0,-22 13 0 0 0,32-22-79 0 0,-37 22 96 0 0,-1-2 1 0 0,0-2-1 0 0,-2-2 0 0 0,0-2 1 0 0,-48 12-1 0 0,-34 13 21 0 0,116-38-136 0 0,7-2-48 0 0,2-3-181 0 0,1-2 137 0 0,0-1 0 0 0,0 0 1 0 0,0 1-1 0 0,0-1 0 0 0,1 0 0 0 0,0 1 1 0 0,0 0-1 0 0,0-1 0 0 0,0 1 0 0 0,1 0 0 0 0,4-6 1 0 0,6-5-754 0 0,19-21 0 0 0,-27 31 290 0 0,0 1 0 0 0,1-1-1 0 0,6-4 1 0 0,3 0-1100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31 7367 0 0,'2'-1'568'0'0,"36"-25"4594"0"0,-24 23-1533 0 0,-4 2 22 0 0,-10 2-3630 0 0,1-1-1 0 0,-1 0 1 0 0,0 0-1 0 0,0 1 1 0 0,0-1-1 0 0,0 0 1 0 0,1 1-1 0 0,-1-1 1 0 0,0 0-1 0 0,0 1 1 0 0,0-1-1 0 0,0 0 1 0 0,0 1-1 0 0,0-1 1 0 0,0 0 0 0 0,0 1-1 0 0,0-1 1 0 0,0 0-1 0 0,0 1 1 0 0,0-1-1 0 0,0 0 1 0 0,0 1-1 0 0,0-1 1 0 0,-1 0-1 0 0,1 1 1 0 0,0-1-1 0 0,0 0 1 0 0,0 1-1 0 0,0-1 1 0 0,-1 0-1 0 0,1 1 1 0 0,-2 4 30 0 0,-1 0 0 0 0,0 0 0 0 0,0-1 0 0 0,0 1 1 0 0,0-1-1 0 0,-1 1 0 0 0,0-1 0 0 0,0 0 0 0 0,0-1 0 0 0,0 1 1 0 0,0-1-1 0 0,-1 1 0 0 0,-8 3 0 0 0,-6 3 213 0 0,-1-1-1 0 0,-25 8 1 0 0,27-11-222 0 0,-25 8-125 0 0,0-1-1 0 0,-2-3 1 0 0,1-1-1 0 0,-1-3 1 0 0,0-1 0 0 0,-86-3-1 0 0,120-3-4 0 0,-1-1-1 0 0,-13-3 1 0 0,8 1-449 0 0,15 4 203 0 0,-3-8-312 0 0,5 8 604 0 0,-1-1 1 0 0,1 0 0 0 0,0 0 0 0 0,-1 0-1 0 0,1 0 1 0 0,0 1 0 0 0,0-1 0 0 0,0 0-1 0 0,-1 0 1 0 0,1 0 0 0 0,0 0 0 0 0,0 0-1 0 0,0 0 1 0 0,0 0 0 0 0,1 1 0 0 0,-1-1-1 0 0,0 0 1 0 0,0 0 0 0 0,0 0 0 0 0,1 0-1 0 0,-1 0 1 0 0,0 1 0 0 0,1-1 0 0 0,0-1-1 0 0,2-1 5 0 0,0 0 1 0 0,1 0-1 0 0,-1 0 0 0 0,1 0 0 0 0,-1 1 0 0 0,6-3 0 0 0,-1 0 64 0 0,-7 4 298 0 0,0 2-304 0 0,-1-1-1 0 0,1 0 0 0 0,-1 0 0 0 0,1 1 1 0 0,-1-1-1 0 0,1 0 0 0 0,-1 1 1 0 0,0-1-1 0 0,1 0 0 0 0,-1 1 0 0 0,1-1 1 0 0,-1 1-1 0 0,0-1 0 0 0,0 0 1 0 0,1 1-1 0 0,-1-1 0 0 0,0 1 1 0 0,1-1-1 0 0,-1 1 0 0 0,0-1 0 0 0,0 1 1 0 0,0-1-1 0 0,0 1 0 0 0,0 0 1 0 0,0-1-1 0 0,0 1 0 0 0,1-1 1 0 0,-2 1-1 0 0,1-1 0 0 0,0 1 0 0 0,0 0 1 0 0,-1 19 241 0 0,-4-7-188 0 0,0 0 1 0 0,0 0-1 0 0,-2-1 0 0 0,1 0 1 0 0,-2 0-1 0 0,-13 18 0 0 0,6-14-50 0 0,0-1 1 0 0,-1 0-1 0 0,0-1 0 0 0,-35 22 0 0 0,49-35-19 0 0,-10 8 6 0 0,-22 13-1 0 0,33-22-9 0 0,1 0 0 0 0,0 0 0 0 0,0 0 0 0 0,0 0 0 0 0,0 0 1 0 0,0 0-1 0 0,0 0 0 0 0,0 0 0 0 0,-1 0 0 0 0,1 0 0 0 0,0 1 0 0 0,0-1 0 0 0,0 0 1 0 0,0 0-1 0 0,0 0 0 0 0,0 0 0 0 0,0 0 0 0 0,0 0 0 0 0,0 0 0 0 0,-1 0 0 0 0,1 0 1 0 0,0 0-1 0 0,0 1 0 0 0,0-1 0 0 0,0 0 0 0 0,0 0 0 0 0,0 0 0 0 0,0 0 0 0 0,0 0 0 0 0,0 0 1 0 0,0 0-1 0 0,0 1 0 0 0,0-1 0 0 0,0 0 0 0 0,0 0 0 0 0,0 0 0 0 0,0 0 0 0 0,0 0 1 0 0,0 0-1 0 0,0 0 0 0 0,0 1 0 0 0,0-1 0 0 0,0 0 0 0 0,6 2 7 0 0,7-1-12 0 0,116-9-57 0 0,2 0-6 0 0,-118 8 32 0 0,27 0 165 0 0,0 1-1 0 0,44 8 0 0 0,-73-8-59 0 0,0 2 1 0 0,0 0-1 0 0,1 0 0 0 0,-2 1 1 0 0,1 0-1 0 0,0 1 1 0 0,-1 0-1 0 0,0 1 1 0 0,0 0-1 0 0,-1 0 0 0 0,0 1 1 0 0,10 9-1 0 0,-16-13-43 0 0,1 1 0 0 0,-1 0 0 0 0,0 0 0 0 0,0 0 0 0 0,0 0 0 0 0,-1 1 0 0 0,1-1 0 0 0,-1 1 0 0 0,0 0 0 0 0,0-1 0 0 0,-1 1 0 0 0,2 6 0 0 0,-2-7 5 0 0,-1 0 0 0 0,0 0 0 0 0,0 0-1 0 0,0 0 1 0 0,0 0 0 0 0,-1 0 0 0 0,0 0 0 0 0,1 0 0 0 0,-1 0-1 0 0,-1 0 1 0 0,1 0 0 0 0,-1 0 0 0 0,1 0 0 0 0,-1 0-1 0 0,-3 3 1 0 0,-2 4 50 0 0,-1-1-1 0 0,0-1 0 0 0,0 1 1 0 0,-1-1-1 0 0,-1-1 1 0 0,1 0-1 0 0,-2 0 1 0 0,-16 10-1 0 0,-2-2 25 0 0,1-2 0 0 0,-38 14 0 0 0,-17 2-81 0 0,-2-3 0 0 0,-108 20-1 0 0,159-45-210 0 0,32-2-106 0 0,5-9-6787 0 0,1-2-17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5 14999 0 0,'2'-4'4094'0'0,"-12"12"-3573"0"0,-1 0 0 0 0,2 1 0 0 0,-10 11 0 0 0,1 1-502 0 0,10-11-9 0 0,-1 0-1 0 0,0 0 1 0 0,0 0 0 0 0,-1-1-1 0 0,-1-1 1 0 0,-12 9-1 0 0,-248 144-411 0 0,86-47 324 0 0,176-107 78 0 0,-5 3 0 0 0,-22 20 0 0 0,32-26 0 0 0,1 0 0 0 0,0-1 0 0 0,-1 1 0 0 0,2 0 0 0 0,-1 1 0 0 0,0-1 0 0 0,1 1 0 0 0,0-1 0 0 0,0 1 0 0 0,-2 7 0 0 0,3-9 6 0 0,1 0 0 0 0,0 1 1 0 0,0-1-1 0 0,0 0 0 0 0,0 1 0 0 0,0-1 0 0 0,1 0 0 0 0,-1 0 0 0 0,1 1 0 0 0,0-1 1 0 0,0 0-1 0 0,0 0 0 0 0,1 0 0 0 0,-1 0 0 0 0,1 0 0 0 0,0 0 0 0 0,0 0 0 0 0,0-1 1 0 0,0 1-1 0 0,0-1 0 0 0,3 3 0 0 0,2 2 73 0 0,0 0 0 0 0,0-1 0 0 0,1 0 0 0 0,0-1 0 0 0,17 10 0 0 0,-3-4 181 0 0,0-1-1 0 0,1-1 0 0 0,0 0 1 0 0,1-2-1 0 0,0-1 0 0 0,0-1 0 0 0,0-1 1 0 0,1-1-1 0 0,-1-1 0 0 0,44-2 0 0 0,-34-5-5 0 0,0-1 0 0 0,-1-2-1 0 0,58-22 1 0 0,-43 11-226 0 0,-1-3 0 0 0,75-48 0 0 0,4-14-28 0 0,-119 78-26 0 0,0-1 1 0 0,0 1-1 0 0,-1-1 0 0 0,0 0 0 0 0,0-1 0 0 0,0 0 1 0 0,-1 0-1 0 0,0 0 0 0 0,6-16 0 0 0,-9 20 9 0 0,-1-1 0 0 0,1 1 0 0 0,-1 0 0 0 0,0-1 0 0 0,-1 1 0 0 0,1-1 0 0 0,-1 1 0 0 0,0-1 0 0 0,0 1 0 0 0,-1-5 0 0 0,1 6 10 0 0,-1 0 0 0 0,0 0 1 0 0,0 0-1 0 0,0 0 0 0 0,0 0 1 0 0,-1 0-1 0 0,1 0 0 0 0,-1 1 1 0 0,0-1-1 0 0,0 1 0 0 0,0-1 1 0 0,0 1-1 0 0,0-1 0 0 0,0 1 1 0 0,-4-3-1 0 0,3 3-11 0 0,0 0 0 0 0,0 1 0 0 0,0-1 0 0 0,0 1 0 0 0,0 0 0 0 0,0 0-1 0 0,0 0 1 0 0,0 0 0 0 0,0 1 0 0 0,-1-1 0 0 0,1 1 0 0 0,0-1 0 0 0,-7 2 0 0 0,-3 0-51 0 0,0 0 0 0 0,-15 5 0 0 0,8-2-23 0 0,-1 0 22 0 0,1 1-1 0 0,0 1 1 0 0,1 0-1 0 0,-1 2 1 0 0,1 0-1 0 0,1 1 1 0 0,-27 17-1 0 0,37-20 43 0 0,0 0 1 0 0,0 0-1 0 0,0 1 0 0 0,1 0 0 0 0,0 0 0 0 0,0 0 1 0 0,1 1-1 0 0,0 0 0 0 0,0 1 0 0 0,1 0 1 0 0,0-1-1 0 0,0 1 0 0 0,1 1 0 0 0,0-1 0 0 0,1 1 1 0 0,0-1-1 0 0,-2 14 0 0 0,4-15 16 0 0,1 0-1 0 0,0 0 0 0 0,0 0 1 0 0,1 0-1 0 0,0 0 0 0 0,1 0 1 0 0,-1 0-1 0 0,2-1 0 0 0,-1 1 1 0 0,1 0-1 0 0,0-1 1 0 0,0 0-1 0 0,1 0 0 0 0,0 0 1 0 0,0 0-1 0 0,1 0 0 0 0,0-1 1 0 0,10 11-1 0 0,-13-15-136 0 0,1-1 0 0 0,-1 1 0 0 0,0-1-1 0 0,0 1 1 0 0,1-1 0 0 0,-1 0 0 0 0,1 0-1 0 0,-1 0 1 0 0,1 0 0 0 0,4 1 0 0 0,5-2-1434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56 4143 0 0,'5'-4'201'0'0,"0"-1"-1"0"0,0 1 0 0 0,1 0 0 0 0,7-4 0 0 0,23-9 5317 0 0,-7 4 2524 0 0,-28 13-7993 0 0,-1 1-1 0 0,1 0 1 0 0,-1-1 0 0 0,1 1 0 0 0,-1 0 0 0 0,0-1-1 0 0,1 1 1 0 0,-1 0 0 0 0,0 0 0 0 0,1-1 0 0 0,-1 1-1 0 0,0 0 1 0 0,0 0 0 0 0,0 0 0 0 0,0-1 0 0 0,0 1-1 0 0,0 0 1 0 0,0 0 0 0 0,0 1 0 0 0,-2 16 269 0 0,-5 12-2 0 0,-1-2 0 0 0,-2 1-1 0 0,-1-1 1 0 0,-20 36 0 0 0,19-40-213 0 0,-113 217 206 0 0,37-77-329 0 0,1 6-155 0 0,81-147-11 0 0,6-22 63 0 0,2-2-1410 0 0,11-9 119 0 0,2-2-368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16 343 3223 0 0,'-1'0'6080'0'0,"-6"-1"44"0"0,6 2-6029 0 0,1-1 0 0 0,-1 0 1 0 0,1 0-1 0 0,0 0 0 0 0,-1 1 0 0 0,1-1 0 0 0,-1 0 0 0 0,1 1 0 0 0,0-1 0 0 0,-1 0 0 0 0,1 1 1 0 0,0-1-1 0 0,0 0 0 0 0,-1 1 0 0 0,1-1 0 0 0,0 1 0 0 0,0-1 0 0 0,0 0 0 0 0,-1 1 0 0 0,1-1 1 0 0,0 1-1 0 0,0-1 0 0 0,0 1 0 0 0,0-1 0 0 0,0 1 0 0 0,0-1 0 0 0,0 1 0 0 0,0-1 0 0 0,0 0 1 0 0,0 1-1 0 0,0-1 0 0 0,0 1 0 0 0,0-1 0 0 0,1 1 0 0 0,-1-1 0 0 0,0 1 0 0 0,0-1 0 0 0,0 0 1 0 0,1 1-1 0 0,-1-1 0 0 0,0 1 0 0 0,0-1 0 0 0,1 0 0 0 0,-1 1 0 0 0,0-1 0 0 0,1 0 0 0 0,-1 1 1 0 0,0-1-1 0 0,1 0 0 0 0,-1 0 0 0 0,1 1 0 0 0,-1-1 0 0 0,0 0 0 0 0,1 0 0 0 0,-1 0 0 0 0,1 0 1 0 0,-1 1-1 0 0,1-1 0 0 0,3 1 27 0 0,-1 0 0 0 0,1 1 1 0 0,-1-1-1 0 0,1-1 0 0 0,-1 1 1 0 0,8 0-1 0 0,14-2 274 0 0,-1-1 0 0 0,1-1-1 0 0,0-1 1 0 0,-1-2 0 0 0,32-10 0 0 0,116-55 713 0 0,-92 36-841 0 0,-53 24-344 0 0,0-2-1 0 0,-1-1 1 0 0,-1 0 0 0 0,-1-2-1 0 0,0-1 1 0 0,42-39-1 0 0,-63 52-206 0 0,0 0 0 0 0,0 0 0 0 0,0 0 0 0 0,0 0 0 0 0,-1 0-1 0 0,0-1 1 0 0,0 1 0 0 0,2-9 0 0 0,4-23-5550 0 0,-6 27 4117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0,'0'0'354'0'0,"1"2"-233"0"0,23 21 5047 0 0,18 19 1963 0 0,-34-33-6490 0 0,-1 0 0 0 0,0 0 0 0 0,7 14 0 0 0,-3-2 376 0 0,7 22 1 0 0,-11-22-83 0 0,17 28 1 0 0,-21-43-826 0 0,1 1 1 0 0,0-1-1 0 0,1 0 1 0 0,0-1-1 0 0,0 1 1 0 0,0-1 0 0 0,0 0-1 0 0,9 6 1 0 0,-4-5-45 0 0,0 1 1 0 0,0-1-1 0 0,1-1 1 0 0,-1 0-1 0 0,1-1 1 0 0,0 0-1 0 0,1-1 1 0 0,22 5-1 0 0,-7-5-7 0 0,0-1-1 0 0,1-1 0 0 0,-1-2 0 0 0,30-4 0 0 0,-33 5-169 0 0,-22 0-27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46 1839 0 0,'1'-1'134'0'0,"9"-18"2266"0"0,1-6 10374 0 0,-1 44-11120 0 0,-9-12-1492 0 0,0 0 0 0 0,-1-1 1 0 0,0 1-1 0 0,-1 0 0 0 0,1 0 1 0 0,-1 0-1 0 0,0 0 0 0 0,-3 8 1 0 0,-21 54 793 0 0,-2-11-535 0 0,-3-1 1 0 0,-45 64-1 0 0,49-81-361 0 0,25-38-59 0 0,-19 29 112 0 0,1 1 0 0 0,2 0-1 0 0,-17 42 1 0 0,34-71-71 0 0,0 3-47 0 0,0-5-3 0 0,0-1 0 0 0,0 0-1 0 0,1 0 1 0 0,-1 1 0 0 0,0-1 0 0 0,0 0 0 0 0,1 0-1 0 0,-1 0 1 0 0,0 1 0 0 0,1-1 0 0 0,-1 0-1 0 0,0 0 1 0 0,1 0 0 0 0,-1 0 0 0 0,0 0-1 0 0,1 0 1 0 0,-1 0 0 0 0,0 0 0 0 0,1 0-1 0 0,-1 0 1 0 0,0 0 0 0 0,1 0 0 0 0,-1 0 0 0 0,1 0-1 0 0,-1 0 1 0 0,12-1-108 0 0,-11 1 86 0 0,0 0-226 0 0,0 0 1 0 0,0 0-1 0 0,0 0 0 0 0,0-1 0 0 0,0 1 1 0 0,0 0-1 0 0,0-1 0 0 0,0 1 0 0 0,0 0 1 0 0,0-1-1 0 0,0 1 0 0 0,0-1 0 0 0,0 0 0 0 0,0 1 1 0 0,0-1-1 0 0,0 0 0 0 0,-1 0 0 0 0,1 1 1 0 0,0-1-1 0 0,0 0 0 0 0,-1 0 0 0 0,1-1 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177 279 5063 0 0,'-2'2'390'0'0,"-44"28"2722"0"0,-76 39 1 0 0,122-69-3037 0 0,0 0 0 0 0,0 0 0 0 0,-1 0-1 0 0,1 0 1 0 0,0 0 0 0 0,0 1 0 0 0,0-1 0 0 0,0 0 0 0 0,0 0-1 0 0,0 0 1 0 0,-1 0 0 0 0,1 0 0 0 0,0 0 0 0 0,0 0 0 0 0,0 0-1 0 0,0 0 1 0 0,0 0 0 0 0,0 0 0 0 0,-1 0 0 0 0,1 0 0 0 0,0 0-1 0 0,0 0 1 0 0,0 0 0 0 0,0 0 0 0 0,0 0 0 0 0,-1 0 0 0 0,1 0 0 0 0,0 0-1 0 0,0 0 1 0 0,0 0 0 0 0,0 0 0 0 0,0 0 0 0 0,-1 0 0 0 0,1 0-1 0 0,0 0 1 0 0,0-1 0 0 0,0 1 0 0 0,0 0 0 0 0,0 0 0 0 0,0 0-1 0 0,0 0 1 0 0,0 0 0 0 0,-1 0 0 0 0,1 0 0 0 0,0-1 0 0 0,0 1-1 0 0,0 0 1 0 0,0 0 0 0 0,0 0 0 0 0,0 0 0 0 0,0 0 0 0 0,0 0 0 0 0,0-1-1 0 0,0 1 1 0 0,0 0 0 0 0,0 0 0 0 0,0 0 0 0 0,0 0 0 0 0,0 0-1 0 0,0-1 1 0 0,4-13 1070 0 0,10-16-630 0 0,8-10 527 0 0,-12 20-667 0 0,1 1 0 0 0,1 0-1 0 0,1 0 1 0 0,0 1 0 0 0,23-23-1 0 0,-15 22-266 0 0,0 1 0 0 0,0 1 1 0 0,2 1-1 0 0,0 2 0 0 0,41-21 0 0 0,-48 28-39 0 0,0 1 1 0 0,0 0 0 0 0,0 1-1 0 0,1 1 1 0 0,0 1-1 0 0,0 0 1 0 0,0 1-1 0 0,0 1 1 0 0,0 0-1 0 0,23 3 1 0 0,-33-1-43 0 0,0 1 0 0 0,0-1 0 0 0,1 2 0 0 0,-2-1 0 0 0,1 1 1 0 0,0 0-1 0 0,0 0 0 0 0,-1 1 0 0 0,0 0 0 0 0,0 0 0 0 0,0 0 0 0 0,0 1 0 0 0,-1 0 1 0 0,1 0-1 0 0,-1 0 0 0 0,-1 1 0 0 0,1 0 0 0 0,-1 0 0 0 0,0 0 0 0 0,4 8 0 0 0,-3-3-17 0 0,-4-10-11 0 0,0 1 0 0 0,-1 0 0 0 0,1 0 0 0 0,-1-1 0 0 0,1 1 0 0 0,-1 0 0 0 0,0 0 0 0 0,1-1 0 0 0,-1 1 0 0 0,0 0 0 0 0,-1 3 0 0 0,1 2 0 0 0,1-4 0 0 0,-2 14 0 0 0,0-8-20 0 0,-1 0-1 0 0,-1 1 1 0 0,1-1-1 0 0,-1 0 1 0 0,-1-1 0 0 0,0 1-1 0 0,0 0 1 0 0,0-1-1 0 0,-1 0 1 0 0,-1 0-1 0 0,1-1 1 0 0,-1 1 0 0 0,-9 8-1 0 0,-5 3-37 0 0,-1 0-1 0 0,-1-2 1 0 0,-31 20-1 0 0,20-15 113 0 0,-114 77 212 0 0,133-89-273 0 0,0 0 1 0 0,-1-1-1 0 0,0 0 0 0 0,-1-2 1 0 0,-24 10-1 0 0,31-15-2 0 0,1 1 1 0 0,0-2-1 0 0,-1 1 1 0 0,1-1 0 0 0,-1 0-1 0 0,1-1 1 0 0,-1 0-1 0 0,1 0 1 0 0,-1-1-1 0 0,1 0 1 0 0,-1-1-1 0 0,1 1 1 0 0,-9-4-1 0 0,14 4-47 0 0,0 0 0 0 0,1 0 0 0 0,-1 0 0 0 0,0 0 0 0 0,0 0 0 0 0,1 0-1 0 0,-1-1 1 0 0,0 1 0 0 0,1-1 0 0 0,0 0 0 0 0,-1 0 0 0 0,1 0 0 0 0,0 0-1 0 0,0 0 1 0 0,0 0 0 0 0,0-1 0 0 0,-2-3 0 0 0,4 5-55 0 0,0-1 1 0 0,1 1 0 0 0,-1-1-1 0 0,1 1 1 0 0,-1 0 0 0 0,1-1-1 0 0,-1 1 1 0 0,1 0 0 0 0,0 0-1 0 0,0-1 1 0 0,0 1-1 0 0,-1 0 1 0 0,1 0 0 0 0,0 0-1 0 0,1 0 1 0 0,0-1 0 0 0,-1 1-149 0 0,11-10-1429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23 393 6911 0 0,'0'0'528'0'0,"-8"8"1494"0"0,7-7-1683 0 0,1-1-1 0 0,-1 1 1 0 0,1-1 0 0 0,-1 0 0 0 0,1 1 0 0 0,-1-1 0 0 0,1 0-1 0 0,-1 1 1 0 0,1-1 0 0 0,-1 0 0 0 0,1 0 0 0 0,-1 1 0 0 0,1-1-1 0 0,-1 0 1 0 0,1 0 0 0 0,-1 0 0 0 0,0 0 0 0 0,1 0 0 0 0,-1 0-1 0 0,0 0 1 0 0,0 0-205 0 0,1-1 0 0 0,0 1-1 0 0,0 0 1 0 0,-1 0 0 0 0,1-1-1 0 0,0 1 1 0 0,0 0 0 0 0,0-1-1 0 0,0 1 1 0 0,-1 0 0 0 0,1-1-1 0 0,0 1 1 0 0,0 0 0 0 0,0-1-1 0 0,0 1 1 0 0,0-1 0 0 0,0 1-1 0 0,0 0 1 0 0,0-1 0 0 0,0 1-1 0 0,0 0 1 0 0,0-1 0 0 0,1 0-1 0 0,-1-3 118 0 0,1 1-1 0 0,1-1 0 0 0,-1 0 0 0 0,0 1 1 0 0,4-7-1 0 0,3-2 142 0 0,1 0 1 0 0,0 0 0 0 0,1 1-1 0 0,18-17 1 0 0,51-36 124 0 0,-32 28-231 0 0,88-67 186 0 0,-107 84-409 0 0,0 2 0 0 0,2 1-1 0 0,32-13 1 0 0,-35 20-48 0 0,-26 9-3 0 0,-1 1-1 0 0,1 0 1 0 0,-1-1 0 0 0,0 1-1 0 0,1 0 1 0 0,-1-1 0 0 0,1 1 0 0 0,-1 0-1 0 0,0 0 1 0 0,1-1 0 0 0,-1 1 0 0 0,0 0-1 0 0,0 0 1 0 0,0 0 0 0 0,0-1 0 0 0,0 3-1 0 0,0-3 4 0 0,1 6 11 0 0,0 1 0 0 0,-1 0 0 0 0,0-1-1 0 0,0 1 1 0 0,-1 0 0 0 0,-2 9-1 0 0,-13 42 215 0 0,1-2-121 0 0,12-48-119 0 0,2 1 0 0 0,-1 0 0 0 0,1-1 0 0 0,1 1 0 0 0,0 0 0 0 0,0 0 0 0 0,0 0 0 0 0,1-1 0 0 0,1 1 0 0 0,0 0 0 0 0,0-1 0 0 0,0 1 0 0 0,6 12 0 0 0,-7-19 0 0 0,-1-1 0 0 0,1 1 0 0 0,-1-1 0 0 0,1 1 0 0 0,0-1 0 0 0,0 1 0 0 0,-1-1 0 0 0,1 0 0 0 0,0 1 0 0 0,0-1 0 0 0,0 0 0 0 0,1 0 0 0 0,-1 0 0 0 0,0 0 0 0 0,0 0 0 0 0,1 0 0 0 0,1 1 0 0 0,3 2 0 0 0,7 6-2399 0 0,0-1-3516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453 190 6447 0 0,'0'0'866'0'0,"-5"11"4260"0"0,4-9-4432 0 0,-10 15 103 0 0,10-16-427 0 0,1-1 1 0 0,-1 1-1 0 0,0-1 0 0 0,1 1 0 0 0,-1-1 0 0 0,1 1 0 0 0,-1-1 1 0 0,0 0-1 0 0,1 1 0 0 0,-1-1 0 0 0,0 0 0 0 0,1 1 0 0 0,-1-1 1 0 0,0 0-1 0 0,1 0 0 0 0,-2 0 0 0 0,1 0-308 0 0,0 0 0 0 0,1 0 0 0 0,-1-1 1 0 0,0 1-1 0 0,0 0 0 0 0,1-1 0 0 0,-1 1 0 0 0,0-1 0 0 0,1 1 0 0 0,-1-1 0 0 0,0 1 0 0 0,1-1 0 0 0,-1 1 0 0 0,1-1 0 0 0,-1 0 1 0 0,1 1-1 0 0,-1-1 0 0 0,1 0 0 0 0,-1 1 0 0 0,1-1 0 0 0,0 0 0 0 0,-1-1 0 0 0,-7-20 365 0 0,7 16-419 0 0,-7-14 25 0 0,2 1 1 0 0,1-2-1 0 0,0 1 1 0 0,2-1 0 0 0,-3-33-1 0 0,5 38-117 0 0,0 15-17 0 0,-11-10-204 0 0,10 11 296 0 0,-1-1 0 0 0,1 1 0 0 0,0-1 0 0 0,-1 1 0 0 0,1 0 0 0 0,-1 0 0 0 0,1 0 0 0 0,0 0 0 0 0,-1 1 0 0 0,1-1 0 0 0,0 1 1 0 0,-1-1-1 0 0,1 1 0 0 0,0 0 0 0 0,0 0 0 0 0,-1 0 0 0 0,1 0 0 0 0,0 0 0 0 0,-2 2 0 0 0,-6 4-3 0 0,1 0-1 0 0,-14 14 1 0 0,14-13 14 0 0,-11 10 0 0 0,-116 119 131 0 0,123-123-120 0 0,2 1-1 0 0,-1 1 1 0 0,2 0 0 0 0,0 0 0 0 0,1 1 0 0 0,1 0 0 0 0,-12 36 0 0 0,19-47-6 0 0,-1 0 1 0 0,1 0-1 0 0,0 0 1 0 0,1 0 0 0 0,-1 0-1 0 0,1 0 1 0 0,1 0-1 0 0,-1 0 1 0 0,3 9 0 0 0,-2-11-1 0 0,0-1 1 0 0,0 1 0 0 0,0-1 0 0 0,1 0-1 0 0,-1 1 1 0 0,1-1 0 0 0,0 0 0 0 0,0 0-1 0 0,0 0 1 0 0,1 0 0 0 0,-1-1 0 0 0,1 1-1 0 0,-1-1 1 0 0,1 1 0 0 0,0-1 0 0 0,5 3 0 0 0,-5-3-4 0 0,0-1 0 0 0,-1 1 1 0 0,1-1-1 0 0,0 0 1 0 0,0 0-1 0 0,0 0 1 0 0,0-1-1 0 0,0 1 0 0 0,0-1 1 0 0,0 1-1 0 0,0-1 1 0 0,0 0-1 0 0,0 0 1 0 0,0 0-1 0 0,3-1 1 0 0,-2 0 1 0 0,0-1 0 0 0,1 1 0 0 0,-2-1 0 0 0,1 1 0 0 0,0-1 0 0 0,0-1 1 0 0,-1 1-1 0 0,1 0 0 0 0,-1-1 0 0 0,5-3 0 0 0,10-13 13 0 0,-1-1 0 0 0,0 0 0 0 0,-2-2 0 0 0,17-28 0 0 0,21-29 25 0 0,-44 66 36 0 0,0 0 0 0 0,8-16 0 0 0,-16 28-11 0 0,-6 3-21 0 0,-4 11-32 0 0,3-5-5 0 0,1 1 31 0 0,1 0-20 0 0,0 3 82 0 0,0 0 0 0 0,1 0 0 0 0,0 0 1 0 0,1 0-1 0 0,0 0 0 0 0,1 0 0 0 0,0 1 0 0 0,1 11 0 0 0,1-8-12 0 0,-1 29 101 0 0,-4-17 30 0 0,4-26-95 0 0,12 16 168 0 0,-8-14-229 0 0,1 1 1 0 0,0-1-1 0 0,0 0 0 0 0,0 0 0 0 0,0 0 1 0 0,0-1-1 0 0,1 0 0 0 0,-1 0 0 0 0,1 0 1 0 0,0-1-1 0 0,0 0 0 0 0,0 0 0 0 0,0 0 1 0 0,0-1-1 0 0,12 1 0 0 0,-9-1-52 0 0,-4-1-8 0 0,0 0 0 0 0,0 0 0 0 0,0 0 1 0 0,0-1-1 0 0,0 0 0 0 0,8-2 0 0 0,-7 1-17 0 0,0-1 0 0 0,-1 1-1 0 0,0-1 1 0 0,9-6 0 0 0,-5 3-224 0 0,2 0-141 0 0,-10 5-116 0 0,1 0 0 0 0,-1 1-1 0 0,1-1 1 0 0,-1 1 0 0 0,0-1 0 0 0,1 1 0 0 0,-1 0 0 0 0,1 0 0 0 0,-1-1 0 0 0,1 1-1 0 0,-1 0 1 0 0,3 1 0 0 0,-2-1-855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439 204 8495 0 0,'0'0'766'0'0,"2"1"-628"0"0,35 5 7654 0 0,-35-6-7216 0 0,17-9 784 0 0,-17 8-1150 0 0,1-1-176 0 0,0 0 0 0 0,0 0 0 0 0,0 0 0 0 0,0-1 1 0 0,-1 1-1 0 0,1 0 0 0 0,-1-1 0 0 0,3-3 1 0 0,9-13-22 0 0,18-32 1 0 0,-27 42-7 0 0,-1 1-1 0 0,0-1 1 0 0,0 0 0 0 0,-1-1 0 0 0,-1 1-1 0 0,4-15 1 0 0,-7 15-7 0 0,-4-4-1 0 0,1 12-7 0 0,3 0 3 0 0,-2 0-6 0 0,0 0 0 0 0,-1 1 0 0 0,1-1 0 0 0,0 1 0 0 0,0-1 0 0 0,-1 1 0 0 0,1 0 0 0 0,0 0 0 0 0,-1 0 0 0 0,1 0 0 0 0,0 1 0 0 0,0 0 0 0 0,0-1 0 0 0,-1 1 0 0 0,1 0 0 0 0,-5 3 0 0 0,-6 2-65 0 0,2 1 0 0 0,-19 13 0 0 0,17-10 57 0 0,-206 123-381 0 0,116-63 288 0 0,85-55 100 0 0,0 1-1 0 0,1 1 0 0 0,-21 24 1 0 0,34-35 40 0 0,0 1 1 0 0,0-1 0 0 0,1 1 0 0 0,1 0 0 0 0,-1 0-1 0 0,1 1 1 0 0,0-1 0 0 0,-3 14 0 0 0,5-18-20 0 0,0 0 0 0 0,1 0 0 0 0,0 0 1 0 0,-1 0-1 0 0,1 0 0 0 0,0 0 0 0 0,1 0 1 0 0,-1 0-1 0 0,0 0 0 0 0,1 0 0 0 0,0 0 0 0 0,-1 0 1 0 0,1 0-1 0 0,1 0 0 0 0,-1 0 0 0 0,0-1 0 0 0,1 1 1 0 0,-1 0-1 0 0,1-1 0 0 0,0 1 0 0 0,-1-1 0 0 0,1 0 1 0 0,1 1-1 0 0,-1-1 0 0 0,3 2 0 0 0,-1-1-4 0 0,-1-1-1 0 0,1 0 1 0 0,0 0-1 0 0,0 0 0 0 0,0-1 1 0 0,0 1-1 0 0,0-1 1 0 0,1 0-1 0 0,-1 0 1 0 0,0-1-1 0 0,1 1 1 0 0,-1-1-1 0 0,0 0 1 0 0,6 0-1 0 0,5-2 32 0 0,1 0 0 0 0,23-7 1 0 0,-24 5-21 0 0,9-3 30 0 0,0-1 0 0 0,0-1 1 0 0,-1-1-1 0 0,0-1 0 0 0,-1-1 0 0 0,25-18 0 0 0,113-98 185 0 0,-159 127-230 0 0,7-6 28 0 0,-1 0 1 0 0,0 0-1 0 0,-1-1 0 0 0,10-15 1 0 0,-15 22 940 0 0,-8 5-779 0 0,4-2-190 0 0,1 0 0 0 0,-1 0-1 0 0,1 0 1 0 0,-1 0 0 0 0,1 1 0 0 0,0-1 0 0 0,0 1 0 0 0,0 0 0 0 0,1 0-1 0 0,-1-1 1 0 0,-1 6 0 0 0,-12 35-57 0 0,12-33 55 0 0,-8 31 1 0 0,6-25-306 0 0,-11 21 1 0 0,10-22-240 0 0,5-12-664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13359 0 0,'0'0'1210'0'0,"1"-1"-880"0"0,55-56 4434 0 0,-28 28-4211 0 0,1 1 0 0 0,51-38 0 0 0,-38 37-528 0 0,88-43 0 0 0,-122 67-22 0 0,3 0-3 0 0,0 0 0 0 0,1 0 0 0 0,-1 1 0 0 0,15-4 0 0 0,-7 5 1 0 0,-16 4 4 0 0,-2 1 5 0 0,3-1 65 0 0,-3 0-64 0 0,0 0 0 0 0,0 0 0 0 0,0-1 0 0 0,0 1 1 0 0,0 0-1 0 0,0 1 0 0 0,0-1 0 0 0,0 0 0 0 0,0 0 0 0 0,0 0 0 0 0,0 0 0 0 0,-1 1 1 0 0,1-1-1 0 0,-1 0 0 0 0,1 1 0 0 0,-1-1 0 0 0,1 0 0 0 0,-1 1 0 0 0,0-1 0 0 0,0 1 1 0 0,0 1-1 0 0,1 2 47 0 0,0 4 5 0 0,-1-1 0 0 0,1 0 0 0 0,-2 1 0 0 0,1-1 0 0 0,-1 0 0 0 0,0 1 0 0 0,-4 10 0 0 0,0-2 3 0 0,0 0 0 0 0,-11 21 0 0 0,8-20-66 0 0,3-6 0 0 0,-13 22 0 0 0,12-27-133 0 0,0 1-1 0 0,0-1 1 0 0,-1 0-1 0 0,0 0 0 0 0,-8 6 1 0 0,14-12-308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67 392 6447 0 0,'34'15'541'0'0,"14"6"3361"0"0,-19-8 5049 0 0,-44-8-7995 0 0,11-4-876 0 0,0-1 0 0 0,-1 0 1 0 0,1 1-1 0 0,0-1 1 0 0,-1-1-1 0 0,1 1 1 0 0,0-1-1 0 0,-1 1 1 0 0,1-1-1 0 0,0 0 1 0 0,0-1-1 0 0,-7-2 1 0 0,-1-2-52 0 0,0 0 0 0 0,-22-14 0 0 0,31 18-30 0 0,-1-1 0 0 0,1 0 1 0 0,0 0-1 0 0,0 0 0 0 0,0 0 1 0 0,0-1-1 0 0,1 1 0 0 0,-1-1 1 0 0,1 0-1 0 0,0 0 0 0 0,0 1 1 0 0,0-1-1 0 0,1 0 0 0 0,-1-1 1 0 0,1 1-1 0 0,0 0 0 0 0,0 0 0 0 0,1-1 1 0 0,-1 1-1 0 0,1 0 0 0 0,0-1 1 0 0,0 1-1 0 0,0 0 0 0 0,1-1 1 0 0,-1 1-1 0 0,1 0 0 0 0,0-1 1 0 0,1 1-1 0 0,-1 0 0 0 0,4-7 1 0 0,3-2-139 0 0,1 0 0 0 0,0 0 1 0 0,1 1-1 0 0,15-15 1 0 0,50-39-419 0 0,-52 49 547 0 0,1 1-1 0 0,0 1 1 0 0,1 1 0 0 0,1 1-1 0 0,0 2 1 0 0,0 0-1 0 0,2 2 1 0 0,-1 0 0 0 0,43-6-1 0 0,-59 13 91 0 0,0 1-1 0 0,0 0 0 0 0,0 1 1 0 0,16 1-1 0 0,-23 0-19 0 0,1-1 0 0 0,0 1 1 0 0,-1 0-1 0 0,1 0 0 0 0,-1 1 0 0 0,0 0 1 0 0,0-1-1 0 0,1 1 0 0 0,-1 1 0 0 0,0-1 0 0 0,-1 1 1 0 0,1-1-1 0 0,4 5 0 0 0,-6-5-41 0 0,0 0-1 0 0,-1 0 1 0 0,1 0-1 0 0,-1 1 1 0 0,0-1-1 0 0,0 0 1 0 0,0 0 0 0 0,0 1-1 0 0,0-1 1 0 0,-1 1-1 0 0,1-1 1 0 0,-1 1-1 0 0,1-1 1 0 0,-1 1-1 0 0,0-1 1 0 0,0 1-1 0 0,0-1 1 0 0,0 1 0 0 0,0 0-1 0 0,-1-1 1 0 0,1 1-1 0 0,-1-1 1 0 0,0 0-1 0 0,0 1 1 0 0,-1 3-1 0 0,-4 6 69 0 0,0 0 0 0 0,-1 0-1 0 0,-12 17 1 0 0,15-22-40 0 0,-10 11 18 0 0,-1 0 0 0 0,0-1 0 0 0,-2 0 0 0 0,1-1 0 0 0,-31 21-1 0 0,25-23-76 0 0,0-1 0 0 0,-1-1 0 0 0,-31 12 0 0 0,10-5-209 0 0,-40 15-763 0 0,72-30 356 0 0,0-1 1 0 0,0 0-1 0 0,0-1 1 0 0,0 0-1 0 0,-15 0 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208 241 2303 0 0,'106'-126'247'0'0,"-56"76"5348"0"0,-30 31-1573 0 0,-9 10-2750 0 0,0-1-1 0 0,13-17 1370 0 0,-24 29-2598 0 0,-1 0 0 0 0,0-1 0 0 0,0 1-1 0 0,0 0 1 0 0,0-1 0 0 0,0 1 0 0 0,0-1 0 0 0,0 1-1 0 0,-2 1 1 0 0,-2 3 23 0 0,-130 209 608 0 0,-49 79 278 0 0,171-275-910 0 0,0 1 0 0 0,2 0 0 0 0,0 1-1 0 0,1 1 1 0 0,2-1 0 0 0,0 1 0 0 0,1 1-1 0 0,-5 30 1 0 0,11-47-152 0 0,0 1-1 0 0,1-1 1 0 0,0 0-1 0 0,0 1 1 0 0,1-1-1 0 0,0 0 0 0 0,0 1 1 0 0,0-1-1 0 0,4 8 1 0 0,0-4-1097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4 11975 0 0,'0'0'923'0'0,"7"-2"-332"0"0,-6 2-477 0 0,-1-1 1 0 0,0 1-1 0 0,0 0 1 0 0,0 0-1 0 0,0 0 1 0 0,0 0 0 0 0,1 0-1 0 0,-1 0 1 0 0,0 0-1 0 0,0 0 1 0 0,0 0-1 0 0,0 0 1 0 0,1 0-1 0 0,-1 0 1 0 0,0 0 0 0 0,0 0-1 0 0,0 0 1 0 0,0 0-1 0 0,1 0 1 0 0,-1 0-1 0 0,0 0 1 0 0,0 0-1 0 0,0 0 1 0 0,0 0 0 0 0,1 0-1 0 0,0 1 1032 0 0,-1-1-1032 0 0,-23 41 916 0 0,-41 55 0 0 0,17-29-390 0 0,-118 207 420 0 0,-25 41-710 0 0,104-199-337 0 0,29-42-16 0 0,-86 132 3 0 0,81-114 0 0 0,30-47-106 0 0,31-44 22 0 0,14-12-1651 0 0,-1-2 326 0 0,1-2-353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80 113 11055 0 0,'-6'2'268'0'0,"0"0"0"0"0,0 0 0 0 0,0 1 0 0 0,0-1 0 0 0,1 1 0 0 0,-1 0 0 0 0,1 1 0 0 0,-5 3 0 0 0,8-5-20 0 0,0-1-1 0 0,0 1 0 0 0,0 0 1 0 0,1-1-1 0 0,-1 1 0 0 0,1 0 0 0 0,-1 0 1 0 0,1 0-1 0 0,0 0 0 0 0,-1 0 0 0 0,1 1 1 0 0,1-1-1 0 0,-1 0 0 0 0,0 0 0 0 0,0 1 1 0 0,1-1-1 0 0,-1 0 0 0 0,1 1 1 0 0,0-1-1 0 0,0 1 0 0 0,0-1 0 0 0,0 1 1 0 0,1 3-1 0 0,-1-4-257 0 0,1 0 0 0 0,0 0 1 0 0,0 0-1 0 0,0 0 0 0 0,0-1 0 0 0,0 1 0 0 0,1 0 1 0 0,-1-1-1 0 0,0 1 0 0 0,1-1 0 0 0,-1 1 0 0 0,1-1 1 0 0,0 0-1 0 0,-1 0 0 0 0,1 1 0 0 0,0-1 1 0 0,0 0-1 0 0,0-1 0 0 0,0 1 0 0 0,3 1 0 0 0,2 0 94 0 0,0 0 0 0 0,0 0 0 0 0,0-1 1 0 0,12 2-1 0 0,21-4 260 0 0,-1-1 1 0 0,1-2 0 0 0,53-12 0 0 0,-71 12-246 0 0,406-90 1182 0 0,-128 24-522 0 0,-270 62-1503 0 0,-10 4-1442 0 0,-1-1 0 0 0,1-1 0 0 0,25-11 0 0 0,-36 11-3734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0 6911 0 0,'0'0'956'0'0,"-2"2"318"0"0,-48 50 4387 0 0,-8 8-4137 0 0,-63 108 689 0 0,65-87-1551 0 0,-106 167 382 0 0,87-126-822 0 0,-94 113 1 0 0,135-196-154 0 0,-61 54-1 0 0,87-87-59 0 0,1 0-1 0 0,-1-1 1 0 0,0-1-1 0 0,0 1 1 0 0,-1-1 0 0 0,-13 5-1 0 0,21-9-11 0 0,1 0-1 0 0,-1 1 0 0 0,0-1 1 0 0,1 0-1 0 0,-1 1 1 0 0,1-1-1 0 0,-1 0 0 0 0,0 0 1 0 0,1 0-1 0 0,-1 0 1 0 0,0 1-1 0 0,1-1 0 0 0,-1 0 1 0 0,0 0-1 0 0,0 0 1 0 0,1 0-1 0 0,-1-1 0 0 0,0 1 1 0 0,1 0-1 0 0,-1 0 1 0 0,0 0-1 0 0,1 0 0 0 0,-1-1 1 0 0,1 1-1 0 0,-1 0 1 0 0,0-1-1 0 0,1 1 0 0 0,-1 0 1 0 0,1-1-1 0 0,-1 1 1 0 0,1-1-1 0 0,-1 1 0 0 0,1-1 1 0 0,-1 1-1 0 0,0-2 1 0 0,1 1-14 0 0,-1-1 1 0 0,1 1 0 0 0,0-1 0 0 0,-1 1 0 0 0,1-1 0 0 0,0 1 0 0 0,0-1 0 0 0,0 1 0 0 0,0-3 0 0 0,0 4 16 0 0,1-4-27 0 0,0 0 1 0 0,0 1 0 0 0,0-1-1 0 0,0 1 1 0 0,0-1 0 0 0,1 1 0 0 0,-1-1-1 0 0,1 1 1 0 0,0 0 0 0 0,0 0 0 0 0,5-6-1 0 0,4-3-42 0 0,17-15 0 0 0,-17 17 61 0 0,35-32-91 0 0,65-44-1 0 0,-77 63 199 0 0,2 1 0 0 0,71-32 0 0 0,-101 51 21 0 0,0 1 0 0 0,1 0 0 0 0,-1 0 0 0 0,0 0 0 0 0,8 0 0 0 0,-12 2-89 0 0,-1-1 1 0 0,0 1-1 0 0,1 0 0 0 0,-1 0 1 0 0,0 0-1 0 0,0 1 1 0 0,1-1-1 0 0,-1 0 1 0 0,0 0-1 0 0,1 1 1 0 0,-1-1-1 0 0,0 1 1 0 0,0-1-1 0 0,0 1 1 0 0,1-1-1 0 0,-1 1 1 0 0,0 0-1 0 0,0 0 1 0 0,0 0-1 0 0,0-1 1 0 0,0 1-1 0 0,0 0 0 0 0,-1 0 1 0 0,1 0-1 0 0,0 0 1 0 0,0 0-1 0 0,-1 1 1 0 0,1-1-1 0 0,0 0 1 0 0,-1 0-1 0 0,1 0 1 0 0,0 3-1 0 0,0 3 49 0 0,0-1 1 0 0,0 1-1 0 0,-1 0 0 0 0,1 0 0 0 0,-2-1 1 0 0,1 1-1 0 0,-1 0 0 0 0,0 0 0 0 0,0-1 1 0 0,-4 12-1 0 0,-3 7 114 0 0,-15 31 0 0 0,-43 68 124 0 0,28-56-211 0 0,33-60-1061 0 0,3-6 232 0 0,1 0 1 0 0,0-1 0 0 0,-1 1-1 0 0,1 0 1 0 0,0 0 0 0 0,1 0-1 0 0,-1 0 1 0 0,0 1 0 0 0,0 2-1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77 4143 0 0,'1'1'3042'0'0,"18"16"3073"0"0,-13-11-5317 0 0,1 0-1 0 0,-1 0 0 0 0,1-1 0 0 0,0 0 0 0 0,0-1 1 0 0,1 1-1 0 0,12 4 0 0 0,-3-3-467 0 0,1-1 0 0 0,0 0 0 0 0,0-2 0 0 0,1 0 0 0 0,-1-1 0 0 0,0-1 0 0 0,26-1-1 0 0,-31-1-121 0 0,0-1-1 0 0,0 0 1 0 0,0-1-1 0 0,0 0 1 0 0,0-1-1 0 0,-1-1 0 0 0,0 0 1 0 0,0 0-1 0 0,0-1 1 0 0,22-15-1 0 0,-25 14-241 0 0,1 0-178 0 0,1-1 0 0 0,13-14 1 0 0,-22 20 179 0 0,0 1 0 0 0,0-1 1 0 0,-1 0-1 0 0,1 0 1 0 0,-1 0-1 0 0,0 0 0 0 0,0 0 1 0 0,1 0-1 0 0,-1 0 1 0 0,0-1-1 0 0,-1 1 0 0 0,1 0 1 0 0,0 0-1 0 0,-1-1 0 0 0,1 1 1 0 0,-1-1-1 0 0,0 1 1 0 0,0 0-1 0 0,0-1 0 0 0,0-2 1 0 0,0 4-12 0 0,-1 0 1 0 0,1 0-1 0 0,-1 0 1 0 0,1 0-1 0 0,-1 1 1 0 0,1-1-1 0 0,-1 0 1 0 0,0 0-1 0 0,1 1 1 0 0,-1-1-1 0 0,0 0 0 0 0,1 1 1 0 0,-1-1-1 0 0,0 1 1 0 0,0-1-1 0 0,0 1 1 0 0,0 0-1 0 0,1-1 1 0 0,-1 1-1 0 0,0 0 1 0 0,0-1-1 0 0,-2 1 1 0 0,-20-3-417 0 0,13 5 364 0 0,0 0 0 0 0,0 0 0 0 0,1 1 1 0 0,0 0-1 0 0,-1 1 0 0 0,-12 7 1 0 0,-3 0 35 0 0,-21 9 60 0 0,1 2-1 0 0,0 1 1 0 0,2 3-1 0 0,1 2 1 0 0,1 1-1 0 0,1 2 1 0 0,-40 42-1 0 0,72-65 16 0 0,1 0 0 0 0,0 0 0 0 0,1 1 1 0 0,0 0-1 0 0,0 0 0 0 0,1 0 0 0 0,0 1 0 0 0,-7 20 0 0 0,11-27-13 0 0,0 1-1 0 0,0-1 1 0 0,1 1 0 0 0,-1 0 0 0 0,1-1-1 0 0,0 1 1 0 0,0 0 0 0 0,0-1 0 0 0,0 1-1 0 0,1 0 1 0 0,0-1 0 0 0,-1 1-1 0 0,1 0 1 0 0,0-1 0 0 0,1 1 0 0 0,-1-1-1 0 0,1 0 1 0 0,0 1 0 0 0,-1-1 0 0 0,1 0-1 0 0,1 0 1 0 0,-1 0 0 0 0,0 0-1 0 0,1-1 1 0 0,0 1 0 0 0,-1-1 0 0 0,1 1-1 0 0,0-1 1 0 0,4 3 0 0 0,1-1-25 0 0,-1 1 0 0 0,1-1 0 0 0,0-1 0 0 0,0 1-1 0 0,0-1 1 0 0,1-1 0 0 0,-1 1 0 0 0,12 0 0 0 0,-8-1-1708 0 0,0-1 0 0 0,0-1 0 0 0,13-1 0 0 0,-2-2-4394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 10591 0 0,'2'-1'488'0'0,"43"-18"1794"0"0,-17 17 5044 0 0,-26 4-7090 0 0,-1 0-1 0 0,1 0 0 0 0,-1 1 1 0 0,0-1-1 0 0,0 0 0 0 0,0 1 0 0 0,1 3 1 0 0,-2-3-117 0 0,1 1-1 0 0,-1-1 1 0 0,0 1 0 0 0,1 0 0 0 0,-2-1 0 0 0,1 1-1 0 0,0-1 1 0 0,-1 1 0 0 0,1-1 0 0 0,-1 1 0 0 0,-2 5-1 0 0,-3 5 208 0 0,-10 19 0 0 0,10-21-167 0 0,-9 15 39 0 0,-1-1-1 0 0,-35 45 1 0 0,43-60-146 0 0,1 0 0 0 0,-9 18-1 0 0,10-17-171 0 0,-14 21 0 0 0,19-32-20 0 0,7-7-2544 0 0,6-10 3 0 0,0 0-1 0 0,-1-1 1 0 0,18-36 0 0 0,-18 30 1603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377 150 7975 0 0,'0'0'974'0'0,"-2"1"-317"0"0,-32 39 3856 0 0,32-38-4262 0 0,0 1 0 0 0,1-1 1 0 0,-1 0-1 0 0,1 1 0 0 0,-1-1 0 0 0,1 1 0 0 0,0 0 0 0 0,0-1 0 0 0,0 1 0 0 0,0 0 0 0 0,0 3 1 0 0,1-4 294 0 0,1 4 276 0 0,-1-5-762 0 0,0-1 0 0 0,0 1 0 0 0,0-1 0 0 0,0 1 0 0 0,0 0 0 0 0,1-1 0 0 0,-1 1 0 0 0,0-1 0 0 0,0 1 0 0 0,0-1 1 0 0,1 1-1 0 0,-1-1 0 0 0,0 1 0 0 0,1-1 0 0 0,-1 1 0 0 0,0-1 0 0 0,1 0 0 0 0,-1 1 0 0 0,1-1 0 0 0,-1 1 0 0 0,1-1 0 0 0,1 2-10 0 0,0-1-1 0 0,0 0 1 0 0,-1 0 0 0 0,1 0 0 0 0,0 0-1 0 0,0-1 1 0 0,0 1 0 0 0,1 0 0 0 0,-1-1-1 0 0,0 1 1 0 0,0-1 0 0 0,0 0 0 0 0,0 0-1 0 0,0 0 1 0 0,1 0 0 0 0,-1 0 0 0 0,0 0-1 0 0,0-1 1 0 0,0 1 0 0 0,0-1 0 0 0,2 0-1 0 0,5-3 79 0 0,0 1 0 0 0,-1-1 0 0 0,14-9 0 0 0,-6 3-17 0 0,91-52 45 0 0,-96 55-209 0 0,0-1 0 0 0,-1 1-1 0 0,0-1 1 0 0,0-1 0 0 0,-1 0-1 0 0,0 0 1 0 0,-1-1 0 0 0,10-15-1 0 0,-16 23-38 0 0,-1-1-1 0 0,0 0 1 0 0,1 0-1 0 0,-1 0 1 0 0,0 0-1 0 0,0 0 1 0 0,-1 0-1 0 0,1 0 1 0 0,-1 0-1 0 0,1-6 1 0 0,-1 8 52 0 0,0 0 1 0 0,0 0-1 0 0,-1 0 1 0 0,1 0 0 0 0,0 0-1 0 0,0 0 1 0 0,-1 0-1 0 0,1 0 1 0 0,-1 0-1 0 0,1 0 1 0 0,-1 0 0 0 0,1 0-1 0 0,-1 0 1 0 0,1 0-1 0 0,-1 0 1 0 0,0 1-1 0 0,0-1 1 0 0,1 0 0 0 0,-1 0-1 0 0,0 1 1 0 0,0-1-1 0 0,0 0 1 0 0,0 1 0 0 0,0-1-1 0 0,0 1 1 0 0,0 0-1 0 0,0-1 1 0 0,0 1-1 0 0,0 0 1 0 0,0-1 0 0 0,0 1-1 0 0,0 0 1 0 0,0 0-1 0 0,-2 0 1 0 0,-6-1-56 0 0,-1 1 0 0 0,0 1 1 0 0,0 0-1 0 0,1 0 0 0 0,-1 1 0 0 0,-10 3 0 0 0,-57 22 85 0 0,54-19-59 0 0,-13 7 103 0 0,0 2 1 0 0,-41 26-1 0 0,-62 49 651 0 0,139-92-684 0 0,-22 15 188 0 0,0 1 0 0 0,0 1 0 0 0,2 1 0 0 0,-21 22 0 0 0,36-34-154 0 0,1 0 0 0 0,0 0 1 0 0,0 0-1 0 0,1 0 0 0 0,-1 1 1 0 0,1 0-1 0 0,1-1 0 0 0,-1 1 1 0 0,-1 8-1 0 0,3-12 0 0 0,1 0-1 0 0,0 0 1 0 0,-1 0 0 0 0,1 0-1 0 0,0 1 1 0 0,0-1 0 0 0,1 0-1 0 0,-1 0 1 0 0,1 0 0 0 0,-1 0-1 0 0,1 0 1 0 0,0 0 0 0 0,0-1-1 0 0,0 1 1 0 0,1 0 0 0 0,-1 0-1 0 0,1-1 1 0 0,-1 1 0 0 0,1-1-1 0 0,0 1 1 0 0,0-1 0 0 0,0 0-1 0 0,0 1 1 0 0,3 1 0 0 0,5 2 173 0 0,-1 1 1 0 0,1-2 0 0 0,0 1-1 0 0,1-1 1 0 0,-1-1 0 0 0,1 0-1 0 0,0-1 1 0 0,16 4 0 0 0,8-1 397 0 0,50 2 0 0 0,-46-6-454 0 0,0-2 1 0 0,45-6-1 0 0,-63 3-768 0 0,0 0 1 0 0,1-2-1 0 0,-1-1 0 0 0,-1 0 1 0 0,29-14-1 0 0,-39 15-286 0 0,-1 0 0 0 0,1-1 1 0 0,12-11-1 0 0,-13 10 344 0 0,21-16-1584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4607 0 0,'1'2'208'0'0,"0"4"-179"0"0,1 1-1 0 0,-2-1 1 0 0,1 1-1 0 0,-1 10 0 0 0,2 16 4986 0 0,6-3 1054 0 0,2-1-1058 0 0,3-44-3556 0 0,-9 6-1046 0 0,-1-1 0 0 0,0 0 0 0 0,0 0 0 0 0,2-20 0 0 0,-3 19-181 0 0,0 0 1 0 0,0-1-1 0 0,8-19 0 0 0,-3 19-100 0 0,-1 0 0 0 0,1 1-1 0 0,1 0 1 0 0,0 1 0 0 0,1 0-1 0 0,0 0 1 0 0,0 1-1 0 0,1 0 1 0 0,16-12 0 0 0,-6 7-85 0 0,0 2 1 0 0,1 0 0 0 0,0 1 0 0 0,32-12-1 0 0,-9 8-33 0 0,82-15 0 0 0,48 4-193 0 0,-147 22-291 0 0,35-9 1 0 0,-4-5-3135 0 0,-41 11 1784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21 14599 0 0,'0'0'664'0'0,"-1"-1"-8"0"0,-22-11-318 0 0,18 10-127 0 0,-1 1 0 0 0,0-1 0 0 0,0 1 0 0 0,1 1 1 0 0,-1-1-1 0 0,0 1 0 0 0,0 0 0 0 0,0 0 0 0 0,-9 2 1 0 0,-9 2 282 0 0,-23 8 0 0 0,28-7-186 0 0,-20 8 173 0 0,1 1 1 0 0,-67 35 0 0 0,0 1-433 0 0,-47 23-49 0 0,147-70-22 0 0,0 0 0 0 0,0 0 0 0 0,1 1 0 0 0,-1-1 0 0 0,-3 5 0 0 0,7-6-154 0 0,14 6-545 0 0,11 3 572 0 0,0-1-1 0 0,33 9 1 0 0,-50-17 146 0 0,148 50 235 0 0,-121-42-95 0 0,-26-8-14 0 0,0 1 1 0 0,0-1-1 0 0,0 1 0 0 0,0 1 1 0 0,-1-1-1 0 0,14 10 0 0 0,-20-12-103 0 0,0 0-1 0 0,0 0 1 0 0,0 0-1 0 0,0 0 1 0 0,-1 0-1 0 0,1 1 1 0 0,0-1-1 0 0,-1 0 1 0 0,1 0 0 0 0,-1 1-1 0 0,1-1 1 0 0,-1 0-1 0 0,0 0 1 0 0,0 1-1 0 0,1-1 1 0 0,-1 1-1 0 0,0-1 1 0 0,0 0-1 0 0,0 1 1 0 0,-1-1-1 0 0,1 2 1 0 0,-9 28 168 0 0,9-29-166 0 0,-2 3 38 0 0,-1 1-1 0 0,0-1 1 0 0,0 0 0 0 0,0 0-1 0 0,0-1 1 0 0,-1 1-1 0 0,0-1 1 0 0,0 0 0 0 0,0 0-1 0 0,-9 7 1 0 0,-4 1 213 0 0,-31 17 0 0 0,30-19-124 0 0,3-2-71 0 0,0-1 0 0 0,0-1 0 0 0,-1 0 0 0 0,1-1 0 0 0,-1-1-1 0 0,0-1 1 0 0,-1 0 0 0 0,1-1 0 0 0,-19 0 0 0 0,-20-2 67 0 0,-75-10-1 0 0,60 3-43 0 0,56 6-101 0 0,0 0 0 0 0,0-2 0 0 0,-25-6 0 0 0,27 4-73 0 0,11 2 20 0 0,1 1 15 0 0,-1 1-109 0 0,2 0 10 0 0,4-4-4 0 0,0-1 0 0 0,0 2 0 0 0,0-1 0 0 0,1 1 0 0 0,-1-1 1 0 0,1 2-1 0 0,10-6 0 0 0,50-18-2730 0 0,-51 21 1592 0 0,15-5-5484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54 12439 0 0,'18'-17'637'0'0,"11"-11"70"0"0,-24 20 2983 0 0,-11 18-2156 0 0,3-7-1398 0 0,-273 407 2552 0 0,-58 71-2416 0 0,282-410-272 0 0,-50 63 0 0 0,-32 31-408 0 0,130-161 62 0 0,-5 5 471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 9671 0 0,'-4'2'158'0'0,"0"-1"-1"0"0,-1 1 1 0 0,1 0-1 0 0,0 1 1 0 0,-6 3 0 0 0,8-4 54 0 0,1-1 1 0 0,-1 0 0 0 0,1 1 0 0 0,-1-1 0 0 0,1 1-1 0 0,0-1 1 0 0,0 1 0 0 0,-1-1 0 0 0,1 1 0 0 0,0 0-1 0 0,0 0 1 0 0,1 0 0 0 0,-1 0 0 0 0,-1 3 0 0 0,3-5-59 0 0,-1 1 0 0 0,0 0 0 0 0,0 0-1 0 0,0-1 1 0 0,1 1 0 0 0,-1 0 0 0 0,0-1 0 0 0,1 1 0 0 0,-1 0 0 0 0,0-1 0 0 0,1 1 0 0 0,-1 0 0 0 0,1-1 0 0 0,-1 1 0 0 0,1-1 0 0 0,0 1 0 0 0,-1-1 0 0 0,2 1 0 0 0,-1 1 233 0 0,5 3-136 0 0,0-1 1 0 0,0 1-1 0 0,0-1 1 0 0,1-1-1 0 0,-1 1 1 0 0,1-1-1 0 0,0 0 1 0 0,0 0-1 0 0,0-1 1 0 0,0 0-1 0 0,14 2 1 0 0,7 0 482 0 0,48 0 1 0 0,-74-4-697 0 0,225-12 1983 0 0,-1-18-1030 0 0,-189 25-811 0 0,410-86-776 0 0,-394 75-2959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10 15319 0 0,'0'0'4186'0'0,"-1"-1"-3969"0"0,1 0 0 0 0,-1 0 0 0 0,0 0 0 0 0,1 1 0 0 0,-1-1 0 0 0,0 1 0 0 0,0-1 1 0 0,1 0-1 0 0,-1 1 0 0 0,0-1 0 0 0,0 1 0 0 0,-1-1 0 0 0,-3 1-92 0 0,0 0 0 0 0,0 0-1 0 0,0 0 1 0 0,0 1 0 0 0,1 0 0 0 0,-1 0 0 0 0,0 0-1 0 0,1 1 1 0 0,-1-1 0 0 0,-4 3 0 0 0,-8 5-79 0 0,-19 12 0 0 0,13-7-12 0 0,-190 124 72 0 0,199-128-103 0 0,-3 1 21 0 0,1 1 1 0 0,0 1 0 0 0,0 1-1 0 0,-23 27 1 0 0,37-38-31 0 0,0 0 1 0 0,0 0 0 0 0,0 0-1 0 0,0 0 1 0 0,1 1-1 0 0,-1-1 1 0 0,-1 7-1 0 0,3-10 6 0 0,0 1-1 0 0,0 0 1 0 0,0 0-1 0 0,0 0 1 0 0,0 0-1 0 0,0-1 0 0 0,0 1 1 0 0,0 0-1 0 0,0 0 1 0 0,0 0-1 0 0,0-1 1 0 0,1 1-1 0 0,-1 0 1 0 0,0 0-1 0 0,0-1 0 0 0,1 1 1 0 0,-1 0-1 0 0,1 0 1 0 0,-1-1-1 0 0,1 1 1 0 0,-1 0-1 0 0,1-1 0 0 0,-1 1 1 0 0,1-1-1 0 0,-1 1 1 0 0,1-1-1 0 0,0 1 1 0 0,-1-1-1 0 0,1 1 0 0 0,0-1 1 0 0,-1 1-1 0 0,1-1 1 0 0,0 0-1 0 0,0 0 1 0 0,0 1-1 0 0,-1-1 0 0 0,1 0 1 0 0,0 0-1 0 0,0 0 1 0 0,0 0-1 0 0,11 1 1 0 0,-1 0 0 0 0,0-1 0 0 0,0 0 0 0 0,0-1 0 0 0,0 0 0 0 0,0-1 0 0 0,0-1 0 0 0,-1 1 0 0 0,14-6 0 0 0,2-2 0 0 0,1-2 0 0 0,34-21 0 0 0,63-55 113 0 0,-85 59-121 0 0,-42 32-1 0 0,1 0 0 0 0,0 0-1 0 0,0 0 1 0 0,0 0-1 0 0,-3 6 1 0 0,-1 4 80 0 0,-3 0-5 0 0,2 1-1 0 0,0-1 1 0 0,-5 16 0 0 0,10-23-412 0 0,0 1 1 0 0,0-1 0 0 0,1 1-1 0 0,-1-1 1 0 0,2 1 0 0 0,-1-1-1 0 0,1 1 1 0 0,0-1 0 0 0,1 10 0 0 0,0-12-1303 0 0,4 3-274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3679 0 0,'0'0'284'0'0,"0"-2"-186"0"0,11-14 2609 0 0,0 0 0 0 0,26-28 0 0 0,-21 27-1770 0 0,1 2 0 0 0,22-17 0 0 0,-13 14-574 0 0,0 2 0 0 0,1 1 0 0 0,1 0 0 0 0,37-12 1 0 0,-30 14 694 0 0,0 1 0 0 0,1 2 0 0 0,37-5 0 0 0,-72 14-945 0 0,1 1 1 0 0,-1 0 0 0 0,1 0 0 0 0,0 0 0 0 0,-1 0-1 0 0,1 0 1 0 0,-1 0 0 0 0,1 0 0 0 0,-1 0 0 0 0,1 1-1 0 0,-1-1 1 0 0,1 1 0 0 0,-1-1 0 0 0,1 1 0 0 0,-1-1 0 0 0,1 1-1 0 0,-1 0 1 0 0,1 0 0 0 0,1 2 0 0 0,-2-2-64 0 0,0 0 1 0 0,0 0 0 0 0,-1 1-1 0 0,1-1 1 0 0,0 0-1 0 0,-1 1 1 0 0,1-1 0 0 0,-1 0-1 0 0,1 1 1 0 0,-1-1-1 0 0,0 0 1 0 0,0 1 0 0 0,1-1-1 0 0,-1 1 1 0 0,0-1-1 0 0,0 1 1 0 0,-1-1 0 0 0,1 0-1 0 0,0 1 1 0 0,0-1-1 0 0,-1 1 1 0 0,0 1-1 0 0,-6 17 175 0 0,-1 0-1 0 0,-1 0 0 0 0,-1-1 1 0 0,-18 26-1 0 0,-2 6-19 0 0,14-22-167 0 0,-27 55 123 0 0,38-73-242 0 0,1 0-1 0 0,0 0 1 0 0,1 0 0 0 0,0 1-1 0 0,-1 22 1 0 0,3-31-182 0 0,1-1 1 0 0,0 0-1 0 0,0 0 1 0 0,0 1 0 0 0,0-1-1 0 0,1 0 1 0 0,-1 0-1 0 0,0 1 1 0 0,1-1-1 0 0,0 0 1 0 0,-1 0-1 0 0,1 0 1 0 0,0 0 0 0 0,0 0-1 0 0,0 0 1 0 0,1 0-1 0 0,1 2 1 0 0,7 4-7421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171 309 1839 0 0,'-1'1'134'0'0,"-53"37"17437"0"0,35-26-14454 0 0,0-2-3413 0 0,14-8 518 0 0,0 0 1 0 0,1 1 0 0 0,-1-2 0 0 0,0 1 0 0 0,0-1 0 0 0,0 0 0 0 0,0 0 0 0 0,0 0-1 0 0,0 0 1 0 0,0-1 0 0 0,-6 0 0 0 0,10 0-219 0 0,0-1 1 0 0,1 1-1 0 0,-1 0 0 0 0,0-1 0 0 0,1 1 1 0 0,-1-1-1 0 0,0 1 0 0 0,1-1 0 0 0,-1 1 1 0 0,1-1-1 0 0,-1 1 0 0 0,1-1 1 0 0,-1 1-1 0 0,1-1 0 0 0,-1 0 0 0 0,1 1 1 0 0,0-1-1 0 0,-1 0 0 0 0,1 1 0 0 0,0-1 1 0 0,-1 0-1 0 0,1 1 0 0 0,0-1 0 0 0,0 0 1 0 0,0 0-1 0 0,0 1 0 0 0,0-1 0 0 0,0-1 1 0 0,1-20 47 0 0,-1 22-52 0 0,3-16-48 0 0,1 0 0 0 0,1 1 0 0 0,0 0 0 0 0,1 0 0 0 0,1 0 0 0 0,0 1 0 0 0,1 0 0 0 0,11-17 0 0 0,-4 11-61 0 0,0 2 1 0 0,1-1-1 0 0,1 2 0 0 0,34-29 0 0 0,-38 36-117 0 0,0 1 0 0 0,1 0 0 0 0,0 1 0 0 0,0 0 0 0 0,1 1 0 0 0,23-8 0 0 0,-32 13 205 0 0,0 1 1 0 0,0-1-1 0 0,1 1 1 0 0,-1 0-1 0 0,1 1 1 0 0,-1-1 0 0 0,1 1-1 0 0,-1 1 1 0 0,1-1-1 0 0,-1 1 1 0 0,0 0-1 0 0,1 1 1 0 0,-1-1-1 0 0,0 1 1 0 0,0 1-1 0 0,0-1 1 0 0,0 1-1 0 0,0 0 1 0 0,5 4-1 0 0,-6-4 101 0 0,0 1-1 0 0,-1 0 0 0 0,0 0 1 0 0,0 0-1 0 0,0 0 1 0 0,0 1-1 0 0,0 0 1 0 0,-1 0-1 0 0,0 0 1 0 0,0 0-1 0 0,0 0 0 0 0,-1 0 1 0 0,0 1-1 0 0,3 10 1 0 0,-4-11 6 0 0,0-1 1 0 0,-1 1-1 0 0,1-1 0 0 0,-1 1 1 0 0,0 0-1 0 0,0 0 1 0 0,-1-1-1 0 0,1 1 0 0 0,-1 0 1 0 0,0-1-1 0 0,0 1 1 0 0,-1-1-1 0 0,1 1 1 0 0,-1-1-1 0 0,0 0 0 0 0,0 0 1 0 0,0 0-1 0 0,-1 0 1 0 0,-3 5-1 0 0,-1-1-14 0 0,-1 1 0 0 0,-1-1 0 0 0,1 0 0 0 0,-1-1 0 0 0,-1 0 0 0 0,1 0 0 0 0,-19 9 0 0 0,-1-3-130 0 0,-48 15 0 0 0,-49 8-3445 0 0,116-35 1852 0 0,3 0-63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13303 0 0,'0'0'2700'0'0,"-1"2"-2008"0"0,-11 19 592 0 0,-24 32 0 0 0,4-8-542 0 0,-2 7-114 0 0,-154 257 1565 0 0,121-187-1985 0 0,-44 89 117 0 0,100-187-351 0 0,-2-1 1 0 0,0 0-1 0 0,-29 37 0 0 0,37-53-139 0 0,-1-1 0 0 0,-1 1-1 0 0,1-2 1 0 0,-1 1-1 0 0,0-1 1 0 0,0 1-1 0 0,0-2 1 0 0,-11 6-1 0 0,16-9-210 0 0,3-11-2876 0 0,0 0 2136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69 5527 0 0,'10'1'489'0'0,"-6"-1"-517"0"0,1 1 0 0 0,-1-1 0 0 0,1 0-1 0 0,6-1 1 0 0,17-7 4558 0 0,-26 7-3740 0 0,1 0 1 0 0,-1-1-1 0 0,1 1 1 0 0,-1-1-1 0 0,0 1 1 0 0,1-1-1 0 0,-1 0 1 0 0,3-3 0 0 0,-3 2-464 0 0,0 1 0 0 0,0-1 0 0 0,0 0 0 0 0,0 0 0 0 0,-1 0 0 0 0,1 0 1 0 0,-1 0-1 0 0,0 0 0 0 0,2-7 0 0 0,-3 9 392 0 0,-25-6-582 0 0,15 7-160 0 0,0 0 1 0 0,0 1-1 0 0,0 1 0 0 0,0 0 1 0 0,0 0-1 0 0,1 0 0 0 0,-1 2 1 0 0,1-1-1 0 0,0 1 0 0 0,-13 7 0 0 0,-7 7 80 0 0,-45 35 0 0 0,57-40-13 0 0,-70 57 132 0 0,75-59-165 0 0,0 1-1 0 0,1 1 0 0 0,0-1 1 0 0,-13 24-1 0 0,22-34-2 0 0,0 1-1 0 0,1 0 1 0 0,-1 0 0 0 0,1-1-1 0 0,0 1 1 0 0,-1 4 0 0 0,2-7-6 0 0,0 1 1 0 0,0-1 0 0 0,-1 0-1 0 0,1 1 1 0 0,0-1 0 0 0,0 0-1 0 0,0 1 1 0 0,0-1 0 0 0,0 1-1 0 0,0-1 1 0 0,0 0 0 0 0,0 1 0 0 0,0-1-1 0 0,0 1 1 0 0,0-1 0 0 0,0 0-1 0 0,0 1 1 0 0,0-1 0 0 0,0 1-1 0 0,0-1 1 0 0,0 0 0 0 0,0 1 0 0 0,1-1-1 0 0,-1 0 1 0 0,0 1 0 0 0,0-1-1 0 0,1 0 1 0 0,-1 1 0 0 0,0-1-1 0 0,0 0 1 0 0,1 1 0 0 0,-1-1 0 0 0,0 0-1 0 0,1 0 1 0 0,-1 1 0 0 0,0-1-1 0 0,1 0 1 0 0,-1 0 0 0 0,0 0-1 0 0,1 1 1 0 0,-1-1 0 0 0,0 0 0 0 0,1 0-1 0 0,-1 0 1 0 0,1 0 0 0 0,0 0-1 0 0,-1 0 14 0 0,5 2 13 0 0,0-1 1 0 0,0 0-1 0 0,1 0 0 0 0,-1 0 0 0 0,0-1 0 0 0,1 1 0 0 0,-1-1 1 0 0,0-1-1 0 0,1 1 0 0 0,-1-1 0 0 0,0 0 0 0 0,6-1 1 0 0,10-4 19 0 0,31-13 0 0 0,-48 17-40 0 0,30-14 4 0 0,0-1 0 0 0,33-25 1 0 0,-45 29-30 0 0,17-12-356 0 0,-60 40 428 0 0,0 2 0 0 0,1 1 1 0 0,-20 22-1 0 0,39-39-143 0 0,-1 1-43 0 0,0 1 1 0 0,-1-1-1 0 0,2 0 1 0 0,-1 1-1 0 0,0-1 0 0 0,0 1 1 0 0,-1 4-1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2759 0 0,'0'0'126'0'0,"1"9"20"0"0,0-7 8 0 0,-1 0-1 0 0,0-1 1 0 0,0 1-1 0 0,-2 18 16492 0 0,3-21-15633 0 0,5-1-617 0 0,0-1 0 0 0,0 0 0 0 0,-1 0 0 0 0,1-1 0 0 0,-1 0 0 0 0,0 0 0 0 0,0 0 0 0 0,-1 0 0 0 0,6-6 0 0 0,38-51 374 0 0,-31 38-466 0 0,106-124 456 0 0,-54 80-1599 0 0,6 8-3389 0 0,-55 47-3842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1839 0 0,'-1'1'134'0'0,"-2"1"725"0"0,1 1 0 0 0,0-1 0 0 0,1 0 0 0 0,-1 1-1 0 0,0-1 1 0 0,1 1 0 0 0,-1 0 0 0 0,1-1 0 0 0,0 1 0 0 0,-1 0 0 0 0,2 0 0 0 0,-1 0 0 0 0,0 0 0 0 0,0 0 0 0 0,1 0 0 0 0,0 4 0 0 0,0-3-362 0 0,0 1 0 0 0,1-1 0 0 0,0 1 0 0 0,0-1 0 0 0,0 1 0 0 0,0-1 0 0 0,1 0 1 0 0,-1 1-1 0 0,6 7 0 0 0,-1-2-250 0 0,1-1 0 0 0,0 0 0 0 0,0 0 0 0 0,1 0 1 0 0,0-1-1 0 0,1 0 0 0 0,17 12 0 0 0,9 3-39 0 0,0-2 0 0 0,2-2 0 0 0,0-1 0 0 0,1-2 0 0 0,1-1-1 0 0,0-2 1 0 0,1-2 0 0 0,0-2 0 0 0,0-1 0 0 0,69 4 0 0 0,-101-11-303 0 0,0-1 1 0 0,0 0-1 0 0,0 0 1 0 0,0-1-1 0 0,0 0 1 0 0,0 0-1 0 0,0-1 1 0 0,14-4-1 0 0,-21 5-338 0 0,-1-13-5288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85 245 5983 0 0,'1'2'464'0'0,"7"32"331"0"0,-4-14 3342 0 0,-2-1 0 0 0,1 28 0 0 0,-3-46-4002 0 0,0 0 0 0 0,0 0 0 0 0,0 0 0 0 0,0 0 1 0 0,-1 0-1 0 0,1 0 0 0 0,0 0 0 0 0,0 0 1 0 0,-1 0-1 0 0,1 0 0 0 0,-1-1 0 0 0,1 1 0 0 0,-1 0 1 0 0,1 0-1 0 0,-1 0 0 0 0,1-1 0 0 0,-1 1 1 0 0,0 0-1 0 0,0 0 0 0 0,1-1 0 0 0,-1 1 1 0 0,0-1-1 0 0,0 1 0 0 0,0-1 0 0 0,0 1 0 0 0,1-1 1 0 0,-1 1-1 0 0,0-1 0 0 0,0 0 0 0 0,0 1 1 0 0,0-1-1 0 0,0 0 0 0 0,0 0 0 0 0,-1 0 0 0 0,-1 1-59 0 0,1-1 0 0 0,-1 0 0 0 0,1 0 0 0 0,-1 0-1 0 0,1-1 1 0 0,0 1 0 0 0,-1 0 0 0 0,1-1 0 0 0,-1 0 0 0 0,1 0-1 0 0,-5-1 1 0 0,4 0-28 0 0,0-1 0 0 0,-1 1-1 0 0,1 0 1 0 0,0-1 0 0 0,0 0 0 0 0,1 1-1 0 0,-1-1 1 0 0,0 0 0 0 0,1-1-1 0 0,0 1 1 0 0,-1 0 0 0 0,2-1 0 0 0,-1 1-1 0 0,0-1 1 0 0,1 1 0 0 0,-1-1 0 0 0,1 0-1 0 0,0 0 1 0 0,0 0 0 0 0,0-5 0 0 0,1-1-33 0 0,0 1 0 0 0,0 0 0 0 0,1 0 0 0 0,0 0 0 0 0,1 0 0 0 0,0 0 0 0 0,6-16 0 0 0,-2 9-1 0 0,1-1 0 0 0,0 0 0 0 0,2 1 0 0 0,-1 1 0 0 0,15-20 0 0 0,-16 26-50 0 0,0 1 1 0 0,0 0-1 0 0,1 1 1 0 0,0 0-1 0 0,0 0 1 0 0,1 0-1 0 0,0 1 1 0 0,0 0-1 0 0,0 1 1 0 0,14-5-1 0 0,-7 4-90 0 0,1 0 0 0 0,0 2 0 0 0,0 0 1 0 0,0 1-1 0 0,0 1 0 0 0,34-1 0 0 0,-26 4 19 0 0,1 1-1 0 0,-1 1 1 0 0,0 1 0 0 0,28 8 0 0 0,-47-10 117 0 0,-1-1 1 0 0,0 1 0 0 0,1 0-1 0 0,-1 0 1 0 0,0 1 0 0 0,0-1-1 0 0,0 1 1 0 0,-1 0 0 0 0,1 1-1 0 0,-1-1 1 0 0,1 1 0 0 0,-1 0-1 0 0,0 0 1 0 0,-1 0 0 0 0,1 1-1 0 0,-1-1 1 0 0,0 1 0 0 0,0 0-1 0 0,0 0 1 0 0,-1 0 0 0 0,1 0-1 0 0,-1 0 1 0 0,0 0 0 0 0,-1 1-1 0 0,1-1 1 0 0,-1 1 0 0 0,-1-1-1 0 0,1 1 1 0 0,-1 0 0 0 0,1-1-1 0 0,-2 7 1 0 0,0 3 24 0 0,-1-1 0 0 0,-1 1 0 0 0,0-1 0 0 0,-1 1 1 0 0,-1-1-1 0 0,-6 13 0 0 0,7-19-9 0 0,0 0-1 0 0,-1 0 1 0 0,0 0 0 0 0,-1-1 0 0 0,0 0 0 0 0,0 0-1 0 0,0 0 1 0 0,-1-1 0 0 0,0 0 0 0 0,-14 10-1 0 0,5-7-2 0 0,1 0 0 0 0,-1-1-1 0 0,-34 12 1 0 0,42-17-61 0 0,-1-1 0 0 0,1 0 1 0 0,-1 0-1 0 0,0-1 0 0 0,0 0 1 0 0,0 0-1 0 0,1-1 0 0 0,-1 0 1 0 0,0-1-1 0 0,-9-1 0 0 0,15 1-25 0 0,1 0 0 0 0,0 1 0 0 0,0-1 0 0 0,0 0-1 0 0,0 0 1 0 0,0 0 0 0 0,0 0 0 0 0,0 0 0 0 0,0-1-1 0 0,1 1 1 0 0,-1-1 0 0 0,0 1 0 0 0,1-1 0 0 0,-1 1 0 0 0,1-1-1 0 0,-1 0 1 0 0,1 0 0 0 0,0 0 0 0 0,0 0 0 0 0,0 0-1 0 0,-2-4 1 0 0,2 2-306 0 0,0-1-1 0 0,0 1 0 0 0,0-1 1 0 0,1 1-1 0 0,-1-1 0 0 0,1 0 1 0 0,0 1-1 0 0,1-1 0 0 0,0-7 1 0 0,3-4-1018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0:5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14 9671 0 0,'1'-1'473'0'0,"1"-1"1"0"0,-1 1-1 0 0,1 0 0 0 0,-1 0 0 0 0,1 0 0 0 0,-1 0 0 0 0,1 0 0 0 0,0 0 0 0 0,0 0 1 0 0,-1 0-1 0 0,4 0 0 0 0,-4 0-141 0 0,0 1 1 0 0,0 0-1 0 0,0 0 1 0 0,0 0-1 0 0,0 0 1 0 0,0 0-1 0 0,0 1 1 0 0,0-1 0 0 0,0 0-1 0 0,0 0 1 0 0,0 1-1 0 0,1 0 1 0 0,8 6-790 0 0,-10-7 489 0 0,1 1 0 0 0,0 0-1 0 0,-1 0 1 0 0,1 0 0 0 0,-1 0 0 0 0,1 0-1 0 0,-1 0 1 0 0,0 0 0 0 0,1 0 0 0 0,-1 0-1 0 0,0 1 1 0 0,0-1 0 0 0,0 0-1 0 0,0 0 1 0 0,0 0 0 0 0,0 0 0 0 0,0 2-1 0 0,-5 17 202 0 0,0-9-197 0 0,-1-1 0 0 0,0 0-1 0 0,0 0 1 0 0,-1-1 0 0 0,-12 14-1 0 0,-2 2 21 0 0,-47 60 387 0 0,-145 142 0 0 0,-15 7 837 0 0,208-209-1008 0 0,-23 35-1 0 0,37-52-227 0 0,1 1 1 0 0,1 0-1 0 0,-1 0 0 0 0,1 0 0 0 0,1 1 1 0 0,0-1-1 0 0,0 1 0 0 0,-1 13 0 0 0,4-18-41 0 0,-1 0-1 0 0,1 0 0 0 0,1 0 0 0 0,0 7 0 0 0,3 0-2 0 0,0-6-76 0 0,-3-5-325 0 0,8-3-6832 0 0,0-3 471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 9991 0 0,'-3'0'456'0'0,"-14"4"-24"0"0,8-2-118 0 0,1-1 0 0 0,0 1 1 0 0,0 1-1 0 0,-1 0 1 0 0,2 0-1 0 0,-1 0 0 0 0,0 1 1 0 0,1 0-1 0 0,-1 1 0 0 0,-7 6 1 0 0,8-5 487 0 0,0 1 1 0 0,1 0 0 0 0,-9 12-1 0 0,15-18-750 0 0,-1-1-1 0 0,1 1 0 0 0,-1 0 1 0 0,1-1-1 0 0,-1 1 0 0 0,1 0 0 0 0,0 0 1 0 0,-1 0-1 0 0,1-1 0 0 0,0 1 1 0 0,0 0-1 0 0,0 0 0 0 0,-1 0 1 0 0,1 0-1 0 0,0 0 0 0 0,0-1 1 0 0,0 1-1 0 0,0 0 0 0 0,1 0 1 0 0,-1 0-1 0 0,0 0 0 0 0,0 0 1 0 0,0-1-1 0 0,1 1 0 0 0,-1 0 1 0 0,1 0-1 0 0,-1-1 0 0 0,0 1 0 0 0,1 0 1 0 0,-1 0-1 0 0,1-1 0 0 0,-1 1 1 0 0,1 0-1 0 0,0-1 0 0 0,-1 1 1 0 0,1-1-1 0 0,0 1 0 0 0,-1-1 1 0 0,1 1-1 0 0,0-1 0 0 0,0 1 1 0 0,-1-1-1 0 0,2 1 0 0 0,2 0 41 0 0,-1 1-1 0 0,1-1 0 0 0,0 0 0 0 0,-1 0 0 0 0,1 0 1 0 0,0 0-1 0 0,7 0 0 0 0,32-4 400 0 0,1-2 0 0 0,-1-1-1 0 0,61-19 1 0 0,31-4-74 0 0,255-32-221 0 0,-380 59-191 0 0,7-1 30 0 0,16-6-4 0 0,-30 9 111 0 0,-3 2-86 0 0,-2 5-49 0 0,0 0 0 0 0,0 0-1 0 0,0 0 1 0 0,-1-1-1 0 0,1 1 1 0 0,-2-1-1 0 0,1 0 1 0 0,-1 0-1 0 0,0 0 1 0 0,0 0-1 0 0,-6 6 1 0 0,-11 11-10 0 0,-30 24 0 0 0,44-41 5 0 0,-237 186-791 0 0,196-159 769 0 0,14-10 21 0 0,-47 41-1 0 0,61-44 0 0 0,1 0 0 0 0,1 1 0 0 0,-27 40 0 0 0,42-56 5 0 0,-10 11-22 0 0,5-6 4 0 0,7-8-110 0 0,15-4-10505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30 5527 0 0,'5'-3'166'0'0,"23"-22"10053"0"0,-28 23-9768 0 0,-9 4 1445 0 0,-18 10-1970 0 0,-52 29 560 0 0,3 4 0 0 0,1 3 0 0 0,3 3 0 0 0,-96 89 0 0 0,151-125-339 0 0,2 0 0 0 0,0 1 0 0 0,-18 26 0 0 0,30-37-108 0 0,-1 0 1 0 0,1 0-1 0 0,0 1 0 0 0,1-1 1 0 0,-1 1-1 0 0,1 0 0 0 0,0-1 1 0 0,0 1-1 0 0,1 0 0 0 0,0 0 0 0 0,0 1 1 0 0,0-1-1 0 0,1 0 0 0 0,0 0 1 0 0,0 0-1 0 0,2 13 0 0 0,-1-16-18 0 0,0 0 0 0 0,0 1 0 0 0,1-1 0 0 0,0 0 0 0 0,-1 0-1 0 0,1 1 1 0 0,0-1 0 0 0,1-1 0 0 0,-1 1 0 0 0,0 0 0 0 0,1 0 0 0 0,-1-1 0 0 0,1 0 0 0 0,0 1-1 0 0,0-1 1 0 0,0 0 0 0 0,0-1 0 0 0,0 1 0 0 0,1 0 0 0 0,-1-1 0 0 0,0 0 0 0 0,1 1-1 0 0,-1-2 1 0 0,7 2 0 0 0,2 1 44 0 0,0-2-1 0 0,1 0 0 0 0,-1 0 1 0 0,1-1-1 0 0,22-3 0 0 0,11-4 32 0 0,-1-2 0 0 0,0-3-1 0 0,-1-1 1 0 0,50-22 0 0 0,-76 26-66 0 0,-1 0 1 0 0,-1 0-1 0 0,0-2 1 0 0,0 0-1 0 0,-1-1 1 0 0,-1 0 0 0 0,0-1-1 0 0,23-28 1 0 0,-14 12 47 0 0,-2-1 0 0 0,0-1 0 0 0,25-54-1 0 0,-40 71-42 0 0,0 0-1 0 0,0 0 0 0 0,3-16 0 0 0,-8 26-44 0 0,0 1 0 0 0,0-1 0 0 0,-1 1 0 0 0,1-1 0 0 0,-1 0 0 0 0,0 1 0 0 0,0-1 0 0 0,0 1 0 0 0,0-1-1 0 0,-1 0 1 0 0,1 1 0 0 0,-1-1 0 0 0,0 1 0 0 0,0-1 0 0 0,0 1 0 0 0,-1 0 0 0 0,1-1 0 0 0,-5-5 0 0 0,4 7-32 0 0,0 0-1 0 0,0 0 1 0 0,-1 0 0 0 0,1 1 0 0 0,-1-1 0 0 0,1 1-1 0 0,-1-1 1 0 0,0 1 0 0 0,1 0 0 0 0,-1 0 0 0 0,0 0-1 0 0,0 0 1 0 0,0 1 0 0 0,0-1 0 0 0,0 1 0 0 0,0 0-1 0 0,0 0 1 0 0,0 0 0 0 0,-4 1 0 0 0,-8 0-216 0 0,0 1 1 0 0,-23 8-1 0 0,23-6 159 0 0,-143 35-1960 0 0,156-39 449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11431 0 0,'0'0'3152'0'0,"3"0"-2801"0"0,7 1-6 0 0,-7-1 26 0 0,-1 3 112 0 0,-1 1-364 0 0,1 0 1 0 0,-1 0 0 0 0,0 0 0 0 0,0 1 0 0 0,0-1 0 0 0,-1 0 0 0 0,1 1 0 0 0,-1-1 0 0 0,0 0-1 0 0,0 1 1 0 0,-1-1 0 0 0,1 0 0 0 0,-1 1 0 0 0,-2 5 0 0 0,-3 11 249 0 0,-14 34 0 0 0,14-41-231 0 0,-23 51 381 0 0,-59 99 0 0 0,-52 52-244 0 0,48-77-348 0 0,72-107 69 0 0,8-12-994 0 0,-18 23 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0 548 5527 0 0,'47'-14'746'0'0,"21"-12"6510"0"0,-37 14-3335 0 0,-17 7-3404 0 0,183-74 3674 0 0,-141 54-3527 0 0,75-47 1 0 0,-77 38-577 0 0,-2-3 0 0 0,-1-2 0 0 0,62-62 0 0 0,-101 88-706 0 0,16-22 1 0 0,-24 31 430 0 0,-1-1 1 0 0,0 0-1 0 0,-1 0 0 0 0,1 0 1 0 0,-1-1-1 0 0,0 1 1 0 0,0 0-1 0 0,1-8 1 0 0,-3 11-725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0,'3'1'528'0'0,"21"5"856"0"0,-1 2 0 0 0,37 16-1 0 0,8 4 4620 0 0,132 30-2124 0 0,-27-10-1696 0 0,-162-44-2029 0 0,0 0 0 0 0,0 1-1 0 0,0 0 1 0 0,0 1 0 0 0,13 9 0 0 0,-14-7-133 0 0,-2 0-33 0 0,-6-6-56 0 0,1 10-172 0 0,-3-9 85 0 0,7-2-3487 0 0,-3-1 3292 0 0,-1 1 1 0 0,1-1-1 0 0,0 0 1 0 0,-1 0-1 0 0,1 0 1 0 0,4-1-1 0 0,13-6-1902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14479 0 0,'0'0'2330'0'0,"0"3"-1924"0"0,0 3-220 0 0,-1 1-1 0 0,0-1 1 0 0,0 0-1 0 0,-1 0 1 0 0,1 0-1 0 0,-4 7 1 0 0,-19 39 765 0 0,14-31-530 0 0,-44 77 1351 0 0,8-17-1056 0 0,-131 220-652 0 0,155-266-335 0 0,20-32 9 0 0,-1 2 323 0 0,0 0-3489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162 428 7831 0 0,'-124'73'5758'0'0,"88"-52"-3452"0"0,34-20-483 0 0,3-5-1752 0 0,0 0 0 0 0,0 0 0 0 0,1 0 0 0 0,-1 0 0 0 0,1 0-1 0 0,0 0 1 0 0,0 0 0 0 0,0 1 0 0 0,1-1 0 0 0,4-4 0 0 0,-4 3 6 0 0,34-43 185 0 0,2 1 0 0 0,2 3 0 0 0,2 1-1 0 0,2 3 1 0 0,70-50 0 0 0,-82 68-234 0 0,2 1 0 0 0,0 2 0 0 0,1 1 1 0 0,1 2-1 0 0,1 2 0 0 0,69-17 0 0 0,-84 25 111 0 0,-1 2 0 0 0,1 1-1 0 0,-1 0 1 0 0,1 2 0 0 0,0 1-1 0 0,0 0 1 0 0,0 2 0 0 0,33 7-1 0 0,-50-8-50 0 0,1 1 0 0 0,-1 0 0 0 0,-1 0 0 0 0,13 7 0 0 0,-4 2 92 0 0,-6 3-144 0 0,-7-11-36 0 0,0 0 0 0 0,-1 0 0 0 0,1 1 0 0 0,-1-1 0 0 0,0 0 0 0 0,0 1 0 0 0,0-1 0 0 0,-1 0 0 0 0,1 0 0 0 0,-1 0 0 0 0,0 1 0 0 0,0-1 0 0 0,0 0 0 0 0,0 0 0 0 0,-2 4 0 0 0,-4 6 0 0 0,0 1 0 0 0,-11 12 0 0 0,9-12 0 0 0,-12 14 56 0 0,-2-1 0 0 0,0-1-1 0 0,-51 43 1 0 0,30-29-23 0 0,18-15-31 0 0,-93 82 38 0 0,97-90-33 0 0,-1-1 1 0 0,0 0 0 0 0,-44 20-1 0 0,41-24 25 0 0,-2-1 0 0 0,-34 9 0 0 0,49-17-20 0 0,0 0 0 0 0,0-1 0 0 0,0-1 0 0 0,0 0 0 0 0,-1-1 0 0 0,1 0 0 0 0,-17-3 0 0 0,16 0-12 0 0,13 2-11 0 0,1 1 1 0 0,-1 0-1 0 0,1 0 0 0 0,-1-1 1 0 0,0 1-1 0 0,1 0 0 0 0,-1 0 1 0 0,1-1-1 0 0,0 1 0 0 0,-1-1 1 0 0,1 1-1 0 0,-1 0 0 0 0,1-1 1 0 0,-1 1-1 0 0,1-1 1 0 0,-1 0-1 0 0,1 0-105 0 0,0-1-1 0 0,0 1 1 0 0,0-1 0 0 0,0 1-1 0 0,0-1 1 0 0,0 1 0 0 0,0-1 0 0 0,0 1-1 0 0,0 0 1 0 0,1-1 0 0 0,-1 1-1 0 0,1-1 1 0 0,-1 1 0 0 0,1 0 0 0 0,-1-1-1 0 0,1 1 1 0 0,0 0 0 0 0,1-3 0 0 0,11-10-1214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375 279 16095 0 0,'0'0'1460'0'0,"2"-2"-1204"0"0,3-4 437 0 0,1 1 1 0 0,-1-1-1 0 0,-1-1 0 0 0,1 1 0 0 0,6-14 0 0 0,-8 14-250 0 0,1 0 1 0 0,-1 0-1 0 0,7-7 0 0 0,22-23 692 0 0,-19 22-1054 0 0,0-1-1 0 0,0 0 0 0 0,-2-1 0 0 0,0 0 0 0 0,14-28 0 0 0,-16 24-37 0 0,-9 18-91 0 0,-4-6-139 0 0,3 7 171 0 0,0 0 1 0 0,0 0-1 0 0,0 0 0 0 0,0 1 0 0 0,0-1 0 0 0,0 0 1 0 0,0 1-1 0 0,0-1 0 0 0,-1 1 0 0 0,1-1 1 0 0,0 1-1 0 0,0-1 0 0 0,0 1 0 0 0,-1 0 0 0 0,1 0 1 0 0,0-1-1 0 0,-1 1 0 0 0,1 0 0 0 0,0 0 1 0 0,-2 1-1 0 0,-28 4-246 0 0,30-4 255 0 0,-23 6-84 0 0,-1 2 0 0 0,1 0 0 0 0,-36 21 0 0 0,-65 47-185 0 0,94-56 276 0 0,0 1 0 0 0,-49 48 0 0 0,69-59 0 0 0,1 1 0 0 0,0-1 0 0 0,0 2 0 0 0,2-1 0 0 0,-1 1 0 0 0,2 1 0 0 0,-1-1 0 0 0,2 1 0 0 0,-9 27 0 0 0,14-38-8 0 0,0 0 0 0 0,1 0 0 0 0,-1 0 0 0 0,1 0 0 0 0,0 0-1 0 0,0 0 1 0 0,0 0 0 0 0,0 0 0 0 0,0 0 0 0 0,1 0 0 0 0,0 4 0 0 0,-1-7 2 0 0,1 1 0 0 0,-1 0 1 0 0,1 0-1 0 0,0 0 0 0 0,-1 0 0 0 0,1-1 1 0 0,0 1-1 0 0,-1 0 0 0 0,1-1 0 0 0,0 1 1 0 0,0 0-1 0 0,-1-1 0 0 0,1 1 0 0 0,0-1 1 0 0,0 1-1 0 0,0-1 0 0 0,0 0 0 0 0,0 1 1 0 0,0-1-1 0 0,0 0 0 0 0,0 0 0 0 0,1 1 1 0 0,22 0-91 0 0,-12-3 114 0 0,1-1 0 0 0,-1 1 0 0 0,1-2 0 0 0,-1 0 0 0 0,0 0 0 0 0,17-10 0 0 0,3 0 16 0 0,-9 4-6 0 0,-1 0 1 0 0,0-2-1 0 0,-1-1 1 0 0,0 0-1 0 0,-1-1 0 0 0,-1-2 1 0 0,0 0-1 0 0,19-21 1 0 0,-35 33 13 0 0,2-5-31 0 0,-1 0-26 0 0,-3 7-54 0 0,-3 4-116 0 0,-5 6 174 0 0,-1-1 0 0 0,7-4-31 0 0,2 9 31 0 0,2 9 10 0 0,-2-15-1 0 0,-3 37 16 0 0,2-37 45 0 0,0 0 0 0 0,0 0 0 0 0,0 0 1 0 0,1-1-1 0 0,0 1 0 0 0,0 0 0 0 0,0-1 1 0 0,1 1-1 0 0,0 0 0 0 0,0-1 0 0 0,3 6 0 0 0,25 32 988 0 0,-28-41-952 0 0,0-1-6 0 0,10 11-15 0 0,-10-11-29 0 0,20 8-4 0 0,-17-6-24 0 0,20 7 30 0 0,-10-7-47 0 0,-1 0-11 0 0,-2-2-47 0 0,-10-1-41 0 0,1 0-197 0 0,-2 0 281 0 0,20-4-1500 0 0,-19 4 966 0 0,0 0 0 0 0,0-1-1 0 0,0 1 1 0 0,0-1 0 0 0,0 0 0 0 0,0 1-1 0 0,0-1 1 0 0,2-2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8287 0 0,'-1'0'4256'0'0,"-19"6"-862"0"0,11-4-2974 0 0,1 1-1 0 0,0 0 0 0 0,0 0 1 0 0,0 0-1 0 0,1 1 1 0 0,-1 1-1 0 0,-9 6 1 0 0,-208 189 3669 0 0,177-158-3672 0 0,-54 38-1 0 0,73-59-368 0 0,16-9-5 0 0,10-8-77 0 0,-1-1 0 0 0,1 0-1 0 0,-1 0 1 0 0,0-1 0 0 0,0 1 0 0 0,-8 4 0 0 0,29-13-2296 0 0,3-3 952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9215 0 0,'0'0'12480'0'0,"1"2"-12400"0"0,7 12-64 0 0,-5 0-16 0 0,-3-11 4 0 0,0-1 1 0 0,0 1 0 0 0,0 0 0 0 0,-1-1 0 0 0,1 1 0 0 0,0-1 0 0 0,-1 1 0 0 0,0-1 0 0 0,1 1 0 0 0,-3 4-1 0 0,-8 12 37 0 0,5-13 217 0 0,3-2 320 0 0,0-4-204 0 0,4-6-206 0 0,4-11-170 0 0,-1 14 5 0 0,-2 3 7 0 0,-1-2 43 0 0,-1 5 0 0 0,-6 17 613 0 0,5-17-3006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1063 9871 0 0,'0'0'898'0'0,"2"1"-644"0"0,2 0-58 0 0,0-1-1 0 0,1 0 0 0 0,-1 1 0 0 0,0-1 1 0 0,0-1-1 0 0,0 1 0 0 0,0-1 1 0 0,1 1-1 0 0,-1-1 0 0 0,0 0 1 0 0,0-1-1 0 0,6-2 0 0 0,9-4 678 0 0,22-14-1 0 0,-24 12-388 0 0,10-6 306 0 0,-1-1-1 0 0,0-2 1 0 0,38-34-1 0 0,61-77 1301 0 0,-46 46-1440 0 0,3 3 0 0 0,5 5 0 0 0,139-97 0 0 0,66-46-557 0 0,-153 111-82 0 0,-94 70-24 0 0,-43 36-54 0 0,-3 5-80 0 0,-19 33 5 0 0,-35 47 0 0 0,30-49-210 0 0,-32 62-1 0 0,38-54 244 0 0,2 1 0 0 0,2 0 0 0 0,-15 76 0 0 0,-6 139 166 0 0,34-221-17 0 0,-1-4-25 0 0,-8 43-1 0 0,7-59-2 0 0,-1-1 0 0 0,-1 1-1 0 0,0-1 1 0 0,-1 0 0 0 0,-10 17-1 0 0,15-28 42 0 0,0 4-57 0 0,2-9 3 0 0,0 0 0 0 0,0 0-1 0 0,0 0 1 0 0,0 0-1 0 0,0 0 1 0 0,0 0-1 0 0,0 0 1 0 0,0 0 0 0 0,0 0-1 0 0,0 0 1 0 0,0 0-1 0 0,0 0 1 0 0,0 0 0 0 0,0 0-1 0 0,1 0 1 0 0,-1 0-1 0 0,0 0 1 0 0,0 0-1 0 0,0 0 1 0 0,0 0 0 0 0,0 0-1 0 0,0 0 1 0 0,0 0-1 0 0,0 0 1 0 0,0 0-1 0 0,0 0 1 0 0,0 0 0 0 0,0 0-1 0 0,0 0 1 0 0,0 0-1 0 0,0 0 1 0 0,0 0-1 0 0,0 0 1 0 0,0 0 0 0 0,1 0-1 0 0,-1 1 1 0 0,0-1-1 0 0,0 0 1 0 0,0 0-1 0 0,0 0 1 0 0,0 0 0 0 0,0 0-1 0 0,0 0 1 0 0,0 0-1 0 0,0 0 1 0 0,0 0-1 0 0,0 0 1 0 0,0 0 0 0 0,0 0-1 0 0,0 0 1 0 0,0 0-1 0 0,0 0 1 0 0,0 0-1 0 0,0 1 1 0 0,0-1 0 0 0,0 0-1 0 0,7-3-161 0 0,0-1 0 0 0,1 1 0 0 0,-1-1 0 0 0,-1 0 0 0 0,1-1 1 0 0,0 0-1 0 0,-1 0 0 0 0,9-9 0 0 0,-11 9-869 0 0,1 0 0 0 0,-1 0 0 0 0,0-1 0 0 0,-1 1 1 0 0,1-1-1 0 0,4-10 0 0 0,-2-7-4831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15119 0 0,'0'0'3658'0'0,"3"-1"-2977"0"0,72-17 1071 0 0,-51 11-1323 0 0,0 1 0 0 0,1 1 1 0 0,34-3-1 0 0,44 7 61 0 0,59-4 124 0 0,-129 3-1435 0 0,0-3 0 0 0,60-15 1 0 0,-63 10-398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28 10911 0 0,'30'-19'1164'0'0,"-19"11"816"0"0,-15 8-1826 0 0,-1 1 0 0 0,1 0-1 0 0,0 0 1 0 0,-1 0 0 0 0,1 0 0 0 0,0 1-1 0 0,-1-1 1 0 0,1 1 0 0 0,0 0-1 0 0,0 0 1 0 0,0 1 0 0 0,1 0 0 0 0,-5 3-1 0 0,0 1 134 0 0,-1 1-1 0 0,1 0 0 0 0,1 0 1 0 0,-8 11-1 0 0,-13 23 242 0 0,-26 53-1 0 0,24-40-336 0 0,18-33-139 0 0,-85 141 281 0 0,48-89-226 0 0,-88 126 54 0 0,80-123 254 0 0,-89 163-1 0 0,131-208-422 0 0,7-16-33 0 0,-13 23 1 0 0,18-35-110 0 0,0 0 0 0 0,0 0 0 0 0,0 0 1 0 0,0-1-1 0 0,-1 1 0 0 0,1-1 0 0 0,-1 0 0 0 0,0 0 0 0 0,0 0 1 0 0,-5 2-1 0 0,7-4-764 0 0,-7 3 1033 0 0,-8-17-7347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36 108 6911 0 0,'-2'0'528'0'0,"-21"4"-26"0"0,23-4-211 0 0,-1 0 1 0 0,1 0-1 0 0,0 0 1 0 0,-1 0-1 0 0,1 0 1 0 0,-1 0 0 0 0,1 0-1 0 0,-5 4 4374 0 0,4-4-4374 0 0,1 1 1 0 0,0-1 0 0 0,0 1-1 0 0,-1-1 1 0 0,1 0-1 0 0,0 1 1 0 0,0-1-1 0 0,0 1 1 0 0,0 0-159 0 0,0 0 1 0 0,1-1-1 0 0,-1 1 0 0 0,1 0 1 0 0,-1-1-1 0 0,0 1 0 0 0,1 0 1 0 0,-1 0-1 0 0,1-1 1 0 0,0 1-1 0 0,-1-1 0 0 0,1 1 1 0 0,0-1-1 0 0,0 2 0 0 0,4 1-116 0 0,-1-1 0 0 0,0 1-1 0 0,1-1 1 0 0,9 4 0 0 0,2-2 294 0 0,1-1 1 0 0,0-1 0 0 0,0 0-1 0 0,18-1 1 0 0,68-6 722 0 0,-103 5-1033 0 0,292-40 1921 0 0,-3-21-868 0 0,-5 10-2054 0 0,-250 49-3060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1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93 117 14279 0 0,'0'0'1103'0'0,"0"2"-720"0"0,1 7-148 0 0,0 0 0 0 0,1-1 0 0 0,0 1 0 0 0,0-1 0 0 0,3 9 0 0 0,-3-14-63 0 0,0 0-1 0 0,0 1 1 0 0,0-1-1 0 0,0 0 1 0 0,0 0-1 0 0,1 0 1 0 0,-1-1-1 0 0,1 1 1 0 0,0 0-1 0 0,-1-1 1 0 0,1 0-1 0 0,0 0 1 0 0,1 0-1 0 0,-1 0 1 0 0,4 2-1 0 0,-1-2-15 0 0,-1 0 1 0 0,1 0-1 0 0,0-1 0 0 0,0 0 0 0 0,0 0 1 0 0,1 0-1 0 0,-1-1 0 0 0,0 1 0 0 0,0-1 1 0 0,0-1-1 0 0,7-1 0 0 0,10-2 444 0 0,36-11 0 0 0,-41 9-444 0 0,8-2 31 0 0,0-1 0 0 0,0-1 0 0 0,35-19 0 0 0,-52 24-238 0 0,-1 0 1 0 0,1-1 0 0 0,-1 0-1 0 0,0 0 1 0 0,-1 0 0 0 0,0-1-1 0 0,0-1 1 0 0,0 1 0 0 0,-1-1-1 0 0,0 0 1 0 0,0 0-1 0 0,7-15 1 0 0,-13 21 11 0 0,0 1 0 0 0,0-1 0 0 0,0 1 1 0 0,0-1-1 0 0,0 0 0 0 0,0 1 0 0 0,-1-1 0 0 0,1 1 0 0 0,0-1 0 0 0,-1 1 0 0 0,1-1 0 0 0,-1 1 1 0 0,0-1-1 0 0,1 1 0 0 0,-1-1 0 0 0,0 1 0 0 0,0 0 0 0 0,0 0 0 0 0,0-1 0 0 0,0 1 1 0 0,0 0-1 0 0,0 0 0 0 0,-3-2 0 0 0,1 1 8 0 0,0 1 1 0 0,0 0-1 0 0,0-1 1 0 0,0 1-1 0 0,0 0 1 0 0,0 0-1 0 0,-1 1 0 0 0,1-1 1 0 0,0 1-1 0 0,-1-1 1 0 0,1 1-1 0 0,0 0 1 0 0,-1 1-1 0 0,1-1 1 0 0,-6 2-1 0 0,-7 1-150 0 0,-30 10-1 0 0,37-10 107 0 0,-35 14 24 0 0,0 2 0 0 0,2 2 0 0 0,0 2 0 0 0,-48 35 1 0 0,4 5 523 0 0,76-55-383 0 0,1 0 0 0 0,1 1 0 0 0,0 0-1 0 0,0 0 1 0 0,0 1 0 0 0,-9 17 0 0 0,16-25-76 0 0,-1 0-1 0 0,1 0 0 0 0,0 0 1 0 0,0 1-1 0 0,0-1 1 0 0,1 0-1 0 0,-1 0 1 0 0,0 1-1 0 0,1-1 0 0 0,0 1 1 0 0,-1-1-1 0 0,1 0 1 0 0,0 1-1 0 0,0-1 1 0 0,1 0-1 0 0,-1 1 0 0 0,0-1 1 0 0,1 1-1 0 0,-1-1 1 0 0,1 0-1 0 0,0 0 1 0 0,0 1-1 0 0,0-1 0 0 0,0 0 1 0 0,0 0-1 0 0,0 0 1 0 0,0 0-1 0 0,1 0 1 0 0,-1 0-1 0 0,1 0 0 0 0,0-1 1 0 0,-1 1-1 0 0,1 0 1 0 0,0-1-1 0 0,0 0 0 0 0,0 1 1 0 0,0-1-1 0 0,0 0 1 0 0,0 0-1 0 0,1 0 1 0 0,-1 0-1 0 0,3 1 0 0 0,15 3-452 0 0,0 0 0 0 0,0-1 0 0 0,1-1 0 0 0,-1-1 0 0 0,1-1 0 0 0,36-2 0 0 0,-11-2-1089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2759 0 0,'34'-24'716'0'0,"-28"20"1419"0"0,6-7 8342 0 0,-8 8-7894 0 0,-7 1-2424 0 0,0 0 0 0 0,1 0 1 0 0,-1 0-1 0 0,0 0 0 0 0,0 1 0 0 0,0-1 0 0 0,0 1 1 0 0,-1 0-1 0 0,1 0 0 0 0,0 0 0 0 0,0 0 0 0 0,-1 0 1 0 0,1 1-1 0 0,0 0 0 0 0,-1-1 0 0 0,1 1 0 0 0,-1 0 1 0 0,-4 1-1 0 0,-7 2-36 0 0,1-1 0 0 0,0 2 0 0 0,-14 5 0 0 0,17-6 6 0 0,-22 10-127 0 0,2 0-1 0 0,0 3 0 0 0,0 0 0 0 0,2 2 0 0 0,-37 28 0 0 0,60-42-20 0 0,0 0 0 0 0,1 1 0 0 0,0-1-1 0 0,0 1 1 0 0,0 0 0 0 0,0 0 0 0 0,-6 10 0 0 0,11-14 15 0 0,0 0 0 0 0,0-1 0 0 0,0 1 0 0 0,-1 0 0 0 0,2 0-1 0 0,-1 0 1 0 0,0-1 0 0 0,0 1 0 0 0,0 0 0 0 0,0 0 0 0 0,0-1 0 0 0,1 1 0 0 0,-1 0 0 0 0,0 0 0 0 0,1-1 0 0 0,-1 1 0 0 0,0 0 0 0 0,1-1 0 0 0,0 2 0 0 0,0 0-16 0 0,1 1-20 0 0,0-1 1 0 0,0 1-1 0 0,0 0 1 0 0,0-1 0 0 0,0 1-1 0 0,1-1 1 0 0,-1 1 0 0 0,1-1-1 0 0,-1 0 1 0 0,1 0 0 0 0,0-1-1 0 0,0 1 1 0 0,0 0 0 0 0,0-1-1 0 0,5 2 1 0 0,7 2-112 0 0,0-1 1 0 0,17 3-1 0 0,-5-1-13 0 0,6 1 41 0 0,60 19 293 0 0,-83-22-75 0 0,-1-1 1 0 0,0 2-1 0 0,0-1 1 0 0,0 1-1 0 0,0 1 1 0 0,-1 0-1 0 0,10 8 1 0 0,-16-12-67 0 0,0-1 0 0 0,0 1 0 0 0,0 0-1 0 0,-1 0 1 0 0,1 0 0 0 0,-1 0 0 0 0,0 0 0 0 0,1 0 0 0 0,-1 0 0 0 0,0 0 0 0 0,0 1 0 0 0,0-1 0 0 0,-1 0-1 0 0,1 1 1 0 0,0-1 0 0 0,-1 0 0 0 0,0 1 0 0 0,1-1 0 0 0,-1 1 0 0 0,0 4 0 0 0,-1-4 6 0 0,0 0 0 0 0,0 0-1 0 0,0 0 1 0 0,-1 0 0 0 0,1 0 0 0 0,-1 0 0 0 0,1-1 0 0 0,-1 1 0 0 0,0 0 0 0 0,0-1 0 0 0,0 0 0 0 0,0 1-1 0 0,-1-1 1 0 0,1 0 0 0 0,-5 3 0 0 0,-11 6 92 0 0,0-1-1 0 0,0-1 1 0 0,-1-1-1 0 0,-30 9 1 0 0,42-15-101 0 0,-20 7-24 0 0,-1-3 0 0 0,0 0-1 0 0,-1-2 1 0 0,-49 2 0 0 0,75-6-47 0 0,1 1-1 0 0,-1-1 1 0 0,0 0-1 0 0,0 0 1 0 0,0-1-1 0 0,1 1 1 0 0,-1 0-1 0 0,0-1 1 0 0,0 0-1 0 0,1 0 0 0 0,-1 0 1 0 0,0 0-1 0 0,1 0 1 0 0,-1 0-1 0 0,1-1 1 0 0,-1 1-1 0 0,1-1 1 0 0,0 1-1 0 0,0-1 1 0 0,-1 0-1 0 0,-2-4 1 0 0,4 1-1172 0 0,-1-8-353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31 9671 0 0,'4'-6'290'0'0,"12"-19"5982"0"0,-19 28-4550 0 0,-76 92-993 0 0,4 3 0 0 0,4 3-1 0 0,-73 141 1 0 0,14 44-389 0 0,25-46-343 0 0,63-165-869 0 0,41-73 56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16759 0 0,'-1'2'763'0'0,"-4"3"-348"0"0,3-3-335 0 0,0 0 0 0 0,0 1-1 0 0,0-1 1 0 0,0 0 0 0 0,0 0 0 0 0,1 1-1 0 0,-3 3 1 0 0,2 8-28 0 0,3-11-9 0 0,-1-1-1 0 0,1 0 1 0 0,0 0 0 0 0,0 0-1 0 0,0 0 1 0 0,0 1-1 0 0,0-2 1 0 0,0 1 0 0 0,1 0-1 0 0,-1 0 1 0 0,1 0-1 0 0,-1-1 1 0 0,1 1 0 0 0,0 0-1 0 0,0-1 1 0 0,-1 0-1 0 0,1 1 1 0 0,0-1 0 0 0,0 0-1 0 0,0 0 1 0 0,0 0 0 0 0,1 0-1 0 0,-1 0 1 0 0,0-1-1 0 0,0 1 1 0 0,3 0 0 0 0,5 1 233 0 0,1 0 1 0 0,-1-1 0 0 0,1 0 0 0 0,15-1 0 0 0,31-4 1053 0 0,88-19 0 0 0,-98 14-897 0 0,402-80 1263 0 0,-373 74-3402 0 0,36-2-5282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314 307 5527 0 0,'-2'2'9156'0'0,"-3"0"-8483"0"0,0 2-1 0 0,1-1 1 0 0,-1 0-1 0 0,1 1 0 0 0,0 0 1 0 0,0 0-1 0 0,-7 9 1 0 0,-24 40 547 0 0,18-26-376 0 0,-37 56 669 0 0,-59 83-250 0 0,100-149-1370 0 0,0 0 1 0 0,-11 23-1 0 0,23-38-240 0 0,4-1-1630 0 0,-2 0 1207 0 0,1 0 0 0 0,-1 0 0 0 0,1-1 0 0 0,-1 1 0 0 0,1-1 0 0 0,1 1 0 0 0,15 0-6492 0 0</inkml:trace>
  <inkml:trace contextRef="#ctx0" brushRef="#br0" timeOffset="1">573 0 7631 0 0,'0'0'744'0'0,"-7"17"-664"0"0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315 179 4143 0 0,'0'0'319'0'0,"-1"1"-210"0"0,-13 25 4998 0 0,13-24-4148 0 0,0 0-1 0 0,-1 1 1 0 0,1-1 0 0 0,0 1 0 0 0,0-1 0 0 0,0 1 0 0 0,1-1-1 0 0,-2 5 1 0 0,2-5 51 0 0,5 10 279 0 0,-3-10-1221 0 0,1-1 1 0 0,-1 0-1 0 0,0 1 0 0 0,1-1 1 0 0,0 0-1 0 0,-1 0 0 0 0,1-1 1 0 0,-1 1-1 0 0,1 0 0 0 0,0-1 1 0 0,0 0-1 0 0,-1 1 0 0 0,1-1 1 0 0,0 0-1 0 0,-1 0 0 0 0,1-1 1 0 0,0 1-1 0 0,0-1 0 0 0,-1 1 1 0 0,1-1-1 0 0,0 0 1 0 0,-1 0-1 0 0,4-2 0 0 0,3-1 67 0 0,1-1-1 0 0,-1 0 0 0 0,0-1 0 0 0,16-13 1 0 0,-22 15-117 0 0,1 0 0 0 0,0 0 0 0 0,-1 0 0 0 0,0 0 0 0 0,0-1 0 0 0,0 1 0 0 0,-1-1 0 0 0,1 0 0 0 0,-1 0 0 0 0,0 0 0 0 0,-1 0 0 0 0,1 0 0 0 0,-1 0 0 0 0,1-7 0 0 0,0 1-35 0 0,-2 0-1 0 0,1 0 1 0 0,-1 0 0 0 0,-1 0 0 0 0,-4-21-1 0 0,5 29-4 0 0,0 1 0 0 0,-1 0-1 0 0,0 0 1 0 0,0-1-1 0 0,1 1 1 0 0,-1 0 0 0 0,-1 0-1 0 0,1 0 1 0 0,0 0-1 0 0,0 0 1 0 0,-1 0 0 0 0,1 0-1 0 0,-1 0 1 0 0,0 1-1 0 0,1-1 1 0 0,-1 1 0 0 0,-2-2-1 0 0,1 1-24 0 0,0 1 0 0 0,0-1 0 0 0,0 1-1 0 0,0 0 1 0 0,0 0 0 0 0,0 0 0 0 0,0 1 0 0 0,0-1 0 0 0,-1 1-1 0 0,1 0 1 0 0,-4 0 0 0 0,-2 0-53 0 0,-1 1 0 0 0,1 1 0 0 0,-1 0 0 0 0,1 0 0 0 0,0 1 0 0 0,0 0 0 0 0,-12 6 0 0 0,-8 5 137 0 0,1 2-1 0 0,0 1 1 0 0,2 1-1 0 0,0 2 1 0 0,1 0-1 0 0,1 1 1 0 0,-39 46-1 0 0,55-57 19 0 0,1-1-1 0 0,0 2 1 0 0,0-1-1 0 0,1 1 1 0 0,1-1 0 0 0,-8 23-1 0 0,12-29-24 0 0,-1 0 0 0 0,1 1 0 0 0,1-1 0 0 0,-1 1 0 0 0,1-1 0 0 0,0 1 0 0 0,0-1 0 0 0,0 1 1 0 0,1 6-1 0 0,0-8 1 0 0,0 0 0 0 0,0 0 1 0 0,0 0-1 0 0,1 0 0 0 0,-1-1 1 0 0,0 1-1 0 0,1 0 0 0 0,0-1 1 0 0,0 1-1 0 0,0-1 0 0 0,0 1 1 0 0,0-1-1 0 0,0 0 0 0 0,0 0 1 0 0,4 2-1 0 0,-3-2 7 0 0,0 0 0 0 0,1 0-1 0 0,-1-1 1 0 0,1 0 0 0 0,0 1-1 0 0,-1-1 1 0 0,1 0 0 0 0,0-1-1 0 0,0 1 1 0 0,-1-1 0 0 0,1 0-1 0 0,0 1 1 0 0,0-2 0 0 0,0 1-1 0 0,-1 0 1 0 0,5-2 0 0 0,4 0 20 0 0,-1-1-1 0 0,0 0 1 0 0,21-10 0 0 0,-7 1-95 0 0,-1 0 1 0 0,-1-2-1 0 0,0-1 0 0 0,32-27 0 0 0,-31 20-31 0 0,-10 9 67 0 0,1 1 0 0 0,25-16-1 0 0,-31 23 23 0 0,-8 4 502 0 0,-1 12-324 0 0,-1-6-170 0 0,-1 0 0 0 0,1 0 1 0 0,-1-1-1 0 0,0 1 0 0 0,0-1 1 0 0,0 1-1 0 0,-1-1 0 0 0,-5 7 0 0 0,3-4-32 0 0,1 1 0 0 0,0-1-1 0 0,0 0 1 0 0,-5 15-1 0 0,8-21-466 0 0,9 8-1638 0 0,11 3-868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 6911 0 0,'2'-1'528'0'0,"20"-9"12730"0"0,-107 45-12008 0 0,1 0-1054 0 0,43-14-284 0 0,-46 32 0 0 0,75-46-5 0 0,2 3 10 0 0,3 4 3 0 0,6-11 70 0 0,0 0-1 0 0,0 1 1 0 0,1-1-1 0 0,-1 0 1 0 0,1 1-1 0 0,0-1 1 0 0,0 0-1 0 0,0 0 1 0 0,1 1-1 0 0,-1-1 1 0 0,1 0-1 0 0,0 0 1 0 0,-1 1-1 0 0,1-1 1 0 0,2 4-1 0 0,-1-3-17 0 0,1-1 0 0 0,-1 1-1 0 0,1-1 1 0 0,-1 0 0 0 0,1 0 0 0 0,0 0-1 0 0,0 0 1 0 0,1 0 0 0 0,-1 0 0 0 0,6 2-1 0 0,6 3-126 0 0,1 0 0 0 0,-1-2-1 0 0,1 0 1 0 0,29 6 0 0 0,-42-11 133 0 0,22 5-113 0 0,-4-1 130 0 0,0 0 1 0 0,0 2-1 0 0,30 13 0 0 0,-47-18 89 0 0,1 1-1 0 0,-1-1 1 0 0,0 0-1 0 0,0 1 1 0 0,0 0-1 0 0,0 0 1 0 0,-1 0-1 0 0,1 1 1 0 0,-1-1-1 0 0,0 1 0 0 0,0 0 1 0 0,0 0-1 0 0,0 0 1 0 0,-1 0-1 0 0,1 0 1 0 0,-1 1-1 0 0,0-1 1 0 0,-1 1-1 0 0,1-1 1 0 0,-1 1-1 0 0,2 6 0 0 0,-3-7-25 0 0,0-1 0 0 0,0 0 0 0 0,0 0 0 0 0,0 0 0 0 0,0 0 0 0 0,-1 0 0 0 0,1 1 0 0 0,-1-1 0 0 0,0 0 0 0 0,0 0 0 0 0,0 0 0 0 0,0 0 0 0 0,0 0-1 0 0,-1-1 1 0 0,-2 5 0 0 0,1-4 0 0 0,0 1 0 0 0,0-1-1 0 0,0 0 1 0 0,-1 0-1 0 0,0 0 1 0 0,1 0 0 0 0,-1-1-1 0 0,0 1 1 0 0,-7 2-1 0 0,-3 0 82 0 0,-1 0-1 0 0,0-1 0 0 0,1 0 0 0 0,-2-1 0 0 0,-18 1 0 0 0,-257 14-14 0 0,261-20-780 0 0,28 2-62 0 0,-2-12-9721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160 209 9671 0 0,'0'0'875'0'0,"-1"2"-719"0"0,-55 71 4363 0 0,34-47-2174 0 0,-33 54 0 0 0,31-28-1314 0 0,23-50-723 0 0,3-5-296 0 0,0 0 0 0 0,0 1 0 0 0,-1-1 0 0 0,1 0 0 0 0,2-6 0 0 0,5-8-3 0 0,22-28-89 0 0,68-76-1 0 0,-84 106 36 0 0,0 0 1 0 0,2 0-1 0 0,0 2 0 0 0,0 0 1 0 0,1 1-1 0 0,1 1 0 0 0,34-15 1 0 0,-48 23 32 0 0,1 1 0 0 0,-1 1 0 0 0,1-1 1 0 0,-1 1-1 0 0,1 0 0 0 0,0 0 0 0 0,-1 1 1 0 0,1 0-1 0 0,9 0 0 0 0,-11 1 44 0 0,0 0-1 0 0,0 0 1 0 0,0 0-1 0 0,-1 0 0 0 0,1 0 1 0 0,0 1-1 0 0,0 0 1 0 0,-1 0-1 0 0,1 0 1 0 0,-1 0-1 0 0,0 0 0 0 0,1 1 1 0 0,3 4-1 0 0,-5-5 6 0 0,-1 0 0 0 0,1 1 0 0 0,-1-1 0 0 0,0 0 0 0 0,0 1 0 0 0,0-1 1 0 0,0 1-1 0 0,0-1 0 0 0,0 1 0 0 0,-1-1 0 0 0,1 5 0 0 0,0-2 21 0 0,0 1-4 0 0,-1 0 0 0 0,1 0-1 0 0,-1 0 1 0 0,-1 0 0 0 0,1 0 0 0 0,-1 0 0 0 0,0 0 0 0 0,0 0 0 0 0,-1 0 0 0 0,0 0-1 0 0,0-1 1 0 0,0 1 0 0 0,-1-1 0 0 0,-5 11 0 0 0,0-5 56 0 0,1 0-1 0 0,-2-1 1 0 0,1 0-1 0 0,-2 0 1 0 0,-14 12-1 0 0,18-16-45 0 0,-19 17 73 0 0,23-21-193 0 0,3-5-169 0 0,3-6 140 0 0,0-1 0 0 0,1 2-1 0 0,0-1 1 0 0,0 0 0 0 0,1 1 0 0 0,0 0-1 0 0,14-13 1 0 0,58-49-165 0 0,-68 61 233 0 0,1 0 29 0 0,135-106-110 0 0,-124 101 182 0 0,0 0 1 0 0,0 2-1 0 0,1 0 1 0 0,1 1 0 0 0,29-8-1 0 0,-48 18-56 0 0,0-1 0 0 0,0 1 0 0 0,1 1 0 0 0,-1-1 0 0 0,1 1 0 0 0,-1 0 0 0 0,0 0 0 0 0,1 0 0 0 0,-1 1 0 0 0,0 0 0 0 0,1 0 0 0 0,-1 0 0 0 0,0 1 0 0 0,0 0 0 0 0,0 0 0 0 0,0 0 0 0 0,0 0 0 0 0,-1 1 0 0 0,1 0 0 0 0,0 0 0 0 0,3 4 0 0 0,8 7 10 0 0,-13-9-17 0 0,-2-1-16 0 0,1 0 5 0 0,-1 0 0 0 0,0 0 0 0 0,1 0 0 0 0,-1 0 0 0 0,-1 1-1 0 0,1-1 1 0 0,0 0 0 0 0,-1 0 0 0 0,0 1 0 0 0,0-1 0 0 0,-1 0 0 0 0,1 0 0 0 0,-1 1-1 0 0,-1 4 1 0 0,-2 6 69 0 0,-2 0 0 0 0,-10 22-1 0 0,8-19-38 0 0,-5 7 71 0 0,-1 0 0 0 0,-2 0-1 0 0,-21 26 1 0 0,17-25-103 0 0,2 0 1 0 0,-15 29-1 0 0,32-53-193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 1375 0 0,'3'0'66'0'0,"0"1"-26"0"0,-1-2 9 0 0,0 1 1 0 0,19-7 17644 0 0,-63 17-17195 0 0,0 2 1 0 0,1 2-1 0 0,-57 27 0 0 0,53-18-424 0 0,1 2 0 0 0,2 2-1 0 0,-76 62 1 0 0,114-85-58 0 0,-10 8 64 0 0,0 1 0 0 0,-22 27-1 0 0,33-36-57 0 0,1-1-1 0 0,0 1 1 0 0,-1-1-1 0 0,1 1 1 0 0,0-1-1 0 0,1 1 1 0 0,-1 0-1 0 0,1 0 1 0 0,-1 0-1 0 0,1 0 1 0 0,1 0-1 0 0,-1 1 1 0 0,0-1-1 0 0,1 0 1 0 0,0 0-1 0 0,0 0 1 0 0,0 1-1 0 0,2 7 0 0 0,-1-9 0 0 0,0-1 0 0 0,0 1 0 0 0,1 0 0 0 0,-1-1 0 0 0,1 1 0 0 0,-1-1 0 0 0,1 1 0 0 0,0-1 0 0 0,0 0 0 0 0,0 0 0 0 0,0 0 0 0 0,1 0 0 0 0,-1 0 0 0 0,0 0 0 0 0,1-1 0 0 0,0 1 0 0 0,-1-1 0 0 0,1 1 0 0 0,0-1 0 0 0,-1 0 0 0 0,1 0 0 0 0,0-1 0 0 0,0 1 0 0 0,0 0 0 0 0,0-1 0 0 0,3 0 0 0 0,6 1 51 0 0,0 0 0 0 0,0-1 0 0 0,-1-1-1 0 0,1 0 1 0 0,14-4 0 0 0,-3 0-30 0 0,-1-2 1 0 0,-1-1-1 0 0,0 0 0 0 0,0-2 1 0 0,0 0-1 0 0,-1-1 0 0 0,-1-2 1 0 0,0 0-1 0 0,0 0 0 0 0,-2-2 1 0 0,29-29-1 0 0,-34 29-46 0 0,0 0 1 0 0,-1-1-1 0 0,0 0 0 0 0,-1 0 1 0 0,9-23-1 0 0,-18 37-72 0 0,-3 5-338 0 0,-94 149 297 0 0,92-147 157 0 0,1 1 0 0 0,0-1 0 0 0,1 1 0 0 0,-1 0 0 0 0,1 0 0 0 0,0 0 0 0 0,-1 9 0 0 0,2 0-29 0 0,1-13-168 0 0,0 1 0 0 0,1-1-1 0 0,-1 0 1 0 0,1 0 0 0 0,0 1-1 0 0,0-1 1 0 0,0 0 0 0 0,0 0 0 0 0,0 0-1 0 0,0 0 1 0 0,0 0 0 0 0,1 0-1 0 0,-1 0 1 0 0,1-1 0 0 0,-1 1 0 0 0,1 0-1 0 0,0-1 1 0 0,0 1 0 0 0,-1-1-1 0 0,1 0 1 0 0,0 1 0 0 0,3 0 0 0 0,9 4-7130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115 396 8751 0 0,'0'0'794'0'0,"0"3"-652"0"0,2 26 12345 0 0,-7-29-12353 0 0,0-1 0 0 0,1 1 0 0 0,-1-1 1 0 0,0-1-1 0 0,1 1 0 0 0,-1-1 0 0 0,1 1 0 0 0,-1-1 0 0 0,1 0 1 0 0,0-1-1 0 0,0 1 0 0 0,0-1 0 0 0,0 0 0 0 0,0 0 0 0 0,1 0 1 0 0,-1-1-1 0 0,1 1 0 0 0,0-1 0 0 0,-5-7 0 0 0,4 5-145 0 0,1 1 0 0 0,-1-1 0 0 0,1 0 0 0 0,0 0 0 0 0,1 0 0 0 0,0 0 0 0 0,0-1 0 0 0,0 1 0 0 0,0-1 0 0 0,1 1 0 0 0,0-1 0 0 0,1 1 0 0 0,0-13 0 0 0,1 14-14 0 0,0-1 0 0 0,1 1 0 0 0,-1 0 0 0 0,1-1 0 0 0,0 1 0 0 0,1 0 0 0 0,-1 0 0 0 0,1 1 1 0 0,0-1-1 0 0,1 0 0 0 0,-1 1 0 0 0,1 0 0 0 0,5-6 0 0 0,7-5-313 0 0,36-25 1 0 0,-42 34 208 0 0,23-17-149 0 0,1 2 0 0 0,1 2 0 0 0,0 1 0 0 0,41-14 0 0 0,-56 25 206 0 0,-1 1 0 0 0,1 1 0 0 0,0 1 0 0 0,21-2 0 0 0,-29 5 151 0 0,0 1-1 0 0,0 0 0 0 0,0 1 0 0 0,0 0 0 0 0,1 0 0 0 0,-1 2 0 0 0,-1-1 0 0 0,14 5 0 0 0,-23-6-29 0 0,0 0 0 0 0,1 0 0 0 0,-1 0 0 0 0,0 1 0 0 0,0-1-1 0 0,1 0 1 0 0,-1 1 0 0 0,0-1 0 0 0,0 1 0 0 0,-1 0 0 0 0,1 0 0 0 0,0 0-1 0 0,-1 0 1 0 0,1 0 0 0 0,-1 0 0 0 0,1 0 0 0 0,1 4 0 0 0,-2-3 13 0 0,0 1 0 0 0,0 0-1 0 0,0-1 1 0 0,-1 1 0 0 0,1 0 0 0 0,-1-1 0 0 0,0 1 0 0 0,0 0 0 0 0,0-1-1 0 0,-1 1 1 0 0,0 4 0 0 0,-1 1-12 0 0,-1 0-1 0 0,0 0 1 0 0,0 0-1 0 0,-1 0 1 0 0,0 0-1 0 0,-1-1 1 0 0,0 0 0 0 0,-9 13-1 0 0,0-5-24 0 0,0-1 1 0 0,-2 0-1 0 0,-16 12 1 0 0,-55 35 15 0 0,20-14-3 0 0,27-21-204 0 0,23-17-37 0 0,-17 15-1 0 0,22-16-270 0 0,0 0 0 0 0,-16 7 0 0 0,23-13-72 0 0,-7-1-1499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11 15863 0 0,'2'-1'728'0'0,"0"-1"-478"0"0,0 0-24 0 0,13-3 380 0 0,-12 4-148 0 0,-3 4 140 0 0,-1 1-440 0 0,1 1-1 0 0,-1-1 1 0 0,0 1 0 0 0,0-1 0 0 0,-1 0 0 0 0,1 1 0 0 0,-1-1 0 0 0,0 0 0 0 0,-4 7 0 0 0,-27 38 143 0 0,14-24-108 0 0,-264 348 810 0 0,163-215-857 0 0,33-42-31 0 0,70-94-95 0 0,-2 0 1 0 0,-1-2-1 0 0,-1 0 1 0 0,-29 22-1 0 0,42-36-92 0 0,7-5-9 0 0,2-3-1096 0 0,2-4 700 0 0,1 0 1 0 0,0 0-1 0 0,1 1 1 0 0,-1-1-1 0 0,1 1 1 0 0,0 0 0 0 0,0 1-1 0 0,12-9 1 0 0,-12 9 220 0 0,23-18-1215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4143 0 0,'0'0'319'0'0,"-1"3"218"0"0,-10 58 10448 0 0,8-20-8067 0 0,3-38-2353 0 0,2-1-17 0 0,0 2-408 0 0,0 0 1 0 0,1-1-1 0 0,-1 1 0 0 0,1-1 0 0 0,0 0 0 0 0,0 1 0 0 0,0-2 1 0 0,0 1-1 0 0,1 0 0 0 0,-1 0 0 0 0,1-1 0 0 0,-1 0 0 0 0,1 0 1 0 0,0 0-1 0 0,0 0 0 0 0,0-1 0 0 0,0 1 0 0 0,0-1 0 0 0,1 0 1 0 0,-1 0-1 0 0,0-1 0 0 0,7 1 0 0 0,7-1 19 0 0,0 0 0 0 0,0-2 0 0 0,0 0 0 0 0,0-1 0 0 0,-1-1 0 0 0,0 0 0 0 0,29-12 0 0 0,-40 13-168 0 0,-1-1 0 0 0,0 1 0 0 0,0-1 0 0 0,0 0 0 0 0,-1 0 0 0 0,1-1 0 0 0,-1 1 0 0 0,0-1 0 0 0,-1 0-1 0 0,1 0 1 0 0,-1 0 0 0 0,0 0 0 0 0,0-1 0 0 0,2-6 0 0 0,-4 10-87 0 0,3-13-400 0 0,-6 14 345 0 0,-2-1 98 0 0,0 1 0 0 0,0 0-1 0 0,0 0 1 0 0,0 0 0 0 0,0 0-1 0 0,0 1 1 0 0,0-1 0 0 0,-1 1-1 0 0,1 0 1 0 0,0 0 0 0 0,0 1-1 0 0,0-1 1 0 0,0 1 0 0 0,0 0-1 0 0,0 0 1 0 0,0 0-1 0 0,-6 3 1 0 0,-5 2-23 0 0,1 1 0 0 0,-1 1-1 0 0,-17 11 1 0 0,-6 7 24 0 0,-65 57 0 0 0,52-35 108 0 0,-51 49 35 0 0,86-80-70 0 0,1 1 0 0 0,1 1 1 0 0,-23 38-1 0 0,29-42 91 0 0,0 0 0 0 0,1 1 0 0 0,-6 21 0 0 0,11-22 15 0 0,2-14-123 0 0,0 0-1 0 0,0 0 1 0 0,0 1 0 0 0,1-1 0 0 0,-1 0-1 0 0,0 0 1 0 0,1 1 0 0 0,-1-1 0 0 0,1 0 0 0 0,-1 0-1 0 0,1 0 1 0 0,0 0 0 0 0,0 0 0 0 0,-1 0-1 0 0,1 0 1 0 0,0 0 0 0 0,0 0 0 0 0,0 0-1 0 0,1 1 1 0 0,0-1 6 0 0,0 0 0 0 0,0 0-1 0 0,1 0 1 0 0,-1 0 0 0 0,0 0 0 0 0,1 0-1 0 0,-1-1 1 0 0,0 1 0 0 0,4 0 0 0 0,4-1 38 0 0,0 0 1 0 0,0 0 0 0 0,17-4 0 0 0,-26 4-48 0 0,37-7-350 0 0,1-1 1 0 0,51-19-1 0 0,16-18-3975 0 0,-75 28 2614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471 105 3223 0 0,'39'-42'16354'0'0,"-42"43"-16277"0"0,-46 11-63 0 0,1 3 1 0 0,-59 25 0 0 0,66-25-22 0 0,12-3-18 0 0,1 0 1 0 0,-28 17-1 0 0,43-20 42 0 0,0-1 1 0 0,1 1-1 0 0,0 1 1 0 0,0 0-1 0 0,1 1 1 0 0,-10 13-1 0 0,15-17 25 0 0,0 0-1 0 0,1 1 1 0 0,-1 0 0 0 0,2-1-1 0 0,-1 2 1 0 0,1-1 0 0 0,1 0-1 0 0,0 1 1 0 0,0 0-1 0 0,0 0 1 0 0,1-1 0 0 0,0 2-1 0 0,0 11 1 0 0,2-18-19 0 0,0-1-1 0 0,0 1 1 0 0,1 0 0 0 0,-1-1-1 0 0,0 1 1 0 0,1 0 0 0 0,0-1-1 0 0,0 1 1 0 0,0-1 0 0 0,0 1 0 0 0,0-1-1 0 0,0 1 1 0 0,1-1 0 0 0,-1 0-1 0 0,1 0 1 0 0,3 4 0 0 0,-2-4 13 0 0,0 1 1 0 0,0-1-1 0 0,1 1 0 0 0,-1-1 1 0 0,1 0-1 0 0,-1 0 1 0 0,1-1-1 0 0,0 1 1 0 0,0-1-1 0 0,4 1 1 0 0,6 1 63 0 0,0-1 1 0 0,0-1 0 0 0,0 0-1 0 0,1-1 1 0 0,14-1 0 0 0,-6-1 13 0 0,0-1 1 0 0,0-1 0 0 0,0-1 0 0 0,-1 0 0 0 0,1-2 0 0 0,27-12 0 0 0,-38 13-124 0 0,-1 0-1 0 0,0 0 0 0 0,0-1 0 0 0,0 0 1 0 0,-1-1-1 0 0,0-1 0 0 0,-1 1 1 0 0,1-1-1 0 0,-2-1 0 0 0,1 0 1 0 0,-2 0-1 0 0,13-21 0 0 0,-19 29-50 0 0,0 0-1 0 0,0 0 0 0 0,0 0 1 0 0,0 0-1 0 0,-1 0 1 0 0,1 0-1 0 0,-1 0 0 0 0,0 0 1 0 0,1 0-1 0 0,-1-1 1 0 0,0 1-1 0 0,0 0 1 0 0,0 0-1 0 0,-1 0 0 0 0,1 0 1 0 0,-1-3-1 0 0,-1 1-49 0 0,1 0 0 0 0,-1 1 1 0 0,0-1-1 0 0,0 1 0 0 0,0 0 0 0 0,0 0 0 0 0,0 0 0 0 0,-5-5 0 0 0,-3-2-131 0 0,-2 1-1 0 0,1 0 1 0 0,-22-13 0 0 0,31 21 249 0 0,-11-7-56 0 0,7 5 56 0 0,0-1 0 0 0,0 0-1 0 0,0 0 1 0 0,1 0-1 0 0,-10-9 1 0 0,15 12 3 0 0,-1 0 0 0 0,0 0 0 0 0,0-1 1 0 0,0 1-1 0 0,0 0 0 0 0,1 0 0 0 0,-1-1 0 0 0,1 1 0 0 0,-1-1 0 0 0,1 1 0 0 0,0 0 0 0 0,-1-1 1 0 0,1 1-1 0 0,0-1 0 0 0,0 1 0 0 0,0-1 0 0 0,0 1 0 0 0,0-1 0 0 0,0 1 0 0 0,0-1 1 0 0,1 1-1 0 0,-1 0 0 0 0,0-1 0 0 0,1 1 0 0 0,-1-1 0 0 0,1 1 0 0 0,0 0 0 0 0,-1-1 1 0 0,1 1-1 0 0,0 0 0 0 0,0 0 0 0 0,0 0 0 0 0,1-2 0 0 0,2-2-40 0 0,1 0-1 0 0,0 0 1 0 0,0 1-1 0 0,1-1 1 0 0,-1 1 0 0 0,1 0-1 0 0,9-4 1 0 0,48-19-2428 0 0,-23 10-336 0 0,-8 3-2610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573 685 2759 0 0,'0'0'126'0'0,"-2"2"-5"0"0,0 2 327 0 0,-9 13 4206 0 0,10-15-3390 0 0,0-1 0 0 0,0 1 0 0 0,0 0 0 0 0,1-1 0 0 0,-1 1 0 0 0,1 0 0 0 0,-1 0 0 0 0,0 2 1 0 0,2-3-1224 0 0,-1 0 0 0 0,0 0 1 0 0,0-1-1 0 0,1 1 0 0 0,-1 0 1 0 0,1 0-1 0 0,-1 0 1 0 0,1 0-1 0 0,-1-1 0 0 0,1 1 1 0 0,-1 0-1 0 0,1-1 1 0 0,0 1-1 0 0,-1 0 0 0 0,1-1 1 0 0,0 1-1 0 0,0-1 1 0 0,-1 1-1 0 0,1-1 0 0 0,0 1 1 0 0,0-1-1 0 0,1 1 1 0 0,20 6 392 0 0,-15-7-305 0 0,1 0-1 0 0,0-1 0 0 0,-1 1 1 0 0,1-1-1 0 0,-1-1 0 0 0,1 1 1 0 0,-1-1-1 0 0,1-1 0 0 0,11-5 1 0 0,3-3 206 0 0,35-23 1 0 0,-35 18-281 0 0,0-1 1 0 0,-2-1-1 0 0,0 0 0 0 0,-1-2 1 0 0,-1 0-1 0 0,0-1 1 0 0,27-47-1 0 0,-8 3 58 0 0,47-115 0 0 0,-74 150-385 0 0,-1 1-1 0 0,7-42 1 0 0,-13 60 134 0 0,6-58-1179 0 0,-9 67 1097 0 0,0 0 42 0 0,-5-21-1265 0 0,-9 20 1142 0 0,10 2 252 0 0,0 0 1 0 0,0 1 0 0 0,0 0-1 0 0,-7 0 1 0 0,-3 4 48 0 0,6 1 51 0 0,1-1-1 0 0,-1 2 1 0 0,1-1 0 0 0,0 1-1 0 0,1 0 1 0 0,-11 11 0 0 0,-31 47 464 0 0,36-48-457 0 0,-16 27 107 0 0,-30 64 1 0 0,28-49-145 0 0,-60 116 45 0 0,-37 70-56 0 0,88-177 165 0 0,-3-2 0 0 0,-2-2 0 0 0,-72 78 0 0 0,-36 27 497 0 0,132-144-529 0 0,14-17-92 0 0,0 0 1 0 0,0-1-1 0 0,0 1 1 0 0,-9 5-1 0 0,-2 1 69 0 0,12-8-66 0 0,-1-1-1 0 0,0 0 0 0 0,-11 6 0 0 0,7-6-72 0 0,1 1-1 0 0,0 0 1 0 0,-13 10-1 0 0,11-7-140 0 0,8-6 64 0 0,0 0 1 0 0,0 1-1 0 0,0-1 0 0 0,1 1 1 0 0,-4 5-1 0 0,-3 2-2377 0 0,11-9 2059 0 0,1 0-1 0 0,-1 0 1 0 0,0 0 0 0 0,1 0-1 0 0,-1 0 1 0 0,1-1-1 0 0,-1 1 1 0 0,1-1 0 0 0,4 1-1 0 0,7-2-1497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2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 4607 0 0,'0'0'354'0'0,"-2"-1"-233"0"0,0 0 18 0 0,1 1 1 0 0,0-1-1 0 0,0 1 0 0 0,-1-1 0 0 0,-16 1 15341 0 0,21 2-14824 0 0,11 3-279 0 0,0 0 0 0 0,1-1 1 0 0,-1 0-1 0 0,1-1 0 0 0,25 2 0 0 0,80-2 485 0 0,-88-3-606 0 0,127-4 610 0 0,-124 2-838 0 0,0-2 1 0 0,52-14-1 0 0,-65 11-1859 0 0,-2-1-6913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3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9271 0 0,'0'0'10214'0'0,"1"3"-9813"0"0,-1 6-217 0 0,0 0 0 0 0,0 0 0 0 0,-1 0 0 0 0,0 0 0 0 0,-1 0 0 0 0,0-1 0 0 0,-4 13 0 0 0,-28 62 326 0 0,17-44-335 0 0,-63 143 124 0 0,-14-8-407 0 0,-36 6-735 0 0,114-159 640 0 0,0 1 0 0 0,1 0 1 0 0,1 1-1 0 0,1 1 0 0 0,-9 26 0 0 0,21-46 12 0 0,0 0 0 0 0,0-1 1 0 0,1 1-1 0 0,0 0 0 0 0,0 0 1 0 0,0 5-1 0 0,0 1-2573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5063 0 0,'0'0'16343'0'0,"1"-1"-15846"0"0,14-8-347 0 0,0-1-1 0 0,-1 0 1 0 0,-1-1-1 0 0,21-20 1 0 0,-23 20-59 0 0,0 0 0 0 0,1 1 0 0 0,0 1 0 0 0,0-1-1 0 0,1 2 1 0 0,25-13 0 0 0,-29 18-56 0 0,-1 1-1 0 0,2 0 0 0 0,-1 0 1 0 0,0 1-1 0 0,15 0 1 0 0,-22 1-14 0 0,-1 0-1 0 0,0 0 1 0 0,0 0 0 0 0,1 1-1 0 0,-1-1 1 0 0,0 0 0 0 0,0 1 0 0 0,1-1-1 0 0,-1 1 1 0 0,0 0 0 0 0,0-1-1 0 0,0 1 1 0 0,0 0 0 0 0,0 0 0 0 0,0-1-1 0 0,0 1 1 0 0,0 0 0 0 0,0 0-1 0 0,-1 0 1 0 0,1 0 0 0 0,0 0 0 0 0,0 0-1 0 0,-1 1 1 0 0,1-1 0 0 0,-1 0 0 0 0,1 0-1 0 0,-1 0 1 0 0,0 1 0 0 0,1-1-1 0 0,-1 2 1 0 0,1 2 67 0 0,0 1 0 0 0,0 0 0 0 0,-1-1-1 0 0,0 1 1 0 0,0 6 0 0 0,0-9-54 0 0,1 1-9 0 0,-6 12 73 0 0,-1 1-76 0 0,23-29 15 0 0,23-28-343 0 0,-27 25 163 0 0,22-19 0 0 0,-26 28 103 0 0,0-1 0 0 0,0 2-1 0 0,1-1 1 0 0,0 1 0 0 0,0 1 0 0 0,0 0-1 0 0,0 0 1 0 0,1 1 0 0 0,20-3-1 0 0,-18 3 31 0 0,3-2-16 0 0,0 2 0 0 0,1 0 0 0 0,-1 1 1 0 0,1 0-1 0 0,31 2 0 0 0,-45 1 36 0 0,-1-1 0 0 0,0 1 0 0 0,0-1 0 0 0,1 1 0 0 0,-1 0-1 0 0,0 0 1 0 0,0 0 0 0 0,0 0 0 0 0,0 0 0 0 0,0 0 0 0 0,0 0 0 0 0,0 1 0 0 0,-1-1 0 0 0,1 1-1 0 0,0 0 1 0 0,-1-1 0 0 0,3 5 0 0 0,-2-3 30 0 0,0 1-1 0 0,0-1 0 0 0,0 1 1 0 0,-1 0-1 0 0,0 0 1 0 0,1 0-1 0 0,-2 0 0 0 0,1 0 1 0 0,0 6-1 0 0,0-1 27 0 0,-1 0 1 0 0,-1 0-1 0 0,1 0 0 0 0,-1 0 0 0 0,-1 0 0 0 0,0 0 1 0 0,0 0-1 0 0,-7 14 0 0 0,-46 99 159 0 0,55-120-294 0 0,-3 5 5 0 0,13-5-6484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56 5983 0 0,'40'-56'10752'0'0,"-52"60"-9554"0"0,8-2-1112 0 0,1 0 0 0 0,0 0 0 0 0,-1 1 0 0 0,1-1 0 0 0,0 1 0 0 0,0 0 0 0 0,1-1 0 0 0,-1 1 0 0 0,1 0 0 0 0,-1 1 0 0 0,-2 4 0 0 0,-2 5 183 0 0,-10 24 0 0 0,10-21-101 0 0,-37 105 527 0 0,7-18-392 0 0,28-80-277 0 0,-22 54 42 0 0,-47 83 0 0 0,-1-26-178 0 0,-48 86-776 0 0,83-124 834 0 0,34-70-482 0 0,-1-1-1 0 0,-1-1 1 0 0,-2 0 0 0 0,-22 32-1 0 0,35-54 121 0 0,3-13-2891 0 0,0 4 3204 0 0,1 0 0 0 0,-1 1 0 0 0,8-14 0 0 0,8-10-3464 0 0,-5 10-483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67 919 0 0,'-1'2'562'0'0,"-17"59"13001"0"0,9-37-12084 0 0,8-21-1100 0 0,1-2-273 0 0,0 0 0 0 0,0 0 0 0 0,0 0 0 0 0,0 0 1 0 0,0 0-1 0 0,1 0 0 0 0,-1 0 0 0 0,0 0 0 0 0,1 0 0 0 0,-1 0 0 0 0,0 0 1 0 0,1 0-1 0 0,-1 0 0 0 0,1 0 0 0 0,0-1 0 0 0,-1 1 0 0 0,1 0 0 0 0,0 0 0 0 0,-1 0 1 0 0,1-1-1 0 0,0 1 0 0 0,1 0 0 0 0,0 0-28 0 0,0 0-1 0 0,0 0 1 0 0,0 0 0 0 0,0 0-1 0 0,0-1 1 0 0,0 1 0 0 0,0-1 0 0 0,1 1-1 0 0,-1-1 1 0 0,3 0 0 0 0,4 0 74 0 0,1-1 0 0 0,0 0 1 0 0,18-5-1 0 0,-1-2 164 0 0,-1-2 0 0 0,47-23 0 0 0,-15 6-16 0 0,-48 23-261 0 0,124-51 655 0 0,-102 44-384 0 0,1 2 1 0 0,42-8-1 0 0,-67 16-291 0 0,1 0 1 0 0,-1 1-1 0 0,1 0 0 0 0,8 1 0 0 0,-14-1-112 0 0,-2 3-1728 0 0,2 12 399 0 0,0-1-66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81 6911 0 0,'3'-1'528'0'0,"58"-23"754"0"0,-40 14 2043 0 0,0 0 3620 0 0,-25 24-6310 0 0,2-9-503 0 0,0 0 0 0 0,0 0 0 0 0,-1 0 0 0 0,0-1 0 0 0,0 1 0 0 0,0-1 0 0 0,-7 8 1 0 0,-30 23 298 0 0,9-8-340 0 0,-10 8 7 0 0,27-25-86 0 0,1 1 0 0 0,1 0 0 0 0,-15 18 0 0 0,22-23-12 0 0,0 0 0 0 0,0 0 0 0 0,1 0 0 0 0,-1 1 0 0 0,2-1 0 0 0,-1 1 0 0 0,-5 12 0 0 0,6-4 0 0 0,6 1 0 0 0,-2-13 1 0 0,1 0 0 0 0,0-1 0 0 0,-1 1 1 0 0,1 0-1 0 0,0-1 0 0 0,1 1 0 0 0,-1-1 0 0 0,0 0 0 0 0,1 0 0 0 0,-1 0 0 0 0,1 0 0 0 0,0 0 1 0 0,0 0-1 0 0,-1-1 0 0 0,1 1 0 0 0,0-1 0 0 0,0 0 0 0 0,1 0 0 0 0,-1 0 0 0 0,0 0 0 0 0,0 0 1 0 0,0-1-1 0 0,5 1 0 0 0,5 0 72 0 0,-1-1 0 0 0,1 0 0 0 0,0-1 0 0 0,21-3 0 0 0,-17 0 14 0 0,-1 0-1 0 0,0-1 1 0 0,0 0-1 0 0,0-1 0 0 0,-1-1 1 0 0,0-1-1 0 0,0 0 1 0 0,0-1-1 0 0,-1-1 1 0 0,-1 0-1 0 0,0 0 1 0 0,0-2-1 0 0,-1 1 1 0 0,0-2-1 0 0,-1 1 0 0 0,-1-2 1 0 0,0 1-1 0 0,8-16 1 0 0,-16 25-76 0 0,0 0 0 0 0,0 0 0 0 0,-1 0 0 0 0,0 0 0 0 0,0 0 0 0 0,0 0 0 0 0,0 0 1 0 0,0-1-1 0 0,-1 1 0 0 0,0 0 0 0 0,0 0 0 0 0,0-1 0 0 0,0 1 0 0 0,-1 0 0 0 0,0 0 0 0 0,1-1 0 0 0,-2 1 1 0 0,1 0-1 0 0,0 0 0 0 0,-1 0 0 0 0,0 0 0 0 0,-2-4 0 0 0,0 2-88 0 0,-1 0 0 0 0,1 0 0 0 0,-1 1-1 0 0,0-1 1 0 0,0 1 0 0 0,0 0 0 0 0,-1 1 0 0 0,0-1 0 0 0,0 1-1 0 0,0 0 1 0 0,0 1 0 0 0,-9-4 0 0 0,-8-2-552 0 0,10 4-43 0 0,-20-11 1 0 0,32 15 406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9215 0 0,'0'0'7803'0'0,"1"-2"-6732"0"0,-1 0-865 0 0,1 1 1 0 0,0-1 0 0 0,-1 1 0 0 0,1-1 0 0 0,0 0-1 0 0,0 1 1 0 0,0 0 0 0 0,0-1 0 0 0,3-1 0 0 0,7-4-2673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10591 0 0,'0'0'5328'0'0,"16"1"-2984"0"0,0-2 16 0 0,0-3-1640 0 0,-1-1-328 0 0,-1-1-64 0 0,-1 3 88 0 0,1-4-352 0 0,-3-1 24 0 0,1 1-1024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8751 0 0,'0'0'674'0'0,"1"3"-438"0"0,0 3 533 0 0,0 1 0 0 0,1 0 0 0 0,0-1 0 0 0,0 1 0 0 0,1-1 1 0 0,0 0-1 0 0,5 9 0 0 0,-7-13-697 0 0,1-1 1 0 0,-1 1-1 0 0,1-1 1 0 0,0 0-1 0 0,0 0 1 0 0,-1 1-1 0 0,1-1 1 0 0,0 0-1 0 0,0-1 1 0 0,0 1 0 0 0,0 0-1 0 0,0 0 1 0 0,1-1-1 0 0,-1 0 1 0 0,0 1-1 0 0,0-1 1 0 0,0 0-1 0 0,0 0 1 0 0,0 0-1 0 0,4 0 1 0 0,6-2 116 0 0,-1-1 1 0 0,1 0 0 0 0,-1 0 0 0 0,0-2-1 0 0,0 1 1 0 0,0-1 0 0 0,16-10 0 0 0,67-51 681 0 0,-92 64-854 0 0,96-78 1025 0 0,35-26 195 0 0,-123 99-1171 0 0,128-96 1046 0 0,-105 76-771 0 0,-1-2 0 0 0,29-33 0 0 0,-50 50-306 0 0,-26 30-18 0 0,-14 23 1 0 0,-21 27-183 0 0,22-34 101 0 0,-64 80-498 0 0,74-89 293 0 0,2 1 0 0 0,-24 47 0 0 0,37-67 202 0 0,1 0 1 0 0,-1 0-1 0 0,2 0 0 0 0,-1 1 1 0 0,-1 9-1 0 0,6-12-6 0 0,0-2 63 0 0,0 0 1 0 0,-1-1-1 0 0,2 1 0 0 0,-1-1 1 0 0,0 0-1 0 0,0 1 0 0 0,0-1 1 0 0,1-1-1 0 0,-1 1 1 0 0,0 0-1 0 0,1-1 0 0 0,3 0 1 0 0,0 0 1 0 0,0 0 1 0 0,1-1-1 0 0,-1 0 0 0 0,0 0 1 0 0,9-3-1 0 0,5-3 40 0 0,0-2 0 0 0,35-18 0 0 0,-13 1 102 0 0,54-39-1 0 0,34-40 167 0 0,-51 39 57 0 0,-34 27-160 0 0,-2-2 1 0 0,42-52-1 0 0,-80 87-196 0 0,-1 1 6 0 0,-1 0 0 0 0,1-1-1 0 0,-1 0 1 0 0,0 0 0 0 0,0 0-1 0 0,-1-1 1 0 0,0 1 0 0 0,0-1-1 0 0,0 1 1 0 0,2-10 0 0 0,-5 12 35 0 0,-1-3-46 0 0,0 7-4 0 0,0 0-1 0 0,1-1 0 0 0,-1 1 1 0 0,0 0-1 0 0,1 0 0 0 0,-1 0 1 0 0,0 0-1 0 0,1 0 0 0 0,-1 0 1 0 0,0 0-1 0 0,1 0 0 0 0,-1 0 1 0 0,0 0-1 0 0,0 0 0 0 0,1 1 0 0 0,-2-1 1 0 0,2 0-6 0 0,-7 3-11 0 0,1 0 0 0 0,-1-1 0 0 0,1 2-1 0 0,0-1 1 0 0,1 1 0 0 0,-1 0 0 0 0,0 0-1 0 0,1 1 1 0 0,0-1 0 0 0,-5 7 0 0 0,-4 2-31 0 0,-15 14-31 0 0,2 2 0 0 0,0 1-1 0 0,2 1 1 0 0,1 1 0 0 0,-37 66 0 0 0,54-85 47 0 0,2-1-1 0 0,0 1 0 0 0,0 0 1 0 0,1 1-1 0 0,0-1 0 0 0,2 1 1 0 0,-1-1-1 0 0,0 24 0 0 0,3-31 17 0 0,0 1 0 0 0,0-1 0 0 0,1 0 0 0 0,0 0 0 0 0,0 0-1 0 0,1 0 1 0 0,-1 0 0 0 0,1 0 0 0 0,1 0 0 0 0,-1 0 0 0 0,1-1-1 0 0,0 1 1 0 0,0-1 0 0 0,1 0 0 0 0,-1 0 0 0 0,1 0 0 0 0,0 0-1 0 0,0 0 1 0 0,1-1 0 0 0,0 0 0 0 0,7 5 0 0 0,-2-2 5 0 0,1-1 0 0 0,0 0 0 0 0,0-1 1 0 0,0 0-1 0 0,1 0 0 0 0,0-1 0 0 0,21 4 0 0 0,-16-6 64 0 0,26-1 0 0 0,-5 1 426 0 0,18 6 416 0 0,-51-7-835 0 0,1 0 0 0 0,0 0 0 0 0,-1-1 0 0 0,7-1 1 0 0,2 1-2 0 0,-9 1-54 0 0,1-1-51 0 0,0 1 0 0 0,0-1-1 0 0,-1 0 1 0 0,1-1 0 0 0,0 1 0 0 0,8-3-1 0 0,-12 2-293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7367 0 0,'0'0'6186'0'0,"2"0"-5382"0"0,104-22 2239 0 0,-57 10-2205 0 0,112-33 968 0 0,-92 24-880 0 0,82-14 1 0 0,-128 32-837 0 0,0 1 1 0 0,0 1 0 0 0,0 1 0 0 0,32 5 0 0 0,-48-4-238 0 0,-1 1 0 0 0,0 0 0 0 0,1 0 0 0 0,-1 0 0 0 0,6 4 0 0 0,-10-5-267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5 116 6447 0 0,'0'0'10406'0'0,"-4"-8"-4356"0"0,182-6-5162 0 0,113-16-445 0 0,34-22-599 0 0,-238 41-1156 0 0,-84 11-140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12607 0 0,'0'0'3182'0'0,"-2"2"-3076"0"0,-2 4-7 0 0,-14 20 940 0 0,-30 54-1 0 0,6 8-298 0 0,7-10-320 0 0,-4-2 0 0 0,-49 72 0 0 0,-50 56-224 0 0,137-203-340 0 0,1 2-654 0 0,-1-2 717 0 0,1-1 1 0 0,0 1-1 0 0,0-1 0 0 0,0 1 0 0 0,0-1 1 0 0,0 1-1 0 0,-1-1 0 0 0,1 1 0 0 0,0-1 0 0 0,0 1 1 0 0,0-1-1 0 0,0 1 0 0 0,0-1 0 0 0,1 1 1 0 0,-1-1-1 0 0,0 1 0 0 0,0-1 0 0 0,0 0 1 0 0,0 1-1 0 0,0-1 0 0 0,1 1 0 0 0,-1-1 0 0 0,0 1 1 0 0,1 0-1 0 0,11 2-4219 0 0,4-4-1307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323 105 11375 0 0,'0'0'1031'0'0,"-3"0"-850"0"0,-6-1-62 0 0,6 1 1768 0 0,3 0-1794 0 0,0 0 1 0 0,-1 0 0 0 0,1 0 0 0 0,-1 0 0 0 0,1 0 0 0 0,-1 0 0 0 0,1 0-1 0 0,0 0 1 0 0,-1 0 0 0 0,1 0 0 0 0,-1 0 0 0 0,1 1 0 0 0,0-1 0 0 0,-1 0-1 0 0,1 0 1 0 0,-1 0 0 0 0,1 1 0 0 0,0-1 0 0 0,-1 0 0 0 0,1 1-1 0 0,0-1 1 0 0,0 0 0 0 0,-1 0 0 0 0,1 1 0 0 0,0-1 0 0 0,0 1 0 0 0,-1-1-1 0 0,1 0 1 0 0,0 1 0 0 0,0-1 0 0 0,0 1 0 0 0,0-1 0 0 0,0 0 0 0 0,0 1-1 0 0,-1-1 1 0 0,1 1 0 0 0,0-1 0 0 0,0 0 0 0 0,0 2 0 0 0,1-1-21 0 0,-1-1 1 0 0,0 1 0 0 0,0 0-1 0 0,1 0 1 0 0,-1 0 0 0 0,0 0-1 0 0,1 0 1 0 0,-1 0 0 0 0,1 0-1 0 0,0-1 1 0 0,-1 1 0 0 0,1 0-1 0 0,-1 0 1 0 0,1-1 0 0 0,0 1-1 0 0,0 0 1 0 0,-1-1 0 0 0,1 1-1 0 0,0-1 1 0 0,0 1 0 0 0,1 0-1 0 0,4 1 41 0 0,0 0 0 0 0,0 0-1 0 0,0-1 1 0 0,1 0 0 0 0,-1 0-1 0 0,0-1 1 0 0,1 1 0 0 0,-1-1-1 0 0,1-1 1 0 0,-1 1 0 0 0,0-1 0 0 0,1 0-1 0 0,-1-1 1 0 0,12-3 0 0 0,9-5 401 0 0,50-25 0 0 0,-37 15-230 0 0,2 1 1 0 0,78-23-1 0 0,-101 38-221 0 0,-18 3-63 0 0,0 1 0 0 0,0 0 1 0 0,0 0-1 0 0,0 0 0 0 0,0 0 0 0 0,0 0 0 0 0,0 0 0 0 0,0 0 0 0 0,0 0 1 0 0,0 0-1 0 0,0 0 0 0 0,0 1 0 0 0,2 0 0 0 0,-3-1-1 0 0,1 1 0 0 0,0 0 0 0 0,0 0 0 0 0,0 0 0 0 0,0 0 0 0 0,-1 0 0 0 0,1 0 0 0 0,0 1 0 0 0,-1-1 0 0 0,1 0 0 0 0,-1 0 0 0 0,0 0 0 0 0,1 1 0 0 0,-1-1 0 0 0,0 0 0 0 0,1 0 0 0 0,-1 1 0 0 0,0-1 0 0 0,0 0 0 0 0,0 1 0 0 0,0-1 0 0 0,-1 0 0 0 0,1 0 0 0 0,0 1 0 0 0,0-1 0 0 0,-1 0 0 0 0,1 0 0 0 0,-2 3 0 0 0,0 2 0 0 0,-1 1 0 0 0,0 0 0 0 0,-7 11 0 0 0,-4 2-16 0 0,0-1-1 0 0,-1-1 1 0 0,-23 22 0 0 0,-57 43-88 0 0,57-52 84 0 0,15-12 15 0 0,-2-1 0 0 0,0-1 0 0 0,-32 15-1 0 0,-83 33-283 0 0,138-65 217 0 0,-1 1-1 0 0,1 0 1 0 0,-1 0-1 0 0,1-1 1 0 0,-1 1-1 0 0,1-1 0 0 0,-1 0 1 0 0,-2 0-1 0 0,3 0-63 0 0,3-2-458 0 0,6-8 570 0 0,4 2-19 0 0,-1 3 45 0 0,1 1 1 0 0,-1 0-1 0 0,1 0 0 0 0,0 1 1 0 0,1 0-1 0 0,-1 1 1 0 0,13-1-1 0 0,10 1 131 0 0,39 4 0 0 0,-63-2-116 0 0,0 1 0 0 0,0 1-1 0 0,-1 0 1 0 0,1 0 0 0 0,-1 0-1 0 0,1 1 1 0 0,-1 1 0 0 0,0 0 0 0 0,0 0-1 0 0,0 1 1 0 0,-1 0 0 0 0,0 0-1 0 0,0 1 1 0 0,13 12 0 0 0,-18-14 25 0 0,-2-3-41 0 0,-1 1 0 0 0,1-1 0 0 0,0 1 0 0 0,0-1-1 0 0,-1 1 1 0 0,1 0 0 0 0,-1-1 0 0 0,0 1 0 0 0,1 0-1 0 0,-1-1 1 0 0,0 1 0 0 0,0 2 0 0 0,-1 1-1 0 0,0 11 0 0 0,-1-13 9 0 0,1 1 0 0 0,-1-1-1 0 0,1 0 1 0 0,-1 1 0 0 0,0-1 0 0 0,0 0 0 0 0,0 0-1 0 0,-1 0 1 0 0,1 0 0 0 0,-4 2 0 0 0,-31 28 153 0 0,25-24-101 0 0,-6 7-32 0 0,-2-1-1 0 0,0-1 0 0 0,0 0 1 0 0,-1-2-1 0 0,-1 0 1 0 0,0-2-1 0 0,-1 0 1 0 0,-26 7-1 0 0,19-9-20 0 0,0-1 1 0 0,0-1-1 0 0,-1-2 0 0 0,0-1 1 0 0,1-1-1 0 0,-1-2 0 0 0,-44-5 1 0 0,69 5-1 0 0,5 0-7 0 0,-1 0-1 0 0,0-1 1 0 0,0 1-1 0 0,1 0 0 0 0,-1-1 1 0 0,1 1-1 0 0,-1-1 0 0 0,0 0 1 0 0,1 1-1 0 0,-1-1 0 0 0,1 0 1 0 0,-3-2-1 0 0,-4-4 0 0 0,7 6-2 0 0,1 0 0 0 0,-1-1 0 0 0,1 1 0 0 0,0-1 0 0 0,0 1 0 0 0,0-1 0 0 0,0 1-1 0 0,0-1 1 0 0,0 1 0 0 0,0-1 0 0 0,0 1 0 0 0,0 0 0 0 0,1-1 0 0 0,-1 1 0 0 0,1-1 0 0 0,-1 1 0 0 0,1 0-1 0 0,0-1 1 0 0,-1 1 0 0 0,1 0 0 0 0,0 0 0 0 0,0-1 0 0 0,0 1 0 0 0,1-1 0 0 0,3-4-223 0 0,0 0 1 0 0,1 1-1 0 0,8-8 0 0 0,23-10-2087 0 0,-11 9-2827 0 0,-1 3-1139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10591 0 0,'0'0'964'0'0,"-1"3"-794"0"0,-30 86 4079 0 0,7-17 1801 0 0,6-25-5262 0 0,-14 33 488 0 0,-44 77-1 0 0,-76 130-343 0 0,139-262-911 0 0,-90 157 110 0 0,64-118-144 0 0,37-63-199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40 7367 0 0,'0'0'334'0'0,"2"-1"-1"0"0,13-25 11387 0 0,-8 21-11024 0 0,0-1 199 0 0,-5 4 46 0 0,-3 3-181 0 0,-11 4-583 0 0,-173 55 255 0 0,-48 2-444 0 0,198-50-29 0 0,16-6-134 0 0,0 0 0 0 0,-1-1 0 0 0,1-1 0 0 0,-40 3 0 0 0,59-7 131 0 0,-1 0 1 0 0,1 0-1 0 0,-1 0 0 0 0,0 0 1 0 0,1 0-1 0 0,-1 0 0 0 0,1 0 0 0 0,-1 0 1 0 0,1 0-1 0 0,-1 0 0 0 0,1-1 1 0 0,-1 1-1 0 0,1 0 0 0 0,-1 0 1 0 0,1-1-1 0 0,-1 1 0 0 0,1 0 0 0 0,-1-1 1 0 0,1 1-1 0 0,-1 0 0 0 0,1-1 1 0 0,-1 1-1 0 0,1-1 0 0 0,0 1 0 0 0,-1-1 1 0 0,1 1-1 0 0,0 0 0 0 0,-1-1 1 0 0,1 1-1 0 0,0-1 0 0 0,0 0 0 0 0,-1-1-12 0 0,1 0-1 0 0,0 1 0 0 0,0-1 0 0 0,0 0 0 0 0,0 1 0 0 0,1-1 0 0 0,-1 0 0 0 0,0 0 0 0 0,1 1 0 0 0,0-3 0 0 0,2-4-75 0 0,1 0 1 0 0,0 1 0 0 0,6-10 0 0 0,-8 13-69 0 0,17-21-108 0 0,-18 23 816 0 0,-3 3-334 0 0,-2 0-127 0 0,1 1-1 0 0,0-1 1 0 0,-1 1-1 0 0,1 0 1 0 0,0 0 0 0 0,0 0-1 0 0,0 0 1 0 0,0 0-1 0 0,0 1 1 0 0,1-1-1 0 0,-1 1 1 0 0,-2 4 0 0 0,-4 5 113 0 0,-13 25 1 0 0,4-4-16 0 0,-12 16-26 0 0,-19 27-22 0 0,22-35-93 0 0,19-28 34 0 0,0 0 0 0 0,-16 17-1 0 0,21-26-28 0 0,-12 12 67 0 0,8-10 0 0 0,5-5 62 0 0,5-2-78 0 0,69-16-141 0 0,-30 6-23 0 0,0 1 1 0 0,62-5-1 0 0,-90 14 106 0 0,0 1-1 0 0,0 0 1 0 0,-1 1 0 0 0,1 1-1 0 0,0 0 1 0 0,-1 1 0 0 0,1 0-1 0 0,-1 1 1 0 0,0 0 0 0 0,0 1-1 0 0,-1 1 1 0 0,13 7 0 0 0,-22-11 9 0 0,9 4 29 0 0,-1 1-1 0 0,1 0 0 0 0,-1 1 1 0 0,-1 1-1 0 0,1-1 0 0 0,-1 2 1 0 0,14 17-1 0 0,-20-23 2 0 0,0 1-1 0 0,-1 0 1 0 0,0 1-1 0 0,0-1 1 0 0,0 0-1 0 0,-1 1 0 0 0,0 0 1 0 0,0-1-1 0 0,0 1 1 0 0,-1 0-1 0 0,0 0 1 0 0,0 0-1 0 0,0 7 1 0 0,-1-9-25 0 0,-1 0 0 0 0,-1 1 0 0 0,1-1-1 0 0,0 0 1 0 0,-1 0 0 0 0,0 0 0 0 0,0 0 0 0 0,0 0 0 0 0,-1-1 0 0 0,1 1 0 0 0,-1-1 0 0 0,-3 4-1 0 0,-2 1 11 0 0,0-1-1 0 0,-1-1 1 0 0,0 1 0 0 0,0-2-1 0 0,0 1 1 0 0,0-1-1 0 0,-20 7 1 0 0,3 0 36 0 0,-15 7 2 0 0,0-1 0 0 0,0-3 0 0 0,-2-1 0 0 0,-78 14 0 0 0,26-11 0 0 0,93-17-61 0 0,0 1-1 0 0,0-1 0 0 0,0 0 1 0 0,0 0-1 0 0,0 0 1 0 0,0 0-1 0 0,0 0 0 0 0,0 0 1 0 0,0-1-1 0 0,-2 0 1 0 0,0 3-365 0 0,5-15-480 0 0,2 6 457 0 0,-1 1-1 0 0,1-1 1 0 0,0 1 0 0 0,1-1 0 0 0,6-8 0 0 0,-10 15 368 0 0,2-2-302 0 0,-1 0 0 0 0,1 0 0 0 0,0 1-1 0 0,-1-1 1 0 0,1 1 0 0 0,0-1 0 0 0,4-1 0 0 0,-3 1-160 0 0,-1 1-956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1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322 122 6911 0 0,'15'-14'294'0'0,"-11"11"-204"0"0,0-1 1 0 0,0 0-1 0 0,0 0 0 0 0,-1 0 0 0 0,1 0 1 0 0,-1 0-1 0 0,4-7 7896 0 0,-9 12-7896 0 0,0 0 0 0 0,0 0 1 0 0,0 0-1 0 0,0 0 0 0 0,0 0 0 0 0,0 0 0 0 0,-5 0 0 0 0,-1 1 53 0 0,-24 10 86 0 0,0 0 0 0 0,1 2 0 0 0,1 1-1 0 0,-33 22 1 0 0,50-28-190 0 0,0 0 0 0 0,0 1 0 0 0,1 1-1 0 0,0 0 1 0 0,0 1 0 0 0,2 0 0 0 0,-1 1 0 0 0,2 0-1 0 0,0 0 1 0 0,-14 27 0 0 0,21-34 11 0 0,-1 1 1 0 0,1-1-1 0 0,0 1 1 0 0,0-1-1 0 0,1 1 1 0 0,-1 0-1 0 0,2 0 1 0 0,-1 0-1 0 0,1 0 1 0 0,0 0-1 0 0,0 0 1 0 0,1 0-1 0 0,0-1 1 0 0,3 11-1 0 0,-4-17-43 0 0,0 1-1 0 0,1 0 0 0 0,-1 0 1 0 0,1-1-1 0 0,-1 1 1 0 0,1 0-1 0 0,-1-1 0 0 0,1 1 1 0 0,-1-1-1 0 0,1 1 1 0 0,0 0-1 0 0,-1-1 0 0 0,1 0 1 0 0,0 1-1 0 0,0-1 0 0 0,-1 1 1 0 0,1-1-1 0 0,1 1 1 0 0,1 0 15 0 0,2 2 7 0 0,1-1 1 0 0,-1 0-1 0 0,1 0 0 0 0,-1 0 0 0 0,1-1 1 0 0,-1 0-1 0 0,1 0 0 0 0,0 0 0 0 0,0-1 1 0 0,8 0-1 0 0,3-1 112 0 0,-1 0-1 0 0,23-6 1 0 0,-5-3 176 0 0,0 0 0 0 0,-1-3 0 0 0,37-19 0 0 0,-62 29-246 0 0,0-1 1 0 0,-1 0-1 0 0,1-1 0 0 0,-1 0 1 0 0,0 0-1 0 0,0-1 0 0 0,-1 0 1 0 0,7-7-1 0 0,-10 9-20 0 0,0 0 0 0 0,-1 0 0 0 0,1-1 0 0 0,-1 1 1 0 0,0-1-1 0 0,0 1 0 0 0,0-1 0 0 0,0 0 0 0 0,-1 0 0 0 0,0 0 0 0 0,0 1 1 0 0,0-1-1 0 0,-1 0 0 0 0,0 0 0 0 0,0-8 0 0 0,-14-146 1655 0 0,12 137-1708 0 0,1 14-18 0 0,0 0 0 0 0,0 0-1 0 0,-1 0 1 0 0,0 0 0 0 0,-4-11 0 0 0,5 18-1 0 0,0 0 1 0 0,1 0-1 0 0,-1 0 0 0 0,0 0 1 0 0,0 0-1 0 0,0 1 0 0 0,1-1 1 0 0,-1 0-1 0 0,0 0 1 0 0,0 1-1 0 0,0-1 0 0 0,0 0 1 0 0,0 1-1 0 0,0-1 1 0 0,-1 1-1 0 0,1-1 0 0 0,0 1 1 0 0,0 0-1 0 0,0 0 0 0 0,0-1 1 0 0,0 1-1 0 0,-1 0 1 0 0,1 0-1 0 0,0 0 0 0 0,-2 0 1 0 0,-2 1-47 0 0,1-1 1 0 0,0 1-1 0 0,-1 0 1 0 0,1 1 0 0 0,-5 1-1 0 0,-8 5-104 0 0,1 1 0 0 0,0 0 0 0 0,1 2-1 0 0,-19 14 1 0 0,28-19-101 0 0,-1 0 1 0 0,1 0-1 0 0,0 0 0 0 0,-7 11 1 0 0,-2 3-1011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94 2759 0 0,'1'-2'207'0'0,"6"-11"-35"0"0,9-13 295 0 0,-4 8 12285 0 0,-13 52-11191 0 0,-7 45 0 0 0,-15 27-1433 0 0,4-24-64 0 0,9-33-64 0 0,-6 43 0 0 0,14-75 0 0 0,2-4 11 0 0,0-13-8 0 0,0 1-1 0 0,0 0 1 0 0,1-1 0 0 0,-1 1 0 0 0,0 0-1 0 0,0-1 1 0 0,1 1 0 0 0,-1 0 0 0 0,0-1 0 0 0,1 1-1 0 0,-1-1 1 0 0,0 1 0 0 0,1-1 0 0 0,-1 1-1 0 0,1-1 1 0 0,-1 1 0 0 0,1-1 0 0 0,-1 1-1 0 0,1-1 1 0 0,1 1 0 0 0,-2-1 4 0 0,1 1 17 0 0,0 0 0 0 0,0 0 0 0 0,1 0 0 0 0,-1 0-1 0 0,0-1 1 0 0,0 1 0 0 0,1 0 0 0 0,-1-1 0 0 0,1 1 0 0 0,-1-1-1 0 0,0 0 1 0 0,1 1 0 0 0,-1-1 0 0 0,1 0 0 0 0,1 0 0 0 0,19-1 213 0 0,-21 1-230 0 0,2 0 30 0 0,0-1 1 0 0,0 0 0 0 0,0 0-1 0 0,0 0 1 0 0,0-1-1 0 0,0 1 1 0 0,0-1 0 0 0,-1 1-1 0 0,5-4 1 0 0,3-1 182 0 0,15-12 215 0 0,-1 0 1 0 0,0-2 0 0 0,-1 0 0 0 0,28-34 0 0 0,74-104 727 0 0,-80 92-997 0 0,-19 26-5 0 0,44-49 0 0 0,-60 80-161 0 0,1 2 0 0 0,-1 2-20 0 0,-8 4-79 0 0,6 1-478 0 0,-7 0 409 0 0,0-1-1 0 0,0 1 1 0 0,0 0-1 0 0,0 0 1 0 0,0 1 0 0 0,0-1-1 0 0,0 0 1 0 0,0 0 0 0 0,0 0-1 0 0,0 1 1 0 0,0-1 0 0 0,0 0-1 0 0,1 1 1 0 0,0 0-196 0 0,4 11-5424 0 0,-5-9 4353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 11375 0 0,'0'0'1031'0'0,"2"-1"-850"0"0,14-9 81 0 0,-7 7 5531 0 0,-9 4-5742 0 0,-1 0 0 0 0,0 0 0 0 0,1 0 1 0 0,-1 0-1 0 0,0 0 0 0 0,0 0 0 0 0,0-1 0 0 0,0 1 1 0 0,0 0-1 0 0,0-1 0 0 0,-1 2 0 0 0,0-1 43 0 0,-13 10 190 0 0,-1-2 1 0 0,-1 1-1 0 0,0-2 0 0 0,-28 10 1 0 0,10-3-274 0 0,-3 2-15 0 0,1 2 0 0 0,1 1 0 0 0,2 2 0 0 0,-59 47 0 0 0,89-66-9 0 0,-9 12-46 0 0,13-15 58 0 0,-1 0 0 0 0,1 0 0 0 0,0 0 0 0 0,0 0-1 0 0,0 0 1 0 0,0 1 0 0 0,0-1 0 0 0,0 0 0 0 0,0 0 0 0 0,0 0-1 0 0,0 0 1 0 0,0 0 0 0 0,0 0 0 0 0,0 0 0 0 0,0 0 0 0 0,0 0 0 0 0,0 0-1 0 0,0 0 1 0 0,0 0 0 0 0,0 1 0 0 0,0-1 0 0 0,0 0 0 0 0,0 0-1 0 0,0 0 1 0 0,0 0 0 0 0,0 0 0 0 0,0 0 0 0 0,0 0 0 0 0,0 0 0 0 0,0 0-1 0 0,0 0 1 0 0,0 0 0 0 0,0 1 0 0 0,0-1 0 0 0,0 0 0 0 0,0 0-1 0 0,0 0 1 0 0,0 0 0 0 0,0 0 0 0 0,0 0 0 0 0,0 0 0 0 0,0 0 0 0 0,1 0-1 0 0,-1 0 1 0 0,0 0 0 0 0,0 0 0 0 0,0 0 0 0 0,0 0 0 0 0,0 0-1 0 0,0 0 1 0 0,0 0 0 0 0,4 3-39 0 0,-1 0 0 0 0,1 0 1 0 0,-1 0-1 0 0,1-1 0 0 0,0 0 0 0 0,0 0 0 0 0,0 0 0 0 0,0 0 0 0 0,1-1 0 0 0,-1 0 0 0 0,0 1 1 0 0,9 0-1 0 0,5-1-79 0 0,0 0 0 0 0,19-2 1 0 0,19 2-25 0 0,64 12 157 0 0,-92-8 215 0 0,-1 1 0 0 0,36 13 0 0 0,-58-18-115 0 0,-1 1-1 0 0,0 0 0 0 0,1 1 1 0 0,-1-1-1 0 0,0 1 0 0 0,0 0 1 0 0,-1 0-1 0 0,1 0 0 0 0,-1 0 1 0 0,1 1-1 0 0,-1-1 0 0 0,0 1 1 0 0,0 0-1 0 0,-1 0 0 0 0,4 5 0 0 0,-6-8-82 0 0,0 1 0 0 0,1-1 0 0 0,-1 1 0 0 0,0-1 0 0 0,0 0-1 0 0,1 1 1 0 0,-1-1 0 0 0,0 1 0 0 0,-1-1 0 0 0,1 0 0 0 0,0 1-1 0 0,0-1 1 0 0,0 0 0 0 0,-1 1 0 0 0,1-1 0 0 0,-2 2-1 0 0,-10 19 172 0 0,6-16-163 0 0,0 0 1 0 0,-1-1-1 0 0,0 1 1 0 0,0-1-1 0 0,0 0 1 0 0,0-1-1 0 0,-1 0 0 0 0,0 0 1 0 0,0 0-1 0 0,0-1 1 0 0,-9 2-1 0 0,-16 3 16 0 0,-51 7 0 0 0,34-7-18 0 0,18-2-24 0 0,0 2 0 0 0,1 2 1 0 0,-34 14-1 0 0,56-21-24 0 0,11-15-42 0 0,15-29 23 0 0,-13 32-38 0 0,1-1 1 0 0,-1 0-1 0 0,-1 0 1 0 0,5-19-1 0 0,-8 28-33 0 0,0 0 1 0 0,1 0-1 0 0,-1 0 0 0 0,0 0 0 0 0,0 0 0 0 0,0 0 0 0 0,0 0 1 0 0,0 0-1 0 0,0 0 0 0 0,0 0 0 0 0,0 0 0 0 0,0 0 0 0 0,0 0 1 0 0,-1 0-1 0 0,1 0 0 0 0,0 0 0 0 0,-1 0 0 0 0,1 0 1 0 0,-1 0-1 0 0,1 0 0 0 0,-1 0 0 0 0,1 1 0 0 0,-2-3 0 0 0,1 3-225 0 0,0 0-1 0 0,0 0 0 0 0,-1 0 0 0 0,1 0 0 0 0,0 0 1 0 0,0 0-1 0 0,-1 0 0 0 0,1 1 0 0 0,0-1 0 0 0,0 0 1 0 0,0 0-1 0 0,0 1 0 0 0,0-1 0 0 0,-1 1 0 0 0,1-1 1 0 0,0 1-1 0 0,0 0 0 0 0,0-1 0 0 0,-1 2 0 0 0,-12 9-5773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400 141 6447 0 0,'35'-38'617'0'0,"21"-20"386"0"0,-46 50 311 0 0,0 0 1 0 0,11-7-1 0 0,-17 13-530 0 0,10-7 222 0 0,-5 7 3376 0 0,-8 2-4331 0 0,-1 0 1 0 0,1 0-1 0 0,-1 0 0 0 0,1 1 1 0 0,-1-1-1 0 0,1 0 0 0 0,-1 1 1 0 0,1-1-1 0 0,-1 0 0 0 0,0 1 0 0 0,1-1 1 0 0,-1 1-1 0 0,0-1 0 0 0,1 0 1 0 0,-1 1-1 0 0,0-1 0 0 0,1 1 1 0 0,-1-1-1 0 0,0 1 0 0 0,0-1 1 0 0,0 1-1 0 0,1-1 0 0 0,-1 2 1 0 0,2 12 383 0 0,-4-5-297 0 0,0 0 1 0 0,-1 0 0 0 0,0 0 0 0 0,-1-1-1 0 0,1 1 1 0 0,-2-1 0 0 0,-9 15 0 0 0,10-16-63 0 0,-87 136 709 0 0,34-55-646 0 0,-207 307-59 0 0,233-352-77 0 0,7-12-185 0 0,-35 63 0 0 0,58-91-81 0 0,-1 9-409 0 0,2-10 116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232 391 11631 0 0,'50'-43'1172'0'0,"-1"-3"0"0"0,69-83 0 0 0,2-2 4248 0 0,-113 125-5160 0 0,-1 0 0 0 0,1 1 0 0 0,0 0 0 0 0,1 0 0 0 0,-1 0 0 0 0,10-3 0 0 0,-15 7-100 0 0,13 5 217 0 0,-15-1-313 0 0,0 5-54 0 0,0 0 0 0 0,-1 0 0 0 0,1-1 0 0 0,-2 1 0 0 0,1 0 0 0 0,-1 0 0 0 0,0-1 0 0 0,-5 10 0 0 0,-31 63-21 0 0,18-41 26 0 0,-11 19 12 0 0,-68 93 0 0 0,50-80 25 0 0,-121 205-29 0 0,43-53 138 0 0,81-146-134 0 0,-3 18-1107 0 0,48-93 640 0 0,12-17-3080 0 0,-3 1 2888 0 0,0 1 1 0 0,-1-1 0 0 0,-1 0 0 0 0,0 0-1 0 0,-1-1 1 0 0,-1 1 0 0 0,4-17 0 0 0,-3-1-1399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6447 0 0,'-8'3'129'0'0,"0"-1"0"0"0,-1 2 0 0 0,2-1 0 0 0,-16 9 0 0 0,4 6 5709 0 0,20-17-5590 0 0,-1 1 0 0 0,0-1 1 0 0,1 1-1 0 0,0-1 0 0 0,-1 1 0 0 0,1-1 1 0 0,0 1-1 0 0,0-1 0 0 0,0 0 0 0 0,-1 1 1 0 0,2-1-1 0 0,-1 0 0 0 0,0 0 0 0 0,0 0 1 0 0,0 0-1 0 0,0 0 0 0 0,3 2 0 0 0,23 13 1469 0 0,-16-13-1294 0 0,-1 0 0 0 0,1 0-1 0 0,-1-1 1 0 0,1-1 0 0 0,-1 1-1 0 0,1-2 1 0 0,0 1 0 0 0,0-2-1 0 0,12-1 1 0 0,16-3 747 0 0,43-13 0 0 0,-60 13-700 0 0,3-3-121 0 0,43-17 0 0 0,7-3-1176 0 0,-65 25 354 0 0,1 1 1 0 0,-1 1-1 0 0,1 0 0 0 0,0 0 1 0 0,-1 1-1 0 0,1 0 0 0 0,11 2 1 0 0,-7 0-1331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5983 0 0,'0'3'9171'0'0,"2"6"-7594"0"0,-1 0 0 0 0,1 18 0 0 0,-3-19-1352 0 0,1 0 0 0 0,-2 0 0 0 0,1 0-1 0 0,-1 0 1 0 0,0-1 0 0 0,-6 16 0 0 0,-50 104 1330 0 0,43-99-1424 0 0,-2-1 0 0 0,-26 36 0 0 0,39-58-131 0 0,0 0-1 0 0,1 0 1 0 0,-1 1-1 0 0,1-1 1 0 0,-3 8-1 0 0,-4 8-16 0 0,7-17 4 0 0,0 1-175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0,'0'0'5855'0'0,"2"1"-5263"0"0,4 2-328 0 0,0-2 1 0 0,1 1-1 0 0,-1-1 0 0 0,1 1 1 0 0,-1-2-1 0 0,1 1 0 0 0,9-1 0 0 0,49-6 43 0 0,-48 4-275 0 0,-5-2-103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1839 0 0,'0'0'20949'0'0,"1"-2"-20531"0"0,3-4-206 0 0,0 1 0 0 0,1-1-1 0 0,0 1 1 0 0,0 0 0 0 0,0 0 0 0 0,1 0 0 0 0,7-4 0 0 0,-6 4-811 0 0,0 0 0 0 0,0-1 1 0 0,-1 1-1 0 0,0-1 0 0 0,0-1 1 0 0,6-8-1 0 0,-2-2-1401 0 0,1 2-15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1839 0 0,'8'-10'116'0'0,"11"-22"0"0"0,-4 6 1781 0 0,4 1 3492 0 0,30-24 3373 0 0,3 8-5857 0 0,-38 31-2667 0 0,0 1 1 0 0,1 1-1 0 0,0 0 1 0 0,1 1 0 0 0,30-10-1 0 0,-31 13-106 0 0,0 0-1 0 0,0 1 1 0 0,0 1-1 0 0,0 0 1 0 0,1 1-1 0 0,19 1 1 0 0,-30 0-87 0 0,0 1 0 0 0,1-1-1 0 0,-1 1 1 0 0,0 1 0 0 0,0-1 0 0 0,0 1 0 0 0,0 0-1 0 0,0 0 1 0 0,0 0 0 0 0,0 1 0 0 0,-1 0 0 0 0,1 0 0 0 0,-1 0-1 0 0,0 0 1 0 0,0 1 0 0 0,0-1 0 0 0,0 1 0 0 0,-1 0-1 0 0,1 1 1 0 0,-1-1 0 0 0,3 7 0 0 0,1 1 79 0 0,-1 1 0 0 0,-1 1 1 0 0,-1-1-1 0 0,0 1 0 0 0,0-1 1 0 0,-1 1-1 0 0,1 21 0 0 0,-2-4 77 0 0,-2 0-1 0 0,-4 42 1 0 0,3-62-151 0 0,-1-1-1 0 0,0 0 1 0 0,0 1 0 0 0,-1-1 0 0 0,0 0-1 0 0,-1 0 1 0 0,-5 10 0 0 0,6-14-15 0 0,-1 0 1 0 0,0-1-1 0 0,0 1 1 0 0,0-1-1 0 0,-1 0 1 0 0,0 0-1 0 0,0 0 1 0 0,0-1-1 0 0,-1 1 1 0 0,1-1-1 0 0,-13 6 1 0 0,3-3-1 0 0,0-1 1 0 0,-1 0-1 0 0,0-1 1 0 0,0-1-1 0 0,0 0 1 0 0,-1-2 0 0 0,1 0-1 0 0,-25 1 1 0 0,-15-5-174 0 0,-64-8 0 0 0,72 5-137 0 0,44 4 183 0 0,-1 1-1 0 0,1-1 1 0 0,-1 0-1 0 0,1 0 1 0 0,0 0-1 0 0,-1-1 1 0 0,-3-1-1 0 0,7 2 5 0 0,0 1 0 0 0,0-1-1 0 0,0 0 1 0 0,0 1 0 0 0,0-1 0 0 0,0 0-1 0 0,1 0 1 0 0,-1 0 0 0 0,0 1 0 0 0,0-1-1 0 0,1 0 1 0 0,-1 0 0 0 0,0 0 0 0 0,1 0-1 0 0,-1 0 1 0 0,1 0 0 0 0,0-1 0 0 0,-1 1 0 0 0,1 0-1 0 0,0 0 1 0 0,0 0 0 0 0,-1 0 0 0 0,1 0-1 0 0,0-1 1 0 0,0 1 0 0 0,0 0 0 0 0,0 0-1 0 0,1 0 1 0 0,-1 0 0 0 0,0 0 0 0 0,0-1-1 0 0,1 0 1 0 0,0-2-942 0 0,1 1-1 0 0,-1-1 0 0 0,1 1 1 0 0,0-1-1 0 0,0 1 0 0 0,5-6 1 0 0,8-9-5752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80 614 5063 0 0,'-10'9'503'0'0,"0"1"0"0"0,1-1 0 0 0,0 1 0 0 0,1 1 0 0 0,0-1-1 0 0,1 2 1 0 0,-10 17 0 0 0,16-26 818 0 0,1-1-593 0 0,0 0-457 0 0,0 0 0 0 0,0 0-1 0 0,1 0 1 0 0,-1 0 0 0 0,0 0-1 0 0,1-1 1 0 0,0 1 0 0 0,-1 0-1 0 0,1 0 1 0 0,0-1 0 0 0,0 1-1 0 0,0-1 1 0 0,0 1 0 0 0,0 0-1 0 0,0-1 1 0 0,0 0 0 0 0,1 1-1 0 0,-1-1 1 0 0,0 0 0 0 0,1 0-1 0 0,-1 0 1 0 0,1 0 0 0 0,2 1-1 0 0,1 1-12 0 0,1-1 0 0 0,-1 0-1 0 0,1-1 1 0 0,-1 1 0 0 0,1-1-1 0 0,0 0 1 0 0,0-1 0 0 0,0 1 0 0 0,-1-1-1 0 0,1-1 1 0 0,0 1 0 0 0,0-1-1 0 0,0 0 1 0 0,-1 0 0 0 0,1 0 0 0 0,0-1-1 0 0,-1 0 1 0 0,1 0 0 0 0,9-6-1 0 0,8-5 2 0 0,-2-1-1 0 0,1 0 1 0 0,24-24-1 0 0,-19 16 15 0 0,58-51 89 0 0,79-86-1 0 0,-124 117-326 0 0,16-18 27 0 0,81-66 1 0 0,-94 92-10 0 0,-41 33-106 0 0,-3 3 0 0 0,-9 19 41 0 0,-1 0 0 0 0,-1-1 0 0 0,0 0 0 0 0,-2-1 0 0 0,-18 20 0 0 0,-26 38-44 0 0,57-76 55 0 0,-15 22-1 0 0,0 2 0 0 0,2-1 0 0 0,1 2 0 0 0,-12 33 0 0 0,20-39 2 0 0,4-1 0 0 0,1-17 0 0 0,0 1-1 0 0,1-1 1 0 0,-1 1 0 0 0,1-1-1 0 0,0 1 1 0 0,0-1-1 0 0,0 1 1 0 0,0-1 0 0 0,0 0-1 0 0,0 0 1 0 0,0 0 0 0 0,1 1-1 0 0,-1-1 1 0 0,1 0-1 0 0,0-1 1 0 0,3 5 0 0 0,-2-4 1 0 0,0 0 1 0 0,1 0-1 0 0,-1-1 1 0 0,0 1-1 0 0,1-1 1 0 0,-1 1-1 0 0,1-1 0 0 0,-1 0 1 0 0,1 0-1 0 0,5 0 1 0 0,2 0 11 0 0,-1-1 1 0 0,1 0-1 0 0,-1-1 1 0 0,0 0-1 0 0,1-1 1 0 0,-1 0-1 0 0,13-4 0 0 0,6-5 9 0 0,0-1-1 0 0,-1-2 0 0 0,34-21 1 0 0,-47 23-7 0 0,1 1 1 0 0,26-28 0 0 0,-14 13-10 0 0,159-170 26 0 0,-20-16 0 0 0,-159 202-33 0 0,-5 6 2 0 0,0-1 1 0 0,0 1 0 0 0,0 0 0 0 0,0-1-1 0 0,-1 0 1 0 0,3-7 0 0 0,-15 14 40 0 0,-4 8-61 0 0,0 0 0 0 0,1 0 0 0 0,0 2 0 0 0,1-1-1 0 0,0 2 1 0 0,-14 18 0 0 0,1-1 16 0 0,8-11-5 0 0,1 1 1 0 0,1 1-1 0 0,1 1 0 0 0,-19 38 0 0 0,27-46 6 0 0,0 0 0 0 0,1 1 0 0 0,0-1 0 0 0,1 1 0 0 0,1 0 0 0 0,0 0-1 0 0,1 0 1 0 0,1 0 0 0 0,1 19 0 0 0,1-24 2 0 0,0 0 0 0 0,1 0 0 0 0,1-1 0 0 0,0 1 0 0 0,0-1 0 0 0,1 0 0 0 0,0 0 0 0 0,1 0 0 0 0,-1 0 0 0 0,2-1 0 0 0,-1 0 0 0 0,1 0 0 0 0,1 0 0 0 0,10 10 0 0 0,-12-13 7 0 0,0 0 0 0 0,1 0 0 0 0,-1-1-1 0 0,1 0 1 0 0,0 0 0 0 0,13 7 0 0 0,-1-2 22 0 0,-17-8 0 0 0,1 0-1 0 0,0 0 0 0 0,-1-1 0 0 0,1 1 1 0 0,0-1-1 0 0,0 1 0 0 0,0-1 0 0 0,-1 0 0 0 0,1 1 1 0 0,0-1-1 0 0,0 0 0 0 0,3-1 0 0 0,-3 1-32 0 0,0 0 84 0 0,0-1 0 0 0,9-4-13 0 0,-7 3-89 0 0,0-1 1 0 0,0 0 0 0 0,0 0-1 0 0,0 0 1 0 0,-1 0 0 0 0,1 0-1 0 0,3-6 1 0 0,4-2-131 0 0,9-6-1691 0 0,-12 5-50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31 7831 0 0,'-58'-12'977'0'0,"-77"-5"7212"0"0,125 16-7980 0 0,-21 0 4769 0 0,33 4-4690 0 0,1 2-204 0 0,1 0 0 0 0,1 0 0 0 0,-1 0-1 0 0,1-1 1 0 0,-1 1 0 0 0,1-1 0 0 0,8 4-1 0 0,43 25 331 0 0,-14-9-126 0 0,-7-1-85 0 0,67 36-59 0 0,-90-53-159 0 0,1 0 0 0 0,0-1 0 0 0,0-1 1 0 0,1-1-1 0 0,-1 1 0 0 0,23 1 0 0 0,8-4 20 0 0,67-6 0 0 0,-69 2 49 0 0,81 3-1 0 0,-94 6-54 0 0,-29-6 0 0 0,0 0 0 0 0,0 0 0 0 0,0 0 0 0 0,0 0-1 0 0,0 0 1 0 0,1 0 0 0 0,-1 0 0 0 0,0 0 0 0 0,0 0 0 0 0,0 0 0 0 0,0 0-1 0 0,0 0 1 0 0,0 0 0 0 0,0 0 0 0 0,0 0 0 0 0,1 1 0 0 0,-1-1 0 0 0,0 0-1 0 0,0 0 1 0 0,0 0 0 0 0,0 0 0 0 0,0 0 0 0 0,0 0 0 0 0,0 0 0 0 0,0 0-1 0 0,0 0 1 0 0,0 0 0 0 0,0 1 0 0 0,0-1 0 0 0,0 0 0 0 0,0 0 0 0 0,0 0-1 0 0,1 0 1 0 0,-1 0 0 0 0,0 0 0 0 0,0 0 0 0 0,0 0 0 0 0,0 1 0 0 0,0-1-1 0 0,0 0 1 0 0,-1 0 0 0 0,2 19-12 0 0,-4-14 15 0 0,1-2-3 0 0,1 0 1 0 0,-1 0 0 0 0,0 0 0 0 0,0-1 0 0 0,0 1 0 0 0,-1-1 0 0 0,1 1 0 0 0,0-1 0 0 0,-1 0 0 0 0,0 0 0 0 0,1 0 0 0 0,-7 3 0 0 0,-38 16 0 0 0,27-13 0 0 0,-50 23 0 0 0,-55 24 0 0 0,-134 41 0 0 0,241-91 8 0 0,6-2 21 0 0,-1 1 0 0 0,1 0-1 0 0,-15 8 1 0 0,24-11 400 0 0,6 1-362 0 0,1 1-49 0 0,1 0 0 0 0,0 0 0 0 0,0-1 0 0 0,0 0 0 0 0,0 0 0 0 0,1 0 1 0 0,-1 0-1 0 0,0-1 0 0 0,1 0 0 0 0,-1 0 0 0 0,8 0 0 0 0,26-2-1660 0 0,-1-3-4989 0 0,-21 0-564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 9215 0 0,'0'0'2523'0'0,"2"-1"-795"0"0,-2 1-1570 0 0,1 0 0 0 0,-1 0 0 0 0,1 0 1 0 0,-1 0-1 0 0,0 0 0 0 0,1 0 0 0 0,-1 0 0 0 0,1 0 1 0 0,-1 0-1 0 0,1 0 0 0 0,-1 0 0 0 0,0 0 0 0 0,1 0 0 0 0,-1 0 1 0 0,1 1-1 0 0,-1-1 0 0 0,0 0 0 0 0,1 0 0 0 0,-1 0 0 0 0,0 0 1 0 0,1 1-1 0 0,-1-1 0 0 0,0 0 0 0 0,1 0 0 0 0,-1 1 1 0 0,1 13 1127 0 0,-2-7-1124 0 0,-2 0 1 0 0,1 1 0 0 0,-1-1-1 0 0,0 0 1 0 0,0 0 0 0 0,-1 0-1 0 0,0-1 1 0 0,0 0 0 0 0,-1 1-1 0 0,-5 5 1 0 0,-5 7 224 0 0,-94 130 1506 0 0,-47 56-1667 0 0,135-179-679 0 0,1 1-1 0 0,-17 29 0 0 0,36-54 78 0 0,4-2-1119 0 0,0-1 1272 0 0,0 0 0 0 0,0 0-1 0 0,0 0 1 0 0,0 0 0 0 0,0-1 0 0 0,0 1 0 0 0,4-4 0 0 0,2 0-267 0 0,15-9-612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3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1839 0 0,'-2'0'134'0'0,"-8"1"315"0"0,1-1 1 0 0,0 1-1 0 0,-11 3 1 0 0,5 0 1387 0 0,1 0 0 0 0,-1 2 0 0 0,-13 6 0 0 0,6-1 1323 0 0,-24 16 0 0 0,6 2-3190 0 0,33-23 371 0 0,-1 1 0 0 0,1-1 1 0 0,0 1-1 0 0,1 1 0 0 0,-8 10 1 0 0,13-16 1080 0 0,17 3-992 0 0,1 1-292 0 0,-10-6-81 0 0,1 0 1 0 0,-1 0-1 0 0,0-1 0 0 0,0 0 0 0 0,0-1 1 0 0,0 1-1 0 0,11-5 0 0 0,48-24 322 0 0,-38 17-227 0 0,25-10 140 0 0,1 3-1 0 0,1 2 1 0 0,1 2-1 0 0,105-14 1 0 0,-154 29-244 0 0,0 0 0 0 0,1 1 1 0 0,-1 0-1 0 0,10 1 0 0 0,-1 4 52 0 0,-14-5-98 0 0,-1 1-1 0 0,0-1 1 0 0,0 1-1 0 0,0 0 1 0 0,-1 0-1 0 0,1-1 1 0 0,0 1-1 0 0,0 0 1 0 0,0 0-1 0 0,0 0 1 0 0,-1 0-1 0 0,1 0 1 0 0,0 0-1 0 0,-1 0 1 0 0,1 0-1 0 0,-1 0 1 0 0,1 0-1 0 0,-1 0 1 0 0,1 2-1 0 0,-1-1 2 0 0,0 0-1 0 0,1 1 0 0 0,-1-1 1 0 0,-1 0-1 0 0,1 0 1 0 0,0 0-1 0 0,0 0 1 0 0,-1 1-1 0 0,1-1 1 0 0,-2 2-1 0 0,0 2 2 0 0,-1 0 0 0 0,0 0 0 0 0,0 0 0 0 0,-1-1-1 0 0,1 1 1 0 0,-8 7 0 0 0,-6 5-31 0 0,-2-1 0 0 0,0 0 0 0 0,-1-1 1 0 0,0-1-1 0 0,-1-1 0 0 0,-1-1 0 0 0,0 0 0 0 0,-1-2 0 0 0,0-1 0 0 0,-1-1 0 0 0,-43 11 0 0 0,-162 25-413 0 0,224-45 398 0 0,-3 0 20 0 0,36 7-42 0 0,-8-1 22 0 0,202 35 31 0 0,-195-39 6 0 0,-21-2 20 0 0,-1 1-1 0 0,1-1 1 0 0,-1 1 0 0 0,0 0-1 0 0,1 0 1 0 0,-1 1 0 0 0,0-1-1 0 0,0 1 1 0 0,0 0 0 0 0,5 3-1 0 0,-9-4-8 0 0,0 0 0 0 0,0-1 1 0 0,-1 1-1 0 0,1 0 0 0 0,-1 0 0 0 0,1-1 0 0 0,0 1 0 0 0,-1 0 1 0 0,0 0-1 0 0,1 0 0 0 0,-1 0 0 0 0,1 0 0 0 0,-1 0 0 0 0,0 0 1 0 0,0 0-1 0 0,1 0 0 0 0,-1 0 0 0 0,0 0 0 0 0,0 0 0 0 0,0 1 1 0 0,-4 17 40 0 0,1-10-27 0 0,-2 0 0 0 0,1 0 0 0 0,-1-1 0 0 0,-1 0 0 0 0,1 0 0 0 0,-1 0 0 0 0,-10 9 0 0 0,-53 45 172 0 0,65-58-184 0 0,-58 40 159 0 0,13-9-59 0 0,35-25-94 0 0,0-1 1 0 0,-1 0-1 0 0,0-1 0 0 0,0-1 1 0 0,-1 0-1 0 0,-17 4 0 0 0,4-3 11 0 0,-2-1 1 0 0,-42 5-1 0 0,63-11-25 0 0,0-1 0 0 0,0 0 0 0 0,-1 0 0 0 0,-16-3 0 0 0,21 2 0 0 0,1-1 0 0 0,0 1 0 0 0,-1-1 0 0 0,1 0 0 0 0,0 0 0 0 0,0 0 0 0 0,0-1 0 0 0,1 1 0 0 0,-1-1 0 0 0,-5-5 0 0 0,2 0 0 0 0,4-3 0 0 0,3 10-54 0 0,1-1 0 0 0,0 1 0 0 0,0-1-1 0 0,0 1 1 0 0,0-1 0 0 0,0 1 0 0 0,0-1 0 0 0,1 0 0 0 0,-1 1 0 0 0,0-1-1 0 0,1 1 1 0 0,-1-1 0 0 0,1 1 0 0 0,-1 0 0 0 0,1-1 0 0 0,0 1-1 0 0,0-1 1 0 0,0 1 0 0 0,-1 0 0 0 0,1 0 0 0 0,0 0 0 0 0,1-1-1 0 0,-1 1 1 0 0,2-1 0 0 0,2-2-291 0 0,0 1 0 0 0,0 0 0 0 0,0 0 0 0 0,1 0 0 0 0,7-2 0 0 0,1 0-1103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3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36 16759 0 0,'1'-1'763'0'0,"5"-8"-12"0"0,6-6-429 0 0,-6 13-320 0 0,-3 1 68 0 0,1-1 234 0 0,0 1 0 0 0,0 0-1 0 0,0 0 1 0 0,0 0 0 0 0,0 1-1 0 0,0-1 1 0 0,0 1 0 0 0,1 0-1 0 0,-1 0 1 0 0,0 0 0 0 0,0 1-1 0 0,6 0 1 0 0,-7 0 179 0 0,-3-1-445 0 0,1 1 1 0 0,0-1-1 0 0,-1 0 0 0 0,1 1 1 0 0,-1-1-1 0 0,1 1 0 0 0,-1-1 1 0 0,1 1-1 0 0,0-1 0 0 0,-1 1 1 0 0,0-1-1 0 0,1 1 0 0 0,-1-1 1 0 0,1 2-1 0 0,3 3 336 0 0,-4-5-339 0 0,1 1-1 0 0,-1-1 1 0 0,1 1-1 0 0,-1-1 1 0 0,0 1 0 0 0,0 0-1 0 0,1-1 1 0 0,-1 1-1 0 0,0 0 1 0 0,0-1-1 0 0,1 1 1 0 0,-1 0 0 0 0,0-1-1 0 0,0 1 1 0 0,0 0-1 0 0,0-1 1 0 0,0 1 0 0 0,0 0-1 0 0,0-1 1 0 0,0 1-1 0 0,-1 0 1 0 0,1-1-1 0 0,0 1 1 0 0,0 0 0 0 0,0-1-1 0 0,-1 1 1 0 0,1 0-1 0 0,-2 1 7 0 0,1 1 0 0 0,-1-1 0 0 0,0 0 0 0 0,0 0 0 0 0,1 0 0 0 0,-1-1 1 0 0,-4 4-1 0 0,-6 3-11 0 0,0-1 1 0 0,-14 7-1 0 0,22-12 31 0 0,-22 9-30 0 0,1 0-1 0 0,-2-2 0 0 0,-32 7 0 0 0,-84 12-124 0 0,109-23 30 0 0,-87 10-278 0 0,-32 7-533 0 0,151-22 710 0 0,0 1 1 0 0,0-1-1 0 0,0 0 1 0 0,0 0-1 0 0,0 0 1 0 0,-1 0-1 0 0,1 0 1 0 0,0 0-1 0 0,0 0 1 0 0,-3-1-1 0 0,9-1-64 0 0,-1 1 0 0 0,1 0-1 0 0,-1-1 1 0 0,6-2 0 0 0,-4 2 101 0 0,7-1 51 0 0,12 1-12 0 0,-21 2 99 0 0,0 0 474 0 0,-2 3-411 0 0,1 1-52 0 0,-1-1-1 0 0,0 0 1 0 0,0 1-1 0 0,0-1 1 0 0,-1 0-1 0 0,1 1 1 0 0,-1-1-1 0 0,0 1 0 0 0,0-1 1 0 0,0 1-1 0 0,0-1 1 0 0,-1 1-1 0 0,1-1 1 0 0,-1 1-1 0 0,0-1 1 0 0,0 1-1 0 0,0-1 1 0 0,0 0-1 0 0,-1 0 1 0 0,1 0-1 0 0,-1 0 1 0 0,0 0-1 0 0,0 0 1 0 0,-4 4-1 0 0,-13 14 15 0 0,0-1-1 0 0,-2-1 1 0 0,0-1 0 0 0,-1-1-1 0 0,-44 26 1 0 0,53-35-35 0 0,13-8 0 0 0,0 0 0 0 0,0 0 0 0 0,0 0 0 0 0,0 0 0 0 0,-1 0 0 0 0,1 0 0 0 0,0 0 0 0 0,0 0 0 0 0,0 0 0 0 0,0 0 0 0 0,0 0 0 0 0,-1 0 0 0 0,1 0 0 0 0,0 0 0 0 0,0 0 0 0 0,0 0 0 0 0,0 0 0 0 0,0 0 0 0 0,0 1 0 0 0,0-1 0 0 0,-1 0 0 0 0,1 0 0 0 0,0 0 0 0 0,0 0 0 0 0,0 0 0 0 0,0 0 0 0 0,0 1 0 0 0,0-1 0 0 0,0 0 0 0 0,0 0 0 0 0,0 0 0 0 0,0 0 0 0 0,0 0 0 0 0,0 1 0 0 0,0-1 0 0 0,0 0 0 0 0,0 0 0 0 0,0 0 0 0 0,0 0 0 0 0,0 0 0 0 0,0 1 0 0 0,7 0 0 0 0,12-3 0 0 0,-18 2 0 0 0,11-2 0 0 0,17-2 0 0 0,1 0 0 0 0,-1 2 0 0 0,1 2 0 0 0,41 3 0 0 0,-4 8 0 0 0,81 25 0 0 0,-68-19 72 0 0,-54-12 212 0 0,49 15 0 0 0,-73-19-143 0 0,0 0-104 0 0,-1 0 0 0 0,1 0 0 0 0,-1 0 0 0 0,1 0 0 0 0,-1 0 0 0 0,0 0-1 0 0,1 0 1 0 0,-1 1 0 0 0,0-1 0 0 0,0 1 0 0 0,0-1 0 0 0,0 0 0 0 0,1 3-1 0 0,-2-2-14 0 0,0 0-1 0 0,1 0 1 0 0,-1-1-1 0 0,0 1 0 0 0,0 0 1 0 0,-1 0-1 0 0,1 0 1 0 0,0-1-1 0 0,-1 1 1 0 0,1 0-1 0 0,-1 0 0 0 0,1-1 1 0 0,-1 1-1 0 0,0-1 1 0 0,1 1-1 0 0,-1 0 0 0 0,0-1 1 0 0,-2 2-1 0 0,0 2 13 0 0,0-1-1 0 0,-1 0 1 0 0,1 0-1 0 0,-1-1 1 0 0,0 1-1 0 0,0-1 1 0 0,-1 1 0 0 0,1-1-1 0 0,-6 2 1 0 0,-8 4 50 0 0,-19 7 1 0 0,31-13-63 0 0,-149 50 317 0 0,54-20-157 0 0,68-22-128 0 0,6-2-19 0 0,-33 16 0 0 0,40-16-29 0 0,0 0-1 0 0,-1-1 1 0 0,-26 7 0 0 0,45-14 15 0 0,0-16-236 0 0,2 11 18 0 0,1-1-1 0 0,0 0 0 0 0,0 1 0 0 0,0-1 0 0 0,0 1 0 0 0,1 0 1 0 0,0-1-1 0 0,0 1 0 0 0,0 0 0 0 0,0 0 0 0 0,1 0 0 0 0,-1 0 0 0 0,1 1 1 0 0,0-1-1 0 0,0 1 0 0 0,0-1 0 0 0,6-3 0 0 0,2 1-3091 0 0,-6 4 1969 0 0,10-6-5063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55 14279 0 0,'20'-18'3011'0'0,"-27"9"-623"0"0,4 7-2245 0 0,0 1 0 0 0,0 0 1 0 0,0 0-1 0 0,0 1 0 0 0,0-1 0 0 0,0 1 0 0 0,0-1 1 0 0,0 1-1 0 0,0 0 0 0 0,0 0 0 0 0,-4 1 1 0 0,0 1-90 0 0,1 1 0 0 0,-1 0 0 0 0,1 0 0 0 0,-1 1 0 0 0,1 0 0 0 0,1 0 0 0 0,-1 0 0 0 0,-8 8 0 0 0,-41 48 504 0 0,34-36-480 0 0,6-7-78 0 0,-14 15 0 0 0,1 1 0 0 0,-36 56 0 0 0,61-83 5 0 0,-1 0 0 0 0,1 0 0 0 0,0 1 0 0 0,1 0 0 0 0,0-1 0 0 0,0 1 0 0 0,0 0 0 0 0,1 0 0 0 0,0 0 0 0 0,0 0 0 0 0,1 0 0 0 0,-1 0 0 0 0,2 10-1 0 0,0-13 0 0 0,0 1 0 0 0,0-1 0 0 0,1 1 0 0 0,-1-1 0 0 0,1 0 0 0 0,0 1 0 0 0,0-1 0 0 0,0 0-1 0 0,1 0 1 0 0,-1 0 0 0 0,1-1 0 0 0,0 1 0 0 0,0-1 0 0 0,0 1 0 0 0,1-1 0 0 0,-1 0-1 0 0,1 0 1 0 0,0-1 0 0 0,0 1 0 0 0,0-1 0 0 0,6 3 0 0 0,-1-1 39 0 0,1-1-1 0 0,0 0 1 0 0,1 0 0 0 0,-1-1-1 0 0,0 0 1 0 0,1-1 0 0 0,-1 0-1 0 0,0-1 1 0 0,1 0 0 0 0,-1-1-1 0 0,1 0 1 0 0,16-4 0 0 0,2-2 183 0 0,0-1 1 0 0,-1-2-1 0 0,32-15 1 0 0,-38 15-59 0 0,1-2-1 0 0,-1 0 1 0 0,-1-1 0 0 0,0-1-1 0 0,-1-1 1 0 0,31-31-1 0 0,-44 38-115 0 0,0-1-1 0 0,-1 0 0 0 0,0-1 0 0 0,0 0 0 0 0,-1 0 0 0 0,0 0 0 0 0,-1 0 0 0 0,0-1 1 0 0,-1 1-1 0 0,0-1 0 0 0,0 0 0 0 0,-1 0 0 0 0,-1 0 0 0 0,1-17 0 0 0,-2 20-38 0 0,0 1 1 0 0,-1-1-1 0 0,0 1 0 0 0,0 0 0 0 0,0-1 0 0 0,-1 1 0 0 0,0 0 0 0 0,0 0 1 0 0,-1 0-1 0 0,0 0 0 0 0,0 0 0 0 0,-1 0 0 0 0,0 1 0 0 0,0 0 1 0 0,0-1-1 0 0,-1 2 0 0 0,0-1 0 0 0,0 0 0 0 0,0 1 0 0 0,-1 0 0 0 0,0 0 1 0 0,-8-5-1 0 0,7 7-102 0 0,1 0 0 0 0,-1 1 0 0 0,1 0 0 0 0,-1 0 0 0 0,0 0 0 0 0,0 1 1 0 0,0 0-1 0 0,0 0 0 0 0,-12 1 0 0 0,-5 1-912 0 0,-35 6 0 0 0,-4 5-4952 0 0,47-10-670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5759 0 0,'0'0'9836'0'0,"2"2"-9102"0"0,17 11 1286 0 0,-15-10-1520 0 0,0-1 0 0 0,0 1 0 0 0,0 0 0 0 0,0 0 0 0 0,5 7 0 0 0,-7-8-135 0 0,-2 3-294 0 0,0-3-60 0 0,6 19 120 0 0,-5-18-1059 0 0,13 6-11008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53 2759 0 0,'33'-9'260'0'0,"37"-15"-1"0"0,-28 5 10052 0 0,-46 19-10137 0 0,0 0 1 0 0,1 0 0 0 0,-1 1 0 0 0,0-1-1 0 0,0 1 1 0 0,1 0 0 0 0,-1 0 0 0 0,0 0-1 0 0,1 1 1 0 0,-1-1 0 0 0,1 1 0 0 0,-6 4-1 0 0,0-2-21 0 0,-90 48 143 0 0,1 3 1 0 0,-169 130 0 0 0,181-118-289 0 0,-88 76 208 0 0,145-116-42 0 0,1 1 0 0 0,-36 48 0 0 0,54-63-74 0 0,2 0 1 0 0,-1 1 0 0 0,1 0-1 0 0,1 1 1 0 0,1-1 0 0 0,0 1-1 0 0,1 1 1 0 0,0-1 0 0 0,-2 18-1 0 0,6-28-90 0 0,0 0 0 0 0,1 1 0 0 0,-1-1 0 0 0,1 1-1 0 0,0-1 1 0 0,1 1 0 0 0,-1-1 0 0 0,1 1 0 0 0,0-1 0 0 0,0 0 0 0 0,1 0-1 0 0,0 1 1 0 0,0-1 0 0 0,0 0 0 0 0,0 0 0 0 0,1-1 0 0 0,0 1 0 0 0,0 0-1 0 0,0-1 1 0 0,0 0 0 0 0,1 1 0 0 0,0-1 0 0 0,0-1 0 0 0,0 1 0 0 0,0-1-1 0 0,0 1 1 0 0,7 2 0 0 0,1 0 23 0 0,0 0 0 0 0,0-1 0 0 0,0 0 0 0 0,0-1 0 0 0,1-1 0 0 0,0 0 0 0 0,20 2 0 0 0,-10-3-191 0 0,1-1 0 0 0,-1-1 0 0 0,34-4 0 0 0,-38 1-1080 0 0,-1-2 0 0 0,1 0 0 0 0,0-1 0 0 0,26-12 0 0 0,-9 1-704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6911 0 0,'0'0'5739'0'0,"-2"2"-4155"0"0,-86 46-261 0 0,25-15-962 0 0,-62 44 0 0 0,103-61-247 0 0,-81 64 220 0 0,94-71-293 0 0,0-1 0 0 0,0 2 0 0 0,1-1 0 0 0,0 1 0 0 0,1 0 0 0 0,0 1-1 0 0,1 0 1 0 0,-6 13 0 0 0,11-23-31 0 0,1 0 0 0 0,-1 0 1 0 0,1 0-1 0 0,-1 0 0 0 0,1 0 0 0 0,0 0 0 0 0,-1 0 0 0 0,1 0 0 0 0,0 0 0 0 0,0 0 0 0 0,0 0 1 0 0,0 1-1 0 0,0-1 0 0 0,0 0 0 0 0,0 0 0 0 0,0 0 0 0 0,0 0 0 0 0,1 0 0 0 0,-1 0 1 0 0,0 0-1 0 0,1 0 0 0 0,-1 0 0 0 0,1 0 0 0 0,-1 0 0 0 0,1 0 0 0 0,1 2 0 0 0,-1-2 18 0 0,1 0 0 0 0,0 0 0 0 0,0 0 0 0 0,-1-1 0 0 0,1 1 0 0 0,0 0 0 0 0,0-1 0 0 0,0 1 0 0 0,0-1 0 0 0,0 0 0 0 0,0 1 0 0 0,0-1-1 0 0,0 0 1 0 0,0 0 0 0 0,2-1 0 0 0,14-1 113 0 0,0-2 0 0 0,0 0 0 0 0,-1-1 0 0 0,1-1 0 0 0,-1 0 0 0 0,17-10 0 0 0,-8 5-50 0 0,2-1-20 0 0,-1 0 0 0 0,28-19 0 0 0,-48 27-58 0 0,0-1-1 0 0,0 0 1 0 0,0 0 0 0 0,-1-1-1 0 0,0 0 1 0 0,0 0 0 0 0,-1 0 0 0 0,1-1-1 0 0,-1 0 1 0 0,-1 0 0 0 0,1 0-1 0 0,4-11 1 0 0,-8 16-32 0 0,0-1 0 0 0,-1 1 0 0 0,1 0 0 0 0,0-1 0 0 0,-1 1-1 0 0,0 0 1 0 0,1-1 0 0 0,-1 1 0 0 0,0-1 0 0 0,0 1 0 0 0,0 0 0 0 0,-1-1 0 0 0,1 1-1 0 0,-1-1 1 0 0,1 1 0 0 0,-1 0 0 0 0,0 0 0 0 0,0-1 0 0 0,0 1 0 0 0,0 0 0 0 0,0 0-1 0 0,0 0 1 0 0,-1 0 0 0 0,1 0 0 0 0,-1 0 0 0 0,1 0 0 0 0,-1 1 0 0 0,0-1-1 0 0,1 0 1 0 0,-1 1 0 0 0,0-1 0 0 0,0 1 0 0 0,0 0 0 0 0,0 0 0 0 0,-4-2 0 0 0,-5-2-118 0 0,-1 1 0 0 0,-1 0 0 0 0,1 0 0 0 0,0 1 1 0 0,-15-2-1 0 0,7 2-116 0 0,-31-1 1 0 0,16 6-996 0 0,29-1 42 0 0,-1 1 0 0 0,1-1 0 0 0,-9 4 0 0 0,8-1-3620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155 345 11743 0 0,'-2'1'539'0'0,"-9"6"-264"0"0,0 0 0 0 0,0-1-1 0 0,-1-1 1 0 0,-24 8 0 0 0,-3 2 1420 0 0,33-12-1396 0 0,3-2-81 0 0,1 0 1 0 0,-1 0 0 0 0,0 1-1 0 0,0-2 1 0 0,1 1 0 0 0,-1 0 0 0 0,-5 0-1 0 0,14-11 22 0 0,10-9-189 0 0,0 1 0 0 0,1 0 1 0 0,1 1-1 0 0,27-21 0 0 0,-41 35-51 0 0,26-21-13 0 0,152-115-254 0 0,-155 123 266 0 0,76-47-100 0 0,-86 55 206 0 0,0 0 1 0 0,1 0-1 0 0,0 2 0 0 0,25-6 0 0 0,-17 10 303 0 0,-25 2-389 0 0,-1 0-1 0 0,1 0 1 0 0,-1 0-1 0 0,1 0 1 0 0,-1 0-1 0 0,1 0 1 0 0,-1 1-1 0 0,1-1 1 0 0,-1 0-1 0 0,0 0 0 0 0,1 1 1 0 0,-1-1-1 0 0,1 0 1 0 0,-1 1-1 0 0,0-1 1 0 0,1 0-1 0 0,-1 1 1 0 0,0-1-1 0 0,0 1 1 0 0,1-1-1 0 0,-1 0 1 0 0,0 1-1 0 0,0-1 1 0 0,1 1-1 0 0,-1-1 1 0 0,0 1-1 0 0,3 11 150 0 0,-3-5-138 0 0,0 0 0 0 0,0 1-1 0 0,-1-1 1 0 0,0 0 0 0 0,0 0 0 0 0,-1 0 0 0 0,0-1 0 0 0,0 1 0 0 0,-1 0 0 0 0,-5 10-1 0 0,-5 8 29 0 0,-22 30-1 0 0,30-47-39 0 0,-53 70 68 0 0,10-15-106 0 0,43-55-218 0 0,0 0 0 0 0,1 0 1 0 0,0 1-1 0 0,-5 11 1 0 0,9-18-831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151 217 9671 0 0,'0'0'748'0'0,"2"0"-492"0"0,8 0 998 0 0,0-1-1 0 0,0 0 0 0 0,-1-1 0 0 0,13-3 0 0 0,-8 1-341 0 0,-1-1 0 0 0,19-9 0 0 0,19-8 92 0 0,16-10-882 0 0,-59 28-154 0 0,-1-1 1 0 0,0 0-1 0 0,0 0 0 0 0,0 0 0 0 0,-1-1 0 0 0,7-7 1 0 0,-12 11 6 0 0,1 0-1 0 0,0 0 1 0 0,-1 0 0 0 0,0-1 0 0 0,1 1 0 0 0,-1 0-1 0 0,0 0 1 0 0,0-1 0 0 0,0 1 0 0 0,0-1 0 0 0,-1 1 0 0 0,1-1-1 0 0,-1 1 1 0 0,1-1 0 0 0,-1 1 0 0 0,0-1 0 0 0,0 1-1 0 0,0-1 1 0 0,0 1 0 0 0,0-1 0 0 0,-1 0 0 0 0,1 1 0 0 0,-1-1-1 0 0,-1-3 1 0 0,1 4-7 0 0,0 1 1 0 0,0-1-1 0 0,1 1 0 0 0,-1 0 0 0 0,0 0 1 0 0,0-1-1 0 0,0 1 0 0 0,0 0 0 0 0,0 0 0 0 0,-1 0 1 0 0,1 0-1 0 0,0 0 0 0 0,-1 0 0 0 0,1 0 1 0 0,0 1-1 0 0,-1-1 0 0 0,-2 0 0 0 0,2 0-34 0 0,-1 0-1 0 0,0 1 1 0 0,0-1 0 0 0,0 1-1 0 0,0 0 1 0 0,0 0 0 0 0,0 0-1 0 0,-5 1 1 0 0,-2 1-78 0 0,1 1 0 0 0,0-1 1 0 0,0 2-1 0 0,-15 7 0 0 0,-12 10-76 0 0,0 1-1 0 0,-61 51 1 0 0,74-50 243 0 0,1 0-1 0 0,1 1 1 0 0,1 1 0 0 0,-30 49-1 0 0,45-66-10 0 0,0 1 0 0 0,0 0 0 0 0,1 0 0 0 0,0 0 0 0 0,1 0 0 0 0,0 1 1 0 0,1-1-1 0 0,-1 1 0 0 0,0 12 0 0 0,3-17 37 0 0,0-1 1 0 0,0 1-1 0 0,0 0 1 0 0,0 0 0 0 0,1-1-1 0 0,0 1 1 0 0,0-1 0 0 0,0 1-1 0 0,0 0 1 0 0,1-1-1 0 0,0 0 1 0 0,0 1 0 0 0,0-1-1 0 0,0 0 1 0 0,1 0 0 0 0,-1 0-1 0 0,1 0 1 0 0,0-1-1 0 0,1 1 1 0 0,-1-1 0 0 0,5 4-1 0 0,0-1 227 0 0,0-1 0 0 0,0 0 0 0 0,0-1-1 0 0,1 0 1 0 0,0 0 0 0 0,0-1 0 0 0,14 4-1 0 0,70 8 1576 0 0,-62-11-1387 0 0,-22-3-871 0 0,0 0 0 0 0,0-1 0 0 0,-1 0 0 0 0,1-1 0 0 0,0 0 0 0 0,10-3 0 0 0,-7 1-7001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15863 0 0,'0'0'1439'0'0,"-1"2"-1186"0"0,-40 43 2978 0 0,13-1-1940 0 0,2 2 0 0 0,-31 71 0 0 0,32-62-854 0 0,-24 50 61 0 0,-113 226 40 0 0,155-318-550 0 0,-19 35-71 0 0,-2-1 0 0 0,-53 67 0 0 0,78-111-57 0 0,0 1 0 0 0,0-2-1 0 0,0 1 1 0 0,-1 0 0 0 0,-4 3 0 0 0,-3-1-4675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296 398 5063 0 0,'0'0'232'0'0,"0"2"-13"0"0,1 2-183 0 0,0 1-1 0 0,0-1 1 0 0,-1 0 0 0 0,0 0-1 0 0,0 7 1 0 0,-1 3 4135 0 0,0-12-3606 0 0,1 0 0 0 0,-1-1 0 0 0,1 1-1 0 0,-1-1 1 0 0,1 1 0 0 0,-1-1 0 0 0,0 1-1 0 0,-2 1 1 0 0,-13 15 530 0 0,10-13-957 0 0,0-1 1 0 0,0 0-1 0 0,0-1 1 0 0,0 1-1 0 0,0-1 1 0 0,-1-1-1 0 0,1 1 0 0 0,-1-1 1 0 0,1 0-1 0 0,-1-1 1 0 0,-9 2-1 0 0,6-2-103 0 0,0 0-1 0 0,0 0 1 0 0,0-1-1 0 0,0-1 1 0 0,0 0-1 0 0,0 0 0 0 0,-12-4 1 0 0,16 4-12 0 0,1-1 0 0 0,0 1 1 0 0,0-1-1 0 0,0-1 0 0 0,0 1 1 0 0,1-1-1 0 0,-1 1 0 0 0,1-2 1 0 0,-1 1-1 0 0,1 0 0 0 0,0-1 0 0 0,0 0 1 0 0,1 1-1 0 0,-1-2 0 0 0,1 1 1 0 0,0 0-1 0 0,0-1 0 0 0,0 1 0 0 0,0-1 1 0 0,1 0-1 0 0,0 0 0 0 0,0 0 1 0 0,0 0-1 0 0,1 0 0 0 0,-1-1 0 0 0,1 1 1 0 0,1 0-1 0 0,-1-1 0 0 0,1 1 1 0 0,0 0-1 0 0,1-11 0 0 0,1 2-26 0 0,0 0-1 0 0,1 0 0 0 0,1 1 1 0 0,0-1-1 0 0,1 1 0 0 0,1-1 1 0 0,0 2-1 0 0,1-1 0 0 0,0 1 1 0 0,0 0-1 0 0,13-15 0 0 0,-5 9-8 0 0,1 0-1 0 0,1 1 0 0 0,1 0 1 0 0,0 2-1 0 0,40-27 0 0 0,-39 31 62 0 0,0 1 1 0 0,1 0-1 0 0,1 2 0 0 0,0 0 0 0 0,0 1 0 0 0,44-8 1 0 0,-49 13-8 0 0,1 0 0 0 0,-1 1 0 0 0,1 1 0 0 0,-1 0 1 0 0,1 1-1 0 0,0 1 0 0 0,-1 0 0 0 0,0 2 1 0 0,32 10-1 0 0,-44-13-22 0 0,0 1 1 0 0,0 0-1 0 0,0 0 1 0 0,-1 0-1 0 0,1 1 1 0 0,0-1-1 0 0,-1 1 1 0 0,0 0-1 0 0,1 0 1 0 0,-1 0-1 0 0,0 0 0 0 0,-1 1 1 0 0,1-1-1 0 0,0 1 1 0 0,-1 0-1 0 0,0-1 1 0 0,0 1-1 0 0,0 0 1 0 0,0 0-1 0 0,-1 1 1 0 0,0-1-1 0 0,0 0 1 0 0,0 0-1 0 0,0 1 0 0 0,-1-1 1 0 0,1 9-1 0 0,-1-4-6 0 0,-1-1-1 0 0,0 1 1 0 0,0 0-1 0 0,-1 0 1 0 0,0-1-1 0 0,-1 1 1 0 0,0-1-1 0 0,0 0 1 0 0,-1 0-1 0 0,0 0 1 0 0,0 0-1 0 0,-9 11 1 0 0,0-4 9 0 0,0 0-1 0 0,-1-1 1 0 0,0 0 0 0 0,-2-2-1 0 0,1 1 1 0 0,-26 14 0 0 0,-110 52-87 0 0,122-65 21 0 0,17-9-94 0 0,-4 4-296 0 0,0-1 0 0 0,-1-1 0 0 0,-1 0 0 0 0,1-1 0 0 0,-1-1 0 0 0,-24 3 0 0 0,33-7-682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15175 0 0,'0'0'1651'0'0,"0"2"-1438"0"0,-18 39 204 0 0,-2-2-1 0 0,-29 44 1 0 0,13-21-245 0 0,-82 177 35 0 0,18 9-285 0 0,65-159-147 0 0,-19 41-1447 0 0,48-119 1121 0 0,0 1 0 0 0,-10 13 0 0 0,-4 8-1458 0 0,19-31 1265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 7831 0 0,'0'0'603'0'0,"0"2"-192"0"0,-6 14 1111 0 0,0 0 1 0 0,0-1 0 0 0,-14 22 0 0 0,-1 2-1030 0 0,18-32-389 0 0,-49 111 1365 0 0,45-100-1117 0 0,1 0-1 0 0,1 0 0 0 0,1 1 1 0 0,-3 31-1 0 0,7-48-285 0 0,-1 0 0 0 0,1 0 0 0 0,0 0 1 0 0,0 0-1 0 0,1-1 0 0 0,-1 1 0 0 0,0 0 0 0 0,1 0 0 0 0,-1 0 0 0 0,1 0 0 0 0,-1 0 0 0 0,1-1 0 0 0,0 1 0 0 0,0 0 0 0 0,0-1 0 0 0,0 1 1 0 0,0 0-1 0 0,0-1 0 0 0,0 0 0 0 0,0 1 0 0 0,1-1 0 0 0,-1 1 0 0 0,0-1 0 0 0,4 2 0 0 0,-2-2-21 0 0,0 1 0 0 0,0-1-1 0 0,0 0 1 0 0,0 0 0 0 0,1-1 0 0 0,-1 1-1 0 0,0 0 1 0 0,0-1 0 0 0,1 0 0 0 0,-1 0 0 0 0,0 0-1 0 0,0 0 1 0 0,6-2 0 0 0,0 0-8 0 0,0 0 0 0 0,-1-1 0 0 0,1 0 0 0 0,0-1 0 0 0,-1 1 0 0 0,0-2 0 0 0,0 1 0 0 0,0-1 0 0 0,0-1 0 0 0,10-9 0 0 0,5-7 15 0 0,35-42-1 0 0,-44 48-24 0 0,10-15-2 0 0,38-67 1 0 0,-51 80-69 0 0,23-52-702 0 0,-18 33-1086 0 0,-5 17 471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 6447 0 0,'0'0'499'0'0,"2"-1"-328"0"0,4-1-718 0 0,15-6 13616 0 0,-23 8-12725 0 0,-6 4-275 0 0,0 0 0 0 0,0 1-1 0 0,1 0 1 0 0,0 0 0 0 0,-8 7 0 0 0,-33 33 182 0 0,46-44-251 0 0,-9 13 0 0 0,0 0 0 0 0,0 0 0 0 0,1 1 0 0 0,1 0 0 0 0,-12 27 0 0 0,17-32 0 0 0,1 0 0 0 0,-1 0 0 0 0,2 0 0 0 0,-1 0 0 0 0,2 0 0 0 0,-1 1 0 0 0,1-1 0 0 0,1 0 0 0 0,0 1 0 0 0,0-1 0 0 0,1 1 0 0 0,0-1 0 0 0,1 0 0 0 0,3 12 0 0 0,-4-19 3 0 0,0-1 1 0 0,0 0-1 0 0,0 1 0 0 0,0-1 0 0 0,0 0 1 0 0,1 0-1 0 0,-1 0 0 0 0,1 0 0 0 0,-1 0 1 0 0,1 0-1 0 0,0 0 0 0 0,0-1 0 0 0,-1 1 1 0 0,1 0-1 0 0,0-1 0 0 0,1 0 0 0 0,-1 1 0 0 0,0-1 1 0 0,0 0-1 0 0,3 1 0 0 0,1-1 7 0 0,0 0 0 0 0,1 0-1 0 0,-1-1 1 0 0,0 0 0 0 0,0 0-1 0 0,12-2 1 0 0,14-2-427 0 0,0-1 0 0 0,37-11-1 0 0,-41 7-338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7367 0 0,'0'1'8750'0'0,"-6"9"-8465"0"0,-1 0 0 0 0,-10 13 0 0 0,-3 5-158 0 0,-29 51 487 0 0,3 1 1 0 0,-51 127-1 0 0,75-152-499 0 0,-142 375 185 0 0,150-387-353 0 0,2-1 1 0 0,-8 48-1 0 0,19-79-90 0 0,1 1 1 0 0,1 12-1 0 0,-1-4-605 0 0,0-18 206 0 0,18-9-5676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85 6911 0 0,'-15'6'528'0'0,"15"-6"-463"0"0,-1 0-1 0 0,1 0 0 0 0,0 1 0 0 0,-1-1 0 0 0,1 0 0 0 0,0 1 0 0 0,-1-1 1 0 0,1 0-1 0 0,0 0 0 0 0,0 1 0 0 0,-1-1 0 0 0,1 1 0 0 0,0-1 1 0 0,0 0-1 0 0,0 1 0 0 0,-1-1 0 0 0,1 0 0 0 0,0 1 0 0 0,0-1 0 0 0,0 1 1 0 0,0-1-1 0 0,0 0 0 0 0,0 1 0 0 0,0-1 0 0 0,0 1 0 0 0,0-1 1 0 0,0 1-1 0 0,0-1 0 0 0,0 0 0 0 0,0 1 0 0 0,1 0 0 0 0,2 10 1878 0 0,0-8-1560 0 0,-1 1 1 0 0,1 0-1 0 0,0-1 0 0 0,0 1 0 0 0,0-1 1 0 0,0 0-1 0 0,1 0 0 0 0,-1 0 0 0 0,1-1 1 0 0,-1 1-1 0 0,1-1 0 0 0,0 0 1 0 0,0 0-1 0 0,0 0 0 0 0,1 0 0 0 0,-1-1 1 0 0,0 1-1 0 0,9 0 0 0 0,7 1 353 0 0,-1-1 1 0 0,39 0-1 0 0,-49-2-335 0 0,243-16 2848 0 0,-175 5-3063 0 0,0-4 0 0 0,139-46 0 0 0,-94 9-1387 0 0,-109 46 457 0 0,8-4-1047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438 210 1839 0 0,'0'2'134'0'0,"-1"1"136"0"0,1-1 0 0 0,-1 1 0 0 0,0 0 1 0 0,0-1-1 0 0,0 1 0 0 0,0 0 0 0 0,-2 2 1 0 0,0 10 10585 0 0,4-14-10713 0 0,1-1-1 0 0,0 0 1 0 0,-1 1-1 0 0,1-1 1 0 0,0 0 0 0 0,0 0-1 0 0,-1 0 1 0 0,1-1-1 0 0,0 1 1 0 0,0 0-1 0 0,2-1 1 0 0,11-6 308 0 0,-1-1-1 0 0,1 0 1 0 0,-1 0-1 0 0,15-14 1 0 0,-17 14-256 0 0,3-3 62 0 0,48-36 289 0 0,-54 40-503 0 0,0-1 1 0 0,-1-1-1 0 0,0 1 0 0 0,10-15 1 0 0,-15 18-31 0 0,0 1 1 0 0,-1-1-1 0 0,1 0 1 0 0,-1 0 0 0 0,0 0-1 0 0,2-10 1 0 0,-4 14-27 0 0,1 0 0 0 0,-1 0 0 0 0,0 0 0 0 0,0 0 0 0 0,0 0 0 0 0,0 0 0 0 0,0 0 0 0 0,0 0 0 0 0,0-1 1 0 0,0 1-1 0 0,0 0 0 0 0,0 0 0 0 0,0 0 0 0 0,-1 0 0 0 0,1 0 0 0 0,-1 0 0 0 0,1 0 0 0 0,0 0 0 0 0,-1 0 0 0 0,0 1 1 0 0,1-1-1 0 0,-1 0 0 0 0,0 0 0 0 0,1 0 0 0 0,-1 0 0 0 0,0 1 0 0 0,0-1 0 0 0,1 0 0 0 0,-1 1 0 0 0,0-1 0 0 0,0 1 0 0 0,0-1 1 0 0,0 1-1 0 0,0-1 0 0 0,0 1 0 0 0,0 0 0 0 0,0-1 0 0 0,0 1 0 0 0,0 0 0 0 0,-2 0 0 0 0,-4-1-82 0 0,1 2 0 0 0,-1-1 0 0 0,1 1 0 0 0,-1 0 0 0 0,1 0 0 0 0,0 1 0 0 0,-9 2 0 0 0,-7 2-129 0 0,-4 2 52 0 0,0 0-1 0 0,0 2 1 0 0,1 0-1 0 0,-37 23 0 0 0,-89 67 36 0 0,111-69 192 0 0,2 2-1 0 0,1 1 1 0 0,2 1-1 0 0,2 2 0 0 0,-32 45 1 0 0,61-76-23 0 0,0 0 0 0 0,1-1 1 0 0,-1 2-1 0 0,1-1 0 0 0,0 0 0 0 0,-3 12 0 0 0,6-17-28 0 0,-1 0-1 0 0,1 0 0 0 0,0 0 1 0 0,-1 1-1 0 0,1-1 0 0 0,0 0 1 0 0,0 0-1 0 0,0 1 0 0 0,0-1 1 0 0,0 0-1 0 0,1 0 0 0 0,-1 1 1 0 0,0-1-1 0 0,0 0 0 0 0,1 0 0 0 0,-1 0 1 0 0,1 0-1 0 0,-1 1 0 0 0,1-1 1 0 0,0 0-1 0 0,-1 0 0 0 0,1 0 1 0 0,0 0-1 0 0,-1 0 0 0 0,1 0 1 0 0,0 0-1 0 0,0-1 0 0 0,0 1 1 0 0,0 0-1 0 0,0 0 0 0 0,0-1 0 0 0,0 1 1 0 0,0-1-1 0 0,1 1 0 0 0,-1-1 1 0 0,0 1-1 0 0,0-1 0 0 0,0 0 1 0 0,1 1-1 0 0,-1-1 0 0 0,0 0 1 0 0,0 0-1 0 0,0 0 0 0 0,2 0 1 0 0,6 0 12 0 0,-1 0 1 0 0,0 0-1 0 0,0-1 1 0 0,1 0 0 0 0,-1 0-1 0 0,0-1 1 0 0,13-4-1 0 0,56-27 59 0 0,-53 22-61 0 0,129-69 30 0 0,-76 38-35 0 0,-59 33-44 0 0,-1-2-1 0 0,21-15 1 0 0,-32 21 18 0 0,1 0 1 0 0,-2-1 0 0 0,1 1-1 0 0,-1-1 1 0 0,0-1 0 0 0,0 1-1 0 0,0-1 1 0 0,5-11 0 0 0,-7 10-75 0 0,-3 7-5 0 0,-2 1-90 0 0,-4 0 172 0 0,-1 1 0 0 0,1 1 1 0 0,-1-1-1 0 0,1 1 1 0 0,-1 0-1 0 0,1 0 1 0 0,0 1-1 0 0,0 0 0 0 0,0 0 1 0 0,1 1-1 0 0,-1-1 1 0 0,1 1-1 0 0,-1 0 1 0 0,-4 6-1 0 0,-4 3 94 0 0,2 0 0 0 0,-1 1 0 0 0,2 0 0 0 0,-10 16 0 0 0,15-21-27 0 0,1 0 0 0 0,0 0 0 0 0,1 1 0 0 0,-5 13 0 0 0,7-17-323 0 0,1 0-1 0 0,0-1 0 0 0,0 1 0 0 0,0 9 0 0 0,4 10-3832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65 444 4143 0 0,'0'0'319'0'0,"-2"1"-210"0"0,-11 3-128 0 0,-36 15 12250 0 0,50-21-11832 0 0,49-50 619 0 0,-9 10-805 0 0,10-13-193 0 0,3 1 1 0 0,65-49-1 0 0,-85 78 69 0 0,0 1 0 0 0,2 2 0 0 0,0 2-1 0 0,2 1 1 0 0,54-19 0 0 0,-86 36-60 0 0,-2 0 26 0 0,1 0 1 0 0,-1 1-1 0 0,1 0 0 0 0,0 0 0 0 0,8-1 0 0 0,-11 2 81 0 0,-1 2 0 0 0,0 2-88 0 0,1 0 1 0 0,-1 0-1 0 0,0 1 0 0 0,-1-1 0 0 0,1 1 1 0 0,-1-1-1 0 0,1 1 0 0 0,-1-1 0 0 0,-1 1 1 0 0,1-1-1 0 0,0 1 0 0 0,-1-1 0 0 0,-2 7 1 0 0,-3 9 208 0 0,-13 30 0 0 0,19-50-256 0 0,-20 47 72 0 0,-19 46 68 0 0,34-77-197 0 0,0-1 0 0 0,1 1 0 0 0,1 1 0 0 0,-1 16 1 0 0,4-21-1104 0 0,1-1-376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142 148 6911 0 0,'7'-18'715'0'0,"0"0"-1"0"0,1 0 0 0 0,15-23 0 0 0,0-2 3087 0 0,-17 34-1164 0 0,-6 11-2204 0 0,-2 15-182 0 0,-1-1 1 0 0,0 0-1 0 0,-1 0 0 0 0,0 0 0 0 0,-13 28 0 0 0,3-7-42 0 0,-89 233 371 0 0,86-225-558 0 0,2 1-1 0 0,-11 60 0 0 0,23-94-13 0 0,1 1 0 0 0,0 21-1 0 0,2-31 0 0 0,0-1 0 0 0,0 1 0 0 0,0 0-1 0 0,0 0 1 0 0,1 0 0 0 0,-1 0-1 0 0,1 0 1 0 0,0-1 0 0 0,0 1 0 0 0,0 0-1 0 0,0-1 1 0 0,0 1 0 0 0,1-1-1 0 0,-1 1 1 0 0,1-1 0 0 0,0 1 0 0 0,3 3-1 0 0,-4-5 4 0 0,0-1 1 0 0,0 1-1 0 0,1-1 0 0 0,-1 1 0 0 0,0-1 0 0 0,0 1 0 0 0,0-1 1 0 0,1 0-1 0 0,-1 1 0 0 0,0-1 0 0 0,0 0 0 0 0,1 0 0 0 0,-1 0 1 0 0,0 0-1 0 0,1 0 0 0 0,-1 0 0 0 0,0 0 0 0 0,0-1 0 0 0,1 1 1 0 0,-1 0-1 0 0,0-1 0 0 0,2 0 0 0 0,2-1 65 0 0,0 0 0 0 0,-1-1 0 0 0,1 0-1 0 0,4-3 1 0 0,20-17 198 0 0,-1-1-1 0 0,-1-2 1 0 0,45-54-1 0 0,-31 25-193 0 0,41-72 0 0 0,-62 91-172 0 0,-2-1 1 0 0,-1 0-1 0 0,-2-1 0 0 0,20-79 0 0 0,-27 78-2952 0 0,3-42 0 0 0,-11 73-2369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91 6447 0 0,'14'-29'321'0'0,"7"-17"54"0"0,-17 31 11276 0 0,-10 20-9617 0 0,-8 18-2631 0 0,1 3 771 0 0,-2 0 0 0 0,-1-1 0 0 0,-37 44 0 0 0,24-32-173 0 0,-15 14-146 0 0,38-43-43 0 0,0 0 0 0 0,0 0 0 0 0,1 1 0 0 0,0 0 0 0 0,0 0 0 0 0,1 0 0 0 0,0 0 0 0 0,1 1 0 0 0,0-1 0 0 0,-2 15 0 0 0,5-22-18 0 0,0-2 186 0 0,0 1 0 0 0,-1 0 1 0 0,2-1-1 0 0,-1 1 1 0 0,0 0-1 0 0,0 0 1 0 0,0-1-1 0 0,0 1 0 0 0,0 0 1 0 0,0-1-1 0 0,1 1 1 0 0,-1 0-1 0 0,0-1 1 0 0,1 1-1 0 0,-1-1 1 0 0,0 1-1 0 0,1 0 0 0 0,-1-1 1 0 0,1 1-1 0 0,-1-1 1 0 0,1 1-1 0 0,0 0 1 0 0,12 10-169 0 0,-4-7 181 0 0,-1-1-1 0 0,1 0 0 0 0,-1-1 0 0 0,1 1 1 0 0,0-2-1 0 0,0 1 0 0 0,14-1 0 0 0,15 4 174 0 0,-18-1-15 0 0,0 0 1 0 0,19 8-1 0 0,-32-9-17 0 0,0 0 1 0 0,0 0-1 0 0,0 0 1 0 0,-1 1-1 0 0,0 0 1 0 0,1 0-1 0 0,-1 1 1 0 0,9 9-1 0 0,-13-12-69 0 0,0 1-1 0 0,-1-1 1 0 0,1 1-1 0 0,-1 0 1 0 0,0-1-1 0 0,0 1 1 0 0,0 0-1 0 0,0 0 1 0 0,0 0-1 0 0,-1-1 1 0 0,1 1-1 0 0,-1 0 1 0 0,1 0-1 0 0,-1 0 1 0 0,0 0-1 0 0,-1 0 1 0 0,1 0-1 0 0,0 0 1 0 0,-1 0-1 0 0,1 0 1 0 0,-1 0-1 0 0,-1 3 1 0 0,0 0 14 0 0,-1 0 1 0 0,1-1 0 0 0,-1 1-1 0 0,0-1 1 0 0,0 1 0 0 0,-1-1-1 0 0,1 0 1 0 0,-1 0 0 0 0,-8 7-1 0 0,-3 0 50 0 0,-2-1 1 0 0,0 0-1 0 0,0-2 0 0 0,-32 14 0 0 0,25-12-82 0 0,0-1 13 0 0,0 0 0 0 0,-49 11 0 0 0,58-17-43 0 0,-1-2-1 0 0,1 0 1 0 0,-1-1 0 0 0,0 0-1 0 0,1-1 1 0 0,-19-3-1 0 0,31 3-9 0 0,0-1 0 0 0,0 1 0 0 0,-1-1-1 0 0,1 0 1 0 0,0 0 0 0 0,0 0-1 0 0,0-1 1 0 0,0 1 0 0 0,0-1-1 0 0,0 1 1 0 0,1-1 0 0 0,-1 0-1 0 0,0 0 1 0 0,-2-3 0 0 0,4 3-16 0 0,0 0 0 0 0,-1 1 1 0 0,1-1-1 0 0,0 0 0 0 0,0 0 0 0 0,0 0 1 0 0,1 0-1 0 0,-1 0 0 0 0,0 0 1 0 0,1 0-1 0 0,-1-1 0 0 0,1 1 1 0 0,0 0-1 0 0,0 0 0 0 0,0 0 0 0 0,0 0 1 0 0,0-1-1 0 0,0 1 0 0 0,1 0 1 0 0,-1 0-1 0 0,1 0 0 0 0,0-3 1 0 0,4-11-392 0 0,1 1 1 0 0,1 0-1 0 0,0 0 1 0 0,13-18 0 0 0,-10 18-2471 0 0,22-25-1 0 0,-23 30-2833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0,'0'0'639'0'0,"2"0"-415"0"0,18 5 3134 0 0,0-1-1 0 0,21 2 1 0 0,-15-2-2295 0 0,3-1-672 0 0,0 0 0 0 0,0-3 0 0 0,0 0 0 0 0,40-6 0 0 0,-18-2 376 0 0,78-24 0 0 0,-123 31-776 0 0,-1-1-1 0 0,1 0 1 0 0,-1-1 0 0 0,1 1-1 0 0,-1-1 1 0 0,0 0 0 0 0,0-1-1 0 0,0 1 1 0 0,0-1 0 0 0,-1 0-1 0 0,0 0 1 0 0,1 0 0 0 0,-2-1-1 0 0,6-6 1 0 0,-9 11-10 0 0,0-1-1 0 0,1 1 1 0 0,-1 0-1 0 0,0-1 1 0 0,0 1-1 0 0,0 0 1 0 0,0-1-1 0 0,0 1 1 0 0,1 0-1 0 0,-1 0 1 0 0,0-1-1 0 0,0 1 1 0 0,0 0-1 0 0,0-1 1 0 0,0 1-1 0 0,0-1 1 0 0,0 1 0 0 0,0 0-1 0 0,0-1 1 0 0,0 1-1 0 0,0 0 1 0 0,0-1-1 0 0,-1 1 1 0 0,1 0-1 0 0,0 0 1 0 0,0-1-1 0 0,0 1 1 0 0,0 0-1 0 0,-1-1 1 0 0,1 1-1 0 0,-12-6-270 0 0,-16 4-17 0 0,27 2 275 0 0,-28 2-57 0 0,0 1 1 0 0,1 1 0 0 0,0 1-1 0 0,0 2 1 0 0,0 1 0 0 0,1 1 0 0 0,-32 15-1 0 0,47-19 107 0 0,1 1 0 0 0,0 0 0 0 0,0 1 0 0 0,0 1 0 0 0,1-1 0 0 0,0 2 0 0 0,1-1 0 0 0,-1 1 0 0 0,2 1 0 0 0,-1 0 0 0 0,1 0 0 0 0,-6 12 0 0 0,9-13 66 0 0,0 0 0 0 0,1 0 0 0 0,0 0 0 0 0,1 1-1 0 0,0 0 1 0 0,0 0 0 0 0,1-1 0 0 0,1 1 0 0 0,-1 1 0 0 0,2-1 0 0 0,-1 0 0 0 0,1 0 0 0 0,1 0-1 0 0,0 0 1 0 0,4 19 0 0 0,-2-17 61 0 0,1 0 0 0 0,0 0 0 0 0,0 0-1 0 0,1-1 1 0 0,1 0 0 0 0,0 0 0 0 0,9 13 0 0 0,-11-19-61 0 0,1 1 0 0 0,0-1 0 0 0,0 1 0 0 0,0-2 0 0 0,1 1 0 0 0,0 0 0 0 0,-1-1 0 0 0,2 0 1 0 0,-1-1-1 0 0,0 1 0 0 0,1-1 0 0 0,-1 0 0 0 0,15 3 0 0 0,-4-2 1 0 0,0-1-1 0 0,1-1 1 0 0,-1-1-1 0 0,1-1 0 0 0,-1 0 1 0 0,26-4-1 0 0,-14-1-945 0 0,-1 0-1 0 0,0-2 0 0 0,31-13 0 0 0,-21 5-7402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 7831 0 0,'3'-5'77'0'0,"-2"4"5"0"0,0-1 0 0 0,0 0 0 0 0,0 0 0 0 0,0 1 0 0 0,-1-1-1 0 0,1 0 1 0 0,0 0 0 0 0,0-17 14887 0 0,-3 33-14310 0 0,-23 143-172 0 0,8-78-1317 0 0,3-27-3761 0 0,9-34-2563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72 346 8751 0 0,'-11'14'1267'0'0,"-15"17"-1"0"0,22-27-274 0 0,0-1-1 0 0,0 1 0 0 0,0-1 1 0 0,0 0-1 0 0,-6 2 1 0 0,9-4 21 0 0,0-2-482 0 0,1-2-415 0 0,-1 0 0 0 0,1 1 0 0 0,-1-1 0 0 0,1 0 1 0 0,0 0-1 0 0,0 1 0 0 0,0-1 0 0 0,0 0 1 0 0,1 1-1 0 0,-1-1 0 0 0,1 0 0 0 0,-1 1 1 0 0,1-1-1 0 0,0 0 0 0 0,0 1 0 0 0,2-3 1 0 0,3-8 197 0 0,16-22 0 0 0,-13 22-140 0 0,8-13-157 0 0,2 2-1 0 0,1 0 1 0 0,0 1-1 0 0,2 1 1 0 0,39-31-1 0 0,-31 31 47 0 0,1 0 0 0 0,1 3 0 0 0,1 0 0 0 0,43-17-1 0 0,-70 34 68 0 0,1-1-1 0 0,0 1 0 0 0,-1 0 1 0 0,1 1-1 0 0,0-1 0 0 0,0 1 1 0 0,0 1-1 0 0,0-1 0 0 0,0 1 1 0 0,10 1-1 0 0,-14 0-92 0 0,-1 0 0 0 0,1-1 1 0 0,0 1-1 0 0,-1 0 0 0 0,1 0 0 0 0,-1 0 0 0 0,1 0 0 0 0,-1 1 0 0 0,1-1 1 0 0,-1 1-1 0 0,0-1 0 0 0,0 1 0 0 0,0 0 0 0 0,0 0 0 0 0,0 0 1 0 0,0 0-1 0 0,0 0 0 0 0,-1 1 0 0 0,1-1 0 0 0,-1 0 0 0 0,0 1 0 0 0,1-1 1 0 0,-1 1-1 0 0,0-1 0 0 0,-1 1 0 0 0,1 0 0 0 0,0-1 0 0 0,0 6 0 0 0,3 24 68 0 0,-2 0-1 0 0,0 1 1 0 0,-6 51-1 0 0,-2-33-1583 0 0,-19 77 1 0 0,18-105-1032 0 0,0-1-4694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801 140 6911 0 0,'13'-21'-750'0'0,"4"1"3377"0"0,-11 13-438 0 0,0-1-1 0 0,0 1 1 0 0,5-10 0 0 0,-10 15-1889 0 0,1-1 0 0 0,-1 0-1 0 0,0 1 1 0 0,0-1 0 0 0,0 0 0 0 0,-1 0 0 0 0,1 0 0 0 0,-1 0-1 0 0,1 1 1 0 0,-1-1 0 0 0,0 0 0 0 0,0 0 0 0 0,-1 0 0 0 0,1-4 0 0 0,-1 6-292 0 0,1 1 1 0 0,0-1 0 0 0,-1 0 0 0 0,1 0 0 0 0,-1 1 0 0 0,1-1 0 0 0,-1 0 0 0 0,1 1 0 0 0,-1-1 0 0 0,1 0 0 0 0,-1 1 0 0 0,1-1 0 0 0,-1 1 0 0 0,0-1 0 0 0,0 1 0 0 0,1-1 0 0 0,-1 1 0 0 0,0-1 0 0 0,0 1 0 0 0,1 0 0 0 0,-1 0 0 0 0,0-1 0 0 0,0 1 0 0 0,0 0 0 0 0,1 0 0 0 0,-1 0 0 0 0,0 0 0 0 0,-1 0 0 0 0,-22 1 129 0 0,16 2-149 0 0,0 0 0 0 0,1 0 0 0 0,-1 0 0 0 0,1 1 0 0 0,0 0-1 0 0,0 0 1 0 0,0 1 0 0 0,1 0 0 0 0,0 0 0 0 0,-8 8 0 0 0,-7 9-62 0 0,-25 35 0 0 0,38-46 69 0 0,8-11 4 0 0,-19 24-18 0 0,-30 52 0 0 0,45-68 15 0 0,0 0 0 0 0,0 0 0 0 0,1 0 0 0 0,0 1 0 0 0,1-1 0 0 0,0 1 0 0 0,0-1 0 0 0,1 1 0 0 0,0 0 0 0 0,0 0 0 0 0,2 14 0 0 0,-1-21 2 0 0,0 0-1 0 0,0-1 1 0 0,0 1 0 0 0,0 0-1 0 0,1 0 1 0 0,-1-1-1 0 0,0 1 1 0 0,1-1 0 0 0,0 1-1 0 0,-1 0 1 0 0,1-1 0 0 0,0 1-1 0 0,0-1 1 0 0,0 1-1 0 0,0-1 1 0 0,0 0 0 0 0,0 1-1 0 0,0-1 1 0 0,0 0 0 0 0,0 0-1 0 0,1 0 1 0 0,-1 0-1 0 0,1 0 1 0 0,-1 0 0 0 0,0 0-1 0 0,1 0 1 0 0,0-1-1 0 0,-1 1 1 0 0,1 0 0 0 0,-1-1-1 0 0,1 1 1 0 0,0-1 0 0 0,-1 0-1 0 0,1 0 1 0 0,0 0-1 0 0,0 1 1 0 0,-1-2 0 0 0,1 1-1 0 0,3 0 1 0 0,2-2-9 0 0,0 1 1 0 0,1-2 0 0 0,-1 1-1 0 0,0-1 1 0 0,-1 0-1 0 0,1 0 1 0 0,11-8 0 0 0,13-9-222 0 0,45-40 0 0 0,-66 49 62 0 0,-10 11 162 0 0,0 0 0 0 0,0-1 1 0 0,0 1-1 0 0,0 0 0 0 0,0 0 0 0 0,0 0 0 0 0,0 0 0 0 0,0 0 1 0 0,0 0-1 0 0,0 0 0 0 0,0-1 0 0 0,-1 1 0 0 0,1 0 0 0 0,0 0 1 0 0,0 0-1 0 0,0 0 0 0 0,0 0 0 0 0,0 0 0 0 0,0 0 0 0 0,0-1 1 0 0,0 1-1 0 0,0 0 0 0 0,0 0 0 0 0,0 0 0 0 0,0 0 0 0 0,0 0 1 0 0,-1 0-1 0 0,1 0 0 0 0,0 0 0 0 0,0 0 0 0 0,0 0 0 0 0,0 0 1 0 0,0 0-1 0 0,0 0 0 0 0,0 0 0 0 0,-1-1 0 0 0,1 1 0 0 0,0 0 1 0 0,0 0-1 0 0,0 0 0 0 0,0 0 0 0 0,0 0 0 0 0,0 0 0 0 0,0 0 1 0 0,-1 0-1 0 0,1 0 0 0 0,0 1 0 0 0,0-1 0 0 0,0 0 0 0 0,-4 0-104 0 0,1 1-1 0 0,-1 0 0 0 0,0 0 0 0 0,1 0 1 0 0,-5 2-1 0 0,-10 7-184 0 0,0 0 0 0 0,0 1 1 0 0,1 0-1 0 0,0 2 0 0 0,1 0 1 0 0,1 0-1 0 0,0 2 0 0 0,-19 23 1 0 0,11-8 218 0 0,1 0 1 0 0,2 1 0 0 0,-31 64-1 0 0,26-35-344 0 0,2 2 0 0 0,3 1-1 0 0,-13 66 1 0 0,-22 199 927 0 0,48-282 467 0 0,-3 30 1075 0 0,3-19-1262 0 0,-2 0-1 0 0,-31 101 1 0 0,36-146-773 0 0,-1-1 1 0 0,0 0 0 0 0,-1-1-1 0 0,0 0 1 0 0,0 0-1 0 0,-2 0 1 0 0,1 0-1 0 0,-1-1 1 0 0,0-1 0 0 0,-15 13-1 0 0,21-19 18 0 0,-1 0 0 0 0,1-1 0 0 0,-1 1 0 0 0,0-1 0 0 0,1 1 0 0 0,-1-1 0 0 0,0 0 0 0 0,0 0 0 0 0,0 0 1 0 0,0 0-1 0 0,0-1 0 0 0,0 1 0 0 0,0-1 0 0 0,0 0 0 0 0,0 0 0 0 0,0 0 0 0 0,0 0 0 0 0,0 0 0 0 0,0-1 0 0 0,0 1 0 0 0,0-1 0 0 0,0 0 0 0 0,0 0 0 0 0,0 0 0 0 0,0 0 0 0 0,1 0 0 0 0,-1-1 0 0 0,-5-3 0 0 0,3 1 57 0 0,-1-1 1 0 0,1 0-1 0 0,-1 0 0 0 0,2-1 1 0 0,-1 1-1 0 0,0-1 0 0 0,1 0 1 0 0,0 0-1 0 0,1-1 0 0 0,-1 1 1 0 0,-2-9-1 0 0,0 0-219 0 0,1-1 0 0 0,1 0 0 0 0,0 0 0 0 0,1 0 0 0 0,1-1 0 0 0,0-25 0 0 0,3 2-7976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37 11975 0 0,'1'-2'923'0'0,"12"-32"2889"0"0,-17 34-3738 0 0,0 1 0 0 0,0 0 0 0 0,0-1 0 0 0,-1 2 0 0 0,1-1 1 0 0,0 0-1 0 0,0 1 0 0 0,1 0 0 0 0,-1 0 0 0 0,0 0 0 0 0,-6 5 0 0 0,-4 3-21 0 0,-19 20 1 0 0,19-17 31 0 0,-14 15 125 0 0,2 0-1 0 0,1 2 1 0 0,-35 53-1 0 0,-52 108 1043 0 0,104-176-1171 0 0,-314 647 2188 0 0,301-614-2269 0 0,-77 153 0 0 0,94-194-38 0 0,0 0 1 0 0,-1 0-1 0 0,0-1 0 0 0,0 0 0 0 0,0 0 0 0 0,-1 0 0 0 0,0-1 1 0 0,0 1-1 0 0,-1-1 0 0 0,-13 7 0 0 0,19-11-139 0 0,0-1 0 0 0,0 1 0 0 0,-1-1-1 0 0,1 1 1 0 0,0-1 0 0 0,0 0 0 0 0,0 0 0 0 0,-1 0-1 0 0,1 0 1 0 0,0 0 0 0 0,0 0 0 0 0,0 0 0 0 0,-1 0-1 0 0,1 0 1 0 0,0-1 0 0 0,0 1 0 0 0,0 0 0 0 0,-1-1-1 0 0,1 1 1 0 0,-2-2 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11519 0 0,'0'0'9090'0'0,"2"0"-8764"0"0,4 2-192 0 0,0-1 0 0 0,-1 0 0 0 0,1 0 0 0 0,0-1 0 0 0,0 1 0 0 0,9-2 0 0 0,39-6 727 0 0,-39 5-652 0 0,28-8 208 0 0,-2-1-1 0 0,1-2 0 0 0,60-28 1 0 0,2 0-96 0 0,227-65-76 0 0,-152 66-3614 0 0,-151 34 1562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11975 0 0,'0'0'923'0'0,"-2"1"-602"0"0,-6 4 180 0 0,1 0 0 0 0,0 1 0 0 0,0 0 0 0 0,1 0 0 0 0,-11 14 0 0 0,2-4 305 0 0,-24 29-75 0 0,2 2 0 0 0,2 1 1 0 0,2 2-1 0 0,-35 71 0 0 0,-86 226 761 0 0,66-137-1284 0 0,59-148-146 0 0,-66 104 0 0 0,83-150-134 0 0,0 0 0 0 0,-2 0 0 0 0,0-2 0 0 0,-1 1 0 0 0,-26 19 0 0 0,40-33-88 0 0,2-3-484 0 0,5-8 574 0 0,1 0 0 0 0,0 1 0 0 0,1 0 0 0 0,13-12 0 0 0,41-32-28 0 0,-43 38 76 0 0,-14 11 1 0 0,11-10 41 0 0,1 1 1 0 0,0 1-1 0 0,33-18 0 0 0,-44 27 24 0 0,-1 1-1 0 0,1 0 0 0 0,0 0 1 0 0,0 1-1 0 0,0-1 1 0 0,0 1-1 0 0,10 0 0 0 0,-12 1-1 0 0,0 0-1 0 0,0 1 0 0 0,-1-1 0 0 0,1 1 0 0 0,0 0 0 0 0,-1 0 0 0 0,1 0 1 0 0,0 0-1 0 0,-1 1 0 0 0,1 0 0 0 0,-1-1 0 0 0,0 1 0 0 0,5 4 1 0 0,0 1 21 0 0,1 0 0 0 0,-2 1 0 0 0,1 0 0 0 0,-1 0 0 0 0,0 1 0 0 0,-1 0 0 0 0,0 0 0 0 0,-1 1 0 0 0,0-1 0 0 0,6 16 0 0 0,-3-2 19 0 0,-1-1 1 0 0,-2 1 0 0 0,6 43-1 0 0,-6-31-26 0 0,-5-34-145 0 0,1 1-2 0 0,0-1-88 0 0,1 1-1 0 0,-1-1 1 0 0,0 1-1 0 0,1-1 1 0 0,-1 0-1 0 0,1 0 1 0 0,0 0-1 0 0,1 1 1 0 0,8 2-1543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63 173 1839 0 0,'0'0'83'0'0,"2"0"-6"0"0,10-1 3957 0 0,0 1 0 0 0,19-5 0 0 0,24-11 1436 0 0,52-29-2715 0 0,29-25-1967 0 0,-135 70-825 0 0,1-1 0 0 0,-1 0 0 0 0,1 1 0 0 0,-1-1 0 0 0,0 0 0 0 0,1 0 0 0 0,-1 0 1 0 0,0 0-1 0 0,0 0 0 0 0,0 0 0 0 0,0-1 0 0 0,0 1 0 0 0,0 0 0 0 0,0-1 0 0 0,0 1 0 0 0,0 0 0 0 0,-1-1 1 0 0,1 1-1 0 0,0-1 0 0 0,-1 1 0 0 0,1-1 0 0 0,-1 1 0 0 0,0-1 0 0 0,1-2 0 0 0,-1 2-248 0 0,-15 1-549 0 0,11 1 733 0 0,0 0 1 0 0,1 0 0 0 0,-1 0-1 0 0,1 0 1 0 0,-8 2 0 0 0,-2 1 4 0 0,0 1 0 0 0,0 1 0 0 0,1 0 0 0 0,-1 1 0 0 0,-17 12 0 0 0,-55 43 259 0 0,-34 44 377 0 0,106-92-422 0 0,0 1 0 0 0,1 1 0 0 0,1 0 1 0 0,1 0-1 0 0,0 1 0 0 0,-11 23 1 0 0,19-35-91 0 0,1 0 1 0 0,-1 0 0 0 0,1 0 0 0 0,0 0 0 0 0,0 0-1 0 0,1 0 1 0 0,-1 0 0 0 0,1 0 0 0 0,0 0 0 0 0,0 0-1 0 0,0 0 1 0 0,0 0 0 0 0,1 0 0 0 0,0 0 0 0 0,0 0-1 0 0,0 0 1 0 0,0 0 0 0 0,0 0 0 0 0,1-1 0 0 0,0 1 0 0 0,0 0-1 0 0,0-1 1 0 0,0 1 0 0 0,0-1 0 0 0,1 0 0 0 0,-1 0-1 0 0,1 0 1 0 0,0 0 0 0 0,6 5 0 0 0,-1-2 39 0 0,1-1 0 0 0,0 1 0 0 0,0-1 1 0 0,0-1-1 0 0,1 0 0 0 0,-1 0 0 0 0,1-1 1 0 0,0 0-1 0 0,0 0 0 0 0,18 1 0 0 0,16 0-217 0 0,39 5-390 0 0,-77-8 135 0 0,0-1 0 0 0,-1 1-1 0 0,1-1 1 0 0,0 0 0 0 0,0-1 0 0 0,0 1 0 0 0,-1-1-1 0 0,1 0 1 0 0,0-1 0 0 0,8-3 0 0 0,2-1-6206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25 401 9215 0 0,'0'0'707'0'0,"-1"1"-464"0"0,-2 8 689 0 0,0 0 0 0 0,0 0 0 0 0,1-1 0 0 0,0 1 0 0 0,0 1 0 0 0,1-1 0 0 0,0 18 0 0 0,-1 2-348 0 0,1-11-218 0 0,-1-4-142 0 0,1 0-1 0 0,0 1 1 0 0,1-1-1 0 0,1 0 1 0 0,3 21 0 0 0,-4-33-36 0 0,10-10-26 0 0,-6 3-116 0 0,1-1 1 0 0,-1 0-1 0 0,0 0 0 0 0,-1 0 0 0 0,1 0 0 0 0,-1 0 0 0 0,0-1 0 0 0,-1 1 1 0 0,3-8-1 0 0,11-66 425 0 0,-14 72-428 0 0,3-28 137 0 0,1-2 84 0 0,20-69 1 0 0,-22 95-244 0 0,0 0 0 0 0,1 1-1 0 0,0 0 1 0 0,1 0-1 0 0,0 1 1 0 0,1 0 0 0 0,0 0-1 0 0,1 0 1 0 0,0 1 0 0 0,10-10-1 0 0,0 5-20 0 0,0 0-1 0 0,0 2 0 0 0,2 0 1 0 0,-1 1-1 0 0,23-9 1 0 0,107-35 230 0 0,-116 44-82 0 0,-16 5-134 0 0,-2 0 103 0 0,1 1 1 0 0,19-3 0 0 0,-30 7-177 0 0,0 0 0 0 0,0 1 0 0 0,0 0 0 0 0,0 0 0 0 0,0 0 0 0 0,0 0 0 0 0,-1 1 0 0 0,1 0 0 0 0,0 0 0 0 0,0 0 0 0 0,7 4-1 0 0,-10-5-109 0 0,-1 1 0 0 0,0 0-1 0 0,0 0 1 0 0,0-1-1 0 0,0 1 1 0 0,0 0-1 0 0,0 0 1 0 0,0 0-1 0 0,0 0 1 0 0,0 0-1 0 0,0 0 1 0 0,0 2-1 0 0,5 9-4889 0 0,-5-12 4875 0 0,4 12-6187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276 155 17191 0 0,'0'0'1891'0'0,"1"0"-1568"0"0,9 1 41 0 0,-1-2 0 0 0,0 1 0 0 0,0-1 0 0 0,0-1 0 0 0,0 0 0 0 0,0 0 0 0 0,11-5 0 0 0,-5 3-133 0 0,29-7-28 0 0,29-9-194 0 0,-69 18-92 0 0,0 0 0 0 0,1-1 0 0 0,-1 0 0 0 0,0 0-1 0 0,-1 0 1 0 0,1 0 0 0 0,0 0 0 0 0,4-7 0 0 0,1 1-262 0 0,-8 8 306 0 0,0 0 0 0 0,-1 0 0 0 0,1 0 0 0 0,-1 1 0 0 0,1-1-1 0 0,-1 0 1 0 0,1 0 0 0 0,-1 0 0 0 0,1 0 0 0 0,-1 0 0 0 0,0 0 0 0 0,0 0 0 0 0,1 0 0 0 0,-1 0-1 0 0,0 0 1 0 0,0 0 0 0 0,0 0 0 0 0,0 0 0 0 0,0 0 0 0 0,0 0 0 0 0,-1 0 0 0 0,1 0-1 0 0,0 0 1 0 0,0 0 0 0 0,-1 0 0 0 0,1 0 0 0 0,-1 0 0 0 0,1 0 0 0 0,-1 0 0 0 0,1 0 0 0 0,-1 0-1 0 0,1 0 1 0 0,-1 0 0 0 0,-1-1 0 0 0,0 0-44 0 0,-1-1 1 0 0,1 1-1 0 0,-1-1 1 0 0,1 1-1 0 0,-1 0 1 0 0,0 0-1 0 0,0 0 1 0 0,-4-2-1 0 0,0 2-18 0 0,1 0-1 0 0,-1 1 0 0 0,0 0 1 0 0,0 0-1 0 0,1 0 0 0 0,-1 1 0 0 0,0 0 1 0 0,0 0-1 0 0,0 1 0 0 0,1 0 1 0 0,-9 2-1 0 0,-6 2-34 0 0,1 1 0 0 0,-26 11 0 0 0,21-6 309 0 0,0 1 0 0 0,2 1 0 0 0,-1 2 0 0 0,1 0 0 0 0,1 1 0 0 0,-29 28 0 0 0,35-28 94 0 0,0 1 1 0 0,1 0-1 0 0,1 2 0 0 0,1 0 0 0 0,0 0 0 0 0,2 1 1 0 0,0 0-1 0 0,-8 23 0 0 0,16-35-203 0 0,0 1 0 0 0,0-1 0 0 0,1 1 0 0 0,0 0 0 0 0,1 0 0 0 0,0 0 0 0 0,0 15 1 0 0,1-21-59 0 0,0 0 1 0 0,1 1 0 0 0,-1-1 0 0 0,1 0 0 0 0,0 0-1 0 0,0 0 1 0 0,0 0 0 0 0,0 0 0 0 0,0 0 0 0 0,1 0-1 0 0,0 0 1 0 0,-1 0 0 0 0,1-1 0 0 0,0 1 0 0 0,0 0 0 0 0,0-1-1 0 0,1 0 1 0 0,-1 1 0 0 0,0-1 0 0 0,1 0 0 0 0,0 0-1 0 0,-1-1 1 0 0,1 1 0 0 0,4 1 0 0 0,2 1 2 0 0,1-1 0 0 0,0 0 0 0 0,-1-1 0 0 0,1 0 0 0 0,0-1 0 0 0,0 0 0 0 0,0 0 0 0 0,0-1 0 0 0,19-2 0 0 0,4-3-1128 0 0,52-13 0 0 0,-50 8-3850 0 0,-1-2-1541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5983 0 0,'-2'2'2531'0'0,"-5"2"-995"0"0,1 1 0 0 0,0 1 0 0 0,-9 9-1 0 0,-15 23 743 0 0,-19 48-1865 0 0,38-64 246 0 0,-6 13-426 0 0,1 1 0 0 0,3 0 0 0 0,0 1 0 0 0,3 0-1 0 0,-7 41 1 0 0,-14 192 52 0 0,10-64-620 0 0,14-155 115 0 0,-3-1 0 0 0,-17 51 0 0 0,16-70 239 0 0,-1-1-1 0 0,-1 0 1 0 0,-1-1 0 0 0,-35 50-1 0 0,33-56 578 0 0,-2-2 0 0 0,0 0 0 0 0,-1-1 0 0 0,-1-1 0 0 0,-1-1 0 0 0,-24 17 0 0 0,27-25 355 0 0,16-9-398 0 0,1-2-317 0 0,0 1-229 0 0,0-1 0 0 0,1 1 0 0 0,-1-1 0 0 0,1 1-1 0 0,-1-1 1 0 0,0 0 0 0 0,1 1 0 0 0,-1-1 0 0 0,1 0 0 0 0,0 1-1 0 0,-1-1 1 0 0,1 0 0 0 0,-1 1 0 0 0,1-1 0 0 0,0 0 0 0 0,0 0-1 0 0,-1 0 1 0 0,1 1 0 0 0,0-1 0 0 0,0 0 0 0 0,0 0 0 0 0,0 0 0 0 0,0 1-1 0 0,0-1 1 0 0,0 0 0 0 0,0 0 0 0 0,0 0 0 0 0,0 1 0 0 0,1-3 0 0 0,-1 1-5 0 0,3-18-219 0 0,1 0 1 0 0,1 1-1 0 0,1-1 0 0 0,12-29 1 0 0,-8 23-57 0 0,10-40 1 0 0,-18 60 150 0 0,0-5 162 0 0,0 1-1 0 0,1-15 1 0 0,-3 22-156 0 0,0 0 1 0 0,0 0-1 0 0,-1 0 0 0 0,1 0 1 0 0,-1-1-1 0 0,1 1 0 0 0,-1 0 1 0 0,0 1-1 0 0,0-1 0 0 0,0 0 1 0 0,-1 0-1 0 0,-1-4 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24 4143 0 0,'0'0'727'0'0,"0"-11"7146"0"0,1 1-5624 0 0,-6 8-325 0 0,-11 9-90 0 0,9-4-2097 0 0,-19 12 460 0 0,0 1-1 0 0,1 2 1 0 0,1 0-1 0 0,0 1 0 0 0,2 2 1 0 0,0 0-1 0 0,2 1 1 0 0,-20 28-1 0 0,23-27-91 0 0,2 0-1 0 0,0 1 1 0 0,2 1-1 0 0,-15 37 1 0 0,26-58-98 0 0,1 0 0 0 0,-1 1 0 0 0,1-1 0 0 0,0 1 0 0 0,1 0 1 0 0,-1-1-1 0 0,1 10 0 0 0,0-13-4 0 0,0 1 0 0 0,0-1-1 0 0,0 0 1 0 0,1 0 0 0 0,-1 1 0 0 0,0-1 0 0 0,1 0 0 0 0,-1 0 0 0 0,1 0-1 0 0,-1 0 1 0 0,1 0 0 0 0,0 0 0 0 0,-1 0 0 0 0,1 0 0 0 0,0 0 0 0 0,0 0 0 0 0,0 0-1 0 0,0 0 1 0 0,0 0 0 0 0,0-1 0 0 0,0 1 0 0 0,0 0 0 0 0,0-1 0 0 0,0 1 0 0 0,0 0-1 0 0,0-1 1 0 0,0 0 0 0 0,0 1 0 0 0,1-1 0 0 0,-1 0 0 0 0,0 1 0 0 0,0-1-1 0 0,1 0 1 0 0,1 0 0 0 0,4-1 21 0 0,0 1 1 0 0,0-2-1 0 0,1 1 0 0 0,-1-1 0 0 0,0 0 1 0 0,0-1-1 0 0,-1 1 0 0 0,1-1 0 0 0,10-6 1 0 0,-1 0 35 0 0,62-30 99 0 0,138-97-1 0 0,-196 121-83 0 0,0-1-1 0 0,28-29 0 0 0,33-53 131 0 0,-131 188-22 0 0,41-72-54 0 0,1 1 0 0 0,-10 34 0 0 0,16-48-113 0 0,1 1 0 0 0,0 0 0 0 0,0 0 0 0 0,0 0 0 0 0,1 0 1 0 0,0-1-1 0 0,0 1 0 0 0,1 0 0 0 0,0 0 0 0 0,0 0 0 0 0,0-1 0 0 0,0 1 0 0 0,1 0 0 0 0,3 7 0 0 0,-4-12-11 0 0,0 1-1 0 0,0 0 1 0 0,0-1 0 0 0,0 0 0 0 0,0 1-1 0 0,1-1 1 0 0,-1 1 0 0 0,1-1 0 0 0,-1 0-1 0 0,0 0 1 0 0,1 0 0 0 0,0 0 0 0 0,-1 0-1 0 0,1 0 1 0 0,0 0 0 0 0,-1-1 0 0 0,1 1-1 0 0,0-1 1 0 0,0 1 0 0 0,0-1 0 0 0,-1 0-1 0 0,1 1 1 0 0,0-1 0 0 0,0 0 0 0 0,0 0 0 0 0,0 0-1 0 0,0-1 1 0 0,2 1 0 0 0,2-1-5 0 0,1-1 1 0 0,-1 0-1 0 0,0 0 1 0 0,0 0-1 0 0,0 0 1 0 0,10-7-1 0 0,61-38-2333 0 0,-54 29 1058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68 6911 0 0,'3'-9'396'0'0,"0"1"-1"0"0,1-1 0 0 0,0 1 0 0 0,0-1 1 0 0,1 1-1 0 0,9-9 9880 0 0,-21 33-8569 0 0,-13 23-2319 0 0,-152 293 2124 0 0,22-42-1085 0 0,-60 166-348 0 0,187-403-96 0 0,-22 37-976 0 0,38-66-2079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20 246 12895 0 0,'-1'-1'998'0'0,"-17"-16"6407"0"0,20 18-6719 0 0,52 4 90 0 0,0-3 0 0 0,102-8-1 0 0,111-30 211 0 0,-115 13-616 0 0,-15 2-308 0 0,235-66 0 0 0,-366 85-116 0 0,52-18-658 0 0,-52 18-39 0 0,1-1 0 0 0,0-1 0 0 0,-1 1 0 0 0,0-1 0 0 0,11-10 0 0 0,-7 3-6857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5527 0 0,'1'1'423'0'0,"8"11"1273"0"0,0-1 1 0 0,1-1-1 0 0,1 0 0 0 0,-1 0 0 0 0,2-1 1 0 0,15 10-1 0 0,-21-15-1478 0 0,-1-1 1 0 0,1-1-1 0 0,-1 1 1 0 0,1-1-1 0 0,0 0 1 0 0,0 0-1 0 0,0-1 1 0 0,0 0-1 0 0,1 0 1 0 0,-1 0-1 0 0,0-1 1 0 0,0 0-1 0 0,1 0 1 0 0,-1 0-1 0 0,0-1 1 0 0,0 0-1 0 0,9-3 0 0 0,15-5 178 0 0,-2-2-1 0 0,1-1 1 0 0,34-20-1 0 0,-48 23-442 0 0,0 0-1 0 0,-1-1 1 0 0,-1-1-1 0 0,1 0 1 0 0,-2-1-1 0 0,0 0 0 0 0,15-20 1 0 0,-23 26-138 0 0,0 0-1 0 0,0 0 1 0 0,-1 0 0 0 0,0 0 0 0 0,0-1-1 0 0,-1 1 1 0 0,2-10 0 0 0,-3 15 141 0 0,-1 0-1 0 0,0-1 1 0 0,1 1 0 0 0,-1 0 0 0 0,0-1 0 0 0,0 1-1 0 0,0 0 1 0 0,0-1 0 0 0,0 1 0 0 0,0 0 0 0 0,0-1 0 0 0,-1 1-1 0 0,1 0 1 0 0,0-1 0 0 0,-1 1 0 0 0,1 0 0 0 0,-1 0-1 0 0,1-1 1 0 0,-1 1 0 0 0,0 0 0 0 0,0 0 0 0 0,1 0-1 0 0,-1 0 1 0 0,0 0 0 0 0,0 0 0 0 0,0 0 0 0 0,0 0-1 0 0,0 0 1 0 0,0 1 0 0 0,0-1 0 0 0,-1 0 0 0 0,1 0-1 0 0,0 1 1 0 0,0-1 0 0 0,0 1 0 0 0,-1-1 0 0 0,1 1 0 0 0,0 0-1 0 0,-1 0 1 0 0,1-1 0 0 0,0 1 0 0 0,-1 0 0 0 0,1 0-1 0 0,-2 0 1 0 0,-4 0 0 0 0,0 1 0 0 0,1 0 0 0 0,-1 0 0 0 0,1 0 0 0 0,-1 1 0 0 0,1 0-1 0 0,-10 4 1 0 0,-45 23 0 0 0,51-24 25 0 0,-34 19 94 0 0,2 2 0 0 0,-41 32 0 0 0,61-41 65 0 0,1 2 0 0 0,0 0 0 0 0,2 1-1 0 0,0 1 1 0 0,-17 26 0 0 0,31-41-94 0 0,1 1 1 0 0,0 0-1 0 0,1-1 0 0 0,0 2 1 0 0,0-1-1 0 0,0 0 0 0 0,1 0 1 0 0,0 1-1 0 0,-2 11 0 0 0,4-15-32 0 0,0 0 0 0 0,0 1 0 0 0,0-1-1 0 0,1 0 1 0 0,-1 1 0 0 0,1-1 0 0 0,0 0 0 0 0,0 0-1 0 0,1 0 1 0 0,-1 0 0 0 0,1 0 0 0 0,0 0 0 0 0,0 0-1 0 0,0 0 1 0 0,0-1 0 0 0,1 1 0 0 0,-1-1 0 0 0,5 5 0 0 0,-1-3-24 0 0,0 1 0 0 0,0-1 0 0 0,1 0 1 0 0,-1 0-1 0 0,1-1 0 0 0,11 5 0 0 0,-8-4-1886 0 0,-1-2 1 0 0,16 5-1 0 0,4-2-4602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24 17567 0 0,'0'0'803'0'0,"0"-2"-18"0"0,0 1-764 0 0,-1 1 1 0 0,1-1-1 0 0,0 0 0 0 0,0 0 1 0 0,0 0-1 0 0,-1 0 0 0 0,1 1 0 0 0,0-1 1 0 0,-1 0-1 0 0,1 0 0 0 0,0 0 0 0 0,-1 1 1 0 0,1-1-1 0 0,-1 0 0 0 0,0 1 0 0 0,1-1 1 0 0,-1 0-1 0 0,1 1 0 0 0,-1-1 0 0 0,0 1 1 0 0,0-1-1 0 0,1 1 0 0 0,-1-1 0 0 0,0 1 1 0 0,0 0-1 0 0,0-1 0 0 0,1 1 1 0 0,-1 0-1 0 0,0 0 0 0 0,0-1 0 0 0,-1 1 1 0 0,1 0 53 0 0,-2-1-44 0 0,0 0-1 0 0,0 1 1 0 0,0 0-1 0 0,0-1 1 0 0,0 1-1 0 0,0 0 1 0 0,0 1-1 0 0,0-1 1 0 0,0 0-1 0 0,0 1 1 0 0,0 0 0 0 0,0-1-1 0 0,0 1 1 0 0,0 0-1 0 0,-3 2 1 0 0,-5 3-57 0 0,-1 0 0 0 0,-12 11-1 0 0,8-7 65 0 0,-6 4-75 0 0,1 1 1 0 0,0 1-1 0 0,1 1 0 0 0,-32 34 0 0 0,47-44 28 0 0,-1-1-1 0 0,1 1 0 0 0,1 1 0 0 0,-1-1 1 0 0,1 0-1 0 0,0 1 0 0 0,1 0 1 0 0,0 0-1 0 0,0 0 0 0 0,1 0 1 0 0,0 1-1 0 0,0-1 0 0 0,1 1 1 0 0,0-1-1 0 0,0 1 0 0 0,1-1 1 0 0,1 1-1 0 0,1 13 0 0 0,0-8 65 0 0,2-1 1 0 0,-1 1-1 0 0,2-1 0 0 0,0 0 0 0 0,0 0 1 0 0,1 0-1 0 0,1-1 0 0 0,0 0 0 0 0,1 0 0 0 0,0-1 1 0 0,18 19-1 0 0,-23-27 122 0 0,-2-1-24 0 0,1-1-1 0 0,-1 0 0 0 0,1 1 0 0 0,-1 0 0 0 0,0-1 0 0 0,1 1 0 0 0,-1 0 0 0 0,1 2 0 0 0,-2-3-111 0 0,0 0-1 0 0,-1 0 0 0 0,1 0 0 0 0,0 0 0 0 0,-1 1 0 0 0,1-1 0 0 0,-1 0 0 0 0,1 0 0 0 0,-1 0 0 0 0,0-1 0 0 0,1 1 0 0 0,-1 0 0 0 0,0 0 0 0 0,0 0 0 0 0,1 0 0 0 0,-1-1 0 0 0,-2 2 0 0 0,-19 12 136 0 0,18-11-133 0 0,-28 12 35 0 0,0-1 0 0 0,-36 11-1 0 0,34-12-83 0 0,8-6-107 0 0,-1 0-1 0 0,1-2 0 0 0,-1-1 1 0 0,-51 2-1 0 0,65-6-213 0 0,0 0 0 0 0,0-1 0 0 0,-21-4 0 0 0,28 4 82 0 0,-1-1-1 0 0,1 0 1 0 0,0 0-1 0 0,0 0 1 0 0,0-1 0 0 0,0 0-1 0 0,1 0 1 0 0,-1-1-1 0 0,-6-4 1 0 0,11 6 81 0 0,-1 1 1 0 0,1 0 0 0 0,0-1 0 0 0,-1 1 0 0 0,1-1 0 0 0,0 0 0 0 0,0 1 0 0 0,0-1 0 0 0,0 0 0 0 0,1 1 0 0 0,-1-1 0 0 0,0-3 0 0 0,-2-9-5979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2 9215 0 0,'-2'0'707'0'0,"-2"-1"-482"0"0,0 1 0 0 0,0 0 1 0 0,0 0-1 0 0,-1 0 0 0 0,1 0 0 0 0,0 1 1 0 0,0 0-1 0 0,0 0 0 0 0,0 0 0 0 0,0 0 0 0 0,0 0 1 0 0,0 1-1 0 0,0 0 0 0 0,0 0 0 0 0,1 0 0 0 0,-1 0 1 0 0,1 1-1 0 0,-6 4 0 0 0,-5 5 939 0 0,1 2 0 0 0,1-1 0 0 0,-12 16 0 0 0,18-20-1252 0 0,-27 35 548 0 0,2 2 0 0 0,-29 56 0 0 0,-40 104-29 0 0,28-54-132 0 0,-129 287 885 0 0,109-238-1171 0 0,86-188-127 0 0,-2 0-1 0 0,-8 11 0 0 0,12-19-407 0 0,1-1 0 0 0,-1 0 0 0 0,0 0 1 0 0,0 0-1 0 0,-1 0 0 0 0,1-1 0 0 0,-1 1 0 0 0,-6 2 0 0 0,1-2-3915 0 0,1-4-1026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 15663 0 0,'-5'-1'227'0'0,"1"0"-1"0"0,-1 0 0 0 0,1 0 0 0 0,-1 0 1 0 0,0 1-1 0 0,1-1 0 0 0,-1 1 0 0 0,0 1 0 0 0,1-1 1 0 0,-9 2-1 0 0,6 0 322 0 0,1 1-1 0 0,-1 0 1 0 0,0 0 0 0 0,1 0-1 0 0,0 1 1 0 0,-8 5 0 0 0,7-3-115 0 0,-1 0 1 0 0,1 0-1 0 0,0 0 1 0 0,0 1 0 0 0,-6 9-1 0 0,13-16-406 0 0,0 1 0 0 0,0-1 0 0 0,-1 1 0 0 0,1-1 0 0 0,0 1 0 0 0,0-1 0 0 0,0 1 0 0 0,0-1 0 0 0,0 0 0 0 0,0 1 0 0 0,0-1 1 0 0,1 1-1 0 0,-1-1 0 0 0,0 1 0 0 0,0-1 0 0 0,0 1 0 0 0,0-1 0 0 0,0 0 0 0 0,1 1 0 0 0,-1-1 0 0 0,0 1 0 0 0,0-1 0 0 0,1 0 0 0 0,-1 1 0 0 0,0-1 0 0 0,1 1 0 0 0,8 8 251 0 0,-3-6-200 0 0,-1 1 0 0 0,1-1-1 0 0,-1 0 1 0 0,1-1 0 0 0,0 1 0 0 0,0-1-1 0 0,0-1 1 0 0,0 1 0 0 0,10 1 0 0 0,7-1 96 0 0,30 0 0 0 0,-35-2-105 0 0,81-2 72 0 0,-1-3 0 0 0,173-34 1 0 0,-191 24-519 0 0,50-10-654 0 0,-43 5-5682 0 0,-23 4-1501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600 201 12031 0 0,'6'-15'403'0'0,"0"0"-1"0"0,2 1 1 0 0,-1 0 0 0 0,2 0-1 0 0,0 1 1 0 0,1 0-1 0 0,0 0 1 0 0,1 1-1 0 0,0 0 1 0 0,1 1 0 0 0,0 1-1 0 0,1 0 1 0 0,26-16-1 0 0,-37 25-272 0 0,0 0 0 0 0,1 0 0 0 0,-1 0 0 0 0,1 0-1 0 0,-1 0 1 0 0,1 0 0 0 0,-1 1 0 0 0,1-1 0 0 0,-1 1 0 0 0,1-1-1 0 0,0 1 1 0 0,-1 0 0 0 0,1 0 0 0 0,-1 1 0 0 0,1-1 0 0 0,2 1-1 0 0,-3-1-85 0 0,-1 1 0 0 0,1 0 0 0 0,-1-1 0 0 0,1 1 0 0 0,-1 0 0 0 0,0 0 0 0 0,1 0 0 0 0,-1 0 0 0 0,0 0 0 0 0,0 0 0 0 0,0 0 0 0 0,0 0 0 0 0,0 0 0 0 0,0 1 0 0 0,0-1 0 0 0,0 0 0 0 0,0 1 0 0 0,0-1 0 0 0,-1 1 0 0 0,1-1 0 0 0,-1 1 0 0 0,1-1 0 0 0,-1 1 0 0 0,0-1 0 0 0,1 1 0 0 0,-1-1 0 0 0,0 1 0 0 0,0 2 0 0 0,0 6 28 0 0,-1 0 1 0 0,0 0-1 0 0,0 0 1 0 0,-1 0-1 0 0,-1 0 1 0 0,-6 18-1 0 0,-30 57-21 0 0,28-62-13 0 0,-104 189-26 0 0,78-149-11 0 0,-164 257-70 0 0,76-127-246 0 0,-54 118-356 0 0,135-231 422 0 0,35-64 180 0 0,-4 9-137 0 0,-30 39 1 0 0,50-92 353 0 0,4 3-79 0 0,1-1 1 0 0,30-43-1 0 0,-16 26-73 0 0,12-16 13 0 0,72-88 1 0 0,62-41-309 0 0,-150 165 141 0 0,49-37 0 0 0,-62 53 166 0 0,1 0 1 0 0,0 1-1 0 0,0 0 0 0 0,1 1 1 0 0,0 0-1 0 0,0 1 0 0 0,0 0 1 0 0,16-3-1 0 0,-24 6 13 0 0,-1 1 0 0 0,1-1 1 0 0,-1 1-1 0 0,0 0 0 0 0,1 0 0 0 0,-1 0 1 0 0,1 0-1 0 0,-1 1 0 0 0,0-1 1 0 0,1 1-1 0 0,-1-1 0 0 0,1 1 0 0 0,-1 0 1 0 0,0 0-1 0 0,0 0 0 0 0,0 0 0 0 0,1 0 1 0 0,-1 1-1 0 0,0-1 0 0 0,-1 1 1 0 0,1-1-1 0 0,2 3 0 0 0,-2-1 13 0 0,0 0 0 0 0,0 0 0 0 0,0 0 0 0 0,0 0 0 0 0,-1 0 0 0 0,1 1 0 0 0,-1-1 0 0 0,0 1 1 0 0,0-1-1 0 0,0 1 0 0 0,-1-1 0 0 0,1 1 0 0 0,-1 0 0 0 0,0 5 0 0 0,0 5 18 0 0,-2-1 0 0 0,1 1 0 0 0,-2 0 0 0 0,0-1 0 0 0,-6 19 0 0 0,-31 64 15 0 0,20-50-26 0 0,-16 36 27 0 0,-27 68 69 0 0,56-131-444 0 0,-7 26-1471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0,'0'0'674'0'0,"0"2"-438"0"0,1 19 1345 0 0,0 0 1 0 0,2 0-1 0 0,1-1 1 0 0,6 22 0 0 0,18 40-106 0 0,-26-75-1396 0 0,2 0 0 0 0,-1 1 0 0 0,1-1 0 0 0,0 0 1 0 0,1-1-1 0 0,-1 1 0 0 0,1-1 0 0 0,1 0 0 0 0,5 6 1 0 0,-7-9-183 0 0,0 0 1 0 0,-1-1-1 0 0,1 1 1 0 0,1-1-1 0 0,-1 0 0 0 0,0 0 1 0 0,0 0-1 0 0,1 0 1 0 0,-1-1-1 0 0,1 1 1 0 0,0-1-1 0 0,-1-1 1 0 0,1 1-1 0 0,0-1 1 0 0,0 1-1 0 0,8-2 1 0 0,10-2-893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14279 0 0,'0'0'1298'0'0,"-1"1"-1069"0"0,-59 70 716 0 0,-3 7-206 0 0,3 2-1 0 0,4 3 0 0 0,-65 128 1 0 0,3 34 273 0 0,-6 8-4523 0 0,120-244 3136 0 0,-45 85-2798 0 0,15-36-2198 0 0,24-44 1755 0 0</inkml:trace>
  <inkml:trace contextRef="#ctx0" brushRef="#br0" timeOffset="1">1412 152 13591 0 0,'-14'13'286'0'0,"0"1"0"0"0,1 1-1 0 0,1 0 1 0 0,-17 27 0 0 0,3-5-145 0 0,-142 170 2607 0 0,103-129-2148 0 0,-177 236 554 0 0,21 36-3012 0 0,214-339-110 0 0,3-3-3886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3223 0 0,'41'-32'288'0'0</inkml:trace>
  <inkml:trace contextRef="#ctx0" brushRef="#br0" timeOffset="1">476 7 1839 0 0,'28'-3'59'0'0,"30"-1"-1"0"0,-46 5 37 0 0,1-1 0 0 0,-1 1 0 0 0,0 1-1 0 0,0 0 1 0 0,15 5 0 0 0,-13-2 1281 0 0,0 0 1 0 0,0 1-1 0 0,-1 1 0 0 0,0 0 1 0 0,0 1-1 0 0,-1 0 1 0 0,1 1-1 0 0,11 12 1 0 0,-17-14-989 0 0,0 0 1 0 0,0 1-1 0 0,-1 0 1 0 0,0 1-1 0 0,0 0 1 0 0,-1 0-1 0 0,0 0 1 0 0,0 0-1 0 0,-1 1 1 0 0,-1-1-1 0 0,0 1 1 0 0,4 17-1 0 0,-5-12-288 0 0,-1-1 1 0 0,-1 0-1 0 0,0 1 0 0 0,0-1 0 0 0,-2 0 0 0 0,0 1 1 0 0,0-1-1 0 0,-1 0 0 0 0,-1 0 0 0 0,0-1 0 0 0,-1 1 1 0 0,-13 24-1 0 0,7-19-65 0 0,0 0 1 0 0,-1-1 0 0 0,-1-1-1 0 0,-1 0 1 0 0,0 0 0 0 0,-1-1-1 0 0,-32 25 1 0 0,11-16-640 0 0,-2-1 0 0 0,0-2-1 0 0,-65 27 1 0 0,93-45-7 0 0,0 0 1 0 0,0-1 0 0 0,0 0-1 0 0,-1 0 1 0 0,1-1 0 0 0,-1-1-1 0 0,1 0 1 0 0,-1 0-1 0 0,-10-1 1 0 0,-5-3-1189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 5063 0 0,'11'-4'12822'0'0,"-11"6"-12665"0"0,-1 0 0 0 0,1 0 0 0 0,-1 1 0 0 0,1-1 0 0 0,-1 0 1 0 0,0 0-1 0 0,0 0 0 0 0,0 0 0 0 0,0 0 0 0 0,0-1 0 0 0,0 1 0 0 0,0 0 1 0 0,-1 0-1 0 0,1-1 0 0 0,0 1 0 0 0,-1-1 0 0 0,-3 4 0 0 0,-3 1 121 0 0,-1 0 0 0 0,-13 7 0 0 0,13-8-67 0 0,-118 75 294 0 0,27-31-505 0 0,92-45-12 0 0,2 0-47 0 0,6-3 46 0 0,0 0 0 0 0,-1 0 0 0 0,1 1 0 0 0,0-1 0 0 0,0 0 0 0 0,0 0 0 0 0,0 1 0 0 0,0-1 0 0 0,0 0 0 0 0,0 0-1 0 0,0 1 1 0 0,0-1 0 0 0,1 0 0 0 0,-1 0 0 0 0,1 2 0 0 0,-1-2-3 0 0,2 3 4 0 0,-1-1 0 0 0,1 1 0 0 0,-1-1 1 0 0,1 1-1 0 0,0-1 0 0 0,0 0 0 0 0,1 0 0 0 0,-1 0 0 0 0,1 0 0 0 0,-1 0 0 0 0,1-1 0 0 0,0 1 0 0 0,0-1 0 0 0,0 1 1 0 0,0-1-1 0 0,1 0 0 0 0,-1 0 0 0 0,1-1 0 0 0,-1 1 0 0 0,5 0 0 0 0,4 2 11 0 0,-1 0 0 0 0,1-1 0 0 0,0-1 0 0 0,0 0 0 0 0,14 0 0 0 0,-21-2 4 0 0,106 9 47 0 0,-100-5-28 0 0,-2 2 37 0 0,-8-5-49 0 0,0 0 1 0 0,0 0 0 0 0,0 1 0 0 0,0-1 0 0 0,0 1 0 0 0,0-1 0 0 0,0 1 0 0 0,0-1 0 0 0,0 1 0 0 0,-1-1 0 0 0,1 1 0 0 0,-1 0 0 0 0,1-1 0 0 0,-1 1 0 0 0,0 0 0 0 0,0-1 0 0 0,0 1 0 0 0,0 2 0 0 0,0-1 5 0 0,0 0 0 0 0,-1-1 0 0 0,0 1 0 0 0,0 0 0 0 0,0 0 0 0 0,0-1 0 0 0,0 1 0 0 0,0 0 0 0 0,-4 4 0 0 0,-1 1 72 0 0,0-1 1 0 0,0 0-1 0 0,-1-1 0 0 0,0 1 1 0 0,-13 9-1 0 0,6-6 18 0 0,0-1 0 0 0,-1 0 0 0 0,0-1 0 0 0,0-1 0 0 0,0 0 0 0 0,-1-1 0 0 0,-22 6 0 0 0,26-10-96 0 0,-92 20 86 0 0,82-18-78 0 0,0-2 0 0 0,-40 0 0 0 0,54-3-20 0 0,0 1 1 0 0,-1-2-1 0 0,1 1 0 0 0,0-1 1 0 0,0 0-1 0 0,1-1 0 0 0,-11-4 1 0 0,9 2-67 0 0,3 2-20 0 0,5 2-7 0 0,3 2-618 0 0,41 3-1270 0 0,-24-3 319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 2759 0 0,'1'0'207'0'0,"18"-7"12303"0"0,-26 19-9140 0 0,-18 23-5912 0 0,19-26 3757 0 0,-7 12-1179 0 0,1 0 0 0 0,1 1 0 0 0,1 1 0 0 0,1-1 0 0 0,-11 46 0 0 0,16-55 68 0 0,1 1 0 0 0,0-1 0 0 0,1 1 0 0 0,1 0 0 0 0,0 0 0 0 0,1-1 0 0 0,0 1 0 0 0,1 0 0 0 0,5 21 0 0 0,-6-33-45 0 0,0-1 0 0 0,1 0 0 0 0,-1 1-1 0 0,1-1 1 0 0,0 0 0 0 0,-1 0 0 0 0,1 0 0 0 0,0 1-1 0 0,0-1 1 0 0,0 0 0 0 0,0 0 0 0 0,-1 0 0 0 0,2 0-1 0 0,-1 0 1 0 0,0 0 0 0 0,0-1 0 0 0,0 1 0 0 0,0 0-1 0 0,0 0 1 0 0,1-1 0 0 0,-1 1 0 0 0,0-1 0 0 0,1 1-1 0 0,-1-1 1 0 0,0 0 0 0 0,1 1 0 0 0,-1-1 0 0 0,1 0-1 0 0,-1 0 1 0 0,0 0 0 0 0,1 0 0 0 0,-1 0 0 0 0,1 0-1 0 0,1-1 1 0 0,6 0 125 0 0,-1-1 1 0 0,1-1-1 0 0,0 0 0 0 0,10-4 0 0 0,-5 1-28 0 0,-6 3-143 0 0,113-43 300 0 0,-90 33-211 0 0,53-32-1 0 0,-77 40-160 0 0,0 1 1 0 0,0-1-1 0 0,-1 0 0 0 0,0-1 0 0 0,0 1 1 0 0,0-1-1 0 0,8-11 0 0 0,-13 15 38 0 0,1 0 0 0 0,-1-1 0 0 0,0 1 0 0 0,0-1 0 0 0,0 0 0 0 0,0 1 0 0 0,0-1 0 0 0,-1 0 0 0 0,1 0 0 0 0,-1 0 0 0 0,0 1 0 0 0,0-1 0 0 0,0 0 0 0 0,0 0 0 0 0,0 0 0 0 0,0 1 0 0 0,-1-1 0 0 0,0 0 0 0 0,1 0 0 0 0,-1 1 0 0 0,0-1 0 0 0,0 0 0 0 0,0 1 0 0 0,-1-1 0 0 0,-2-3 0 0 0,-1-1-32 0 0,0 0 0 0 0,-1 0-1 0 0,1 0 1 0 0,-2 1 0 0 0,1 0-1 0 0,-1 0 1 0 0,0 1 0 0 0,0 0-1 0 0,0 0 1 0 0,-1 0 0 0 0,-9-3-1 0 0,9 4-185 0 0,1 1 0 0 0,-1 0 0 0 0,1 1 0 0 0,-1 0-1 0 0,0 0 1 0 0,0 0 0 0 0,0 1 0 0 0,0 0 0 0 0,-1 1-1 0 0,1 0 1 0 0,0 0 0 0 0,-9 2 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22 10135 0 0,'0'0'778'0'0,"0"-2"-506"0"0,0 2-131 0 0,0-1 0 0 0,0 0 0 0 0,0 0 1 0 0,-1 0-1 0 0,1 0 0 0 0,0 0 0 0 0,-1 0 0 0 0,1 1 1 0 0,0-1-1 0 0,-1 0 0 0 0,1 0 0 0 0,-1 1 1 0 0,1-1-1 0 0,-1 0 0 0 0,1 0 0 0 0,-1 1 0 0 0,0-1 1 0 0,1 1-1 0 0,-1-1 0 0 0,0 1 0 0 0,1-1 1 0 0,-1 1-1 0 0,0-1 0 0 0,0 1 0 0 0,0-1 0 0 0,1 1 1 0 0,-1 0-1 0 0,0 0 0 0 0,0-1 0 0 0,0 1 1 0 0,0 0-1 0 0,0 0 0 0 0,0 0 0 0 0,1 0 1 0 0,-1 0-1 0 0,-1 0 0 0 0,-1 1 129 0 0,1-1-1 0 0,-1 1 1 0 0,1 0 0 0 0,0 0 0 0 0,-1 0-1 0 0,1 0 1 0 0,0 0 0 0 0,0 1-1 0 0,-2 1 1 0 0,-10 9-148 0 0,1 1 0 0 0,0 0 1 0 0,-21 29-1 0 0,-27 51 466 0 0,56-84-539 0 0,-164 311 1170 0 0,42-71-858 0 0,1-34-243 0 0,-61 111-243 0 0,139-228-899 0 0,48-97 43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10591 0 0,'0'0'1343'0'0,"2"0"-76"0"0,69 4 4889 0 0,-41-1-5230 0 0,33-2 0 0 0,415-25 2036 0 0,-390 16-4716 0 0,-41 3-4020 0 0,-7 2-1398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8287 0 0,'0'0'639'0'0,"-1"1"-415"0"0,-78 84 5428 0 0,-33 50-3250 0 0,72-87-1972 0 0,-72 94 469 0 0,-100 164-1 0 0,186-263-766 0 0,-111 188 448 0 0,95-148-438 0 0,-44 74 295 0 0,156-239-344 0 0,-38 46-721 0 0,1 0 0 0 0,2 2-1 0 0,1 2 1 0 0,65-44 0 0 0,-84 66 528 0 0,1 0-1 0 0,0 2 1 0 0,1 0 0 0 0,-1 1 0 0 0,31-7 0 0 0,-46 14 160 0 0,0-1 1 0 0,-1 1 0 0 0,1-1-1 0 0,0 1 1 0 0,-1 0 0 0 0,1 0 0 0 0,0 0-1 0 0,-1 1 1 0 0,1-1 0 0 0,0 0-1 0 0,-1 1 1 0 0,1 0 0 0 0,-1 0-1 0 0,1 0 1 0 0,-1 0 0 0 0,1 0 0 0 0,-1 0-1 0 0,0 0 1 0 0,5 4 0 0 0,-5-3 39 0 0,1 1 0 0 0,-1-1 0 0 0,0 1 0 0 0,0-1 1 0 0,-1 1-1 0 0,1 0 0 0 0,-1 0 0 0 0,1 0 0 0 0,-1-1 1 0 0,0 2-1 0 0,0-1 0 0 0,0 0 0 0 0,0 0 0 0 0,0 0 1 0 0,-1 0-1 0 0,1 5 0 0 0,-1 6 59 0 0,-1-1 0 0 0,0 1 1 0 0,0-1-1 0 0,-1 0 0 0 0,-4 14 1 0 0,-24 64 844 0 0,24-74-963 0 0,-1 0-1878 0 0,-10 18 0 0 0,2-3-2350 0 0,11-22-1912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64 13359 0 0,'0'0'1210'0'0,"1"2"-996"0"0,4 11 2 0 0,-3-8 170 0 0,0 0 1 0 0,0 1-1 0 0,1-1 1 0 0,3 5-1 0 0,-4-8-246 0 0,0 0-1 0 0,-1 0 1 0 0,1 0 0 0 0,0 0-1 0 0,0-1 1 0 0,0 1-1 0 0,0-1 1 0 0,0 0 0 0 0,0 1-1 0 0,1-1 1 0 0,-1 0 0 0 0,0 0-1 0 0,4 1 1 0 0,2 0 133 0 0,0 0 0 0 0,1-1 0 0 0,0 0 0 0 0,-1 0 0 0 0,16-2 0 0 0,45-6 343 0 0,-57 6-493 0 0,20-3-94 0 0,-1-2 0 0 0,1 0-1 0 0,-1-3 1 0 0,-1 0 0 0 0,39-18-1 0 0,-59 22-187 0 0,-1 0 0 0 0,1-1-1 0 0,-1 0 1 0 0,0-1 0 0 0,10-9-1 0 0,-19 15 111 0 0,1 0 0 0 0,0 0-1 0 0,0 0 1 0 0,0 0 0 0 0,-1-1-1 0 0,1 1 1 0 0,-1 0 0 0 0,1 0-1 0 0,-1-1 1 0 0,1 1 0 0 0,-1-1-1 0 0,1-1 1 0 0,-1 1-286 0 0,-31-2-681 0 0,12 8 809 0 0,2 0 0 0 0,-1 0 0 0 0,0 2 0 0 0,-21 10 0 0 0,26-11 236 0 0,-46 23 563 0 0,1 1 0 0 0,-91 64 0 0 0,120-74-348 0 0,1 1 1 0 0,0 1 0 0 0,2 2-1 0 0,1 1 1 0 0,-24 27 0 0 0,46-47-218 0 0,0 0 1 0 0,1 0 0 0 0,-1 0 0 0 0,1 0 0 0 0,0 0 0 0 0,-3 7 0 0 0,5-10-23 0 0,0 0-1 0 0,-1 0 1 0 0,1 0-1 0 0,0 0 0 0 0,0 0 1 0 0,0 0-1 0 0,0 0 1 0 0,0 0-1 0 0,0 0 0 0 0,0 0 1 0 0,0 0-1 0 0,0 0 1 0 0,0 0-1 0 0,1 0 1 0 0,-1 0-1 0 0,0 0 0 0 0,1 0 1 0 0,-1 0-1 0 0,1 0 1 0 0,-1 0-1 0 0,1 0 0 0 0,-1 0 1 0 0,1-1-1 0 0,0 1 1 0 0,-1 0-1 0 0,1 0 0 0 0,0-1 1 0 0,-1 1-1 0 0,1 0 1 0 0,0-1-1 0 0,0 1 1 0 0,0-1-1 0 0,0 1 0 0 0,0-1 1 0 0,1 1-1 0 0,3 1-20 0 0,1 0 0 0 0,0-1 0 0 0,-1 1 0 0 0,1-1 0 0 0,0-1-1 0 0,0 1 1 0 0,0-1 0 0 0,8 0 0 0 0,50-8-1669 0 0,-42 4 387 0 0,16-1-5270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20 15343 0 0,'0'0'704'0'0,"-6"-7"230"0"0,5 5-913 0 0,-1 1 1 0 0,0 0-1 0 0,0 0 1 0 0,0-1-1 0 0,0 1 1 0 0,0 0-1 0 0,0 1 1 0 0,0-1-1 0 0,0 0 1 0 0,0 1-1 0 0,0-1 1 0 0,-1 1-1 0 0,1-1 1 0 0,0 1-1 0 0,0 0 1 0 0,-5 0-1 0 0,-3 1 303 0 0,0 1 1 0 0,-15 3-1 0 0,11-2-97 0 0,-9 2-76 0 0,0 0 0 0 0,-24 10 0 0 0,41-13-128 0 0,0 1 0 0 0,0 0 1 0 0,0 0-1 0 0,0 0 1 0 0,0 1-1 0 0,1-1 1 0 0,0 2-1 0 0,-1-1 0 0 0,2 0 1 0 0,-1 1-1 0 0,0 0 1 0 0,-4 7-1 0 0,8-10-44 0 0,0 0 0 0 0,0 0 0 0 0,0 1 0 0 0,0-1 0 0 0,0 1 0 0 0,0-1 0 0 0,1 1 0 0 0,-1-1-1 0 0,1 1 1 0 0,0-1 0 0 0,0 1 0 0 0,0-1 0 0 0,0 1 0 0 0,0 0 0 0 0,0-1 0 0 0,1 1 0 0 0,-1-1 0 0 0,1 1 0 0 0,0-1 0 0 0,-1 1 0 0 0,3 3-1 0 0,3 4-177 0 0,-1 0-1 0 0,2 0 1 0 0,11 14-1 0 0,-1 0-50 0 0,-10-13 41 0 0,8 11 293 0 0,15 33-1 0 0,-27-49 179 0 0,0 1 0 0 0,0 1 0 0 0,-1-1-1 0 0,0 0 1 0 0,0 1 0 0 0,-1-1 0 0 0,0 1 0 0 0,0-1-1 0 0,-1 12 1 0 0,0-15-99 0 0,-1 0 0 0 0,1 0 0 0 0,-1-1 0 0 0,0 1 0 0 0,0 0 0 0 0,0-1 0 0 0,-1 1 0 0 0,1 0 0 0 0,-1-1 0 0 0,0 0 0 0 0,0 1 0 0 0,0-1 0 0 0,0 0 0 0 0,-1 0 0 0 0,-3 4 0 0 0,2-4-70 0 0,-1 1 0 0 0,0-1 0 0 0,0 0 0 0 0,0 0 0 0 0,0 0 0 0 0,0 0 0 0 0,0-1 0 0 0,-1 0 0 0 0,-7 2 0 0 0,0-1-152 0 0,0-1 0 0 0,0-1-1 0 0,0 0 1 0 0,0 0 0 0 0,0-1 0 0 0,0-1 0 0 0,0 0 0 0 0,-18-5-1 0 0,28 6-194 0 0,0-1-1 0 0,1 0 1 0 0,-1 0-1 0 0,0 0 1 0 0,1 0-1 0 0,-1 0 1 0 0,1-1-1 0 0,-4-1 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20759 0 0,'0'0'1884'0'0,"-1"2"-1549"0"0,-4 12-158 0 0,-2 0 0 0 0,0-1 0 0 0,-14 19 0 0 0,1 1 229 0 0,-138 220-78 0 0,155-249-594 0 0,1 1-1 0 0,-1-1 1 0 0,1 1-1 0 0,0-1 1 0 0,0 1-1 0 0,0 0 1 0 0,1 0-1 0 0,-1 0 1 0 0,1 0-1 0 0,-1 8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87 5983 0 0,'2'-1'464'0'0,"35"-14"333"0"0,-25 9 722 0 0,0-1 0 0 0,-1 0 0 0 0,0 0 0 0 0,0-1 0 0 0,13-13 0 0 0,-24 20-1346 0 0,1 1 0 0 0,-1 0-1 0 0,1-1 1 0 0,-1 1 0 0 0,1-1 0 0 0,-1 1 0 0 0,1-1 0 0 0,-1 1-1 0 0,1-1 1 0 0,-1 1 0 0 0,0-1 0 0 0,1 0 0 0 0,-1 1 0 0 0,0-1-1 0 0,0 1 1 0 0,0-1 0 0 0,1 0 0 0 0,-1 1 0 0 0,0-2 0 0 0,0 2-105 0 0,-1 0 1 0 0,1-1-1 0 0,0 1 1 0 0,0 0 0 0 0,-1 0-1 0 0,1 0 1 0 0,-1-1 0 0 0,1 1-1 0 0,0 0 1 0 0,-1 0-1 0 0,1 0 1 0 0,0 0 0 0 0,-1 0-1 0 0,1 0 1 0 0,0 0 0 0 0,-1 0-1 0 0,1 0 1 0 0,-1 0-1 0 0,1 0 1 0 0,0 0 0 0 0,-1 0-1 0 0,1 0 1 0 0,-1 0-1 0 0,-28 9 510 0 0,3 3-540 0 0,0 0 0 0 0,-33 23 0 0 0,-45 38-56 0 0,55-37 26 0 0,46-34-11 0 0,-11 8-1 0 0,-23 20 1 0 0,34-27-39 0 0,1 0 0 0 0,-1 0 1 0 0,0 0-1 0 0,1 0 0 0 0,-1 0 1 0 0,1 1-1 0 0,0-1 0 0 0,0 1 1 0 0,1 0-1 0 0,-1-1 0 0 0,1 1 1 0 0,-2 7-1 0 0,3-10 20 0 0,0-1-1 0 0,1 1 1 0 0,-1 0 0 0 0,0-1-1 0 0,0 1 1 0 0,1-1 0 0 0,-1 1-1 0 0,0-1 1 0 0,1 1-1 0 0,-1-1 1 0 0,1 1 0 0 0,-1-1-1 0 0,1 1 1 0 0,-1-1 0 0 0,1 0-1 0 0,-1 1 1 0 0,1-1-1 0 0,-1 0 1 0 0,1 1 0 0 0,0-1-1 0 0,0 0 1 0 0,1 1-62 0 0,10 5-160 0 0,0 0 0 0 0,1-1 0 0 0,0-1 0 0 0,1 0 0 0 0,-1 0 0 0 0,19 1 0 0 0,20 6-120 0 0,-19-2 250 0 0,-2 1-1 0 0,35 15 1 0 0,-55-20 232 0 0,-1 1 0 0 0,1 0 0 0 0,-1 0 1 0 0,0 1-1 0 0,-1 1 0 0 0,0 0 0 0 0,0 0 0 0 0,-1 0 1 0 0,10 14-1 0 0,-15-19-13 0 0,-1 0 1 0 0,0 0-1 0 0,-1 0 1 0 0,1 0-1 0 0,0 0 1 0 0,-1 1-1 0 0,0-1 1 0 0,0 1-1 0 0,0-1 1 0 0,0 1-1 0 0,0 0 1 0 0,-1-1-1 0 0,0 1 1 0 0,1 0 0 0 0,-1-1-1 0 0,-1 1 1 0 0,1 0-1 0 0,0-1 1 0 0,-1 1-1 0 0,0-1 1 0 0,0 1-1 0 0,0 0 1 0 0,0-1-1 0 0,-1 0 1 0 0,1 1-1 0 0,-1-1 1 0 0,0 0-1 0 0,-2 3 1 0 0,0 0-26 0 0,0-1-1 0 0,-1 0 1 0 0,0 0 0 0 0,1 0 0 0 0,-2-1 0 0 0,1 1-1 0 0,0-1 1 0 0,-1-1 0 0 0,0 1 0 0 0,0-1 0 0 0,0 0 0 0 0,0 0-1 0 0,0-1 1 0 0,-12 3 0 0 0,-22 3 102 0 0,-1-1-1 0 0,0-3 1 0 0,-49-1-1 0 0,-17-8-1761 0 0,1-8-5480 0 0,73 8 102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378 305 4607 0 0,'0'0'7139'0'0,"7"-4"-5348"0"0,26-16 350 0 0,-16 11-1395 0 0,-1-1 0 0 0,26-21 1 0 0,-27 17-505 0 0,4-1-35 0 0,-2-1 0 0 0,20-25 0 0 0,-33 37-193 0 0,0 0 1 0 0,-1-1 0 0 0,0 0 0 0 0,0 0 0 0 0,0 0 0 0 0,-1 0 0 0 0,0 0 0 0 0,0-1 0 0 0,0 1 0 0 0,0-1 0 0 0,-1 1 0 0 0,0-1 0 0 0,0 0 0 0 0,-1 1 0 0 0,1-7 0 0 0,-2 9-15 0 0,1 1-1 0 0,0-1 0 0 0,-1 1 1 0 0,1-1-1 0 0,-1 1 0 0 0,0 0 1 0 0,1-1-1 0 0,-1 1 0 0 0,0 0 1 0 0,-1 0-1 0 0,1 0 0 0 0,0 0 1 0 0,-1 0-1 0 0,1 0 0 0 0,-1 0 1 0 0,1 0-1 0 0,-1 0 1 0 0,0 1-1 0 0,0-1 0 0 0,0 1 1 0 0,0-1-1 0 0,0 1 0 0 0,0 0 1 0 0,0 0-1 0 0,0 0 0 0 0,-1 0 1 0 0,1 0-1 0 0,0 0 0 0 0,-1 1 1 0 0,1-1-1 0 0,-1 1 0 0 0,-4-1 1 0 0,-3 1-66 0 0,0-1 0 0 0,0 2 1 0 0,-1 0-1 0 0,1 0 0 0 0,0 1 1 0 0,-15 4-1 0 0,-11 4-205 0 0,1 2-1 0 0,1 1 1 0 0,0 2 0 0 0,1 1-1 0 0,-31 22 1 0 0,40-22 321 0 0,1 1 1 0 0,0 0-1 0 0,2 2 0 0 0,0 1 1 0 0,1 1-1 0 0,1 0 0 0 0,-16 25 1 0 0,34-44-42 0 0,-8 10 163 0 0,1 1 0 0 0,0 0 0 0 0,-10 25 0 0 0,16-34-132 0 0,1 0 0 0 0,0 0-1 0 0,0 0 1 0 0,1 0 0 0 0,-1 0 0 0 0,1 0-1 0 0,-1 0 1 0 0,2 6 0 0 0,-1-8-33 0 0,1 1 0 0 0,-1-1 1 0 0,1 0-1 0 0,-1 0 0 0 0,1 0 1 0 0,0 0-1 0 0,0 1 0 0 0,0-1 1 0 0,0-1-1 0 0,1 1 1 0 0,-1 0-1 0 0,0 0 0 0 0,1 0 1 0 0,-1-1-1 0 0,1 1 0 0 0,2 1 1 0 0,-1-1 11 0 0,0 0 0 0 0,0 0 0 0 0,0-1 0 0 0,1 1 0 0 0,-1-1 0 0 0,0 0 0 0 0,1 0-1 0 0,-1 0 1 0 0,0 0 0 0 0,1-1 0 0 0,-1 1 0 0 0,1-1 0 0 0,-1 0 0 0 0,7-1 0 0 0,4 0 73 0 0,0-1 0 0 0,17-6 0 0 0,-20 6-59 0 0,54-17 120 0 0,65-28 0 0 0,-96 34-146 0 0,-2 0-229 0 0,0-1-1 0 0,-1-1 1 0 0,0-2 0 0 0,52-38-1 0 0,-70 41-105 0 0,-11 12 241 0 0,0 0 0 0 0,0 0 0 0 0,0 0-1 0 0,0 0 1 0 0,0 0 0 0 0,0 0 0 0 0,3-1 0 0 0,-20 9 318 0 0,-6 4-61 0 0,-56 48 390 0 0,66-50-493 0 0,0 2 0 0 0,1-1-1 0 0,-10 14 1 0 0,19-23-84 0 0,1 0-1 0 0,-1 0 1 0 0,1 1 0 0 0,-1-1-1 0 0,1 0 1 0 0,0 1 0 0 0,-1-1-1 0 0,1 1 1 0 0,0-1 0 0 0,-1 0-1 0 0,1 1 1 0 0,0-1 0 0 0,0 1-1 0 0,0-1 1 0 0,-1 1 0 0 0,1-1-1 0 0,0 1 1 0 0,0-1 0 0 0,0 1-1 0 0,0-1 1 0 0,0 1 0 0 0,0-1-1 0 0,0 1 1 0 0,0-1 0 0 0,0 1-1 0 0,0-1 1 0 0,0 1 0 0 0,0-1-1 0 0,0 1 1 0 0,0-1 0 0 0,0 1-1 0 0,1-1 1 0 0,-1 1 0 0 0,0-1-1 0 0,0 1 1 0 0,1-1 0 0 0,-1 1-1 0 0,0-1 1 0 0,0 0 0 0 0,1 1-1 0 0,-1-1 1 0 0,1 1 0 0 0,-1-1-1 0 0,0 0 1 0 0,1 1 0 0 0,-1-1-1 0 0,1 0 1 0 0,-1 0 0 0 0,1 1-1 0 0,-1-1 1 0 0,0 0 0 0 0,1 0-1 0 0,-1 0 1 0 0,1 0 0 0 0,-1 1-1 0 0,1-1 1 0 0,-1 0 0 0 0,2 0-1 0 0,10 1-1162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2:5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9215 0 0,'0'0'707'0'0,"-1"1"-238"0"0,-4 10 554 0 0,0-1 0 0 0,0 0 0 0 0,-2-1-1 0 0,1 1 1 0 0,-9 8 0 0 0,2-1-456 0 0,-44 63 926 0 0,-49 89 0 0 0,-62 102-988 0 0,63-106-849 0 0,63-97-347 0 0,33-53-1023 0 0,-1 0 1 0 0,-20 23-1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16703 0 0,'0'0'6283'0'0,"-1"0"-5719"0"0,-2 2-442 0 0,0-1 1 0 0,0 1-1 0 0,0 0 1 0 0,0-1-1 0 0,0 1 1 0 0,1 1-1 0 0,-1-1 1 0 0,1 0-1 0 0,0 1 1 0 0,0-1-1 0 0,0 1 1 0 0,0-1-1 0 0,-2 4 1 0 0,-5 9 124 0 0,-8 22 1 0 0,4-11-89 0 0,3-7-171 0 0,-1 0 0 0 0,-1 0-1 0 0,-22 25 1 0 0,26-36-949 0 0,0 0-1 0 0,-14 10 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9215 0 0,'12'-18'471'0'0,"1"1"-1"0"0,1 0 0 0 0,0 1 0 0 0,1 1 0 0 0,1 0 0 0 0,21-15 0 0 0,-2 5 745 0 0,1 2-1 0 0,44-22 1 0 0,86-30-462 0 0,-129 62-196 0 0,0 1 1 0 0,64-11-1 0 0,-92 22-415 0 0,0 0 0 0 0,0 0 0 0 0,0 0 0 0 0,0 2 0 0 0,1-1 1 0 0,-1 1-1 0 0,0 0 0 0 0,10 3 0 0 0,-15-3-101 0 0,-1 0 0 0 0,1 1 1 0 0,-1-1-1 0 0,0 1 0 0 0,1 0 1 0 0,-1-1-1 0 0,0 1 0 0 0,0 1 1 0 0,-1-1-1 0 0,1 0 0 0 0,0 1 1 0 0,-1-1-1 0 0,1 1 0 0 0,-1 0 1 0 0,0 0-1 0 0,0 0 0 0 0,0 0 1 0 0,0 0-1 0 0,0 0 0 0 0,-1 1 1 0 0,0-1-1 0 0,1 0 0 0 0,0 5 1 0 0,0 4-28 0 0,-1 0-1 0 0,0 0 1 0 0,0 0 0 0 0,-1 0-1 0 0,-1 1 1 0 0,0-1 0 0 0,-1 0 0 0 0,0 0-1 0 0,-1 0 1 0 0,0-1 0 0 0,-9 23-1 0 0,1-10 13 0 0,0-1-1 0 0,-2 0 1 0 0,0 0-1 0 0,-26 31 1 0 0,15-27-13 0 0,0-1 0 0 0,-2-2 0 0 0,-1-1 0 0 0,0 0 0 0 0,-2-2 0 0 0,0-2 0 0 0,-2 0 0 0 0,-44 19 0 0 0,52-28-133 0 0,0-2 0 0 0,0 0 0 0 0,-1-2 0 0 0,-35 6 0 0 0,49-11 61 0 0,0 0-1 0 0,-14-1 1 0 0,1-4-1242 0 0,21 4 765 0 0,0-1-1 0 0,1 1 0 0 0,-1-1 1 0 0,1 0-1 0 0,-1 1 0 0 0,0-1 1 0 0,1 0-1 0 0,0 0 1 0 0,-3-2-1 0 0,-2-5-5418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16959 0 0,'0'2'778'0'0,"-4"4"-629"0"0,1-1 0 0 0,-1 1 0 0 0,0-1 0 0 0,0 0 0 0 0,0 0 0 0 0,-8 7 0 0 0,-5 6-130 0 0,-234 299 1483 0 0,78-51 87 0 0,127-203-1561 0 0,-4-1 1 0 0,-85 83-1 0 0,97-111-132 0 0,-1-1 0 0 0,-50 31 0 0 0,82-61-1282 0 0,14-10-1214 0 0,-4 4 2170 0 0,13-13-5954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2 385 7831 0 0,'0'-4'-6'0'0,"-1"-3"536"0"0,1 0 1 0 0,0 0-1 0 0,0-1 0 0 0,1 1 1 0 0,0 0-1 0 0,0 1 0 0 0,0-1 1 0 0,1 0-1 0 0,0 0 0 0 0,1 1 1 0 0,0-1-1 0 0,4-7 0 0 0,5-4-375 0 0,1 2-1 0 0,1-1 0 0 0,0 2 0 0 0,1 0 1 0 0,1 0-1 0 0,0 2 0 0 0,1 0 0 0 0,1 0 1 0 0,19-9-1 0 0,15-5-123 0 0,1 2-1 0 0,59-19 1 0 0,-92 37 135 0 0,1 0 0 0 0,1 2 0 0 0,23-4 0 0 0,-37 8 16 0 0,0 0 0 0 0,1 1 0 0 0,-1 0-1 0 0,0 0 1 0 0,1 1 0 0 0,-1 0 0 0 0,0 0-1 0 0,0 1 1 0 0,0 0 0 0 0,0 0-1 0 0,11 5 1 0 0,-15-4-100 0 0,0-1 0 0 0,0 1 0 0 0,0 0 0 0 0,0 0-1 0 0,-1 0 1 0 0,1 1 0 0 0,-1-1 0 0 0,0 1 0 0 0,0 0 0 0 0,0 0-1 0 0,0 0 1 0 0,-1 0 0 0 0,1 0 0 0 0,-1 1 0 0 0,0-1 0 0 0,-1 1-1 0 0,1 0 1 0 0,-1-1 0 0 0,0 1 0 0 0,0 0 0 0 0,0 0 0 0 0,0 0-1 0 0,-1 8 1 0 0,0 0 22 0 0,-1 0-1 0 0,-1 0 1 0 0,1-1-1 0 0,-2 1 1 0 0,0-1-1 0 0,0 1 1 0 0,-11 21-1 0 0,4-12 13 0 0,-2-2 0 0 0,-1 1 1 0 0,0-2-1 0 0,-1 1 0 0 0,-1-2 0 0 0,-1 0 0 0 0,-1-1 0 0 0,-25 20 0 0 0,27-26-282 0 0,-1-1 0 0 0,0 0 0 0 0,-33 14 0 0 0,46-23 110 0 0,-6 3-175 0 0,-1-1-1 0 0,1 0 0 0 0,-1 0 0 0 0,0-1 0 0 0,1 0 1 0 0,-1-1-1 0 0,0 0 0 0 0,-15-1 0 0 0,18 0-62 0 0,0-1 1 0 0,0 1-1 0 0,0-1 0 0 0,1-1 1 0 0,-1 0-1 0 0,0 0 0 0 0,0 0 1 0 0,1 0-1 0 0,0-1 1 0 0,-1 0-1 0 0,1-1 0 0 0,-11-7 1 0 0,7 0-3806 0 0,2-3-1208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104 616 10591 0 0,'-1'-1'6488'0'0,"-14"-13"-5323"0"0,2 0 1 0 0,-1-2-1 0 0,2 0 0 0 0,-16-24 0 0 0,25 35-1083 0 0,0-1 0 0 0,0 1 0 0 0,1-1 0 0 0,0 0 0 0 0,0 1-1 0 0,1-1 1 0 0,-1 0 0 0 0,1 0 0 0 0,1 0 0 0 0,-1 0 0 0 0,1 0 0 0 0,0-1 0 0 0,0 1 0 0 0,1 0 0 0 0,-1 0-1 0 0,1 0 1 0 0,1 0 0 0 0,-1 0 0 0 0,4-7 0 0 0,4-7-103 0 0,1 1 1 0 0,0 0-1 0 0,2 0 0 0 0,0 1 1 0 0,1 1-1 0 0,0 0 0 0 0,2 1 0 0 0,0 1 1 0 0,0 0-1 0 0,2 1 0 0 0,0 0 1 0 0,0 2-1 0 0,1 0 0 0 0,1 1 1 0 0,0 0-1 0 0,22-7 0 0 0,169-62-2116 0 0,-64 43-3378 0 0,-113 32-657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15175 0 0,'0'0'695'0'0,"-8"2"224"0"0,-6 2-756 0 0,1 0 1 0 0,-1 1 0 0 0,1 0-1 0 0,0 1 1 0 0,1 0 0 0 0,-1 1 0 0 0,1 1-1 0 0,1 0 1 0 0,0 1 0 0 0,0 0 0 0 0,-15 16-1 0 0,8-5 47 0 0,0 0 0 0 0,1 2 1 0 0,2 0-1 0 0,0 1 0 0 0,-13 27 0 0 0,25-43-176 0 0,0 0 1 0 0,0-1-1 0 0,0 1 1 0 0,1 1 0 0 0,0-1-1 0 0,1 0 1 0 0,0 0-1 0 0,-1 13 1 0 0,2-17-26 0 0,0-1 0 0 0,0 1 0 0 0,0 0 0 0 0,1-1 0 0 0,-1 1 0 0 0,1 0 0 0 0,0-1 0 0 0,0 1 0 0 0,0-1 0 0 0,0 1 0 0 0,0-1 0 0 0,1 0 0 0 0,-1 1 0 0 0,1-1 0 0 0,-1 0 0 0 0,1 0 0 0 0,0 0 0 0 0,0 0 0 0 0,0 0 1 0 0,0 0-1 0 0,0-1 0 0 0,0 1 0 0 0,0-1 0 0 0,0 1 0 0 0,1-1 0 0 0,-1 0 0 0 0,4 1 0 0 0,-1 0 19 0 0,1-1 0 0 0,-1 0 1 0 0,0 0-1 0 0,1 0 0 0 0,-1-1 0 0 0,1 0 0 0 0,-1 0 1 0 0,1 0-1 0 0,-1-1 0 0 0,0 0 0 0 0,7-1 1 0 0,11-4 77 0 0,28-12 1 0 0,-33 11-96 0 0,-4 2 5 0 0,0-1 1 0 0,0 0 0 0 0,-1-1 0 0 0,0-1 0 0 0,0 0 0 0 0,0-1 0 0 0,-1 0 0 0 0,20-21 0 0 0,-26 24-11 0 0,-1 0 0 0 0,-1 0 1 0 0,1 0-1 0 0,-1-1 1 0 0,0 0-1 0 0,0 0 1 0 0,-1 0-1 0 0,0 0 1 0 0,0-1-1 0 0,-1 1 1 0 0,0-1-1 0 0,0 1 0 0 0,-1-1 1 0 0,0 0-1 0 0,0 0 1 0 0,-1 1-1 0 0,0-1 1 0 0,-2-16-1 0 0,2 19-78 0 0,-1 0-1 0 0,0 0 0 0 0,0 1 1 0 0,0-1-1 0 0,-1 0 1 0 0,0 0-1 0 0,0 1 1 0 0,0-1-1 0 0,0 1 1 0 0,-1 0-1 0 0,0-1 0 0 0,1 1 1 0 0,-2 0-1 0 0,1 1 1 0 0,0-1-1 0 0,-1 0 1 0 0,0 1-1 0 0,1 0 0 0 0,-1 0 1 0 0,-1 0-1 0 0,1 1 1 0 0,0-1-1 0 0,-1 1 1 0 0,1 0-1 0 0,-7-2 1 0 0,-1 0-1212 0 0,2 1-314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2759 0 0,'0'0'9039'0'0,"-2"1"-8130"0"0,-12 15-25 0 0,1 1 0 0 0,1 0 0 0 0,0 1-1 0 0,-9 20 1 0 0,-8 13 88 0 0,-98 162 510 0 0,33-53-1196 0 0,43-76-253 0 0,-82 101 1 0 0,-5-11-217 0 0,136-171-23 0 0,0-2 18 0 0,1 1 0 0 0,0-1-1 0 0,0 1 1 0 0,0 0 0 0 0,0-1 0 0 0,0 1 0 0 0,0 0-1 0 0,0-1 1 0 0,0 4 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0 608 9439 0 0,'2'-5'181'0'0,"-1"0"0"0"0,1-1-1 0 0,1 1 1 0 0,-1 0-1 0 0,0 1 1 0 0,1-1-1 0 0,4-6 1 0 0,28-29 1726 0 0,-25 29-1153 0 0,46-46 877 0 0,102-78 0 0 0,-82 76-834 0 0,2 4 0 0 0,3 3 0 0 0,137-65 0 0 0,-198 108-630 0 0,36-11 0 0 0,-50 18-132 0 0,0 1 0 0 0,0-1 0 0 0,1 1 1 0 0,-1 1-1 0 0,0-1 0 0 0,1 1 0 0 0,-1 0 1 0 0,0 0-1 0 0,0 1 0 0 0,12 2 1 0 0,-17-2-30 0 0,0-1 1 0 0,1 1 0 0 0,-1-1 0 0 0,0 1 0 0 0,0 0 0 0 0,0 0 0 0 0,1-1 0 0 0,-1 1-1 0 0,0 0 1 0 0,0 0 0 0 0,0 0 0 0 0,0 0 0 0 0,0 0 0 0 0,-1 0 0 0 0,1 0 0 0 0,0 0-1 0 0,0 1 1 0 0,-1-1 0 0 0,1 2 0 0 0,0 0 2 0 0,0 0-1 0 0,0 0 1 0 0,0 0-1 0 0,-1 1 1 0 0,0-1-1 0 0,0 0 1 0 0,0 7-1 0 0,-1 2 9 0 0,-1-1-1 0 0,-1 1 1 0 0,-4 15 0 0 0,-5 6 72 0 0,-1 0 0 0 0,-2-1 0 0 0,-1-1 0 0 0,-25 37 1 0 0,13-28 106 0 0,-1-2 0 0 0,-53 54 0 0 0,56-67-28 0 0,0-2 0 0 0,-1-1 0 0 0,-1-1 0 0 0,-1-1 0 0 0,-56 28 0 0 0,81-47-139 0 0,0 1 0 0 0,0-1 0 0 0,0 1 0 0 0,0-1 0 0 0,0-1 0 0 0,-1 1 0 0 0,1 0 0 0 0,0-1 0 0 0,0 0 0 0 0,0 0 0 0 0,-1-1 0 0 0,1 1 0 0 0,0-1 0 0 0,0 1 0 0 0,0-1 0 0 0,-1-1 0 0 0,1 1 0 0 0,0-1 0 0 0,1 1 0 0 0,-1-1 0 0 0,0 0 0 0 0,0 0 0 0 0,1-1 0 0 0,-4-2 0 0 0,3 1-134 0 0,0 1 0 0 0,0 0 0 0 0,1-1 0 0 0,0 0 1 0 0,-1 0-1 0 0,1 0 0 0 0,1 0 0 0 0,-1-1 1 0 0,1 1-1 0 0,-1-1 0 0 0,1 1 0 0 0,1-1 0 0 0,-1 0 1 0 0,1 0-1 0 0,-1 0 0 0 0,1 0 0 0 0,1 0 1 0 0,-1 0-1 0 0,1 0 0 0 0,0-6 0 0 0,2 0-1144 0 0,3-1-50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117 545 5983 0 0,'5'2'76'0'0,"0"1"-1"0"0,0 0 1 0 0,0 0-1 0 0,0 0 1 0 0,-1 0-1 0 0,0 1 1 0 0,1 0-1 0 0,-1 0 1 0 0,3 5-1 0 0,7 16 7261 0 0,-22-15-3685 0 0,8-9-3610 0 0,-1 0 1 0 0,1-1 0 0 0,-1 1 0 0 0,0 0 0 0 0,1 0-1 0 0,-1 0 1 0 0,0 0 0 0 0,0-1 0 0 0,1 1 0 0 0,-1 0 0 0 0,0 0-1 0 0,0-1 1 0 0,0 1 0 0 0,0-1 0 0 0,0 1 0 0 0,0-1-1 0 0,0 1 1 0 0,0-1 0 0 0,0 0 0 0 0,0 1 0 0 0,0-1-1 0 0,0 0 1 0 0,0 0 0 0 0,-2 0 0 0 0,-3 0 222 0 0,0-1 0 0 0,-1 0 0 0 0,1 0 0 0 0,0-1 0 0 0,0 1 0 0 0,1-1 0 0 0,-1-1 0 0 0,0 1 0 0 0,-7-5 0 0 0,6 2 16 0 0,-1 0 1 0 0,1 0-1 0 0,-1 0 1 0 0,1-1-1 0 0,-10-12 0 0 0,14 15-256 0 0,0-1-1 0 0,0 1 0 0 0,1-1 0 0 0,0 0 0 0 0,-1 0 0 0 0,1 0 0 0 0,1 0 0 0 0,-1 0 1 0 0,0-1-1 0 0,1 1 0 0 0,0 0 0 0 0,0-1 0 0 0,0-7 0 0 0,1 6 26 0 0,0 0 0 0 0,1 1 0 0 0,0-1 0 0 0,0 0 0 0 0,0 0 0 0 0,1 1 0 0 0,-1-1 0 0 0,1 1 0 0 0,4-8 0 0 0,5-6 85 0 0,1 1-1 0 0,0 1 1 0 0,2 0 0 0 0,23-24-1 0 0,-34 38-132 0 0,22-23-54 0 0,2 1-1 0 0,1 1 1 0 0,0 1 0 0 0,2 1-1 0 0,62-33 1 0 0,80-27-716 0 0,-131 65-973 0 0,2 2 0 0 0,53-12-1 0 0,-60 21-2986 0 0,-3 4-1130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196 352 5527 0 0,'0'0'498'0'0,"-1"2"-406"0"0,-38 90 12930 0 0,-30 44-8918 0 0,22-45-3316 0 0,36-66-885 0 0,1-1-1 0 0,-8 29 1 0 0,17-51-375 0 0</inkml:trace>
  <inkml:trace contextRef="#ctx0" brushRef="#br0" timeOffset="1">420 18 11519 0 0,'2'-7'1024'0'0,"0"-2"200"0"0,9 7-32 0 0,0 2 32 0 0,1 5-5376 0 0,3-3-1072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30 16127 0 0,'-8'-15'1460'0'0,"7"14"-1447"0"0,0 0 0 0 0,1 0 0 0 0,-1 0 1 0 0,0 0-1 0 0,0 0 0 0 0,0 0 0 0 0,0 0 0 0 0,0 1 0 0 0,0-1 0 0 0,0 0 0 0 0,0 1 0 0 0,-1-1 0 0 0,1 1 0 0 0,0-1 0 0 0,0 1 0 0 0,0 0 1 0 0,-1-1-1 0 0,1 1 0 0 0,0 0 0 0 0,0 0 0 0 0,-3 0 0 0 0,-2-1-17 0 0,1 1 4 0 0,-1-1 0 0 0,0 1 0 0 0,0 0 0 0 0,0 1 0 0 0,1-1 0 0 0,-1 1 0 0 0,0 0 0 0 0,-8 3 0 0 0,-45 19 0 0 0,54-21 0 0 0,-14 7 117 0 0,1 1-1 0 0,0 0 1 0 0,0 1 0 0 0,1 1-1 0 0,1 1 1 0 0,0 0 0 0 0,0 2-1 0 0,1-1 1 0 0,1 2-1 0 0,1 0 1 0 0,0 0 0 0 0,-15 28-1 0 0,26-41-90 0 0,0 1 0 0 0,0 0 0 0 0,0 0 0 0 0,1-1-1 0 0,-1 1 1 0 0,1 0 0 0 0,0 0 0 0 0,1 0 0 0 0,-1 0 0 0 0,0 0 0 0 0,1 0-1 0 0,0 5 1 0 0,4 1 33 0 0,-2-9-40 0 0,0 1 0 0 0,0-1 0 0 0,0 0 0 0 0,0 0 0 0 0,0 0 0 0 0,0 0 0 0 0,0 0 0 0 0,0 0 0 0 0,0 0 0 0 0,0 0 0 0 0,1-1 0 0 0,-1 1 0 0 0,0-1 0 0 0,0 0 0 0 0,1 0 0 0 0,-1 0 0 0 0,0 0 1 0 0,1 0-1 0 0,-1 0 0 0 0,0 0 0 0 0,4-2 0 0 0,6 0 71 0 0,-1-1 0 0 0,20-7 0 0 0,-13 2-51 0 0,-1-1-1 0 0,-1 0 1 0 0,1-1 0 0 0,22-20-1 0 0,21-12-228 0 0,-58 41 125 0 0,-3 12-185 0 0,-2 2 223 0 0,0 0 0 0 0,-1 0 0 0 0,-1 0 0 0 0,-8 15 0 0 0,-1 4-23 0 0,11-25 26 0 0,-2 5-656 0 0,0 0 0 0 0,1 0 0 0 0,1 1-1 0 0,0-1 1 0 0,-2 13 0 0 0,6-11-5206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95 218 10591 0 0,'-2'0'819'0'0,"-5"1"-1166"0"0,-3 1 1690 0 0,0 0 0 0 0,0-1 0 0 0,0 0 0 0 0,0-1-1 0 0,0 0 1 0 0,-13-2 0 0 0,21 2-1047 0 0,2-5-20 0 0,0 4-258 0 0,0 0 0 0 0,0 0 0 0 0,-1 0 0 0 0,2-1 0 0 0,-1 1-1 0 0,0 0 1 0 0,0 0 0 0 0,0 0 0 0 0,0-1 0 0 0,1 1 0 0 0,-1 0 0 0 0,1 0 0 0 0,-1 0 0 0 0,1 0 0 0 0,-1 0-1 0 0,1 0 1 0 0,0 0 0 0 0,0-1 0 0 0,6-8-34 0 0,-1 1 1 0 0,1 1-1 0 0,1-1 0 0 0,11-9 0 0 0,36-28-139 0 0,-32 28 52 0 0,0 2 0 0 0,30-16 0 0 0,-45 27 135 0 0,1 1 0 0 0,0 0 0 0 0,0 1 0 0 0,0 0 0 0 0,0 0 0 0 0,0 1 0 0 0,1 0 0 0 0,-1 1-1 0 0,1-1 1 0 0,12 2 0 0 0,-20 0 14 0 0,1 0-1 0 0,-1 0 1 0 0,0 1 0 0 0,1-1-1 0 0,-1 1 1 0 0,0-1-1 0 0,1 1 1 0 0,-1 0 0 0 0,0 0-1 0 0,0 0 1 0 0,0 0-1 0 0,0 0 1 0 0,0 1-1 0 0,0-1 1 0 0,0 0 0 0 0,0 1-1 0 0,0 0 1 0 0,-1-1-1 0 0,3 3 1 0 0,-3-1 5 0 0,1 1-1 0 0,0-1 1 0 0,-1 0-1 0 0,0 0 1 0 0,0 0 0 0 0,0 1-1 0 0,0-1 1 0 0,0 1-1 0 0,-1-1 1 0 0,1 1 0 0 0,-1 5-1 0 0,-1 5 53 0 0,0-1 0 0 0,-1 0 0 0 0,-1 0 0 0 0,0-1 0 0 0,-9 24 0 0 0,3-12-167 0 0,-43 104-1142 0 0,45-115 355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61 18023 0 0,'2'-7'128'0'0,"1"-7"803"0"0,8-24 0 0 0,-10 36-281 0 0,-3 3-456 0 0,-4 4-173 0 0,-1 0 1 0 0,2 0 0 0 0,-1 1 0 0 0,1 0 0 0 0,-8 9 0 0 0,-22 37 394 0 0,18-26-189 0 0,-83 149 312 0 0,14 7 251 0 0,5-10-415 0 0,-134 289-3968 0 0,174-379-455 0 0,29-63 2537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 7831 0 0,'-2'0'603'0'0,"-28"9"-123"0"0,10 0 10099 0 0,75-4-8145 0 0,304-21-295 0 0,-156 4-2563 0 0,-148 9-1065 0 0,1 3 0 0 0,74 9 0 0 0,-118-8-764 0 0,-1 2 0 0 0,20 6-1 0 0,-15-2-3146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0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20 1375 0 0,'0'0'66'0'0,"-1"2"-8"0"0,-6 29 10354 0 0,6-21-8322 0 0,1-7-1783 0 0,-1 0 0 0 0,1 0 0 0 0,0 1 1 0 0,0-1-1 0 0,0 0 0 0 0,0 0 0 0 0,1 1 0 0 0,-1-1 1 0 0,1 0-1 0 0,0 0 0 0 0,0 0 0 0 0,0 1 1 0 0,3 4-1 0 0,-3-6-243 0 0,1-1 0 0 0,-1 0 0 0 0,0 0 0 0 0,1 0 0 0 0,-1 0 0 0 0,1-1 0 0 0,-1 1 0 0 0,1 0 0 0 0,0 0 0 0 0,-1-1 0 0 0,1 1 0 0 0,0-1 0 0 0,2 1 0 0 0,-1-1 21 0 0,4 1 43 0 0,0 0 0 0 0,1 0 1 0 0,-1-1-1 0 0,0 1 0 0 0,1-2 0 0 0,10-1 0 0 0,46-12 558 0 0,-38 8-433 0 0,-14 3-207 0 0,0 0-1 0 0,-1-1 1 0 0,1-1-1 0 0,-1 1 1 0 0,0-2 0 0 0,0 0-1 0 0,0 0 1 0 0,-1 0-1 0 0,0-2 1 0 0,13-11 0 0 0,-22 18-46 0 0,0 0 1 0 0,0 0 0 0 0,-1 0-1 0 0,1 0 1 0 0,0 0 0 0 0,-1 0-1 0 0,1 0 1 0 0,0-1 0 0 0,-1 1 0 0 0,1 0-1 0 0,-1 0 1 0 0,0 0 0 0 0,1-1-1 0 0,-1-1 1 0 0,0 2-1 0 0,0 1 0 0 0,0-1 0 0 0,0 0 0 0 0,0 1 0 0 0,0-1 0 0 0,0 0 0 0 0,0 1 0 0 0,0-1 0 0 0,-1 0 0 0 0,1 1 0 0 0,0-1 0 0 0,-1 1 0 0 0,1-1 0 0 0,0 0 0 0 0,-1 1 0 0 0,1-1 0 0 0,0 1 0 0 0,-1-1 0 0 0,1 1 0 0 0,-1-1 0 0 0,1 1 0 0 0,-1 0 0 0 0,1-1 0 0 0,-1 1 0 0 0,1 0 0 0 0,-1-1 0 0 0,0 1 0 0 0,1 0 0 0 0,-1-1 0 0 0,1 1 0 0 0,-1 0 0 0 0,0 0 0 0 0,1 0 0 0 0,-1 0 0 0 0,0 0 0 0 0,1 0 0 0 0,-1 0 0 0 0,0 0 0 0 0,0 0 0 0 0,0 0 0 0 0,-6 0-9 0 0,-1 0 0 0 0,1 1 0 0 0,0 0 0 0 0,0 0 0 0 0,-1 1-1 0 0,1 0 1 0 0,0 0 0 0 0,1 0 0 0 0,-9 5 0 0 0,7-4 7 0 0,-23 11 31 0 0,0 2 0 0 0,1 0-1 0 0,0 3 1 0 0,1 0 0 0 0,1 2 0 0 0,2 0 0 0 0,0 2 0 0 0,1 1-1 0 0,1 1 1 0 0,-23 32 0 0 0,39-46 5 0 0,-1 1 0 0 0,2 0 1 0 0,-1 0-1 0 0,2 1 0 0 0,0-1 0 0 0,-7 21 0 0 0,12-30-28 0 0,0 1 0 0 0,0-1 0 0 0,1 0 1 0 0,-1 1-1 0 0,1-1 0 0 0,0 1 0 0 0,0-1 0 0 0,0 1 0 0 0,0-1 0 0 0,0 1 0 0 0,1-1 0 0 0,0 0 1 0 0,-1 1-1 0 0,1-1 0 0 0,0 0 0 0 0,1 1 0 0 0,-1-1 0 0 0,1 0 0 0 0,-1 0 0 0 0,1 0 1 0 0,0 0-1 0 0,0-1 0 0 0,0 1 0 0 0,1 0 0 0 0,-1-1 0 0 0,1 1 0 0 0,-1-1 0 0 0,1 0 0 0 0,0 0 1 0 0,0 0-1 0 0,5 3 0 0 0,3 0 62 0 0,-1-1 1 0 0,1 1 0 0 0,0-2-1 0 0,19 5 1 0 0,48 3 320 0 0,-53-8-317 0 0,35 2-479 0 0,-20-4-5410 0 0,-11-1-1430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27 162 2759 0 0,'0'0'7927'0'0,"2"0"-7459"0"0,15 3 1742 0 0,-10-2-1556 0 0,0 1 0 0 0,1-1 1 0 0,-1-1-1 0 0,0 1 0 0 0,0-1 0 0 0,8-1 0 0 0,-8-1-279 0 0,-1 1-1 0 0,1 1 0 0 0,0-1 0 0 0,-1 1 1 0 0,1 0-1 0 0,0 1 0 0 0,-1 0 0 0 0,1 0 1 0 0,12 3-1 0 0,-9 0-272 0 0,-1-2 0 0 0,1 1 0 0 0,0-1 0 0 0,-1-1 0 0 0,1 0 1 0 0,0 0-1 0 0,0-1 0 0 0,0 0 0 0 0,0-1 0 0 0,0 0 0 0 0,0-1 0 0 0,-1 0 1 0 0,1 0-1 0 0,17-7 0 0 0,-3 0-135 0 0,-1-2 0 0 0,0-1 0 0 0,0 0 0 0 0,23-18-1 0 0,-43 27-47 0 0,-1 1-1 0 0,1-1 1 0 0,-1 1-1 0 0,0-1 1 0 0,0 0-1 0 0,0 0 1 0 0,0 0-1 0 0,0 0 1 0 0,-1-1-1 0 0,1 1 1 0 0,-1 0-1 0 0,0-1 1 0 0,1-6-1 0 0,-2 9 41 0 0,0 0 1 0 0,0 0-1 0 0,0 0 0 0 0,0 0 0 0 0,0 0 0 0 0,-1 0 1 0 0,1 0-1 0 0,0 1 0 0 0,-1-1 0 0 0,1 0 0 0 0,-1 0 1 0 0,1 0-1 0 0,-1 0 0 0 0,1 0 0 0 0,-1 0 0 0 0,1 1 1 0 0,-1-1-1 0 0,0 0 0 0 0,1 0 0 0 0,-1 1 0 0 0,-1-2 1 0 0,-16-10-607 0 0,12 10 492 0 0,0 0 1 0 0,0 0-1 0 0,0 0 0 0 0,0 0 1 0 0,0 1-1 0 0,0 0 0 0 0,-11 0 1 0 0,-46 4-358 0 0,36-1 429 0 0,15-1 50 0 0,0 1-1 0 0,0 0 1 0 0,0 1-1 0 0,1 0 0 0 0,-1 1 1 0 0,-19 9-1 0 0,-61 40 23 0 0,86-50 9 0 0,-4 4 127 0 0,0 1 1 0 0,0 0-1 0 0,0 0 0 0 0,1 1 0 0 0,0 0 0 0 0,0 1 1 0 0,1 0-1 0 0,1 0 0 0 0,0 1 0 0 0,0 0 0 0 0,1 0 1 0 0,0 0-1 0 0,1 1 0 0 0,0 0 0 0 0,1 0 1 0 0,1 0-1 0 0,0 1 0 0 0,0-1 0 0 0,1 1 0 0 0,0 23 1 0 0,2-31-69 0 0,0 0 0 0 0,0 0 0 0 0,1-1 0 0 0,0 1 0 0 0,0 0 0 0 0,0 0 1 0 0,0-1-1 0 0,1 1 0 0 0,0-1 0 0 0,0 1 0 0 0,3 4 0 0 0,-4-7-14 0 0,1 0 0 0 0,0 1 0 0 0,0-1 0 0 0,0 0 0 0 0,0 0 0 0 0,0-1 0 0 0,0 1 0 0 0,0 0-1 0 0,0-1 1 0 0,1 1 0 0 0,-1-1 0 0 0,1 0 0 0 0,-1 0 0 0 0,1 0 0 0 0,-1 0 0 0 0,1 0 0 0 0,0 0-1 0 0,0-1 1 0 0,-1 1 0 0 0,5-1 0 0 0,8 0 96 0 0,0 0-1 0 0,0-1 1 0 0,0-1-1 0 0,18-4 1 0 0,60-21-124 0 0,-34 10-516 0 0,14-10-2129 0 0,-54 20 773 0 0,-1-1 121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47 5983 0 0,'1'-1'274'0'0,"28"-26"-101"0"0,-9 9 15511 0 0,-22 19-15673 0 0,0 0 0 0 0,0 0 0 0 0,-1 0 0 0 0,1 1 0 0 0,0-1 0 0 0,0 1 0 0 0,0-1 0 0 0,0 1 0 0 0,-2 2 0 0 0,-3 3 32 0 0,-17 9-38 0 0,0-1 1 0 0,-26 12-1 0 0,13-8 45 0 0,-10 7-42 0 0,-2-1-191 0 0,-61 44 0 0 0,109-68 184 0 0,-14 10-7 0 0,-25 24-1 0 0,37-32 18 0 0,0 0 0 0 0,0 1 0 0 0,0-1 1 0 0,0 1-1 0 0,1 0 0 0 0,-1 0 0 0 0,1 0 0 0 0,0 0 0 0 0,0 0 0 0 0,0 0 1 0 0,1 0-1 0 0,-1 1 0 0 0,0 6 0 0 0,2-9-4 0 0,0-1 1 0 0,0 1-1 0 0,0-1 0 0 0,1 1 0 0 0,-1 0 1 0 0,0-1-1 0 0,1 1 0 0 0,-1-1 0 0 0,1 1 1 0 0,0-1-1 0 0,-1 1 0 0 0,1-1 0 0 0,0 0 1 0 0,0 1-1 0 0,0-1 0 0 0,0 0 0 0 0,0 0 1 0 0,0 0-1 0 0,0 0 0 0 0,0 0 0 0 0,1 0 1 0 0,-1 0-1 0 0,0 0 0 0 0,1 0 0 0 0,-1 0 1 0 0,1-1-1 0 0,-1 1 0 0 0,1 0 0 0 0,-1-1 1 0 0,1 1-1 0 0,2-1 0 0 0,7 3 13 0 0,-1-1 0 0 0,1-1 0 0 0,18 1 0 0 0,-17-2 17 0 0,237 2 275 0 0,-227-4-562 0 0,-1 0-1 0 0,30-7 1 0 0,10-9-3796 0 0,-38 9-2618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32 15175 0 0,'4'-3'284'0'0,"8"-9"387"0"0,1-4 3245 0 0,-73 89-2870 0 0,-13 20-558 0 0,-144 230-24 0 0,132-185-450 0 0,-26 41-17 0 0,58-64-1131 0 0,38-80 142 0 0,-32 58 0 0 0,38-81-634 0 0,0-2-366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7831 0 0,'0'0'10974'0'0,"3"0"-10605"0"0,8 2-59 0 0,1 0 0 0 0,0-1 1 0 0,1-1-1 0 0,-1 0 0 0 0,0-1 0 0 0,15-2 0 0 0,76-20 875 0 0,-58 12-740 0 0,-30 8-332 0 0,106-25 509 0 0,151-16 0 0 0,-264 43-735 0 0,75-4-617 0 0,-28 7-4384 0 0,-39 0-1750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296 389 12031 0 0,'0'0'554'0'0,"0"1"-17"0"0,-7 34-206 0 0,3-20 1398 0 0,-1 0-1 0 0,0-1 0 0 0,-1 1 1 0 0,-11 17-1 0 0,-7 5-760 0 0,-80 87 300 0 0,81-101-2045 0 0,-1-1 0 0 0,-51 37-1 0 0,73-58 18 0 0</inkml:trace>
  <inkml:trace contextRef="#ctx0" brushRef="#br0" timeOffset="1">567 64 5063 0 0,'8'-15'496'0'0,"-5"5"-496"0"0,3-1 0 0 0,-1 0 0 0 0,6-5 9736 0 0,-8 27-18696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40 15575 0 0,'2'-1'712'0'0,"1"0"-428"0"0,4-4 207 0 0,4-13-290 0 0,-7 7 229 0 0,-4 11-403 0 0,1-1-1 0 0,-1 1 1 0 0,0 0 0 0 0,0 0-1 0 0,0 0 1 0 0,0 0 0 0 0,0 0-1 0 0,0 0 1 0 0,0 0 0 0 0,0-1-1 0 0,0 1 1 0 0,-1 0 0 0 0,1 0-1 0 0,0 0 1 0 0,0 0 0 0 0,0 0-1 0 0,0 0 1 0 0,0 0 0 0 0,0 0-1 0 0,0-1 1 0 0,0 1 0 0 0,0 0-1 0 0,0 0 1 0 0,0 0 0 0 0,0 0-1 0 0,0 0 1 0 0,0 0 0 0 0,0 0-1 0 0,-1 0 1 0 0,1 0 0 0 0,0 0-1 0 0,0 0 1 0 0,0 0 0 0 0,0 0-1 0 0,0-1 1 0 0,0 1 0 0 0,0 0-1 0 0,0 0 1 0 0,-1 0 0 0 0,1 0-1 0 0,0 0 1 0 0,-17 7 1186 0 0,12-5-1528 0 0,-22 13 326 0 0,1 0-1 0 0,0 2 0 0 0,1 1 1 0 0,0 0-1 0 0,2 2 0 0 0,0 1 1 0 0,-38 46-1 0 0,56-61 68 0 0,1 1-1 0 0,-1 0 1 0 0,1 0 0 0 0,1 0 0 0 0,-1 1 0 0 0,1-1-1 0 0,0 1 1 0 0,-2 10 0 0 0,5-16 201 0 0,1-1 45 0 0,0 1-256 0 0,0-1 0 0 0,-1 1 0 0 0,2-1 0 0 0,-1 1 0 0 0,0-1 0 0 0,0 0 0 0 0,0 0 0 0 0,1 0 0 0 0,-1 0 1 0 0,0 0-1 0 0,1 0 0 0 0,-1 0 0 0 0,1 0 0 0 0,-1 0 0 0 0,1 0 0 0 0,0-1 0 0 0,-1 1 0 0 0,1-1 1 0 0,0 1-1 0 0,-1-1 0 0 0,1 0 0 0 0,0 0 0 0 0,-1 0 0 0 0,1 0 0 0 0,2 0 0 0 0,9 0 156 0 0,0 0-1 0 0,17-3 1 0 0,-20 1-92 0 0,32-5 24 0 0,-1-2 0 0 0,69-25 0 0 0,-90 27-207 0 0,-3 0-69 0 0,-15 5-14 0 0,1 0 0 0 0,0 1 0 0 0,0 0-1 0 0,0 0 1 0 0,0 0 0 0 0,0 0 0 0 0,6-1 0 0 0,-8-16-758 0 0,-3 12 756 0 0,0 1 1 0 0,0-1-1 0 0,-1 0 1 0 0,0 1-1 0 0,0 0 1 0 0,-6-9-1 0 0,-10-18 90 0 0,16 23-24 0 0,0-1 1 0 0,0 1-1 0 0,1-1 0 0 0,0 0 1 0 0,1 0-1 0 0,-1-13 0 0 0,2 23-84 0 0,0-1 0 0 0,0 1-1 0 0,0-1 1 0 0,0 1 0 0 0,0-1-1 0 0,0 1 1 0 0,0-1 0 0 0,0 1 0 0 0,0-1-1 0 0,1 1 1 0 0,-1-1 0 0 0,0 1-1 0 0,0-1 1 0 0,0 1 0 0 0,1-1-1 0 0,-1 1 1 0 0,0-1 0 0 0,1 1 0 0 0,-1 0-1 0 0,0-1 1 0 0,1 1 0 0 0,-1 0-1 0 0,0-1 1 0 0,1 1 0 0 0,-1 0-1 0 0,1-1 1 0 0,-1 1 0 0 0,0 0 0 0 0,1 0-1 0 0,-1 0 1 0 0,1-1 0 0 0,-1 1-1 0 0,1 0 1 0 0,0 0 0 0 0,2-1-1124 0 0,9-4-4684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 0 0,'0'0'17384'0'0,"1"-2"-16538"0"0,25-32 869 0 0,-5 5-1109 0 0,3 0-401 0 0,0 2 0 0 0,2 0 0 0 0,1 2 0 0 0,56-41 0 0 0,-69 57-199 0 0,30-13-1 0 0,-37 19 19 0 0,-1 1 0 0 0,1-1 0 0 0,0 1 0 0 0,0 0 0 0 0,1 1 0 0 0,11-1 0 0 0,-16 2 8 0 0,0 0-1 0 0,0 0 1 0 0,0 0 0 0 0,0 1-1 0 0,-1 0 1 0 0,1-1 0 0 0,0 1-1 0 0,0 0 1 0 0,-1 0 0 0 0,1 1 0 0 0,-1-1-1 0 0,1 1 1 0 0,-1-1 0 0 0,1 1-1 0 0,3 3 1 0 0,0 2 150 0 0,0-1 0 0 0,-1 1 0 0 0,9 14-1 0 0,2 2-10 0 0,75 88-224 0 0,-86-104 50 0 0,-1 0 1 0 0,0 0-1 0 0,-1 1 1 0 0,1-1-1 0 0,-2 1 1 0 0,1 0-1 0 0,2 10 1 0 0,3 9-237 0 0,-8-25 139 0 0,1 0-72 0 0,1-1 0 0 0,-1 1 0 0 0,1-1 0 0 0,-1 1 0 0 0,1-1 0 0 0,-1 0 0 0 0,1 0 0 0 0,0 0 0 0 0,-1 0 0 0 0,4 2 0 0 0,8 1-5388 0 0,1-2-1808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962 119 8287 0 0,'43'-39'1611'0'0,"16"-23"8552"0"0,-58 62-10098 0 0,7-11 1732 0 0,-8 11-1773 0 0,0-1 0 0 0,0 1 1 0 0,0 0-1 0 0,0 0 0 0 0,0-1 1 0 0,0 1-1 0 0,0 0 1 0 0,0 0-1 0 0,0 0 0 0 0,0-1 1 0 0,0 1-1 0 0,0 0 1 0 0,0 0-1 0 0,0 0 0 0 0,0-1 1 0 0,0 1-1 0 0,0 0 0 0 0,0 0 1 0 0,-1 0-1 0 0,1-1 1 0 0,0 1-1 0 0,0 0 0 0 0,0 0 1 0 0,0 0-1 0 0,0 0 0 0 0,-1-1 1 0 0,1 1-1 0 0,0 0 1 0 0,0 0-1 0 0,0 0 0 0 0,0 0 1 0 0,-1 0-1 0 0,1 0 1 0 0,0 0-1 0 0,0-1 0 0 0,0 1 1 0 0,-1 0-1 0 0,1 0 0 0 0,0 0 1 0 0,0 0-1 0 0,0 0 1 0 0,-1 0-1 0 0,1 0 0 0 0,0 0 1 0 0,0 0-1 0 0,-1 0 1 0 0,1 0-1 0 0,0 0 0 0 0,0 0 1 0 0,0 0-1 0 0,-1 0 0 0 0,1 1 1 0 0,0-1-1 0 0,-3 0-24 0 0,0 1 0 0 0,1-1 0 0 0,-1 1 0 0 0,0-1 0 0 0,1 1 0 0 0,-1 0 0 0 0,1 0 0 0 0,-1 1 0 0 0,1-1 0 0 0,-3 2 0 0 0,-25 20 0 0 0,19-15 0 0 0,-177 147 0 0 0,180-148 0 0 0,1-2 0 0 0,1 0 0 0 0,1 0 0 0 0,-1 0 0 0 0,1 1 0 0 0,0 0 0 0 0,1 0 0 0 0,-1 1 0 0 0,-3 7 0 0 0,4-3 0 0 0,5 0 0 0 0,6-1 0 0 0,-5-7 0 0 0,1 0 0 0 0,0-1 0 0 0,0 1 0 0 0,1-1 0 0 0,-1 0 0 0 0,0 0 0 0 0,1 0 0 0 0,-1-1 0 0 0,1 1 0 0 0,6 1 0 0 0,-8-2-10 0 0,-1 0 1 0 0,1-1-1 0 0,0 0 0 0 0,-1 1 1 0 0,1-1-1 0 0,0 0 0 0 0,-1 0 1 0 0,1 0-1 0 0,0 0 0 0 0,0 0 0 0 0,-1 0 1 0 0,1 0-1 0 0,0 0 0 0 0,-1-1 1 0 0,1 1-1 0 0,1-2 0 0 0,3 1-48 0 0,-3 0-47 0 0,1 0-1 0 0,-1-1 0 0 0,1 1 0 0 0,-1 0 0 0 0,0-1 0 0 0,1 0 1 0 0,-1 0-1 0 0,0 0 0 0 0,0 0 0 0 0,0 0 0 0 0,0-1 0 0 0,-1 1 0 0 0,1-1 1 0 0,-1 0-1 0 0,1 0 0 0 0,-1 0 0 0 0,3-5 0 0 0,3-5-293 0 0,-7 12 304 0 0,0-1 0 0 0,1 1 1 0 0,-1-1-1 0 0,0 0 0 0 0,0 1 1 0 0,0-1-1 0 0,-1 0 0 0 0,1 0 0 0 0,0 0 1 0 0,-1 0-1 0 0,1-2 0 0 0,-12 12-121 0 0,-2 3 185 0 0,0 0 1 0 0,1 1-1 0 0,1 1 0 0 0,-1 0 0 0 0,2 0 1 0 0,0 1-1 0 0,1 1 0 0 0,0-1 0 0 0,1 2 1 0 0,1-1-1 0 0,0 1 0 0 0,1 0 0 0 0,1 0 1 0 0,-6 29-1 0 0,-3 99-2898 0 0,-3 21 1109 0 0,10-136 2018 0 0,-1 1 1 0 0,-2-1 0 0 0,0-1-1 0 0,-25 47 1 0 0,-70 101 2742 0 0,99-167-2738 0 0,-9 15 204 0 0,-85 124 1704 0 0,81-122-1712 0 0,-2-2 0 0 0,0 0-1 0 0,-38 31 1 0 0,52-49-294 0 0,0-1-1 0 0,0-1 1 0 0,-1 0-1 0 0,1 0 0 0 0,-1 0 1 0 0,0-1-1 0 0,0 0 1 0 0,0 0-1 0 0,0-1 1 0 0,-1 0-1 0 0,1-1 1 0 0,-1 0-1 0 0,1 0 1 0 0,-16-1-1 0 0,16 0-31 0 0,1-1-1 0 0,-1 0 1 0 0,1-1-1 0 0,0 0 1 0 0,0 0-1 0 0,0 0 1 0 0,0-1-1 0 0,0 0 1 0 0,0 0-1 0 0,0 0 1 0 0,1-1-1 0 0,0 0 1 0 0,0-1-1 0 0,0 1 1 0 0,0-1-1 0 0,1 0 1 0 0,-7-8-1 0 0,7 6-51 0 0,0 0 1 0 0,1-1-1 0 0,-1 1 0 0 0,1-1 0 0 0,1 0 1 0 0,-1 0-1 0 0,2 0 0 0 0,-1 0 1 0 0,1 0-1 0 0,0-1 0 0 0,1 1 0 0 0,0-1 1 0 0,0 0-1 0 0,1 1 0 0 0,0-1 0 0 0,1-9 1 0 0,1 5-498 0 0,0-1 1 0 0,1 1 0 0 0,8-23 0 0 0,-5 19-2067 0 0,2 0 1 0 0,12-20-1 0 0,-8 19-4406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98 337 5095 0 0,'0'0'9632'0'0,"1"2"-9056"0"0,-1 7-214 0 0,1 0-1 0 0,-1 0 1 0 0,0-1-1 0 0,-1 1 0 0 0,0 0 1 0 0,-1 0-1 0 0,1-1 1 0 0,-5 13-1 0 0,-31 70 857 0 0,26-64-930 0 0,-28 67-16 0 0,37-90-10 0 0,2-5-82 0 0,5-13 12 0 0,10-22 39 0 0,-5 16-117 0 0,22-45 177 0 0,44-65 0 0 0,-51 92-245 0 0,-10 14-27 0 0,1-1-1 0 0,2 2 1 0 0,0 0-1 0 0,43-39 1 0 0,-34 41 119 0 0,1 1-1 0 0,1 1 1 0 0,48-23 0 0 0,-27 20 433 0 0,79-24 0 0 0,-116 42-475 0 0,0 0-1 0 0,22-2 1 0 0,-31 6-118 0 0,1-1 0 0 0,0 1 0 0 0,-1 0 0 0 0,1 1 0 0 0,0-1 0 0 0,-1 1 0 0 0,1 0-1 0 0,0 0 1 0 0,-1 0 0 0 0,8 4 0 0 0,-11-5-19 0 0,-1 1 1 0 0,1-1-1 0 0,-1 1 0 0 0,1-1 1 0 0,-1 1-1 0 0,0-1 0 0 0,1 1 0 0 0,-1 0 1 0 0,0-1-1 0 0,1 1 0 0 0,-1 0 1 0 0,0-1-1 0 0,1 1 0 0 0,-1 0 0 0 0,0-1 1 0 0,0 1-1 0 0,0 0 0 0 0,0-1 1 0 0,0 1-1 0 0,0 0 0 0 0,0 0 0 0 0,0-1 1 0 0,0 1-1 0 0,0 0 0 0 0,0 0 1 0 0,-5 17-835 0 0,-2-6-760 0 0,-1 1-401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179 156 4607 0 0,'0'0'14244'0'0,"2"1"-13945"0"0,26 11 782 0 0,35 10-1 0 0,-37-13-624 0 0,-19-8-370 0 0,1 1 1 0 0,0-1-1 0 0,-1 0 0 0 0,1-1 0 0 0,0 1 0 0 0,0-2 1 0 0,0 1-1 0 0,-1-1 0 0 0,1 0 0 0 0,0-1 1 0 0,-1 1-1 0 0,1-2 0 0 0,-1 1 0 0 0,0-1 0 0 0,0 0 1 0 0,0-1-1 0 0,12-7 0 0 0,3-3-15 0 0,-16 10-69 0 0,1 0 1 0 0,-1 0-1 0 0,0-1 1 0 0,0 1-1 0 0,0-2 0 0 0,-1 1 1 0 0,1 0-1 0 0,-1-1 1 0 0,-1 0-1 0 0,7-9 0 0 0,-8 10-58 0 0,-1-1 0 0 0,1 1 0 0 0,-1 0 0 0 0,0-1 0 0 0,-1 1 0 0 0,2-8 0 0 0,-2 11 20 0 0,-1 0 1 0 0,0 1 0 0 0,0-1 0 0 0,0 1-1 0 0,-1-1 1 0 0,1 0 0 0 0,0 1-1 0 0,0-1 1 0 0,-1 1 0 0 0,1-1 0 0 0,-1 0-1 0 0,0 1 1 0 0,1-1 0 0 0,-1 1-1 0 0,0 0 1 0 0,0-1 0 0 0,0 1 0 0 0,0 0-1 0 0,0-1 1 0 0,0 1 0 0 0,0 0 0 0 0,0 0-1 0 0,-1 0 1 0 0,1 0 0 0 0,0 0-1 0 0,-4-1 1 0 0,1 0-90 0 0,0 0-1 0 0,0 0 1 0 0,-1 1-1 0 0,1 0 1 0 0,-1 0 0 0 0,1 0-1 0 0,-1 0 1 0 0,1 1-1 0 0,-1 0 1 0 0,1 0-1 0 0,-1 0 1 0 0,-7 1-1 0 0,-6 2-332 0 0,-32 11 0 0 0,46-13 407 0 0,-26 9-60 0 0,1 1 1 0 0,1 2 0 0 0,0 1 0 0 0,1 1 0 0 0,-34 24 0 0 0,27-13 365 0 0,1 1 0 0 0,1 1 0 0 0,-37 44 1 0 0,67-70-210 0 0,-1 1 1 0 0,1 0 0 0 0,0-1-1 0 0,1 1 1 0 0,-1 0 0 0 0,0 0-1 0 0,1 0 1 0 0,0 0 0 0 0,-1 0 0 0 0,1 0-1 0 0,1 1 1 0 0,-1-1 0 0 0,0 0-1 0 0,1 0 1 0 0,-1 1 0 0 0,1-1 0 0 0,0 1-1 0 0,0-1 1 0 0,1 0 0 0 0,0 6-1 0 0,1-5 45 0 0,-1 1-1 0 0,1-1 1 0 0,0 1-1 0 0,0-1 0 0 0,1 0 1 0 0,-1 1-1 0 0,1-1 1 0 0,0 0-1 0 0,0-1 1 0 0,0 1-1 0 0,1-1 0 0 0,-1 1 1 0 0,7 4-1 0 0,17 9 267 0 0,0-1 1 0 0,1-1-1 0 0,40 16 0 0 0,-39-18-267 0 0,37 12-540 0 0,-59-22-211 0 0,1-1 1 0 0,0-1 0 0 0,0 0 0 0 0,1 0-1 0 0,-1 0 1 0 0,13-1 0 0 0,0-2-6219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97 9671 0 0,'0'0'748'0'0,"-1"-1"-492"0"0,-1-5 456 0 0,0 1-1 0 0,-1-1 1 0 0,1 1-1 0 0,-1 0 1 0 0,0 0-1 0 0,-1 0 1 0 0,1 0-1 0 0,-1 1 1 0 0,0-1-1 0 0,0 1 1 0 0,0 0-1 0 0,-9-6 1 0 0,1 4-312 0 0,5 2-242 0 0,1 1 1 0 0,-1 0-1 0 0,0 0 0 0 0,-14-3 1 0 0,18 5-165 0 0,1 1 1 0 0,-1 0-1 0 0,0 0 1 0 0,1 0-1 0 0,-1 0 0 0 0,0 0 1 0 0,1 1-1 0 0,-1-1 1 0 0,0 1-1 0 0,1 0 1 0 0,-1-1-1 0 0,1 1 1 0 0,-1 0-1 0 0,1 1 0 0 0,0-1 1 0 0,-1 0-1 0 0,1 1 1 0 0,-2 1-1 0 0,-25 21-235 0 0,-49 52-1 0 0,-18 36 328 0 0,77-89-21 0 0,11-14 52 0 0,1 1 0 0 0,0-1 0 0 0,1 2-1 0 0,-9 16 1 0 0,14-25 51 0 0,3-3-150 0 0,0 1 0 0 0,0-1-1 0 0,0 1 1 0 0,0 0 0 0 0,0 0 0 0 0,0 0-1 0 0,4 0 1 0 0,8 0-16 0 0,13-7-80 0 0,1-1 1 0 0,-1-1-1 0 0,26-13 0 0 0,-5 2-259 0 0,-2 3 21 0 0,-9 4-172 0 0,41-22 0 0 0,-58 22 332 0 0,-19 12 283 0 0,-3 1-106 0 0,-1 0 0 0 0,1 1 1 0 0,-1 0-1 0 0,1-1 0 0 0,0 1 0 0 0,0 0 0 0 0,-1 0 1 0 0,1 0-1 0 0,0 1 0 0 0,0-1 0 0 0,0 0 1 0 0,0 1-1 0 0,0-1 0 0 0,0 1 0 0 0,-3 3 1 0 0,-2 4 64 0 0,-13 18 1 0 0,11-11-11 0 0,1 0 0 0 0,1 1 0 0 0,0 0 0 0 0,-8 31 0 0 0,1-4 26 0 0,-18 43-269 0 0,-4-2 0 0 0,-84 144 1 0 0,-86 89 704 0 0,62-78 782 0 0,36-44-721 0 0,66-121-230 0 0,23-40-143 0 0,-3 5 285 0 0,-32 45 0 0 0,53-84-435 0 0,-11-20 37 0 0,7 3-261 0 0,0 0 0 0 0,1 0-1 0 0,1 0 1 0 0,1-1 0 0 0,0 1-1 0 0,1-1 1 0 0,0 0-1 0 0,2 1 1 0 0,4-29 0 0 0,15-53-2363 0 0,8 6-3969 0 0,-12 47 477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 1375 0 0,'4'-6'20452'0'0,"-8"18"-20035"0"0,0 0 0 0 0,-1-1 0 0 0,0 1 0 0 0,-1-1 0 0 0,-12 18-1 0 0,6-10-161 0 0,-69 128 25 0 0,76-140-188 0 0,0-2-1810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10999 0 0,'0'0'994'0'0,"-1"1"-816"0"0,-5 7 349 0 0,-1 0 0 0 0,0 0 0 0 0,0-1-1 0 0,0 1 1 0 0,-9 5 0 0 0,-8 8 210 0 0,-2 5-145 0 0,1 1 1 0 0,-41 59 0 0 0,46-59-117 0 0,11-15-127 0 0,0 0 0 0 0,1 0 0 0 0,0 0 0 0 0,-7 19 0 0 0,13-27-280 0 0,1-1 1 0 0,0 0-1 0 0,0 0 0 0 0,0 1 0 0 0,1-1 0 0 0,-1 1 0 0 0,1-1 0 0 0,0 1 0 0 0,0-1 0 0 0,0 0 0 0 0,0 1 0 0 0,1-1 0 0 0,-1 1 0 0 0,1-1 0 0 0,0 0 0 0 0,0 1 0 0 0,0-1 0 0 0,0 0 1 0 0,1 0-1 0 0,-1 0 0 0 0,1 0 0 0 0,0 0 0 0 0,3 5 0 0 0,-2-5-24 0 0,0-1 1 0 0,0 1-1 0 0,0-1 1 0 0,1 1-1 0 0,-1-1 0 0 0,0 0 1 0 0,1 0-1 0 0,0-1 1 0 0,-1 1-1 0 0,1-1 0 0 0,0 1 1 0 0,0-1-1 0 0,4 0 1 0 0,-2 0 2 0 0,-1 0 1 0 0,0 0-1 0 0,1-1 1 0 0,-1 0-1 0 0,0 0 1 0 0,1 0-1 0 0,-1-1 1 0 0,0 0 0 0 0,7-1-1 0 0,-8 0-24 0 0,0 0 0 0 0,0 1 0 0 0,0-1 1 0 0,0-1-1 0 0,-1 1 0 0 0,1 0 0 0 0,-1-1 0 0 0,1 0 0 0 0,-1 0 0 0 0,0 0 0 0 0,0 0 0 0 0,0 0 0 0 0,-1-1 0 0 0,1 1 1 0 0,3-9-1 0 0,0-1-61 0 0,0 0 0 0 0,-1-1 1 0 0,4-20-1 0 0,-8 30 14 0 0,2-11-84 0 0,0 1 0 0 0,-1-1 0 0 0,-1 0 0 0 0,-1 1 0 0 0,0-1 0 0 0,-1 0 0 0 0,0 0 0 0 0,-4-16 0 0 0,1 15-650 0 0,0 0-1 0 0,-1 1 0 0 0,0-1 0 0 0,-8-14 0 0 0,12 25-1830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3 445 11055 0 0,'0'0'506'0'0,"0"-2"-10"0"0,-1-18-440 0 0,0 14 477 0 0,1-1 1 0 0,0 1-1 0 0,0-1 0 0 0,1 1 0 0 0,-1 0 1 0 0,2-1-1 0 0,1-6 0 0 0,3-4-185 0 0,2-1 0 0 0,0 1 0 0 0,2 1-1 0 0,-1 0 1 0 0,2 0 0 0 0,0 1 0 0 0,1 0-1 0 0,1 1 1 0 0,0 0 0 0 0,0 1 0 0 0,2 0-1 0 0,20-14 1 0 0,3 3 330 0 0,0 0-1 0 0,2 3 0 0 0,1 1 1 0 0,45-15-1 0 0,-79 32-677 0 0,14-5-13 0 0,24-5 0 0 0,-40 11 10 0 0,0 1-1 0 0,0 0 0 0 0,1 1 0 0 0,-1-1 1 0 0,0 1-1 0 0,1 0 0 0 0,-1 0 1 0 0,0 1-1 0 0,0-1 0 0 0,9 3 0 0 0,-12-2 0 0 0,-1-1 0 0 0,0 1-1 0 0,1 0 1 0 0,-1 0 0 0 0,0-1-1 0 0,1 1 1 0 0,-1 0 0 0 0,0 0-1 0 0,0 0 1 0 0,0 0 0 0 0,0 0-1 0 0,0 1 1 0 0,0-1 0 0 0,0 0-1 0 0,-1 0 1 0 0,1 1 0 0 0,0-1-1 0 0,-1 0 1 0 0,1 1 0 0 0,0-1-1 0 0,-1 1 1 0 0,0-1 0 0 0,1 1-1 0 0,-1-1 1 0 0,0 1 0 0 0,0-1-1 0 0,0 1 1 0 0,0-1 0 0 0,0 4-1 0 0,-1 3-23 0 0,-1 1 0 0 0,0 0 0 0 0,0-1-1 0 0,-4 10 1 0 0,2-4-18 0 0,-5 17 38 0 0,0 0 1 0 0,3 1-1 0 0,-6 64 0 0 0,12-84-8 0 0,0 0 1 0 0,1 0-1 0 0,1-1 0 0 0,0 1 1 0 0,0 0-1 0 0,5 11 0 0 0,-4-15-47 0 0,0 0 1 0 0,1 0-1 0 0,-1-1 0 0 0,2 1 1 0 0,-1-1-1 0 0,1 0 0 0 0,0-1 1 0 0,1 1-1 0 0,9 8 0 0 0,-12-12-30 0 0,0-1 0 0 0,0 0 0 0 0,0 1-1 0 0,1-1 1 0 0,-1 0 0 0 0,1-1 0 0 0,-1 1 0 0 0,5 1 0 0 0,8-1-6219 0 0,-7-4-562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321 268 3223 0 0,'-4'6'12686'0'0,"11"-3"-12348"0"0,-5-2 242 0 0,0-1-352 0 0,3-1-154 0 0,-1-1 0 0 0,1 0-1 0 0,0 0 1 0 0,-1 0 0 0 0,0 0 0 0 0,1-1-1 0 0,-1 1 1 0 0,0-1 0 0 0,-1 0 0 0 0,1-1-1 0 0,0 1 1 0 0,-1 0 0 0 0,0-1 0 0 0,0 0-1 0 0,0 0 1 0 0,3-5 0 0 0,4-6-30 0 0,-2 0 0 0 0,0-1 0 0 0,8-23 0 0 0,-12 27-51 0 0,0 1 0 0 0,-1-1 0 0 0,1-13 0 0 0,-3 20 58 0 0,0 1 1 0 0,-1-1 0 0 0,0 0 0 0 0,0 0-1 0 0,-1 0 1 0 0,1 0 0 0 0,-1 0 0 0 0,0 0-1 0 0,0 0 1 0 0,-3-6 0 0 0,3 10-70 0 0,1-1-1 0 0,-1 1 1 0 0,0 0-1 0 0,0-1 1 0 0,0 1 0 0 0,0 0-1 0 0,0 0 1 0 0,0 0 0 0 0,-1 0-1 0 0,1 0 1 0 0,0 0 0 0 0,-1 0-1 0 0,1 0 1 0 0,0 1-1 0 0,-1-1 1 0 0,1 0 0 0 0,-1 1-1 0 0,1-1 1 0 0,-1 1 0 0 0,1 0-1 0 0,-1-1 1 0 0,1 1-1 0 0,-1 0 1 0 0,1 0 0 0 0,-1 0-1 0 0,0 0 1 0 0,1 0 0 0 0,-1 0-1 0 0,1 1 1 0 0,-1-1 0 0 0,-2 1-1 0 0,-5 2-359 0 0,-1 0 0 0 0,1 0 0 0 0,-16 9 0 0 0,17-8 493 0 0,-28 14-96 0 0,1 2 0 0 0,-41 30 0 0 0,54-34 176 0 0,1 2-1 0 0,1 1 1 0 0,0 0 0 0 0,-20 27-1 0 0,25-27 4 0 0,3-5 88 0 0,-15 24 0 0 0,25-34-225 0 0,-1 1 0 0 0,1 0 0 0 0,0-1 0 0 0,0 1 0 0 0,0 0 0 0 0,1 0 0 0 0,0 0 0 0 0,0 0 0 0 0,0 0 0 0 0,0 7 1 0 0,1-10-47 0 0,0 0 0 0 0,1 0 0 0 0,-1 0 0 0 0,1 0 1 0 0,-1 0-1 0 0,1-1 0 0 0,-1 1 0 0 0,1 0 1 0 0,0 0-1 0 0,0 0 0 0 0,0-1 0 0 0,0 1 1 0 0,0 0-1 0 0,0-1 0 0 0,1 1 0 0 0,-1-1 0 0 0,0 0 1 0 0,1 1-1 0 0,-1-1 0 0 0,1 0 0 0 0,0 0 1 0 0,-1 0-1 0 0,1 0 0 0 0,0 0 0 0 0,0 0 1 0 0,-1 0-1 0 0,1-1 0 0 0,0 1 0 0 0,0-1 0 0 0,3 1 1 0 0,4 1 42 0 0,-1-1 1 0 0,1 0-1 0 0,-1 0 0 0 0,1-1 1 0 0,14-1-1 0 0,6-3-38 0 0,0-1-1 0 0,0-2 0 0 0,0-1 1 0 0,-1-1-1 0 0,0-1 1 0 0,-1-1-1 0 0,0-2 0 0 0,-1 0 1 0 0,-1-2-1 0 0,33-24 1 0 0,-7 0-640 0 0,-50 38 536 0 0,-3 2 75 0 0,1 0 1 0 0,-1 0 0 0 0,0 0 0 0 0,0 0 0 0 0,1 1 0 0 0,-1-1 0 0 0,1 1 0 0 0,-3 2-1 0 0,-1 0 5 0 0,-10 12 70 0 0,1 0 0 0 0,0 0 1 0 0,-19 31-1 0 0,17-24-16 0 0,11-17-82 0 0,1 0 1 0 0,0 1 0 0 0,0-1-1 0 0,0 1 1 0 0,1 0 0 0 0,0 0-1 0 0,1 0 1 0 0,-1 1-1 0 0,1-1 1 0 0,1 0 0 0 0,-1 1-1 0 0,1 10 1 0 0,2-15-648 0 0,5 3-37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13359 0 0,'0'0'1210'0'0,"-1"2"-996"0"0,-21 28 2424 0 0,-47 67 1772 0 0,19-23-3879 0 0,-47 91-1 0 0,25-33-2127 0 0,-6-2 0 0 0,-186 232 0 0 0,241-332 719 0 0,22-29 444 0 0,3-3-617 0 0,7-9-264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69 13215 0 0,'17'-10'549'0'0,"1"1"0"0"0,0 0 0 0 0,0 1-1 0 0,1 1 1 0 0,-1 1 0 0 0,2 1 0 0 0,-1 0 0 0 0,0 1-1 0 0,1 2 1 0 0,0 0 0 0 0,0 0 0 0 0,0 2 0 0 0,-1 1-1 0 0,25 3 1 0 0,-32-2-362 0 0,-1 1 0 0 0,1-1 0 0 0,-1 2 1 0 0,1 0-1 0 0,-1 0 0 0 0,0 1 0 0 0,17 11 0 0 0,-24-14-162 0 0,-1 1 0 0 0,1-1 1 0 0,-1 1-1 0 0,1 0 0 0 0,-1 0 0 0 0,0 0 1 0 0,0 1-1 0 0,-1-1 0 0 0,1 1 0 0 0,-1-1 1 0 0,1 1-1 0 0,-1 0 0 0 0,0 0 0 0 0,-1 0 1 0 0,1 0-1 0 0,-1 0 0 0 0,0 0 0 0 0,0 1 1 0 0,0-1-1 0 0,0 0 0 0 0,-1 1 0 0 0,1-1 1 0 0,-1 0-1 0 0,-1 6 0 0 0,-1-1-8 0 0,0 1 0 0 0,0 0 0 0 0,-1-1 0 0 0,-1 0-1 0 0,0 1 1 0 0,0-1 0 0 0,-1-1 0 0 0,0 1 0 0 0,0-1 0 0 0,-1 0 0 0 0,0 0-1 0 0,-8 8 1 0 0,-3 2-7 0 0,-1-1-1 0 0,0-1 1 0 0,-36 24-1 0 0,31-25-79 0 0,-1-1-1 0 0,0-1 1 0 0,-47 17-1 0 0,60-26 49 0 0,1-1 0 0 0,-1 0 0 0 0,0 0 0 0 0,0-1 0 0 0,-1-1 0 0 0,1 0 0 0 0,0 0 0 0 0,-1-1 0 0 0,1-1 0 0 0,0 0 0 0 0,-21-4 0 0 0,28 4-11 0 0,0 0 1 0 0,1-1 0 0 0,-1 1-1 0 0,1-1 1 0 0,-1 0 0 0 0,1 0-1 0 0,0 0 1 0 0,0 0 0 0 0,-5-5-1 0 0,7 6-80 0 0,-1-1 1 0 0,1 0-1 0 0,0 1 0 0 0,0-1 0 0 0,0 0 0 0 0,0 1 0 0 0,0-1 0 0 0,0 0 1 0 0,0 0-1 0 0,0 0 0 0 0,1 0 0 0 0,-1 0 0 0 0,1 0 0 0 0,0 0 1 0 0,0 0-1 0 0,-1 0 0 0 0,1 0 0 0 0,0 0 0 0 0,1 0 0 0 0,-1-2 1 0 0,5-14-1170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15199 0 0,'0'2'696'0'0,"0"12"-350"0"0,-2 0 1 0 0,1 0-1 0 0,-2 0 0 0 0,0 0 0 0 0,-1-1 0 0 0,0 1 1 0 0,-1-1-1 0 0,0 0 0 0 0,-1 0 0 0 0,-10 15 0 0 0,1-4 267 0 0,-2 0-1 0 0,-1-1 1 0 0,-1-1-1 0 0,-23 21 1 0 0,-4 7-330 0 0,-67 92-1 0 0,23-26-297 0 0,54-72-177 0 0,-5 6-1487 0 0,-54 52 0 0 0,84-92 4 0 0,4-2-329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663 123 14855 0 0,'13'-20'469'0'0,"1"0"0"0"0,1 0 0 0 0,0 1-1 0 0,20-17 1 0 0,-34 35-83 0 0,3-4 76 0 0,-2 4-299 0 0,-2 2 884 0 0,-118 200 1357 0 0,67-118-1910 0 0,-192 286 224 0 0,104-163-480 0 0,114-168-230 0 0,-53 77 67 0 0,59-90-57 0 0,-1-1-1 0 0,-32 30 1 0 0,35-42-4704 0 0,17-19 2804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11975 0 0,'10'-18'374'0'0,"1"0"-1"0"0,0 1 0 0 0,1 0 1 0 0,1 1-1 0 0,0 0 0 0 0,1 1 1 0 0,1 0-1 0 0,25-18 1 0 0,-14 14 289 0 0,0 1 1 0 0,2 1 0 0 0,0 1-1 0 0,54-21 1 0 0,-51 27-172 0 0,1 1 1 0 0,-1 2 0 0 0,2 0-1 0 0,-1 3 1 0 0,46-2-1 0 0,163 15 1207 0 0,-159 0-1394 0 0,-72-7-253 0 0,1 1-1 0 0,-1-1 0 0 0,1 2 0 0 0,-1-1 0 0 0,14 8 0 0 0,-22-10-38 0 0,1 1 0 0 0,-1-1 0 0 0,1 1-1 0 0,-1-1 1 0 0,0 1 0 0 0,0 0-1 0 0,0 0 1 0 0,0 0 0 0 0,0 0 0 0 0,0 0-1 0 0,0 1 1 0 0,-1-1 0 0 0,1 1-1 0 0,-1-1 1 0 0,1 1 0 0 0,-1-1-1 0 0,0 1 1 0 0,0 0 0 0 0,-1 0 0 0 0,1-1-1 0 0,0 1 1 0 0,-1 0 0 0 0,0 0-1 0 0,1 0 1 0 0,-1 0 0 0 0,0-1 0 0 0,-1 1-1 0 0,1 0 1 0 0,0 0 0 0 0,-2 4-1 0 0,0 0 21 0 0,-1 0-1 0 0,1 0 1 0 0,-2 0-1 0 0,1 0 0 0 0,-1 0 1 0 0,0 0-1 0 0,0-1 1 0 0,-1 0-1 0 0,0 0 1 0 0,-7 7-1 0 0,-21 16 77 0 0,-2-1 0 0 0,-56 36 0 0 0,90-64-108 0 0,-242 139 146 0 0,110-66-102 0 0,67-39-1214 0 0,-78 29 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106 511 4143 0 0,'0'0'319'0'0,"-1"1"-210"0"0,-18 13 906 0 0,-17 4 9370 0 0,8-5-6466 0 0,28-13-3731 0 0,-1 1 0 0 0,0-1 0 0 0,1 1 0 0 0,-1-1 0 0 0,0 1 1 0 0,0-1-1 0 0,1 0 0 0 0,-1 1 0 0 0,0-1 0 0 0,0 0 0 0 0,0 0 0 0 0,1 0 0 0 0,-1 1 1 0 0,0-1-1 0 0,0 0 0 0 0,0 0 0 0 0,0 0 0 0 0,1 0 0 0 0,-1-1 0 0 0,0 1 0 0 0,0 0 0 0 0,0 0 1 0 0,0-1-135 0 0,1 1 0 0 0,0-1 1 0 0,-1 1-1 0 0,1-1 1 0 0,0 0-1 0 0,-1 1 1 0 0,1-1-1 0 0,0 1 1 0 0,0-1-1 0 0,0 0 1 0 0,0 1-1 0 0,0-1 1 0 0,0 1-1 0 0,0-1 0 0 0,0 0 1 0 0,0 1-1 0 0,0-1 1 0 0,0 1-1 0 0,0-1 1 0 0,0 0-1 0 0,1 0 1 0 0,1-7-18 0 0,0 0 1 0 0,1 0-1 0 0,4-7 1 0 0,-6 14 75 0 0,13-26 69 0 0,1 1 1 0 0,2 1 0 0 0,0 0-1 0 0,25-26 1 0 0,89-83-169 0 0,-116 119-16 0 0,17-16-479 0 0,2 2-1 0 0,57-38 1 0 0,-64 50-817 0 0,2 1 0 0 0,34-14 0 0 0,-32 17-648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45 6447 0 0,'0'0'586'0'0,"0"-1"-486"0"0,1 0 267 0 0,-1 0-1 0 0,0 0 1 0 0,0 0 0 0 0,1 0 0 0 0,-1 0-1 0 0,0 0 1 0 0,0 0 0 0 0,0 1 0 0 0,0-1 0 0 0,0 0-1 0 0,0 0 1 0 0,-1 0 0 0 0,1 0 0 0 0,0 0 0 0 0,0 0-1 0 0,-1 0 1 0 0,1 0 0 0 0,-1 0 0 0 0,1 0-1 0 0,-1 0 1 0 0,0-1 0 0 0,0 2-125 0 0,0-1 0 0 0,0 0-1 0 0,0 0 1 0 0,0 1 0 0 0,0-1 0 0 0,0 1 0 0 0,0-1-1 0 0,0 1 1 0 0,0-1 0 0 0,-1 1 0 0 0,1 0-1 0 0,0-1 1 0 0,0 1 0 0 0,-2 0 0 0 0,-2 0-80 0 0,0 0 1 0 0,0 0-1 0 0,1 0 1 0 0,-1 1-1 0 0,0 0 0 0 0,-4 1 1 0 0,-7 4 12 0 0,1 0-1 0 0,0 1 1 0 0,-25 14 0 0 0,-38 34 206 0 0,45-29-132 0 0,-40 41 0 0 0,61-54-117 0 0,-1 1-1 0 0,2 0 1 0 0,0 1 0 0 0,0 0-1 0 0,-12 27 1 0 0,20-37-90 0 0,1 0 1 0 0,0 0-1 0 0,0 1 0 0 0,1-1 1 0 0,-1 0-1 0 0,1 1 0 0 0,0 6 1 0 0,1-10-29 0 0,0 0 1 0 0,0 0 0 0 0,0-1 0 0 0,0 1 0 0 0,1 0-1 0 0,-1 0 1 0 0,0-1 0 0 0,1 1 0 0 0,0 0 0 0 0,-1-1-1 0 0,1 1 1 0 0,0-1 0 0 0,0 1 0 0 0,0-1 0 0 0,0 1 0 0 0,0-1-1 0 0,0 1 1 0 0,0-1 0 0 0,0 0 0 0 0,1 0 0 0 0,-1 0-1 0 0,1 0 1 0 0,-1 0 0 0 0,0 0 0 0 0,1 0 0 0 0,0 0-1 0 0,1 0 1 0 0,3 2 27 0 0,1-1 0 0 0,-1-1 0 0 0,1 1 0 0 0,-1-1 0 0 0,1-1 0 0 0,-1 1 0 0 0,1-1 0 0 0,0 0 0 0 0,-1 0 0 0 0,1-1 0 0 0,12-3-1 0 0,6-2 87 0 0,40-16 1 0 0,-65 22-129 0 0,19-8 24 0 0,0-1 0 0 0,-1 0 0 0 0,0-1 0 0 0,0-2 0 0 0,29-23 0 0 0,-36 25-11 0 0,1-1-1 0 0,-2 0 0 0 0,1 0 1 0 0,-2-1-1 0 0,1-1 1 0 0,-2 1-1 0 0,0-2 1 0 0,10-20-1 0 0,-15 28-99 0 0,-1 0 0 0 0,-1 1 0 0 0,1-1 1 0 0,-1 0-1 0 0,0 0 0 0 0,0 0 0 0 0,0 0 0 0 0,-1 0 0 0 0,0 0 0 0 0,0 0 0 0 0,-1 1 0 0 0,1-1 0 0 0,-4-10 0 0 0,3 12-4 0 0,0 0 0 0 0,-1 0-1 0 0,0 0 1 0 0,0 0-1 0 0,0 1 1 0 0,-1-1-1 0 0,1 1 1 0 0,-1-1 0 0 0,1 1-1 0 0,-1 0 1 0 0,0 0-1 0 0,-1 0 1 0 0,1 0-1 0 0,0 1 1 0 0,-1-1 0 0 0,1 1-1 0 0,-1 0 1 0 0,0 0-1 0 0,-7-2 1 0 0,-1 0-1270 0 0,-1 0 1 0 0,1 1-1 0 0,-26-3 0 0 0,20 4-143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60 3679 0 0,'38'-13'343'0'0,"21"0"7392"0"0,-34 9-919 0 0,-25 3-6746 0 0,0-1 0 0 0,-1 1 0 0 0,1 0 0 0 0,-1 0 0 0 0,1 0 1 0 0,-1-1-1 0 0,0 1 0 0 0,1 0 0 0 0,-1 0 0 0 0,-1-2 1 0 0,-1 1 0 0 0,-1 0 1 0 0,1 1 0 0 0,0-1 0 0 0,-1 1 0 0 0,1-1 0 0 0,-1 1 0 0 0,1 0 0 0 0,-1 0 0 0 0,0 1 0 0 0,0-1 0 0 0,1 1 0 0 0,-1-1 0 0 0,0 1 0 0 0,1 1-1 0 0,-1-1 1 0 0,0 0 0 0 0,-5 2 0 0 0,-6 1 52 0 0,1 1 0 0 0,0 0-1 0 0,-15 7 1 0 0,-9 5 101 0 0,1 1 0 0 0,1 2 0 0 0,1 2 0 0 0,1 1 0 0 0,0 2 0 0 0,2 1 0 0 0,-46 46 0 0 0,70-62-162 0 0,-1 0 0 0 0,2 1 0 0 0,-7 12 1 0 0,11-18-54 0 0,1 0 1 0 0,0 0-1 0 0,0 0 1 0 0,0 1 0 0 0,0-1-1 0 0,1 1 1 0 0,0-1-1 0 0,0 1 1 0 0,0 0 0 0 0,1-1-1 0 0,-1 7 1 0 0,2-9-7 0 0,-1 0-1 0 0,0 0 1 0 0,1 0 0 0 0,-1 0 0 0 0,1-1 0 0 0,-1 1-1 0 0,1 0 1 0 0,0 0 0 0 0,0 0 0 0 0,0-1 0 0 0,0 1-1 0 0,0 0 1 0 0,0-1 0 0 0,0 1 0 0 0,1-1 0 0 0,-1 0 0 0 0,1 1-1 0 0,-1-1 1 0 0,1 0 0 0 0,-1 0 0 0 0,1 0 0 0 0,0 0-1 0 0,-1 0 1 0 0,1 0 0 0 0,0 0 0 0 0,0-1 0 0 0,0 1-1 0 0,0-1 1 0 0,-1 1 0 0 0,1-1 0 0 0,4 1 0 0 0,5 0 8 0 0,0 0 0 0 0,0-1 0 0 0,0 0 0 0 0,13-3 0 0 0,-21 3-13 0 0,22-4-61 0 0,0 0 0 0 0,-1-2-1 0 0,1-1 1 0 0,-1-1 0 0 0,-1-1-1 0 0,41-21 1 0 0,-24 7-368 0 0,-2-1 0 0 0,68-56 0 0 0,-62 34-26 0 0,-43 45 376 0 0,-1 3 72 0 0,-1-1 1 0 0,0 1 0 0 0,0-1 0 0 0,0 1 0 0 0,0-1 0 0 0,0 0 0 0 0,-1 1 0 0 0,1-1 0 0 0,-3 2 0 0 0,0 1 4 0 0,-7 10 32 0 0,1 1 0 0 0,0 0 0 0 0,1 0-1 0 0,-7 18 1 0 0,14-29-233 0 0,1 0-1 0 0,-1 0 1 0 0,1 1-1 0 0,0-1 1 0 0,0 1 0 0 0,1-1-1 0 0,-1 1 1 0 0,1 7-1 0 0,2 2-859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71 5983 0 0,'46'-26'557'0'0,"-8"4"1786"0"0,0 3 4139 0 0,-30 15-4233 0 0,-14 8 1089 0 0,-13 8-1823 0 0,-124 111-703 0 0,109-89-704 0 0,-58 72 0 0 0,78-87-110 0 0,1 1 1 0 0,1 0-1 0 0,-12 29 0 0 0,19-37-21 0 0,0 1 0 0 0,1 0 0 0 0,0 0 0 0 0,1 0 0 0 0,1 0 0 0 0,0 1 0 0 0,0 14 0 0 0,1-24 13 0 0,2-1 0 0 0,-1 0-1 0 0,0 0 1 0 0,1 0 0 0 0,-1 0-1 0 0,1 0 1 0 0,0 0 0 0 0,0-1-1 0 0,0 1 1 0 0,0 0 0 0 0,0 0-1 0 0,1 0 1 0 0,0-1-1 0 0,-1 1 1 0 0,1-1 0 0 0,0 0-1 0 0,0 1 1 0 0,0-1 0 0 0,0 0-1 0 0,1 0 1 0 0,-1 0 0 0 0,1 0-1 0 0,-1-1 1 0 0,4 3 0 0 0,-1-2-244 0 0,1 1 0 0 0,0-1 1 0 0,0 0-1 0 0,0-1 1 0 0,0 1-1 0 0,0-1 1 0 0,1-1-1 0 0,-1 1 1 0 0,0-1-1 0 0,12-1 1 0 0,5-2-1053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11519 0 0,'-56'49'1573'0'0,"2"2"0"0"0,2 3 0 0 0,3 1-1 0 0,-44 65 1 0 0,-155 276 1827 0 0,113-173-2364 0 0,92-153-923 0 0,22-34-4 0 0,-21 50 0 0 0,41-84-40 0 0,-1 1 431 0 0,13-17-267 0 0,18-17 0 0 0,7-8-107 0 0,8-14-219 0 0,80-76 1 0 0,-93 102-414 0 0,1 1 0 0 0,2 1 0 0 0,70-39 0 0 0,-95 59 547 0 0,-1 0 0 0 0,1 1 0 0 0,0 0 0 0 0,0 0-1 0 0,1 1 1 0 0,-1 0 0 0 0,1 1 0 0 0,-1 0 0 0 0,16-1 0 0 0,-24 3 171 0 0,0 3 17 0 0,0 2-153 0 0,-1 0 0 0 0,1 0 0 0 0,-1 0 0 0 0,0 1 0 0 0,0-1 0 0 0,0 0 0 0 0,-1 0 0 0 0,0 0 0 0 0,0 1 0 0 0,0-1 0 0 0,-3 6 0 0 0,-5 10 182 0 0,-15 27-1 0 0,3-6-41 0 0,5-6-119 0 0,2 1 1 0 0,-11 48-1 0 0,22-75-90 0 0,1 0 0 0 0,1 0 0 0 0,0 1 1 0 0,0-1-1 0 0,1 1 0 0 0,0-1 0 0 0,1 0 0 0 0,2 12 0 0 0,-2-18-4 0 0,0 1 1 0 0,1-1-1 0 0,-1 1 0 0 0,1-1 0 0 0,0 1 0 0 0,0-1 0 0 0,0 0 1 0 0,1 0-1 0 0,0 0 0 0 0,-1 0 0 0 0,1 0 0 0 0,1-1 1 0 0,-1 0-1 0 0,0 1 0 0 0,1-1 0 0 0,0 0 0 0 0,0 0 1 0 0,0-1-1 0 0,7 4 0 0 0,14 4-143 0 0,0-2 0 0 0,1 0 0 0 0,49 7 0 0 0,-41-9-393 0 0,34 5-4678 0 0,-47-7-2125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3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19231 0 0,'0'0'2851'0'0,"2"0"-2011"0"0,7 0-318 0 0,-1 1 1 0 0,1 0-1 0 0,0 1 1 0 0,9 3-1 0 0,-9-2-706 0 0,1 0-1 0 0,-1 0 1 0 0,13 9-1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390 297 2303 0 0,'0'0'13350'0'0,"-9"-2"-12796"0"0,6 3-495 0 0,0-1-1 0 0,0 0 1 0 0,1 1-1 0 0,-1-1 1 0 0,0 1-1 0 0,1 0 1 0 0,-1 0-1 0 0,0 0 1 0 0,1 0-1 0 0,-1 0 1 0 0,1 1-1 0 0,0-1 1 0 0,-1 1 0 0 0,1 0-1 0 0,0 0 1 0 0,-3 3-1 0 0,-5 4 49 0 0,-15 22 1 0 0,-22 32 109 0 0,2 2 0 0 0,4 2 1 0 0,2 2-1 0 0,-56 142 0 0 0,90-199-213 0 0,-15 49 71 0 0,18-53-63 0 0,0-1-1 0 0,1 1 1 0 0,-1 0-1 0 0,2-1 1 0 0,-1 1 0 0 0,2 9-1 0 0,-1-15 9 0 0,0-1 0 0 0,1 1-1 0 0,-1 0 1 0 0,1 0 0 0 0,-1 0 0 0 0,1 0-1 0 0,0 0 1 0 0,0 0 0 0 0,0 0 0 0 0,0-1-1 0 0,0 1 1 0 0,0 0 0 0 0,0-1-1 0 0,1 1 1 0 0,-1-1 0 0 0,0 0 0 0 0,1 1-1 0 0,-1-1 1 0 0,1 0 0 0 0,0 0 0 0 0,-1 0-1 0 0,1 0 1 0 0,0 0 0 0 0,0 0 0 0 0,0 0-1 0 0,0-1 1 0 0,0 1 0 0 0,-1 0-1 0 0,1-1 1 0 0,0 0 0 0 0,0 0 0 0 0,4 1-1 0 0,5-1 159 0 0,1 0 0 0 0,0-1-1 0 0,0 0 1 0 0,16-4-1 0 0,-14 3-10 0 0,39-9 272 0 0,0-2 1 0 0,-1-2 0 0 0,87-38-1 0 0,-126 48-323 0 0,0-1 0 0 0,-1-1 0 0 0,0 0 0 0 0,0 0 0 0 0,-1-1 0 0 0,0-1 0 0 0,0 0-1 0 0,-1-1 1 0 0,0 1 0 0 0,0-2 0 0 0,-2 0 0 0 0,1 0 0 0 0,-1 0 0 0 0,8-16 0 0 0,20-43 97 0 0,14-30 623 0 0,87-126 0 0 0,26-23-2941 0 0,-155 232 1377 0 0,0-1 1 0 0,9-26-1 0 0,-4 9-1329 0 0,-13 34 1313 0 0,-2 1-862 0 0,0 1 1502 0 0,0-1 0 0 0,0 1 1 0 0,0-1-1 0 0,-1 1 0 0 0,1 0 1 0 0,0 0-1 0 0,0 0 0 0 0,0 0 0 0 0,0 1 1 0 0,1-1-1 0 0,-1 1 0 0 0,0-1 1 0 0,1 1-1 0 0,-1-1 0 0 0,1 1 1 0 0,-1 0-1 0 0,1 0 0 0 0,0-1 1 0 0,-1 1-1 0 0,0 4 0 0 0,-4 5-69 0 0,1-1-1 0 0,-6 21 1 0 0,-24 56-2242 0 0,27-68 201 0 0,-5 13-1972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61 7831 0 0,'22'-22'830'0'0,"4"-3"1894"0"0,-7 13 7353 0 0,-39 10-9510 0 0,11 4-566 0 0,0 0 0 0 0,0 1 0 0 0,1 0 0 0 0,-1 0 1 0 0,1 1-1 0 0,0 0 0 0 0,-15 11 0 0 0,-6 1-18 0 0,-76 47-327 0 0,97-59 323 0 0,-61 40-44 0 0,62-40 57 0 0,1 1 1 0 0,0 1-1 0 0,0-1 0 0 0,0 1 1 0 0,1 0-1 0 0,0 0 0 0 0,-8 13 1 0 0,12-17 4 0 0,0-1-1 0 0,0 0 1 0 0,1 1 0 0 0,-1-1 0 0 0,1 0 0 0 0,-1 1 0 0 0,1-1-1 0 0,-1 1 1 0 0,1-1 0 0 0,0 1 0 0 0,0-1 0 0 0,0 1 0 0 0,0 0-1 0 0,0-1 1 0 0,0 1 0 0 0,0-1 0 0 0,0 1 0 0 0,1-1 0 0 0,-1 1-1 0 0,0-1 1 0 0,1 1 0 0 0,-1-1 0 0 0,1 0 0 0 0,0 1 0 0 0,0-1-1 0 0,-1 0 1 0 0,1 1 0 0 0,0-1 0 0 0,0 0 0 0 0,0 0-1 0 0,0 0 1 0 0,0 0 0 0 0,1 0 0 0 0,1 2 0 0 0,4 1-5 0 0,0 1-1 0 0,1-1 1 0 0,0 0 0 0 0,0-1 0 0 0,9 3-1 0 0,4 1-22 0 0,10 6 7 0 0,-11-6 11 0 0,-1 2 1 0 0,-1 0-1 0 0,19 12 0 0 0,-29-16 24 0 0,-7-5 2 0 0,-1 1 0 0 0,1 0 0 0 0,0-1 0 0 0,0 1 0 0 0,-1 0 0 0 0,1-1 0 0 0,0 1 0 0 0,-1 0 0 0 0,1 0 0 0 0,-1-1 0 0 0,1 1 0 0 0,-1 0 0 0 0,1 0 0 0 0,-1 0 0 0 0,1 0 0 0 0,-1 0 0 0 0,0 0 0 0 0,0 0 0 0 0,1 0 0 0 0,-1 0 0 0 0,0-1 0 0 0,0 1 0 0 0,0 0 0 0 0,0 0 0 0 0,0 0 0 0 0,0 0 0 0 0,0 0 0 0 0,-1 0 0 0 0,1 0 0 0 0,0 0 0 0 0,-1 0 1 0 0,1 0-1 0 0,0 0 0 0 0,-1 0 0 0 0,1 0 0 0 0,-2 1 0 0 0,0 2 26 0 0,0-1 0 0 0,-1 1 1 0 0,0 0-1 0 0,0-1 0 0 0,0 1 1 0 0,-4 3-1 0 0,-2-1-8 0 0,1 0-1 0 0,-1 0 1 0 0,0-1 0 0 0,-1 0-1 0 0,1-1 1 0 0,-1 0 0 0 0,-15 4-1 0 0,-73 13 179 0 0,90-20-207 0 0,5 0-3 0 0,-23 4-315 0 0,0-1 1 0 0,-1-1-1 0 0,-49-2 0 0 0,72-1 128 0 0,0-1 0 0 0,-1 1 0 0 0,1-1 1 0 0,0 0-1 0 0,0-1 0 0 0,0 1 0 0 0,0-1 0 0 0,0 1 0 0 0,-4-4 0 0 0,-6-8-3163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76 5983 0 0,'0'0'464'0'0,"-1"1"-305"0"0,-1 3 755 0 0,-1 0 1 0 0,1 0-1 0 0,0 1 1 0 0,0-1-1 0 0,1 0 1 0 0,-1 1-1 0 0,1-1 0 0 0,-1 6 1 0 0,2-8-590 0 0,0 0 0 0 0,0 0-1 0 0,0 0 1 0 0,0 0 0 0 0,1 0 0 0 0,-1 0 0 0 0,0 0-1 0 0,1 0 1 0 0,0 0 0 0 0,-1 0 0 0 0,3 3 0 0 0,-2-3-349 0 0,0 0 0 0 0,1 0 1 0 0,-1 0-1 0 0,1 0 1 0 0,0 0-1 0 0,3 3 1 0 0,0-1 121 0 0,0-1 0 0 0,0 0 0 0 0,0 0 1 0 0,0 0-1 0 0,1-1 0 0 0,-1 0 0 0 0,1 0 1 0 0,0 0-1 0 0,-1-1 0 0 0,13 2 1 0 0,1-2 49 0 0,0 0 1 0 0,20-2-1 0 0,-31 0-123 0 0,0 1 0 0 0,-1-2-1 0 0,0 1 1 0 0,1-1 0 0 0,-1 0 0 0 0,0 0-1 0 0,11-5 1 0 0,-14 4-43 0 0,0 1 1 0 0,0-1-1 0 0,0 1 0 0 0,0-1 1 0 0,0 0-1 0 0,-1 0 0 0 0,0-1 1 0 0,1 1-1 0 0,-1-1 0 0 0,0 0 1 0 0,-1 0-1 0 0,5-7 0 0 0,-3 2-183 0 0,0 0 0 0 0,-1-1 0 0 0,0 1 0 0 0,2-12 0 0 0,-4 18 161 0 0,0 0-1 0 0,-1-1 0 0 0,1 1 0 0 0,-1-1 1 0 0,0 1-1 0 0,0-1 0 0 0,0 1 0 0 0,-1-1 1 0 0,1 1-1 0 0,-1-1 0 0 0,0 1 0 0 0,0 0 1 0 0,0-1-1 0 0,-3-4 0 0 0,3 6 21 0 0,0 1 0 0 0,0 0 0 0 0,0 0 0 0 0,0 0 0 0 0,0 0-1 0 0,-1 1 1 0 0,1-1 0 0 0,0 0 0 0 0,-1 0 0 0 0,1 1 0 0 0,0-1-1 0 0,-1 1 1 0 0,1-1 0 0 0,-1 1 0 0 0,1 0 0 0 0,-1-1 0 0 0,1 1 0 0 0,-1 0-1 0 0,1 0 1 0 0,-1 0 0 0 0,-1 0 0 0 0,-32 6-218 0 0,34-6 231 0 0,-49 16-75 0 0,1 1-1 0 0,-54 28 0 0 0,1 5 82 0 0,81-38 7 0 0,1 1-1 0 0,-33 27 1 0 0,46-33 137 0 0,0 1 0 0 0,0-1 0 0 0,1 2 0 0 0,0-1 0 0 0,0 1 0 0 0,1 0 0 0 0,0 0 0 0 0,1 0 0 0 0,0 0-1 0 0,0 1 1 0 0,1 0 0 0 0,1 0 0 0 0,-1 0 0 0 0,1 0 0 0 0,1 0 0 0 0,0 0 0 0 0,1 1 0 0 0,0-1 0 0 0,0 0 0 0 0,2 12 0 0 0,0-14 5 0 0,-1 1 1 0 0,1 0-1 0 0,1 0 1 0 0,0-1-1 0 0,0 1 1 0 0,1-1-1 0 0,0 0 1 0 0,0 0-1 0 0,0 0 1 0 0,8 9-1 0 0,-7-12-73 0 0,0 1-1 0 0,0-1 1 0 0,1 0 0 0 0,-1 0-1 0 0,1-1 1 0 0,0 1 0 0 0,1-1-1 0 0,-1 0 1 0 0,1-1 0 0 0,0 0-1 0 0,-1 0 1 0 0,1 0 0 0 0,11 1-1 0 0,-4-1 134 0 0,0 0 0 0 0,1-2 0 0 0,0 0 0 0 0,26-1 0 0 0,58-13 756 0 0,-15 2-261 0 0,-78 11-629 0 0,-3 0-39 0 0,-1-1 0 0 0,0 1-1 0 0,0 0 1 0 0,1-1 0 0 0,-1 0-1 0 0,0 1 1 0 0,0-1 0 0 0,4-2-1 0 0,3 0-23 0 0,0 1-24 0 0,-3 1 163 0 0,-6 1-182 0 0,0 0 0 0 0,0 0 0 0 0,0 0 0 0 0,0 0 0 0 0,0 0 0 0 0,0 0 0 0 0,0 0 1 0 0,0 0-1 0 0,0 0 0 0 0,0 0 0 0 0,0 1 0 0 0,0-1 0 0 0,0 0 0 0 0,0 0 0 0 0,0 0 0 0 0,0 0 1 0 0,0 0-1 0 0,0 0 0 0 0,0 0 0 0 0,0 0 0 0 0,0 0 0 0 0,0 0 0 0 0,0 0 0 0 0,0 1 0 0 0,0-1 1 0 0,0 0-1 0 0,0 0 0 0 0,0 0 0 0 0,0 0 0 0 0,1 0 0 0 0,-1 0 0 0 0,0 0 0 0 0,0 0 0 0 0,0 0 0 0 0,0 0 1 0 0,0 0-1 0 0,0 0 0 0 0,0 0 0 0 0,0 0 0 0 0,0 0 0 0 0,0 0 0 0 0,0 0 0 0 0,0 0 0 0 0,1 0 1 0 0,-1 0-1 0 0,0 0 0 0 0,0 0 0 0 0,0 0 0 0 0,0 0 0 0 0,0 0 0 0 0,0 0 0 0 0,-1 3 2 0 0,1-2-98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14 162 4143 0 0,'-13'-17'13734'0'0,"290"-34"-7851"0"0,-128 20-5165 0 0,220-23-1353 0 0,-340 50-1521 0 0,-5-1-5732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53 10159 0 0,'24'-11'598'0'0,"0"1"0"0"0,27-7 0 0 0,-19 3 5696 0 0,-41 23-5453 0 0,7-7-707 0 0,-265 215 1160 0 0,216-178-1219 0 0,7-7-232 0 0,-3-2 1 0 0,-66 32-1 0 0,-105 37-447 0 0,181-83 576 0 0,-228 93-407 0 0,241-99 242 0 0,0-1-1 0 0,0-1 1 0 0,-1-2 0 0 0,-31 5 0 0 0,42-9 107 0 0,0-1 0 0 0,0 0 1 0 0,0-1-1 0 0,0-1 0 0 0,1 0 1 0 0,-1-1-1 0 0,0 0 0 0 0,0-1 1 0 0,-17-7-1 0 0,28 9 85 0 0,0 0-1 0 0,0 0 1 0 0,0-1-1 0 0,0 1 1 0 0,0-1-1 0 0,0 0 0 0 0,0 0 1 0 0,1 0-1 0 0,-1 0 1 0 0,1 0-1 0 0,-1-1 1 0 0,1 1-1 0 0,0-1 1 0 0,0 0-1 0 0,-2-4 1 0 0,3 4-4 0 0,0 0 1 0 0,0 0 0 0 0,0 0-1 0 0,0 0 1 0 0,1 0 0 0 0,-1-1 0 0 0,1 1-1 0 0,0 0 1 0 0,0 0 0 0 0,0-1-1 0 0,0 1 1 0 0,1 0 0 0 0,-1 0-1 0 0,1 0 1 0 0,2-6 0 0 0,1-1-24 0 0,0-1 0 0 0,1 1 0 0 0,1 1 0 0 0,0-1 0 0 0,0 1 0 0 0,0 0 0 0 0,1 0 0 0 0,1 1 1 0 0,14-14-1 0 0,4 0-90 0 0,55-35 0 0 0,-63 46 298 0 0,1 1 0 0 0,0 0 0 0 0,1 2 0 0 0,0 0 0 0 0,31-7 0 0 0,-23 9 132 0 0,0 1 1 0 0,1 1-1 0 0,44 1 1 0 0,-59 3-73 0 0,0 0 0 0 0,1 2 1 0 0,-1 0-1 0 0,0 0 0 0 0,27 10 1 0 0,-36-11-179 0 0,1 2 1 0 0,-1-1-1 0 0,1 1 0 0 0,-1-1 1 0 0,0 1-1 0 0,0 1 0 0 0,0-1 1 0 0,-1 1-1 0 0,1 0 1 0 0,-1 0-1 0 0,0 0 0 0 0,0 1 1 0 0,0-1-1 0 0,-1 1 0 0 0,1 0 1 0 0,4 10-1 0 0,1 5 62 0 0,-2-2-23 0 0,1 0 0 0 0,19 31 0 0 0,-23-43-97 0 0,0-1 0 0 0,1 0 1 0 0,-1 0-1 0 0,1-1 0 0 0,0 1 1 0 0,0-1-1 0 0,0 0 0 0 0,0 0 1 0 0,1-1-1 0 0,0 0 0 0 0,0 0 1 0 0,9 4-1 0 0,3-2 18 0 0,-1 0 0 0 0,1-1 1 0 0,0-1-1 0 0,0-1 0 0 0,27 1 0 0 0,93-10 160 0 0,-77 3-60 0 0,-29 2-59 0 0,-17 0 14 0 0,-1 0 0 0 0,1 2 0 0 0,-1 0-1 0 0,1 1 1 0 0,-1 0 0 0 0,1 1 0 0 0,13 4-1 0 0,-17-3-65 0 0,-2 0-11 0 0,4-1-12 0 0,-9-4-34 0 0,-3 1-1 0 0,3-1-113 0 0,0 0-1 0 0,0 0 1 0 0,0 0 0 0 0,0-1 0 0 0,-1 0-1 0 0,1 1 1 0 0,3-5 0 0 0,11-15-3631 0 0,-11 11-2847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70 13215 0 0,'-106'22'5927'0'0,"135"-23"-5163"0"0,-1-1 0 0 0,45-10 0 0 0,54-19-167 0 0,-83 18-539 0 0,0 2 0 0 0,1 2 0 0 0,58-3 0 0 0,-89 12-261 0 0,1 0 1 0 0,20 4-1 0 0,-33-3-251 0 0,-2 0-837 0 0,1 8-370 0 0,-2 2-69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15631 0 0,'-2'0'719'0'0,"-25"9"4927"0"0,29-9-4966 0 0,11 2-334 0 0,0 0 0 0 0,0-1-1 0 0,1-1 1 0 0,-1 0 0 0 0,0-1-1 0 0,0 0 1 0 0,14-4 0 0 0,22 0 67 0 0,73-1 123 0 0,-27 2-1668 0 0,-32-1-2645 0 0,-47 4-1663 0 0,-3 0-1491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 10103 0 0,'0'0'6928'0'0,"9"-4"-1361"0"0,-10 8-5525 0 0,0 0 0 0 0,-1 0 1 0 0,1 0-1 0 0,-1 0 0 0 0,0 0 0 0 0,0 0 1 0 0,0 0-1 0 0,-1-1 0 0 0,-4 6 0 0 0,-1 0-20 0 0,-1-1-1 0 0,1 1 0 0 0,-13 6 1 0 0,20-14 31 0 0,10-8 64 0 0,41-40-107 0 0,-22 18 14 0 0,-27 28 633 0 0,-3 2-640 0 0,0 0-1 0 0,0 1 0 0 0,0-1 1 0 0,0 1-1 0 0,1-1 1 0 0,-1 1-1 0 0,0 0 0 0 0,1-1 1 0 0,-2 3-1 0 0,-1 1 47 0 0,-10 8 6 0 0,9-6-170 0 0,30-13-2756 0 0,-11 0-2457 0 0,0-1-1582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36 14567 0 0,'7'-6'1320'0'0,"-5"4"-1201"0"0,7-12 120 0 0,-9 14-153 0 0,0 0 1 0 0,0-1 0 0 0,1 1 0 0 0,-1 0 0 0 0,0-1 0 0 0,0 1 0 0 0,0 0 0 0 0,0-1 0 0 0,1 1 0 0 0,-1 0 0 0 0,0-1 0 0 0,0 1-1 0 0,0-1 1 0 0,0 1 0 0 0,0 0 0 0 0,0-1 0 0 0,0 1 0 0 0,0 0 0 0 0,0-1 0 0 0,0 1 0 0 0,0-1 0 0 0,0 1 0 0 0,0 0 0 0 0,0-1-1 0 0,-1 1 1 0 0,1 0 0 0 0,0-1 0 0 0,0 1 0 0 0,0 0 0 0 0,-1-1 0 0 0,1 1-5 0 0,-1-1 1 0 0,0 1-1 0 0,1 0 0 0 0,-1-1 1 0 0,0 1-1 0 0,1 0 0 0 0,-1 0 1 0 0,0-1-1 0 0,0 1 1 0 0,1 0-1 0 0,-1 0 0 0 0,0 0 1 0 0,0 0-1 0 0,0 0 0 0 0,-4 1 56 0 0,1-1 0 0 0,-1 1 0 0 0,1 0-1 0 0,-7 2 1 0 0,-2 3-49 0 0,0 0 0 0 0,0 1 0 0 0,1 0 0 0 0,0 1-1 0 0,0 1 1 0 0,-10 9 0 0 0,-62 65-143 0 0,59-57 86 0 0,20-20-32 0 0,-22 20 0 0 0,2 1 0 0 0,1 2 0 0 0,-38 59 0 0 0,58-81 12 0 0,1 0-1 0 0,-1 1 0 0 0,1-1 1 0 0,1 1-1 0 0,0 0 1 0 0,0 0-1 0 0,-2 16 1 0 0,4-21 16 0 0,0 1 0 0 0,0-1 0 0 0,0 0 1 0 0,0 1-1 0 0,0-1 0 0 0,1 0 0 0 0,-1 1 0 0 0,1-1 1 0 0,0 0-1 0 0,0 0 0 0 0,1 0 0 0 0,-1 0 0 0 0,0 0 1 0 0,1 0-1 0 0,0 0 0 0 0,0 0 0 0 0,0-1 0 0 0,0 1 1 0 0,0 0-1 0 0,0-1 0 0 0,5 4 0 0 0,-2-2 50 0 0,0-1 0 0 0,0 0-1 0 0,1-1 1 0 0,-1 1 0 0 0,1-1-1 0 0,-1 0 1 0 0,1 0 0 0 0,0-1 0 0 0,-1 0-1 0 0,11 1 1 0 0,-6-1 1 0 0,-1-1-1 0 0,0-1 1 0 0,1 0-1 0 0,-1 0 1 0 0,0-1-1 0 0,10-3 1 0 0,9-5 36 0 0,-1-1 1 0 0,0-1-1 0 0,31-20 1 0 0,-54 29-111 0 0,-4 3-5 0 0,124-76 220 0 0,-107 65-198 0 0,0-2 1 0 0,-2 0-1 0 0,0-1 1 0 0,0-1-1 0 0,12-17 1 0 0,-21 25-10 0 0,-1-1 1 0 0,0 0 0 0 0,0 0 0 0 0,-1-1-1 0 0,0 1 1 0 0,0-1 0 0 0,-1 0-1 0 0,3-11 1 0 0,-6 16-22 0 0,1 1 1 0 0,0-1-1 0 0,-1 0 0 0 0,0 0 1 0 0,0 1-1 0 0,0-1 1 0 0,0 0-1 0 0,-1 0 0 0 0,1 1 1 0 0,-1-1-1 0 0,0 0 0 0 0,0 1 1 0 0,0-1-1 0 0,-1 1 0 0 0,1-1 1 0 0,-1 1-1 0 0,0 0 1 0 0,0-1-1 0 0,0 1 0 0 0,0 0 1 0 0,-1 0-1 0 0,1 1 0 0 0,-4-4 1 0 0,-6-3-96 0 0,-1-1 0 0 0,0 2 0 0 0,0 0 0 0 0,-1 0 0 0 0,0 1-1 0 0,-1 1 1 0 0,-24-7 0 0 0,9 5-202 0 0,-1 1 0 0 0,-58-5 0 0 0,69 10-711 0 0,30 1-2173 0 0,9 1 1287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762 132 9215 0 0,'16'-15'650'0'0,"0"1"0"0"0,1 0 0 0 0,21-12 0 0 0,27-11 5222 0 0,-18 12-168 0 0,-46 27-5545 0 0,-1 2-118 0 0,0 0 1 0 0,0-1-1 0 0,-1 1 0 0 0,1 0 1 0 0,-1 0-1 0 0,1-1 0 0 0,-1 1 1 0 0,-1 0-1 0 0,1-1 1 0 0,0 1-1 0 0,-1-1 0 0 0,0 1 1 0 0,0-1-1 0 0,0 0 0 0 0,0 0 1 0 0,0 0-1 0 0,-1 0 1 0 0,1 0-1 0 0,-1 0 0 0 0,0-1 1 0 0,-4 4-1 0 0,-6 4 44 0 0,-1 1 0 0 0,-1-2-1 0 0,-22 11 1 0 0,-15 4-43 0 0,-2-2 0 0 0,-68 18-1 0 0,82-28-496 0 0,-1-3-1 0 0,-1-1 0 0 0,0-2 1 0 0,0-1-1 0 0,0-3 0 0 0,0-1 1 0 0,-50-6-1 0 0,46-2-580 0 0,41 6 851 0 0,0-1 0 0 0,1 1 0 0 0,-1-1 0 0 0,1 1 0 0 0,-1-1 0 0 0,1 0 0 0 0,-5-4 0 0 0,7 5-147 0 0,30-11-500 0 0,-27 12 876 0 0,0-1 0 0 0,1 1 0 0 0,-1 0 0 0 0,0 0 0 0 0,1 0 0 0 0,-1 0 0 0 0,1 0 0 0 0,-1 0 0 0 0,0 0 0 0 0,1 0 0 0 0,-1 1 0 0 0,0-1 1 0 0,1 0-1 0 0,-1 1 0 0 0,0-1 0 0 0,1 1 0 0 0,-1 0 0 0 0,0-1 0 0 0,0 1 0 0 0,0 0 0 0 0,0 0 0 0 0,0 0 0 0 0,0 0 0 0 0,0-1 0 0 0,0 2 0 0 0,0-1 0 0 0,0 0 0 0 0,0 0 0 0 0,0 0 0 0 0,-1 0 0 0 0,1 0 0 0 0,0 1 0 0 0,-1-1 0 0 0,1 0 0 0 0,0 3 0 0 0,-1 0-1 0 0,1-1 1 0 0,-1 0-1 0 0,1 1 1 0 0,-1-1-1 0 0,0 1 0 0 0,0 0 1 0 0,-1-1-1 0 0,1 1 0 0 0,-1-1 1 0 0,1 0-1 0 0,-1 1 0 0 0,0-1 1 0 0,-2 5-1 0 0,-3 3 36 0 0,-1 0 0 0 0,0 0 0 0 0,0 0 0 0 0,-1-1 0 0 0,-16 16 0 0 0,-52 40 216 0 0,4-4 146 0 0,71-60 101 0 0,13-3-485 0 0,1-1 0 0 0,-1 0-1 0 0,14-3 1 0 0,14-3-60 0 0,75-11 3 0 0,-52 7 0 0 0,83-4 0 0 0,-133 16 16 0 0,0 0-1 0 0,0 0 1 0 0,0 1 0 0 0,0 1-1 0 0,0 0 1 0 0,0 1 0 0 0,0 1-1 0 0,-1-1 1 0 0,1 2 0 0 0,-1 0-1 0 0,0 1 1 0 0,0 0 0 0 0,-1 0-1 0 0,21 17 1 0 0,-22-15 11 0 0,0 1-1 0 0,-1 1 1 0 0,0 0 0 0 0,9 13-1 0 0,-13-17-11 0 0,-1 1-1 0 0,0 0 0 0 0,-1 0 0 0 0,0 1 0 0 0,0-1 0 0 0,0 1 0 0 0,-1-1 0 0 0,1 9 0 0 0,-2-11 41 0 0,0 0-1 0 0,-1 0 1 0 0,0 0 0 0 0,0 0 0 0 0,0 0 0 0 0,-1 0-1 0 0,0 0 1 0 0,0 0 0 0 0,0 0 0 0 0,0 0 0 0 0,-1-1 0 0 0,0 1-1 0 0,0 0 1 0 0,0-1 0 0 0,-1 1 0 0 0,1-1 0 0 0,-1 0-1 0 0,0 0 1 0 0,0 0 0 0 0,-1 0 0 0 0,-3 3 0 0 0,-8 6 156 0 0,0-2 0 0 0,-1 1 0 0 0,0-2 1 0 0,-20 10-1 0 0,14-8-148 0 0,-10 8 5 0 0,-2-3 1 0 0,0 0-1 0 0,-1-2 0 0 0,0-2 0 0 0,-55 13 0 0 0,82-25-40 0 0,-1 1-1 0 0,0-1 0 0 0,0-1 1 0 0,0 0-1 0 0,0 0 0 0 0,0-1 1 0 0,0 0-1 0 0,0 0 0 0 0,0-1 1 0 0,-11-4-1 0 0,14 4-12 0 0,-1-1 0 0 0,1 1-1 0 0,1-1 1 0 0,-1-1 0 0 0,0 1 0 0 0,1-1 0 0 0,-1 0-1 0 0,1-1 1 0 0,1 1 0 0 0,-1-1 0 0 0,0 0 0 0 0,1 0 0 0 0,0 0-1 0 0,-5-9 1 0 0,-17-32-431 0 0,26 46 381 0 0,0 0 0 0 0,-1-1 0 0 0,1 1 0 0 0,0 0 0 0 0,0 0-1 0 0,0 0 1 0 0,0-1 0 0 0,0 1 0 0 0,0 0 0 0 0,-1 0 0 0 0,1 0 0 0 0,0-1 0 0 0,0 1-1 0 0,0 0 1 0 0,0 0 0 0 0,-1 0 0 0 0,1 0 0 0 0,0 0 0 0 0,0-1 0 0 0,-1 1 0 0 0,1 0 0 0 0,0 0-1 0 0,0 0 1 0 0,0 0 0 0 0,-1 0 0 0 0,1 0 0 0 0,0 0 0 0 0,0 0 0 0 0,-1 0 0 0 0,1 0-1 0 0,0 0 1 0 0,0 0 0 0 0,-1 0 0 0 0,1 0 0 0 0,-1 0 0 0 0,-7 8-440 0 0,-4 12-1150 0 0,7 2-2371 0 0,5-12-2644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3:4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13359 0 0,'-7'-5'9144'0'0,"14"-1"-8792"0"0,2 1-216 0 0,5-1-40 0 0,4 1 0 0 0,2 0-9368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 5063 0 0,'2'-1'111'0'0,"0"0"-1"0"0,-1 0 0 0 0,1 0 0 0 0,-1 0 0 0 0,1 0 0 0 0,-1-1 1 0 0,1 1-1 0 0,5-7 5815 0 0,-8 10-5848 0 0,0-1 0 0 0,0 0-1 0 0,-1 0 1 0 0,1 1 0 0 0,0-1 0 0 0,1 0-1 0 0,-1 1 1 0 0,0-1 0 0 0,-1 4 0 0 0,0-2 66 0 0,-27 43 979 0 0,15-24-624 0 0,1-1 1 0 0,-15 36-1 0 0,-53 115-150 0 0,-41 21-237 0 0,31-54-105 0 0,27-38 42 0 0,63-100-142 0 0,1 1-33 0 0,-1 0-101 0 0,-1 2 283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 11519 0 0,'-1'-5'6770'0'0,"2"8"-6762"0"0,-1 0 0 0 0,1 0 0 0 0,-1 1 1 0 0,0-1-1 0 0,0 0 0 0 0,0 0 0 0 0,-1 0 1 0 0,1 1-1 0 0,-1-1 0 0 0,1 0 0 0 0,-1 0 1 0 0,-2 5-1 0 0,-19 39 25 0 0,16-35 3 0 0,-116 186 102 0 0,80-134-118 0 0,-202 355-20 0 0,202-335 38 0 0,-55 159-1 0 0,94-234-22 0 0,3-7-141 0 0,2-3-20 0 0,3-3-361 0 0,1 0 1 0 0,-1 0 0 0 0,0-1-1 0 0,0 1 1 0 0,-1-1 0 0 0,1 0-1 0 0,4-8 1 0 0,2-3-901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1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12751 0 0,'0'0'1158'0'0,"2"-1"-954"0"0,27-11 506 0 0,1 1 1 0 0,52-12 0 0 0,-43 12-19 0 0,182-42 2283 0 0,-151 40-2723 0 0,85-5-1 0 0,-138 18-721 0 0,-11 0 67 0 0,0 0 0 0 0,0-1 0 0 0,0 1 0 0 0,0-1 0 0 0,0 0 0 0 0,0 0 0 0 0,-1-1 0 0 0,1 0 0 0 0,-1 0 0 0 0,1 0 0 0 0,9-6 0 0 0,-9 4-1268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18199 0 0,'0'0'4383'0'0,"1"2"-4038"0"0,2 9-302 0 0,1-1-1 0 0,-2 1 1 0 0,1 0 0 0 0,-2 0-1 0 0,1 0 1 0 0,-1 0-1 0 0,-1 0 1 0 0,0 0 0 0 0,-1 0-1 0 0,0 0 1 0 0,-1 0 0 0 0,-2 11-1 0 0,-4 9 85 0 0,-2 0 1 0 0,-25 57-1 0 0,7-33-122 0 0,-3-2-1 0 0,-43 56 0 0 0,36-58 70 0 0,-72 74 0 0 0,-56 34 73 0 0,121-117-98 0 0,-49 35 199 0 0,81-67-189 0 0,203-142-203 0 0,-184 128-80 0 0,1 1 1 0 0,-1-1-1 0 0,1 2 0 0 0,-1-1 1 0 0,1 1-1 0 0,0 0 0 0 0,0 0 1 0 0,9 0-1 0 0,-15 3 77 0 0,2 5 14 0 0,0 5 45 0 0,-4-3 45 0 0,0-5 39 0 0,1 0 1 0 0,0 0 0 0 0,-1 0-1 0 0,1 0 1 0 0,0 0 0 0 0,1 5-1 0 0,2 13 4 0 0,-2-12 2 0 0,-1-9-1 0 0,0 1 0 0 0,0-1 0 0 0,0 1 0 0 0,0-1 0 0 0,0 0 0 0 0,0 1 0 0 0,0-1 0 0 0,0 0 0 0 0,0 1 0 0 0,0-1 0 0 0,0 1 0 0 0,0-1 0 0 0,0 0 0 0 0,0 1 0 0 0,0-1 0 0 0,1 0 0 0 0,-1 1 0 0 0,0-1 0 0 0,0 0 0 0 0,0 1-1 0 0,1-1 1 0 0,-1 0 0 0 0,0 1 0 0 0,1-1 0 0 0,10 13 26 0 0,-5-4-16 0 0,3 7 47 0 0,-8-14-135 0 0,9 10-798 0 0,7 2-6515 0 0,-6-8 1458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47 3223 0 0,'3'0'240'0'0,"34"-15"430"0"0,20-16 9508 0 0,-63 38-9351 0 0,-54 64 304 0 0,-14 16-965 0 0,71-83-154 0 0,-47 66 66 0 0,44-60-57 0 0,1 0-1 0 0,0 0 0 0 0,0 0 1 0 0,1 1-1 0 0,-4 14 0 0 0,7-23-2 0 0,1 0 0 0 0,-1 0 0 0 0,1 0 0 0 0,0-1-1 0 0,-1 1 1 0 0,1 0 0 0 0,0 0 0 0 0,0 0 0 0 0,0 0 0 0 0,1 0-1 0 0,-1 0 1 0 0,0-1 0 0 0,1 1 0 0 0,-1 0 0 0 0,1 0 0 0 0,-1 0-1 0 0,1-1 1 0 0,0 1 0 0 0,0 0 0 0 0,0-1 0 0 0,0 1 0 0 0,0-1-1 0 0,0 1 1 0 0,0-1 0 0 0,1 1 0 0 0,-1-1 0 0 0,0 0 0 0 0,1 0-1 0 0,-1 0 1 0 0,1 0 0 0 0,-1 0 0 0 0,1 0 0 0 0,0 0 0 0 0,-1 0-1 0 0,1 0 1 0 0,0-1 0 0 0,3 2 0 0 0,1-1 109 0 0,1 0-1 0 0,0 0 1 0 0,-1-1 0 0 0,1 1 0 0 0,0-1-1 0 0,0-1 1 0 0,-1 1 0 0 0,1-1 0 0 0,9-3 0 0 0,6-2 166 0 0,0-1 1 0 0,0-1-1 0 0,-1-1 1 0 0,0-1 0 0 0,34-21-1 0 0,-43 22-207 0 0,0 0-1 0 0,0 0 0 0 0,-1-2 1 0 0,0 1-1 0 0,-1-1 0 0 0,0-1 0 0 0,-1 0 1 0 0,0 0-1 0 0,13-25 0 0 0,-20 33-70 0 0,0 0 0 0 0,0-1 0 0 0,0 1-1 0 0,-1-1 1 0 0,0 0 0 0 0,0 1 0 0 0,0-1 0 0 0,0 0 0 0 0,-1 0-1 0 0,1 0 1 0 0,-2-7 0 0 0,1 10-52 0 0,-1-1-1 0 0,1 0 1 0 0,-1 0-1 0 0,0 1 1 0 0,0-1-1 0 0,0 0 1 0 0,-1 1 0 0 0,1-1-1 0 0,0 1 1 0 0,-1 0-1 0 0,0-1 1 0 0,1 1 0 0 0,-1 0-1 0 0,0 0 1 0 0,0 0-1 0 0,0 0 1 0 0,-1 0-1 0 0,1 1 1 0 0,0-1 0 0 0,-5-2-1 0 0,0 1-196 0 0,0 1-1 0 0,-1-1 1 0 0,1 1 0 0 0,-1 0-1 0 0,1 1 1 0 0,-12-1 0 0 0,9 1-670 0 0,0 0 1 0 0,1-1-1 0 0,-13-4 1 0 0,14 3-4715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4143 0 0,'0'0'10574'0'0,"-1"-9"-9772"0"0,0 7-525 0 0,1 0 1 0 0,0 1-1 0 0,1-1 0 0 0,-1 0 0 0 0,0 0 0 0 0,1 0 0 0 0,-1 0 1 0 0,1 0-1 0 0,-1 0 0 0 0,1 0 0 0 0,0 1 0 0 0,0-1 1 0 0,0 0-1 0 0,0 0 0 0 0,0 1 0 0 0,2-3 0 0 0,-2 3 753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0,'2'1'7358'0'0,"3"3"-6770"0"0,0-1 0 0 0,0 0 1 0 0,1 0-1 0 0,0 0 1 0 0,-1-1-1 0 0,1 0 1 0 0,0 0-1 0 0,8 1 1 0 0,-13-2-339 0 0,8-1-1058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36 595 3223 0 0,'-1'1'240'0'0,"-13"25"773"0"0,11-21 161 0 0,0 0-1 0 0,0 0 0 0 0,1 0 1 0 0,-1 0-1 0 0,1 1 1 0 0,-1 5-1 0 0,2-11-1079 0 0,1 1 0 0 0,0-1 0 0 0,0 1 0 0 0,0-1 0 0 0,0 1 0 0 0,0 0 0 0 0,0-1 0 0 0,0 1 0 0 0,0-1 0 0 0,0 1 0 0 0,0-1 0 0 0,0 1 1 0 0,0-1-1 0 0,0 1 0 0 0,0-1 0 0 0,1 1 0 0 0,-1-1 0 0 0,0 1 0 0 0,0-1 0 0 0,0 1 0 0 0,1-1 0 0 0,-1 0 0 0 0,0 1 0 0 0,1-1 0 0 0,-1 1 0 0 0,0-1 0 0 0,1 0 0 0 0,-1 1 0 0 0,1-1 0 0 0,-1 0 0 0 0,0 1 0 0 0,1-1 0 0 0,-1 0 0 0 0,1 0 0 0 0,-1 0 1 0 0,1 1-1 0 0,-1-1 0 0 0,1 0 0 0 0,-1 0 0 0 0,1 0 0 0 0,-1 0 0 0 0,1 0 0 0 0,-1 0 0 0 0,1 0 0 0 0,-1 0 0 0 0,1 0 0 0 0,-1 0 0 0 0,1 0 0 0 0,-1 0 0 0 0,1 0 0 0 0,0-1 0 0 0,5 0 216 0 0,-1 0-1 0 0,0 0 1 0 0,9-5-1 0 0,-12 6-208 0 0,17-9 544 0 0,1-1 0 0 0,-1 0 0 0 0,20-15 0 0 0,52-45 427 0 0,-43 32-663 0 0,75-62-366 0 0,15-11-75 0 0,-129 105 21 0 0,-8 4-42 0 0,-2 4-30 0 0,-1-1 66 0 0,1 1-1 0 0,-1 0 1 0 0,1-1-1 0 0,0 1 1 0 0,-1 0-1 0 0,0 3 1 0 0,0-2 6 0 0,-13 20 2 0 0,2 0 0 0 0,0 1 0 0 0,1 0 0 0 0,2 0-1 0 0,0 2 1 0 0,-7 29 0 0 0,15-42 24 0 0,0-1 1 0 0,0 1-1 0 0,1 16 0 0 0,1-23-7 0 0,0-1 0 0 0,0 1 0 0 0,1-1 0 0 0,0 1 0 0 0,0 0 0 0 0,1-1-1 0 0,-1 0 1 0 0,1 1 0 0 0,5 8 0 0 0,-6-12 5 0 0,0-1 0 0 0,0 1 0 0 0,1 0-1 0 0,-1-1 1 0 0,1 1 0 0 0,-1-1 0 0 0,1 0 0 0 0,0 1-1 0 0,0-1 1 0 0,-1 0 0 0 0,1 0 0 0 0,0 0 0 0 0,0 0-1 0 0,0-1 1 0 0,0 1 0 0 0,0 0 0 0 0,0-1 0 0 0,0 0-1 0 0,0 1 1 0 0,1-1 0 0 0,-1 0 0 0 0,0 0 0 0 0,0 0-1 0 0,0 0 1 0 0,0 0 0 0 0,0-1 0 0 0,3 0 0 0 0,5-1 61 0 0,-1-1 0 0 0,1 0 0 0 0,-1 0 0 0 0,13-8 0 0 0,58-34 160 0 0,130-97 0 0 0,-139 90-187 0 0,-3 1-47 0 0,64-63 0 0 0,51-70 0 0 0,-171 172-35 0 0,16-24 1 0 0,-27 35-57 0 0,-4 2-20 0 0,1 0 96 0 0,0 0 0 0 0,-1-1-1 0 0,1 2 1 0 0,0-1 0 0 0,0 0 0 0 0,0 0 0 0 0,0 1 0 0 0,0-1-1 0 0,0 1 1 0 0,-3 3 0 0 0,-4 2-7 0 0,-11 10-10 0 0,0 0 0 0 0,1 2 0 0 0,0 1 0 0 0,2 0 0 0 0,-15 22 0 0 0,8-7 9 0 0,1 0 0 0 0,2 1 0 0 0,-30 71 0 0 0,46-89 42 0 0,0 0 0 0 0,1 0 0 0 0,1 0 0 0 0,1 0 0 0 0,0 1 0 0 0,1 18 0 0 0,0-3 3 0 0,1-17 31 0 0,0 0 0 0 0,1 0 0 0 0,1 0 0 0 0,6 28 0 0 0,-5-37 11 0 0,-2-7-55 0 0,0-1 1 0 0,0 1-1 0 0,0 0 0 0 0,0-1 0 0 0,0 1 0 0 0,0-1 1 0 0,1 1-1 0 0,-1-1 0 0 0,0 1 0 0 0,0-1 1 0 0,1 0-1 0 0,-1 0 0 0 0,0 0 0 0 0,0 0 0 0 0,3 0 1 0 0,-3 0 7 0 0,7 0 3 0 0,0 0 0 0 0,-1-1 0 0 0,1 0-1 0 0,0 0 1 0 0,-1-1 0 0 0,1 0-1 0 0,-1 0 1 0 0,13-6 0 0 0,3-3-74 0 0,29-20 0 0 0,-10 3-524 0 0,-15 9-2797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5063 0 0,'0'0'13538'0'0,"3"1"-13022"0"0,6 0-226 0 0,1-1 0 0 0,0 1 0 0 0,0-2 1 0 0,0 0-1 0 0,0 0 0 0 0,-1 0 0 0 0,18-6 1 0 0,10-1-45 0 0,-33 7-244 0 0,112-23-539 0 0,-110 23-100 0 0,0-1 1 0 0,-1 1-1 0 0,1 1 1 0 0,7-1-1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7367 0 0,'-2'1'568'0'0,"-23"14"8063"0"0,27-14-8102 0 0,4 1-190 0 0,1 0 0 0 0,-1 0-1 0 0,0-1 1 0 0,1 0 0 0 0,0 0-1 0 0,-1-1 1 0 0,1 0 0 0 0,-1 0-1 0 0,8-1 1 0 0,64-12 1356 0 0,-38 4-1124 0 0,-25 7-351 0 0,-2-1-114 0 0,0 1-1 0 0,0 0 1 0 0,25 1 0 0 0,-29 2-121 0 0,-7-1-113 0 0,10 5-2902 0 0,-11-4 2534 0 0,7 3-2881 0 0,1-1-2761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6911 0 0,'0'0'8463'0'0,"-1"2"-7523"0"0,-6 21-98 0 0,-1-1 0 0 0,-21 38 0 0 0,-31 42-439 0 0,30-54-407 0 0,-16 23 62 0 0,21-35-37 0 0,-28 56 0 0 0,52-90-170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224 158 2303 0 0,'0'0'17060'0'0,"1"-1"-16658"0"0,31-24 550 0 0,1 2 0 0 0,42-22 0 0 0,-50 32-704 0 0,0 1 1 0 0,0 2-1 0 0,2 0 1 0 0,29-6-1 0 0,-53 15-227 0 0,1 1 0 0 0,0-1 0 0 0,-1 1 0 0 0,1-1 0 0 0,0 1 1 0 0,-1 0-1 0 0,1 1 0 0 0,0-1 0 0 0,-1 1 0 0 0,1-1 0 0 0,-1 1 0 0 0,1 0 0 0 0,-1 0 0 0 0,6 3 0 0 0,-8-3-14 0 0,1 0 1 0 0,0 0-1 0 0,-1 0 0 0 0,0 1 1 0 0,1-1-1 0 0,-1 0 0 0 0,0 1 1 0 0,1-1-1 0 0,-1 1 0 0 0,0 0 1 0 0,0-1-1 0 0,0 1 0 0 0,0 0 0 0 0,-1-1 1 0 0,1 1-1 0 0,0 0 0 0 0,-1 0 1 0 0,1 0-1 0 0,-1 0 0 0 0,0 0 1 0 0,1-1-1 0 0,-1 1 0 0 0,0 0 1 0 0,0 0-1 0 0,0 0 0 0 0,-1 0 1 0 0,1 0-1 0 0,-1 3 0 0 0,-1 3-22 0 0,-1 1-1 0 0,0-1 0 0 0,0 1 1 0 0,-1-1-1 0 0,0 0 1 0 0,-1 0-1 0 0,0-1 1 0 0,0 0-1 0 0,0 1 1 0 0,-12 10-1 0 0,-3 2-51 0 0,-2 0 0 0 0,-23 15 0 0 0,-57 30-401 0 0,28-20-165 0 0,60-36 391 0 0,0-1 0 0 0,0-1 1 0 0,-25 10-1 0 0,35-16-245 0 0,4-2 203 0 0,11-4 128 0 0,18-7 121 0 0,-19 9 35 0 0,0 1 1 0 0,1 1 0 0 0,-1 0 0 0 0,0 0 0 0 0,1 1 0 0 0,19 3 0 0 0,-6 0 113 0 0,43 13 0 0 0,-56-12-58 0 0,0 1 0 0 0,0 0 0 0 0,-1 1-1 0 0,1 0 1 0 0,15 12 0 0 0,-24-16-4 0 0,-1-1 0 0 0,1 1 0 0 0,0 0 0 0 0,-1 0 1 0 0,1 0-1 0 0,-1 0 0 0 0,0 0 0 0 0,1 0 0 0 0,0 4 0 0 0,-1-5 73 0 0,-1 1-10 0 0,0 1-104 0 0,0 0 0 0 0,-1 1-1 0 0,1-1 1 0 0,-1 0 0 0 0,0 0-1 0 0,0 0 1 0 0,0 0 0 0 0,0 0 0 0 0,0 0-1 0 0,-1 0 1 0 0,-3 5 0 0 0,1-3 24 0 0,0 0 0 0 0,0 0 0 0 0,-1 0 0 0 0,0-1 0 0 0,-7 6 0 0 0,-6 2 60 0 0,-1-1 0 0 0,-31 14 0 0 0,50-25-95 0 0,-46 21-33 0 0,-1-1-1 0 0,-1-3 1 0 0,-67 15 0 0 0,-10-6 11 0 0,124-25-40 0 0,25-2-2730 0 0,-8 0-2011 0 0,3-3-1713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82 9215 0 0,'2'-1'422'0'0,"36"-20"-118"0"0,27-5 5187 0 0,-12 6-1789 0 0,-15 7-1844 0 0,-34 13-1160 0 0,-4 1-118 0 0,-19 11-195 0 0,-306 133 47 0 0,322-144-434 0 0,-67 23-502 0 0,63-22 438 0 0,1 0 0 0 0,-1-1-1 0 0,0 0 1 0 0,0 0 0 0 0,-1-1-1 0 0,1 0 1 0 0,0 0 0 0 0,-8-1-1 0 0,14 1-224 0 0,0-1 245 0 0,1 1 0 0 0,-1 0 0 0 0,1-1 0 0 0,-1 1 0 0 0,1 0 0 0 0,-1-1 0 0 0,1 1 1 0 0,-1 0-1 0 0,1-1 0 0 0,0 1 0 0 0,-1-1 0 0 0,1 1 0 0 0,0-1 0 0 0,-1 1 0 0 0,1-1 1 0 0,0 1-1 0 0,0-1 0 0 0,-1 1 0 0 0,1-1 0 0 0,0 1 0 0 0,0-1 0 0 0,0 1 0 0 0,0-1 1 0 0,0 0-1 0 0,0 1 0 0 0,0-1 0 0 0,0 1 0 0 0,0-1 0 0 0,0 1 0 0 0,0-2 0 0 0,4-15-1037 0 0,-4 15 913 0 0,0 4-125 0 0,-3 5 290 0 0,0 0 1 0 0,0 0-1 0 0,-1 0 1 0 0,0-1-1 0 0,0 0 1 0 0,-7 8-1 0 0,-34 34 7 0 0,12-15 1 0 0,8-8 111 0 0,-1-2 0 0 0,-54 37 0 0 0,35-27-24 0 0,44-32 182 0 0,15-1-188 0 0,-6 0-60 0 0,-1 0 0 0 0,1 0-1 0 0,-1-1 1 0 0,12-2 0 0 0,8-3 35 0 0,122-28-64 0 0,-117 28 212 0 0,0 2 1 0 0,56 1 0 0 0,-82 3-177 0 0,11-1 203 0 0,0 2 0 0 0,0 0 0 0 0,0 1 0 0 0,0 1 0 0 0,0 1 0 0 0,24 7 1 0 0,47 24 356 0 0,-84-33-576 0 0,1 0-1 0 0,-1 1 0 0 0,0 0 1 0 0,-1-1-1 0 0,1 1 0 0 0,0 1 1 0 0,-1-1-1 0 0,0 0 0 0 0,1 1 1 0 0,3 6-1 0 0,-6-8-6 0 0,0-1 1 0 0,0 1-1 0 0,0 0 1 0 0,0-1-1 0 0,-1 1 1 0 0,1 0-1 0 0,0 0 0 0 0,-1 0 1 0 0,0-1-1 0 0,1 1 1 0 0,-1 0-1 0 0,0 0 1 0 0,0 0-1 0 0,0 0 1 0 0,0 0-1 0 0,0 0 0 0 0,0-1 1 0 0,-1 1-1 0 0,1 0 1 0 0,-1 0-1 0 0,1 0 1 0 0,-1 0-1 0 0,0-1 1 0 0,0 1-1 0 0,1 0 0 0 0,-1-1 1 0 0,0 1-1 0 0,-1-1 1 0 0,-1 3-1 0 0,-6 5 15 0 0,0-1-1 0 0,0 0 1 0 0,-1 0 0 0 0,0-1-1 0 0,-16 9 1 0 0,-60 24 176 0 0,25-12-134 0 0,-112 46-65 0 0,120-54 0 0 0,2-2-33 0 0,50-17-133 0 0,4-8-1209 0 0,1 1 631 0 0,0 0 0 0 0,0 0-1 0 0,1 0 1 0 0,0 0-1 0 0,0 1 1 0 0,0 0 0 0 0,1 0-1 0 0,10-8 1 0 0,-2 3-1111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47 15319 0 0,'19'-10'775'0'0,"1"1"0"0"0,0 1-1 0 0,41-11 2298 0 0,-63 30-2934 0 0,-3-2-126 0 0,0 0 1 0 0,0 0-1 0 0,-1 0 1 0 0,0-1-1 0 0,0 0 1 0 0,-1 0-1 0 0,-9 8 1 0 0,1 1-7 0 0,-18 21-10 0 0,-42 60 0 0 0,65-82 17 0 0,1 0 0 0 0,0 0 1 0 0,1 1-1 0 0,1 0 1 0 0,0 0-1 0 0,1 0 0 0 0,-4 25 1 0 0,9-36 46 0 0,0-1 0 0 0,1 1 1 0 0,0 0-1 0 0,0-1 0 0 0,1 1 0 0 0,-1 0 0 0 0,1-1 1 0 0,0 1-1 0 0,1-1 0 0 0,-1 0 0 0 0,1 1 1 0 0,0-1-1 0 0,1 0 0 0 0,3 7 0 0 0,-4-9-31 0 0,0 0 1 0 0,0 0-1 0 0,0-1 0 0 0,1 1 0 0 0,-1 0 0 0 0,1-1 0 0 0,0 1 0 0 0,0-1 0 0 0,0 0 1 0 0,0 0-1 0 0,0 0 0 0 0,0-1 0 0 0,0 1 0 0 0,0-1 0 0 0,1 1 0 0 0,-1-1 1 0 0,1 0-1 0 0,-1 0 0 0 0,1-1 0 0 0,0 1 0 0 0,-1-1 0 0 0,1 0 0 0 0,3 0 0 0 0,3-1 100 0 0,0 0 0 0 0,0-1 0 0 0,0 0 0 0 0,0-1-1 0 0,0 0 1 0 0,12-6 0 0 0,54-31 527 0 0,-62 32-555 0 0,7-5-11 0 0,-1 0-1 0 0,0-1 1 0 0,-1 0-1 0 0,20-21 1 0 0,-32 28-95 0 0,0 0-1 0 0,-1-1 1 0 0,1 1 0 0 0,-2-1 0 0 0,1-1 0 0 0,-1 1 0 0 0,0-1 0 0 0,-1 0 0 0 0,0 0 0 0 0,0-1 0 0 0,-1 1 0 0 0,3-18-1 0 0,-6 24 5 0 0,0-1 1 0 0,0 1-1 0 0,-1-1 0 0 0,1 1 0 0 0,-1-1 0 0 0,0 1 0 0 0,0-1 0 0 0,0 1 0 0 0,0 0 0 0 0,-1-1 0 0 0,1 1 0 0 0,-1 0 0 0 0,-3-4 0 0 0,-3-5-3 0 0,-1 1 1 0 0,-9-10-1 0 0,-9-8-287 0 0,-1 1-1 0 0,-39-29 1 0 0,61 53 13 0 0,-6-3-440 0 0,8 3-2697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1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37 5983 0 0,'3'-8'76'0'0,"-2"5"36"0"0,1-1-1 0 0,0 0 1 0 0,-1 1 0 0 0,1-1-1 0 0,1 1 1 0 0,1-4 2549 0 0,-82 91 1709 0 0,-21 45-2616 0 0,39-38-757 0 0,-17 40-417 0 0,-115 272 0 0 0,154-303-576 0 0,-21 52-13 0 0,41-111 44 0 0,-38 61-1 0 0,51-93-28 0 0,2-4 2 0 0,0-1 0 0 0,0 1 0 0 0,0-1 0 0 0,-1 0 0 0 0,1 0 0 0 0,-1 0 0 0 0,0 0 0 0 0,-8 5 0 0 0,11-8 202 0 0,1-3-146 0 0,1-10-37 0 0,0 1 0 0 0,1 0 0 0 0,0 0-1 0 0,0 0 1 0 0,2 0 0 0 0,7-19 0 0 0,35-62-15 0 0,39-44 56 0 0,-65 109-73 0 0,1 1 0 0 0,43-41 1 0 0,-57 61-2 0 0,0 0 0 0 0,0 1 0 0 0,1-1 0 0 0,0 2 0 0 0,0-1 0 0 0,0 1 0 0 0,1 0 0 0 0,-1 1 0 0 0,11-4 0 0 0,-13 6 8 0 0,0 0-1 0 0,0 0 0 0 0,0 0 1 0 0,1 1-1 0 0,-1 0 1 0 0,0 0-1 0 0,0 0 0 0 0,0 1 1 0 0,0 0-1 0 0,0 0 0 0 0,0 0 1 0 0,0 1-1 0 0,0 0 1 0 0,9 4-1 0 0,-1 1 52 0 0,0 1 1 0 0,0 0-1 0 0,-1 1 0 0 0,0 0 0 0 0,16 16 1 0 0,-24-21-41 0 0,-1 1 1 0 0,1 1 0 0 0,-1-1-1 0 0,0 1 1 0 0,-1-1-1 0 0,1 1 1 0 0,-1 0-1 0 0,0 0 1 0 0,-1 1 0 0 0,1-1-1 0 0,-1 1 1 0 0,-1-1-1 0 0,1 1 1 0 0,-1 0 0 0 0,0 9-1 0 0,-1-2 47 0 0,0 1-1 0 0,-2-1 0 0 0,0 0 1 0 0,0 0-1 0 0,-1 0 1 0 0,-1 0-1 0 0,-1 0 0 0 0,0-1 1 0 0,0 0-1 0 0,-11 18 0 0 0,-2 0 128 0 0,-2-1 0 0 0,-1-1 0 0 0,-25 26-1 0 0,28-35-125 0 0,-1-1 0 0 0,-1-1 0 0 0,-1-1-1 0 0,0-1 1 0 0,-1-1 0 0 0,-1 0 0 0 0,0-2 0 0 0,-1-1-1 0 0,-28 10 1 0 0,41-18 0 0 0,1-1 1 0 0,-1-1-1 0 0,0 0 0 0 0,0 0 0 0 0,0-1 0 0 0,0 0 0 0 0,0-1 1 0 0,-1-1-1 0 0,-15-1 0 0 0,20 1-50 0 0,1-1 0 0 0,-1 1 0 0 0,1-1-1 0 0,0 0 1 0 0,0 0 0 0 0,0-1 0 0 0,0 1 0 0 0,0-1 0 0 0,0-1 0 0 0,1 1 0 0 0,-1-1 0 0 0,1 0 0 0 0,0 0 0 0 0,0-1-1 0 0,1 1 1 0 0,-1-1 0 0 0,-4-7 0 0 0,8 10-107 0 0,0 0-1 0 0,0 0 0 0 0,-1 0 1 0 0,2 0-1 0 0,-1 0 1 0 0,0-1-1 0 0,0 1 0 0 0,1 0 1 0 0,-1 0-1 0 0,1-1 1 0 0,-1 1-1 0 0,1 0 0 0 0,0-1 1 0 0,0 1-1 0 0,0 0 1 0 0,0-1-1 0 0,1 1 0 0 0,-1 0 1 0 0,1-1-1 0 0,-1 1 1 0 0,1 0-1 0 0,0 0 0 0 0,0 0 1 0 0,0-1-1 0 0,0 1 1 0 0,0 0-1 0 0,0 0 1 0 0,1 1-1 0 0,-1-1 0 0 0,1 0 1 0 0,-1 0-1 0 0,1 1 1 0 0,0-1-1 0 0,-1 0 0 0 0,1 1 1 0 0,0 0-1 0 0,4-2 1 0 0,4-5-1322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2:5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93 10135 0 0,'1'2'6451'0'0,"0"0"-6255"0"0,0 0 0 0 0,0 1 1 0 0,1-1-1 0 0,-1 0 0 0 0,0 1 0 0 0,1-1 1 0 0,0 0-1 0 0,-1 0 0 0 0,1 0 1 0 0,0-1-1 0 0,0 1 0 0 0,0 0 0 0 0,1-1 1 0 0,-1 1-1 0 0,0-1 0 0 0,0 0 0 0 0,1 1 1 0 0,-1-1-1 0 0,1 0 0 0 0,-1-1 0 0 0,1 1 1 0 0,-1 0-1 0 0,1-1 0 0 0,4 1 1 0 0,38 3 182 0 0,1-1 1 0 0,-1-3 0 0 0,1-1-1 0 0,45-9 1 0 0,-82 9-382 0 0,10-2-11 0 0,24-6 1 0 0,-37 8-58 0 0,-1-1 1 0 0,0 0 0 0 0,0 0 0 0 0,0-1-1 0 0,0 1 1 0 0,0-1 0 0 0,-1 0 0 0 0,1 0-1 0 0,5-6 1 0 0,-9 8-9 0 0,0 0 1 0 0,0 0-1 0 0,0-1 0 0 0,0 1 1 0 0,0-1-1 0 0,-1 1 0 0 0,1-1 1 0 0,0 1-1 0 0,-1-1 0 0 0,1 1 1 0 0,-1-1-1 0 0,1 1 0 0 0,-1-1 1 0 0,0 0-1 0 0,0 1 0 0 0,0-1 1 0 0,0 0-1 0 0,0 1 1 0 0,0-1-1 0 0,0 0 0 0 0,0 1 1 0 0,-1-1-1 0 0,1 1 0 0 0,-1-1 1 0 0,1 0-1 0 0,-1 1 0 0 0,0-1 1 0 0,1 1-1 0 0,-1 0 0 0 0,-1-2 0 0 0,0 0-38 0 0,0 0-1 0 0,0 0 1 0 0,0 0-1 0 0,0 1 1 0 0,-1-1-1 0 0,1 1 0 0 0,-1 0 1 0 0,1 0-1 0 0,-1 0 1 0 0,0 0-1 0 0,0 0 0 0 0,0 1 1 0 0,-6-3-1 0 0,3 2 83 0 0,0 1 0 0 0,0 0 0 0 0,0 1-1 0 0,0-1 1 0 0,0 1 0 0 0,0 1 0 0 0,0-1 0 0 0,0 1-1 0 0,-1 0 1 0 0,1 0 0 0 0,1 1 0 0 0,-9 2 0 0 0,-8 5 193 0 0,-38 21 1 0 0,47-24-108 0 0,-11 8 284 0 0,1 0 0 0 0,0 1 0 0 0,1 2 1 0 0,-29 26-1 0 0,41-33-158 0 0,0 1 1 0 0,0 0-1 0 0,1 0 1 0 0,0 1-1 0 0,1 0 0 0 0,0 1 1 0 0,1 0-1 0 0,1 0 1 0 0,-10 27-1 0 0,15-36-147 0 0,0 0 1 0 0,0 0-1 0 0,1 1 0 0 0,-1-1 1 0 0,1 0-1 0 0,0 0 0 0 0,0 0 1 0 0,0 0-1 0 0,1 1 0 0 0,-1-1 1 0 0,1 0-1 0 0,0 0 0 0 0,0 0 0 0 0,0 0 1 0 0,1 0-1 0 0,0 0 0 0 0,0-1 1 0 0,0 1-1 0 0,0 0 0 0 0,4 4 1 0 0,-2-3-11 0 0,0-1 0 0 0,1 1 0 0 0,0-1 0 0 0,0 0 0 0 0,0-1 0 0 0,0 1 0 0 0,0-1 0 0 0,1 0 0 0 0,-1-1 0 0 0,1 1 0 0 0,0-1 0 0 0,0 0 0 0 0,7 1 0 0 0,6 1 32 0 0,0-1 0 0 0,0-1 0 0 0,1-1 0 0 0,-1-1-1 0 0,31-3 1 0 0,95-23 557 0 0,-60 9 239 0 0,-79 16-762 0 0,0 1-1 0 0,0-1 1 0 0,0 1 0 0 0,0 1-1 0 0,9 1 1 0 0,-13-1-92 0 0,0 0 1 0 0,-1 0-1 0 0,1 1 0 0 0,0-1 1 0 0,-1 1-1 0 0,1-1 0 0 0,-1 1 1 0 0,1-1-1 0 0,-1 1 0 0 0,0 0 1 0 0,0 0-1 0 0,0-1 0 0 0,0 1 1 0 0,0 0-1 0 0,1 4 0 0 0,2 12-1820 0 0,-4-16 757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3223 0 0,'0'0'15151'0'0,"1"1"-14732"0"0,2 1-316 0 0,-1 1 1 0 0,1-1-1 0 0,-1 1 1 0 0,0 0-1 0 0,0 0 1 0 0,0 0-1 0 0,0 0 1 0 0,0 1-1 0 0,-1-1 1 0 0,1 0 0 0 0,-1 1-1 0 0,0-1 1 0 0,0 1-1 0 0,0-1 1 0 0,0 7-1 0 0,0 6 151 0 0,0 0 0 0 0,-3 22 0 0 0,1-16 14 0 0,-4 61 321 0 0,-31 157-1 0 0,36-239-213 0 0,0-4-278 0 0,1 0 1 0 0,0 0-1 0 0,0 0 1 0 0,0 0-1 0 0,2-6 0 0 0,1-1 80 0 0,7-23 48 0 0,23-52-1 0 0,-27 73-182 0 0,0-1-1 0 0,0 1 1 0 0,1 1 0 0 0,0 0 0 0 0,1 0 0 0 0,0 0-1 0 0,11-9 1 0 0,92-68 314 0 0,167-103 0 0 0,-271 186-372 0 0,-7 4-64 0 0,19 3-9486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24 9759 0 0,'1'-1'447'0'0,"37"-22"8938"0"0,-50 25-7829 0 0,-19 5-1920 0 0,5 4 510 0 0,1 0-1 0 0,0 1 1 0 0,1 1 0 0 0,-43 32-1 0 0,47-30-144 0 0,9-7 1 0 0,-1 1 0 0 0,1 0 0 0 0,0 1 0 0 0,1 0-1 0 0,-13 17 1 0 0,18-18 46 0 0,7 0-52 0 0,-1-8-1 0 0,0 1-1 0 0,1-1 1 0 0,-1 1-1 0 0,1-1 1 0 0,-1 0-1 0 0,1 1 1 0 0,-1-1-1 0 0,1 0 1 0 0,0 0-1 0 0,0 0 1 0 0,-1-1-1 0 0,1 1 1 0 0,0 0-1 0 0,0 0 1 0 0,2 0-1 0 0,33 5 20 0 0,-31-5-20 0 0,60 6 15 0 0,56 9-26 0 0,-109-13 39 0 0,1 1 1 0 0,-1 0-1 0 0,0 1 0 0 0,0 0 1 0 0,-1 1-1 0 0,23 14 0 0 0,-33-19-8 0 0,0 1 1 0 0,-1-1-1 0 0,1 0 0 0 0,0 1 0 0 0,-1-1 1 0 0,1 0-1 0 0,-1 1 0 0 0,0 0 0 0 0,1-1 1 0 0,-1 1-1 0 0,0 0 0 0 0,0 0 0 0 0,0 0 1 0 0,0-1-1 0 0,0 1 0 0 0,-1 0 0 0 0,1 0 0 0 0,0 3 1 0 0,-1-3 6 0 0,0 0 0 0 0,0 1 1 0 0,0-1-1 0 0,-1 0 0 0 0,1 0 1 0 0,-1 0-1 0 0,1-1 0 0 0,-1 1 1 0 0,0 0-1 0 0,0 0 0 0 0,1 0 0 0 0,-1 0 1 0 0,0-1-1 0 0,-1 1 0 0 0,-1 3 1 0 0,-2-1 7 0 0,1 1 1 0 0,-1-1 0 0 0,0 0 0 0 0,-1 0-1 0 0,1 0 1 0 0,-1 0 0 0 0,1-1 0 0 0,-1 0-1 0 0,0 0 1 0 0,-10 2 0 0 0,-7 1 15 0 0,1-1 0 0 0,-1-2 0 0 0,0 0 0 0 0,1-1 0 0 0,-32-2 0 0 0,-12-1-25 0 0,-34-1 40 0 0,83 1-75 0 0,0-1 1 0 0,0-1-1 0 0,-28-8 1 0 0,39 7 43 0 0,14 2-4181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10591 0 0,'0'0'964'0'0,"1"0"-794"0"0,19-6 11961 0 0,-12 17-11583 0 0,-6-10-1791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17 13559 0 0,'0'0'622'0'0,"1"-2"-13"0"0,11-13 3815 0 0,-10 29-3369 0 0,-2-7-929 0 0,-1 0 0 0 0,0 1 0 0 0,0-1 1 0 0,-1 0-1 0 0,0 0 0 0 0,0 0 1 0 0,-4 7-1 0 0,-1 6 65 0 0,-16 41-18 0 0,-2 0-1 0 0,-35 59 1 0 0,-78 106-167 0 0,-4 7-166 0 0,141-231-452 0 0,-4 9 834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70 8751 0 0,'6'-9'247'0'0,"5"-10"247"0"0,10-23 11275 0 0,-23 44-11698 0 0,1-1 0 0 0,0 0 1 0 0,0 1-1 0 0,0-1 1 0 0,0 1-1 0 0,0 0 0 0 0,0-1 1 0 0,1 1-1 0 0,-2 2 1 0 0,2-3-29 0 0,-16 37 233 0 0,-47 100 221 0 0,-10 22 132 0 0,33-67-277 0 0,-57 129 570 0 0,60-123-696 0 0,20-50-11 0 0,-37 72 1 0 0,50-113-239 0 0,3-7-98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9671 0 0,'0'0'748'0'0,"2"0"-492"0"0,31-1 3530 0 0,0-1 1 0 0,46-10-1 0 0,64-22-1423 0 0,38-6-1078 0 0,-158 36-1305 0 0,-9 1-628 0 0,25-1 0 0 0,-37 4-647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6911 0 0,'0'0'17107'0'0,"2"1"-16578"0"0,1 2-465 0 0,0 0-1 0 0,0 0 1 0 0,0 0 0 0 0,0 1-1 0 0,-1-1 1 0 0,1 1 0 0 0,-1-1-1 0 0,0 1 1 0 0,0 0-1 0 0,-1 0 1 0 0,1 0 0 0 0,-1 0-1 0 0,0 0 1 0 0,0 0 0 0 0,0 0-1 0 0,0 0 1 0 0,-1 1 0 0 0,1-1-1 0 0,-1 0 1 0 0,0 0-1 0 0,-1 5 1 0 0,-1 17-56 0 0,-1 0 0 0 0,-1 0 0 0 0,-1 0 0 0 0,-2-1 0 0 0,-15 42 0 0 0,17-58-36 0 0,0 0 0 0 0,0 0-1 0 0,-1-1 1 0 0,-10 11 0 0 0,4-2-171 0 0,11-16 103 0 0,-2 3 263 0 0,1-3-1684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62 6447 0 0,'0'0'298'0'0,"0"-2"-10"0"0,-1 0-209 0 0,1 1 1 0 0,0-1 0 0 0,0 0-1 0 0,0 1 1 0 0,0-1-1 0 0,0 0 1 0 0,1 0 0 0 0,-1 1-1 0 0,0-1 1 0 0,1 0-1 0 0,-1 1 1 0 0,1-1 0 0 0,0 1-1 0 0,-1-1 1 0 0,1 0-1 0 0,0 1 1 0 0,0 0-1 0 0,1-2 1 0 0,1 0 762 0 0,-1 1 1 0 0,0 0-1 0 0,0 0 1 0 0,1 0-1 0 0,-1 0 0 0 0,1 1 1 0 0,0-1-1 0 0,-1 1 0 0 0,1-1 1 0 0,3 0-1 0 0,-2 1 164 0 0,1-1 0 0 0,-1 1 0 0 0,1 0 0 0 0,-1 1-1 0 0,1-1 1 0 0,-1 1 0 0 0,1 0 0 0 0,6 0 0 0 0,-8 1-1251 0 0,-1-1 0 0 0,1 1 0 0 0,0-1-1 0 0,0 1 1 0 0,-1 0 0 0 0,1 0 0 0 0,-1 0 0 0 0,4 2 0 0 0,2 3-1313 0 0</inkml:trace>
  <inkml:trace contextRef="#ctx0" brushRef="#br0" timeOffset="1">0 581 17135 0 0,'0'0'6640'0'0,"11"-7"-6096"0"0,0-1-136 0 0,-1 0-32 0 0,3-1-8 0 0,1-2-720 0 0,1 0-136 0 0,-1 0-32 0 0,0-1-9176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64 639 4607 0 0,'-5'2'278'0'0,"1"-1"-1"0"0,-1 1 1 0 0,1 0-1 0 0,0 0 0 0 0,0 0 1 0 0,0 1-1 0 0,-6 3 1 0 0,-10 13 7460 0 0,19-18-6992 0 0,0 1-76 0 0,0 5-44 0 0,1-5 373 0 0,1-1-534 0 0,1 2-338 0 0,-1-1-1 0 0,1 1 0 0 0,0-1 0 0 0,0 0 1 0 0,0 0-1 0 0,1 0 0 0 0,-1 0 1 0 0,0 0-1 0 0,1 0 0 0 0,-1-1 0 0 0,1 1 1 0 0,0-1-1 0 0,3 2 0 0 0,-2-2 31 0 0,0 0 1 0 0,0 0-1 0 0,0-1 0 0 0,0 1 0 0 0,0-1 0 0 0,0 0 0 0 0,0 0 0 0 0,0 0 0 0 0,0-1 0 0 0,5 0 0 0 0,2-2 117 0 0,-1 0-1 0 0,1-1 0 0 0,-1 0 1 0 0,0-1-1 0 0,0 0 0 0 0,0-1 1 0 0,0 0-1 0 0,-1 0 0 0 0,0-1 1 0 0,14-13-1 0 0,6-10 176 0 0,39-50 0 0 0,-57 66-387 0 0,91-116 35 0 0,126-149-1150 0 0,-187 238 793 0 0,-37 40 197 0 0,-6 8 38 0 0,-4 8 2 0 0,-85 127-53 0 0,-72 133-72 0 0,158-265 150 0 0,0 1 0 0 0,1 0-1 0 0,0 0 1 0 0,0 0 0 0 0,-2 20 0 0 0,6-16 56 0 0,0-14-51 0 0,1 0 0 0 0,-1-1 0 0 0,0 1 0 0 0,1 0 0 0 0,-1 0 0 0 0,0 0-1 0 0,1 0 1 0 0,-1 0 0 0 0,1 0 0 0 0,0 0 0 0 0,-1-1 0 0 0,1 1 0 0 0,0 0-1 0 0,-1-1 1 0 0,1 1 0 0 0,0 0 0 0 0,0-1 0 0 0,0 1 0 0 0,0-1-1 0 0,-1 1 1 0 0,1-1 0 0 0,0 1 0 0 0,0-1 0 0 0,0 0 0 0 0,0 1 0 0 0,0-1-1 0 0,0 0 1 0 0,0 0 0 0 0,0 0 0 0 0,0 0 0 0 0,0 0 0 0 0,0 0 0 0 0,1 0-1 0 0,4-1 41 0 0,0 1-1 0 0,-1-1 0 0 0,1-1 0 0 0,8-2 1 0 0,-11 3-13 0 0,29-10 171 0 0,58-29 0 0 0,26-25-91 0 0,-41 17-13 0 0,-2-4 0 0 0,-3-2 0 0 0,71-72 0 0 0,-111 95-116 0 0,-2-1 1 0 0,-1-2-1 0 0,24-39 0 0 0,-48 69-21 0 0,0 0 0 0 0,0 0 0 0 0,-1 0-1 0 0,1-1 1 0 0,-1 1 0 0 0,0-1 0 0 0,-1 0 0 0 0,1 1-1 0 0,-1-1 1 0 0,1-8 0 0 0,-2 13 26 0 0,0 0 1 0 0,-1 0-1 0 0,1-1 1 0 0,0 1 0 0 0,0 0-1 0 0,-1 0 1 0 0,1-1-1 0 0,0 1 1 0 0,-1 0-1 0 0,1 0 1 0 0,0 0 0 0 0,-1 0-1 0 0,1-1 1 0 0,0 1-1 0 0,-1 0 1 0 0,1 0-1 0 0,-1 0 1 0 0,1 0 0 0 0,0 0-1 0 0,-1 0 1 0 0,1 0-1 0 0,-1 0 1 0 0,1 0-1 0 0,0 0 1 0 0,-1 0 0 0 0,1 0-1 0 0,-1 1 1 0 0,-11 1-79 0 0,1 1 70 0 0,1 0 1 0 0,0 1-1 0 0,0 1 0 0 0,0 0 1 0 0,1 0-1 0 0,-1 1 0 0 0,1 0 1 0 0,1 1-1 0 0,-13 11 0 0 0,1 2-24 0 0,0 1 0 0 0,-23 33 0 0 0,30-36 47 0 0,1 2 1 0 0,0-1-1 0 0,2 2 0 0 0,0-1 1 0 0,-10 34-1 0 0,15-40-2 0 0,1 0 1 0 0,1 1-1 0 0,1-1 0 0 0,0 1 0 0 0,0-1 0 0 0,2 1 1 0 0,0 0-1 0 0,0-1 0 0 0,5 25 0 0 0,-3-32 11 0 0,0 0 1 0 0,0-1-1 0 0,1 1 0 0 0,0-1 0 0 0,0 0 0 0 0,0 0 1 0 0,1 0-1 0 0,0 0 0 0 0,0 0 0 0 0,0-1 0 0 0,1 0 1 0 0,0 0-1 0 0,0 0 0 0 0,0 0 0 0 0,9 5 0 0 0,6 3 66 0 0,0-2-1 0 0,1 0 0 0 0,27 9 0 0 0,-28-12-55 0 0,-13-5 40 0 0,-1-1-1 0 0,1 0 1 0 0,0 0-1 0 0,-1-1 0 0 0,1 0 1 0 0,0 0-1 0 0,0-1 1 0 0,0 1-1 0 0,0-2 1 0 0,0 1-1 0 0,0-1 1 0 0,0 0-1 0 0,0 0 1 0 0,9-4-1 0 0,4 0-1015 0 0,38-13-7736 0 0,-47 13 1648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13791 0 0,'0'0'630'0'0,"-1"0"-13"0"0,-17-3-368 0 0,13 3 96 0 0,5 2 563 0 0,9 4 1858 0 0,16 5 1342 0 0,57 11-3377 0 0,-57-17-600 0 0,-1 2 1 0 0,34 13-1 0 0,2 10-125 0 0,73 48 0 0 0,-124-72-6 0 0,0-1 0 0 0,1 0 0 0 0,-1 0 0 0 0,18 5 0 0 0,-23-9 0 0 0,-1 0 0 0 0,1 0 0 0 0,0-1 0 0 0,-1 1 0 0 0,1-1 0 0 0,0 0 0 0 0,0 0 0 0 0,-1-1 0 0 0,1 1 0 0 0,0-1 0 0 0,-1 1 0 0 0,1-1 0 0 0,0 0 0 0 0,-1-1 0 0 0,1 1 0 0 0,6-4 0 0 0,54-29 64 0 0,-56 31-79 0 0,-7 3-54 0 0,-3 0 1 0 0,-161 63 15 0 0,109-40 73 0 0,1 3 0 0 0,-52 33 0 0 0,51-28 46 0 0,25-13 68 0 0,0 1 0 0 0,-45 40 0 0 0,71-58-123 0 0,-6 12 68 0 0,8-11-41 0 0,12-10-2142 0 0,16-9-5072 0 0,-13 8 365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71 13359 0 0,'6'-12'554'0'0,"5"-6"1046"0"0,17-22 2441 0 0,-28 42-3844 0 0,-1 10-26 0 0,0-1 0 0 0,-1 1 0 0 0,0-1 0 0 0,-7 21 0 0 0,-21 47 534 0 0,20-54-546 0 0,-17 42 253 0 0,-127 298 816 0 0,115-286-1012 0 0,-3-1 1 0 0,-77 107-1 0 0,49-100-86 0 0,41-51-58 0 0,2 1-1 0 0,-31 49 0 0 0,34-36-594 0 0,23-47 255 0 0,12-19-2865 0 0,-2 4 883 0 0,3-4-4384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 8287 0 0,'0'0'756'0'0,"2"-1"-622"0"0,3-1-1976 0 0,8-1 12599 0 0,-17 8-9678 0 0,-3 0-894 0 0,1 1 0 0 0,0 1 0 0 0,1-1 0 0 0,-1 1 0 0 0,-5 11 0 0 0,-21 40 534 0 0,28-51-624 0 0,-188 329 1720 0 0,164-289-1838 0 0,-11 22 23 0 0,30-58 318 0 0,5-6-4454 0 0,10-15-2846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180 153 6911 0 0,'0'0'315'0'0,"-1"1"-7"0"0,-36 23 8669 0 0,51-34-7944 0 0,-9 6-702 0 0,19-15 537 0 0,2 3 0 0 0,0 0 0 0 0,1 1-1 0 0,1 1 1 0 0,38-12 0 0 0,68-14-21 0 0,-108 35-714 0 0,0 0 0 0 0,1 1 0 0 0,32 1-1 0 0,-54 3-124 0 0,-1 0 0 0 0,1 0-1 0 0,0 1 1 0 0,-1 0 0 0 0,1 0-1 0 0,0 0 1 0 0,-1 0-1 0 0,1 1 1 0 0,-1-1 0 0 0,0 1-1 0 0,6 3 1 0 0,-9-4-6 0 0,1 1 0 0 0,-1-1 0 0 0,0 0-1 0 0,1 0 1 0 0,-1 0 0 0 0,0 1 0 0 0,0-1 0 0 0,0 1 0 0 0,0-1 0 0 0,0 1 0 0 0,-1-1 0 0 0,1 1 0 0 0,0-1 0 0 0,-1 1 0 0 0,1 0 0 0 0,-1-1-1 0 0,1 1 1 0 0,-1 0 0 0 0,0 0 0 0 0,0-1 0 0 0,1 1 0 0 0,-1 0 0 0 0,-1 0 0 0 0,1-1 0 0 0,0 1 0 0 0,0 0 0 0 0,-1-1 0 0 0,1 1-1 0 0,-1 0 1 0 0,1-1 0 0 0,-1 1 0 0 0,-1 2 0 0 0,-2 4-9 0 0,0-1-1 0 0,-1 0 1 0 0,1 0-1 0 0,-2 0 1 0 0,1-1 0 0 0,-1 0-1 0 0,0 0 1 0 0,0 0-1 0 0,-10 7 1 0 0,-5 1-47 0 0,-40 23-1 0 0,-177 69-1275 0 0,180-86 787 0 0,-1-2 0 0 0,-68 12 1 0 0,178-42 488 0 0,-31 6 27 0 0,1 1 0 0 0,0 1-1 0 0,24-1 1 0 0,-20 4 172 0 0,0 2 0 0 0,1 0 0 0 0,-1 1 0 0 0,0 2 0 0 0,0 0 0 0 0,-1 2 0 0 0,46 16 0 0 0,-61-17-71 0 0,0 0 0 0 0,-1 0 0 0 0,12 10 0 0 0,-19-14-53 0 0,0 0 0 0 0,-1-1 0 0 0,1 1 1 0 0,0 0-1 0 0,-1 0 0 0 0,1 0 0 0 0,-1 1 0 0 0,1-1 0 0 0,-1 0 0 0 0,1 0 0 0 0,-1 0 1 0 0,0 0-1 0 0,0 0 0 0 0,1 1 0 0 0,-1-1 0 0 0,0 0 0 0 0,0 0 0 0 0,0 0 0 0 0,0 0 0 0 0,-1 1 1 0 0,1 0-1 0 0,-1 1 20 0 0,1 1 0 0 0,-1-1 0 0 0,0 0 1 0 0,0 0-1 0 0,-3 5 0 0 0,3-5-31 0 0,-1 0 0 0 0,0-1 0 0 0,-1 1 0 0 0,1 0 0 0 0,0-1 0 0 0,-1 0 0 0 0,1 0 0 0 0,-1 0 0 0 0,0 0 0 0 0,0 0 0 0 0,-4 2 0 0 0,-38 14 134 0 0,18-8-104 0 0,0 1-31 0 0,-1-2-1 0 0,-47 11 0 0 0,-60 2 27 0 0,90-16-31 0 0,23-3-4 0 0,1 1 0 0 0,-37 12 0 0 0,52-13-17 0 0,5-2-63 0 0,13-3-463 0 0,62-13-1582 0 0,-26 1-4766 0 0,-23 6 763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33 10943 0 0,'1'-1'498'0'0,"32"-30"7762"0"0,-34 32-7874 0 0,-10 10 2 0 0,-1-1 0 0 0,0 0-1 0 0,0-1 1 0 0,-22 13 0 0 0,26-17-299 0 0,-19 10 49 0 0,0-1 0 0 0,-1-1 0 0 0,0-2-1 0 0,-1 0 1 0 0,-37 7 0 0 0,-5-3-207 0 0,-76 6-1 0 0,134-19-177 0 0,1-2 0 0 0,-25 0 0 0 0,32-1 77 0 0,1 1 0 0 0,-1-1 1 0 0,0 0-1 0 0,1-1 0 0 0,-1 1 0 0 0,1-1 0 0 0,-1 0 0 0 0,1 0 1 0 0,0 0-1 0 0,-7-4 0 0 0,10 5-225 0 0,-4-8-753 0 0,5 8 1106 0 0,0 0 15 0 0,0 0 0 0 0,0 0 0 0 0,0 0 0 0 0,0 0 0 0 0,1 0 1 0 0,-1-1-1 0 0,0 1 0 0 0,1 0 0 0 0,-1 0 0 0 0,1 0 0 0 0,-1 0 0 0 0,1 0 1 0 0,-1 0-1 0 0,1 0 0 0 0,0 0 0 0 0,-1 1 0 0 0,1-1 0 0 0,0 0 1 0 0,0 0-1 0 0,0 0 0 0 0,0 1 0 0 0,-1-1 0 0 0,1 0 0 0 0,0 1 0 0 0,0-1 1 0 0,0 1-1 0 0,1-1 0 0 0,-1 1 0 0 0,1-1 0 0 0,17-1 26 0 0,-17 2 54 0 0,9 6 110 0 0,-9-5-91 0 0,0 0-1 0 0,0 1 1 0 0,0-1-1 0 0,0 1 1 0 0,0 0 0 0 0,0 0-1 0 0,0 0 1 0 0,-1 0 0 0 0,1 0-1 0 0,-1 0 1 0 0,1 0 0 0 0,-1 0-1 0 0,0 1 1 0 0,0-1 0 0 0,0 0-1 0 0,0 1 1 0 0,0-1-1 0 0,-1 1 1 0 0,1 4 0 0 0,0-3-6 0 0,-2 0 1 0 0,1 1 0 0 0,0-1 0 0 0,-1 0-1 0 0,0 0 1 0 0,0 0 0 0 0,0-1-1 0 0,0 1 1 0 0,-1 0 0 0 0,0 0-1 0 0,1-1 1 0 0,-4 5 0 0 0,-1 1-2 0 0,0-1-1 0 0,0 0 1 0 0,-1 0 0 0 0,0-1 0 0 0,-13 11-1 0 0,-45 29 71 0 0,52-38-115 0 0,-72 46 54 0 0,78-50-74 0 0,7-5 0 0 0,0 1 0 0 0,-1-1 0 0 0,1 0 0 0 0,0 0 0 0 0,0 1 0 0 0,-1-1 0 0 0,1 0 0 0 0,0 0 0 0 0,0 1 0 0 0,0-1 0 0 0,0 0 0 0 0,0 0 0 0 0,-1 1 0 0 0,1-1 0 0 0,0 0 0 0 0,0 1 0 0 0,0-1 0 0 0,0 0 0 0 0,0 0 0 0 0,0 1 0 0 0,0-1 0 0 0,0 0 0 0 0,0 1 0 0 0,1 0 0 0 0,0 0 0 0 0,0 1 0 0 0,0-1 0 0 0,0 0 0 0 0,0 0 0 0 0,0-1 0 0 0,0 1 0 0 0,1 0 0 0 0,-1 0 0 0 0,0-1 0 0 0,0 1 0 0 0,1 0 0 0 0,-1-1 0 0 0,0 1 0 0 0,1-1 0 0 0,-1 0 0 0 0,3 1 0 0 0,27 3 0 0 0,10-6-57 0 0,44-8 0 0 0,-44 5 38 0 0,45-1 0 0 0,-68 6 41 0 0,1 1 1 0 0,-1 0-1 0 0,1 2 0 0 0,29 7 0 0 0,-38-6 111 0 0,0-1-1 0 0,-1 1 1 0 0,1 0-1 0 0,-1 1 1 0 0,0 0-1 0 0,0 1 1 0 0,0 0-1 0 0,-1 0 1 0 0,12 12-1 0 0,-20-17-117 0 0,1 0 0 0 0,0 0 0 0 0,0 0 0 0 0,-1 0 0 0 0,1 0 0 0 0,-1 0 0 0 0,1 0 0 0 0,-1 1 0 0 0,0-1 0 0 0,1 0 0 0 0,-1 0 0 0 0,0 1 0 0 0,0-1 0 0 0,0 0 0 0 0,0 1 0 0 0,0-1 0 0 0,0 0 0 0 0,0 0 0 0 0,0 1 0 0 0,-1-1 0 0 0,1 0 0 0 0,-1 2 0 0 0,0 0 2 0 0,0 1-1 0 0,0-1 0 0 0,-1 0 1 0 0,1 0-1 0 0,-1 1 1 0 0,-2 2-1 0 0,-4 3 10 0 0,0 0 0 0 0,0 0 0 0 0,-1-1 0 0 0,0 0 0 0 0,-11 7-1 0 0,-53 30 5 0 0,50-31-31 0 0,-42 24 1 0 0,-89 38 0 0 0,120-65-100 0 0,32-11 17 0 0,2-3-968 0 0,1 0 699 0 0,-1 0 0 0 0,1 0-1 0 0,0 0 1 0 0,0 0-1 0 0,0 1 1 0 0,0-1-1 0 0,0 0 1 0 0,0 0 0 0 0,1 1-1 0 0,-1-1 1 0 0,4-3-1 0 0,2-3-914 0 0,1 1-1 0 0,8-8 1 0 0,-2 3-172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107 114 8751 0 0,'31'-17'555'0'0,"21"-9"9573"0"0,-53 27-10061 0 0,-45 40 212 0 0,33-30-231 0 0,-1 1 1 0 0,2 0-1 0 0,0 0 1 0 0,0 2 0 0 0,-18 27-1 0 0,22-27-54 0 0,0 1 1 0 0,1 0-1 0 0,1 0 0 0 0,1 1 0 0 0,0-1 0 0 0,-4 24 0 0 0,8-32 47 0 0,1 0 0 0 0,-1 1 0 0 0,1-1 0 0 0,1 0 0 0 0,-1 0 0 0 0,1 0 0 0 0,3 11 0 0 0,-3-14 60 0 0,1 1 1 0 0,0 0-1 0 0,0-1 1 0 0,0 1-1 0 0,0-1 1 0 0,1 0-1 0 0,0 0 0 0 0,0 0 1 0 0,0 0-1 0 0,0 0 1 0 0,8 6-1 0 0,-7-8 8 0 0,0 1 0 0 0,0 0 0 0 0,1-1 0 0 0,-1 0 0 0 0,1 0 0 0 0,0 0 0 0 0,0-1 0 0 0,-1 0-1 0 0,1 0 1 0 0,0 0 0 0 0,0 0 0 0 0,0-1 0 0 0,10 0 0 0 0,-1 0 214 0 0,-1-2 0 0 0,1 1-1 0 0,24-8 1 0 0,-17 2-120 0 0,0 0-1 0 0,-1-2 0 0 0,0 0 1 0 0,-1-1-1 0 0,0-2 1 0 0,32-23-1 0 0,-30 17-153 0 0,0-1-1 0 0,-1 0 1 0 0,0-2 0 0 0,30-42-1 0 0,-44 54-43 0 0,0-1 0 0 0,0 1 1 0 0,-1-1-1 0 0,0 0 0 0 0,-1 0 0 0 0,4-14 0 0 0,-7 19-7 0 0,0 1 0 0 0,-1-1 0 0 0,1 0-1 0 0,-1 1 1 0 0,1-1 0 0 0,-2 0 0 0 0,1 1-1 0 0,0-1 1 0 0,-1 0 0 0 0,0 1 0 0 0,0-1 0 0 0,0 0-1 0 0,-1 1 1 0 0,1 0 0 0 0,-1-1 0 0 0,0 1-1 0 0,-3-5 1 0 0,1 4-31 0 0,0 1 0 0 0,0 0 0 0 0,0 0-1 0 0,0 0 1 0 0,-1 0 0 0 0,1 1 0 0 0,-1-1 0 0 0,0 1 0 0 0,0 1 0 0 0,0-1-1 0 0,-1 1 1 0 0,1-1 0 0 0,-6 0 0 0 0,-8-3-236 0 0,0 2-1 0 0,-29-5 1 0 0,30 7 30 0 0,-74-7-1921 0 0,90 9 1911 0 0,14 0-6572 0 0,1-1 242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16 6911 0 0,'0'0'7084'0'0,"-3"-10"-3546"0"0,1 9-3508 0 0,0 0 1 0 0,0 0 0 0 0,0 1-1 0 0,0-1 1 0 0,0 1-1 0 0,-1-1 1 0 0,1 1 0 0 0,0 0-1 0 0,0 0 1 0 0,0 0 0 0 0,0 0-1 0 0,0 0 1 0 0,0 0 0 0 0,0 1-1 0 0,-1-1 1 0 0,1 1 0 0 0,0-1-1 0 0,0 1 1 0 0,0 0 0 0 0,-3 1-1 0 0,-8 4 237 0 0,-22 15 0 0 0,28-17-250 0 0,-206 153-17 0 0,179-130 0 0 0,25-20 2 0 0,-182 157 571 0 0,168-142-466 0 0,1 1 1 0 0,1 2-1 0 0,2 0 0 0 0,0 1 1 0 0,-27 51-1 0 0,43-69-23 0 0,-1-1-1 0 0,1 1 1 0 0,1 0 0 0 0,-1 0 0 0 0,1 0-1 0 0,1 0 1 0 0,0 0 0 0 0,0 1-1 0 0,0-1 1 0 0,2 17 0 0 0,0-20-22 0 0,0 1 0 0 0,0-1 0 0 0,0 1 0 0 0,1-1 0 0 0,0 0 0 0 0,0 1 1 0 0,1-1-1 0 0,-1 0 0 0 0,1-1 0 0 0,0 1 0 0 0,0 0 0 0 0,1-1 0 0 0,0 1 0 0 0,-1-1 0 0 0,1 0 0 0 0,1-1 0 0 0,3 5 1 0 0,5 0 125 0 0,0 0 0 0 0,0 0 1 0 0,0-1-1 0 0,26 9 0 0 0,60 12 422 0 0,-94-26-583 0 0,41 7 124 0 0,-29-7-79 0 0,23 8 0 0 0,-38-9-43 0 0,10-18-8413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36 463 12439 0 0,'0'0'958'0'0,"1"2"-625"0"0,12 16 5778 0 0,-14-18-6049 0 0,-1 0 1 0 0,1 0 0 0 0,0 0 0 0 0,0-1 0 0 0,-1 1 0 0 0,1 0 0 0 0,0-1 0 0 0,0 1-1 0 0,-1-1 1 0 0,1 0 0 0 0,0 1 0 0 0,0-1 0 0 0,0 0 0 0 0,0 1 0 0 0,0-1-1 0 0,0 0 1 0 0,-2-2 0 0 0,1 0 24 0 0,0 1 1 0 0,0-1-1 0 0,0 0 0 0 0,1 0 0 0 0,-1 0 1 0 0,-1-6-1 0 0,0-2 93 0 0,0 1 0 0 0,1-1 0 0 0,-1-15 0 0 0,2 12-122 0 0,0 0 0 0 0,2 0 1 0 0,0 0-1 0 0,0 0 0 0 0,1 0 0 0 0,1 0 0 0 0,1 0 0 0 0,-1 1 1 0 0,2 0-1 0 0,0 0 0 0 0,1 0 0 0 0,0 0 0 0 0,1 1 0 0 0,0 0 1 0 0,1 0-1 0 0,0 1 0 0 0,1 0 0 0 0,0 1 0 0 0,1-1 0 0 0,0 2 1 0 0,1 0-1 0 0,0 0 0 0 0,18-11 0 0 0,-4 6-456 0 0,0 2 0 0 0,1 1 0 0 0,0 1 0 0 0,1 1 1 0 0,0 1-1 0 0,0 1 0 0 0,1 2 0 0 0,44-3 0 0 0,-60 7-687 0 0,0 1-1 0 0,0 1 1 0 0,22 4 0 0 0,-15-2-861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12671 0 0,'0'0'2272'0'0,"1"2"-1266"0"0,5 4 46 0 0,-4-5-11 0 0,-2 1-88 0 0,1 3-615 0 0,0 0 0 0 0,-1 0 0 0 0,1 0 0 0 0,-1 0-1 0 0,-1 0 1 0 0,1 0 0 0 0,-1 0 0 0 0,1 0 0 0 0,-1 0 0 0 0,-2 5-1 0 0,-21 54 1188 0 0,14-41-1213 0 0,-6 21-419 0 0,-21 92 0 0 0,37-135-1143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6447 0 0,'0'0'13403'0'0,"-8"-3"-13134"0"0,6 3-259 0 0,0-1-1 0 0,0 1 0 0 0,0 0 1 0 0,0 0-1 0 0,0 0 1 0 0,0 1-1 0 0,0-1 0 0 0,0 0 1 0 0,0 1-1 0 0,0 0 0 0 0,0-1 1 0 0,-2 2-1 0 0,-24 13-100 0 0,11-4 47 0 0,2-4 148 0 0,1 1 0 0 0,1 0 0 0 0,-1 1 0 0 0,-22 20 0 0 0,34-27 597 0 0,5 10 315 0 0,0-10-942 0 0,-1 0-1 0 0,1 0 1 0 0,0 0 0 0 0,-1 0-1 0 0,1 0 1 0 0,0 0 0 0 0,0-1-1 0 0,0 0 1 0 0,0 1 0 0 0,0-1-1 0 0,0 0 1 0 0,1-1 0 0 0,-1 1-1 0 0,0 0 1 0 0,1-1 0 0 0,-1 0-1 0 0,0 0 1 0 0,1 0 0 0 0,5-1-1 0 0,4 0-3 0 0,0-1 0 0 0,-1 0-1 0 0,24-8 1 0 0,-26 6-70 0 0,-1-2 0 0 0,-2-1 0 0 0,-3-2-12 0 0,-1 0-51 0 0,-1 2-23 0 0,-1 5-24 0 0,-3 3-560 0 0,1 0 641 0 0,-1 0 0 0 0,0 0 0 0 0,1 0 0 0 0,-1 1 0 0 0,1-1 0 0 0,0 0 0 0 0,-2 2 0 0 0,0 0-22 0 0,-3 4-11 0 0,0 0-1 0 0,1 0 1 0 0,0 1 0 0 0,1-1-1 0 0,-1 1 1 0 0,1 0 0 0 0,1 0-1 0 0,0 1 1 0 0,-3 9 0 0 0,-10 23-179 0 0,-45 86-575 0 0,-34 77 2 0 0,57-101 1230 0 0,-26 111 1 0 0,44-141 724 0 0,3-9-444 0 0,2-6-9 0 0,-29 69-1 0 0,20-69-255 0 0,23-56-360 0 0,-7-10-364 0 0,2 0 118 0 0,1 0-1 0 0,1-1 1 0 0,0 1-1 0 0,0-1 1 0 0,1 0 0 0 0,0 0-1 0 0,0 0 1 0 0,-1-10-1 0 0,-2-3-395 0 0,1 6 67 0 0,1 1-498 0 0,0 1 0 0 0,0-1 0 0 0,2 1 0 0 0,-2-28 0 0 0,4 26-443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 2759 0 0,'0'0'126'0'0,"-9"-1"20"0"0,8 1-85 0 0,1-1 0 0 0,-1 1 0 0 0,1 0 0 0 0,-1 0-1 0 0,1 0 1 0 0,-1 0 0 0 0,0 0 0 0 0,1 0-1 0 0,-1 0 1 0 0,1 0 0 0 0,-1 0 0 0 0,1 0-1 0 0,-1 0 1 0 0,0 0 0 0 0,1 0 0 0 0,-1 0-1 0 0,1 1 1 0 0,-1-1 0 0 0,1 0 0 0 0,-1 0 0 0 0,1 1-1 0 0,-1-1 1 0 0,1 0 0 0 0,-1 1 0 0 0,1-1-1 0 0,-1 0 1 0 0,1 1 0 0 0,0-1 0 0 0,-1 1-1 0 0,1-1 1 0 0,0 1 0 0 0,-1 0 0 0 0,0 0 947 0 0,-1 2 292 0 0,-1 0-1 0 0,0 0 1 0 0,1 0 0 0 0,0 1 0 0 0,0-1 0 0 0,-3 7 0 0 0,3-3-337 0 0,-1 0 0 0 0,-2 15 0 0 0,2 0-933 0 0,0 30 0 0 0,2-46 292 0 0,0 30-68 0 0,1-2 45 0 0,-2 0 1 0 0,-10 51-1 0 0,-2-33 83 0 0,-3-1 0 0 0,-2-1-1 0 0,-44 84 1 0 0,35-83 49 0 0,-2-2-1 0 0,-56 71 1 0 0,-87 78 1421 0 0,166-190-1787 0 0,-5 4 46 0 0,1 1 0 0 0,-13 19 0 0 0,25-33-110 0 0,-1 1 1 0 0,0 0-1 0 0,1 0 0 0 0,-1 0 0 0 0,0 0 0 0 0,0 0 0 0 0,1 0 0 0 0,-1 0 0 0 0,0 0 0 0 0,0 0 0 0 0,1 0 0 0 0,-1 0 0 0 0,0 0 0 0 0,1 0 0 0 0,-1 0 0 0 0,0 0 0 0 0,0 0 0 0 0,1 0 0 0 0,-1 0 0 0 0,0 0 0 0 0,0 0 0 0 0,1 1 0 0 0,-1-1 0 0 0,0 0 0 0 0,0 0 0 0 0,1 0 0 0 0,-1 0 0 0 0,0 1 0 0 0,0-1 0 0 0,0 0 0 0 0,1 0 0 0 0,-1 0 0 0 0,0 1 0 0 0,0-1 0 0 0,0 0 0 0 0,0 0 0 0 0,1 1 0 0 0,-1-1 0 0 0,0 0 0 0 0,0 0 0 0 0,0 1 1 0 0,0-1-1 0 0,0 0 0 0 0,0 1 0 0 0,0-1 0 0 0,0 0 0 0 0,0 0 0 0 0,0 1 0 0 0,0-1 0 0 0,0 0 0 0 0,0 1 0 0 0,0-1 0 0 0,0 0 0 0 0,0 0 0 0 0,0 1 0 0 0,0-1 0 0 0,-1 0 0 0 0,1 0 0 0 0,0 1 0 0 0,0-1 0 0 0,0 0 0 0 0,0 0 0 0 0,-1 1 0 0 0,1-1 0 0 0,7-1 1 0 0,0-1-1 0 0,0 0 0 0 0,0-1 1 0 0,0 1-1 0 0,0-1 1 0 0,0-1-1 0 0,-1 1 1 0 0,10-8-1 0 0,48-39-228 0 0,-61 47 194 0 0,133-136-1278 0 0,-49 45 685 0 0,-84 94 627 0 0,-2 6 2 0 0,1 17 8 0 0,-4 25 19 0 0,-3 0 40 0 0,2-23-18 0 0,0 0 1 0 0,2 0 0 0 0,1 0 0 0 0,4 35 0 0 0,-1-47-59 0 0,0 0-1 0 0,9 20 1 0 0,-11-31-177 0 0,0-1-1 0 0,0 1 0 0 0,0-1 1 0 0,0 1-1 0 0,1-1 1 0 0,-1 0-1 0 0,0 0 1 0 0,1 0-1 0 0,-1 0 0 0 0,1 0 1 0 0,2 2-1 0 0,1 0-1165 0 0,4 3-323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51 10135 0 0,'13'-13'441'0'0,"-9"8"-277"0"0,0 1 0 0 0,1-1-1 0 0,5-10 1 0 0,-6 7 6910 0 0,-5 10-6716 0 0,-51 97 1032 0 0,11-24-821 0 0,-191 423 1168 0 0,177-359-1465 0 0,-38 87-16 0 0,70-175-285 0 0,22-50-53 0 0,0-10-5751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30 146 4607 0 0,'-8'5'475'0'0,"-11"5"12779"0"0,19-9-12788 0 0,-1 1-198 0 0,0 0 600 0 0,11 6 564 0 0,-7-5-1264 0 0,1-1 0 0 0,1 0 1 0 0,-1 0-1 0 0,0 0 0 0 0,0-1 0 0 0,1 0 0 0 0,-1 0 1 0 0,1 0-1 0 0,-1 0 0 0 0,1-1 0 0 0,-1 1 1 0 0,7-1-1 0 0,8-1 222 0 0,29-5 0 0 0,-39 5-347 0 0,361-83 893 0 0,-157 29-581 0 0,-174 46-402 0 0,3-1-340 0 0,1 1 1 0 0,1 2-1 0 0,50-1 1 0 0,-92 8-917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5983 0 0,'-9'2'14116'0'0,"10"-2"-13896"0"0,29 4 2660 0 0,-15-3-2464 0 0,0 0-1 0 0,23-2 1 0 0,205-28 1348 0 0,48-5-1478 0 0,-193 29-4252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64 1375 0 0,'0'-1'73'0'0,"44"-61"17502"0"0,-43 63-17542 0 0,-1 0-1 0 0,0 0 0 0 0,1 0 0 0 0,-1 0 1 0 0,0 0-1 0 0,0-1 0 0 0,0 1 1 0 0,0 0-1 0 0,0 0 0 0 0,0 0 1 0 0,0 2-1 0 0,0 1 55 0 0,-1 14 298 0 0,0-1 1 0 0,-1 1 0 0 0,-1-1-1 0 0,-8 30 1 0 0,4-20-127 0 0,-14 48 28 0 0,-34 84 0 0 0,-43 70 427 0 0,32-76-512 0 0,-7 8-202 0 0,54-125 0 0 0,-2 0 0 0 0,-32 41 0 0 0,45-67-207 0 0,1-1-1 0 0,-2 0 1 0 0,0-1 0 0 0,0 0-1 0 0,0 0 1 0 0,-1-1 0 0 0,0-1 0 0 0,0 1-1 0 0,-12 4 1 0 0,1-5-2989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31 146 12895 0 0,'-2'0'998'0'0,"-27"2"3535"0"0,29-1-4437 0 0,1 1 1 0 0,-1-1-1 0 0,0 0 1 0 0,1 0-1 0 0,-1 0 1 0 0,1 0 0 0 0,-1 0-1 0 0,1 0 1 0 0,-1 0-1 0 0,1 0 1 0 0,0 0-1 0 0,0-1 1 0 0,-1 1-1 0 0,1 0 1 0 0,0 0-1 0 0,0-1 1 0 0,0 1-1 0 0,0 0 1 0 0,0-1-1 0 0,0 1 1 0 0,0-1-1 0 0,0 1 1 0 0,0-1-1 0 0,0 1 1 0 0,2 0-1 0 0,3 0-28 0 0,-1 1 0 0 0,1-1 0 0 0,9 2 0 0 0,8-2 391 0 0,0 0-1 0 0,43-5 1 0 0,46-12 388 0 0,199-60 655 0 0,43-6-2418 0 0,-335 82-339 0 0,-10 0-2485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80 3223 0 0,'6'-8'3222'0'0,"-2"-2"1429"0"0,5-14 3352 0 0,-7 7-6295 0 0,-2 16-1659 0 0,0 0-1 0 0,0 0 1 0 0,-1 0-1 0 0,1 1 1 0 0,0-1-1 0 0,-1 0 1 0 0,1 0-1 0 0,0 0 1 0 0,-1 0 0 0 0,1 1-1 0 0,-1-1 1 0 0,0 0-1 0 0,1 1 1 0 0,-1-1-1 0 0,1 0 1 0 0,-1 1-1 0 0,0-1 1 0 0,0 1-1 0 0,1-1 1 0 0,-1 1-1 0 0,0-1 1 0 0,0 1-1 0 0,0-1 1 0 0,1 1-1 0 0,-1 0 1 0 0,0-1 0 0 0,0 1-1 0 0,0 0 1 0 0,-1 0-1 0 0,-2-1-5 0 0,0 0-1 0 0,0 1 1 0 0,1 0 0 0 0,-1 0-1 0 0,-6 0 1 0 0,-8 3-37 0 0,1 1 1 0 0,0 1-1 0 0,0 0 0 0 0,1 2 0 0 0,0-1 0 0 0,0 2 1 0 0,0 0-1 0 0,-22 16 0 0 0,20-11 74 0 0,1 1 0 0 0,0 1 1 0 0,1 0-1 0 0,0 2 0 0 0,1-1 0 0 0,-16 25 0 0 0,28-36-30 0 0,0 0 0 0 0,0 0 0 0 0,0 0 0 0 0,1 1 0 0 0,0-1 0 0 0,0 0 0 0 0,-2 12 0 0 0,4-15-33 0 0,-1-1 1 0 0,1 1 0 0 0,0 0 0 0 0,0 0-1 0 0,0-1 1 0 0,0 1 0 0 0,0 0 0 0 0,0-1-1 0 0,1 1 1 0 0,-1 0 0 0 0,1-1 0 0 0,-1 1-1 0 0,1 0 1 0 0,-1-1 0 0 0,1 1 0 0 0,0-1-1 0 0,0 1 1 0 0,0-1 0 0 0,0 0 0 0 0,0 1-1 0 0,0-1 1 0 0,0 0 0 0 0,0 1 0 0 0,0-1-1 0 0,1 0 1 0 0,-1 0 0 0 0,0 0 0 0 0,1 0-1 0 0,-1 0 1 0 0,4 1 0 0 0,2 0 29 0 0,1 0 1 0 0,0 0 0 0 0,0 0-1 0 0,0-1 1 0 0,0 0-1 0 0,0-1 1 0 0,0 0-1 0 0,0 0 1 0 0,14-2 0 0 0,-1-2 2 0 0,1 0 0 0 0,28-11 0 0 0,-14 1-103 0 0,63-35-1 0 0,-80 40-17 0 0,15-14-164 0 0,-32 22 143 0 0,-9 19-668 0 0,2-9 605 0 0,4-7 86 0 0,0 0 0 0 0,0 0 0 0 0,0 0 0 0 0,0 0 0 0 0,0 0 0 0 0,1 0 0 0 0,-1 0 0 0 0,0 3 0 0 0,1-3-232 0 0,1 0-1 0 0,-1-1 1 0 0,0 1 0 0 0,1 0 0 0 0,-1-1-1 0 0,1 1 1 0 0,0-1 0 0 0,-1 1-1 0 0,2 1 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 6447 0 0,'3'-7'14152'0'0,"6"28"-12160"0"0,-9-16-1830 0 0,0 0 0 0 0,0 0 0 0 0,-1 0 0 0 0,0-1 0 0 0,0 1 0 0 0,0 0 0 0 0,0-1 0 0 0,-3 8 1 0 0,-21 36 395 0 0,4-8-439 0 0,-6 29-2800 0 0,27-68 1546 0 0,-1 1-147 0 0,-2 7-28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19087 0 0,'0'0'2314'0'0,"-1"2"-2068"0"0,-3 17 110 0 0,-2-1 0 0 0,-1 1-1 0 0,-17 34 1 0 0,9-21-106 0 0,-334 659 421 0 0,254-524-671 0 0,91-161-259 0 0,-1 0-1 0 0,1 0 1 0 0,-1-1 0 0 0,0 1-1 0 0,-7 4 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 12439 0 0,'0'0'958'0'0,"0"2"-358"0"0,0 12 1478 0 0,1 27 2901 0 0,-1-38-4794 0 0,0 0 1 0 0,1 0-1 0 0,-1 0 0 0 0,1 0 1 0 0,0 0-1 0 0,0 0 0 0 0,0 0 1 0 0,0 0-1 0 0,1 0 0 0 0,1 2 0 0 0,-1-3-68 0 0,1 0-1 0 0,-1-1 0 0 0,0 1 0 0 0,1-1 0 0 0,0 0 1 0 0,-1 0-1 0 0,1 0 0 0 0,0 0 0 0 0,-1 0 1 0 0,1 0-1 0 0,0-1 0 0 0,3 1 0 0 0,0 0-44 0 0,1-1-1 0 0,-1 0 1 0 0,0 0-1 0 0,1 0 1 0 0,-1-1 0 0 0,0 0-1 0 0,0 0 1 0 0,0-1-1 0 0,1 0 1 0 0,8-4-1 0 0,-11 5-107 0 0,-1-1 0 0 0,1 0 1 0 0,-1 0-1 0 0,1 0 0 0 0,-1-1 0 0 0,0 1 0 0 0,0-1 0 0 0,0 0 0 0 0,0 0 0 0 0,0 0 0 0 0,-1 0 0 0 0,1 0 0 0 0,-1-1 0 0 0,0 1 0 0 0,0-1 0 0 0,0 1 0 0 0,1-7 0 0 0,-2 8-33 0 0,-1 1 0 0 0,1-1 0 0 0,-1 0 0 0 0,1 0-1 0 0,-1 0 1 0 0,0 1 0 0 0,0-1 0 0 0,0 0 0 0 0,0 0 0 0 0,0 0 0 0 0,-1 0 0 0 0,1 0-1 0 0,-1 1 1 0 0,1-1 0 0 0,-1 0 0 0 0,1 0 0 0 0,-1 1 0 0 0,0-1 0 0 0,0 0-1 0 0,0 1 1 0 0,0-1 0 0 0,0 1 0 0 0,0-1 0 0 0,0 1 0 0 0,-1 0 0 0 0,1-1 0 0 0,0 1-1 0 0,-1 0 1 0 0,1 0 0 0 0,-1 0 0 0 0,1 0 0 0 0,-3-1 0 0 0,1 0-31 0 0,-1 1 0 0 0,1 0 0 0 0,0-1 0 0 0,-1 2 0 0 0,1-1 0 0 0,-1 0 0 0 0,1 0 0 0 0,-1 1 1 0 0,1 0-1 0 0,-1 0 0 0 0,1 0 0 0 0,-1 0 0 0 0,0 1 0 0 0,1-1 0 0 0,-1 1 0 0 0,-4 1 0 0 0,-8 5 124 0 0,1 0 0 0 0,0 2 0 0 0,0-1 0 0 0,0 2-1 0 0,-24 20 1 0 0,8-2 411 0 0,-34 39-1 0 0,58-59-344 0 0,-30 36 315 0 0,34-39-367 0 0,0-1 0 0 0,0 1 0 0 0,0 0 1 0 0,1 0-1 0 0,-1 0 0 0 0,1 1 0 0 0,-2 9 0 0 0,3-13-33 0 0,1-1 0 0 0,0 0 0 0 0,0 1 0 0 0,0-1 0 0 0,0 1 0 0 0,0-1 1 0 0,0 0-1 0 0,0 1 0 0 0,0-1 0 0 0,0 0 0 0 0,1 1 0 0 0,-1-1 0 0 0,1 0 0 0 0,-1 1 0 0 0,1-1 0 0 0,-1 0 0 0 0,1 0 0 0 0,0 1 0 0 0,1 1 0 0 0,0-2-7 0 0,-1 1-1 0 0,1-1 1 0 0,-1 0-1 0 0,1 0 1 0 0,0 0-1 0 0,0 0 1 0 0,0 0-1 0 0,0 0 1 0 0,-1-1-1 0 0,1 1 1 0 0,0 0-1 0 0,3-1 1 0 0,5 2-85 0 0,0-1 0 0 0,0-1 0 0 0,1 0 1 0 0,12-2-1 0 0,-19 2 35 0 0,96-14-2293 0 0,-64 8 323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140 234 3679 0 0,'0'0'167'0'0,"0"2"-7"0"0,3 18-127 0 0,-3-16 747 0 0,0 0-1 0 0,0-1 1 0 0,-1 1-1 0 0,1 0 1 0 0,-1 0-1 0 0,0-1 0 0 0,0 1 1 0 0,0 0-1 0 0,-1-1 1 0 0,1 1-1 0 0,-4 4 1 0 0,-13 17 4838 0 0,5-11-4666 0 0,11-11-604 0 0,-1-1 0 0 0,0-1-1 0 0,0 1 1 0 0,0 0 0 0 0,0-1-1 0 0,0 1 1 0 0,0-1 0 0 0,0 0-1 0 0,-1 0 1 0 0,1 0 0 0 0,-6 1 0 0 0,5-2-246 0 0,3 0-74 0 0,0 0 0 0 0,0 0 1 0 0,-1 0-1 0 0,1 0 0 0 0,0 0 1 0 0,0 0-1 0 0,0 0 0 0 0,0-1 1 0 0,0 1-1 0 0,0 0 0 0 0,0-1 0 0 0,0 1 1 0 0,0-1-1 0 0,0 1 0 0 0,0-1 1 0 0,0 0-1 0 0,0 1 0 0 0,0-1 1 0 0,0 0-1 0 0,0 0 0 0 0,0 0 1 0 0,1 1-1 0 0,-1-1 0 0 0,0 0 0 0 0,1 0 1 0 0,-2-2-1 0 0,0-1-10 0 0,0-1 0 0 0,0 1 0 0 0,0 0 0 0 0,-2-9 0 0 0,0 0 0 0 0,1-1 0 0 0,1 0 0 0 0,0 0-1 0 0,-1-25 1 0 0,4 32-35 0 0,-1 0 0 0 0,1 0-1 0 0,1 0 1 0 0,-1 1 0 0 0,1-1 0 0 0,0 0 0 0 0,0 1 0 0 0,1-1 0 0 0,0 1-1 0 0,0 0 1 0 0,7-10 0 0 0,-2 5-48 0 0,1 1 0 0 0,1 0 0 0 0,-1 1-1 0 0,2-1 1 0 0,-1 2 0 0 0,1-1 0 0 0,0 2 0 0 0,1 0-1 0 0,0 0 1 0 0,0 1 0 0 0,1 0 0 0 0,-1 1 0 0 0,23-6-1 0 0,-11 5 41 0 0,-1 2-1 0 0,1 0 0 0 0,0 1 0 0 0,0 2 0 0 0,0 0 1 0 0,47 6-1 0 0,-70-5 26 0 0,5 0 28 0 0,-1 1 1 0 0,1 0-1 0 0,0 1 0 0 0,0-1 0 0 0,6 3 1 0 0,-11-3-13 0 0,0-1 0 0 0,0 1 0 0 0,0-1 0 0 0,0 1 0 0 0,0 0 0 0 0,0-1 0 0 0,0 1 0 0 0,0 0 0 0 0,0 0 1 0 0,-1-1-1 0 0,1 1 0 0 0,0 0 0 0 0,-1 0 0 0 0,1 0 0 0 0,0 0 0 0 0,-1 0 0 0 0,1 0 0 0 0,-1 0 1 0 0,1 0-1 0 0,-1 0 0 0 0,0 0 0 0 0,0 1 0 0 0,1-1 0 0 0,-1 0 0 0 0,0 0 0 0 0,0 0 0 0 0,0 0 0 0 0,0 0 1 0 0,0 0-1 0 0,0 1 0 0 0,0-1 0 0 0,-1 0 0 0 0,1 2 0 0 0,-2 2 26 0 0,0 0 0 0 0,0 0 0 0 0,-1-1 0 0 0,0 1 0 0 0,1 0 0 0 0,-1-1 0 0 0,-1 0 0 0 0,1 0 0 0 0,-1 0 0 0 0,1 0-1 0 0,-1 0 1 0 0,-8 5 0 0 0,-5 3 62 0 0,-36 19 0 0 0,42-25-73 0 0,-91 49 105 0 0,-97 54-2761 0 0,197-108 1850 0 0,10-12-5559 0 0,0-1 4500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13791 0 0,'0'0'3112'0'0,"-1"2"-2889"0"0,-52 102 1325 0 0,17-29-516 0 0,-100 162 361 0 0,65-118-219 0 0,-63 145 0 0 0,133-261-1174 0 0,-14 34-115 0 0,-2-2 0 0 0,-25 42 0 0 0,40-74 19 0 0,-1 0-1 0 0,1 0 1 0 0,-1 0 0 0 0,1 0 0 0 0,-1-1 0 0 0,-6 5-1 0 0,7-6-459 0 0,0 1-1 0 0,0-1 0 0 0,0 0 0 0 0,-1 0 1 0 0,1 0-1 0 0,-4 1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4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13791 0 0,'0'0'1247'0'0,"-2"0"-1023"0"0,-2 4-184 0 0,-1-1 1 0 0,1 1-1 0 0,0 0 0 0 0,0 0 1 0 0,1 0-1 0 0,-1 0 0 0 0,1 1 0 0 0,-4 6 1 0 0,0 0 270 0 0,1 1 1 0 0,-7 19-1 0 0,10-22-193 0 0,0 1 0 0 0,1 0-1 0 0,0 0 1 0 0,1 0 0 0 0,0-1-1 0 0,0 1 1 0 0,1 1 0 0 0,0-1-1 0 0,3 17 1 0 0,0-12-6 0 0,1-1-1 0 0,0 0 1 0 0,1 0-1 0 0,1 0 1 0 0,13 25 0 0 0,3-5 24 0 0,1-1 0 0 0,1-2 1 0 0,55 55-1 0 0,-41-48-126 0 0,66 71 350 0 0,-79-81 88 0 0,40 62 1 0 0,-54-73-199 0 0,-2 1 0 0 0,0 0 0 0 0,-1 0-1 0 0,0 1 1 0 0,5 23 0 0 0,-10-27 20 0 0,0 1 1 0 0,-1-1-1 0 0,0 1 0 0 0,-1 0 0 0 0,-1-1 1 0 0,-1 1-1 0 0,-3 24 0 0 0,-1-17-18 0 0,-1-1 0 0 0,0 0 0 0 0,-2 0 0 0 0,-1 0 0 0 0,0-1 0 0 0,-2 0 0 0 0,0-1 0 0 0,-1 0 0 0 0,-1-1 0 0 0,-17 19 0 0 0,-19 16-75 0 0,-102 89 1 0 0,94-93-209 0 0,-53 38-465 0 0,66-55 63 0 0,3 2-582 0 0,40-34 695 0 0,-3 2-2002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17 4143 0 0,'0'0'319'0'0,"0"-1"-210"0"0,-4-14 11747 0 0,3 17-11536 0 0,-9 18 83 0 0,2 1-1 0 0,0 0 0 0 0,1 1 1 0 0,-4 24-1 0 0,-1 2 62 0 0,-20 72 371 0 0,6-21-559 0 0,-47 123 0 0 0,-24-14-151 0 0,81-179-82 0 0,-1-1-1 0 0,-2-1 0 0 0,0 0 0 0 0,-45 45 0 0 0,-30 15 93 0 0,73-70-122 0 0,-1-1 0 0 0,-40 23-1 0 0,52-35-22 0 0,3-3-74 0 0,6-1-132 0 0,2-3-26 0 0,1-3 154 0 0,1 1 0 0 0,-1 0 0 0 0,1-1-1 0 0,1 1 1 0 0,-1 0 0 0 0,1 1 0 0 0,0-1 0 0 0,4-4 0 0 0,42-35-515 0 0,-30 27 371 0 0,24-19-340 0 0,89-58-1 0 0,-111 83 1094 0 0,-20 11 217 0 0,5 9 434 0 0,-6-6-1011 0 0,1 0 1 0 0,-1 0 0 0 0,0 0-1 0 0,0 0 1 0 0,0 0 0 0 0,-1 0 0 0 0,1 0-1 0 0,-1 1 1 0 0,1-1 0 0 0,-1 0-1 0 0,-1 5 1 0 0,-5 41 796 0 0,3-29-682 0 0,-12 89 89 0 0,14-101-310 0 0,0 1 0 0 0,0 15-1 0 0,1-22-296 0 0,0 1-1 0 0,0-1 0 0 0,1 1 1 0 0,-1-1-1 0 0,1 1 0 0 0,-1-1 1 0 0,1 1-1 0 0,0-1 0 0 0,0 0 1 0 0,0 1-1 0 0,0-1 0 0 0,0 0 1 0 0,1 0-1 0 0,1 3 1 0 0,3 1-1384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144 192 12439 0 0,'0'0'958'0'0,"-1"2"-401"0"0,-39 40 5538 0 0,18-18-5232 0 0,-33 29 0 0 0,30-33-575 0 0,24-19-120 0 0,3-1-160 0 0,-1-1 0 0 0,0 0-1 0 0,1 0 1 0 0,-1 1 0 0 0,0-1-1 0 0,0 0 1 0 0,1 0 0 0 0,-1-1-1 0 0,1 0 1 0 0,2-2-5 0 0,114-97-369 0 0,8-7 46 0 0,-105 93 246 0 0,0 1 0 0 0,2 0-1 0 0,-1 2 1 0 0,34-14 0 0 0,-50 24 74 0 0,-1 0 0 0 0,1 0 0 0 0,-1 0 0 0 0,1 1 0 0 0,0 0 0 0 0,-1 0 1 0 0,1 1-1 0 0,0 0 0 0 0,0 0 0 0 0,8 1 0 0 0,-11 0 34 0 0,0-1 1 0 0,0 1-1 0 0,0 0 0 0 0,0 1 1 0 0,0-1-1 0 0,0 0 0 0 0,0 1 0 0 0,-1-1 1 0 0,1 1-1 0 0,-1 0 0 0 0,1 0 1 0 0,-1 0-1 0 0,0 0 0 0 0,1 1 0 0 0,-1-1 1 0 0,0 1-1 0 0,-1-1 0 0 0,1 1 1 0 0,0 0-1 0 0,1 5 0 0 0,1-1 26 0 0,-1 0-1 0 0,-1 0 1 0 0,0 0-1 0 0,0 1 1 0 0,0-1-1 0 0,-1 1 0 0 0,0 0 1 0 0,0-1-1 0 0,-1 1 1 0 0,0 0-1 0 0,0 0 1 0 0,-3 12-1 0 0,1-10-17 0 0,-1 0 0 0 0,0-1-1 0 0,-1 1 1 0 0,0-1-1 0 0,0 0 1 0 0,-1-1 0 0 0,0 1-1 0 0,-1-1 1 0 0,-8 11-1 0 0,-8 2 370 0 0,20-20-139 0 0,-4-25-141 0 0,6 17-145 0 0,1 0 1 0 0,0 0 0 0 0,0 0 0 0 0,1 1-1 0 0,-1-1 1 0 0,2 0 0 0 0,-1 1-1 0 0,1-1 1 0 0,0 1 0 0 0,0 0-1 0 0,5-7 1 0 0,5-6-265 0 0,32-34 0 0 0,-19 23 87 0 0,-17 20 131 0 0,0 0 0 0 0,1 0-1 0 0,0 1 1 0 0,21-14 0 0 0,-27 20 63 0 0,0 0 0 0 0,1 0 1 0 0,0 1-1 0 0,-1 0 0 0 0,1 0 1 0 0,0 0-1 0 0,0 1 0 0 0,0 0 1 0 0,0 0-1 0 0,1 0 0 0 0,-1 0 1 0 0,0 1-1 0 0,0 0 0 0 0,0 0 1 0 0,6 1-1 0 0,-7 0 64 0 0,-1 1 0 0 0,1 0 1 0 0,0 0-1 0 0,-1 0 0 0 0,1 0 0 0 0,-1 0 0 0 0,0 1 0 0 0,0-1 0 0 0,0 1 0 0 0,0 0 1 0 0,-1 0-1 0 0,4 4 0 0 0,-3-3 45 0 0,14 14 79 0 0,-9-10-25 0 0,0 1 0 0 0,13 18 0 0 0,-19-24-135 0 0,0 1-1 0 0,-1-1 1 0 0,1 1 0 0 0,0 0-1 0 0,-1 0 1 0 0,0-1-1 0 0,0 1 1 0 0,0 0 0 0 0,0 0-1 0 0,-1 0 1 0 0,0 0 0 0 0,0 6-1 0 0,0-2-3 0 0,-2 0-1 0 0,1 0 1 0 0,-1 0-1 0 0,0 0 1 0 0,-1 0-1 0 0,-5 11 1 0 0,-26 44 21 0 0,9-17-274 0 0,24-45 106 0 0,12-3-7708 0 0,3-3 528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72 11975 0 0,'0'0'923'0'0,"-1"2"-602"0"0,-12 17 948 0 0,9-2 6982 0 0,6-16-8082 0 0,0 0-1 0 0,-1 0 0 0 0,1 0 1 0 0,0 0-1 0 0,0 0 1 0 0,0 0-1 0 0,0-1 0 0 0,-1 1 1 0 0,3 0-1 0 0,3 0-51 0 0,-1-1 0 0 0,0 1 0 0 0,1-1 0 0 0,-1-1 0 0 0,0 1 0 0 0,0-1 0 0 0,1 0 0 0 0,-1 0 0 0 0,0 0 0 0 0,0-1 0 0 0,8-4 0 0 0,-7 4-153 0 0,-1-1 0 0 0,0 0 0 0 0,0-1 0 0 0,0 1 0 0 0,0-1-1 0 0,0-1 1 0 0,-1 1 0 0 0,0-1 0 0 0,9-9 0 0 0,-13 13-18 0 0,-1 0-1 0 0,1 0 1 0 0,-1 0 0 0 0,1-1-1 0 0,-1 1 1 0 0,0 0 0 0 0,1 0 0 0 0,-1 0-1 0 0,0 0 1 0 0,0-1 0 0 0,0 1-1 0 0,0 0 1 0 0,0 0 0 0 0,0 0 0 0 0,0-1-1 0 0,0 1 1 0 0,0 0 0 0 0,0 0 0 0 0,-1 0-1 0 0,1-1 1 0 0,-1 1 0 0 0,0-2 0 0 0,0 1-13 0 0,0 1 0 0 0,0-1 1 0 0,0 0-1 0 0,0 1 0 0 0,0-1 1 0 0,0 1-1 0 0,-1-1 0 0 0,1 1 1 0 0,-1-1-1 0 0,1 1 0 0 0,-1 0 1 0 0,-1-2-1 0 0,-1 2-19 0 0,0-1 1 0 0,0 0-1 0 0,0 1 0 0 0,0 0 0 0 0,0 0 1 0 0,-1 0-1 0 0,1 0 0 0 0,0 1 0 0 0,-1 0 1 0 0,1 0-1 0 0,0 0 0 0 0,-6 1 0 0 0,3 0 42 0 0,0 1 0 0 0,0 0 0 0 0,1 0 0 0 0,-1 0 0 0 0,1 1-1 0 0,0 0 1 0 0,-6 4 0 0 0,-8 7 120 0 0,2 0 0 0 0,0 1 0 0 0,-25 27 0 0 0,32-31-36 0 0,5-5 19 0 0,-19 19 387 0 0,-36 46 1 0 0,55-63-404 0 0,0 0 1 0 0,1 1-1 0 0,0-1 1 0 0,1 1-1 0 0,-1 0 1 0 0,2 0-1 0 0,-1 0 1 0 0,2 1-1 0 0,-1-1 0 0 0,1 1 1 0 0,-1 9-1 0 0,3-16-38 0 0,0-1 0 0 0,0 0 0 0 0,0 1 0 0 0,1-1 0 0 0,-1 0 0 0 0,1 1 0 0 0,-1-1 0 0 0,1 0-1 0 0,0 0 1 0 0,0 0 0 0 0,0 1 0 0 0,0-1 0 0 0,0 0 0 0 0,0 0 0 0 0,0 0 0 0 0,1-1-1 0 0,-1 1 1 0 0,1 0 0 0 0,-1 0 0 0 0,1-1 0 0 0,0 1 0 0 0,0-1 0 0 0,0 0 0 0 0,0 1 0 0 0,0-1-1 0 0,0 0 1 0 0,0 0 0 0 0,0 0 0 0 0,0 0 0 0 0,0-1 0 0 0,3 1 0 0 0,7 3-14 0 0,1-2 1 0 0,-1 0 0 0 0,1 0 0 0 0,17-1-1 0 0,-25-1-8 0 0,22 0-1269 0 0,0-1 1 0 0,33-5 0 0 0,-31 1-6018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12439 0 0,'-2'1'3156'0'0,"-2"2"-2054"0"0,0-1 0 0 0,0 2-1 0 0,0-1 1 0 0,-5 6-1 0 0,-23 34 425 0 0,17-21-1365 0 0,-17 24 142 0 0,-46 92-1 0 0,-11 58 26 0 0,82-180-300 0 0,-54 128 228 0 0,-75 160-43 0 0,129-290-229 0 0,-2 0-52 0 0,2 1 0 0 0,0 0-1 0 0,1 1 1 0 0,-7 24 0 0 0,13-38-133 0 0,1-1-303 0 0,0-1 410 0 0,-1 1 0 0 0,1 0 0 0 0,0 0 0 0 0,0 0 0 0 0,0 0 0 0 0,1-1 0 0 0,-1 1 0 0 0,0-1 0 0 0,0 1 0 0 0,0-1 0 0 0,0 1 0 0 0,1-1 0 0 0,-1 1 0 0 0,0-1 0 0 0,0 0 0 0 0,1 0 0 0 0,-1 0 0 0 0,2 0 0 0 0,25 0-2035 0 0,-12-4-179 0 0,0-1-4004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11975 0 0,'0'0'1574'0'0,"2"-8"2448"0"0,-1 7-3616 0 0,-1 0-1 0 0,1 0 1 0 0,0 0-1 0 0,-1 0 1 0 0,1 0-1 0 0,0 0 1 0 0,0 0 0 0 0,0 0-1 0 0,0 0 1 0 0,0 1-1 0 0,0-1 1 0 0,1 0-1 0 0,16-6 1172 0 0,20 2-814 0 0,-38 5-698 0 0,205 1 2798 0 0,-78 2-2359 0 0,-30-2-461 0 0,70-1 301 0 0,-123-2-1424 0 0,77-13 0 0 0,-105 11-1483 0 0,-3-1-6309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 1839 0 0,'-1'-8'10811'0'0,"2"5"-10278"0"0,1 0 0 0 0,-1 0 0 0 0,1 0 1 0 0,0 0-1 0 0,0 1 0 0 0,0-1 0 0 0,0 1 0 0 0,0 0 0 0 0,1-1 0 0 0,-1 1 0 0 0,1 0 1 0 0,4-3-1 0 0,-5 4-253 0 0,1 0 1 0 0,-1 0-1 0 0,0 0 0 0 0,0 0 1 0 0,0 1-1 0 0,0-1 1 0 0,1 0-1 0 0,-1 1 0 0 0,0-1 1 0 0,1 1-1 0 0,-1 0 1 0 0,0 0-1 0 0,1 0 0 0 0,-1 0 1 0 0,0 1-1 0 0,1-1 1 0 0,-1 0-1 0 0,4 2 0 0 0,3 4 35 0 0,-4 2-184 0 0,-5-5-127 0 0,0-1 1 0 0,0 0-1 0 0,0 1 1 0 0,0-1-1 0 0,0 1 1 0 0,0-1-1 0 0,-1 0 0 0 0,1 1 1 0 0,-1-1-1 0 0,0 0 1 0 0,0 1-1 0 0,0-1 1 0 0,0 0-1 0 0,0 0 1 0 0,0 0-1 0 0,0 0 1 0 0,-1 0-1 0 0,-1 2 1 0 0,-5 6-10 0 0,0-1 1 0 0,-11 10 0 0 0,14-15 9 0 0,-36 33-200 0 0,26-25-42 0 0,0 1 1 0 0,1 0-1 0 0,1 1 1 0 0,0 1-1 0 0,-13 19 0 0 0,15-8-492 0 0,12-26 679 0 0,0 1 0 0 0,0-1 0 0 0,0 0 0 0 0,0 1 0 0 0,0-1 0 0 0,0 0-1 0 0,0 0 1 0 0,0 0 0 0 0,0 0 0 0 0,0 0 0 0 0,2 0 0 0 0,-2 0-36 0 0,6 0-251 0 0,0 0-1 0 0,-1 0 0 0 0,1-1 0 0 0,-1 0 0 0 0,11-4 0 0 0,15-6-4541 0 0,7-4-1792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0,'0'0'6600'0'0,"10"5"-6272"0"0,-1 1-216 0 0,0-1-48 0 0,-1 4 0 0 0,2-2-232 0 0,1 2 64 0 0,0 0-7096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 2759 0 0,'0'0'18334'0'0,"-7"-8"-16645"0"0,3 7-1639 0 0,1 0 1 0 0,0 1-1 0 0,-1-1 1 0 0,1 1-1 0 0,0 0 1 0 0,-1 0 0 0 0,1 0-1 0 0,-1 0 1 0 0,1 0-1 0 0,0 1 1 0 0,-1-1-1 0 0,1 1 1 0 0,0 0-1 0 0,0 0 1 0 0,-1 0-1 0 0,-2 3 1 0 0,-9 3-103 0 0,1 1 0 0 0,-16 11 0 0 0,14-8-6 0 0,6-4-12 0 0,0 0 1 0 0,0 1-1 0 0,1 0 0 0 0,0 1 1 0 0,0-1-1 0 0,1 2 0 0 0,0-1 1 0 0,1 1-1 0 0,0 0 0 0 0,-7 14 0 0 0,14-23 68 0 0,-1 0 0 0 0,1 0 0 0 0,-1 0 0 0 0,0 0 0 0 0,1 0-1 0 0,0 0 1 0 0,-1 0 0 0 0,1 0 0 0 0,0 0 0 0 0,-1 0 0 0 0,1 0-1 0 0,0 0 1 0 0,0 1 0 0 0,0-1 0 0 0,0 0 0 0 0,0 0 0 0 0,0 0-1 0 0,0 0 1 0 0,0 0 0 0 0,1 0 0 0 0,-1 1 0 0 0,0-1 0 0 0,1 1-1 0 0,1 1-9 0 0,-1 2-5 0 0,-1-3 15 0 0,0-1-1 0 0,0 0 1 0 0,1 1 0 0 0,-1-1 0 0 0,1 1-1 0 0,-1-1 1 0 0,1 0 0 0 0,0 1 0 0 0,-1-1 0 0 0,1 0-1 0 0,0 0 1 0 0,0 0 0 0 0,0 1 0 0 0,0-1-1 0 0,2 1 1 0 0,4 5-31 0 0,0 0-1 0 0,1 0 1 0 0,-1-1 0 0 0,2 0-1 0 0,-1-1 1 0 0,1 0-1 0 0,12 6 1 0 0,70 22-336 0 0,-67-25 336 0 0,-6-2 138 0 0,0 1 0 0 0,0 1 0 0 0,-1 0 0 0 0,0 1 0 0 0,-1 1 0 0 0,16 12-1 0 0,-29-20-32 0 0,-1 0-1 0 0,1 1 0 0 0,-1-1 0 0 0,0 0 0 0 0,0 1 0 0 0,0-1 0 0 0,0 1 0 0 0,0 0 0 0 0,0-1 0 0 0,-1 1 0 0 0,1 0 0 0 0,0 4 0 0 0,-1-5-48 0 0,-1-1-1 0 0,0 1 0 0 0,0 0 1 0 0,0 0-1 0 0,0 0 1 0 0,0 0-1 0 0,0-1 0 0 0,0 1 1 0 0,-1 0-1 0 0,1 0 0 0 0,-1 0 1 0 0,1-1-1 0 0,-1 1 1 0 0,0 0-1 0 0,0-1 0 0 0,1 1 1 0 0,-1-1-1 0 0,0 1 1 0 0,-1-1-1 0 0,1 1 0 0 0,0-1 1 0 0,-2 2-1 0 0,-2 2 19 0 0,0-1 0 0 0,0 0 0 0 0,0 0 0 0 0,-1-1 0 0 0,0 1-1 0 0,0-1 1 0 0,0 0 0 0 0,0-1 0 0 0,0 1 0 0 0,0-1 0 0 0,-13 2 0 0 0,-4 0 23 0 0,0-1 0 0 0,-24-1 0 0 0,24-1-47 0 0,0-2 0 0 0,-1-1 1 0 0,1-1-1 0 0,0 0 0 0 0,0-2 1 0 0,-28-10-1 0 0,47 14-284 0 0,1 0 0 0 0,-1 0 0 0 0,1 0 0 0 0,0-1 0 0 0,-1 0 0 0 0,1 1 0 0 0,0-1 0 0 0,0 0 0 0 0,0-1 0 0 0,1 1 0 0 0,-1 0 0 0 0,0-1 0 0 0,1 0 0 0 0,-2-2 0 0 0,3-2-2146 0 0,2 5 1975 0 0,2-7-1214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14 11487 0 0,'5'-2'273'0'0,"0"0"-1"0"0,0 0 0 0 0,1 0 1 0 0,-1 0-1 0 0,0 1 0 0 0,1 0 1 0 0,-1 0-1 0 0,0 1 1 0 0,1 0-1 0 0,10 0 0 0 0,-15 0 694 0 0,3 4 261 0 0,-4-4-1197 0 0,0 0 1 0 0,0 0 0 0 0,0 0-1 0 0,0 0 1 0 0,1 0-1 0 0,-1 0 1 0 0,0 0-1 0 0,0 0 1 0 0,0 0 0 0 0,1 0-1 0 0,-1 1 1 0 0,0-1-1 0 0,0 0 1 0 0,0 0-1 0 0,0 0 1 0 0,0 0 0 0 0,1 0-1 0 0,-1 1 1 0 0,0-1-1 0 0,0 0 1 0 0,0 0 0 0 0,0 0-1 0 0,0 1 1 0 0,0-1-1 0 0,0 0 1 0 0,0 0-1 0 0,0 0 1 0 0,0 1 0 0 0,0-1-1 0 0,0 0 1 0 0,0 0-1 0 0,0 0 1 0 0,0 1 0 0 0,0-1-1 0 0,0 0 1 0 0,0 0-1 0 0,-1 4 75 0 0,0 0-1 0 0,0-1 0 0 0,0 0 1 0 0,-1 1-1 0 0,0-1 1 0 0,0 0-1 0 0,0 0 0 0 0,0 0 1 0 0,0 0-1 0 0,0 0 1 0 0,-1 0-1 0 0,1 0 0 0 0,-1-1 1 0 0,0 0-1 0 0,0 1 0 0 0,-6 3 1 0 0,-6 3 106 0 0,-1-1-1 0 0,-22 9 1 0 0,18-9-82 0 0,7-2-119 0 0,-274 132 924 0 0,211-96-963 0 0,0-4 0 0 0,-117 42-1 0 0,159-69 13 0 0,-366 107-942 0 0,396-117 934 0 0,-14 0-67 0 0,11-1 49 0 0,-2-1 41 0 0,9 1 1 0 0,-1 0 0 0 0,1 0 0 0 0,-1 0 1 0 0,1 0-1 0 0,-1 0 0 0 0,1 0 1 0 0,0 0-1 0 0,-1 0 0 0 0,1 0 0 0 0,-1 0 1 0 0,1-1-1 0 0,0 1 0 0 0,-1 0 1 0 0,1 0-1 0 0,-1 0 0 0 0,1-1 1 0 0,0 1-1 0 0,-1 0 0 0 0,1 0 0 0 0,0-1 1 0 0,-1 1-1 0 0,1 0 0 0 0,0-1 1 0 0,0 1-1 0 0,-1 0 0 0 0,1-1 1 0 0,0 1-1 0 0,0-1 0 0 0,0 1 0 0 0,0 0 1 0 0,-1-1-1 0 0,1 1 0 0 0,0-1 1 0 0,0 1-1 0 0,0-1 0 0 0,0 0 0 0 0,0 1-8 0 0,-2-5-59 0 0,1 0 0 0 0,-1 0 1 0 0,1 0-1 0 0,0-1 0 0 0,1 1 1 0 0,-1 0-1 0 0,1 0 1 0 0,0-1-1 0 0,1 1 0 0 0,0-7 1 0 0,2-7-62 0 0,9-28 0 0 0,-9 38 196 0 0,1-1-1 0 0,0 1 1 0 0,0 0-1 0 0,1 0 1 0 0,0 0-1 0 0,0 0 0 0 0,1 1 1 0 0,1 0-1 0 0,-1 0 1 0 0,13-11-1 0 0,-7 9 1 0 0,0 1 0 0 0,1 0 0 0 0,0 0 0 0 0,0 1-1 0 0,1 1 1 0 0,19-7 0 0 0,-29 12-39 0 0,14-5 234 0 0,21-6-1 0 0,-33 11-150 0 0,0 1 0 0 0,0 0 0 0 0,1 0 0 0 0,-1 1 0 0 0,0 0 0 0 0,0 0 0 0 0,10 1 0 0 0,-14 0-75 0 0,-1 0 1 0 0,1 0 0 0 0,0 0-1 0 0,-1 0 1 0 0,1 0 0 0 0,-1 0 0 0 0,1 0-1 0 0,-1 0 1 0 0,1 1 0 0 0,-1-1 0 0 0,0 1-1 0 0,0-1 1 0 0,0 1 0 0 0,2 2 0 0 0,-1-1-44 0 0,1 2 29 0 0,-1 0 1 0 0,1 1 0 0 0,-1-1-1 0 0,0 1 1 0 0,-1 0 0 0 0,3 10-1 0 0,1 5 2 0 0,-2-11 10 0 0,0 0 1 0 0,1-1-1 0 0,0 1 0 0 0,1-1 0 0 0,0 0 0 0 0,1 0 1 0 0,0 0-1 0 0,0-1 0 0 0,0 0 0 0 0,1 0 1 0 0,1 0-1 0 0,-1-1 0 0 0,1 0 0 0 0,16 10 0 0 0,-9-7 81 0 0,0 0-1 0 0,1-1 0 0 0,0-1 1 0 0,0 0-1 0 0,1-1 0 0 0,0-1 1 0 0,0-1-1 0 0,1 0 0 0 0,-1-1 1 0 0,1-1-1 0 0,0-1 0 0 0,0-1 1 0 0,0 0-1 0 0,30-3 0 0 0,-30 1-20 0 0,1 0 0 0 0,0 1-1 0 0,-1 0 1 0 0,1 2 0 0 0,26 5 0 0 0,-42-6-52 0 0,35 15 86 0 0,-34-15-121 0 0,0-1-1 0 0,0 1 1 0 0,0 0-1 0 0,0-1 0 0 0,0 0 1 0 0,0 0-1 0 0,-1 0 1 0 0,1-1-1 0 0,0 1 0 0 0,7-2 1 0 0,39-15 79 0 0,-41 14-96 0 0,-1 0-6 0 0,-6 2-60 0 0,-4 10-2587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6911 0 0,'2'0'10032'0'0,"103"-13"-4503"0"0,18-2-4375 0 0,8-9-1204 0 0,-114 23-2206 0 0,-11 2-1366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9215 0 0,'0'0'9751'0'0,"1"0"-8464"0"0,9 1-697 0 0,-1 0 0 0 0,1-1 0 0 0,0 0 1 0 0,-1-1-1 0 0,14-2 0 0 0,49-14 413 0 0,-62 15-824 0 0,-1-1-109 0 0,21-5 194 0 0,2 1 1 0 0,42-4-1 0 0,-71 11-281 0 0,1 0 0 0 0,-1 0 0 0 0,1 0 0 0 0,-1 1 0 0 0,1-1 0 0 0,-1 1 0 0 0,6 2 0 0 0,-8-3-112 0 0,1 1-190 0 0,-1 0 1 0 0,0 0 0 0 0,0 0 0 0 0,0 0-1 0 0,0 1 1 0 0,0-1 0 0 0,0 0-1 0 0,0 0 1 0 0,-1 1 0 0 0,1-1-1 0 0,0 0 1 0 0,0 2 0 0 0,-1-2-296 0 0,5 8-7057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95 10591 0 0,'2'0'819'0'0,"153"-6"9451"0"0,-90-6-8863 0 0,-59 11-1375 0 0,0-1-1 0 0,-1 0 0 0 0,1 0 1 0 0,-1 0-1 0 0,0-1 1 0 0,1 0-1 0 0,-1 0 1 0 0,-1 0-1 0 0,1-1 0 0 0,0 1 1 0 0,-1-1-1 0 0,0 0 1 0 0,5-5-1 0 0,-9 8-75 0 0,1 1-1 0 0,-1-1 0 0 0,0 0 1 0 0,1 1-1 0 0,-1-1 1 0 0,0 1-1 0 0,1-1 1 0 0,-1 1-1 0 0,0-1 1 0 0,0 0-1 0 0,0 1 1 0 0,1-1-1 0 0,-1 0 0 0 0,0 1 1 0 0,0-1-1 0 0,0 0 1 0 0,0 1-1 0 0,0-1 1 0 0,0 0-1 0 0,-1 1 1 0 0,1-1-1 0 0,0 1 1 0 0,0-1-1 0 0,0 0 0 0 0,0 1 1 0 0,-1-1-1 0 0,1 0 1 0 0,0 1-1 0 0,-1-1 1 0 0,1 1-1 0 0,0-1 1 0 0,-1 1-1 0 0,1-1 0 0 0,-1 1 1 0 0,1-1-1 0 0,-1 1 1 0 0,1-1-1 0 0,-1 1 1 0 0,-1-1-69 0 0,1 0 1 0 0,0 0-1 0 0,-1 0 1 0 0,1 0-1 0 0,-1 1 1 0 0,0-1-1 0 0,1 1 1 0 0,-1-1 0 0 0,1 1-1 0 0,-1-1 1 0 0,0 1-1 0 0,1 0 1 0 0,-3 0-1 0 0,-1 0-36 0 0,1 1-1 0 0,-1 0 1 0 0,0 1 0 0 0,1-1-1 0 0,-1 1 1 0 0,1 0 0 0 0,-8 4-1 0 0,-30 22-166 0 0,28-18 194 0 0,-36 25 697 0 0,-54 49 0 0 0,88-69-240 0 0,0 0 0 0 0,2 1 0 0 0,0 0 1 0 0,1 1-1 0 0,0 1 0 0 0,-19 38 0 0 0,30-52-286 0 0,0 0 1 0 0,0 1-1 0 0,1-1 0 0 0,0 1 1 0 0,-1-1-1 0 0,2 1 1 0 0,-1-1-1 0 0,0 1 0 0 0,1 0 1 0 0,0-1-1 0 0,0 7 1 0 0,1-9-61 0 0,0 1 0 0 0,-1 0 0 0 0,1-1 1 0 0,0 1-1 0 0,0-1 0 0 0,1 1 0 0 0,-1-1 1 0 0,0 1-1 0 0,1-1 0 0 0,-1 0 0 0 0,1 0 0 0 0,0 0 1 0 0,0 0-1 0 0,0 0 0 0 0,0 0 0 0 0,0 0 1 0 0,0 0-1 0 0,0-1 0 0 0,1 1 0 0 0,2 0 0 0 0,20 9-1164 0 0,4-4-399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9671 0 0,'0'0'13384'0'0,"-1"2"-13243"0"0,-3 2-91 0 0,2 0 0 0 0,-1 0-1 0 0,0 1 1 0 0,1-1-1 0 0,-1 1 1 0 0,1-1 0 0 0,1 1-1 0 0,-1 0 1 0 0,1 0-1 0 0,-2 6 1 0 0,3-9 535 0 0,3-3-568 0 0,1 0 0 0 0,-1-1 0 0 0,0 1 0 0 0,0-1 0 0 0,0 1 0 0 0,0-1 0 0 0,0 0 0 0 0,0 0 0 0 0,0-1 0 0 0,0 1 0 0 0,2-3 0 0 0,3-2 3 0 0,-6 4-34 0 0,17-14-45 0 0,-25 22 79 0 0,-1 0 1 0 0,1 0-1 0 0,0 1 1 0 0,0 0-1 0 0,1 0 1 0 0,0 0 0 0 0,0 1-1 0 0,0 0 1 0 0,-4 9-1 0 0,7-7 5 0 0,1-8-121 0 0,12-1-2058 0 0,-2-4-185 0 0,0-2-5061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314 110 1375 0 0,'3'-7'20171'0'0,"-20"7"-19601"0"0,11 2-555 0 0,1 0-1 0 0,1 0 1 0 0,-1 1-1 0 0,0 0 1 0 0,1-1-1 0 0,-9 8 1 0 0,-24 25-288 0 0,17-15 151 0 0,-10 11 248 0 0,2 0-1 0 0,-26 40 0 0 0,30-39 59 0 0,10-14-38 0 0,1 2 0 0 0,-19 39-1 0 0,28-48-91 0 0,3-1-30 0 0,1-8-17 0 0,0-1-1 0 0,1 0 1 0 0,-1 0 0 0 0,0 0 0 0 0,1 0 0 0 0,-1 0-1 0 0,1 0 1 0 0,-1 0 0 0 0,1 0 0 0 0,0 0-1 0 0,-1 0 1 0 0,1 0 0 0 0,0 0 0 0 0,-1-1 0 0 0,1 1-1 0 0,0 0 1 0 0,0 0 0 0 0,0-1 0 0 0,1 2-1 0 0,0-1 8 0 0,1 0 0 0 0,-1 0 0 0 0,0-1-1 0 0,1 1 1 0 0,-1 0 0 0 0,1-1-1 0 0,-1 1 1 0 0,4-1 0 0 0,4 0 45 0 0,0-1 0 0 0,0 0 0 0 0,13-3 0 0 0,-22 4-53 0 0,26-6 52 0 0,0-1 0 0 0,-1-1 0 0 0,40-18 0 0 0,-51 19-35 0 0,-1-1 0 0 0,1-1 0 0 0,-1 0 0 0 0,-1 0 0 0 0,0-2 0 0 0,0 0 0 0 0,13-15 0 0 0,-21 20-26 0 0,1 0-1 0 0,-2-1 1 0 0,1 0-1 0 0,-1 0 1 0 0,0 0 0 0 0,-1 0-1 0 0,1-1 1 0 0,-1 1-1 0 0,-1-1 1 0 0,0 0 0 0 0,2-10-1 0 0,-2 5-4 0 0,-1-1-1 0 0,-1 0 1 0 0,0 1-1 0 0,-1-1 1 0 0,-1 1 0 0 0,-2-14-1 0 0,-5-44-376 0 0,0 0-1218 0 0,9 69 1294 0 0,-1 4-587 0 0,0-1 829 0 0,0 0 1 0 0,0 0-1 0 0,0 1 0 0 0,0-1 1 0 0,1 0-1 0 0,-1 1 0 0 0,0-1 1 0 0,1 1-1 0 0,-1 1 0 0 0,0 1-140 0 0,0-1 0 0 0,0 0 1 0 0,0 1-1 0 0,1-1 0 0 0,-1 5 0 0 0,2 6-496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4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96 9215 0 0,'61'-35'1281'0'0,"-44"24"1426"0"0,-1 1 0 0 0,1 1-1 0 0,1 0 1 0 0,18-5 0 0 0,-5 7-986 0 0,-29 7-1081 0 0,-3 2-563 0 0,-1 2-67 0 0,0 1 0 0 0,-1 0-1 0 0,1-1 1 0 0,-1 1 0 0 0,0-1-1 0 0,0 0 1 0 0,-1 0 0 0 0,1 0-1 0 0,-1-1 1 0 0,0 1-1 0 0,0-1 1 0 0,0 0 0 0 0,-5 3-1 0 0,-10 5-70 0 0,-36 17 0 0 0,29-16-113 0 0,-42 17-659 0 0,0-4-1 0 0,-106 25 1 0 0,152-45 588 0 0,1 0-1 0 0,-29 1 0 0 0,41-5 169 0 0,0-1 0 0 0,0 0 0 0 0,0-1-1 0 0,0 0 1 0 0,1 0 0 0 0,-1-1 0 0 0,0 0-1 0 0,-9-4 1 0 0,17 6 29 0 0,0 0-1 0 0,1-1 1 0 0,-1 1 0 0 0,0-1-1 0 0,1 0 1 0 0,-1 1-1 0 0,1-1 1 0 0,-1 1 0 0 0,1-1-1 0 0,-1 0 1 0 0,1 1-1 0 0,-1-1 1 0 0,1 0 0 0 0,0 0-1 0 0,-1 1 1 0 0,1-1-1 0 0,0 0 1 0 0,0 0 0 0 0,0 0-1 0 0,0 1 1 0 0,-1-1-1 0 0,1 0 1 0 0,0 0 0 0 0,0 0-1 0 0,0 1 1 0 0,1-1-1 0 0,-1 0 1 0 0,0 0 0 0 0,0 0-1 0 0,0 1 1 0 0,1-1 0 0 0,-1-1-1 0 0,11-27-284 0 0,-9 25 287 0 0,2-4 1334 0 0,-17 26-805 0 0,-31 53 368 0 0,38-61-825 0 0,1-1 7 0 0,2-5-17 0 0,1 1 0 0 0,-1 0 0 0 0,-3 9 1 0 0,-5 42 184 0 0,10-45-159 0 0,6-1-31 0 0,4-2-11 0 0,-3-5-33 0 0,0 0 0 0 0,0-1 0 0 0,1 0 0 0 0,-1 0 0 0 0,1 0 1 0 0,0-1-1 0 0,0 0 0 0 0,-1 0 0 0 0,14-1 0 0 0,7-1-195 0 0,31-5 1 0 0,-38 3 187 0 0,130-10-194 0 0,-126 12 300 0 0,0 2 0 0 0,0 1 0 0 0,0 1 0 0 0,31 7 0 0 0,-51-8-45 0 0,21 4 211 0 0,29 12 1 0 0,-48-16-200 0 0,-1 1-1 0 0,1-1 0 0 0,-1 1 1 0 0,0 0-1 0 0,0 1 0 0 0,0-1 1 0 0,0 1-1 0 0,-1 0 1 0 0,0 0-1 0 0,1 0 0 0 0,3 6 1 0 0,-5-5 13 0 0,-1 0 1 0 0,0 0-1 0 0,0 0 1 0 0,0 1 0 0 0,0-1-1 0 0,-1 1 1 0 0,1 8-1 0 0,-1-9 42 0 0,-1-3-51 0 0,0 0-1 0 0,0 1 1 0 0,0-1 0 0 0,0 0 0 0 0,-1 1 0 0 0,1-1-1 0 0,-1 0 1 0 0,0 1 0 0 0,1-1 0 0 0,-1 0 0 0 0,0 0-1 0 0,0 0 1 0 0,-3 4 0 0 0,1-1 15 0 0,0-1 0 0 0,-1 1 1 0 0,1-1-1 0 0,-6 5 0 0 0,-6 3 11 0 0,0-1 0 0 0,0-1 0 0 0,-1 0 0 0 0,-1-1 0 0 0,1-1 0 0 0,-1-1 0 0 0,-1 0 0 0 0,1-1 0 0 0,-1-1 0 0 0,0 0 0 0 0,0-2-1 0 0,-32 3 1 0 0,34-6 131 0 0,1-1-1 0 0,-1-1 0 0 0,0 0 0 0 0,1-1 0 0 0,-23-7 0 0 0,16 4 57 0 0,-39-6-1 0 0,27 14-312 0 0,32-2-139 0 0,1 0-1 0 0,0 1 0 0 0,0-1 1 0 0,0 0-1 0 0,0 1 1 0 0,0-1-1 0 0,0 1 1 0 0,0-1-1 0 0,-1 1 0 0 0,0 1 1 0 0,7-1-4154 0 0,6-6 3064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4863 0 0,'0'0'472'0'0,"9"-1"-408"0"0,2-1-64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0,'0'0'12299'0'0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185 356 7423 0 0,'0'0'675'0'0,"0"2"-555"0"0,-2 6 87 0 0,0 1-1 0 0,0-1 1 0 0,0 0 0 0 0,-1 0-1 0 0,0 0 1 0 0,-8 12 0 0 0,-31 45 3237 0 0,5-10-1987 0 0,-14 34 135 0 0,50-87-1423 0 0,-1 0-14 0 0,-5 8 874 0 0,-2-19-871 0 0,0-5-64 0 0,9 8-82 0 0,0 3 2 0 0,-1-3-8 0 0,1 1 1 0 0,0-1-1 0 0,0 0 1 0 0,0 1 0 0 0,1-1-1 0 0,-1 0 1 0 0,1 1-1 0 0,1-1 1 0 0,-1 1 0 0 0,1-1-1 0 0,0 1 1 0 0,0 0-1 0 0,6-10 1 0 0,4-4 12 0 0,0 1 1 0 0,19-22-1 0 0,-9 13-23 0 0,20-26 45 0 0,2 1 0 0 0,97-87 0 0 0,-113 116 98 0 0,1 1 0 0 0,1 1-1 0 0,1 1 1 0 0,0 2-1 0 0,2 1 1 0 0,0 2 0 0 0,40-13-1 0 0,-60 23 53 0 0,1 1-1 0 0,0 1 0 0 0,-1 1 1 0 0,1-1-1 0 0,0 2 0 0 0,0 0 1 0 0,22 2-1 0 0,-34-1-179 0 0,-1 0 1 0 0,0 0 0 0 0,1 1-1 0 0,-1-1 1 0 0,0 0-1 0 0,0 1 1 0 0,1-1-1 0 0,-1 1 1 0 0,0 0 0 0 0,0-1-1 0 0,0 1 1 0 0,0 0-1 0 0,0-1 1 0 0,0 1-1 0 0,0 0 1 0 0,0 0 0 0 0,0 0-1 0 0,0 0 1 0 0,0 0-1 0 0,1 2 1 0 0,-2-1-5 0 0,1 0 1 0 0,0 0-1 0 0,-1 0 1 0 0,1 0-1 0 0,-1 0 1 0 0,1 0-1 0 0,-1 0 1 0 0,0 1-1 0 0,0-1 0 0 0,0 0 1 0 0,0 3-1 0 0,-2 2-4 0 0,1 1-1 0 0,-1-1 1 0 0,0 0-1 0 0,-1 0 0 0 0,1 0 1 0 0,-5 6-1 0 0,-4 5 17 0 0,-1-1 0 0 0,-1 0 0 0 0,0-1 0 0 0,-25 23 0 0 0,18-19-3 0 0,-27 35 1 0 0,31-33-17 0 0,1 1 0 0 0,-22 47 0 0 0,32-59 0 0 0,1 0 0 0 0,0 1 0 0 0,0-1 0 0 0,2 1 0 0 0,-1 0 0 0 0,1-1 0 0 0,1 1 0 0 0,0 0 0 0 0,2 13 0 0 0,-1-21 13 0 0,0-1 1 0 0,1 1-1 0 0,-1-1 0 0 0,1 0 1 0 0,0 1-1 0 0,0-1 0 0 0,0 0 1 0 0,1 0-1 0 0,-1 0 0 0 0,1 0 0 0 0,0 0 1 0 0,0 0-1 0 0,0 0 0 0 0,0 0 1 0 0,0-1-1 0 0,3 4 0 0 0,-1-3 37 0 0,1 0 0 0 0,-1 0-1 0 0,0 0 1 0 0,1-1 0 0 0,0 0 0 0 0,0 1 0 0 0,-1-2-1 0 0,1 1 1 0 0,9 2 0 0 0,2-2-14 0 0,-1 0 1 0 0,0-1-1 0 0,1-1 1 0 0,-1 0-1 0 0,1-1 0 0 0,18-4 1 0 0,-12 2-324 0 0,5-1-264 0 0,-9 0-5936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 6911 0 0,'0'0'315'0'0,"-9"2"102"0"0,-2 0-991 0 0,6-2 1471 0 0,0 1 1 0 0,0 0-1 0 0,0 0 1 0 0,0 0-1 0 0,1 1 0 0 0,-1 0 1 0 0,0-1-1 0 0,1 2 1 0 0,-1-1-1 0 0,1 1 0 0 0,-6 3 1 0 0,9-5-355 0 0,1 0-462 0 0,-1 0 0 0 0,1-1 0 0 0,-1 1 0 0 0,1 0 0 0 0,-1-1 0 0 0,1 1 0 0 0,0 0 0 0 0,-1-1 0 0 0,1 1 0 0 0,0 0 0 0 0,-1 0 0 0 0,1-1 0 0 0,0 1 0 0 0,0 0 0 0 0,0 0 0 0 0,0-1 0 0 0,0 1 0 0 0,0 0 0 0 0,0 0 0 0 0,0 0 0 0 0,0-1 0 0 0,0 1 0 0 0,0 0 0 0 0,1 1 0 0 0,1 0-16 0 0,0 0 0 0 0,0 0 1 0 0,0-1-1 0 0,1 1 0 0 0,-1-1 1 0 0,0 1-1 0 0,1-1 0 0 0,-1 0 0 0 0,1 0 1 0 0,0 0-1 0 0,-1 0 0 0 0,1 0 0 0 0,0-1 1 0 0,-1 1-1 0 0,1-1 0 0 0,0 0 1 0 0,0 0-1 0 0,4 0 0 0 0,8-1 96 0 0,0 0 0 0 0,19-6 0 0 0,-17 4-51 0 0,279-66 1096 0 0,-287 67-1180 0 0,-2 0-135 0 0,0 0-472 0 0,0 0 0 0 0,-1 1-1 0 0,1 0 1 0 0,10 0-1 0 0,-20 11-2212 0 0,-3 1 1276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2303 0 0,'0'0'102'0'0,"-1"1"-1"0"0,1 1 522 0 0,-1-1 0 0 0,1 0 1 0 0,-1 1-1 0 0,1-1 0 0 0,0 0 0 0 0,-1 1 0 0 0,1-1 0 0 0,0 1 0 0 0,0-1 0 0 0,0 0 1 0 0,0 1-1 0 0,0-1 0 0 0,1 1 0 0 0,-1-1 0 0 0,0 0 0 0 0,0 1 0 0 0,1-1 0 0 0,-1 0 1 0 0,1 1-1 0 0,0-1 0 0 0,-1 0 0 0 0,1 1 0 0 0,1 0 0 0 0,0 2-10 0 0,0 0-257 0 0,1-1-1 0 0,-1 1 1 0 0,1-1 0 0 0,-1 0 0 0 0,1 1 0 0 0,0-1-1 0 0,0-1 1 0 0,0 1 0 0 0,1 0 0 0 0,-1-1-1 0 0,1 1 1 0 0,4 1 0 0 0,-2-1-147 0 0,0-1 1 0 0,1 1-1 0 0,-1-2 1 0 0,1 1-1 0 0,-1-1 0 0 0,1 0 1 0 0,7 1-1 0 0,5-2-84 0 0,-1-1 0 0 0,1-1-1 0 0,0 0 1 0 0,27-8 0 0 0,76-23-57 0 0,-42 6-2792 0 0,-40 16-821 0 0,-29 7 2171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15695 0 0,'0'0'4280'0'0,"1"2"-3801"0"0,0 7-287 0 0,-1-1-1 0 0,0 1 1 0 0,-1 0 0 0 0,1-1-1 0 0,-2 1 1 0 0,1 0 0 0 0,-1-1 0 0 0,0 0-1 0 0,-7 15 1 0 0,-4 7-61 0 0,-22 35-1 0 0,23-43-40 0 0,-11 15 91 0 0,-41 51 0 0 0,-13 19-623 0 0,76-106 166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14 2303 0 0,'0'0'102'0'0,"-8"2"20"0"0,-22 8 1861 0 0,18-4 536 0 0,1-1 1 0 0,-12 9 0 0 0,-20 18 5079 0 0,17-11-5548 0 0,13-9-1991 0 0,1 0 1 0 0,0 0-1 0 0,1 1 0 0 0,0 1 0 0 0,1 0 1 0 0,1 0-1 0 0,-11 21 0 0 0,16-27-38 0 0,1 0 0 0 0,0 0 0 0 0,0 0 0 0 0,0 0 0 0 0,1 0 0 0 0,1 1 0 0 0,-1-1 0 0 0,1 1 0 0 0,0-1 0 0 0,1 1 0 0 0,0-1 0 0 0,1 1 0 0 0,0-1 0 0 0,0 1 0 0 0,0-1 0 0 0,6 15 0 0 0,-7-19-15 0 0,10 12 59 0 0,-8-14-31 0 0,-1 0-1 0 0,1-1 0 0 0,-1 1 1 0 0,1 0-1 0 0,-1 0 0 0 0,1-1 0 0 0,0 1 1 0 0,0-1-1 0 0,0 0 0 0 0,0 1 0 0 0,0-1 1 0 0,0 0-1 0 0,0 0 0 0 0,0-1 0 0 0,1 1 1 0 0,3 1-1 0 0,-2-2 15 0 0,-1 0-1 0 0,1 0 1 0 0,-1 0 0 0 0,1 0-1 0 0,-1 0 1 0 0,1-1 0 0 0,-1 0 0 0 0,1 1-1 0 0,-1-1 1 0 0,4-2 0 0 0,7-4 84 0 0,-1 0 1 0 0,0 0 0 0 0,0-1 0 0 0,14-13-1 0 0,-21 17-110 0 0,29-24 61 0 0,40-39 0 0 0,-59 50-60 0 0,0-1-1 0 0,-1-1 0 0 0,-1 0 1 0 0,13-23-1 0 0,-25 38-137 0 0,0 1 0 0 0,0-1-1 0 0,-1 0 1 0 0,1 1 0 0 0,-1-1 0 0 0,0 0-1 0 0,0 0 1 0 0,0 0 0 0 0,-1 0 0 0 0,0 0-1 0 0,1 0 1 0 0,-2 0 0 0 0,1 0-1 0 0,0 0 1 0 0,-1 0 0 0 0,1 0 0 0 0,-1 0-1 0 0,0 0 1 0 0,-1 0 0 0 0,1 0 0 0 0,-1 1-1 0 0,-1-5 1 0 0,-1 2-125 0 0,0 0 0 0 0,0 1 0 0 0,0-1 0 0 0,-1 1 0 0 0,0 0 0 0 0,0 0 0 0 0,0 0 0 0 0,-1 1 0 0 0,1 0 0 0 0,-1 0 0 0 0,-11-6 0 0 0,16 10-241 0 0,-3-1 74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80 219 7367 0 0,'0'0'334'0'0,"-1"2"-1"0"0,-33 39 1004 0 0,25-32 1626 0 0,1 0 1 0 0,-19 14 4736 0 0,32-26-6821 0 0,12-8-1030 0 0,38-38 457 0 0,-17 14-18 0 0,1 2 0 0 0,68-43-1 0 0,-76 57-245 0 0,2-2 8 0 0,2 2 0 0 0,38-16 0 0 0,-63 33-50 0 0,-9 2 0 0 0,1 1 0 0 0,-1-1 0 0 0,0 1 0 0 0,0-1 0 0 0,0 1 0 0 0,0 0-1 0 0,0-1 1 0 0,0 1 0 0 0,0 0 0 0 0,0 0 0 0 0,0 0 0 0 0,-1 0 0 0 0,1 0 0 0 0,0 0 0 0 0,0 0 0 0 0,-1 0 0 0 0,1 0-1 0 0,-1 0 1 0 0,1 0 0 0 0,-1 0 0 0 0,1 0 0 0 0,-1 0 0 0 0,0 1 0 0 0,1-1 0 0 0,-1 0 0 0 0,0 0 0 0 0,0 2 0 0 0,1 5 2 0 0,-1 1 1 0 0,-1 15 0 0 0,1-18 2 0 0,-12 87 35 0 0,3-27-27 0 0,8-55-13 0 0,-1-5 0 0 0,2 0 0 0 0,-1 0 0 0 0,1 0 0 0 0,0 0 0 0 0,0 0 0 0 0,1 0 0 0 0,0 0 0 0 0,1 7 0 0 0,-2-12 0 0 0,0-1 0 0 0,0 1 0 0 0,1 0 0 0 0,-1-1 0 0 0,0 1 0 0 0,0 0 0 0 0,0-1 0 0 0,1 1 0 0 0,-1-1 0 0 0,0 1 0 0 0,1 0 0 0 0,-1-1 0 0 0,0 1 0 0 0,1-1 0 0 0,-1 1 0 0 0,1-1 0 0 0,-1 1 0 0 0,1-1 0 0 0,-1 1 0 0 0,1-1 0 0 0,-1 0 0 0 0,1 1 0 0 0,-1-1 0 0 0,2 1 0 0 0,0 0-13 0 0,3 2-331 0 0,0 0 1 0 0,0 0-1 0 0,0 0 1 0 0,0-1-1 0 0,1 0 1 0 0,-1 0-1 0 0,0 0 1 0 0,1-1-1 0 0,6 2 1 0 0,13 3-2437 0 0,-13-2 1216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45 15087 0 0,'67'-45'8359'0'0,"-74"54"-8084"0"0,4-7-238 0 0,-89 108 148 0 0,76-91-184 0 0,2-2-5 0 0,1 1 0 0 0,0 0 0 0 0,-12 26 0 0 0,17-28-33 0 0,1 1-1 0 0,0 0 0 0 0,-5 25 1 0 0,10-37 35 0 0,1 1 0 0 0,0-1 0 0 0,1 0 0 0 0,0 1 0 0 0,-1-1 0 0 0,2 1 0 0 0,-1-1 0 0 0,1 1 0 0 0,-1-1 0 0 0,1 0 0 0 0,1 1 0 0 0,-1-1 0 0 0,1 0 0 0 0,0 0 0 0 0,0 0 0 0 0,3 5 0 0 0,-2-7 42 0 0,-1 0-1 0 0,1 0 0 0 0,0-1 0 0 0,0 1 1 0 0,0-1-1 0 0,0 1 0 0 0,0-1 0 0 0,1 0 1 0 0,-1 0-1 0 0,0-1 0 0 0,1 1 0 0 0,0-1 1 0 0,-1 1-1 0 0,1-1 0 0 0,0 0 0 0 0,0 0 1 0 0,-1-1-1 0 0,1 1 0 0 0,0-1 0 0 0,7 0 1 0 0,3-1 55 0 0,0 1 1 0 0,-1-2 0 0 0,1 0-1 0 0,20-6 1 0 0,-16 3-37 0 0,-1-1-1 0 0,0-1 1 0 0,-1 0-1 0 0,0-1 1 0 0,0 0 0 0 0,22-17-1 0 0,-31 20-34 0 0,0-1 0 0 0,0 0 0 0 0,-1 0 0 0 0,0-1-1 0 0,0 0 1 0 0,0 0 0 0 0,-1 0 0 0 0,0-1 0 0 0,0 0 0 0 0,-1 0 0 0 0,0 0 0 0 0,-1 0-1 0 0,0-1 1 0 0,4-16 0 0 0,-6 19-72 0 0,0 1-1 0 0,0-1 1 0 0,-1 0 0 0 0,1 0-1 0 0,-1 0 1 0 0,-1 0 0 0 0,1 0-1 0 0,-1 0 1 0 0,0 1 0 0 0,-1-1-1 0 0,1 0 1 0 0,-1 0 0 0 0,0 1-1 0 0,-1-1 1 0 0,1 1 0 0 0,-1 0-1 0 0,0 0 1 0 0,0 0 0 0 0,-1 0-1 0 0,1 0 1 0 0,-1 1 0 0 0,0 0-1 0 0,-6-5 1 0 0,-11-11-426 0 0,10 9 28 0 0,-1 0 0 0 0,0 0 0 0 0,-1 1 0 0 0,-22-13 0 0 0,33 22 329 0 0,0 15-91 0 0,2-12-386 0 0,-1 0-1 0 0,1 0 1 0 0,0 0-1 0 0,0 0 1 0 0,-1-1 0 0 0,1 1-1 0 0,0 0 1 0 0,1 0-1 0 0,-1 2 1 0 0,3 10-6145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6911 0 0,'0'0'528'0'0,"-11"-3"5939"0"0,10 3-6115 0 0,0 0-1 0 0,0 0 1 0 0,0 0 0 0 0,0 0-1 0 0,0 1 1 0 0,0-1 0 0 0,0 1-1 0 0,0-1 1 0 0,0 0 0 0 0,0 1-1 0 0,-2 1 1770 0 0,2 0-2025 0 0,1-1 1 0 0,0 1-1 0 0,0 0 0 0 0,0-1 0 0 0,0 1 0 0 0,0 0 1 0 0,0-1-1 0 0,0 1 0 0 0,1-1 0 0 0,-1 1 0 0 0,1 0 1 0 0,-1-1-1 0 0,1 1 0 0 0,0-1 0 0 0,-1 1 0 0 0,1-1 1 0 0,0 0-1 0 0,0 1 0 0 0,0-1 0 0 0,0 0 0 0 0,0 1 1 0 0,0-1-1 0 0,0 0 0 0 0,1 0 0 0 0,1 2 0 0 0,9 5 131 0 0,1-1-1 0 0,0 0 1 0 0,0 0-1 0 0,0-1 0 0 0,21 6 1 0 0,-11-3-87 0 0,61 18 264 0 0,130 26 1 0 0,-95-26-355 0 0,1 2 14 0 0,-98-24-27 0 0,-20-5-112 0 0,-15 2-58 0 0,-27 8 88 0 0,0 1 0 0 0,-71 31 0 0 0,-70 47-100 0 0,173-85 145 0 0,-136 64 0 0 0,99-47-396 0 0,43-20 77 0 0,13 2-6542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 1375 0 0,'5'-5'20345'0'0,"-21"11"-20177"0"0,-1 1-50 0 0,0 0-1 0 0,0 1 1 0 0,-18 12 0 0 0,7 1 250 0 0,2 1 0 0 0,-43 45 1 0 0,6-3 118 0 0,52-54-549 0 0,0 0-1 0 0,1 1 1 0 0,0 1-1 0 0,1 0 1 0 0,1 0-1 0 0,-12 21 1 0 0,20-33-28 0 0,0 1 1 0 0,-1-1-1 0 0,1 0 1 0 0,0 1-1 0 0,0-1 1 0 0,0 0-1 0 0,0 0 1 0 0,0 1-1 0 0,0-1 1 0 0,-1 0-1 0 0,1 1 1 0 0,0-1-1 0 0,0 0 1 0 0,0 1-1 0 0,0-1 1 0 0,0 0-1 0 0,0 1 1 0 0,0-1-1 0 0,1 0 1 0 0,-1 1-1 0 0,0-1 1 0 0,0 0-1 0 0,0 1 1 0 0,0-1-1 0 0,0 0 1 0 0,0 1-1 0 0,1-1 1 0 0,8 4-5092 0 0,4-2-1647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40 6911 0 0,'-4'1'49'0'0,"-64"26"2043"0"0,21-14 9615 0 0,47-14-11507 0 0,0-1 0 0 0,1 0-1 0 0,-1 0 1 0 0,0 0 0 0 0,1 1-1 0 0,-1-1 1 0 0,1 0 0 0 0,0-2-1 0 0,2 1-140 0 0,-1 0-1 0 0,1 0 0 0 0,-1 0 0 0 0,1 0 0 0 0,0 1 0 0 0,0-1 1 0 0,0 1-1 0 0,1 0 0 0 0,-1 0 0 0 0,0 0 0 0 0,6-2 0 0 0,6-2 242 0 0,22-7 0 0 0,-29 11-283 0 0,1-1 55 0 0,1 1 1 0 0,0 0-1 0 0,0 1 0 0 0,1 0 0 0 0,-1 0 0 0 0,20 3 0 0 0,-27-2-40 0 0,1 1 0 0 0,-1-1 0 0 0,1 1 0 0 0,-1 0 0 0 0,0 0 0 0 0,1 1 0 0 0,-1-1 0 0 0,0 1 0 0 0,0-1 0 0 0,5 4 0 0 0,-7-3-23 0 0,1-1-1 0 0,-1 1 1 0 0,0-1-1 0 0,1 1 1 0 0,-1-1-1 0 0,0 1 1 0 0,0 0-1 0 0,0 0 1 0 0,0 0-1 0 0,0 0 1 0 0,0-1-1 0 0,-1 1 0 0 0,1 0 1 0 0,0 0-1 0 0,-1 1 1 0 0,0-1-1 0 0,1 0 1 0 0,-1 0-1 0 0,0 2 1 0 0,-1 1 3 0 0,0-1 1 0 0,0 0-1 0 0,-1 1 1 0 0,1-1-1 0 0,-1 0 1 0 0,0 0-1 0 0,-3 5 1 0 0,-2 4 4 0 0,5-9-33 0 0,0 0 0 0 0,-1 0 0 0 0,1 0-1 0 0,-1 0 1 0 0,0 0 0 0 0,-1-1 0 0 0,1 0 0 0 0,0 1 0 0 0,-1-1-1 0 0,0 0 1 0 0,-7 4 0 0 0,-4 1-131 0 0,-31 12-1 0 0,35-16 117 0 0,-183 61-1415 0 0,123-44 1364 0 0,40-14-11 0 0,29-6 23 0 0,4-2-258 0 0,3-2 329 0 0,1 0 0 0 0,-1 1 0 0 0,1 0 0 0 0,0 0 0 0 0,0 1 0 0 0,0-1 0 0 0,0 1 0 0 0,0 1 0 0 0,0-1 0 0 0,0 1 0 0 0,0 0 0 0 0,0 0 0 0 0,0 1 0 0 0,9 1 0 0 0,9 4 175 0 0,-1 0 1 0 0,31 13-1 0 0,-35-12-29 0 0,7 4 250 0 0,30 17 0 0 0,-23-10 185 0 0,-31-18-225 0 0,1 7-68 0 0,-2-6-272 0 0,-1 0 0 0 0,1 0 1 0 0,-1 0-1 0 0,1-1 0 0 0,-1 1 0 0 0,1 0 0 0 0,-1 0 0 0 0,0 0 0 0 0,0 0 0 0 0,1 0 0 0 0,-1 0 0 0 0,0 1 0 0 0,0 1-12 0 0,0-1-1 0 0,-1 1 0 0 0,1-1 1 0 0,-1 0-1 0 0,0 1 1 0 0,0-1-1 0 0,1 0 1 0 0,-1 1-1 0 0,-1-1 0 0 0,1 0 1 0 0,0 0-1 0 0,-1 0 1 0 0,1 0-1 0 0,-1 0 0 0 0,1 0 1 0 0,-1 0-1 0 0,0-1 1 0 0,0 1-1 0 0,-2 1 1 0 0,-6 4 28 0 0,1-1 0 0 0,-21 9 0 0 0,16-8-25 0 0,-176 77-85 0 0,135-61 66 0 0,49-20 11 0 0,-5 1 0 0 0,1 0 0 0 0,0 0 0 0 0,-1-1 0 0 0,0 0 0 0 0,0-1 0 0 0,-11 1 0 0 0,20-3 0 0 0,-11-1-11 0 0,16-18-367 0 0,-2 15 130 0 0,0-1-1 0 0,0 1 1 0 0,1-1 0 0 0,0 1 0 0 0,0 0 0 0 0,0 0 0 0 0,0 0 0 0 0,1 0-1 0 0,-1 0 1 0 0,1 0 0 0 0,0 1 0 0 0,0-1 0 0 0,1 1 0 0 0,-1 0 0 0 0,1 0-1 0 0,0 0 1 0 0,6-3 0 0 0,19-7-3805 0 0,-17 9 2490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22 110 13647 0 0,'55'-33'1428'0'0,"14"-9"-682"0"0,-19 20 2622 0 0,-21 9 681 0 0,-45 25-3944 0 0,-7 4-143 0 0,2 1 0 0 0,-39 40 0 0 0,56-53 35 0 0,-8 8-13 0 0,0 1 0 0 0,2 1-1 0 0,-1 0 1 0 0,2 0 0 0 0,-11 22 0 0 0,15-28 33 0 0,1 1 1 0 0,1 0-1 0 0,0 0 1 0 0,0 0-1 0 0,0 0 0 0 0,1 1 1 0 0,1-1-1 0 0,0 0 1 0 0,0 1-1 0 0,1 0 0 0 0,0 12 1 0 0,1-19 1 0 0,-1-1 0 0 0,1 0 0 0 0,-1 0 0 0 0,1 1-1 0 0,0-1 1 0 0,0 0 0 0 0,0 0 0 0 0,0 0 0 0 0,0 0 0 0 0,0 0 0 0 0,0 0 0 0 0,1 0 0 0 0,-1 0 0 0 0,1 0 0 0 0,-1-1 0 0 0,1 1 0 0 0,2 1 0 0 0,-1-1 26 0 0,1 0 0 0 0,-1 0 0 0 0,0-1 0 0 0,1 1 0 0 0,0-1 1 0 0,-1 0-1 0 0,1 0 0 0 0,0 0 0 0 0,6 1 0 0 0,-1-2 43 0 0,1 1-1 0 0,-1-2 1 0 0,1 1-1 0 0,-1-1 0 0 0,0-1 1 0 0,1 1-1 0 0,15-6 1 0 0,-10 1-38 0 0,0 0 0 0 0,0-1 0 0 0,-1-1 0 0 0,0 0 0 0 0,0-1 0 0 0,-1-1 1 0 0,0 0-1 0 0,18-17 0 0 0,-24 19-46 0 0,1-1 0 0 0,-2 1-1 0 0,1-1 1 0 0,-1 0 0 0 0,-1-1 0 0 0,0 1 0 0 0,0-1 0 0 0,0 0 0 0 0,-2 0 0 0 0,1-1-1 0 0,-1 1 1 0 0,-1-1 0 0 0,3-18 0 0 0,-4 17 1 0 0,0 4-58 0 0,0 1 0 0 0,-1-1 0 0 0,0 1 0 0 0,0-1-1 0 0,-3-13 1 0 0,3 19 1 0 0,-1 0 0 0 0,1 0 0 0 0,-1 0 0 0 0,0 0 0 0 0,0 0 0 0 0,0 0 0 0 0,0 1 0 0 0,-1-1 0 0 0,1 0 0 0 0,0 0 1 0 0,-1 1-1 0 0,1-1 0 0 0,-1 1 0 0 0,1 0 0 0 0,-1-1 0 0 0,0 1 0 0 0,0 0 0 0 0,1 0 0 0 0,-1 0 0 0 0,0 0 0 0 0,0 0 0 0 0,0 0 0 0 0,0 0 0 0 0,0 1 0 0 0,-3-1 0 0 0,-4-1-321 0 0,0 1-1 0 0,-1 0 1 0 0,1 0 0 0 0,0 1 0 0 0,-1 0 0 0 0,-17 3 0 0 0,9 0-1038 0 0,0 2 1 0 0,-26 9 0 0 0,28-7-538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13 5527 0 0,'0'0'250'0'0,"1"-2"-2"0"0,4-3-156 0 0,5-1 7130 0 0,-19 9-4213 0 0,7-2-2708 0 0,-117 55 1276 0 0,26-10-1328 0 0,-1-8-237 0 0,-63 30 116 0 0,153-67-128 0 0,-9 8 14 0 0,12-8 50 0 0,18 6 1 0 0,1 0 1 0 0,0-1 0 0 0,23 4 0 0 0,-21-5-19 0 0,1 0 0 0 0,25 12 0 0 0,42 28 675 0 0,-80-40-586 0 0,1 1-1 0 0,-1 0 1 0 0,0 0-1 0 0,-1 0 1 0 0,1 1-1 0 0,-1 1 1 0 0,9 11-1 0 0,-15-18-109 0 0,0 1 1 0 0,0-1-1 0 0,0 1 0 0 0,0 0 0 0 0,0-1 1 0 0,-1 1-1 0 0,1 0 0 0 0,-1-1 0 0 0,1 1 1 0 0,-1 0-1 0 0,1 0 0 0 0,-1 0 0 0 0,0-1 1 0 0,0 1-1 0 0,0 0 0 0 0,0 0 0 0 0,0 0 0 0 0,0 0 1 0 0,-1-1-1 0 0,1 1 0 0 0,-1 0 0 0 0,1 0 1 0 0,-1-1-1 0 0,1 1 0 0 0,-1 0 0 0 0,0-1 1 0 0,0 1-1 0 0,0 0 0 0 0,0-1 0 0 0,0 1 1 0 0,0-1-1 0 0,-1 0 0 0 0,1 1 0 0 0,0-1 0 0 0,-2 1 1 0 0,-5 4 52 0 0,-1 0-1 0 0,1-1 1 0 0,-1 0 0 0 0,0 0 0 0 0,-10 3 0 0 0,11-4-81 0 0,-24 8-22 0 0,-1-1 0 0 0,0-1 0 0 0,-1-2-1 0 0,0-1 1 0 0,0-1 0 0 0,0-2 0 0 0,-1-2-1 0 0,1-1 1 0 0,-1-2 0 0 0,1-1 0 0 0,-42-8 0 0 0,74 9 23 0 0,-42-9 37 0 0,41 10-27 0 0,0-1 0 0 0,0 0 0 0 0,0-1 0 0 0,1 1 0 0 0,-1 0 0 0 0,0-1 0 0 0,1 0 0 0 0,-1 1 0 0 0,1-1 0 0 0,-1 0 0 0 0,-3-5 0 0 0,5 6-17 0 0,0 0-1 0 0,1 0 0 0 0,-1 0 1 0 0,1 0-1 0 0,0 0 0 0 0,-1 0 0 0 0,1 0 1 0 0,0 0-1 0 0,0 0 0 0 0,0 0 1 0 0,0 0-1 0 0,-1-1 0 0 0,2 1 0 0 0,-1 0 1 0 0,0 0-1 0 0,0 0 0 0 0,0 0 1 0 0,0 0-1 0 0,1 0 0 0 0,-1 0 0 0 0,0 0 1 0 0,1 0-1 0 0,-1 0 0 0 0,1 0 1 0 0,-1 0-1 0 0,1 0 0 0 0,0 0 0 0 0,-1 0 1 0 0,1 0-1 0 0,0 0 0 0 0,0 1 1 0 0,1-2-1 0 0,4-3-127 0 0,-1 0 0 0 0,1 1 0 0 0,12-7 1 0 0,-13 8 23 0 0,16-10-1577 0 0,4 1-5357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56 11519 0 0,'24'-15'1181'0'0,"-16"9"-578"0"0,1 0 1 0 0,0 0 0 0 0,0 1-1 0 0,15-5 3889 0 0,-26 10-4447 0 0,0 0 1 0 0,0 0-1 0 0,0 0 0 0 0,0 1 1 0 0,0-1-1 0 0,0 1 0 0 0,-4 1 0 0 0,4-2 4 0 0,-17 7 86 0 0,1 1 0 0 0,0 1 0 0 0,-21 13 1 0 0,17-9-97 0 0,-4 2 22 0 0,2 1 0 0 0,-30 24 0 0 0,43-31-10 0 0,0 1 0 0 0,1 0-1 0 0,1 0 1 0 0,0 1 0 0 0,0 1-1 0 0,-12 22 1 0 0,18-29-12 0 0,1 1-1 0 0,0-1 1 0 0,0 1 0 0 0,0 0-1 0 0,1 0 1 0 0,0-1-1 0 0,0 1 1 0 0,0 0-1 0 0,1 0 1 0 0,0 0 0 0 0,0 7-1 0 0,1-10 10 0 0,-1 0-1 0 0,1 0 1 0 0,-1 0-1 0 0,1 0 1 0 0,0 0-1 0 0,0-1 1 0 0,0 1 0 0 0,0 0-1 0 0,1 0 1 0 0,-1-1-1 0 0,1 1 1 0 0,-1-1-1 0 0,1 1 1 0 0,0-1-1 0 0,0 0 1 0 0,0 0-1 0 0,0 0 1 0 0,1 0-1 0 0,-1 0 1 0 0,0 0 0 0 0,1 0-1 0 0,-1-1 1 0 0,6 3-1 0 0,3-1 62 0 0,0 0-1 0 0,0 0 1 0 0,0-1 0 0 0,0-1-1 0 0,0 0 1 0 0,1-1-1 0 0,-1 0 1 0 0,0 0-1 0 0,0-1 1 0 0,1-1 0 0 0,-1 0-1 0 0,0 0 1 0 0,20-8-1 0 0,-11 3-28 0 0,-1-1-1 0 0,0-1 0 0 0,0-1 0 0 0,-1-1 0 0 0,0 0 1 0 0,24-22-1 0 0,-35 27-94 0 0,0 0-1 0 0,0-1 1 0 0,-1 0 0 0 0,-1 0-1 0 0,1 0 1 0 0,-1-1 0 0 0,8-14 0 0 0,-12 19-29 0 0,0 0-1 0 0,0 1 1 0 0,0-1 0 0 0,0 0 0 0 0,0 0 0 0 0,0 0 0 0 0,-1 0 0 0 0,1 0 0 0 0,-1 0-1 0 0,0 0 1 0 0,0-1 0 0 0,0 1 0 0 0,-1 0 0 0 0,1 0 0 0 0,0 0 0 0 0,-1 0 0 0 0,0 0 0 0 0,0 0-1 0 0,0 1 1 0 0,0-1 0 0 0,-1 0 0 0 0,1 0 0 0 0,-1 1 0 0 0,1-1 0 0 0,-1 1 0 0 0,-3-4-1 0 0,-7-6-300 0 0,-1 1 0 0 0,-1 0 0 0 0,-14-9 0 0 0,3 2 232 0 0,-62-38-13 0 0,85 55-157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164 147 5983 0 0,'0'0'928'0'0,"0"2"592"0"0,-4 11 564 0 0,0-2-1 0 0,-7 17 1 0 0,-16 21 667 0 0,-44 46-2390 0 0,26-37 128 0 0,44-57-149 0 0,6-10-129 0 0,1 0 0 0 0,0 0 0 0 0,8-8 1 0 0,-1 1-97 0 0,22-27-127 0 0,3 2 0 0 0,1 1 0 0 0,51-40 0 0 0,-66 62-23 0 0,0 0-1 0 0,1 2 0 0 0,1 1 1 0 0,50-22-1 0 0,-56 30 206 0 0,0 0 1 0 0,0 1-1 0 0,0 1 0 0 0,1 1 0 0 0,0 1 1 0 0,0 1-1 0 0,35 0 0 0 0,-53 2-130 0 0,0 0 1 0 0,-1 0-1 0 0,1 1 0 0 0,-1-1 1 0 0,1 1-1 0 0,-1-1 0 0 0,1 1 1 0 0,-1 0-1 0 0,1 0 0 0 0,-1 0 0 0 0,0 0 1 0 0,1 0-1 0 0,-1 1 0 0 0,0-1 1 0 0,0 1-1 0 0,0-1 0 0 0,0 1 0 0 0,0 0 1 0 0,-1 0-1 0 0,4 3 0 0 0,-4-2-7 0 0,0-1 0 0 0,0 1 0 0 0,0 0 0 0 0,0-1 0 0 0,0 1 0 0 0,-1 0 0 0 0,1 0-1 0 0,-1-1 1 0 0,0 1 0 0 0,1 0 0 0 0,-2 0 0 0 0,1 0 0 0 0,0-1 0 0 0,0 1 0 0 0,-1 0 0 0 0,0 0-1 0 0,1-1 1 0 0,-1 1 0 0 0,-1 3 0 0 0,-7 13 116 0 0,-1 0-1 0 0,-1-1 0 0 0,0 0 1 0 0,-18 21-1 0 0,11-15-44 0 0,-17 32-1 0 0,3 6-18 0 0,-16 28-408 0 0,45-86 801 0 0,1-1-2469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41 12551 0 0,'2'-1'572'0'0,"55"-36"4886"0"0,-58 40-5416 0 0,0 0 1 0 0,0-1-1 0 0,-1 1 1 0 0,1-1-1 0 0,-1 1 1 0 0,0-1-1 0 0,1 0 1 0 0,-1 1-1 0 0,-4 2 1 0 0,4-2-2 0 0,-13 13 21 0 0,-56 66 441 0 0,63-70-279 0 0,0 0 1 0 0,0 1-1 0 0,1 0 1 0 0,1 0 0 0 0,-7 21-1 0 0,2-3 167 0 0,-9 32 15 0 0,19-56-380 0 0,-1 0-1 0 0,1 0 0 0 0,1 0 0 0 0,-1 1 0 0 0,1-1 0 0 0,2 14 1 0 0,-2-20-26 0 0,0 0 0 0 0,0 0 0 0 0,0-1 1 0 0,0 1-1 0 0,0 0 0 0 0,0 0 0 0 0,0-1 1 0 0,1 1-1 0 0,-1 0 0 0 0,0-1 0 0 0,1 1 1 0 0,-1 0-1 0 0,0-1 0 0 0,1 1 0 0 0,-1 0 1 0 0,1-1-1 0 0,-1 1 0 0 0,1-1 0 0 0,-1 1 1 0 0,1-1-1 0 0,-1 1 0 0 0,1-1 0 0 0,-1 1 1 0 0,1-1-1 0 0,0 0 0 0 0,-1 1 0 0 0,1-1 1 0 0,0 0-1 0 0,0 0 0 0 0,-1 1 0 0 0,1-1 1 0 0,0 0-1 0 0,-1 0 0 0 0,1 0 0 0 0,0 0 1 0 0,0 0-1 0 0,1 0 0 0 0,0 0 1 0 0,2 0 1 0 0,1 0 0 0 0,-1 0 0 0 0,0-1 0 0 0,0 0 0 0 0,0 0 0 0 0,0 0 0 0 0,0 0 0 0 0,0 0 0 0 0,0-1 0 0 0,7-3 1 0 0,4-4 14 0 0,18-14 0 0 0,-11 7-10 0 0,-6 6 11 0 0,-1-2 0 0 0,0 0 0 0 0,0-1 0 0 0,-2 0 0 0 0,1-1 0 0 0,-2-1 0 0 0,15-21 0 0 0,-24 30-10 0 0,0 1 0 0 0,0-1-1 0 0,-1 1 1 0 0,0-1 0 0 0,0 0-1 0 0,-1 0 1 0 0,0 0 0 0 0,0 0-1 0 0,0 0 1 0 0,-1 0 0 0 0,1 0-1 0 0,-2 0 1 0 0,1 0 0 0 0,-2-11-1 0 0,0 8-7 0 0,0 0 0 0 0,-1 1 0 0 0,0 0 0 0 0,0-1-1 0 0,-1 1 1 0 0,0 0 0 0 0,0 1 0 0 0,-1-1 0 0 0,-9-11-1 0 0,13 17-48 0 0,-2-1 0 0 0,1 1 0 0 0,0 0-1 0 0,0 0 1 0 0,-1 0 0 0 0,1 0 0 0 0,-1 0-1 0 0,1 1 1 0 0,-1-1 0 0 0,0 1-1 0 0,0 0 1 0 0,1-1 0 0 0,-1 1 0 0 0,-5-1-1 0 0,6 2 17 0 0,1 0-1 0 0,-1 0 1 0 0,0 0-1 0 0,1 0 1 0 0,-1 1-1 0 0,1-1 1 0 0,-1 0-1 0 0,1 1 1 0 0,-1-1-1 0 0,1 1 0 0 0,0-1 1 0 0,-1 1-1 0 0,1 0 1 0 0,-1 0-1 0 0,1-1 1 0 0,0 1-1 0 0,0 0 1 0 0,-1 0-1 0 0,1 0 1 0 0,0 0-1 0 0,0 1 1 0 0,0-1-1 0 0,0 0 1 0 0,0 0-1 0 0,1 1 1 0 0,-1-1-1 0 0,0 0 0 0 0,1 1 1 0 0,-1-1-1 0 0,0 3 1 0 0,0-2-950 0 0,0 1 0 0 0,0 0 0 0 0,0 0 0 0 0,1 1 0 0 0,-1 4 1 0 0,0 6-5296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13 497 9671 0 0,'0'0'2960'0'0,"-7"-15"3558"0"0,5 12-6216 0 0,1-1 1 0 0,0 1-1 0 0,1-1 1 0 0,-1 1-1 0 0,1-1 1 0 0,-1 0 0 0 0,1 1-1 0 0,0-1 1 0 0,0 0-1 0 0,1 1 1 0 0,-1-1-1 0 0,2-4 1 0 0,0-1-80 0 0,0 1 1 0 0,1-1-1 0 0,0 1 1 0 0,5-9-1 0 0,0 3-91 0 0,0 1 0 0 0,1 0-1 0 0,0 1 1 0 0,1 0 0 0 0,1 1 0 0 0,17-16-1 0 0,79-53-90 0 0,-52 42-188 0 0,0-3 13 0 0,-12 7-744 0 0,74-42 1 0 0,-114 74 694 0 0,-1 1 0 0 0,0 0 1 0 0,1 0-1 0 0,0 0 1 0 0,-1 1-1 0 0,1-1 0 0 0,0 1 1 0 0,-1-1-1 0 0,1 1 0 0 0,0 0 1 0 0,-1 0-1 0 0,1 0 0 0 0,0 0 1 0 0,-1 1-1 0 0,1-1 0 0 0,2 1 1 0 0,15 8-5945 0 0,-11-2 128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1839 0 0,'12'-15'197'0'0,"-5"4"306"0"0,1 1 1 0 0,17-17-1 0 0,-17 19 898 0 0,0 0 0 0 0,-1-1 0 0 0,0 1 0 0 0,9-17 0 0 0,-12 17-327 0 0,2 0 1 0 0,-1 0-1 0 0,1 0 0 0 0,1 1 1 0 0,-1 0-1 0 0,11-9 2102 0 0,-16 18-2695 0 0,1 4-261 0 0,0 0-1 0 0,0 0 1 0 0,-1 0 0 0 0,0 1 0 0 0,0-1-1 0 0,0 0 1 0 0,-1 1 0 0 0,0 9 0 0 0,-3 8 421 0 0,-5 23 1 0 0,5-30-477 0 0,0 1 0 0 0,1-1 0 0 0,0 22 0 0 0,2-30-153 0 0,0 0 1 0 0,1 0-1 0 0,0 0 0 0 0,1 0 0 0 0,0 0 1 0 0,1-1-1 0 0,-1 1 0 0 0,1-1 1 0 0,7 12-1 0 0,-9-19-27 0 0,0 0 1 0 0,0 1 0 0 0,0-1-1 0 0,0 0 1 0 0,0 0 0 0 0,0 0-1 0 0,1 0 1 0 0,-1 0-1 0 0,0 0 1 0 0,1 0 0 0 0,-1 0-1 0 0,1-1 1 0 0,-1 1 0 0 0,1-1-1 0 0,-1 1 1 0 0,1-1-1 0 0,0 1 1 0 0,-1-1 0 0 0,1 0-1 0 0,-1 0 1 0 0,1 0 0 0 0,0 0-1 0 0,-1 0 1 0 0,1 0-1 0 0,0 0 1 0 0,2-1 0 0 0,1 0-16 0 0,0-1 0 0 0,1 1 1 0 0,-1-1-1 0 0,0 0 0 0 0,1 0 1 0 0,4-4-1 0 0,3-2 6 0 0,0-1 0 0 0,-1 0 0 0 0,-1-1 0 0 0,12-12 0 0 0,39-49-144 0 0,-19 19 113 0 0,-40 49 43 0 0,9-11-43 0 0,-11 13 35 0 0,0 1 0 0 0,-1-1-1 0 0,1 1 1 0 0,-1 0 0 0 0,1-1-1 0 0,0 1 1 0 0,-1 0 0 0 0,1-1-1 0 0,0 1 1 0 0,0 0 0 0 0,-1 0-1 0 0,1-1 1 0 0,0 1 0 0 0,0 0-1 0 0,-1 0 1 0 0,1 0 0 0 0,0 0-1 0 0,0 0 1 0 0,-1 0 0 0 0,1 0-1 0 0,0 0 1 0 0,0 0 0 0 0,-1 1-1 0 0,1-1 1 0 0,0 0 0 0 0,-1 0-1 0 0,1 1 1 0 0,0-1 0 0 0,-1 0-1 0 0,1 1 1 0 0,0-1 0 0 0,-1 1-1 0 0,1-1 1 0 0,-1 1-1 0 0,1-1 1 0 0,-1 1 0 0 0,1-1-1 0 0,-1 1 1 0 0,1 0 0 0 0,-1-1-1 0 0,1 1 1 0 0,-1 0 0 0 0,0-1-1 0 0,1 2 1 0 0,2 4 10 0 0,0 0 0 0 0,0 0 0 0 0,4 12-1 0 0,-7-17-11 0 0,4 15 96 0 0,5 26-1 0 0,-8-32-15 0 0,0 1-1 0 0,1-1 0 0 0,1 0 0 0 0,0-1 0 0 0,0 1 1 0 0,1 0-1 0 0,6 11 0 0 0,-8-19-29 0 0,-1 1-1 0 0,1-1 0 0 0,0 0 1 0 0,0 0-1 0 0,1 0 1 0 0,-1 0-1 0 0,0 0 0 0 0,1 0 1 0 0,-1-1-1 0 0,1 1 1 0 0,-1-1-1 0 0,1 0 1 0 0,0 0-1 0 0,0 0 0 0 0,-1 0 1 0 0,1 0-1 0 0,0 0 1 0 0,0-1-1 0 0,0 1 0 0 0,0-1 1 0 0,0 0-1 0 0,0 0 1 0 0,0 0-1 0 0,0 0 0 0 0,0-1 1 0 0,0 1-1 0 0,0-1 1 0 0,3-1-1 0 0,1 0 19 0 0,-1 0 1 0 0,1 0-1 0 0,-1-1 0 0 0,1 0 0 0 0,-1-1 1 0 0,0 1-1 0 0,0-1 0 0 0,-1 0 1 0 0,1 0-1 0 0,9-10 0 0 0,53-72 896 0 0,-44 54-783 0 0,1 3-70 0 0,54-49-1 0 0,-42 42-41 0 0,153-123-877 0 0,-132 113-1066 0 0,-56 45 1281 0 0,3 12-4418 0 0,0 16 1041 0 0,-3-11 1953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49 337 8751 0 0,'0'0'674'0'0,"-1"2"-438"0"0,-2 1 144 0 0,0 1 1 0 0,0 1-1 0 0,1-1 1 0 0,-1 0-1 0 0,1 1 1 0 0,0-1-1 0 0,0 1 1 0 0,0 0-1 0 0,-2 9 1 0 0,3-7 276 0 0,-1 0 0 0 0,0 0 1 0 0,-5 12-1 0 0,3-10 2979 0 0,4-10-3266 0 0,-2-4-277 0 0,1-1 1 0 0,0 1-1 0 0,0 0 1 0 0,1-1-1 0 0,0 1 1 0 0,0 0-1 0 0,0 0 1 0 0,0-1-1 0 0,1 1 1 0 0,0 0 0 0 0,0-1-1 0 0,0 1 1 0 0,1 0-1 0 0,-1 0 1 0 0,6-9-1 0 0,0-2 34 0 0,2 1-1 0 0,0-1 1 0 0,17-20-1 0 0,-18 26-109 0 0,1 1-1 0 0,0 0 0 0 0,0 1 1 0 0,1-1-1 0 0,0 2 0 0 0,1 0 1 0 0,0 0-1 0 0,0 1 1 0 0,0 0-1 0 0,16-5 0 0 0,-8 4 41 0 0,1 0 0 0 0,0 2 1 0 0,0 1-1 0 0,0 0 0 0 0,33-1 0 0 0,-45 5 4 0 0,0 0 0 0 0,0 1 1 0 0,-1 0-1 0 0,1 0 1 0 0,0 1-1 0 0,0 0 0 0 0,0 0 1 0 0,8 4-1 0 0,-14-5-41 0 0,1 0 1 0 0,0 0-1 0 0,-1 1 1 0 0,1-1-1 0 0,-1 1 1 0 0,0-1-1 0 0,1 1 1 0 0,-1 0-1 0 0,0 0 1 0 0,0 0-1 0 0,0 0 1 0 0,0 0-1 0 0,0 1 1 0 0,-1-1 0 0 0,1 1-1 0 0,-1-1 1 0 0,1 1-1 0 0,-1-1 1 0 0,0 1-1 0 0,0 0 1 0 0,0 0-1 0 0,-1-1 1 0 0,1 1-1 0 0,-1 0 1 0 0,1 5-1 0 0,-2-1 18 0 0,-1 1 1 0 0,0-1-1 0 0,0 1 0 0 0,0-1 1 0 0,-1 0-1 0 0,0 0 0 0 0,-1 0 1 0 0,-4 7-1 0 0,3-5 9 0 0,5-8-40 0 0,-4 6 13 0 0,1-1-1 0 0,-1 1 1 0 0,0-1-1 0 0,0 0 1 0 0,-1-1-1 0 0,1 1 1 0 0,-2-1 0 0 0,1 1-1 0 0,-12 7 1 0 0,17-13-18 0 0,0 0 0 0 0,-1 0 0 0 0,1 0 0 0 0,0 0 0 0 0,0 0 0 0 0,-1 0 0 0 0,1 0 0 0 0,0 0 1 0 0,0 0-1 0 0,-1-1 0 0 0,1 1 0 0 0,0 0 0 0 0,0 0 0 0 0,-1 0 0 0 0,1 0 0 0 0,0-1 0 0 0,0 1 0 0 0,0 0 0 0 0,0 0 0 0 0,-1 0 1 0 0,1-1-1 0 0,0 1 0 0 0,0 0 0 0 0,0 0 0 0 0,0-1 0 0 0,0 1 0 0 0,0 0 0 0 0,0 0 0 0 0,0-1 0 0 0,0 1 0 0 0,0 0 0 0 0,0-1 1 0 0,0 1-1 0 0,0-1 0 0 0,-3-9 5 0 0,3 5-63 0 0,0 1 0 0 0,1-1 0 0 0,0 1 0 0 0,-1 0 0 0 0,1-1 0 0 0,1 1 0 0 0,-1 0 0 0 0,1 0 0 0 0,-1 0 0 0 0,1 0 0 0 0,5-8 0 0 0,4-4-131 0 0,18-21 1 0 0,-19 26 148 0 0,21-26-321 0 0,1 2 0 0 0,1 1 0 0 0,3 2 0 0 0,44-33 1 0 0,-75 62 418 0 0,0 0 0 0 0,0 0 0 0 0,0 0 1 0 0,1 1-1 0 0,-1 0 0 0 0,0 0 1 0 0,1 0-1 0 0,0 1 0 0 0,-1 0 0 0 0,1 0 1 0 0,0 0-1 0 0,0 1 0 0 0,11 0 0 0 0,-15 1 13 0 0,1-1-1 0 0,-1 1 1 0 0,1 0-1 0 0,-1 0 1 0 0,1 1-1 0 0,-1-1 1 0 0,0 0-1 0 0,0 1 1 0 0,0-1-1 0 0,0 1 1 0 0,0 0-1 0 0,4 3 1 0 0,-3-1 22 0 0,0 0 0 0 0,1 1 1 0 0,-1-1-1 0 0,4 10 0 0 0,-5-10-52 0 0,-1 1 0 0 0,0 0-1 0 0,0 0 1 0 0,0-1 0 0 0,0 9 0 0 0,1 6 56 0 0,-1-10-61 0 0,0 0 1 0 0,-1 1-1 0 0,0-1 0 0 0,-1 0 0 0 0,-2 12 0 0 0,-2 23 112 0 0,6-30-135 0 0,-1-9-36 0 0,0 0-1 0 0,0 1 0 0 0,-1-1 1 0 0,0 0-1 0 0,1 1 0 0 0,-2-1 1 0 0,1 0-1 0 0,-1 0 0 0 0,0 0 1 0 0,-3 6-1 0 0,1 2-703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42 9215 0 0,'0'0'13671'0'0,"4"-11"-11969"0"0,-4 4-1718 0 0,0 5-114 0 0,-1 0-16 0 0,0 1 118 0 0,0 0-1 0 0,1 0 0 0 0,-1-1 0 0 0,0 1 0 0 0,0 0 0 0 0,0 0 0 0 0,0 0 0 0 0,0 0 0 0 0,0 0 0 0 0,0 0 0 0 0,0 0 0 0 0,-1 0 0 0 0,1 1 0 0 0,0-1 0 0 0,0 0 0 0 0,-1 1 0 0 0,1-1 0 0 0,-3 0 0 0 0,1 1-4 0 0,0-1 1 0 0,0 1-1 0 0,0 0 0 0 0,0 0 0 0 0,0 0 0 0 0,0 0 0 0 0,0 1 0 0 0,-5 0 0 0 0,-3 3-3 0 0,0 0 1 0 0,0 0-1 0 0,-18 11 0 0 0,-88 55 762 0 0,103-60-601 0 0,1 0 0 0 0,0 1 0 0 0,0 1 0 0 0,1 0 0 0 0,-20 27 0 0 0,-8 13 95 0 0,39-51-218 0 0,0 0 0 0 0,1 0 0 0 0,-1 0 0 0 0,1 0 0 0 0,-1 1 0 0 0,1-1 0 0 0,0 0 0 0 0,-1 0 0 0 0,1 0 0 0 0,0 0 0 0 0,0 0 0 0 0,0 1 0 0 0,0-1 0 0 0,0 0 0 0 0,0 0 0 0 0,0 0 0 0 0,0 0 0 0 0,0 1 0 0 0,1-1 0 0 0,-1 0 0 0 0,0 0 0 0 0,1 0-1 0 0,-1 0 1 0 0,1 0 0 0 0,-1 0 0 0 0,1 0 0 0 0,0 0 0 0 0,-1 0 0 0 0,1 0 0 0 0,0 0 0 0 0,0 0 0 0 0,-1 0 0 0 0,1-1 0 0 0,0 1 0 0 0,1 1 0 0 0,1-1 2 0 0,-1 1 0 0 0,1 0 0 0 0,0-1 0 0 0,0 1 1 0 0,-1-1-1 0 0,1 0 0 0 0,0 0 0 0 0,0 0 0 0 0,0 0 0 0 0,0 0 0 0 0,0-1 0 0 0,5 1 0 0 0,5-2-10 0 0,0 0-1 0 0,-1-1 1 0 0,1-1 0 0 0,-1 0-1 0 0,1-1 1 0 0,-1 0 0 0 0,0-1-1 0 0,0 0 1 0 0,-1-1 0 0 0,0 0-1 0 0,20-14 1 0 0,-3-2-13 0 0,0-1 0 0 0,-2-1 0 0 0,24-27 0 0 0,-42 43 8 0 0,-3 3-584 0 0,-10 11 512 0 0,-10 11 132 0 0,11-12 33 0 0,1 1 0 0 0,0 0 0 0 0,0 0 0 0 0,0 0 0 0 0,0 0 0 0 0,-2 10-1 0 0,5-13-367 0 0,-1 1 0 0 0,1-1 0 0 0,-1 1 0 0 0,1-1 0 0 0,1 6 0 0 0,-1-5-923 0 0,1-1 0 0 0,0 1-1 0 0,0-1 1 0 0,0 0 0 0 0,0 1 0 0 0,2 2-1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11975 0 0,'0'0'8202'0'0,"-2"2"-7642"0"0,-10 9-201 0 0,0 1 0 0 0,1 0 1 0 0,0 1-1 0 0,1 0 1 0 0,-16 26-1 0 0,-34 81 136 0 0,29-54-221 0 0,-243 456 956 0 0,190-368-1323 0 0,84-153 486 0 0,-4 7-2722 0 0,4-8 2193 0 0,0 1-1 0 0,0-1 1 0 0,0 0-1 0 0,0 0 0 0 0,1 0 1 0 0,-1 1-274 0 0,0-1 273 0 0,0 0 1 0 0,1 0-1 0 0,-1 0 1 0 0,0 0-1 0 0,0 0 0 0 0,0 0 1 0 0,1 1-1 0 0,-1-1 0 0 0,0 0 1 0 0,0 0-1 0 0,0 0 1 0 0,1 0-1 0 0,-1 0 0 0 0,0 0 1 0 0,0 0-1 0 0,0 0 1 0 0,1 0-1 0 0,-1 0 0 0 0,0 0 1 0 0,0 0-1 0 0,1 0 1 0 0,-1 0-1 0 0,0-1 0 0 0,0 1 1 0 0,0 0-1 0 0,1 0 1 0 0,-1 0-1 0 0,0 0 0 0 0,0 0 1 0 0,1-1-1 0 0,11-3-2071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4607 0 0,'1'-1'208'0'0,"37"-18"9854"0"0,-29 21-4072 0 0,-8-1-5554 0 0,1 0-1 0 0,0 1 0 0 0,-1-1 0 0 0,1 0 1 0 0,-1 0-1 0 0,0 1 0 0 0,1-1 0 0 0,1 3 1 0 0,2 4-578 0 0,-1 0 0 0 0,8 17-1 0 0,-11-22 1037 0 0,5 9-618 0 0,-3-5-109 0 0,0 0 0 0 0,0 0 0 0 0,1 8 0 0 0,-3-12-176 0 0,-1 0-1 0 0,1 0 0 0 0,-1 0 0 0 0,0 0 1 0 0,0 0-1 0 0,0-1 0 0 0,0 1 0 0 0,-1 0 1 0 0,1 0-1 0 0,-1 0 0 0 0,0 0 1 0 0,-1 3-1 0 0,0 0-100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1839 0 0,'-1'2'16200'0'0,"-194"352"-10374"0"0,21-35-5092 0 0,65-143-563 0 0,77-131-160 0 0,-65 71-1 0 0,88-107-83 0 0,-11 13-591 0 0,-2-1 0 0 0,-39 30 0 0 0,55-46-31 0 0</inkml:trace>
  <inkml:trace contextRef="#ctx0" brushRef="#br0" timeOffset="1">167 632 9671 0 0,'-2'1'748'0'0,"-7"2"-191"0"0,-1 1 0 0 0,1 0 0 0 0,1 0 0 0 0,-1 1 0 0 0,1 1 0 0 0,-12 8 0 0 0,15-10-83 0 0,1 0 0 0 0,0 0 0 0 0,0 1 0 0 0,0-1-1 0 0,0 1 1 0 0,1 0 0 0 0,-1 0 0 0 0,1 0 0 0 0,1 0-1 0 0,-1 1 1 0 0,1-1 0 0 0,-3 9 0 0 0,5-13-368 0 0,-1 1 1 0 0,1 0 0 0 0,-1-1-1 0 0,1 1 1 0 0,0 0-1 0 0,0 0 1 0 0,0-1 0 0 0,0 1-1 0 0,0 0 1 0 0,0 0-1 0 0,1-1 1 0 0,-1 1-1 0 0,0 0 1 0 0,1 0 0 0 0,0-1-1 0 0,-1 1 1 0 0,1 0-1 0 0,0-1 1 0 0,0 1 0 0 0,1 1-1 0 0,0-1 4 0 0,0 0 0 0 0,0 0-1 0 0,0-1 1 0 0,0 1 0 0 0,0-1 0 0 0,1 0-1 0 0,-1 1 1 0 0,0-1 0 0 0,1 0-1 0 0,-1-1 1 0 0,0 1 0 0 0,5 1 0 0 0,6 0 166 0 0,1-1 1 0 0,0 0 0 0 0,-1-1 0 0 0,18-2 0 0 0,-26 2-202 0 0,61-5 405 0 0,119-26 1 0 0,-24-17-3040 0 0,-123 34-3366 0 0,-3 3-1867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0,'0'0'1062'0'0,"0"2"-693"0"0,-1 3 125 0 0,1 1 1 0 0,0-1-1 0 0,0 0 1 0 0,0 0-1 0 0,0 1 1 0 0,1-1-1 0 0,0 0 0 0 0,0 0 1 0 0,0 0-1 0 0,1 0 1 0 0,-1 0-1 0 0,1 0 1 0 0,1 0-1 0 0,-1 0 1 0 0,5 6-1 0 0,-3-6-314 0 0,0 0 0 0 0,0-1-1 0 0,0 1 1 0 0,1-1 0 0 0,-1 0 0 0 0,1 0 0 0 0,0 0-1 0 0,9 4 1 0 0,13 8 104 0 0,-10-6 6 0 0,32 15 0 0 0,-45-23-520 0 0,1 0 1 0 0,-1-1-1 0 0,0 1 0 0 0,1-1 0 0 0,0 0 0 0 0,-1-1 0 0 0,1 1 0 0 0,0-1 1 0 0,-1 0-1 0 0,1 0 0 0 0,0 0 0 0 0,8-2 0 0 0,5-7-2698 0 0,-9 2 1316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404 103 17623 0 0,'69'-103'6617'0'0,"-68"103"-6561"0"0,0 0 0 0 0,0 0 0 0 0,0 1 0 0 0,0-1 0 0 0,1 0 0 0 0,-1 0 0 0 0,0 1 0 0 0,0-1 0 0 0,0 0-1 0 0,0 1 1 0 0,0-1 0 0 0,0 1 0 0 0,0 0 0 0 0,0-1 0 0 0,0 1 0 0 0,0 0 0 0 0,0-1 0 0 0,0 1 0 0 0,0 0-1 0 0,-1 0 1 0 0,1 0 0 0 0,0 0 0 0 0,-1 0 0 0 0,1 0 0 0 0,0 0 0 0 0,-1 0 0 0 0,1 0 0 0 0,-1 0-1 0 0,0 0 1 0 0,1 0 0 0 0,-1 0 0 0 0,0 0 0 0 0,0 1 0 0 0,1-1 0 0 0,-1 0 0 0 0,0 0 0 0 0,0 0 0 0 0,-1 2-1 0 0,1 3-1 0 0,0 0 0 0 0,-1 0 0 0 0,0 0-1 0 0,0 0 1 0 0,0 0 0 0 0,-1-1 0 0 0,0 1-1 0 0,0 0 1 0 0,-5 9 0 0 0,-5 5 6 0 0,-15 22 0 0 0,16-26-27 0 0,8-12-29 0 0,-106 164 95 0 0,79-119-68 0 0,-32 79-1 0 0,-37 154 53 0 0,33-85-657 0 0,10-74-496 0 0,49-111 843 0 0,6-10 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1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85 142 7743 0 0,'15'-9'224'0'0,"-1"0"0"0"0,1 0 0 0 0,28-11 0 0 0,52-13 2179 0 0,-22 8 1336 0 0,-41 14-322 0 0,53-13 3768 0 0,-104 23-6812 0 0,11 2-368 0 0,0 0 0 0 0,0 1-1 0 0,0 0 1 0 0,1 1 0 0 0,-1-1-1 0 0,1 1 1 0 0,-11 6-1 0 0,-50 34 23 0 0,46-28-24 0 0,-27 16-87 0 0,2 2 0 0 0,2 3 0 0 0,-47 46 0 0 0,87-77 77 0 0,1 1 0 0 0,0-1-1 0 0,0 1 1 0 0,0-1 0 0 0,0 1 0 0 0,1 0-1 0 0,0 0 1 0 0,0 1 0 0 0,1-1 0 0 0,-2 9-1 0 0,3-12 6 0 0,0 0 0 0 0,1 0 0 0 0,0 0-1 0 0,-1 0 1 0 0,1 0 0 0 0,0 0 0 0 0,1 0-1 0 0,-1 0 1 0 0,0 0 0 0 0,1 0-1 0 0,0 0 1 0 0,0-1 0 0 0,0 1 0 0 0,0 0-1 0 0,0 0 1 0 0,0 0 0 0 0,1-1 0 0 0,-1 1-1 0 0,1-1 1 0 0,0 1 0 0 0,0-1 0 0 0,0 0-1 0 0,0 0 1 0 0,0 1 0 0 0,3 1-1 0 0,5 2-50 0 0,-1 0-1 0 0,1-1 0 0 0,0 0 0 0 0,0-1 1 0 0,1 0-1 0 0,11 3 0 0 0,-3-2-199 0 0,-18-4-66 0 0,46-2-6295 0 0,-34 0-45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95 919 0 0,'11'-22'20080'0'0,"-12"22"-19756"0"0,-5 2-297 0 0,0 0 0 0 0,0 0 0 0 0,1 1 0 0 0,-1 0 0 0 0,1-1 0 0 0,-1 2 0 0 0,1-1 0 0 0,0 1 0 0 0,0-1-1 0 0,1 2 1 0 0,-7 5 0 0 0,-6 9 95 0 0,-21 30-1 0 0,26-32-107 0 0,-33 47-14 0 0,41-54 0 0 0,7-1 11 0 0,-1-7-1 0 0,-1 0 1 0 0,1-1 0 0 0,-1 1-1 0 0,1-1 1 0 0,0 0-1 0 0,0 0 1 0 0,0 1-1 0 0,0-1 1 0 0,0 0 0 0 0,0 0-1 0 0,0-1 1 0 0,0 1-1 0 0,0 0 1 0 0,0-1-1 0 0,0 1 1 0 0,0-1 0 0 0,1 0-1 0 0,-1 0 1 0 0,0 0-1 0 0,0 0 1 0 0,0 0 0 0 0,1 0-1 0 0,-1-1 1 0 0,3 0-1 0 0,6-1 55 0 0,0-1-1 0 0,-1-1 1 0 0,16-6-1 0 0,-17 6-45 0 0,1-1 0 0 0,-1 0-1 0 0,0-1 1 0 0,-1 0 0 0 0,1 0-1 0 0,-1-1 1 0 0,0 0-1 0 0,-1-1 1 0 0,0 1 0 0 0,8-12-1 0 0,-11 13-29 0 0,0 0-1 0 0,0 0 0 0 0,-1 0 0 0 0,0 0 0 0 0,0-1 0 0 0,-1 1 1 0 0,0-1-1 0 0,0 0 0 0 0,0 1 0 0 0,-1-1 0 0 0,0 0 1 0 0,-1 0-1 0 0,1 0 0 0 0,-1 0 0 0 0,0 0 0 0 0,-2-10 1 0 0,0 12-85 0 0,1 1 0 0 0,0 0 0 0 0,-1 0 0 0 0,0 1 0 0 0,0-1 1 0 0,0 0-1 0 0,-1 0 0 0 0,1 1 0 0 0,-1 0 0 0 0,1-1 1 0 0,-1 1-1 0 0,0 0 0 0 0,-1 0 0 0 0,1 1 0 0 0,0-1 0 0 0,-1 1 1 0 0,0-1-1 0 0,1 1 0 0 0,-1 0 0 0 0,-5-2 0 0 0,4 3-1 0 0,1-1 0 0 0,0 0 0 0 0,0 1 0 0 0,-1 0 0 0 0,1 0 0 0 0,-1 0 0 0 0,1 1-1 0 0,-1 0 1 0 0,1-1 0 0 0,-1 1 0 0 0,1 1 0 0 0,-1-1 0 0 0,1 1 0 0 0,-1 0 0 0 0,1 0 0 0 0,0 0-1 0 0,-1 0 1 0 0,-6 4 0 0 0,9-4-235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118 261 14743 0 0,'0'0'1335'0'0,"-2"0"-1096"0"0,-9 1 152 0 0,0 1 0 0 0,0-1 0 0 0,1 2 0 0 0,-1-1 0 0 0,0 1 1 0 0,1 1-1 0 0,-16 7 0 0 0,15-4-123 0 0,7-5 502 0 0,11-7-407 0 0,66-65-59 0 0,-39 37-304 0 0,20-21 2 0 0,-28 26-248 0 0,1 2 0 0 0,49-37 0 0 0,-73 60 249 0 0,0 1 0 0 0,0 1 0 0 0,1-1 0 0 0,-1 0-1 0 0,0 1 1 0 0,1-1 0 0 0,-1 1 0 0 0,1 0 0 0 0,-1 1 0 0 0,1-1 0 0 0,0 0-1 0 0,-1 1 1 0 0,1 0 0 0 0,0 0 0 0 0,5 0 0 0 0,-7 1 38 0 0,1 0 1 0 0,0-1-1 0 0,-1 1 1 0 0,1 0 0 0 0,-1 0-1 0 0,1 1 1 0 0,-1-1-1 0 0,0 0 1 0 0,1 1-1 0 0,-1 0 1 0 0,0-1 0 0 0,0 1-1 0 0,0 0 1 0 0,0 0-1 0 0,-1 0 1 0 0,1 0-1 0 0,0 1 1 0 0,-1-1-1 0 0,1 0 1 0 0,-1 1 0 0 0,2 3-1 0 0,-1 0 9 0 0,-1-1-1 0 0,1 1 0 0 0,-1 0 1 0 0,0 0-1 0 0,0 0 1 0 0,-1-1-1 0 0,1 1 0 0 0,-1 0 1 0 0,-1 0-1 0 0,1 0 1 0 0,-1 0-1 0 0,0 0 0 0 0,-2 7 1 0 0,-4 9 75 0 0,-1 1 0 0 0,-12 21 0 0 0,7-14 19 0 0,-20 60-706 0 0,32-89-267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35 153 8287 0 0,'0'0'382'0'0,"2"2"-8"0"0,12 18-557 0 0,6 7 3637 0 0,-18-24-2234 0 0,1 0 1 0 0,0 0 0 0 0,0 0-1 0 0,0-1 1 0 0,5 4 0 0 0,-5-4-992 0 0,1-1 0 0 0,-1 1 0 0 0,1-1 0 0 0,-1 0 0 0 0,1 0-1 0 0,-1-1 1 0 0,1 1 0 0 0,-1-1 0 0 0,1 0 0 0 0,-1 0 0 0 0,1 0 0 0 0,0 0 0 0 0,-1 0 0 0 0,5-2 0 0 0,6-1 82 0 0,-1-1 0 0 0,15-6 0 0 0,-27 10-294 0 0,22-9 180 0 0,0-1 1 0 0,-1-2 0 0 0,34-22-1 0 0,-42 24-177 0 0,-1 0-1 0 0,0 0 1 0 0,-1-2-1 0 0,0 1 1 0 0,-1-2-1 0 0,14-19 0 0 0,-23 29-64 0 0,0 0 0 0 0,0 0-1 0 0,0-1 1 0 0,-1 1 0 0 0,1-1-1 0 0,-1 1 1 0 0,0-1 0 0 0,0 0-1 0 0,0 0 1 0 0,1-4 0 0 0,-3 7 24 0 0,1 1 0 0 0,0 0 0 0 0,-1-1 0 0 0,1 1 0 0 0,0 0 0 0 0,0 0 0 0 0,-1-1 0 0 0,1 1 0 0 0,-1 0 1 0 0,1 0-1 0 0,0-1 0 0 0,-1 1 0 0 0,1 0 0 0 0,0 0 0 0 0,-1 0 0 0 0,1 0 0 0 0,-1-1 0 0 0,1 1 0 0 0,-1 0 0 0 0,1 0 0 0 0,0 0 0 0 0,-2 0 0 0 0,2 0-28 0 0,-5 0-34 0 0,1 0-1 0 0,-1 0 0 0 0,0 0 1 0 0,1 0-1 0 0,-1 1 1 0 0,1 0-1 0 0,-1 0 0 0 0,1 0 1 0 0,-6 3-1 0 0,-40 19-515 0 0,33-15 411 0 0,-24 14 128 0 0,1 2 0 0 0,0 1-1 0 0,-62 53 1 0 0,90-68 75 0 0,2 1-1 0 0,0-1 1 0 0,0 2 0 0 0,1-1-1 0 0,-12 21 1 0 0,17-27-7 0 0,1 0 1 0 0,1 1 0 0 0,-1-1-1 0 0,1 1 1 0 0,0 0-1 0 0,0 0 1 0 0,0 0 0 0 0,1 0-1 0 0,0 0 1 0 0,0 0-1 0 0,1 0 1 0 0,0 1 0 0 0,0-1-1 0 0,0 0 1 0 0,3 12-1 0 0,-2-14 12 0 0,0-1-1 0 0,1 0 0 0 0,-1 1 0 0 0,1-1 0 0 0,0 0 0 0 0,0 0 0 0 0,0 0 0 0 0,1 0 0 0 0,-1 0 1 0 0,1 0-1 0 0,-1-1 0 0 0,1 1 0 0 0,4 2 0 0 0,5 3 99 0 0,1 0 0 0 0,14 7 0 0 0,0-1-45 0 0,-21-11-847 0 0,-1 0 1 0 0,1-1-1 0 0,0 1 0 0 0,0-1 0 0 0,0 0 1 0 0,0-1-1 0 0,0 1 0 0 0,7-1 0 0 0,1 0-6110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155 488 7831 0 0,'9'2'15275'0'0,"-30"-4"-14038"0"0,13 1-1197 0 0,0 0 0 0 0,1-1 0 0 0,-1 0 1 0 0,1-1-1 0 0,0 0 0 0 0,0 0 0 0 0,0 0 0 0 0,0-1 0 0 0,1 0 0 0 0,-1 0 0 0 0,1-1 1 0 0,0 0-1 0 0,-7-6 0 0 0,9 6-72 0 0,0 1 0 0 0,1-1 0 0 0,-1 0 0 0 0,1 0 0 0 0,0 0 0 0 0,0 0 0 0 0,1-1 0 0 0,-1 1 0 0 0,1-1 0 0 0,1 1 0 0 0,-1-1 0 0 0,1 0 0 0 0,0 0 0 0 0,0 0 0 0 0,0 0 0 0 0,1 0-1 0 0,0-9 1 0 0,2 3-16 0 0,0 0 0 0 0,0 1-1 0 0,1-1 1 0 0,1 1 0 0 0,0-1-1 0 0,0 1 1 0 0,1 0 0 0 0,1 0-1 0 0,-1 1 1 0 0,2 0 0 0 0,0 0-1 0 0,14-17 1 0 0,-3 9-226 0 0,0 0 0 0 0,1 2-1 0 0,0 0 1 0 0,2 1 0 0 0,24-14 0 0 0,-29 20 388 0 0,0 1-1 0 0,1 0 1 0 0,1 1 0 0 0,-1 1-1 0 0,1 1 1 0 0,0 1-1 0 0,0 0 1 0 0,0 1 0 0 0,1 1-1 0 0,-1 1 1 0 0,1 0 0 0 0,-1 2-1 0 0,1 0 1 0 0,-1 1-1 0 0,1 0 1 0 0,-1 2 0 0 0,0 0-1 0 0,22 9 1 0 0,-35-11-58 0 0,-1 0-1 0 0,1 0 1 0 0,0 0 0 0 0,-1 1 0 0 0,0 0 0 0 0,1 0-1 0 0,-1 0 1 0 0,-1 0 0 0 0,1 1 0 0 0,0-1 0 0 0,-1 1-1 0 0,0 0 1 0 0,1 0 0 0 0,3 8 0 0 0,-5-7-39 0 0,0-1 1 0 0,-1 1-1 0 0,1 0 1 0 0,-1-1-1 0 0,0 1 0 0 0,0 0 1 0 0,-1 0-1 0 0,1 0 1 0 0,-1-1-1 0 0,0 1 1 0 0,-1 0-1 0 0,1 0 0 0 0,-1 0 1 0 0,0 0-1 0 0,-3 7 1 0 0,1-3-16 0 0,-1 0-1 0 0,0-1 1 0 0,-1 1 0 0 0,0-1-1 0 0,0 0 1 0 0,-1 0 0 0 0,1-1 0 0 0,-2 1-1 0 0,1-2 1 0 0,-1 1 0 0 0,-8 6 0 0 0,-11 6-355 0 0,-53 33 1 0 0,58-41-66 0 0,-1-1 0 0 0,0-1 0 0 0,0-1 0 0 0,-1-1 0 0 0,0-1 1 0 0,0-1-1 0 0,-1-1 0 0 0,1-1 0 0 0,-44 0 0 0 0,66-3 393 0 0,0 0-47 0 0,0 0 0 0 0,0 0 0 0 0,0 0 0 0 0,0 0-1 0 0,-1 0 1 0 0,1 0 0 0 0,0 0 0 0 0,0 0 0 0 0,0 0 0 0 0,0-1-1 0 0,0 1 1 0 0,0 0 0 0 0,0-1 0 0 0,0 1 0 0 0,0-1-1 0 0,-1 0 1 0 0,-6-7-3848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30 4607 0 0,'32'-30'11335'0'0,"-36"38"-10142"0"0,3-5-343 0 0,-113 144 1501 0 0,55-72-2042 0 0,-64 103 0 0 0,73-91-302 0 0,-169 272 138 0 0,203-334 14 0 0,0-1 0 0 0,-22 50 0 0 0,37-70-131 0 0,0 1 1 0 0,0-1-1 0 0,1 1 0 0 0,-1-1 1 0 0,1 6-1 0 0,-2 5-490 0 0,2-12-128 0 0,2 5-32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0,'0'0'923'0'0,"2"0"-602"0"0,4 0-430 0 0,-3-1 1116 0 0,0 1 0 0 0,0 0 1 0 0,0 1-1 0 0,0-1 0 0 0,0 0 1 0 0,5 2-1 0 0,-7-1-772 0 0,0-1 0 0 0,0 0 1 0 0,-1 1-1 0 0,1-1 0 0 0,0 1 0 0 0,0-1 0 0 0,-1 1 1 0 0,1-1-1 0 0,0 1 0 0 0,-1 0 0 0 0,1-1 0 0 0,-1 1 1 0 0,1 0-1 0 0,-1-1 0 0 0,2 2 0 0 0,0 11-787 0 0,-3-5 677 0 0,0 0 0 0 0,0-1 0 0 0,-1 1 0 0 0,0 0 0 0 0,-1-1 0 0 0,0 0 0 0 0,0 1 0 0 0,0-1 0 0 0,-8 11 0 0 0,5-8-107 0 0,1-1 0 0 0,0 2 1 0 0,-6 16-1 0 0,9-17-176 0 0,-3 8-311 0 0,3-8-3774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30 15199 0 0,'5'-6'437'0'0,"1"1"0"0"0,1 0-1 0 0,9-5 1 0 0,-14 9 191 0 0,-2 0-480 0 0,1 1-1 0 0,-1 0 1 0 0,1 0 0 0 0,-1-1 0 0 0,1 1 0 0 0,-1 0-1 0 0,1 0 1 0 0,-1 0 0 0 0,1 0 0 0 0,-1-1 0 0 0,1 1-1 0 0,-1 0 1 0 0,1 0 0 0 0,0 0 0 0 0,-1 0 0 0 0,1 1-1 0 0,-1-1 1 0 0,1 0 0 0 0,0 0 0 0 0,1 6-18 0 0,0-1 0 0 0,-1 1 1 0 0,0-1-1 0 0,0 1 0 0 0,-1 0 0 0 0,1-1 1 0 0,-1 1-1 0 0,0 0 0 0 0,-1 0 0 0 0,-1 7 1 0 0,-2 11 189 0 0,-9 25 0 0 0,9-37-212 0 0,-90 237 1017 0 0,45-146-907 0 0,-3-2 0 0 0,-5-2 0 0 0,-97 127 0 0 0,127-190-759 0 0,-49 67 1065 0 0,52-69-3307 0 0,1 0-3279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14743 0 0,'-7'-2'11373'0'0,"81"2"-11231"0"0,54 1 285 0 0,163-20-1 0 0,-207 8-1706 0 0,95-1 0 0 0,-141 14-1477 0 0,-26 1 1226 0 0</inkml:trace>
  <inkml:trace contextRef="#ctx0" brushRef="#br0" timeOffset="1">907 69 16495 0 0,'0'0'5560'0'0,"1"2"-4344"0"0,-1 3-1023 0 0,0 1 0 0 0,0 0 0 0 0,0-1 0 0 0,-1 1 0 0 0,1-1 0 0 0,-1 1 0 0 0,-1-1 0 0 0,1 1 0 0 0,-3 4 0 0 0,-4 11 138 0 0,-12 19 0 0 0,11-21-243 0 0,-8 20 0 0 0,15-35-180 0 0,-1 7 167 0 0,-1-1 0 0 0,-1 14-1 0 0,4-21-252 0 0,1 0 0 0 0,-1-1-1 0 0,1 1 1 0 0,0 0-1 0 0,0-1 1 0 0,0 1 0 0 0,1 0-1 0 0,-1-1 1 0 0,0 1-1 0 0,1-1 1 0 0,0 1-1 0 0,0 0 1 0 0,0-1 0 0 0,2 5-1 0 0,3 1-1141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9215 0 0,'0'0'976'0'0,"-4"13"-976"0"0,3-1 0 0 0,2 1 640 0 0,5 1 96 0 0,3 0 24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4607 0 0,'0'0'208'0'0,"-2"1"-9"0"0,-23 14 3130 0 0,-41 27 6771 0 0,58-37-9692 0 0,1 1-1 0 0,0 1 1 0 0,0-1-1 0 0,1 1 0 0 0,0 1 1 0 0,-8 10-1 0 0,4-2-177 0 0,0 1 1 0 0,0 0-1 0 0,2 1 0 0 0,0-1 0 0 0,1 2 0 0 0,1-1 1 0 0,1 1-1 0 0,-4 23 0 0 0,8-35-220 0 0,0-1 149 0 0,0 1-1 0 0,0-1 0 0 0,1 1 1 0 0,0-1-1 0 0,2 10 0 0 0,-2-15 358 0 0,16 0 214 0 0,-15 0-681 0 0,1-1-1 0 0,0 0 1 0 0,0 0 0 0 0,0 0 0 0 0,0 0 0 0 0,0 0 0 0 0,-1 0 0 0 0,1 0 0 0 0,0 0 0 0 0,0-1 0 0 0,0 1 0 0 0,0-1 0 0 0,-1 1 0 0 0,1-1-1 0 0,0 0 1 0 0,0 0 0 0 0,-1 0 0 0 0,1 0 0 0 0,2-2 0 0 0,4-4 97 0 0,0 0 1 0 0,0-1-1 0 0,-1-1 1 0 0,0 1-1 0 0,0-1 0 0 0,-1 0 1 0 0,0 0-1 0 0,0-1 1 0 0,5-14-1 0 0,-5 10-314 0 0,1 0-1 0 0,0 1 1 0 0,1-1 0 0 0,1 2-1 0 0,0-1 1 0 0,20-19-1 0 0,-23 27-710 0 0,1 1-1 0 0,0 0 1 0 0,1 0-1 0 0,-1 1 0 0 0,0 0 1 0 0,1 0-1 0 0,14-2 1 0 0,-17 3-432 0 0,6 0-5619 0 0</inkml:trace>
  <inkml:trace contextRef="#ctx0" brushRef="#br0" timeOffset="1">406 286 4143 0 0,'-1'1'191'0'0,"-8"7"-6"0"0,0-1 1 0 0,-37 23 19329 0 0,48-30-19100 0 0,11-4-258 0 0,1-1-1 0 0,-1 0 1 0 0,0-1 0 0 0,0 0-1 0 0,16-12 1 0 0,-3 3-93 0 0,228-146 80 0 0,-236 149-144 0 0,1 0 0 0 0,33-14 0 0 0,-51 25 0 0 0,0 1 0 0 0,-1 0 0 0 0,1-1 0 0 0,0 1 0 0 0,-1 0 0 0 0,1 0 0 0 0,0 0 0 0 0,-1 0 0 0 0,1-1 0 0 0,0 1 0 0 0,-1 0 0 0 0,1 0 0 0 0,0 0 0 0 0,-1 0 0 0 0,1 1 0 0 0,0-1 0 0 0,-1 0 0 0 0,2 0 0 0 0,1 5 0 0 0,-3-4 0 0 0,2 2 0 0 0,-1 0 0 0 0,1 1 0 0 0,-1 0 0 0 0,1-1 0 0 0,-1 1 0 0 0,-1 0 0 0 0,1-1 0 0 0,0 1 0 0 0,-1 0 0 0 0,0 7 0 0 0,-3 40 0 0 0,-6 55 0 0 0,9-95 0 0 0,1 0 0 0 0,-1 0 0 0 0,2 0 0 0 0,0 0 0 0 0,0-1 0 0 0,1 1 0 0 0,6 16 0 0 0,-8-25-121 0 0,0 0 1 0 0,0-1-1 0 0,-1 1 0 0 0,1-1 1 0 0,0 1-1 0 0,0-1 0 0 0,1 1 1 0 0,-1-1-1 0 0,0 0 0 0 0,0 1 1 0 0,1-1-1 0 0,-1 0 0 0 0,0 0 1 0 0,1 0-1 0 0,-1 0 0 0 0,1 0 1 0 0,1 0-1 0 0,6 1-1571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400 320 10479 0 0,'0'0'2138'0'0,"-6"10"-896"0"0,6-10-1233 0 0,0 0-1 0 0,-1 0 0 0 0,1 0 0 0 0,0 1 0 0 0,0-1 1 0 0,0 0-1 0 0,0 0 0 0 0,0 0 0 0 0,0 0 0 0 0,-1 0 1 0 0,1 0-1 0 0,0 0 0 0 0,0 1 0 0 0,0-1 0 0 0,0 0 1 0 0,-1 0-1 0 0,1 0 0 0 0,0 0 0 0 0,0 0 1 0 0,0 0-1 0 0,0 0 0 0 0,-1 0 0 0 0,1 0 0 0 0,0 0 1 0 0,0 0-1 0 0,0 0 0 0 0,-1 0 0 0 0,1 0 0 0 0,0 0 1 0 0,0 0-1 0 0,0 0 0 0 0,0 0 0 0 0,-1 0 1 0 0,1 0-1 0 0,0-1 0 0 0,0 1 0 0 0,0 0 0 0 0,0 0 1 0 0,-1 0-1 0 0,1 0 0 0 0,0 0 0 0 0,0 0 0 0 0,0 0 1 0 0,0-1-1 0 0,0 1 0 0 0,0 0 0 0 0,0 0 0 0 0,-1 0 1 0 0,1 0-1 0 0,0 0 0 0 0,0-1 0 0 0,0 1 1 0 0,0-15 193 0 0,7-16 28 0 0,6-2 529 0 0,21-36-1 0 0,-20 44-432 0 0,-2-1 0 0 0,15-44 0 0 0,-25 63-301 0 0,-1 4-15 0 0,0-1-1 0 0,0 1 1 0 0,0 0-1 0 0,-1-1 1 0 0,1 1 0 0 0,-1-1-1 0 0,0 1 1 0 0,0-1-1 0 0,0 1 1 0 0,-1-1-1 0 0,0-6 1 0 0,0 10-9 0 0,1 0 1 0 0,0-1-1 0 0,0 1 0 0 0,-1 0 1 0 0,1-1-1 0 0,0 1 0 0 0,0 0 1 0 0,-1 0-1 0 0,1-1 0 0 0,0 1 1 0 0,-1 0-1 0 0,1 0 0 0 0,-1-1 1 0 0,1 1-1 0 0,0 0 0 0 0,-1 0 1 0 0,1 0-1 0 0,0 0 0 0 0,-1 0 1 0 0,1 0-1 0 0,-1 0 0 0 0,1-1 1 0 0,-1 1-1 0 0,1 0 0 0 0,-1 1 1 0 0,-10-1 16 0 0,3 2-28 0 0,-1 0 0 0 0,1 0 0 0 0,0 1-1 0 0,1 0 1 0 0,-1 0 0 0 0,-9 6 0 0 0,-45 31-117 0 0,26-15 77 0 0,-121 86-257 0 0,135-92 340 0 0,0 1 0 0 0,2 1 0 0 0,0 0 0 0 0,-26 38 0 0 0,43-53 58 0 0,-1-1 1 0 0,1 1-1 0 0,0 0 1 0 0,1-1-1 0 0,-1 1 1 0 0,1 1-1 0 0,0-1 1 0 0,-1 10-1 0 0,2-13-12 0 0,1-1 0 0 0,0 1-1 0 0,0 0 1 0 0,0 0-1 0 0,0-1 1 0 0,1 1 0 0 0,-1 0-1 0 0,1-1 1 0 0,0 1 0 0 0,-1 0-1 0 0,1-1 1 0 0,0 1-1 0 0,1-1 1 0 0,-1 1 0 0 0,0-1-1 0 0,1 0 1 0 0,-1 1-1 0 0,1-1 1 0 0,0 0 0 0 0,0 0-1 0 0,0 0 1 0 0,3 2 0 0 0,1 0 22 0 0,0 0 1 0 0,0 0-1 0 0,1-1 1 0 0,-1 0-1 0 0,1 0 1 0 0,0 0-1 0 0,0-1 1 0 0,0 0-1 0 0,0-1 1 0 0,0 1-1 0 0,0-2 1 0 0,1 1-1 0 0,-1-1 1 0 0,14 0-1 0 0,-4-2-60 0 0,0 0 0 0 0,1-2-1 0 0,-1 1 1 0 0,0-2 0 0 0,17-7-1 0 0,-22 7-32 0 0,0 0 0 0 0,0-1 0 0 0,-1 0 0 0 0,1-1 0 0 0,-1-1 0 0 0,-1 0-1 0 0,17-15 1 0 0,-21 16-12 0 0,0 1 0 0 0,0-1-1 0 0,-1-1 1 0 0,1 1 0 0 0,-2-1-1 0 0,1 0 1 0 0,-1 0 0 0 0,-1-1-1 0 0,1 1 1 0 0,-1-1 0 0 0,-1 1-1 0 0,2-11 1 0 0,0-3 500 0 0,1-47 1 0 0,-14 98-528 0 0,5-8-53 0 0,-12 67-63 0 0,15-79 23 0 0,1 0 0 0 0,0 0 0 0 0,0 0 0 0 0,0 0 0 0 0,1 0 0 0 0,1 0 0 0 0,3 13 0 0 0,-4-21-676 0 0,8 4-2334 0 0,1-2-3230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99 159 4143 0 0,'0'0'319'0'0,"-1"1"-210"0"0,-17 12 1937 0 0,-31 16 8712 0 0,19-14-7248 0 0,30-17-3364 0 0,0-1-129 0 0,0 0-1 0 0,1 0 0 0 0,0 0 1 0 0,0 0-1 0 0,0 0 1 0 0,0 0-1 0 0,0 0 1 0 0,0 0-1 0 0,1 1 0 0 0,-1-1 1 0 0,1 0-1 0 0,0 1 1 0 0,0-1-1 0 0,3-2 1 0 0,6-6 0 0 0,20-16 1 0 0,-17 15-12 0 0,2-2-14 0 0,1 0 0 0 0,1 2 0 0 0,0 0 0 0 0,0 1 0 0 0,1 1 0 0 0,1 1 0 0 0,0 0 0 0 0,0 2 0 0 0,0 0 0 0 0,34-6 0 0 0,-51 12 41 0 0,0 1-1 0 0,1-1 1 0 0,-1 1 0 0 0,0 0-1 0 0,1 0 1 0 0,-1 0-1 0 0,0 1 1 0 0,1-1 0 0 0,-1 1-1 0 0,0 0 1 0 0,1 0 0 0 0,-1 0-1 0 0,0 0 1 0 0,0 0-1 0 0,0 1 1 0 0,0 0 0 0 0,5 3-1 0 0,-5-3 8 0 0,-1 1 1 0 0,0-1-1 0 0,0 1 0 0 0,0-1 0 0 0,-1 1 0 0 0,1 0 0 0 0,-1-1 1 0 0,1 1-1 0 0,-1 0 0 0 0,0 0 0 0 0,0 0 0 0 0,0 0 1 0 0,0 0-1 0 0,-1 0 0 0 0,1 1 0 0 0,-1-1 0 0 0,0 0 0 0 0,0 0 1 0 0,0 4-1 0 0,-2 11 94 0 0,0 1 0 0 0,-1 0 0 0 0,-1-1 0 0 0,-8 23 0 0 0,-31 69-4 0 0,15-41-612 0 0,24-52-2388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236 370 9215 0 0,'0'0'422'0'0,"0"2"-13"0"0,0 5-284 0 0,0 0-1 0 0,0 0 1 0 0,-1 0 0 0 0,0 0-1 0 0,-1-1 1 0 0,-2 11 0 0 0,-10 7 6594 0 0,13-22-6533 0 0,-1-1 0 0 0,1 1 1 0 0,-1-1-1 0 0,0 0 0 0 0,0 1 0 0 0,0-1 0 0 0,0 0 1 0 0,0 0-1 0 0,0-1 0 0 0,0 1 0 0 0,0 0 0 0 0,0 0 1 0 0,0-1-1 0 0,0 0 0 0 0,-1 1 0 0 0,1-1 0 0 0,0 0 1 0 0,0 0-1 0 0,-1 0 0 0 0,1 0 0 0 0,-3-1 0 0 0,-4 0-5 0 0,0-1-1 0 0,0 0 0 0 0,-15-6 0 0 0,16 5-173 0 0,0 0-1 0 0,0-1 0 0 0,0 0 1 0 0,1-1-1 0 0,0 1 1 0 0,-1-1-1 0 0,2-1 0 0 0,-1 1 1 0 0,1-1-1 0 0,0 0 1 0 0,-8-11-1 0 0,11 13-11 0 0,0 0 1 0 0,1-1-1 0 0,-1 0 1 0 0,1 1-1 0 0,0-1 1 0 0,0 0-1 0 0,1 0 1 0 0,-1 0-1 0 0,1 0 0 0 0,0 0 1 0 0,1 0-1 0 0,-1-1 1 0 0,1 1-1 0 0,0 0 1 0 0,0 0-1 0 0,1 0 1 0 0,0 0-1 0 0,0-1 1 0 0,0 1-1 0 0,2-6 0 0 0,6-10-20 0 0,0 0-1 0 0,2 1 1 0 0,0 0-1 0 0,21-26 0 0 0,-22 33 5 0 0,2 0-1 0 0,-1 1 1 0 0,1 0-1 0 0,1 1 0 0 0,0 1 1 0 0,1 0-1 0 0,0 1 0 0 0,0 0 1 0 0,1 1-1 0 0,0 0 0 0 0,1 2 1 0 0,-1 0-1 0 0,1 0 0 0 0,0 2 1 0 0,1 0-1 0 0,20-3 0 0 0,-25 6 120 0 0,0 1 0 0 0,0 0 0 0 0,0 1 0 0 0,0 0-1 0 0,0 0 1 0 0,0 1 0 0 0,0 1 0 0 0,0 0-1 0 0,-1 1 1 0 0,0 0 0 0 0,1 1 0 0 0,15 9-1 0 0,-22-11-34 0 0,0 0 0 0 0,1 1 0 0 0,-1 0 0 0 0,-1 0 0 0 0,1 1 0 0 0,-1-1 0 0 0,1 1 0 0 0,-1 0 0 0 0,-1 0 0 0 0,1 0 0 0 0,3 7 0 0 0,-5-7-46 0 0,0 0 0 0 0,-1-1 0 0 0,1 1 0 0 0,-1 0 0 0 0,0 0 0 0 0,0 0 0 0 0,-1 1 0 0 0,0-1 0 0 0,1 0 0 0 0,-2 0 0 0 0,1 0 0 0 0,0 0 0 0 0,-1 0 0 0 0,0 0 0 0 0,-3 7 0 0 0,2-5-10 0 0,-1-1 0 0 0,0 1 1 0 0,-1-1-1 0 0,1 0 0 0 0,-1 0 0 0 0,0 0 0 0 0,-1-1 0 0 0,0 0 0 0 0,1 1 0 0 0,-2-1 0 0 0,-8 7 1 0 0,-9 4-50 0 0,-38 22 1 0 0,54-34 17 0 0,-20 11-228 0 0,-30 12 0 0 0,46-23-136 0 0,-1 0-1 0 0,0 0 1 0 0,0-1-1 0 0,-1 0 1 0 0,-17 1-1 0 0,26-4-6 0 0,1 0 0 0 0,-1 0 1 0 0,0-1-1 0 0,1 1 0 0 0,-7-2 0 0 0,-2-2-820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 11167 0 0,'0'0'514'0'0,"0"-1"-12"0"0,2-3-369 0 0,-2 2-111 0 0,1 0 1 0 0,0 0-1 0 0,0 0 1 0 0,1 0-1 0 0,-1 0 1 0 0,0 0-1 0 0,1 0 1 0 0,3-4 5111 0 0,4 32-3155 0 0,-8-16-1692 0 0,0 1 0 0 0,0-1-1 0 0,-1 1 1 0 0,-1 0 0 0 0,-2 13 0 0 0,-13 54 531 0 0,-1 1-464 0 0,16-71-316 0 0,-1 0 1 0 0,2 0-1 0 0,-1 0 1 0 0,1 0-1 0 0,0 0 1 0 0,1 0 0 0 0,0 1-1 0 0,0-2 1 0 0,3 10-1 0 0,-4-17-28 0 0,1 1 0 0 0,-1 0 0 0 0,0-1 1 0 0,1 1-1 0 0,-1-1 0 0 0,1 1 0 0 0,-1-1 0 0 0,1 1 0 0 0,-1-1 0 0 0,1 1 0 0 0,-1-1 0 0 0,1 0 0 0 0,0 1 1 0 0,-1-1-1 0 0,1 0 0 0 0,-1 1 0 0 0,1-1 0 0 0,0 0 0 0 0,-1 0 0 0 0,1 0 0 0 0,0 0 0 0 0,0 1 0 0 0,-1-1 1 0 0,2 0-1 0 0,16-3 105 0 0,-9 0-79 0 0,0 0-1 0 0,-1-1 0 0 0,0 0 1 0 0,0-1-1 0 0,0 0 1 0 0,13-10-1 0 0,41-42 25 0 0,-59 53-64 0 0,16-17 7 0 0,20-26 0 0 0,-20 21-41 0 0,29-28-1 0 0,-46 66 46 0 0,-2-1 48 0 0,0 0 0 0 0,-4 21 0 0 0,2-21-14 0 0,1 1 0 0 0,0 18 0 0 0,2-12-33 0 0,1 0-1 0 0,0 0 1 0 0,2-1 0 0 0,0 1-1 0 0,1-1 1 0 0,11 26-1 0 0,-15-40 49 0 0,0 0 0 0 0,0 0 0 0 0,1 0 0 0 0,0-1 0 0 0,-1 1 0 0 0,1-1 0 0 0,0 1 0 0 0,3 2 0 0 0,-4-4-15 0 0,1 0 1 0 0,-1 0-1 0 0,1-1 0 0 0,-1 1 0 0 0,1 0 0 0 0,-1-1 1 0 0,1 1-1 0 0,0-1 0 0 0,-1 1 0 0 0,1-1 0 0 0,0 0 1 0 0,-1 1-1 0 0,1-1 0 0 0,0 0 0 0 0,0 0 0 0 0,2-1 0 0 0,5 0 60 0 0,0-1-1 0 0,-1 0 0 0 0,1 0 0 0 0,0-1 0 0 0,-1 0 0 0 0,0-1 0 0 0,0 0 1 0 0,0 0-1 0 0,11-8 0 0 0,8-7 99 0 0,29-28 0 0 0,-53 44-176 0 0,28-26 218 0 0,-1-2 0 0 0,49-66-1 0 0,37-79-49 0 0,-105 159-229 0 0,-4 7-249 0 0,-1-1 1 0 0,8-14 0 0 0,-14 23-133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83 9671 0 0,'26'-29'1012'0'0,"-16"19"352"0"0,-1 0 1 0 0,16-24 2396 0 0,-46 45-3304 0 0,5 5-340 0 0,0 1 0 0 0,0 0 0 0 0,2 1 0 0 0,-22 34 0 0 0,-41 86 297 0 0,63-111-316 0 0,-153 285 318 0 0,150-279-404 0 0,-14 37 0 0 0,27-59-49 0 0,1 0 1 0 0,0 1-1 0 0,0-1 1 0 0,1 1 0 0 0,0 0-1 0 0,1-1 1 0 0,1 18-1 0 0,0-27-165 0 0,0 0-1 0 0,0 0 0 0 0,1 0 1 0 0,-1 0-1 0 0,1 0 0 0 0,0 0 1 0 0,-1 0-1 0 0,3 3 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2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211 126 7367 0 0,'15'-12'1232'0'0,"2"0"-1"0"0,-1 2 0 0 0,30-14 0 0 0,14-9 2123 0 0,-110 63 2122 0 0,-68 44-4242 0 0,90-55-1292 0 0,1 2 1 0 0,-30 28-1 0 0,44-36 72 0 0,1-2-21 0 0,1 1-1 0 0,0 0 0 0 0,-9 14 1 0 0,18-24 15 0 0,0 1 1 0 0,0 0 0 0 0,0 0 0 0 0,1 0 0 0 0,-1 0 0 0 0,1 0 0 0 0,0 0-1 0 0,0 1 1 0 0,0-1 0 0 0,0 0 0 0 0,1 1 0 0 0,-1-1 0 0 0,1 0 0 0 0,0 1-1 0 0,0-1 1 0 0,0 1 0 0 0,0-1 0 0 0,1 0 0 0 0,-1 1 0 0 0,2 3 0 0 0,-1-4 17 0 0,1-1 0 0 0,-1 0 1 0 0,0-1-1 0 0,1 1 1 0 0,-1 0-1 0 0,1 0 1 0 0,-1-1-1 0 0,1 1 1 0 0,0 0-1 0 0,0-1 1 0 0,-1 0-1 0 0,1 1 1 0 0,0-1-1 0 0,0 0 1 0 0,1 0-1 0 0,-1 0 0 0 0,0 0 1 0 0,0-1-1 0 0,0 1 1 0 0,1 0-1 0 0,-1-1 1 0 0,4 1-1 0 0,6 0 96 0 0,0-1 0 0 0,1 1-1 0 0,12-3 1 0 0,-18 2-94 0 0,20-3 84 0 0,0-1 0 0 0,-1-1-1 0 0,33-10 1 0 0,75-32 33 0 0,-108 37-126 0 0,-19 8-19 0 0,-5 2 0 0 0,0-1 0 0 0,0 0 0 0 0,0 1 0 0 0,0-1 0 0 0,0 0 0 0 0,-1 0 0 0 0,1 0 0 0 0,0 0 0 0 0,-1 0 0 0 0,1 0 0 0 0,0-1 0 0 0,2-2 0 0 0,-4 4 0 0 0,1 0 0 0 0,0-1 0 0 0,-1 0 0 0 0,1 1 0 0 0,0-1 0 0 0,-1 1 0 0 0,1-1 0 0 0,0 0 0 0 0,-1 1 0 0 0,1-1 0 0 0,-1 0 0 0 0,0 0 0 0 0,1 1 0 0 0,-1-1 0 0 0,1 0 0 0 0,-1 0 0 0 0,0 0 0 0 0,0 1 0 0 0,1-1 0 0 0,-1 0 0 0 0,0 0 0 0 0,0 0 0 0 0,0 0 0 0 0,0 0 0 0 0,0 0 0 0 0,0 1 0 0 0,0-1 0 0 0,-1-1 0 0 0,1 0 0 0 0,-1-2-34 0 0,0 0 0 0 0,0 0 1 0 0,0 0-1 0 0,0 0 0 0 0,-1 0 0 0 0,1 0 0 0 0,-1 1 0 0 0,0-1 1 0 0,-3-3-1 0 0,-25-31-358 0 0,9 13 173 0 0,5 5 89 0 0,7 9 17 0 0,0 0-1 0 0,1-1 1 0 0,0 0-1 0 0,1-1 1 0 0,0 0-1 0 0,-8-22 1 0 0,9 19-315 0 0,-1-2-342 0 0,6 5-4305 0 0,11 19 4272 0 0,1 1-466 0 0,2 0-3753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 14279 0 0,'0'0'1103'0'0,"0"-2"-720"0"0,0-5 5441 0 0,1 9-5740 0 0,1 5-40 0 0,-1 0 1 0 0,0 0-1 0 0,0 1 1 0 0,0-1-1 0 0,-1 1 1 0 0,0-1-1 0 0,-2 11 1 0 0,-10 54 123 0 0,8-53-126 0 0,-5 18 2 0 0,-2 0 1 0 0,-1 0-1 0 0,-1-1 0 0 0,-36 64 0 0 0,19-47-315 0 0,-3-2 0 0 0,-53 63 0 0 0,-46 32-1914 0 0,128-142 3507 0 0,8-20-13435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1375 0 0,'29'-41'998'0'0,"-19"27"3001"0"0,1-1 0 0 0,13-14 0 0 0,-18 24-3167 0 0,-1 0 0 0 0,1 1 0 0 0,0 0 0 0 0,0 0 0 0 0,0 0 0 0 0,1 1 0 0 0,9-4 0 0 0,51-13 993 0 0,-7 3-658 0 0,74-33-29 0 0,178-72-2043 0 0,-310 121 803 0 0,2 0-250 0 0,1-1 1 0 0,-1 0-1 0 0,0 0 0 0 0,0 0 1 0 0,-1-1-1 0 0,1 1 1 0 0,0-1-1 0 0,-1 0 1 0 0,1 0-1 0 0,-1 0 0 0 0,3-4 1 0 0,-1-2-1084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0,'0'0'422'0'0,"1"1"-13"0"0,47 4 388 0 0,-30-4 2011 0 0,1 2 1 0 0,26 6 0 0 0,-32-6-2025 0 0,0 2 0 0 0,0 0 1 0 0,16 9-1 0 0,-23-11-644 0 0,-1 1-1 0 0,1-1 0 0 0,-1 1 0 0 0,0 1 0 0 0,0-1 0 0 0,-1 1 0 0 0,1-1 1 0 0,-1 1-1 0 0,4 7 0 0 0,-1-1-74 0 0,12 18-25 0 0,-18-28-77 0 0,1 1 0 0 0,-1-1 0 0 0,1 1 0 0 0,-1-1 0 0 0,1 1 0 0 0,0-1 0 0 0,0 0 0 0 0,-1 0 0 0 0,1 0 1 0 0,0 0-1 0 0,0 0 0 0 0,0 0 0 0 0,0 0 0 0 0,0-1 0 0 0,0 1 0 0 0,0-1 0 0 0,0 0 0 0 0,1 1 0 0 0,-1-1 0 0 0,0 0 0 0 0,0 0 0 0 0,0 0 0 0 0,0 0 0 0 0,0-1 0 0 0,0 1 0 0 0,0-1 0 0 0,1 1 0 0 0,-1-1 0 0 0,0 0 0 0 0,-1 0 0 0 0,1 1 0 0 0,0-1 0 0 0,0-1 0 0 0,0 1 0 0 0,3-2 0 0 0,5-6-1264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93 1839 0 0,'44'-42'387'0'0,"-18"15"3262"0"0,1 3 9721 0 0,-35 37-12773 0 0,-49 73 304 0 0,-6 9-261 0 0,-107 214 66 0 0,-29 37-487 0 0,142-262-191 0 0,-55 89 2 0 0,100-151-819 0 0,11-15-947 0 0,8-13-32 0 0,4-7-2755 0 0,0-2-1316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14335 0 0,'0'0'1306'0'0,"2"1"-1077"0"0,2 3 39 0 0,0 0 0 0 0,0 0 0 0 0,0 0 0 0 0,1-1 0 0 0,0 0-1 0 0,0 0 1 0 0,0 0 0 0 0,0-1 0 0 0,0 1 0 0 0,0-1 0 0 0,1-1 0 0 0,-1 1 0 0 0,10 1 0 0 0,8 0 611 0 0,0 0 1 0 0,24-1-1 0 0,-47-2-875 0 0,33-1 726 0 0,0-1 1 0 0,57-11-1 0 0,64-23 496 0 0,-144 34-1155 0 0,107-30 512 0 0,131-29-358 0 0,-111 41-5355 0 0,-122 20 3244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6447 0 0,'0'0'499'0'0,"-2"1"-71"0"0,-66 20 7217 0 0,-38 13-3862 0 0,91-27-3557 0 0,0 0-1 0 0,1 1 1 0 0,0 0-1 0 0,0 1 1 0 0,1 1 0 0 0,0 0-1 0 0,1 1 1 0 0,0 0 0 0 0,1 1-1 0 0,0 0 1 0 0,0 1 0 0 0,2 0-1 0 0,-1 1 1 0 0,2 0 0 0 0,0 1-1 0 0,-11 28 1 0 0,17-39-156 0 0,1 0 0 0 0,0 1 0 0 0,0 0 0 0 0,0-1 0 0 0,0 1 0 0 0,1-1 0 0 0,0 1 0 0 0,0 0 0 0 0,0-1 0 0 0,0 1 0 0 0,2 6 0 0 0,-1-8-34 0 0,-1-1 0 0 0,1 0 0 0 0,0 0 0 0 0,0 0 0 0 0,0-1 0 0 0,0 1-1 0 0,0 0 1 0 0,1 0 0 0 0,-1 0 0 0 0,0-1 0 0 0,1 1 0 0 0,-1-1 0 0 0,1 1 0 0 0,0-1 0 0 0,0 0-1 0 0,-1 1 1 0 0,1-1 0 0 0,0 0 0 0 0,0 0 0 0 0,0 0 0 0 0,0-1 0 0 0,0 1 0 0 0,0 0-1 0 0,0-1 1 0 0,0 1 0 0 0,3-1 0 0 0,8 1 69 0 0,-1 0-1 0 0,0-1 1 0 0,0 0 0 0 0,1-2-1 0 0,-1 1 1 0 0,0-1 0 0 0,0-1-1 0 0,21-7 1 0 0,0-3 18 0 0,56-29 0 0 0,-75 34-112 0 0,-1 0 0 0 0,1-1 1 0 0,-2 0-1 0 0,1-1 0 0 0,-1 0 0 0 0,0-1 0 0 0,10-13 0 0 0,-19 20-18 0 0,1 0 0 0 0,-2-1-1 0 0,1 1 1 0 0,-1-1-1 0 0,1 0 1 0 0,-1 1 0 0 0,0-1-1 0 0,-1 0 1 0 0,1 0-1 0 0,-1 0 1 0 0,1-6 0 0 0,-2 7-17 0 0,0 0 1 0 0,0 0 0 0 0,-1 0 0 0 0,1-1-1 0 0,-1 1 1 0 0,0 0 0 0 0,0 0-1 0 0,0 0 1 0 0,-1 0 0 0 0,1 0 0 0 0,-1 0-1 0 0,0 1 1 0 0,0-1 0 0 0,-1 0-1 0 0,-3-4 1 0 0,0 1-87 0 0,0 0 1 0 0,0 1-1 0 0,-1 0 0 0 0,1 0 1 0 0,-2 0-1 0 0,1 1 0 0 0,-1 0 0 0 0,1 0 1 0 0,-1 1-1 0 0,-1 0 0 0 0,-10-4 1 0 0,12 6-597 0 0,0 0 1 0 0,0 1 0 0 0,1-1 0 0 0,-1 2-1 0 0,-9-1 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200 210 9439 0 0,'1'-1'432'0'0,"32"-45"330"0"0,-31 45 114 0 0,-2 0-695 0 0,0 0 1 0 0,0 0 0 0 0,0 0 0 0 0,0 0 0 0 0,0 0 0 0 0,0 0-1 0 0,0 0 1 0 0,0 0 0 0 0,0 0 0 0 0,-1 0 0 0 0,1 0 0 0 0,0 0-1 0 0,-1 0 1 0 0,1 0 0 0 0,0 0 0 0 0,-1 0 0 0 0,1 0-1 0 0,-1 1 1 0 0,0-1 0 0 0,1 0 0 0 0,-1 0 0 0 0,0 1 0 0 0,1-1-1 0 0,-1 0 1 0 0,0 0 0 0 0,0 1 0 0 0,1-1 0 0 0,-1 1 0 0 0,0-1-1 0 0,0 1 1 0 0,0-1 0 0 0,0 1 0 0 0,0 0 0 0 0,0-1-1 0 0,0 1 1 0 0,0 0 0 0 0,0 0 0 0 0,0 0 0 0 0,-2 0 0 0 0,0 0-41 0 0,-1 1 0 0 0,1-1 0 0 0,0 1 0 0 0,-1 0 0 0 0,1 0 0 0 0,0 0 0 0 0,0 1 0 0 0,-1-1 0 0 0,1 1 0 0 0,0 0 0 0 0,-2 2 0 0 0,-8 7 42 0 0,2 1-1 0 0,-1 0 1 0 0,2 1 0 0 0,0 0-1 0 0,0 1 1 0 0,-8 17 0 0 0,5-11 15 0 0,0 1 0 0 0,2 1 1 0 0,1 0-1 0 0,1 1 1 0 0,-9 31-1 0 0,16-46-124 0 0,-1 5 37 0 0,0 1-1 0 0,1 0 0 0 0,0 0 1 0 0,1 20-1 0 0,1-32-80 0 0,0 1-1 0 0,0 0 0 0 0,1 0 0 0 0,-1 0 0 0 0,1 0 1 0 0,0-1-1 0 0,-1 1 0 0 0,1 0 0 0 0,0-1 0 0 0,0 1 1 0 0,1 0-1 0 0,-1-1 0 0 0,1 0 0 0 0,-1 1 1 0 0,1-1-1 0 0,0 0 0 0 0,0 0 0 0 0,0 0 0 0 0,0 0 1 0 0,0 0-1 0 0,0 0 0 0 0,0 0 0 0 0,1-1 0 0 0,-1 1 1 0 0,1-1-1 0 0,-1 0 0 0 0,1 0 0 0 0,4 2 0 0 0,-3-3 14 0 0,1 1-1 0 0,0-1 0 0 0,-1 1 0 0 0,1-1 0 0 0,0 0 0 0 0,-1-1 1 0 0,1 1-1 0 0,0-1 0 0 0,-1 0 0 0 0,1 0 0 0 0,-1-1 1 0 0,0 1-1 0 0,1-1 0 0 0,-1 0 0 0 0,5-3 0 0 0,9-5 65 0 0,-1-1-1 0 0,17-14 1 0 0,-28 20-79 0 0,20-16 40 0 0,-2 0 0 0 0,0-2 1 0 0,-1-1-1 0 0,-1-1 0 0 0,30-45 0 0 0,-31 36-110 0 0,-1-1 0 0 0,-1-1 0 0 0,-3 0 0 0 0,17-51 0 0 0,-24 58-122 0 0,16-44-794 0 0,-20 91-2422 0 0,-2 25 2110 0 0,-2-33-47 0 0,1 15-5441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16 5527 0 0,'5'-4'164'0'0,"-4"2"-89"0"0,1 1 0 0 0,-1 0 1 0 0,1 0-1 0 0,0 0 0 0 0,-1 0 0 0 0,1 0 0 0 0,9-3 8174 0 0,-11 5-7950 0 0,-1 0 0 0 0,1 0 1 0 0,0 0-1 0 0,0-1 0 0 0,-1 1 0 0 0,1 0 1 0 0,0 0-1 0 0,-1 0 0 0 0,1-1 0 0 0,0 1 1 0 0,-1 0-1 0 0,1-1 0 0 0,-2 2 0 0 0,-15 13-188 0 0,12-11 296 0 0,-131 91 1580 0 0,92-67-1677 0 0,-75 62 1 0 0,111-82-414 0 0,7-7-212 0 0,1 0 284 0 0,-1-1-1 0 0,1 0 1 0 0,0 0-1 0 0,0 0 1 0 0,0 0-1 0 0,0 1 0 0 0,-1-1 1 0 0,1 0-1 0 0,0 0 1 0 0,0 1-1 0 0,0-1 1 0 0,0 0-1 0 0,0 0 1 0 0,0 1-1 0 0,0-1 1 0 0,0 0-1 0 0,0 0 1 0 0,-1 1-1 0 0,1-1 1 0 0,0 0-1 0 0,0 0 1 0 0,0 1-1 0 0,1-1 1 0 0,-1 0-1 0 0,0 1 0 0 0,0-1 1 0 0,0 0-1 0 0,0 0 1 0 0,0 1-1 0 0,0-1 1 0 0,0 0-1 0 0,0 0 1 0 0,0 1-1 0 0,1-1 1 0 0,-1 0-1 0 0,0 0 1 0 0,0 0-1 0 0,0 1 1 0 0,0-1-1 0 0,1 0 1 0 0,-1 0-1 0 0,0 0 1 0 0,0 0-1 0 0,1 1 0 0 0,-1-1 1 0 0,0 0-1 0 0,0 0 1 0 0,0 0-1 0 0,1 0 1 0 0,-1 0-1 0 0,1 0 1 0 0,12 9-850 0 0,-13-9 885 0 0,27 13-652 0 0,-21-11 668 0 0,0 1 1 0 0,-1 0-1 0 0,1 0 1 0 0,-1 0-1 0 0,1 1 0 0 0,-1 0 1 0 0,0 0-1 0 0,0 0 0 0 0,0 1 1 0 0,5 7-1 0 0,-3-3 203 0 0,0 1-1 0 0,-1-1 1 0 0,-1 1-1 0 0,0 1 1 0 0,0-1-1 0 0,-1 1 1 0 0,0 0-1 0 0,2 13 1 0 0,-5-19-134 0 0,0-1 1 0 0,0 1 0 0 0,-1-1-1 0 0,0 1 1 0 0,0 0 0 0 0,0-1-1 0 0,-1 1 1 0 0,1-1-1 0 0,-1 1 1 0 0,0-1 0 0 0,-1 1-1 0 0,1-1 1 0 0,-1 0 0 0 0,0 1-1 0 0,0-1 1 0 0,0 0-1 0 0,0 0 1 0 0,-1 0 0 0 0,0-1-1 0 0,1 1 1 0 0,-1 0 0 0 0,-7 5-1 0 0,1-2-9 0 0,0-1-1 0 0,0 0 1 0 0,-1-1-1 0 0,1 0 1 0 0,-1 0-1 0 0,-1-1 1 0 0,1 0 0 0 0,-21 4-1 0 0,11-4 64 0 0,0 0 0 0 0,0-2 0 0 0,-40-1 0 0 0,49-1-362 0 0,-1-1 0 0 0,-17-4 0 0 0,26 5 133 0 0,1-1 0 0 0,-1 0 1 0 0,0 1-1 0 0,1-1 0 0 0,-1 0 0 0 0,0-1 1 0 0,1 1-1 0 0,0 0 0 0 0,-1-1 1 0 0,1 0-1 0 0,0 1 0 0 0,0-1 0 0 0,0 0 1 0 0,0 0-1 0 0,0 0 0 0 0,-2-3 1 0 0,-1-7-1601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19:53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9671 0 0,'0'0'12816'0'0,"-1"1"-11867"0"0,-4 3-745 0 0,1 0 0 0 0,0 0 0 0 0,0 0 0 0 0,0 1 0 0 0,1 0 0 0 0,-1 0 0 0 0,1 0 0 0 0,0 0 0 0 0,1 0-1 0 0,-1 0 1 0 0,1 1 0 0 0,-2 6 0 0 0,0 7 69 0 0,0 1-1 0 0,-2 25 0 0 0,4-23-395 0 0,-9 36-1 0 0,10-52 68 0 0,-1 1-1 0 0,-1-1 1 0 0,1 0 0 0 0,-1 0 0 0 0,0-1 0 0 0,0 1 0 0 0,0-1 0 0 0,-1 1-1 0 0,0-1 1 0 0,-5 5 0 0 0,3-6-3292 0 0,7-10 2210 0 0,9-13 110 0 0,4 0-644 0 0,4-3-238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80 11055 0 0,'3'2'852'0'0,"40"27"566"0"0,-16-5 2587 0 0,-9 1-1152 0 0,-17-24-1845 0 0,8 8 175 0 0,-7-7-1117 0 0,0 0-1 0 0,0-1 1 0 0,1 1 0 0 0,-1 0 0 0 0,0-1 0 0 0,1 1-1 0 0,0-1 1 0 0,-1 0 0 0 0,1 0 0 0 0,0 0-1 0 0,-1 0 1 0 0,1 0 0 0 0,0-1 0 0 0,4 1 0 0 0,-1-1-24 0 0,-1 0 1 0 0,1 0-1 0 0,0-1 1 0 0,-1 0-1 0 0,1 0 1 0 0,10-3 0 0 0,-2-1-48 0 0,0-1 0 0 0,0-1 0 0 0,-1 0 0 0 0,23-16 0 0 0,-24 14-115 0 0,0-1 0 0 0,13-12 1 0 0,-22 18 42 0 0,0 1 0 0 0,0-1 0 0 0,0 1 0 0 0,0-1 0 0 0,0 0 1 0 0,-1 0-1 0 0,0 0 0 0 0,1 0 0 0 0,-2-1 0 0 0,1 1 0 0 0,1-7 0 0 0,-2 10 44 0 0,-1 0-1 0 0,0-1 0 0 0,0 1 0 0 0,0 0 0 0 0,0-1 0 0 0,0 1 0 0 0,-1 0 0 0 0,1-1 0 0 0,0 1 0 0 0,-1 0 1 0 0,1-1-1 0 0,0 1 0 0 0,-1 0 0 0 0,0 0 0 0 0,1-1 0 0 0,-1 1 0 0 0,0 0 0 0 0,1 0 0 0 0,-1 0 0 0 0,0 0 1 0 0,0 0-1 0 0,0 0 0 0 0,0 0 0 0 0,0 0 0 0 0,0 0 0 0 0,0 1 0 0 0,-1-1 0 0 0,1 0 0 0 0,0 1 0 0 0,0-1 1 0 0,0 1-1 0 0,-1-1 0 0 0,1 1 0 0 0,0-1 0 0 0,-1 1 0 0 0,-1 0 0 0 0,-4-1-54 0 0,0 0-1 0 0,0 0 1 0 0,0 1-1 0 0,0 0 1 0 0,-12 2-1 0 0,-1 2-95 0 0,0 0-1 0 0,0 1 1 0 0,0 2-1 0 0,-23 10 1 0 0,-71 43-406 0 0,97-50 598 0 0,0 2-1 0 0,1 0 0 0 0,0 1 1 0 0,1 0-1 0 0,0 1 1 0 0,1 1-1 0 0,1 1 0 0 0,0 0 1 0 0,-15 25-1 0 0,23-31 60 0 0,-1 1 0 0 0,2-1-1 0 0,-1 1 1 0 0,2 0 0 0 0,-1 1 0 0 0,1-1-1 0 0,-2 20 1 0 0,4-21 10 0 0,1-1-1 0 0,0 0 0 0 0,1 0 1 0 0,0 0-1 0 0,0 0 0 0 0,1 0 1 0 0,0 0-1 0 0,1-1 0 0 0,-1 1 1 0 0,9 15-1 0 0,-8-18-20 0 0,0-1 0 0 0,1 0 0 0 0,0 0 1 0 0,-1 0-1 0 0,2 0 0 0 0,-1 0 0 0 0,1-1 0 0 0,-1 1 0 0 0,1-1 0 0 0,1-1 0 0 0,-1 1 0 0 0,0-1 0 0 0,1 0 0 0 0,0 0 1 0 0,-1 0-1 0 0,1-1 0 0 0,0 0 0 0 0,1 0 0 0 0,-1 0 0 0 0,0-1 0 0 0,7 1 0 0 0,2-1 71 0 0,0-1 0 0 0,0 0 0 0 0,-1 0 0 0 0,1-2 0 0 0,0 1-1 0 0,-1-2 1 0 0,0 0 0 0 0,17-6 0 0 0,-26 7-640 0 0,1-1 0 0 0,-1 1-1 0 0,-1-1 1 0 0,1 1 0 0 0,6-6-1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59 13103 0 0,'0'0'598'0'0,"0"-1"-10"0"0,3-5-380 0 0,-3-1-35 0 0,0 5 27 0 0,0 0 0 0 0,0 1 0 0 0,-1-1 0 0 0,1 0 0 0 0,-1 1 0 0 0,1-1 0 0 0,-1 1-1 0 0,0-1 1 0 0,1 0 0 0 0,-1 1 0 0 0,0 0 0 0 0,0-1 0 0 0,0 1 0 0 0,0 0 0 0 0,0-1 0 0 0,-1 1 0 0 0,1 0 0 0 0,0 0 0 0 0,-1 0 0 0 0,-1-1 0 0 0,0 0-34 0 0,0 0 1 0 0,0 0-1 0 0,0 1 1 0 0,0 0-1 0 0,0-1 1 0 0,0 1-1 0 0,0 0 1 0 0,-6 0-1 0 0,1 0-45 0 0,1 1 1 0 0,0 0-1 0 0,0 1 0 0 0,0 0 1 0 0,0 0-1 0 0,-11 4 0 0 0,-42 16-22 0 0,46-16-63 0 0,-17 9-36 0 0,-55 34 0 0 0,41-22 0 0 0,24-13 13 0 0,-149 87 42 0 0,120-68-215 0 0,-59 51 0 0 0,103-79 102 0 0,1 1 0 0 0,-1 0 0 0 0,1 1 0 0 0,0-1 0 0 0,0 1 0 0 0,-6 12 0 0 0,10-17-60 0 0,1 0 105 0 0,0 0 0 0 0,1-1 0 0 0,-1 1 0 0 0,0 0-1 0 0,0-1 1 0 0,1 1 0 0 0,-1 0 0 0 0,0-1 0 0 0,1 1 0 0 0,-1-1 0 0 0,1 1-1 0 0,-1-1 1 0 0,1 1 0 0 0,-1-1 0 0 0,1 1 0 0 0,-1-1 0 0 0,1 1 0 0 0,0-1-1 0 0,-1 0 1 0 0,1 1 0 0 0,-1-1 0 0 0,1 0 0 0 0,0 1 0 0 0,0-1 0 0 0,18 5-97 0 0,-7-4 65 0 0,1 0 0 0 0,-1-1 1 0 0,18-2-1 0 0,0 0 6 0 0,50-4 70 0 0,-51 3 12 0 0,0 1-1 0 0,47 2 1 0 0,-62 2 66 0 0,0 0-1 0 0,-1 0 1 0 0,0 1 0 0 0,1 1 0 0 0,-1 0 0 0 0,0 1-1 0 0,16 8 1 0 0,-24-10-8 0 0,0 0 0 0 0,1 1 0 0 0,-1 0 0 0 0,0 0 0 0 0,-1 0-1 0 0,1 0 1 0 0,-1 1 0 0 0,0 0 0 0 0,0-1 0 0 0,0 2 0 0 0,-1-1 0 0 0,1 0-1 0 0,-1 1 1 0 0,-1-1 0 0 0,1 1 0 0 0,-1 0 0 0 0,0 0 0 0 0,2 9-1 0 0,-4-12-30 0 0,0 1 0 0 0,0-1 0 0 0,0 0-1 0 0,0 1 1 0 0,-1-1 0 0 0,1 0 0 0 0,-1 1-1 0 0,0-1 1 0 0,0 0 0 0 0,0 0-1 0 0,-1 0 1 0 0,1 0 0 0 0,-1 0 0 0 0,1 0-1 0 0,-1 0 1 0 0,0-1 0 0 0,0 1-1 0 0,0-1 1 0 0,-5 5 0 0 0,-2 2 63 0 0,-1 0 1 0 0,-1-1-1 0 0,-18 13 0 0 0,0-3-51 0 0,0-1 0 0 0,-1-2 0 0 0,-1-1 0 0 0,-1-1-1 0 0,-61 17 1 0 0,76-27-24 0 0,1 0-1 0 0,-1-1 0 0 0,0 0 1 0 0,0-1-1 0 0,1-1 1 0 0,-1-1-1 0 0,0-1 1 0 0,1 0-1 0 0,-1-1 0 0 0,1 0 1 0 0,-1-2-1 0 0,1 0 1 0 0,-28-13-1 0 0,-148-84-569 0 0,187 100 359 0 0,1 1-1 0 0,-1-1 0 0 0,1 1 1 0 0,-7 0-1 0 0,9 0-94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 4143 0 0,'14'-13'13439'0'0,"-16"26"-11691"0"0,-2 3-1291 0 0,0 0 0 0 0,-1-1 0 0 0,-1 0 1 0 0,-1 0-1 0 0,0 0 0 0 0,-12 19 0 0 0,-63 75 112 0 0,75-101-544 0 0,-13 20 26 0 0,15-19-147 0 0,4-7-407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10591 0 0,'0'0'472'0'0,"3"-9"96"0"0,-1 0 1400 0 0,7 7-936 0 0,2 2-9528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60 7831 0 0,'46'-41'1973'0'0,"-27"23"6540"0"0,-21 18-8036 0 0,-4-1-319 0 0,0 1 0 0 0,1 1 0 0 0,-1-1 0 0 0,0 1 0 0 0,0 0-1 0 0,1 0 1 0 0,-1 0 0 0 0,1 1 0 0 0,-1 0 0 0 0,-8 4 0 0 0,-10 4 54 0 0,1-2-65 0 0,1 2 0 0 0,-40 23 1 0 0,7-3-88 0 0,54-29-60 0 0,-1 0 1 0 0,1 0-1 0 0,0 0 1 0 0,-1 0-1 0 0,1 0 1 0 0,0 0 0 0 0,0 0-1 0 0,0 0 1 0 0,0 1-1 0 0,0-1 1 0 0,0 0 0 0 0,0 1-1 0 0,0-1 1 0 0,1 0-1 0 0,-1 1 1 0 0,1-1-1 0 0,-1 1 1 0 0,1-1 0 0 0,-1 4-1 0 0,0 19-1 0 0,2-23 1 0 0,-1 2-4 0 0,1 1-1 0 0,0-1 0 0 0,1 0 1 0 0,-1 1-1 0 0,1-1 1 0 0,-1 0-1 0 0,1 0 0 0 0,0 0 1 0 0,0 0-1 0 0,0 0 0 0 0,1-1 1 0 0,-1 1-1 0 0,1-1 1 0 0,-1 1-1 0 0,1-1 0 0 0,4 3 1 0 0,3 2 5 0 0,0-1 1 0 0,1 1 0 0 0,15 5-1 0 0,39 18-1 0 0,-50-23-2 0 0,0 0 0 0 0,1-2 0 0 0,26 6 0 0 0,-21-6 48 0 0,20 9-1 0 0,-39-14 18 0 0,3 9 240 0 0,-5-8-267 0 0,1-1 1 0 0,-1 1 0 0 0,0 0 0 0 0,1-1-1 0 0,-1 1 1 0 0,1-1 0 0 0,-1 1-1 0 0,0 0 1 0 0,0 0 0 0 0,1-1-1 0 0,-1 1 1 0 0,0 0 0 0 0,0-1 0 0 0,0 1-1 0 0,0 0 1 0 0,0 0 0 0 0,0-1-1 0 0,0 1 1 0 0,0 0 0 0 0,0 0-1 0 0,0-1 1 0 0,0 1 0 0 0,-1 1-1 0 0,0 1 41 0 0,0-1-1 0 0,0 1 0 0 0,-1-1 0 0 0,1 1 0 0 0,-1-1 0 0 0,0 0 0 0 0,0 0 1 0 0,0 0-1 0 0,0 0 0 0 0,0 0 0 0 0,0 0 0 0 0,0 0 0 0 0,-1-1 0 0 0,1 1 1 0 0,0-1-1 0 0,-5 2 0 0 0,-4 2 98 0 0,-1-1 1 0 0,-18 5-1 0 0,16-5-70 0 0,-26 7-35 0 0,-1-2 0 0 0,0-2-1 0 0,0-1 1 0 0,0-2 0 0 0,-51-2 0 0 0,84-3-64 0 0,-1 1-1 0 0,1-1 1 0 0,-15-5-1 0 0,20 6-33 0 0,1-1 1 0 0,0 0-1 0 0,-1 0 0 0 0,1 0 0 0 0,0 0 0 0 0,-1 0 0 0 0,1-1 1 0 0,0 1-1 0 0,0-1 0 0 0,0 1 0 0 0,1-1 0 0 0,-1 0 0 0 0,0 0 1 0 0,0 0-1 0 0,1 0 0 0 0,-2-3 0 0 0,2 4-171 0 0,2-6-1591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4143 0 0,'-1'2'9427'0'0,"-21"47"-5138"0"0,-23 25-3666 0 0,12-20-146 0 0,-54 105 168 0 0,-59 97-486 0 0,132-236-266 0 0,-1 1 0 0 0,-1-2-1 0 0,-32 31 1 0 0,-60 41-4108 0 0,93-79 3135 0 0,14-11 94 0 0,11-24-6010 0 0,0 6 4338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61 257 7367 0 0,'0'0'568'0'0,"-1"1"-373"0"0,-11 15 161 0 0,-13 6 4374 0 0,5-4 2777 0 0,20-19-7380 0 0,-1-1 0 0 0,1 1-1 0 0,0-1 1 0 0,-1 1 0 0 0,1-1 0 0 0,0 0 0 0 0,0 1-1 0 0,0-1 1 0 0,0 1 0 0 0,0-3 0 0 0,1 0 89 0 0,-1-10-175 0 0,2 0 0 0 0,0 0 0 0 0,0 1-1 0 0,2-1 1 0 0,-1 1 0 0 0,2 0 0 0 0,0 0 0 0 0,0 0 0 0 0,1 1 0 0 0,1 0 0 0 0,0 0 0 0 0,1 0 0 0 0,0 1 0 0 0,0 0 0 0 0,13-12-1 0 0,-13 17-84 0 0,0-1 0 0 0,1 1 0 0 0,0 0-1 0 0,0 1 1 0 0,0 0 0 0 0,0 0 0 0 0,1 1-1 0 0,0 0 1 0 0,12-2 0 0 0,-3 1-77 0 0,1 2 1 0 0,0 1-1 0 0,37 0 0 0 0,250-5-449 0 0,-238 5 579 0 0,-62 2 8 0 0,2-1 28 0 0,0 1-1 0 0,0 0 1 0 0,0 1-1 0 0,1 0 0 0 0,12 3 1 0 0,-21-4 115 0 0,-1 5-98 0 0,-1 0 0 0 0,0-1 0 0 0,0 1 0 0 0,0-1 0 0 0,0 1-1 0 0,-1-1 1 0 0,0 1 0 0 0,0-1 0 0 0,0 0 0 0 0,-1 0 0 0 0,1 0 0 0 0,-1 0 0 0 0,0 0 0 0 0,-6 5 0 0 0,-5 6 71 0 0,-34 25 0 0 0,40-34-70 0 0,-92 69 90 0 0,-3-5 0 0 0,-112 58 0 0 0,197-119-142 0 0,-1 0-1 0 0,-36 12 1 0 0,48-19-8 0 0,1 0-1 0 0,-1-1 1 0 0,0 0-1 0 0,0 0 0 0 0,0-1 1 0 0,0 1-1 0 0,0-1 1 0 0,0-1-1 0 0,0 0 1 0 0,0 0-1 0 0,1 0 1 0 0,-9-3-1 0 0,13 4-8 0 0,1-1 1 0 0,-1 1-1 0 0,1-1 0 0 0,-1 1 1 0 0,1-1-1 0 0,-1 0 0 0 0,1 0 1 0 0,-1 0-1 0 0,1 0 0 0 0,0 0 0 0 0,-1 0 1 0 0,1 0-1 0 0,0 0 0 0 0,0-1 1 0 0,0 1-1 0 0,0 0 0 0 0,0-1 0 0 0,0 1 1 0 0,0-1-1 0 0,0 1 0 0 0,1-1 1 0 0,-1 1-1 0 0,0-1 0 0 0,1 1 1 0 0,0-1-1 0 0,-1-3 0 0 0,1 3-14 0 0,0-1 0 0 0,1 0 1 0 0,-1 1-1 0 0,1-1 0 0 0,0 0 0 0 0,-1 1 0 0 0,1-1 0 0 0,0 1 0 0 0,1-1 0 0 0,-1 1 1 0 0,0-1-1 0 0,1 1 0 0 0,-1 0 0 0 0,1 0 0 0 0,3-4 0 0 0,11-11-2048 0 0,29-25 0 0 0,-33 33 388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39 7831 0 0,'9'-6'275'0'0,"0"1"0"0"0,0 0 0 0 0,0 1 0 0 0,1 0-1 0 0,13-3 1 0 0,-14 5 1123 0 0,-1 0 0 0 0,0 1-1 0 0,17-1 1 0 0,-22 15-622 0 0,-3-8-661 0 0,0 0-1 0 0,0 0 0 0 0,0 0 1 0 0,-1 0-1 0 0,1 0 0 0 0,-1 0 1 0 0,-1-1-1 0 0,1 1 0 0 0,-1 0 1 0 0,-3 8-1 0 0,-4 3 295 0 0,-17 25 0 0 0,12-20-141 0 0,-144 209 1585 0 0,110-162-1536 0 0,-248 312 197 0 0,278-360-473 0 0,-17 28 0 0 0,34-46-199 0 0,-2 3 59 0 0,0-3-1325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92 7831 0 0,'1'-1'603'0'0,"48"-20"3933"0"0,-40 18-3264 0 0,0 0 1 0 0,-1-1-1 0 0,1 0 1 0 0,13-10 0 0 0,-21 13-361 0 0,0 1-863 0 0,-1-1 0 0 0,1 0 0 0 0,-1 0 1 0 0,0 0-1 0 0,1 1 0 0 0,-1-1 1 0 0,1 0-1 0 0,-1 0 0 0 0,0 0 0 0 0,0 0 1 0 0,0 0-1 0 0,1 0 0 0 0,-1 0 0 0 0,0 0 1 0 0,0 0-1 0 0,0 1 0 0 0,-1-1 1 0 0,1 0-1 0 0,0 0 0 0 0,0 0 0 0 0,0 0 1 0 0,-1 0-1 0 0,1 0 0 0 0,0 0 1 0 0,-1 0-1 0 0,0-1 0 0 0,-1 1-13 0 0,0-1 1 0 0,0 1-1 0 0,0-1 0 0 0,0 1 0 0 0,0-1 0 0 0,0 1 1 0 0,0 0-1 0 0,-1 0 0 0 0,1 0 0 0 0,0 0 1 0 0,-1 1-1 0 0,1-1 0 0 0,-1 1 0 0 0,1-1 0 0 0,-1 1 1 0 0,-4 0-1 0 0,-1 0-10 0 0,0 1 0 0 0,-1-1 0 0 0,-14 5 0 0 0,2 0-27 0 0,1 2-1 0 0,0 1 1 0 0,1 0-1 0 0,-32 19 1 0 0,-67 52 92 0 0,114-76-81 0 0,-68 54 93 0 0,66-51-84 0 0,-1 0 1 0 0,1 0-1 0 0,0 1 1 0 0,1 0 0 0 0,-1 1-1 0 0,2-1 1 0 0,-9 17-1 0 0,12-23-4 0 0,1 0-1 0 0,0 0 0 0 0,-1 0 0 0 0,1 0 0 0 0,0 0 0 0 0,-1 0 0 0 0,1 0 0 0 0,0 1 0 0 0,0-1 0 0 0,0 0 0 0 0,0 0 0 0 0,0 0 0 0 0,0 0 0 0 0,0 0 0 0 0,0 0 0 0 0,1 1 0 0 0,-1-1 0 0 0,0 0 0 0 0,1 0 1 0 0,-1 0-1 0 0,1 0 0 0 0,-1 0 0 0 0,1 0 0 0 0,-1 0 0 0 0,1 0 0 0 0,0 0 0 0 0,0 0 0 0 0,0 0 0 0 0,1 1 24 0 0,1-1 1 0 0,-1 1-1 0 0,0-1 1 0 0,0 0-1 0 0,1 0 0 0 0,-1 0 1 0 0,1 0-1 0 0,-1 0 0 0 0,1 0 1 0 0,-1-1-1 0 0,5 1 0 0 0,5 0 48 0 0,1-1-1 0 0,-1 0 0 0 0,0 0 0 0 0,25-5 0 0 0,46-17 57 0 0,-62 14-131 0 0,0 0-1 0 0,-1-2 1 0 0,0 0-1 0 0,-1-1 1 0 0,34-25-1 0 0,-52 35-78 0 0,-2 2-515 0 0,1 1 528 0 0,-1 0 0 0 0,0-1-1 0 0,0 1 1 0 0,0-1 0 0 0,0 1 0 0 0,0-1 0 0 0,-2 3-1 0 0,0-1-39 0 0,-5 7-364 0 0,-6 8-3 0 0,8-6-6950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9T20:05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4607 0 0,'0'2'5775'0'0,"0"10"-603"0"0,-1-4-3934 0 0,-1-1 0 0 0,1 0 0 0 0,-1 1-1 0 0,-6 12 1 0 0,3-10-394 0 0,-1 0-1 0 0,-10 16 1 0 0,-5-1-910 0 0,-31 31 0 0 0,10-12 518 0 0,0 2-423 0 0,16-18 1 0 0,1 1-1 0 0,-32 47 0 0 0,52-65-58 0 0,5-9 5 0 0,1-1 0 0 0,-1 0 0 0 0,0 0-1 0 0,0 0 1 0 0,0 0 0 0 0,1 0 0 0 0,-1 0 0 0 0,1 0 0 0 0,-1 0 0 0 0,1 0 0 0 0,-1 0 0 0 0,1 0 0 0 0,-1 0 0 0 0,1-1 0 0 0,0 1-1 0 0,-1 0 1 0 0,1 0 0 0 0,0 0 0 0 0,0-1 0 0 0,0 1 0 0 0,0 0 0 0 0,-1-1 0 0 0,1 1 0 0 0,0-1 0 0 0,0 1 0 0 0,0-1 0 0 0,0 0 0 0 0,0 1-1 0 0,0-1 1 0 0,0 0 0 0 0,2 1 0 0 0,3 0-482 0 0,0 0-1 0 0,0 0 0 0 0,0 0 1 0 0,7-1-1 0 0,19-2-6460 0 0,-16-1 731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D78F-D51F-4529-9090-0257D69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24563-BABB-4E11-BC44-1253CFC9C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43EEF-ECC3-4A97-93EC-1375C96A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B400-92F6-4B6E-B26D-A2377778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E5B7-ECD2-4071-8188-6379FB95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2CCF-0507-4D1F-ADFC-5245D141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4352A-75DA-46FE-8EA5-E00FA3561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5CFA-7938-486B-89F9-51FAAE4E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E0BFB-66D1-4061-8725-14E392EE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3F07-5EB4-4031-B0BB-60BBB89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274D4-9BBF-4970-8395-FA0CF02E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911CD-9390-44DE-8FD6-2B21963D6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60B9-94E8-4F47-8C54-914EC7CA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6BC76-7C9A-49D9-A357-38B4DB2B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6BB3-1F91-481D-81B3-27B806CA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9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BDFD-63D8-4CDF-8254-0F19590C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0F45-B3E8-48AF-BAF5-4292B326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969C-0F3B-4D17-85D1-154EE8E7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491B-5CD1-48A7-9901-86E553F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37974-E02C-4135-BEEA-E577DFE2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91D3-92B6-42CF-B750-582B0E01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BE1DA-E51A-4626-9E43-E9AAD43E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78AF-C968-4B5C-9596-A0465DF0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509F-BDB7-4E68-9C79-32678576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53F9-E586-4A52-A17B-C72A993A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0C3C-DBA4-4CBD-B036-124D8275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25F0-AB7D-4D0F-9531-8DCE94079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E0927-7F54-4CAE-92DC-B49152D99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47899-5C9F-4569-96D1-F8CC8C35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ACA8C-DA95-4755-A4DB-D8439E5D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0DFC9-B588-4E38-AAAF-D1DAFC9B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B1D5-FE3E-415A-837A-50DE10BC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137A-1CCC-4A34-818D-20853B3B7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A73EB-C1CF-4BAD-8BB6-53B5F25F4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4AF39-1F8C-44E6-A0DE-DA3DCDFF4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25A74-B124-4322-8C31-EA2021959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CC608-3BFF-4A1C-97F3-A4524874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C0648-1FDA-4418-B92D-25AC05E9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ADED7-3931-4A65-870C-077AAA6A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0F6-0A9D-4829-B7FD-E67C3AB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BA94D-30BA-466E-BDA5-0C2E4CF4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7C274-4B0D-4A4F-B401-633890C2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F8264-48B6-42DF-A93D-E5C71CAB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2736A-A5EA-4F53-B7BD-0DD3C82E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CD698-5CA8-4949-B2AC-9B9AB71D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B130F-D678-450A-AA53-7B577CCE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6045-A963-481F-8FDF-4AE03F7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55D4-46DD-4213-B915-9E162311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38434-213E-4DED-BAAB-CFF83E8B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9302-2401-4B7B-A084-973D4632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5D71A-F1BC-40B5-A51C-374315A1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32461-8DAB-4BE9-8DAE-8713E9FF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F845-1CC6-4BCA-B9D4-B741C7D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AABB0B-9D4D-41BC-9B3B-A356B9457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AF58A-D0D7-48C2-96A5-4E80B2696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F306C-73D6-4EF7-A7EC-B961AC30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F011-6692-44CB-979C-920B647A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DAE2-EA53-48FE-8014-5427F2A1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10DCD-759A-40E4-B2C3-A93C4785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10180-CCC8-4DDB-AC4D-2CEBB54A0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77371-930D-41CB-86BC-CFF00259D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6E1A8-AD19-4202-A5E2-DD041C1A514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0A4C-71D5-4A98-85D2-9643D09B2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411B-DC27-4069-9508-E39E6FE14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2.png"/><Relationship Id="rId299" Type="http://schemas.openxmlformats.org/officeDocument/2006/relationships/image" Target="../media/image2061.png"/><Relationship Id="rId21" Type="http://schemas.openxmlformats.org/officeDocument/2006/relationships/image" Target="../media/image1924.png"/><Relationship Id="rId63" Type="http://schemas.openxmlformats.org/officeDocument/2006/relationships/image" Target="../media/image1945.png"/><Relationship Id="rId159" Type="http://schemas.openxmlformats.org/officeDocument/2006/relationships/image" Target="../media/image1993.png"/><Relationship Id="rId324" Type="http://schemas.openxmlformats.org/officeDocument/2006/relationships/customXml" Target="../ink/ink2097.xml"/><Relationship Id="rId366" Type="http://schemas.openxmlformats.org/officeDocument/2006/relationships/image" Target="../media/image2094.png"/><Relationship Id="rId170" Type="http://schemas.openxmlformats.org/officeDocument/2006/relationships/customXml" Target="../ink/ink2020.xml"/><Relationship Id="rId226" Type="http://schemas.openxmlformats.org/officeDocument/2006/relationships/customXml" Target="../ink/ink2048.xml"/><Relationship Id="rId268" Type="http://schemas.openxmlformats.org/officeDocument/2006/relationships/customXml" Target="../ink/ink2069.xml"/><Relationship Id="rId32" Type="http://schemas.openxmlformats.org/officeDocument/2006/relationships/customXml" Target="../ink/ink1951.xml"/><Relationship Id="rId74" Type="http://schemas.openxmlformats.org/officeDocument/2006/relationships/customXml" Target="../ink/ink1972.xml"/><Relationship Id="rId128" Type="http://schemas.openxmlformats.org/officeDocument/2006/relationships/customXml" Target="../ink/ink1999.xml"/><Relationship Id="rId335" Type="http://schemas.openxmlformats.org/officeDocument/2006/relationships/customXml" Target="../ink/ink2103.xml"/><Relationship Id="rId377" Type="http://schemas.openxmlformats.org/officeDocument/2006/relationships/customXml" Target="../ink/ink2124.xml"/><Relationship Id="rId5" Type="http://schemas.openxmlformats.org/officeDocument/2006/relationships/image" Target="../media/image1916.png"/><Relationship Id="rId181" Type="http://schemas.openxmlformats.org/officeDocument/2006/relationships/image" Target="../media/image2003.png"/><Relationship Id="rId237" Type="http://schemas.openxmlformats.org/officeDocument/2006/relationships/image" Target="../media/image2031.png"/><Relationship Id="rId402" Type="http://schemas.openxmlformats.org/officeDocument/2006/relationships/image" Target="../media/image2111.png"/><Relationship Id="rId279" Type="http://schemas.openxmlformats.org/officeDocument/2006/relationships/image" Target="../media/image2051.png"/><Relationship Id="rId43" Type="http://schemas.openxmlformats.org/officeDocument/2006/relationships/image" Target="../media/image1935.png"/><Relationship Id="rId139" Type="http://schemas.openxmlformats.org/officeDocument/2006/relationships/image" Target="../media/image1983.png"/><Relationship Id="rId290" Type="http://schemas.openxmlformats.org/officeDocument/2006/relationships/customXml" Target="../ink/ink2080.xml"/><Relationship Id="rId304" Type="http://schemas.openxmlformats.org/officeDocument/2006/relationships/customXml" Target="../ink/ink2087.xml"/><Relationship Id="rId346" Type="http://schemas.openxmlformats.org/officeDocument/2006/relationships/image" Target="../media/image2084.png"/><Relationship Id="rId388" Type="http://schemas.openxmlformats.org/officeDocument/2006/relationships/image" Target="../media/image2105.png"/><Relationship Id="rId85" Type="http://schemas.openxmlformats.org/officeDocument/2006/relationships/image" Target="../media/image1956.png"/><Relationship Id="rId150" Type="http://schemas.openxmlformats.org/officeDocument/2006/relationships/customXml" Target="../ink/ink2010.xml"/><Relationship Id="rId192" Type="http://schemas.openxmlformats.org/officeDocument/2006/relationships/customXml" Target="../ink/ink2031.xml"/><Relationship Id="rId206" Type="http://schemas.openxmlformats.org/officeDocument/2006/relationships/customXml" Target="../ink/ink2038.xml"/><Relationship Id="rId413" Type="http://schemas.openxmlformats.org/officeDocument/2006/relationships/customXml" Target="../ink/ink2142.xml"/><Relationship Id="rId248" Type="http://schemas.openxmlformats.org/officeDocument/2006/relationships/customXml" Target="../ink/ink2059.xml"/><Relationship Id="rId12" Type="http://schemas.openxmlformats.org/officeDocument/2006/relationships/customXml" Target="../ink/ink1941.xml"/><Relationship Id="rId108" Type="http://schemas.openxmlformats.org/officeDocument/2006/relationships/customXml" Target="../ink/ink1989.xml"/><Relationship Id="rId315" Type="http://schemas.openxmlformats.org/officeDocument/2006/relationships/image" Target="../media/image2069.png"/><Relationship Id="rId357" Type="http://schemas.openxmlformats.org/officeDocument/2006/relationships/customXml" Target="../ink/ink2114.xml"/><Relationship Id="rId54" Type="http://schemas.openxmlformats.org/officeDocument/2006/relationships/customXml" Target="../ink/ink1962.xml"/><Relationship Id="rId96" Type="http://schemas.openxmlformats.org/officeDocument/2006/relationships/customXml" Target="../ink/ink1983.xml"/><Relationship Id="rId161" Type="http://schemas.openxmlformats.org/officeDocument/2006/relationships/image" Target="../media/image1994.png"/><Relationship Id="rId217" Type="http://schemas.openxmlformats.org/officeDocument/2006/relationships/image" Target="../media/image2021.png"/><Relationship Id="rId399" Type="http://schemas.openxmlformats.org/officeDocument/2006/relationships/customXml" Target="../ink/ink2135.xml"/><Relationship Id="rId259" Type="http://schemas.openxmlformats.org/officeDocument/2006/relationships/image" Target="../media/image2042.png"/><Relationship Id="rId23" Type="http://schemas.openxmlformats.org/officeDocument/2006/relationships/image" Target="../media/image1925.png"/><Relationship Id="rId119" Type="http://schemas.openxmlformats.org/officeDocument/2006/relationships/image" Target="../media/image1973.png"/><Relationship Id="rId270" Type="http://schemas.openxmlformats.org/officeDocument/2006/relationships/customXml" Target="../ink/ink2070.xml"/><Relationship Id="rId326" Type="http://schemas.openxmlformats.org/officeDocument/2006/relationships/customXml" Target="../ink/ink2098.xml"/><Relationship Id="rId65" Type="http://schemas.openxmlformats.org/officeDocument/2006/relationships/image" Target="../media/image1946.png"/><Relationship Id="rId130" Type="http://schemas.openxmlformats.org/officeDocument/2006/relationships/customXml" Target="../ink/ink2000.xml"/><Relationship Id="rId368" Type="http://schemas.openxmlformats.org/officeDocument/2006/relationships/image" Target="../media/image2095.png"/><Relationship Id="rId172" Type="http://schemas.openxmlformats.org/officeDocument/2006/relationships/customXml" Target="../ink/ink2021.xml"/><Relationship Id="rId228" Type="http://schemas.openxmlformats.org/officeDocument/2006/relationships/customXml" Target="../ink/ink2049.xml"/><Relationship Id="rId281" Type="http://schemas.openxmlformats.org/officeDocument/2006/relationships/image" Target="../media/image2052.png"/><Relationship Id="rId337" Type="http://schemas.openxmlformats.org/officeDocument/2006/relationships/customXml" Target="../ink/ink2104.xml"/><Relationship Id="rId34" Type="http://schemas.openxmlformats.org/officeDocument/2006/relationships/customXml" Target="../ink/ink1952.xml"/><Relationship Id="rId76" Type="http://schemas.openxmlformats.org/officeDocument/2006/relationships/customXml" Target="../ink/ink1973.xml"/><Relationship Id="rId141" Type="http://schemas.openxmlformats.org/officeDocument/2006/relationships/image" Target="../media/image1984.png"/><Relationship Id="rId379" Type="http://schemas.openxmlformats.org/officeDocument/2006/relationships/customXml" Target="../ink/ink2125.xml"/><Relationship Id="rId7" Type="http://schemas.openxmlformats.org/officeDocument/2006/relationships/image" Target="../media/image1917.png"/><Relationship Id="rId183" Type="http://schemas.openxmlformats.org/officeDocument/2006/relationships/image" Target="../media/image2004.png"/><Relationship Id="rId239" Type="http://schemas.openxmlformats.org/officeDocument/2006/relationships/image" Target="../media/image2032.png"/><Relationship Id="rId390" Type="http://schemas.openxmlformats.org/officeDocument/2006/relationships/image" Target="../media/image2106.png"/><Relationship Id="rId404" Type="http://schemas.openxmlformats.org/officeDocument/2006/relationships/image" Target="../media/image2112.png"/><Relationship Id="rId250" Type="http://schemas.openxmlformats.org/officeDocument/2006/relationships/customXml" Target="../ink/ink2060.xml"/><Relationship Id="rId292" Type="http://schemas.openxmlformats.org/officeDocument/2006/relationships/customXml" Target="../ink/ink2081.xml"/><Relationship Id="rId306" Type="http://schemas.openxmlformats.org/officeDocument/2006/relationships/customXml" Target="../ink/ink2088.xml"/><Relationship Id="rId45" Type="http://schemas.openxmlformats.org/officeDocument/2006/relationships/image" Target="../media/image1936.png"/><Relationship Id="rId87" Type="http://schemas.openxmlformats.org/officeDocument/2006/relationships/image" Target="../media/image1957.png"/><Relationship Id="rId110" Type="http://schemas.openxmlformats.org/officeDocument/2006/relationships/customXml" Target="../ink/ink1990.xml"/><Relationship Id="rId348" Type="http://schemas.openxmlformats.org/officeDocument/2006/relationships/image" Target="../media/image2085.png"/><Relationship Id="rId152" Type="http://schemas.openxmlformats.org/officeDocument/2006/relationships/customXml" Target="../ink/ink2011.xml"/><Relationship Id="rId194" Type="http://schemas.openxmlformats.org/officeDocument/2006/relationships/customXml" Target="../ink/ink2032.xml"/><Relationship Id="rId208" Type="http://schemas.openxmlformats.org/officeDocument/2006/relationships/customXml" Target="../ink/ink2039.xml"/><Relationship Id="rId415" Type="http://schemas.openxmlformats.org/officeDocument/2006/relationships/customXml" Target="../ink/ink2143.xml"/><Relationship Id="rId261" Type="http://schemas.openxmlformats.org/officeDocument/2006/relationships/image" Target="../media/image2043.png"/><Relationship Id="rId14" Type="http://schemas.openxmlformats.org/officeDocument/2006/relationships/customXml" Target="../ink/ink1942.xml"/><Relationship Id="rId56" Type="http://schemas.openxmlformats.org/officeDocument/2006/relationships/customXml" Target="../ink/ink1963.xml"/><Relationship Id="rId317" Type="http://schemas.openxmlformats.org/officeDocument/2006/relationships/image" Target="../media/image2070.png"/><Relationship Id="rId359" Type="http://schemas.openxmlformats.org/officeDocument/2006/relationships/customXml" Target="../ink/ink2115.xml"/><Relationship Id="rId98" Type="http://schemas.openxmlformats.org/officeDocument/2006/relationships/customXml" Target="../ink/ink1984.xml"/><Relationship Id="rId121" Type="http://schemas.openxmlformats.org/officeDocument/2006/relationships/image" Target="../media/image1974.png"/><Relationship Id="rId163" Type="http://schemas.openxmlformats.org/officeDocument/2006/relationships/image" Target="../media/image1995.png"/><Relationship Id="rId219" Type="http://schemas.openxmlformats.org/officeDocument/2006/relationships/image" Target="../media/image2022.png"/><Relationship Id="rId370" Type="http://schemas.openxmlformats.org/officeDocument/2006/relationships/image" Target="../media/image2096.png"/><Relationship Id="rId230" Type="http://schemas.openxmlformats.org/officeDocument/2006/relationships/customXml" Target="../ink/ink2050.xml"/><Relationship Id="rId25" Type="http://schemas.openxmlformats.org/officeDocument/2006/relationships/image" Target="../media/image1926.png"/><Relationship Id="rId67" Type="http://schemas.openxmlformats.org/officeDocument/2006/relationships/image" Target="../media/image1947.png"/><Relationship Id="rId272" Type="http://schemas.openxmlformats.org/officeDocument/2006/relationships/customXml" Target="../ink/ink2071.xml"/><Relationship Id="rId328" Type="http://schemas.openxmlformats.org/officeDocument/2006/relationships/customXml" Target="../ink/ink2099.xml"/><Relationship Id="rId132" Type="http://schemas.openxmlformats.org/officeDocument/2006/relationships/customXml" Target="../ink/ink2001.xml"/><Relationship Id="rId174" Type="http://schemas.openxmlformats.org/officeDocument/2006/relationships/customXml" Target="../ink/ink2022.xml"/><Relationship Id="rId381" Type="http://schemas.openxmlformats.org/officeDocument/2006/relationships/customXml" Target="../ink/ink2126.xml"/><Relationship Id="rId241" Type="http://schemas.openxmlformats.org/officeDocument/2006/relationships/image" Target="../media/image2033.png"/><Relationship Id="rId36" Type="http://schemas.openxmlformats.org/officeDocument/2006/relationships/customXml" Target="../ink/ink1953.xml"/><Relationship Id="rId283" Type="http://schemas.openxmlformats.org/officeDocument/2006/relationships/image" Target="../media/image2053.png"/><Relationship Id="rId339" Type="http://schemas.openxmlformats.org/officeDocument/2006/relationships/customXml" Target="../ink/ink2105.xml"/><Relationship Id="rId78" Type="http://schemas.openxmlformats.org/officeDocument/2006/relationships/customXml" Target="../ink/ink1974.xml"/><Relationship Id="rId101" Type="http://schemas.openxmlformats.org/officeDocument/2006/relationships/image" Target="../media/image1964.png"/><Relationship Id="rId143" Type="http://schemas.openxmlformats.org/officeDocument/2006/relationships/image" Target="../media/image1985.png"/><Relationship Id="rId185" Type="http://schemas.openxmlformats.org/officeDocument/2006/relationships/image" Target="../media/image2005.png"/><Relationship Id="rId350" Type="http://schemas.openxmlformats.org/officeDocument/2006/relationships/image" Target="../media/image2086.png"/><Relationship Id="rId406" Type="http://schemas.openxmlformats.org/officeDocument/2006/relationships/image" Target="../media/image2113.png"/><Relationship Id="rId9" Type="http://schemas.openxmlformats.org/officeDocument/2006/relationships/image" Target="../media/image1918.png"/><Relationship Id="rId210" Type="http://schemas.openxmlformats.org/officeDocument/2006/relationships/customXml" Target="../ink/ink2040.xml"/><Relationship Id="rId392" Type="http://schemas.openxmlformats.org/officeDocument/2006/relationships/image" Target="../media/image2107.png"/><Relationship Id="rId252" Type="http://schemas.openxmlformats.org/officeDocument/2006/relationships/customXml" Target="../ink/ink2061.xml"/><Relationship Id="rId294" Type="http://schemas.openxmlformats.org/officeDocument/2006/relationships/customXml" Target="../ink/ink2082.xml"/><Relationship Id="rId308" Type="http://schemas.openxmlformats.org/officeDocument/2006/relationships/customXml" Target="../ink/ink2089.xml"/><Relationship Id="rId47" Type="http://schemas.openxmlformats.org/officeDocument/2006/relationships/image" Target="../media/image1937.png"/><Relationship Id="rId89" Type="http://schemas.openxmlformats.org/officeDocument/2006/relationships/image" Target="../media/image1958.png"/><Relationship Id="rId112" Type="http://schemas.openxmlformats.org/officeDocument/2006/relationships/customXml" Target="../ink/ink1991.xml"/><Relationship Id="rId154" Type="http://schemas.openxmlformats.org/officeDocument/2006/relationships/customXml" Target="../ink/ink2012.xml"/><Relationship Id="rId361" Type="http://schemas.openxmlformats.org/officeDocument/2006/relationships/customXml" Target="../ink/ink2116.xml"/><Relationship Id="rId196" Type="http://schemas.openxmlformats.org/officeDocument/2006/relationships/customXml" Target="../ink/ink2033.xml"/><Relationship Id="rId417" Type="http://schemas.openxmlformats.org/officeDocument/2006/relationships/customXml" Target="../ink/ink2144.xml"/><Relationship Id="rId16" Type="http://schemas.openxmlformats.org/officeDocument/2006/relationships/customXml" Target="../ink/ink1943.xml"/><Relationship Id="rId221" Type="http://schemas.openxmlformats.org/officeDocument/2006/relationships/image" Target="../media/image2023.png"/><Relationship Id="rId263" Type="http://schemas.openxmlformats.org/officeDocument/2006/relationships/image" Target="../media/image2044.png"/><Relationship Id="rId319" Type="http://schemas.openxmlformats.org/officeDocument/2006/relationships/image" Target="../media/image2071.png"/><Relationship Id="rId58" Type="http://schemas.openxmlformats.org/officeDocument/2006/relationships/customXml" Target="../ink/ink1964.xml"/><Relationship Id="rId123" Type="http://schemas.openxmlformats.org/officeDocument/2006/relationships/image" Target="../media/image1975.png"/><Relationship Id="rId330" Type="http://schemas.openxmlformats.org/officeDocument/2006/relationships/image" Target="../media/image2076.png"/><Relationship Id="rId165" Type="http://schemas.openxmlformats.org/officeDocument/2006/relationships/image" Target="../media/image1996.png"/><Relationship Id="rId372" Type="http://schemas.openxmlformats.org/officeDocument/2006/relationships/image" Target="../media/image2097.png"/><Relationship Id="rId232" Type="http://schemas.openxmlformats.org/officeDocument/2006/relationships/customXml" Target="../ink/ink2051.xml"/><Relationship Id="rId274" Type="http://schemas.openxmlformats.org/officeDocument/2006/relationships/customXml" Target="../ink/ink2072.xml"/><Relationship Id="rId27" Type="http://schemas.openxmlformats.org/officeDocument/2006/relationships/image" Target="../media/image1927.png"/><Relationship Id="rId69" Type="http://schemas.openxmlformats.org/officeDocument/2006/relationships/image" Target="../media/image1948.png"/><Relationship Id="rId134" Type="http://schemas.openxmlformats.org/officeDocument/2006/relationships/customXml" Target="../ink/ink2002.xml"/><Relationship Id="rId80" Type="http://schemas.openxmlformats.org/officeDocument/2006/relationships/customXml" Target="../ink/ink1975.xml"/><Relationship Id="rId176" Type="http://schemas.openxmlformats.org/officeDocument/2006/relationships/customXml" Target="../ink/ink2023.xml"/><Relationship Id="rId341" Type="http://schemas.openxmlformats.org/officeDocument/2006/relationships/customXml" Target="../ink/ink2106.xml"/><Relationship Id="rId383" Type="http://schemas.openxmlformats.org/officeDocument/2006/relationships/customXml" Target="../ink/ink2127.xml"/><Relationship Id="rId201" Type="http://schemas.openxmlformats.org/officeDocument/2006/relationships/image" Target="../media/image2013.png"/><Relationship Id="rId222" Type="http://schemas.openxmlformats.org/officeDocument/2006/relationships/customXml" Target="../ink/ink2046.xml"/><Relationship Id="rId243" Type="http://schemas.openxmlformats.org/officeDocument/2006/relationships/image" Target="../media/image2034.png"/><Relationship Id="rId264" Type="http://schemas.openxmlformats.org/officeDocument/2006/relationships/customXml" Target="../ink/ink2067.xml"/><Relationship Id="rId285" Type="http://schemas.openxmlformats.org/officeDocument/2006/relationships/image" Target="../media/image2054.png"/><Relationship Id="rId17" Type="http://schemas.openxmlformats.org/officeDocument/2006/relationships/image" Target="../media/image1922.png"/><Relationship Id="rId38" Type="http://schemas.openxmlformats.org/officeDocument/2006/relationships/customXml" Target="../ink/ink1954.xml"/><Relationship Id="rId59" Type="http://schemas.openxmlformats.org/officeDocument/2006/relationships/image" Target="../media/image1943.png"/><Relationship Id="rId103" Type="http://schemas.openxmlformats.org/officeDocument/2006/relationships/image" Target="../media/image1965.png"/><Relationship Id="rId124" Type="http://schemas.openxmlformats.org/officeDocument/2006/relationships/customXml" Target="../ink/ink1997.xml"/><Relationship Id="rId310" Type="http://schemas.openxmlformats.org/officeDocument/2006/relationships/customXml" Target="../ink/ink2090.xml"/><Relationship Id="rId70" Type="http://schemas.openxmlformats.org/officeDocument/2006/relationships/customXml" Target="../ink/ink1970.xml"/><Relationship Id="rId91" Type="http://schemas.openxmlformats.org/officeDocument/2006/relationships/image" Target="../media/image1959.png"/><Relationship Id="rId145" Type="http://schemas.openxmlformats.org/officeDocument/2006/relationships/image" Target="../media/image1986.png"/><Relationship Id="rId166" Type="http://schemas.openxmlformats.org/officeDocument/2006/relationships/customXml" Target="../ink/ink2018.xml"/><Relationship Id="rId187" Type="http://schemas.openxmlformats.org/officeDocument/2006/relationships/image" Target="../media/image2006.png"/><Relationship Id="rId331" Type="http://schemas.openxmlformats.org/officeDocument/2006/relationships/customXml" Target="../ink/ink2101.xml"/><Relationship Id="rId352" Type="http://schemas.openxmlformats.org/officeDocument/2006/relationships/image" Target="../media/image2087.png"/><Relationship Id="rId373" Type="http://schemas.openxmlformats.org/officeDocument/2006/relationships/customXml" Target="../ink/ink2122.xml"/><Relationship Id="rId394" Type="http://schemas.openxmlformats.org/officeDocument/2006/relationships/image" Target="../media/image54.png"/><Relationship Id="rId408" Type="http://schemas.openxmlformats.org/officeDocument/2006/relationships/image" Target="../media/image211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41.xml"/><Relationship Id="rId233" Type="http://schemas.openxmlformats.org/officeDocument/2006/relationships/image" Target="../media/image2029.png"/><Relationship Id="rId254" Type="http://schemas.openxmlformats.org/officeDocument/2006/relationships/customXml" Target="../ink/ink2062.xml"/><Relationship Id="rId28" Type="http://schemas.openxmlformats.org/officeDocument/2006/relationships/customXml" Target="../ink/ink1949.xml"/><Relationship Id="rId49" Type="http://schemas.openxmlformats.org/officeDocument/2006/relationships/image" Target="../media/image1938.png"/><Relationship Id="rId114" Type="http://schemas.openxmlformats.org/officeDocument/2006/relationships/customXml" Target="../ink/ink1992.xml"/><Relationship Id="rId275" Type="http://schemas.openxmlformats.org/officeDocument/2006/relationships/image" Target="../media/image2049.png"/><Relationship Id="rId296" Type="http://schemas.openxmlformats.org/officeDocument/2006/relationships/customXml" Target="../ink/ink2083.xml"/><Relationship Id="rId300" Type="http://schemas.openxmlformats.org/officeDocument/2006/relationships/customXml" Target="../ink/ink2085.xml"/><Relationship Id="rId60" Type="http://schemas.openxmlformats.org/officeDocument/2006/relationships/customXml" Target="../ink/ink1965.xml"/><Relationship Id="rId81" Type="http://schemas.openxmlformats.org/officeDocument/2006/relationships/image" Target="../media/image1954.png"/><Relationship Id="rId135" Type="http://schemas.openxmlformats.org/officeDocument/2006/relationships/image" Target="../media/image1981.png"/><Relationship Id="rId156" Type="http://schemas.openxmlformats.org/officeDocument/2006/relationships/customXml" Target="../ink/ink2013.xml"/><Relationship Id="rId177" Type="http://schemas.openxmlformats.org/officeDocument/2006/relationships/image" Target="../media/image377.png"/><Relationship Id="rId198" Type="http://schemas.openxmlformats.org/officeDocument/2006/relationships/customXml" Target="../ink/ink2034.xml"/><Relationship Id="rId321" Type="http://schemas.openxmlformats.org/officeDocument/2006/relationships/image" Target="../media/image2072.png"/><Relationship Id="rId342" Type="http://schemas.openxmlformats.org/officeDocument/2006/relationships/image" Target="../media/image2082.png"/><Relationship Id="rId363" Type="http://schemas.openxmlformats.org/officeDocument/2006/relationships/customXml" Target="../ink/ink2117.xml"/><Relationship Id="rId384" Type="http://schemas.openxmlformats.org/officeDocument/2006/relationships/image" Target="../media/image2103.png"/><Relationship Id="rId419" Type="http://schemas.openxmlformats.org/officeDocument/2006/relationships/customXml" Target="../ink/ink2145.xml"/><Relationship Id="rId202" Type="http://schemas.openxmlformats.org/officeDocument/2006/relationships/customXml" Target="../ink/ink2036.xml"/><Relationship Id="rId223" Type="http://schemas.openxmlformats.org/officeDocument/2006/relationships/image" Target="../media/image2024.png"/><Relationship Id="rId244" Type="http://schemas.openxmlformats.org/officeDocument/2006/relationships/customXml" Target="../ink/ink2057.xml"/><Relationship Id="rId18" Type="http://schemas.openxmlformats.org/officeDocument/2006/relationships/customXml" Target="../ink/ink1944.xml"/><Relationship Id="rId39" Type="http://schemas.openxmlformats.org/officeDocument/2006/relationships/image" Target="../media/image1933.png"/><Relationship Id="rId265" Type="http://schemas.openxmlformats.org/officeDocument/2006/relationships/image" Target="../media/image450.png"/><Relationship Id="rId286" Type="http://schemas.openxmlformats.org/officeDocument/2006/relationships/customXml" Target="../ink/ink2078.xml"/><Relationship Id="rId50" Type="http://schemas.openxmlformats.org/officeDocument/2006/relationships/customXml" Target="../ink/ink1960.xml"/><Relationship Id="rId104" Type="http://schemas.openxmlformats.org/officeDocument/2006/relationships/customXml" Target="../ink/ink1987.xml"/><Relationship Id="rId125" Type="http://schemas.openxmlformats.org/officeDocument/2006/relationships/image" Target="../media/image1976.png"/><Relationship Id="rId146" Type="http://schemas.openxmlformats.org/officeDocument/2006/relationships/customXml" Target="../ink/ink2008.xml"/><Relationship Id="rId167" Type="http://schemas.openxmlformats.org/officeDocument/2006/relationships/image" Target="../media/image1997.png"/><Relationship Id="rId188" Type="http://schemas.openxmlformats.org/officeDocument/2006/relationships/customXml" Target="../ink/ink2029.xml"/><Relationship Id="rId311" Type="http://schemas.openxmlformats.org/officeDocument/2006/relationships/image" Target="../media/image2067.png"/><Relationship Id="rId332" Type="http://schemas.openxmlformats.org/officeDocument/2006/relationships/image" Target="../media/image2077.png"/><Relationship Id="rId353" Type="http://schemas.openxmlformats.org/officeDocument/2006/relationships/customXml" Target="../ink/ink2112.xml"/><Relationship Id="rId374" Type="http://schemas.openxmlformats.org/officeDocument/2006/relationships/image" Target="../media/image2098.png"/><Relationship Id="rId395" Type="http://schemas.openxmlformats.org/officeDocument/2006/relationships/customXml" Target="../ink/ink2133.xml"/><Relationship Id="rId409" Type="http://schemas.openxmlformats.org/officeDocument/2006/relationships/customXml" Target="../ink/ink2140.xml"/><Relationship Id="rId71" Type="http://schemas.openxmlformats.org/officeDocument/2006/relationships/image" Target="../media/image1949.png"/><Relationship Id="rId92" Type="http://schemas.openxmlformats.org/officeDocument/2006/relationships/customXml" Target="../ink/ink1981.xml"/><Relationship Id="rId213" Type="http://schemas.openxmlformats.org/officeDocument/2006/relationships/image" Target="../media/image2019.png"/><Relationship Id="rId234" Type="http://schemas.openxmlformats.org/officeDocument/2006/relationships/customXml" Target="../ink/ink2052.xml"/><Relationship Id="rId420" Type="http://schemas.openxmlformats.org/officeDocument/2006/relationships/image" Target="../media/image2120.png"/><Relationship Id="rId2" Type="http://schemas.openxmlformats.org/officeDocument/2006/relationships/customXml" Target="../ink/ink1936.xml"/><Relationship Id="rId29" Type="http://schemas.openxmlformats.org/officeDocument/2006/relationships/image" Target="../media/image1928.png"/><Relationship Id="rId255" Type="http://schemas.openxmlformats.org/officeDocument/2006/relationships/image" Target="../media/image2040.png"/><Relationship Id="rId276" Type="http://schemas.openxmlformats.org/officeDocument/2006/relationships/customXml" Target="../ink/ink2073.xml"/><Relationship Id="rId297" Type="http://schemas.openxmlformats.org/officeDocument/2006/relationships/image" Target="../media/image2060.png"/><Relationship Id="rId40" Type="http://schemas.openxmlformats.org/officeDocument/2006/relationships/customXml" Target="../ink/ink1955.xml"/><Relationship Id="rId115" Type="http://schemas.openxmlformats.org/officeDocument/2006/relationships/image" Target="../media/image1971.png"/><Relationship Id="rId136" Type="http://schemas.openxmlformats.org/officeDocument/2006/relationships/customXml" Target="../ink/ink2003.xml"/><Relationship Id="rId157" Type="http://schemas.openxmlformats.org/officeDocument/2006/relationships/image" Target="../media/image1992.png"/><Relationship Id="rId178" Type="http://schemas.openxmlformats.org/officeDocument/2006/relationships/customXml" Target="../ink/ink2024.xml"/><Relationship Id="rId301" Type="http://schemas.openxmlformats.org/officeDocument/2006/relationships/image" Target="../media/image2062.png"/><Relationship Id="rId322" Type="http://schemas.openxmlformats.org/officeDocument/2006/relationships/customXml" Target="../ink/ink2096.xml"/><Relationship Id="rId343" Type="http://schemas.openxmlformats.org/officeDocument/2006/relationships/customXml" Target="../ink/ink2107.xml"/><Relationship Id="rId364" Type="http://schemas.openxmlformats.org/officeDocument/2006/relationships/image" Target="../media/image2093.png"/><Relationship Id="rId61" Type="http://schemas.openxmlformats.org/officeDocument/2006/relationships/image" Target="../media/image1944.png"/><Relationship Id="rId82" Type="http://schemas.openxmlformats.org/officeDocument/2006/relationships/customXml" Target="../ink/ink1976.xml"/><Relationship Id="rId199" Type="http://schemas.openxmlformats.org/officeDocument/2006/relationships/image" Target="../media/image2012.png"/><Relationship Id="rId203" Type="http://schemas.openxmlformats.org/officeDocument/2006/relationships/image" Target="../media/image2014.png"/><Relationship Id="rId385" Type="http://schemas.openxmlformats.org/officeDocument/2006/relationships/customXml" Target="../ink/ink2128.xml"/><Relationship Id="rId19" Type="http://schemas.openxmlformats.org/officeDocument/2006/relationships/image" Target="../media/image1923.png"/><Relationship Id="rId224" Type="http://schemas.openxmlformats.org/officeDocument/2006/relationships/customXml" Target="../ink/ink2047.xml"/><Relationship Id="rId245" Type="http://schemas.openxmlformats.org/officeDocument/2006/relationships/image" Target="../media/image2035.png"/><Relationship Id="rId266" Type="http://schemas.openxmlformats.org/officeDocument/2006/relationships/customXml" Target="../ink/ink2068.xml"/><Relationship Id="rId287" Type="http://schemas.openxmlformats.org/officeDocument/2006/relationships/image" Target="../media/image2055.png"/><Relationship Id="rId410" Type="http://schemas.openxmlformats.org/officeDocument/2006/relationships/image" Target="../media/image2115.png"/><Relationship Id="rId30" Type="http://schemas.openxmlformats.org/officeDocument/2006/relationships/customXml" Target="../ink/ink1950.xml"/><Relationship Id="rId105" Type="http://schemas.openxmlformats.org/officeDocument/2006/relationships/image" Target="../media/image1966.png"/><Relationship Id="rId126" Type="http://schemas.openxmlformats.org/officeDocument/2006/relationships/customXml" Target="../ink/ink1998.xml"/><Relationship Id="rId147" Type="http://schemas.openxmlformats.org/officeDocument/2006/relationships/image" Target="../media/image1987.png"/><Relationship Id="rId168" Type="http://schemas.openxmlformats.org/officeDocument/2006/relationships/customXml" Target="../ink/ink2019.xml"/><Relationship Id="rId312" Type="http://schemas.openxmlformats.org/officeDocument/2006/relationships/customXml" Target="../ink/ink2091.xml"/><Relationship Id="rId333" Type="http://schemas.openxmlformats.org/officeDocument/2006/relationships/customXml" Target="../ink/ink2102.xml"/><Relationship Id="rId354" Type="http://schemas.openxmlformats.org/officeDocument/2006/relationships/image" Target="../media/image2088.png"/><Relationship Id="rId51" Type="http://schemas.openxmlformats.org/officeDocument/2006/relationships/image" Target="../media/image1939.png"/><Relationship Id="rId72" Type="http://schemas.openxmlformats.org/officeDocument/2006/relationships/customXml" Target="../ink/ink1971.xml"/><Relationship Id="rId93" Type="http://schemas.openxmlformats.org/officeDocument/2006/relationships/image" Target="../media/image1960.png"/><Relationship Id="rId189" Type="http://schemas.openxmlformats.org/officeDocument/2006/relationships/image" Target="../media/image2007.png"/><Relationship Id="rId375" Type="http://schemas.openxmlformats.org/officeDocument/2006/relationships/customXml" Target="../ink/ink2123.xml"/><Relationship Id="rId396" Type="http://schemas.openxmlformats.org/officeDocument/2006/relationships/image" Target="../media/image2108.png"/><Relationship Id="rId3" Type="http://schemas.openxmlformats.org/officeDocument/2006/relationships/image" Target="../media/image1915.png"/><Relationship Id="rId214" Type="http://schemas.openxmlformats.org/officeDocument/2006/relationships/customXml" Target="../ink/ink2042.xml"/><Relationship Id="rId235" Type="http://schemas.openxmlformats.org/officeDocument/2006/relationships/image" Target="../media/image2030.png"/><Relationship Id="rId256" Type="http://schemas.openxmlformats.org/officeDocument/2006/relationships/customXml" Target="../ink/ink2063.xml"/><Relationship Id="rId277" Type="http://schemas.openxmlformats.org/officeDocument/2006/relationships/image" Target="../media/image2050.png"/><Relationship Id="rId298" Type="http://schemas.openxmlformats.org/officeDocument/2006/relationships/customXml" Target="../ink/ink2084.xml"/><Relationship Id="rId400" Type="http://schemas.openxmlformats.org/officeDocument/2006/relationships/image" Target="../media/image2110.png"/><Relationship Id="rId116" Type="http://schemas.openxmlformats.org/officeDocument/2006/relationships/customXml" Target="../ink/ink1993.xml"/><Relationship Id="rId137" Type="http://schemas.openxmlformats.org/officeDocument/2006/relationships/image" Target="../media/image1982.png"/><Relationship Id="rId158" Type="http://schemas.openxmlformats.org/officeDocument/2006/relationships/customXml" Target="../ink/ink2014.xml"/><Relationship Id="rId302" Type="http://schemas.openxmlformats.org/officeDocument/2006/relationships/customXml" Target="../ink/ink2086.xml"/><Relationship Id="rId323" Type="http://schemas.openxmlformats.org/officeDocument/2006/relationships/image" Target="../media/image2073.png"/><Relationship Id="rId344" Type="http://schemas.openxmlformats.org/officeDocument/2006/relationships/image" Target="../media/image2083.png"/><Relationship Id="rId20" Type="http://schemas.openxmlformats.org/officeDocument/2006/relationships/customXml" Target="../ink/ink1945.xml"/><Relationship Id="rId41" Type="http://schemas.openxmlformats.org/officeDocument/2006/relationships/image" Target="../media/image1934.png"/><Relationship Id="rId62" Type="http://schemas.openxmlformats.org/officeDocument/2006/relationships/customXml" Target="../ink/ink1966.xml"/><Relationship Id="rId83" Type="http://schemas.openxmlformats.org/officeDocument/2006/relationships/image" Target="../media/image1955.png"/><Relationship Id="rId179" Type="http://schemas.openxmlformats.org/officeDocument/2006/relationships/image" Target="../media/image2002.png"/><Relationship Id="rId365" Type="http://schemas.openxmlformats.org/officeDocument/2006/relationships/customXml" Target="../ink/ink2118.xml"/><Relationship Id="rId386" Type="http://schemas.openxmlformats.org/officeDocument/2006/relationships/image" Target="../media/image2104.png"/><Relationship Id="rId190" Type="http://schemas.openxmlformats.org/officeDocument/2006/relationships/customXml" Target="../ink/ink2030.xml"/><Relationship Id="rId204" Type="http://schemas.openxmlformats.org/officeDocument/2006/relationships/customXml" Target="../ink/ink2037.xml"/><Relationship Id="rId225" Type="http://schemas.openxmlformats.org/officeDocument/2006/relationships/image" Target="../media/image2025.png"/><Relationship Id="rId246" Type="http://schemas.openxmlformats.org/officeDocument/2006/relationships/customXml" Target="../ink/ink2058.xml"/><Relationship Id="rId267" Type="http://schemas.openxmlformats.org/officeDocument/2006/relationships/image" Target="../media/image2045.png"/><Relationship Id="rId288" Type="http://schemas.openxmlformats.org/officeDocument/2006/relationships/customXml" Target="../ink/ink2079.xml"/><Relationship Id="rId411" Type="http://schemas.openxmlformats.org/officeDocument/2006/relationships/customXml" Target="../ink/ink2141.xml"/><Relationship Id="rId106" Type="http://schemas.openxmlformats.org/officeDocument/2006/relationships/customXml" Target="../ink/ink1988.xml"/><Relationship Id="rId127" Type="http://schemas.openxmlformats.org/officeDocument/2006/relationships/image" Target="../media/image1977.png"/><Relationship Id="rId313" Type="http://schemas.openxmlformats.org/officeDocument/2006/relationships/image" Target="../media/image2068.png"/><Relationship Id="rId10" Type="http://schemas.openxmlformats.org/officeDocument/2006/relationships/customXml" Target="../ink/ink1940.xml"/><Relationship Id="rId31" Type="http://schemas.openxmlformats.org/officeDocument/2006/relationships/image" Target="../media/image1929.png"/><Relationship Id="rId52" Type="http://schemas.openxmlformats.org/officeDocument/2006/relationships/customXml" Target="../ink/ink1961.xml"/><Relationship Id="rId73" Type="http://schemas.openxmlformats.org/officeDocument/2006/relationships/image" Target="../media/image1950.png"/><Relationship Id="rId94" Type="http://schemas.openxmlformats.org/officeDocument/2006/relationships/customXml" Target="../ink/ink1982.xml"/><Relationship Id="rId148" Type="http://schemas.openxmlformats.org/officeDocument/2006/relationships/customXml" Target="../ink/ink2009.xml"/><Relationship Id="rId169" Type="http://schemas.openxmlformats.org/officeDocument/2006/relationships/image" Target="../media/image1998.png"/><Relationship Id="rId334" Type="http://schemas.openxmlformats.org/officeDocument/2006/relationships/image" Target="../media/image2078.png"/><Relationship Id="rId355" Type="http://schemas.openxmlformats.org/officeDocument/2006/relationships/customXml" Target="../ink/ink2113.xml"/><Relationship Id="rId376" Type="http://schemas.openxmlformats.org/officeDocument/2006/relationships/image" Target="../media/image2099.png"/><Relationship Id="rId397" Type="http://schemas.openxmlformats.org/officeDocument/2006/relationships/customXml" Target="../ink/ink2134.xml"/><Relationship Id="rId4" Type="http://schemas.openxmlformats.org/officeDocument/2006/relationships/customXml" Target="../ink/ink1937.xml"/><Relationship Id="rId180" Type="http://schemas.openxmlformats.org/officeDocument/2006/relationships/customXml" Target="../ink/ink2025.xml"/><Relationship Id="rId215" Type="http://schemas.openxmlformats.org/officeDocument/2006/relationships/image" Target="../media/image2020.png"/><Relationship Id="rId236" Type="http://schemas.openxmlformats.org/officeDocument/2006/relationships/customXml" Target="../ink/ink2053.xml"/><Relationship Id="rId257" Type="http://schemas.openxmlformats.org/officeDocument/2006/relationships/image" Target="../media/image2041.png"/><Relationship Id="rId278" Type="http://schemas.openxmlformats.org/officeDocument/2006/relationships/customXml" Target="../ink/ink2074.xml"/><Relationship Id="rId401" Type="http://schemas.openxmlformats.org/officeDocument/2006/relationships/customXml" Target="../ink/ink2136.xml"/><Relationship Id="rId303" Type="http://schemas.openxmlformats.org/officeDocument/2006/relationships/image" Target="../media/image2063.png"/><Relationship Id="rId42" Type="http://schemas.openxmlformats.org/officeDocument/2006/relationships/customXml" Target="../ink/ink1956.xml"/><Relationship Id="rId84" Type="http://schemas.openxmlformats.org/officeDocument/2006/relationships/customXml" Target="../ink/ink1977.xml"/><Relationship Id="rId138" Type="http://schemas.openxmlformats.org/officeDocument/2006/relationships/customXml" Target="../ink/ink2004.xml"/><Relationship Id="rId345" Type="http://schemas.openxmlformats.org/officeDocument/2006/relationships/customXml" Target="../ink/ink2108.xml"/><Relationship Id="rId387" Type="http://schemas.openxmlformats.org/officeDocument/2006/relationships/customXml" Target="../ink/ink2129.xml"/><Relationship Id="rId191" Type="http://schemas.openxmlformats.org/officeDocument/2006/relationships/image" Target="../media/image2008.png"/><Relationship Id="rId205" Type="http://schemas.openxmlformats.org/officeDocument/2006/relationships/image" Target="../media/image2015.png"/><Relationship Id="rId247" Type="http://schemas.openxmlformats.org/officeDocument/2006/relationships/image" Target="../media/image2036.png"/><Relationship Id="rId412" Type="http://schemas.openxmlformats.org/officeDocument/2006/relationships/image" Target="../media/image2116.png"/><Relationship Id="rId107" Type="http://schemas.openxmlformats.org/officeDocument/2006/relationships/image" Target="../media/image1967.png"/><Relationship Id="rId289" Type="http://schemas.openxmlformats.org/officeDocument/2006/relationships/image" Target="../media/image2056.png"/><Relationship Id="rId11" Type="http://schemas.openxmlformats.org/officeDocument/2006/relationships/image" Target="../media/image1919.png"/><Relationship Id="rId53" Type="http://schemas.openxmlformats.org/officeDocument/2006/relationships/image" Target="../media/image1940.png"/><Relationship Id="rId149" Type="http://schemas.openxmlformats.org/officeDocument/2006/relationships/image" Target="../media/image1988.png"/><Relationship Id="rId314" Type="http://schemas.openxmlformats.org/officeDocument/2006/relationships/customXml" Target="../ink/ink2092.xml"/><Relationship Id="rId356" Type="http://schemas.openxmlformats.org/officeDocument/2006/relationships/image" Target="../media/image2089.png"/><Relationship Id="rId398" Type="http://schemas.openxmlformats.org/officeDocument/2006/relationships/image" Target="../media/image2109.png"/><Relationship Id="rId95" Type="http://schemas.openxmlformats.org/officeDocument/2006/relationships/image" Target="../media/image1961.png"/><Relationship Id="rId160" Type="http://schemas.openxmlformats.org/officeDocument/2006/relationships/customXml" Target="../ink/ink2015.xml"/><Relationship Id="rId216" Type="http://schemas.openxmlformats.org/officeDocument/2006/relationships/customXml" Target="../ink/ink2043.xml"/><Relationship Id="rId258" Type="http://schemas.openxmlformats.org/officeDocument/2006/relationships/customXml" Target="../ink/ink2064.xml"/><Relationship Id="rId22" Type="http://schemas.openxmlformats.org/officeDocument/2006/relationships/customXml" Target="../ink/ink1946.xml"/><Relationship Id="rId64" Type="http://schemas.openxmlformats.org/officeDocument/2006/relationships/customXml" Target="../ink/ink1967.xml"/><Relationship Id="rId118" Type="http://schemas.openxmlformats.org/officeDocument/2006/relationships/customXml" Target="../ink/ink1994.xml"/><Relationship Id="rId325" Type="http://schemas.openxmlformats.org/officeDocument/2006/relationships/image" Target="../media/image2074.png"/><Relationship Id="rId367" Type="http://schemas.openxmlformats.org/officeDocument/2006/relationships/customXml" Target="../ink/ink2119.xml"/><Relationship Id="rId171" Type="http://schemas.openxmlformats.org/officeDocument/2006/relationships/image" Target="../media/image1999.png"/><Relationship Id="rId227" Type="http://schemas.openxmlformats.org/officeDocument/2006/relationships/image" Target="../media/image2026.png"/><Relationship Id="rId269" Type="http://schemas.openxmlformats.org/officeDocument/2006/relationships/image" Target="../media/image2046.png"/><Relationship Id="rId33" Type="http://schemas.openxmlformats.org/officeDocument/2006/relationships/image" Target="../media/image1930.png"/><Relationship Id="rId129" Type="http://schemas.openxmlformats.org/officeDocument/2006/relationships/image" Target="../media/image1978.png"/><Relationship Id="rId280" Type="http://schemas.openxmlformats.org/officeDocument/2006/relationships/customXml" Target="../ink/ink2075.xml"/><Relationship Id="rId336" Type="http://schemas.openxmlformats.org/officeDocument/2006/relationships/image" Target="../media/image2079.png"/><Relationship Id="rId75" Type="http://schemas.openxmlformats.org/officeDocument/2006/relationships/image" Target="../media/image1951.png"/><Relationship Id="rId140" Type="http://schemas.openxmlformats.org/officeDocument/2006/relationships/customXml" Target="../ink/ink2005.xml"/><Relationship Id="rId182" Type="http://schemas.openxmlformats.org/officeDocument/2006/relationships/customXml" Target="../ink/ink2026.xml"/><Relationship Id="rId378" Type="http://schemas.openxmlformats.org/officeDocument/2006/relationships/image" Target="../media/image2100.png"/><Relationship Id="rId403" Type="http://schemas.openxmlformats.org/officeDocument/2006/relationships/customXml" Target="../ink/ink2137.xml"/><Relationship Id="rId6" Type="http://schemas.openxmlformats.org/officeDocument/2006/relationships/customXml" Target="../ink/ink1938.xml"/><Relationship Id="rId238" Type="http://schemas.openxmlformats.org/officeDocument/2006/relationships/customXml" Target="../ink/ink2054.xml"/><Relationship Id="rId291" Type="http://schemas.openxmlformats.org/officeDocument/2006/relationships/image" Target="../media/image2057.png"/><Relationship Id="rId305" Type="http://schemas.openxmlformats.org/officeDocument/2006/relationships/image" Target="../media/image2064.png"/><Relationship Id="rId347" Type="http://schemas.openxmlformats.org/officeDocument/2006/relationships/customXml" Target="../ink/ink2109.xml"/><Relationship Id="rId44" Type="http://schemas.openxmlformats.org/officeDocument/2006/relationships/customXml" Target="../ink/ink1957.xml"/><Relationship Id="rId86" Type="http://schemas.openxmlformats.org/officeDocument/2006/relationships/customXml" Target="../ink/ink1978.xml"/><Relationship Id="rId151" Type="http://schemas.openxmlformats.org/officeDocument/2006/relationships/image" Target="../media/image1989.png"/><Relationship Id="rId389" Type="http://schemas.openxmlformats.org/officeDocument/2006/relationships/customXml" Target="../ink/ink2130.xml"/><Relationship Id="rId193" Type="http://schemas.openxmlformats.org/officeDocument/2006/relationships/image" Target="../media/image2009.png"/><Relationship Id="rId207" Type="http://schemas.openxmlformats.org/officeDocument/2006/relationships/image" Target="../media/image2016.png"/><Relationship Id="rId249" Type="http://schemas.openxmlformats.org/officeDocument/2006/relationships/image" Target="../media/image2037.png"/><Relationship Id="rId414" Type="http://schemas.openxmlformats.org/officeDocument/2006/relationships/image" Target="../media/image2117.png"/><Relationship Id="rId13" Type="http://schemas.openxmlformats.org/officeDocument/2006/relationships/image" Target="../media/image1920.png"/><Relationship Id="rId109" Type="http://schemas.openxmlformats.org/officeDocument/2006/relationships/image" Target="../media/image1968.png"/><Relationship Id="rId260" Type="http://schemas.openxmlformats.org/officeDocument/2006/relationships/customXml" Target="../ink/ink2065.xml"/><Relationship Id="rId316" Type="http://schemas.openxmlformats.org/officeDocument/2006/relationships/customXml" Target="../ink/ink2093.xml"/><Relationship Id="rId55" Type="http://schemas.openxmlformats.org/officeDocument/2006/relationships/image" Target="../media/image1941.png"/><Relationship Id="rId97" Type="http://schemas.openxmlformats.org/officeDocument/2006/relationships/image" Target="../media/image1962.png"/><Relationship Id="rId120" Type="http://schemas.openxmlformats.org/officeDocument/2006/relationships/customXml" Target="../ink/ink1995.xml"/><Relationship Id="rId358" Type="http://schemas.openxmlformats.org/officeDocument/2006/relationships/image" Target="../media/image2090.png"/><Relationship Id="rId162" Type="http://schemas.openxmlformats.org/officeDocument/2006/relationships/customXml" Target="../ink/ink2016.xml"/><Relationship Id="rId218" Type="http://schemas.openxmlformats.org/officeDocument/2006/relationships/customXml" Target="../ink/ink2044.xml"/><Relationship Id="rId271" Type="http://schemas.openxmlformats.org/officeDocument/2006/relationships/image" Target="../media/image2047.png"/><Relationship Id="rId24" Type="http://schemas.openxmlformats.org/officeDocument/2006/relationships/customXml" Target="../ink/ink1947.xml"/><Relationship Id="rId66" Type="http://schemas.openxmlformats.org/officeDocument/2006/relationships/customXml" Target="../ink/ink1968.xml"/><Relationship Id="rId131" Type="http://schemas.openxmlformats.org/officeDocument/2006/relationships/image" Target="../media/image1979.png"/><Relationship Id="rId327" Type="http://schemas.openxmlformats.org/officeDocument/2006/relationships/image" Target="../media/image2075.png"/><Relationship Id="rId369" Type="http://schemas.openxmlformats.org/officeDocument/2006/relationships/customXml" Target="../ink/ink2120.xml"/><Relationship Id="rId173" Type="http://schemas.openxmlformats.org/officeDocument/2006/relationships/image" Target="../media/image2000.png"/><Relationship Id="rId229" Type="http://schemas.openxmlformats.org/officeDocument/2006/relationships/image" Target="../media/image2027.png"/><Relationship Id="rId380" Type="http://schemas.openxmlformats.org/officeDocument/2006/relationships/image" Target="../media/image2101.png"/><Relationship Id="rId240" Type="http://schemas.openxmlformats.org/officeDocument/2006/relationships/customXml" Target="../ink/ink2055.xml"/><Relationship Id="rId35" Type="http://schemas.openxmlformats.org/officeDocument/2006/relationships/image" Target="../media/image1931.png"/><Relationship Id="rId77" Type="http://schemas.openxmlformats.org/officeDocument/2006/relationships/image" Target="../media/image1952.png"/><Relationship Id="rId100" Type="http://schemas.openxmlformats.org/officeDocument/2006/relationships/customXml" Target="../ink/ink1985.xml"/><Relationship Id="rId282" Type="http://schemas.openxmlformats.org/officeDocument/2006/relationships/customXml" Target="../ink/ink2076.xml"/><Relationship Id="rId338" Type="http://schemas.openxmlformats.org/officeDocument/2006/relationships/image" Target="../media/image2080.png"/><Relationship Id="rId8" Type="http://schemas.openxmlformats.org/officeDocument/2006/relationships/customXml" Target="../ink/ink1939.xml"/><Relationship Id="rId142" Type="http://schemas.openxmlformats.org/officeDocument/2006/relationships/customXml" Target="../ink/ink2006.xml"/><Relationship Id="rId184" Type="http://schemas.openxmlformats.org/officeDocument/2006/relationships/customXml" Target="../ink/ink2027.xml"/><Relationship Id="rId391" Type="http://schemas.openxmlformats.org/officeDocument/2006/relationships/customXml" Target="../ink/ink2131.xml"/><Relationship Id="rId405" Type="http://schemas.openxmlformats.org/officeDocument/2006/relationships/customXml" Target="../ink/ink2138.xml"/><Relationship Id="rId251" Type="http://schemas.openxmlformats.org/officeDocument/2006/relationships/image" Target="../media/image2038.png"/><Relationship Id="rId46" Type="http://schemas.openxmlformats.org/officeDocument/2006/relationships/customXml" Target="../ink/ink1958.xml"/><Relationship Id="rId293" Type="http://schemas.openxmlformats.org/officeDocument/2006/relationships/image" Target="../media/image2058.png"/><Relationship Id="rId307" Type="http://schemas.openxmlformats.org/officeDocument/2006/relationships/image" Target="../media/image2065.png"/><Relationship Id="rId349" Type="http://schemas.openxmlformats.org/officeDocument/2006/relationships/customXml" Target="../ink/ink2110.xml"/><Relationship Id="rId88" Type="http://schemas.openxmlformats.org/officeDocument/2006/relationships/customXml" Target="../ink/ink1979.xml"/><Relationship Id="rId111" Type="http://schemas.openxmlformats.org/officeDocument/2006/relationships/image" Target="../media/image1969.png"/><Relationship Id="rId153" Type="http://schemas.openxmlformats.org/officeDocument/2006/relationships/image" Target="../media/image1990.png"/><Relationship Id="rId195" Type="http://schemas.openxmlformats.org/officeDocument/2006/relationships/image" Target="../media/image2010.png"/><Relationship Id="rId209" Type="http://schemas.openxmlformats.org/officeDocument/2006/relationships/image" Target="../media/image2017.png"/><Relationship Id="rId360" Type="http://schemas.openxmlformats.org/officeDocument/2006/relationships/image" Target="../media/image2091.png"/><Relationship Id="rId416" Type="http://schemas.openxmlformats.org/officeDocument/2006/relationships/image" Target="../media/image2118.png"/><Relationship Id="rId220" Type="http://schemas.openxmlformats.org/officeDocument/2006/relationships/customXml" Target="../ink/ink2045.xml"/><Relationship Id="rId15" Type="http://schemas.openxmlformats.org/officeDocument/2006/relationships/image" Target="../media/image1921.png"/><Relationship Id="rId57" Type="http://schemas.openxmlformats.org/officeDocument/2006/relationships/image" Target="../media/image1942.png"/><Relationship Id="rId262" Type="http://schemas.openxmlformats.org/officeDocument/2006/relationships/customXml" Target="../ink/ink2066.xml"/><Relationship Id="rId318" Type="http://schemas.openxmlformats.org/officeDocument/2006/relationships/customXml" Target="../ink/ink2094.xml"/><Relationship Id="rId99" Type="http://schemas.openxmlformats.org/officeDocument/2006/relationships/image" Target="../media/image1963.png"/><Relationship Id="rId122" Type="http://schemas.openxmlformats.org/officeDocument/2006/relationships/customXml" Target="../ink/ink1996.xml"/><Relationship Id="rId164" Type="http://schemas.openxmlformats.org/officeDocument/2006/relationships/customXml" Target="../ink/ink2017.xml"/><Relationship Id="rId371" Type="http://schemas.openxmlformats.org/officeDocument/2006/relationships/customXml" Target="../ink/ink2121.xml"/><Relationship Id="rId26" Type="http://schemas.openxmlformats.org/officeDocument/2006/relationships/customXml" Target="../ink/ink1948.xml"/><Relationship Id="rId231" Type="http://schemas.openxmlformats.org/officeDocument/2006/relationships/image" Target="../media/image2028.png"/><Relationship Id="rId273" Type="http://schemas.openxmlformats.org/officeDocument/2006/relationships/image" Target="../media/image2048.png"/><Relationship Id="rId329" Type="http://schemas.openxmlformats.org/officeDocument/2006/relationships/customXml" Target="../ink/ink2100.xml"/><Relationship Id="rId68" Type="http://schemas.openxmlformats.org/officeDocument/2006/relationships/customXml" Target="../ink/ink1969.xml"/><Relationship Id="rId133" Type="http://schemas.openxmlformats.org/officeDocument/2006/relationships/image" Target="../media/image1980.png"/><Relationship Id="rId175" Type="http://schemas.openxmlformats.org/officeDocument/2006/relationships/image" Target="../media/image2001.png"/><Relationship Id="rId340" Type="http://schemas.openxmlformats.org/officeDocument/2006/relationships/image" Target="../media/image2081.png"/><Relationship Id="rId200" Type="http://schemas.openxmlformats.org/officeDocument/2006/relationships/customXml" Target="../ink/ink2035.xml"/><Relationship Id="rId382" Type="http://schemas.openxmlformats.org/officeDocument/2006/relationships/image" Target="../media/image2102.png"/><Relationship Id="rId242" Type="http://schemas.openxmlformats.org/officeDocument/2006/relationships/customXml" Target="../ink/ink2056.xml"/><Relationship Id="rId284" Type="http://schemas.openxmlformats.org/officeDocument/2006/relationships/customXml" Target="../ink/ink2077.xml"/><Relationship Id="rId37" Type="http://schemas.openxmlformats.org/officeDocument/2006/relationships/image" Target="../media/image1932.png"/><Relationship Id="rId79" Type="http://schemas.openxmlformats.org/officeDocument/2006/relationships/image" Target="../media/image1953.png"/><Relationship Id="rId102" Type="http://schemas.openxmlformats.org/officeDocument/2006/relationships/customXml" Target="../ink/ink1986.xml"/><Relationship Id="rId144" Type="http://schemas.openxmlformats.org/officeDocument/2006/relationships/customXml" Target="../ink/ink2007.xml"/><Relationship Id="rId90" Type="http://schemas.openxmlformats.org/officeDocument/2006/relationships/customXml" Target="../ink/ink1980.xml"/><Relationship Id="rId186" Type="http://schemas.openxmlformats.org/officeDocument/2006/relationships/customXml" Target="../ink/ink2028.xml"/><Relationship Id="rId351" Type="http://schemas.openxmlformats.org/officeDocument/2006/relationships/customXml" Target="../ink/ink2111.xml"/><Relationship Id="rId393" Type="http://schemas.openxmlformats.org/officeDocument/2006/relationships/customXml" Target="../ink/ink2132.xml"/><Relationship Id="rId407" Type="http://schemas.openxmlformats.org/officeDocument/2006/relationships/customXml" Target="../ink/ink2139.xml"/><Relationship Id="rId211" Type="http://schemas.openxmlformats.org/officeDocument/2006/relationships/image" Target="../media/image2018.png"/><Relationship Id="rId253" Type="http://schemas.openxmlformats.org/officeDocument/2006/relationships/image" Target="../media/image2039.png"/><Relationship Id="rId295" Type="http://schemas.openxmlformats.org/officeDocument/2006/relationships/image" Target="../media/image2059.png"/><Relationship Id="rId309" Type="http://schemas.openxmlformats.org/officeDocument/2006/relationships/image" Target="../media/image2066.png"/><Relationship Id="rId48" Type="http://schemas.openxmlformats.org/officeDocument/2006/relationships/customXml" Target="../ink/ink1959.xml"/><Relationship Id="rId113" Type="http://schemas.openxmlformats.org/officeDocument/2006/relationships/image" Target="../media/image1970.png"/><Relationship Id="rId320" Type="http://schemas.openxmlformats.org/officeDocument/2006/relationships/customXml" Target="../ink/ink2095.xml"/><Relationship Id="rId155" Type="http://schemas.openxmlformats.org/officeDocument/2006/relationships/image" Target="../media/image1991.png"/><Relationship Id="rId197" Type="http://schemas.openxmlformats.org/officeDocument/2006/relationships/image" Target="../media/image2011.png"/><Relationship Id="rId362" Type="http://schemas.openxmlformats.org/officeDocument/2006/relationships/image" Target="../media/image2092.png"/><Relationship Id="rId418" Type="http://schemas.openxmlformats.org/officeDocument/2006/relationships/image" Target="../media/image211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5.png"/><Relationship Id="rId299" Type="http://schemas.openxmlformats.org/officeDocument/2006/relationships/customXml" Target="../ink/ink2296.xml"/><Relationship Id="rId21" Type="http://schemas.openxmlformats.org/officeDocument/2006/relationships/image" Target="../media/image2129.png"/><Relationship Id="rId63" Type="http://schemas.openxmlformats.org/officeDocument/2006/relationships/customXml" Target="../ink/ink2177.xml"/><Relationship Id="rId159" Type="http://schemas.openxmlformats.org/officeDocument/2006/relationships/image" Target="../media/image2196.png"/><Relationship Id="rId324" Type="http://schemas.openxmlformats.org/officeDocument/2006/relationships/image" Target="../media/image2278.png"/><Relationship Id="rId366" Type="http://schemas.openxmlformats.org/officeDocument/2006/relationships/image" Target="../media/image2299.png"/><Relationship Id="rId170" Type="http://schemas.openxmlformats.org/officeDocument/2006/relationships/customXml" Target="../ink/ink2231.xml"/><Relationship Id="rId226" Type="http://schemas.openxmlformats.org/officeDocument/2006/relationships/customXml" Target="../ink/ink2259.xml"/><Relationship Id="rId268" Type="http://schemas.openxmlformats.org/officeDocument/2006/relationships/customXml" Target="../ink/ink2280.xml"/><Relationship Id="rId32" Type="http://schemas.openxmlformats.org/officeDocument/2006/relationships/customXml" Target="../ink/ink2161.xml"/><Relationship Id="rId74" Type="http://schemas.openxmlformats.org/officeDocument/2006/relationships/image" Target="../media/image2154.png"/><Relationship Id="rId128" Type="http://schemas.openxmlformats.org/officeDocument/2006/relationships/customXml" Target="../ink/ink2210.xml"/><Relationship Id="rId335" Type="http://schemas.openxmlformats.org/officeDocument/2006/relationships/customXml" Target="../ink/ink2314.xml"/><Relationship Id="rId377" Type="http://schemas.openxmlformats.org/officeDocument/2006/relationships/customXml" Target="../ink/ink2335.xml"/><Relationship Id="rId5" Type="http://schemas.openxmlformats.org/officeDocument/2006/relationships/image" Target="../media/image2122.png"/><Relationship Id="rId181" Type="http://schemas.openxmlformats.org/officeDocument/2006/relationships/image" Target="../media/image2207.png"/><Relationship Id="rId237" Type="http://schemas.openxmlformats.org/officeDocument/2006/relationships/image" Target="../media/image2235.png"/><Relationship Id="rId402" Type="http://schemas.openxmlformats.org/officeDocument/2006/relationships/image" Target="../media/image2317.png"/><Relationship Id="rId279" Type="http://schemas.openxmlformats.org/officeDocument/2006/relationships/image" Target="../media/image2256.png"/><Relationship Id="rId43" Type="http://schemas.openxmlformats.org/officeDocument/2006/relationships/image" Target="../media/image2140.png"/><Relationship Id="rId139" Type="http://schemas.openxmlformats.org/officeDocument/2006/relationships/image" Target="../media/image2186.png"/><Relationship Id="rId290" Type="http://schemas.openxmlformats.org/officeDocument/2006/relationships/image" Target="../media/image2261.png"/><Relationship Id="rId304" Type="http://schemas.openxmlformats.org/officeDocument/2006/relationships/image" Target="../media/image2268.png"/><Relationship Id="rId346" Type="http://schemas.openxmlformats.org/officeDocument/2006/relationships/image" Target="../media/image2289.png"/><Relationship Id="rId388" Type="http://schemas.openxmlformats.org/officeDocument/2006/relationships/image" Target="../media/image2310.png"/><Relationship Id="rId85" Type="http://schemas.openxmlformats.org/officeDocument/2006/relationships/customXml" Target="../ink/ink2188.xml"/><Relationship Id="rId150" Type="http://schemas.openxmlformats.org/officeDocument/2006/relationships/customXml" Target="../ink/ink2221.xml"/><Relationship Id="rId192" Type="http://schemas.openxmlformats.org/officeDocument/2006/relationships/customXml" Target="../ink/ink2242.xml"/><Relationship Id="rId206" Type="http://schemas.openxmlformats.org/officeDocument/2006/relationships/customXml" Target="../ink/ink2249.xml"/><Relationship Id="rId248" Type="http://schemas.openxmlformats.org/officeDocument/2006/relationships/customXml" Target="../ink/ink2270.xml"/><Relationship Id="rId12" Type="http://schemas.openxmlformats.org/officeDocument/2006/relationships/customXml" Target="../ink/ink2151.xml"/><Relationship Id="rId108" Type="http://schemas.openxmlformats.org/officeDocument/2006/relationships/customXml" Target="../ink/ink2200.xml"/><Relationship Id="rId315" Type="http://schemas.openxmlformats.org/officeDocument/2006/relationships/customXml" Target="../ink/ink2304.xml"/><Relationship Id="rId357" Type="http://schemas.openxmlformats.org/officeDocument/2006/relationships/customXml" Target="../ink/ink2325.xml"/><Relationship Id="rId54" Type="http://schemas.openxmlformats.org/officeDocument/2006/relationships/image" Target="../media/image2145.png"/><Relationship Id="rId96" Type="http://schemas.openxmlformats.org/officeDocument/2006/relationships/customXml" Target="../ink/ink2194.xml"/><Relationship Id="rId161" Type="http://schemas.openxmlformats.org/officeDocument/2006/relationships/image" Target="../media/image2197.png"/><Relationship Id="rId217" Type="http://schemas.openxmlformats.org/officeDocument/2006/relationships/image" Target="../media/image2225.png"/><Relationship Id="rId399" Type="http://schemas.openxmlformats.org/officeDocument/2006/relationships/customXml" Target="../ink/ink2346.xml"/><Relationship Id="rId259" Type="http://schemas.openxmlformats.org/officeDocument/2006/relationships/image" Target="../media/image2246.png"/><Relationship Id="rId23" Type="http://schemas.openxmlformats.org/officeDocument/2006/relationships/image" Target="../media/image2130.png"/><Relationship Id="rId119" Type="http://schemas.openxmlformats.org/officeDocument/2006/relationships/image" Target="../media/image2176.png"/><Relationship Id="rId270" Type="http://schemas.openxmlformats.org/officeDocument/2006/relationships/customXml" Target="../ink/ink2281.xml"/><Relationship Id="rId326" Type="http://schemas.openxmlformats.org/officeDocument/2006/relationships/image" Target="../media/image2279.png"/><Relationship Id="rId65" Type="http://schemas.openxmlformats.org/officeDocument/2006/relationships/customXml" Target="../ink/ink2178.xml"/><Relationship Id="rId130" Type="http://schemas.openxmlformats.org/officeDocument/2006/relationships/customXml" Target="../ink/ink2211.xml"/><Relationship Id="rId368" Type="http://schemas.openxmlformats.org/officeDocument/2006/relationships/image" Target="../media/image2300.png"/><Relationship Id="rId172" Type="http://schemas.openxmlformats.org/officeDocument/2006/relationships/customXml" Target="../ink/ink2232.xml"/><Relationship Id="rId228" Type="http://schemas.openxmlformats.org/officeDocument/2006/relationships/customXml" Target="../ink/ink2260.xml"/><Relationship Id="rId281" Type="http://schemas.openxmlformats.org/officeDocument/2006/relationships/customXml" Target="../ink/ink2287.xml"/><Relationship Id="rId337" Type="http://schemas.openxmlformats.org/officeDocument/2006/relationships/customXml" Target="../ink/ink2315.xml"/><Relationship Id="rId34" Type="http://schemas.openxmlformats.org/officeDocument/2006/relationships/customXml" Target="../ink/ink2162.xml"/><Relationship Id="rId76" Type="http://schemas.openxmlformats.org/officeDocument/2006/relationships/image" Target="../media/image2155.png"/><Relationship Id="rId141" Type="http://schemas.openxmlformats.org/officeDocument/2006/relationships/image" Target="../media/image2187.png"/><Relationship Id="rId379" Type="http://schemas.openxmlformats.org/officeDocument/2006/relationships/customXml" Target="../ink/ink2336.xml"/><Relationship Id="rId7" Type="http://schemas.openxmlformats.org/officeDocument/2006/relationships/image" Target="../media/image2123.png"/><Relationship Id="rId183" Type="http://schemas.openxmlformats.org/officeDocument/2006/relationships/image" Target="../media/image2208.png"/><Relationship Id="rId239" Type="http://schemas.openxmlformats.org/officeDocument/2006/relationships/image" Target="../media/image2236.png"/><Relationship Id="rId390" Type="http://schemas.openxmlformats.org/officeDocument/2006/relationships/image" Target="../media/image2311.png"/><Relationship Id="rId250" Type="http://schemas.openxmlformats.org/officeDocument/2006/relationships/customXml" Target="../ink/ink2271.xml"/><Relationship Id="rId292" Type="http://schemas.openxmlformats.org/officeDocument/2006/relationships/image" Target="../media/image2262.png"/><Relationship Id="rId306" Type="http://schemas.openxmlformats.org/officeDocument/2006/relationships/image" Target="../media/image2269.png"/><Relationship Id="rId45" Type="http://schemas.openxmlformats.org/officeDocument/2006/relationships/image" Target="../media/image2141.png"/><Relationship Id="rId87" Type="http://schemas.openxmlformats.org/officeDocument/2006/relationships/customXml" Target="../ink/ink2189.xml"/><Relationship Id="rId110" Type="http://schemas.openxmlformats.org/officeDocument/2006/relationships/customXml" Target="../ink/ink2201.xml"/><Relationship Id="rId348" Type="http://schemas.openxmlformats.org/officeDocument/2006/relationships/image" Target="../media/image2290.png"/><Relationship Id="rId152" Type="http://schemas.openxmlformats.org/officeDocument/2006/relationships/customXml" Target="../ink/ink2222.xml"/><Relationship Id="rId194" Type="http://schemas.openxmlformats.org/officeDocument/2006/relationships/customXml" Target="../ink/ink2243.xml"/><Relationship Id="rId208" Type="http://schemas.openxmlformats.org/officeDocument/2006/relationships/customXml" Target="../ink/ink2250.xml"/><Relationship Id="rId261" Type="http://schemas.openxmlformats.org/officeDocument/2006/relationships/image" Target="../media/image2247.png"/><Relationship Id="rId14" Type="http://schemas.openxmlformats.org/officeDocument/2006/relationships/customXml" Target="../ink/ink2152.xml"/><Relationship Id="rId56" Type="http://schemas.openxmlformats.org/officeDocument/2006/relationships/image" Target="../media/image27.png"/><Relationship Id="rId317" Type="http://schemas.openxmlformats.org/officeDocument/2006/relationships/customXml" Target="../ink/ink2305.xml"/><Relationship Id="rId359" Type="http://schemas.openxmlformats.org/officeDocument/2006/relationships/customXml" Target="../ink/ink2326.xml"/><Relationship Id="rId98" Type="http://schemas.openxmlformats.org/officeDocument/2006/relationships/customXml" Target="../ink/ink2195.xml"/><Relationship Id="rId121" Type="http://schemas.openxmlformats.org/officeDocument/2006/relationships/image" Target="../media/image2177.png"/><Relationship Id="rId163" Type="http://schemas.openxmlformats.org/officeDocument/2006/relationships/image" Target="../media/image2198.png"/><Relationship Id="rId219" Type="http://schemas.openxmlformats.org/officeDocument/2006/relationships/image" Target="../media/image2226.png"/><Relationship Id="rId370" Type="http://schemas.openxmlformats.org/officeDocument/2006/relationships/image" Target="../media/image2301.png"/><Relationship Id="rId230" Type="http://schemas.openxmlformats.org/officeDocument/2006/relationships/customXml" Target="../ink/ink2261.xml"/><Relationship Id="rId25" Type="http://schemas.openxmlformats.org/officeDocument/2006/relationships/image" Target="../media/image2131.png"/><Relationship Id="rId67" Type="http://schemas.openxmlformats.org/officeDocument/2006/relationships/customXml" Target="../ink/ink2179.xml"/><Relationship Id="rId272" Type="http://schemas.openxmlformats.org/officeDocument/2006/relationships/customXml" Target="../ink/ink2282.xml"/><Relationship Id="rId328" Type="http://schemas.openxmlformats.org/officeDocument/2006/relationships/image" Target="../media/image2280.png"/><Relationship Id="rId132" Type="http://schemas.openxmlformats.org/officeDocument/2006/relationships/customXml" Target="../ink/ink2212.xml"/><Relationship Id="rId174" Type="http://schemas.openxmlformats.org/officeDocument/2006/relationships/customXml" Target="../ink/ink2233.xml"/><Relationship Id="rId381" Type="http://schemas.openxmlformats.org/officeDocument/2006/relationships/customXml" Target="../ink/ink2337.xml"/><Relationship Id="rId241" Type="http://schemas.openxmlformats.org/officeDocument/2006/relationships/image" Target="../media/image2237.png"/><Relationship Id="rId36" Type="http://schemas.openxmlformats.org/officeDocument/2006/relationships/customXml" Target="../ink/ink2163.xml"/><Relationship Id="rId283" Type="http://schemas.openxmlformats.org/officeDocument/2006/relationships/customXml" Target="../ink/ink2288.xml"/><Relationship Id="rId339" Type="http://schemas.openxmlformats.org/officeDocument/2006/relationships/customXml" Target="../ink/ink2316.xml"/><Relationship Id="rId78" Type="http://schemas.openxmlformats.org/officeDocument/2006/relationships/image" Target="../media/image2156.png"/><Relationship Id="rId101" Type="http://schemas.openxmlformats.org/officeDocument/2006/relationships/image" Target="../media/image2167.png"/><Relationship Id="rId143" Type="http://schemas.openxmlformats.org/officeDocument/2006/relationships/image" Target="../media/image2188.png"/><Relationship Id="rId185" Type="http://schemas.openxmlformats.org/officeDocument/2006/relationships/image" Target="../media/image2209.png"/><Relationship Id="rId350" Type="http://schemas.openxmlformats.org/officeDocument/2006/relationships/image" Target="../media/image2291.png"/><Relationship Id="rId9" Type="http://schemas.openxmlformats.org/officeDocument/2006/relationships/image" Target="../media/image450.png"/><Relationship Id="rId210" Type="http://schemas.openxmlformats.org/officeDocument/2006/relationships/customXml" Target="../ink/ink2251.xml"/><Relationship Id="rId392" Type="http://schemas.openxmlformats.org/officeDocument/2006/relationships/image" Target="../media/image2312.png"/><Relationship Id="rId252" Type="http://schemas.openxmlformats.org/officeDocument/2006/relationships/customXml" Target="../ink/ink2272.xml"/><Relationship Id="rId294" Type="http://schemas.openxmlformats.org/officeDocument/2006/relationships/image" Target="../media/image2263.png"/><Relationship Id="rId308" Type="http://schemas.openxmlformats.org/officeDocument/2006/relationships/image" Target="../media/image2270.png"/><Relationship Id="rId47" Type="http://schemas.openxmlformats.org/officeDocument/2006/relationships/customXml" Target="../ink/ink2169.xml"/><Relationship Id="rId89" Type="http://schemas.openxmlformats.org/officeDocument/2006/relationships/customXml" Target="../ink/ink2190.xml"/><Relationship Id="rId112" Type="http://schemas.openxmlformats.org/officeDocument/2006/relationships/customXml" Target="../ink/ink2202.xml"/><Relationship Id="rId154" Type="http://schemas.openxmlformats.org/officeDocument/2006/relationships/customXml" Target="../ink/ink2223.xml"/><Relationship Id="rId361" Type="http://schemas.openxmlformats.org/officeDocument/2006/relationships/customXml" Target="../ink/ink2327.xml"/><Relationship Id="rId196" Type="http://schemas.openxmlformats.org/officeDocument/2006/relationships/customXml" Target="../ink/ink2244.xml"/><Relationship Id="rId16" Type="http://schemas.openxmlformats.org/officeDocument/2006/relationships/customXml" Target="../ink/ink2153.xml"/><Relationship Id="rId221" Type="http://schemas.openxmlformats.org/officeDocument/2006/relationships/image" Target="../media/image2227.png"/><Relationship Id="rId263" Type="http://schemas.openxmlformats.org/officeDocument/2006/relationships/image" Target="../media/image2248.png"/><Relationship Id="rId319" Type="http://schemas.openxmlformats.org/officeDocument/2006/relationships/customXml" Target="../ink/ink2306.xml"/><Relationship Id="rId58" Type="http://schemas.openxmlformats.org/officeDocument/2006/relationships/image" Target="../media/image2146.png"/><Relationship Id="rId123" Type="http://schemas.openxmlformats.org/officeDocument/2006/relationships/image" Target="../media/image2178.png"/><Relationship Id="rId330" Type="http://schemas.openxmlformats.org/officeDocument/2006/relationships/image" Target="../media/image2281.png"/><Relationship Id="rId90" Type="http://schemas.openxmlformats.org/officeDocument/2006/relationships/image" Target="../media/image2162.png"/><Relationship Id="rId165" Type="http://schemas.openxmlformats.org/officeDocument/2006/relationships/image" Target="../media/image2199.png"/><Relationship Id="rId186" Type="http://schemas.openxmlformats.org/officeDocument/2006/relationships/customXml" Target="../ink/ink2239.xml"/><Relationship Id="rId351" Type="http://schemas.openxmlformats.org/officeDocument/2006/relationships/customXml" Target="../ink/ink2322.xml"/><Relationship Id="rId372" Type="http://schemas.openxmlformats.org/officeDocument/2006/relationships/image" Target="../media/image2302.png"/><Relationship Id="rId393" Type="http://schemas.openxmlformats.org/officeDocument/2006/relationships/customXml" Target="../ink/ink2343.xml"/><Relationship Id="rId211" Type="http://schemas.openxmlformats.org/officeDocument/2006/relationships/image" Target="../media/image2222.png"/><Relationship Id="rId232" Type="http://schemas.openxmlformats.org/officeDocument/2006/relationships/customXml" Target="../ink/ink2262.xml"/><Relationship Id="rId253" Type="http://schemas.openxmlformats.org/officeDocument/2006/relationships/image" Target="../media/image2243.png"/><Relationship Id="rId274" Type="http://schemas.openxmlformats.org/officeDocument/2006/relationships/customXml" Target="../ink/ink2283.xml"/><Relationship Id="rId295" Type="http://schemas.openxmlformats.org/officeDocument/2006/relationships/customXml" Target="../ink/ink2294.xml"/><Relationship Id="rId309" Type="http://schemas.openxmlformats.org/officeDocument/2006/relationships/customXml" Target="../ink/ink2301.xml"/><Relationship Id="rId27" Type="http://schemas.openxmlformats.org/officeDocument/2006/relationships/image" Target="../media/image2132.png"/><Relationship Id="rId48" Type="http://schemas.openxmlformats.org/officeDocument/2006/relationships/image" Target="../media/image2142.png"/><Relationship Id="rId69" Type="http://schemas.openxmlformats.org/officeDocument/2006/relationships/customXml" Target="../ink/ink2180.xml"/><Relationship Id="rId113" Type="http://schemas.openxmlformats.org/officeDocument/2006/relationships/image" Target="../media/image2173.png"/><Relationship Id="rId134" Type="http://schemas.openxmlformats.org/officeDocument/2006/relationships/customXml" Target="../ink/ink2213.xml"/><Relationship Id="rId320" Type="http://schemas.openxmlformats.org/officeDocument/2006/relationships/image" Target="../media/image2276.png"/><Relationship Id="rId80" Type="http://schemas.openxmlformats.org/officeDocument/2006/relationships/image" Target="../media/image2157.png"/><Relationship Id="rId155" Type="http://schemas.openxmlformats.org/officeDocument/2006/relationships/image" Target="../media/image2194.png"/><Relationship Id="rId176" Type="http://schemas.openxmlformats.org/officeDocument/2006/relationships/customXml" Target="../ink/ink2234.xml"/><Relationship Id="rId197" Type="http://schemas.openxmlformats.org/officeDocument/2006/relationships/image" Target="../media/image2215.png"/><Relationship Id="rId341" Type="http://schemas.openxmlformats.org/officeDocument/2006/relationships/customXml" Target="../ink/ink2317.xml"/><Relationship Id="rId362" Type="http://schemas.openxmlformats.org/officeDocument/2006/relationships/image" Target="../media/image2297.png"/><Relationship Id="rId383" Type="http://schemas.openxmlformats.org/officeDocument/2006/relationships/customXml" Target="../ink/ink2338.xml"/><Relationship Id="rId201" Type="http://schemas.openxmlformats.org/officeDocument/2006/relationships/image" Target="../media/image2217.png"/><Relationship Id="rId222" Type="http://schemas.openxmlformats.org/officeDocument/2006/relationships/customXml" Target="../ink/ink2257.xml"/><Relationship Id="rId243" Type="http://schemas.openxmlformats.org/officeDocument/2006/relationships/image" Target="../media/image2238.png"/><Relationship Id="rId264" Type="http://schemas.openxmlformats.org/officeDocument/2006/relationships/customXml" Target="../ink/ink2278.xml"/><Relationship Id="rId285" Type="http://schemas.openxmlformats.org/officeDocument/2006/relationships/customXml" Target="../ink/ink2289.xml"/><Relationship Id="rId17" Type="http://schemas.openxmlformats.org/officeDocument/2006/relationships/image" Target="../media/image2127.png"/><Relationship Id="rId38" Type="http://schemas.openxmlformats.org/officeDocument/2006/relationships/customXml" Target="../ink/ink2164.xml"/><Relationship Id="rId59" Type="http://schemas.openxmlformats.org/officeDocument/2006/relationships/customXml" Target="../ink/ink2175.xml"/><Relationship Id="rId103" Type="http://schemas.openxmlformats.org/officeDocument/2006/relationships/image" Target="../media/image2168.png"/><Relationship Id="rId124" Type="http://schemas.openxmlformats.org/officeDocument/2006/relationships/customXml" Target="../ink/ink2208.xml"/><Relationship Id="rId310" Type="http://schemas.openxmlformats.org/officeDocument/2006/relationships/image" Target="../media/image2271.png"/><Relationship Id="rId70" Type="http://schemas.openxmlformats.org/officeDocument/2006/relationships/image" Target="../media/image2152.png"/><Relationship Id="rId91" Type="http://schemas.openxmlformats.org/officeDocument/2006/relationships/customXml" Target="../ink/ink2191.xml"/><Relationship Id="rId145" Type="http://schemas.openxmlformats.org/officeDocument/2006/relationships/image" Target="../media/image2189.png"/><Relationship Id="rId166" Type="http://schemas.openxmlformats.org/officeDocument/2006/relationships/customXml" Target="../ink/ink2229.xml"/><Relationship Id="rId187" Type="http://schemas.openxmlformats.org/officeDocument/2006/relationships/image" Target="../media/image2210.png"/><Relationship Id="rId331" Type="http://schemas.openxmlformats.org/officeDocument/2006/relationships/customXml" Target="../ink/ink2312.xml"/><Relationship Id="rId352" Type="http://schemas.openxmlformats.org/officeDocument/2006/relationships/image" Target="../media/image2292.png"/><Relationship Id="rId373" Type="http://schemas.openxmlformats.org/officeDocument/2006/relationships/customXml" Target="../ink/ink2333.xml"/><Relationship Id="rId394" Type="http://schemas.openxmlformats.org/officeDocument/2006/relationships/image" Target="../media/image23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52.xml"/><Relationship Id="rId233" Type="http://schemas.openxmlformats.org/officeDocument/2006/relationships/image" Target="../media/image2233.png"/><Relationship Id="rId254" Type="http://schemas.openxmlformats.org/officeDocument/2006/relationships/customXml" Target="../ink/ink2273.xml"/><Relationship Id="rId28" Type="http://schemas.openxmlformats.org/officeDocument/2006/relationships/customXml" Target="../ink/ink2159.xml"/><Relationship Id="rId49" Type="http://schemas.openxmlformats.org/officeDocument/2006/relationships/customXml" Target="../ink/ink2170.xml"/><Relationship Id="rId114" Type="http://schemas.openxmlformats.org/officeDocument/2006/relationships/customXml" Target="../ink/ink2203.xml"/><Relationship Id="rId275" Type="http://schemas.openxmlformats.org/officeDocument/2006/relationships/image" Target="../media/image2254.png"/><Relationship Id="rId296" Type="http://schemas.openxmlformats.org/officeDocument/2006/relationships/image" Target="../media/image2264.png"/><Relationship Id="rId300" Type="http://schemas.openxmlformats.org/officeDocument/2006/relationships/image" Target="../media/image2266.png"/><Relationship Id="rId60" Type="http://schemas.openxmlformats.org/officeDocument/2006/relationships/image" Target="../media/image2147.png"/><Relationship Id="rId81" Type="http://schemas.openxmlformats.org/officeDocument/2006/relationships/customXml" Target="../ink/ink2186.xml"/><Relationship Id="rId135" Type="http://schemas.openxmlformats.org/officeDocument/2006/relationships/image" Target="../media/image2184.png"/><Relationship Id="rId156" Type="http://schemas.openxmlformats.org/officeDocument/2006/relationships/customXml" Target="../ink/ink2224.xml"/><Relationship Id="rId177" Type="http://schemas.openxmlformats.org/officeDocument/2006/relationships/image" Target="../media/image2205.png"/><Relationship Id="rId198" Type="http://schemas.openxmlformats.org/officeDocument/2006/relationships/customXml" Target="../ink/ink2245.xml"/><Relationship Id="rId321" Type="http://schemas.openxmlformats.org/officeDocument/2006/relationships/customXml" Target="../ink/ink2307.xml"/><Relationship Id="rId342" Type="http://schemas.openxmlformats.org/officeDocument/2006/relationships/image" Target="../media/image2287.png"/><Relationship Id="rId363" Type="http://schemas.openxmlformats.org/officeDocument/2006/relationships/customXml" Target="../ink/ink2328.xml"/><Relationship Id="rId384" Type="http://schemas.openxmlformats.org/officeDocument/2006/relationships/image" Target="../media/image2308.png"/><Relationship Id="rId202" Type="http://schemas.openxmlformats.org/officeDocument/2006/relationships/customXml" Target="../ink/ink2247.xml"/><Relationship Id="rId223" Type="http://schemas.openxmlformats.org/officeDocument/2006/relationships/image" Target="../media/image2228.png"/><Relationship Id="rId244" Type="http://schemas.openxmlformats.org/officeDocument/2006/relationships/customXml" Target="../ink/ink2268.xml"/><Relationship Id="rId18" Type="http://schemas.openxmlformats.org/officeDocument/2006/relationships/customXml" Target="../ink/ink2154.xml"/><Relationship Id="rId39" Type="http://schemas.openxmlformats.org/officeDocument/2006/relationships/image" Target="../media/image2138.png"/><Relationship Id="rId265" Type="http://schemas.openxmlformats.org/officeDocument/2006/relationships/image" Target="../media/image2249.png"/><Relationship Id="rId286" Type="http://schemas.openxmlformats.org/officeDocument/2006/relationships/image" Target="../media/image2259.png"/><Relationship Id="rId50" Type="http://schemas.openxmlformats.org/officeDocument/2006/relationships/image" Target="../media/image2143.png"/><Relationship Id="rId104" Type="http://schemas.openxmlformats.org/officeDocument/2006/relationships/customXml" Target="../ink/ink2198.xml"/><Relationship Id="rId125" Type="http://schemas.openxmlformats.org/officeDocument/2006/relationships/image" Target="../media/image2179.png"/><Relationship Id="rId146" Type="http://schemas.openxmlformats.org/officeDocument/2006/relationships/customXml" Target="../ink/ink2219.xml"/><Relationship Id="rId167" Type="http://schemas.openxmlformats.org/officeDocument/2006/relationships/image" Target="../media/image2200.png"/><Relationship Id="rId188" Type="http://schemas.openxmlformats.org/officeDocument/2006/relationships/customXml" Target="../ink/ink2240.xml"/><Relationship Id="rId311" Type="http://schemas.openxmlformats.org/officeDocument/2006/relationships/customXml" Target="../ink/ink2302.xml"/><Relationship Id="rId332" Type="http://schemas.openxmlformats.org/officeDocument/2006/relationships/image" Target="../media/image2282.png"/><Relationship Id="rId353" Type="http://schemas.openxmlformats.org/officeDocument/2006/relationships/customXml" Target="../ink/ink2323.xml"/><Relationship Id="rId374" Type="http://schemas.openxmlformats.org/officeDocument/2006/relationships/image" Target="../media/image2303.png"/><Relationship Id="rId395" Type="http://schemas.openxmlformats.org/officeDocument/2006/relationships/customXml" Target="../ink/ink2344.xml"/><Relationship Id="rId71" Type="http://schemas.openxmlformats.org/officeDocument/2006/relationships/customXml" Target="../ink/ink2181.xml"/><Relationship Id="rId92" Type="http://schemas.openxmlformats.org/officeDocument/2006/relationships/image" Target="../media/image2163.png"/><Relationship Id="rId213" Type="http://schemas.openxmlformats.org/officeDocument/2006/relationships/image" Target="../media/image2223.png"/><Relationship Id="rId234" Type="http://schemas.openxmlformats.org/officeDocument/2006/relationships/customXml" Target="../ink/ink2263.xml"/><Relationship Id="rId2" Type="http://schemas.openxmlformats.org/officeDocument/2006/relationships/customXml" Target="../ink/ink2146.xml"/><Relationship Id="rId29" Type="http://schemas.openxmlformats.org/officeDocument/2006/relationships/image" Target="../media/image2133.png"/><Relationship Id="rId255" Type="http://schemas.openxmlformats.org/officeDocument/2006/relationships/image" Target="../media/image2244.png"/><Relationship Id="rId276" Type="http://schemas.openxmlformats.org/officeDocument/2006/relationships/customXml" Target="../ink/ink2284.xml"/><Relationship Id="rId297" Type="http://schemas.openxmlformats.org/officeDocument/2006/relationships/customXml" Target="../ink/ink2295.xml"/><Relationship Id="rId40" Type="http://schemas.openxmlformats.org/officeDocument/2006/relationships/customXml" Target="../ink/ink2165.xml"/><Relationship Id="rId115" Type="http://schemas.openxmlformats.org/officeDocument/2006/relationships/image" Target="../media/image2174.png"/><Relationship Id="rId136" Type="http://schemas.openxmlformats.org/officeDocument/2006/relationships/customXml" Target="../ink/ink2214.xml"/><Relationship Id="rId157" Type="http://schemas.openxmlformats.org/officeDocument/2006/relationships/image" Target="../media/image2195.png"/><Relationship Id="rId178" Type="http://schemas.openxmlformats.org/officeDocument/2006/relationships/customXml" Target="../ink/ink2235.xml"/><Relationship Id="rId301" Type="http://schemas.openxmlformats.org/officeDocument/2006/relationships/customXml" Target="../ink/ink2297.xml"/><Relationship Id="rId322" Type="http://schemas.openxmlformats.org/officeDocument/2006/relationships/image" Target="../media/image2277.png"/><Relationship Id="rId343" Type="http://schemas.openxmlformats.org/officeDocument/2006/relationships/customXml" Target="../ink/ink2318.xml"/><Relationship Id="rId364" Type="http://schemas.openxmlformats.org/officeDocument/2006/relationships/image" Target="../media/image2298.png"/><Relationship Id="rId61" Type="http://schemas.openxmlformats.org/officeDocument/2006/relationships/customXml" Target="../ink/ink2176.xml"/><Relationship Id="rId82" Type="http://schemas.openxmlformats.org/officeDocument/2006/relationships/image" Target="../media/image2158.png"/><Relationship Id="rId199" Type="http://schemas.openxmlformats.org/officeDocument/2006/relationships/image" Target="../media/image2216.png"/><Relationship Id="rId203" Type="http://schemas.openxmlformats.org/officeDocument/2006/relationships/image" Target="../media/image2218.png"/><Relationship Id="rId385" Type="http://schemas.openxmlformats.org/officeDocument/2006/relationships/customXml" Target="../ink/ink2339.xml"/><Relationship Id="rId19" Type="http://schemas.openxmlformats.org/officeDocument/2006/relationships/image" Target="../media/image2128.png"/><Relationship Id="rId224" Type="http://schemas.openxmlformats.org/officeDocument/2006/relationships/customXml" Target="../ink/ink2258.xml"/><Relationship Id="rId245" Type="http://schemas.openxmlformats.org/officeDocument/2006/relationships/image" Target="../media/image2239.png"/><Relationship Id="rId266" Type="http://schemas.openxmlformats.org/officeDocument/2006/relationships/customXml" Target="../ink/ink2279.xml"/><Relationship Id="rId287" Type="http://schemas.openxmlformats.org/officeDocument/2006/relationships/customXml" Target="../ink/ink2290.xml"/><Relationship Id="rId30" Type="http://schemas.openxmlformats.org/officeDocument/2006/relationships/customXml" Target="../ink/ink2160.xml"/><Relationship Id="rId105" Type="http://schemas.openxmlformats.org/officeDocument/2006/relationships/image" Target="../media/image2169.png"/><Relationship Id="rId126" Type="http://schemas.openxmlformats.org/officeDocument/2006/relationships/customXml" Target="../ink/ink2209.xml"/><Relationship Id="rId147" Type="http://schemas.openxmlformats.org/officeDocument/2006/relationships/image" Target="../media/image2190.png"/><Relationship Id="rId168" Type="http://schemas.openxmlformats.org/officeDocument/2006/relationships/customXml" Target="../ink/ink2230.xml"/><Relationship Id="rId312" Type="http://schemas.openxmlformats.org/officeDocument/2006/relationships/image" Target="../media/image2272.png"/><Relationship Id="rId333" Type="http://schemas.openxmlformats.org/officeDocument/2006/relationships/customXml" Target="../ink/ink2313.xml"/><Relationship Id="rId354" Type="http://schemas.openxmlformats.org/officeDocument/2006/relationships/image" Target="../media/image2293.png"/><Relationship Id="rId51" Type="http://schemas.openxmlformats.org/officeDocument/2006/relationships/customXml" Target="../ink/ink2171.xml"/><Relationship Id="rId72" Type="http://schemas.openxmlformats.org/officeDocument/2006/relationships/image" Target="../media/image2153.png"/><Relationship Id="rId93" Type="http://schemas.openxmlformats.org/officeDocument/2006/relationships/customXml" Target="../ink/ink2192.xml"/><Relationship Id="rId189" Type="http://schemas.openxmlformats.org/officeDocument/2006/relationships/image" Target="../media/image2211.png"/><Relationship Id="rId375" Type="http://schemas.openxmlformats.org/officeDocument/2006/relationships/customXml" Target="../ink/ink2334.xml"/><Relationship Id="rId396" Type="http://schemas.openxmlformats.org/officeDocument/2006/relationships/image" Target="../media/image2314.png"/><Relationship Id="rId3" Type="http://schemas.openxmlformats.org/officeDocument/2006/relationships/image" Target="../media/image2121.png"/><Relationship Id="rId214" Type="http://schemas.openxmlformats.org/officeDocument/2006/relationships/customXml" Target="../ink/ink2253.xml"/><Relationship Id="rId235" Type="http://schemas.openxmlformats.org/officeDocument/2006/relationships/image" Target="../media/image2234.png"/><Relationship Id="rId256" Type="http://schemas.openxmlformats.org/officeDocument/2006/relationships/customXml" Target="../ink/ink2274.xml"/><Relationship Id="rId277" Type="http://schemas.openxmlformats.org/officeDocument/2006/relationships/image" Target="../media/image2255.png"/><Relationship Id="rId298" Type="http://schemas.openxmlformats.org/officeDocument/2006/relationships/image" Target="../media/image2265.png"/><Relationship Id="rId400" Type="http://schemas.openxmlformats.org/officeDocument/2006/relationships/image" Target="../media/image2316.png"/><Relationship Id="rId116" Type="http://schemas.openxmlformats.org/officeDocument/2006/relationships/customXml" Target="../ink/ink2204.xml"/><Relationship Id="rId137" Type="http://schemas.openxmlformats.org/officeDocument/2006/relationships/image" Target="../media/image2185.png"/><Relationship Id="rId158" Type="http://schemas.openxmlformats.org/officeDocument/2006/relationships/customXml" Target="../ink/ink2225.xml"/><Relationship Id="rId302" Type="http://schemas.openxmlformats.org/officeDocument/2006/relationships/image" Target="../media/image2267.png"/><Relationship Id="rId323" Type="http://schemas.openxmlformats.org/officeDocument/2006/relationships/customXml" Target="../ink/ink2308.xml"/><Relationship Id="rId344" Type="http://schemas.openxmlformats.org/officeDocument/2006/relationships/image" Target="../media/image2288.png"/><Relationship Id="rId20" Type="http://schemas.openxmlformats.org/officeDocument/2006/relationships/customXml" Target="../ink/ink2155.xml"/><Relationship Id="rId41" Type="http://schemas.openxmlformats.org/officeDocument/2006/relationships/image" Target="../media/image2139.png"/><Relationship Id="rId62" Type="http://schemas.openxmlformats.org/officeDocument/2006/relationships/image" Target="../media/image2148.png"/><Relationship Id="rId83" Type="http://schemas.openxmlformats.org/officeDocument/2006/relationships/customXml" Target="../ink/ink2187.xml"/><Relationship Id="rId179" Type="http://schemas.openxmlformats.org/officeDocument/2006/relationships/image" Target="../media/image2206.png"/><Relationship Id="rId365" Type="http://schemas.openxmlformats.org/officeDocument/2006/relationships/customXml" Target="../ink/ink2329.xml"/><Relationship Id="rId386" Type="http://schemas.openxmlformats.org/officeDocument/2006/relationships/image" Target="../media/image2309.png"/><Relationship Id="rId190" Type="http://schemas.openxmlformats.org/officeDocument/2006/relationships/customXml" Target="../ink/ink2241.xml"/><Relationship Id="rId204" Type="http://schemas.openxmlformats.org/officeDocument/2006/relationships/customXml" Target="../ink/ink2248.xml"/><Relationship Id="rId225" Type="http://schemas.openxmlformats.org/officeDocument/2006/relationships/image" Target="../media/image2229.png"/><Relationship Id="rId246" Type="http://schemas.openxmlformats.org/officeDocument/2006/relationships/customXml" Target="../ink/ink2269.xml"/><Relationship Id="rId267" Type="http://schemas.openxmlformats.org/officeDocument/2006/relationships/image" Target="../media/image2250.png"/><Relationship Id="rId288" Type="http://schemas.openxmlformats.org/officeDocument/2006/relationships/image" Target="../media/image2260.png"/><Relationship Id="rId106" Type="http://schemas.openxmlformats.org/officeDocument/2006/relationships/customXml" Target="../ink/ink2199.xml"/><Relationship Id="rId127" Type="http://schemas.openxmlformats.org/officeDocument/2006/relationships/image" Target="../media/image2180.png"/><Relationship Id="rId313" Type="http://schemas.openxmlformats.org/officeDocument/2006/relationships/customXml" Target="../ink/ink2303.xml"/><Relationship Id="rId10" Type="http://schemas.openxmlformats.org/officeDocument/2006/relationships/customXml" Target="../ink/ink2150.xml"/><Relationship Id="rId31" Type="http://schemas.openxmlformats.org/officeDocument/2006/relationships/image" Target="../media/image2134.png"/><Relationship Id="rId52" Type="http://schemas.openxmlformats.org/officeDocument/2006/relationships/image" Target="../media/image2144.png"/><Relationship Id="rId73" Type="http://schemas.openxmlformats.org/officeDocument/2006/relationships/customXml" Target="../ink/ink2182.xml"/><Relationship Id="rId94" Type="http://schemas.openxmlformats.org/officeDocument/2006/relationships/customXml" Target="../ink/ink2193.xml"/><Relationship Id="rId148" Type="http://schemas.openxmlformats.org/officeDocument/2006/relationships/customXml" Target="../ink/ink2220.xml"/><Relationship Id="rId169" Type="http://schemas.openxmlformats.org/officeDocument/2006/relationships/image" Target="../media/image2201.png"/><Relationship Id="rId334" Type="http://schemas.openxmlformats.org/officeDocument/2006/relationships/image" Target="../media/image2283.png"/><Relationship Id="rId355" Type="http://schemas.openxmlformats.org/officeDocument/2006/relationships/customXml" Target="../ink/ink2324.xml"/><Relationship Id="rId376" Type="http://schemas.openxmlformats.org/officeDocument/2006/relationships/image" Target="../media/image2304.png"/><Relationship Id="rId397" Type="http://schemas.openxmlformats.org/officeDocument/2006/relationships/customXml" Target="../ink/ink2345.xml"/><Relationship Id="rId4" Type="http://schemas.openxmlformats.org/officeDocument/2006/relationships/customXml" Target="../ink/ink2147.xml"/><Relationship Id="rId180" Type="http://schemas.openxmlformats.org/officeDocument/2006/relationships/customXml" Target="../ink/ink2236.xml"/><Relationship Id="rId215" Type="http://schemas.openxmlformats.org/officeDocument/2006/relationships/image" Target="../media/image2224.png"/><Relationship Id="rId236" Type="http://schemas.openxmlformats.org/officeDocument/2006/relationships/customXml" Target="../ink/ink2264.xml"/><Relationship Id="rId257" Type="http://schemas.openxmlformats.org/officeDocument/2006/relationships/image" Target="../media/image2245.png"/><Relationship Id="rId278" Type="http://schemas.openxmlformats.org/officeDocument/2006/relationships/customXml" Target="../ink/ink2285.xml"/><Relationship Id="rId401" Type="http://schemas.openxmlformats.org/officeDocument/2006/relationships/customXml" Target="../ink/ink2347.xml"/><Relationship Id="rId303" Type="http://schemas.openxmlformats.org/officeDocument/2006/relationships/customXml" Target="../ink/ink2298.xml"/><Relationship Id="rId42" Type="http://schemas.openxmlformats.org/officeDocument/2006/relationships/customXml" Target="../ink/ink2166.xml"/><Relationship Id="rId84" Type="http://schemas.openxmlformats.org/officeDocument/2006/relationships/image" Target="../media/image2159.png"/><Relationship Id="rId138" Type="http://schemas.openxmlformats.org/officeDocument/2006/relationships/customXml" Target="../ink/ink2215.xml"/><Relationship Id="rId345" Type="http://schemas.openxmlformats.org/officeDocument/2006/relationships/customXml" Target="../ink/ink2319.xml"/><Relationship Id="rId387" Type="http://schemas.openxmlformats.org/officeDocument/2006/relationships/customXml" Target="../ink/ink2340.xml"/><Relationship Id="rId191" Type="http://schemas.openxmlformats.org/officeDocument/2006/relationships/image" Target="../media/image2212.png"/><Relationship Id="rId205" Type="http://schemas.openxmlformats.org/officeDocument/2006/relationships/image" Target="../media/image2219.png"/><Relationship Id="rId247" Type="http://schemas.openxmlformats.org/officeDocument/2006/relationships/image" Target="../media/image2240.png"/><Relationship Id="rId107" Type="http://schemas.openxmlformats.org/officeDocument/2006/relationships/image" Target="../media/image2170.png"/><Relationship Id="rId289" Type="http://schemas.openxmlformats.org/officeDocument/2006/relationships/customXml" Target="../ink/ink2291.xml"/><Relationship Id="rId11" Type="http://schemas.openxmlformats.org/officeDocument/2006/relationships/image" Target="../media/image2124.png"/><Relationship Id="rId53" Type="http://schemas.openxmlformats.org/officeDocument/2006/relationships/customXml" Target="../ink/ink2172.xml"/><Relationship Id="rId149" Type="http://schemas.openxmlformats.org/officeDocument/2006/relationships/image" Target="../media/image2191.png"/><Relationship Id="rId314" Type="http://schemas.openxmlformats.org/officeDocument/2006/relationships/image" Target="../media/image2273.png"/><Relationship Id="rId356" Type="http://schemas.openxmlformats.org/officeDocument/2006/relationships/image" Target="../media/image2294.png"/><Relationship Id="rId398" Type="http://schemas.openxmlformats.org/officeDocument/2006/relationships/image" Target="../media/image2315.png"/><Relationship Id="rId95" Type="http://schemas.openxmlformats.org/officeDocument/2006/relationships/image" Target="../media/image2164.png"/><Relationship Id="rId160" Type="http://schemas.openxmlformats.org/officeDocument/2006/relationships/customXml" Target="../ink/ink2226.xml"/><Relationship Id="rId216" Type="http://schemas.openxmlformats.org/officeDocument/2006/relationships/customXml" Target="../ink/ink2254.xml"/><Relationship Id="rId258" Type="http://schemas.openxmlformats.org/officeDocument/2006/relationships/customXml" Target="../ink/ink2275.xml"/><Relationship Id="rId22" Type="http://schemas.openxmlformats.org/officeDocument/2006/relationships/customXml" Target="../ink/ink2156.xml"/><Relationship Id="rId64" Type="http://schemas.openxmlformats.org/officeDocument/2006/relationships/image" Target="../media/image2149.png"/><Relationship Id="rId118" Type="http://schemas.openxmlformats.org/officeDocument/2006/relationships/customXml" Target="../ink/ink2205.xml"/><Relationship Id="rId325" Type="http://schemas.openxmlformats.org/officeDocument/2006/relationships/customXml" Target="../ink/ink2309.xml"/><Relationship Id="rId367" Type="http://schemas.openxmlformats.org/officeDocument/2006/relationships/customXml" Target="../ink/ink2330.xml"/><Relationship Id="rId171" Type="http://schemas.openxmlformats.org/officeDocument/2006/relationships/image" Target="../media/image2202.png"/><Relationship Id="rId227" Type="http://schemas.openxmlformats.org/officeDocument/2006/relationships/image" Target="../media/image2230.png"/><Relationship Id="rId269" Type="http://schemas.openxmlformats.org/officeDocument/2006/relationships/image" Target="../media/image2251.png"/><Relationship Id="rId33" Type="http://schemas.openxmlformats.org/officeDocument/2006/relationships/image" Target="../media/image2135.png"/><Relationship Id="rId129" Type="http://schemas.openxmlformats.org/officeDocument/2006/relationships/image" Target="../media/image2181.png"/><Relationship Id="rId280" Type="http://schemas.openxmlformats.org/officeDocument/2006/relationships/customXml" Target="../ink/ink2286.xml"/><Relationship Id="rId336" Type="http://schemas.openxmlformats.org/officeDocument/2006/relationships/image" Target="../media/image2284.png"/><Relationship Id="rId75" Type="http://schemas.openxmlformats.org/officeDocument/2006/relationships/customXml" Target="../ink/ink2183.xml"/><Relationship Id="rId140" Type="http://schemas.openxmlformats.org/officeDocument/2006/relationships/customXml" Target="../ink/ink2216.xml"/><Relationship Id="rId182" Type="http://schemas.openxmlformats.org/officeDocument/2006/relationships/customXml" Target="../ink/ink2237.xml"/><Relationship Id="rId378" Type="http://schemas.openxmlformats.org/officeDocument/2006/relationships/image" Target="../media/image2305.png"/><Relationship Id="rId6" Type="http://schemas.openxmlformats.org/officeDocument/2006/relationships/customXml" Target="../ink/ink2148.xml"/><Relationship Id="rId238" Type="http://schemas.openxmlformats.org/officeDocument/2006/relationships/customXml" Target="../ink/ink2265.xml"/><Relationship Id="rId291" Type="http://schemas.openxmlformats.org/officeDocument/2006/relationships/customXml" Target="../ink/ink2292.xml"/><Relationship Id="rId305" Type="http://schemas.openxmlformats.org/officeDocument/2006/relationships/customXml" Target="../ink/ink2299.xml"/><Relationship Id="rId347" Type="http://schemas.openxmlformats.org/officeDocument/2006/relationships/customXml" Target="../ink/ink2320.xml"/><Relationship Id="rId44" Type="http://schemas.openxmlformats.org/officeDocument/2006/relationships/customXml" Target="../ink/ink2167.xml"/><Relationship Id="rId86" Type="http://schemas.openxmlformats.org/officeDocument/2006/relationships/image" Target="../media/image2160.png"/><Relationship Id="rId151" Type="http://schemas.openxmlformats.org/officeDocument/2006/relationships/image" Target="../media/image2192.png"/><Relationship Id="rId389" Type="http://schemas.openxmlformats.org/officeDocument/2006/relationships/customXml" Target="../ink/ink2341.xml"/><Relationship Id="rId193" Type="http://schemas.openxmlformats.org/officeDocument/2006/relationships/image" Target="../media/image2213.png"/><Relationship Id="rId207" Type="http://schemas.openxmlformats.org/officeDocument/2006/relationships/image" Target="../media/image2220.png"/><Relationship Id="rId249" Type="http://schemas.openxmlformats.org/officeDocument/2006/relationships/image" Target="../media/image2241.png"/><Relationship Id="rId13" Type="http://schemas.openxmlformats.org/officeDocument/2006/relationships/image" Target="../media/image2125.png"/><Relationship Id="rId109" Type="http://schemas.openxmlformats.org/officeDocument/2006/relationships/image" Target="../media/image2171.png"/><Relationship Id="rId260" Type="http://schemas.openxmlformats.org/officeDocument/2006/relationships/customXml" Target="../ink/ink2276.xml"/><Relationship Id="rId316" Type="http://schemas.openxmlformats.org/officeDocument/2006/relationships/image" Target="../media/image2274.png"/><Relationship Id="rId55" Type="http://schemas.openxmlformats.org/officeDocument/2006/relationships/customXml" Target="../ink/ink2173.xml"/><Relationship Id="rId97" Type="http://schemas.openxmlformats.org/officeDocument/2006/relationships/image" Target="../media/image2165.png"/><Relationship Id="rId120" Type="http://schemas.openxmlformats.org/officeDocument/2006/relationships/customXml" Target="../ink/ink2206.xml"/><Relationship Id="rId358" Type="http://schemas.openxmlformats.org/officeDocument/2006/relationships/image" Target="../media/image2295.png"/><Relationship Id="rId162" Type="http://schemas.openxmlformats.org/officeDocument/2006/relationships/customXml" Target="../ink/ink2227.xml"/><Relationship Id="rId218" Type="http://schemas.openxmlformats.org/officeDocument/2006/relationships/customXml" Target="../ink/ink2255.xml"/><Relationship Id="rId271" Type="http://schemas.openxmlformats.org/officeDocument/2006/relationships/image" Target="../media/image2252.png"/><Relationship Id="rId24" Type="http://schemas.openxmlformats.org/officeDocument/2006/relationships/customXml" Target="../ink/ink2157.xml"/><Relationship Id="rId66" Type="http://schemas.openxmlformats.org/officeDocument/2006/relationships/image" Target="../media/image2150.png"/><Relationship Id="rId131" Type="http://schemas.openxmlformats.org/officeDocument/2006/relationships/image" Target="../media/image2182.png"/><Relationship Id="rId327" Type="http://schemas.openxmlformats.org/officeDocument/2006/relationships/customXml" Target="../ink/ink2310.xml"/><Relationship Id="rId369" Type="http://schemas.openxmlformats.org/officeDocument/2006/relationships/customXml" Target="../ink/ink2331.xml"/><Relationship Id="rId173" Type="http://schemas.openxmlformats.org/officeDocument/2006/relationships/image" Target="../media/image2203.png"/><Relationship Id="rId229" Type="http://schemas.openxmlformats.org/officeDocument/2006/relationships/image" Target="../media/image2231.png"/><Relationship Id="rId380" Type="http://schemas.openxmlformats.org/officeDocument/2006/relationships/image" Target="../media/image2306.png"/><Relationship Id="rId240" Type="http://schemas.openxmlformats.org/officeDocument/2006/relationships/customXml" Target="../ink/ink2266.xml"/><Relationship Id="rId35" Type="http://schemas.openxmlformats.org/officeDocument/2006/relationships/image" Target="../media/image2136.png"/><Relationship Id="rId77" Type="http://schemas.openxmlformats.org/officeDocument/2006/relationships/customXml" Target="../ink/ink2184.xml"/><Relationship Id="rId100" Type="http://schemas.openxmlformats.org/officeDocument/2006/relationships/customXml" Target="../ink/ink2196.xml"/><Relationship Id="rId282" Type="http://schemas.openxmlformats.org/officeDocument/2006/relationships/image" Target="../media/image2257.png"/><Relationship Id="rId338" Type="http://schemas.openxmlformats.org/officeDocument/2006/relationships/image" Target="../media/image2285.png"/><Relationship Id="rId8" Type="http://schemas.openxmlformats.org/officeDocument/2006/relationships/customXml" Target="../ink/ink2149.xml"/><Relationship Id="rId142" Type="http://schemas.openxmlformats.org/officeDocument/2006/relationships/customXml" Target="../ink/ink2217.xml"/><Relationship Id="rId184" Type="http://schemas.openxmlformats.org/officeDocument/2006/relationships/customXml" Target="../ink/ink2238.xml"/><Relationship Id="rId391" Type="http://schemas.openxmlformats.org/officeDocument/2006/relationships/customXml" Target="../ink/ink2342.xml"/><Relationship Id="rId251" Type="http://schemas.openxmlformats.org/officeDocument/2006/relationships/image" Target="../media/image2242.png"/><Relationship Id="rId46" Type="http://schemas.openxmlformats.org/officeDocument/2006/relationships/customXml" Target="../ink/ink2168.xml"/><Relationship Id="rId293" Type="http://schemas.openxmlformats.org/officeDocument/2006/relationships/customXml" Target="../ink/ink2293.xml"/><Relationship Id="rId307" Type="http://schemas.openxmlformats.org/officeDocument/2006/relationships/customXml" Target="../ink/ink2300.xml"/><Relationship Id="rId349" Type="http://schemas.openxmlformats.org/officeDocument/2006/relationships/customXml" Target="../ink/ink2321.xml"/><Relationship Id="rId88" Type="http://schemas.openxmlformats.org/officeDocument/2006/relationships/image" Target="../media/image2161.png"/><Relationship Id="rId111" Type="http://schemas.openxmlformats.org/officeDocument/2006/relationships/image" Target="../media/image2172.png"/><Relationship Id="rId153" Type="http://schemas.openxmlformats.org/officeDocument/2006/relationships/image" Target="../media/image2193.png"/><Relationship Id="rId195" Type="http://schemas.openxmlformats.org/officeDocument/2006/relationships/image" Target="../media/image2214.png"/><Relationship Id="rId209" Type="http://schemas.openxmlformats.org/officeDocument/2006/relationships/image" Target="../media/image2221.png"/><Relationship Id="rId360" Type="http://schemas.openxmlformats.org/officeDocument/2006/relationships/image" Target="../media/image2296.png"/><Relationship Id="rId220" Type="http://schemas.openxmlformats.org/officeDocument/2006/relationships/customXml" Target="../ink/ink2256.xml"/><Relationship Id="rId15" Type="http://schemas.openxmlformats.org/officeDocument/2006/relationships/image" Target="../media/image2126.png"/><Relationship Id="rId57" Type="http://schemas.openxmlformats.org/officeDocument/2006/relationships/customXml" Target="../ink/ink2174.xml"/><Relationship Id="rId262" Type="http://schemas.openxmlformats.org/officeDocument/2006/relationships/customXml" Target="../ink/ink2277.xml"/><Relationship Id="rId318" Type="http://schemas.openxmlformats.org/officeDocument/2006/relationships/image" Target="../media/image2275.png"/><Relationship Id="rId99" Type="http://schemas.openxmlformats.org/officeDocument/2006/relationships/image" Target="../media/image2166.png"/><Relationship Id="rId122" Type="http://schemas.openxmlformats.org/officeDocument/2006/relationships/customXml" Target="../ink/ink2207.xml"/><Relationship Id="rId164" Type="http://schemas.openxmlformats.org/officeDocument/2006/relationships/customXml" Target="../ink/ink2228.xml"/><Relationship Id="rId371" Type="http://schemas.openxmlformats.org/officeDocument/2006/relationships/customXml" Target="../ink/ink2332.xml"/><Relationship Id="rId26" Type="http://schemas.openxmlformats.org/officeDocument/2006/relationships/customXml" Target="../ink/ink2158.xml"/><Relationship Id="rId231" Type="http://schemas.openxmlformats.org/officeDocument/2006/relationships/image" Target="../media/image2232.png"/><Relationship Id="rId273" Type="http://schemas.openxmlformats.org/officeDocument/2006/relationships/image" Target="../media/image2253.png"/><Relationship Id="rId329" Type="http://schemas.openxmlformats.org/officeDocument/2006/relationships/customXml" Target="../ink/ink2311.xml"/><Relationship Id="rId68" Type="http://schemas.openxmlformats.org/officeDocument/2006/relationships/image" Target="../media/image2151.png"/><Relationship Id="rId133" Type="http://schemas.openxmlformats.org/officeDocument/2006/relationships/image" Target="../media/image2183.png"/><Relationship Id="rId175" Type="http://schemas.openxmlformats.org/officeDocument/2006/relationships/image" Target="../media/image2204.png"/><Relationship Id="rId340" Type="http://schemas.openxmlformats.org/officeDocument/2006/relationships/image" Target="../media/image2286.png"/><Relationship Id="rId200" Type="http://schemas.openxmlformats.org/officeDocument/2006/relationships/customXml" Target="../ink/ink2246.xml"/><Relationship Id="rId382" Type="http://schemas.openxmlformats.org/officeDocument/2006/relationships/image" Target="../media/image2307.png"/><Relationship Id="rId242" Type="http://schemas.openxmlformats.org/officeDocument/2006/relationships/customXml" Target="../ink/ink2267.xml"/><Relationship Id="rId284" Type="http://schemas.openxmlformats.org/officeDocument/2006/relationships/image" Target="../media/image2258.png"/><Relationship Id="rId37" Type="http://schemas.openxmlformats.org/officeDocument/2006/relationships/image" Target="../media/image2137.png"/><Relationship Id="rId79" Type="http://schemas.openxmlformats.org/officeDocument/2006/relationships/customXml" Target="../ink/ink2185.xml"/><Relationship Id="rId102" Type="http://schemas.openxmlformats.org/officeDocument/2006/relationships/customXml" Target="../ink/ink2197.xml"/><Relationship Id="rId144" Type="http://schemas.openxmlformats.org/officeDocument/2006/relationships/customXml" Target="../ink/ink221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73.png"/><Relationship Id="rId299" Type="http://schemas.openxmlformats.org/officeDocument/2006/relationships/image" Target="../media/image2463.png"/><Relationship Id="rId21" Type="http://schemas.openxmlformats.org/officeDocument/2006/relationships/image" Target="../media/image2326.png"/><Relationship Id="rId63" Type="http://schemas.openxmlformats.org/officeDocument/2006/relationships/image" Target="../media/image2347.png"/><Relationship Id="rId159" Type="http://schemas.openxmlformats.org/officeDocument/2006/relationships/image" Target="../media/image2394.png"/><Relationship Id="rId170" Type="http://schemas.openxmlformats.org/officeDocument/2006/relationships/customXml" Target="../ink/ink2432.xml"/><Relationship Id="rId226" Type="http://schemas.openxmlformats.org/officeDocument/2006/relationships/customXml" Target="../ink/ink2460.xml"/><Relationship Id="rId268" Type="http://schemas.openxmlformats.org/officeDocument/2006/relationships/customXml" Target="../ink/ink2481.xml"/><Relationship Id="rId32" Type="http://schemas.openxmlformats.org/officeDocument/2006/relationships/customXml" Target="../ink/ink2363.xml"/><Relationship Id="rId74" Type="http://schemas.openxmlformats.org/officeDocument/2006/relationships/customXml" Target="../ink/ink2384.xml"/><Relationship Id="rId128" Type="http://schemas.openxmlformats.org/officeDocument/2006/relationships/customXml" Target="../ink/ink2411.xml"/><Relationship Id="rId5" Type="http://schemas.openxmlformats.org/officeDocument/2006/relationships/image" Target="../media/image2319.png"/><Relationship Id="rId181" Type="http://schemas.openxmlformats.org/officeDocument/2006/relationships/image" Target="../media/image2405.png"/><Relationship Id="rId237" Type="http://schemas.openxmlformats.org/officeDocument/2006/relationships/image" Target="../media/image2433.png"/><Relationship Id="rId279" Type="http://schemas.openxmlformats.org/officeDocument/2006/relationships/image" Target="../media/image2454.png"/><Relationship Id="rId43" Type="http://schemas.openxmlformats.org/officeDocument/2006/relationships/image" Target="../media/image2337.png"/><Relationship Id="rId139" Type="http://schemas.openxmlformats.org/officeDocument/2006/relationships/image" Target="../media/image2384.png"/><Relationship Id="rId290" Type="http://schemas.openxmlformats.org/officeDocument/2006/relationships/customXml" Target="../ink/ink2492.xml"/><Relationship Id="rId304" Type="http://schemas.openxmlformats.org/officeDocument/2006/relationships/customXml" Target="../ink/ink2499.xml"/><Relationship Id="rId85" Type="http://schemas.openxmlformats.org/officeDocument/2006/relationships/image" Target="../media/image2357.png"/><Relationship Id="rId150" Type="http://schemas.openxmlformats.org/officeDocument/2006/relationships/customXml" Target="../ink/ink2422.xml"/><Relationship Id="rId192" Type="http://schemas.openxmlformats.org/officeDocument/2006/relationships/customXml" Target="../ink/ink2443.xml"/><Relationship Id="rId206" Type="http://schemas.openxmlformats.org/officeDocument/2006/relationships/customXml" Target="../ink/ink2450.xml"/><Relationship Id="rId248" Type="http://schemas.openxmlformats.org/officeDocument/2006/relationships/customXml" Target="../ink/ink2471.xml"/><Relationship Id="rId12" Type="http://schemas.openxmlformats.org/officeDocument/2006/relationships/customXml" Target="../ink/ink2353.xml"/><Relationship Id="rId108" Type="http://schemas.openxmlformats.org/officeDocument/2006/relationships/customXml" Target="../ink/ink2401.xml"/><Relationship Id="rId315" Type="http://schemas.openxmlformats.org/officeDocument/2006/relationships/image" Target="../media/image2471.png"/><Relationship Id="rId54" Type="http://schemas.openxmlformats.org/officeDocument/2006/relationships/customXml" Target="../ink/ink2374.xml"/><Relationship Id="rId96" Type="http://schemas.openxmlformats.org/officeDocument/2006/relationships/customXml" Target="../ink/ink2395.xml"/><Relationship Id="rId161" Type="http://schemas.openxmlformats.org/officeDocument/2006/relationships/image" Target="../media/image2395.png"/><Relationship Id="rId217" Type="http://schemas.openxmlformats.org/officeDocument/2006/relationships/image" Target="../media/image2423.png"/><Relationship Id="rId259" Type="http://schemas.openxmlformats.org/officeDocument/2006/relationships/image" Target="../media/image2444.png"/><Relationship Id="rId23" Type="http://schemas.openxmlformats.org/officeDocument/2006/relationships/image" Target="../media/image2327.png"/><Relationship Id="rId119" Type="http://schemas.openxmlformats.org/officeDocument/2006/relationships/image" Target="../media/image2374.png"/><Relationship Id="rId270" Type="http://schemas.openxmlformats.org/officeDocument/2006/relationships/customXml" Target="../ink/ink2482.xml"/><Relationship Id="rId65" Type="http://schemas.openxmlformats.org/officeDocument/2006/relationships/image" Target="../media/image2348.png"/><Relationship Id="rId130" Type="http://schemas.openxmlformats.org/officeDocument/2006/relationships/customXml" Target="../ink/ink2412.xml"/><Relationship Id="rId172" Type="http://schemas.openxmlformats.org/officeDocument/2006/relationships/customXml" Target="../ink/ink2433.xml"/><Relationship Id="rId228" Type="http://schemas.openxmlformats.org/officeDocument/2006/relationships/customXml" Target="../ink/ink2461.xml"/><Relationship Id="rId13" Type="http://schemas.openxmlformats.org/officeDocument/2006/relationships/image" Target="../media/image2323.png"/><Relationship Id="rId109" Type="http://schemas.openxmlformats.org/officeDocument/2006/relationships/image" Target="../media/image2369.png"/><Relationship Id="rId260" Type="http://schemas.openxmlformats.org/officeDocument/2006/relationships/customXml" Target="../ink/ink2477.xml"/><Relationship Id="rId281" Type="http://schemas.openxmlformats.org/officeDocument/2006/relationships/image" Target="../media/image2455.png"/><Relationship Id="rId316" Type="http://schemas.openxmlformats.org/officeDocument/2006/relationships/customXml" Target="../ink/ink2505.xml"/><Relationship Id="rId34" Type="http://schemas.openxmlformats.org/officeDocument/2006/relationships/customXml" Target="../ink/ink2364.xml"/><Relationship Id="rId55" Type="http://schemas.openxmlformats.org/officeDocument/2006/relationships/image" Target="../media/image2343.png"/><Relationship Id="rId76" Type="http://schemas.openxmlformats.org/officeDocument/2006/relationships/customXml" Target="../ink/ink2385.xml"/><Relationship Id="rId97" Type="http://schemas.openxmlformats.org/officeDocument/2006/relationships/image" Target="../media/image2363.png"/><Relationship Id="rId120" Type="http://schemas.openxmlformats.org/officeDocument/2006/relationships/customXml" Target="../ink/ink2407.xml"/><Relationship Id="rId141" Type="http://schemas.openxmlformats.org/officeDocument/2006/relationships/image" Target="../media/image2385.png"/><Relationship Id="rId7" Type="http://schemas.openxmlformats.org/officeDocument/2006/relationships/image" Target="../media/image2320.png"/><Relationship Id="rId162" Type="http://schemas.openxmlformats.org/officeDocument/2006/relationships/customXml" Target="../ink/ink2428.xml"/><Relationship Id="rId183" Type="http://schemas.openxmlformats.org/officeDocument/2006/relationships/image" Target="../media/image2406.png"/><Relationship Id="rId218" Type="http://schemas.openxmlformats.org/officeDocument/2006/relationships/customXml" Target="../ink/ink2456.xml"/><Relationship Id="rId239" Type="http://schemas.openxmlformats.org/officeDocument/2006/relationships/image" Target="../media/image2434.png"/><Relationship Id="rId250" Type="http://schemas.openxmlformats.org/officeDocument/2006/relationships/customXml" Target="../ink/ink2472.xml"/><Relationship Id="rId271" Type="http://schemas.openxmlformats.org/officeDocument/2006/relationships/image" Target="../media/image2450.png"/><Relationship Id="rId292" Type="http://schemas.openxmlformats.org/officeDocument/2006/relationships/customXml" Target="../ink/ink2493.xml"/><Relationship Id="rId306" Type="http://schemas.openxmlformats.org/officeDocument/2006/relationships/customXml" Target="../ink/ink2500.xml"/><Relationship Id="rId24" Type="http://schemas.openxmlformats.org/officeDocument/2006/relationships/customXml" Target="../ink/ink2359.xml"/><Relationship Id="rId45" Type="http://schemas.openxmlformats.org/officeDocument/2006/relationships/image" Target="../media/image2338.png"/><Relationship Id="rId66" Type="http://schemas.openxmlformats.org/officeDocument/2006/relationships/customXml" Target="../ink/ink2380.xml"/><Relationship Id="rId87" Type="http://schemas.openxmlformats.org/officeDocument/2006/relationships/image" Target="../media/image2358.png"/><Relationship Id="rId110" Type="http://schemas.openxmlformats.org/officeDocument/2006/relationships/customXml" Target="../ink/ink2402.xml"/><Relationship Id="rId131" Type="http://schemas.openxmlformats.org/officeDocument/2006/relationships/image" Target="../media/image2380.png"/><Relationship Id="rId152" Type="http://schemas.openxmlformats.org/officeDocument/2006/relationships/customXml" Target="../ink/ink2423.xml"/><Relationship Id="rId173" Type="http://schemas.openxmlformats.org/officeDocument/2006/relationships/image" Target="../media/image2401.png"/><Relationship Id="rId194" Type="http://schemas.openxmlformats.org/officeDocument/2006/relationships/customXml" Target="../ink/ink2444.xml"/><Relationship Id="rId208" Type="http://schemas.openxmlformats.org/officeDocument/2006/relationships/customXml" Target="../ink/ink2451.xml"/><Relationship Id="rId229" Type="http://schemas.openxmlformats.org/officeDocument/2006/relationships/image" Target="../media/image2429.png"/><Relationship Id="rId240" Type="http://schemas.openxmlformats.org/officeDocument/2006/relationships/customXml" Target="../ink/ink2467.xml"/><Relationship Id="rId261" Type="http://schemas.openxmlformats.org/officeDocument/2006/relationships/image" Target="../media/image2445.png"/><Relationship Id="rId14" Type="http://schemas.openxmlformats.org/officeDocument/2006/relationships/customXml" Target="../ink/ink2354.xml"/><Relationship Id="rId35" Type="http://schemas.openxmlformats.org/officeDocument/2006/relationships/image" Target="../media/image2333.png"/><Relationship Id="rId56" Type="http://schemas.openxmlformats.org/officeDocument/2006/relationships/customXml" Target="../ink/ink2375.xml"/><Relationship Id="rId77" Type="http://schemas.openxmlformats.org/officeDocument/2006/relationships/image" Target="../media/image2354.png"/><Relationship Id="rId100" Type="http://schemas.openxmlformats.org/officeDocument/2006/relationships/customXml" Target="../ink/ink2397.xml"/><Relationship Id="rId282" Type="http://schemas.openxmlformats.org/officeDocument/2006/relationships/customXml" Target="../ink/ink2488.xml"/><Relationship Id="rId317" Type="http://schemas.openxmlformats.org/officeDocument/2006/relationships/image" Target="../media/image2472.png"/><Relationship Id="rId8" Type="http://schemas.openxmlformats.org/officeDocument/2006/relationships/customXml" Target="../ink/ink2351.xml"/><Relationship Id="rId98" Type="http://schemas.openxmlformats.org/officeDocument/2006/relationships/customXml" Target="../ink/ink2396.xml"/><Relationship Id="rId121" Type="http://schemas.openxmlformats.org/officeDocument/2006/relationships/image" Target="../media/image2375.png"/><Relationship Id="rId142" Type="http://schemas.openxmlformats.org/officeDocument/2006/relationships/customXml" Target="../ink/ink2418.xml"/><Relationship Id="rId163" Type="http://schemas.openxmlformats.org/officeDocument/2006/relationships/image" Target="../media/image2396.png"/><Relationship Id="rId184" Type="http://schemas.openxmlformats.org/officeDocument/2006/relationships/customXml" Target="../ink/ink2439.xml"/><Relationship Id="rId219" Type="http://schemas.openxmlformats.org/officeDocument/2006/relationships/image" Target="../media/image2424.png"/><Relationship Id="rId230" Type="http://schemas.openxmlformats.org/officeDocument/2006/relationships/customXml" Target="../ink/ink2462.xml"/><Relationship Id="rId251" Type="http://schemas.openxmlformats.org/officeDocument/2006/relationships/image" Target="../media/image2440.png"/><Relationship Id="rId25" Type="http://schemas.openxmlformats.org/officeDocument/2006/relationships/image" Target="../media/image2328.png"/><Relationship Id="rId46" Type="http://schemas.openxmlformats.org/officeDocument/2006/relationships/customXml" Target="../ink/ink2370.xml"/><Relationship Id="rId67" Type="http://schemas.openxmlformats.org/officeDocument/2006/relationships/image" Target="../media/image2349.png"/><Relationship Id="rId272" Type="http://schemas.openxmlformats.org/officeDocument/2006/relationships/customXml" Target="../ink/ink2483.xml"/><Relationship Id="rId293" Type="http://schemas.openxmlformats.org/officeDocument/2006/relationships/image" Target="../media/image2460.png"/><Relationship Id="rId307" Type="http://schemas.openxmlformats.org/officeDocument/2006/relationships/image" Target="../media/image2467.png"/><Relationship Id="rId88" Type="http://schemas.openxmlformats.org/officeDocument/2006/relationships/customXml" Target="../ink/ink2391.xml"/><Relationship Id="rId111" Type="http://schemas.openxmlformats.org/officeDocument/2006/relationships/image" Target="../media/image2370.png"/><Relationship Id="rId132" Type="http://schemas.openxmlformats.org/officeDocument/2006/relationships/customXml" Target="../ink/ink2413.xml"/><Relationship Id="rId153" Type="http://schemas.openxmlformats.org/officeDocument/2006/relationships/image" Target="../media/image2391.png"/><Relationship Id="rId174" Type="http://schemas.openxmlformats.org/officeDocument/2006/relationships/customXml" Target="../ink/ink2434.xml"/><Relationship Id="rId195" Type="http://schemas.openxmlformats.org/officeDocument/2006/relationships/image" Target="../media/image2412.png"/><Relationship Id="rId209" Type="http://schemas.openxmlformats.org/officeDocument/2006/relationships/image" Target="../media/image2419.png"/><Relationship Id="rId220" Type="http://schemas.openxmlformats.org/officeDocument/2006/relationships/customXml" Target="../ink/ink2457.xml"/><Relationship Id="rId241" Type="http://schemas.openxmlformats.org/officeDocument/2006/relationships/image" Target="../media/image2435.png"/><Relationship Id="rId15" Type="http://schemas.openxmlformats.org/officeDocument/2006/relationships/image" Target="../media/image166.png"/><Relationship Id="rId36" Type="http://schemas.openxmlformats.org/officeDocument/2006/relationships/customXml" Target="../ink/ink2365.xml"/><Relationship Id="rId57" Type="http://schemas.openxmlformats.org/officeDocument/2006/relationships/image" Target="../media/image2344.png"/><Relationship Id="rId262" Type="http://schemas.openxmlformats.org/officeDocument/2006/relationships/customXml" Target="../ink/ink2478.xml"/><Relationship Id="rId283" Type="http://schemas.openxmlformats.org/officeDocument/2006/relationships/image" Target="../media/image2456.png"/><Relationship Id="rId318" Type="http://schemas.openxmlformats.org/officeDocument/2006/relationships/customXml" Target="../ink/ink2506.xml"/><Relationship Id="rId78" Type="http://schemas.openxmlformats.org/officeDocument/2006/relationships/customXml" Target="../ink/ink2386.xml"/><Relationship Id="rId99" Type="http://schemas.openxmlformats.org/officeDocument/2006/relationships/image" Target="../media/image2364.png"/><Relationship Id="rId101" Type="http://schemas.openxmlformats.org/officeDocument/2006/relationships/image" Target="../media/image2365.png"/><Relationship Id="rId122" Type="http://schemas.openxmlformats.org/officeDocument/2006/relationships/customXml" Target="../ink/ink2408.xml"/><Relationship Id="rId143" Type="http://schemas.openxmlformats.org/officeDocument/2006/relationships/image" Target="../media/image2386.png"/><Relationship Id="rId164" Type="http://schemas.openxmlformats.org/officeDocument/2006/relationships/customXml" Target="../ink/ink2429.xml"/><Relationship Id="rId185" Type="http://schemas.openxmlformats.org/officeDocument/2006/relationships/image" Target="../media/image2407.png"/><Relationship Id="rId9" Type="http://schemas.openxmlformats.org/officeDocument/2006/relationships/image" Target="../media/image2321.png"/><Relationship Id="rId210" Type="http://schemas.openxmlformats.org/officeDocument/2006/relationships/customXml" Target="../ink/ink2452.xml"/><Relationship Id="rId26" Type="http://schemas.openxmlformats.org/officeDocument/2006/relationships/customXml" Target="../ink/ink2360.xml"/><Relationship Id="rId231" Type="http://schemas.openxmlformats.org/officeDocument/2006/relationships/image" Target="../media/image2430.png"/><Relationship Id="rId252" Type="http://schemas.openxmlformats.org/officeDocument/2006/relationships/customXml" Target="../ink/ink2473.xml"/><Relationship Id="rId273" Type="http://schemas.openxmlformats.org/officeDocument/2006/relationships/image" Target="../media/image2451.png"/><Relationship Id="rId294" Type="http://schemas.openxmlformats.org/officeDocument/2006/relationships/customXml" Target="../ink/ink2494.xml"/><Relationship Id="rId308" Type="http://schemas.openxmlformats.org/officeDocument/2006/relationships/customXml" Target="../ink/ink2501.xml"/><Relationship Id="rId47" Type="http://schemas.openxmlformats.org/officeDocument/2006/relationships/image" Target="../media/image2339.png"/><Relationship Id="rId68" Type="http://schemas.openxmlformats.org/officeDocument/2006/relationships/customXml" Target="../ink/ink2381.xml"/><Relationship Id="rId89" Type="http://schemas.openxmlformats.org/officeDocument/2006/relationships/image" Target="../media/image2359.png"/><Relationship Id="rId112" Type="http://schemas.openxmlformats.org/officeDocument/2006/relationships/customXml" Target="../ink/ink2403.xml"/><Relationship Id="rId133" Type="http://schemas.openxmlformats.org/officeDocument/2006/relationships/image" Target="../media/image2381.png"/><Relationship Id="rId154" Type="http://schemas.openxmlformats.org/officeDocument/2006/relationships/customXml" Target="../ink/ink2424.xml"/><Relationship Id="rId175" Type="http://schemas.openxmlformats.org/officeDocument/2006/relationships/image" Target="../media/image2402.png"/><Relationship Id="rId196" Type="http://schemas.openxmlformats.org/officeDocument/2006/relationships/customXml" Target="../ink/ink2445.xml"/><Relationship Id="rId200" Type="http://schemas.openxmlformats.org/officeDocument/2006/relationships/customXml" Target="../ink/ink2447.xml"/><Relationship Id="rId16" Type="http://schemas.openxmlformats.org/officeDocument/2006/relationships/customXml" Target="../ink/ink2355.xml"/><Relationship Id="rId221" Type="http://schemas.openxmlformats.org/officeDocument/2006/relationships/image" Target="../media/image2425.png"/><Relationship Id="rId242" Type="http://schemas.openxmlformats.org/officeDocument/2006/relationships/customXml" Target="../ink/ink2468.xml"/><Relationship Id="rId263" Type="http://schemas.openxmlformats.org/officeDocument/2006/relationships/image" Target="../media/image2446.png"/><Relationship Id="rId284" Type="http://schemas.openxmlformats.org/officeDocument/2006/relationships/customXml" Target="../ink/ink2489.xml"/><Relationship Id="rId319" Type="http://schemas.openxmlformats.org/officeDocument/2006/relationships/image" Target="../media/image2473.png"/><Relationship Id="rId37" Type="http://schemas.openxmlformats.org/officeDocument/2006/relationships/image" Target="../media/image2334.png"/><Relationship Id="rId58" Type="http://schemas.openxmlformats.org/officeDocument/2006/relationships/customXml" Target="../ink/ink2376.xml"/><Relationship Id="rId79" Type="http://schemas.openxmlformats.org/officeDocument/2006/relationships/image" Target="../media/image2355.png"/><Relationship Id="rId102" Type="http://schemas.openxmlformats.org/officeDocument/2006/relationships/customXml" Target="../ink/ink2398.xml"/><Relationship Id="rId123" Type="http://schemas.openxmlformats.org/officeDocument/2006/relationships/image" Target="../media/image2376.png"/><Relationship Id="rId144" Type="http://schemas.openxmlformats.org/officeDocument/2006/relationships/customXml" Target="../ink/ink2419.xml"/><Relationship Id="rId90" Type="http://schemas.openxmlformats.org/officeDocument/2006/relationships/customXml" Target="../ink/ink2392.xml"/><Relationship Id="rId165" Type="http://schemas.openxmlformats.org/officeDocument/2006/relationships/image" Target="../media/image2397.png"/><Relationship Id="rId186" Type="http://schemas.openxmlformats.org/officeDocument/2006/relationships/customXml" Target="../ink/ink2440.xml"/><Relationship Id="rId211" Type="http://schemas.openxmlformats.org/officeDocument/2006/relationships/image" Target="../media/image2420.png"/><Relationship Id="rId232" Type="http://schemas.openxmlformats.org/officeDocument/2006/relationships/customXml" Target="../ink/ink2463.xml"/><Relationship Id="rId253" Type="http://schemas.openxmlformats.org/officeDocument/2006/relationships/image" Target="../media/image2441.png"/><Relationship Id="rId274" Type="http://schemas.openxmlformats.org/officeDocument/2006/relationships/customXml" Target="../ink/ink2484.xml"/><Relationship Id="rId295" Type="http://schemas.openxmlformats.org/officeDocument/2006/relationships/image" Target="../media/image2461.png"/><Relationship Id="rId309" Type="http://schemas.openxmlformats.org/officeDocument/2006/relationships/image" Target="../media/image2468.png"/><Relationship Id="rId27" Type="http://schemas.openxmlformats.org/officeDocument/2006/relationships/image" Target="../media/image2329.png"/><Relationship Id="rId48" Type="http://schemas.openxmlformats.org/officeDocument/2006/relationships/customXml" Target="../ink/ink2371.xml"/><Relationship Id="rId69" Type="http://schemas.openxmlformats.org/officeDocument/2006/relationships/image" Target="../media/image2350.png"/><Relationship Id="rId113" Type="http://schemas.openxmlformats.org/officeDocument/2006/relationships/image" Target="../media/image2371.png"/><Relationship Id="rId134" Type="http://schemas.openxmlformats.org/officeDocument/2006/relationships/customXml" Target="../ink/ink2414.xml"/><Relationship Id="rId80" Type="http://schemas.openxmlformats.org/officeDocument/2006/relationships/customXml" Target="../ink/ink2387.xml"/><Relationship Id="rId155" Type="http://schemas.openxmlformats.org/officeDocument/2006/relationships/image" Target="../media/image2392.png"/><Relationship Id="rId176" Type="http://schemas.openxmlformats.org/officeDocument/2006/relationships/customXml" Target="../ink/ink2435.xml"/><Relationship Id="rId197" Type="http://schemas.openxmlformats.org/officeDocument/2006/relationships/image" Target="../media/image2413.png"/><Relationship Id="rId201" Type="http://schemas.openxmlformats.org/officeDocument/2006/relationships/image" Target="../media/image2415.png"/><Relationship Id="rId222" Type="http://schemas.openxmlformats.org/officeDocument/2006/relationships/customXml" Target="../ink/ink2458.xml"/><Relationship Id="rId243" Type="http://schemas.openxmlformats.org/officeDocument/2006/relationships/image" Target="../media/image2436.png"/><Relationship Id="rId264" Type="http://schemas.openxmlformats.org/officeDocument/2006/relationships/customXml" Target="../ink/ink2479.xml"/><Relationship Id="rId285" Type="http://schemas.openxmlformats.org/officeDocument/2006/relationships/image" Target="../media/image2457.png"/><Relationship Id="rId17" Type="http://schemas.openxmlformats.org/officeDocument/2006/relationships/image" Target="../media/image2324.png"/><Relationship Id="rId38" Type="http://schemas.openxmlformats.org/officeDocument/2006/relationships/customXml" Target="../ink/ink2366.xml"/><Relationship Id="rId59" Type="http://schemas.openxmlformats.org/officeDocument/2006/relationships/image" Target="../media/image2345.png"/><Relationship Id="rId103" Type="http://schemas.openxmlformats.org/officeDocument/2006/relationships/image" Target="../media/image2366.png"/><Relationship Id="rId124" Type="http://schemas.openxmlformats.org/officeDocument/2006/relationships/customXml" Target="../ink/ink2409.xml"/><Relationship Id="rId310" Type="http://schemas.openxmlformats.org/officeDocument/2006/relationships/customXml" Target="../ink/ink2502.xml"/><Relationship Id="rId70" Type="http://schemas.openxmlformats.org/officeDocument/2006/relationships/customXml" Target="../ink/ink2382.xml"/><Relationship Id="rId91" Type="http://schemas.openxmlformats.org/officeDocument/2006/relationships/image" Target="../media/image2360.png"/><Relationship Id="rId145" Type="http://schemas.openxmlformats.org/officeDocument/2006/relationships/image" Target="../media/image2387.png"/><Relationship Id="rId166" Type="http://schemas.openxmlformats.org/officeDocument/2006/relationships/customXml" Target="../ink/ink2430.xml"/><Relationship Id="rId187" Type="http://schemas.openxmlformats.org/officeDocument/2006/relationships/image" Target="../media/image240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3.xml"/><Relationship Id="rId233" Type="http://schemas.openxmlformats.org/officeDocument/2006/relationships/image" Target="../media/image2431.png"/><Relationship Id="rId254" Type="http://schemas.openxmlformats.org/officeDocument/2006/relationships/customXml" Target="../ink/ink2474.xml"/><Relationship Id="rId28" Type="http://schemas.openxmlformats.org/officeDocument/2006/relationships/customXml" Target="../ink/ink2361.xml"/><Relationship Id="rId49" Type="http://schemas.openxmlformats.org/officeDocument/2006/relationships/image" Target="../media/image2340.png"/><Relationship Id="rId114" Type="http://schemas.openxmlformats.org/officeDocument/2006/relationships/customXml" Target="../ink/ink2404.xml"/><Relationship Id="rId275" Type="http://schemas.openxmlformats.org/officeDocument/2006/relationships/image" Target="../media/image2452.png"/><Relationship Id="rId296" Type="http://schemas.openxmlformats.org/officeDocument/2006/relationships/customXml" Target="../ink/ink2495.xml"/><Relationship Id="rId300" Type="http://schemas.openxmlformats.org/officeDocument/2006/relationships/customXml" Target="../ink/ink2497.xml"/><Relationship Id="rId60" Type="http://schemas.openxmlformats.org/officeDocument/2006/relationships/customXml" Target="../ink/ink2377.xml"/><Relationship Id="rId81" Type="http://schemas.openxmlformats.org/officeDocument/2006/relationships/image" Target="../media/image2356.png"/><Relationship Id="rId135" Type="http://schemas.openxmlformats.org/officeDocument/2006/relationships/image" Target="../media/image2382.png"/><Relationship Id="rId156" Type="http://schemas.openxmlformats.org/officeDocument/2006/relationships/customXml" Target="../ink/ink2425.xml"/><Relationship Id="rId177" Type="http://schemas.openxmlformats.org/officeDocument/2006/relationships/image" Target="../media/image2403.png"/><Relationship Id="rId198" Type="http://schemas.openxmlformats.org/officeDocument/2006/relationships/customXml" Target="../ink/ink2446.xml"/><Relationship Id="rId202" Type="http://schemas.openxmlformats.org/officeDocument/2006/relationships/customXml" Target="../ink/ink2448.xml"/><Relationship Id="rId223" Type="http://schemas.openxmlformats.org/officeDocument/2006/relationships/image" Target="../media/image2426.png"/><Relationship Id="rId244" Type="http://schemas.openxmlformats.org/officeDocument/2006/relationships/customXml" Target="../ink/ink2469.xml"/><Relationship Id="rId18" Type="http://schemas.openxmlformats.org/officeDocument/2006/relationships/customXml" Target="../ink/ink2356.xml"/><Relationship Id="rId39" Type="http://schemas.openxmlformats.org/officeDocument/2006/relationships/image" Target="../media/image2335.png"/><Relationship Id="rId265" Type="http://schemas.openxmlformats.org/officeDocument/2006/relationships/image" Target="../media/image2447.png"/><Relationship Id="rId286" Type="http://schemas.openxmlformats.org/officeDocument/2006/relationships/customXml" Target="../ink/ink2490.xml"/><Relationship Id="rId50" Type="http://schemas.openxmlformats.org/officeDocument/2006/relationships/customXml" Target="../ink/ink2372.xml"/><Relationship Id="rId104" Type="http://schemas.openxmlformats.org/officeDocument/2006/relationships/customXml" Target="../ink/ink2399.xml"/><Relationship Id="rId125" Type="http://schemas.openxmlformats.org/officeDocument/2006/relationships/image" Target="../media/image2377.png"/><Relationship Id="rId146" Type="http://schemas.openxmlformats.org/officeDocument/2006/relationships/customXml" Target="../ink/ink2420.xml"/><Relationship Id="rId167" Type="http://schemas.openxmlformats.org/officeDocument/2006/relationships/image" Target="../media/image2398.png"/><Relationship Id="rId188" Type="http://schemas.openxmlformats.org/officeDocument/2006/relationships/customXml" Target="../ink/ink2441.xml"/><Relationship Id="rId311" Type="http://schemas.openxmlformats.org/officeDocument/2006/relationships/image" Target="../media/image2469.png"/><Relationship Id="rId71" Type="http://schemas.openxmlformats.org/officeDocument/2006/relationships/image" Target="../media/image2351.png"/><Relationship Id="rId92" Type="http://schemas.openxmlformats.org/officeDocument/2006/relationships/customXml" Target="../ink/ink2393.xml"/><Relationship Id="rId213" Type="http://schemas.openxmlformats.org/officeDocument/2006/relationships/image" Target="../media/image2421.png"/><Relationship Id="rId234" Type="http://schemas.openxmlformats.org/officeDocument/2006/relationships/customXml" Target="../ink/ink2464.xml"/><Relationship Id="rId2" Type="http://schemas.openxmlformats.org/officeDocument/2006/relationships/customXml" Target="../ink/ink2348.xml"/><Relationship Id="rId29" Type="http://schemas.openxmlformats.org/officeDocument/2006/relationships/image" Target="../media/image2330.png"/><Relationship Id="rId255" Type="http://schemas.openxmlformats.org/officeDocument/2006/relationships/image" Target="../media/image2442.png"/><Relationship Id="rId276" Type="http://schemas.openxmlformats.org/officeDocument/2006/relationships/customXml" Target="../ink/ink2485.xml"/><Relationship Id="rId297" Type="http://schemas.openxmlformats.org/officeDocument/2006/relationships/image" Target="../media/image2462.png"/><Relationship Id="rId40" Type="http://schemas.openxmlformats.org/officeDocument/2006/relationships/customXml" Target="../ink/ink2367.xml"/><Relationship Id="rId115" Type="http://schemas.openxmlformats.org/officeDocument/2006/relationships/image" Target="../media/image2372.png"/><Relationship Id="rId136" Type="http://schemas.openxmlformats.org/officeDocument/2006/relationships/customXml" Target="../ink/ink2415.xml"/><Relationship Id="rId157" Type="http://schemas.openxmlformats.org/officeDocument/2006/relationships/image" Target="../media/image2393.png"/><Relationship Id="rId178" Type="http://schemas.openxmlformats.org/officeDocument/2006/relationships/customXml" Target="../ink/ink2436.xml"/><Relationship Id="rId301" Type="http://schemas.openxmlformats.org/officeDocument/2006/relationships/image" Target="../media/image2464.png"/><Relationship Id="rId61" Type="http://schemas.openxmlformats.org/officeDocument/2006/relationships/image" Target="../media/image2346.png"/><Relationship Id="rId82" Type="http://schemas.openxmlformats.org/officeDocument/2006/relationships/customXml" Target="../ink/ink2388.xml"/><Relationship Id="rId199" Type="http://schemas.openxmlformats.org/officeDocument/2006/relationships/image" Target="../media/image2414.png"/><Relationship Id="rId203" Type="http://schemas.openxmlformats.org/officeDocument/2006/relationships/image" Target="../media/image2416.png"/><Relationship Id="rId19" Type="http://schemas.openxmlformats.org/officeDocument/2006/relationships/image" Target="../media/image2325.png"/><Relationship Id="rId224" Type="http://schemas.openxmlformats.org/officeDocument/2006/relationships/customXml" Target="../ink/ink2459.xml"/><Relationship Id="rId245" Type="http://schemas.openxmlformats.org/officeDocument/2006/relationships/image" Target="../media/image2437.png"/><Relationship Id="rId266" Type="http://schemas.openxmlformats.org/officeDocument/2006/relationships/customXml" Target="../ink/ink2480.xml"/><Relationship Id="rId287" Type="http://schemas.openxmlformats.org/officeDocument/2006/relationships/image" Target="../media/image377.png"/><Relationship Id="rId30" Type="http://schemas.openxmlformats.org/officeDocument/2006/relationships/customXml" Target="../ink/ink2362.xml"/><Relationship Id="rId105" Type="http://schemas.openxmlformats.org/officeDocument/2006/relationships/image" Target="../media/image2367.png"/><Relationship Id="rId126" Type="http://schemas.openxmlformats.org/officeDocument/2006/relationships/customXml" Target="../ink/ink2410.xml"/><Relationship Id="rId147" Type="http://schemas.openxmlformats.org/officeDocument/2006/relationships/image" Target="../media/image2388.png"/><Relationship Id="rId168" Type="http://schemas.openxmlformats.org/officeDocument/2006/relationships/customXml" Target="../ink/ink2431.xml"/><Relationship Id="rId312" Type="http://schemas.openxmlformats.org/officeDocument/2006/relationships/customXml" Target="../ink/ink2503.xml"/><Relationship Id="rId51" Type="http://schemas.openxmlformats.org/officeDocument/2006/relationships/image" Target="../media/image2341.png"/><Relationship Id="rId72" Type="http://schemas.openxmlformats.org/officeDocument/2006/relationships/customXml" Target="../ink/ink2383.xml"/><Relationship Id="rId93" Type="http://schemas.openxmlformats.org/officeDocument/2006/relationships/image" Target="../media/image2361.png"/><Relationship Id="rId189" Type="http://schemas.openxmlformats.org/officeDocument/2006/relationships/image" Target="../media/image2409.png"/><Relationship Id="rId3" Type="http://schemas.openxmlformats.org/officeDocument/2006/relationships/image" Target="../media/image2318.png"/><Relationship Id="rId214" Type="http://schemas.openxmlformats.org/officeDocument/2006/relationships/customXml" Target="../ink/ink2454.xml"/><Relationship Id="rId235" Type="http://schemas.openxmlformats.org/officeDocument/2006/relationships/image" Target="../media/image2432.png"/><Relationship Id="rId256" Type="http://schemas.openxmlformats.org/officeDocument/2006/relationships/customXml" Target="../ink/ink2475.xml"/><Relationship Id="rId277" Type="http://schemas.openxmlformats.org/officeDocument/2006/relationships/image" Target="../media/image2453.png"/><Relationship Id="rId298" Type="http://schemas.openxmlformats.org/officeDocument/2006/relationships/customXml" Target="../ink/ink2496.xml"/><Relationship Id="rId116" Type="http://schemas.openxmlformats.org/officeDocument/2006/relationships/customXml" Target="../ink/ink2405.xml"/><Relationship Id="rId137" Type="http://schemas.openxmlformats.org/officeDocument/2006/relationships/image" Target="../media/image2383.png"/><Relationship Id="rId158" Type="http://schemas.openxmlformats.org/officeDocument/2006/relationships/customXml" Target="../ink/ink2426.xml"/><Relationship Id="rId302" Type="http://schemas.openxmlformats.org/officeDocument/2006/relationships/customXml" Target="../ink/ink2498.xml"/><Relationship Id="rId20" Type="http://schemas.openxmlformats.org/officeDocument/2006/relationships/customXml" Target="../ink/ink2357.xml"/><Relationship Id="rId41" Type="http://schemas.openxmlformats.org/officeDocument/2006/relationships/image" Target="../media/image2336.png"/><Relationship Id="rId62" Type="http://schemas.openxmlformats.org/officeDocument/2006/relationships/customXml" Target="../ink/ink2378.xml"/><Relationship Id="rId83" Type="http://schemas.openxmlformats.org/officeDocument/2006/relationships/image" Target="../media/image17.png"/><Relationship Id="rId179" Type="http://schemas.openxmlformats.org/officeDocument/2006/relationships/image" Target="../media/image2404.png"/><Relationship Id="rId190" Type="http://schemas.openxmlformats.org/officeDocument/2006/relationships/customXml" Target="../ink/ink2442.xml"/><Relationship Id="rId204" Type="http://schemas.openxmlformats.org/officeDocument/2006/relationships/customXml" Target="../ink/ink2449.xml"/><Relationship Id="rId225" Type="http://schemas.openxmlformats.org/officeDocument/2006/relationships/image" Target="../media/image2427.png"/><Relationship Id="rId246" Type="http://schemas.openxmlformats.org/officeDocument/2006/relationships/customXml" Target="../ink/ink2470.xml"/><Relationship Id="rId267" Type="http://schemas.openxmlformats.org/officeDocument/2006/relationships/image" Target="../media/image2448.png"/><Relationship Id="rId288" Type="http://schemas.openxmlformats.org/officeDocument/2006/relationships/customXml" Target="../ink/ink2491.xml"/><Relationship Id="rId106" Type="http://schemas.openxmlformats.org/officeDocument/2006/relationships/customXml" Target="../ink/ink2400.xml"/><Relationship Id="rId127" Type="http://schemas.openxmlformats.org/officeDocument/2006/relationships/image" Target="../media/image2378.png"/><Relationship Id="rId313" Type="http://schemas.openxmlformats.org/officeDocument/2006/relationships/image" Target="../media/image2470.png"/><Relationship Id="rId10" Type="http://schemas.openxmlformats.org/officeDocument/2006/relationships/customXml" Target="../ink/ink2352.xml"/><Relationship Id="rId31" Type="http://schemas.openxmlformats.org/officeDocument/2006/relationships/image" Target="../media/image2331.png"/><Relationship Id="rId52" Type="http://schemas.openxmlformats.org/officeDocument/2006/relationships/customXml" Target="../ink/ink2373.xml"/><Relationship Id="rId73" Type="http://schemas.openxmlformats.org/officeDocument/2006/relationships/image" Target="../media/image2352.png"/><Relationship Id="rId94" Type="http://schemas.openxmlformats.org/officeDocument/2006/relationships/customXml" Target="../ink/ink2394.xml"/><Relationship Id="rId148" Type="http://schemas.openxmlformats.org/officeDocument/2006/relationships/customXml" Target="../ink/ink2421.xml"/><Relationship Id="rId169" Type="http://schemas.openxmlformats.org/officeDocument/2006/relationships/image" Target="../media/image2399.png"/><Relationship Id="rId4" Type="http://schemas.openxmlformats.org/officeDocument/2006/relationships/customXml" Target="../ink/ink2349.xml"/><Relationship Id="rId180" Type="http://schemas.openxmlformats.org/officeDocument/2006/relationships/customXml" Target="../ink/ink2437.xml"/><Relationship Id="rId215" Type="http://schemas.openxmlformats.org/officeDocument/2006/relationships/image" Target="../media/image2422.png"/><Relationship Id="rId236" Type="http://schemas.openxmlformats.org/officeDocument/2006/relationships/customXml" Target="../ink/ink2465.xml"/><Relationship Id="rId257" Type="http://schemas.openxmlformats.org/officeDocument/2006/relationships/image" Target="../media/image2443.png"/><Relationship Id="rId278" Type="http://schemas.openxmlformats.org/officeDocument/2006/relationships/customXml" Target="../ink/ink2486.xml"/><Relationship Id="rId303" Type="http://schemas.openxmlformats.org/officeDocument/2006/relationships/image" Target="../media/image2465.png"/><Relationship Id="rId42" Type="http://schemas.openxmlformats.org/officeDocument/2006/relationships/customXml" Target="../ink/ink2368.xml"/><Relationship Id="rId84" Type="http://schemas.openxmlformats.org/officeDocument/2006/relationships/customXml" Target="../ink/ink2389.xml"/><Relationship Id="rId138" Type="http://schemas.openxmlformats.org/officeDocument/2006/relationships/customXml" Target="../ink/ink2416.xml"/><Relationship Id="rId191" Type="http://schemas.openxmlformats.org/officeDocument/2006/relationships/image" Target="../media/image2410.png"/><Relationship Id="rId205" Type="http://schemas.openxmlformats.org/officeDocument/2006/relationships/image" Target="../media/image2417.png"/><Relationship Id="rId247" Type="http://schemas.openxmlformats.org/officeDocument/2006/relationships/image" Target="../media/image2438.png"/><Relationship Id="rId107" Type="http://schemas.openxmlformats.org/officeDocument/2006/relationships/image" Target="../media/image2368.png"/><Relationship Id="rId289" Type="http://schemas.openxmlformats.org/officeDocument/2006/relationships/image" Target="../media/image2458.png"/><Relationship Id="rId11" Type="http://schemas.openxmlformats.org/officeDocument/2006/relationships/image" Target="../media/image2322.png"/><Relationship Id="rId53" Type="http://schemas.openxmlformats.org/officeDocument/2006/relationships/image" Target="../media/image2342.png"/><Relationship Id="rId149" Type="http://schemas.openxmlformats.org/officeDocument/2006/relationships/image" Target="../media/image2389.png"/><Relationship Id="rId314" Type="http://schemas.openxmlformats.org/officeDocument/2006/relationships/customXml" Target="../ink/ink2504.xml"/><Relationship Id="rId95" Type="http://schemas.openxmlformats.org/officeDocument/2006/relationships/image" Target="../media/image2362.png"/><Relationship Id="rId160" Type="http://schemas.openxmlformats.org/officeDocument/2006/relationships/customXml" Target="../ink/ink2427.xml"/><Relationship Id="rId216" Type="http://schemas.openxmlformats.org/officeDocument/2006/relationships/customXml" Target="../ink/ink2455.xml"/><Relationship Id="rId258" Type="http://schemas.openxmlformats.org/officeDocument/2006/relationships/customXml" Target="../ink/ink2476.xml"/><Relationship Id="rId22" Type="http://schemas.openxmlformats.org/officeDocument/2006/relationships/customXml" Target="../ink/ink2358.xml"/><Relationship Id="rId64" Type="http://schemas.openxmlformats.org/officeDocument/2006/relationships/customXml" Target="../ink/ink2379.xml"/><Relationship Id="rId118" Type="http://schemas.openxmlformats.org/officeDocument/2006/relationships/customXml" Target="../ink/ink2406.xml"/><Relationship Id="rId171" Type="http://schemas.openxmlformats.org/officeDocument/2006/relationships/image" Target="../media/image2400.png"/><Relationship Id="rId227" Type="http://schemas.openxmlformats.org/officeDocument/2006/relationships/image" Target="../media/image2428.png"/><Relationship Id="rId269" Type="http://schemas.openxmlformats.org/officeDocument/2006/relationships/image" Target="../media/image2449.png"/><Relationship Id="rId33" Type="http://schemas.openxmlformats.org/officeDocument/2006/relationships/image" Target="../media/image2332.png"/><Relationship Id="rId129" Type="http://schemas.openxmlformats.org/officeDocument/2006/relationships/image" Target="../media/image2379.png"/><Relationship Id="rId280" Type="http://schemas.openxmlformats.org/officeDocument/2006/relationships/customXml" Target="../ink/ink2487.xml"/><Relationship Id="rId75" Type="http://schemas.openxmlformats.org/officeDocument/2006/relationships/image" Target="../media/image2353.png"/><Relationship Id="rId140" Type="http://schemas.openxmlformats.org/officeDocument/2006/relationships/customXml" Target="../ink/ink2417.xml"/><Relationship Id="rId182" Type="http://schemas.openxmlformats.org/officeDocument/2006/relationships/customXml" Target="../ink/ink2438.xml"/><Relationship Id="rId6" Type="http://schemas.openxmlformats.org/officeDocument/2006/relationships/customXml" Target="../ink/ink2350.xml"/><Relationship Id="rId238" Type="http://schemas.openxmlformats.org/officeDocument/2006/relationships/customXml" Target="../ink/ink2466.xml"/><Relationship Id="rId291" Type="http://schemas.openxmlformats.org/officeDocument/2006/relationships/image" Target="../media/image2459.png"/><Relationship Id="rId305" Type="http://schemas.openxmlformats.org/officeDocument/2006/relationships/image" Target="../media/image2466.png"/><Relationship Id="rId44" Type="http://schemas.openxmlformats.org/officeDocument/2006/relationships/customXml" Target="../ink/ink2369.xml"/><Relationship Id="rId86" Type="http://schemas.openxmlformats.org/officeDocument/2006/relationships/customXml" Target="../ink/ink2390.xml"/><Relationship Id="rId151" Type="http://schemas.openxmlformats.org/officeDocument/2006/relationships/image" Target="../media/image2390.png"/><Relationship Id="rId193" Type="http://schemas.openxmlformats.org/officeDocument/2006/relationships/image" Target="../media/image2411.png"/><Relationship Id="rId207" Type="http://schemas.openxmlformats.org/officeDocument/2006/relationships/image" Target="../media/image2418.png"/><Relationship Id="rId249" Type="http://schemas.openxmlformats.org/officeDocument/2006/relationships/image" Target="../media/image243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30.png"/><Relationship Id="rId299" Type="http://schemas.openxmlformats.org/officeDocument/2006/relationships/image" Target="../media/image19220.png"/><Relationship Id="rId324" Type="http://schemas.openxmlformats.org/officeDocument/2006/relationships/customXml" Target="../ink/ink2608.xml"/><Relationship Id="rId366" Type="http://schemas.openxmlformats.org/officeDocument/2006/relationships/image" Target="../media/image19550.png"/><Relationship Id="rId226" Type="http://schemas.openxmlformats.org/officeDocument/2006/relationships/customXml" Target="../ink/ink2559.xml"/><Relationship Id="rId433" Type="http://schemas.openxmlformats.org/officeDocument/2006/relationships/customXml" Target="../ink/ink2663.xml"/><Relationship Id="rId268" Type="http://schemas.openxmlformats.org/officeDocument/2006/relationships/customXml" Target="../ink/ink2580.xml"/><Relationship Id="rId475" Type="http://schemas.openxmlformats.org/officeDocument/2006/relationships/customXml" Target="../ink/ink2684.xml"/><Relationship Id="rId335" Type="http://schemas.openxmlformats.org/officeDocument/2006/relationships/image" Target="../media/image19400.png"/><Relationship Id="rId377" Type="http://schemas.openxmlformats.org/officeDocument/2006/relationships/customXml" Target="../ink/ink2635.xml"/><Relationship Id="rId181" Type="http://schemas.openxmlformats.org/officeDocument/2006/relationships/image" Target="../media/image18640.png"/><Relationship Id="rId237" Type="http://schemas.openxmlformats.org/officeDocument/2006/relationships/image" Target="../media/image18910.png"/><Relationship Id="rId402" Type="http://schemas.openxmlformats.org/officeDocument/2006/relationships/image" Target="../media/image2488.png"/><Relationship Id="rId279" Type="http://schemas.openxmlformats.org/officeDocument/2006/relationships/image" Target="../media/image19120.png"/><Relationship Id="rId444" Type="http://schemas.openxmlformats.org/officeDocument/2006/relationships/image" Target="../media/image2509.png"/><Relationship Id="rId486" Type="http://schemas.openxmlformats.org/officeDocument/2006/relationships/image" Target="../media/image2530.png"/><Relationship Id="rId290" Type="http://schemas.openxmlformats.org/officeDocument/2006/relationships/customXml" Target="../ink/ink2591.xml"/><Relationship Id="rId304" Type="http://schemas.openxmlformats.org/officeDocument/2006/relationships/customXml" Target="../ink/ink2598.xml"/><Relationship Id="rId346" Type="http://schemas.openxmlformats.org/officeDocument/2006/relationships/image" Target="../media/image19450.png"/><Relationship Id="rId388" Type="http://schemas.openxmlformats.org/officeDocument/2006/relationships/image" Target="../media/image2481.png"/><Relationship Id="rId85" Type="http://schemas.openxmlformats.org/officeDocument/2006/relationships/image" Target="../media/image18170.png"/><Relationship Id="rId192" Type="http://schemas.openxmlformats.org/officeDocument/2006/relationships/customXml" Target="../ink/ink2542.xml"/><Relationship Id="rId206" Type="http://schemas.openxmlformats.org/officeDocument/2006/relationships/customXml" Target="../ink/ink2549.xml"/><Relationship Id="rId413" Type="http://schemas.openxmlformats.org/officeDocument/2006/relationships/customXml" Target="../ink/ink2653.xml"/><Relationship Id="rId248" Type="http://schemas.openxmlformats.org/officeDocument/2006/relationships/customXml" Target="../ink/ink2570.xml"/><Relationship Id="rId455" Type="http://schemas.openxmlformats.org/officeDocument/2006/relationships/customXml" Target="../ink/ink2674.xml"/><Relationship Id="rId497" Type="http://schemas.openxmlformats.org/officeDocument/2006/relationships/customXml" Target="../ink/ink2695.xml"/><Relationship Id="rId108" Type="http://schemas.openxmlformats.org/officeDocument/2006/relationships/customXml" Target="../ink/ink2524.xml"/><Relationship Id="rId315" Type="http://schemas.openxmlformats.org/officeDocument/2006/relationships/image" Target="../media/image19300.png"/><Relationship Id="rId357" Type="http://schemas.openxmlformats.org/officeDocument/2006/relationships/customXml" Target="../ink/ink2625.xml"/><Relationship Id="rId96" Type="http://schemas.openxmlformats.org/officeDocument/2006/relationships/customXml" Target="../ink/ink2518.xml"/><Relationship Id="rId217" Type="http://schemas.openxmlformats.org/officeDocument/2006/relationships/image" Target="../media/image18810.png"/><Relationship Id="rId399" Type="http://schemas.openxmlformats.org/officeDocument/2006/relationships/customXml" Target="../ink/ink2646.xml"/><Relationship Id="rId259" Type="http://schemas.openxmlformats.org/officeDocument/2006/relationships/image" Target="../media/image19020.png"/><Relationship Id="rId424" Type="http://schemas.openxmlformats.org/officeDocument/2006/relationships/image" Target="../media/image2499.png"/><Relationship Id="rId466" Type="http://schemas.openxmlformats.org/officeDocument/2006/relationships/image" Target="../media/image2520.png"/><Relationship Id="rId119" Type="http://schemas.openxmlformats.org/officeDocument/2006/relationships/image" Target="../media/image18340.png"/><Relationship Id="rId270" Type="http://schemas.openxmlformats.org/officeDocument/2006/relationships/customXml" Target="../ink/ink2581.xml"/><Relationship Id="rId326" Type="http://schemas.openxmlformats.org/officeDocument/2006/relationships/customXml" Target="../ink/ink2609.xml"/><Relationship Id="rId368" Type="http://schemas.openxmlformats.org/officeDocument/2006/relationships/image" Target="../media/image19560.png"/><Relationship Id="rId172" Type="http://schemas.openxmlformats.org/officeDocument/2006/relationships/customXml" Target="../ink/ink2532.xml"/><Relationship Id="rId228" Type="http://schemas.openxmlformats.org/officeDocument/2006/relationships/customXml" Target="../ink/ink2560.xml"/><Relationship Id="rId435" Type="http://schemas.openxmlformats.org/officeDocument/2006/relationships/customXml" Target="../ink/ink2664.xml"/><Relationship Id="rId477" Type="http://schemas.openxmlformats.org/officeDocument/2006/relationships/customXml" Target="../ink/ink2685.xml"/><Relationship Id="rId281" Type="http://schemas.openxmlformats.org/officeDocument/2006/relationships/image" Target="../media/image19130.png"/><Relationship Id="rId337" Type="http://schemas.openxmlformats.org/officeDocument/2006/relationships/image" Target="../media/image19410.png"/><Relationship Id="rId76" Type="http://schemas.openxmlformats.org/officeDocument/2006/relationships/customXml" Target="../ink/ink2508.xml"/><Relationship Id="rId379" Type="http://schemas.openxmlformats.org/officeDocument/2006/relationships/customXml" Target="../ink/ink2636.xml"/><Relationship Id="rId183" Type="http://schemas.openxmlformats.org/officeDocument/2006/relationships/image" Target="../media/image18650.png"/><Relationship Id="rId239" Type="http://schemas.openxmlformats.org/officeDocument/2006/relationships/image" Target="../media/image18920.png"/><Relationship Id="rId390" Type="http://schemas.openxmlformats.org/officeDocument/2006/relationships/image" Target="../media/image2482.png"/><Relationship Id="rId404" Type="http://schemas.openxmlformats.org/officeDocument/2006/relationships/image" Target="../media/image2489.png"/><Relationship Id="rId446" Type="http://schemas.openxmlformats.org/officeDocument/2006/relationships/image" Target="../media/image2510.png"/><Relationship Id="rId250" Type="http://schemas.openxmlformats.org/officeDocument/2006/relationships/customXml" Target="../ink/ink2571.xml"/><Relationship Id="rId292" Type="http://schemas.openxmlformats.org/officeDocument/2006/relationships/customXml" Target="../ink/ink2592.xml"/><Relationship Id="rId306" Type="http://schemas.openxmlformats.org/officeDocument/2006/relationships/customXml" Target="../ink/ink2599.xml"/><Relationship Id="rId488" Type="http://schemas.openxmlformats.org/officeDocument/2006/relationships/image" Target="../media/image2531.png"/><Relationship Id="rId87" Type="http://schemas.openxmlformats.org/officeDocument/2006/relationships/image" Target="../media/image18180.png"/><Relationship Id="rId110" Type="http://schemas.openxmlformats.org/officeDocument/2006/relationships/customXml" Target="../ink/ink2525.xml"/><Relationship Id="rId348" Type="http://schemas.openxmlformats.org/officeDocument/2006/relationships/image" Target="../media/image19460.png"/><Relationship Id="rId194" Type="http://schemas.openxmlformats.org/officeDocument/2006/relationships/customXml" Target="../ink/ink2543.xml"/><Relationship Id="rId208" Type="http://schemas.openxmlformats.org/officeDocument/2006/relationships/customXml" Target="../ink/ink2550.xml"/><Relationship Id="rId415" Type="http://schemas.openxmlformats.org/officeDocument/2006/relationships/customXml" Target="../ink/ink2654.xml"/><Relationship Id="rId457" Type="http://schemas.openxmlformats.org/officeDocument/2006/relationships/customXml" Target="../ink/ink2675.xml"/><Relationship Id="rId261" Type="http://schemas.openxmlformats.org/officeDocument/2006/relationships/image" Target="../media/image19030.png"/><Relationship Id="rId317" Type="http://schemas.openxmlformats.org/officeDocument/2006/relationships/image" Target="../media/image19310.png"/><Relationship Id="rId359" Type="http://schemas.openxmlformats.org/officeDocument/2006/relationships/customXml" Target="../ink/ink2626.xml"/><Relationship Id="rId98" Type="http://schemas.openxmlformats.org/officeDocument/2006/relationships/customXml" Target="../ink/ink2519.xml"/><Relationship Id="rId121" Type="http://schemas.openxmlformats.org/officeDocument/2006/relationships/image" Target="../media/image18350.png"/><Relationship Id="rId219" Type="http://schemas.openxmlformats.org/officeDocument/2006/relationships/image" Target="../media/image18820.png"/><Relationship Id="rId370" Type="http://schemas.openxmlformats.org/officeDocument/2006/relationships/image" Target="../media/image19570.png"/><Relationship Id="rId426" Type="http://schemas.openxmlformats.org/officeDocument/2006/relationships/image" Target="../media/image2500.png"/><Relationship Id="rId230" Type="http://schemas.openxmlformats.org/officeDocument/2006/relationships/customXml" Target="../ink/ink2561.xml"/><Relationship Id="rId468" Type="http://schemas.openxmlformats.org/officeDocument/2006/relationships/image" Target="../media/image2521.png"/><Relationship Id="rId272" Type="http://schemas.openxmlformats.org/officeDocument/2006/relationships/customXml" Target="../ink/ink2582.xml"/><Relationship Id="rId328" Type="http://schemas.openxmlformats.org/officeDocument/2006/relationships/customXml" Target="../ink/ink2610.xml"/><Relationship Id="rId174" Type="http://schemas.openxmlformats.org/officeDocument/2006/relationships/customXml" Target="../ink/ink2533.xml"/><Relationship Id="rId381" Type="http://schemas.openxmlformats.org/officeDocument/2006/relationships/customXml" Target="../ink/ink2637.xml"/><Relationship Id="rId241" Type="http://schemas.openxmlformats.org/officeDocument/2006/relationships/image" Target="../media/image18930.png"/><Relationship Id="rId437" Type="http://schemas.openxmlformats.org/officeDocument/2006/relationships/customXml" Target="../ink/ink2665.xml"/><Relationship Id="rId479" Type="http://schemas.openxmlformats.org/officeDocument/2006/relationships/customXml" Target="../ink/ink2686.xml"/><Relationship Id="rId283" Type="http://schemas.openxmlformats.org/officeDocument/2006/relationships/image" Target="../media/image19140.png"/><Relationship Id="rId339" Type="http://schemas.openxmlformats.org/officeDocument/2006/relationships/image" Target="../media/image19420.png"/><Relationship Id="rId490" Type="http://schemas.openxmlformats.org/officeDocument/2006/relationships/image" Target="../media/image2532.png"/><Relationship Id="rId78" Type="http://schemas.openxmlformats.org/officeDocument/2006/relationships/customXml" Target="../ink/ink2509.xml"/><Relationship Id="rId101" Type="http://schemas.openxmlformats.org/officeDocument/2006/relationships/image" Target="../media/image18250.png"/><Relationship Id="rId185" Type="http://schemas.openxmlformats.org/officeDocument/2006/relationships/image" Target="../media/image18660.png"/><Relationship Id="rId350" Type="http://schemas.openxmlformats.org/officeDocument/2006/relationships/image" Target="../media/image19470.png"/><Relationship Id="rId406" Type="http://schemas.openxmlformats.org/officeDocument/2006/relationships/image" Target="../media/image2490.png"/><Relationship Id="rId210" Type="http://schemas.openxmlformats.org/officeDocument/2006/relationships/customXml" Target="../ink/ink2551.xml"/><Relationship Id="rId392" Type="http://schemas.openxmlformats.org/officeDocument/2006/relationships/image" Target="../media/image2483.png"/><Relationship Id="rId427" Type="http://schemas.openxmlformats.org/officeDocument/2006/relationships/customXml" Target="../ink/ink2660.xml"/><Relationship Id="rId448" Type="http://schemas.openxmlformats.org/officeDocument/2006/relationships/image" Target="../media/image2511.png"/><Relationship Id="rId469" Type="http://schemas.openxmlformats.org/officeDocument/2006/relationships/customXml" Target="../ink/ink2681.xml"/><Relationship Id="rId231" Type="http://schemas.openxmlformats.org/officeDocument/2006/relationships/image" Target="../media/image18880.png"/><Relationship Id="rId252" Type="http://schemas.openxmlformats.org/officeDocument/2006/relationships/customXml" Target="../ink/ink2572.xml"/><Relationship Id="rId273" Type="http://schemas.openxmlformats.org/officeDocument/2006/relationships/image" Target="../media/image19090.png"/><Relationship Id="rId294" Type="http://schemas.openxmlformats.org/officeDocument/2006/relationships/customXml" Target="../ink/ink2593.xml"/><Relationship Id="rId308" Type="http://schemas.openxmlformats.org/officeDocument/2006/relationships/customXml" Target="../ink/ink2600.xml"/><Relationship Id="rId329" Type="http://schemas.openxmlformats.org/officeDocument/2006/relationships/image" Target="../media/image19370.png"/><Relationship Id="rId480" Type="http://schemas.openxmlformats.org/officeDocument/2006/relationships/image" Target="../media/image2527.png"/><Relationship Id="rId89" Type="http://schemas.openxmlformats.org/officeDocument/2006/relationships/image" Target="../media/image18190.png"/><Relationship Id="rId112" Type="http://schemas.openxmlformats.org/officeDocument/2006/relationships/customXml" Target="../ink/ink2526.xml"/><Relationship Id="rId175" Type="http://schemas.openxmlformats.org/officeDocument/2006/relationships/image" Target="../media/image18610.png"/><Relationship Id="rId340" Type="http://schemas.openxmlformats.org/officeDocument/2006/relationships/customXml" Target="../ink/ink2616.xml"/><Relationship Id="rId361" Type="http://schemas.openxmlformats.org/officeDocument/2006/relationships/customXml" Target="../ink/ink2627.xml"/><Relationship Id="rId196" Type="http://schemas.openxmlformats.org/officeDocument/2006/relationships/customXml" Target="../ink/ink2544.xml"/><Relationship Id="rId200" Type="http://schemas.openxmlformats.org/officeDocument/2006/relationships/customXml" Target="../ink/ink2546.xml"/><Relationship Id="rId382" Type="http://schemas.openxmlformats.org/officeDocument/2006/relationships/image" Target="../media/image2478.png"/><Relationship Id="rId417" Type="http://schemas.openxmlformats.org/officeDocument/2006/relationships/customXml" Target="../ink/ink2655.xml"/><Relationship Id="rId438" Type="http://schemas.openxmlformats.org/officeDocument/2006/relationships/image" Target="../media/image2506.png"/><Relationship Id="rId459" Type="http://schemas.openxmlformats.org/officeDocument/2006/relationships/customXml" Target="../ink/ink2676.xml"/><Relationship Id="rId221" Type="http://schemas.openxmlformats.org/officeDocument/2006/relationships/image" Target="../media/image18830.png"/><Relationship Id="rId242" Type="http://schemas.openxmlformats.org/officeDocument/2006/relationships/customXml" Target="../ink/ink2567.xml"/><Relationship Id="rId263" Type="http://schemas.openxmlformats.org/officeDocument/2006/relationships/image" Target="../media/image19040.png"/><Relationship Id="rId284" Type="http://schemas.openxmlformats.org/officeDocument/2006/relationships/customXml" Target="../ink/ink2588.xml"/><Relationship Id="rId319" Type="http://schemas.openxmlformats.org/officeDocument/2006/relationships/image" Target="../media/image19320.png"/><Relationship Id="rId470" Type="http://schemas.openxmlformats.org/officeDocument/2006/relationships/image" Target="../media/image2522.png"/><Relationship Id="rId491" Type="http://schemas.openxmlformats.org/officeDocument/2006/relationships/customXml" Target="../ink/ink2692.xml"/><Relationship Id="rId79" Type="http://schemas.openxmlformats.org/officeDocument/2006/relationships/image" Target="../media/image18140.png"/><Relationship Id="rId102" Type="http://schemas.openxmlformats.org/officeDocument/2006/relationships/customXml" Target="../ink/ink2521.xml"/><Relationship Id="rId330" Type="http://schemas.openxmlformats.org/officeDocument/2006/relationships/customXml" Target="../ink/ink2611.xml"/><Relationship Id="rId90" Type="http://schemas.openxmlformats.org/officeDocument/2006/relationships/customXml" Target="../ink/ink2515.xml"/><Relationship Id="rId186" Type="http://schemas.openxmlformats.org/officeDocument/2006/relationships/customXml" Target="../ink/ink2539.xml"/><Relationship Id="rId351" Type="http://schemas.openxmlformats.org/officeDocument/2006/relationships/customXml" Target="../ink/ink2622.xml"/><Relationship Id="rId372" Type="http://schemas.openxmlformats.org/officeDocument/2006/relationships/image" Target="../media/image19580.png"/><Relationship Id="rId393" Type="http://schemas.openxmlformats.org/officeDocument/2006/relationships/customXml" Target="../ink/ink2643.xml"/><Relationship Id="rId407" Type="http://schemas.openxmlformats.org/officeDocument/2006/relationships/customXml" Target="../ink/ink2650.xml"/><Relationship Id="rId428" Type="http://schemas.openxmlformats.org/officeDocument/2006/relationships/image" Target="../media/image2501.png"/><Relationship Id="rId449" Type="http://schemas.openxmlformats.org/officeDocument/2006/relationships/customXml" Target="../ink/ink2671.xml"/><Relationship Id="rId211" Type="http://schemas.openxmlformats.org/officeDocument/2006/relationships/image" Target="../media/image18790.png"/><Relationship Id="rId232" Type="http://schemas.openxmlformats.org/officeDocument/2006/relationships/customXml" Target="../ink/ink2562.xml"/><Relationship Id="rId253" Type="http://schemas.openxmlformats.org/officeDocument/2006/relationships/image" Target="../media/image18990.png"/><Relationship Id="rId274" Type="http://schemas.openxmlformats.org/officeDocument/2006/relationships/customXml" Target="../ink/ink2583.xml"/><Relationship Id="rId295" Type="http://schemas.openxmlformats.org/officeDocument/2006/relationships/image" Target="../media/image19200.png"/><Relationship Id="rId309" Type="http://schemas.openxmlformats.org/officeDocument/2006/relationships/image" Target="../media/image19270.png"/><Relationship Id="rId460" Type="http://schemas.openxmlformats.org/officeDocument/2006/relationships/image" Target="../media/image2517.png"/><Relationship Id="rId481" Type="http://schemas.openxmlformats.org/officeDocument/2006/relationships/customXml" Target="../ink/ink2687.xml"/><Relationship Id="rId113" Type="http://schemas.openxmlformats.org/officeDocument/2006/relationships/image" Target="../media/image18310.png"/><Relationship Id="rId320" Type="http://schemas.openxmlformats.org/officeDocument/2006/relationships/customXml" Target="../ink/ink2606.xml"/><Relationship Id="rId80" Type="http://schemas.openxmlformats.org/officeDocument/2006/relationships/customXml" Target="../ink/ink2510.xml"/><Relationship Id="rId176" Type="http://schemas.openxmlformats.org/officeDocument/2006/relationships/customXml" Target="../ink/ink2534.xml"/><Relationship Id="rId197" Type="http://schemas.openxmlformats.org/officeDocument/2006/relationships/image" Target="../media/image18720.png"/><Relationship Id="rId341" Type="http://schemas.openxmlformats.org/officeDocument/2006/relationships/image" Target="../media/image19430.png"/><Relationship Id="rId362" Type="http://schemas.openxmlformats.org/officeDocument/2006/relationships/image" Target="../media/image19530.png"/><Relationship Id="rId383" Type="http://schemas.openxmlformats.org/officeDocument/2006/relationships/customXml" Target="../ink/ink2638.xml"/><Relationship Id="rId418" Type="http://schemas.openxmlformats.org/officeDocument/2006/relationships/image" Target="../media/image2496.png"/><Relationship Id="rId439" Type="http://schemas.openxmlformats.org/officeDocument/2006/relationships/customXml" Target="../ink/ink2666.xml"/><Relationship Id="rId201" Type="http://schemas.openxmlformats.org/officeDocument/2006/relationships/image" Target="../media/image18740.png"/><Relationship Id="rId222" Type="http://schemas.openxmlformats.org/officeDocument/2006/relationships/customXml" Target="../ink/ink2557.xml"/><Relationship Id="rId243" Type="http://schemas.openxmlformats.org/officeDocument/2006/relationships/image" Target="../media/image18940.png"/><Relationship Id="rId264" Type="http://schemas.openxmlformats.org/officeDocument/2006/relationships/customXml" Target="../ink/ink2578.xml"/><Relationship Id="rId285" Type="http://schemas.openxmlformats.org/officeDocument/2006/relationships/image" Target="../media/image19150.png"/><Relationship Id="rId450" Type="http://schemas.openxmlformats.org/officeDocument/2006/relationships/image" Target="../media/image2512.png"/><Relationship Id="rId471" Type="http://schemas.openxmlformats.org/officeDocument/2006/relationships/customXml" Target="../ink/ink2682.xml"/><Relationship Id="rId103" Type="http://schemas.openxmlformats.org/officeDocument/2006/relationships/image" Target="../media/image18260.png"/><Relationship Id="rId310" Type="http://schemas.openxmlformats.org/officeDocument/2006/relationships/customXml" Target="../ink/ink2601.xml"/><Relationship Id="rId492" Type="http://schemas.openxmlformats.org/officeDocument/2006/relationships/image" Target="../media/image2533.png"/><Relationship Id="rId91" Type="http://schemas.openxmlformats.org/officeDocument/2006/relationships/image" Target="../media/image18200.png"/><Relationship Id="rId187" Type="http://schemas.openxmlformats.org/officeDocument/2006/relationships/image" Target="../media/image18670.png"/><Relationship Id="rId331" Type="http://schemas.openxmlformats.org/officeDocument/2006/relationships/image" Target="../media/image19380.png"/><Relationship Id="rId352" Type="http://schemas.openxmlformats.org/officeDocument/2006/relationships/image" Target="../media/image19480.png"/><Relationship Id="rId373" Type="http://schemas.openxmlformats.org/officeDocument/2006/relationships/customXml" Target="../ink/ink2633.xml"/><Relationship Id="rId394" Type="http://schemas.openxmlformats.org/officeDocument/2006/relationships/image" Target="../media/image2484.png"/><Relationship Id="rId408" Type="http://schemas.openxmlformats.org/officeDocument/2006/relationships/image" Target="../media/image2491.png"/><Relationship Id="rId429" Type="http://schemas.openxmlformats.org/officeDocument/2006/relationships/customXml" Target="../ink/ink266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52.xml"/><Relationship Id="rId233" Type="http://schemas.openxmlformats.org/officeDocument/2006/relationships/image" Target="../media/image18890.png"/><Relationship Id="rId254" Type="http://schemas.openxmlformats.org/officeDocument/2006/relationships/customXml" Target="../ink/ink2573.xml"/><Relationship Id="rId440" Type="http://schemas.openxmlformats.org/officeDocument/2006/relationships/image" Target="../media/image2507.png"/><Relationship Id="rId114" Type="http://schemas.openxmlformats.org/officeDocument/2006/relationships/customXml" Target="../ink/ink2527.xml"/><Relationship Id="rId275" Type="http://schemas.openxmlformats.org/officeDocument/2006/relationships/image" Target="../media/image19100.png"/><Relationship Id="rId296" Type="http://schemas.openxmlformats.org/officeDocument/2006/relationships/customXml" Target="../ink/ink2594.xml"/><Relationship Id="rId300" Type="http://schemas.openxmlformats.org/officeDocument/2006/relationships/customXml" Target="../ink/ink2596.xml"/><Relationship Id="rId461" Type="http://schemas.openxmlformats.org/officeDocument/2006/relationships/customXml" Target="../ink/ink2677.xml"/><Relationship Id="rId482" Type="http://schemas.openxmlformats.org/officeDocument/2006/relationships/image" Target="../media/image2528.png"/><Relationship Id="rId81" Type="http://schemas.openxmlformats.org/officeDocument/2006/relationships/image" Target="../media/image18150.png"/><Relationship Id="rId177" Type="http://schemas.openxmlformats.org/officeDocument/2006/relationships/image" Target="../media/image18620.png"/><Relationship Id="rId198" Type="http://schemas.openxmlformats.org/officeDocument/2006/relationships/customXml" Target="../ink/ink2545.xml"/><Relationship Id="rId321" Type="http://schemas.openxmlformats.org/officeDocument/2006/relationships/image" Target="../media/image19330.png"/><Relationship Id="rId342" Type="http://schemas.openxmlformats.org/officeDocument/2006/relationships/customXml" Target="../ink/ink2617.xml"/><Relationship Id="rId363" Type="http://schemas.openxmlformats.org/officeDocument/2006/relationships/customXml" Target="../ink/ink2628.xml"/><Relationship Id="rId384" Type="http://schemas.openxmlformats.org/officeDocument/2006/relationships/image" Target="../media/image2479.png"/><Relationship Id="rId419" Type="http://schemas.openxmlformats.org/officeDocument/2006/relationships/customXml" Target="../ink/ink2656.xml"/><Relationship Id="rId202" Type="http://schemas.openxmlformats.org/officeDocument/2006/relationships/customXml" Target="../ink/ink2547.xml"/><Relationship Id="rId223" Type="http://schemas.openxmlformats.org/officeDocument/2006/relationships/image" Target="../media/image18840.png"/><Relationship Id="rId244" Type="http://schemas.openxmlformats.org/officeDocument/2006/relationships/customXml" Target="../ink/ink2568.xml"/><Relationship Id="rId430" Type="http://schemas.openxmlformats.org/officeDocument/2006/relationships/image" Target="../media/image2502.png"/><Relationship Id="rId265" Type="http://schemas.openxmlformats.org/officeDocument/2006/relationships/image" Target="../media/image19050.png"/><Relationship Id="rId286" Type="http://schemas.openxmlformats.org/officeDocument/2006/relationships/customXml" Target="../ink/ink2589.xml"/><Relationship Id="rId451" Type="http://schemas.openxmlformats.org/officeDocument/2006/relationships/customXml" Target="../ink/ink2672.xml"/><Relationship Id="rId472" Type="http://schemas.openxmlformats.org/officeDocument/2006/relationships/image" Target="../media/image2523.png"/><Relationship Id="rId493" Type="http://schemas.openxmlformats.org/officeDocument/2006/relationships/customXml" Target="../ink/ink2693.xml"/><Relationship Id="rId104" Type="http://schemas.openxmlformats.org/officeDocument/2006/relationships/customXml" Target="../ink/ink2522.xml"/><Relationship Id="rId188" Type="http://schemas.openxmlformats.org/officeDocument/2006/relationships/customXml" Target="../ink/ink2540.xml"/><Relationship Id="rId311" Type="http://schemas.openxmlformats.org/officeDocument/2006/relationships/image" Target="../media/image19280.png"/><Relationship Id="rId332" Type="http://schemas.openxmlformats.org/officeDocument/2006/relationships/customXml" Target="../ink/ink2612.xml"/><Relationship Id="rId353" Type="http://schemas.openxmlformats.org/officeDocument/2006/relationships/customXml" Target="../ink/ink2623.xml"/><Relationship Id="rId374" Type="http://schemas.openxmlformats.org/officeDocument/2006/relationships/image" Target="../media/image2474.png"/><Relationship Id="rId395" Type="http://schemas.openxmlformats.org/officeDocument/2006/relationships/customXml" Target="../ink/ink2644.xml"/><Relationship Id="rId409" Type="http://schemas.openxmlformats.org/officeDocument/2006/relationships/customXml" Target="../ink/ink2651.xml"/><Relationship Id="rId92" Type="http://schemas.openxmlformats.org/officeDocument/2006/relationships/customXml" Target="../ink/ink2516.xml"/><Relationship Id="rId213" Type="http://schemas.openxmlformats.org/officeDocument/2006/relationships/image" Target="../media/image36100.png"/><Relationship Id="rId234" Type="http://schemas.openxmlformats.org/officeDocument/2006/relationships/customXml" Target="../ink/ink2563.xml"/><Relationship Id="rId420" Type="http://schemas.openxmlformats.org/officeDocument/2006/relationships/image" Target="../media/image2497.png"/><Relationship Id="rId2" Type="http://schemas.openxmlformats.org/officeDocument/2006/relationships/customXml" Target="../ink/ink2507.xml"/><Relationship Id="rId255" Type="http://schemas.openxmlformats.org/officeDocument/2006/relationships/image" Target="../media/image19000.png"/><Relationship Id="rId276" Type="http://schemas.openxmlformats.org/officeDocument/2006/relationships/customXml" Target="../ink/ink2584.xml"/><Relationship Id="rId297" Type="http://schemas.openxmlformats.org/officeDocument/2006/relationships/image" Target="../media/image19210.png"/><Relationship Id="rId441" Type="http://schemas.openxmlformats.org/officeDocument/2006/relationships/customXml" Target="../ink/ink2667.xml"/><Relationship Id="rId462" Type="http://schemas.openxmlformats.org/officeDocument/2006/relationships/image" Target="../media/image2518.png"/><Relationship Id="rId483" Type="http://schemas.openxmlformats.org/officeDocument/2006/relationships/customXml" Target="../ink/ink2688.xml"/><Relationship Id="rId115" Type="http://schemas.openxmlformats.org/officeDocument/2006/relationships/image" Target="../media/image18320.png"/><Relationship Id="rId178" Type="http://schemas.openxmlformats.org/officeDocument/2006/relationships/customXml" Target="../ink/ink2535.xml"/><Relationship Id="rId301" Type="http://schemas.openxmlformats.org/officeDocument/2006/relationships/image" Target="../media/image19230.png"/><Relationship Id="rId322" Type="http://schemas.openxmlformats.org/officeDocument/2006/relationships/customXml" Target="../ink/ink2607.xml"/><Relationship Id="rId343" Type="http://schemas.openxmlformats.org/officeDocument/2006/relationships/customXml" Target="../ink/ink2618.xml"/><Relationship Id="rId364" Type="http://schemas.openxmlformats.org/officeDocument/2006/relationships/image" Target="../media/image19540.png"/><Relationship Id="rId82" Type="http://schemas.openxmlformats.org/officeDocument/2006/relationships/customXml" Target="../ink/ink2511.xml"/><Relationship Id="rId199" Type="http://schemas.openxmlformats.org/officeDocument/2006/relationships/image" Target="../media/image18730.png"/><Relationship Id="rId203" Type="http://schemas.openxmlformats.org/officeDocument/2006/relationships/image" Target="../media/image18750.png"/><Relationship Id="rId385" Type="http://schemas.openxmlformats.org/officeDocument/2006/relationships/customXml" Target="../ink/ink2639.xml"/><Relationship Id="rId224" Type="http://schemas.openxmlformats.org/officeDocument/2006/relationships/customXml" Target="../ink/ink2558.xml"/><Relationship Id="rId245" Type="http://schemas.openxmlformats.org/officeDocument/2006/relationships/image" Target="../media/image18950.png"/><Relationship Id="rId266" Type="http://schemas.openxmlformats.org/officeDocument/2006/relationships/customXml" Target="../ink/ink2579.xml"/><Relationship Id="rId287" Type="http://schemas.openxmlformats.org/officeDocument/2006/relationships/image" Target="../media/image19160.png"/><Relationship Id="rId410" Type="http://schemas.openxmlformats.org/officeDocument/2006/relationships/image" Target="../media/image2492.png"/><Relationship Id="rId431" Type="http://schemas.openxmlformats.org/officeDocument/2006/relationships/customXml" Target="../ink/ink2662.xml"/><Relationship Id="rId452" Type="http://schemas.openxmlformats.org/officeDocument/2006/relationships/image" Target="../media/image2513.png"/><Relationship Id="rId473" Type="http://schemas.openxmlformats.org/officeDocument/2006/relationships/customXml" Target="../ink/ink2683.xml"/><Relationship Id="rId494" Type="http://schemas.openxmlformats.org/officeDocument/2006/relationships/image" Target="../media/image2534.png"/><Relationship Id="rId105" Type="http://schemas.openxmlformats.org/officeDocument/2006/relationships/image" Target="../media/image18270.png"/><Relationship Id="rId312" Type="http://schemas.openxmlformats.org/officeDocument/2006/relationships/customXml" Target="../ink/ink2602.xml"/><Relationship Id="rId333" Type="http://schemas.openxmlformats.org/officeDocument/2006/relationships/image" Target="../media/image19390.png"/><Relationship Id="rId354" Type="http://schemas.openxmlformats.org/officeDocument/2006/relationships/image" Target="../media/image19490.png"/><Relationship Id="rId93" Type="http://schemas.openxmlformats.org/officeDocument/2006/relationships/image" Target="../media/image18210.png"/><Relationship Id="rId189" Type="http://schemas.openxmlformats.org/officeDocument/2006/relationships/image" Target="../media/image18680.png"/><Relationship Id="rId375" Type="http://schemas.openxmlformats.org/officeDocument/2006/relationships/customXml" Target="../ink/ink2634.xml"/><Relationship Id="rId396" Type="http://schemas.openxmlformats.org/officeDocument/2006/relationships/image" Target="../media/image2485.png"/><Relationship Id="rId214" Type="http://schemas.openxmlformats.org/officeDocument/2006/relationships/customXml" Target="../ink/ink2553.xml"/><Relationship Id="rId235" Type="http://schemas.openxmlformats.org/officeDocument/2006/relationships/image" Target="../media/image18900.png"/><Relationship Id="rId256" Type="http://schemas.openxmlformats.org/officeDocument/2006/relationships/customXml" Target="../ink/ink2574.xml"/><Relationship Id="rId277" Type="http://schemas.openxmlformats.org/officeDocument/2006/relationships/image" Target="../media/image19110.png"/><Relationship Id="rId298" Type="http://schemas.openxmlformats.org/officeDocument/2006/relationships/customXml" Target="../ink/ink2595.xml"/><Relationship Id="rId400" Type="http://schemas.openxmlformats.org/officeDocument/2006/relationships/image" Target="../media/image2487.png"/><Relationship Id="rId421" Type="http://schemas.openxmlformats.org/officeDocument/2006/relationships/customXml" Target="../ink/ink2657.xml"/><Relationship Id="rId442" Type="http://schemas.openxmlformats.org/officeDocument/2006/relationships/image" Target="../media/image2508.png"/><Relationship Id="rId463" Type="http://schemas.openxmlformats.org/officeDocument/2006/relationships/customXml" Target="../ink/ink2678.xml"/><Relationship Id="rId484" Type="http://schemas.openxmlformats.org/officeDocument/2006/relationships/image" Target="../media/image2529.png"/><Relationship Id="rId116" Type="http://schemas.openxmlformats.org/officeDocument/2006/relationships/customXml" Target="../ink/ink2528.xml"/><Relationship Id="rId302" Type="http://schemas.openxmlformats.org/officeDocument/2006/relationships/customXml" Target="../ink/ink2597.xml"/><Relationship Id="rId323" Type="http://schemas.openxmlformats.org/officeDocument/2006/relationships/image" Target="../media/image19340.png"/><Relationship Id="rId344" Type="http://schemas.openxmlformats.org/officeDocument/2006/relationships/image" Target="../media/image19440.png"/><Relationship Id="rId83" Type="http://schemas.openxmlformats.org/officeDocument/2006/relationships/image" Target="../media/image18160.png"/><Relationship Id="rId179" Type="http://schemas.openxmlformats.org/officeDocument/2006/relationships/image" Target="../media/image18630.png"/><Relationship Id="rId365" Type="http://schemas.openxmlformats.org/officeDocument/2006/relationships/customXml" Target="../ink/ink2629.xml"/><Relationship Id="rId386" Type="http://schemas.openxmlformats.org/officeDocument/2006/relationships/image" Target="../media/image2480.png"/><Relationship Id="rId190" Type="http://schemas.openxmlformats.org/officeDocument/2006/relationships/customXml" Target="../ink/ink2541.xml"/><Relationship Id="rId204" Type="http://schemas.openxmlformats.org/officeDocument/2006/relationships/customXml" Target="../ink/ink2548.xml"/><Relationship Id="rId225" Type="http://schemas.openxmlformats.org/officeDocument/2006/relationships/image" Target="../media/image18850.png"/><Relationship Id="rId246" Type="http://schemas.openxmlformats.org/officeDocument/2006/relationships/customXml" Target="../ink/ink2569.xml"/><Relationship Id="rId267" Type="http://schemas.openxmlformats.org/officeDocument/2006/relationships/image" Target="../media/image19060.png"/><Relationship Id="rId288" Type="http://schemas.openxmlformats.org/officeDocument/2006/relationships/customXml" Target="../ink/ink2590.xml"/><Relationship Id="rId411" Type="http://schemas.openxmlformats.org/officeDocument/2006/relationships/customXml" Target="../ink/ink2652.xml"/><Relationship Id="rId432" Type="http://schemas.openxmlformats.org/officeDocument/2006/relationships/image" Target="../media/image2503.png"/><Relationship Id="rId453" Type="http://schemas.openxmlformats.org/officeDocument/2006/relationships/customXml" Target="../ink/ink2673.xml"/><Relationship Id="rId474" Type="http://schemas.openxmlformats.org/officeDocument/2006/relationships/image" Target="../media/image2524.png"/><Relationship Id="rId106" Type="http://schemas.openxmlformats.org/officeDocument/2006/relationships/customXml" Target="../ink/ink2523.xml"/><Relationship Id="rId313" Type="http://schemas.openxmlformats.org/officeDocument/2006/relationships/image" Target="../media/image19290.png"/><Relationship Id="rId495" Type="http://schemas.openxmlformats.org/officeDocument/2006/relationships/customXml" Target="../ink/ink2694.xml"/><Relationship Id="rId94" Type="http://schemas.openxmlformats.org/officeDocument/2006/relationships/customXml" Target="../ink/ink2517.xml"/><Relationship Id="rId334" Type="http://schemas.openxmlformats.org/officeDocument/2006/relationships/customXml" Target="../ink/ink2613.xml"/><Relationship Id="rId355" Type="http://schemas.openxmlformats.org/officeDocument/2006/relationships/customXml" Target="../ink/ink2624.xml"/><Relationship Id="rId376" Type="http://schemas.openxmlformats.org/officeDocument/2006/relationships/image" Target="../media/image2475.png"/><Relationship Id="rId397" Type="http://schemas.openxmlformats.org/officeDocument/2006/relationships/customXml" Target="../ink/ink2645.xml"/><Relationship Id="rId180" Type="http://schemas.openxmlformats.org/officeDocument/2006/relationships/customXml" Target="../ink/ink2536.xml"/><Relationship Id="rId215" Type="http://schemas.openxmlformats.org/officeDocument/2006/relationships/image" Target="../media/image18800.png"/><Relationship Id="rId236" Type="http://schemas.openxmlformats.org/officeDocument/2006/relationships/customXml" Target="../ink/ink2564.xml"/><Relationship Id="rId257" Type="http://schemas.openxmlformats.org/officeDocument/2006/relationships/image" Target="../media/image19010.png"/><Relationship Id="rId278" Type="http://schemas.openxmlformats.org/officeDocument/2006/relationships/customXml" Target="../ink/ink2585.xml"/><Relationship Id="rId401" Type="http://schemas.openxmlformats.org/officeDocument/2006/relationships/customXml" Target="../ink/ink2647.xml"/><Relationship Id="rId422" Type="http://schemas.openxmlformats.org/officeDocument/2006/relationships/image" Target="../media/image2498.png"/><Relationship Id="rId443" Type="http://schemas.openxmlformats.org/officeDocument/2006/relationships/customXml" Target="../ink/ink2668.xml"/><Relationship Id="rId464" Type="http://schemas.openxmlformats.org/officeDocument/2006/relationships/image" Target="../media/image2519.png"/><Relationship Id="rId303" Type="http://schemas.openxmlformats.org/officeDocument/2006/relationships/image" Target="../media/image19240.png"/><Relationship Id="rId485" Type="http://schemas.openxmlformats.org/officeDocument/2006/relationships/customXml" Target="../ink/ink2689.xml"/><Relationship Id="rId84" Type="http://schemas.openxmlformats.org/officeDocument/2006/relationships/customXml" Target="../ink/ink2512.xml"/><Relationship Id="rId345" Type="http://schemas.openxmlformats.org/officeDocument/2006/relationships/customXml" Target="../ink/ink2619.xml"/><Relationship Id="rId387" Type="http://schemas.openxmlformats.org/officeDocument/2006/relationships/customXml" Target="../ink/ink2640.xml"/><Relationship Id="rId191" Type="http://schemas.openxmlformats.org/officeDocument/2006/relationships/image" Target="../media/image18690.png"/><Relationship Id="rId205" Type="http://schemas.openxmlformats.org/officeDocument/2006/relationships/image" Target="../media/image18760.png"/><Relationship Id="rId247" Type="http://schemas.openxmlformats.org/officeDocument/2006/relationships/image" Target="../media/image18960.png"/><Relationship Id="rId412" Type="http://schemas.openxmlformats.org/officeDocument/2006/relationships/image" Target="../media/image2493.png"/><Relationship Id="rId107" Type="http://schemas.openxmlformats.org/officeDocument/2006/relationships/image" Target="../media/image18280.png"/><Relationship Id="rId289" Type="http://schemas.openxmlformats.org/officeDocument/2006/relationships/image" Target="../media/image19170.png"/><Relationship Id="rId454" Type="http://schemas.openxmlformats.org/officeDocument/2006/relationships/image" Target="../media/image2514.png"/><Relationship Id="rId496" Type="http://schemas.openxmlformats.org/officeDocument/2006/relationships/image" Target="../media/image2535.png"/><Relationship Id="rId314" Type="http://schemas.openxmlformats.org/officeDocument/2006/relationships/customXml" Target="../ink/ink2603.xml"/><Relationship Id="rId356" Type="http://schemas.openxmlformats.org/officeDocument/2006/relationships/image" Target="../media/image19500.png"/><Relationship Id="rId398" Type="http://schemas.openxmlformats.org/officeDocument/2006/relationships/image" Target="../media/image2486.png"/><Relationship Id="rId95" Type="http://schemas.openxmlformats.org/officeDocument/2006/relationships/image" Target="../media/image18220.png"/><Relationship Id="rId216" Type="http://schemas.openxmlformats.org/officeDocument/2006/relationships/customXml" Target="../ink/ink2554.xml"/><Relationship Id="rId423" Type="http://schemas.openxmlformats.org/officeDocument/2006/relationships/customXml" Target="../ink/ink2658.xml"/><Relationship Id="rId258" Type="http://schemas.openxmlformats.org/officeDocument/2006/relationships/customXml" Target="../ink/ink2575.xml"/><Relationship Id="rId465" Type="http://schemas.openxmlformats.org/officeDocument/2006/relationships/customXml" Target="../ink/ink2679.xml"/><Relationship Id="rId118" Type="http://schemas.openxmlformats.org/officeDocument/2006/relationships/customXml" Target="../ink/ink2529.xml"/><Relationship Id="rId325" Type="http://schemas.openxmlformats.org/officeDocument/2006/relationships/image" Target="../media/image19350.png"/><Relationship Id="rId367" Type="http://schemas.openxmlformats.org/officeDocument/2006/relationships/customXml" Target="../ink/ink2630.xml"/><Relationship Id="rId171" Type="http://schemas.openxmlformats.org/officeDocument/2006/relationships/image" Target="../media/image18590.png"/><Relationship Id="rId227" Type="http://schemas.openxmlformats.org/officeDocument/2006/relationships/image" Target="../media/image18860.png"/><Relationship Id="rId269" Type="http://schemas.openxmlformats.org/officeDocument/2006/relationships/image" Target="../media/image19070.png"/><Relationship Id="rId434" Type="http://schemas.openxmlformats.org/officeDocument/2006/relationships/image" Target="../media/image2504.png"/><Relationship Id="rId476" Type="http://schemas.openxmlformats.org/officeDocument/2006/relationships/image" Target="../media/image2525.png"/><Relationship Id="rId280" Type="http://schemas.openxmlformats.org/officeDocument/2006/relationships/customXml" Target="../ink/ink2586.xml"/><Relationship Id="rId336" Type="http://schemas.openxmlformats.org/officeDocument/2006/relationships/customXml" Target="../ink/ink2614.xml"/><Relationship Id="rId75" Type="http://schemas.openxmlformats.org/officeDocument/2006/relationships/image" Target="../media/image18120.png"/><Relationship Id="rId182" Type="http://schemas.openxmlformats.org/officeDocument/2006/relationships/customXml" Target="../ink/ink2537.xml"/><Relationship Id="rId378" Type="http://schemas.openxmlformats.org/officeDocument/2006/relationships/image" Target="../media/image2476.png"/><Relationship Id="rId403" Type="http://schemas.openxmlformats.org/officeDocument/2006/relationships/customXml" Target="../ink/ink2648.xml"/><Relationship Id="rId238" Type="http://schemas.openxmlformats.org/officeDocument/2006/relationships/customXml" Target="../ink/ink2565.xml"/><Relationship Id="rId445" Type="http://schemas.openxmlformats.org/officeDocument/2006/relationships/customXml" Target="../ink/ink2669.xml"/><Relationship Id="rId487" Type="http://schemas.openxmlformats.org/officeDocument/2006/relationships/customXml" Target="../ink/ink2690.xml"/><Relationship Id="rId291" Type="http://schemas.openxmlformats.org/officeDocument/2006/relationships/image" Target="../media/image19180.png"/><Relationship Id="rId305" Type="http://schemas.openxmlformats.org/officeDocument/2006/relationships/image" Target="../media/image19250.png"/><Relationship Id="rId347" Type="http://schemas.openxmlformats.org/officeDocument/2006/relationships/customXml" Target="../ink/ink2620.xml"/><Relationship Id="rId86" Type="http://schemas.openxmlformats.org/officeDocument/2006/relationships/customXml" Target="../ink/ink2513.xml"/><Relationship Id="rId389" Type="http://schemas.openxmlformats.org/officeDocument/2006/relationships/customXml" Target="../ink/ink2641.xml"/><Relationship Id="rId193" Type="http://schemas.openxmlformats.org/officeDocument/2006/relationships/image" Target="../media/image18700.png"/><Relationship Id="rId207" Type="http://schemas.openxmlformats.org/officeDocument/2006/relationships/image" Target="../media/image18770.png"/><Relationship Id="rId249" Type="http://schemas.openxmlformats.org/officeDocument/2006/relationships/image" Target="../media/image18970.png"/><Relationship Id="rId414" Type="http://schemas.openxmlformats.org/officeDocument/2006/relationships/image" Target="../media/image2494.png"/><Relationship Id="rId456" Type="http://schemas.openxmlformats.org/officeDocument/2006/relationships/image" Target="../media/image2515.png"/><Relationship Id="rId498" Type="http://schemas.openxmlformats.org/officeDocument/2006/relationships/image" Target="../media/image2536.png"/><Relationship Id="rId109" Type="http://schemas.openxmlformats.org/officeDocument/2006/relationships/image" Target="../media/image18290.png"/><Relationship Id="rId260" Type="http://schemas.openxmlformats.org/officeDocument/2006/relationships/customXml" Target="../ink/ink2576.xml"/><Relationship Id="rId316" Type="http://schemas.openxmlformats.org/officeDocument/2006/relationships/customXml" Target="../ink/ink2604.xml"/><Relationship Id="rId97" Type="http://schemas.openxmlformats.org/officeDocument/2006/relationships/image" Target="../media/image18230.png"/><Relationship Id="rId120" Type="http://schemas.openxmlformats.org/officeDocument/2006/relationships/customXml" Target="../ink/ink2530.xml"/><Relationship Id="rId358" Type="http://schemas.openxmlformats.org/officeDocument/2006/relationships/image" Target="../media/image19510.png"/><Relationship Id="rId218" Type="http://schemas.openxmlformats.org/officeDocument/2006/relationships/customXml" Target="../ink/ink2555.xml"/><Relationship Id="rId425" Type="http://schemas.openxmlformats.org/officeDocument/2006/relationships/customXml" Target="../ink/ink2659.xml"/><Relationship Id="rId467" Type="http://schemas.openxmlformats.org/officeDocument/2006/relationships/customXml" Target="../ink/ink2680.xml"/><Relationship Id="rId271" Type="http://schemas.openxmlformats.org/officeDocument/2006/relationships/image" Target="../media/image19080.png"/><Relationship Id="rId327" Type="http://schemas.openxmlformats.org/officeDocument/2006/relationships/image" Target="../media/image19360.png"/><Relationship Id="rId369" Type="http://schemas.openxmlformats.org/officeDocument/2006/relationships/customXml" Target="../ink/ink2631.xml"/><Relationship Id="rId173" Type="http://schemas.openxmlformats.org/officeDocument/2006/relationships/image" Target="../media/image18600.png"/><Relationship Id="rId229" Type="http://schemas.openxmlformats.org/officeDocument/2006/relationships/image" Target="../media/image18870.png"/><Relationship Id="rId380" Type="http://schemas.openxmlformats.org/officeDocument/2006/relationships/image" Target="../media/image2477.png"/><Relationship Id="rId436" Type="http://schemas.openxmlformats.org/officeDocument/2006/relationships/image" Target="../media/image2505.png"/><Relationship Id="rId240" Type="http://schemas.openxmlformats.org/officeDocument/2006/relationships/customXml" Target="../ink/ink2566.xml"/><Relationship Id="rId478" Type="http://schemas.openxmlformats.org/officeDocument/2006/relationships/image" Target="../media/image2526.png"/><Relationship Id="rId77" Type="http://schemas.openxmlformats.org/officeDocument/2006/relationships/image" Target="../media/image18130.png"/><Relationship Id="rId100" Type="http://schemas.openxmlformats.org/officeDocument/2006/relationships/customXml" Target="../ink/ink2520.xml"/><Relationship Id="rId282" Type="http://schemas.openxmlformats.org/officeDocument/2006/relationships/customXml" Target="../ink/ink2587.xml"/><Relationship Id="rId338" Type="http://schemas.openxmlformats.org/officeDocument/2006/relationships/customXml" Target="../ink/ink2615.xml"/><Relationship Id="rId184" Type="http://schemas.openxmlformats.org/officeDocument/2006/relationships/customXml" Target="../ink/ink2538.xml"/><Relationship Id="rId391" Type="http://schemas.openxmlformats.org/officeDocument/2006/relationships/customXml" Target="../ink/ink2642.xml"/><Relationship Id="rId405" Type="http://schemas.openxmlformats.org/officeDocument/2006/relationships/customXml" Target="../ink/ink2649.xml"/><Relationship Id="rId447" Type="http://schemas.openxmlformats.org/officeDocument/2006/relationships/customXml" Target="../ink/ink2670.xml"/><Relationship Id="rId251" Type="http://schemas.openxmlformats.org/officeDocument/2006/relationships/image" Target="../media/image18980.png"/><Relationship Id="rId489" Type="http://schemas.openxmlformats.org/officeDocument/2006/relationships/customXml" Target="../ink/ink2691.xml"/><Relationship Id="rId293" Type="http://schemas.openxmlformats.org/officeDocument/2006/relationships/image" Target="../media/image19190.png"/><Relationship Id="rId307" Type="http://schemas.openxmlformats.org/officeDocument/2006/relationships/image" Target="../media/image19260.png"/><Relationship Id="rId349" Type="http://schemas.openxmlformats.org/officeDocument/2006/relationships/customXml" Target="../ink/ink2621.xml"/><Relationship Id="rId88" Type="http://schemas.openxmlformats.org/officeDocument/2006/relationships/customXml" Target="../ink/ink2514.xml"/><Relationship Id="rId111" Type="http://schemas.openxmlformats.org/officeDocument/2006/relationships/image" Target="../media/image18300.png"/><Relationship Id="rId195" Type="http://schemas.openxmlformats.org/officeDocument/2006/relationships/image" Target="../media/image18710.png"/><Relationship Id="rId209" Type="http://schemas.openxmlformats.org/officeDocument/2006/relationships/image" Target="../media/image18780.png"/><Relationship Id="rId360" Type="http://schemas.openxmlformats.org/officeDocument/2006/relationships/image" Target="../media/image19520.png"/><Relationship Id="rId416" Type="http://schemas.openxmlformats.org/officeDocument/2006/relationships/image" Target="../media/image2495.png"/><Relationship Id="rId220" Type="http://schemas.openxmlformats.org/officeDocument/2006/relationships/customXml" Target="../ink/ink2556.xml"/><Relationship Id="rId458" Type="http://schemas.openxmlformats.org/officeDocument/2006/relationships/image" Target="../media/image2516.png"/><Relationship Id="rId262" Type="http://schemas.openxmlformats.org/officeDocument/2006/relationships/customXml" Target="../ink/ink2577.xml"/><Relationship Id="rId318" Type="http://schemas.openxmlformats.org/officeDocument/2006/relationships/customXml" Target="../ink/ink2605.xml"/><Relationship Id="rId99" Type="http://schemas.openxmlformats.org/officeDocument/2006/relationships/image" Target="../media/image18240.png"/><Relationship Id="rId122" Type="http://schemas.openxmlformats.org/officeDocument/2006/relationships/customXml" Target="../ink/ink2531.xml"/><Relationship Id="rId371" Type="http://schemas.openxmlformats.org/officeDocument/2006/relationships/customXml" Target="../ink/ink263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4.png"/><Relationship Id="rId299" Type="http://schemas.openxmlformats.org/officeDocument/2006/relationships/image" Target="../media/image2684.png"/><Relationship Id="rId21" Type="http://schemas.openxmlformats.org/officeDocument/2006/relationships/image" Target="../media/image2546.png"/><Relationship Id="rId63" Type="http://schemas.openxmlformats.org/officeDocument/2006/relationships/image" Target="../media/image2567.png"/><Relationship Id="rId159" Type="http://schemas.openxmlformats.org/officeDocument/2006/relationships/image" Target="../media/image2615.png"/><Relationship Id="rId324" Type="http://schemas.openxmlformats.org/officeDocument/2006/relationships/customXml" Target="../ink/ink2857.xml"/><Relationship Id="rId366" Type="http://schemas.openxmlformats.org/officeDocument/2006/relationships/customXml" Target="../ink/ink2878.xml"/><Relationship Id="rId170" Type="http://schemas.openxmlformats.org/officeDocument/2006/relationships/customXml" Target="../ink/ink2780.xml"/><Relationship Id="rId226" Type="http://schemas.openxmlformats.org/officeDocument/2006/relationships/customXml" Target="../ink/ink2808.xml"/><Relationship Id="rId268" Type="http://schemas.openxmlformats.org/officeDocument/2006/relationships/customXml" Target="../ink/ink2829.xml"/><Relationship Id="rId32" Type="http://schemas.openxmlformats.org/officeDocument/2006/relationships/customXml" Target="../ink/ink2711.xml"/><Relationship Id="rId74" Type="http://schemas.openxmlformats.org/officeDocument/2006/relationships/customXml" Target="../ink/ink2732.xml"/><Relationship Id="rId128" Type="http://schemas.openxmlformats.org/officeDocument/2006/relationships/customXml" Target="../ink/ink2759.xml"/><Relationship Id="rId335" Type="http://schemas.openxmlformats.org/officeDocument/2006/relationships/image" Target="../media/image2702.png"/><Relationship Id="rId377" Type="http://schemas.openxmlformats.org/officeDocument/2006/relationships/image" Target="../media/image2723.png"/><Relationship Id="rId5" Type="http://schemas.openxmlformats.org/officeDocument/2006/relationships/image" Target="../media/image2538.png"/><Relationship Id="rId181" Type="http://schemas.openxmlformats.org/officeDocument/2006/relationships/image" Target="../media/image2626.png"/><Relationship Id="rId237" Type="http://schemas.openxmlformats.org/officeDocument/2006/relationships/image" Target="../media/image2654.png"/><Relationship Id="rId402" Type="http://schemas.openxmlformats.org/officeDocument/2006/relationships/customXml" Target="../ink/ink2896.xml"/><Relationship Id="rId279" Type="http://schemas.openxmlformats.org/officeDocument/2006/relationships/image" Target="../media/image450.png"/><Relationship Id="rId43" Type="http://schemas.openxmlformats.org/officeDocument/2006/relationships/image" Target="../media/image2557.png"/><Relationship Id="rId139" Type="http://schemas.openxmlformats.org/officeDocument/2006/relationships/image" Target="../media/image2605.png"/><Relationship Id="rId290" Type="http://schemas.openxmlformats.org/officeDocument/2006/relationships/customXml" Target="../ink/ink2840.xml"/><Relationship Id="rId304" Type="http://schemas.openxmlformats.org/officeDocument/2006/relationships/customXml" Target="../ink/ink2847.xml"/><Relationship Id="rId346" Type="http://schemas.openxmlformats.org/officeDocument/2006/relationships/customXml" Target="../ink/ink2868.xml"/><Relationship Id="rId388" Type="http://schemas.openxmlformats.org/officeDocument/2006/relationships/customXml" Target="../ink/ink2889.xml"/><Relationship Id="rId85" Type="http://schemas.openxmlformats.org/officeDocument/2006/relationships/image" Target="../media/image2578.png"/><Relationship Id="rId150" Type="http://schemas.openxmlformats.org/officeDocument/2006/relationships/customXml" Target="../ink/ink2770.xml"/><Relationship Id="rId192" Type="http://schemas.openxmlformats.org/officeDocument/2006/relationships/customXml" Target="../ink/ink2791.xml"/><Relationship Id="rId206" Type="http://schemas.openxmlformats.org/officeDocument/2006/relationships/customXml" Target="../ink/ink2798.xml"/><Relationship Id="rId413" Type="http://schemas.openxmlformats.org/officeDocument/2006/relationships/image" Target="../media/image2741.png"/><Relationship Id="rId248" Type="http://schemas.openxmlformats.org/officeDocument/2006/relationships/customXml" Target="../ink/ink2819.xml"/><Relationship Id="rId12" Type="http://schemas.openxmlformats.org/officeDocument/2006/relationships/customXml" Target="../ink/ink2701.xml"/><Relationship Id="rId108" Type="http://schemas.openxmlformats.org/officeDocument/2006/relationships/customXml" Target="../ink/ink2749.xml"/><Relationship Id="rId315" Type="http://schemas.openxmlformats.org/officeDocument/2006/relationships/image" Target="../media/image2692.png"/><Relationship Id="rId357" Type="http://schemas.openxmlformats.org/officeDocument/2006/relationships/image" Target="../media/image2713.png"/><Relationship Id="rId54" Type="http://schemas.openxmlformats.org/officeDocument/2006/relationships/customXml" Target="../ink/ink2722.xml"/><Relationship Id="rId96" Type="http://schemas.openxmlformats.org/officeDocument/2006/relationships/customXml" Target="../ink/ink2743.xml"/><Relationship Id="rId161" Type="http://schemas.openxmlformats.org/officeDocument/2006/relationships/image" Target="../media/image2616.png"/><Relationship Id="rId217" Type="http://schemas.openxmlformats.org/officeDocument/2006/relationships/image" Target="../media/image2644.png"/><Relationship Id="rId399" Type="http://schemas.openxmlformats.org/officeDocument/2006/relationships/image" Target="../media/image2734.png"/><Relationship Id="rId259" Type="http://schemas.openxmlformats.org/officeDocument/2006/relationships/image" Target="../media/image2665.png"/><Relationship Id="rId23" Type="http://schemas.openxmlformats.org/officeDocument/2006/relationships/image" Target="../media/image2547.png"/><Relationship Id="rId119" Type="http://schemas.openxmlformats.org/officeDocument/2006/relationships/image" Target="../media/image2595.png"/><Relationship Id="rId270" Type="http://schemas.openxmlformats.org/officeDocument/2006/relationships/customXml" Target="../ink/ink2830.xml"/><Relationship Id="rId326" Type="http://schemas.openxmlformats.org/officeDocument/2006/relationships/customXml" Target="../ink/ink2858.xml"/><Relationship Id="rId65" Type="http://schemas.openxmlformats.org/officeDocument/2006/relationships/image" Target="../media/image2568.png"/><Relationship Id="rId130" Type="http://schemas.openxmlformats.org/officeDocument/2006/relationships/customXml" Target="../ink/ink2760.xml"/><Relationship Id="rId368" Type="http://schemas.openxmlformats.org/officeDocument/2006/relationships/customXml" Target="../ink/ink2879.xml"/><Relationship Id="rId172" Type="http://schemas.openxmlformats.org/officeDocument/2006/relationships/customXml" Target="../ink/ink2781.xml"/><Relationship Id="rId228" Type="http://schemas.openxmlformats.org/officeDocument/2006/relationships/customXml" Target="../ink/ink2809.xml"/><Relationship Id="rId281" Type="http://schemas.openxmlformats.org/officeDocument/2006/relationships/image" Target="../media/image2675.png"/><Relationship Id="rId337" Type="http://schemas.openxmlformats.org/officeDocument/2006/relationships/image" Target="../media/image2703.png"/><Relationship Id="rId34" Type="http://schemas.openxmlformats.org/officeDocument/2006/relationships/customXml" Target="../ink/ink2712.xml"/><Relationship Id="rId76" Type="http://schemas.openxmlformats.org/officeDocument/2006/relationships/customXml" Target="../ink/ink2733.xml"/><Relationship Id="rId141" Type="http://schemas.openxmlformats.org/officeDocument/2006/relationships/image" Target="../media/image2606.png"/><Relationship Id="rId379" Type="http://schemas.openxmlformats.org/officeDocument/2006/relationships/image" Target="../media/image2724.png"/><Relationship Id="rId7" Type="http://schemas.openxmlformats.org/officeDocument/2006/relationships/image" Target="../media/image2539.png"/><Relationship Id="rId183" Type="http://schemas.openxmlformats.org/officeDocument/2006/relationships/image" Target="../media/image2627.png"/><Relationship Id="rId239" Type="http://schemas.openxmlformats.org/officeDocument/2006/relationships/image" Target="../media/image2655.png"/><Relationship Id="rId390" Type="http://schemas.openxmlformats.org/officeDocument/2006/relationships/customXml" Target="../ink/ink2890.xml"/><Relationship Id="rId404" Type="http://schemas.openxmlformats.org/officeDocument/2006/relationships/customXml" Target="../ink/ink2897.xml"/><Relationship Id="rId250" Type="http://schemas.openxmlformats.org/officeDocument/2006/relationships/customXml" Target="../ink/ink2820.xml"/><Relationship Id="rId292" Type="http://schemas.openxmlformats.org/officeDocument/2006/relationships/customXml" Target="../ink/ink2841.xml"/><Relationship Id="rId306" Type="http://schemas.openxmlformats.org/officeDocument/2006/relationships/customXml" Target="../ink/ink2848.xml"/><Relationship Id="rId45" Type="http://schemas.openxmlformats.org/officeDocument/2006/relationships/image" Target="../media/image2558.png"/><Relationship Id="rId87" Type="http://schemas.openxmlformats.org/officeDocument/2006/relationships/image" Target="../media/image2579.png"/><Relationship Id="rId110" Type="http://schemas.openxmlformats.org/officeDocument/2006/relationships/customXml" Target="../ink/ink2750.xml"/><Relationship Id="rId348" Type="http://schemas.openxmlformats.org/officeDocument/2006/relationships/customXml" Target="../ink/ink2869.xml"/><Relationship Id="rId152" Type="http://schemas.openxmlformats.org/officeDocument/2006/relationships/customXml" Target="../ink/ink2771.xml"/><Relationship Id="rId194" Type="http://schemas.openxmlformats.org/officeDocument/2006/relationships/customXml" Target="../ink/ink2792.xml"/><Relationship Id="rId208" Type="http://schemas.openxmlformats.org/officeDocument/2006/relationships/customXml" Target="../ink/ink2799.xml"/><Relationship Id="rId415" Type="http://schemas.openxmlformats.org/officeDocument/2006/relationships/image" Target="../media/image2742.png"/><Relationship Id="rId261" Type="http://schemas.openxmlformats.org/officeDocument/2006/relationships/image" Target="../media/image2666.png"/><Relationship Id="rId14" Type="http://schemas.openxmlformats.org/officeDocument/2006/relationships/customXml" Target="../ink/ink2702.xml"/><Relationship Id="rId56" Type="http://schemas.openxmlformats.org/officeDocument/2006/relationships/customXml" Target="../ink/ink2723.xml"/><Relationship Id="rId317" Type="http://schemas.openxmlformats.org/officeDocument/2006/relationships/image" Target="../media/image2693.png"/><Relationship Id="rId359" Type="http://schemas.openxmlformats.org/officeDocument/2006/relationships/image" Target="../media/image2714.png"/><Relationship Id="rId98" Type="http://schemas.openxmlformats.org/officeDocument/2006/relationships/customXml" Target="../ink/ink2744.xml"/><Relationship Id="rId121" Type="http://schemas.openxmlformats.org/officeDocument/2006/relationships/image" Target="../media/image2596.png"/><Relationship Id="rId163" Type="http://schemas.openxmlformats.org/officeDocument/2006/relationships/image" Target="../media/image2617.png"/><Relationship Id="rId219" Type="http://schemas.openxmlformats.org/officeDocument/2006/relationships/image" Target="../media/image2645.png"/><Relationship Id="rId370" Type="http://schemas.openxmlformats.org/officeDocument/2006/relationships/customXml" Target="../ink/ink2880.xml"/><Relationship Id="rId230" Type="http://schemas.openxmlformats.org/officeDocument/2006/relationships/customXml" Target="../ink/ink2810.xml"/><Relationship Id="rId25" Type="http://schemas.openxmlformats.org/officeDocument/2006/relationships/image" Target="../media/image2548.png"/><Relationship Id="rId67" Type="http://schemas.openxmlformats.org/officeDocument/2006/relationships/image" Target="../media/image2569.png"/><Relationship Id="rId272" Type="http://schemas.openxmlformats.org/officeDocument/2006/relationships/customXml" Target="../ink/ink2831.xml"/><Relationship Id="rId328" Type="http://schemas.openxmlformats.org/officeDocument/2006/relationships/customXml" Target="../ink/ink2859.xml"/><Relationship Id="rId132" Type="http://schemas.openxmlformats.org/officeDocument/2006/relationships/customXml" Target="../ink/ink2761.xml"/><Relationship Id="rId174" Type="http://schemas.openxmlformats.org/officeDocument/2006/relationships/customXml" Target="../ink/ink2782.xml"/><Relationship Id="rId381" Type="http://schemas.openxmlformats.org/officeDocument/2006/relationships/image" Target="../media/image2725.png"/><Relationship Id="rId241" Type="http://schemas.openxmlformats.org/officeDocument/2006/relationships/image" Target="../media/image2656.png"/><Relationship Id="rId36" Type="http://schemas.openxmlformats.org/officeDocument/2006/relationships/customXml" Target="../ink/ink2713.xml"/><Relationship Id="rId283" Type="http://schemas.openxmlformats.org/officeDocument/2006/relationships/image" Target="../media/image2676.png"/><Relationship Id="rId339" Type="http://schemas.openxmlformats.org/officeDocument/2006/relationships/image" Target="../media/image2704.png"/><Relationship Id="rId78" Type="http://schemas.openxmlformats.org/officeDocument/2006/relationships/customXml" Target="../ink/ink2734.xml"/><Relationship Id="rId101" Type="http://schemas.openxmlformats.org/officeDocument/2006/relationships/image" Target="../media/image2586.png"/><Relationship Id="rId143" Type="http://schemas.openxmlformats.org/officeDocument/2006/relationships/image" Target="../media/image2607.png"/><Relationship Id="rId185" Type="http://schemas.openxmlformats.org/officeDocument/2006/relationships/image" Target="../media/image2628.png"/><Relationship Id="rId350" Type="http://schemas.openxmlformats.org/officeDocument/2006/relationships/customXml" Target="../ink/ink2870.xml"/><Relationship Id="rId406" Type="http://schemas.openxmlformats.org/officeDocument/2006/relationships/customXml" Target="../ink/ink2898.xml"/><Relationship Id="rId9" Type="http://schemas.openxmlformats.org/officeDocument/2006/relationships/image" Target="../media/image2540.png"/><Relationship Id="rId210" Type="http://schemas.openxmlformats.org/officeDocument/2006/relationships/customXml" Target="../ink/ink2800.xml"/><Relationship Id="rId392" Type="http://schemas.openxmlformats.org/officeDocument/2006/relationships/customXml" Target="../ink/ink2891.xml"/><Relationship Id="rId252" Type="http://schemas.openxmlformats.org/officeDocument/2006/relationships/customXml" Target="../ink/ink2821.xml"/><Relationship Id="rId294" Type="http://schemas.openxmlformats.org/officeDocument/2006/relationships/customXml" Target="../ink/ink2842.xml"/><Relationship Id="rId308" Type="http://schemas.openxmlformats.org/officeDocument/2006/relationships/customXml" Target="../ink/ink2849.xml"/><Relationship Id="rId47" Type="http://schemas.openxmlformats.org/officeDocument/2006/relationships/image" Target="../media/image2559.png"/><Relationship Id="rId89" Type="http://schemas.openxmlformats.org/officeDocument/2006/relationships/image" Target="../media/image2580.png"/><Relationship Id="rId112" Type="http://schemas.openxmlformats.org/officeDocument/2006/relationships/customXml" Target="../ink/ink2751.xml"/><Relationship Id="rId154" Type="http://schemas.openxmlformats.org/officeDocument/2006/relationships/customXml" Target="../ink/ink2772.xml"/><Relationship Id="rId361" Type="http://schemas.openxmlformats.org/officeDocument/2006/relationships/image" Target="../media/image2715.png"/><Relationship Id="rId196" Type="http://schemas.openxmlformats.org/officeDocument/2006/relationships/customXml" Target="../ink/ink2793.xml"/><Relationship Id="rId417" Type="http://schemas.openxmlformats.org/officeDocument/2006/relationships/image" Target="../media/image2743.png"/><Relationship Id="rId16" Type="http://schemas.openxmlformats.org/officeDocument/2006/relationships/customXml" Target="../ink/ink2703.xml"/><Relationship Id="rId221" Type="http://schemas.openxmlformats.org/officeDocument/2006/relationships/image" Target="../media/image2646.png"/><Relationship Id="rId263" Type="http://schemas.openxmlformats.org/officeDocument/2006/relationships/image" Target="../media/image2667.png"/><Relationship Id="rId319" Type="http://schemas.openxmlformats.org/officeDocument/2006/relationships/image" Target="../media/image2694.png"/><Relationship Id="rId58" Type="http://schemas.openxmlformats.org/officeDocument/2006/relationships/customXml" Target="../ink/ink2724.xml"/><Relationship Id="rId123" Type="http://schemas.openxmlformats.org/officeDocument/2006/relationships/image" Target="../media/image2597.png"/><Relationship Id="rId330" Type="http://schemas.openxmlformats.org/officeDocument/2006/relationships/customXml" Target="../ink/ink2860.xml"/><Relationship Id="rId165" Type="http://schemas.openxmlformats.org/officeDocument/2006/relationships/image" Target="../media/image2618.png"/><Relationship Id="rId372" Type="http://schemas.openxmlformats.org/officeDocument/2006/relationships/customXml" Target="../ink/ink2881.xml"/><Relationship Id="rId232" Type="http://schemas.openxmlformats.org/officeDocument/2006/relationships/customXml" Target="../ink/ink2811.xml"/><Relationship Id="rId274" Type="http://schemas.openxmlformats.org/officeDocument/2006/relationships/customXml" Target="../ink/ink2832.xml"/><Relationship Id="rId27" Type="http://schemas.openxmlformats.org/officeDocument/2006/relationships/image" Target="../media/image2549.png"/><Relationship Id="rId69" Type="http://schemas.openxmlformats.org/officeDocument/2006/relationships/image" Target="../media/image2570.png"/><Relationship Id="rId134" Type="http://schemas.openxmlformats.org/officeDocument/2006/relationships/customXml" Target="../ink/ink2762.xml"/><Relationship Id="rId80" Type="http://schemas.openxmlformats.org/officeDocument/2006/relationships/customXml" Target="../ink/ink2735.xml"/><Relationship Id="rId176" Type="http://schemas.openxmlformats.org/officeDocument/2006/relationships/customXml" Target="../ink/ink2783.xml"/><Relationship Id="rId341" Type="http://schemas.openxmlformats.org/officeDocument/2006/relationships/image" Target="../media/image2705.png"/><Relationship Id="rId383" Type="http://schemas.openxmlformats.org/officeDocument/2006/relationships/image" Target="../media/image2726.png"/><Relationship Id="rId201" Type="http://schemas.openxmlformats.org/officeDocument/2006/relationships/image" Target="../media/image2636.png"/><Relationship Id="rId243" Type="http://schemas.openxmlformats.org/officeDocument/2006/relationships/image" Target="../media/image2657.png"/><Relationship Id="rId285" Type="http://schemas.openxmlformats.org/officeDocument/2006/relationships/image" Target="../media/image2677.png"/><Relationship Id="rId17" Type="http://schemas.openxmlformats.org/officeDocument/2006/relationships/image" Target="../media/image2544.png"/><Relationship Id="rId38" Type="http://schemas.openxmlformats.org/officeDocument/2006/relationships/customXml" Target="../ink/ink2714.xml"/><Relationship Id="rId59" Type="http://schemas.openxmlformats.org/officeDocument/2006/relationships/image" Target="../media/image2565.png"/><Relationship Id="rId103" Type="http://schemas.openxmlformats.org/officeDocument/2006/relationships/image" Target="../media/image2587.png"/><Relationship Id="rId124" Type="http://schemas.openxmlformats.org/officeDocument/2006/relationships/customXml" Target="../ink/ink2757.xml"/><Relationship Id="rId310" Type="http://schemas.openxmlformats.org/officeDocument/2006/relationships/customXml" Target="../ink/ink2850.xml"/><Relationship Id="rId70" Type="http://schemas.openxmlformats.org/officeDocument/2006/relationships/customXml" Target="../ink/ink2730.xml"/><Relationship Id="rId91" Type="http://schemas.openxmlformats.org/officeDocument/2006/relationships/image" Target="../media/image2581.png"/><Relationship Id="rId145" Type="http://schemas.openxmlformats.org/officeDocument/2006/relationships/image" Target="../media/image2608.png"/><Relationship Id="rId166" Type="http://schemas.openxmlformats.org/officeDocument/2006/relationships/customXml" Target="../ink/ink2778.xml"/><Relationship Id="rId187" Type="http://schemas.openxmlformats.org/officeDocument/2006/relationships/image" Target="../media/image2629.png"/><Relationship Id="rId331" Type="http://schemas.openxmlformats.org/officeDocument/2006/relationships/image" Target="../media/image2700.png"/><Relationship Id="rId352" Type="http://schemas.openxmlformats.org/officeDocument/2006/relationships/customXml" Target="../ink/ink2871.xml"/><Relationship Id="rId373" Type="http://schemas.openxmlformats.org/officeDocument/2006/relationships/image" Target="../media/image2721.png"/><Relationship Id="rId394" Type="http://schemas.openxmlformats.org/officeDocument/2006/relationships/customXml" Target="../ink/ink2892.xml"/><Relationship Id="rId408" Type="http://schemas.openxmlformats.org/officeDocument/2006/relationships/customXml" Target="../ink/ink289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01.xml"/><Relationship Id="rId233" Type="http://schemas.openxmlformats.org/officeDocument/2006/relationships/image" Target="../media/image2652.png"/><Relationship Id="rId254" Type="http://schemas.openxmlformats.org/officeDocument/2006/relationships/customXml" Target="../ink/ink2822.xml"/><Relationship Id="rId28" Type="http://schemas.openxmlformats.org/officeDocument/2006/relationships/customXml" Target="../ink/ink2709.xml"/><Relationship Id="rId49" Type="http://schemas.openxmlformats.org/officeDocument/2006/relationships/image" Target="../media/image2560.png"/><Relationship Id="rId114" Type="http://schemas.openxmlformats.org/officeDocument/2006/relationships/customXml" Target="../ink/ink2752.xml"/><Relationship Id="rId275" Type="http://schemas.openxmlformats.org/officeDocument/2006/relationships/image" Target="../media/image2673.png"/><Relationship Id="rId296" Type="http://schemas.openxmlformats.org/officeDocument/2006/relationships/customXml" Target="../ink/ink2843.xml"/><Relationship Id="rId300" Type="http://schemas.openxmlformats.org/officeDocument/2006/relationships/customXml" Target="../ink/ink2845.xml"/><Relationship Id="rId60" Type="http://schemas.openxmlformats.org/officeDocument/2006/relationships/customXml" Target="../ink/ink2725.xml"/><Relationship Id="rId81" Type="http://schemas.openxmlformats.org/officeDocument/2006/relationships/image" Target="../media/image2576.png"/><Relationship Id="rId135" Type="http://schemas.openxmlformats.org/officeDocument/2006/relationships/image" Target="../media/image2603.png"/><Relationship Id="rId156" Type="http://schemas.openxmlformats.org/officeDocument/2006/relationships/customXml" Target="../ink/ink2773.xml"/><Relationship Id="rId177" Type="http://schemas.openxmlformats.org/officeDocument/2006/relationships/image" Target="../media/image2624.png"/><Relationship Id="rId198" Type="http://schemas.openxmlformats.org/officeDocument/2006/relationships/customXml" Target="../ink/ink2794.xml"/><Relationship Id="rId321" Type="http://schemas.openxmlformats.org/officeDocument/2006/relationships/image" Target="../media/image2695.png"/><Relationship Id="rId342" Type="http://schemas.openxmlformats.org/officeDocument/2006/relationships/customXml" Target="../ink/ink2866.xml"/><Relationship Id="rId363" Type="http://schemas.openxmlformats.org/officeDocument/2006/relationships/image" Target="../media/image2716.png"/><Relationship Id="rId384" Type="http://schemas.openxmlformats.org/officeDocument/2006/relationships/customXml" Target="../ink/ink2887.xml"/><Relationship Id="rId419" Type="http://schemas.openxmlformats.org/officeDocument/2006/relationships/image" Target="../media/image2744.png"/><Relationship Id="rId202" Type="http://schemas.openxmlformats.org/officeDocument/2006/relationships/customXml" Target="../ink/ink2796.xml"/><Relationship Id="rId223" Type="http://schemas.openxmlformats.org/officeDocument/2006/relationships/image" Target="../media/image2647.png"/><Relationship Id="rId244" Type="http://schemas.openxmlformats.org/officeDocument/2006/relationships/customXml" Target="../ink/ink2817.xml"/><Relationship Id="rId18" Type="http://schemas.openxmlformats.org/officeDocument/2006/relationships/customXml" Target="../ink/ink2704.xml"/><Relationship Id="rId39" Type="http://schemas.openxmlformats.org/officeDocument/2006/relationships/image" Target="../media/image2555.png"/><Relationship Id="rId265" Type="http://schemas.openxmlformats.org/officeDocument/2006/relationships/image" Target="../media/image2668.png"/><Relationship Id="rId286" Type="http://schemas.openxmlformats.org/officeDocument/2006/relationships/customXml" Target="../ink/ink2838.xml"/><Relationship Id="rId50" Type="http://schemas.openxmlformats.org/officeDocument/2006/relationships/customXml" Target="../ink/ink2720.xml"/><Relationship Id="rId104" Type="http://schemas.openxmlformats.org/officeDocument/2006/relationships/customXml" Target="../ink/ink2747.xml"/><Relationship Id="rId125" Type="http://schemas.openxmlformats.org/officeDocument/2006/relationships/image" Target="../media/image2598.png"/><Relationship Id="rId146" Type="http://schemas.openxmlformats.org/officeDocument/2006/relationships/customXml" Target="../ink/ink2768.xml"/><Relationship Id="rId167" Type="http://schemas.openxmlformats.org/officeDocument/2006/relationships/image" Target="../media/image2619.png"/><Relationship Id="rId188" Type="http://schemas.openxmlformats.org/officeDocument/2006/relationships/customXml" Target="../ink/ink2789.xml"/><Relationship Id="rId311" Type="http://schemas.openxmlformats.org/officeDocument/2006/relationships/image" Target="../media/image2690.png"/><Relationship Id="rId332" Type="http://schemas.openxmlformats.org/officeDocument/2006/relationships/customXml" Target="../ink/ink2861.xml"/><Relationship Id="rId353" Type="http://schemas.openxmlformats.org/officeDocument/2006/relationships/image" Target="../media/image2711.png"/><Relationship Id="rId374" Type="http://schemas.openxmlformats.org/officeDocument/2006/relationships/customXml" Target="../ink/ink2882.xml"/><Relationship Id="rId395" Type="http://schemas.openxmlformats.org/officeDocument/2006/relationships/image" Target="../media/image2732.png"/><Relationship Id="rId409" Type="http://schemas.openxmlformats.org/officeDocument/2006/relationships/image" Target="../media/image2739.png"/><Relationship Id="rId71" Type="http://schemas.openxmlformats.org/officeDocument/2006/relationships/image" Target="../media/image2571.png"/><Relationship Id="rId92" Type="http://schemas.openxmlformats.org/officeDocument/2006/relationships/customXml" Target="../ink/ink2741.xml"/><Relationship Id="rId213" Type="http://schemas.openxmlformats.org/officeDocument/2006/relationships/image" Target="../media/image2642.png"/><Relationship Id="rId234" Type="http://schemas.openxmlformats.org/officeDocument/2006/relationships/customXml" Target="../ink/ink2812.xml"/><Relationship Id="rId420" Type="http://schemas.openxmlformats.org/officeDocument/2006/relationships/customXml" Target="../ink/ink2905.xml"/><Relationship Id="rId2" Type="http://schemas.openxmlformats.org/officeDocument/2006/relationships/customXml" Target="../ink/ink2696.xml"/><Relationship Id="rId29" Type="http://schemas.openxmlformats.org/officeDocument/2006/relationships/image" Target="../media/image2550.png"/><Relationship Id="rId255" Type="http://schemas.openxmlformats.org/officeDocument/2006/relationships/image" Target="../media/image2663.png"/><Relationship Id="rId276" Type="http://schemas.openxmlformats.org/officeDocument/2006/relationships/customXml" Target="../ink/ink2833.xml"/><Relationship Id="rId297" Type="http://schemas.openxmlformats.org/officeDocument/2006/relationships/image" Target="../media/image2683.png"/><Relationship Id="rId40" Type="http://schemas.openxmlformats.org/officeDocument/2006/relationships/customXml" Target="../ink/ink2715.xml"/><Relationship Id="rId115" Type="http://schemas.openxmlformats.org/officeDocument/2006/relationships/image" Target="../media/image2593.png"/><Relationship Id="rId136" Type="http://schemas.openxmlformats.org/officeDocument/2006/relationships/customXml" Target="../ink/ink2763.xml"/><Relationship Id="rId157" Type="http://schemas.openxmlformats.org/officeDocument/2006/relationships/image" Target="../media/image2614.png"/><Relationship Id="rId178" Type="http://schemas.openxmlformats.org/officeDocument/2006/relationships/customXml" Target="../ink/ink2784.xml"/><Relationship Id="rId301" Type="http://schemas.openxmlformats.org/officeDocument/2006/relationships/image" Target="../media/image2685.png"/><Relationship Id="rId322" Type="http://schemas.openxmlformats.org/officeDocument/2006/relationships/customXml" Target="../ink/ink2856.xml"/><Relationship Id="rId343" Type="http://schemas.openxmlformats.org/officeDocument/2006/relationships/image" Target="../media/image2706.png"/><Relationship Id="rId364" Type="http://schemas.openxmlformats.org/officeDocument/2006/relationships/customXml" Target="../ink/ink2877.xml"/><Relationship Id="rId61" Type="http://schemas.openxmlformats.org/officeDocument/2006/relationships/image" Target="../media/image2566.png"/><Relationship Id="rId82" Type="http://schemas.openxmlformats.org/officeDocument/2006/relationships/customXml" Target="../ink/ink2736.xml"/><Relationship Id="rId199" Type="http://schemas.openxmlformats.org/officeDocument/2006/relationships/image" Target="../media/image2635.png"/><Relationship Id="rId203" Type="http://schemas.openxmlformats.org/officeDocument/2006/relationships/image" Target="../media/image2637.png"/><Relationship Id="rId385" Type="http://schemas.openxmlformats.org/officeDocument/2006/relationships/image" Target="../media/image2727.png"/><Relationship Id="rId19" Type="http://schemas.openxmlformats.org/officeDocument/2006/relationships/image" Target="../media/image2545.png"/><Relationship Id="rId224" Type="http://schemas.openxmlformats.org/officeDocument/2006/relationships/customXml" Target="../ink/ink2807.xml"/><Relationship Id="rId245" Type="http://schemas.openxmlformats.org/officeDocument/2006/relationships/image" Target="../media/image2658.png"/><Relationship Id="rId266" Type="http://schemas.openxmlformats.org/officeDocument/2006/relationships/customXml" Target="../ink/ink2828.xml"/><Relationship Id="rId287" Type="http://schemas.openxmlformats.org/officeDocument/2006/relationships/image" Target="../media/image2678.png"/><Relationship Id="rId410" Type="http://schemas.openxmlformats.org/officeDocument/2006/relationships/customXml" Target="../ink/ink2900.xml"/><Relationship Id="rId30" Type="http://schemas.openxmlformats.org/officeDocument/2006/relationships/customXml" Target="../ink/ink2710.xml"/><Relationship Id="rId105" Type="http://schemas.openxmlformats.org/officeDocument/2006/relationships/image" Target="../media/image2588.png"/><Relationship Id="rId126" Type="http://schemas.openxmlformats.org/officeDocument/2006/relationships/customXml" Target="../ink/ink2758.xml"/><Relationship Id="rId147" Type="http://schemas.openxmlformats.org/officeDocument/2006/relationships/image" Target="../media/image2609.png"/><Relationship Id="rId168" Type="http://schemas.openxmlformats.org/officeDocument/2006/relationships/customXml" Target="../ink/ink2779.xml"/><Relationship Id="rId312" Type="http://schemas.openxmlformats.org/officeDocument/2006/relationships/customXml" Target="../ink/ink2851.xml"/><Relationship Id="rId333" Type="http://schemas.openxmlformats.org/officeDocument/2006/relationships/image" Target="../media/image2701.png"/><Relationship Id="rId354" Type="http://schemas.openxmlformats.org/officeDocument/2006/relationships/customXml" Target="../ink/ink2872.xml"/><Relationship Id="rId51" Type="http://schemas.openxmlformats.org/officeDocument/2006/relationships/image" Target="../media/image2561.png"/><Relationship Id="rId72" Type="http://schemas.openxmlformats.org/officeDocument/2006/relationships/customXml" Target="../ink/ink2731.xml"/><Relationship Id="rId93" Type="http://schemas.openxmlformats.org/officeDocument/2006/relationships/image" Target="../media/image2582.png"/><Relationship Id="rId189" Type="http://schemas.openxmlformats.org/officeDocument/2006/relationships/image" Target="../media/image2630.png"/><Relationship Id="rId375" Type="http://schemas.openxmlformats.org/officeDocument/2006/relationships/image" Target="../media/image2722.png"/><Relationship Id="rId396" Type="http://schemas.openxmlformats.org/officeDocument/2006/relationships/customXml" Target="../ink/ink2893.xml"/><Relationship Id="rId3" Type="http://schemas.openxmlformats.org/officeDocument/2006/relationships/image" Target="../media/image2537.png"/><Relationship Id="rId214" Type="http://schemas.openxmlformats.org/officeDocument/2006/relationships/customXml" Target="../ink/ink2802.xml"/><Relationship Id="rId235" Type="http://schemas.openxmlformats.org/officeDocument/2006/relationships/image" Target="../media/image2653.png"/><Relationship Id="rId256" Type="http://schemas.openxmlformats.org/officeDocument/2006/relationships/customXml" Target="../ink/ink2823.xml"/><Relationship Id="rId277" Type="http://schemas.openxmlformats.org/officeDocument/2006/relationships/image" Target="../media/image2674.png"/><Relationship Id="rId298" Type="http://schemas.openxmlformats.org/officeDocument/2006/relationships/customXml" Target="../ink/ink2844.xml"/><Relationship Id="rId400" Type="http://schemas.openxmlformats.org/officeDocument/2006/relationships/customXml" Target="../ink/ink2895.xml"/><Relationship Id="rId421" Type="http://schemas.openxmlformats.org/officeDocument/2006/relationships/image" Target="../media/image2745.png"/><Relationship Id="rId116" Type="http://schemas.openxmlformats.org/officeDocument/2006/relationships/customXml" Target="../ink/ink2753.xml"/><Relationship Id="rId137" Type="http://schemas.openxmlformats.org/officeDocument/2006/relationships/image" Target="../media/image2604.png"/><Relationship Id="rId158" Type="http://schemas.openxmlformats.org/officeDocument/2006/relationships/customXml" Target="../ink/ink2774.xml"/><Relationship Id="rId302" Type="http://schemas.openxmlformats.org/officeDocument/2006/relationships/customXml" Target="../ink/ink2846.xml"/><Relationship Id="rId323" Type="http://schemas.openxmlformats.org/officeDocument/2006/relationships/image" Target="../media/image2696.png"/><Relationship Id="rId344" Type="http://schemas.openxmlformats.org/officeDocument/2006/relationships/customXml" Target="../ink/ink2867.xml"/><Relationship Id="rId20" Type="http://schemas.openxmlformats.org/officeDocument/2006/relationships/customXml" Target="../ink/ink2705.xml"/><Relationship Id="rId41" Type="http://schemas.openxmlformats.org/officeDocument/2006/relationships/image" Target="../media/image2556.png"/><Relationship Id="rId62" Type="http://schemas.openxmlformats.org/officeDocument/2006/relationships/customXml" Target="../ink/ink2726.xml"/><Relationship Id="rId83" Type="http://schemas.openxmlformats.org/officeDocument/2006/relationships/image" Target="../media/image2577.png"/><Relationship Id="rId179" Type="http://schemas.openxmlformats.org/officeDocument/2006/relationships/image" Target="../media/image2625.png"/><Relationship Id="rId365" Type="http://schemas.openxmlformats.org/officeDocument/2006/relationships/image" Target="../media/image2717.png"/><Relationship Id="rId386" Type="http://schemas.openxmlformats.org/officeDocument/2006/relationships/customXml" Target="../ink/ink2888.xml"/><Relationship Id="rId190" Type="http://schemas.openxmlformats.org/officeDocument/2006/relationships/customXml" Target="../ink/ink2790.xml"/><Relationship Id="rId204" Type="http://schemas.openxmlformats.org/officeDocument/2006/relationships/customXml" Target="../ink/ink2797.xml"/><Relationship Id="rId225" Type="http://schemas.openxmlformats.org/officeDocument/2006/relationships/image" Target="../media/image2648.png"/><Relationship Id="rId246" Type="http://schemas.openxmlformats.org/officeDocument/2006/relationships/customXml" Target="../ink/ink2818.xml"/><Relationship Id="rId267" Type="http://schemas.openxmlformats.org/officeDocument/2006/relationships/image" Target="../media/image2669.png"/><Relationship Id="rId288" Type="http://schemas.openxmlformats.org/officeDocument/2006/relationships/customXml" Target="../ink/ink2839.xml"/><Relationship Id="rId411" Type="http://schemas.openxmlformats.org/officeDocument/2006/relationships/image" Target="../media/image2740.png"/><Relationship Id="rId106" Type="http://schemas.openxmlformats.org/officeDocument/2006/relationships/customXml" Target="../ink/ink2748.xml"/><Relationship Id="rId127" Type="http://schemas.openxmlformats.org/officeDocument/2006/relationships/image" Target="../media/image2599.png"/><Relationship Id="rId313" Type="http://schemas.openxmlformats.org/officeDocument/2006/relationships/image" Target="../media/image2691.png"/><Relationship Id="rId10" Type="http://schemas.openxmlformats.org/officeDocument/2006/relationships/customXml" Target="../ink/ink2700.xml"/><Relationship Id="rId31" Type="http://schemas.openxmlformats.org/officeDocument/2006/relationships/image" Target="../media/image2551.png"/><Relationship Id="rId52" Type="http://schemas.openxmlformats.org/officeDocument/2006/relationships/customXml" Target="../ink/ink2721.xml"/><Relationship Id="rId73" Type="http://schemas.openxmlformats.org/officeDocument/2006/relationships/image" Target="../media/image2572.png"/><Relationship Id="rId94" Type="http://schemas.openxmlformats.org/officeDocument/2006/relationships/customXml" Target="../ink/ink2742.xml"/><Relationship Id="rId148" Type="http://schemas.openxmlformats.org/officeDocument/2006/relationships/customXml" Target="../ink/ink2769.xml"/><Relationship Id="rId169" Type="http://schemas.openxmlformats.org/officeDocument/2006/relationships/image" Target="../media/image2620.png"/><Relationship Id="rId334" Type="http://schemas.openxmlformats.org/officeDocument/2006/relationships/customXml" Target="../ink/ink2862.xml"/><Relationship Id="rId355" Type="http://schemas.openxmlformats.org/officeDocument/2006/relationships/image" Target="../media/image2712.png"/><Relationship Id="rId376" Type="http://schemas.openxmlformats.org/officeDocument/2006/relationships/customXml" Target="../ink/ink2883.xml"/><Relationship Id="rId397" Type="http://schemas.openxmlformats.org/officeDocument/2006/relationships/image" Target="../media/image2733.png"/><Relationship Id="rId4" Type="http://schemas.openxmlformats.org/officeDocument/2006/relationships/customXml" Target="../ink/ink2697.xml"/><Relationship Id="rId180" Type="http://schemas.openxmlformats.org/officeDocument/2006/relationships/customXml" Target="../ink/ink2785.xml"/><Relationship Id="rId215" Type="http://schemas.openxmlformats.org/officeDocument/2006/relationships/image" Target="../media/image2643.png"/><Relationship Id="rId236" Type="http://schemas.openxmlformats.org/officeDocument/2006/relationships/customXml" Target="../ink/ink2813.xml"/><Relationship Id="rId257" Type="http://schemas.openxmlformats.org/officeDocument/2006/relationships/image" Target="../media/image2664.png"/><Relationship Id="rId278" Type="http://schemas.openxmlformats.org/officeDocument/2006/relationships/customXml" Target="../ink/ink2834.xml"/><Relationship Id="rId401" Type="http://schemas.openxmlformats.org/officeDocument/2006/relationships/image" Target="../media/image2735.png"/><Relationship Id="rId303" Type="http://schemas.openxmlformats.org/officeDocument/2006/relationships/image" Target="../media/image2686.png"/><Relationship Id="rId42" Type="http://schemas.openxmlformats.org/officeDocument/2006/relationships/customXml" Target="../ink/ink2716.xml"/><Relationship Id="rId84" Type="http://schemas.openxmlformats.org/officeDocument/2006/relationships/customXml" Target="../ink/ink2737.xml"/><Relationship Id="rId138" Type="http://schemas.openxmlformats.org/officeDocument/2006/relationships/customXml" Target="../ink/ink2764.xml"/><Relationship Id="rId345" Type="http://schemas.openxmlformats.org/officeDocument/2006/relationships/image" Target="../media/image2707.png"/><Relationship Id="rId387" Type="http://schemas.openxmlformats.org/officeDocument/2006/relationships/image" Target="../media/image2728.png"/><Relationship Id="rId191" Type="http://schemas.openxmlformats.org/officeDocument/2006/relationships/image" Target="../media/image2631.png"/><Relationship Id="rId205" Type="http://schemas.openxmlformats.org/officeDocument/2006/relationships/image" Target="../media/image2638.png"/><Relationship Id="rId247" Type="http://schemas.openxmlformats.org/officeDocument/2006/relationships/image" Target="../media/image2659.png"/><Relationship Id="rId412" Type="http://schemas.openxmlformats.org/officeDocument/2006/relationships/customXml" Target="../ink/ink2901.xml"/><Relationship Id="rId107" Type="http://schemas.openxmlformats.org/officeDocument/2006/relationships/image" Target="../media/image2589.png"/><Relationship Id="rId289" Type="http://schemas.openxmlformats.org/officeDocument/2006/relationships/image" Target="../media/image2679.png"/><Relationship Id="rId11" Type="http://schemas.openxmlformats.org/officeDocument/2006/relationships/image" Target="../media/image2541.png"/><Relationship Id="rId53" Type="http://schemas.openxmlformats.org/officeDocument/2006/relationships/image" Target="../media/image2562.png"/><Relationship Id="rId149" Type="http://schemas.openxmlformats.org/officeDocument/2006/relationships/image" Target="../media/image2610.png"/><Relationship Id="rId314" Type="http://schemas.openxmlformats.org/officeDocument/2006/relationships/customXml" Target="../ink/ink2852.xml"/><Relationship Id="rId356" Type="http://schemas.openxmlformats.org/officeDocument/2006/relationships/customXml" Target="../ink/ink2873.xml"/><Relationship Id="rId398" Type="http://schemas.openxmlformats.org/officeDocument/2006/relationships/customXml" Target="../ink/ink2894.xml"/><Relationship Id="rId95" Type="http://schemas.openxmlformats.org/officeDocument/2006/relationships/image" Target="../media/image2583.png"/><Relationship Id="rId160" Type="http://schemas.openxmlformats.org/officeDocument/2006/relationships/customXml" Target="../ink/ink2775.xml"/><Relationship Id="rId216" Type="http://schemas.openxmlformats.org/officeDocument/2006/relationships/customXml" Target="../ink/ink2803.xml"/><Relationship Id="rId258" Type="http://schemas.openxmlformats.org/officeDocument/2006/relationships/customXml" Target="../ink/ink2824.xml"/><Relationship Id="rId22" Type="http://schemas.openxmlformats.org/officeDocument/2006/relationships/customXml" Target="../ink/ink2706.xml"/><Relationship Id="rId64" Type="http://schemas.openxmlformats.org/officeDocument/2006/relationships/customXml" Target="../ink/ink2727.xml"/><Relationship Id="rId118" Type="http://schemas.openxmlformats.org/officeDocument/2006/relationships/customXml" Target="../ink/ink2754.xml"/><Relationship Id="rId325" Type="http://schemas.openxmlformats.org/officeDocument/2006/relationships/image" Target="../media/image2697.png"/><Relationship Id="rId367" Type="http://schemas.openxmlformats.org/officeDocument/2006/relationships/image" Target="../media/image2718.png"/><Relationship Id="rId171" Type="http://schemas.openxmlformats.org/officeDocument/2006/relationships/image" Target="../media/image2621.png"/><Relationship Id="rId227" Type="http://schemas.openxmlformats.org/officeDocument/2006/relationships/image" Target="../media/image2649.png"/><Relationship Id="rId269" Type="http://schemas.openxmlformats.org/officeDocument/2006/relationships/image" Target="../media/image2670.png"/><Relationship Id="rId33" Type="http://schemas.openxmlformats.org/officeDocument/2006/relationships/image" Target="../media/image2552.png"/><Relationship Id="rId129" Type="http://schemas.openxmlformats.org/officeDocument/2006/relationships/image" Target="../media/image2600.png"/><Relationship Id="rId280" Type="http://schemas.openxmlformats.org/officeDocument/2006/relationships/customXml" Target="../ink/ink2835.xml"/><Relationship Id="rId336" Type="http://schemas.openxmlformats.org/officeDocument/2006/relationships/customXml" Target="../ink/ink2863.xml"/><Relationship Id="rId75" Type="http://schemas.openxmlformats.org/officeDocument/2006/relationships/image" Target="../media/image2573.png"/><Relationship Id="rId140" Type="http://schemas.openxmlformats.org/officeDocument/2006/relationships/customXml" Target="../ink/ink2765.xml"/><Relationship Id="rId182" Type="http://schemas.openxmlformats.org/officeDocument/2006/relationships/customXml" Target="../ink/ink2786.xml"/><Relationship Id="rId378" Type="http://schemas.openxmlformats.org/officeDocument/2006/relationships/customXml" Target="../ink/ink2884.xml"/><Relationship Id="rId403" Type="http://schemas.openxmlformats.org/officeDocument/2006/relationships/image" Target="../media/image2736.png"/><Relationship Id="rId6" Type="http://schemas.openxmlformats.org/officeDocument/2006/relationships/customXml" Target="../ink/ink2698.xml"/><Relationship Id="rId238" Type="http://schemas.openxmlformats.org/officeDocument/2006/relationships/customXml" Target="../ink/ink2814.xml"/><Relationship Id="rId291" Type="http://schemas.openxmlformats.org/officeDocument/2006/relationships/image" Target="../media/image2680.png"/><Relationship Id="rId305" Type="http://schemas.openxmlformats.org/officeDocument/2006/relationships/image" Target="../media/image2687.png"/><Relationship Id="rId347" Type="http://schemas.openxmlformats.org/officeDocument/2006/relationships/image" Target="../media/image2708.png"/><Relationship Id="rId44" Type="http://schemas.openxmlformats.org/officeDocument/2006/relationships/customXml" Target="../ink/ink2717.xml"/><Relationship Id="rId86" Type="http://schemas.openxmlformats.org/officeDocument/2006/relationships/customXml" Target="../ink/ink2738.xml"/><Relationship Id="rId151" Type="http://schemas.openxmlformats.org/officeDocument/2006/relationships/image" Target="../media/image2611.png"/><Relationship Id="rId389" Type="http://schemas.openxmlformats.org/officeDocument/2006/relationships/image" Target="../media/image2729.png"/><Relationship Id="rId193" Type="http://schemas.openxmlformats.org/officeDocument/2006/relationships/image" Target="../media/image2632.png"/><Relationship Id="rId207" Type="http://schemas.openxmlformats.org/officeDocument/2006/relationships/image" Target="../media/image2639.png"/><Relationship Id="rId249" Type="http://schemas.openxmlformats.org/officeDocument/2006/relationships/image" Target="../media/image2660.png"/><Relationship Id="rId414" Type="http://schemas.openxmlformats.org/officeDocument/2006/relationships/customXml" Target="../ink/ink2902.xml"/><Relationship Id="rId13" Type="http://schemas.openxmlformats.org/officeDocument/2006/relationships/image" Target="../media/image2542.png"/><Relationship Id="rId109" Type="http://schemas.openxmlformats.org/officeDocument/2006/relationships/image" Target="../media/image2590.png"/><Relationship Id="rId260" Type="http://schemas.openxmlformats.org/officeDocument/2006/relationships/customXml" Target="../ink/ink2825.xml"/><Relationship Id="rId316" Type="http://schemas.openxmlformats.org/officeDocument/2006/relationships/customXml" Target="../ink/ink2853.xml"/><Relationship Id="rId55" Type="http://schemas.openxmlformats.org/officeDocument/2006/relationships/image" Target="../media/image2563.png"/><Relationship Id="rId97" Type="http://schemas.openxmlformats.org/officeDocument/2006/relationships/image" Target="../media/image2584.png"/><Relationship Id="rId120" Type="http://schemas.openxmlformats.org/officeDocument/2006/relationships/customXml" Target="../ink/ink2755.xml"/><Relationship Id="rId358" Type="http://schemas.openxmlformats.org/officeDocument/2006/relationships/customXml" Target="../ink/ink2874.xml"/><Relationship Id="rId162" Type="http://schemas.openxmlformats.org/officeDocument/2006/relationships/customXml" Target="../ink/ink2776.xml"/><Relationship Id="rId218" Type="http://schemas.openxmlformats.org/officeDocument/2006/relationships/customXml" Target="../ink/ink2804.xml"/><Relationship Id="rId271" Type="http://schemas.openxmlformats.org/officeDocument/2006/relationships/image" Target="../media/image2671.png"/><Relationship Id="rId24" Type="http://schemas.openxmlformats.org/officeDocument/2006/relationships/customXml" Target="../ink/ink2707.xml"/><Relationship Id="rId66" Type="http://schemas.openxmlformats.org/officeDocument/2006/relationships/customXml" Target="../ink/ink2728.xml"/><Relationship Id="rId131" Type="http://schemas.openxmlformats.org/officeDocument/2006/relationships/image" Target="../media/image2601.png"/><Relationship Id="rId327" Type="http://schemas.openxmlformats.org/officeDocument/2006/relationships/image" Target="../media/image2698.png"/><Relationship Id="rId369" Type="http://schemas.openxmlformats.org/officeDocument/2006/relationships/image" Target="../media/image2719.png"/><Relationship Id="rId173" Type="http://schemas.openxmlformats.org/officeDocument/2006/relationships/image" Target="../media/image2622.png"/><Relationship Id="rId229" Type="http://schemas.openxmlformats.org/officeDocument/2006/relationships/image" Target="../media/image2650.png"/><Relationship Id="rId380" Type="http://schemas.openxmlformats.org/officeDocument/2006/relationships/customXml" Target="../ink/ink2885.xml"/><Relationship Id="rId240" Type="http://schemas.openxmlformats.org/officeDocument/2006/relationships/customXml" Target="../ink/ink2815.xml"/><Relationship Id="rId35" Type="http://schemas.openxmlformats.org/officeDocument/2006/relationships/image" Target="../media/image2553.png"/><Relationship Id="rId77" Type="http://schemas.openxmlformats.org/officeDocument/2006/relationships/image" Target="../media/image2574.png"/><Relationship Id="rId100" Type="http://schemas.openxmlformats.org/officeDocument/2006/relationships/customXml" Target="../ink/ink2745.xml"/><Relationship Id="rId282" Type="http://schemas.openxmlformats.org/officeDocument/2006/relationships/customXml" Target="../ink/ink2836.xml"/><Relationship Id="rId338" Type="http://schemas.openxmlformats.org/officeDocument/2006/relationships/customXml" Target="../ink/ink2864.xml"/><Relationship Id="rId8" Type="http://schemas.openxmlformats.org/officeDocument/2006/relationships/customXml" Target="../ink/ink2699.xml"/><Relationship Id="rId142" Type="http://schemas.openxmlformats.org/officeDocument/2006/relationships/customXml" Target="../ink/ink2766.xml"/><Relationship Id="rId184" Type="http://schemas.openxmlformats.org/officeDocument/2006/relationships/customXml" Target="../ink/ink2787.xml"/><Relationship Id="rId391" Type="http://schemas.openxmlformats.org/officeDocument/2006/relationships/image" Target="../media/image2730.png"/><Relationship Id="rId405" Type="http://schemas.openxmlformats.org/officeDocument/2006/relationships/image" Target="../media/image2737.png"/><Relationship Id="rId251" Type="http://schemas.openxmlformats.org/officeDocument/2006/relationships/image" Target="../media/image2661.png"/><Relationship Id="rId46" Type="http://schemas.openxmlformats.org/officeDocument/2006/relationships/customXml" Target="../ink/ink2718.xml"/><Relationship Id="rId293" Type="http://schemas.openxmlformats.org/officeDocument/2006/relationships/image" Target="../media/image2681.png"/><Relationship Id="rId307" Type="http://schemas.openxmlformats.org/officeDocument/2006/relationships/image" Target="../media/image2688.png"/><Relationship Id="rId349" Type="http://schemas.openxmlformats.org/officeDocument/2006/relationships/image" Target="../media/image2709.png"/><Relationship Id="rId88" Type="http://schemas.openxmlformats.org/officeDocument/2006/relationships/customXml" Target="../ink/ink2739.xml"/><Relationship Id="rId111" Type="http://schemas.openxmlformats.org/officeDocument/2006/relationships/image" Target="../media/image2591.png"/><Relationship Id="rId153" Type="http://schemas.openxmlformats.org/officeDocument/2006/relationships/image" Target="../media/image2612.png"/><Relationship Id="rId195" Type="http://schemas.openxmlformats.org/officeDocument/2006/relationships/image" Target="../media/image2633.png"/><Relationship Id="rId209" Type="http://schemas.openxmlformats.org/officeDocument/2006/relationships/image" Target="../media/image2640.png"/><Relationship Id="rId360" Type="http://schemas.openxmlformats.org/officeDocument/2006/relationships/customXml" Target="../ink/ink2875.xml"/><Relationship Id="rId416" Type="http://schemas.openxmlformats.org/officeDocument/2006/relationships/customXml" Target="../ink/ink2903.xml"/><Relationship Id="rId220" Type="http://schemas.openxmlformats.org/officeDocument/2006/relationships/customXml" Target="../ink/ink2805.xml"/><Relationship Id="rId15" Type="http://schemas.openxmlformats.org/officeDocument/2006/relationships/image" Target="../media/image2543.png"/><Relationship Id="rId57" Type="http://schemas.openxmlformats.org/officeDocument/2006/relationships/image" Target="../media/image2564.png"/><Relationship Id="rId262" Type="http://schemas.openxmlformats.org/officeDocument/2006/relationships/customXml" Target="../ink/ink2826.xml"/><Relationship Id="rId318" Type="http://schemas.openxmlformats.org/officeDocument/2006/relationships/customXml" Target="../ink/ink2854.xml"/><Relationship Id="rId99" Type="http://schemas.openxmlformats.org/officeDocument/2006/relationships/image" Target="../media/image2585.png"/><Relationship Id="rId122" Type="http://schemas.openxmlformats.org/officeDocument/2006/relationships/customXml" Target="../ink/ink2756.xml"/><Relationship Id="rId164" Type="http://schemas.openxmlformats.org/officeDocument/2006/relationships/customXml" Target="../ink/ink2777.xml"/><Relationship Id="rId371" Type="http://schemas.openxmlformats.org/officeDocument/2006/relationships/image" Target="../media/image2720.png"/><Relationship Id="rId26" Type="http://schemas.openxmlformats.org/officeDocument/2006/relationships/customXml" Target="../ink/ink2708.xml"/><Relationship Id="rId231" Type="http://schemas.openxmlformats.org/officeDocument/2006/relationships/image" Target="../media/image2651.png"/><Relationship Id="rId273" Type="http://schemas.openxmlformats.org/officeDocument/2006/relationships/image" Target="../media/image2672.png"/><Relationship Id="rId329" Type="http://schemas.openxmlformats.org/officeDocument/2006/relationships/image" Target="../media/image2699.png"/><Relationship Id="rId68" Type="http://schemas.openxmlformats.org/officeDocument/2006/relationships/customXml" Target="../ink/ink2729.xml"/><Relationship Id="rId133" Type="http://schemas.openxmlformats.org/officeDocument/2006/relationships/image" Target="../media/image2602.png"/><Relationship Id="rId175" Type="http://schemas.openxmlformats.org/officeDocument/2006/relationships/image" Target="../media/image2623.png"/><Relationship Id="rId340" Type="http://schemas.openxmlformats.org/officeDocument/2006/relationships/customXml" Target="../ink/ink2865.xml"/><Relationship Id="rId200" Type="http://schemas.openxmlformats.org/officeDocument/2006/relationships/customXml" Target="../ink/ink2795.xml"/><Relationship Id="rId382" Type="http://schemas.openxmlformats.org/officeDocument/2006/relationships/customXml" Target="../ink/ink2886.xml"/><Relationship Id="rId242" Type="http://schemas.openxmlformats.org/officeDocument/2006/relationships/customXml" Target="../ink/ink2816.xml"/><Relationship Id="rId284" Type="http://schemas.openxmlformats.org/officeDocument/2006/relationships/customXml" Target="../ink/ink2837.xml"/><Relationship Id="rId37" Type="http://schemas.openxmlformats.org/officeDocument/2006/relationships/image" Target="../media/image2554.png"/><Relationship Id="rId79" Type="http://schemas.openxmlformats.org/officeDocument/2006/relationships/image" Target="../media/image2575.png"/><Relationship Id="rId102" Type="http://schemas.openxmlformats.org/officeDocument/2006/relationships/customXml" Target="../ink/ink2746.xml"/><Relationship Id="rId144" Type="http://schemas.openxmlformats.org/officeDocument/2006/relationships/customXml" Target="../ink/ink2767.xml"/><Relationship Id="rId90" Type="http://schemas.openxmlformats.org/officeDocument/2006/relationships/customXml" Target="../ink/ink2740.xml"/><Relationship Id="rId186" Type="http://schemas.openxmlformats.org/officeDocument/2006/relationships/customXml" Target="../ink/ink2788.xml"/><Relationship Id="rId351" Type="http://schemas.openxmlformats.org/officeDocument/2006/relationships/image" Target="../media/image2710.png"/><Relationship Id="rId393" Type="http://schemas.openxmlformats.org/officeDocument/2006/relationships/image" Target="../media/image2731.png"/><Relationship Id="rId407" Type="http://schemas.openxmlformats.org/officeDocument/2006/relationships/image" Target="../media/image2738.png"/><Relationship Id="rId211" Type="http://schemas.openxmlformats.org/officeDocument/2006/relationships/image" Target="../media/image2641.png"/><Relationship Id="rId253" Type="http://schemas.openxmlformats.org/officeDocument/2006/relationships/image" Target="../media/image2662.png"/><Relationship Id="rId295" Type="http://schemas.openxmlformats.org/officeDocument/2006/relationships/image" Target="../media/image2682.png"/><Relationship Id="rId309" Type="http://schemas.openxmlformats.org/officeDocument/2006/relationships/image" Target="../media/image2689.png"/><Relationship Id="rId48" Type="http://schemas.openxmlformats.org/officeDocument/2006/relationships/customXml" Target="../ink/ink2719.xml"/><Relationship Id="rId113" Type="http://schemas.openxmlformats.org/officeDocument/2006/relationships/image" Target="../media/image2592.png"/><Relationship Id="rId320" Type="http://schemas.openxmlformats.org/officeDocument/2006/relationships/customXml" Target="../ink/ink2855.xml"/><Relationship Id="rId155" Type="http://schemas.openxmlformats.org/officeDocument/2006/relationships/image" Target="../media/image2613.png"/><Relationship Id="rId197" Type="http://schemas.openxmlformats.org/officeDocument/2006/relationships/image" Target="../media/image2634.png"/><Relationship Id="rId362" Type="http://schemas.openxmlformats.org/officeDocument/2006/relationships/customXml" Target="../ink/ink2876.xml"/><Relationship Id="rId418" Type="http://schemas.openxmlformats.org/officeDocument/2006/relationships/customXml" Target="../ink/ink2904.xml"/><Relationship Id="rId222" Type="http://schemas.openxmlformats.org/officeDocument/2006/relationships/customXml" Target="../ink/ink2806.xml"/><Relationship Id="rId264" Type="http://schemas.openxmlformats.org/officeDocument/2006/relationships/customXml" Target="../ink/ink282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3.png"/><Relationship Id="rId21" Type="http://schemas.openxmlformats.org/officeDocument/2006/relationships/image" Target="../media/image2755.png"/><Relationship Id="rId42" Type="http://schemas.openxmlformats.org/officeDocument/2006/relationships/customXml" Target="../ink/ink2926.xml"/><Relationship Id="rId63" Type="http://schemas.openxmlformats.org/officeDocument/2006/relationships/image" Target="../media/image2776.png"/><Relationship Id="rId84" Type="http://schemas.openxmlformats.org/officeDocument/2006/relationships/customXml" Target="../ink/ink2947.xml"/><Relationship Id="rId138" Type="http://schemas.openxmlformats.org/officeDocument/2006/relationships/customXml" Target="../ink/ink2974.xml"/><Relationship Id="rId159" Type="http://schemas.openxmlformats.org/officeDocument/2006/relationships/image" Target="../media/image2824.png"/><Relationship Id="rId170" Type="http://schemas.openxmlformats.org/officeDocument/2006/relationships/customXml" Target="../ink/ink2990.xml"/><Relationship Id="rId191" Type="http://schemas.openxmlformats.org/officeDocument/2006/relationships/image" Target="../media/image2840.png"/><Relationship Id="rId205" Type="http://schemas.openxmlformats.org/officeDocument/2006/relationships/image" Target="../media/image2846.png"/><Relationship Id="rId226" Type="http://schemas.openxmlformats.org/officeDocument/2006/relationships/customXml" Target="../ink/ink3018.xml"/><Relationship Id="rId247" Type="http://schemas.openxmlformats.org/officeDocument/2006/relationships/image" Target="../media/image2867.png"/><Relationship Id="rId107" Type="http://schemas.openxmlformats.org/officeDocument/2006/relationships/image" Target="../media/image2798.png"/><Relationship Id="rId11" Type="http://schemas.openxmlformats.org/officeDocument/2006/relationships/image" Target="../media/image2750.png"/><Relationship Id="rId32" Type="http://schemas.openxmlformats.org/officeDocument/2006/relationships/customXml" Target="../ink/ink2921.xml"/><Relationship Id="rId53" Type="http://schemas.openxmlformats.org/officeDocument/2006/relationships/image" Target="../media/image2771.png"/><Relationship Id="rId74" Type="http://schemas.openxmlformats.org/officeDocument/2006/relationships/customXml" Target="../ink/ink2942.xml"/><Relationship Id="rId128" Type="http://schemas.openxmlformats.org/officeDocument/2006/relationships/customXml" Target="../ink/ink2969.xml"/><Relationship Id="rId149" Type="http://schemas.openxmlformats.org/officeDocument/2006/relationships/image" Target="../media/image2819.png"/><Relationship Id="rId5" Type="http://schemas.openxmlformats.org/officeDocument/2006/relationships/image" Target="../media/image2747.png"/><Relationship Id="rId95" Type="http://schemas.openxmlformats.org/officeDocument/2006/relationships/image" Target="../media/image2792.png"/><Relationship Id="rId160" Type="http://schemas.openxmlformats.org/officeDocument/2006/relationships/customXml" Target="../ink/ink2985.xml"/><Relationship Id="rId181" Type="http://schemas.openxmlformats.org/officeDocument/2006/relationships/image" Target="../media/image2835.png"/><Relationship Id="rId216" Type="http://schemas.openxmlformats.org/officeDocument/2006/relationships/customXml" Target="../ink/ink3013.xml"/><Relationship Id="rId237" Type="http://schemas.openxmlformats.org/officeDocument/2006/relationships/image" Target="../media/image2862.png"/><Relationship Id="rId22" Type="http://schemas.openxmlformats.org/officeDocument/2006/relationships/customXml" Target="../ink/ink2916.xml"/><Relationship Id="rId43" Type="http://schemas.openxmlformats.org/officeDocument/2006/relationships/image" Target="../media/image2766.png"/><Relationship Id="rId64" Type="http://schemas.openxmlformats.org/officeDocument/2006/relationships/customXml" Target="../ink/ink2937.xml"/><Relationship Id="rId118" Type="http://schemas.openxmlformats.org/officeDocument/2006/relationships/customXml" Target="../ink/ink2964.xml"/><Relationship Id="rId139" Type="http://schemas.openxmlformats.org/officeDocument/2006/relationships/image" Target="../media/image2814.png"/><Relationship Id="rId85" Type="http://schemas.openxmlformats.org/officeDocument/2006/relationships/image" Target="../media/image2787.png"/><Relationship Id="rId150" Type="http://schemas.openxmlformats.org/officeDocument/2006/relationships/customXml" Target="../ink/ink2980.xml"/><Relationship Id="rId171" Type="http://schemas.openxmlformats.org/officeDocument/2006/relationships/image" Target="../media/image2830.png"/><Relationship Id="rId192" Type="http://schemas.openxmlformats.org/officeDocument/2006/relationships/customXml" Target="../ink/ink3001.xml"/><Relationship Id="rId206" Type="http://schemas.openxmlformats.org/officeDocument/2006/relationships/customXml" Target="../ink/ink3008.xml"/><Relationship Id="rId227" Type="http://schemas.openxmlformats.org/officeDocument/2006/relationships/image" Target="../media/image2857.png"/><Relationship Id="rId248" Type="http://schemas.openxmlformats.org/officeDocument/2006/relationships/customXml" Target="../ink/ink3029.xml"/><Relationship Id="rId12" Type="http://schemas.openxmlformats.org/officeDocument/2006/relationships/customXml" Target="../ink/ink2911.xml"/><Relationship Id="rId33" Type="http://schemas.openxmlformats.org/officeDocument/2006/relationships/image" Target="../media/image2761.png"/><Relationship Id="rId108" Type="http://schemas.openxmlformats.org/officeDocument/2006/relationships/customXml" Target="../ink/ink2959.xml"/><Relationship Id="rId129" Type="http://schemas.openxmlformats.org/officeDocument/2006/relationships/image" Target="../media/image2809.png"/><Relationship Id="rId54" Type="http://schemas.openxmlformats.org/officeDocument/2006/relationships/customXml" Target="../ink/ink2932.xml"/><Relationship Id="rId75" Type="http://schemas.openxmlformats.org/officeDocument/2006/relationships/image" Target="../media/image2782.png"/><Relationship Id="rId96" Type="http://schemas.openxmlformats.org/officeDocument/2006/relationships/customXml" Target="../ink/ink2953.xml"/><Relationship Id="rId140" Type="http://schemas.openxmlformats.org/officeDocument/2006/relationships/customXml" Target="../ink/ink2975.xml"/><Relationship Id="rId161" Type="http://schemas.openxmlformats.org/officeDocument/2006/relationships/image" Target="../media/image2825.png"/><Relationship Id="rId182" Type="http://schemas.openxmlformats.org/officeDocument/2006/relationships/customXml" Target="../ink/ink2996.xml"/><Relationship Id="rId217" Type="http://schemas.openxmlformats.org/officeDocument/2006/relationships/image" Target="../media/image2852.png"/><Relationship Id="rId6" Type="http://schemas.openxmlformats.org/officeDocument/2006/relationships/customXml" Target="../ink/ink2908.xml"/><Relationship Id="rId238" Type="http://schemas.openxmlformats.org/officeDocument/2006/relationships/customXml" Target="../ink/ink3024.xml"/><Relationship Id="rId23" Type="http://schemas.openxmlformats.org/officeDocument/2006/relationships/image" Target="../media/image2756.png"/><Relationship Id="rId119" Type="http://schemas.openxmlformats.org/officeDocument/2006/relationships/image" Target="../media/image2804.png"/><Relationship Id="rId44" Type="http://schemas.openxmlformats.org/officeDocument/2006/relationships/customXml" Target="../ink/ink2927.xml"/><Relationship Id="rId65" Type="http://schemas.openxmlformats.org/officeDocument/2006/relationships/image" Target="../media/image2777.png"/><Relationship Id="rId86" Type="http://schemas.openxmlformats.org/officeDocument/2006/relationships/customXml" Target="../ink/ink2948.xml"/><Relationship Id="rId130" Type="http://schemas.openxmlformats.org/officeDocument/2006/relationships/customXml" Target="../ink/ink2970.xml"/><Relationship Id="rId151" Type="http://schemas.openxmlformats.org/officeDocument/2006/relationships/image" Target="../media/image2820.png"/><Relationship Id="rId172" Type="http://schemas.openxmlformats.org/officeDocument/2006/relationships/customXml" Target="../ink/ink2991.xml"/><Relationship Id="rId193" Type="http://schemas.openxmlformats.org/officeDocument/2006/relationships/image" Target="../media/image2841.png"/><Relationship Id="rId207" Type="http://schemas.openxmlformats.org/officeDocument/2006/relationships/image" Target="../media/image2847.png"/><Relationship Id="rId228" Type="http://schemas.openxmlformats.org/officeDocument/2006/relationships/customXml" Target="../ink/ink3019.xml"/><Relationship Id="rId249" Type="http://schemas.openxmlformats.org/officeDocument/2006/relationships/image" Target="../media/image2868.png"/><Relationship Id="rId13" Type="http://schemas.openxmlformats.org/officeDocument/2006/relationships/image" Target="../media/image2751.png"/><Relationship Id="rId109" Type="http://schemas.openxmlformats.org/officeDocument/2006/relationships/image" Target="../media/image2799.png"/><Relationship Id="rId34" Type="http://schemas.openxmlformats.org/officeDocument/2006/relationships/customXml" Target="../ink/ink2922.xml"/><Relationship Id="rId55" Type="http://schemas.openxmlformats.org/officeDocument/2006/relationships/image" Target="../media/image2772.png"/><Relationship Id="rId76" Type="http://schemas.openxmlformats.org/officeDocument/2006/relationships/customXml" Target="../ink/ink2943.xml"/><Relationship Id="rId97" Type="http://schemas.openxmlformats.org/officeDocument/2006/relationships/image" Target="../media/image2793.png"/><Relationship Id="rId120" Type="http://schemas.openxmlformats.org/officeDocument/2006/relationships/customXml" Target="../ink/ink2965.xml"/><Relationship Id="rId141" Type="http://schemas.openxmlformats.org/officeDocument/2006/relationships/image" Target="../media/image2815.png"/><Relationship Id="rId7" Type="http://schemas.openxmlformats.org/officeDocument/2006/relationships/image" Target="../media/image2748.png"/><Relationship Id="rId162" Type="http://schemas.openxmlformats.org/officeDocument/2006/relationships/customXml" Target="../ink/ink2986.xml"/><Relationship Id="rId183" Type="http://schemas.openxmlformats.org/officeDocument/2006/relationships/image" Target="../media/image2836.png"/><Relationship Id="rId218" Type="http://schemas.openxmlformats.org/officeDocument/2006/relationships/customXml" Target="../ink/ink3014.xml"/><Relationship Id="rId239" Type="http://schemas.openxmlformats.org/officeDocument/2006/relationships/image" Target="../media/image2863.png"/><Relationship Id="rId250" Type="http://schemas.openxmlformats.org/officeDocument/2006/relationships/customXml" Target="../ink/ink3030.xml"/><Relationship Id="rId24" Type="http://schemas.openxmlformats.org/officeDocument/2006/relationships/customXml" Target="../ink/ink2917.xml"/><Relationship Id="rId45" Type="http://schemas.openxmlformats.org/officeDocument/2006/relationships/image" Target="../media/image2767.png"/><Relationship Id="rId66" Type="http://schemas.openxmlformats.org/officeDocument/2006/relationships/customXml" Target="../ink/ink2938.xml"/><Relationship Id="rId87" Type="http://schemas.openxmlformats.org/officeDocument/2006/relationships/image" Target="../media/image2788.png"/><Relationship Id="rId110" Type="http://schemas.openxmlformats.org/officeDocument/2006/relationships/customXml" Target="../ink/ink2960.xml"/><Relationship Id="rId131" Type="http://schemas.openxmlformats.org/officeDocument/2006/relationships/image" Target="../media/image2810.png"/><Relationship Id="rId152" Type="http://schemas.openxmlformats.org/officeDocument/2006/relationships/customXml" Target="../ink/ink2981.xml"/><Relationship Id="rId173" Type="http://schemas.openxmlformats.org/officeDocument/2006/relationships/image" Target="../media/image2831.png"/><Relationship Id="rId194" Type="http://schemas.openxmlformats.org/officeDocument/2006/relationships/customXml" Target="../ink/ink3002.xml"/><Relationship Id="rId208" Type="http://schemas.openxmlformats.org/officeDocument/2006/relationships/customXml" Target="../ink/ink3009.xml"/><Relationship Id="rId229" Type="http://schemas.openxmlformats.org/officeDocument/2006/relationships/image" Target="../media/image2858.png"/><Relationship Id="rId240" Type="http://schemas.openxmlformats.org/officeDocument/2006/relationships/customXml" Target="../ink/ink3025.xml"/><Relationship Id="rId14" Type="http://schemas.openxmlformats.org/officeDocument/2006/relationships/customXml" Target="../ink/ink2912.xml"/><Relationship Id="rId35" Type="http://schemas.openxmlformats.org/officeDocument/2006/relationships/image" Target="../media/image2762.png"/><Relationship Id="rId56" Type="http://schemas.openxmlformats.org/officeDocument/2006/relationships/customXml" Target="../ink/ink2933.xml"/><Relationship Id="rId77" Type="http://schemas.openxmlformats.org/officeDocument/2006/relationships/image" Target="../media/image2783.png"/><Relationship Id="rId100" Type="http://schemas.openxmlformats.org/officeDocument/2006/relationships/customXml" Target="../ink/ink2955.xml"/><Relationship Id="rId8" Type="http://schemas.openxmlformats.org/officeDocument/2006/relationships/customXml" Target="../ink/ink2909.xml"/><Relationship Id="rId98" Type="http://schemas.openxmlformats.org/officeDocument/2006/relationships/customXml" Target="../ink/ink2954.xml"/><Relationship Id="rId121" Type="http://schemas.openxmlformats.org/officeDocument/2006/relationships/image" Target="../media/image2805.png"/><Relationship Id="rId142" Type="http://schemas.openxmlformats.org/officeDocument/2006/relationships/customXml" Target="../ink/ink2976.xml"/><Relationship Id="rId163" Type="http://schemas.openxmlformats.org/officeDocument/2006/relationships/image" Target="../media/image2826.png"/><Relationship Id="rId184" Type="http://schemas.openxmlformats.org/officeDocument/2006/relationships/customXml" Target="../ink/ink2997.xml"/><Relationship Id="rId219" Type="http://schemas.openxmlformats.org/officeDocument/2006/relationships/image" Target="../media/image2853.png"/><Relationship Id="rId230" Type="http://schemas.openxmlformats.org/officeDocument/2006/relationships/customXml" Target="../ink/ink3020.xml"/><Relationship Id="rId251" Type="http://schemas.openxmlformats.org/officeDocument/2006/relationships/image" Target="../media/image2869.png"/><Relationship Id="rId25" Type="http://schemas.openxmlformats.org/officeDocument/2006/relationships/image" Target="../media/image2757.png"/><Relationship Id="rId46" Type="http://schemas.openxmlformats.org/officeDocument/2006/relationships/customXml" Target="../ink/ink2928.xml"/><Relationship Id="rId67" Type="http://schemas.openxmlformats.org/officeDocument/2006/relationships/image" Target="../media/image2778.png"/><Relationship Id="rId88" Type="http://schemas.openxmlformats.org/officeDocument/2006/relationships/customXml" Target="../ink/ink2949.xml"/><Relationship Id="rId111" Type="http://schemas.openxmlformats.org/officeDocument/2006/relationships/image" Target="../media/image2800.png"/><Relationship Id="rId132" Type="http://schemas.openxmlformats.org/officeDocument/2006/relationships/customXml" Target="../ink/ink2971.xml"/><Relationship Id="rId153" Type="http://schemas.openxmlformats.org/officeDocument/2006/relationships/image" Target="../media/image2821.png"/><Relationship Id="rId174" Type="http://schemas.openxmlformats.org/officeDocument/2006/relationships/customXml" Target="../ink/ink2992.xml"/><Relationship Id="rId195" Type="http://schemas.openxmlformats.org/officeDocument/2006/relationships/image" Target="../media/image2842.png"/><Relationship Id="rId209" Type="http://schemas.openxmlformats.org/officeDocument/2006/relationships/image" Target="../media/image2848.png"/><Relationship Id="rId220" Type="http://schemas.openxmlformats.org/officeDocument/2006/relationships/customXml" Target="../ink/ink3015.xml"/><Relationship Id="rId241" Type="http://schemas.openxmlformats.org/officeDocument/2006/relationships/image" Target="../media/image2864.png"/><Relationship Id="rId15" Type="http://schemas.openxmlformats.org/officeDocument/2006/relationships/image" Target="../media/image2752.png"/><Relationship Id="rId36" Type="http://schemas.openxmlformats.org/officeDocument/2006/relationships/customXml" Target="../ink/ink2923.xml"/><Relationship Id="rId57" Type="http://schemas.openxmlformats.org/officeDocument/2006/relationships/image" Target="../media/image2773.png"/><Relationship Id="rId78" Type="http://schemas.openxmlformats.org/officeDocument/2006/relationships/customXml" Target="../ink/ink2944.xml"/><Relationship Id="rId99" Type="http://schemas.openxmlformats.org/officeDocument/2006/relationships/image" Target="../media/image2794.png"/><Relationship Id="rId101" Type="http://schemas.openxmlformats.org/officeDocument/2006/relationships/image" Target="../media/image2795.png"/><Relationship Id="rId122" Type="http://schemas.openxmlformats.org/officeDocument/2006/relationships/customXml" Target="../ink/ink2966.xml"/><Relationship Id="rId143" Type="http://schemas.openxmlformats.org/officeDocument/2006/relationships/image" Target="../media/image2816.png"/><Relationship Id="rId164" Type="http://schemas.openxmlformats.org/officeDocument/2006/relationships/customXml" Target="../ink/ink2987.xml"/><Relationship Id="rId185" Type="http://schemas.openxmlformats.org/officeDocument/2006/relationships/image" Target="../media/image2837.png"/><Relationship Id="rId9" Type="http://schemas.openxmlformats.org/officeDocument/2006/relationships/image" Target="../media/image2749.png"/><Relationship Id="rId210" Type="http://schemas.openxmlformats.org/officeDocument/2006/relationships/customXml" Target="../ink/ink3010.xml"/><Relationship Id="rId26" Type="http://schemas.openxmlformats.org/officeDocument/2006/relationships/customXml" Target="../ink/ink2918.xml"/><Relationship Id="rId231" Type="http://schemas.openxmlformats.org/officeDocument/2006/relationships/image" Target="../media/image2859.png"/><Relationship Id="rId252" Type="http://schemas.openxmlformats.org/officeDocument/2006/relationships/customXml" Target="../ink/ink3031.xml"/><Relationship Id="rId47" Type="http://schemas.openxmlformats.org/officeDocument/2006/relationships/image" Target="../media/image2768.png"/><Relationship Id="rId68" Type="http://schemas.openxmlformats.org/officeDocument/2006/relationships/customXml" Target="../ink/ink2939.xml"/><Relationship Id="rId89" Type="http://schemas.openxmlformats.org/officeDocument/2006/relationships/image" Target="../media/image2789.png"/><Relationship Id="rId112" Type="http://schemas.openxmlformats.org/officeDocument/2006/relationships/customXml" Target="../ink/ink2961.xml"/><Relationship Id="rId133" Type="http://schemas.openxmlformats.org/officeDocument/2006/relationships/image" Target="../media/image2811.png"/><Relationship Id="rId154" Type="http://schemas.openxmlformats.org/officeDocument/2006/relationships/customXml" Target="../ink/ink2982.xml"/><Relationship Id="rId175" Type="http://schemas.openxmlformats.org/officeDocument/2006/relationships/image" Target="../media/image2832.png"/><Relationship Id="rId196" Type="http://schemas.openxmlformats.org/officeDocument/2006/relationships/customXml" Target="../ink/ink3003.xml"/><Relationship Id="rId200" Type="http://schemas.openxmlformats.org/officeDocument/2006/relationships/customXml" Target="../ink/ink3005.xml"/><Relationship Id="rId16" Type="http://schemas.openxmlformats.org/officeDocument/2006/relationships/customXml" Target="../ink/ink2913.xml"/><Relationship Id="rId221" Type="http://schemas.openxmlformats.org/officeDocument/2006/relationships/image" Target="../media/image2854.png"/><Relationship Id="rId242" Type="http://schemas.openxmlformats.org/officeDocument/2006/relationships/customXml" Target="../ink/ink3026.xml"/><Relationship Id="rId37" Type="http://schemas.openxmlformats.org/officeDocument/2006/relationships/image" Target="../media/image2763.png"/><Relationship Id="rId58" Type="http://schemas.openxmlformats.org/officeDocument/2006/relationships/customXml" Target="../ink/ink2934.xml"/><Relationship Id="rId79" Type="http://schemas.openxmlformats.org/officeDocument/2006/relationships/image" Target="../media/image2784.png"/><Relationship Id="rId102" Type="http://schemas.openxmlformats.org/officeDocument/2006/relationships/customXml" Target="../ink/ink2956.xml"/><Relationship Id="rId123" Type="http://schemas.openxmlformats.org/officeDocument/2006/relationships/image" Target="../media/image2806.png"/><Relationship Id="rId144" Type="http://schemas.openxmlformats.org/officeDocument/2006/relationships/customXml" Target="../ink/ink2977.xml"/><Relationship Id="rId90" Type="http://schemas.openxmlformats.org/officeDocument/2006/relationships/customXml" Target="../ink/ink2950.xml"/><Relationship Id="rId165" Type="http://schemas.openxmlformats.org/officeDocument/2006/relationships/image" Target="../media/image2827.png"/><Relationship Id="rId186" Type="http://schemas.openxmlformats.org/officeDocument/2006/relationships/customXml" Target="../ink/ink2998.xml"/><Relationship Id="rId211" Type="http://schemas.openxmlformats.org/officeDocument/2006/relationships/image" Target="../media/image2849.png"/><Relationship Id="rId232" Type="http://schemas.openxmlformats.org/officeDocument/2006/relationships/customXml" Target="../ink/ink3021.xml"/><Relationship Id="rId253" Type="http://schemas.openxmlformats.org/officeDocument/2006/relationships/image" Target="../media/image2870.png"/><Relationship Id="rId27" Type="http://schemas.openxmlformats.org/officeDocument/2006/relationships/image" Target="../media/image2758.png"/><Relationship Id="rId48" Type="http://schemas.openxmlformats.org/officeDocument/2006/relationships/customXml" Target="../ink/ink2929.xml"/><Relationship Id="rId69" Type="http://schemas.openxmlformats.org/officeDocument/2006/relationships/image" Target="../media/image2779.png"/><Relationship Id="rId113" Type="http://schemas.openxmlformats.org/officeDocument/2006/relationships/image" Target="../media/image2801.png"/><Relationship Id="rId134" Type="http://schemas.openxmlformats.org/officeDocument/2006/relationships/customXml" Target="../ink/ink2972.xml"/><Relationship Id="rId80" Type="http://schemas.openxmlformats.org/officeDocument/2006/relationships/customXml" Target="../ink/ink2945.xml"/><Relationship Id="rId155" Type="http://schemas.openxmlformats.org/officeDocument/2006/relationships/image" Target="../media/image2822.png"/><Relationship Id="rId176" Type="http://schemas.openxmlformats.org/officeDocument/2006/relationships/customXml" Target="../ink/ink2993.xml"/><Relationship Id="rId197" Type="http://schemas.openxmlformats.org/officeDocument/2006/relationships/image" Target="../media/image2843.png"/><Relationship Id="rId201" Type="http://schemas.openxmlformats.org/officeDocument/2006/relationships/image" Target="../media/image2844.png"/><Relationship Id="rId222" Type="http://schemas.openxmlformats.org/officeDocument/2006/relationships/customXml" Target="../ink/ink3016.xml"/><Relationship Id="rId243" Type="http://schemas.openxmlformats.org/officeDocument/2006/relationships/image" Target="../media/image2865.png"/><Relationship Id="rId17" Type="http://schemas.openxmlformats.org/officeDocument/2006/relationships/image" Target="../media/image2753.png"/><Relationship Id="rId38" Type="http://schemas.openxmlformats.org/officeDocument/2006/relationships/customXml" Target="../ink/ink2924.xml"/><Relationship Id="rId59" Type="http://schemas.openxmlformats.org/officeDocument/2006/relationships/image" Target="../media/image2774.png"/><Relationship Id="rId103" Type="http://schemas.openxmlformats.org/officeDocument/2006/relationships/image" Target="../media/image2796.png"/><Relationship Id="rId124" Type="http://schemas.openxmlformats.org/officeDocument/2006/relationships/customXml" Target="../ink/ink2967.xml"/><Relationship Id="rId70" Type="http://schemas.openxmlformats.org/officeDocument/2006/relationships/customXml" Target="../ink/ink2940.xml"/><Relationship Id="rId91" Type="http://schemas.openxmlformats.org/officeDocument/2006/relationships/image" Target="../media/image2790.png"/><Relationship Id="rId145" Type="http://schemas.openxmlformats.org/officeDocument/2006/relationships/image" Target="../media/image2817.png"/><Relationship Id="rId166" Type="http://schemas.openxmlformats.org/officeDocument/2006/relationships/customXml" Target="../ink/ink2988.xml"/><Relationship Id="rId187" Type="http://schemas.openxmlformats.org/officeDocument/2006/relationships/image" Target="../media/image283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11.xml"/><Relationship Id="rId233" Type="http://schemas.openxmlformats.org/officeDocument/2006/relationships/image" Target="../media/image2860.png"/><Relationship Id="rId254" Type="http://schemas.openxmlformats.org/officeDocument/2006/relationships/customXml" Target="../ink/ink3032.xml"/><Relationship Id="rId28" Type="http://schemas.openxmlformats.org/officeDocument/2006/relationships/customXml" Target="../ink/ink2919.xml"/><Relationship Id="rId49" Type="http://schemas.openxmlformats.org/officeDocument/2006/relationships/image" Target="../media/image2769.png"/><Relationship Id="rId114" Type="http://schemas.openxmlformats.org/officeDocument/2006/relationships/customXml" Target="../ink/ink2962.xml"/><Relationship Id="rId60" Type="http://schemas.openxmlformats.org/officeDocument/2006/relationships/customXml" Target="../ink/ink2935.xml"/><Relationship Id="rId81" Type="http://schemas.openxmlformats.org/officeDocument/2006/relationships/image" Target="../media/image2785.png"/><Relationship Id="rId135" Type="http://schemas.openxmlformats.org/officeDocument/2006/relationships/image" Target="../media/image2812.png"/><Relationship Id="rId156" Type="http://schemas.openxmlformats.org/officeDocument/2006/relationships/customXml" Target="../ink/ink2983.xml"/><Relationship Id="rId177" Type="http://schemas.openxmlformats.org/officeDocument/2006/relationships/image" Target="../media/image2833.png"/><Relationship Id="rId198" Type="http://schemas.openxmlformats.org/officeDocument/2006/relationships/customXml" Target="../ink/ink3004.xml"/><Relationship Id="rId202" Type="http://schemas.openxmlformats.org/officeDocument/2006/relationships/customXml" Target="../ink/ink3006.xml"/><Relationship Id="rId223" Type="http://schemas.openxmlformats.org/officeDocument/2006/relationships/image" Target="../media/image2855.png"/><Relationship Id="rId244" Type="http://schemas.openxmlformats.org/officeDocument/2006/relationships/customXml" Target="../ink/ink3027.xml"/><Relationship Id="rId18" Type="http://schemas.openxmlformats.org/officeDocument/2006/relationships/customXml" Target="../ink/ink2914.xml"/><Relationship Id="rId39" Type="http://schemas.openxmlformats.org/officeDocument/2006/relationships/image" Target="../media/image2764.png"/><Relationship Id="rId50" Type="http://schemas.openxmlformats.org/officeDocument/2006/relationships/customXml" Target="../ink/ink2930.xml"/><Relationship Id="rId104" Type="http://schemas.openxmlformats.org/officeDocument/2006/relationships/customXml" Target="../ink/ink2957.xml"/><Relationship Id="rId125" Type="http://schemas.openxmlformats.org/officeDocument/2006/relationships/image" Target="../media/image2807.png"/><Relationship Id="rId146" Type="http://schemas.openxmlformats.org/officeDocument/2006/relationships/customXml" Target="../ink/ink2978.xml"/><Relationship Id="rId167" Type="http://schemas.openxmlformats.org/officeDocument/2006/relationships/image" Target="../media/image2828.png"/><Relationship Id="rId188" Type="http://schemas.openxmlformats.org/officeDocument/2006/relationships/customXml" Target="../ink/ink2999.xml"/><Relationship Id="rId71" Type="http://schemas.openxmlformats.org/officeDocument/2006/relationships/image" Target="../media/image2780.png"/><Relationship Id="rId92" Type="http://schemas.openxmlformats.org/officeDocument/2006/relationships/customXml" Target="../ink/ink2951.xml"/><Relationship Id="rId213" Type="http://schemas.openxmlformats.org/officeDocument/2006/relationships/image" Target="../media/image2850.png"/><Relationship Id="rId234" Type="http://schemas.openxmlformats.org/officeDocument/2006/relationships/customXml" Target="../ink/ink3022.xml"/><Relationship Id="rId2" Type="http://schemas.openxmlformats.org/officeDocument/2006/relationships/customXml" Target="../ink/ink2906.xml"/><Relationship Id="rId29" Type="http://schemas.openxmlformats.org/officeDocument/2006/relationships/image" Target="../media/image2759.png"/><Relationship Id="rId255" Type="http://schemas.openxmlformats.org/officeDocument/2006/relationships/image" Target="../media/image2871.png"/><Relationship Id="rId40" Type="http://schemas.openxmlformats.org/officeDocument/2006/relationships/customXml" Target="../ink/ink2925.xml"/><Relationship Id="rId115" Type="http://schemas.openxmlformats.org/officeDocument/2006/relationships/image" Target="../media/image2802.png"/><Relationship Id="rId136" Type="http://schemas.openxmlformats.org/officeDocument/2006/relationships/customXml" Target="../ink/ink2973.xml"/><Relationship Id="rId157" Type="http://schemas.openxmlformats.org/officeDocument/2006/relationships/image" Target="../media/image2823.png"/><Relationship Id="rId178" Type="http://schemas.openxmlformats.org/officeDocument/2006/relationships/customXml" Target="../ink/ink2994.xml"/><Relationship Id="rId61" Type="http://schemas.openxmlformats.org/officeDocument/2006/relationships/image" Target="../media/image2775.png"/><Relationship Id="rId82" Type="http://schemas.openxmlformats.org/officeDocument/2006/relationships/customXml" Target="../ink/ink2946.xml"/><Relationship Id="rId199" Type="http://schemas.openxmlformats.org/officeDocument/2006/relationships/image" Target="../media/image280.png"/><Relationship Id="rId203" Type="http://schemas.openxmlformats.org/officeDocument/2006/relationships/image" Target="../media/image2845.png"/><Relationship Id="rId19" Type="http://schemas.openxmlformats.org/officeDocument/2006/relationships/image" Target="../media/image2754.png"/><Relationship Id="rId224" Type="http://schemas.openxmlformats.org/officeDocument/2006/relationships/customXml" Target="../ink/ink3017.xml"/><Relationship Id="rId245" Type="http://schemas.openxmlformats.org/officeDocument/2006/relationships/image" Target="../media/image2866.png"/><Relationship Id="rId30" Type="http://schemas.openxmlformats.org/officeDocument/2006/relationships/customXml" Target="../ink/ink2920.xml"/><Relationship Id="rId105" Type="http://schemas.openxmlformats.org/officeDocument/2006/relationships/image" Target="../media/image2797.png"/><Relationship Id="rId126" Type="http://schemas.openxmlformats.org/officeDocument/2006/relationships/customXml" Target="../ink/ink2968.xml"/><Relationship Id="rId147" Type="http://schemas.openxmlformats.org/officeDocument/2006/relationships/image" Target="../media/image2818.png"/><Relationship Id="rId168" Type="http://schemas.openxmlformats.org/officeDocument/2006/relationships/customXml" Target="../ink/ink2989.xml"/><Relationship Id="rId51" Type="http://schemas.openxmlformats.org/officeDocument/2006/relationships/image" Target="../media/image2770.png"/><Relationship Id="rId72" Type="http://schemas.openxmlformats.org/officeDocument/2006/relationships/customXml" Target="../ink/ink2941.xml"/><Relationship Id="rId93" Type="http://schemas.openxmlformats.org/officeDocument/2006/relationships/image" Target="../media/image2791.png"/><Relationship Id="rId189" Type="http://schemas.openxmlformats.org/officeDocument/2006/relationships/image" Target="../media/image2839.png"/><Relationship Id="rId3" Type="http://schemas.openxmlformats.org/officeDocument/2006/relationships/image" Target="../media/image2746.png"/><Relationship Id="rId214" Type="http://schemas.openxmlformats.org/officeDocument/2006/relationships/customXml" Target="../ink/ink3012.xml"/><Relationship Id="rId235" Type="http://schemas.openxmlformats.org/officeDocument/2006/relationships/image" Target="../media/image2861.png"/><Relationship Id="rId116" Type="http://schemas.openxmlformats.org/officeDocument/2006/relationships/customXml" Target="../ink/ink2963.xml"/><Relationship Id="rId137" Type="http://schemas.openxmlformats.org/officeDocument/2006/relationships/image" Target="../media/image2813.png"/><Relationship Id="rId158" Type="http://schemas.openxmlformats.org/officeDocument/2006/relationships/customXml" Target="../ink/ink2984.xml"/><Relationship Id="rId20" Type="http://schemas.openxmlformats.org/officeDocument/2006/relationships/customXml" Target="../ink/ink2915.xml"/><Relationship Id="rId41" Type="http://schemas.openxmlformats.org/officeDocument/2006/relationships/image" Target="../media/image2765.png"/><Relationship Id="rId62" Type="http://schemas.openxmlformats.org/officeDocument/2006/relationships/customXml" Target="../ink/ink2936.xml"/><Relationship Id="rId83" Type="http://schemas.openxmlformats.org/officeDocument/2006/relationships/image" Target="../media/image2786.png"/><Relationship Id="rId179" Type="http://schemas.openxmlformats.org/officeDocument/2006/relationships/image" Target="../media/image2834.png"/><Relationship Id="rId190" Type="http://schemas.openxmlformats.org/officeDocument/2006/relationships/customXml" Target="../ink/ink3000.xml"/><Relationship Id="rId204" Type="http://schemas.openxmlformats.org/officeDocument/2006/relationships/customXml" Target="../ink/ink3007.xml"/><Relationship Id="rId225" Type="http://schemas.openxmlformats.org/officeDocument/2006/relationships/image" Target="../media/image2856.png"/><Relationship Id="rId246" Type="http://schemas.openxmlformats.org/officeDocument/2006/relationships/customXml" Target="../ink/ink3028.xml"/><Relationship Id="rId106" Type="http://schemas.openxmlformats.org/officeDocument/2006/relationships/customXml" Target="../ink/ink2958.xml"/><Relationship Id="rId127" Type="http://schemas.openxmlformats.org/officeDocument/2006/relationships/image" Target="../media/image2808.png"/><Relationship Id="rId10" Type="http://schemas.openxmlformats.org/officeDocument/2006/relationships/customXml" Target="../ink/ink2910.xml"/><Relationship Id="rId31" Type="http://schemas.openxmlformats.org/officeDocument/2006/relationships/image" Target="../media/image2760.png"/><Relationship Id="rId52" Type="http://schemas.openxmlformats.org/officeDocument/2006/relationships/customXml" Target="../ink/ink2931.xml"/><Relationship Id="rId73" Type="http://schemas.openxmlformats.org/officeDocument/2006/relationships/image" Target="../media/image2781.png"/><Relationship Id="rId94" Type="http://schemas.openxmlformats.org/officeDocument/2006/relationships/customXml" Target="../ink/ink2952.xml"/><Relationship Id="rId148" Type="http://schemas.openxmlformats.org/officeDocument/2006/relationships/customXml" Target="../ink/ink2979.xml"/><Relationship Id="rId169" Type="http://schemas.openxmlformats.org/officeDocument/2006/relationships/image" Target="../media/image2829.png"/><Relationship Id="rId4" Type="http://schemas.openxmlformats.org/officeDocument/2006/relationships/customXml" Target="../ink/ink2907.xml"/><Relationship Id="rId180" Type="http://schemas.openxmlformats.org/officeDocument/2006/relationships/customXml" Target="../ink/ink2995.xml"/><Relationship Id="rId215" Type="http://schemas.openxmlformats.org/officeDocument/2006/relationships/image" Target="../media/image2851.png"/><Relationship Id="rId236" Type="http://schemas.openxmlformats.org/officeDocument/2006/relationships/customXml" Target="../ink/ink302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28.png"/><Relationship Id="rId21" Type="http://schemas.openxmlformats.org/officeDocument/2006/relationships/image" Target="../media/image2881.png"/><Relationship Id="rId63" Type="http://schemas.openxmlformats.org/officeDocument/2006/relationships/image" Target="../media/image2902.png"/><Relationship Id="rId159" Type="http://schemas.openxmlformats.org/officeDocument/2006/relationships/image" Target="../media/image2949.png"/><Relationship Id="rId170" Type="http://schemas.openxmlformats.org/officeDocument/2006/relationships/customXml" Target="../ink/ink3117.xml"/><Relationship Id="rId226" Type="http://schemas.openxmlformats.org/officeDocument/2006/relationships/customXml" Target="../ink/ink3145.xml"/><Relationship Id="rId268" Type="http://schemas.openxmlformats.org/officeDocument/2006/relationships/customXml" Target="../ink/ink3166.xml"/><Relationship Id="rId11" Type="http://schemas.openxmlformats.org/officeDocument/2006/relationships/image" Target="../media/image2876.png"/><Relationship Id="rId32" Type="http://schemas.openxmlformats.org/officeDocument/2006/relationships/customXml" Target="../ink/ink3048.xml"/><Relationship Id="rId53" Type="http://schemas.openxmlformats.org/officeDocument/2006/relationships/image" Target="../media/image2897.png"/><Relationship Id="rId74" Type="http://schemas.openxmlformats.org/officeDocument/2006/relationships/customXml" Target="../ink/ink3069.xml"/><Relationship Id="rId128" Type="http://schemas.openxmlformats.org/officeDocument/2006/relationships/customXml" Target="../ink/ink3096.xml"/><Relationship Id="rId149" Type="http://schemas.openxmlformats.org/officeDocument/2006/relationships/image" Target="../media/image2944.png"/><Relationship Id="rId5" Type="http://schemas.openxmlformats.org/officeDocument/2006/relationships/image" Target="../media/image2873.png"/><Relationship Id="rId95" Type="http://schemas.openxmlformats.org/officeDocument/2006/relationships/image" Target="../media/image2917.png"/><Relationship Id="rId160" Type="http://schemas.openxmlformats.org/officeDocument/2006/relationships/customXml" Target="../ink/ink3112.xml"/><Relationship Id="rId181" Type="http://schemas.openxmlformats.org/officeDocument/2006/relationships/image" Target="../media/image2960.png"/><Relationship Id="rId216" Type="http://schemas.openxmlformats.org/officeDocument/2006/relationships/customXml" Target="../ink/ink3140.xml"/><Relationship Id="rId237" Type="http://schemas.openxmlformats.org/officeDocument/2006/relationships/image" Target="../media/image2988.png"/><Relationship Id="rId258" Type="http://schemas.openxmlformats.org/officeDocument/2006/relationships/customXml" Target="../ink/ink3161.xml"/><Relationship Id="rId22" Type="http://schemas.openxmlformats.org/officeDocument/2006/relationships/customXml" Target="../ink/ink3043.xml"/><Relationship Id="rId43" Type="http://schemas.openxmlformats.org/officeDocument/2006/relationships/image" Target="../media/image2892.png"/><Relationship Id="rId64" Type="http://schemas.openxmlformats.org/officeDocument/2006/relationships/customXml" Target="../ink/ink3064.xml"/><Relationship Id="rId118" Type="http://schemas.openxmlformats.org/officeDocument/2006/relationships/customXml" Target="../ink/ink3091.xml"/><Relationship Id="rId139" Type="http://schemas.openxmlformats.org/officeDocument/2006/relationships/image" Target="../media/image2939.png"/><Relationship Id="rId85" Type="http://schemas.openxmlformats.org/officeDocument/2006/relationships/image" Target="../media/image2913.png"/><Relationship Id="rId150" Type="http://schemas.openxmlformats.org/officeDocument/2006/relationships/customXml" Target="../ink/ink3107.xml"/><Relationship Id="rId171" Type="http://schemas.openxmlformats.org/officeDocument/2006/relationships/image" Target="../media/image2955.png"/><Relationship Id="rId192" Type="http://schemas.openxmlformats.org/officeDocument/2006/relationships/customXml" Target="../ink/ink3128.xml"/><Relationship Id="rId206" Type="http://schemas.openxmlformats.org/officeDocument/2006/relationships/customXml" Target="../ink/ink3135.xml"/><Relationship Id="rId227" Type="http://schemas.openxmlformats.org/officeDocument/2006/relationships/image" Target="../media/image2983.png"/><Relationship Id="rId248" Type="http://schemas.openxmlformats.org/officeDocument/2006/relationships/customXml" Target="../ink/ink3156.xml"/><Relationship Id="rId269" Type="http://schemas.openxmlformats.org/officeDocument/2006/relationships/image" Target="../media/image3004.png"/><Relationship Id="rId12" Type="http://schemas.openxmlformats.org/officeDocument/2006/relationships/customXml" Target="../ink/ink3038.xml"/><Relationship Id="rId33" Type="http://schemas.openxmlformats.org/officeDocument/2006/relationships/image" Target="../media/image2887.png"/><Relationship Id="rId108" Type="http://schemas.openxmlformats.org/officeDocument/2006/relationships/customXml" Target="../ink/ink3086.xml"/><Relationship Id="rId129" Type="http://schemas.openxmlformats.org/officeDocument/2006/relationships/image" Target="../media/image2934.png"/><Relationship Id="rId54" Type="http://schemas.openxmlformats.org/officeDocument/2006/relationships/customXml" Target="../ink/ink3059.xml"/><Relationship Id="rId75" Type="http://schemas.openxmlformats.org/officeDocument/2006/relationships/image" Target="../media/image2908.png"/><Relationship Id="rId96" Type="http://schemas.openxmlformats.org/officeDocument/2006/relationships/customXml" Target="../ink/ink3080.xml"/><Relationship Id="rId140" Type="http://schemas.openxmlformats.org/officeDocument/2006/relationships/customXml" Target="../ink/ink3102.xml"/><Relationship Id="rId161" Type="http://schemas.openxmlformats.org/officeDocument/2006/relationships/image" Target="../media/image2950.png"/><Relationship Id="rId182" Type="http://schemas.openxmlformats.org/officeDocument/2006/relationships/customXml" Target="../ink/ink3123.xml"/><Relationship Id="rId217" Type="http://schemas.openxmlformats.org/officeDocument/2006/relationships/image" Target="../media/image2978.png"/><Relationship Id="rId6" Type="http://schemas.openxmlformats.org/officeDocument/2006/relationships/customXml" Target="../ink/ink3035.xml"/><Relationship Id="rId238" Type="http://schemas.openxmlformats.org/officeDocument/2006/relationships/customXml" Target="../ink/ink3151.xml"/><Relationship Id="rId259" Type="http://schemas.openxmlformats.org/officeDocument/2006/relationships/image" Target="../media/image2999.png"/><Relationship Id="rId23" Type="http://schemas.openxmlformats.org/officeDocument/2006/relationships/image" Target="../media/image2882.png"/><Relationship Id="rId119" Type="http://schemas.openxmlformats.org/officeDocument/2006/relationships/image" Target="../media/image2929.png"/><Relationship Id="rId270" Type="http://schemas.openxmlformats.org/officeDocument/2006/relationships/customXml" Target="../ink/ink3167.xml"/><Relationship Id="rId44" Type="http://schemas.openxmlformats.org/officeDocument/2006/relationships/customXml" Target="../ink/ink3054.xml"/><Relationship Id="rId65" Type="http://schemas.openxmlformats.org/officeDocument/2006/relationships/image" Target="../media/image2903.png"/><Relationship Id="rId86" Type="http://schemas.openxmlformats.org/officeDocument/2006/relationships/customXml" Target="../ink/ink3075.xml"/><Relationship Id="rId130" Type="http://schemas.openxmlformats.org/officeDocument/2006/relationships/customXml" Target="../ink/ink3097.xml"/><Relationship Id="rId151" Type="http://schemas.openxmlformats.org/officeDocument/2006/relationships/image" Target="../media/image2945.png"/><Relationship Id="rId172" Type="http://schemas.openxmlformats.org/officeDocument/2006/relationships/customXml" Target="../ink/ink3118.xml"/><Relationship Id="rId193" Type="http://schemas.openxmlformats.org/officeDocument/2006/relationships/image" Target="../media/image2966.png"/><Relationship Id="rId207" Type="http://schemas.openxmlformats.org/officeDocument/2006/relationships/image" Target="../media/image2973.png"/><Relationship Id="rId228" Type="http://schemas.openxmlformats.org/officeDocument/2006/relationships/customXml" Target="../ink/ink3146.xml"/><Relationship Id="rId249" Type="http://schemas.openxmlformats.org/officeDocument/2006/relationships/image" Target="../media/image2994.png"/><Relationship Id="rId13" Type="http://schemas.openxmlformats.org/officeDocument/2006/relationships/image" Target="../media/image2877.png"/><Relationship Id="rId109" Type="http://schemas.openxmlformats.org/officeDocument/2006/relationships/image" Target="../media/image2924.png"/><Relationship Id="rId260" Type="http://schemas.openxmlformats.org/officeDocument/2006/relationships/customXml" Target="../ink/ink3162.xml"/><Relationship Id="rId34" Type="http://schemas.openxmlformats.org/officeDocument/2006/relationships/customXml" Target="../ink/ink3049.xml"/><Relationship Id="rId55" Type="http://schemas.openxmlformats.org/officeDocument/2006/relationships/image" Target="../media/image2898.png"/><Relationship Id="rId76" Type="http://schemas.openxmlformats.org/officeDocument/2006/relationships/customXml" Target="../ink/ink3070.xml"/><Relationship Id="rId97" Type="http://schemas.openxmlformats.org/officeDocument/2006/relationships/image" Target="../media/image2918.png"/><Relationship Id="rId120" Type="http://schemas.openxmlformats.org/officeDocument/2006/relationships/customXml" Target="../ink/ink3092.xml"/><Relationship Id="rId141" Type="http://schemas.openxmlformats.org/officeDocument/2006/relationships/image" Target="../media/image2940.png"/><Relationship Id="rId7" Type="http://schemas.openxmlformats.org/officeDocument/2006/relationships/image" Target="../media/image2874.png"/><Relationship Id="rId162" Type="http://schemas.openxmlformats.org/officeDocument/2006/relationships/customXml" Target="../ink/ink3113.xml"/><Relationship Id="rId183" Type="http://schemas.openxmlformats.org/officeDocument/2006/relationships/image" Target="../media/image2961.png"/><Relationship Id="rId218" Type="http://schemas.openxmlformats.org/officeDocument/2006/relationships/customXml" Target="../ink/ink3141.xml"/><Relationship Id="rId239" Type="http://schemas.openxmlformats.org/officeDocument/2006/relationships/image" Target="../media/image2989.png"/><Relationship Id="rId250" Type="http://schemas.openxmlformats.org/officeDocument/2006/relationships/customXml" Target="../ink/ink3157.xml"/><Relationship Id="rId271" Type="http://schemas.openxmlformats.org/officeDocument/2006/relationships/image" Target="../media/image3005.png"/><Relationship Id="rId24" Type="http://schemas.openxmlformats.org/officeDocument/2006/relationships/customXml" Target="../ink/ink3044.xml"/><Relationship Id="rId45" Type="http://schemas.openxmlformats.org/officeDocument/2006/relationships/image" Target="../media/image2893.png"/><Relationship Id="rId66" Type="http://schemas.openxmlformats.org/officeDocument/2006/relationships/customXml" Target="../ink/ink3065.xml"/><Relationship Id="rId87" Type="http://schemas.openxmlformats.org/officeDocument/2006/relationships/image" Target="../media/image2914.png"/><Relationship Id="rId110" Type="http://schemas.openxmlformats.org/officeDocument/2006/relationships/customXml" Target="../ink/ink3087.xml"/><Relationship Id="rId131" Type="http://schemas.openxmlformats.org/officeDocument/2006/relationships/image" Target="../media/image2935.png"/><Relationship Id="rId152" Type="http://schemas.openxmlformats.org/officeDocument/2006/relationships/customXml" Target="../ink/ink3108.xml"/><Relationship Id="rId173" Type="http://schemas.openxmlformats.org/officeDocument/2006/relationships/image" Target="../media/image2956.png"/><Relationship Id="rId194" Type="http://schemas.openxmlformats.org/officeDocument/2006/relationships/customXml" Target="../ink/ink3129.xml"/><Relationship Id="rId208" Type="http://schemas.openxmlformats.org/officeDocument/2006/relationships/customXml" Target="../ink/ink3136.xml"/><Relationship Id="rId229" Type="http://schemas.openxmlformats.org/officeDocument/2006/relationships/image" Target="../media/image2984.png"/><Relationship Id="rId240" Type="http://schemas.openxmlformats.org/officeDocument/2006/relationships/customXml" Target="../ink/ink3152.xml"/><Relationship Id="rId261" Type="http://schemas.openxmlformats.org/officeDocument/2006/relationships/image" Target="../media/image3000.png"/><Relationship Id="rId14" Type="http://schemas.openxmlformats.org/officeDocument/2006/relationships/customXml" Target="../ink/ink3039.xml"/><Relationship Id="rId35" Type="http://schemas.openxmlformats.org/officeDocument/2006/relationships/image" Target="../media/image2888.png"/><Relationship Id="rId56" Type="http://schemas.openxmlformats.org/officeDocument/2006/relationships/customXml" Target="../ink/ink3060.xml"/><Relationship Id="rId77" Type="http://schemas.openxmlformats.org/officeDocument/2006/relationships/image" Target="../media/image2909.png"/><Relationship Id="rId100" Type="http://schemas.openxmlformats.org/officeDocument/2006/relationships/customXml" Target="../ink/ink3082.xml"/><Relationship Id="rId8" Type="http://schemas.openxmlformats.org/officeDocument/2006/relationships/customXml" Target="../ink/ink3036.xml"/><Relationship Id="rId98" Type="http://schemas.openxmlformats.org/officeDocument/2006/relationships/customXml" Target="../ink/ink3081.xml"/><Relationship Id="rId121" Type="http://schemas.openxmlformats.org/officeDocument/2006/relationships/image" Target="../media/image2930.png"/><Relationship Id="rId142" Type="http://schemas.openxmlformats.org/officeDocument/2006/relationships/customXml" Target="../ink/ink3103.xml"/><Relationship Id="rId163" Type="http://schemas.openxmlformats.org/officeDocument/2006/relationships/image" Target="../media/image2951.png"/><Relationship Id="rId184" Type="http://schemas.openxmlformats.org/officeDocument/2006/relationships/customXml" Target="../ink/ink3124.xml"/><Relationship Id="rId219" Type="http://schemas.openxmlformats.org/officeDocument/2006/relationships/image" Target="../media/image2979.png"/><Relationship Id="rId230" Type="http://schemas.openxmlformats.org/officeDocument/2006/relationships/customXml" Target="../ink/ink3147.xml"/><Relationship Id="rId251" Type="http://schemas.openxmlformats.org/officeDocument/2006/relationships/image" Target="../media/image2995.png"/><Relationship Id="rId25" Type="http://schemas.openxmlformats.org/officeDocument/2006/relationships/image" Target="../media/image2883.png"/><Relationship Id="rId46" Type="http://schemas.openxmlformats.org/officeDocument/2006/relationships/customXml" Target="../ink/ink3055.xml"/><Relationship Id="rId67" Type="http://schemas.openxmlformats.org/officeDocument/2006/relationships/image" Target="../media/image2904.png"/><Relationship Id="rId88" Type="http://schemas.openxmlformats.org/officeDocument/2006/relationships/customXml" Target="../ink/ink3076.xml"/><Relationship Id="rId111" Type="http://schemas.openxmlformats.org/officeDocument/2006/relationships/image" Target="../media/image2925.png"/><Relationship Id="rId132" Type="http://schemas.openxmlformats.org/officeDocument/2006/relationships/customXml" Target="../ink/ink3098.xml"/><Relationship Id="rId153" Type="http://schemas.openxmlformats.org/officeDocument/2006/relationships/image" Target="../media/image2946.png"/><Relationship Id="rId174" Type="http://schemas.openxmlformats.org/officeDocument/2006/relationships/customXml" Target="../ink/ink3119.xml"/><Relationship Id="rId195" Type="http://schemas.openxmlformats.org/officeDocument/2006/relationships/image" Target="../media/image2967.png"/><Relationship Id="rId209" Type="http://schemas.openxmlformats.org/officeDocument/2006/relationships/image" Target="../media/image2974.png"/><Relationship Id="rId220" Type="http://schemas.openxmlformats.org/officeDocument/2006/relationships/customXml" Target="../ink/ink3142.xml"/><Relationship Id="rId241" Type="http://schemas.openxmlformats.org/officeDocument/2006/relationships/image" Target="../media/image2990.png"/><Relationship Id="rId15" Type="http://schemas.openxmlformats.org/officeDocument/2006/relationships/image" Target="../media/image2878.png"/><Relationship Id="rId36" Type="http://schemas.openxmlformats.org/officeDocument/2006/relationships/customXml" Target="../ink/ink3050.xml"/><Relationship Id="rId57" Type="http://schemas.openxmlformats.org/officeDocument/2006/relationships/image" Target="../media/image2899.png"/><Relationship Id="rId262" Type="http://schemas.openxmlformats.org/officeDocument/2006/relationships/customXml" Target="../ink/ink3163.xml"/><Relationship Id="rId78" Type="http://schemas.openxmlformats.org/officeDocument/2006/relationships/customXml" Target="../ink/ink3071.xml"/><Relationship Id="rId99" Type="http://schemas.openxmlformats.org/officeDocument/2006/relationships/image" Target="../media/image2919.png"/><Relationship Id="rId101" Type="http://schemas.openxmlformats.org/officeDocument/2006/relationships/image" Target="../media/image2920.png"/><Relationship Id="rId122" Type="http://schemas.openxmlformats.org/officeDocument/2006/relationships/customXml" Target="../ink/ink3093.xml"/><Relationship Id="rId143" Type="http://schemas.openxmlformats.org/officeDocument/2006/relationships/image" Target="../media/image2941.png"/><Relationship Id="rId164" Type="http://schemas.openxmlformats.org/officeDocument/2006/relationships/customXml" Target="../ink/ink3114.xml"/><Relationship Id="rId185" Type="http://schemas.openxmlformats.org/officeDocument/2006/relationships/image" Target="../media/image2962.png"/><Relationship Id="rId9" Type="http://schemas.openxmlformats.org/officeDocument/2006/relationships/image" Target="../media/image2875.png"/><Relationship Id="rId210" Type="http://schemas.openxmlformats.org/officeDocument/2006/relationships/customXml" Target="../ink/ink3137.xml"/><Relationship Id="rId26" Type="http://schemas.openxmlformats.org/officeDocument/2006/relationships/customXml" Target="../ink/ink3045.xml"/><Relationship Id="rId231" Type="http://schemas.openxmlformats.org/officeDocument/2006/relationships/image" Target="../media/image2985.png"/><Relationship Id="rId252" Type="http://schemas.openxmlformats.org/officeDocument/2006/relationships/customXml" Target="../ink/ink3158.xml"/><Relationship Id="rId47" Type="http://schemas.openxmlformats.org/officeDocument/2006/relationships/image" Target="../media/image2894.png"/><Relationship Id="rId68" Type="http://schemas.openxmlformats.org/officeDocument/2006/relationships/customXml" Target="../ink/ink3066.xml"/><Relationship Id="rId89" Type="http://schemas.openxmlformats.org/officeDocument/2006/relationships/image" Target="../media/image2915.png"/><Relationship Id="rId112" Type="http://schemas.openxmlformats.org/officeDocument/2006/relationships/customXml" Target="../ink/ink3088.xml"/><Relationship Id="rId133" Type="http://schemas.openxmlformats.org/officeDocument/2006/relationships/image" Target="../media/image2936.png"/><Relationship Id="rId154" Type="http://schemas.openxmlformats.org/officeDocument/2006/relationships/customXml" Target="../ink/ink3109.xml"/><Relationship Id="rId175" Type="http://schemas.openxmlformats.org/officeDocument/2006/relationships/image" Target="../media/image2957.png"/><Relationship Id="rId196" Type="http://schemas.openxmlformats.org/officeDocument/2006/relationships/customXml" Target="../ink/ink3130.xml"/><Relationship Id="rId200" Type="http://schemas.openxmlformats.org/officeDocument/2006/relationships/customXml" Target="../ink/ink3132.xml"/><Relationship Id="rId16" Type="http://schemas.openxmlformats.org/officeDocument/2006/relationships/customXml" Target="../ink/ink3040.xml"/><Relationship Id="rId221" Type="http://schemas.openxmlformats.org/officeDocument/2006/relationships/image" Target="../media/image2980.png"/><Relationship Id="rId242" Type="http://schemas.openxmlformats.org/officeDocument/2006/relationships/customXml" Target="../ink/ink3153.xml"/><Relationship Id="rId263" Type="http://schemas.openxmlformats.org/officeDocument/2006/relationships/image" Target="../media/image3001.png"/><Relationship Id="rId37" Type="http://schemas.openxmlformats.org/officeDocument/2006/relationships/image" Target="../media/image2889.png"/><Relationship Id="rId58" Type="http://schemas.openxmlformats.org/officeDocument/2006/relationships/customXml" Target="../ink/ink3061.xml"/><Relationship Id="rId79" Type="http://schemas.openxmlformats.org/officeDocument/2006/relationships/image" Target="../media/image2910.png"/><Relationship Id="rId102" Type="http://schemas.openxmlformats.org/officeDocument/2006/relationships/customXml" Target="../ink/ink3083.xml"/><Relationship Id="rId123" Type="http://schemas.openxmlformats.org/officeDocument/2006/relationships/image" Target="../media/image2931.png"/><Relationship Id="rId144" Type="http://schemas.openxmlformats.org/officeDocument/2006/relationships/customXml" Target="../ink/ink3104.xml"/><Relationship Id="rId90" Type="http://schemas.openxmlformats.org/officeDocument/2006/relationships/customXml" Target="../ink/ink3077.xml"/><Relationship Id="rId165" Type="http://schemas.openxmlformats.org/officeDocument/2006/relationships/image" Target="../media/image2952.png"/><Relationship Id="rId186" Type="http://schemas.openxmlformats.org/officeDocument/2006/relationships/customXml" Target="../ink/ink3125.xml"/><Relationship Id="rId211" Type="http://schemas.openxmlformats.org/officeDocument/2006/relationships/image" Target="../media/image2975.png"/><Relationship Id="rId232" Type="http://schemas.openxmlformats.org/officeDocument/2006/relationships/customXml" Target="../ink/ink3148.xml"/><Relationship Id="rId253" Type="http://schemas.openxmlformats.org/officeDocument/2006/relationships/image" Target="../media/image2996.png"/><Relationship Id="rId27" Type="http://schemas.openxmlformats.org/officeDocument/2006/relationships/image" Target="../media/image2884.png"/><Relationship Id="rId48" Type="http://schemas.openxmlformats.org/officeDocument/2006/relationships/customXml" Target="../ink/ink3056.xml"/><Relationship Id="rId69" Type="http://schemas.openxmlformats.org/officeDocument/2006/relationships/image" Target="../media/image2905.png"/><Relationship Id="rId113" Type="http://schemas.openxmlformats.org/officeDocument/2006/relationships/image" Target="../media/image2926.png"/><Relationship Id="rId134" Type="http://schemas.openxmlformats.org/officeDocument/2006/relationships/customXml" Target="../ink/ink3099.xml"/><Relationship Id="rId80" Type="http://schemas.openxmlformats.org/officeDocument/2006/relationships/customXml" Target="../ink/ink3072.xml"/><Relationship Id="rId155" Type="http://schemas.openxmlformats.org/officeDocument/2006/relationships/image" Target="../media/image2947.png"/><Relationship Id="rId176" Type="http://schemas.openxmlformats.org/officeDocument/2006/relationships/customXml" Target="../ink/ink3120.xml"/><Relationship Id="rId197" Type="http://schemas.openxmlformats.org/officeDocument/2006/relationships/image" Target="../media/image2968.png"/><Relationship Id="rId201" Type="http://schemas.openxmlformats.org/officeDocument/2006/relationships/image" Target="../media/image2970.png"/><Relationship Id="rId222" Type="http://schemas.openxmlformats.org/officeDocument/2006/relationships/customXml" Target="../ink/ink3143.xml"/><Relationship Id="rId243" Type="http://schemas.openxmlformats.org/officeDocument/2006/relationships/image" Target="../media/image2991.png"/><Relationship Id="rId264" Type="http://schemas.openxmlformats.org/officeDocument/2006/relationships/customXml" Target="../ink/ink3164.xml"/><Relationship Id="rId17" Type="http://schemas.openxmlformats.org/officeDocument/2006/relationships/image" Target="../media/image2879.png"/><Relationship Id="rId38" Type="http://schemas.openxmlformats.org/officeDocument/2006/relationships/customXml" Target="../ink/ink3051.xml"/><Relationship Id="rId59" Type="http://schemas.openxmlformats.org/officeDocument/2006/relationships/image" Target="../media/image2900.png"/><Relationship Id="rId103" Type="http://schemas.openxmlformats.org/officeDocument/2006/relationships/image" Target="../media/image2921.png"/><Relationship Id="rId124" Type="http://schemas.openxmlformats.org/officeDocument/2006/relationships/customXml" Target="../ink/ink3094.xml"/><Relationship Id="rId70" Type="http://schemas.openxmlformats.org/officeDocument/2006/relationships/customXml" Target="../ink/ink3067.xml"/><Relationship Id="rId91" Type="http://schemas.openxmlformats.org/officeDocument/2006/relationships/image" Target="../media/image2916.png"/><Relationship Id="rId145" Type="http://schemas.openxmlformats.org/officeDocument/2006/relationships/image" Target="../media/image2942.png"/><Relationship Id="rId166" Type="http://schemas.openxmlformats.org/officeDocument/2006/relationships/customXml" Target="../ink/ink3115.xml"/><Relationship Id="rId187" Type="http://schemas.openxmlformats.org/officeDocument/2006/relationships/image" Target="../media/image29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38.xml"/><Relationship Id="rId233" Type="http://schemas.openxmlformats.org/officeDocument/2006/relationships/image" Target="../media/image2986.png"/><Relationship Id="rId254" Type="http://schemas.openxmlformats.org/officeDocument/2006/relationships/customXml" Target="../ink/ink3159.xml"/><Relationship Id="rId28" Type="http://schemas.openxmlformats.org/officeDocument/2006/relationships/customXml" Target="../ink/ink3046.xml"/><Relationship Id="rId49" Type="http://schemas.openxmlformats.org/officeDocument/2006/relationships/image" Target="../media/image2895.png"/><Relationship Id="rId114" Type="http://schemas.openxmlformats.org/officeDocument/2006/relationships/customXml" Target="../ink/ink3089.xml"/><Relationship Id="rId60" Type="http://schemas.openxmlformats.org/officeDocument/2006/relationships/customXml" Target="../ink/ink3062.xml"/><Relationship Id="rId81" Type="http://schemas.openxmlformats.org/officeDocument/2006/relationships/image" Target="../media/image2911.png"/><Relationship Id="rId135" Type="http://schemas.openxmlformats.org/officeDocument/2006/relationships/image" Target="../media/image2937.png"/><Relationship Id="rId156" Type="http://schemas.openxmlformats.org/officeDocument/2006/relationships/customXml" Target="../ink/ink3110.xml"/><Relationship Id="rId177" Type="http://schemas.openxmlformats.org/officeDocument/2006/relationships/image" Target="../media/image2958.png"/><Relationship Id="rId198" Type="http://schemas.openxmlformats.org/officeDocument/2006/relationships/customXml" Target="../ink/ink3131.xml"/><Relationship Id="rId202" Type="http://schemas.openxmlformats.org/officeDocument/2006/relationships/customXml" Target="../ink/ink3133.xml"/><Relationship Id="rId223" Type="http://schemas.openxmlformats.org/officeDocument/2006/relationships/image" Target="../media/image2981.png"/><Relationship Id="rId244" Type="http://schemas.openxmlformats.org/officeDocument/2006/relationships/customXml" Target="../ink/ink3154.xml"/><Relationship Id="rId18" Type="http://schemas.openxmlformats.org/officeDocument/2006/relationships/customXml" Target="../ink/ink3041.xml"/><Relationship Id="rId39" Type="http://schemas.openxmlformats.org/officeDocument/2006/relationships/image" Target="../media/image2890.png"/><Relationship Id="rId265" Type="http://schemas.openxmlformats.org/officeDocument/2006/relationships/image" Target="../media/image3002.png"/><Relationship Id="rId50" Type="http://schemas.openxmlformats.org/officeDocument/2006/relationships/customXml" Target="../ink/ink3057.xml"/><Relationship Id="rId104" Type="http://schemas.openxmlformats.org/officeDocument/2006/relationships/customXml" Target="../ink/ink3084.xml"/><Relationship Id="rId125" Type="http://schemas.openxmlformats.org/officeDocument/2006/relationships/image" Target="../media/image2932.png"/><Relationship Id="rId146" Type="http://schemas.openxmlformats.org/officeDocument/2006/relationships/customXml" Target="../ink/ink3105.xml"/><Relationship Id="rId167" Type="http://schemas.openxmlformats.org/officeDocument/2006/relationships/image" Target="../media/image2953.png"/><Relationship Id="rId188" Type="http://schemas.openxmlformats.org/officeDocument/2006/relationships/customXml" Target="../ink/ink3126.xml"/><Relationship Id="rId71" Type="http://schemas.openxmlformats.org/officeDocument/2006/relationships/image" Target="../media/image2906.png"/><Relationship Id="rId92" Type="http://schemas.openxmlformats.org/officeDocument/2006/relationships/customXml" Target="../ink/ink3078.xml"/><Relationship Id="rId213" Type="http://schemas.openxmlformats.org/officeDocument/2006/relationships/image" Target="../media/image2976.png"/><Relationship Id="rId234" Type="http://schemas.openxmlformats.org/officeDocument/2006/relationships/customXml" Target="../ink/ink3149.xml"/><Relationship Id="rId2" Type="http://schemas.openxmlformats.org/officeDocument/2006/relationships/customXml" Target="../ink/ink3033.xml"/><Relationship Id="rId29" Type="http://schemas.openxmlformats.org/officeDocument/2006/relationships/image" Target="../media/image2885.png"/><Relationship Id="rId255" Type="http://schemas.openxmlformats.org/officeDocument/2006/relationships/image" Target="../media/image2997.png"/><Relationship Id="rId40" Type="http://schemas.openxmlformats.org/officeDocument/2006/relationships/customXml" Target="../ink/ink3052.xml"/><Relationship Id="rId115" Type="http://schemas.openxmlformats.org/officeDocument/2006/relationships/image" Target="../media/image2927.png"/><Relationship Id="rId136" Type="http://schemas.openxmlformats.org/officeDocument/2006/relationships/customXml" Target="../ink/ink3100.xml"/><Relationship Id="rId157" Type="http://schemas.openxmlformats.org/officeDocument/2006/relationships/image" Target="../media/image2948.png"/><Relationship Id="rId178" Type="http://schemas.openxmlformats.org/officeDocument/2006/relationships/customXml" Target="../ink/ink3121.xml"/><Relationship Id="rId61" Type="http://schemas.openxmlformats.org/officeDocument/2006/relationships/image" Target="../media/image2901.png"/><Relationship Id="rId82" Type="http://schemas.openxmlformats.org/officeDocument/2006/relationships/customXml" Target="../ink/ink3073.xml"/><Relationship Id="rId199" Type="http://schemas.openxmlformats.org/officeDocument/2006/relationships/image" Target="../media/image2969.png"/><Relationship Id="rId203" Type="http://schemas.openxmlformats.org/officeDocument/2006/relationships/image" Target="../media/image2971.png"/><Relationship Id="rId19" Type="http://schemas.openxmlformats.org/officeDocument/2006/relationships/image" Target="../media/image2880.png"/><Relationship Id="rId224" Type="http://schemas.openxmlformats.org/officeDocument/2006/relationships/customXml" Target="../ink/ink3144.xml"/><Relationship Id="rId245" Type="http://schemas.openxmlformats.org/officeDocument/2006/relationships/image" Target="../media/image2992.png"/><Relationship Id="rId266" Type="http://schemas.openxmlformats.org/officeDocument/2006/relationships/customXml" Target="../ink/ink3165.xml"/><Relationship Id="rId30" Type="http://schemas.openxmlformats.org/officeDocument/2006/relationships/customXml" Target="../ink/ink3047.xml"/><Relationship Id="rId105" Type="http://schemas.openxmlformats.org/officeDocument/2006/relationships/image" Target="../media/image2922.png"/><Relationship Id="rId126" Type="http://schemas.openxmlformats.org/officeDocument/2006/relationships/customXml" Target="../ink/ink3095.xml"/><Relationship Id="rId147" Type="http://schemas.openxmlformats.org/officeDocument/2006/relationships/image" Target="../media/image2943.png"/><Relationship Id="rId168" Type="http://schemas.openxmlformats.org/officeDocument/2006/relationships/customXml" Target="../ink/ink3116.xml"/><Relationship Id="rId51" Type="http://schemas.openxmlformats.org/officeDocument/2006/relationships/image" Target="../media/image2896.png"/><Relationship Id="rId72" Type="http://schemas.openxmlformats.org/officeDocument/2006/relationships/customXml" Target="../ink/ink3068.xml"/><Relationship Id="rId93" Type="http://schemas.openxmlformats.org/officeDocument/2006/relationships/image" Target="../media/image450.png"/><Relationship Id="rId189" Type="http://schemas.openxmlformats.org/officeDocument/2006/relationships/image" Target="../media/image2964.png"/><Relationship Id="rId3" Type="http://schemas.openxmlformats.org/officeDocument/2006/relationships/image" Target="../media/image2872.png"/><Relationship Id="rId214" Type="http://schemas.openxmlformats.org/officeDocument/2006/relationships/customXml" Target="../ink/ink3139.xml"/><Relationship Id="rId235" Type="http://schemas.openxmlformats.org/officeDocument/2006/relationships/image" Target="../media/image2987.png"/><Relationship Id="rId256" Type="http://schemas.openxmlformats.org/officeDocument/2006/relationships/customXml" Target="../ink/ink3160.xml"/><Relationship Id="rId116" Type="http://schemas.openxmlformats.org/officeDocument/2006/relationships/customXml" Target="../ink/ink3090.xml"/><Relationship Id="rId137" Type="http://schemas.openxmlformats.org/officeDocument/2006/relationships/image" Target="../media/image2938.png"/><Relationship Id="rId158" Type="http://schemas.openxmlformats.org/officeDocument/2006/relationships/customXml" Target="../ink/ink3111.xml"/><Relationship Id="rId20" Type="http://schemas.openxmlformats.org/officeDocument/2006/relationships/customXml" Target="../ink/ink3042.xml"/><Relationship Id="rId41" Type="http://schemas.openxmlformats.org/officeDocument/2006/relationships/image" Target="../media/image2891.png"/><Relationship Id="rId62" Type="http://schemas.openxmlformats.org/officeDocument/2006/relationships/customXml" Target="../ink/ink3063.xml"/><Relationship Id="rId83" Type="http://schemas.openxmlformats.org/officeDocument/2006/relationships/image" Target="../media/image2912.png"/><Relationship Id="rId179" Type="http://schemas.openxmlformats.org/officeDocument/2006/relationships/image" Target="../media/image2959.png"/><Relationship Id="rId190" Type="http://schemas.openxmlformats.org/officeDocument/2006/relationships/customXml" Target="../ink/ink3127.xml"/><Relationship Id="rId204" Type="http://schemas.openxmlformats.org/officeDocument/2006/relationships/customXml" Target="../ink/ink3134.xml"/><Relationship Id="rId225" Type="http://schemas.openxmlformats.org/officeDocument/2006/relationships/image" Target="../media/image2982.png"/><Relationship Id="rId246" Type="http://schemas.openxmlformats.org/officeDocument/2006/relationships/customXml" Target="../ink/ink3155.xml"/><Relationship Id="rId267" Type="http://schemas.openxmlformats.org/officeDocument/2006/relationships/image" Target="../media/image3003.png"/><Relationship Id="rId106" Type="http://schemas.openxmlformats.org/officeDocument/2006/relationships/customXml" Target="../ink/ink3085.xml"/><Relationship Id="rId127" Type="http://schemas.openxmlformats.org/officeDocument/2006/relationships/image" Target="../media/image2933.png"/><Relationship Id="rId10" Type="http://schemas.openxmlformats.org/officeDocument/2006/relationships/customXml" Target="../ink/ink3037.xml"/><Relationship Id="rId31" Type="http://schemas.openxmlformats.org/officeDocument/2006/relationships/image" Target="../media/image2886.png"/><Relationship Id="rId52" Type="http://schemas.openxmlformats.org/officeDocument/2006/relationships/customXml" Target="../ink/ink3058.xml"/><Relationship Id="rId73" Type="http://schemas.openxmlformats.org/officeDocument/2006/relationships/image" Target="../media/image2907.png"/><Relationship Id="rId94" Type="http://schemas.openxmlformats.org/officeDocument/2006/relationships/customXml" Target="../ink/ink3079.xml"/><Relationship Id="rId148" Type="http://schemas.openxmlformats.org/officeDocument/2006/relationships/customXml" Target="../ink/ink3106.xml"/><Relationship Id="rId169" Type="http://schemas.openxmlformats.org/officeDocument/2006/relationships/image" Target="../media/image2954.png"/><Relationship Id="rId4" Type="http://schemas.openxmlformats.org/officeDocument/2006/relationships/customXml" Target="../ink/ink3034.xml"/><Relationship Id="rId180" Type="http://schemas.openxmlformats.org/officeDocument/2006/relationships/customXml" Target="../ink/ink3122.xml"/><Relationship Id="rId215" Type="http://schemas.openxmlformats.org/officeDocument/2006/relationships/image" Target="../media/image2977.png"/><Relationship Id="rId236" Type="http://schemas.openxmlformats.org/officeDocument/2006/relationships/customXml" Target="../ink/ink3150.xml"/><Relationship Id="rId257" Type="http://schemas.openxmlformats.org/officeDocument/2006/relationships/image" Target="../media/image2998.png"/><Relationship Id="rId42" Type="http://schemas.openxmlformats.org/officeDocument/2006/relationships/customXml" Target="../ink/ink3053.xml"/><Relationship Id="rId84" Type="http://schemas.openxmlformats.org/officeDocument/2006/relationships/customXml" Target="../ink/ink3074.xml"/><Relationship Id="rId138" Type="http://schemas.openxmlformats.org/officeDocument/2006/relationships/customXml" Target="../ink/ink3101.xml"/><Relationship Id="rId191" Type="http://schemas.openxmlformats.org/officeDocument/2006/relationships/image" Target="../media/image2965.png"/><Relationship Id="rId205" Type="http://schemas.openxmlformats.org/officeDocument/2006/relationships/image" Target="../media/image2972.png"/><Relationship Id="rId247" Type="http://schemas.openxmlformats.org/officeDocument/2006/relationships/image" Target="../media/image2993.png"/><Relationship Id="rId107" Type="http://schemas.openxmlformats.org/officeDocument/2006/relationships/image" Target="../media/image292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26.xml"/><Relationship Id="rId299" Type="http://schemas.openxmlformats.org/officeDocument/2006/relationships/customXml" Target="../ink/ink3317.xml"/><Relationship Id="rId21" Type="http://schemas.openxmlformats.org/officeDocument/2006/relationships/image" Target="../media/image3015.png"/><Relationship Id="rId63" Type="http://schemas.openxmlformats.org/officeDocument/2006/relationships/image" Target="../media/image450.png"/><Relationship Id="rId159" Type="http://schemas.openxmlformats.org/officeDocument/2006/relationships/customXml" Target="../ink/ink3247.xml"/><Relationship Id="rId324" Type="http://schemas.openxmlformats.org/officeDocument/2006/relationships/image" Target="../media/image3164.png"/><Relationship Id="rId366" Type="http://schemas.openxmlformats.org/officeDocument/2006/relationships/image" Target="../media/image3185.png"/><Relationship Id="rId170" Type="http://schemas.openxmlformats.org/officeDocument/2006/relationships/image" Target="../media/image3088.png"/><Relationship Id="rId226" Type="http://schemas.openxmlformats.org/officeDocument/2006/relationships/image" Target="../media/image3116.png"/><Relationship Id="rId268" Type="http://schemas.openxmlformats.org/officeDocument/2006/relationships/image" Target="../media/image3136.png"/><Relationship Id="rId32" Type="http://schemas.openxmlformats.org/officeDocument/2006/relationships/customXml" Target="../ink/ink3183.xml"/><Relationship Id="rId74" Type="http://schemas.openxmlformats.org/officeDocument/2006/relationships/image" Target="../media/image3040.png"/><Relationship Id="rId128" Type="http://schemas.openxmlformats.org/officeDocument/2006/relationships/image" Target="../media/image3067.png"/><Relationship Id="rId335" Type="http://schemas.openxmlformats.org/officeDocument/2006/relationships/customXml" Target="../ink/ink3335.xml"/><Relationship Id="rId5" Type="http://schemas.openxmlformats.org/officeDocument/2006/relationships/image" Target="../media/image3007.png"/><Relationship Id="rId181" Type="http://schemas.openxmlformats.org/officeDocument/2006/relationships/customXml" Target="../ink/ink3258.xml"/><Relationship Id="rId237" Type="http://schemas.openxmlformats.org/officeDocument/2006/relationships/customXml" Target="../ink/ink3286.xml"/><Relationship Id="rId279" Type="http://schemas.openxmlformats.org/officeDocument/2006/relationships/customXml" Target="../ink/ink3307.xml"/><Relationship Id="rId43" Type="http://schemas.openxmlformats.org/officeDocument/2006/relationships/image" Target="../media/image3026.png"/><Relationship Id="rId139" Type="http://schemas.openxmlformats.org/officeDocument/2006/relationships/customXml" Target="../ink/ink3237.xml"/><Relationship Id="rId290" Type="http://schemas.openxmlformats.org/officeDocument/2006/relationships/image" Target="../media/image3147.png"/><Relationship Id="rId304" Type="http://schemas.openxmlformats.org/officeDocument/2006/relationships/image" Target="../media/image3154.png"/><Relationship Id="rId346" Type="http://schemas.openxmlformats.org/officeDocument/2006/relationships/image" Target="../media/image3175.png"/><Relationship Id="rId85" Type="http://schemas.openxmlformats.org/officeDocument/2006/relationships/customXml" Target="../ink/ink3210.xml"/><Relationship Id="rId150" Type="http://schemas.openxmlformats.org/officeDocument/2006/relationships/image" Target="../media/image3078.png"/><Relationship Id="rId192" Type="http://schemas.openxmlformats.org/officeDocument/2006/relationships/image" Target="../media/image3099.png"/><Relationship Id="rId206" Type="http://schemas.openxmlformats.org/officeDocument/2006/relationships/image" Target="../media/image3106.png"/><Relationship Id="rId248" Type="http://schemas.openxmlformats.org/officeDocument/2006/relationships/image" Target="../media/image3126.png"/><Relationship Id="rId12" Type="http://schemas.openxmlformats.org/officeDocument/2006/relationships/customXml" Target="../ink/ink3173.xml"/><Relationship Id="rId108" Type="http://schemas.openxmlformats.org/officeDocument/2006/relationships/image" Target="../media/image3057.png"/><Relationship Id="rId315" Type="http://schemas.openxmlformats.org/officeDocument/2006/relationships/customXml" Target="../ink/ink3325.xml"/><Relationship Id="rId357" Type="http://schemas.openxmlformats.org/officeDocument/2006/relationships/customXml" Target="../ink/ink3346.xml"/><Relationship Id="rId54" Type="http://schemas.openxmlformats.org/officeDocument/2006/relationships/customXml" Target="../ink/ink3194.xml"/><Relationship Id="rId96" Type="http://schemas.openxmlformats.org/officeDocument/2006/relationships/image" Target="../media/image3051.png"/><Relationship Id="rId161" Type="http://schemas.openxmlformats.org/officeDocument/2006/relationships/customXml" Target="../ink/ink3248.xml"/><Relationship Id="rId217" Type="http://schemas.openxmlformats.org/officeDocument/2006/relationships/customXml" Target="../ink/ink3276.xml"/><Relationship Id="rId259" Type="http://schemas.openxmlformats.org/officeDocument/2006/relationships/customXml" Target="../ink/ink3297.xml"/><Relationship Id="rId23" Type="http://schemas.openxmlformats.org/officeDocument/2006/relationships/image" Target="../media/image3016.png"/><Relationship Id="rId119" Type="http://schemas.openxmlformats.org/officeDocument/2006/relationships/customXml" Target="../ink/ink3227.xml"/><Relationship Id="rId270" Type="http://schemas.openxmlformats.org/officeDocument/2006/relationships/image" Target="../media/image3137.png"/><Relationship Id="rId326" Type="http://schemas.openxmlformats.org/officeDocument/2006/relationships/image" Target="../media/image3165.png"/><Relationship Id="rId65" Type="http://schemas.openxmlformats.org/officeDocument/2006/relationships/image" Target="../media/image3036.png"/><Relationship Id="rId130" Type="http://schemas.openxmlformats.org/officeDocument/2006/relationships/image" Target="../media/image3068.png"/><Relationship Id="rId368" Type="http://schemas.openxmlformats.org/officeDocument/2006/relationships/image" Target="../media/image3186.png"/><Relationship Id="rId172" Type="http://schemas.openxmlformats.org/officeDocument/2006/relationships/image" Target="../media/image3089.png"/><Relationship Id="rId228" Type="http://schemas.openxmlformats.org/officeDocument/2006/relationships/image" Target="../media/image3117.png"/><Relationship Id="rId281" Type="http://schemas.openxmlformats.org/officeDocument/2006/relationships/customXml" Target="../ink/ink3308.xml"/><Relationship Id="rId337" Type="http://schemas.openxmlformats.org/officeDocument/2006/relationships/customXml" Target="../ink/ink3336.xml"/><Relationship Id="rId34" Type="http://schemas.openxmlformats.org/officeDocument/2006/relationships/customXml" Target="../ink/ink3184.xml"/><Relationship Id="rId76" Type="http://schemas.openxmlformats.org/officeDocument/2006/relationships/image" Target="../media/image3041.png"/><Relationship Id="rId141" Type="http://schemas.openxmlformats.org/officeDocument/2006/relationships/customXml" Target="../ink/ink3238.xml"/><Relationship Id="rId7" Type="http://schemas.openxmlformats.org/officeDocument/2006/relationships/image" Target="../media/image3008.png"/><Relationship Id="rId183" Type="http://schemas.openxmlformats.org/officeDocument/2006/relationships/customXml" Target="../ink/ink3259.xml"/><Relationship Id="rId239" Type="http://schemas.openxmlformats.org/officeDocument/2006/relationships/customXml" Target="../ink/ink3287.xml"/><Relationship Id="rId250" Type="http://schemas.openxmlformats.org/officeDocument/2006/relationships/image" Target="../media/image3127.png"/><Relationship Id="rId292" Type="http://schemas.openxmlformats.org/officeDocument/2006/relationships/image" Target="../media/image3148.png"/><Relationship Id="rId306" Type="http://schemas.openxmlformats.org/officeDocument/2006/relationships/image" Target="../media/image3155.png"/><Relationship Id="rId45" Type="http://schemas.openxmlformats.org/officeDocument/2006/relationships/image" Target="../media/image3027.png"/><Relationship Id="rId87" Type="http://schemas.openxmlformats.org/officeDocument/2006/relationships/customXml" Target="../ink/ink3211.xml"/><Relationship Id="rId110" Type="http://schemas.openxmlformats.org/officeDocument/2006/relationships/image" Target="../media/image3058.png"/><Relationship Id="rId348" Type="http://schemas.openxmlformats.org/officeDocument/2006/relationships/image" Target="../media/image3176.png"/><Relationship Id="rId152" Type="http://schemas.openxmlformats.org/officeDocument/2006/relationships/image" Target="../media/image3079.png"/><Relationship Id="rId194" Type="http://schemas.openxmlformats.org/officeDocument/2006/relationships/image" Target="../media/image3100.png"/><Relationship Id="rId208" Type="http://schemas.openxmlformats.org/officeDocument/2006/relationships/image" Target="../media/image3107.png"/><Relationship Id="rId261" Type="http://schemas.openxmlformats.org/officeDocument/2006/relationships/customXml" Target="../ink/ink3298.xml"/><Relationship Id="rId14" Type="http://schemas.openxmlformats.org/officeDocument/2006/relationships/customXml" Target="../ink/ink3174.xml"/><Relationship Id="rId56" Type="http://schemas.openxmlformats.org/officeDocument/2006/relationships/customXml" Target="../ink/ink3195.xml"/><Relationship Id="rId317" Type="http://schemas.openxmlformats.org/officeDocument/2006/relationships/customXml" Target="../ink/ink3326.xml"/><Relationship Id="rId359" Type="http://schemas.openxmlformats.org/officeDocument/2006/relationships/customXml" Target="../ink/ink3347.xml"/><Relationship Id="rId98" Type="http://schemas.openxmlformats.org/officeDocument/2006/relationships/image" Target="../media/image3052.png"/><Relationship Id="rId121" Type="http://schemas.openxmlformats.org/officeDocument/2006/relationships/customXml" Target="../ink/ink3228.xml"/><Relationship Id="rId163" Type="http://schemas.openxmlformats.org/officeDocument/2006/relationships/customXml" Target="../ink/ink3249.xml"/><Relationship Id="rId219" Type="http://schemas.openxmlformats.org/officeDocument/2006/relationships/customXml" Target="../ink/ink3277.xml"/><Relationship Id="rId370" Type="http://schemas.openxmlformats.org/officeDocument/2006/relationships/image" Target="../media/image3187.png"/><Relationship Id="rId230" Type="http://schemas.openxmlformats.org/officeDocument/2006/relationships/image" Target="../media/image3118.png"/><Relationship Id="rId25" Type="http://schemas.openxmlformats.org/officeDocument/2006/relationships/image" Target="../media/image3017.png"/><Relationship Id="rId67" Type="http://schemas.openxmlformats.org/officeDocument/2006/relationships/customXml" Target="../ink/ink3201.xml"/><Relationship Id="rId272" Type="http://schemas.openxmlformats.org/officeDocument/2006/relationships/image" Target="../media/image3138.png"/><Relationship Id="rId328" Type="http://schemas.openxmlformats.org/officeDocument/2006/relationships/image" Target="../media/image3166.png"/><Relationship Id="rId132" Type="http://schemas.openxmlformats.org/officeDocument/2006/relationships/image" Target="../media/image3069.png"/><Relationship Id="rId174" Type="http://schemas.openxmlformats.org/officeDocument/2006/relationships/image" Target="../media/image3090.png"/><Relationship Id="rId241" Type="http://schemas.openxmlformats.org/officeDocument/2006/relationships/customXml" Target="../ink/ink3288.xml"/><Relationship Id="rId36" Type="http://schemas.openxmlformats.org/officeDocument/2006/relationships/customXml" Target="../ink/ink3185.xml"/><Relationship Id="rId283" Type="http://schemas.openxmlformats.org/officeDocument/2006/relationships/customXml" Target="../ink/ink3309.xml"/><Relationship Id="rId339" Type="http://schemas.openxmlformats.org/officeDocument/2006/relationships/customXml" Target="../ink/ink3337.xml"/><Relationship Id="rId78" Type="http://schemas.openxmlformats.org/officeDocument/2006/relationships/image" Target="../media/image3042.png"/><Relationship Id="rId99" Type="http://schemas.openxmlformats.org/officeDocument/2006/relationships/customXml" Target="../ink/ink3217.xml"/><Relationship Id="rId101" Type="http://schemas.openxmlformats.org/officeDocument/2006/relationships/customXml" Target="../ink/ink3218.xml"/><Relationship Id="rId122" Type="http://schemas.openxmlformats.org/officeDocument/2006/relationships/image" Target="../media/image3064.png"/><Relationship Id="rId143" Type="http://schemas.openxmlformats.org/officeDocument/2006/relationships/customXml" Target="../ink/ink3239.xml"/><Relationship Id="rId164" Type="http://schemas.openxmlformats.org/officeDocument/2006/relationships/image" Target="../media/image3085.png"/><Relationship Id="rId185" Type="http://schemas.openxmlformats.org/officeDocument/2006/relationships/customXml" Target="../ink/ink3260.xml"/><Relationship Id="rId350" Type="http://schemas.openxmlformats.org/officeDocument/2006/relationships/image" Target="../media/image3177.png"/><Relationship Id="rId371" Type="http://schemas.openxmlformats.org/officeDocument/2006/relationships/customXml" Target="../ink/ink3353.xml"/><Relationship Id="rId9" Type="http://schemas.openxmlformats.org/officeDocument/2006/relationships/image" Target="../media/image3009.png"/><Relationship Id="rId210" Type="http://schemas.openxmlformats.org/officeDocument/2006/relationships/image" Target="../media/image3108.png"/><Relationship Id="rId26" Type="http://schemas.openxmlformats.org/officeDocument/2006/relationships/customXml" Target="../ink/ink3180.xml"/><Relationship Id="rId231" Type="http://schemas.openxmlformats.org/officeDocument/2006/relationships/customXml" Target="../ink/ink3283.xml"/><Relationship Id="rId252" Type="http://schemas.openxmlformats.org/officeDocument/2006/relationships/image" Target="../media/image3128.png"/><Relationship Id="rId273" Type="http://schemas.openxmlformats.org/officeDocument/2006/relationships/customXml" Target="../ink/ink3304.xml"/><Relationship Id="rId294" Type="http://schemas.openxmlformats.org/officeDocument/2006/relationships/image" Target="../media/image3149.png"/><Relationship Id="rId308" Type="http://schemas.openxmlformats.org/officeDocument/2006/relationships/image" Target="../media/image3156.png"/><Relationship Id="rId329" Type="http://schemas.openxmlformats.org/officeDocument/2006/relationships/customXml" Target="../ink/ink3332.xml"/><Relationship Id="rId47" Type="http://schemas.openxmlformats.org/officeDocument/2006/relationships/image" Target="../media/image3028.png"/><Relationship Id="rId68" Type="http://schemas.openxmlformats.org/officeDocument/2006/relationships/image" Target="../media/image3037.png"/><Relationship Id="rId89" Type="http://schemas.openxmlformats.org/officeDocument/2006/relationships/customXml" Target="../ink/ink3212.xml"/><Relationship Id="rId112" Type="http://schemas.openxmlformats.org/officeDocument/2006/relationships/image" Target="../media/image3059.png"/><Relationship Id="rId133" Type="http://schemas.openxmlformats.org/officeDocument/2006/relationships/customXml" Target="../ink/ink3234.xml"/><Relationship Id="rId154" Type="http://schemas.openxmlformats.org/officeDocument/2006/relationships/image" Target="../media/image3080.png"/><Relationship Id="rId175" Type="http://schemas.openxmlformats.org/officeDocument/2006/relationships/customXml" Target="../ink/ink3255.xml"/><Relationship Id="rId340" Type="http://schemas.openxmlformats.org/officeDocument/2006/relationships/image" Target="../media/image3172.png"/><Relationship Id="rId361" Type="http://schemas.openxmlformats.org/officeDocument/2006/relationships/customXml" Target="../ink/ink3348.xml"/><Relationship Id="rId196" Type="http://schemas.openxmlformats.org/officeDocument/2006/relationships/image" Target="../media/image3101.png"/><Relationship Id="rId200" Type="http://schemas.openxmlformats.org/officeDocument/2006/relationships/image" Target="../media/image3103.png"/><Relationship Id="rId16" Type="http://schemas.openxmlformats.org/officeDocument/2006/relationships/customXml" Target="../ink/ink3175.xml"/><Relationship Id="rId221" Type="http://schemas.openxmlformats.org/officeDocument/2006/relationships/customXml" Target="../ink/ink3278.xml"/><Relationship Id="rId242" Type="http://schemas.openxmlformats.org/officeDocument/2006/relationships/image" Target="../media/image3124.png"/><Relationship Id="rId263" Type="http://schemas.openxmlformats.org/officeDocument/2006/relationships/customXml" Target="../ink/ink3299.xml"/><Relationship Id="rId284" Type="http://schemas.openxmlformats.org/officeDocument/2006/relationships/image" Target="../media/image3144.png"/><Relationship Id="rId319" Type="http://schemas.openxmlformats.org/officeDocument/2006/relationships/customXml" Target="../ink/ink3327.xml"/><Relationship Id="rId37" Type="http://schemas.openxmlformats.org/officeDocument/2006/relationships/image" Target="../media/image3023.png"/><Relationship Id="rId58" Type="http://schemas.openxmlformats.org/officeDocument/2006/relationships/customXml" Target="../ink/ink3196.xml"/><Relationship Id="rId79" Type="http://schemas.openxmlformats.org/officeDocument/2006/relationships/customXml" Target="../ink/ink3207.xml"/><Relationship Id="rId102" Type="http://schemas.openxmlformats.org/officeDocument/2006/relationships/image" Target="../media/image3054.png"/><Relationship Id="rId123" Type="http://schemas.openxmlformats.org/officeDocument/2006/relationships/customXml" Target="../ink/ink3229.xml"/><Relationship Id="rId144" Type="http://schemas.openxmlformats.org/officeDocument/2006/relationships/image" Target="../media/image3075.png"/><Relationship Id="rId330" Type="http://schemas.openxmlformats.org/officeDocument/2006/relationships/image" Target="../media/image3167.png"/><Relationship Id="rId90" Type="http://schemas.openxmlformats.org/officeDocument/2006/relationships/image" Target="../media/image3048.png"/><Relationship Id="rId165" Type="http://schemas.openxmlformats.org/officeDocument/2006/relationships/customXml" Target="../ink/ink3250.xml"/><Relationship Id="rId186" Type="http://schemas.openxmlformats.org/officeDocument/2006/relationships/image" Target="../media/image3096.png"/><Relationship Id="rId351" Type="http://schemas.openxmlformats.org/officeDocument/2006/relationships/customXml" Target="../ink/ink3343.xml"/><Relationship Id="rId372" Type="http://schemas.openxmlformats.org/officeDocument/2006/relationships/image" Target="../media/image3188.png"/><Relationship Id="rId211" Type="http://schemas.openxmlformats.org/officeDocument/2006/relationships/customXml" Target="../ink/ink3273.xml"/><Relationship Id="rId232" Type="http://schemas.openxmlformats.org/officeDocument/2006/relationships/image" Target="../media/image3119.png"/><Relationship Id="rId253" Type="http://schemas.openxmlformats.org/officeDocument/2006/relationships/customXml" Target="../ink/ink3294.xml"/><Relationship Id="rId274" Type="http://schemas.openxmlformats.org/officeDocument/2006/relationships/image" Target="../media/image3139.png"/><Relationship Id="rId295" Type="http://schemas.openxmlformats.org/officeDocument/2006/relationships/customXml" Target="../ink/ink3315.xml"/><Relationship Id="rId309" Type="http://schemas.openxmlformats.org/officeDocument/2006/relationships/customXml" Target="../ink/ink3322.xml"/><Relationship Id="rId27" Type="http://schemas.openxmlformats.org/officeDocument/2006/relationships/image" Target="../media/image3018.png"/><Relationship Id="rId48" Type="http://schemas.openxmlformats.org/officeDocument/2006/relationships/customXml" Target="../ink/ink3191.xml"/><Relationship Id="rId69" Type="http://schemas.openxmlformats.org/officeDocument/2006/relationships/customXml" Target="../ink/ink3202.xml"/><Relationship Id="rId113" Type="http://schemas.openxmlformats.org/officeDocument/2006/relationships/customXml" Target="../ink/ink3224.xml"/><Relationship Id="rId134" Type="http://schemas.openxmlformats.org/officeDocument/2006/relationships/image" Target="../media/image3070.png"/><Relationship Id="rId320" Type="http://schemas.openxmlformats.org/officeDocument/2006/relationships/image" Target="../media/image3162.png"/><Relationship Id="rId80" Type="http://schemas.openxmlformats.org/officeDocument/2006/relationships/image" Target="../media/image3043.png"/><Relationship Id="rId155" Type="http://schemas.openxmlformats.org/officeDocument/2006/relationships/customXml" Target="../ink/ink3245.xml"/><Relationship Id="rId176" Type="http://schemas.openxmlformats.org/officeDocument/2006/relationships/image" Target="../media/image3091.png"/><Relationship Id="rId197" Type="http://schemas.openxmlformats.org/officeDocument/2006/relationships/customXml" Target="../ink/ink3266.xml"/><Relationship Id="rId341" Type="http://schemas.openxmlformats.org/officeDocument/2006/relationships/customXml" Target="../ink/ink3338.xml"/><Relationship Id="rId362" Type="http://schemas.openxmlformats.org/officeDocument/2006/relationships/image" Target="../media/image3183.png"/><Relationship Id="rId201" Type="http://schemas.openxmlformats.org/officeDocument/2006/relationships/customXml" Target="../ink/ink3268.xml"/><Relationship Id="rId222" Type="http://schemas.openxmlformats.org/officeDocument/2006/relationships/image" Target="../media/image3114.png"/><Relationship Id="rId243" Type="http://schemas.openxmlformats.org/officeDocument/2006/relationships/customXml" Target="../ink/ink3289.xml"/><Relationship Id="rId264" Type="http://schemas.openxmlformats.org/officeDocument/2006/relationships/image" Target="../media/image3134.png"/><Relationship Id="rId285" Type="http://schemas.openxmlformats.org/officeDocument/2006/relationships/customXml" Target="../ink/ink3310.xml"/><Relationship Id="rId17" Type="http://schemas.openxmlformats.org/officeDocument/2006/relationships/image" Target="../media/image3013.png"/><Relationship Id="rId38" Type="http://schemas.openxmlformats.org/officeDocument/2006/relationships/customXml" Target="../ink/ink3186.xml"/><Relationship Id="rId59" Type="http://schemas.openxmlformats.org/officeDocument/2006/relationships/image" Target="../media/image3034.png"/><Relationship Id="rId103" Type="http://schemas.openxmlformats.org/officeDocument/2006/relationships/customXml" Target="../ink/ink3219.xml"/><Relationship Id="rId124" Type="http://schemas.openxmlformats.org/officeDocument/2006/relationships/image" Target="../media/image3065.png"/><Relationship Id="rId310" Type="http://schemas.openxmlformats.org/officeDocument/2006/relationships/image" Target="../media/image3157.png"/><Relationship Id="rId70" Type="http://schemas.openxmlformats.org/officeDocument/2006/relationships/image" Target="../media/image3038.png"/><Relationship Id="rId91" Type="http://schemas.openxmlformats.org/officeDocument/2006/relationships/customXml" Target="../ink/ink3213.xml"/><Relationship Id="rId145" Type="http://schemas.openxmlformats.org/officeDocument/2006/relationships/customXml" Target="../ink/ink3240.xml"/><Relationship Id="rId166" Type="http://schemas.openxmlformats.org/officeDocument/2006/relationships/image" Target="../media/image3086.png"/><Relationship Id="rId187" Type="http://schemas.openxmlformats.org/officeDocument/2006/relationships/customXml" Target="../ink/ink3261.xml"/><Relationship Id="rId331" Type="http://schemas.openxmlformats.org/officeDocument/2006/relationships/customXml" Target="../ink/ink3333.xml"/><Relationship Id="rId352" Type="http://schemas.openxmlformats.org/officeDocument/2006/relationships/image" Target="../media/image3178.png"/><Relationship Id="rId373" Type="http://schemas.openxmlformats.org/officeDocument/2006/relationships/customXml" Target="../ink/ink335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109.png"/><Relationship Id="rId233" Type="http://schemas.openxmlformats.org/officeDocument/2006/relationships/customXml" Target="../ink/ink3284.xml"/><Relationship Id="rId254" Type="http://schemas.openxmlformats.org/officeDocument/2006/relationships/image" Target="../media/image3129.png"/><Relationship Id="rId28" Type="http://schemas.openxmlformats.org/officeDocument/2006/relationships/customXml" Target="../ink/ink3181.xml"/><Relationship Id="rId49" Type="http://schemas.openxmlformats.org/officeDocument/2006/relationships/image" Target="../media/image3029.png"/><Relationship Id="rId114" Type="http://schemas.openxmlformats.org/officeDocument/2006/relationships/image" Target="../media/image3060.png"/><Relationship Id="rId275" Type="http://schemas.openxmlformats.org/officeDocument/2006/relationships/customXml" Target="../ink/ink3305.xml"/><Relationship Id="rId296" Type="http://schemas.openxmlformats.org/officeDocument/2006/relationships/image" Target="../media/image3150.png"/><Relationship Id="rId300" Type="http://schemas.openxmlformats.org/officeDocument/2006/relationships/image" Target="../media/image3152.png"/><Relationship Id="rId60" Type="http://schemas.openxmlformats.org/officeDocument/2006/relationships/customXml" Target="../ink/ink3197.xml"/><Relationship Id="rId81" Type="http://schemas.openxmlformats.org/officeDocument/2006/relationships/customXml" Target="../ink/ink3208.xml"/><Relationship Id="rId135" Type="http://schemas.openxmlformats.org/officeDocument/2006/relationships/customXml" Target="../ink/ink3235.xml"/><Relationship Id="rId156" Type="http://schemas.openxmlformats.org/officeDocument/2006/relationships/image" Target="../media/image3081.png"/><Relationship Id="rId177" Type="http://schemas.openxmlformats.org/officeDocument/2006/relationships/customXml" Target="../ink/ink3256.xml"/><Relationship Id="rId198" Type="http://schemas.openxmlformats.org/officeDocument/2006/relationships/image" Target="../media/image3102.png"/><Relationship Id="rId321" Type="http://schemas.openxmlformats.org/officeDocument/2006/relationships/customXml" Target="../ink/ink3328.xml"/><Relationship Id="rId342" Type="http://schemas.openxmlformats.org/officeDocument/2006/relationships/image" Target="../media/image3173.png"/><Relationship Id="rId363" Type="http://schemas.openxmlformats.org/officeDocument/2006/relationships/customXml" Target="../ink/ink3349.xml"/><Relationship Id="rId202" Type="http://schemas.openxmlformats.org/officeDocument/2006/relationships/image" Target="../media/image3104.png"/><Relationship Id="rId223" Type="http://schemas.openxmlformats.org/officeDocument/2006/relationships/customXml" Target="../ink/ink3279.xml"/><Relationship Id="rId244" Type="http://schemas.openxmlformats.org/officeDocument/2006/relationships/image" Target="../media/image1123.png"/><Relationship Id="rId18" Type="http://schemas.openxmlformats.org/officeDocument/2006/relationships/customXml" Target="../ink/ink3176.xml"/><Relationship Id="rId39" Type="http://schemas.openxmlformats.org/officeDocument/2006/relationships/image" Target="../media/image3024.png"/><Relationship Id="rId265" Type="http://schemas.openxmlformats.org/officeDocument/2006/relationships/customXml" Target="../ink/ink3300.xml"/><Relationship Id="rId286" Type="http://schemas.openxmlformats.org/officeDocument/2006/relationships/image" Target="../media/image3145.png"/><Relationship Id="rId50" Type="http://schemas.openxmlformats.org/officeDocument/2006/relationships/customXml" Target="../ink/ink3192.xml"/><Relationship Id="rId104" Type="http://schemas.openxmlformats.org/officeDocument/2006/relationships/image" Target="../media/image3055.png"/><Relationship Id="rId125" Type="http://schemas.openxmlformats.org/officeDocument/2006/relationships/customXml" Target="../ink/ink3230.xml"/><Relationship Id="rId146" Type="http://schemas.openxmlformats.org/officeDocument/2006/relationships/image" Target="../media/image3076.png"/><Relationship Id="rId167" Type="http://schemas.openxmlformats.org/officeDocument/2006/relationships/customXml" Target="../ink/ink3251.xml"/><Relationship Id="rId188" Type="http://schemas.openxmlformats.org/officeDocument/2006/relationships/image" Target="../media/image3097.png"/><Relationship Id="rId311" Type="http://schemas.openxmlformats.org/officeDocument/2006/relationships/customXml" Target="../ink/ink3323.xml"/><Relationship Id="rId332" Type="http://schemas.openxmlformats.org/officeDocument/2006/relationships/image" Target="../media/image3168.png"/><Relationship Id="rId353" Type="http://schemas.openxmlformats.org/officeDocument/2006/relationships/customXml" Target="../ink/ink3344.xml"/><Relationship Id="rId374" Type="http://schemas.openxmlformats.org/officeDocument/2006/relationships/image" Target="../media/image3189.png"/><Relationship Id="rId71" Type="http://schemas.openxmlformats.org/officeDocument/2006/relationships/customXml" Target="../ink/ink3203.xml"/><Relationship Id="rId92" Type="http://schemas.openxmlformats.org/officeDocument/2006/relationships/image" Target="../media/image3049.png"/><Relationship Id="rId213" Type="http://schemas.openxmlformats.org/officeDocument/2006/relationships/customXml" Target="../ink/ink3274.xml"/><Relationship Id="rId234" Type="http://schemas.openxmlformats.org/officeDocument/2006/relationships/image" Target="../media/image3120.png"/><Relationship Id="rId2" Type="http://schemas.openxmlformats.org/officeDocument/2006/relationships/customXml" Target="../ink/ink3168.xml"/><Relationship Id="rId29" Type="http://schemas.openxmlformats.org/officeDocument/2006/relationships/image" Target="../media/image3019.png"/><Relationship Id="rId255" Type="http://schemas.openxmlformats.org/officeDocument/2006/relationships/customXml" Target="../ink/ink3295.xml"/><Relationship Id="rId276" Type="http://schemas.openxmlformats.org/officeDocument/2006/relationships/image" Target="../media/image3140.png"/><Relationship Id="rId297" Type="http://schemas.openxmlformats.org/officeDocument/2006/relationships/customXml" Target="../ink/ink3316.xml"/><Relationship Id="rId40" Type="http://schemas.openxmlformats.org/officeDocument/2006/relationships/customXml" Target="../ink/ink3187.xml"/><Relationship Id="rId115" Type="http://schemas.openxmlformats.org/officeDocument/2006/relationships/customXml" Target="../ink/ink3225.xml"/><Relationship Id="rId136" Type="http://schemas.openxmlformats.org/officeDocument/2006/relationships/image" Target="../media/image3071.png"/><Relationship Id="rId157" Type="http://schemas.openxmlformats.org/officeDocument/2006/relationships/customXml" Target="../ink/ink3246.xml"/><Relationship Id="rId178" Type="http://schemas.openxmlformats.org/officeDocument/2006/relationships/image" Target="../media/image3092.png"/><Relationship Id="rId301" Type="http://schemas.openxmlformats.org/officeDocument/2006/relationships/customXml" Target="../ink/ink3318.xml"/><Relationship Id="rId322" Type="http://schemas.openxmlformats.org/officeDocument/2006/relationships/image" Target="../media/image3163.png"/><Relationship Id="rId343" Type="http://schemas.openxmlformats.org/officeDocument/2006/relationships/customXml" Target="../ink/ink3339.xml"/><Relationship Id="rId364" Type="http://schemas.openxmlformats.org/officeDocument/2006/relationships/image" Target="../media/image3184.png"/><Relationship Id="rId61" Type="http://schemas.openxmlformats.org/officeDocument/2006/relationships/image" Target="../media/image3035.png"/><Relationship Id="rId82" Type="http://schemas.openxmlformats.org/officeDocument/2006/relationships/image" Target="../media/image3044.png"/><Relationship Id="rId199" Type="http://schemas.openxmlformats.org/officeDocument/2006/relationships/customXml" Target="../ink/ink3267.xml"/><Relationship Id="rId203" Type="http://schemas.openxmlformats.org/officeDocument/2006/relationships/customXml" Target="../ink/ink3269.xml"/><Relationship Id="rId19" Type="http://schemas.openxmlformats.org/officeDocument/2006/relationships/image" Target="../media/image3014.png"/><Relationship Id="rId224" Type="http://schemas.openxmlformats.org/officeDocument/2006/relationships/image" Target="../media/image3115.png"/><Relationship Id="rId245" Type="http://schemas.openxmlformats.org/officeDocument/2006/relationships/customXml" Target="../ink/ink3290.xml"/><Relationship Id="rId266" Type="http://schemas.openxmlformats.org/officeDocument/2006/relationships/image" Target="../media/image3135.png"/><Relationship Id="rId287" Type="http://schemas.openxmlformats.org/officeDocument/2006/relationships/customXml" Target="../ink/ink3311.xml"/><Relationship Id="rId30" Type="http://schemas.openxmlformats.org/officeDocument/2006/relationships/customXml" Target="../ink/ink3182.xml"/><Relationship Id="rId105" Type="http://schemas.openxmlformats.org/officeDocument/2006/relationships/customXml" Target="../ink/ink3220.xml"/><Relationship Id="rId126" Type="http://schemas.openxmlformats.org/officeDocument/2006/relationships/image" Target="../media/image3066.png"/><Relationship Id="rId147" Type="http://schemas.openxmlformats.org/officeDocument/2006/relationships/customXml" Target="../ink/ink3241.xml"/><Relationship Id="rId168" Type="http://schemas.openxmlformats.org/officeDocument/2006/relationships/image" Target="../media/image3087.png"/><Relationship Id="rId312" Type="http://schemas.openxmlformats.org/officeDocument/2006/relationships/image" Target="../media/image3158.png"/><Relationship Id="rId333" Type="http://schemas.openxmlformats.org/officeDocument/2006/relationships/customXml" Target="../ink/ink3334.xml"/><Relationship Id="rId354" Type="http://schemas.openxmlformats.org/officeDocument/2006/relationships/image" Target="../media/image3179.png"/><Relationship Id="rId51" Type="http://schemas.openxmlformats.org/officeDocument/2006/relationships/image" Target="../media/image3030.png"/><Relationship Id="rId72" Type="http://schemas.openxmlformats.org/officeDocument/2006/relationships/image" Target="../media/image3039.png"/><Relationship Id="rId93" Type="http://schemas.openxmlformats.org/officeDocument/2006/relationships/customXml" Target="../ink/ink3214.xml"/><Relationship Id="rId189" Type="http://schemas.openxmlformats.org/officeDocument/2006/relationships/customXml" Target="../ink/ink3262.xml"/><Relationship Id="rId3" Type="http://schemas.openxmlformats.org/officeDocument/2006/relationships/image" Target="../media/image3006.png"/><Relationship Id="rId214" Type="http://schemas.openxmlformats.org/officeDocument/2006/relationships/image" Target="../media/image3110.png"/><Relationship Id="rId235" Type="http://schemas.openxmlformats.org/officeDocument/2006/relationships/customXml" Target="../ink/ink3285.xml"/><Relationship Id="rId256" Type="http://schemas.openxmlformats.org/officeDocument/2006/relationships/image" Target="../media/image3130.png"/><Relationship Id="rId277" Type="http://schemas.openxmlformats.org/officeDocument/2006/relationships/customXml" Target="../ink/ink3306.xml"/><Relationship Id="rId298" Type="http://schemas.openxmlformats.org/officeDocument/2006/relationships/image" Target="../media/image3151.png"/><Relationship Id="rId116" Type="http://schemas.openxmlformats.org/officeDocument/2006/relationships/image" Target="../media/image3061.png"/><Relationship Id="rId137" Type="http://schemas.openxmlformats.org/officeDocument/2006/relationships/customXml" Target="../ink/ink3236.xml"/><Relationship Id="rId158" Type="http://schemas.openxmlformats.org/officeDocument/2006/relationships/image" Target="../media/image3082.png"/><Relationship Id="rId302" Type="http://schemas.openxmlformats.org/officeDocument/2006/relationships/image" Target="../media/image3153.png"/><Relationship Id="rId323" Type="http://schemas.openxmlformats.org/officeDocument/2006/relationships/customXml" Target="../ink/ink3329.xml"/><Relationship Id="rId344" Type="http://schemas.openxmlformats.org/officeDocument/2006/relationships/image" Target="../media/image3174.png"/><Relationship Id="rId20" Type="http://schemas.openxmlformats.org/officeDocument/2006/relationships/customXml" Target="../ink/ink3177.xml"/><Relationship Id="rId41" Type="http://schemas.openxmlformats.org/officeDocument/2006/relationships/image" Target="../media/image3025.png"/><Relationship Id="rId62" Type="http://schemas.openxmlformats.org/officeDocument/2006/relationships/customXml" Target="../ink/ink3198.xml"/><Relationship Id="rId83" Type="http://schemas.openxmlformats.org/officeDocument/2006/relationships/customXml" Target="../ink/ink3209.xml"/><Relationship Id="rId179" Type="http://schemas.openxmlformats.org/officeDocument/2006/relationships/customXml" Target="../ink/ink3257.xml"/><Relationship Id="rId365" Type="http://schemas.openxmlformats.org/officeDocument/2006/relationships/customXml" Target="../ink/ink3350.xml"/><Relationship Id="rId190" Type="http://schemas.openxmlformats.org/officeDocument/2006/relationships/image" Target="../media/image3098.png"/><Relationship Id="rId204" Type="http://schemas.openxmlformats.org/officeDocument/2006/relationships/image" Target="../media/image3105.png"/><Relationship Id="rId225" Type="http://schemas.openxmlformats.org/officeDocument/2006/relationships/customXml" Target="../ink/ink3280.xml"/><Relationship Id="rId246" Type="http://schemas.openxmlformats.org/officeDocument/2006/relationships/image" Target="../media/image3125.png"/><Relationship Id="rId267" Type="http://schemas.openxmlformats.org/officeDocument/2006/relationships/customXml" Target="../ink/ink3301.xml"/><Relationship Id="rId288" Type="http://schemas.openxmlformats.org/officeDocument/2006/relationships/image" Target="../media/image3146.png"/><Relationship Id="rId106" Type="http://schemas.openxmlformats.org/officeDocument/2006/relationships/image" Target="../media/image3056.png"/><Relationship Id="rId127" Type="http://schemas.openxmlformats.org/officeDocument/2006/relationships/customXml" Target="../ink/ink3231.xml"/><Relationship Id="rId313" Type="http://schemas.openxmlformats.org/officeDocument/2006/relationships/customXml" Target="../ink/ink3324.xml"/><Relationship Id="rId10" Type="http://schemas.openxmlformats.org/officeDocument/2006/relationships/customXml" Target="../ink/ink3172.xml"/><Relationship Id="rId31" Type="http://schemas.openxmlformats.org/officeDocument/2006/relationships/image" Target="../media/image3020.png"/><Relationship Id="rId52" Type="http://schemas.openxmlformats.org/officeDocument/2006/relationships/customXml" Target="../ink/ink3193.xml"/><Relationship Id="rId73" Type="http://schemas.openxmlformats.org/officeDocument/2006/relationships/customXml" Target="../ink/ink3204.xml"/><Relationship Id="rId94" Type="http://schemas.openxmlformats.org/officeDocument/2006/relationships/image" Target="../media/image3050.png"/><Relationship Id="rId148" Type="http://schemas.openxmlformats.org/officeDocument/2006/relationships/image" Target="../media/image3077.png"/><Relationship Id="rId169" Type="http://schemas.openxmlformats.org/officeDocument/2006/relationships/customXml" Target="../ink/ink3252.xml"/><Relationship Id="rId334" Type="http://schemas.openxmlformats.org/officeDocument/2006/relationships/image" Target="../media/image3169.png"/><Relationship Id="rId355" Type="http://schemas.openxmlformats.org/officeDocument/2006/relationships/customXml" Target="../ink/ink3345.xml"/><Relationship Id="rId4" Type="http://schemas.openxmlformats.org/officeDocument/2006/relationships/customXml" Target="../ink/ink3169.xml"/><Relationship Id="rId180" Type="http://schemas.openxmlformats.org/officeDocument/2006/relationships/image" Target="../media/image3093.png"/><Relationship Id="rId215" Type="http://schemas.openxmlformats.org/officeDocument/2006/relationships/customXml" Target="../ink/ink3275.xml"/><Relationship Id="rId236" Type="http://schemas.openxmlformats.org/officeDocument/2006/relationships/image" Target="../media/image3121.png"/><Relationship Id="rId257" Type="http://schemas.openxmlformats.org/officeDocument/2006/relationships/customXml" Target="../ink/ink3296.xml"/><Relationship Id="rId278" Type="http://schemas.openxmlformats.org/officeDocument/2006/relationships/image" Target="../media/image3141.png"/><Relationship Id="rId303" Type="http://schemas.openxmlformats.org/officeDocument/2006/relationships/customXml" Target="../ink/ink3319.xml"/><Relationship Id="rId42" Type="http://schemas.openxmlformats.org/officeDocument/2006/relationships/customXml" Target="../ink/ink3188.xml"/><Relationship Id="rId84" Type="http://schemas.openxmlformats.org/officeDocument/2006/relationships/image" Target="../media/image3045.png"/><Relationship Id="rId138" Type="http://schemas.openxmlformats.org/officeDocument/2006/relationships/image" Target="../media/image3072.png"/><Relationship Id="rId345" Type="http://schemas.openxmlformats.org/officeDocument/2006/relationships/customXml" Target="../ink/ink3340.xml"/><Relationship Id="rId191" Type="http://schemas.openxmlformats.org/officeDocument/2006/relationships/customXml" Target="../ink/ink3263.xml"/><Relationship Id="rId205" Type="http://schemas.openxmlformats.org/officeDocument/2006/relationships/customXml" Target="../ink/ink3270.xml"/><Relationship Id="rId247" Type="http://schemas.openxmlformats.org/officeDocument/2006/relationships/customXml" Target="../ink/ink3291.xml"/><Relationship Id="rId107" Type="http://schemas.openxmlformats.org/officeDocument/2006/relationships/customXml" Target="../ink/ink3221.xml"/><Relationship Id="rId289" Type="http://schemas.openxmlformats.org/officeDocument/2006/relationships/customXml" Target="../ink/ink3312.xml"/><Relationship Id="rId11" Type="http://schemas.openxmlformats.org/officeDocument/2006/relationships/image" Target="../media/image3010.png"/><Relationship Id="rId53" Type="http://schemas.openxmlformats.org/officeDocument/2006/relationships/image" Target="../media/image3031.png"/><Relationship Id="rId149" Type="http://schemas.openxmlformats.org/officeDocument/2006/relationships/customXml" Target="../ink/ink3242.xml"/><Relationship Id="rId314" Type="http://schemas.openxmlformats.org/officeDocument/2006/relationships/image" Target="../media/image3159.png"/><Relationship Id="rId356" Type="http://schemas.openxmlformats.org/officeDocument/2006/relationships/image" Target="../media/image3180.png"/><Relationship Id="rId95" Type="http://schemas.openxmlformats.org/officeDocument/2006/relationships/customXml" Target="../ink/ink3215.xml"/><Relationship Id="rId160" Type="http://schemas.openxmlformats.org/officeDocument/2006/relationships/image" Target="../media/image3083.png"/><Relationship Id="rId216" Type="http://schemas.openxmlformats.org/officeDocument/2006/relationships/image" Target="../media/image3111.png"/><Relationship Id="rId258" Type="http://schemas.openxmlformats.org/officeDocument/2006/relationships/image" Target="../media/image3131.png"/><Relationship Id="rId22" Type="http://schemas.openxmlformats.org/officeDocument/2006/relationships/customXml" Target="../ink/ink3178.xml"/><Relationship Id="rId64" Type="http://schemas.openxmlformats.org/officeDocument/2006/relationships/customXml" Target="../ink/ink3199.xml"/><Relationship Id="rId118" Type="http://schemas.openxmlformats.org/officeDocument/2006/relationships/image" Target="../media/image3062.png"/><Relationship Id="rId325" Type="http://schemas.openxmlformats.org/officeDocument/2006/relationships/customXml" Target="../ink/ink3330.xml"/><Relationship Id="rId367" Type="http://schemas.openxmlformats.org/officeDocument/2006/relationships/customXml" Target="../ink/ink3351.xml"/><Relationship Id="rId171" Type="http://schemas.openxmlformats.org/officeDocument/2006/relationships/customXml" Target="../ink/ink3253.xml"/><Relationship Id="rId227" Type="http://schemas.openxmlformats.org/officeDocument/2006/relationships/customXml" Target="../ink/ink3281.xml"/><Relationship Id="rId269" Type="http://schemas.openxmlformats.org/officeDocument/2006/relationships/customXml" Target="../ink/ink3302.xml"/><Relationship Id="rId33" Type="http://schemas.openxmlformats.org/officeDocument/2006/relationships/image" Target="../media/image3021.png"/><Relationship Id="rId129" Type="http://schemas.openxmlformats.org/officeDocument/2006/relationships/customXml" Target="../ink/ink3232.xml"/><Relationship Id="rId280" Type="http://schemas.openxmlformats.org/officeDocument/2006/relationships/image" Target="../media/image3142.png"/><Relationship Id="rId336" Type="http://schemas.openxmlformats.org/officeDocument/2006/relationships/image" Target="../media/image3170.png"/><Relationship Id="rId75" Type="http://schemas.openxmlformats.org/officeDocument/2006/relationships/customXml" Target="../ink/ink3205.xml"/><Relationship Id="rId140" Type="http://schemas.openxmlformats.org/officeDocument/2006/relationships/image" Target="../media/image3073.png"/><Relationship Id="rId182" Type="http://schemas.openxmlformats.org/officeDocument/2006/relationships/image" Target="../media/image3094.png"/><Relationship Id="rId6" Type="http://schemas.openxmlformats.org/officeDocument/2006/relationships/customXml" Target="../ink/ink3170.xml"/><Relationship Id="rId238" Type="http://schemas.openxmlformats.org/officeDocument/2006/relationships/image" Target="../media/image3122.png"/><Relationship Id="rId291" Type="http://schemas.openxmlformats.org/officeDocument/2006/relationships/customXml" Target="../ink/ink3313.xml"/><Relationship Id="rId305" Type="http://schemas.openxmlformats.org/officeDocument/2006/relationships/customXml" Target="../ink/ink3320.xml"/><Relationship Id="rId347" Type="http://schemas.openxmlformats.org/officeDocument/2006/relationships/customXml" Target="../ink/ink3341.xml"/><Relationship Id="rId44" Type="http://schemas.openxmlformats.org/officeDocument/2006/relationships/customXml" Target="../ink/ink3189.xml"/><Relationship Id="rId86" Type="http://schemas.openxmlformats.org/officeDocument/2006/relationships/image" Target="../media/image3046.png"/><Relationship Id="rId151" Type="http://schemas.openxmlformats.org/officeDocument/2006/relationships/customXml" Target="../ink/ink3243.xml"/><Relationship Id="rId193" Type="http://schemas.openxmlformats.org/officeDocument/2006/relationships/customXml" Target="../ink/ink3264.xml"/><Relationship Id="rId207" Type="http://schemas.openxmlformats.org/officeDocument/2006/relationships/customXml" Target="../ink/ink3271.xml"/><Relationship Id="rId249" Type="http://schemas.openxmlformats.org/officeDocument/2006/relationships/customXml" Target="../ink/ink3292.xml"/><Relationship Id="rId13" Type="http://schemas.openxmlformats.org/officeDocument/2006/relationships/image" Target="../media/image3011.png"/><Relationship Id="rId109" Type="http://schemas.openxmlformats.org/officeDocument/2006/relationships/customXml" Target="../ink/ink3222.xml"/><Relationship Id="rId260" Type="http://schemas.openxmlformats.org/officeDocument/2006/relationships/image" Target="../media/image3132.png"/><Relationship Id="rId316" Type="http://schemas.openxmlformats.org/officeDocument/2006/relationships/image" Target="../media/image3160.png"/><Relationship Id="rId55" Type="http://schemas.openxmlformats.org/officeDocument/2006/relationships/image" Target="../media/image3032.png"/><Relationship Id="rId97" Type="http://schemas.openxmlformats.org/officeDocument/2006/relationships/customXml" Target="../ink/ink3216.xml"/><Relationship Id="rId120" Type="http://schemas.openxmlformats.org/officeDocument/2006/relationships/image" Target="../media/image3063.png"/><Relationship Id="rId358" Type="http://schemas.openxmlformats.org/officeDocument/2006/relationships/image" Target="../media/image3181.png"/><Relationship Id="rId162" Type="http://schemas.openxmlformats.org/officeDocument/2006/relationships/image" Target="../media/image3084.png"/><Relationship Id="rId218" Type="http://schemas.openxmlformats.org/officeDocument/2006/relationships/image" Target="../media/image3112.png"/><Relationship Id="rId271" Type="http://schemas.openxmlformats.org/officeDocument/2006/relationships/customXml" Target="../ink/ink3303.xml"/><Relationship Id="rId24" Type="http://schemas.openxmlformats.org/officeDocument/2006/relationships/customXml" Target="../ink/ink3179.xml"/><Relationship Id="rId66" Type="http://schemas.openxmlformats.org/officeDocument/2006/relationships/customXml" Target="../ink/ink3200.xml"/><Relationship Id="rId131" Type="http://schemas.openxmlformats.org/officeDocument/2006/relationships/customXml" Target="../ink/ink3233.xml"/><Relationship Id="rId327" Type="http://schemas.openxmlformats.org/officeDocument/2006/relationships/customXml" Target="../ink/ink3331.xml"/><Relationship Id="rId369" Type="http://schemas.openxmlformats.org/officeDocument/2006/relationships/customXml" Target="../ink/ink3352.xml"/><Relationship Id="rId173" Type="http://schemas.openxmlformats.org/officeDocument/2006/relationships/customXml" Target="../ink/ink3254.xml"/><Relationship Id="rId229" Type="http://schemas.openxmlformats.org/officeDocument/2006/relationships/customXml" Target="../ink/ink3282.xml"/><Relationship Id="rId240" Type="http://schemas.openxmlformats.org/officeDocument/2006/relationships/image" Target="../media/image3123.png"/><Relationship Id="rId35" Type="http://schemas.openxmlformats.org/officeDocument/2006/relationships/image" Target="../media/image3022.png"/><Relationship Id="rId77" Type="http://schemas.openxmlformats.org/officeDocument/2006/relationships/customXml" Target="../ink/ink3206.xml"/><Relationship Id="rId100" Type="http://schemas.openxmlformats.org/officeDocument/2006/relationships/image" Target="../media/image3053.png"/><Relationship Id="rId282" Type="http://schemas.openxmlformats.org/officeDocument/2006/relationships/image" Target="../media/image3143.png"/><Relationship Id="rId338" Type="http://schemas.openxmlformats.org/officeDocument/2006/relationships/image" Target="../media/image3171.png"/><Relationship Id="rId8" Type="http://schemas.openxmlformats.org/officeDocument/2006/relationships/customXml" Target="../ink/ink3171.xml"/><Relationship Id="rId142" Type="http://schemas.openxmlformats.org/officeDocument/2006/relationships/image" Target="../media/image3074.png"/><Relationship Id="rId184" Type="http://schemas.openxmlformats.org/officeDocument/2006/relationships/image" Target="../media/image3095.png"/><Relationship Id="rId251" Type="http://schemas.openxmlformats.org/officeDocument/2006/relationships/customXml" Target="../ink/ink3293.xml"/><Relationship Id="rId46" Type="http://schemas.openxmlformats.org/officeDocument/2006/relationships/customXml" Target="../ink/ink3190.xml"/><Relationship Id="rId293" Type="http://schemas.openxmlformats.org/officeDocument/2006/relationships/customXml" Target="../ink/ink3314.xml"/><Relationship Id="rId307" Type="http://schemas.openxmlformats.org/officeDocument/2006/relationships/customXml" Target="../ink/ink3321.xml"/><Relationship Id="rId349" Type="http://schemas.openxmlformats.org/officeDocument/2006/relationships/customXml" Target="../ink/ink3342.xml"/><Relationship Id="rId88" Type="http://schemas.openxmlformats.org/officeDocument/2006/relationships/image" Target="../media/image3047.png"/><Relationship Id="rId111" Type="http://schemas.openxmlformats.org/officeDocument/2006/relationships/customXml" Target="../ink/ink3223.xml"/><Relationship Id="rId153" Type="http://schemas.openxmlformats.org/officeDocument/2006/relationships/customXml" Target="../ink/ink3244.xml"/><Relationship Id="rId195" Type="http://schemas.openxmlformats.org/officeDocument/2006/relationships/customXml" Target="../ink/ink3265.xml"/><Relationship Id="rId209" Type="http://schemas.openxmlformats.org/officeDocument/2006/relationships/customXml" Target="../ink/ink3272.xml"/><Relationship Id="rId360" Type="http://schemas.openxmlformats.org/officeDocument/2006/relationships/image" Target="../media/image3182.png"/><Relationship Id="rId220" Type="http://schemas.openxmlformats.org/officeDocument/2006/relationships/image" Target="../media/image3113.png"/><Relationship Id="rId15" Type="http://schemas.openxmlformats.org/officeDocument/2006/relationships/image" Target="../media/image3012.png"/><Relationship Id="rId57" Type="http://schemas.openxmlformats.org/officeDocument/2006/relationships/image" Target="../media/image3033.png"/><Relationship Id="rId262" Type="http://schemas.openxmlformats.org/officeDocument/2006/relationships/image" Target="../media/image3133.png"/><Relationship Id="rId318" Type="http://schemas.openxmlformats.org/officeDocument/2006/relationships/image" Target="../media/image31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55.xml"/><Relationship Id="rId2" Type="http://schemas.openxmlformats.org/officeDocument/2006/relationships/image" Target="../media/image319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2.png"/><Relationship Id="rId5" Type="http://schemas.openxmlformats.org/officeDocument/2006/relationships/customXml" Target="../ink/ink3356.xml"/><Relationship Id="rId4" Type="http://schemas.openxmlformats.org/officeDocument/2006/relationships/image" Target="../media/image319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310.png"/><Relationship Id="rId671" Type="http://schemas.openxmlformats.org/officeDocument/2006/relationships/customXml" Target="../ink/ink3653.xml"/><Relationship Id="rId769" Type="http://schemas.openxmlformats.org/officeDocument/2006/relationships/customXml" Target="../ink/ink3699.xml"/><Relationship Id="rId976" Type="http://schemas.openxmlformats.org/officeDocument/2006/relationships/image" Target="../media/image3287.png"/><Relationship Id="rId21" Type="http://schemas.openxmlformats.org/officeDocument/2006/relationships/image" Target="../media/image20840.png"/><Relationship Id="rId324" Type="http://schemas.openxmlformats.org/officeDocument/2006/relationships/customXml" Target="../ink/ink3518.xml"/><Relationship Id="rId531" Type="http://schemas.openxmlformats.org/officeDocument/2006/relationships/customXml" Target="../ink/ink3583.xml"/><Relationship Id="rId629" Type="http://schemas.openxmlformats.org/officeDocument/2006/relationships/customXml" Target="../ink/ink3632.xml"/><Relationship Id="rId170" Type="http://schemas.openxmlformats.org/officeDocument/2006/relationships/customXml" Target="../ink/ink3441.xml"/><Relationship Id="rId836" Type="http://schemas.openxmlformats.org/officeDocument/2006/relationships/image" Target="../media/image3217.png"/><Relationship Id="rId1021" Type="http://schemas.openxmlformats.org/officeDocument/2006/relationships/customXml" Target="../ink/ink3825.xml"/><Relationship Id="rId268" Type="http://schemas.openxmlformats.org/officeDocument/2006/relationships/customXml" Target="../ink/ink3490.xml"/><Relationship Id="rId682" Type="http://schemas.openxmlformats.org/officeDocument/2006/relationships/image" Target="../media/image24130.png"/><Relationship Id="rId903" Type="http://schemas.openxmlformats.org/officeDocument/2006/relationships/customXml" Target="../ink/ink3766.xml"/><Relationship Id="rId32" Type="http://schemas.openxmlformats.org/officeDocument/2006/relationships/customXml" Target="../ink/ink3372.xml"/><Relationship Id="rId128" Type="http://schemas.openxmlformats.org/officeDocument/2006/relationships/customXml" Target="../ink/ink3420.xml"/><Relationship Id="rId335" Type="http://schemas.openxmlformats.org/officeDocument/2006/relationships/image" Target="../media/image22400.png"/><Relationship Id="rId542" Type="http://schemas.openxmlformats.org/officeDocument/2006/relationships/image" Target="../media/image23430.png"/><Relationship Id="rId987" Type="http://schemas.openxmlformats.org/officeDocument/2006/relationships/customXml" Target="../ink/ink3808.xml"/><Relationship Id="rId181" Type="http://schemas.openxmlformats.org/officeDocument/2006/relationships/image" Target="../media/image21630.png"/><Relationship Id="rId402" Type="http://schemas.openxmlformats.org/officeDocument/2006/relationships/customXml" Target="../ink/ink3557.xml"/><Relationship Id="rId847" Type="http://schemas.openxmlformats.org/officeDocument/2006/relationships/customXml" Target="../ink/ink3738.xml"/><Relationship Id="rId279" Type="http://schemas.openxmlformats.org/officeDocument/2006/relationships/image" Target="../media/image22120.png"/><Relationship Id="rId693" Type="http://schemas.openxmlformats.org/officeDocument/2006/relationships/customXml" Target="../ink/ink3664.xml"/><Relationship Id="rId707" Type="http://schemas.openxmlformats.org/officeDocument/2006/relationships/customXml" Target="../ink/ink3671.xml"/><Relationship Id="rId914" Type="http://schemas.openxmlformats.org/officeDocument/2006/relationships/image" Target="../media/image3256.png"/><Relationship Id="rId43" Type="http://schemas.openxmlformats.org/officeDocument/2006/relationships/image" Target="../media/image20950.png"/><Relationship Id="rId139" Type="http://schemas.openxmlformats.org/officeDocument/2006/relationships/image" Target="../media/image21420.png"/><Relationship Id="rId346" Type="http://schemas.openxmlformats.org/officeDocument/2006/relationships/customXml" Target="../ink/ink3529.xml"/><Relationship Id="rId553" Type="http://schemas.openxmlformats.org/officeDocument/2006/relationships/customXml" Target="../ink/ink3594.xml"/><Relationship Id="rId760" Type="http://schemas.openxmlformats.org/officeDocument/2006/relationships/image" Target="../media/image24510.png"/><Relationship Id="rId998" Type="http://schemas.openxmlformats.org/officeDocument/2006/relationships/image" Target="../media/image3298.png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413" Type="http://schemas.openxmlformats.org/officeDocument/2006/relationships/image" Target="../media/image22790.png"/><Relationship Id="rId858" Type="http://schemas.openxmlformats.org/officeDocument/2006/relationships/image" Target="../media/image3228.png"/><Relationship Id="rId620" Type="http://schemas.openxmlformats.org/officeDocument/2006/relationships/image" Target="../media/image23820.png"/><Relationship Id="rId718" Type="http://schemas.openxmlformats.org/officeDocument/2006/relationships/image" Target="../media/image24300.png"/><Relationship Id="rId925" Type="http://schemas.openxmlformats.org/officeDocument/2006/relationships/customXml" Target="../ink/ink3777.xml"/><Relationship Id="rId357" Type="http://schemas.openxmlformats.org/officeDocument/2006/relationships/image" Target="../media/image22510.png"/><Relationship Id="rId54" Type="http://schemas.openxmlformats.org/officeDocument/2006/relationships/customXml" Target="../ink/ink3383.xml"/><Relationship Id="rId217" Type="http://schemas.openxmlformats.org/officeDocument/2006/relationships/image" Target="../media/image21810.png"/><Relationship Id="rId564" Type="http://schemas.openxmlformats.org/officeDocument/2006/relationships/image" Target="../media/image23540.png"/><Relationship Id="rId771" Type="http://schemas.openxmlformats.org/officeDocument/2006/relationships/customXml" Target="../ink/ink3700.xml"/><Relationship Id="rId869" Type="http://schemas.openxmlformats.org/officeDocument/2006/relationships/customXml" Target="../ink/ink3749.xml"/><Relationship Id="rId424" Type="http://schemas.openxmlformats.org/officeDocument/2006/relationships/customXml" Target="../ink/ink3568.xml"/><Relationship Id="rId631" Type="http://schemas.openxmlformats.org/officeDocument/2006/relationships/customXml" Target="../ink/ink3633.xml"/><Relationship Id="rId270" Type="http://schemas.openxmlformats.org/officeDocument/2006/relationships/customXml" Target="../ink/ink3491.xml"/><Relationship Id="rId936" Type="http://schemas.openxmlformats.org/officeDocument/2006/relationships/image" Target="../media/image3267.png"/><Relationship Id="rId65" Type="http://schemas.openxmlformats.org/officeDocument/2006/relationships/image" Target="../media/image21060.png"/><Relationship Id="rId130" Type="http://schemas.openxmlformats.org/officeDocument/2006/relationships/customXml" Target="../ink/ink3421.xml"/><Relationship Id="rId368" Type="http://schemas.openxmlformats.org/officeDocument/2006/relationships/customXml" Target="../ink/ink3540.xml"/><Relationship Id="rId575" Type="http://schemas.openxmlformats.org/officeDocument/2006/relationships/customXml" Target="../ink/ink3605.xml"/><Relationship Id="rId782" Type="http://schemas.openxmlformats.org/officeDocument/2006/relationships/image" Target="../media/image24620.png"/><Relationship Id="rId228" Type="http://schemas.openxmlformats.org/officeDocument/2006/relationships/customXml" Target="../ink/ink3470.xml"/><Relationship Id="rId435" Type="http://schemas.openxmlformats.org/officeDocument/2006/relationships/image" Target="../media/image22900.png"/><Relationship Id="rId642" Type="http://schemas.openxmlformats.org/officeDocument/2006/relationships/image" Target="../media/image23930.png"/><Relationship Id="rId281" Type="http://schemas.openxmlformats.org/officeDocument/2006/relationships/image" Target="../media/image22130.png"/><Relationship Id="rId947" Type="http://schemas.openxmlformats.org/officeDocument/2006/relationships/customXml" Target="../ink/ink3788.xml"/><Relationship Id="rId76" Type="http://schemas.openxmlformats.org/officeDocument/2006/relationships/customXml" Target="../ink/ink3394.xml"/><Relationship Id="rId141" Type="http://schemas.openxmlformats.org/officeDocument/2006/relationships/image" Target="../media/image21430.png"/><Relationship Id="rId379" Type="http://schemas.openxmlformats.org/officeDocument/2006/relationships/image" Target="../media/image22620.png"/><Relationship Id="rId586" Type="http://schemas.openxmlformats.org/officeDocument/2006/relationships/image" Target="../media/image23650.png"/><Relationship Id="rId793" Type="http://schemas.openxmlformats.org/officeDocument/2006/relationships/customXml" Target="../ink/ink3711.xml"/><Relationship Id="rId807" Type="http://schemas.openxmlformats.org/officeDocument/2006/relationships/customXml" Target="../ink/ink3718.xml"/><Relationship Id="rId7" Type="http://schemas.openxmlformats.org/officeDocument/2006/relationships/image" Target="../media/image20770.png"/><Relationship Id="rId239" Type="http://schemas.openxmlformats.org/officeDocument/2006/relationships/image" Target="../media/image21920.png"/><Relationship Id="rId446" Type="http://schemas.openxmlformats.org/officeDocument/2006/relationships/customXml" Target="../ink/ink3579.xml"/><Relationship Id="rId653" Type="http://schemas.openxmlformats.org/officeDocument/2006/relationships/customXml" Target="../ink/ink3644.xml"/><Relationship Id="rId292" Type="http://schemas.openxmlformats.org/officeDocument/2006/relationships/customXml" Target="../ink/ink3502.xml"/><Relationship Id="rId306" Type="http://schemas.openxmlformats.org/officeDocument/2006/relationships/customXml" Target="../ink/ink3509.xml"/><Relationship Id="rId860" Type="http://schemas.openxmlformats.org/officeDocument/2006/relationships/image" Target="../media/image3229.png"/><Relationship Id="rId958" Type="http://schemas.openxmlformats.org/officeDocument/2006/relationships/image" Target="../media/image3278.png"/><Relationship Id="rId87" Type="http://schemas.openxmlformats.org/officeDocument/2006/relationships/image" Target="../media/image21170.png"/><Relationship Id="rId597" Type="http://schemas.openxmlformats.org/officeDocument/2006/relationships/customXml" Target="../ink/ink3616.xml"/><Relationship Id="rId720" Type="http://schemas.openxmlformats.org/officeDocument/2006/relationships/image" Target="../media/image24310.png"/><Relationship Id="rId818" Type="http://schemas.openxmlformats.org/officeDocument/2006/relationships/image" Target="../media/image3208.png"/><Relationship Id="rId152" Type="http://schemas.openxmlformats.org/officeDocument/2006/relationships/customXml" Target="../ink/ink3432.xml"/><Relationship Id="rId1003" Type="http://schemas.openxmlformats.org/officeDocument/2006/relationships/customXml" Target="../ink/ink3816.xml"/><Relationship Id="rId664" Type="http://schemas.openxmlformats.org/officeDocument/2006/relationships/image" Target="../media/image24040.png"/><Relationship Id="rId871" Type="http://schemas.openxmlformats.org/officeDocument/2006/relationships/customXml" Target="../ink/ink3750.xml"/><Relationship Id="rId969" Type="http://schemas.openxmlformats.org/officeDocument/2006/relationships/customXml" Target="../ink/ink3799.xml"/><Relationship Id="rId14" Type="http://schemas.openxmlformats.org/officeDocument/2006/relationships/customXml" Target="../ink/ink3363.xml"/><Relationship Id="rId317" Type="http://schemas.openxmlformats.org/officeDocument/2006/relationships/image" Target="../media/image22310.png"/><Relationship Id="rId98" Type="http://schemas.openxmlformats.org/officeDocument/2006/relationships/customXml" Target="../ink/ink3405.xml"/><Relationship Id="rId163" Type="http://schemas.openxmlformats.org/officeDocument/2006/relationships/image" Target="../media/image21540.png"/><Relationship Id="rId370" Type="http://schemas.openxmlformats.org/officeDocument/2006/relationships/customXml" Target="../ink/ink3541.xml"/><Relationship Id="rId829" Type="http://schemas.openxmlformats.org/officeDocument/2006/relationships/customXml" Target="../ink/ink3729.xml"/><Relationship Id="rId1014" Type="http://schemas.openxmlformats.org/officeDocument/2006/relationships/image" Target="../media/image3306.png"/><Relationship Id="rId230" Type="http://schemas.openxmlformats.org/officeDocument/2006/relationships/customXml" Target="../ink/ink3471.xml"/><Relationship Id="rId675" Type="http://schemas.openxmlformats.org/officeDocument/2006/relationships/customXml" Target="../ink/ink3655.xml"/><Relationship Id="rId882" Type="http://schemas.openxmlformats.org/officeDocument/2006/relationships/image" Target="../media/image3240.png"/><Relationship Id="rId25" Type="http://schemas.openxmlformats.org/officeDocument/2006/relationships/image" Target="../media/image20860.png"/><Relationship Id="rId328" Type="http://schemas.openxmlformats.org/officeDocument/2006/relationships/customXml" Target="../ink/ink3520.xml"/><Relationship Id="rId535" Type="http://schemas.openxmlformats.org/officeDocument/2006/relationships/customXml" Target="../ink/ink3585.xml"/><Relationship Id="rId742" Type="http://schemas.openxmlformats.org/officeDocument/2006/relationships/image" Target="../media/image24420.png"/><Relationship Id="rId174" Type="http://schemas.openxmlformats.org/officeDocument/2006/relationships/customXml" Target="../ink/ink3443.xml"/><Relationship Id="rId381" Type="http://schemas.openxmlformats.org/officeDocument/2006/relationships/image" Target="../media/image22630.png"/><Relationship Id="rId602" Type="http://schemas.openxmlformats.org/officeDocument/2006/relationships/image" Target="../media/image23730.png"/><Relationship Id="rId241" Type="http://schemas.openxmlformats.org/officeDocument/2006/relationships/image" Target="../media/image21930.png"/><Relationship Id="rId686" Type="http://schemas.openxmlformats.org/officeDocument/2006/relationships/image" Target="../media/image24150.png"/><Relationship Id="rId893" Type="http://schemas.openxmlformats.org/officeDocument/2006/relationships/customXml" Target="../ink/ink3761.xml"/><Relationship Id="rId907" Type="http://schemas.openxmlformats.org/officeDocument/2006/relationships/customXml" Target="../ink/ink3768.xml"/><Relationship Id="rId36" Type="http://schemas.openxmlformats.org/officeDocument/2006/relationships/customXml" Target="../ink/ink3374.xml"/><Relationship Id="rId339" Type="http://schemas.openxmlformats.org/officeDocument/2006/relationships/image" Target="../media/image22420.png"/><Relationship Id="rId546" Type="http://schemas.openxmlformats.org/officeDocument/2006/relationships/image" Target="../media/image23450.png"/><Relationship Id="rId753" Type="http://schemas.openxmlformats.org/officeDocument/2006/relationships/customXml" Target="../ink/ink3691.xml"/><Relationship Id="rId101" Type="http://schemas.openxmlformats.org/officeDocument/2006/relationships/image" Target="../media/image36100.png"/><Relationship Id="rId185" Type="http://schemas.openxmlformats.org/officeDocument/2006/relationships/image" Target="../media/image21650.png"/><Relationship Id="rId406" Type="http://schemas.openxmlformats.org/officeDocument/2006/relationships/customXml" Target="../ink/ink3559.xml"/><Relationship Id="rId960" Type="http://schemas.openxmlformats.org/officeDocument/2006/relationships/image" Target="../media/image3279.png"/><Relationship Id="rId392" Type="http://schemas.openxmlformats.org/officeDocument/2006/relationships/customXml" Target="../ink/ink3552.xml"/><Relationship Id="rId613" Type="http://schemas.openxmlformats.org/officeDocument/2006/relationships/customXml" Target="../ink/ink3624.xml"/><Relationship Id="rId697" Type="http://schemas.openxmlformats.org/officeDocument/2006/relationships/customXml" Target="../ink/ink3666.xml"/><Relationship Id="rId820" Type="http://schemas.openxmlformats.org/officeDocument/2006/relationships/image" Target="../media/image3209.png"/><Relationship Id="rId918" Type="http://schemas.openxmlformats.org/officeDocument/2006/relationships/image" Target="../media/image3258.png"/><Relationship Id="rId252" Type="http://schemas.openxmlformats.org/officeDocument/2006/relationships/customXml" Target="../ink/ink3482.xml"/><Relationship Id="rId47" Type="http://schemas.openxmlformats.org/officeDocument/2006/relationships/image" Target="../media/image20970.png"/><Relationship Id="rId112" Type="http://schemas.openxmlformats.org/officeDocument/2006/relationships/customXml" Target="../ink/ink3412.xml"/><Relationship Id="rId557" Type="http://schemas.openxmlformats.org/officeDocument/2006/relationships/customXml" Target="../ink/ink3596.xml"/><Relationship Id="rId764" Type="http://schemas.openxmlformats.org/officeDocument/2006/relationships/image" Target="../media/image24530.png"/><Relationship Id="rId971" Type="http://schemas.openxmlformats.org/officeDocument/2006/relationships/customXml" Target="../ink/ink3800.xml"/><Relationship Id="rId196" Type="http://schemas.openxmlformats.org/officeDocument/2006/relationships/customXml" Target="../ink/ink3454.xml"/><Relationship Id="rId417" Type="http://schemas.openxmlformats.org/officeDocument/2006/relationships/image" Target="../media/image22810.png"/><Relationship Id="rId624" Type="http://schemas.openxmlformats.org/officeDocument/2006/relationships/image" Target="../media/image23840.png"/><Relationship Id="rId831" Type="http://schemas.openxmlformats.org/officeDocument/2006/relationships/customXml" Target="../ink/ink3730.xml"/><Relationship Id="rId263" Type="http://schemas.openxmlformats.org/officeDocument/2006/relationships/image" Target="../media/image22040.png"/><Relationship Id="rId929" Type="http://schemas.openxmlformats.org/officeDocument/2006/relationships/customXml" Target="../ink/ink3779.xml"/><Relationship Id="rId58" Type="http://schemas.openxmlformats.org/officeDocument/2006/relationships/customXml" Target="../ink/ink3385.xml"/><Relationship Id="rId123" Type="http://schemas.openxmlformats.org/officeDocument/2006/relationships/image" Target="../media/image21340.png"/><Relationship Id="rId330" Type="http://schemas.openxmlformats.org/officeDocument/2006/relationships/customXml" Target="../ink/ink3521.xml"/><Relationship Id="rId568" Type="http://schemas.openxmlformats.org/officeDocument/2006/relationships/image" Target="../media/image23560.png"/><Relationship Id="rId775" Type="http://schemas.openxmlformats.org/officeDocument/2006/relationships/customXml" Target="../ink/ink3702.xml"/><Relationship Id="rId982" Type="http://schemas.openxmlformats.org/officeDocument/2006/relationships/image" Target="../media/image3290.png"/><Relationship Id="rId428" Type="http://schemas.openxmlformats.org/officeDocument/2006/relationships/customXml" Target="../ink/ink3570.xml"/><Relationship Id="rId635" Type="http://schemas.openxmlformats.org/officeDocument/2006/relationships/customXml" Target="../ink/ink3635.xml"/><Relationship Id="rId842" Type="http://schemas.openxmlformats.org/officeDocument/2006/relationships/image" Target="../media/image3220.png"/><Relationship Id="rId274" Type="http://schemas.openxmlformats.org/officeDocument/2006/relationships/customXml" Target="../ink/ink3493.xml"/><Relationship Id="rId702" Type="http://schemas.openxmlformats.org/officeDocument/2006/relationships/image" Target="../media/image24230.png"/><Relationship Id="rId69" Type="http://schemas.openxmlformats.org/officeDocument/2006/relationships/image" Target="../media/image21080.png"/><Relationship Id="rId134" Type="http://schemas.openxmlformats.org/officeDocument/2006/relationships/customXml" Target="../ink/ink3423.xml"/><Relationship Id="rId579" Type="http://schemas.openxmlformats.org/officeDocument/2006/relationships/customXml" Target="../ink/ink3607.xml"/><Relationship Id="rId786" Type="http://schemas.openxmlformats.org/officeDocument/2006/relationships/image" Target="../media/image24640.png"/><Relationship Id="rId993" Type="http://schemas.openxmlformats.org/officeDocument/2006/relationships/customXml" Target="../ink/ink3811.xml"/><Relationship Id="rId341" Type="http://schemas.openxmlformats.org/officeDocument/2006/relationships/image" Target="../media/image22430.png"/><Relationship Id="rId439" Type="http://schemas.openxmlformats.org/officeDocument/2006/relationships/image" Target="../media/image22920.png"/><Relationship Id="rId646" Type="http://schemas.openxmlformats.org/officeDocument/2006/relationships/image" Target="../media/image23950.png"/><Relationship Id="rId201" Type="http://schemas.openxmlformats.org/officeDocument/2006/relationships/image" Target="../media/image21730.png"/><Relationship Id="rId285" Type="http://schemas.openxmlformats.org/officeDocument/2006/relationships/image" Target="../media/image22150.png"/><Relationship Id="rId853" Type="http://schemas.openxmlformats.org/officeDocument/2006/relationships/customXml" Target="../ink/ink3741.xml"/><Relationship Id="rId713" Type="http://schemas.openxmlformats.org/officeDocument/2006/relationships/customXml" Target="../ink/ink3674.xml"/><Relationship Id="rId797" Type="http://schemas.openxmlformats.org/officeDocument/2006/relationships/customXml" Target="../ink/ink3713.xml"/><Relationship Id="rId920" Type="http://schemas.openxmlformats.org/officeDocument/2006/relationships/image" Target="../media/image3259.png"/><Relationship Id="rId145" Type="http://schemas.openxmlformats.org/officeDocument/2006/relationships/image" Target="../media/image21450.png"/><Relationship Id="rId352" Type="http://schemas.openxmlformats.org/officeDocument/2006/relationships/customXml" Target="../ink/ink3532.xml"/><Relationship Id="rId212" Type="http://schemas.openxmlformats.org/officeDocument/2006/relationships/customXml" Target="../ink/ink3462.xml"/><Relationship Id="rId657" Type="http://schemas.openxmlformats.org/officeDocument/2006/relationships/customXml" Target="../ink/ink3646.xml"/><Relationship Id="rId864" Type="http://schemas.openxmlformats.org/officeDocument/2006/relationships/image" Target="../media/image3231.png"/><Relationship Id="rId296" Type="http://schemas.openxmlformats.org/officeDocument/2006/relationships/customXml" Target="../ink/ink3504.xml"/><Relationship Id="rId724" Type="http://schemas.openxmlformats.org/officeDocument/2006/relationships/image" Target="../media/image24330.png"/><Relationship Id="rId931" Type="http://schemas.openxmlformats.org/officeDocument/2006/relationships/customXml" Target="../ink/ink3780.xml"/><Relationship Id="rId60" Type="http://schemas.openxmlformats.org/officeDocument/2006/relationships/customXml" Target="../ink/ink3386.xml"/><Relationship Id="rId156" Type="http://schemas.openxmlformats.org/officeDocument/2006/relationships/customXml" Target="../ink/ink3434.xml"/><Relationship Id="rId363" Type="http://schemas.openxmlformats.org/officeDocument/2006/relationships/image" Target="../media/image22540.png"/><Relationship Id="rId570" Type="http://schemas.openxmlformats.org/officeDocument/2006/relationships/image" Target="../media/image23570.png"/><Relationship Id="rId1007" Type="http://schemas.openxmlformats.org/officeDocument/2006/relationships/customXml" Target="../ink/ink3818.xml"/><Relationship Id="rId223" Type="http://schemas.openxmlformats.org/officeDocument/2006/relationships/image" Target="../media/image21840.png"/><Relationship Id="rId430" Type="http://schemas.openxmlformats.org/officeDocument/2006/relationships/customXml" Target="../ink/ink3571.xml"/><Relationship Id="rId668" Type="http://schemas.openxmlformats.org/officeDocument/2006/relationships/image" Target="../media/image24060.png"/><Relationship Id="rId875" Type="http://schemas.openxmlformats.org/officeDocument/2006/relationships/customXml" Target="../ink/ink3752.xml"/><Relationship Id="rId18" Type="http://schemas.openxmlformats.org/officeDocument/2006/relationships/customXml" Target="../ink/ink3365.xml"/><Relationship Id="rId528" Type="http://schemas.openxmlformats.org/officeDocument/2006/relationships/image" Target="../media/image23360.png"/><Relationship Id="rId735" Type="http://schemas.openxmlformats.org/officeDocument/2006/relationships/customXml" Target="../ink/ink3682.xml"/><Relationship Id="rId942" Type="http://schemas.openxmlformats.org/officeDocument/2006/relationships/image" Target="../media/image3270.png"/><Relationship Id="rId167" Type="http://schemas.openxmlformats.org/officeDocument/2006/relationships/image" Target="../media/image21560.png"/><Relationship Id="rId374" Type="http://schemas.openxmlformats.org/officeDocument/2006/relationships/customXml" Target="../ink/ink3543.xml"/><Relationship Id="rId581" Type="http://schemas.openxmlformats.org/officeDocument/2006/relationships/customXml" Target="../ink/ink3608.xml"/><Relationship Id="rId1018" Type="http://schemas.openxmlformats.org/officeDocument/2006/relationships/image" Target="../media/image3308.png"/><Relationship Id="rId71" Type="http://schemas.openxmlformats.org/officeDocument/2006/relationships/image" Target="../media/image21090.png"/><Relationship Id="rId234" Type="http://schemas.openxmlformats.org/officeDocument/2006/relationships/customXml" Target="../ink/ink3473.xml"/><Relationship Id="rId679" Type="http://schemas.openxmlformats.org/officeDocument/2006/relationships/customXml" Target="../ink/ink3657.xml"/><Relationship Id="rId802" Type="http://schemas.openxmlformats.org/officeDocument/2006/relationships/image" Target="../media/image3200.png"/><Relationship Id="rId886" Type="http://schemas.openxmlformats.org/officeDocument/2006/relationships/image" Target="../media/image3242.png"/><Relationship Id="rId2" Type="http://schemas.openxmlformats.org/officeDocument/2006/relationships/customXml" Target="../ink/ink3357.xml"/><Relationship Id="rId29" Type="http://schemas.openxmlformats.org/officeDocument/2006/relationships/image" Target="../media/image20880.png"/><Relationship Id="rId441" Type="http://schemas.openxmlformats.org/officeDocument/2006/relationships/image" Target="../media/image22930.png"/><Relationship Id="rId539" Type="http://schemas.openxmlformats.org/officeDocument/2006/relationships/customXml" Target="../ink/ink3587.xml"/><Relationship Id="rId746" Type="http://schemas.openxmlformats.org/officeDocument/2006/relationships/image" Target="../media/image24440.png"/><Relationship Id="rId178" Type="http://schemas.openxmlformats.org/officeDocument/2006/relationships/customXml" Target="../ink/ink3445.xml"/><Relationship Id="rId301" Type="http://schemas.openxmlformats.org/officeDocument/2006/relationships/image" Target="../media/image22230.png"/><Relationship Id="rId953" Type="http://schemas.openxmlformats.org/officeDocument/2006/relationships/customXml" Target="../ink/ink3791.xml"/><Relationship Id="rId82" Type="http://schemas.openxmlformats.org/officeDocument/2006/relationships/customXml" Target="../ink/ink3397.xml"/><Relationship Id="rId385" Type="http://schemas.openxmlformats.org/officeDocument/2006/relationships/image" Target="../media/image22650.png"/><Relationship Id="rId592" Type="http://schemas.openxmlformats.org/officeDocument/2006/relationships/image" Target="../media/image23680.png"/><Relationship Id="rId606" Type="http://schemas.openxmlformats.org/officeDocument/2006/relationships/image" Target="../media/image23750.png"/><Relationship Id="rId813" Type="http://schemas.openxmlformats.org/officeDocument/2006/relationships/customXml" Target="../ink/ink3721.xml"/><Relationship Id="rId245" Type="http://schemas.openxmlformats.org/officeDocument/2006/relationships/image" Target="../media/image21950.png"/><Relationship Id="rId452" Type="http://schemas.openxmlformats.org/officeDocument/2006/relationships/customXml" Target="../ink/ink3580.xml"/><Relationship Id="rId897" Type="http://schemas.openxmlformats.org/officeDocument/2006/relationships/customXml" Target="../ink/ink3763.xml"/><Relationship Id="rId105" Type="http://schemas.openxmlformats.org/officeDocument/2006/relationships/image" Target="../media/image21250.png"/><Relationship Id="rId312" Type="http://schemas.openxmlformats.org/officeDocument/2006/relationships/customXml" Target="../ink/ink3512.xml"/><Relationship Id="rId757" Type="http://schemas.openxmlformats.org/officeDocument/2006/relationships/customXml" Target="../ink/ink3693.xml"/><Relationship Id="rId964" Type="http://schemas.openxmlformats.org/officeDocument/2006/relationships/image" Target="../media/image3281.png"/><Relationship Id="rId93" Type="http://schemas.openxmlformats.org/officeDocument/2006/relationships/image" Target="../media/image21200.png"/><Relationship Id="rId189" Type="http://schemas.openxmlformats.org/officeDocument/2006/relationships/image" Target="../media/image21670.png"/><Relationship Id="rId396" Type="http://schemas.openxmlformats.org/officeDocument/2006/relationships/customXml" Target="../ink/ink3554.xml"/><Relationship Id="rId617" Type="http://schemas.openxmlformats.org/officeDocument/2006/relationships/customXml" Target="../ink/ink3626.xml"/><Relationship Id="rId824" Type="http://schemas.openxmlformats.org/officeDocument/2006/relationships/image" Target="../media/image3211.png"/><Relationship Id="rId256" Type="http://schemas.openxmlformats.org/officeDocument/2006/relationships/customXml" Target="../ink/ink3484.xml"/><Relationship Id="rId670" Type="http://schemas.openxmlformats.org/officeDocument/2006/relationships/image" Target="../media/image24070.png"/><Relationship Id="rId116" Type="http://schemas.openxmlformats.org/officeDocument/2006/relationships/customXml" Target="../ink/ink3414.xml"/><Relationship Id="rId323" Type="http://schemas.openxmlformats.org/officeDocument/2006/relationships/image" Target="../media/image22340.png"/><Relationship Id="rId530" Type="http://schemas.openxmlformats.org/officeDocument/2006/relationships/image" Target="../media/image23370.png"/><Relationship Id="rId768" Type="http://schemas.openxmlformats.org/officeDocument/2006/relationships/image" Target="../media/image24550.png"/><Relationship Id="rId975" Type="http://schemas.openxmlformats.org/officeDocument/2006/relationships/customXml" Target="../ink/ink3802.xml"/><Relationship Id="rId20" Type="http://schemas.openxmlformats.org/officeDocument/2006/relationships/customXml" Target="../ink/ink3366.xml"/><Relationship Id="rId628" Type="http://schemas.openxmlformats.org/officeDocument/2006/relationships/image" Target="../media/image23860.png"/><Relationship Id="rId835" Type="http://schemas.openxmlformats.org/officeDocument/2006/relationships/customXml" Target="../ink/ink3732.xml"/><Relationship Id="rId267" Type="http://schemas.openxmlformats.org/officeDocument/2006/relationships/image" Target="../media/image22060.png"/><Relationship Id="rId1020" Type="http://schemas.openxmlformats.org/officeDocument/2006/relationships/image" Target="../media/image3309.png"/><Relationship Id="rId127" Type="http://schemas.openxmlformats.org/officeDocument/2006/relationships/image" Target="../media/image21360.png"/><Relationship Id="rId681" Type="http://schemas.openxmlformats.org/officeDocument/2006/relationships/customXml" Target="../ink/ink3658.xml"/><Relationship Id="rId779" Type="http://schemas.openxmlformats.org/officeDocument/2006/relationships/customXml" Target="../ink/ink3704.xml"/><Relationship Id="rId902" Type="http://schemas.openxmlformats.org/officeDocument/2006/relationships/image" Target="../media/image3250.png"/><Relationship Id="rId986" Type="http://schemas.openxmlformats.org/officeDocument/2006/relationships/image" Target="../media/image3292.png"/><Relationship Id="rId31" Type="http://schemas.openxmlformats.org/officeDocument/2006/relationships/image" Target="../media/image20890.png"/><Relationship Id="rId334" Type="http://schemas.openxmlformats.org/officeDocument/2006/relationships/customXml" Target="../ink/ink3523.xml"/><Relationship Id="rId541" Type="http://schemas.openxmlformats.org/officeDocument/2006/relationships/customXml" Target="../ink/ink3588.xml"/><Relationship Id="rId639" Type="http://schemas.openxmlformats.org/officeDocument/2006/relationships/customXml" Target="../ink/ink3637.xml"/><Relationship Id="rId180" Type="http://schemas.openxmlformats.org/officeDocument/2006/relationships/customXml" Target="../ink/ink3446.xml"/><Relationship Id="rId278" Type="http://schemas.openxmlformats.org/officeDocument/2006/relationships/customXml" Target="../ink/ink3495.xml"/><Relationship Id="rId401" Type="http://schemas.openxmlformats.org/officeDocument/2006/relationships/image" Target="../media/image22730.png"/><Relationship Id="rId846" Type="http://schemas.openxmlformats.org/officeDocument/2006/relationships/image" Target="../media/image3222.png"/><Relationship Id="rId692" Type="http://schemas.openxmlformats.org/officeDocument/2006/relationships/image" Target="../media/image24180.png"/><Relationship Id="rId706" Type="http://schemas.openxmlformats.org/officeDocument/2006/relationships/image" Target="../media/image24250.png"/><Relationship Id="rId913" Type="http://schemas.openxmlformats.org/officeDocument/2006/relationships/customXml" Target="../ink/ink3771.xml"/><Relationship Id="rId42" Type="http://schemas.openxmlformats.org/officeDocument/2006/relationships/customXml" Target="../ink/ink3377.xml"/><Relationship Id="rId138" Type="http://schemas.openxmlformats.org/officeDocument/2006/relationships/customXml" Target="../ink/ink3425.xml"/><Relationship Id="rId345" Type="http://schemas.openxmlformats.org/officeDocument/2006/relationships/image" Target="../media/image22450.png"/><Relationship Id="rId552" Type="http://schemas.openxmlformats.org/officeDocument/2006/relationships/image" Target="../media/image23480.png"/><Relationship Id="rId997" Type="http://schemas.openxmlformats.org/officeDocument/2006/relationships/customXml" Target="../ink/ink3813.xml"/><Relationship Id="rId191" Type="http://schemas.openxmlformats.org/officeDocument/2006/relationships/image" Target="../media/image21680.png"/><Relationship Id="rId205" Type="http://schemas.openxmlformats.org/officeDocument/2006/relationships/image" Target="../media/image21750.png"/><Relationship Id="rId412" Type="http://schemas.openxmlformats.org/officeDocument/2006/relationships/customXml" Target="../ink/ink3562.xml"/><Relationship Id="rId857" Type="http://schemas.openxmlformats.org/officeDocument/2006/relationships/customXml" Target="../ink/ink3743.xml"/><Relationship Id="rId289" Type="http://schemas.openxmlformats.org/officeDocument/2006/relationships/image" Target="../media/image22170.png"/><Relationship Id="rId717" Type="http://schemas.openxmlformats.org/officeDocument/2006/relationships/customXml" Target="../ink/ink3676.xml"/><Relationship Id="rId924" Type="http://schemas.openxmlformats.org/officeDocument/2006/relationships/image" Target="../media/image3261.png"/><Relationship Id="rId53" Type="http://schemas.openxmlformats.org/officeDocument/2006/relationships/image" Target="../media/image21000.png"/><Relationship Id="rId149" Type="http://schemas.openxmlformats.org/officeDocument/2006/relationships/image" Target="../media/image21470.png"/><Relationship Id="rId356" Type="http://schemas.openxmlformats.org/officeDocument/2006/relationships/customXml" Target="../ink/ink3534.xml"/><Relationship Id="rId563" Type="http://schemas.openxmlformats.org/officeDocument/2006/relationships/customXml" Target="../ink/ink3599.xml"/><Relationship Id="rId770" Type="http://schemas.openxmlformats.org/officeDocument/2006/relationships/image" Target="../media/image24560.png"/><Relationship Id="rId216" Type="http://schemas.openxmlformats.org/officeDocument/2006/relationships/customXml" Target="../ink/ink3464.xml"/><Relationship Id="rId423" Type="http://schemas.openxmlformats.org/officeDocument/2006/relationships/image" Target="../media/image22840.png"/><Relationship Id="rId868" Type="http://schemas.openxmlformats.org/officeDocument/2006/relationships/image" Target="../media/image3233.png"/><Relationship Id="rId630" Type="http://schemas.openxmlformats.org/officeDocument/2006/relationships/image" Target="../media/image23870.png"/><Relationship Id="rId935" Type="http://schemas.openxmlformats.org/officeDocument/2006/relationships/customXml" Target="../ink/ink3782.xml"/><Relationship Id="rId64" Type="http://schemas.openxmlformats.org/officeDocument/2006/relationships/customXml" Target="../ink/ink3388.xml"/><Relationship Id="rId367" Type="http://schemas.openxmlformats.org/officeDocument/2006/relationships/image" Target="../media/image22560.png"/><Relationship Id="rId574" Type="http://schemas.openxmlformats.org/officeDocument/2006/relationships/image" Target="../media/image23590.png"/><Relationship Id="rId227" Type="http://schemas.openxmlformats.org/officeDocument/2006/relationships/image" Target="../media/image21860.png"/><Relationship Id="rId781" Type="http://schemas.openxmlformats.org/officeDocument/2006/relationships/customXml" Target="../ink/ink3705.xml"/><Relationship Id="rId879" Type="http://schemas.openxmlformats.org/officeDocument/2006/relationships/customXml" Target="../ink/ink3754.xml"/><Relationship Id="rId434" Type="http://schemas.openxmlformats.org/officeDocument/2006/relationships/customXml" Target="../ink/ink3573.xml"/><Relationship Id="rId641" Type="http://schemas.openxmlformats.org/officeDocument/2006/relationships/customXml" Target="../ink/ink3638.xml"/><Relationship Id="rId739" Type="http://schemas.openxmlformats.org/officeDocument/2006/relationships/customXml" Target="../ink/ink3684.xml"/><Relationship Id="rId280" Type="http://schemas.openxmlformats.org/officeDocument/2006/relationships/customXml" Target="../ink/ink3496.xml"/><Relationship Id="rId946" Type="http://schemas.openxmlformats.org/officeDocument/2006/relationships/image" Target="../media/image3272.png"/><Relationship Id="rId75" Type="http://schemas.openxmlformats.org/officeDocument/2006/relationships/image" Target="../media/image21110.png"/><Relationship Id="rId140" Type="http://schemas.openxmlformats.org/officeDocument/2006/relationships/customXml" Target="../ink/ink3426.xml"/><Relationship Id="rId378" Type="http://schemas.openxmlformats.org/officeDocument/2006/relationships/customXml" Target="../ink/ink3545.xml"/><Relationship Id="rId585" Type="http://schemas.openxmlformats.org/officeDocument/2006/relationships/customXml" Target="../ink/ink3610.xml"/><Relationship Id="rId792" Type="http://schemas.openxmlformats.org/officeDocument/2006/relationships/image" Target="../media/image3195.png"/><Relationship Id="rId806" Type="http://schemas.openxmlformats.org/officeDocument/2006/relationships/image" Target="../media/image3202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445" Type="http://schemas.openxmlformats.org/officeDocument/2006/relationships/image" Target="../media/image22950.png"/><Relationship Id="rId652" Type="http://schemas.openxmlformats.org/officeDocument/2006/relationships/image" Target="../media/image23980.png"/><Relationship Id="rId291" Type="http://schemas.openxmlformats.org/officeDocument/2006/relationships/image" Target="../media/image22180.png"/><Relationship Id="rId305" Type="http://schemas.openxmlformats.org/officeDocument/2006/relationships/image" Target="../media/image22250.png"/><Relationship Id="rId957" Type="http://schemas.openxmlformats.org/officeDocument/2006/relationships/customXml" Target="../ink/ink3793.xml"/><Relationship Id="rId86" Type="http://schemas.openxmlformats.org/officeDocument/2006/relationships/customXml" Target="../ink/ink3399.xml"/><Relationship Id="rId151" Type="http://schemas.openxmlformats.org/officeDocument/2006/relationships/image" Target="../media/image21480.png"/><Relationship Id="rId389" Type="http://schemas.openxmlformats.org/officeDocument/2006/relationships/image" Target="../media/image22670.png"/><Relationship Id="rId596" Type="http://schemas.openxmlformats.org/officeDocument/2006/relationships/image" Target="../media/image23700.png"/><Relationship Id="rId817" Type="http://schemas.openxmlformats.org/officeDocument/2006/relationships/customXml" Target="../ink/ink3723.xml"/><Relationship Id="rId1002" Type="http://schemas.openxmlformats.org/officeDocument/2006/relationships/image" Target="../media/image3300.png"/><Relationship Id="rId249" Type="http://schemas.openxmlformats.org/officeDocument/2006/relationships/image" Target="../media/image21970.png"/><Relationship Id="rId663" Type="http://schemas.openxmlformats.org/officeDocument/2006/relationships/customXml" Target="../ink/ink3649.xml"/><Relationship Id="rId870" Type="http://schemas.openxmlformats.org/officeDocument/2006/relationships/image" Target="../media/image3234.png"/><Relationship Id="rId13" Type="http://schemas.openxmlformats.org/officeDocument/2006/relationships/image" Target="../media/image20800.png"/><Relationship Id="rId109" Type="http://schemas.openxmlformats.org/officeDocument/2006/relationships/image" Target="../media/image21270.png"/><Relationship Id="rId316" Type="http://schemas.openxmlformats.org/officeDocument/2006/relationships/customXml" Target="../ink/ink3514.xml"/><Relationship Id="rId968" Type="http://schemas.openxmlformats.org/officeDocument/2006/relationships/image" Target="../media/image3283.png"/><Relationship Id="rId97" Type="http://schemas.openxmlformats.org/officeDocument/2006/relationships/image" Target="../media/image21220.png"/><Relationship Id="rId828" Type="http://schemas.openxmlformats.org/officeDocument/2006/relationships/image" Target="../media/image3213.png"/><Relationship Id="rId1013" Type="http://schemas.openxmlformats.org/officeDocument/2006/relationships/customXml" Target="../ink/ink3821.xml"/><Relationship Id="rId162" Type="http://schemas.openxmlformats.org/officeDocument/2006/relationships/customXml" Target="../ink/ink3437.xml"/><Relationship Id="rId674" Type="http://schemas.openxmlformats.org/officeDocument/2006/relationships/image" Target="../media/image24090.png"/><Relationship Id="rId881" Type="http://schemas.openxmlformats.org/officeDocument/2006/relationships/customXml" Target="../ink/ink3755.xml"/><Relationship Id="rId979" Type="http://schemas.openxmlformats.org/officeDocument/2006/relationships/customXml" Target="../ink/ink3804.xml"/><Relationship Id="rId24" Type="http://schemas.openxmlformats.org/officeDocument/2006/relationships/customXml" Target="../ink/ink3368.xml"/><Relationship Id="rId327" Type="http://schemas.openxmlformats.org/officeDocument/2006/relationships/image" Target="../media/image22360.png"/><Relationship Id="rId534" Type="http://schemas.openxmlformats.org/officeDocument/2006/relationships/image" Target="../media/image23390.png"/><Relationship Id="rId741" Type="http://schemas.openxmlformats.org/officeDocument/2006/relationships/customXml" Target="../ink/ink3685.xml"/><Relationship Id="rId839" Type="http://schemas.openxmlformats.org/officeDocument/2006/relationships/customXml" Target="../ink/ink3734.xml"/><Relationship Id="rId173" Type="http://schemas.openxmlformats.org/officeDocument/2006/relationships/image" Target="../media/image21590.png"/><Relationship Id="rId380" Type="http://schemas.openxmlformats.org/officeDocument/2006/relationships/customXml" Target="../ink/ink3546.xml"/><Relationship Id="rId601" Type="http://schemas.openxmlformats.org/officeDocument/2006/relationships/customXml" Target="../ink/ink3618.xml"/><Relationship Id="rId1024" Type="http://schemas.openxmlformats.org/officeDocument/2006/relationships/image" Target="../media/image3189.png"/><Relationship Id="rId240" Type="http://schemas.openxmlformats.org/officeDocument/2006/relationships/customXml" Target="../ink/ink3476.xml"/><Relationship Id="rId685" Type="http://schemas.openxmlformats.org/officeDocument/2006/relationships/customXml" Target="../ink/ink3660.xml"/><Relationship Id="rId892" Type="http://schemas.openxmlformats.org/officeDocument/2006/relationships/image" Target="../media/image3245.png"/><Relationship Id="rId906" Type="http://schemas.openxmlformats.org/officeDocument/2006/relationships/image" Target="../media/image3252.png"/><Relationship Id="rId35" Type="http://schemas.openxmlformats.org/officeDocument/2006/relationships/image" Target="../media/image20910.png"/><Relationship Id="rId100" Type="http://schemas.openxmlformats.org/officeDocument/2006/relationships/customXml" Target="../ink/ink3406.xml"/><Relationship Id="rId338" Type="http://schemas.openxmlformats.org/officeDocument/2006/relationships/customXml" Target="../ink/ink3525.xml"/><Relationship Id="rId545" Type="http://schemas.openxmlformats.org/officeDocument/2006/relationships/customXml" Target="../ink/ink3590.xml"/><Relationship Id="rId752" Type="http://schemas.openxmlformats.org/officeDocument/2006/relationships/image" Target="../media/image24470.png"/><Relationship Id="rId184" Type="http://schemas.openxmlformats.org/officeDocument/2006/relationships/customXml" Target="../ink/ink3448.xml"/><Relationship Id="rId391" Type="http://schemas.openxmlformats.org/officeDocument/2006/relationships/image" Target="../media/image22680.png"/><Relationship Id="rId405" Type="http://schemas.openxmlformats.org/officeDocument/2006/relationships/image" Target="../media/image22750.png"/><Relationship Id="rId612" Type="http://schemas.openxmlformats.org/officeDocument/2006/relationships/image" Target="../media/image23780.png"/><Relationship Id="rId251" Type="http://schemas.openxmlformats.org/officeDocument/2006/relationships/image" Target="../media/image21980.png"/><Relationship Id="rId696" Type="http://schemas.openxmlformats.org/officeDocument/2006/relationships/image" Target="../media/image24200.png"/><Relationship Id="rId917" Type="http://schemas.openxmlformats.org/officeDocument/2006/relationships/customXml" Target="../ink/ink3773.xml"/><Relationship Id="rId46" Type="http://schemas.openxmlformats.org/officeDocument/2006/relationships/customXml" Target="../ink/ink3379.xml"/><Relationship Id="rId349" Type="http://schemas.openxmlformats.org/officeDocument/2006/relationships/image" Target="../media/image22470.png"/><Relationship Id="rId556" Type="http://schemas.openxmlformats.org/officeDocument/2006/relationships/image" Target="../media/image23500.png"/><Relationship Id="rId763" Type="http://schemas.openxmlformats.org/officeDocument/2006/relationships/customXml" Target="../ink/ink3696.xml"/><Relationship Id="rId111" Type="http://schemas.openxmlformats.org/officeDocument/2006/relationships/image" Target="../media/image21280.png"/><Relationship Id="rId195" Type="http://schemas.openxmlformats.org/officeDocument/2006/relationships/image" Target="../media/image21700.png"/><Relationship Id="rId209" Type="http://schemas.openxmlformats.org/officeDocument/2006/relationships/image" Target="../media/image21770.png"/><Relationship Id="rId416" Type="http://schemas.openxmlformats.org/officeDocument/2006/relationships/customXml" Target="../ink/ink3564.xml"/><Relationship Id="rId970" Type="http://schemas.openxmlformats.org/officeDocument/2006/relationships/image" Target="../media/image3284.png"/><Relationship Id="rId623" Type="http://schemas.openxmlformats.org/officeDocument/2006/relationships/customXml" Target="../ink/ink3629.xml"/><Relationship Id="rId830" Type="http://schemas.openxmlformats.org/officeDocument/2006/relationships/image" Target="../media/image3214.png"/><Relationship Id="rId928" Type="http://schemas.openxmlformats.org/officeDocument/2006/relationships/image" Target="../media/image3263.png"/><Relationship Id="rId57" Type="http://schemas.openxmlformats.org/officeDocument/2006/relationships/image" Target="../media/image21020.png"/><Relationship Id="rId262" Type="http://schemas.openxmlformats.org/officeDocument/2006/relationships/customXml" Target="../ink/ink3487.xml"/><Relationship Id="rId567" Type="http://schemas.openxmlformats.org/officeDocument/2006/relationships/customXml" Target="../ink/ink3601.xml"/><Relationship Id="rId122" Type="http://schemas.openxmlformats.org/officeDocument/2006/relationships/customXml" Target="../ink/ink3417.xml"/><Relationship Id="rId774" Type="http://schemas.openxmlformats.org/officeDocument/2006/relationships/image" Target="../media/image24580.png"/><Relationship Id="rId981" Type="http://schemas.openxmlformats.org/officeDocument/2006/relationships/customXml" Target="../ink/ink3805.xml"/><Relationship Id="rId427" Type="http://schemas.openxmlformats.org/officeDocument/2006/relationships/image" Target="../media/image22860.png"/><Relationship Id="rId634" Type="http://schemas.openxmlformats.org/officeDocument/2006/relationships/image" Target="../media/image23890.png"/><Relationship Id="rId841" Type="http://schemas.openxmlformats.org/officeDocument/2006/relationships/customXml" Target="../ink/ink3735.xml"/><Relationship Id="rId273" Type="http://schemas.openxmlformats.org/officeDocument/2006/relationships/image" Target="../media/image22090.png"/><Relationship Id="rId701" Type="http://schemas.openxmlformats.org/officeDocument/2006/relationships/customXml" Target="../ink/ink3668.xml"/><Relationship Id="rId939" Type="http://schemas.openxmlformats.org/officeDocument/2006/relationships/customXml" Target="../ink/ink3784.xml"/><Relationship Id="rId68" Type="http://schemas.openxmlformats.org/officeDocument/2006/relationships/customXml" Target="../ink/ink3390.xml"/><Relationship Id="rId133" Type="http://schemas.openxmlformats.org/officeDocument/2006/relationships/image" Target="../media/image21390.png"/><Relationship Id="rId340" Type="http://schemas.openxmlformats.org/officeDocument/2006/relationships/customXml" Target="../ink/ink3526.xml"/><Relationship Id="rId578" Type="http://schemas.openxmlformats.org/officeDocument/2006/relationships/image" Target="../media/image23610.png"/><Relationship Id="rId785" Type="http://schemas.openxmlformats.org/officeDocument/2006/relationships/customXml" Target="../ink/ink3707.xml"/><Relationship Id="rId992" Type="http://schemas.openxmlformats.org/officeDocument/2006/relationships/image" Target="../media/image3295.png"/><Relationship Id="rId200" Type="http://schemas.openxmlformats.org/officeDocument/2006/relationships/customXml" Target="../ink/ink3456.xml"/><Relationship Id="rId438" Type="http://schemas.openxmlformats.org/officeDocument/2006/relationships/customXml" Target="../ink/ink3575.xml"/><Relationship Id="rId645" Type="http://schemas.openxmlformats.org/officeDocument/2006/relationships/customXml" Target="../ink/ink3640.xml"/><Relationship Id="rId852" Type="http://schemas.openxmlformats.org/officeDocument/2006/relationships/image" Target="../media/image3225.png"/><Relationship Id="rId284" Type="http://schemas.openxmlformats.org/officeDocument/2006/relationships/customXml" Target="../ink/ink3498.xml"/><Relationship Id="rId712" Type="http://schemas.openxmlformats.org/officeDocument/2006/relationships/image" Target="../media/image24280.png"/><Relationship Id="rId79" Type="http://schemas.openxmlformats.org/officeDocument/2006/relationships/image" Target="../media/image21130.png"/><Relationship Id="rId144" Type="http://schemas.openxmlformats.org/officeDocument/2006/relationships/customXml" Target="../ink/ink3428.xml"/><Relationship Id="rId589" Type="http://schemas.openxmlformats.org/officeDocument/2006/relationships/customXml" Target="../ink/ink3612.xml"/><Relationship Id="rId796" Type="http://schemas.openxmlformats.org/officeDocument/2006/relationships/image" Target="../media/image3197.png"/><Relationship Id="rId351" Type="http://schemas.openxmlformats.org/officeDocument/2006/relationships/image" Target="../media/image22480.png"/><Relationship Id="rId656" Type="http://schemas.openxmlformats.org/officeDocument/2006/relationships/image" Target="../media/image24000.png"/><Relationship Id="rId863" Type="http://schemas.openxmlformats.org/officeDocument/2006/relationships/customXml" Target="../ink/ink3746.xml"/><Relationship Id="rId211" Type="http://schemas.openxmlformats.org/officeDocument/2006/relationships/image" Target="../media/image21780.png"/><Relationship Id="rId295" Type="http://schemas.openxmlformats.org/officeDocument/2006/relationships/image" Target="../media/image22200.png"/><Relationship Id="rId309" Type="http://schemas.openxmlformats.org/officeDocument/2006/relationships/image" Target="../media/image22270.png"/><Relationship Id="rId723" Type="http://schemas.openxmlformats.org/officeDocument/2006/relationships/customXml" Target="../ink/ink3679.xml"/><Relationship Id="rId930" Type="http://schemas.openxmlformats.org/officeDocument/2006/relationships/image" Target="../media/image3264.png"/><Relationship Id="rId1006" Type="http://schemas.openxmlformats.org/officeDocument/2006/relationships/image" Target="../media/image3302.png"/><Relationship Id="rId155" Type="http://schemas.openxmlformats.org/officeDocument/2006/relationships/image" Target="../media/image21500.png"/><Relationship Id="rId362" Type="http://schemas.openxmlformats.org/officeDocument/2006/relationships/customXml" Target="../ink/ink3537.xml"/><Relationship Id="rId222" Type="http://schemas.openxmlformats.org/officeDocument/2006/relationships/customXml" Target="../ink/ink3467.xml"/><Relationship Id="rId667" Type="http://schemas.openxmlformats.org/officeDocument/2006/relationships/customXml" Target="../ink/ink3651.xml"/><Relationship Id="rId874" Type="http://schemas.openxmlformats.org/officeDocument/2006/relationships/image" Target="../media/image3236.png"/><Relationship Id="rId17" Type="http://schemas.openxmlformats.org/officeDocument/2006/relationships/image" Target="../media/image20820.png"/><Relationship Id="rId527" Type="http://schemas.openxmlformats.org/officeDocument/2006/relationships/customXml" Target="../ink/ink3581.xml"/><Relationship Id="rId734" Type="http://schemas.openxmlformats.org/officeDocument/2006/relationships/image" Target="../media/image24380.png"/><Relationship Id="rId941" Type="http://schemas.openxmlformats.org/officeDocument/2006/relationships/customXml" Target="../ink/ink3785.xml"/><Relationship Id="rId70" Type="http://schemas.openxmlformats.org/officeDocument/2006/relationships/customXml" Target="../ink/ink3391.xml"/><Relationship Id="rId166" Type="http://schemas.openxmlformats.org/officeDocument/2006/relationships/customXml" Target="../ink/ink3439.xml"/><Relationship Id="rId373" Type="http://schemas.openxmlformats.org/officeDocument/2006/relationships/image" Target="../media/image22590.png"/><Relationship Id="rId580" Type="http://schemas.openxmlformats.org/officeDocument/2006/relationships/image" Target="../media/image23620.png"/><Relationship Id="rId801" Type="http://schemas.openxmlformats.org/officeDocument/2006/relationships/customXml" Target="../ink/ink3715.xml"/><Relationship Id="rId1017" Type="http://schemas.openxmlformats.org/officeDocument/2006/relationships/customXml" Target="../ink/ink382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890.png"/><Relationship Id="rId440" Type="http://schemas.openxmlformats.org/officeDocument/2006/relationships/customXml" Target="../ink/ink3576.xml"/><Relationship Id="rId678" Type="http://schemas.openxmlformats.org/officeDocument/2006/relationships/image" Target="../media/image24110.png"/><Relationship Id="rId843" Type="http://schemas.openxmlformats.org/officeDocument/2006/relationships/customXml" Target="../ink/ink3736.xml"/><Relationship Id="rId885" Type="http://schemas.openxmlformats.org/officeDocument/2006/relationships/customXml" Target="../ink/ink3757.xml"/><Relationship Id="rId28" Type="http://schemas.openxmlformats.org/officeDocument/2006/relationships/customXml" Target="../ink/ink3370.xml"/><Relationship Id="rId275" Type="http://schemas.openxmlformats.org/officeDocument/2006/relationships/image" Target="../media/image22100.png"/><Relationship Id="rId300" Type="http://schemas.openxmlformats.org/officeDocument/2006/relationships/customXml" Target="../ink/ink3506.xml"/><Relationship Id="rId538" Type="http://schemas.openxmlformats.org/officeDocument/2006/relationships/image" Target="../media/image23410.png"/><Relationship Id="rId703" Type="http://schemas.openxmlformats.org/officeDocument/2006/relationships/customXml" Target="../ink/ink3669.xml"/><Relationship Id="rId745" Type="http://schemas.openxmlformats.org/officeDocument/2006/relationships/customXml" Target="../ink/ink3687.xml"/><Relationship Id="rId910" Type="http://schemas.openxmlformats.org/officeDocument/2006/relationships/image" Target="../media/image3254.png"/><Relationship Id="rId952" Type="http://schemas.openxmlformats.org/officeDocument/2006/relationships/image" Target="../media/image3275.png"/><Relationship Id="rId81" Type="http://schemas.openxmlformats.org/officeDocument/2006/relationships/image" Target="../media/image21140.png"/><Relationship Id="rId135" Type="http://schemas.openxmlformats.org/officeDocument/2006/relationships/image" Target="../media/image21400.png"/><Relationship Id="rId177" Type="http://schemas.openxmlformats.org/officeDocument/2006/relationships/image" Target="../media/image21610.png"/><Relationship Id="rId342" Type="http://schemas.openxmlformats.org/officeDocument/2006/relationships/customXml" Target="../ink/ink3527.xml"/><Relationship Id="rId384" Type="http://schemas.openxmlformats.org/officeDocument/2006/relationships/customXml" Target="../ink/ink3548.xml"/><Relationship Id="rId591" Type="http://schemas.openxmlformats.org/officeDocument/2006/relationships/customXml" Target="../ink/ink3613.xml"/><Relationship Id="rId605" Type="http://schemas.openxmlformats.org/officeDocument/2006/relationships/customXml" Target="../ink/ink3620.xml"/><Relationship Id="rId787" Type="http://schemas.openxmlformats.org/officeDocument/2006/relationships/customXml" Target="../ink/ink3708.xml"/><Relationship Id="rId812" Type="http://schemas.openxmlformats.org/officeDocument/2006/relationships/image" Target="../media/image3205.png"/><Relationship Id="rId994" Type="http://schemas.openxmlformats.org/officeDocument/2006/relationships/image" Target="../media/image3296.png"/><Relationship Id="rId202" Type="http://schemas.openxmlformats.org/officeDocument/2006/relationships/customXml" Target="../ink/ink3457.xml"/><Relationship Id="rId244" Type="http://schemas.openxmlformats.org/officeDocument/2006/relationships/customXml" Target="../ink/ink3478.xml"/><Relationship Id="rId647" Type="http://schemas.openxmlformats.org/officeDocument/2006/relationships/customXml" Target="../ink/ink3641.xml"/><Relationship Id="rId689" Type="http://schemas.openxmlformats.org/officeDocument/2006/relationships/customXml" Target="../ink/ink3662.xml"/><Relationship Id="rId854" Type="http://schemas.openxmlformats.org/officeDocument/2006/relationships/image" Target="../media/image3226.png"/><Relationship Id="rId896" Type="http://schemas.openxmlformats.org/officeDocument/2006/relationships/image" Target="../media/image3247.png"/><Relationship Id="rId39" Type="http://schemas.openxmlformats.org/officeDocument/2006/relationships/image" Target="../media/image20930.png"/><Relationship Id="rId286" Type="http://schemas.openxmlformats.org/officeDocument/2006/relationships/customXml" Target="../ink/ink3499.xml"/><Relationship Id="rId451" Type="http://schemas.openxmlformats.org/officeDocument/2006/relationships/image" Target="../media/image22980.png"/><Relationship Id="rId549" Type="http://schemas.openxmlformats.org/officeDocument/2006/relationships/customXml" Target="../ink/ink3592.xml"/><Relationship Id="rId714" Type="http://schemas.openxmlformats.org/officeDocument/2006/relationships/image" Target="../media/image1774.png"/><Relationship Id="rId756" Type="http://schemas.openxmlformats.org/officeDocument/2006/relationships/image" Target="../media/image24490.png"/><Relationship Id="rId921" Type="http://schemas.openxmlformats.org/officeDocument/2006/relationships/customXml" Target="../ink/ink3775.xml"/><Relationship Id="rId50" Type="http://schemas.openxmlformats.org/officeDocument/2006/relationships/customXml" Target="../ink/ink3381.xml"/><Relationship Id="rId104" Type="http://schemas.openxmlformats.org/officeDocument/2006/relationships/customXml" Target="../ink/ink3408.xml"/><Relationship Id="rId146" Type="http://schemas.openxmlformats.org/officeDocument/2006/relationships/customXml" Target="../ink/ink3429.xml"/><Relationship Id="rId188" Type="http://schemas.openxmlformats.org/officeDocument/2006/relationships/customXml" Target="../ink/ink3450.xml"/><Relationship Id="rId311" Type="http://schemas.openxmlformats.org/officeDocument/2006/relationships/image" Target="../media/image22280.png"/><Relationship Id="rId353" Type="http://schemas.openxmlformats.org/officeDocument/2006/relationships/image" Target="../media/image22490.png"/><Relationship Id="rId395" Type="http://schemas.openxmlformats.org/officeDocument/2006/relationships/image" Target="../media/image22700.png"/><Relationship Id="rId409" Type="http://schemas.openxmlformats.org/officeDocument/2006/relationships/image" Target="../media/image22770.png"/><Relationship Id="rId560" Type="http://schemas.openxmlformats.org/officeDocument/2006/relationships/image" Target="../media/image23520.png"/><Relationship Id="rId798" Type="http://schemas.openxmlformats.org/officeDocument/2006/relationships/image" Target="../media/image3198.png"/><Relationship Id="rId963" Type="http://schemas.openxmlformats.org/officeDocument/2006/relationships/customXml" Target="../ink/ink3796.xml"/><Relationship Id="rId92" Type="http://schemas.openxmlformats.org/officeDocument/2006/relationships/customXml" Target="../ink/ink3402.xml"/><Relationship Id="rId213" Type="http://schemas.openxmlformats.org/officeDocument/2006/relationships/image" Target="../media/image21790.png"/><Relationship Id="rId420" Type="http://schemas.openxmlformats.org/officeDocument/2006/relationships/customXml" Target="../ink/ink3566.xml"/><Relationship Id="rId616" Type="http://schemas.openxmlformats.org/officeDocument/2006/relationships/image" Target="../media/image23800.png"/><Relationship Id="rId658" Type="http://schemas.openxmlformats.org/officeDocument/2006/relationships/image" Target="../media/image24010.png"/><Relationship Id="rId823" Type="http://schemas.openxmlformats.org/officeDocument/2006/relationships/customXml" Target="../ink/ink3726.xml"/><Relationship Id="rId865" Type="http://schemas.openxmlformats.org/officeDocument/2006/relationships/customXml" Target="../ink/ink3747.xml"/><Relationship Id="rId255" Type="http://schemas.openxmlformats.org/officeDocument/2006/relationships/image" Target="../media/image22000.png"/><Relationship Id="rId297" Type="http://schemas.openxmlformats.org/officeDocument/2006/relationships/image" Target="../media/image22210.png"/><Relationship Id="rId725" Type="http://schemas.openxmlformats.org/officeDocument/2006/relationships/customXml" Target="../ink/ink3680.xml"/><Relationship Id="rId932" Type="http://schemas.openxmlformats.org/officeDocument/2006/relationships/image" Target="../media/image3265.png"/><Relationship Id="rId115" Type="http://schemas.openxmlformats.org/officeDocument/2006/relationships/image" Target="../media/image21300.png"/><Relationship Id="rId157" Type="http://schemas.openxmlformats.org/officeDocument/2006/relationships/image" Target="../media/image21510.png"/><Relationship Id="rId322" Type="http://schemas.openxmlformats.org/officeDocument/2006/relationships/customXml" Target="../ink/ink3517.xml"/><Relationship Id="rId364" Type="http://schemas.openxmlformats.org/officeDocument/2006/relationships/customXml" Target="../ink/ink3538.xml"/><Relationship Id="rId767" Type="http://schemas.openxmlformats.org/officeDocument/2006/relationships/customXml" Target="../ink/ink3698.xml"/><Relationship Id="rId974" Type="http://schemas.openxmlformats.org/officeDocument/2006/relationships/image" Target="../media/image3286.png"/><Relationship Id="rId1008" Type="http://schemas.openxmlformats.org/officeDocument/2006/relationships/image" Target="../media/image3303.png"/><Relationship Id="rId61" Type="http://schemas.openxmlformats.org/officeDocument/2006/relationships/image" Target="../media/image21040.png"/><Relationship Id="rId199" Type="http://schemas.openxmlformats.org/officeDocument/2006/relationships/image" Target="../media/image21720.png"/><Relationship Id="rId571" Type="http://schemas.openxmlformats.org/officeDocument/2006/relationships/customXml" Target="../ink/ink3603.xml"/><Relationship Id="rId627" Type="http://schemas.openxmlformats.org/officeDocument/2006/relationships/customXml" Target="../ink/ink3631.xml"/><Relationship Id="rId669" Type="http://schemas.openxmlformats.org/officeDocument/2006/relationships/customXml" Target="../ink/ink3652.xml"/><Relationship Id="rId834" Type="http://schemas.openxmlformats.org/officeDocument/2006/relationships/image" Target="../media/image3216.png"/><Relationship Id="rId876" Type="http://schemas.openxmlformats.org/officeDocument/2006/relationships/image" Target="../media/image3237.png"/><Relationship Id="rId19" Type="http://schemas.openxmlformats.org/officeDocument/2006/relationships/image" Target="../media/image20830.png"/><Relationship Id="rId224" Type="http://schemas.openxmlformats.org/officeDocument/2006/relationships/customXml" Target="../ink/ink3468.xml"/><Relationship Id="rId266" Type="http://schemas.openxmlformats.org/officeDocument/2006/relationships/customXml" Target="../ink/ink3489.xml"/><Relationship Id="rId431" Type="http://schemas.openxmlformats.org/officeDocument/2006/relationships/image" Target="../media/image22880.png"/><Relationship Id="rId529" Type="http://schemas.openxmlformats.org/officeDocument/2006/relationships/customXml" Target="../ink/ink3582.xml"/><Relationship Id="rId680" Type="http://schemas.openxmlformats.org/officeDocument/2006/relationships/image" Target="../media/image24120.png"/><Relationship Id="rId736" Type="http://schemas.openxmlformats.org/officeDocument/2006/relationships/image" Target="../media/image24390.png"/><Relationship Id="rId901" Type="http://schemas.openxmlformats.org/officeDocument/2006/relationships/customXml" Target="../ink/ink3765.xml"/><Relationship Id="rId30" Type="http://schemas.openxmlformats.org/officeDocument/2006/relationships/customXml" Target="../ink/ink3371.xml"/><Relationship Id="rId126" Type="http://schemas.openxmlformats.org/officeDocument/2006/relationships/customXml" Target="../ink/ink3419.xml"/><Relationship Id="rId168" Type="http://schemas.openxmlformats.org/officeDocument/2006/relationships/customXml" Target="../ink/ink3440.xml"/><Relationship Id="rId333" Type="http://schemas.openxmlformats.org/officeDocument/2006/relationships/image" Target="../media/image22390.png"/><Relationship Id="rId540" Type="http://schemas.openxmlformats.org/officeDocument/2006/relationships/image" Target="../media/image23420.png"/><Relationship Id="rId778" Type="http://schemas.openxmlformats.org/officeDocument/2006/relationships/image" Target="../media/image24600.png"/><Relationship Id="rId943" Type="http://schemas.openxmlformats.org/officeDocument/2006/relationships/customXml" Target="../ink/ink3786.xml"/><Relationship Id="rId985" Type="http://schemas.openxmlformats.org/officeDocument/2006/relationships/customXml" Target="../ink/ink3807.xml"/><Relationship Id="rId1019" Type="http://schemas.openxmlformats.org/officeDocument/2006/relationships/customXml" Target="../ink/ink3824.xml"/><Relationship Id="rId72" Type="http://schemas.openxmlformats.org/officeDocument/2006/relationships/customXml" Target="../ink/ink3392.xml"/><Relationship Id="rId375" Type="http://schemas.openxmlformats.org/officeDocument/2006/relationships/image" Target="../media/image22600.png"/><Relationship Id="rId582" Type="http://schemas.openxmlformats.org/officeDocument/2006/relationships/image" Target="../media/image23630.png"/><Relationship Id="rId638" Type="http://schemas.openxmlformats.org/officeDocument/2006/relationships/image" Target="../media/image23910.png"/><Relationship Id="rId803" Type="http://schemas.openxmlformats.org/officeDocument/2006/relationships/customXml" Target="../ink/ink3716.xml"/><Relationship Id="rId845" Type="http://schemas.openxmlformats.org/officeDocument/2006/relationships/customXml" Target="../ink/ink3737.xml"/><Relationship Id="rId3" Type="http://schemas.openxmlformats.org/officeDocument/2006/relationships/image" Target="../media/image20750.png"/><Relationship Id="rId235" Type="http://schemas.openxmlformats.org/officeDocument/2006/relationships/image" Target="../media/image21900.png"/><Relationship Id="rId277" Type="http://schemas.openxmlformats.org/officeDocument/2006/relationships/image" Target="../media/image22110.png"/><Relationship Id="rId400" Type="http://schemas.openxmlformats.org/officeDocument/2006/relationships/customXml" Target="../ink/ink3556.xml"/><Relationship Id="rId442" Type="http://schemas.openxmlformats.org/officeDocument/2006/relationships/customXml" Target="../ink/ink3577.xml"/><Relationship Id="rId705" Type="http://schemas.openxmlformats.org/officeDocument/2006/relationships/customXml" Target="../ink/ink3670.xml"/><Relationship Id="rId887" Type="http://schemas.openxmlformats.org/officeDocument/2006/relationships/customXml" Target="../ink/ink3758.xml"/><Relationship Id="rId137" Type="http://schemas.openxmlformats.org/officeDocument/2006/relationships/image" Target="../media/image21410.png"/><Relationship Id="rId302" Type="http://schemas.openxmlformats.org/officeDocument/2006/relationships/customXml" Target="../ink/ink3507.xml"/><Relationship Id="rId344" Type="http://schemas.openxmlformats.org/officeDocument/2006/relationships/customXml" Target="../ink/ink3528.xml"/><Relationship Id="rId691" Type="http://schemas.openxmlformats.org/officeDocument/2006/relationships/customXml" Target="../ink/ink3663.xml"/><Relationship Id="rId747" Type="http://schemas.openxmlformats.org/officeDocument/2006/relationships/customXml" Target="../ink/ink3688.xml"/><Relationship Id="rId789" Type="http://schemas.openxmlformats.org/officeDocument/2006/relationships/customXml" Target="../ink/ink3709.xml"/><Relationship Id="rId912" Type="http://schemas.openxmlformats.org/officeDocument/2006/relationships/image" Target="../media/image3255.png"/><Relationship Id="rId954" Type="http://schemas.openxmlformats.org/officeDocument/2006/relationships/image" Target="../media/image3276.png"/><Relationship Id="rId996" Type="http://schemas.openxmlformats.org/officeDocument/2006/relationships/image" Target="../media/image3297.png"/><Relationship Id="rId41" Type="http://schemas.openxmlformats.org/officeDocument/2006/relationships/image" Target="../media/image20940.png"/><Relationship Id="rId83" Type="http://schemas.openxmlformats.org/officeDocument/2006/relationships/image" Target="../media/image21150.png"/><Relationship Id="rId179" Type="http://schemas.openxmlformats.org/officeDocument/2006/relationships/image" Target="../media/image21620.png"/><Relationship Id="rId386" Type="http://schemas.openxmlformats.org/officeDocument/2006/relationships/customXml" Target="../ink/ink3549.xml"/><Relationship Id="rId551" Type="http://schemas.openxmlformats.org/officeDocument/2006/relationships/customXml" Target="../ink/ink3593.xml"/><Relationship Id="rId593" Type="http://schemas.openxmlformats.org/officeDocument/2006/relationships/customXml" Target="../ink/ink3614.xml"/><Relationship Id="rId607" Type="http://schemas.openxmlformats.org/officeDocument/2006/relationships/customXml" Target="../ink/ink3621.xml"/><Relationship Id="rId649" Type="http://schemas.openxmlformats.org/officeDocument/2006/relationships/customXml" Target="../ink/ink3642.xml"/><Relationship Id="rId814" Type="http://schemas.openxmlformats.org/officeDocument/2006/relationships/image" Target="../media/image3206.png"/><Relationship Id="rId856" Type="http://schemas.openxmlformats.org/officeDocument/2006/relationships/image" Target="../media/image3227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46" Type="http://schemas.openxmlformats.org/officeDocument/2006/relationships/customXml" Target="../ink/ink3479.xml"/><Relationship Id="rId288" Type="http://schemas.openxmlformats.org/officeDocument/2006/relationships/customXml" Target="../ink/ink3500.xml"/><Relationship Id="rId411" Type="http://schemas.openxmlformats.org/officeDocument/2006/relationships/image" Target="../media/image22780.png"/><Relationship Id="rId660" Type="http://schemas.openxmlformats.org/officeDocument/2006/relationships/image" Target="../media/image24020.png"/><Relationship Id="rId898" Type="http://schemas.openxmlformats.org/officeDocument/2006/relationships/image" Target="../media/image3248.png"/><Relationship Id="rId106" Type="http://schemas.openxmlformats.org/officeDocument/2006/relationships/customXml" Target="../ink/ink3409.xml"/><Relationship Id="rId313" Type="http://schemas.openxmlformats.org/officeDocument/2006/relationships/image" Target="../media/image22290.png"/><Relationship Id="rId716" Type="http://schemas.openxmlformats.org/officeDocument/2006/relationships/image" Target="../media/image24290.png"/><Relationship Id="rId758" Type="http://schemas.openxmlformats.org/officeDocument/2006/relationships/image" Target="../media/image24500.png"/><Relationship Id="rId923" Type="http://schemas.openxmlformats.org/officeDocument/2006/relationships/customXml" Target="../ink/ink3776.xml"/><Relationship Id="rId965" Type="http://schemas.openxmlformats.org/officeDocument/2006/relationships/customXml" Target="../ink/ink3797.xml"/><Relationship Id="rId10" Type="http://schemas.openxmlformats.org/officeDocument/2006/relationships/customXml" Target="../ink/ink3361.xml"/><Relationship Id="rId52" Type="http://schemas.openxmlformats.org/officeDocument/2006/relationships/customXml" Target="../ink/ink3382.xml"/><Relationship Id="rId94" Type="http://schemas.openxmlformats.org/officeDocument/2006/relationships/customXml" Target="../ink/ink3403.xml"/><Relationship Id="rId148" Type="http://schemas.openxmlformats.org/officeDocument/2006/relationships/customXml" Target="../ink/ink3430.xml"/><Relationship Id="rId355" Type="http://schemas.openxmlformats.org/officeDocument/2006/relationships/image" Target="../media/image22500.png"/><Relationship Id="rId397" Type="http://schemas.openxmlformats.org/officeDocument/2006/relationships/image" Target="../media/image22710.png"/><Relationship Id="rId562" Type="http://schemas.openxmlformats.org/officeDocument/2006/relationships/image" Target="../media/image23530.png"/><Relationship Id="rId618" Type="http://schemas.openxmlformats.org/officeDocument/2006/relationships/image" Target="../media/image23810.png"/><Relationship Id="rId825" Type="http://schemas.openxmlformats.org/officeDocument/2006/relationships/customXml" Target="../ink/ink3727.xml"/><Relationship Id="rId215" Type="http://schemas.openxmlformats.org/officeDocument/2006/relationships/image" Target="../media/image21800.png"/><Relationship Id="rId257" Type="http://schemas.openxmlformats.org/officeDocument/2006/relationships/image" Target="../media/image22010.png"/><Relationship Id="rId422" Type="http://schemas.openxmlformats.org/officeDocument/2006/relationships/customXml" Target="../ink/ink3567.xml"/><Relationship Id="rId867" Type="http://schemas.openxmlformats.org/officeDocument/2006/relationships/customXml" Target="../ink/ink3748.xml"/><Relationship Id="rId1010" Type="http://schemas.openxmlformats.org/officeDocument/2006/relationships/image" Target="../media/image3304.png"/><Relationship Id="rId299" Type="http://schemas.openxmlformats.org/officeDocument/2006/relationships/image" Target="../media/image22220.png"/><Relationship Id="rId727" Type="http://schemas.openxmlformats.org/officeDocument/2006/relationships/customXml" Target="../ink/ink3681.xml"/><Relationship Id="rId934" Type="http://schemas.openxmlformats.org/officeDocument/2006/relationships/image" Target="../media/image3266.png"/><Relationship Id="rId63" Type="http://schemas.openxmlformats.org/officeDocument/2006/relationships/image" Target="../media/image21050.png"/><Relationship Id="rId159" Type="http://schemas.openxmlformats.org/officeDocument/2006/relationships/image" Target="../media/image21520.png"/><Relationship Id="rId366" Type="http://schemas.openxmlformats.org/officeDocument/2006/relationships/customXml" Target="../ink/ink3539.xml"/><Relationship Id="rId573" Type="http://schemas.openxmlformats.org/officeDocument/2006/relationships/customXml" Target="../ink/ink3604.xml"/><Relationship Id="rId780" Type="http://schemas.openxmlformats.org/officeDocument/2006/relationships/image" Target="../media/image24610.png"/><Relationship Id="rId226" Type="http://schemas.openxmlformats.org/officeDocument/2006/relationships/customXml" Target="../ink/ink3469.xml"/><Relationship Id="rId433" Type="http://schemas.openxmlformats.org/officeDocument/2006/relationships/image" Target="../media/image22890.png"/><Relationship Id="rId878" Type="http://schemas.openxmlformats.org/officeDocument/2006/relationships/image" Target="../media/image3238.png"/><Relationship Id="rId640" Type="http://schemas.openxmlformats.org/officeDocument/2006/relationships/image" Target="../media/image23920.png"/><Relationship Id="rId738" Type="http://schemas.openxmlformats.org/officeDocument/2006/relationships/image" Target="../media/image24400.png"/><Relationship Id="rId945" Type="http://schemas.openxmlformats.org/officeDocument/2006/relationships/customXml" Target="../ink/ink3787.xml"/><Relationship Id="rId74" Type="http://schemas.openxmlformats.org/officeDocument/2006/relationships/customXml" Target="../ink/ink3393.xml"/><Relationship Id="rId377" Type="http://schemas.openxmlformats.org/officeDocument/2006/relationships/image" Target="../media/image22610.png"/><Relationship Id="rId584" Type="http://schemas.openxmlformats.org/officeDocument/2006/relationships/image" Target="../media/image23640.png"/><Relationship Id="rId805" Type="http://schemas.openxmlformats.org/officeDocument/2006/relationships/customXml" Target="../ink/ink3717.xml"/><Relationship Id="rId5" Type="http://schemas.openxmlformats.org/officeDocument/2006/relationships/image" Target="../media/image20760.png"/><Relationship Id="rId237" Type="http://schemas.openxmlformats.org/officeDocument/2006/relationships/image" Target="../media/image21910.png"/><Relationship Id="rId791" Type="http://schemas.openxmlformats.org/officeDocument/2006/relationships/customXml" Target="../ink/ink3710.xml"/><Relationship Id="rId889" Type="http://schemas.openxmlformats.org/officeDocument/2006/relationships/customXml" Target="../ink/ink3759.xml"/><Relationship Id="rId444" Type="http://schemas.openxmlformats.org/officeDocument/2006/relationships/customXml" Target="../ink/ink3578.xml"/><Relationship Id="rId651" Type="http://schemas.openxmlformats.org/officeDocument/2006/relationships/customXml" Target="../ink/ink3643.xml"/><Relationship Id="rId749" Type="http://schemas.openxmlformats.org/officeDocument/2006/relationships/customXml" Target="../ink/ink3689.xml"/><Relationship Id="rId290" Type="http://schemas.openxmlformats.org/officeDocument/2006/relationships/customXml" Target="../ink/ink3501.xml"/><Relationship Id="rId304" Type="http://schemas.openxmlformats.org/officeDocument/2006/relationships/customXml" Target="../ink/ink3508.xml"/><Relationship Id="rId388" Type="http://schemas.openxmlformats.org/officeDocument/2006/relationships/customXml" Target="../ink/ink3550.xml"/><Relationship Id="rId609" Type="http://schemas.openxmlformats.org/officeDocument/2006/relationships/customXml" Target="../ink/ink3622.xml"/><Relationship Id="rId956" Type="http://schemas.openxmlformats.org/officeDocument/2006/relationships/image" Target="../media/image3277.png"/><Relationship Id="rId85" Type="http://schemas.openxmlformats.org/officeDocument/2006/relationships/image" Target="../media/image21160.png"/><Relationship Id="rId150" Type="http://schemas.openxmlformats.org/officeDocument/2006/relationships/customXml" Target="../ink/ink3431.xml"/><Relationship Id="rId595" Type="http://schemas.openxmlformats.org/officeDocument/2006/relationships/customXml" Target="../ink/ink3615.xml"/><Relationship Id="rId816" Type="http://schemas.openxmlformats.org/officeDocument/2006/relationships/image" Target="../media/image3207.png"/><Relationship Id="rId1001" Type="http://schemas.openxmlformats.org/officeDocument/2006/relationships/customXml" Target="../ink/ink3815.xml"/><Relationship Id="rId248" Type="http://schemas.openxmlformats.org/officeDocument/2006/relationships/customXml" Target="../ink/ink3480.xml"/><Relationship Id="rId662" Type="http://schemas.openxmlformats.org/officeDocument/2006/relationships/image" Target="../media/image24030.png"/><Relationship Id="rId12" Type="http://schemas.openxmlformats.org/officeDocument/2006/relationships/customXml" Target="../ink/ink3362.xml"/><Relationship Id="rId108" Type="http://schemas.openxmlformats.org/officeDocument/2006/relationships/customXml" Target="../ink/ink3410.xml"/><Relationship Id="rId315" Type="http://schemas.openxmlformats.org/officeDocument/2006/relationships/image" Target="../media/image22300.png"/><Relationship Id="rId967" Type="http://schemas.openxmlformats.org/officeDocument/2006/relationships/customXml" Target="../ink/ink3798.xml"/><Relationship Id="rId96" Type="http://schemas.openxmlformats.org/officeDocument/2006/relationships/customXml" Target="../ink/ink3404.xml"/><Relationship Id="rId161" Type="http://schemas.openxmlformats.org/officeDocument/2006/relationships/image" Target="../media/image21530.png"/><Relationship Id="rId399" Type="http://schemas.openxmlformats.org/officeDocument/2006/relationships/image" Target="../media/image22720.png"/><Relationship Id="rId827" Type="http://schemas.openxmlformats.org/officeDocument/2006/relationships/customXml" Target="../ink/ink3728.xml"/><Relationship Id="rId1012" Type="http://schemas.openxmlformats.org/officeDocument/2006/relationships/image" Target="../media/image3305.png"/><Relationship Id="rId259" Type="http://schemas.openxmlformats.org/officeDocument/2006/relationships/image" Target="../media/image22020.png"/><Relationship Id="rId673" Type="http://schemas.openxmlformats.org/officeDocument/2006/relationships/customXml" Target="../ink/ink3654.xml"/><Relationship Id="rId880" Type="http://schemas.openxmlformats.org/officeDocument/2006/relationships/image" Target="../media/image3239.png"/><Relationship Id="rId23" Type="http://schemas.openxmlformats.org/officeDocument/2006/relationships/image" Target="../media/image20850.png"/><Relationship Id="rId119" Type="http://schemas.openxmlformats.org/officeDocument/2006/relationships/image" Target="../media/image21320.png"/><Relationship Id="rId326" Type="http://schemas.openxmlformats.org/officeDocument/2006/relationships/customXml" Target="../ink/ink3519.xml"/><Relationship Id="rId533" Type="http://schemas.openxmlformats.org/officeDocument/2006/relationships/customXml" Target="../ink/ink3584.xml"/><Relationship Id="rId978" Type="http://schemas.openxmlformats.org/officeDocument/2006/relationships/image" Target="../media/image3288.png"/><Relationship Id="rId740" Type="http://schemas.openxmlformats.org/officeDocument/2006/relationships/image" Target="../media/image24410.png"/><Relationship Id="rId838" Type="http://schemas.openxmlformats.org/officeDocument/2006/relationships/image" Target="../media/image3218.png"/><Relationship Id="rId1023" Type="http://schemas.openxmlformats.org/officeDocument/2006/relationships/customXml" Target="../ink/ink3826.xml"/><Relationship Id="rId172" Type="http://schemas.openxmlformats.org/officeDocument/2006/relationships/customXml" Target="../ink/ink3442.xml"/><Relationship Id="rId600" Type="http://schemas.openxmlformats.org/officeDocument/2006/relationships/image" Target="../media/image23720.png"/><Relationship Id="rId684" Type="http://schemas.openxmlformats.org/officeDocument/2006/relationships/image" Target="../media/image24140.png"/><Relationship Id="rId337" Type="http://schemas.openxmlformats.org/officeDocument/2006/relationships/image" Target="../media/image22410.png"/><Relationship Id="rId891" Type="http://schemas.openxmlformats.org/officeDocument/2006/relationships/customXml" Target="../ink/ink3760.xml"/><Relationship Id="rId905" Type="http://schemas.openxmlformats.org/officeDocument/2006/relationships/customXml" Target="../ink/ink3767.xml"/><Relationship Id="rId989" Type="http://schemas.openxmlformats.org/officeDocument/2006/relationships/customXml" Target="../ink/ink3809.xml"/><Relationship Id="rId34" Type="http://schemas.openxmlformats.org/officeDocument/2006/relationships/customXml" Target="../ink/ink3373.xml"/><Relationship Id="rId544" Type="http://schemas.openxmlformats.org/officeDocument/2006/relationships/image" Target="../media/image23440.png"/><Relationship Id="rId751" Type="http://schemas.openxmlformats.org/officeDocument/2006/relationships/customXml" Target="../ink/ink3690.xml"/><Relationship Id="rId849" Type="http://schemas.openxmlformats.org/officeDocument/2006/relationships/customXml" Target="../ink/ink3739.xml"/><Relationship Id="rId183" Type="http://schemas.openxmlformats.org/officeDocument/2006/relationships/image" Target="../media/image21640.png"/><Relationship Id="rId390" Type="http://schemas.openxmlformats.org/officeDocument/2006/relationships/customXml" Target="../ink/ink3551.xml"/><Relationship Id="rId404" Type="http://schemas.openxmlformats.org/officeDocument/2006/relationships/customXml" Target="../ink/ink3558.xml"/><Relationship Id="rId611" Type="http://schemas.openxmlformats.org/officeDocument/2006/relationships/customXml" Target="../ink/ink3623.xml"/><Relationship Id="rId250" Type="http://schemas.openxmlformats.org/officeDocument/2006/relationships/customXml" Target="../ink/ink3481.xml"/><Relationship Id="rId695" Type="http://schemas.openxmlformats.org/officeDocument/2006/relationships/customXml" Target="../ink/ink3665.xml"/><Relationship Id="rId709" Type="http://schemas.openxmlformats.org/officeDocument/2006/relationships/customXml" Target="../ink/ink3672.xml"/><Relationship Id="rId916" Type="http://schemas.openxmlformats.org/officeDocument/2006/relationships/image" Target="../media/image3257.png"/><Relationship Id="rId45" Type="http://schemas.openxmlformats.org/officeDocument/2006/relationships/image" Target="../media/image20960.png"/><Relationship Id="rId110" Type="http://schemas.openxmlformats.org/officeDocument/2006/relationships/customXml" Target="../ink/ink3411.xml"/><Relationship Id="rId348" Type="http://schemas.openxmlformats.org/officeDocument/2006/relationships/customXml" Target="../ink/ink3530.xml"/><Relationship Id="rId555" Type="http://schemas.openxmlformats.org/officeDocument/2006/relationships/customXml" Target="../ink/ink3595.xml"/><Relationship Id="rId762" Type="http://schemas.openxmlformats.org/officeDocument/2006/relationships/image" Target="../media/image24520.png"/><Relationship Id="rId194" Type="http://schemas.openxmlformats.org/officeDocument/2006/relationships/customXml" Target="../ink/ink3453.xml"/><Relationship Id="rId208" Type="http://schemas.openxmlformats.org/officeDocument/2006/relationships/customXml" Target="../ink/ink3460.xml"/><Relationship Id="rId415" Type="http://schemas.openxmlformats.org/officeDocument/2006/relationships/image" Target="../media/image22800.png"/><Relationship Id="rId622" Type="http://schemas.openxmlformats.org/officeDocument/2006/relationships/image" Target="../media/image23830.png"/><Relationship Id="rId261" Type="http://schemas.openxmlformats.org/officeDocument/2006/relationships/image" Target="../media/image22030.png"/><Relationship Id="rId927" Type="http://schemas.openxmlformats.org/officeDocument/2006/relationships/customXml" Target="../ink/ink3778.xml"/><Relationship Id="rId56" Type="http://schemas.openxmlformats.org/officeDocument/2006/relationships/customXml" Target="../ink/ink3384.xml"/><Relationship Id="rId359" Type="http://schemas.openxmlformats.org/officeDocument/2006/relationships/image" Target="../media/image22520.png"/><Relationship Id="rId566" Type="http://schemas.openxmlformats.org/officeDocument/2006/relationships/image" Target="../media/image23550.png"/><Relationship Id="rId773" Type="http://schemas.openxmlformats.org/officeDocument/2006/relationships/customXml" Target="../ink/ink3701.xml"/><Relationship Id="rId121" Type="http://schemas.openxmlformats.org/officeDocument/2006/relationships/image" Target="../media/image21330.png"/><Relationship Id="rId219" Type="http://schemas.openxmlformats.org/officeDocument/2006/relationships/image" Target="../media/image21820.png"/><Relationship Id="rId426" Type="http://schemas.openxmlformats.org/officeDocument/2006/relationships/customXml" Target="../ink/ink3569.xml"/><Relationship Id="rId633" Type="http://schemas.openxmlformats.org/officeDocument/2006/relationships/customXml" Target="../ink/ink3634.xml"/><Relationship Id="rId980" Type="http://schemas.openxmlformats.org/officeDocument/2006/relationships/image" Target="../media/image3289.png"/><Relationship Id="rId840" Type="http://schemas.openxmlformats.org/officeDocument/2006/relationships/image" Target="../media/image3219.png"/><Relationship Id="rId938" Type="http://schemas.openxmlformats.org/officeDocument/2006/relationships/image" Target="../media/image3268.png"/><Relationship Id="rId67" Type="http://schemas.openxmlformats.org/officeDocument/2006/relationships/image" Target="../media/image21070.png"/><Relationship Id="rId272" Type="http://schemas.openxmlformats.org/officeDocument/2006/relationships/customXml" Target="../ink/ink3492.xml"/><Relationship Id="rId577" Type="http://schemas.openxmlformats.org/officeDocument/2006/relationships/customXml" Target="../ink/ink3606.xml"/><Relationship Id="rId700" Type="http://schemas.openxmlformats.org/officeDocument/2006/relationships/image" Target="../media/image24220.png"/><Relationship Id="rId132" Type="http://schemas.openxmlformats.org/officeDocument/2006/relationships/customXml" Target="../ink/ink3422.xml"/><Relationship Id="rId784" Type="http://schemas.openxmlformats.org/officeDocument/2006/relationships/image" Target="../media/image24630.png"/><Relationship Id="rId991" Type="http://schemas.openxmlformats.org/officeDocument/2006/relationships/customXml" Target="../ink/ink3810.xml"/><Relationship Id="rId437" Type="http://schemas.openxmlformats.org/officeDocument/2006/relationships/image" Target="../media/image22910.png"/><Relationship Id="rId644" Type="http://schemas.openxmlformats.org/officeDocument/2006/relationships/image" Target="../media/image23940.png"/><Relationship Id="rId851" Type="http://schemas.openxmlformats.org/officeDocument/2006/relationships/customXml" Target="../ink/ink3740.xml"/><Relationship Id="rId283" Type="http://schemas.openxmlformats.org/officeDocument/2006/relationships/image" Target="../media/image22140.png"/><Relationship Id="rId711" Type="http://schemas.openxmlformats.org/officeDocument/2006/relationships/customXml" Target="../ink/ink3673.xml"/><Relationship Id="rId949" Type="http://schemas.openxmlformats.org/officeDocument/2006/relationships/customXml" Target="../ink/ink3789.xml"/><Relationship Id="rId78" Type="http://schemas.openxmlformats.org/officeDocument/2006/relationships/customXml" Target="../ink/ink3395.xml"/><Relationship Id="rId143" Type="http://schemas.openxmlformats.org/officeDocument/2006/relationships/image" Target="../media/image21440.png"/><Relationship Id="rId350" Type="http://schemas.openxmlformats.org/officeDocument/2006/relationships/customXml" Target="../ink/ink3531.xml"/><Relationship Id="rId588" Type="http://schemas.openxmlformats.org/officeDocument/2006/relationships/image" Target="../media/image23660.png"/><Relationship Id="rId795" Type="http://schemas.openxmlformats.org/officeDocument/2006/relationships/customXml" Target="../ink/ink3712.xml"/><Relationship Id="rId809" Type="http://schemas.openxmlformats.org/officeDocument/2006/relationships/customXml" Target="../ink/ink3719.xml"/><Relationship Id="rId9" Type="http://schemas.openxmlformats.org/officeDocument/2006/relationships/image" Target="../media/image20780.png"/><Relationship Id="rId210" Type="http://schemas.openxmlformats.org/officeDocument/2006/relationships/customXml" Target="../ink/ink3461.xml"/><Relationship Id="rId655" Type="http://schemas.openxmlformats.org/officeDocument/2006/relationships/customXml" Target="../ink/ink3645.xml"/><Relationship Id="rId862" Type="http://schemas.openxmlformats.org/officeDocument/2006/relationships/image" Target="../media/image3230.png"/><Relationship Id="rId294" Type="http://schemas.openxmlformats.org/officeDocument/2006/relationships/customXml" Target="../ink/ink3503.xml"/><Relationship Id="rId308" Type="http://schemas.openxmlformats.org/officeDocument/2006/relationships/customXml" Target="../ink/ink3510.xml"/><Relationship Id="rId722" Type="http://schemas.openxmlformats.org/officeDocument/2006/relationships/image" Target="../media/image24320.png"/><Relationship Id="rId89" Type="http://schemas.openxmlformats.org/officeDocument/2006/relationships/image" Target="../media/image21180.png"/><Relationship Id="rId154" Type="http://schemas.openxmlformats.org/officeDocument/2006/relationships/customXml" Target="../ink/ink3433.xml"/><Relationship Id="rId361" Type="http://schemas.openxmlformats.org/officeDocument/2006/relationships/image" Target="../media/image22530.png"/><Relationship Id="rId599" Type="http://schemas.openxmlformats.org/officeDocument/2006/relationships/customXml" Target="../ink/ink3617.xml"/><Relationship Id="rId1005" Type="http://schemas.openxmlformats.org/officeDocument/2006/relationships/customXml" Target="../ink/ink3817.xml"/><Relationship Id="rId666" Type="http://schemas.openxmlformats.org/officeDocument/2006/relationships/image" Target="../media/image24050.png"/><Relationship Id="rId873" Type="http://schemas.openxmlformats.org/officeDocument/2006/relationships/customXml" Target="../ink/ink3751.xml"/><Relationship Id="rId16" Type="http://schemas.openxmlformats.org/officeDocument/2006/relationships/customXml" Target="../ink/ink3364.xml"/><Relationship Id="rId221" Type="http://schemas.openxmlformats.org/officeDocument/2006/relationships/image" Target="../media/image21830.png"/><Relationship Id="rId319" Type="http://schemas.openxmlformats.org/officeDocument/2006/relationships/image" Target="../media/image22320.png"/><Relationship Id="rId526" Type="http://schemas.openxmlformats.org/officeDocument/2006/relationships/image" Target="../media/image23350.png"/><Relationship Id="rId940" Type="http://schemas.openxmlformats.org/officeDocument/2006/relationships/image" Target="../media/image3269.png"/><Relationship Id="rId1016" Type="http://schemas.openxmlformats.org/officeDocument/2006/relationships/image" Target="../media/image3307.png"/><Relationship Id="rId165" Type="http://schemas.openxmlformats.org/officeDocument/2006/relationships/image" Target="../media/image21550.png"/><Relationship Id="rId372" Type="http://schemas.openxmlformats.org/officeDocument/2006/relationships/customXml" Target="../ink/ink3542.xml"/><Relationship Id="rId677" Type="http://schemas.openxmlformats.org/officeDocument/2006/relationships/customXml" Target="../ink/ink3656.xml"/><Relationship Id="rId800" Type="http://schemas.openxmlformats.org/officeDocument/2006/relationships/image" Target="../media/image3199.png"/><Relationship Id="rId232" Type="http://schemas.openxmlformats.org/officeDocument/2006/relationships/customXml" Target="../ink/ink3472.xml"/><Relationship Id="rId884" Type="http://schemas.openxmlformats.org/officeDocument/2006/relationships/image" Target="../media/image3241.png"/><Relationship Id="rId27" Type="http://schemas.openxmlformats.org/officeDocument/2006/relationships/image" Target="../media/image20870.png"/><Relationship Id="rId537" Type="http://schemas.openxmlformats.org/officeDocument/2006/relationships/customXml" Target="../ink/ink3586.xml"/><Relationship Id="rId744" Type="http://schemas.openxmlformats.org/officeDocument/2006/relationships/image" Target="../media/image24430.png"/><Relationship Id="rId951" Type="http://schemas.openxmlformats.org/officeDocument/2006/relationships/customXml" Target="../ink/ink3790.xml"/><Relationship Id="rId80" Type="http://schemas.openxmlformats.org/officeDocument/2006/relationships/customXml" Target="../ink/ink3396.xml"/><Relationship Id="rId176" Type="http://schemas.openxmlformats.org/officeDocument/2006/relationships/customXml" Target="../ink/ink3444.xml"/><Relationship Id="rId383" Type="http://schemas.openxmlformats.org/officeDocument/2006/relationships/image" Target="../media/image22640.png"/><Relationship Id="rId590" Type="http://schemas.openxmlformats.org/officeDocument/2006/relationships/image" Target="../media/image23670.png"/><Relationship Id="rId604" Type="http://schemas.openxmlformats.org/officeDocument/2006/relationships/image" Target="../media/image23740.png"/><Relationship Id="rId811" Type="http://schemas.openxmlformats.org/officeDocument/2006/relationships/customXml" Target="../ink/ink3720.xml"/><Relationship Id="rId243" Type="http://schemas.openxmlformats.org/officeDocument/2006/relationships/image" Target="../media/image21940.png"/><Relationship Id="rId688" Type="http://schemas.openxmlformats.org/officeDocument/2006/relationships/image" Target="../media/image24160.png"/><Relationship Id="rId895" Type="http://schemas.openxmlformats.org/officeDocument/2006/relationships/customXml" Target="../ink/ink3762.xml"/><Relationship Id="rId909" Type="http://schemas.openxmlformats.org/officeDocument/2006/relationships/customXml" Target="../ink/ink3769.xml"/><Relationship Id="rId38" Type="http://schemas.openxmlformats.org/officeDocument/2006/relationships/customXml" Target="../ink/ink3375.xml"/><Relationship Id="rId103" Type="http://schemas.openxmlformats.org/officeDocument/2006/relationships/image" Target="../media/image21240.png"/><Relationship Id="rId310" Type="http://schemas.openxmlformats.org/officeDocument/2006/relationships/customXml" Target="../ink/ink3511.xml"/><Relationship Id="rId548" Type="http://schemas.openxmlformats.org/officeDocument/2006/relationships/image" Target="../media/image23460.png"/><Relationship Id="rId755" Type="http://schemas.openxmlformats.org/officeDocument/2006/relationships/customXml" Target="../ink/ink3692.xml"/><Relationship Id="rId962" Type="http://schemas.openxmlformats.org/officeDocument/2006/relationships/image" Target="../media/image3280.png"/><Relationship Id="rId91" Type="http://schemas.openxmlformats.org/officeDocument/2006/relationships/image" Target="../media/image21190.png"/><Relationship Id="rId187" Type="http://schemas.openxmlformats.org/officeDocument/2006/relationships/image" Target="../media/image21660.png"/><Relationship Id="rId394" Type="http://schemas.openxmlformats.org/officeDocument/2006/relationships/customXml" Target="../ink/ink3553.xml"/><Relationship Id="rId408" Type="http://schemas.openxmlformats.org/officeDocument/2006/relationships/customXml" Target="../ink/ink3560.xml"/><Relationship Id="rId615" Type="http://schemas.openxmlformats.org/officeDocument/2006/relationships/customXml" Target="../ink/ink3625.xml"/><Relationship Id="rId822" Type="http://schemas.openxmlformats.org/officeDocument/2006/relationships/image" Target="../media/image3210.png"/><Relationship Id="rId254" Type="http://schemas.openxmlformats.org/officeDocument/2006/relationships/customXml" Target="../ink/ink3483.xml"/><Relationship Id="rId699" Type="http://schemas.openxmlformats.org/officeDocument/2006/relationships/customXml" Target="../ink/ink3667.xml"/><Relationship Id="rId49" Type="http://schemas.openxmlformats.org/officeDocument/2006/relationships/image" Target="../media/image20980.png"/><Relationship Id="rId114" Type="http://schemas.openxmlformats.org/officeDocument/2006/relationships/customXml" Target="../ink/ink3413.xml"/><Relationship Id="rId559" Type="http://schemas.openxmlformats.org/officeDocument/2006/relationships/customXml" Target="../ink/ink3597.xml"/><Relationship Id="rId766" Type="http://schemas.openxmlformats.org/officeDocument/2006/relationships/image" Target="../media/image24540.png"/><Relationship Id="rId198" Type="http://schemas.openxmlformats.org/officeDocument/2006/relationships/customXml" Target="../ink/ink3455.xml"/><Relationship Id="rId321" Type="http://schemas.openxmlformats.org/officeDocument/2006/relationships/image" Target="../media/image22330.png"/><Relationship Id="rId419" Type="http://schemas.openxmlformats.org/officeDocument/2006/relationships/image" Target="../media/image22820.png"/><Relationship Id="rId626" Type="http://schemas.openxmlformats.org/officeDocument/2006/relationships/image" Target="../media/image23850.png"/><Relationship Id="rId973" Type="http://schemas.openxmlformats.org/officeDocument/2006/relationships/customXml" Target="../ink/ink3801.xml"/><Relationship Id="rId833" Type="http://schemas.openxmlformats.org/officeDocument/2006/relationships/customXml" Target="../ink/ink3731.xml"/><Relationship Id="rId265" Type="http://schemas.openxmlformats.org/officeDocument/2006/relationships/image" Target="../media/image22050.png"/><Relationship Id="rId900" Type="http://schemas.openxmlformats.org/officeDocument/2006/relationships/image" Target="../media/image3249.png"/><Relationship Id="rId125" Type="http://schemas.openxmlformats.org/officeDocument/2006/relationships/image" Target="../media/image21350.png"/><Relationship Id="rId332" Type="http://schemas.openxmlformats.org/officeDocument/2006/relationships/customXml" Target="../ink/ink3522.xml"/><Relationship Id="rId777" Type="http://schemas.openxmlformats.org/officeDocument/2006/relationships/customXml" Target="../ink/ink3703.xml"/><Relationship Id="rId984" Type="http://schemas.openxmlformats.org/officeDocument/2006/relationships/image" Target="../media/image3291.png"/><Relationship Id="rId637" Type="http://schemas.openxmlformats.org/officeDocument/2006/relationships/customXml" Target="../ink/ink3636.xml"/><Relationship Id="rId844" Type="http://schemas.openxmlformats.org/officeDocument/2006/relationships/image" Target="../media/image3221.png"/><Relationship Id="rId276" Type="http://schemas.openxmlformats.org/officeDocument/2006/relationships/customXml" Target="../ink/ink3494.xml"/><Relationship Id="rId690" Type="http://schemas.openxmlformats.org/officeDocument/2006/relationships/image" Target="../media/image24170.png"/><Relationship Id="rId704" Type="http://schemas.openxmlformats.org/officeDocument/2006/relationships/image" Target="../media/image24240.png"/><Relationship Id="rId911" Type="http://schemas.openxmlformats.org/officeDocument/2006/relationships/customXml" Target="../ink/ink3770.xml"/><Relationship Id="rId40" Type="http://schemas.openxmlformats.org/officeDocument/2006/relationships/customXml" Target="../ink/ink3376.xml"/><Relationship Id="rId136" Type="http://schemas.openxmlformats.org/officeDocument/2006/relationships/customXml" Target="../ink/ink3424.xml"/><Relationship Id="rId343" Type="http://schemas.openxmlformats.org/officeDocument/2006/relationships/image" Target="../media/image22440.png"/><Relationship Id="rId550" Type="http://schemas.openxmlformats.org/officeDocument/2006/relationships/image" Target="../media/image23470.png"/><Relationship Id="rId788" Type="http://schemas.openxmlformats.org/officeDocument/2006/relationships/image" Target="../media/image3193.png"/><Relationship Id="rId995" Type="http://schemas.openxmlformats.org/officeDocument/2006/relationships/customXml" Target="../ink/ink3812.xml"/><Relationship Id="rId203" Type="http://schemas.openxmlformats.org/officeDocument/2006/relationships/image" Target="../media/image21740.png"/><Relationship Id="rId648" Type="http://schemas.openxmlformats.org/officeDocument/2006/relationships/image" Target="../media/image23960.png"/><Relationship Id="rId855" Type="http://schemas.openxmlformats.org/officeDocument/2006/relationships/customXml" Target="../ink/ink3742.xml"/><Relationship Id="rId287" Type="http://schemas.openxmlformats.org/officeDocument/2006/relationships/image" Target="../media/image22160.png"/><Relationship Id="rId410" Type="http://schemas.openxmlformats.org/officeDocument/2006/relationships/customXml" Target="../ink/ink3561.xml"/><Relationship Id="rId715" Type="http://schemas.openxmlformats.org/officeDocument/2006/relationships/customXml" Target="../ink/ink3675.xml"/><Relationship Id="rId922" Type="http://schemas.openxmlformats.org/officeDocument/2006/relationships/image" Target="../media/image3260.png"/><Relationship Id="rId147" Type="http://schemas.openxmlformats.org/officeDocument/2006/relationships/image" Target="../media/image21460.png"/><Relationship Id="rId354" Type="http://schemas.openxmlformats.org/officeDocument/2006/relationships/customXml" Target="../ink/ink3533.xml"/><Relationship Id="rId799" Type="http://schemas.openxmlformats.org/officeDocument/2006/relationships/customXml" Target="../ink/ink3714.xml"/><Relationship Id="rId51" Type="http://schemas.openxmlformats.org/officeDocument/2006/relationships/image" Target="../media/image20990.png"/><Relationship Id="rId561" Type="http://schemas.openxmlformats.org/officeDocument/2006/relationships/customXml" Target="../ink/ink3598.xml"/><Relationship Id="rId659" Type="http://schemas.openxmlformats.org/officeDocument/2006/relationships/customXml" Target="../ink/ink3647.xml"/><Relationship Id="rId866" Type="http://schemas.openxmlformats.org/officeDocument/2006/relationships/image" Target="../media/image3232.png"/><Relationship Id="rId214" Type="http://schemas.openxmlformats.org/officeDocument/2006/relationships/customXml" Target="../ink/ink3463.xml"/><Relationship Id="rId298" Type="http://schemas.openxmlformats.org/officeDocument/2006/relationships/customXml" Target="../ink/ink3505.xml"/><Relationship Id="rId421" Type="http://schemas.openxmlformats.org/officeDocument/2006/relationships/image" Target="../media/image22830.png"/><Relationship Id="rId158" Type="http://schemas.openxmlformats.org/officeDocument/2006/relationships/customXml" Target="../ink/ink3435.xml"/><Relationship Id="rId726" Type="http://schemas.openxmlformats.org/officeDocument/2006/relationships/image" Target="../media/image24340.png"/><Relationship Id="rId933" Type="http://schemas.openxmlformats.org/officeDocument/2006/relationships/customXml" Target="../ink/ink3781.xml"/><Relationship Id="rId1009" Type="http://schemas.openxmlformats.org/officeDocument/2006/relationships/customXml" Target="../ink/ink3819.xml"/><Relationship Id="rId62" Type="http://schemas.openxmlformats.org/officeDocument/2006/relationships/customXml" Target="../ink/ink3387.xml"/><Relationship Id="rId365" Type="http://schemas.openxmlformats.org/officeDocument/2006/relationships/image" Target="../media/image22550.png"/><Relationship Id="rId572" Type="http://schemas.openxmlformats.org/officeDocument/2006/relationships/image" Target="../media/image23580.png"/><Relationship Id="rId225" Type="http://schemas.openxmlformats.org/officeDocument/2006/relationships/image" Target="../media/image21850.png"/><Relationship Id="rId432" Type="http://schemas.openxmlformats.org/officeDocument/2006/relationships/customXml" Target="../ink/ink3572.xml"/><Relationship Id="rId877" Type="http://schemas.openxmlformats.org/officeDocument/2006/relationships/customXml" Target="../ink/ink3753.xml"/><Relationship Id="rId737" Type="http://schemas.openxmlformats.org/officeDocument/2006/relationships/customXml" Target="../ink/ink3683.xml"/><Relationship Id="rId944" Type="http://schemas.openxmlformats.org/officeDocument/2006/relationships/image" Target="../media/image3271.png"/><Relationship Id="rId73" Type="http://schemas.openxmlformats.org/officeDocument/2006/relationships/image" Target="../media/image21100.png"/><Relationship Id="rId169" Type="http://schemas.openxmlformats.org/officeDocument/2006/relationships/image" Target="../media/image21570.png"/><Relationship Id="rId376" Type="http://schemas.openxmlformats.org/officeDocument/2006/relationships/customXml" Target="../ink/ink3544.xml"/><Relationship Id="rId583" Type="http://schemas.openxmlformats.org/officeDocument/2006/relationships/customXml" Target="../ink/ink3609.xml"/><Relationship Id="rId790" Type="http://schemas.openxmlformats.org/officeDocument/2006/relationships/image" Target="../media/image3194.png"/><Relationship Id="rId804" Type="http://schemas.openxmlformats.org/officeDocument/2006/relationships/image" Target="../media/image3201.png"/><Relationship Id="rId4" Type="http://schemas.openxmlformats.org/officeDocument/2006/relationships/customXml" Target="../ink/ink3358.xml"/><Relationship Id="rId236" Type="http://schemas.openxmlformats.org/officeDocument/2006/relationships/customXml" Target="../ink/ink3474.xml"/><Relationship Id="rId443" Type="http://schemas.openxmlformats.org/officeDocument/2006/relationships/image" Target="../media/image22940.png"/><Relationship Id="rId650" Type="http://schemas.openxmlformats.org/officeDocument/2006/relationships/image" Target="../media/image23970.png"/><Relationship Id="rId888" Type="http://schemas.openxmlformats.org/officeDocument/2006/relationships/image" Target="../media/image3243.png"/><Relationship Id="rId303" Type="http://schemas.openxmlformats.org/officeDocument/2006/relationships/image" Target="../media/image22240.png"/><Relationship Id="rId748" Type="http://schemas.openxmlformats.org/officeDocument/2006/relationships/image" Target="../media/image24450.png"/><Relationship Id="rId955" Type="http://schemas.openxmlformats.org/officeDocument/2006/relationships/customXml" Target="../ink/ink3792.xml"/><Relationship Id="rId84" Type="http://schemas.openxmlformats.org/officeDocument/2006/relationships/customXml" Target="../ink/ink3398.xml"/><Relationship Id="rId387" Type="http://schemas.openxmlformats.org/officeDocument/2006/relationships/image" Target="../media/image22660.png"/><Relationship Id="rId594" Type="http://schemas.openxmlformats.org/officeDocument/2006/relationships/image" Target="../media/image23690.png"/><Relationship Id="rId608" Type="http://schemas.openxmlformats.org/officeDocument/2006/relationships/image" Target="../media/image23760.png"/><Relationship Id="rId815" Type="http://schemas.openxmlformats.org/officeDocument/2006/relationships/customXml" Target="../ink/ink3722.xml"/><Relationship Id="rId247" Type="http://schemas.openxmlformats.org/officeDocument/2006/relationships/image" Target="../media/image21960.png"/><Relationship Id="rId899" Type="http://schemas.openxmlformats.org/officeDocument/2006/relationships/customXml" Target="../ink/ink3764.xml"/><Relationship Id="rId1000" Type="http://schemas.openxmlformats.org/officeDocument/2006/relationships/image" Target="../media/image3299.png"/><Relationship Id="rId107" Type="http://schemas.openxmlformats.org/officeDocument/2006/relationships/image" Target="../media/image21260.png"/><Relationship Id="rId661" Type="http://schemas.openxmlformats.org/officeDocument/2006/relationships/customXml" Target="../ink/ink3648.xml"/><Relationship Id="rId759" Type="http://schemas.openxmlformats.org/officeDocument/2006/relationships/customXml" Target="../ink/ink3694.xml"/><Relationship Id="rId966" Type="http://schemas.openxmlformats.org/officeDocument/2006/relationships/image" Target="../media/image3282.png"/><Relationship Id="rId11" Type="http://schemas.openxmlformats.org/officeDocument/2006/relationships/image" Target="../media/image20790.png"/><Relationship Id="rId314" Type="http://schemas.openxmlformats.org/officeDocument/2006/relationships/customXml" Target="../ink/ink3513.xml"/><Relationship Id="rId398" Type="http://schemas.openxmlformats.org/officeDocument/2006/relationships/customXml" Target="../ink/ink3555.xml"/><Relationship Id="rId619" Type="http://schemas.openxmlformats.org/officeDocument/2006/relationships/customXml" Target="../ink/ink3627.xml"/><Relationship Id="rId95" Type="http://schemas.openxmlformats.org/officeDocument/2006/relationships/image" Target="../media/image21210.png"/><Relationship Id="rId160" Type="http://schemas.openxmlformats.org/officeDocument/2006/relationships/customXml" Target="../ink/ink3436.xml"/><Relationship Id="rId826" Type="http://schemas.openxmlformats.org/officeDocument/2006/relationships/image" Target="../media/image3212.png"/><Relationship Id="rId1011" Type="http://schemas.openxmlformats.org/officeDocument/2006/relationships/customXml" Target="../ink/ink3820.xml"/><Relationship Id="rId258" Type="http://schemas.openxmlformats.org/officeDocument/2006/relationships/customXml" Target="../ink/ink3485.xml"/><Relationship Id="rId672" Type="http://schemas.openxmlformats.org/officeDocument/2006/relationships/image" Target="../media/image24080.png"/><Relationship Id="rId22" Type="http://schemas.openxmlformats.org/officeDocument/2006/relationships/customXml" Target="../ink/ink3367.xml"/><Relationship Id="rId118" Type="http://schemas.openxmlformats.org/officeDocument/2006/relationships/customXml" Target="../ink/ink3415.xml"/><Relationship Id="rId325" Type="http://schemas.openxmlformats.org/officeDocument/2006/relationships/image" Target="../media/image22350.png"/><Relationship Id="rId532" Type="http://schemas.openxmlformats.org/officeDocument/2006/relationships/image" Target="../media/image23380.png"/><Relationship Id="rId977" Type="http://schemas.openxmlformats.org/officeDocument/2006/relationships/customXml" Target="../ink/ink3803.xml"/><Relationship Id="rId171" Type="http://schemas.openxmlformats.org/officeDocument/2006/relationships/image" Target="../media/image21580.png"/><Relationship Id="rId837" Type="http://schemas.openxmlformats.org/officeDocument/2006/relationships/customXml" Target="../ink/ink3733.xml"/><Relationship Id="rId1022" Type="http://schemas.openxmlformats.org/officeDocument/2006/relationships/image" Target="../media/image3310.png"/><Relationship Id="rId269" Type="http://schemas.openxmlformats.org/officeDocument/2006/relationships/image" Target="../media/image22070.png"/><Relationship Id="rId683" Type="http://schemas.openxmlformats.org/officeDocument/2006/relationships/customXml" Target="../ink/ink3659.xml"/><Relationship Id="rId890" Type="http://schemas.openxmlformats.org/officeDocument/2006/relationships/image" Target="../media/image3244.png"/><Relationship Id="rId904" Type="http://schemas.openxmlformats.org/officeDocument/2006/relationships/image" Target="../media/image3251.png"/><Relationship Id="rId33" Type="http://schemas.openxmlformats.org/officeDocument/2006/relationships/image" Target="../media/image20900.png"/><Relationship Id="rId129" Type="http://schemas.openxmlformats.org/officeDocument/2006/relationships/image" Target="../media/image21370.png"/><Relationship Id="rId336" Type="http://schemas.openxmlformats.org/officeDocument/2006/relationships/customXml" Target="../ink/ink3524.xml"/><Relationship Id="rId543" Type="http://schemas.openxmlformats.org/officeDocument/2006/relationships/customXml" Target="../ink/ink3589.xml"/><Relationship Id="rId988" Type="http://schemas.openxmlformats.org/officeDocument/2006/relationships/image" Target="../media/image3293.png"/><Relationship Id="rId182" Type="http://schemas.openxmlformats.org/officeDocument/2006/relationships/customXml" Target="../ink/ink3447.xml"/><Relationship Id="rId403" Type="http://schemas.openxmlformats.org/officeDocument/2006/relationships/image" Target="../media/image22740.png"/><Relationship Id="rId750" Type="http://schemas.openxmlformats.org/officeDocument/2006/relationships/image" Target="../media/image24460.png"/><Relationship Id="rId848" Type="http://schemas.openxmlformats.org/officeDocument/2006/relationships/image" Target="../media/image3223.png"/><Relationship Id="rId610" Type="http://schemas.openxmlformats.org/officeDocument/2006/relationships/image" Target="../media/image23770.png"/><Relationship Id="rId694" Type="http://schemas.openxmlformats.org/officeDocument/2006/relationships/image" Target="../media/image24190.png"/><Relationship Id="rId708" Type="http://schemas.openxmlformats.org/officeDocument/2006/relationships/image" Target="../media/image24260.png"/><Relationship Id="rId915" Type="http://schemas.openxmlformats.org/officeDocument/2006/relationships/customXml" Target="../ink/ink3772.xml"/><Relationship Id="rId347" Type="http://schemas.openxmlformats.org/officeDocument/2006/relationships/image" Target="../media/image22460.png"/><Relationship Id="rId999" Type="http://schemas.openxmlformats.org/officeDocument/2006/relationships/customXml" Target="../ink/ink3814.xml"/><Relationship Id="rId44" Type="http://schemas.openxmlformats.org/officeDocument/2006/relationships/customXml" Target="../ink/ink3378.xml"/><Relationship Id="rId554" Type="http://schemas.openxmlformats.org/officeDocument/2006/relationships/image" Target="../media/image23490.png"/><Relationship Id="rId761" Type="http://schemas.openxmlformats.org/officeDocument/2006/relationships/customXml" Target="../ink/ink3695.xml"/><Relationship Id="rId859" Type="http://schemas.openxmlformats.org/officeDocument/2006/relationships/customXml" Target="../ink/ink3744.xml"/><Relationship Id="rId193" Type="http://schemas.openxmlformats.org/officeDocument/2006/relationships/image" Target="../media/image21690.png"/><Relationship Id="rId207" Type="http://schemas.openxmlformats.org/officeDocument/2006/relationships/image" Target="../media/image21760.png"/><Relationship Id="rId414" Type="http://schemas.openxmlformats.org/officeDocument/2006/relationships/customXml" Target="../ink/ink3563.xml"/><Relationship Id="rId621" Type="http://schemas.openxmlformats.org/officeDocument/2006/relationships/customXml" Target="../ink/ink3628.xml"/><Relationship Id="rId260" Type="http://schemas.openxmlformats.org/officeDocument/2006/relationships/customXml" Target="../ink/ink3486.xml"/><Relationship Id="rId719" Type="http://schemas.openxmlformats.org/officeDocument/2006/relationships/customXml" Target="../ink/ink3677.xml"/><Relationship Id="rId926" Type="http://schemas.openxmlformats.org/officeDocument/2006/relationships/image" Target="../media/image3262.png"/><Relationship Id="rId55" Type="http://schemas.openxmlformats.org/officeDocument/2006/relationships/image" Target="../media/image21010.png"/><Relationship Id="rId120" Type="http://schemas.openxmlformats.org/officeDocument/2006/relationships/customXml" Target="../ink/ink3416.xml"/><Relationship Id="rId358" Type="http://schemas.openxmlformats.org/officeDocument/2006/relationships/customXml" Target="../ink/ink3535.xml"/><Relationship Id="rId565" Type="http://schemas.openxmlformats.org/officeDocument/2006/relationships/customXml" Target="../ink/ink3600.xml"/><Relationship Id="rId772" Type="http://schemas.openxmlformats.org/officeDocument/2006/relationships/image" Target="../media/image24570.png"/><Relationship Id="rId218" Type="http://schemas.openxmlformats.org/officeDocument/2006/relationships/customXml" Target="../ink/ink3465.xml"/><Relationship Id="rId425" Type="http://schemas.openxmlformats.org/officeDocument/2006/relationships/image" Target="../media/image22850.png"/><Relationship Id="rId632" Type="http://schemas.openxmlformats.org/officeDocument/2006/relationships/image" Target="../media/image23880.png"/><Relationship Id="rId271" Type="http://schemas.openxmlformats.org/officeDocument/2006/relationships/image" Target="../media/image22080.png"/><Relationship Id="rId937" Type="http://schemas.openxmlformats.org/officeDocument/2006/relationships/customXml" Target="../ink/ink3783.xml"/><Relationship Id="rId66" Type="http://schemas.openxmlformats.org/officeDocument/2006/relationships/customXml" Target="../ink/ink3389.xml"/><Relationship Id="rId131" Type="http://schemas.openxmlformats.org/officeDocument/2006/relationships/image" Target="../media/image21380.png"/><Relationship Id="rId369" Type="http://schemas.openxmlformats.org/officeDocument/2006/relationships/image" Target="../media/image22570.png"/><Relationship Id="rId576" Type="http://schemas.openxmlformats.org/officeDocument/2006/relationships/image" Target="../media/image23600.png"/><Relationship Id="rId783" Type="http://schemas.openxmlformats.org/officeDocument/2006/relationships/customXml" Target="../ink/ink3706.xml"/><Relationship Id="rId990" Type="http://schemas.openxmlformats.org/officeDocument/2006/relationships/image" Target="../media/image3294.png"/><Relationship Id="rId229" Type="http://schemas.openxmlformats.org/officeDocument/2006/relationships/image" Target="../media/image21870.png"/><Relationship Id="rId436" Type="http://schemas.openxmlformats.org/officeDocument/2006/relationships/customXml" Target="../ink/ink3574.xml"/><Relationship Id="rId643" Type="http://schemas.openxmlformats.org/officeDocument/2006/relationships/customXml" Target="../ink/ink3639.xml"/><Relationship Id="rId850" Type="http://schemas.openxmlformats.org/officeDocument/2006/relationships/image" Target="../media/image3224.png"/><Relationship Id="rId948" Type="http://schemas.openxmlformats.org/officeDocument/2006/relationships/image" Target="../media/image3273.png"/><Relationship Id="rId77" Type="http://schemas.openxmlformats.org/officeDocument/2006/relationships/image" Target="../media/image21120.png"/><Relationship Id="rId282" Type="http://schemas.openxmlformats.org/officeDocument/2006/relationships/customXml" Target="../ink/ink3497.xml"/><Relationship Id="rId587" Type="http://schemas.openxmlformats.org/officeDocument/2006/relationships/customXml" Target="../ink/ink3611.xml"/><Relationship Id="rId710" Type="http://schemas.openxmlformats.org/officeDocument/2006/relationships/image" Target="../media/image24270.png"/><Relationship Id="rId808" Type="http://schemas.openxmlformats.org/officeDocument/2006/relationships/image" Target="../media/image3203.png"/><Relationship Id="rId8" Type="http://schemas.openxmlformats.org/officeDocument/2006/relationships/customXml" Target="../ink/ink3360.xml"/><Relationship Id="rId142" Type="http://schemas.openxmlformats.org/officeDocument/2006/relationships/customXml" Target="../ink/ink3427.xml"/><Relationship Id="rId794" Type="http://schemas.openxmlformats.org/officeDocument/2006/relationships/image" Target="../media/image3196.png"/><Relationship Id="rId654" Type="http://schemas.openxmlformats.org/officeDocument/2006/relationships/image" Target="../media/image23990.png"/><Relationship Id="rId861" Type="http://schemas.openxmlformats.org/officeDocument/2006/relationships/customXml" Target="../ink/ink3745.xml"/><Relationship Id="rId959" Type="http://schemas.openxmlformats.org/officeDocument/2006/relationships/customXml" Target="../ink/ink3794.xml"/><Relationship Id="rId293" Type="http://schemas.openxmlformats.org/officeDocument/2006/relationships/image" Target="../media/image22190.png"/><Relationship Id="rId307" Type="http://schemas.openxmlformats.org/officeDocument/2006/relationships/image" Target="../media/image22260.png"/><Relationship Id="rId721" Type="http://schemas.openxmlformats.org/officeDocument/2006/relationships/customXml" Target="../ink/ink3678.xml"/><Relationship Id="rId88" Type="http://schemas.openxmlformats.org/officeDocument/2006/relationships/customXml" Target="../ink/ink3400.xml"/><Relationship Id="rId153" Type="http://schemas.openxmlformats.org/officeDocument/2006/relationships/image" Target="../media/image21490.png"/><Relationship Id="rId360" Type="http://schemas.openxmlformats.org/officeDocument/2006/relationships/customXml" Target="../ink/ink3536.xml"/><Relationship Id="rId598" Type="http://schemas.openxmlformats.org/officeDocument/2006/relationships/image" Target="../media/image23710.png"/><Relationship Id="rId819" Type="http://schemas.openxmlformats.org/officeDocument/2006/relationships/customXml" Target="../ink/ink3724.xml"/><Relationship Id="rId1004" Type="http://schemas.openxmlformats.org/officeDocument/2006/relationships/image" Target="../media/image3301.png"/><Relationship Id="rId220" Type="http://schemas.openxmlformats.org/officeDocument/2006/relationships/customXml" Target="../ink/ink3466.xml"/><Relationship Id="rId665" Type="http://schemas.openxmlformats.org/officeDocument/2006/relationships/customXml" Target="../ink/ink3650.xml"/><Relationship Id="rId872" Type="http://schemas.openxmlformats.org/officeDocument/2006/relationships/image" Target="../media/image3235.png"/><Relationship Id="rId15" Type="http://schemas.openxmlformats.org/officeDocument/2006/relationships/image" Target="../media/image20810.png"/><Relationship Id="rId318" Type="http://schemas.openxmlformats.org/officeDocument/2006/relationships/customXml" Target="../ink/ink3515.xml"/><Relationship Id="rId99" Type="http://schemas.openxmlformats.org/officeDocument/2006/relationships/image" Target="../media/image21230.png"/><Relationship Id="rId164" Type="http://schemas.openxmlformats.org/officeDocument/2006/relationships/customXml" Target="../ink/ink3438.xml"/><Relationship Id="rId371" Type="http://schemas.openxmlformats.org/officeDocument/2006/relationships/image" Target="../media/image22580.png"/><Relationship Id="rId1015" Type="http://schemas.openxmlformats.org/officeDocument/2006/relationships/customXml" Target="../ink/ink3822.xml"/><Relationship Id="rId676" Type="http://schemas.openxmlformats.org/officeDocument/2006/relationships/image" Target="../media/image24100.png"/><Relationship Id="rId883" Type="http://schemas.openxmlformats.org/officeDocument/2006/relationships/customXml" Target="../ink/ink3756.xml"/><Relationship Id="rId26" Type="http://schemas.openxmlformats.org/officeDocument/2006/relationships/customXml" Target="../ink/ink3369.xml"/><Relationship Id="rId231" Type="http://schemas.openxmlformats.org/officeDocument/2006/relationships/image" Target="../media/image21880.png"/><Relationship Id="rId329" Type="http://schemas.openxmlformats.org/officeDocument/2006/relationships/image" Target="../media/image22370.png"/><Relationship Id="rId536" Type="http://schemas.openxmlformats.org/officeDocument/2006/relationships/image" Target="../media/image23400.png"/><Relationship Id="rId175" Type="http://schemas.openxmlformats.org/officeDocument/2006/relationships/image" Target="../media/image21600.png"/><Relationship Id="rId743" Type="http://schemas.openxmlformats.org/officeDocument/2006/relationships/customXml" Target="../ink/ink3686.xml"/><Relationship Id="rId950" Type="http://schemas.openxmlformats.org/officeDocument/2006/relationships/image" Target="../media/image3274.png"/><Relationship Id="rId382" Type="http://schemas.openxmlformats.org/officeDocument/2006/relationships/customXml" Target="../ink/ink3547.xml"/><Relationship Id="rId603" Type="http://schemas.openxmlformats.org/officeDocument/2006/relationships/customXml" Target="../ink/ink3619.xml"/><Relationship Id="rId687" Type="http://schemas.openxmlformats.org/officeDocument/2006/relationships/customXml" Target="../ink/ink3661.xml"/><Relationship Id="rId810" Type="http://schemas.openxmlformats.org/officeDocument/2006/relationships/image" Target="../media/image3204.png"/><Relationship Id="rId908" Type="http://schemas.openxmlformats.org/officeDocument/2006/relationships/image" Target="../media/image3253.png"/><Relationship Id="rId242" Type="http://schemas.openxmlformats.org/officeDocument/2006/relationships/customXml" Target="../ink/ink3477.xml"/><Relationship Id="rId894" Type="http://schemas.openxmlformats.org/officeDocument/2006/relationships/image" Target="../media/image3246.png"/><Relationship Id="rId37" Type="http://schemas.openxmlformats.org/officeDocument/2006/relationships/image" Target="../media/image20920.png"/><Relationship Id="rId102" Type="http://schemas.openxmlformats.org/officeDocument/2006/relationships/customXml" Target="../ink/ink3407.xml"/><Relationship Id="rId547" Type="http://schemas.openxmlformats.org/officeDocument/2006/relationships/customXml" Target="../ink/ink3591.xml"/><Relationship Id="rId754" Type="http://schemas.openxmlformats.org/officeDocument/2006/relationships/image" Target="../media/image24480.png"/><Relationship Id="rId961" Type="http://schemas.openxmlformats.org/officeDocument/2006/relationships/customXml" Target="../ink/ink3795.xml"/><Relationship Id="rId90" Type="http://schemas.openxmlformats.org/officeDocument/2006/relationships/customXml" Target="../ink/ink3401.xml"/><Relationship Id="rId186" Type="http://schemas.openxmlformats.org/officeDocument/2006/relationships/customXml" Target="../ink/ink3449.xml"/><Relationship Id="rId393" Type="http://schemas.openxmlformats.org/officeDocument/2006/relationships/image" Target="../media/image22690.png"/><Relationship Id="rId407" Type="http://schemas.openxmlformats.org/officeDocument/2006/relationships/image" Target="../media/image22760.png"/><Relationship Id="rId614" Type="http://schemas.openxmlformats.org/officeDocument/2006/relationships/image" Target="../media/image23790.png"/><Relationship Id="rId821" Type="http://schemas.openxmlformats.org/officeDocument/2006/relationships/customXml" Target="../ink/ink3725.xml"/><Relationship Id="rId253" Type="http://schemas.openxmlformats.org/officeDocument/2006/relationships/image" Target="../media/image21990.png"/><Relationship Id="rId698" Type="http://schemas.openxmlformats.org/officeDocument/2006/relationships/image" Target="../media/image24210.png"/><Relationship Id="rId919" Type="http://schemas.openxmlformats.org/officeDocument/2006/relationships/customXml" Target="../ink/ink3774.xml"/><Relationship Id="rId48" Type="http://schemas.openxmlformats.org/officeDocument/2006/relationships/customXml" Target="../ink/ink3380.xml"/><Relationship Id="rId113" Type="http://schemas.openxmlformats.org/officeDocument/2006/relationships/image" Target="../media/image21290.png"/><Relationship Id="rId320" Type="http://schemas.openxmlformats.org/officeDocument/2006/relationships/customXml" Target="../ink/ink3516.xml"/><Relationship Id="rId558" Type="http://schemas.openxmlformats.org/officeDocument/2006/relationships/image" Target="../media/image23510.png"/><Relationship Id="rId765" Type="http://schemas.openxmlformats.org/officeDocument/2006/relationships/customXml" Target="../ink/ink3697.xml"/><Relationship Id="rId972" Type="http://schemas.openxmlformats.org/officeDocument/2006/relationships/image" Target="../media/image3285.png"/><Relationship Id="rId197" Type="http://schemas.openxmlformats.org/officeDocument/2006/relationships/image" Target="../media/image21710.png"/><Relationship Id="rId418" Type="http://schemas.openxmlformats.org/officeDocument/2006/relationships/customXml" Target="../ink/ink3565.xml"/><Relationship Id="rId625" Type="http://schemas.openxmlformats.org/officeDocument/2006/relationships/customXml" Target="../ink/ink3630.xml"/><Relationship Id="rId832" Type="http://schemas.openxmlformats.org/officeDocument/2006/relationships/image" Target="../media/image3215.png"/><Relationship Id="rId264" Type="http://schemas.openxmlformats.org/officeDocument/2006/relationships/customXml" Target="../ink/ink3488.xml"/><Relationship Id="rId59" Type="http://schemas.openxmlformats.org/officeDocument/2006/relationships/image" Target="../media/image21030.png"/><Relationship Id="rId124" Type="http://schemas.openxmlformats.org/officeDocument/2006/relationships/customXml" Target="../ink/ink3418.xml"/><Relationship Id="rId569" Type="http://schemas.openxmlformats.org/officeDocument/2006/relationships/customXml" Target="../ink/ink3602.xml"/><Relationship Id="rId776" Type="http://schemas.openxmlformats.org/officeDocument/2006/relationships/image" Target="../media/image24590.png"/><Relationship Id="rId983" Type="http://schemas.openxmlformats.org/officeDocument/2006/relationships/customXml" Target="../ink/ink3806.xml"/><Relationship Id="rId331" Type="http://schemas.openxmlformats.org/officeDocument/2006/relationships/image" Target="../media/image22380.png"/><Relationship Id="rId429" Type="http://schemas.openxmlformats.org/officeDocument/2006/relationships/image" Target="../media/image22870.png"/><Relationship Id="rId636" Type="http://schemas.openxmlformats.org/officeDocument/2006/relationships/image" Target="../media/image2390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image" Target="../media/image14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customXml" Target="../ink/ink80.xml"/><Relationship Id="rId324" Type="http://schemas.openxmlformats.org/officeDocument/2006/relationships/customXml" Target="../ink/ink163.xml"/><Relationship Id="rId170" Type="http://schemas.openxmlformats.org/officeDocument/2006/relationships/image" Target="../media/image84.png"/><Relationship Id="rId226" Type="http://schemas.openxmlformats.org/officeDocument/2006/relationships/image" Target="../media/image112.png"/><Relationship Id="rId268" Type="http://schemas.openxmlformats.org/officeDocument/2006/relationships/image" Target="../media/image133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image" Target="../media/image63.png"/><Relationship Id="rId335" Type="http://schemas.openxmlformats.org/officeDocument/2006/relationships/image" Target="../media/image166.png"/><Relationship Id="rId5" Type="http://schemas.openxmlformats.org/officeDocument/2006/relationships/image" Target="../media/image2.png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image" Target="../media/image138.png"/><Relationship Id="rId43" Type="http://schemas.openxmlformats.org/officeDocument/2006/relationships/image" Target="../media/image21.png"/><Relationship Id="rId139" Type="http://schemas.openxmlformats.org/officeDocument/2006/relationships/customXml" Target="../ink/ink70.xml"/><Relationship Id="rId290" Type="http://schemas.openxmlformats.org/officeDocument/2006/relationships/customXml" Target="../ink/ink146.xml"/><Relationship Id="rId304" Type="http://schemas.openxmlformats.org/officeDocument/2006/relationships/customXml" Target="../ink/ink153.xml"/><Relationship Id="rId85" Type="http://schemas.openxmlformats.org/officeDocument/2006/relationships/image" Target="../media/image42.png"/><Relationship Id="rId150" Type="http://schemas.openxmlformats.org/officeDocument/2006/relationships/image" Target="../media/image74.png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248" Type="http://schemas.openxmlformats.org/officeDocument/2006/relationships/image" Target="../media/image123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6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image" Target="../media/image11.png"/><Relationship Id="rId119" Type="http://schemas.openxmlformats.org/officeDocument/2006/relationships/customXml" Target="../ink/ink60.xml"/><Relationship Id="rId270" Type="http://schemas.openxmlformats.org/officeDocument/2006/relationships/image" Target="../media/image134.png"/><Relationship Id="rId326" Type="http://schemas.openxmlformats.org/officeDocument/2006/relationships/customXml" Target="../ink/ink164.xml"/><Relationship Id="rId65" Type="http://schemas.openxmlformats.org/officeDocument/2006/relationships/image" Target="../media/image32.png"/><Relationship Id="rId130" Type="http://schemas.openxmlformats.org/officeDocument/2006/relationships/image" Target="../media/image64.png"/><Relationship Id="rId172" Type="http://schemas.openxmlformats.org/officeDocument/2006/relationships/image" Target="../media/image85.png"/><Relationship Id="rId228" Type="http://schemas.openxmlformats.org/officeDocument/2006/relationships/image" Target="../media/image113.png"/><Relationship Id="rId281" Type="http://schemas.openxmlformats.org/officeDocument/2006/relationships/image" Target="../media/image139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customXml" Target="../ink/ink71.xml"/><Relationship Id="rId7" Type="http://schemas.openxmlformats.org/officeDocument/2006/relationships/image" Target="../media/image3.png"/><Relationship Id="rId183" Type="http://schemas.openxmlformats.org/officeDocument/2006/relationships/customXml" Target="../ink/ink92.xml"/><Relationship Id="rId239" Type="http://schemas.openxmlformats.org/officeDocument/2006/relationships/customXml" Target="../ink/ink120.xml"/><Relationship Id="rId250" Type="http://schemas.openxmlformats.org/officeDocument/2006/relationships/image" Target="../media/image124.png"/><Relationship Id="rId292" Type="http://schemas.openxmlformats.org/officeDocument/2006/relationships/customXml" Target="../ink/ink147.xml"/><Relationship Id="rId306" Type="http://schemas.openxmlformats.org/officeDocument/2006/relationships/customXml" Target="../ink/ink154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image" Target="../media/image54.png"/><Relationship Id="rId131" Type="http://schemas.openxmlformats.org/officeDocument/2006/relationships/customXml" Target="../ink/ink66.xml"/><Relationship Id="rId327" Type="http://schemas.openxmlformats.org/officeDocument/2006/relationships/image" Target="../media/image162.png"/><Relationship Id="rId152" Type="http://schemas.openxmlformats.org/officeDocument/2006/relationships/image" Target="../media/image75.png"/><Relationship Id="rId173" Type="http://schemas.openxmlformats.org/officeDocument/2006/relationships/customXml" Target="../ink/ink87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229" Type="http://schemas.openxmlformats.org/officeDocument/2006/relationships/customXml" Target="../ink/ink115.xml"/><Relationship Id="rId240" Type="http://schemas.openxmlformats.org/officeDocument/2006/relationships/image" Target="../media/image119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2.xml"/><Relationship Id="rId317" Type="http://schemas.openxmlformats.org/officeDocument/2006/relationships/image" Target="../media/image157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70.png"/><Relationship Id="rId163" Type="http://schemas.openxmlformats.org/officeDocument/2006/relationships/customXml" Target="../ink/ink82.xml"/><Relationship Id="rId184" Type="http://schemas.openxmlformats.org/officeDocument/2006/relationships/image" Target="../media/image91.png"/><Relationship Id="rId219" Type="http://schemas.openxmlformats.org/officeDocument/2006/relationships/customXml" Target="../ink/ink110.xml"/><Relationship Id="rId230" Type="http://schemas.openxmlformats.org/officeDocument/2006/relationships/image" Target="../media/image114.png"/><Relationship Id="rId251" Type="http://schemas.openxmlformats.org/officeDocument/2006/relationships/customXml" Target="../ink/ink126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293" Type="http://schemas.openxmlformats.org/officeDocument/2006/relationships/image" Target="../media/image145.png"/><Relationship Id="rId307" Type="http://schemas.openxmlformats.org/officeDocument/2006/relationships/image" Target="../media/image152.png"/><Relationship Id="rId328" Type="http://schemas.openxmlformats.org/officeDocument/2006/relationships/customXml" Target="../ink/ink165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65.png"/><Relationship Id="rId153" Type="http://schemas.openxmlformats.org/officeDocument/2006/relationships/customXml" Target="../ink/ink77.xml"/><Relationship Id="rId174" Type="http://schemas.openxmlformats.org/officeDocument/2006/relationships/image" Target="../media/image86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09.png"/><Relationship Id="rId241" Type="http://schemas.openxmlformats.org/officeDocument/2006/relationships/customXml" Target="../ink/ink121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283" Type="http://schemas.openxmlformats.org/officeDocument/2006/relationships/image" Target="../media/image140.png"/><Relationship Id="rId318" Type="http://schemas.openxmlformats.org/officeDocument/2006/relationships/customXml" Target="../ink/ink160.xml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image" Target="../media/image60.png"/><Relationship Id="rId143" Type="http://schemas.openxmlformats.org/officeDocument/2006/relationships/customXml" Target="../ink/ink72.xml"/><Relationship Id="rId164" Type="http://schemas.openxmlformats.org/officeDocument/2006/relationships/image" Target="../media/image81.png"/><Relationship Id="rId185" Type="http://schemas.openxmlformats.org/officeDocument/2006/relationships/customXml" Target="../ink/ink93.xml"/><Relationship Id="rId9" Type="http://schemas.openxmlformats.org/officeDocument/2006/relationships/image" Target="../media/image4.png"/><Relationship Id="rId210" Type="http://schemas.openxmlformats.org/officeDocument/2006/relationships/image" Target="../media/image104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25.png"/><Relationship Id="rId273" Type="http://schemas.openxmlformats.org/officeDocument/2006/relationships/customXml" Target="../ink/ink137.xml"/><Relationship Id="rId294" Type="http://schemas.openxmlformats.org/officeDocument/2006/relationships/customXml" Target="../ink/ink148.xml"/><Relationship Id="rId308" Type="http://schemas.openxmlformats.org/officeDocument/2006/relationships/customXml" Target="../ink/ink155.xml"/><Relationship Id="rId329" Type="http://schemas.openxmlformats.org/officeDocument/2006/relationships/image" Target="../media/image163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image" Target="../media/image55.png"/><Relationship Id="rId133" Type="http://schemas.openxmlformats.org/officeDocument/2006/relationships/customXml" Target="../ink/ink67.xml"/><Relationship Id="rId154" Type="http://schemas.openxmlformats.org/officeDocument/2006/relationships/image" Target="../media/image76.png"/><Relationship Id="rId175" Type="http://schemas.openxmlformats.org/officeDocument/2006/relationships/customXml" Target="../ink/ink88.xml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0.png"/><Relationship Id="rId263" Type="http://schemas.openxmlformats.org/officeDocument/2006/relationships/customXml" Target="../ink/ink132.xml"/><Relationship Id="rId284" Type="http://schemas.openxmlformats.org/officeDocument/2006/relationships/customXml" Target="../ink/ink143.xml"/><Relationship Id="rId319" Type="http://schemas.openxmlformats.org/officeDocument/2006/relationships/image" Target="../media/image158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71.png"/><Relationship Id="rId330" Type="http://schemas.openxmlformats.org/officeDocument/2006/relationships/customXml" Target="../ink/ink166.xml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92.png"/><Relationship Id="rId211" Type="http://schemas.openxmlformats.org/officeDocument/2006/relationships/customXml" Target="../ink/ink106.xml"/><Relationship Id="rId232" Type="http://schemas.openxmlformats.org/officeDocument/2006/relationships/image" Target="../media/image115.png"/><Relationship Id="rId253" Type="http://schemas.openxmlformats.org/officeDocument/2006/relationships/customXml" Target="../ink/ink127.xml"/><Relationship Id="rId274" Type="http://schemas.openxmlformats.org/officeDocument/2006/relationships/image" Target="../media/image136.png"/><Relationship Id="rId295" Type="http://schemas.openxmlformats.org/officeDocument/2006/relationships/image" Target="../media/image146.png"/><Relationship Id="rId309" Type="http://schemas.openxmlformats.org/officeDocument/2006/relationships/image" Target="../media/image153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customXml" Target="../ink/ink57.xml"/><Relationship Id="rId134" Type="http://schemas.openxmlformats.org/officeDocument/2006/relationships/image" Target="../media/image66.png"/><Relationship Id="rId320" Type="http://schemas.openxmlformats.org/officeDocument/2006/relationships/customXml" Target="../ink/ink161.xml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6" Type="http://schemas.openxmlformats.org/officeDocument/2006/relationships/image" Target="../media/image87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0.png"/><Relationship Id="rId243" Type="http://schemas.openxmlformats.org/officeDocument/2006/relationships/customXml" Target="../ink/ink122.xml"/><Relationship Id="rId264" Type="http://schemas.openxmlformats.org/officeDocument/2006/relationships/image" Target="../media/image131.png"/><Relationship Id="rId285" Type="http://schemas.openxmlformats.org/officeDocument/2006/relationships/image" Target="../media/image141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image" Target="../media/image61.png"/><Relationship Id="rId310" Type="http://schemas.openxmlformats.org/officeDocument/2006/relationships/customXml" Target="../ink/ink156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customXml" Target="../ink/ink73.xml"/><Relationship Id="rId166" Type="http://schemas.openxmlformats.org/officeDocument/2006/relationships/image" Target="../media/image82.png"/><Relationship Id="rId187" Type="http://schemas.openxmlformats.org/officeDocument/2006/relationships/customXml" Target="../ink/ink94.xml"/><Relationship Id="rId331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5.png"/><Relationship Id="rId233" Type="http://schemas.openxmlformats.org/officeDocument/2006/relationships/customXml" Target="../ink/ink117.xml"/><Relationship Id="rId254" Type="http://schemas.openxmlformats.org/officeDocument/2006/relationships/image" Target="../media/image126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image" Target="../media/image56.png"/><Relationship Id="rId275" Type="http://schemas.openxmlformats.org/officeDocument/2006/relationships/customXml" Target="../ink/ink138.xml"/><Relationship Id="rId296" Type="http://schemas.openxmlformats.org/officeDocument/2006/relationships/customXml" Target="../ink/ink149.xml"/><Relationship Id="rId300" Type="http://schemas.openxmlformats.org/officeDocument/2006/relationships/customXml" Target="../ink/ink151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customXml" Target="../ink/ink68.xml"/><Relationship Id="rId156" Type="http://schemas.openxmlformats.org/officeDocument/2006/relationships/image" Target="../media/image77.png"/><Relationship Id="rId177" Type="http://schemas.openxmlformats.org/officeDocument/2006/relationships/customXml" Target="../ink/ink89.xml"/><Relationship Id="rId198" Type="http://schemas.openxmlformats.org/officeDocument/2006/relationships/image" Target="../media/image98.png"/><Relationship Id="rId321" Type="http://schemas.openxmlformats.org/officeDocument/2006/relationships/image" Target="../media/image159.png"/><Relationship Id="rId202" Type="http://schemas.openxmlformats.org/officeDocument/2006/relationships/image" Target="../media/image100.png"/><Relationship Id="rId223" Type="http://schemas.openxmlformats.org/officeDocument/2006/relationships/customXml" Target="../ink/ink112.xml"/><Relationship Id="rId244" Type="http://schemas.openxmlformats.org/officeDocument/2006/relationships/image" Target="../media/image121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3.xml"/><Relationship Id="rId286" Type="http://schemas.openxmlformats.org/officeDocument/2006/relationships/customXml" Target="../ink/ink144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72.png"/><Relationship Id="rId167" Type="http://schemas.openxmlformats.org/officeDocument/2006/relationships/customXml" Target="../ink/ink84.xml"/><Relationship Id="rId188" Type="http://schemas.openxmlformats.org/officeDocument/2006/relationships/image" Target="../media/image93.png"/><Relationship Id="rId311" Type="http://schemas.openxmlformats.org/officeDocument/2006/relationships/image" Target="../media/image154.png"/><Relationship Id="rId332" Type="http://schemas.openxmlformats.org/officeDocument/2006/relationships/customXml" Target="../ink/ink167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1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8.xml"/><Relationship Id="rId276" Type="http://schemas.openxmlformats.org/officeDocument/2006/relationships/customXml" Target="../ink/ink139.xml"/><Relationship Id="rId297" Type="http://schemas.openxmlformats.org/officeDocument/2006/relationships/image" Target="../media/image147.png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7.png"/><Relationship Id="rId157" Type="http://schemas.openxmlformats.org/officeDocument/2006/relationships/customXml" Target="../ink/ink79.xml"/><Relationship Id="rId178" Type="http://schemas.openxmlformats.org/officeDocument/2006/relationships/image" Target="../media/image88.png"/><Relationship Id="rId301" Type="http://schemas.openxmlformats.org/officeDocument/2006/relationships/image" Target="../media/image149.png"/><Relationship Id="rId322" Type="http://schemas.openxmlformats.org/officeDocument/2006/relationships/customXml" Target="../ink/ink16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45" Type="http://schemas.openxmlformats.org/officeDocument/2006/relationships/customXml" Target="../ink/ink123.xml"/><Relationship Id="rId266" Type="http://schemas.openxmlformats.org/officeDocument/2006/relationships/image" Target="../media/image132.png"/><Relationship Id="rId287" Type="http://schemas.openxmlformats.org/officeDocument/2006/relationships/image" Target="../media/image142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image" Target="../media/image62.png"/><Relationship Id="rId147" Type="http://schemas.openxmlformats.org/officeDocument/2006/relationships/customXml" Target="../ink/ink74.xml"/><Relationship Id="rId168" Type="http://schemas.openxmlformats.org/officeDocument/2006/relationships/image" Target="../media/image83.png"/><Relationship Id="rId312" Type="http://schemas.openxmlformats.org/officeDocument/2006/relationships/customXml" Target="../ink/ink157.xml"/><Relationship Id="rId333" Type="http://schemas.openxmlformats.org/officeDocument/2006/relationships/image" Target="../media/image165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5.xml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35" Type="http://schemas.openxmlformats.org/officeDocument/2006/relationships/customXml" Target="../ink/ink118.xml"/><Relationship Id="rId256" Type="http://schemas.openxmlformats.org/officeDocument/2006/relationships/image" Target="../media/image127.png"/><Relationship Id="rId277" Type="http://schemas.openxmlformats.org/officeDocument/2006/relationships/image" Target="../media/image137.png"/><Relationship Id="rId298" Type="http://schemas.openxmlformats.org/officeDocument/2006/relationships/customXml" Target="../ink/ink150.xml"/><Relationship Id="rId116" Type="http://schemas.openxmlformats.org/officeDocument/2006/relationships/image" Target="../media/image57.png"/><Relationship Id="rId137" Type="http://schemas.openxmlformats.org/officeDocument/2006/relationships/customXml" Target="../ink/ink69.xml"/><Relationship Id="rId158" Type="http://schemas.openxmlformats.org/officeDocument/2006/relationships/image" Target="../media/image78.png"/><Relationship Id="rId302" Type="http://schemas.openxmlformats.org/officeDocument/2006/relationships/customXml" Target="../ink/ink152.xml"/><Relationship Id="rId323" Type="http://schemas.openxmlformats.org/officeDocument/2006/relationships/image" Target="../media/image160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customXml" Target="../ink/ink90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113.xml"/><Relationship Id="rId246" Type="http://schemas.openxmlformats.org/officeDocument/2006/relationships/image" Target="../media/image122.png"/><Relationship Id="rId267" Type="http://schemas.openxmlformats.org/officeDocument/2006/relationships/customXml" Target="../ink/ink134.xml"/><Relationship Id="rId288" Type="http://schemas.openxmlformats.org/officeDocument/2006/relationships/customXml" Target="../ink/ink145.xml"/><Relationship Id="rId106" Type="http://schemas.openxmlformats.org/officeDocument/2006/relationships/customXml" Target="../ink/ink53.xml"/><Relationship Id="rId127" Type="http://schemas.openxmlformats.org/officeDocument/2006/relationships/customXml" Target="../ink/ink64.xml"/><Relationship Id="rId313" Type="http://schemas.openxmlformats.org/officeDocument/2006/relationships/image" Target="../media/image155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image" Target="../media/image73.png"/><Relationship Id="rId169" Type="http://schemas.openxmlformats.org/officeDocument/2006/relationships/customXml" Target="../ink/ink85.xml"/><Relationship Id="rId334" Type="http://schemas.openxmlformats.org/officeDocument/2006/relationships/customXml" Target="../ink/ink168.xml"/><Relationship Id="rId4" Type="http://schemas.openxmlformats.org/officeDocument/2006/relationships/customXml" Target="../ink/ink2.xml"/><Relationship Id="rId180" Type="http://schemas.openxmlformats.org/officeDocument/2006/relationships/image" Target="../media/image89.png"/><Relationship Id="rId215" Type="http://schemas.openxmlformats.org/officeDocument/2006/relationships/customXml" Target="../ink/ink108.xml"/><Relationship Id="rId236" Type="http://schemas.openxmlformats.org/officeDocument/2006/relationships/image" Target="../media/image117.png"/><Relationship Id="rId257" Type="http://schemas.openxmlformats.org/officeDocument/2006/relationships/customXml" Target="../ink/ink129.xml"/><Relationship Id="rId278" Type="http://schemas.openxmlformats.org/officeDocument/2006/relationships/customXml" Target="../ink/ink140.xml"/><Relationship Id="rId303" Type="http://schemas.openxmlformats.org/officeDocument/2006/relationships/image" Target="../media/image15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image" Target="../media/image68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image" Target="../media/image53.png"/><Relationship Id="rId289" Type="http://schemas.openxmlformats.org/officeDocument/2006/relationships/image" Target="../media/image143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customXml" Target="../ink/ink75.xml"/><Relationship Id="rId314" Type="http://schemas.openxmlformats.org/officeDocument/2006/relationships/customXml" Target="../ink/ink158.xml"/><Relationship Id="rId95" Type="http://schemas.openxmlformats.org/officeDocument/2006/relationships/image" Target="../media/image47.png"/><Relationship Id="rId160" Type="http://schemas.openxmlformats.org/officeDocument/2006/relationships/image" Target="../media/image79.png"/><Relationship Id="rId216" Type="http://schemas.openxmlformats.org/officeDocument/2006/relationships/image" Target="../media/image107.png"/><Relationship Id="rId258" Type="http://schemas.openxmlformats.org/officeDocument/2006/relationships/image" Target="../media/image12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image" Target="../media/image58.png"/><Relationship Id="rId325" Type="http://schemas.openxmlformats.org/officeDocument/2006/relationships/image" Target="../media/image161.png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image" Target="../media/image16.png"/><Relationship Id="rId129" Type="http://schemas.openxmlformats.org/officeDocument/2006/relationships/customXml" Target="../ink/ink65.xml"/><Relationship Id="rId280" Type="http://schemas.openxmlformats.org/officeDocument/2006/relationships/customXml" Target="../ink/ink141.xml"/><Relationship Id="rId75" Type="http://schemas.openxmlformats.org/officeDocument/2006/relationships/image" Target="../media/image37.png"/><Relationship Id="rId140" Type="http://schemas.openxmlformats.org/officeDocument/2006/relationships/image" Target="../media/image69.png"/><Relationship Id="rId182" Type="http://schemas.openxmlformats.org/officeDocument/2006/relationships/image" Target="../media/image90.png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291" Type="http://schemas.openxmlformats.org/officeDocument/2006/relationships/image" Target="../media/image144.png"/><Relationship Id="rId305" Type="http://schemas.openxmlformats.org/officeDocument/2006/relationships/image" Target="../media/image151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image" Target="../media/image6.png"/><Relationship Id="rId109" Type="http://schemas.openxmlformats.org/officeDocument/2006/relationships/customXml" Target="../ink/ink55.xml"/><Relationship Id="rId260" Type="http://schemas.openxmlformats.org/officeDocument/2006/relationships/image" Target="../media/image129.png"/><Relationship Id="rId316" Type="http://schemas.openxmlformats.org/officeDocument/2006/relationships/customXml" Target="../ink/ink159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image" Target="../media/image59.png"/><Relationship Id="rId162" Type="http://schemas.openxmlformats.org/officeDocument/2006/relationships/image" Target="../media/image80.png"/><Relationship Id="rId218" Type="http://schemas.openxmlformats.org/officeDocument/2006/relationships/image" Target="../media/image108.png"/><Relationship Id="rId271" Type="http://schemas.openxmlformats.org/officeDocument/2006/relationships/customXml" Target="../ink/ink13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80.png"/><Relationship Id="rId671" Type="http://schemas.openxmlformats.org/officeDocument/2006/relationships/customXml" Target="../ink/ink4162.xml"/><Relationship Id="rId769" Type="http://schemas.openxmlformats.org/officeDocument/2006/relationships/customXml" Target="../ink/ink4211.xml"/><Relationship Id="rId21" Type="http://schemas.openxmlformats.org/officeDocument/2006/relationships/image" Target="../media/image25100.png"/><Relationship Id="rId324" Type="http://schemas.openxmlformats.org/officeDocument/2006/relationships/image" Target="../media/image26600.png"/><Relationship Id="rId531" Type="http://schemas.openxmlformats.org/officeDocument/2006/relationships/customXml" Target="../ink/ink4092.xml"/><Relationship Id="rId629" Type="http://schemas.openxmlformats.org/officeDocument/2006/relationships/customXml" Target="../ink/ink4141.xml"/><Relationship Id="rId170" Type="http://schemas.openxmlformats.org/officeDocument/2006/relationships/customXml" Target="../ink/ink3911.xml"/><Relationship Id="rId836" Type="http://schemas.openxmlformats.org/officeDocument/2006/relationships/image" Target="../media/image29110.png"/><Relationship Id="rId268" Type="http://schemas.openxmlformats.org/officeDocument/2006/relationships/customXml" Target="../ink/ink3960.xml"/><Relationship Id="rId475" Type="http://schemas.openxmlformats.org/officeDocument/2006/relationships/customXml" Target="../ink/ink4064.xml"/><Relationship Id="rId682" Type="http://schemas.openxmlformats.org/officeDocument/2006/relationships/image" Target="../media/image28360.png"/><Relationship Id="rId32" Type="http://schemas.openxmlformats.org/officeDocument/2006/relationships/customXml" Target="../ink/ink3842.xml"/><Relationship Id="rId128" Type="http://schemas.openxmlformats.org/officeDocument/2006/relationships/customXml" Target="../ink/ink3890.xml"/><Relationship Id="rId335" Type="http://schemas.openxmlformats.org/officeDocument/2006/relationships/customXml" Target="../ink/ink3994.xml"/><Relationship Id="rId542" Type="http://schemas.openxmlformats.org/officeDocument/2006/relationships/image" Target="../media/image27670.png"/><Relationship Id="rId181" Type="http://schemas.openxmlformats.org/officeDocument/2006/relationships/image" Target="../media/image25900.png"/><Relationship Id="rId402" Type="http://schemas.openxmlformats.org/officeDocument/2006/relationships/image" Target="../media/image26990.png"/><Relationship Id="rId847" Type="http://schemas.openxmlformats.org/officeDocument/2006/relationships/customXml" Target="../ink/ink4250.xml"/><Relationship Id="rId279" Type="http://schemas.openxmlformats.org/officeDocument/2006/relationships/image" Target="../media/image26380.png"/><Relationship Id="rId486" Type="http://schemas.openxmlformats.org/officeDocument/2006/relationships/image" Target="../media/image27390.png"/><Relationship Id="rId693" Type="http://schemas.openxmlformats.org/officeDocument/2006/relationships/customXml" Target="../ink/ink4173.xml"/><Relationship Id="rId707" Type="http://schemas.openxmlformats.org/officeDocument/2006/relationships/customXml" Target="../ink/ink4180.xml"/><Relationship Id="rId43" Type="http://schemas.openxmlformats.org/officeDocument/2006/relationships/image" Target="../media/image25210.png"/><Relationship Id="rId139" Type="http://schemas.openxmlformats.org/officeDocument/2006/relationships/image" Target="../media/image25690.png"/><Relationship Id="rId346" Type="http://schemas.openxmlformats.org/officeDocument/2006/relationships/image" Target="../media/image26710.png"/><Relationship Id="rId553" Type="http://schemas.openxmlformats.org/officeDocument/2006/relationships/customXml" Target="../ink/ink4103.xml"/><Relationship Id="rId760" Type="http://schemas.openxmlformats.org/officeDocument/2006/relationships/image" Target="../media/image12420.png"/><Relationship Id="rId192" Type="http://schemas.openxmlformats.org/officeDocument/2006/relationships/customXml" Target="../ink/ink3922.xml"/><Relationship Id="rId206" Type="http://schemas.openxmlformats.org/officeDocument/2006/relationships/customXml" Target="../ink/ink3929.xml"/><Relationship Id="rId413" Type="http://schemas.openxmlformats.org/officeDocument/2006/relationships/customXml" Target="../ink/ink4033.xml"/><Relationship Id="rId858" Type="http://schemas.openxmlformats.org/officeDocument/2006/relationships/image" Target="../media/image29220.png"/><Relationship Id="rId497" Type="http://schemas.openxmlformats.org/officeDocument/2006/relationships/customXml" Target="../ink/ink4075.xml"/><Relationship Id="rId620" Type="http://schemas.openxmlformats.org/officeDocument/2006/relationships/image" Target="../media/image28060.png"/><Relationship Id="rId718" Type="http://schemas.openxmlformats.org/officeDocument/2006/relationships/image" Target="../media/image28540.png"/><Relationship Id="rId357" Type="http://schemas.openxmlformats.org/officeDocument/2006/relationships/customXml" Target="../ink/ink4005.xml"/><Relationship Id="rId54" Type="http://schemas.openxmlformats.org/officeDocument/2006/relationships/customXml" Target="../ink/ink3853.xml"/><Relationship Id="rId217" Type="http://schemas.openxmlformats.org/officeDocument/2006/relationships/image" Target="../media/image26080.png"/><Relationship Id="rId564" Type="http://schemas.openxmlformats.org/officeDocument/2006/relationships/image" Target="../media/image27780.png"/><Relationship Id="rId771" Type="http://schemas.openxmlformats.org/officeDocument/2006/relationships/customXml" Target="../ink/ink4212.xml"/><Relationship Id="rId869" Type="http://schemas.openxmlformats.org/officeDocument/2006/relationships/customXml" Target="../ink/ink4261.xml"/><Relationship Id="rId424" Type="http://schemas.openxmlformats.org/officeDocument/2006/relationships/image" Target="../media/image27100.png"/><Relationship Id="rId631" Type="http://schemas.openxmlformats.org/officeDocument/2006/relationships/customXml" Target="../ink/ink4142.xml"/><Relationship Id="rId729" Type="http://schemas.openxmlformats.org/officeDocument/2006/relationships/customXml" Target="../ink/ink4191.xml"/><Relationship Id="rId270" Type="http://schemas.openxmlformats.org/officeDocument/2006/relationships/customXml" Target="../ink/ink3961.xml"/><Relationship Id="rId65" Type="http://schemas.openxmlformats.org/officeDocument/2006/relationships/image" Target="../media/image25320.png"/><Relationship Id="rId130" Type="http://schemas.openxmlformats.org/officeDocument/2006/relationships/customXml" Target="../ink/ink3891.xml"/><Relationship Id="rId368" Type="http://schemas.openxmlformats.org/officeDocument/2006/relationships/image" Target="../media/image26820.png"/><Relationship Id="rId575" Type="http://schemas.openxmlformats.org/officeDocument/2006/relationships/customXml" Target="../ink/ink4114.xml"/><Relationship Id="rId782" Type="http://schemas.openxmlformats.org/officeDocument/2006/relationships/image" Target="../media/image28850.png"/><Relationship Id="rId228" Type="http://schemas.openxmlformats.org/officeDocument/2006/relationships/customXml" Target="../ink/ink3940.xml"/><Relationship Id="rId435" Type="http://schemas.openxmlformats.org/officeDocument/2006/relationships/customXml" Target="../ink/ink4044.xml"/><Relationship Id="rId642" Type="http://schemas.openxmlformats.org/officeDocument/2006/relationships/image" Target="../media/image28170.png"/><Relationship Id="rId281" Type="http://schemas.openxmlformats.org/officeDocument/2006/relationships/image" Target="../media/image26390.png"/><Relationship Id="rId502" Type="http://schemas.openxmlformats.org/officeDocument/2006/relationships/image" Target="../media/image27470.png"/><Relationship Id="rId76" Type="http://schemas.openxmlformats.org/officeDocument/2006/relationships/customXml" Target="../ink/ink3864.xml"/><Relationship Id="rId141" Type="http://schemas.openxmlformats.org/officeDocument/2006/relationships/image" Target="../media/image25700.png"/><Relationship Id="rId379" Type="http://schemas.openxmlformats.org/officeDocument/2006/relationships/customXml" Target="../ink/ink4016.xml"/><Relationship Id="rId586" Type="http://schemas.openxmlformats.org/officeDocument/2006/relationships/image" Target="../media/image27890.png"/><Relationship Id="rId793" Type="http://schemas.openxmlformats.org/officeDocument/2006/relationships/customXml" Target="../ink/ink4223.xml"/><Relationship Id="rId807" Type="http://schemas.openxmlformats.org/officeDocument/2006/relationships/customXml" Target="../ink/ink4230.xml"/><Relationship Id="rId7" Type="http://schemas.openxmlformats.org/officeDocument/2006/relationships/image" Target="../media/image25030.png"/><Relationship Id="rId239" Type="http://schemas.openxmlformats.org/officeDocument/2006/relationships/image" Target="../media/image26190.png"/><Relationship Id="rId446" Type="http://schemas.openxmlformats.org/officeDocument/2006/relationships/image" Target="../media/image27200.png"/><Relationship Id="rId653" Type="http://schemas.openxmlformats.org/officeDocument/2006/relationships/customXml" Target="../ink/ink4153.xml"/><Relationship Id="rId292" Type="http://schemas.openxmlformats.org/officeDocument/2006/relationships/customXml" Target="../ink/ink3972.xml"/><Relationship Id="rId306" Type="http://schemas.openxmlformats.org/officeDocument/2006/relationships/customXml" Target="../ink/ink3979.xml"/><Relationship Id="rId860" Type="http://schemas.openxmlformats.org/officeDocument/2006/relationships/image" Target="../media/image29230.png"/><Relationship Id="rId87" Type="http://schemas.openxmlformats.org/officeDocument/2006/relationships/image" Target="../media/image25430.png"/><Relationship Id="rId513" Type="http://schemas.openxmlformats.org/officeDocument/2006/relationships/customXml" Target="../ink/ink4083.xml"/><Relationship Id="rId597" Type="http://schemas.openxmlformats.org/officeDocument/2006/relationships/customXml" Target="../ink/ink4125.xml"/><Relationship Id="rId720" Type="http://schemas.openxmlformats.org/officeDocument/2006/relationships/image" Target="../media/image28550.png"/><Relationship Id="rId818" Type="http://schemas.openxmlformats.org/officeDocument/2006/relationships/image" Target="../media/image29030.png"/><Relationship Id="rId152" Type="http://schemas.openxmlformats.org/officeDocument/2006/relationships/customXml" Target="../ink/ink3902.xml"/><Relationship Id="rId457" Type="http://schemas.openxmlformats.org/officeDocument/2006/relationships/customXml" Target="../ink/ink4055.xml"/><Relationship Id="rId664" Type="http://schemas.openxmlformats.org/officeDocument/2006/relationships/image" Target="../media/image28270.png"/><Relationship Id="rId871" Type="http://schemas.openxmlformats.org/officeDocument/2006/relationships/customXml" Target="../ink/ink4262.xml"/><Relationship Id="rId14" Type="http://schemas.openxmlformats.org/officeDocument/2006/relationships/customXml" Target="../ink/ink3833.xml"/><Relationship Id="rId317" Type="http://schemas.openxmlformats.org/officeDocument/2006/relationships/customXml" Target="../ink/ink3985.xml"/><Relationship Id="rId524" Type="http://schemas.openxmlformats.org/officeDocument/2006/relationships/image" Target="../media/image27580.png"/><Relationship Id="rId731" Type="http://schemas.openxmlformats.org/officeDocument/2006/relationships/customXml" Target="../ink/ink4192.xml"/><Relationship Id="rId98" Type="http://schemas.openxmlformats.org/officeDocument/2006/relationships/customXml" Target="../ink/ink3875.xml"/><Relationship Id="rId163" Type="http://schemas.openxmlformats.org/officeDocument/2006/relationships/image" Target="../media/image25810.png"/><Relationship Id="rId370" Type="http://schemas.openxmlformats.org/officeDocument/2006/relationships/image" Target="../media/image26830.png"/><Relationship Id="rId829" Type="http://schemas.openxmlformats.org/officeDocument/2006/relationships/customXml" Target="../ink/ink4241.xml"/><Relationship Id="rId230" Type="http://schemas.openxmlformats.org/officeDocument/2006/relationships/customXml" Target="../ink/ink3941.xml"/><Relationship Id="rId468" Type="http://schemas.openxmlformats.org/officeDocument/2006/relationships/image" Target="../media/image27310.png"/><Relationship Id="rId675" Type="http://schemas.openxmlformats.org/officeDocument/2006/relationships/customXml" Target="../ink/ink4164.xml"/><Relationship Id="rId25" Type="http://schemas.openxmlformats.org/officeDocument/2006/relationships/image" Target="../media/image25120.png"/><Relationship Id="rId328" Type="http://schemas.openxmlformats.org/officeDocument/2006/relationships/image" Target="../media/image26620.png"/><Relationship Id="rId535" Type="http://schemas.openxmlformats.org/officeDocument/2006/relationships/customXml" Target="../ink/ink4094.xml"/><Relationship Id="rId742" Type="http://schemas.openxmlformats.org/officeDocument/2006/relationships/image" Target="../media/image28660.png"/><Relationship Id="rId174" Type="http://schemas.openxmlformats.org/officeDocument/2006/relationships/customXml" Target="../ink/ink3913.xml"/><Relationship Id="rId381" Type="http://schemas.openxmlformats.org/officeDocument/2006/relationships/customXml" Target="../ink/ink4017.xml"/><Relationship Id="rId602" Type="http://schemas.openxmlformats.org/officeDocument/2006/relationships/image" Target="../media/image27970.png"/><Relationship Id="rId241" Type="http://schemas.openxmlformats.org/officeDocument/2006/relationships/image" Target="../media/image26200.png"/><Relationship Id="rId479" Type="http://schemas.openxmlformats.org/officeDocument/2006/relationships/customXml" Target="../ink/ink4066.xml"/><Relationship Id="rId686" Type="http://schemas.openxmlformats.org/officeDocument/2006/relationships/image" Target="../media/image28380.png"/><Relationship Id="rId36" Type="http://schemas.openxmlformats.org/officeDocument/2006/relationships/customXml" Target="../ink/ink3844.xml"/><Relationship Id="rId339" Type="http://schemas.openxmlformats.org/officeDocument/2006/relationships/customXml" Target="../ink/ink3996.xml"/><Relationship Id="rId546" Type="http://schemas.openxmlformats.org/officeDocument/2006/relationships/image" Target="../media/image27690.png"/><Relationship Id="rId753" Type="http://schemas.openxmlformats.org/officeDocument/2006/relationships/customXml" Target="../ink/ink4203.xml"/><Relationship Id="rId101" Type="http://schemas.openxmlformats.org/officeDocument/2006/relationships/image" Target="../media/image25500.png"/><Relationship Id="rId185" Type="http://schemas.openxmlformats.org/officeDocument/2006/relationships/image" Target="../media/image25920.png"/><Relationship Id="rId406" Type="http://schemas.openxmlformats.org/officeDocument/2006/relationships/image" Target="../media/image27010.png"/><Relationship Id="rId392" Type="http://schemas.openxmlformats.org/officeDocument/2006/relationships/image" Target="../media/image26940.png"/><Relationship Id="rId613" Type="http://schemas.openxmlformats.org/officeDocument/2006/relationships/customXml" Target="../ink/ink4133.xml"/><Relationship Id="rId697" Type="http://schemas.openxmlformats.org/officeDocument/2006/relationships/customXml" Target="../ink/ink4175.xml"/><Relationship Id="rId820" Type="http://schemas.openxmlformats.org/officeDocument/2006/relationships/image" Target="../media/image11030.png"/><Relationship Id="rId252" Type="http://schemas.openxmlformats.org/officeDocument/2006/relationships/customXml" Target="../ink/ink3952.xml"/><Relationship Id="rId47" Type="http://schemas.openxmlformats.org/officeDocument/2006/relationships/image" Target="../media/image25230.png"/><Relationship Id="rId112" Type="http://schemas.openxmlformats.org/officeDocument/2006/relationships/customXml" Target="../ink/ink3882.xml"/><Relationship Id="rId557" Type="http://schemas.openxmlformats.org/officeDocument/2006/relationships/customXml" Target="../ink/ink4105.xml"/><Relationship Id="rId764" Type="http://schemas.openxmlformats.org/officeDocument/2006/relationships/image" Target="../media/image28760.png"/><Relationship Id="rId196" Type="http://schemas.openxmlformats.org/officeDocument/2006/relationships/customXml" Target="../ink/ink3924.xml"/><Relationship Id="rId417" Type="http://schemas.openxmlformats.org/officeDocument/2006/relationships/customXml" Target="../ink/ink4035.xml"/><Relationship Id="rId624" Type="http://schemas.openxmlformats.org/officeDocument/2006/relationships/image" Target="../media/image28080.png"/><Relationship Id="rId831" Type="http://schemas.openxmlformats.org/officeDocument/2006/relationships/customXml" Target="../ink/ink4242.xml"/><Relationship Id="rId263" Type="http://schemas.openxmlformats.org/officeDocument/2006/relationships/image" Target="../media/image26300.png"/><Relationship Id="rId470" Type="http://schemas.openxmlformats.org/officeDocument/2006/relationships/image" Target="../media/image27320.png"/><Relationship Id="rId58" Type="http://schemas.openxmlformats.org/officeDocument/2006/relationships/customXml" Target="../ink/ink3855.xml"/><Relationship Id="rId123" Type="http://schemas.openxmlformats.org/officeDocument/2006/relationships/image" Target="../media/image25610.png"/><Relationship Id="rId330" Type="http://schemas.openxmlformats.org/officeDocument/2006/relationships/image" Target="../media/image26630.png"/><Relationship Id="rId568" Type="http://schemas.openxmlformats.org/officeDocument/2006/relationships/image" Target="../media/image27800.png"/><Relationship Id="rId775" Type="http://schemas.openxmlformats.org/officeDocument/2006/relationships/customXml" Target="../ink/ink4214.xml"/><Relationship Id="rId428" Type="http://schemas.openxmlformats.org/officeDocument/2006/relationships/image" Target="../media/image9140.png"/><Relationship Id="rId635" Type="http://schemas.openxmlformats.org/officeDocument/2006/relationships/customXml" Target="../ink/ink4144.xml"/><Relationship Id="rId842" Type="http://schemas.openxmlformats.org/officeDocument/2006/relationships/image" Target="../media/image29140.png"/><Relationship Id="rId274" Type="http://schemas.openxmlformats.org/officeDocument/2006/relationships/customXml" Target="../ink/ink3963.xml"/><Relationship Id="rId481" Type="http://schemas.openxmlformats.org/officeDocument/2006/relationships/customXml" Target="../ink/ink4067.xml"/><Relationship Id="rId702" Type="http://schemas.openxmlformats.org/officeDocument/2006/relationships/image" Target="../media/image28460.png"/><Relationship Id="rId69" Type="http://schemas.openxmlformats.org/officeDocument/2006/relationships/image" Target="../media/image25340.png"/><Relationship Id="rId134" Type="http://schemas.openxmlformats.org/officeDocument/2006/relationships/customXml" Target="../ink/ink3893.xml"/><Relationship Id="rId579" Type="http://schemas.openxmlformats.org/officeDocument/2006/relationships/customXml" Target="../ink/ink4116.xml"/><Relationship Id="rId786" Type="http://schemas.openxmlformats.org/officeDocument/2006/relationships/image" Target="../media/image28870.png"/><Relationship Id="rId341" Type="http://schemas.openxmlformats.org/officeDocument/2006/relationships/customXml" Target="../ink/ink3997.xml"/><Relationship Id="rId439" Type="http://schemas.openxmlformats.org/officeDocument/2006/relationships/customXml" Target="../ink/ink4046.xml"/><Relationship Id="rId646" Type="http://schemas.openxmlformats.org/officeDocument/2006/relationships/image" Target="../media/image28190.png"/><Relationship Id="rId201" Type="http://schemas.openxmlformats.org/officeDocument/2006/relationships/image" Target="../media/image26000.png"/><Relationship Id="rId285" Type="http://schemas.openxmlformats.org/officeDocument/2006/relationships/image" Target="../media/image26410.png"/><Relationship Id="rId506" Type="http://schemas.openxmlformats.org/officeDocument/2006/relationships/image" Target="../media/image27490.png"/><Relationship Id="rId853" Type="http://schemas.openxmlformats.org/officeDocument/2006/relationships/customXml" Target="../ink/ink4253.xml"/><Relationship Id="rId492" Type="http://schemas.openxmlformats.org/officeDocument/2006/relationships/image" Target="../media/image27420.png"/><Relationship Id="rId713" Type="http://schemas.openxmlformats.org/officeDocument/2006/relationships/customXml" Target="../ink/ink4183.xml"/><Relationship Id="rId797" Type="http://schemas.openxmlformats.org/officeDocument/2006/relationships/customXml" Target="../ink/ink4225.xml"/><Relationship Id="rId145" Type="http://schemas.openxmlformats.org/officeDocument/2006/relationships/image" Target="../media/image25720.png"/><Relationship Id="rId352" Type="http://schemas.openxmlformats.org/officeDocument/2006/relationships/image" Target="../media/image26740.png"/><Relationship Id="rId212" Type="http://schemas.openxmlformats.org/officeDocument/2006/relationships/customXml" Target="../ink/ink3932.xml"/><Relationship Id="rId657" Type="http://schemas.openxmlformats.org/officeDocument/2006/relationships/customXml" Target="../ink/ink4155.xml"/><Relationship Id="rId864" Type="http://schemas.openxmlformats.org/officeDocument/2006/relationships/image" Target="../media/image29250.png"/><Relationship Id="rId296" Type="http://schemas.openxmlformats.org/officeDocument/2006/relationships/customXml" Target="../ink/ink3974.xml"/><Relationship Id="rId517" Type="http://schemas.openxmlformats.org/officeDocument/2006/relationships/customXml" Target="../ink/ink4085.xml"/><Relationship Id="rId724" Type="http://schemas.openxmlformats.org/officeDocument/2006/relationships/image" Target="../media/image28570.png"/><Relationship Id="rId60" Type="http://schemas.openxmlformats.org/officeDocument/2006/relationships/customXml" Target="../ink/ink3856.xml"/><Relationship Id="rId156" Type="http://schemas.openxmlformats.org/officeDocument/2006/relationships/customXml" Target="../ink/ink3904.xml"/><Relationship Id="rId363" Type="http://schemas.openxmlformats.org/officeDocument/2006/relationships/customXml" Target="../ink/ink4008.xml"/><Relationship Id="rId570" Type="http://schemas.openxmlformats.org/officeDocument/2006/relationships/image" Target="../media/image27810.png"/><Relationship Id="rId223" Type="http://schemas.openxmlformats.org/officeDocument/2006/relationships/image" Target="../media/image26110.png"/><Relationship Id="rId430" Type="http://schemas.openxmlformats.org/officeDocument/2006/relationships/image" Target="../media/image27120.png"/><Relationship Id="rId668" Type="http://schemas.openxmlformats.org/officeDocument/2006/relationships/image" Target="../media/image28290.png"/><Relationship Id="rId875" Type="http://schemas.openxmlformats.org/officeDocument/2006/relationships/customXml" Target="../ink/ink4264.xml"/><Relationship Id="rId18" Type="http://schemas.openxmlformats.org/officeDocument/2006/relationships/customXml" Target="../ink/ink3835.xml"/><Relationship Id="rId528" Type="http://schemas.openxmlformats.org/officeDocument/2006/relationships/image" Target="../media/image27600.png"/><Relationship Id="rId735" Type="http://schemas.openxmlformats.org/officeDocument/2006/relationships/customXml" Target="../ink/ink4194.xml"/><Relationship Id="rId167" Type="http://schemas.openxmlformats.org/officeDocument/2006/relationships/image" Target="../media/image25830.png"/><Relationship Id="rId374" Type="http://schemas.openxmlformats.org/officeDocument/2006/relationships/image" Target="../media/image26850.png"/><Relationship Id="rId581" Type="http://schemas.openxmlformats.org/officeDocument/2006/relationships/customXml" Target="../ink/ink4117.xml"/><Relationship Id="rId71" Type="http://schemas.openxmlformats.org/officeDocument/2006/relationships/image" Target="../media/image25350.png"/><Relationship Id="rId234" Type="http://schemas.openxmlformats.org/officeDocument/2006/relationships/customXml" Target="../ink/ink3943.xml"/><Relationship Id="rId679" Type="http://schemas.openxmlformats.org/officeDocument/2006/relationships/customXml" Target="../ink/ink4166.xml"/><Relationship Id="rId802" Type="http://schemas.openxmlformats.org/officeDocument/2006/relationships/image" Target="../media/image28950.png"/><Relationship Id="rId2" Type="http://schemas.openxmlformats.org/officeDocument/2006/relationships/customXml" Target="../ink/ink3827.xml"/><Relationship Id="rId29" Type="http://schemas.openxmlformats.org/officeDocument/2006/relationships/image" Target="../media/image25140.png"/><Relationship Id="rId441" Type="http://schemas.openxmlformats.org/officeDocument/2006/relationships/customXml" Target="../ink/ink4047.xml"/><Relationship Id="rId539" Type="http://schemas.openxmlformats.org/officeDocument/2006/relationships/customXml" Target="../ink/ink4096.xml"/><Relationship Id="rId746" Type="http://schemas.openxmlformats.org/officeDocument/2006/relationships/image" Target="../media/image28680.png"/><Relationship Id="rId178" Type="http://schemas.openxmlformats.org/officeDocument/2006/relationships/customXml" Target="../ink/ink3915.xml"/><Relationship Id="rId301" Type="http://schemas.openxmlformats.org/officeDocument/2006/relationships/image" Target="../media/image26490.png"/><Relationship Id="rId82" Type="http://schemas.openxmlformats.org/officeDocument/2006/relationships/customXml" Target="../ink/ink3867.xml"/><Relationship Id="rId385" Type="http://schemas.openxmlformats.org/officeDocument/2006/relationships/customXml" Target="../ink/ink4019.xml"/><Relationship Id="rId592" Type="http://schemas.openxmlformats.org/officeDocument/2006/relationships/image" Target="../media/image27920.png"/><Relationship Id="rId606" Type="http://schemas.openxmlformats.org/officeDocument/2006/relationships/image" Target="../media/image27990.png"/><Relationship Id="rId813" Type="http://schemas.openxmlformats.org/officeDocument/2006/relationships/customXml" Target="../ink/ink4233.xml"/><Relationship Id="rId245" Type="http://schemas.openxmlformats.org/officeDocument/2006/relationships/image" Target="../media/image26220.png"/><Relationship Id="rId452" Type="http://schemas.openxmlformats.org/officeDocument/2006/relationships/image" Target="../media/image27230.png"/><Relationship Id="rId105" Type="http://schemas.openxmlformats.org/officeDocument/2006/relationships/image" Target="../media/image25520.png"/><Relationship Id="rId312" Type="http://schemas.openxmlformats.org/officeDocument/2006/relationships/image" Target="../media/image26540.png"/><Relationship Id="rId757" Type="http://schemas.openxmlformats.org/officeDocument/2006/relationships/customXml" Target="../ink/ink4205.xml"/><Relationship Id="rId93" Type="http://schemas.openxmlformats.org/officeDocument/2006/relationships/image" Target="../media/image25460.png"/><Relationship Id="rId189" Type="http://schemas.openxmlformats.org/officeDocument/2006/relationships/image" Target="../media/image25940.png"/><Relationship Id="rId396" Type="http://schemas.openxmlformats.org/officeDocument/2006/relationships/image" Target="../media/image26960.png"/><Relationship Id="rId617" Type="http://schemas.openxmlformats.org/officeDocument/2006/relationships/customXml" Target="../ink/ink4135.xml"/><Relationship Id="rId824" Type="http://schemas.openxmlformats.org/officeDocument/2006/relationships/image" Target="../media/image29050.png"/><Relationship Id="rId256" Type="http://schemas.openxmlformats.org/officeDocument/2006/relationships/customXml" Target="../ink/ink3954.xml"/><Relationship Id="rId463" Type="http://schemas.openxmlformats.org/officeDocument/2006/relationships/customXml" Target="../ink/ink4058.xml"/><Relationship Id="rId670" Type="http://schemas.openxmlformats.org/officeDocument/2006/relationships/image" Target="../media/image28300.png"/><Relationship Id="rId116" Type="http://schemas.openxmlformats.org/officeDocument/2006/relationships/customXml" Target="../ink/ink3884.xml"/><Relationship Id="rId323" Type="http://schemas.openxmlformats.org/officeDocument/2006/relationships/customXml" Target="../ink/ink3988.xml"/><Relationship Id="rId530" Type="http://schemas.openxmlformats.org/officeDocument/2006/relationships/image" Target="../media/image27610.png"/><Relationship Id="rId768" Type="http://schemas.openxmlformats.org/officeDocument/2006/relationships/image" Target="../media/image28780.png"/><Relationship Id="rId20" Type="http://schemas.openxmlformats.org/officeDocument/2006/relationships/customXml" Target="../ink/ink3836.xml"/><Relationship Id="rId628" Type="http://schemas.openxmlformats.org/officeDocument/2006/relationships/image" Target="../media/image28100.png"/><Relationship Id="rId835" Type="http://schemas.openxmlformats.org/officeDocument/2006/relationships/customXml" Target="../ink/ink4244.xml"/><Relationship Id="rId267" Type="http://schemas.openxmlformats.org/officeDocument/2006/relationships/image" Target="../media/image26320.png"/><Relationship Id="rId474" Type="http://schemas.openxmlformats.org/officeDocument/2006/relationships/image" Target="../media/image10300.png"/><Relationship Id="rId127" Type="http://schemas.openxmlformats.org/officeDocument/2006/relationships/image" Target="../media/image25630.png"/><Relationship Id="rId681" Type="http://schemas.openxmlformats.org/officeDocument/2006/relationships/customXml" Target="../ink/ink4167.xml"/><Relationship Id="rId779" Type="http://schemas.openxmlformats.org/officeDocument/2006/relationships/customXml" Target="../ink/ink4216.xml"/><Relationship Id="rId31" Type="http://schemas.openxmlformats.org/officeDocument/2006/relationships/image" Target="../media/image25150.png"/><Relationship Id="rId334" Type="http://schemas.openxmlformats.org/officeDocument/2006/relationships/image" Target="../media/image26650.png"/><Relationship Id="rId541" Type="http://schemas.openxmlformats.org/officeDocument/2006/relationships/customXml" Target="../ink/ink4097.xml"/><Relationship Id="rId639" Type="http://schemas.openxmlformats.org/officeDocument/2006/relationships/customXml" Target="../ink/ink4146.xml"/><Relationship Id="rId180" Type="http://schemas.openxmlformats.org/officeDocument/2006/relationships/customXml" Target="../ink/ink3916.xml"/><Relationship Id="rId278" Type="http://schemas.openxmlformats.org/officeDocument/2006/relationships/customXml" Target="../ink/ink3965.xml"/><Relationship Id="rId401" Type="http://schemas.openxmlformats.org/officeDocument/2006/relationships/customXml" Target="../ink/ink4027.xml"/><Relationship Id="rId846" Type="http://schemas.openxmlformats.org/officeDocument/2006/relationships/image" Target="../media/image29160.png"/><Relationship Id="rId485" Type="http://schemas.openxmlformats.org/officeDocument/2006/relationships/customXml" Target="../ink/ink4069.xml"/><Relationship Id="rId692" Type="http://schemas.openxmlformats.org/officeDocument/2006/relationships/image" Target="../media/image28410.png"/><Relationship Id="rId706" Type="http://schemas.openxmlformats.org/officeDocument/2006/relationships/image" Target="../media/image28480.png"/><Relationship Id="rId42" Type="http://schemas.openxmlformats.org/officeDocument/2006/relationships/customXml" Target="../ink/ink3847.xml"/><Relationship Id="rId138" Type="http://schemas.openxmlformats.org/officeDocument/2006/relationships/customXml" Target="../ink/ink3895.xml"/><Relationship Id="rId345" Type="http://schemas.openxmlformats.org/officeDocument/2006/relationships/customXml" Target="../ink/ink3999.xml"/><Relationship Id="rId552" Type="http://schemas.openxmlformats.org/officeDocument/2006/relationships/image" Target="../media/image27720.png"/><Relationship Id="rId191" Type="http://schemas.openxmlformats.org/officeDocument/2006/relationships/image" Target="../media/image25950.png"/><Relationship Id="rId205" Type="http://schemas.openxmlformats.org/officeDocument/2006/relationships/image" Target="../media/image26020.png"/><Relationship Id="rId412" Type="http://schemas.openxmlformats.org/officeDocument/2006/relationships/image" Target="../media/image27040.png"/><Relationship Id="rId857" Type="http://schemas.openxmlformats.org/officeDocument/2006/relationships/customXml" Target="../ink/ink4255.xml"/><Relationship Id="rId289" Type="http://schemas.openxmlformats.org/officeDocument/2006/relationships/image" Target="../media/image26430.png"/><Relationship Id="rId496" Type="http://schemas.openxmlformats.org/officeDocument/2006/relationships/image" Target="../media/image27440.png"/><Relationship Id="rId717" Type="http://schemas.openxmlformats.org/officeDocument/2006/relationships/customXml" Target="../ink/ink4185.xml"/><Relationship Id="rId53" Type="http://schemas.openxmlformats.org/officeDocument/2006/relationships/image" Target="../media/image25260.png"/><Relationship Id="rId149" Type="http://schemas.openxmlformats.org/officeDocument/2006/relationships/image" Target="../media/image25740.png"/><Relationship Id="rId356" Type="http://schemas.openxmlformats.org/officeDocument/2006/relationships/image" Target="../media/image26760.png"/><Relationship Id="rId563" Type="http://schemas.openxmlformats.org/officeDocument/2006/relationships/customXml" Target="../ink/ink4108.xml"/><Relationship Id="rId770" Type="http://schemas.openxmlformats.org/officeDocument/2006/relationships/image" Target="../media/image28790.png"/><Relationship Id="rId216" Type="http://schemas.openxmlformats.org/officeDocument/2006/relationships/customXml" Target="../ink/ink3934.xml"/><Relationship Id="rId423" Type="http://schemas.openxmlformats.org/officeDocument/2006/relationships/customXml" Target="../ink/ink4038.xml"/><Relationship Id="rId868" Type="http://schemas.openxmlformats.org/officeDocument/2006/relationships/image" Target="../media/image29270.png"/><Relationship Id="rId630" Type="http://schemas.openxmlformats.org/officeDocument/2006/relationships/image" Target="../media/image28110.png"/><Relationship Id="rId728" Type="http://schemas.openxmlformats.org/officeDocument/2006/relationships/image" Target="../media/image28590.png"/><Relationship Id="rId64" Type="http://schemas.openxmlformats.org/officeDocument/2006/relationships/customXml" Target="../ink/ink3858.xml"/><Relationship Id="rId367" Type="http://schemas.openxmlformats.org/officeDocument/2006/relationships/customXml" Target="../ink/ink4010.xml"/><Relationship Id="rId574" Type="http://schemas.openxmlformats.org/officeDocument/2006/relationships/image" Target="../media/image27830.png"/><Relationship Id="rId227" Type="http://schemas.openxmlformats.org/officeDocument/2006/relationships/image" Target="../media/image26130.png"/><Relationship Id="rId781" Type="http://schemas.openxmlformats.org/officeDocument/2006/relationships/customXml" Target="../ink/ink4217.xml"/><Relationship Id="rId434" Type="http://schemas.openxmlformats.org/officeDocument/2006/relationships/image" Target="../media/image27140.png"/><Relationship Id="rId641" Type="http://schemas.openxmlformats.org/officeDocument/2006/relationships/customXml" Target="../ink/ink4147.xml"/><Relationship Id="rId739" Type="http://schemas.openxmlformats.org/officeDocument/2006/relationships/customXml" Target="../ink/ink4196.xml"/><Relationship Id="rId280" Type="http://schemas.openxmlformats.org/officeDocument/2006/relationships/customXml" Target="../ink/ink3966.xml"/><Relationship Id="rId501" Type="http://schemas.openxmlformats.org/officeDocument/2006/relationships/customXml" Target="../ink/ink4077.xml"/><Relationship Id="rId75" Type="http://schemas.openxmlformats.org/officeDocument/2006/relationships/image" Target="../media/image25370.png"/><Relationship Id="rId140" Type="http://schemas.openxmlformats.org/officeDocument/2006/relationships/customXml" Target="../ink/ink3896.xml"/><Relationship Id="rId378" Type="http://schemas.openxmlformats.org/officeDocument/2006/relationships/image" Target="../media/image26870.png"/><Relationship Id="rId585" Type="http://schemas.openxmlformats.org/officeDocument/2006/relationships/customXml" Target="../ink/ink4119.xml"/><Relationship Id="rId792" Type="http://schemas.openxmlformats.org/officeDocument/2006/relationships/image" Target="../media/image28900.png"/><Relationship Id="rId806" Type="http://schemas.openxmlformats.org/officeDocument/2006/relationships/image" Target="../media/image28970.png"/><Relationship Id="rId6" Type="http://schemas.openxmlformats.org/officeDocument/2006/relationships/customXml" Target="../ink/ink3829.xml"/><Relationship Id="rId238" Type="http://schemas.openxmlformats.org/officeDocument/2006/relationships/customXml" Target="../ink/ink3945.xml"/><Relationship Id="rId445" Type="http://schemas.openxmlformats.org/officeDocument/2006/relationships/customXml" Target="../ink/ink4049.xml"/><Relationship Id="rId652" Type="http://schemas.openxmlformats.org/officeDocument/2006/relationships/image" Target="../media/image28210.png"/><Relationship Id="rId291" Type="http://schemas.openxmlformats.org/officeDocument/2006/relationships/image" Target="../media/image26440.png"/><Relationship Id="rId305" Type="http://schemas.openxmlformats.org/officeDocument/2006/relationships/image" Target="../media/image26510.png"/><Relationship Id="rId512" Type="http://schemas.openxmlformats.org/officeDocument/2006/relationships/image" Target="../media/image27520.png"/><Relationship Id="rId86" Type="http://schemas.openxmlformats.org/officeDocument/2006/relationships/customXml" Target="../ink/ink3869.xml"/><Relationship Id="rId151" Type="http://schemas.openxmlformats.org/officeDocument/2006/relationships/image" Target="../media/image25750.png"/><Relationship Id="rId389" Type="http://schemas.openxmlformats.org/officeDocument/2006/relationships/customXml" Target="../ink/ink4021.xml"/><Relationship Id="rId596" Type="http://schemas.openxmlformats.org/officeDocument/2006/relationships/image" Target="../media/image27940.png"/><Relationship Id="rId817" Type="http://schemas.openxmlformats.org/officeDocument/2006/relationships/customXml" Target="../ink/ink4235.xml"/><Relationship Id="rId249" Type="http://schemas.openxmlformats.org/officeDocument/2006/relationships/image" Target="../media/image26230.png"/><Relationship Id="rId456" Type="http://schemas.openxmlformats.org/officeDocument/2006/relationships/image" Target="../media/image27250.png"/><Relationship Id="rId663" Type="http://schemas.openxmlformats.org/officeDocument/2006/relationships/customXml" Target="../ink/ink4158.xml"/><Relationship Id="rId870" Type="http://schemas.openxmlformats.org/officeDocument/2006/relationships/image" Target="../media/image29280.png"/><Relationship Id="rId13" Type="http://schemas.openxmlformats.org/officeDocument/2006/relationships/image" Target="../media/image25060.png"/><Relationship Id="rId109" Type="http://schemas.openxmlformats.org/officeDocument/2006/relationships/image" Target="../media/image25540.png"/><Relationship Id="rId316" Type="http://schemas.openxmlformats.org/officeDocument/2006/relationships/image" Target="../media/image26560.png"/><Relationship Id="rId523" Type="http://schemas.openxmlformats.org/officeDocument/2006/relationships/customXml" Target="../ink/ink4088.xml"/><Relationship Id="rId97" Type="http://schemas.openxmlformats.org/officeDocument/2006/relationships/image" Target="../media/image25480.png"/><Relationship Id="rId730" Type="http://schemas.openxmlformats.org/officeDocument/2006/relationships/image" Target="../media/image28600.png"/><Relationship Id="rId828" Type="http://schemas.openxmlformats.org/officeDocument/2006/relationships/image" Target="../media/image29070.png"/><Relationship Id="rId162" Type="http://schemas.openxmlformats.org/officeDocument/2006/relationships/customXml" Target="../ink/ink3907.xml"/><Relationship Id="rId467" Type="http://schemas.openxmlformats.org/officeDocument/2006/relationships/customXml" Target="../ink/ink4060.xml"/><Relationship Id="rId674" Type="http://schemas.openxmlformats.org/officeDocument/2006/relationships/image" Target="../media/image28320.png"/><Relationship Id="rId24" Type="http://schemas.openxmlformats.org/officeDocument/2006/relationships/customXml" Target="../ink/ink3838.xml"/><Relationship Id="rId327" Type="http://schemas.openxmlformats.org/officeDocument/2006/relationships/customXml" Target="../ink/ink3990.xml"/><Relationship Id="rId534" Type="http://schemas.openxmlformats.org/officeDocument/2006/relationships/image" Target="../media/image27630.png"/><Relationship Id="rId741" Type="http://schemas.openxmlformats.org/officeDocument/2006/relationships/customXml" Target="../ink/ink4197.xml"/><Relationship Id="rId839" Type="http://schemas.openxmlformats.org/officeDocument/2006/relationships/customXml" Target="../ink/ink4246.xml"/><Relationship Id="rId173" Type="http://schemas.openxmlformats.org/officeDocument/2006/relationships/image" Target="../media/image25860.png"/><Relationship Id="rId380" Type="http://schemas.openxmlformats.org/officeDocument/2006/relationships/image" Target="../media/image26880.png"/><Relationship Id="rId601" Type="http://schemas.openxmlformats.org/officeDocument/2006/relationships/customXml" Target="../ink/ink4127.xml"/><Relationship Id="rId240" Type="http://schemas.openxmlformats.org/officeDocument/2006/relationships/customXml" Target="../ink/ink3946.xml"/><Relationship Id="rId478" Type="http://schemas.openxmlformats.org/officeDocument/2006/relationships/image" Target="../media/image27350.png"/><Relationship Id="rId685" Type="http://schemas.openxmlformats.org/officeDocument/2006/relationships/customXml" Target="../ink/ink4169.xml"/><Relationship Id="rId35" Type="http://schemas.openxmlformats.org/officeDocument/2006/relationships/image" Target="../media/image25170.png"/><Relationship Id="rId100" Type="http://schemas.openxmlformats.org/officeDocument/2006/relationships/customXml" Target="../ink/ink3876.xml"/><Relationship Id="rId338" Type="http://schemas.openxmlformats.org/officeDocument/2006/relationships/image" Target="../media/image26670.png"/><Relationship Id="rId545" Type="http://schemas.openxmlformats.org/officeDocument/2006/relationships/customXml" Target="../ink/ink4099.xml"/><Relationship Id="rId752" Type="http://schemas.openxmlformats.org/officeDocument/2006/relationships/image" Target="../media/image28710.png"/><Relationship Id="rId184" Type="http://schemas.openxmlformats.org/officeDocument/2006/relationships/customXml" Target="../ink/ink3918.xml"/><Relationship Id="rId391" Type="http://schemas.openxmlformats.org/officeDocument/2006/relationships/customXml" Target="../ink/ink4022.xml"/><Relationship Id="rId405" Type="http://schemas.openxmlformats.org/officeDocument/2006/relationships/customXml" Target="../ink/ink4029.xml"/><Relationship Id="rId612" Type="http://schemas.openxmlformats.org/officeDocument/2006/relationships/image" Target="../media/image28020.png"/><Relationship Id="rId251" Type="http://schemas.openxmlformats.org/officeDocument/2006/relationships/image" Target="../media/image26240.png"/><Relationship Id="rId489" Type="http://schemas.openxmlformats.org/officeDocument/2006/relationships/customXml" Target="../ink/ink4071.xml"/><Relationship Id="rId696" Type="http://schemas.openxmlformats.org/officeDocument/2006/relationships/image" Target="../media/image28430.png"/><Relationship Id="rId46" Type="http://schemas.openxmlformats.org/officeDocument/2006/relationships/customXml" Target="../ink/ink3849.xml"/><Relationship Id="rId349" Type="http://schemas.openxmlformats.org/officeDocument/2006/relationships/customXml" Target="../ink/ink4001.xml"/><Relationship Id="rId556" Type="http://schemas.openxmlformats.org/officeDocument/2006/relationships/image" Target="../media/image27740.png"/><Relationship Id="rId763" Type="http://schemas.openxmlformats.org/officeDocument/2006/relationships/customXml" Target="../ink/ink4208.xml"/><Relationship Id="rId111" Type="http://schemas.openxmlformats.org/officeDocument/2006/relationships/image" Target="../media/image25550.png"/><Relationship Id="rId195" Type="http://schemas.openxmlformats.org/officeDocument/2006/relationships/image" Target="../media/image25970.png"/><Relationship Id="rId209" Type="http://schemas.openxmlformats.org/officeDocument/2006/relationships/image" Target="../media/image26040.png"/><Relationship Id="rId416" Type="http://schemas.openxmlformats.org/officeDocument/2006/relationships/image" Target="../media/image27060.png"/><Relationship Id="rId220" Type="http://schemas.openxmlformats.org/officeDocument/2006/relationships/customXml" Target="../ink/ink3936.xml"/><Relationship Id="rId458" Type="http://schemas.openxmlformats.org/officeDocument/2006/relationships/image" Target="../media/image27260.png"/><Relationship Id="rId623" Type="http://schemas.openxmlformats.org/officeDocument/2006/relationships/customXml" Target="../ink/ink4138.xml"/><Relationship Id="rId665" Type="http://schemas.openxmlformats.org/officeDocument/2006/relationships/customXml" Target="../ink/ink4159.xml"/><Relationship Id="rId830" Type="http://schemas.openxmlformats.org/officeDocument/2006/relationships/image" Target="../media/image29080.png"/><Relationship Id="rId872" Type="http://schemas.openxmlformats.org/officeDocument/2006/relationships/image" Target="../media/image29290.png"/><Relationship Id="rId15" Type="http://schemas.openxmlformats.org/officeDocument/2006/relationships/image" Target="../media/image25070.png"/><Relationship Id="rId57" Type="http://schemas.openxmlformats.org/officeDocument/2006/relationships/image" Target="../media/image25280.png"/><Relationship Id="rId262" Type="http://schemas.openxmlformats.org/officeDocument/2006/relationships/customXml" Target="../ink/ink3957.xml"/><Relationship Id="rId318" Type="http://schemas.openxmlformats.org/officeDocument/2006/relationships/image" Target="../media/image26570.png"/><Relationship Id="rId525" Type="http://schemas.openxmlformats.org/officeDocument/2006/relationships/customXml" Target="../ink/ink4089.xml"/><Relationship Id="rId567" Type="http://schemas.openxmlformats.org/officeDocument/2006/relationships/customXml" Target="../ink/ink4110.xml"/><Relationship Id="rId732" Type="http://schemas.openxmlformats.org/officeDocument/2006/relationships/image" Target="../media/image28610.png"/><Relationship Id="rId99" Type="http://schemas.openxmlformats.org/officeDocument/2006/relationships/image" Target="../media/image25490.png"/><Relationship Id="rId122" Type="http://schemas.openxmlformats.org/officeDocument/2006/relationships/customXml" Target="../ink/ink3887.xml"/><Relationship Id="rId164" Type="http://schemas.openxmlformats.org/officeDocument/2006/relationships/customXml" Target="../ink/ink3908.xml"/><Relationship Id="rId371" Type="http://schemas.openxmlformats.org/officeDocument/2006/relationships/customXml" Target="../ink/ink4012.xml"/><Relationship Id="rId774" Type="http://schemas.openxmlformats.org/officeDocument/2006/relationships/image" Target="../media/image28810.png"/><Relationship Id="rId427" Type="http://schemas.openxmlformats.org/officeDocument/2006/relationships/customXml" Target="../ink/ink4040.xml"/><Relationship Id="rId469" Type="http://schemas.openxmlformats.org/officeDocument/2006/relationships/customXml" Target="../ink/ink4061.xml"/><Relationship Id="rId634" Type="http://schemas.openxmlformats.org/officeDocument/2006/relationships/image" Target="../media/image28130.png"/><Relationship Id="rId676" Type="http://schemas.openxmlformats.org/officeDocument/2006/relationships/image" Target="../media/image28330.png"/><Relationship Id="rId841" Type="http://schemas.openxmlformats.org/officeDocument/2006/relationships/customXml" Target="../ink/ink4247.xml"/><Relationship Id="rId26" Type="http://schemas.openxmlformats.org/officeDocument/2006/relationships/customXml" Target="../ink/ink3839.xml"/><Relationship Id="rId231" Type="http://schemas.openxmlformats.org/officeDocument/2006/relationships/image" Target="../media/image26150.png"/><Relationship Id="rId273" Type="http://schemas.openxmlformats.org/officeDocument/2006/relationships/image" Target="../media/image26350.png"/><Relationship Id="rId329" Type="http://schemas.openxmlformats.org/officeDocument/2006/relationships/customXml" Target="../ink/ink3991.xml"/><Relationship Id="rId480" Type="http://schemas.openxmlformats.org/officeDocument/2006/relationships/image" Target="../media/image27360.png"/><Relationship Id="rId536" Type="http://schemas.openxmlformats.org/officeDocument/2006/relationships/image" Target="../media/image27640.png"/><Relationship Id="rId701" Type="http://schemas.openxmlformats.org/officeDocument/2006/relationships/customXml" Target="../ink/ink4177.xml"/><Relationship Id="rId68" Type="http://schemas.openxmlformats.org/officeDocument/2006/relationships/customXml" Target="../ink/ink3860.xml"/><Relationship Id="rId133" Type="http://schemas.openxmlformats.org/officeDocument/2006/relationships/image" Target="../media/image25660.png"/><Relationship Id="rId175" Type="http://schemas.openxmlformats.org/officeDocument/2006/relationships/image" Target="../media/image25870.png"/><Relationship Id="rId340" Type="http://schemas.openxmlformats.org/officeDocument/2006/relationships/image" Target="../media/image26680.png"/><Relationship Id="rId578" Type="http://schemas.openxmlformats.org/officeDocument/2006/relationships/image" Target="../media/image27850.png"/><Relationship Id="rId743" Type="http://schemas.openxmlformats.org/officeDocument/2006/relationships/customXml" Target="../ink/ink4198.xml"/><Relationship Id="rId785" Type="http://schemas.openxmlformats.org/officeDocument/2006/relationships/customXml" Target="../ink/ink4219.xml"/><Relationship Id="rId200" Type="http://schemas.openxmlformats.org/officeDocument/2006/relationships/customXml" Target="../ink/ink3926.xml"/><Relationship Id="rId382" Type="http://schemas.openxmlformats.org/officeDocument/2006/relationships/image" Target="../media/image26890.png"/><Relationship Id="rId438" Type="http://schemas.openxmlformats.org/officeDocument/2006/relationships/image" Target="../media/image27160.png"/><Relationship Id="rId603" Type="http://schemas.openxmlformats.org/officeDocument/2006/relationships/customXml" Target="../ink/ink4128.xml"/><Relationship Id="rId645" Type="http://schemas.openxmlformats.org/officeDocument/2006/relationships/customXml" Target="../ink/ink4149.xml"/><Relationship Id="rId687" Type="http://schemas.openxmlformats.org/officeDocument/2006/relationships/customXml" Target="../ink/ink4170.xml"/><Relationship Id="rId810" Type="http://schemas.openxmlformats.org/officeDocument/2006/relationships/image" Target="../media/image28990.png"/><Relationship Id="rId852" Type="http://schemas.openxmlformats.org/officeDocument/2006/relationships/image" Target="../media/image29190.png"/><Relationship Id="rId242" Type="http://schemas.openxmlformats.org/officeDocument/2006/relationships/customXml" Target="../ink/ink3947.xml"/><Relationship Id="rId284" Type="http://schemas.openxmlformats.org/officeDocument/2006/relationships/customXml" Target="../ink/ink3968.xml"/><Relationship Id="rId491" Type="http://schemas.openxmlformats.org/officeDocument/2006/relationships/customXml" Target="../ink/ink4072.xml"/><Relationship Id="rId505" Type="http://schemas.openxmlformats.org/officeDocument/2006/relationships/customXml" Target="../ink/ink4079.xml"/><Relationship Id="rId712" Type="http://schemas.openxmlformats.org/officeDocument/2006/relationships/image" Target="../media/image28510.png"/><Relationship Id="rId37" Type="http://schemas.openxmlformats.org/officeDocument/2006/relationships/image" Target="../media/image25180.png"/><Relationship Id="rId79" Type="http://schemas.openxmlformats.org/officeDocument/2006/relationships/image" Target="../media/image25390.png"/><Relationship Id="rId102" Type="http://schemas.openxmlformats.org/officeDocument/2006/relationships/customXml" Target="../ink/ink3877.xml"/><Relationship Id="rId144" Type="http://schemas.openxmlformats.org/officeDocument/2006/relationships/customXml" Target="../ink/ink3898.xml"/><Relationship Id="rId547" Type="http://schemas.openxmlformats.org/officeDocument/2006/relationships/customXml" Target="../ink/ink4100.xml"/><Relationship Id="rId589" Type="http://schemas.openxmlformats.org/officeDocument/2006/relationships/customXml" Target="../ink/ink4121.xml"/><Relationship Id="rId754" Type="http://schemas.openxmlformats.org/officeDocument/2006/relationships/image" Target="../media/image28720.png"/><Relationship Id="rId796" Type="http://schemas.openxmlformats.org/officeDocument/2006/relationships/image" Target="../media/image28920.png"/><Relationship Id="rId90" Type="http://schemas.openxmlformats.org/officeDocument/2006/relationships/customXml" Target="../ink/ink3871.xml"/><Relationship Id="rId186" Type="http://schemas.openxmlformats.org/officeDocument/2006/relationships/customXml" Target="../ink/ink3919.xml"/><Relationship Id="rId351" Type="http://schemas.openxmlformats.org/officeDocument/2006/relationships/customXml" Target="../ink/ink4002.xml"/><Relationship Id="rId393" Type="http://schemas.openxmlformats.org/officeDocument/2006/relationships/customXml" Target="../ink/ink4023.xml"/><Relationship Id="rId407" Type="http://schemas.openxmlformats.org/officeDocument/2006/relationships/customXml" Target="../ink/ink4030.xml"/><Relationship Id="rId449" Type="http://schemas.openxmlformats.org/officeDocument/2006/relationships/customXml" Target="../ink/ink4051.xml"/><Relationship Id="rId614" Type="http://schemas.openxmlformats.org/officeDocument/2006/relationships/image" Target="../media/image28030.png"/><Relationship Id="rId656" Type="http://schemas.openxmlformats.org/officeDocument/2006/relationships/image" Target="../media/image28230.png"/><Relationship Id="rId821" Type="http://schemas.openxmlformats.org/officeDocument/2006/relationships/customXml" Target="../ink/ink4237.xml"/><Relationship Id="rId863" Type="http://schemas.openxmlformats.org/officeDocument/2006/relationships/customXml" Target="../ink/ink4258.xml"/><Relationship Id="rId211" Type="http://schemas.openxmlformats.org/officeDocument/2006/relationships/image" Target="../media/image26050.png"/><Relationship Id="rId253" Type="http://schemas.openxmlformats.org/officeDocument/2006/relationships/image" Target="../media/image26250.png"/><Relationship Id="rId295" Type="http://schemas.openxmlformats.org/officeDocument/2006/relationships/image" Target="../media/image26460.png"/><Relationship Id="rId309" Type="http://schemas.openxmlformats.org/officeDocument/2006/relationships/customXml" Target="../ink/ink3981.xml"/><Relationship Id="rId460" Type="http://schemas.openxmlformats.org/officeDocument/2006/relationships/image" Target="../media/image27270.png"/><Relationship Id="rId516" Type="http://schemas.openxmlformats.org/officeDocument/2006/relationships/image" Target="../media/image27540.png"/><Relationship Id="rId698" Type="http://schemas.openxmlformats.org/officeDocument/2006/relationships/image" Target="../media/image28440.png"/><Relationship Id="rId48" Type="http://schemas.openxmlformats.org/officeDocument/2006/relationships/customXml" Target="../ink/ink3850.xml"/><Relationship Id="rId113" Type="http://schemas.openxmlformats.org/officeDocument/2006/relationships/image" Target="../media/image25560.png"/><Relationship Id="rId320" Type="http://schemas.openxmlformats.org/officeDocument/2006/relationships/image" Target="../media/image26580.png"/><Relationship Id="rId558" Type="http://schemas.openxmlformats.org/officeDocument/2006/relationships/image" Target="../media/image27750.png"/><Relationship Id="rId723" Type="http://schemas.openxmlformats.org/officeDocument/2006/relationships/customXml" Target="../ink/ink4188.xml"/><Relationship Id="rId765" Type="http://schemas.openxmlformats.org/officeDocument/2006/relationships/customXml" Target="../ink/ink4209.xml"/><Relationship Id="rId155" Type="http://schemas.openxmlformats.org/officeDocument/2006/relationships/image" Target="../media/image25770.png"/><Relationship Id="rId197" Type="http://schemas.openxmlformats.org/officeDocument/2006/relationships/image" Target="../media/image25980.png"/><Relationship Id="rId362" Type="http://schemas.openxmlformats.org/officeDocument/2006/relationships/image" Target="../media/image26790.png"/><Relationship Id="rId418" Type="http://schemas.openxmlformats.org/officeDocument/2006/relationships/image" Target="../media/image27070.png"/><Relationship Id="rId625" Type="http://schemas.openxmlformats.org/officeDocument/2006/relationships/customXml" Target="../ink/ink4139.xml"/><Relationship Id="rId832" Type="http://schemas.openxmlformats.org/officeDocument/2006/relationships/image" Target="../media/image29090.png"/><Relationship Id="rId222" Type="http://schemas.openxmlformats.org/officeDocument/2006/relationships/customXml" Target="../ink/ink3937.xml"/><Relationship Id="rId264" Type="http://schemas.openxmlformats.org/officeDocument/2006/relationships/customXml" Target="../ink/ink3958.xml"/><Relationship Id="rId471" Type="http://schemas.openxmlformats.org/officeDocument/2006/relationships/customXml" Target="../ink/ink4062.xml"/><Relationship Id="rId667" Type="http://schemas.openxmlformats.org/officeDocument/2006/relationships/customXml" Target="../ink/ink4160.xml"/><Relationship Id="rId874" Type="http://schemas.openxmlformats.org/officeDocument/2006/relationships/image" Target="../media/image29300.png"/><Relationship Id="rId17" Type="http://schemas.openxmlformats.org/officeDocument/2006/relationships/image" Target="../media/image25080.png"/><Relationship Id="rId59" Type="http://schemas.openxmlformats.org/officeDocument/2006/relationships/image" Target="../media/image25290.png"/><Relationship Id="rId124" Type="http://schemas.openxmlformats.org/officeDocument/2006/relationships/customXml" Target="../ink/ink3888.xml"/><Relationship Id="rId527" Type="http://schemas.openxmlformats.org/officeDocument/2006/relationships/customXml" Target="../ink/ink4090.xml"/><Relationship Id="rId569" Type="http://schemas.openxmlformats.org/officeDocument/2006/relationships/customXml" Target="../ink/ink4111.xml"/><Relationship Id="rId734" Type="http://schemas.openxmlformats.org/officeDocument/2006/relationships/image" Target="../media/image28620.png"/><Relationship Id="rId776" Type="http://schemas.openxmlformats.org/officeDocument/2006/relationships/image" Target="../media/image28820.png"/><Relationship Id="rId70" Type="http://schemas.openxmlformats.org/officeDocument/2006/relationships/customXml" Target="../ink/ink3861.xml"/><Relationship Id="rId166" Type="http://schemas.openxmlformats.org/officeDocument/2006/relationships/customXml" Target="../ink/ink3909.xml"/><Relationship Id="rId331" Type="http://schemas.openxmlformats.org/officeDocument/2006/relationships/customXml" Target="../ink/ink3992.xml"/><Relationship Id="rId373" Type="http://schemas.openxmlformats.org/officeDocument/2006/relationships/customXml" Target="../ink/ink4013.xml"/><Relationship Id="rId429" Type="http://schemas.openxmlformats.org/officeDocument/2006/relationships/customXml" Target="../ink/ink4041.xml"/><Relationship Id="rId580" Type="http://schemas.openxmlformats.org/officeDocument/2006/relationships/image" Target="../media/image27860.png"/><Relationship Id="rId636" Type="http://schemas.openxmlformats.org/officeDocument/2006/relationships/image" Target="../media/image28140.png"/><Relationship Id="rId801" Type="http://schemas.openxmlformats.org/officeDocument/2006/relationships/customXml" Target="../ink/ink422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160.png"/><Relationship Id="rId440" Type="http://schemas.openxmlformats.org/officeDocument/2006/relationships/image" Target="../media/image27170.png"/><Relationship Id="rId678" Type="http://schemas.openxmlformats.org/officeDocument/2006/relationships/image" Target="../media/image28340.png"/><Relationship Id="rId843" Type="http://schemas.openxmlformats.org/officeDocument/2006/relationships/customXml" Target="../ink/ink4248.xml"/><Relationship Id="rId28" Type="http://schemas.openxmlformats.org/officeDocument/2006/relationships/customXml" Target="../ink/ink3840.xml"/><Relationship Id="rId275" Type="http://schemas.openxmlformats.org/officeDocument/2006/relationships/image" Target="../media/image26360.png"/><Relationship Id="rId300" Type="http://schemas.openxmlformats.org/officeDocument/2006/relationships/customXml" Target="../ink/ink3976.xml"/><Relationship Id="rId482" Type="http://schemas.openxmlformats.org/officeDocument/2006/relationships/image" Target="../media/image27370.png"/><Relationship Id="rId538" Type="http://schemas.openxmlformats.org/officeDocument/2006/relationships/image" Target="../media/image27650.png"/><Relationship Id="rId703" Type="http://schemas.openxmlformats.org/officeDocument/2006/relationships/customXml" Target="../ink/ink4178.xml"/><Relationship Id="rId745" Type="http://schemas.openxmlformats.org/officeDocument/2006/relationships/customXml" Target="../ink/ink4199.xml"/><Relationship Id="rId81" Type="http://schemas.openxmlformats.org/officeDocument/2006/relationships/image" Target="../media/image25400.png"/><Relationship Id="rId135" Type="http://schemas.openxmlformats.org/officeDocument/2006/relationships/image" Target="../media/image25670.png"/><Relationship Id="rId177" Type="http://schemas.openxmlformats.org/officeDocument/2006/relationships/image" Target="../media/image25880.png"/><Relationship Id="rId342" Type="http://schemas.openxmlformats.org/officeDocument/2006/relationships/image" Target="../media/image26690.png"/><Relationship Id="rId384" Type="http://schemas.openxmlformats.org/officeDocument/2006/relationships/image" Target="../media/image26900.png"/><Relationship Id="rId591" Type="http://schemas.openxmlformats.org/officeDocument/2006/relationships/customXml" Target="../ink/ink4122.xml"/><Relationship Id="rId605" Type="http://schemas.openxmlformats.org/officeDocument/2006/relationships/customXml" Target="../ink/ink4129.xml"/><Relationship Id="rId787" Type="http://schemas.openxmlformats.org/officeDocument/2006/relationships/customXml" Target="../ink/ink4220.xml"/><Relationship Id="rId812" Type="http://schemas.openxmlformats.org/officeDocument/2006/relationships/image" Target="../media/image29000.png"/><Relationship Id="rId202" Type="http://schemas.openxmlformats.org/officeDocument/2006/relationships/customXml" Target="../ink/ink3927.xml"/><Relationship Id="rId244" Type="http://schemas.openxmlformats.org/officeDocument/2006/relationships/customXml" Target="../ink/ink3948.xml"/><Relationship Id="rId647" Type="http://schemas.openxmlformats.org/officeDocument/2006/relationships/customXml" Target="../ink/ink4150.xml"/><Relationship Id="rId689" Type="http://schemas.openxmlformats.org/officeDocument/2006/relationships/customXml" Target="../ink/ink4171.xml"/><Relationship Id="rId854" Type="http://schemas.openxmlformats.org/officeDocument/2006/relationships/image" Target="../media/image29200.png"/><Relationship Id="rId39" Type="http://schemas.openxmlformats.org/officeDocument/2006/relationships/image" Target="../media/image25190.png"/><Relationship Id="rId286" Type="http://schemas.openxmlformats.org/officeDocument/2006/relationships/customXml" Target="../ink/ink3969.xml"/><Relationship Id="rId451" Type="http://schemas.openxmlformats.org/officeDocument/2006/relationships/customXml" Target="../ink/ink4052.xml"/><Relationship Id="rId493" Type="http://schemas.openxmlformats.org/officeDocument/2006/relationships/customXml" Target="../ink/ink4073.xml"/><Relationship Id="rId507" Type="http://schemas.openxmlformats.org/officeDocument/2006/relationships/customXml" Target="../ink/ink4080.xml"/><Relationship Id="rId549" Type="http://schemas.openxmlformats.org/officeDocument/2006/relationships/customXml" Target="../ink/ink4101.xml"/><Relationship Id="rId714" Type="http://schemas.openxmlformats.org/officeDocument/2006/relationships/image" Target="../media/image28520.png"/><Relationship Id="rId756" Type="http://schemas.openxmlformats.org/officeDocument/2006/relationships/image" Target="../media/image28730.png"/><Relationship Id="rId50" Type="http://schemas.openxmlformats.org/officeDocument/2006/relationships/customXml" Target="../ink/ink3851.xml"/><Relationship Id="rId104" Type="http://schemas.openxmlformats.org/officeDocument/2006/relationships/customXml" Target="../ink/ink3878.xml"/><Relationship Id="rId146" Type="http://schemas.openxmlformats.org/officeDocument/2006/relationships/customXml" Target="../ink/ink3899.xml"/><Relationship Id="rId188" Type="http://schemas.openxmlformats.org/officeDocument/2006/relationships/customXml" Target="../ink/ink3920.xml"/><Relationship Id="rId311" Type="http://schemas.openxmlformats.org/officeDocument/2006/relationships/customXml" Target="../ink/ink3982.xml"/><Relationship Id="rId353" Type="http://schemas.openxmlformats.org/officeDocument/2006/relationships/customXml" Target="../ink/ink4003.xml"/><Relationship Id="rId395" Type="http://schemas.openxmlformats.org/officeDocument/2006/relationships/customXml" Target="../ink/ink4024.xml"/><Relationship Id="rId409" Type="http://schemas.openxmlformats.org/officeDocument/2006/relationships/customXml" Target="../ink/ink4031.xml"/><Relationship Id="rId560" Type="http://schemas.openxmlformats.org/officeDocument/2006/relationships/image" Target="../media/image27760.png"/><Relationship Id="rId798" Type="http://schemas.openxmlformats.org/officeDocument/2006/relationships/image" Target="../media/image28930.png"/><Relationship Id="rId92" Type="http://schemas.openxmlformats.org/officeDocument/2006/relationships/customXml" Target="../ink/ink3872.xml"/><Relationship Id="rId213" Type="http://schemas.openxmlformats.org/officeDocument/2006/relationships/image" Target="../media/image26060.png"/><Relationship Id="rId420" Type="http://schemas.openxmlformats.org/officeDocument/2006/relationships/image" Target="../media/image27080.png"/><Relationship Id="rId616" Type="http://schemas.openxmlformats.org/officeDocument/2006/relationships/image" Target="../media/image28040.png"/><Relationship Id="rId658" Type="http://schemas.openxmlformats.org/officeDocument/2006/relationships/image" Target="../media/image28240.png"/><Relationship Id="rId823" Type="http://schemas.openxmlformats.org/officeDocument/2006/relationships/customXml" Target="../ink/ink4238.xml"/><Relationship Id="rId865" Type="http://schemas.openxmlformats.org/officeDocument/2006/relationships/customXml" Target="../ink/ink4259.xml"/><Relationship Id="rId255" Type="http://schemas.openxmlformats.org/officeDocument/2006/relationships/image" Target="../media/image26260.png"/><Relationship Id="rId297" Type="http://schemas.openxmlformats.org/officeDocument/2006/relationships/image" Target="../media/image26470.png"/><Relationship Id="rId462" Type="http://schemas.openxmlformats.org/officeDocument/2006/relationships/image" Target="../media/image27280.png"/><Relationship Id="rId518" Type="http://schemas.openxmlformats.org/officeDocument/2006/relationships/image" Target="../media/image27550.png"/><Relationship Id="rId725" Type="http://schemas.openxmlformats.org/officeDocument/2006/relationships/customXml" Target="../ink/ink4189.xml"/><Relationship Id="rId115" Type="http://schemas.openxmlformats.org/officeDocument/2006/relationships/image" Target="../media/image25570.png"/><Relationship Id="rId157" Type="http://schemas.openxmlformats.org/officeDocument/2006/relationships/image" Target="../media/image25780.png"/><Relationship Id="rId322" Type="http://schemas.openxmlformats.org/officeDocument/2006/relationships/image" Target="../media/image26590.png"/><Relationship Id="rId364" Type="http://schemas.openxmlformats.org/officeDocument/2006/relationships/image" Target="../media/image26800.png"/><Relationship Id="rId767" Type="http://schemas.openxmlformats.org/officeDocument/2006/relationships/customXml" Target="../ink/ink4210.xml"/><Relationship Id="rId61" Type="http://schemas.openxmlformats.org/officeDocument/2006/relationships/image" Target="../media/image25300.png"/><Relationship Id="rId199" Type="http://schemas.openxmlformats.org/officeDocument/2006/relationships/image" Target="../media/image25990.png"/><Relationship Id="rId571" Type="http://schemas.openxmlformats.org/officeDocument/2006/relationships/customXml" Target="../ink/ink4112.xml"/><Relationship Id="rId627" Type="http://schemas.openxmlformats.org/officeDocument/2006/relationships/customXml" Target="../ink/ink4140.xml"/><Relationship Id="rId669" Type="http://schemas.openxmlformats.org/officeDocument/2006/relationships/customXml" Target="../ink/ink4161.xml"/><Relationship Id="rId834" Type="http://schemas.openxmlformats.org/officeDocument/2006/relationships/image" Target="../media/image29100.png"/><Relationship Id="rId876" Type="http://schemas.openxmlformats.org/officeDocument/2006/relationships/image" Target="../media/image29310.png"/><Relationship Id="rId19" Type="http://schemas.openxmlformats.org/officeDocument/2006/relationships/image" Target="../media/image25090.png"/><Relationship Id="rId224" Type="http://schemas.openxmlformats.org/officeDocument/2006/relationships/customXml" Target="../ink/ink3938.xml"/><Relationship Id="rId266" Type="http://schemas.openxmlformats.org/officeDocument/2006/relationships/customXml" Target="../ink/ink3959.xml"/><Relationship Id="rId431" Type="http://schemas.openxmlformats.org/officeDocument/2006/relationships/customXml" Target="../ink/ink4042.xml"/><Relationship Id="rId473" Type="http://schemas.openxmlformats.org/officeDocument/2006/relationships/customXml" Target="../ink/ink4063.xml"/><Relationship Id="rId529" Type="http://schemas.openxmlformats.org/officeDocument/2006/relationships/customXml" Target="../ink/ink4091.xml"/><Relationship Id="rId680" Type="http://schemas.openxmlformats.org/officeDocument/2006/relationships/image" Target="../media/image28350.png"/><Relationship Id="rId736" Type="http://schemas.openxmlformats.org/officeDocument/2006/relationships/image" Target="../media/image28630.png"/><Relationship Id="rId30" Type="http://schemas.openxmlformats.org/officeDocument/2006/relationships/customXml" Target="../ink/ink3841.xml"/><Relationship Id="rId126" Type="http://schemas.openxmlformats.org/officeDocument/2006/relationships/customXml" Target="../ink/ink3889.xml"/><Relationship Id="rId168" Type="http://schemas.openxmlformats.org/officeDocument/2006/relationships/customXml" Target="../ink/ink3910.xml"/><Relationship Id="rId333" Type="http://schemas.openxmlformats.org/officeDocument/2006/relationships/customXml" Target="../ink/ink3993.xml"/><Relationship Id="rId540" Type="http://schemas.openxmlformats.org/officeDocument/2006/relationships/image" Target="../media/image27660.png"/><Relationship Id="rId778" Type="http://schemas.openxmlformats.org/officeDocument/2006/relationships/image" Target="../media/image28830.png"/><Relationship Id="rId72" Type="http://schemas.openxmlformats.org/officeDocument/2006/relationships/customXml" Target="../ink/ink3862.xml"/><Relationship Id="rId375" Type="http://schemas.openxmlformats.org/officeDocument/2006/relationships/customXml" Target="../ink/ink4014.xml"/><Relationship Id="rId582" Type="http://schemas.openxmlformats.org/officeDocument/2006/relationships/image" Target="../media/image27870.png"/><Relationship Id="rId638" Type="http://schemas.openxmlformats.org/officeDocument/2006/relationships/image" Target="../media/image28150.png"/><Relationship Id="rId803" Type="http://schemas.openxmlformats.org/officeDocument/2006/relationships/customXml" Target="../ink/ink4228.xml"/><Relationship Id="rId845" Type="http://schemas.openxmlformats.org/officeDocument/2006/relationships/customXml" Target="../ink/ink4249.xml"/><Relationship Id="rId3" Type="http://schemas.openxmlformats.org/officeDocument/2006/relationships/image" Target="../media/image25020.png"/><Relationship Id="rId235" Type="http://schemas.openxmlformats.org/officeDocument/2006/relationships/image" Target="../media/image26170.png"/><Relationship Id="rId277" Type="http://schemas.openxmlformats.org/officeDocument/2006/relationships/image" Target="../media/image26370.png"/><Relationship Id="rId400" Type="http://schemas.openxmlformats.org/officeDocument/2006/relationships/image" Target="../media/image26980.png"/><Relationship Id="rId442" Type="http://schemas.openxmlformats.org/officeDocument/2006/relationships/image" Target="../media/image27180.png"/><Relationship Id="rId484" Type="http://schemas.openxmlformats.org/officeDocument/2006/relationships/image" Target="../media/image27380.png"/><Relationship Id="rId705" Type="http://schemas.openxmlformats.org/officeDocument/2006/relationships/customXml" Target="../ink/ink4179.xml"/><Relationship Id="rId137" Type="http://schemas.openxmlformats.org/officeDocument/2006/relationships/image" Target="../media/image25680.png"/><Relationship Id="rId302" Type="http://schemas.openxmlformats.org/officeDocument/2006/relationships/customXml" Target="../ink/ink3977.xml"/><Relationship Id="rId344" Type="http://schemas.openxmlformats.org/officeDocument/2006/relationships/image" Target="../media/image26700.png"/><Relationship Id="rId691" Type="http://schemas.openxmlformats.org/officeDocument/2006/relationships/customXml" Target="../ink/ink4172.xml"/><Relationship Id="rId747" Type="http://schemas.openxmlformats.org/officeDocument/2006/relationships/customXml" Target="../ink/ink4200.xml"/><Relationship Id="rId789" Type="http://schemas.openxmlformats.org/officeDocument/2006/relationships/customXml" Target="../ink/ink4221.xml"/><Relationship Id="rId41" Type="http://schemas.openxmlformats.org/officeDocument/2006/relationships/image" Target="../media/image25200.png"/><Relationship Id="rId83" Type="http://schemas.openxmlformats.org/officeDocument/2006/relationships/image" Target="../media/image25410.png"/><Relationship Id="rId179" Type="http://schemas.openxmlformats.org/officeDocument/2006/relationships/image" Target="../media/image25890.png"/><Relationship Id="rId386" Type="http://schemas.openxmlformats.org/officeDocument/2006/relationships/image" Target="../media/image26910.png"/><Relationship Id="rId551" Type="http://schemas.openxmlformats.org/officeDocument/2006/relationships/customXml" Target="../ink/ink4102.xml"/><Relationship Id="rId593" Type="http://schemas.openxmlformats.org/officeDocument/2006/relationships/customXml" Target="../ink/ink4123.xml"/><Relationship Id="rId607" Type="http://schemas.openxmlformats.org/officeDocument/2006/relationships/customXml" Target="../ink/ink4130.xml"/><Relationship Id="rId649" Type="http://schemas.openxmlformats.org/officeDocument/2006/relationships/customXml" Target="../ink/ink4151.xml"/><Relationship Id="rId814" Type="http://schemas.openxmlformats.org/officeDocument/2006/relationships/image" Target="../media/image29010.png"/><Relationship Id="rId856" Type="http://schemas.openxmlformats.org/officeDocument/2006/relationships/image" Target="../media/image29210.png"/><Relationship Id="rId190" Type="http://schemas.openxmlformats.org/officeDocument/2006/relationships/customXml" Target="../ink/ink3921.xml"/><Relationship Id="rId204" Type="http://schemas.openxmlformats.org/officeDocument/2006/relationships/customXml" Target="../ink/ink3928.xml"/><Relationship Id="rId246" Type="http://schemas.openxmlformats.org/officeDocument/2006/relationships/customXml" Target="../ink/ink3949.xml"/><Relationship Id="rId288" Type="http://schemas.openxmlformats.org/officeDocument/2006/relationships/customXml" Target="../ink/ink3970.xml"/><Relationship Id="rId411" Type="http://schemas.openxmlformats.org/officeDocument/2006/relationships/customXml" Target="../ink/ink4032.xml"/><Relationship Id="rId453" Type="http://schemas.openxmlformats.org/officeDocument/2006/relationships/customXml" Target="../ink/ink4053.xml"/><Relationship Id="rId509" Type="http://schemas.openxmlformats.org/officeDocument/2006/relationships/customXml" Target="../ink/ink4081.xml"/><Relationship Id="rId660" Type="http://schemas.openxmlformats.org/officeDocument/2006/relationships/image" Target="../media/image28250.png"/><Relationship Id="rId106" Type="http://schemas.openxmlformats.org/officeDocument/2006/relationships/customXml" Target="../ink/ink3879.xml"/><Relationship Id="rId313" Type="http://schemas.openxmlformats.org/officeDocument/2006/relationships/customXml" Target="../ink/ink3983.xml"/><Relationship Id="rId495" Type="http://schemas.openxmlformats.org/officeDocument/2006/relationships/customXml" Target="../ink/ink4074.xml"/><Relationship Id="rId716" Type="http://schemas.openxmlformats.org/officeDocument/2006/relationships/image" Target="../media/image28530.png"/><Relationship Id="rId758" Type="http://schemas.openxmlformats.org/officeDocument/2006/relationships/image" Target="../media/image28740.png"/><Relationship Id="rId10" Type="http://schemas.openxmlformats.org/officeDocument/2006/relationships/customXml" Target="../ink/ink3831.xml"/><Relationship Id="rId52" Type="http://schemas.openxmlformats.org/officeDocument/2006/relationships/customXml" Target="../ink/ink3852.xml"/><Relationship Id="rId94" Type="http://schemas.openxmlformats.org/officeDocument/2006/relationships/customXml" Target="../ink/ink3873.xml"/><Relationship Id="rId148" Type="http://schemas.openxmlformats.org/officeDocument/2006/relationships/customXml" Target="../ink/ink3900.xml"/><Relationship Id="rId355" Type="http://schemas.openxmlformats.org/officeDocument/2006/relationships/customXml" Target="../ink/ink4004.xml"/><Relationship Id="rId397" Type="http://schemas.openxmlformats.org/officeDocument/2006/relationships/customXml" Target="../ink/ink4025.xml"/><Relationship Id="rId520" Type="http://schemas.openxmlformats.org/officeDocument/2006/relationships/image" Target="../media/image27560.png"/><Relationship Id="rId562" Type="http://schemas.openxmlformats.org/officeDocument/2006/relationships/image" Target="../media/image27770.png"/><Relationship Id="rId618" Type="http://schemas.openxmlformats.org/officeDocument/2006/relationships/image" Target="../media/image28050.png"/><Relationship Id="rId825" Type="http://schemas.openxmlformats.org/officeDocument/2006/relationships/customXml" Target="../ink/ink4239.xml"/><Relationship Id="rId215" Type="http://schemas.openxmlformats.org/officeDocument/2006/relationships/image" Target="../media/image26070.png"/><Relationship Id="rId257" Type="http://schemas.openxmlformats.org/officeDocument/2006/relationships/image" Target="../media/image26270.png"/><Relationship Id="rId422" Type="http://schemas.openxmlformats.org/officeDocument/2006/relationships/image" Target="../media/image27090.png"/><Relationship Id="rId464" Type="http://schemas.openxmlformats.org/officeDocument/2006/relationships/image" Target="../media/image27290.png"/><Relationship Id="rId867" Type="http://schemas.openxmlformats.org/officeDocument/2006/relationships/customXml" Target="../ink/ink4260.xml"/><Relationship Id="rId299" Type="http://schemas.openxmlformats.org/officeDocument/2006/relationships/image" Target="../media/image26480.png"/><Relationship Id="rId727" Type="http://schemas.openxmlformats.org/officeDocument/2006/relationships/customXml" Target="../ink/ink4190.xml"/><Relationship Id="rId63" Type="http://schemas.openxmlformats.org/officeDocument/2006/relationships/image" Target="../media/image25310.png"/><Relationship Id="rId159" Type="http://schemas.openxmlformats.org/officeDocument/2006/relationships/image" Target="../media/image25790.png"/><Relationship Id="rId366" Type="http://schemas.openxmlformats.org/officeDocument/2006/relationships/image" Target="../media/image26810.png"/><Relationship Id="rId573" Type="http://schemas.openxmlformats.org/officeDocument/2006/relationships/customXml" Target="../ink/ink4113.xml"/><Relationship Id="rId780" Type="http://schemas.openxmlformats.org/officeDocument/2006/relationships/image" Target="../media/image28840.png"/><Relationship Id="rId226" Type="http://schemas.openxmlformats.org/officeDocument/2006/relationships/customXml" Target="../ink/ink3939.xml"/><Relationship Id="rId433" Type="http://schemas.openxmlformats.org/officeDocument/2006/relationships/customXml" Target="../ink/ink4043.xml"/><Relationship Id="rId640" Type="http://schemas.openxmlformats.org/officeDocument/2006/relationships/image" Target="../media/image28160.png"/><Relationship Id="rId738" Type="http://schemas.openxmlformats.org/officeDocument/2006/relationships/image" Target="../media/image28640.png"/><Relationship Id="rId74" Type="http://schemas.openxmlformats.org/officeDocument/2006/relationships/customXml" Target="../ink/ink3863.xml"/><Relationship Id="rId377" Type="http://schemas.openxmlformats.org/officeDocument/2006/relationships/customXml" Target="../ink/ink4015.xml"/><Relationship Id="rId500" Type="http://schemas.openxmlformats.org/officeDocument/2006/relationships/image" Target="../media/image27460.png"/><Relationship Id="rId584" Type="http://schemas.openxmlformats.org/officeDocument/2006/relationships/image" Target="../media/image27880.png"/><Relationship Id="rId805" Type="http://schemas.openxmlformats.org/officeDocument/2006/relationships/customXml" Target="../ink/ink4229.xml"/><Relationship Id="rId5" Type="http://schemas.openxmlformats.org/officeDocument/2006/relationships/image" Target="../media/image36100.png"/><Relationship Id="rId237" Type="http://schemas.openxmlformats.org/officeDocument/2006/relationships/image" Target="../media/image26180.png"/><Relationship Id="rId791" Type="http://schemas.openxmlformats.org/officeDocument/2006/relationships/customXml" Target="../ink/ink4222.xml"/><Relationship Id="rId444" Type="http://schemas.openxmlformats.org/officeDocument/2006/relationships/image" Target="../media/image27190.png"/><Relationship Id="rId651" Type="http://schemas.openxmlformats.org/officeDocument/2006/relationships/customXml" Target="../ink/ink4152.xml"/><Relationship Id="rId749" Type="http://schemas.openxmlformats.org/officeDocument/2006/relationships/customXml" Target="../ink/ink4201.xml"/><Relationship Id="rId290" Type="http://schemas.openxmlformats.org/officeDocument/2006/relationships/customXml" Target="../ink/ink3971.xml"/><Relationship Id="rId304" Type="http://schemas.openxmlformats.org/officeDocument/2006/relationships/customXml" Target="../ink/ink3978.xml"/><Relationship Id="rId388" Type="http://schemas.openxmlformats.org/officeDocument/2006/relationships/image" Target="../media/image26920.png"/><Relationship Id="rId511" Type="http://schemas.openxmlformats.org/officeDocument/2006/relationships/customXml" Target="../ink/ink4082.xml"/><Relationship Id="rId609" Type="http://schemas.openxmlformats.org/officeDocument/2006/relationships/customXml" Target="../ink/ink4131.xml"/><Relationship Id="rId85" Type="http://schemas.openxmlformats.org/officeDocument/2006/relationships/image" Target="../media/image25420.png"/><Relationship Id="rId150" Type="http://schemas.openxmlformats.org/officeDocument/2006/relationships/customXml" Target="../ink/ink3901.xml"/><Relationship Id="rId595" Type="http://schemas.openxmlformats.org/officeDocument/2006/relationships/customXml" Target="../ink/ink4124.xml"/><Relationship Id="rId816" Type="http://schemas.openxmlformats.org/officeDocument/2006/relationships/image" Target="../media/image29020.png"/><Relationship Id="rId248" Type="http://schemas.openxmlformats.org/officeDocument/2006/relationships/customXml" Target="../ink/ink3950.xml"/><Relationship Id="rId455" Type="http://schemas.openxmlformats.org/officeDocument/2006/relationships/customXml" Target="../ink/ink4054.xml"/><Relationship Id="rId662" Type="http://schemas.openxmlformats.org/officeDocument/2006/relationships/image" Target="../media/image28260.png"/><Relationship Id="rId12" Type="http://schemas.openxmlformats.org/officeDocument/2006/relationships/customXml" Target="../ink/ink3832.xml"/><Relationship Id="rId108" Type="http://schemas.openxmlformats.org/officeDocument/2006/relationships/customXml" Target="../ink/ink3880.xml"/><Relationship Id="rId315" Type="http://schemas.openxmlformats.org/officeDocument/2006/relationships/customXml" Target="../ink/ink3984.xml"/><Relationship Id="rId522" Type="http://schemas.openxmlformats.org/officeDocument/2006/relationships/image" Target="../media/image27570.png"/><Relationship Id="rId96" Type="http://schemas.openxmlformats.org/officeDocument/2006/relationships/customXml" Target="../ink/ink3874.xml"/><Relationship Id="rId161" Type="http://schemas.openxmlformats.org/officeDocument/2006/relationships/image" Target="../media/image25800.png"/><Relationship Id="rId399" Type="http://schemas.openxmlformats.org/officeDocument/2006/relationships/customXml" Target="../ink/ink4026.xml"/><Relationship Id="rId827" Type="http://schemas.openxmlformats.org/officeDocument/2006/relationships/customXml" Target="../ink/ink4240.xml"/><Relationship Id="rId259" Type="http://schemas.openxmlformats.org/officeDocument/2006/relationships/image" Target="../media/image26280.png"/><Relationship Id="rId466" Type="http://schemas.openxmlformats.org/officeDocument/2006/relationships/image" Target="../media/image27300.png"/><Relationship Id="rId673" Type="http://schemas.openxmlformats.org/officeDocument/2006/relationships/customXml" Target="../ink/ink4163.xml"/><Relationship Id="rId23" Type="http://schemas.openxmlformats.org/officeDocument/2006/relationships/image" Target="../media/image25110.png"/><Relationship Id="rId119" Type="http://schemas.openxmlformats.org/officeDocument/2006/relationships/image" Target="../media/image25590.png"/><Relationship Id="rId326" Type="http://schemas.openxmlformats.org/officeDocument/2006/relationships/image" Target="../media/image26610.png"/><Relationship Id="rId533" Type="http://schemas.openxmlformats.org/officeDocument/2006/relationships/customXml" Target="../ink/ink4093.xml"/><Relationship Id="rId740" Type="http://schemas.openxmlformats.org/officeDocument/2006/relationships/image" Target="../media/image28650.png"/><Relationship Id="rId838" Type="http://schemas.openxmlformats.org/officeDocument/2006/relationships/image" Target="../media/image29120.png"/><Relationship Id="rId172" Type="http://schemas.openxmlformats.org/officeDocument/2006/relationships/customXml" Target="../ink/ink3912.xml"/><Relationship Id="rId477" Type="http://schemas.openxmlformats.org/officeDocument/2006/relationships/customXml" Target="../ink/ink4065.xml"/><Relationship Id="rId600" Type="http://schemas.openxmlformats.org/officeDocument/2006/relationships/image" Target="../media/image27960.png"/><Relationship Id="rId684" Type="http://schemas.openxmlformats.org/officeDocument/2006/relationships/image" Target="../media/image28370.png"/><Relationship Id="rId337" Type="http://schemas.openxmlformats.org/officeDocument/2006/relationships/customXml" Target="../ink/ink3995.xml"/><Relationship Id="rId34" Type="http://schemas.openxmlformats.org/officeDocument/2006/relationships/customXml" Target="../ink/ink3843.xml"/><Relationship Id="rId544" Type="http://schemas.openxmlformats.org/officeDocument/2006/relationships/image" Target="../media/image27680.png"/><Relationship Id="rId751" Type="http://schemas.openxmlformats.org/officeDocument/2006/relationships/customXml" Target="../ink/ink4202.xml"/><Relationship Id="rId849" Type="http://schemas.openxmlformats.org/officeDocument/2006/relationships/customXml" Target="../ink/ink4251.xml"/><Relationship Id="rId183" Type="http://schemas.openxmlformats.org/officeDocument/2006/relationships/image" Target="../media/image25910.png"/><Relationship Id="rId390" Type="http://schemas.openxmlformats.org/officeDocument/2006/relationships/image" Target="../media/image26930.png"/><Relationship Id="rId404" Type="http://schemas.openxmlformats.org/officeDocument/2006/relationships/image" Target="../media/image27000.png"/><Relationship Id="rId611" Type="http://schemas.openxmlformats.org/officeDocument/2006/relationships/customXml" Target="../ink/ink4132.xml"/><Relationship Id="rId250" Type="http://schemas.openxmlformats.org/officeDocument/2006/relationships/customXml" Target="../ink/ink3951.xml"/><Relationship Id="rId488" Type="http://schemas.openxmlformats.org/officeDocument/2006/relationships/image" Target="../media/image27400.png"/><Relationship Id="rId695" Type="http://schemas.openxmlformats.org/officeDocument/2006/relationships/customXml" Target="../ink/ink4174.xml"/><Relationship Id="rId709" Type="http://schemas.openxmlformats.org/officeDocument/2006/relationships/customXml" Target="../ink/ink4181.xml"/><Relationship Id="rId45" Type="http://schemas.openxmlformats.org/officeDocument/2006/relationships/image" Target="../media/image25220.png"/><Relationship Id="rId110" Type="http://schemas.openxmlformats.org/officeDocument/2006/relationships/customXml" Target="../ink/ink3881.xml"/><Relationship Id="rId348" Type="http://schemas.openxmlformats.org/officeDocument/2006/relationships/image" Target="../media/image26720.png"/><Relationship Id="rId555" Type="http://schemas.openxmlformats.org/officeDocument/2006/relationships/customXml" Target="../ink/ink4104.xml"/><Relationship Id="rId762" Type="http://schemas.openxmlformats.org/officeDocument/2006/relationships/image" Target="../media/image28750.png"/><Relationship Id="rId194" Type="http://schemas.openxmlformats.org/officeDocument/2006/relationships/customXml" Target="../ink/ink3923.xml"/><Relationship Id="rId208" Type="http://schemas.openxmlformats.org/officeDocument/2006/relationships/customXml" Target="../ink/ink3930.xml"/><Relationship Id="rId415" Type="http://schemas.openxmlformats.org/officeDocument/2006/relationships/customXml" Target="../ink/ink4034.xml"/><Relationship Id="rId622" Type="http://schemas.openxmlformats.org/officeDocument/2006/relationships/image" Target="../media/image28070.png"/><Relationship Id="rId261" Type="http://schemas.openxmlformats.org/officeDocument/2006/relationships/image" Target="../media/image26290.png"/><Relationship Id="rId499" Type="http://schemas.openxmlformats.org/officeDocument/2006/relationships/customXml" Target="../ink/ink4076.xml"/><Relationship Id="rId56" Type="http://schemas.openxmlformats.org/officeDocument/2006/relationships/customXml" Target="../ink/ink3854.xml"/><Relationship Id="rId359" Type="http://schemas.openxmlformats.org/officeDocument/2006/relationships/customXml" Target="../ink/ink4006.xml"/><Relationship Id="rId566" Type="http://schemas.openxmlformats.org/officeDocument/2006/relationships/image" Target="../media/image27790.png"/><Relationship Id="rId773" Type="http://schemas.openxmlformats.org/officeDocument/2006/relationships/customXml" Target="../ink/ink4213.xml"/><Relationship Id="rId121" Type="http://schemas.openxmlformats.org/officeDocument/2006/relationships/image" Target="../media/image25600.png"/><Relationship Id="rId219" Type="http://schemas.openxmlformats.org/officeDocument/2006/relationships/image" Target="../media/image26090.png"/><Relationship Id="rId426" Type="http://schemas.openxmlformats.org/officeDocument/2006/relationships/image" Target="../media/image27110.png"/><Relationship Id="rId633" Type="http://schemas.openxmlformats.org/officeDocument/2006/relationships/customXml" Target="../ink/ink4143.xml"/><Relationship Id="rId840" Type="http://schemas.openxmlformats.org/officeDocument/2006/relationships/image" Target="../media/image29130.png"/><Relationship Id="rId67" Type="http://schemas.openxmlformats.org/officeDocument/2006/relationships/image" Target="../media/image25330.png"/><Relationship Id="rId272" Type="http://schemas.openxmlformats.org/officeDocument/2006/relationships/customXml" Target="../ink/ink3962.xml"/><Relationship Id="rId577" Type="http://schemas.openxmlformats.org/officeDocument/2006/relationships/customXml" Target="../ink/ink4115.xml"/><Relationship Id="rId700" Type="http://schemas.openxmlformats.org/officeDocument/2006/relationships/image" Target="../media/image28450.png"/><Relationship Id="rId132" Type="http://schemas.openxmlformats.org/officeDocument/2006/relationships/customXml" Target="../ink/ink3892.xml"/><Relationship Id="rId784" Type="http://schemas.openxmlformats.org/officeDocument/2006/relationships/image" Target="../media/image28860.png"/><Relationship Id="rId437" Type="http://schemas.openxmlformats.org/officeDocument/2006/relationships/customXml" Target="../ink/ink4045.xml"/><Relationship Id="rId644" Type="http://schemas.openxmlformats.org/officeDocument/2006/relationships/image" Target="../media/image28180.png"/><Relationship Id="rId851" Type="http://schemas.openxmlformats.org/officeDocument/2006/relationships/customXml" Target="../ink/ink4252.xml"/><Relationship Id="rId283" Type="http://schemas.openxmlformats.org/officeDocument/2006/relationships/image" Target="../media/image26400.png"/><Relationship Id="rId490" Type="http://schemas.openxmlformats.org/officeDocument/2006/relationships/image" Target="../media/image27410.png"/><Relationship Id="rId504" Type="http://schemas.openxmlformats.org/officeDocument/2006/relationships/image" Target="../media/image27480.png"/><Relationship Id="rId711" Type="http://schemas.openxmlformats.org/officeDocument/2006/relationships/customXml" Target="../ink/ink4182.xml"/><Relationship Id="rId78" Type="http://schemas.openxmlformats.org/officeDocument/2006/relationships/customXml" Target="../ink/ink3865.xml"/><Relationship Id="rId143" Type="http://schemas.openxmlformats.org/officeDocument/2006/relationships/image" Target="../media/image25710.png"/><Relationship Id="rId350" Type="http://schemas.openxmlformats.org/officeDocument/2006/relationships/image" Target="../media/image26730.png"/><Relationship Id="rId588" Type="http://schemas.openxmlformats.org/officeDocument/2006/relationships/image" Target="../media/image27900.png"/><Relationship Id="rId795" Type="http://schemas.openxmlformats.org/officeDocument/2006/relationships/customXml" Target="../ink/ink4224.xml"/><Relationship Id="rId809" Type="http://schemas.openxmlformats.org/officeDocument/2006/relationships/customXml" Target="../ink/ink4231.xml"/><Relationship Id="rId9" Type="http://schemas.openxmlformats.org/officeDocument/2006/relationships/image" Target="../media/image25040.png"/><Relationship Id="rId210" Type="http://schemas.openxmlformats.org/officeDocument/2006/relationships/customXml" Target="../ink/ink3931.xml"/><Relationship Id="rId448" Type="http://schemas.openxmlformats.org/officeDocument/2006/relationships/image" Target="../media/image27210.png"/><Relationship Id="rId655" Type="http://schemas.openxmlformats.org/officeDocument/2006/relationships/customXml" Target="../ink/ink4154.xml"/><Relationship Id="rId862" Type="http://schemas.openxmlformats.org/officeDocument/2006/relationships/image" Target="../media/image29240.png"/><Relationship Id="rId294" Type="http://schemas.openxmlformats.org/officeDocument/2006/relationships/customXml" Target="../ink/ink3973.xml"/><Relationship Id="rId308" Type="http://schemas.openxmlformats.org/officeDocument/2006/relationships/image" Target="../media/image26520.png"/><Relationship Id="rId515" Type="http://schemas.openxmlformats.org/officeDocument/2006/relationships/customXml" Target="../ink/ink4084.xml"/><Relationship Id="rId722" Type="http://schemas.openxmlformats.org/officeDocument/2006/relationships/image" Target="../media/image28560.png"/><Relationship Id="rId89" Type="http://schemas.openxmlformats.org/officeDocument/2006/relationships/image" Target="../media/image25440.png"/><Relationship Id="rId154" Type="http://schemas.openxmlformats.org/officeDocument/2006/relationships/customXml" Target="../ink/ink3903.xml"/><Relationship Id="rId361" Type="http://schemas.openxmlformats.org/officeDocument/2006/relationships/customXml" Target="../ink/ink4007.xml"/><Relationship Id="rId599" Type="http://schemas.openxmlformats.org/officeDocument/2006/relationships/customXml" Target="../ink/ink4126.xml"/><Relationship Id="rId459" Type="http://schemas.openxmlformats.org/officeDocument/2006/relationships/customXml" Target="../ink/ink4056.xml"/><Relationship Id="rId666" Type="http://schemas.openxmlformats.org/officeDocument/2006/relationships/image" Target="../media/image28280.png"/><Relationship Id="rId873" Type="http://schemas.openxmlformats.org/officeDocument/2006/relationships/customXml" Target="../ink/ink4263.xml"/><Relationship Id="rId16" Type="http://schemas.openxmlformats.org/officeDocument/2006/relationships/customXml" Target="../ink/ink3834.xml"/><Relationship Id="rId221" Type="http://schemas.openxmlformats.org/officeDocument/2006/relationships/image" Target="../media/image26100.png"/><Relationship Id="rId319" Type="http://schemas.openxmlformats.org/officeDocument/2006/relationships/customXml" Target="../ink/ink3986.xml"/><Relationship Id="rId526" Type="http://schemas.openxmlformats.org/officeDocument/2006/relationships/image" Target="../media/image27590.png"/><Relationship Id="rId733" Type="http://schemas.openxmlformats.org/officeDocument/2006/relationships/customXml" Target="../ink/ink4193.xml"/><Relationship Id="rId165" Type="http://schemas.openxmlformats.org/officeDocument/2006/relationships/image" Target="../media/image25820.png"/><Relationship Id="rId372" Type="http://schemas.openxmlformats.org/officeDocument/2006/relationships/image" Target="../media/image26840.png"/><Relationship Id="rId677" Type="http://schemas.openxmlformats.org/officeDocument/2006/relationships/customXml" Target="../ink/ink4165.xml"/><Relationship Id="rId800" Type="http://schemas.openxmlformats.org/officeDocument/2006/relationships/image" Target="../media/image28940.png"/><Relationship Id="rId232" Type="http://schemas.openxmlformats.org/officeDocument/2006/relationships/customXml" Target="../ink/ink3942.xml"/><Relationship Id="rId27" Type="http://schemas.openxmlformats.org/officeDocument/2006/relationships/image" Target="../media/image25130.png"/><Relationship Id="rId537" Type="http://schemas.openxmlformats.org/officeDocument/2006/relationships/customXml" Target="../ink/ink4095.xml"/><Relationship Id="rId744" Type="http://schemas.openxmlformats.org/officeDocument/2006/relationships/image" Target="../media/image28670.png"/><Relationship Id="rId80" Type="http://schemas.openxmlformats.org/officeDocument/2006/relationships/customXml" Target="../ink/ink3866.xml"/><Relationship Id="rId176" Type="http://schemas.openxmlformats.org/officeDocument/2006/relationships/customXml" Target="../ink/ink3914.xml"/><Relationship Id="rId383" Type="http://schemas.openxmlformats.org/officeDocument/2006/relationships/customXml" Target="../ink/ink4018.xml"/><Relationship Id="rId590" Type="http://schemas.openxmlformats.org/officeDocument/2006/relationships/image" Target="../media/image27910.png"/><Relationship Id="rId604" Type="http://schemas.openxmlformats.org/officeDocument/2006/relationships/image" Target="../media/image27980.png"/><Relationship Id="rId811" Type="http://schemas.openxmlformats.org/officeDocument/2006/relationships/customXml" Target="../ink/ink4232.xml"/><Relationship Id="rId243" Type="http://schemas.openxmlformats.org/officeDocument/2006/relationships/image" Target="../media/image26210.png"/><Relationship Id="rId450" Type="http://schemas.openxmlformats.org/officeDocument/2006/relationships/image" Target="../media/image27220.png"/><Relationship Id="rId688" Type="http://schemas.openxmlformats.org/officeDocument/2006/relationships/image" Target="../media/image28390.png"/><Relationship Id="rId38" Type="http://schemas.openxmlformats.org/officeDocument/2006/relationships/customXml" Target="../ink/ink3845.xml"/><Relationship Id="rId103" Type="http://schemas.openxmlformats.org/officeDocument/2006/relationships/image" Target="../media/image25510.png"/><Relationship Id="rId310" Type="http://schemas.openxmlformats.org/officeDocument/2006/relationships/image" Target="../media/image26530.png"/><Relationship Id="rId548" Type="http://schemas.openxmlformats.org/officeDocument/2006/relationships/image" Target="../media/image27700.png"/><Relationship Id="rId755" Type="http://schemas.openxmlformats.org/officeDocument/2006/relationships/customXml" Target="../ink/ink4204.xml"/><Relationship Id="rId91" Type="http://schemas.openxmlformats.org/officeDocument/2006/relationships/image" Target="../media/image25450.png"/><Relationship Id="rId187" Type="http://schemas.openxmlformats.org/officeDocument/2006/relationships/image" Target="../media/image25930.png"/><Relationship Id="rId394" Type="http://schemas.openxmlformats.org/officeDocument/2006/relationships/image" Target="../media/image26950.png"/><Relationship Id="rId408" Type="http://schemas.openxmlformats.org/officeDocument/2006/relationships/image" Target="../media/image27020.png"/><Relationship Id="rId615" Type="http://schemas.openxmlformats.org/officeDocument/2006/relationships/customXml" Target="../ink/ink4134.xml"/><Relationship Id="rId822" Type="http://schemas.openxmlformats.org/officeDocument/2006/relationships/image" Target="../media/image29040.png"/><Relationship Id="rId254" Type="http://schemas.openxmlformats.org/officeDocument/2006/relationships/customXml" Target="../ink/ink3953.xml"/><Relationship Id="rId699" Type="http://schemas.openxmlformats.org/officeDocument/2006/relationships/customXml" Target="../ink/ink4176.xml"/><Relationship Id="rId49" Type="http://schemas.openxmlformats.org/officeDocument/2006/relationships/image" Target="../media/image25240.png"/><Relationship Id="rId114" Type="http://schemas.openxmlformats.org/officeDocument/2006/relationships/customXml" Target="../ink/ink3883.xml"/><Relationship Id="rId461" Type="http://schemas.openxmlformats.org/officeDocument/2006/relationships/customXml" Target="../ink/ink4057.xml"/><Relationship Id="rId559" Type="http://schemas.openxmlformats.org/officeDocument/2006/relationships/customXml" Target="../ink/ink4106.xml"/><Relationship Id="rId766" Type="http://schemas.openxmlformats.org/officeDocument/2006/relationships/image" Target="../media/image28770.png"/><Relationship Id="rId198" Type="http://schemas.openxmlformats.org/officeDocument/2006/relationships/customXml" Target="../ink/ink3925.xml"/><Relationship Id="rId321" Type="http://schemas.openxmlformats.org/officeDocument/2006/relationships/customXml" Target="../ink/ink3987.xml"/><Relationship Id="rId419" Type="http://schemas.openxmlformats.org/officeDocument/2006/relationships/customXml" Target="../ink/ink4036.xml"/><Relationship Id="rId626" Type="http://schemas.openxmlformats.org/officeDocument/2006/relationships/image" Target="../media/image28090.png"/><Relationship Id="rId833" Type="http://schemas.openxmlformats.org/officeDocument/2006/relationships/customXml" Target="../ink/ink4243.xml"/><Relationship Id="rId265" Type="http://schemas.openxmlformats.org/officeDocument/2006/relationships/image" Target="../media/image26310.png"/><Relationship Id="rId472" Type="http://schemas.openxmlformats.org/officeDocument/2006/relationships/image" Target="../media/image27330.png"/><Relationship Id="rId125" Type="http://schemas.openxmlformats.org/officeDocument/2006/relationships/image" Target="../media/image25620.png"/><Relationship Id="rId332" Type="http://schemas.openxmlformats.org/officeDocument/2006/relationships/image" Target="../media/image26640.png"/><Relationship Id="rId777" Type="http://schemas.openxmlformats.org/officeDocument/2006/relationships/customXml" Target="../ink/ink4215.xml"/><Relationship Id="rId637" Type="http://schemas.openxmlformats.org/officeDocument/2006/relationships/customXml" Target="../ink/ink4145.xml"/><Relationship Id="rId844" Type="http://schemas.openxmlformats.org/officeDocument/2006/relationships/image" Target="../media/image29150.png"/><Relationship Id="rId276" Type="http://schemas.openxmlformats.org/officeDocument/2006/relationships/customXml" Target="../ink/ink3964.xml"/><Relationship Id="rId483" Type="http://schemas.openxmlformats.org/officeDocument/2006/relationships/customXml" Target="../ink/ink4068.xml"/><Relationship Id="rId690" Type="http://schemas.openxmlformats.org/officeDocument/2006/relationships/image" Target="../media/image28400.png"/><Relationship Id="rId704" Type="http://schemas.openxmlformats.org/officeDocument/2006/relationships/image" Target="../media/image28470.png"/><Relationship Id="rId40" Type="http://schemas.openxmlformats.org/officeDocument/2006/relationships/customXml" Target="../ink/ink3846.xml"/><Relationship Id="rId136" Type="http://schemas.openxmlformats.org/officeDocument/2006/relationships/customXml" Target="../ink/ink3894.xml"/><Relationship Id="rId343" Type="http://schemas.openxmlformats.org/officeDocument/2006/relationships/customXml" Target="../ink/ink3998.xml"/><Relationship Id="rId550" Type="http://schemas.openxmlformats.org/officeDocument/2006/relationships/image" Target="../media/image27710.png"/><Relationship Id="rId788" Type="http://schemas.openxmlformats.org/officeDocument/2006/relationships/image" Target="../media/image28880.png"/><Relationship Id="rId203" Type="http://schemas.openxmlformats.org/officeDocument/2006/relationships/image" Target="../media/image26010.png"/><Relationship Id="rId648" Type="http://schemas.openxmlformats.org/officeDocument/2006/relationships/image" Target="../media/image28200.png"/><Relationship Id="rId855" Type="http://schemas.openxmlformats.org/officeDocument/2006/relationships/customXml" Target="../ink/ink4254.xml"/><Relationship Id="rId287" Type="http://schemas.openxmlformats.org/officeDocument/2006/relationships/image" Target="../media/image26420.png"/><Relationship Id="rId410" Type="http://schemas.openxmlformats.org/officeDocument/2006/relationships/image" Target="../media/image27030.png"/><Relationship Id="rId494" Type="http://schemas.openxmlformats.org/officeDocument/2006/relationships/image" Target="../media/image27430.png"/><Relationship Id="rId508" Type="http://schemas.openxmlformats.org/officeDocument/2006/relationships/image" Target="../media/image27500.png"/><Relationship Id="rId715" Type="http://schemas.openxmlformats.org/officeDocument/2006/relationships/customXml" Target="../ink/ink4184.xml"/><Relationship Id="rId147" Type="http://schemas.openxmlformats.org/officeDocument/2006/relationships/image" Target="../media/image25730.png"/><Relationship Id="rId354" Type="http://schemas.openxmlformats.org/officeDocument/2006/relationships/image" Target="../media/image26750.png"/><Relationship Id="rId799" Type="http://schemas.openxmlformats.org/officeDocument/2006/relationships/customXml" Target="../ink/ink4226.xml"/><Relationship Id="rId51" Type="http://schemas.openxmlformats.org/officeDocument/2006/relationships/image" Target="../media/image25250.png"/><Relationship Id="rId561" Type="http://schemas.openxmlformats.org/officeDocument/2006/relationships/customXml" Target="../ink/ink4107.xml"/><Relationship Id="rId659" Type="http://schemas.openxmlformats.org/officeDocument/2006/relationships/customXml" Target="../ink/ink4156.xml"/><Relationship Id="rId866" Type="http://schemas.openxmlformats.org/officeDocument/2006/relationships/image" Target="../media/image29260.png"/><Relationship Id="rId214" Type="http://schemas.openxmlformats.org/officeDocument/2006/relationships/customXml" Target="../ink/ink3933.xml"/><Relationship Id="rId298" Type="http://schemas.openxmlformats.org/officeDocument/2006/relationships/customXml" Target="../ink/ink3975.xml"/><Relationship Id="rId421" Type="http://schemas.openxmlformats.org/officeDocument/2006/relationships/customXml" Target="../ink/ink4037.xml"/><Relationship Id="rId519" Type="http://schemas.openxmlformats.org/officeDocument/2006/relationships/customXml" Target="../ink/ink4086.xml"/><Relationship Id="rId158" Type="http://schemas.openxmlformats.org/officeDocument/2006/relationships/customXml" Target="../ink/ink3905.xml"/><Relationship Id="rId726" Type="http://schemas.openxmlformats.org/officeDocument/2006/relationships/image" Target="../media/image28580.png"/><Relationship Id="rId62" Type="http://schemas.openxmlformats.org/officeDocument/2006/relationships/customXml" Target="../ink/ink3857.xml"/><Relationship Id="rId365" Type="http://schemas.openxmlformats.org/officeDocument/2006/relationships/customXml" Target="../ink/ink4009.xml"/><Relationship Id="rId572" Type="http://schemas.openxmlformats.org/officeDocument/2006/relationships/image" Target="../media/image27820.png"/><Relationship Id="rId225" Type="http://schemas.openxmlformats.org/officeDocument/2006/relationships/image" Target="../media/image26120.png"/><Relationship Id="rId432" Type="http://schemas.openxmlformats.org/officeDocument/2006/relationships/image" Target="../media/image27130.png"/><Relationship Id="rId877" Type="http://schemas.openxmlformats.org/officeDocument/2006/relationships/customXml" Target="../ink/ink4265.xml"/><Relationship Id="rId737" Type="http://schemas.openxmlformats.org/officeDocument/2006/relationships/customXml" Target="../ink/ink4195.xml"/><Relationship Id="rId73" Type="http://schemas.openxmlformats.org/officeDocument/2006/relationships/image" Target="../media/image25360.png"/><Relationship Id="rId169" Type="http://schemas.openxmlformats.org/officeDocument/2006/relationships/image" Target="../media/image25840.png"/><Relationship Id="rId376" Type="http://schemas.openxmlformats.org/officeDocument/2006/relationships/image" Target="../media/image26860.png"/><Relationship Id="rId583" Type="http://schemas.openxmlformats.org/officeDocument/2006/relationships/customXml" Target="../ink/ink4118.xml"/><Relationship Id="rId790" Type="http://schemas.openxmlformats.org/officeDocument/2006/relationships/image" Target="../media/image28890.png"/><Relationship Id="rId804" Type="http://schemas.openxmlformats.org/officeDocument/2006/relationships/image" Target="../media/image28960.png"/><Relationship Id="rId4" Type="http://schemas.openxmlformats.org/officeDocument/2006/relationships/customXml" Target="../ink/ink3828.xml"/><Relationship Id="rId236" Type="http://schemas.openxmlformats.org/officeDocument/2006/relationships/customXml" Target="../ink/ink3944.xml"/><Relationship Id="rId443" Type="http://schemas.openxmlformats.org/officeDocument/2006/relationships/customXml" Target="../ink/ink4048.xml"/><Relationship Id="rId650" Type="http://schemas.openxmlformats.org/officeDocument/2006/relationships/image" Target="../media/image18100.png"/><Relationship Id="rId303" Type="http://schemas.openxmlformats.org/officeDocument/2006/relationships/image" Target="../media/image26500.png"/><Relationship Id="rId748" Type="http://schemas.openxmlformats.org/officeDocument/2006/relationships/image" Target="../media/image28690.png"/><Relationship Id="rId84" Type="http://schemas.openxmlformats.org/officeDocument/2006/relationships/customXml" Target="../ink/ink3868.xml"/><Relationship Id="rId387" Type="http://schemas.openxmlformats.org/officeDocument/2006/relationships/customXml" Target="../ink/ink4020.xml"/><Relationship Id="rId510" Type="http://schemas.openxmlformats.org/officeDocument/2006/relationships/image" Target="../media/image27510.png"/><Relationship Id="rId594" Type="http://schemas.openxmlformats.org/officeDocument/2006/relationships/image" Target="../media/image27930.png"/><Relationship Id="rId608" Type="http://schemas.openxmlformats.org/officeDocument/2006/relationships/image" Target="../media/image28000.png"/><Relationship Id="rId815" Type="http://schemas.openxmlformats.org/officeDocument/2006/relationships/customXml" Target="../ink/ink4234.xml"/><Relationship Id="rId247" Type="http://schemas.openxmlformats.org/officeDocument/2006/relationships/image" Target="../media/image24680.png"/><Relationship Id="rId107" Type="http://schemas.openxmlformats.org/officeDocument/2006/relationships/image" Target="../media/image25530.png"/><Relationship Id="rId454" Type="http://schemas.openxmlformats.org/officeDocument/2006/relationships/image" Target="../media/image27240.png"/><Relationship Id="rId661" Type="http://schemas.openxmlformats.org/officeDocument/2006/relationships/customXml" Target="../ink/ink4157.xml"/><Relationship Id="rId759" Type="http://schemas.openxmlformats.org/officeDocument/2006/relationships/customXml" Target="../ink/ink4206.xml"/><Relationship Id="rId11" Type="http://schemas.openxmlformats.org/officeDocument/2006/relationships/image" Target="../media/image25050.png"/><Relationship Id="rId314" Type="http://schemas.openxmlformats.org/officeDocument/2006/relationships/image" Target="../media/image26550.png"/><Relationship Id="rId398" Type="http://schemas.openxmlformats.org/officeDocument/2006/relationships/image" Target="../media/image26970.png"/><Relationship Id="rId521" Type="http://schemas.openxmlformats.org/officeDocument/2006/relationships/customXml" Target="../ink/ink4087.xml"/><Relationship Id="rId619" Type="http://schemas.openxmlformats.org/officeDocument/2006/relationships/customXml" Target="../ink/ink4136.xml"/><Relationship Id="rId95" Type="http://schemas.openxmlformats.org/officeDocument/2006/relationships/image" Target="../media/image25470.png"/><Relationship Id="rId160" Type="http://schemas.openxmlformats.org/officeDocument/2006/relationships/customXml" Target="../ink/ink3906.xml"/><Relationship Id="rId826" Type="http://schemas.openxmlformats.org/officeDocument/2006/relationships/image" Target="../media/image29060.png"/><Relationship Id="rId258" Type="http://schemas.openxmlformats.org/officeDocument/2006/relationships/customXml" Target="../ink/ink3955.xml"/><Relationship Id="rId465" Type="http://schemas.openxmlformats.org/officeDocument/2006/relationships/customXml" Target="../ink/ink4059.xml"/><Relationship Id="rId672" Type="http://schemas.openxmlformats.org/officeDocument/2006/relationships/image" Target="../media/image28310.png"/><Relationship Id="rId22" Type="http://schemas.openxmlformats.org/officeDocument/2006/relationships/customXml" Target="../ink/ink3837.xml"/><Relationship Id="rId118" Type="http://schemas.openxmlformats.org/officeDocument/2006/relationships/customXml" Target="../ink/ink3885.xml"/><Relationship Id="rId325" Type="http://schemas.openxmlformats.org/officeDocument/2006/relationships/customXml" Target="../ink/ink3989.xml"/><Relationship Id="rId532" Type="http://schemas.openxmlformats.org/officeDocument/2006/relationships/image" Target="../media/image27620.png"/><Relationship Id="rId171" Type="http://schemas.openxmlformats.org/officeDocument/2006/relationships/image" Target="../media/image25850.png"/><Relationship Id="rId837" Type="http://schemas.openxmlformats.org/officeDocument/2006/relationships/customXml" Target="../ink/ink4245.xml"/><Relationship Id="rId269" Type="http://schemas.openxmlformats.org/officeDocument/2006/relationships/image" Target="../media/image26330.png"/><Relationship Id="rId476" Type="http://schemas.openxmlformats.org/officeDocument/2006/relationships/image" Target="../media/image27340.png"/><Relationship Id="rId683" Type="http://schemas.openxmlformats.org/officeDocument/2006/relationships/customXml" Target="../ink/ink4168.xml"/><Relationship Id="rId33" Type="http://schemas.openxmlformats.org/officeDocument/2006/relationships/image" Target="../media/image25160.png"/><Relationship Id="rId129" Type="http://schemas.openxmlformats.org/officeDocument/2006/relationships/image" Target="../media/image25640.png"/><Relationship Id="rId336" Type="http://schemas.openxmlformats.org/officeDocument/2006/relationships/image" Target="../media/image26660.png"/><Relationship Id="rId543" Type="http://schemas.openxmlformats.org/officeDocument/2006/relationships/customXml" Target="../ink/ink4098.xml"/><Relationship Id="rId182" Type="http://schemas.openxmlformats.org/officeDocument/2006/relationships/customXml" Target="../ink/ink3917.xml"/><Relationship Id="rId403" Type="http://schemas.openxmlformats.org/officeDocument/2006/relationships/customXml" Target="../ink/ink4028.xml"/><Relationship Id="rId750" Type="http://schemas.openxmlformats.org/officeDocument/2006/relationships/image" Target="../media/image28700.png"/><Relationship Id="rId848" Type="http://schemas.openxmlformats.org/officeDocument/2006/relationships/image" Target="../media/image29170.png"/><Relationship Id="rId487" Type="http://schemas.openxmlformats.org/officeDocument/2006/relationships/customXml" Target="../ink/ink4070.xml"/><Relationship Id="rId610" Type="http://schemas.openxmlformats.org/officeDocument/2006/relationships/image" Target="../media/image28010.png"/><Relationship Id="rId694" Type="http://schemas.openxmlformats.org/officeDocument/2006/relationships/image" Target="../media/image28420.png"/><Relationship Id="rId708" Type="http://schemas.openxmlformats.org/officeDocument/2006/relationships/image" Target="../media/image28490.png"/><Relationship Id="rId347" Type="http://schemas.openxmlformats.org/officeDocument/2006/relationships/customXml" Target="../ink/ink4000.xml"/><Relationship Id="rId44" Type="http://schemas.openxmlformats.org/officeDocument/2006/relationships/customXml" Target="../ink/ink3848.xml"/><Relationship Id="rId554" Type="http://schemas.openxmlformats.org/officeDocument/2006/relationships/image" Target="../media/image27730.png"/><Relationship Id="rId761" Type="http://schemas.openxmlformats.org/officeDocument/2006/relationships/customXml" Target="../ink/ink4207.xml"/><Relationship Id="rId859" Type="http://schemas.openxmlformats.org/officeDocument/2006/relationships/customXml" Target="../ink/ink4256.xml"/><Relationship Id="rId193" Type="http://schemas.openxmlformats.org/officeDocument/2006/relationships/image" Target="../media/image25960.png"/><Relationship Id="rId207" Type="http://schemas.openxmlformats.org/officeDocument/2006/relationships/image" Target="../media/image26030.png"/><Relationship Id="rId414" Type="http://schemas.openxmlformats.org/officeDocument/2006/relationships/image" Target="../media/image27050.png"/><Relationship Id="rId498" Type="http://schemas.openxmlformats.org/officeDocument/2006/relationships/image" Target="../media/image27450.png"/><Relationship Id="rId621" Type="http://schemas.openxmlformats.org/officeDocument/2006/relationships/customXml" Target="../ink/ink4137.xml"/><Relationship Id="rId260" Type="http://schemas.openxmlformats.org/officeDocument/2006/relationships/customXml" Target="../ink/ink3956.xml"/><Relationship Id="rId719" Type="http://schemas.openxmlformats.org/officeDocument/2006/relationships/customXml" Target="../ink/ink4186.xml"/><Relationship Id="rId55" Type="http://schemas.openxmlformats.org/officeDocument/2006/relationships/image" Target="../media/image25270.png"/><Relationship Id="rId120" Type="http://schemas.openxmlformats.org/officeDocument/2006/relationships/customXml" Target="../ink/ink3886.xml"/><Relationship Id="rId358" Type="http://schemas.openxmlformats.org/officeDocument/2006/relationships/image" Target="../media/image26770.png"/><Relationship Id="rId565" Type="http://schemas.openxmlformats.org/officeDocument/2006/relationships/customXml" Target="../ink/ink4109.xml"/><Relationship Id="rId772" Type="http://schemas.openxmlformats.org/officeDocument/2006/relationships/image" Target="../media/image28800.png"/><Relationship Id="rId218" Type="http://schemas.openxmlformats.org/officeDocument/2006/relationships/customXml" Target="../ink/ink3935.xml"/><Relationship Id="rId425" Type="http://schemas.openxmlformats.org/officeDocument/2006/relationships/customXml" Target="../ink/ink4039.xml"/><Relationship Id="rId632" Type="http://schemas.openxmlformats.org/officeDocument/2006/relationships/image" Target="../media/image28120.png"/><Relationship Id="rId271" Type="http://schemas.openxmlformats.org/officeDocument/2006/relationships/image" Target="../media/image26340.png"/><Relationship Id="rId66" Type="http://schemas.openxmlformats.org/officeDocument/2006/relationships/customXml" Target="../ink/ink3859.xml"/><Relationship Id="rId131" Type="http://schemas.openxmlformats.org/officeDocument/2006/relationships/image" Target="../media/image25650.png"/><Relationship Id="rId369" Type="http://schemas.openxmlformats.org/officeDocument/2006/relationships/customXml" Target="../ink/ink4011.xml"/><Relationship Id="rId576" Type="http://schemas.openxmlformats.org/officeDocument/2006/relationships/image" Target="../media/image27840.png"/><Relationship Id="rId783" Type="http://schemas.openxmlformats.org/officeDocument/2006/relationships/customXml" Target="../ink/ink4218.xml"/><Relationship Id="rId229" Type="http://schemas.openxmlformats.org/officeDocument/2006/relationships/image" Target="../media/image26140.png"/><Relationship Id="rId436" Type="http://schemas.openxmlformats.org/officeDocument/2006/relationships/image" Target="../media/image27150.png"/><Relationship Id="rId643" Type="http://schemas.openxmlformats.org/officeDocument/2006/relationships/customXml" Target="../ink/ink4148.xml"/><Relationship Id="rId850" Type="http://schemas.openxmlformats.org/officeDocument/2006/relationships/image" Target="../media/image29180.png"/><Relationship Id="rId77" Type="http://schemas.openxmlformats.org/officeDocument/2006/relationships/image" Target="../media/image25380.png"/><Relationship Id="rId282" Type="http://schemas.openxmlformats.org/officeDocument/2006/relationships/customXml" Target="../ink/ink3967.xml"/><Relationship Id="rId503" Type="http://schemas.openxmlformats.org/officeDocument/2006/relationships/customXml" Target="../ink/ink4078.xml"/><Relationship Id="rId587" Type="http://schemas.openxmlformats.org/officeDocument/2006/relationships/customXml" Target="../ink/ink4120.xml"/><Relationship Id="rId710" Type="http://schemas.openxmlformats.org/officeDocument/2006/relationships/image" Target="../media/image28500.png"/><Relationship Id="rId808" Type="http://schemas.openxmlformats.org/officeDocument/2006/relationships/image" Target="../media/image28980.png"/><Relationship Id="rId8" Type="http://schemas.openxmlformats.org/officeDocument/2006/relationships/customXml" Target="../ink/ink3830.xml"/><Relationship Id="rId142" Type="http://schemas.openxmlformats.org/officeDocument/2006/relationships/customXml" Target="../ink/ink3897.xml"/><Relationship Id="rId447" Type="http://schemas.openxmlformats.org/officeDocument/2006/relationships/customXml" Target="../ink/ink4050.xml"/><Relationship Id="rId794" Type="http://schemas.openxmlformats.org/officeDocument/2006/relationships/image" Target="../media/image28910.png"/><Relationship Id="rId654" Type="http://schemas.openxmlformats.org/officeDocument/2006/relationships/image" Target="../media/image28220.png"/><Relationship Id="rId861" Type="http://schemas.openxmlformats.org/officeDocument/2006/relationships/customXml" Target="../ink/ink4257.xml"/><Relationship Id="rId293" Type="http://schemas.openxmlformats.org/officeDocument/2006/relationships/image" Target="../media/image26450.png"/><Relationship Id="rId307" Type="http://schemas.openxmlformats.org/officeDocument/2006/relationships/customXml" Target="../ink/ink3980.xml"/><Relationship Id="rId514" Type="http://schemas.openxmlformats.org/officeDocument/2006/relationships/image" Target="../media/image27530.png"/><Relationship Id="rId721" Type="http://schemas.openxmlformats.org/officeDocument/2006/relationships/customXml" Target="../ink/ink4187.xml"/><Relationship Id="rId88" Type="http://schemas.openxmlformats.org/officeDocument/2006/relationships/customXml" Target="../ink/ink3870.xml"/><Relationship Id="rId153" Type="http://schemas.openxmlformats.org/officeDocument/2006/relationships/image" Target="../media/image25760.png"/><Relationship Id="rId360" Type="http://schemas.openxmlformats.org/officeDocument/2006/relationships/image" Target="../media/image26780.png"/><Relationship Id="rId598" Type="http://schemas.openxmlformats.org/officeDocument/2006/relationships/image" Target="../media/image27950.png"/><Relationship Id="rId819" Type="http://schemas.openxmlformats.org/officeDocument/2006/relationships/customXml" Target="../ink/ink423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90.png"/><Relationship Id="rId671" Type="http://schemas.openxmlformats.org/officeDocument/2006/relationships/customXml" Target="../ink/ink4573.xml"/><Relationship Id="rId21" Type="http://schemas.openxmlformats.org/officeDocument/2006/relationships/image" Target="../media/image29410.png"/><Relationship Id="rId324" Type="http://schemas.openxmlformats.org/officeDocument/2006/relationships/customXml" Target="../ink/ink4427.xml"/><Relationship Id="rId629" Type="http://schemas.openxmlformats.org/officeDocument/2006/relationships/customXml" Target="../ink/ink4552.xml"/><Relationship Id="rId170" Type="http://schemas.openxmlformats.org/officeDocument/2006/relationships/customXml" Target="../ink/ink4350.xml"/><Relationship Id="rId268" Type="http://schemas.openxmlformats.org/officeDocument/2006/relationships/customXml" Target="../ink/ink4399.xml"/><Relationship Id="rId682" Type="http://schemas.openxmlformats.org/officeDocument/2006/relationships/image" Target="../media/image3315.png"/><Relationship Id="rId32" Type="http://schemas.openxmlformats.org/officeDocument/2006/relationships/customXml" Target="../ink/ink4281.xml"/><Relationship Id="rId128" Type="http://schemas.openxmlformats.org/officeDocument/2006/relationships/customXml" Target="../ink/ink4329.xml"/><Relationship Id="rId335" Type="http://schemas.openxmlformats.org/officeDocument/2006/relationships/image" Target="../media/image30970.png"/><Relationship Id="rId542" Type="http://schemas.openxmlformats.org/officeDocument/2006/relationships/customXml" Target="../ink/ink4508.xml"/><Relationship Id="rId181" Type="http://schemas.openxmlformats.org/officeDocument/2006/relationships/image" Target="../media/image30210.png"/><Relationship Id="rId402" Type="http://schemas.openxmlformats.org/officeDocument/2006/relationships/image" Target="../media/image31300.png"/><Relationship Id="rId279" Type="http://schemas.openxmlformats.org/officeDocument/2006/relationships/image" Target="../media/image30690.png"/><Relationship Id="rId693" Type="http://schemas.openxmlformats.org/officeDocument/2006/relationships/customXml" Target="../ink/ink4584.xml"/><Relationship Id="rId707" Type="http://schemas.openxmlformats.org/officeDocument/2006/relationships/customXml" Target="../ink/ink4591.xml"/><Relationship Id="rId43" Type="http://schemas.openxmlformats.org/officeDocument/2006/relationships/image" Target="../media/image29520.png"/><Relationship Id="rId139" Type="http://schemas.openxmlformats.org/officeDocument/2006/relationships/image" Target="../media/image30000.png"/><Relationship Id="rId346" Type="http://schemas.openxmlformats.org/officeDocument/2006/relationships/customXml" Target="../ink/ink4438.xml"/><Relationship Id="rId553" Type="http://schemas.openxmlformats.org/officeDocument/2006/relationships/customXml" Target="../ink/ink4514.xml"/><Relationship Id="rId192" Type="http://schemas.openxmlformats.org/officeDocument/2006/relationships/customXml" Target="../ink/ink4361.xml"/><Relationship Id="rId206" Type="http://schemas.openxmlformats.org/officeDocument/2006/relationships/customXml" Target="../ink/ink4368.xml"/><Relationship Id="rId413" Type="http://schemas.openxmlformats.org/officeDocument/2006/relationships/customXml" Target="../ink/ink4472.xml"/><Relationship Id="rId497" Type="http://schemas.openxmlformats.org/officeDocument/2006/relationships/customXml" Target="../ink/ink4501.xml"/><Relationship Id="rId620" Type="http://schemas.openxmlformats.org/officeDocument/2006/relationships/image" Target="../media/image32370.png"/><Relationship Id="rId718" Type="http://schemas.openxmlformats.org/officeDocument/2006/relationships/image" Target="../media/image3332.png"/><Relationship Id="rId357" Type="http://schemas.openxmlformats.org/officeDocument/2006/relationships/image" Target="../media/image31080.png"/><Relationship Id="rId54" Type="http://schemas.openxmlformats.org/officeDocument/2006/relationships/customXml" Target="../ink/ink4292.xml"/><Relationship Id="rId217" Type="http://schemas.openxmlformats.org/officeDocument/2006/relationships/image" Target="../media/image30380.png"/><Relationship Id="rId564" Type="http://schemas.openxmlformats.org/officeDocument/2006/relationships/image" Target="../media/image32090.png"/><Relationship Id="rId424" Type="http://schemas.openxmlformats.org/officeDocument/2006/relationships/image" Target="../media/image31410.png"/><Relationship Id="rId631" Type="http://schemas.openxmlformats.org/officeDocument/2006/relationships/customXml" Target="../ink/ink4553.xml"/><Relationship Id="rId729" Type="http://schemas.openxmlformats.org/officeDocument/2006/relationships/customXml" Target="../ink/ink4602.xml"/><Relationship Id="rId270" Type="http://schemas.openxmlformats.org/officeDocument/2006/relationships/customXml" Target="../ink/ink4400.xml"/><Relationship Id="rId65" Type="http://schemas.openxmlformats.org/officeDocument/2006/relationships/image" Target="../media/image29630.png"/><Relationship Id="rId130" Type="http://schemas.openxmlformats.org/officeDocument/2006/relationships/customXml" Target="../ink/ink4330.xml"/><Relationship Id="rId368" Type="http://schemas.openxmlformats.org/officeDocument/2006/relationships/image" Target="../media/image31130.png"/><Relationship Id="rId575" Type="http://schemas.openxmlformats.org/officeDocument/2006/relationships/customXml" Target="../ink/ink4525.xml"/><Relationship Id="rId228" Type="http://schemas.openxmlformats.org/officeDocument/2006/relationships/customXml" Target="../ink/ink4379.xml"/><Relationship Id="rId435" Type="http://schemas.openxmlformats.org/officeDocument/2006/relationships/customXml" Target="../ink/ink4483.xml"/><Relationship Id="rId642" Type="http://schemas.openxmlformats.org/officeDocument/2006/relationships/image" Target="../media/image32480.png"/><Relationship Id="rId281" Type="http://schemas.openxmlformats.org/officeDocument/2006/relationships/image" Target="../media/image30700.png"/><Relationship Id="rId76" Type="http://schemas.openxmlformats.org/officeDocument/2006/relationships/customXml" Target="../ink/ink4303.xml"/><Relationship Id="rId141" Type="http://schemas.openxmlformats.org/officeDocument/2006/relationships/image" Target="../media/image30010.png"/><Relationship Id="rId379" Type="http://schemas.openxmlformats.org/officeDocument/2006/relationships/customXml" Target="../ink/ink4455.xml"/><Relationship Id="rId586" Type="http://schemas.openxmlformats.org/officeDocument/2006/relationships/image" Target="../media/image32200.png"/><Relationship Id="rId7" Type="http://schemas.openxmlformats.org/officeDocument/2006/relationships/image" Target="../media/image29340.png"/><Relationship Id="rId239" Type="http://schemas.openxmlformats.org/officeDocument/2006/relationships/image" Target="../media/image30490.png"/><Relationship Id="rId446" Type="http://schemas.openxmlformats.org/officeDocument/2006/relationships/image" Target="../media/image31520.png"/><Relationship Id="rId653" Type="http://schemas.openxmlformats.org/officeDocument/2006/relationships/customXml" Target="../ink/ink4564.xml"/><Relationship Id="rId292" Type="http://schemas.openxmlformats.org/officeDocument/2006/relationships/customXml" Target="../ink/ink4411.xml"/><Relationship Id="rId306" Type="http://schemas.openxmlformats.org/officeDocument/2006/relationships/customXml" Target="../ink/ink4418.xml"/><Relationship Id="rId87" Type="http://schemas.openxmlformats.org/officeDocument/2006/relationships/image" Target="../media/image29740.png"/><Relationship Id="rId597" Type="http://schemas.openxmlformats.org/officeDocument/2006/relationships/customXml" Target="../ink/ink4536.xml"/><Relationship Id="rId720" Type="http://schemas.openxmlformats.org/officeDocument/2006/relationships/image" Target="../media/image3333.png"/><Relationship Id="rId152" Type="http://schemas.openxmlformats.org/officeDocument/2006/relationships/customXml" Target="../ink/ink4341.xml"/><Relationship Id="rId457" Type="http://schemas.openxmlformats.org/officeDocument/2006/relationships/customXml" Target="../ink/ink4494.xml"/><Relationship Id="rId664" Type="http://schemas.openxmlformats.org/officeDocument/2006/relationships/image" Target="../media/image32590.png"/><Relationship Id="rId14" Type="http://schemas.openxmlformats.org/officeDocument/2006/relationships/customXml" Target="../ink/ink4272.xml"/><Relationship Id="rId317" Type="http://schemas.openxmlformats.org/officeDocument/2006/relationships/image" Target="../media/image30880.png"/><Relationship Id="rId731" Type="http://schemas.openxmlformats.org/officeDocument/2006/relationships/customXml" Target="../ink/ink4603.xml"/><Relationship Id="rId98" Type="http://schemas.openxmlformats.org/officeDocument/2006/relationships/customXml" Target="../ink/ink4314.xml"/><Relationship Id="rId163" Type="http://schemas.openxmlformats.org/officeDocument/2006/relationships/image" Target="../media/image30120.png"/><Relationship Id="rId370" Type="http://schemas.openxmlformats.org/officeDocument/2006/relationships/image" Target="../media/image31140.png"/><Relationship Id="rId230" Type="http://schemas.openxmlformats.org/officeDocument/2006/relationships/customXml" Target="../ink/ink4380.xml"/><Relationship Id="rId468" Type="http://schemas.openxmlformats.org/officeDocument/2006/relationships/image" Target="../media/image31630.png"/><Relationship Id="rId675" Type="http://schemas.openxmlformats.org/officeDocument/2006/relationships/customXml" Target="../ink/ink4575.xml"/><Relationship Id="rId25" Type="http://schemas.openxmlformats.org/officeDocument/2006/relationships/image" Target="../media/image29430.png"/><Relationship Id="rId328" Type="http://schemas.openxmlformats.org/officeDocument/2006/relationships/customXml" Target="../ink/ink4429.xml"/><Relationship Id="rId535" Type="http://schemas.openxmlformats.org/officeDocument/2006/relationships/image" Target="../media/image31960.png"/><Relationship Id="rId742" Type="http://schemas.openxmlformats.org/officeDocument/2006/relationships/image" Target="../media/image3344.png"/><Relationship Id="rId174" Type="http://schemas.openxmlformats.org/officeDocument/2006/relationships/customXml" Target="../ink/ink4352.xml"/><Relationship Id="rId381" Type="http://schemas.openxmlformats.org/officeDocument/2006/relationships/customXml" Target="../ink/ink4456.xml"/><Relationship Id="rId602" Type="http://schemas.openxmlformats.org/officeDocument/2006/relationships/image" Target="../media/image32280.png"/><Relationship Id="rId241" Type="http://schemas.openxmlformats.org/officeDocument/2006/relationships/image" Target="../media/image30500.png"/><Relationship Id="rId686" Type="http://schemas.openxmlformats.org/officeDocument/2006/relationships/image" Target="../media/image3317.png"/><Relationship Id="rId36" Type="http://schemas.openxmlformats.org/officeDocument/2006/relationships/customXml" Target="../ink/ink4283.xml"/><Relationship Id="rId339" Type="http://schemas.openxmlformats.org/officeDocument/2006/relationships/image" Target="../media/image30990.png"/><Relationship Id="rId546" Type="http://schemas.openxmlformats.org/officeDocument/2006/relationships/image" Target="../media/image32000.png"/><Relationship Id="rId101" Type="http://schemas.openxmlformats.org/officeDocument/2006/relationships/image" Target="../media/image29810.png"/><Relationship Id="rId185" Type="http://schemas.openxmlformats.org/officeDocument/2006/relationships/image" Target="../media/image30230.png"/><Relationship Id="rId406" Type="http://schemas.openxmlformats.org/officeDocument/2006/relationships/image" Target="../media/image31320.png"/><Relationship Id="rId392" Type="http://schemas.openxmlformats.org/officeDocument/2006/relationships/image" Target="../media/image31250.png"/><Relationship Id="rId613" Type="http://schemas.openxmlformats.org/officeDocument/2006/relationships/customXml" Target="../ink/ink4544.xml"/><Relationship Id="rId697" Type="http://schemas.openxmlformats.org/officeDocument/2006/relationships/customXml" Target="../ink/ink4586.xml"/><Relationship Id="rId252" Type="http://schemas.openxmlformats.org/officeDocument/2006/relationships/customXml" Target="../ink/ink4391.xml"/><Relationship Id="rId47" Type="http://schemas.openxmlformats.org/officeDocument/2006/relationships/image" Target="../media/image29540.png"/><Relationship Id="rId112" Type="http://schemas.openxmlformats.org/officeDocument/2006/relationships/customXml" Target="../ink/ink4321.xml"/><Relationship Id="rId557" Type="http://schemas.openxmlformats.org/officeDocument/2006/relationships/customXml" Target="../ink/ink4516.xml"/><Relationship Id="rId196" Type="http://schemas.openxmlformats.org/officeDocument/2006/relationships/customXml" Target="../ink/ink4363.xml"/><Relationship Id="rId417" Type="http://schemas.openxmlformats.org/officeDocument/2006/relationships/customXml" Target="../ink/ink4474.xml"/><Relationship Id="rId624" Type="http://schemas.openxmlformats.org/officeDocument/2006/relationships/image" Target="../media/image32390.png"/><Relationship Id="rId263" Type="http://schemas.openxmlformats.org/officeDocument/2006/relationships/image" Target="../media/image30610.png"/><Relationship Id="rId58" Type="http://schemas.openxmlformats.org/officeDocument/2006/relationships/customXml" Target="../ink/ink4294.xml"/><Relationship Id="rId123" Type="http://schemas.openxmlformats.org/officeDocument/2006/relationships/image" Target="../media/image29920.png"/><Relationship Id="rId330" Type="http://schemas.openxmlformats.org/officeDocument/2006/relationships/customXml" Target="../ink/ink4430.xml"/><Relationship Id="rId568" Type="http://schemas.openxmlformats.org/officeDocument/2006/relationships/image" Target="../media/image32110.png"/><Relationship Id="rId428" Type="http://schemas.openxmlformats.org/officeDocument/2006/relationships/image" Target="../media/image31430.png"/><Relationship Id="rId635" Type="http://schemas.openxmlformats.org/officeDocument/2006/relationships/customXml" Target="../ink/ink4555.xml"/><Relationship Id="rId274" Type="http://schemas.openxmlformats.org/officeDocument/2006/relationships/customXml" Target="../ink/ink4402.xml"/><Relationship Id="rId702" Type="http://schemas.openxmlformats.org/officeDocument/2006/relationships/image" Target="../media/image3325.png"/><Relationship Id="rId69" Type="http://schemas.openxmlformats.org/officeDocument/2006/relationships/image" Target="../media/image29650.png"/><Relationship Id="rId134" Type="http://schemas.openxmlformats.org/officeDocument/2006/relationships/customXml" Target="../ink/ink4332.xml"/><Relationship Id="rId579" Type="http://schemas.openxmlformats.org/officeDocument/2006/relationships/customXml" Target="../ink/ink4527.xml"/><Relationship Id="rId341" Type="http://schemas.openxmlformats.org/officeDocument/2006/relationships/image" Target="../media/image31000.png"/><Relationship Id="rId439" Type="http://schemas.openxmlformats.org/officeDocument/2006/relationships/customXml" Target="../ink/ink4485.xml"/><Relationship Id="rId646" Type="http://schemas.openxmlformats.org/officeDocument/2006/relationships/image" Target="../media/image32500.png"/><Relationship Id="rId201" Type="http://schemas.openxmlformats.org/officeDocument/2006/relationships/image" Target="../media/image30300.png"/><Relationship Id="rId285" Type="http://schemas.openxmlformats.org/officeDocument/2006/relationships/image" Target="../media/image30720.png"/><Relationship Id="rId713" Type="http://schemas.openxmlformats.org/officeDocument/2006/relationships/customXml" Target="../ink/ink4594.xml"/><Relationship Id="rId91" Type="http://schemas.openxmlformats.org/officeDocument/2006/relationships/image" Target="../media/image29760.png"/><Relationship Id="rId145" Type="http://schemas.openxmlformats.org/officeDocument/2006/relationships/image" Target="../media/image30030.png"/><Relationship Id="rId187" Type="http://schemas.openxmlformats.org/officeDocument/2006/relationships/image" Target="../media/image30240.png"/><Relationship Id="rId352" Type="http://schemas.openxmlformats.org/officeDocument/2006/relationships/customXml" Target="../ink/ink4441.xml"/><Relationship Id="rId394" Type="http://schemas.openxmlformats.org/officeDocument/2006/relationships/image" Target="../media/image31260.png"/><Relationship Id="rId408" Type="http://schemas.openxmlformats.org/officeDocument/2006/relationships/image" Target="../media/image31330.png"/><Relationship Id="rId615" Type="http://schemas.openxmlformats.org/officeDocument/2006/relationships/customXml" Target="../ink/ink4545.xml"/><Relationship Id="rId212" Type="http://schemas.openxmlformats.org/officeDocument/2006/relationships/customXml" Target="../ink/ink4371.xml"/><Relationship Id="rId254" Type="http://schemas.openxmlformats.org/officeDocument/2006/relationships/customXml" Target="../ink/ink4392.xml"/><Relationship Id="rId657" Type="http://schemas.openxmlformats.org/officeDocument/2006/relationships/customXml" Target="../ink/ink4566.xml"/><Relationship Id="rId699" Type="http://schemas.openxmlformats.org/officeDocument/2006/relationships/customXml" Target="../ink/ink4587.xml"/><Relationship Id="rId49" Type="http://schemas.openxmlformats.org/officeDocument/2006/relationships/image" Target="../media/image29550.png"/><Relationship Id="rId114" Type="http://schemas.openxmlformats.org/officeDocument/2006/relationships/customXml" Target="../ink/ink4322.xml"/><Relationship Id="rId296" Type="http://schemas.openxmlformats.org/officeDocument/2006/relationships/customXml" Target="../ink/ink4413.xml"/><Relationship Id="rId461" Type="http://schemas.openxmlformats.org/officeDocument/2006/relationships/customXml" Target="../ink/ink4496.xml"/><Relationship Id="rId559" Type="http://schemas.openxmlformats.org/officeDocument/2006/relationships/customXml" Target="../ink/ink4517.xml"/><Relationship Id="rId724" Type="http://schemas.openxmlformats.org/officeDocument/2006/relationships/image" Target="../media/image3335.png"/><Relationship Id="rId60" Type="http://schemas.openxmlformats.org/officeDocument/2006/relationships/customXml" Target="../ink/ink4295.xml"/><Relationship Id="rId156" Type="http://schemas.openxmlformats.org/officeDocument/2006/relationships/customXml" Target="../ink/ink4343.xml"/><Relationship Id="rId198" Type="http://schemas.openxmlformats.org/officeDocument/2006/relationships/customXml" Target="../ink/ink4364.xml"/><Relationship Id="rId321" Type="http://schemas.openxmlformats.org/officeDocument/2006/relationships/image" Target="../media/image30900.png"/><Relationship Id="rId363" Type="http://schemas.openxmlformats.org/officeDocument/2006/relationships/customXml" Target="../ink/ink4447.xml"/><Relationship Id="rId419" Type="http://schemas.openxmlformats.org/officeDocument/2006/relationships/customXml" Target="../ink/ink4475.xml"/><Relationship Id="rId570" Type="http://schemas.openxmlformats.org/officeDocument/2006/relationships/image" Target="../media/image32120.png"/><Relationship Id="rId626" Type="http://schemas.openxmlformats.org/officeDocument/2006/relationships/image" Target="../media/image32400.png"/><Relationship Id="rId223" Type="http://schemas.openxmlformats.org/officeDocument/2006/relationships/image" Target="../media/image30410.png"/><Relationship Id="rId430" Type="http://schemas.openxmlformats.org/officeDocument/2006/relationships/image" Target="../media/image31440.png"/><Relationship Id="rId668" Type="http://schemas.openxmlformats.org/officeDocument/2006/relationships/image" Target="../media/image32610.png"/><Relationship Id="rId18" Type="http://schemas.openxmlformats.org/officeDocument/2006/relationships/customXml" Target="../ink/ink4274.xml"/><Relationship Id="rId265" Type="http://schemas.openxmlformats.org/officeDocument/2006/relationships/image" Target="../media/image30620.png"/><Relationship Id="rId735" Type="http://schemas.openxmlformats.org/officeDocument/2006/relationships/customXml" Target="../ink/ink4605.xml"/><Relationship Id="rId125" Type="http://schemas.openxmlformats.org/officeDocument/2006/relationships/image" Target="../media/image29930.png"/><Relationship Id="rId167" Type="http://schemas.openxmlformats.org/officeDocument/2006/relationships/image" Target="../media/image30140.png"/><Relationship Id="rId332" Type="http://schemas.openxmlformats.org/officeDocument/2006/relationships/customXml" Target="../ink/ink4431.xml"/><Relationship Id="rId374" Type="http://schemas.openxmlformats.org/officeDocument/2006/relationships/image" Target="../media/image31160.png"/><Relationship Id="rId581" Type="http://schemas.openxmlformats.org/officeDocument/2006/relationships/customXml" Target="../ink/ink4528.xml"/><Relationship Id="rId71" Type="http://schemas.openxmlformats.org/officeDocument/2006/relationships/image" Target="../media/image29660.png"/><Relationship Id="rId234" Type="http://schemas.openxmlformats.org/officeDocument/2006/relationships/customXml" Target="../ink/ink4382.xml"/><Relationship Id="rId637" Type="http://schemas.openxmlformats.org/officeDocument/2006/relationships/customXml" Target="../ink/ink4556.xml"/><Relationship Id="rId679" Type="http://schemas.openxmlformats.org/officeDocument/2006/relationships/customXml" Target="../ink/ink4577.xml"/><Relationship Id="rId2" Type="http://schemas.openxmlformats.org/officeDocument/2006/relationships/customXml" Target="../ink/ink4266.xml"/><Relationship Id="rId29" Type="http://schemas.openxmlformats.org/officeDocument/2006/relationships/image" Target="../media/image29450.png"/><Relationship Id="rId276" Type="http://schemas.openxmlformats.org/officeDocument/2006/relationships/customXml" Target="../ink/ink4403.xml"/><Relationship Id="rId441" Type="http://schemas.openxmlformats.org/officeDocument/2006/relationships/customXml" Target="../ink/ink4486.xml"/><Relationship Id="rId539" Type="http://schemas.openxmlformats.org/officeDocument/2006/relationships/image" Target="../media/image31980.png"/><Relationship Id="rId690" Type="http://schemas.openxmlformats.org/officeDocument/2006/relationships/image" Target="../media/image3319.png"/><Relationship Id="rId704" Type="http://schemas.openxmlformats.org/officeDocument/2006/relationships/image" Target="../media/image3326.png"/><Relationship Id="rId40" Type="http://schemas.openxmlformats.org/officeDocument/2006/relationships/customXml" Target="../ink/ink4285.xml"/><Relationship Id="rId136" Type="http://schemas.openxmlformats.org/officeDocument/2006/relationships/customXml" Target="../ink/ink4333.xml"/><Relationship Id="rId178" Type="http://schemas.openxmlformats.org/officeDocument/2006/relationships/customXml" Target="../ink/ink4354.xml"/><Relationship Id="rId301" Type="http://schemas.openxmlformats.org/officeDocument/2006/relationships/image" Target="../media/image30800.png"/><Relationship Id="rId343" Type="http://schemas.openxmlformats.org/officeDocument/2006/relationships/image" Target="../media/image31010.png"/><Relationship Id="rId550" Type="http://schemas.openxmlformats.org/officeDocument/2006/relationships/image" Target="../media/image32020.png"/><Relationship Id="rId82" Type="http://schemas.openxmlformats.org/officeDocument/2006/relationships/customXml" Target="../ink/ink4306.xml"/><Relationship Id="rId203" Type="http://schemas.openxmlformats.org/officeDocument/2006/relationships/image" Target="../media/image30310.png"/><Relationship Id="rId385" Type="http://schemas.openxmlformats.org/officeDocument/2006/relationships/customXml" Target="../ink/ink4458.xml"/><Relationship Id="rId592" Type="http://schemas.openxmlformats.org/officeDocument/2006/relationships/image" Target="../media/image32230.png"/><Relationship Id="rId606" Type="http://schemas.openxmlformats.org/officeDocument/2006/relationships/image" Target="../media/image32300.png"/><Relationship Id="rId648" Type="http://schemas.openxmlformats.org/officeDocument/2006/relationships/image" Target="../media/image32510.png"/><Relationship Id="rId245" Type="http://schemas.openxmlformats.org/officeDocument/2006/relationships/image" Target="../media/image30520.png"/><Relationship Id="rId287" Type="http://schemas.openxmlformats.org/officeDocument/2006/relationships/image" Target="../media/image30730.png"/><Relationship Id="rId410" Type="http://schemas.openxmlformats.org/officeDocument/2006/relationships/image" Target="../media/image31340.png"/><Relationship Id="rId452" Type="http://schemas.openxmlformats.org/officeDocument/2006/relationships/image" Target="../media/image31550.png"/><Relationship Id="rId715" Type="http://schemas.openxmlformats.org/officeDocument/2006/relationships/customXml" Target="../ink/ink4595.xml"/><Relationship Id="rId105" Type="http://schemas.openxmlformats.org/officeDocument/2006/relationships/image" Target="../media/image29830.png"/><Relationship Id="rId147" Type="http://schemas.openxmlformats.org/officeDocument/2006/relationships/image" Target="../media/image30040.png"/><Relationship Id="rId312" Type="http://schemas.openxmlformats.org/officeDocument/2006/relationships/customXml" Target="../ink/ink4421.xml"/><Relationship Id="rId354" Type="http://schemas.openxmlformats.org/officeDocument/2006/relationships/customXml" Target="../ink/ink4442.xml"/><Relationship Id="rId51" Type="http://schemas.openxmlformats.org/officeDocument/2006/relationships/image" Target="../media/image29560.png"/><Relationship Id="rId93" Type="http://schemas.openxmlformats.org/officeDocument/2006/relationships/image" Target="../media/image29770.png"/><Relationship Id="rId189" Type="http://schemas.openxmlformats.org/officeDocument/2006/relationships/image" Target="../media/image30250.png"/><Relationship Id="rId396" Type="http://schemas.openxmlformats.org/officeDocument/2006/relationships/image" Target="../media/image31270.png"/><Relationship Id="rId561" Type="http://schemas.openxmlformats.org/officeDocument/2006/relationships/customXml" Target="../ink/ink4518.xml"/><Relationship Id="rId617" Type="http://schemas.openxmlformats.org/officeDocument/2006/relationships/customXml" Target="../ink/ink4546.xml"/><Relationship Id="rId659" Type="http://schemas.openxmlformats.org/officeDocument/2006/relationships/customXml" Target="../ink/ink4567.xml"/><Relationship Id="rId214" Type="http://schemas.openxmlformats.org/officeDocument/2006/relationships/customXml" Target="../ink/ink4372.xml"/><Relationship Id="rId256" Type="http://schemas.openxmlformats.org/officeDocument/2006/relationships/customXml" Target="../ink/ink4393.xml"/><Relationship Id="rId298" Type="http://schemas.openxmlformats.org/officeDocument/2006/relationships/customXml" Target="../ink/ink4414.xml"/><Relationship Id="rId421" Type="http://schemas.openxmlformats.org/officeDocument/2006/relationships/customXml" Target="../ink/ink4476.xml"/><Relationship Id="rId463" Type="http://schemas.openxmlformats.org/officeDocument/2006/relationships/customXml" Target="../ink/ink4497.xml"/><Relationship Id="rId670" Type="http://schemas.openxmlformats.org/officeDocument/2006/relationships/image" Target="../media/image32620.png"/><Relationship Id="rId116" Type="http://schemas.openxmlformats.org/officeDocument/2006/relationships/customXml" Target="../ink/ink4323.xml"/><Relationship Id="rId158" Type="http://schemas.openxmlformats.org/officeDocument/2006/relationships/customXml" Target="../ink/ink4344.xml"/><Relationship Id="rId323" Type="http://schemas.openxmlformats.org/officeDocument/2006/relationships/image" Target="../media/image30910.png"/><Relationship Id="rId726" Type="http://schemas.openxmlformats.org/officeDocument/2006/relationships/image" Target="../media/image3336.png"/><Relationship Id="rId20" Type="http://schemas.openxmlformats.org/officeDocument/2006/relationships/customXml" Target="../ink/ink4275.xml"/><Relationship Id="rId62" Type="http://schemas.openxmlformats.org/officeDocument/2006/relationships/customXml" Target="../ink/ink4296.xml"/><Relationship Id="rId365" Type="http://schemas.openxmlformats.org/officeDocument/2006/relationships/customXml" Target="../ink/ink4448.xml"/><Relationship Id="rId572" Type="http://schemas.openxmlformats.org/officeDocument/2006/relationships/image" Target="../media/image32130.png"/><Relationship Id="rId628" Type="http://schemas.openxmlformats.org/officeDocument/2006/relationships/image" Target="../media/image32410.png"/><Relationship Id="rId225" Type="http://schemas.openxmlformats.org/officeDocument/2006/relationships/image" Target="../media/image30420.png"/><Relationship Id="rId267" Type="http://schemas.openxmlformats.org/officeDocument/2006/relationships/image" Target="../media/image30630.png"/><Relationship Id="rId432" Type="http://schemas.openxmlformats.org/officeDocument/2006/relationships/image" Target="../media/image31450.png"/><Relationship Id="rId127" Type="http://schemas.openxmlformats.org/officeDocument/2006/relationships/image" Target="../media/image29940.png"/><Relationship Id="rId681" Type="http://schemas.openxmlformats.org/officeDocument/2006/relationships/customXml" Target="../ink/ink4578.xml"/><Relationship Id="rId737" Type="http://schemas.openxmlformats.org/officeDocument/2006/relationships/customXml" Target="../ink/ink4606.xml"/><Relationship Id="rId31" Type="http://schemas.openxmlformats.org/officeDocument/2006/relationships/image" Target="../media/image29460.png"/><Relationship Id="rId73" Type="http://schemas.openxmlformats.org/officeDocument/2006/relationships/image" Target="../media/image29670.png"/><Relationship Id="rId169" Type="http://schemas.openxmlformats.org/officeDocument/2006/relationships/image" Target="../media/image30150.png"/><Relationship Id="rId334" Type="http://schemas.openxmlformats.org/officeDocument/2006/relationships/customXml" Target="../ink/ink4432.xml"/><Relationship Id="rId376" Type="http://schemas.openxmlformats.org/officeDocument/2006/relationships/image" Target="../media/image31170.png"/><Relationship Id="rId541" Type="http://schemas.openxmlformats.org/officeDocument/2006/relationships/customXml" Target="../ink/ink4507.xml"/><Relationship Id="rId583" Type="http://schemas.openxmlformats.org/officeDocument/2006/relationships/customXml" Target="../ink/ink4529.xml"/><Relationship Id="rId639" Type="http://schemas.openxmlformats.org/officeDocument/2006/relationships/customXml" Target="../ink/ink4557.xml"/><Relationship Id="rId4" Type="http://schemas.openxmlformats.org/officeDocument/2006/relationships/customXml" Target="../ink/ink4267.xml"/><Relationship Id="rId180" Type="http://schemas.openxmlformats.org/officeDocument/2006/relationships/customXml" Target="../ink/ink4355.xml"/><Relationship Id="rId236" Type="http://schemas.openxmlformats.org/officeDocument/2006/relationships/customXml" Target="../ink/ink4383.xml"/><Relationship Id="rId278" Type="http://schemas.openxmlformats.org/officeDocument/2006/relationships/customXml" Target="../ink/ink4404.xml"/><Relationship Id="rId401" Type="http://schemas.openxmlformats.org/officeDocument/2006/relationships/customXml" Target="../ink/ink4466.xml"/><Relationship Id="rId443" Type="http://schemas.openxmlformats.org/officeDocument/2006/relationships/customXml" Target="../ink/ink4487.xml"/><Relationship Id="rId650" Type="http://schemas.openxmlformats.org/officeDocument/2006/relationships/image" Target="../media/image32520.png"/><Relationship Id="rId303" Type="http://schemas.openxmlformats.org/officeDocument/2006/relationships/image" Target="../media/image30810.png"/><Relationship Id="rId692" Type="http://schemas.openxmlformats.org/officeDocument/2006/relationships/image" Target="../media/image3320.png"/><Relationship Id="rId706" Type="http://schemas.openxmlformats.org/officeDocument/2006/relationships/image" Target="../media/image3327.png"/><Relationship Id="rId42" Type="http://schemas.openxmlformats.org/officeDocument/2006/relationships/customXml" Target="../ink/ink4286.xml"/><Relationship Id="rId84" Type="http://schemas.openxmlformats.org/officeDocument/2006/relationships/customXml" Target="../ink/ink4307.xml"/><Relationship Id="rId138" Type="http://schemas.openxmlformats.org/officeDocument/2006/relationships/customXml" Target="../ink/ink4334.xml"/><Relationship Id="rId345" Type="http://schemas.openxmlformats.org/officeDocument/2006/relationships/image" Target="../media/image31020.png"/><Relationship Id="rId387" Type="http://schemas.openxmlformats.org/officeDocument/2006/relationships/customXml" Target="../ink/ink4459.xml"/><Relationship Id="rId552" Type="http://schemas.openxmlformats.org/officeDocument/2006/relationships/image" Target="../media/image32030.png"/><Relationship Id="rId594" Type="http://schemas.openxmlformats.org/officeDocument/2006/relationships/image" Target="../media/image32240.png"/><Relationship Id="rId608" Type="http://schemas.openxmlformats.org/officeDocument/2006/relationships/image" Target="../media/image32310.png"/><Relationship Id="rId191" Type="http://schemas.openxmlformats.org/officeDocument/2006/relationships/image" Target="../media/image30260.png"/><Relationship Id="rId205" Type="http://schemas.openxmlformats.org/officeDocument/2006/relationships/image" Target="../media/image30320.png"/><Relationship Id="rId247" Type="http://schemas.openxmlformats.org/officeDocument/2006/relationships/image" Target="../media/image30530.png"/><Relationship Id="rId412" Type="http://schemas.openxmlformats.org/officeDocument/2006/relationships/image" Target="../media/image31350.png"/><Relationship Id="rId107" Type="http://schemas.openxmlformats.org/officeDocument/2006/relationships/image" Target="../media/image29840.png"/><Relationship Id="rId289" Type="http://schemas.openxmlformats.org/officeDocument/2006/relationships/image" Target="../media/image30740.png"/><Relationship Id="rId454" Type="http://schemas.openxmlformats.org/officeDocument/2006/relationships/image" Target="../media/image31560.png"/><Relationship Id="rId496" Type="http://schemas.openxmlformats.org/officeDocument/2006/relationships/image" Target="../media/image31770.png"/><Relationship Id="rId661" Type="http://schemas.openxmlformats.org/officeDocument/2006/relationships/customXml" Target="../ink/ink4568.xml"/><Relationship Id="rId717" Type="http://schemas.openxmlformats.org/officeDocument/2006/relationships/customXml" Target="../ink/ink4596.xml"/><Relationship Id="rId11" Type="http://schemas.openxmlformats.org/officeDocument/2006/relationships/image" Target="../media/image29360.png"/><Relationship Id="rId53" Type="http://schemas.openxmlformats.org/officeDocument/2006/relationships/image" Target="../media/image29570.png"/><Relationship Id="rId149" Type="http://schemas.openxmlformats.org/officeDocument/2006/relationships/image" Target="../media/image30050.png"/><Relationship Id="rId314" Type="http://schemas.openxmlformats.org/officeDocument/2006/relationships/customXml" Target="../ink/ink4422.xml"/><Relationship Id="rId356" Type="http://schemas.openxmlformats.org/officeDocument/2006/relationships/customXml" Target="../ink/ink4443.xml"/><Relationship Id="rId398" Type="http://schemas.openxmlformats.org/officeDocument/2006/relationships/image" Target="../media/image31280.png"/><Relationship Id="rId563" Type="http://schemas.openxmlformats.org/officeDocument/2006/relationships/customXml" Target="../ink/ink4519.xml"/><Relationship Id="rId619" Type="http://schemas.openxmlformats.org/officeDocument/2006/relationships/customXml" Target="../ink/ink4547.xml"/><Relationship Id="rId95" Type="http://schemas.openxmlformats.org/officeDocument/2006/relationships/image" Target="../media/image29780.png"/><Relationship Id="rId160" Type="http://schemas.openxmlformats.org/officeDocument/2006/relationships/customXml" Target="../ink/ink4345.xml"/><Relationship Id="rId216" Type="http://schemas.openxmlformats.org/officeDocument/2006/relationships/customXml" Target="../ink/ink4373.xml"/><Relationship Id="rId423" Type="http://schemas.openxmlformats.org/officeDocument/2006/relationships/customXml" Target="../ink/ink4477.xml"/><Relationship Id="rId258" Type="http://schemas.openxmlformats.org/officeDocument/2006/relationships/customXml" Target="../ink/ink4394.xml"/><Relationship Id="rId465" Type="http://schemas.openxmlformats.org/officeDocument/2006/relationships/customXml" Target="../ink/ink4498.xml"/><Relationship Id="rId630" Type="http://schemas.openxmlformats.org/officeDocument/2006/relationships/image" Target="../media/image32420.png"/><Relationship Id="rId672" Type="http://schemas.openxmlformats.org/officeDocument/2006/relationships/image" Target="../media/image32630.png"/><Relationship Id="rId728" Type="http://schemas.openxmlformats.org/officeDocument/2006/relationships/image" Target="../media/image3337.png"/><Relationship Id="rId22" Type="http://schemas.openxmlformats.org/officeDocument/2006/relationships/customXml" Target="../ink/ink4276.xml"/><Relationship Id="rId64" Type="http://schemas.openxmlformats.org/officeDocument/2006/relationships/customXml" Target="../ink/ink4297.xml"/><Relationship Id="rId118" Type="http://schemas.openxmlformats.org/officeDocument/2006/relationships/customXml" Target="../ink/ink4324.xml"/><Relationship Id="rId325" Type="http://schemas.openxmlformats.org/officeDocument/2006/relationships/image" Target="../media/image30920.png"/><Relationship Id="rId367" Type="http://schemas.openxmlformats.org/officeDocument/2006/relationships/customXml" Target="../ink/ink4449.xml"/><Relationship Id="rId574" Type="http://schemas.openxmlformats.org/officeDocument/2006/relationships/image" Target="../media/image32140.png"/><Relationship Id="rId171" Type="http://schemas.openxmlformats.org/officeDocument/2006/relationships/image" Target="../media/image30160.png"/><Relationship Id="rId227" Type="http://schemas.openxmlformats.org/officeDocument/2006/relationships/image" Target="../media/image30430.png"/><Relationship Id="rId269" Type="http://schemas.openxmlformats.org/officeDocument/2006/relationships/image" Target="../media/image30640.png"/><Relationship Id="rId434" Type="http://schemas.openxmlformats.org/officeDocument/2006/relationships/image" Target="../media/image31460.png"/><Relationship Id="rId641" Type="http://schemas.openxmlformats.org/officeDocument/2006/relationships/customXml" Target="../ink/ink4558.xml"/><Relationship Id="rId683" Type="http://schemas.openxmlformats.org/officeDocument/2006/relationships/customXml" Target="../ink/ink4579.xml"/><Relationship Id="rId739" Type="http://schemas.openxmlformats.org/officeDocument/2006/relationships/customXml" Target="../ink/ink4607.xml"/><Relationship Id="rId33" Type="http://schemas.openxmlformats.org/officeDocument/2006/relationships/image" Target="../media/image29470.png"/><Relationship Id="rId129" Type="http://schemas.openxmlformats.org/officeDocument/2006/relationships/image" Target="../media/image29950.png"/><Relationship Id="rId280" Type="http://schemas.openxmlformats.org/officeDocument/2006/relationships/customXml" Target="../ink/ink4405.xml"/><Relationship Id="rId336" Type="http://schemas.openxmlformats.org/officeDocument/2006/relationships/customXml" Target="../ink/ink4433.xml"/><Relationship Id="rId543" Type="http://schemas.openxmlformats.org/officeDocument/2006/relationships/customXml" Target="../ink/ink4509.xml"/><Relationship Id="rId75" Type="http://schemas.openxmlformats.org/officeDocument/2006/relationships/image" Target="../media/image29680.png"/><Relationship Id="rId140" Type="http://schemas.openxmlformats.org/officeDocument/2006/relationships/customXml" Target="../ink/ink4335.xml"/><Relationship Id="rId182" Type="http://schemas.openxmlformats.org/officeDocument/2006/relationships/customXml" Target="../ink/ink4356.xml"/><Relationship Id="rId378" Type="http://schemas.openxmlformats.org/officeDocument/2006/relationships/image" Target="../media/image31180.png"/><Relationship Id="rId403" Type="http://schemas.openxmlformats.org/officeDocument/2006/relationships/customXml" Target="../ink/ink4467.xml"/><Relationship Id="rId585" Type="http://schemas.openxmlformats.org/officeDocument/2006/relationships/customXml" Target="../ink/ink4530.xml"/><Relationship Id="rId6" Type="http://schemas.openxmlformats.org/officeDocument/2006/relationships/customXml" Target="../ink/ink4268.xml"/><Relationship Id="rId238" Type="http://schemas.openxmlformats.org/officeDocument/2006/relationships/customXml" Target="../ink/ink4384.xml"/><Relationship Id="rId445" Type="http://schemas.openxmlformats.org/officeDocument/2006/relationships/customXml" Target="../ink/ink4488.xml"/><Relationship Id="rId610" Type="http://schemas.openxmlformats.org/officeDocument/2006/relationships/image" Target="../media/image32320.png"/><Relationship Id="rId652" Type="http://schemas.openxmlformats.org/officeDocument/2006/relationships/image" Target="../media/image32530.png"/><Relationship Id="rId694" Type="http://schemas.openxmlformats.org/officeDocument/2006/relationships/image" Target="../media/image3321.png"/><Relationship Id="rId708" Type="http://schemas.openxmlformats.org/officeDocument/2006/relationships/image" Target="../media/image3328.png"/><Relationship Id="rId291" Type="http://schemas.openxmlformats.org/officeDocument/2006/relationships/image" Target="../media/image30750.png"/><Relationship Id="rId305" Type="http://schemas.openxmlformats.org/officeDocument/2006/relationships/image" Target="../media/image30820.png"/><Relationship Id="rId347" Type="http://schemas.openxmlformats.org/officeDocument/2006/relationships/image" Target="../media/image31030.png"/><Relationship Id="rId44" Type="http://schemas.openxmlformats.org/officeDocument/2006/relationships/customXml" Target="../ink/ink4287.xml"/><Relationship Id="rId86" Type="http://schemas.openxmlformats.org/officeDocument/2006/relationships/customXml" Target="../ink/ink4308.xml"/><Relationship Id="rId151" Type="http://schemas.openxmlformats.org/officeDocument/2006/relationships/image" Target="../media/image30060.png"/><Relationship Id="rId389" Type="http://schemas.openxmlformats.org/officeDocument/2006/relationships/customXml" Target="../ink/ink4460.xml"/><Relationship Id="rId554" Type="http://schemas.openxmlformats.org/officeDocument/2006/relationships/image" Target="../media/image32040.png"/><Relationship Id="rId596" Type="http://schemas.openxmlformats.org/officeDocument/2006/relationships/image" Target="../media/image32250.png"/><Relationship Id="rId193" Type="http://schemas.openxmlformats.org/officeDocument/2006/relationships/image" Target="../media/image30270.png"/><Relationship Id="rId207" Type="http://schemas.openxmlformats.org/officeDocument/2006/relationships/image" Target="../media/image30330.png"/><Relationship Id="rId249" Type="http://schemas.openxmlformats.org/officeDocument/2006/relationships/image" Target="../media/image30540.png"/><Relationship Id="rId414" Type="http://schemas.openxmlformats.org/officeDocument/2006/relationships/image" Target="../media/image31360.png"/><Relationship Id="rId456" Type="http://schemas.openxmlformats.org/officeDocument/2006/relationships/image" Target="../media/image31570.png"/><Relationship Id="rId498" Type="http://schemas.openxmlformats.org/officeDocument/2006/relationships/customXml" Target="../ink/ink4502.xml"/><Relationship Id="rId621" Type="http://schemas.openxmlformats.org/officeDocument/2006/relationships/customXml" Target="../ink/ink4548.xml"/><Relationship Id="rId663" Type="http://schemas.openxmlformats.org/officeDocument/2006/relationships/customXml" Target="../ink/ink4569.xml"/><Relationship Id="rId13" Type="http://schemas.openxmlformats.org/officeDocument/2006/relationships/image" Target="../media/image29370.png"/><Relationship Id="rId109" Type="http://schemas.openxmlformats.org/officeDocument/2006/relationships/image" Target="../media/image29850.png"/><Relationship Id="rId260" Type="http://schemas.openxmlformats.org/officeDocument/2006/relationships/customXml" Target="../ink/ink4395.xml"/><Relationship Id="rId316" Type="http://schemas.openxmlformats.org/officeDocument/2006/relationships/customXml" Target="../ink/ink4423.xml"/><Relationship Id="rId719" Type="http://schemas.openxmlformats.org/officeDocument/2006/relationships/customXml" Target="../ink/ink4597.xml"/><Relationship Id="rId55" Type="http://schemas.openxmlformats.org/officeDocument/2006/relationships/image" Target="../media/image29580.png"/><Relationship Id="rId97" Type="http://schemas.openxmlformats.org/officeDocument/2006/relationships/image" Target="../media/image29790.png"/><Relationship Id="rId120" Type="http://schemas.openxmlformats.org/officeDocument/2006/relationships/customXml" Target="../ink/ink4325.xml"/><Relationship Id="rId358" Type="http://schemas.openxmlformats.org/officeDocument/2006/relationships/customXml" Target="../ink/ink4444.xml"/><Relationship Id="rId565" Type="http://schemas.openxmlformats.org/officeDocument/2006/relationships/customXml" Target="../ink/ink4520.xml"/><Relationship Id="rId730" Type="http://schemas.openxmlformats.org/officeDocument/2006/relationships/image" Target="../media/image3338.png"/><Relationship Id="rId162" Type="http://schemas.openxmlformats.org/officeDocument/2006/relationships/customXml" Target="../ink/ink4346.xml"/><Relationship Id="rId218" Type="http://schemas.openxmlformats.org/officeDocument/2006/relationships/customXml" Target="../ink/ink4374.xml"/><Relationship Id="rId425" Type="http://schemas.openxmlformats.org/officeDocument/2006/relationships/customXml" Target="../ink/ink4478.xml"/><Relationship Id="rId467" Type="http://schemas.openxmlformats.org/officeDocument/2006/relationships/customXml" Target="../ink/ink4499.xml"/><Relationship Id="rId632" Type="http://schemas.openxmlformats.org/officeDocument/2006/relationships/image" Target="../media/image32430.png"/><Relationship Id="rId271" Type="http://schemas.openxmlformats.org/officeDocument/2006/relationships/image" Target="../media/image30650.png"/><Relationship Id="rId674" Type="http://schemas.openxmlformats.org/officeDocument/2006/relationships/image" Target="../media/image3311.png"/><Relationship Id="rId24" Type="http://schemas.openxmlformats.org/officeDocument/2006/relationships/customXml" Target="../ink/ink4277.xml"/><Relationship Id="rId66" Type="http://schemas.openxmlformats.org/officeDocument/2006/relationships/customXml" Target="../ink/ink4298.xml"/><Relationship Id="rId131" Type="http://schemas.openxmlformats.org/officeDocument/2006/relationships/image" Target="../media/image29960.png"/><Relationship Id="rId327" Type="http://schemas.openxmlformats.org/officeDocument/2006/relationships/image" Target="../media/image30930.png"/><Relationship Id="rId369" Type="http://schemas.openxmlformats.org/officeDocument/2006/relationships/customXml" Target="../ink/ink4450.xml"/><Relationship Id="rId534" Type="http://schemas.openxmlformats.org/officeDocument/2006/relationships/customXml" Target="../ink/ink4503.xml"/><Relationship Id="rId576" Type="http://schemas.openxmlformats.org/officeDocument/2006/relationships/image" Target="../media/image32150.png"/><Relationship Id="rId741" Type="http://schemas.openxmlformats.org/officeDocument/2006/relationships/customXml" Target="../ink/ink4608.xml"/><Relationship Id="rId173" Type="http://schemas.openxmlformats.org/officeDocument/2006/relationships/image" Target="../media/image30170.png"/><Relationship Id="rId229" Type="http://schemas.openxmlformats.org/officeDocument/2006/relationships/image" Target="../media/image30440.png"/><Relationship Id="rId380" Type="http://schemas.openxmlformats.org/officeDocument/2006/relationships/image" Target="../media/image31190.png"/><Relationship Id="rId436" Type="http://schemas.openxmlformats.org/officeDocument/2006/relationships/image" Target="../media/image31470.png"/><Relationship Id="rId601" Type="http://schemas.openxmlformats.org/officeDocument/2006/relationships/customXml" Target="../ink/ink4538.xml"/><Relationship Id="rId643" Type="http://schemas.openxmlformats.org/officeDocument/2006/relationships/customXml" Target="../ink/ink4559.xml"/><Relationship Id="rId240" Type="http://schemas.openxmlformats.org/officeDocument/2006/relationships/customXml" Target="../ink/ink4385.xml"/><Relationship Id="rId685" Type="http://schemas.openxmlformats.org/officeDocument/2006/relationships/customXml" Target="../ink/ink4580.xml"/><Relationship Id="rId35" Type="http://schemas.openxmlformats.org/officeDocument/2006/relationships/image" Target="../media/image29480.png"/><Relationship Id="rId77" Type="http://schemas.openxmlformats.org/officeDocument/2006/relationships/image" Target="../media/image29690.png"/><Relationship Id="rId100" Type="http://schemas.openxmlformats.org/officeDocument/2006/relationships/customXml" Target="../ink/ink4315.xml"/><Relationship Id="rId282" Type="http://schemas.openxmlformats.org/officeDocument/2006/relationships/customXml" Target="../ink/ink4406.xml"/><Relationship Id="rId338" Type="http://schemas.openxmlformats.org/officeDocument/2006/relationships/customXml" Target="../ink/ink4434.xml"/><Relationship Id="rId545" Type="http://schemas.openxmlformats.org/officeDocument/2006/relationships/customXml" Target="../ink/ink4510.xml"/><Relationship Id="rId587" Type="http://schemas.openxmlformats.org/officeDocument/2006/relationships/customXml" Target="../ink/ink4531.xml"/><Relationship Id="rId710" Type="http://schemas.openxmlformats.org/officeDocument/2006/relationships/image" Target="../media/image3329.png"/><Relationship Id="rId8" Type="http://schemas.openxmlformats.org/officeDocument/2006/relationships/customXml" Target="../ink/ink4269.xml"/><Relationship Id="rId142" Type="http://schemas.openxmlformats.org/officeDocument/2006/relationships/customXml" Target="../ink/ink4336.xml"/><Relationship Id="rId184" Type="http://schemas.openxmlformats.org/officeDocument/2006/relationships/customXml" Target="../ink/ink4357.xml"/><Relationship Id="rId391" Type="http://schemas.openxmlformats.org/officeDocument/2006/relationships/customXml" Target="../ink/ink4461.xml"/><Relationship Id="rId405" Type="http://schemas.openxmlformats.org/officeDocument/2006/relationships/customXml" Target="../ink/ink4468.xml"/><Relationship Id="rId447" Type="http://schemas.openxmlformats.org/officeDocument/2006/relationships/customXml" Target="../ink/ink4489.xml"/><Relationship Id="rId612" Type="http://schemas.openxmlformats.org/officeDocument/2006/relationships/image" Target="../media/image32330.png"/><Relationship Id="rId251" Type="http://schemas.openxmlformats.org/officeDocument/2006/relationships/image" Target="../media/image30550.png"/><Relationship Id="rId654" Type="http://schemas.openxmlformats.org/officeDocument/2006/relationships/image" Target="../media/image32540.png"/><Relationship Id="rId696" Type="http://schemas.openxmlformats.org/officeDocument/2006/relationships/image" Target="../media/image3322.png"/><Relationship Id="rId46" Type="http://schemas.openxmlformats.org/officeDocument/2006/relationships/customXml" Target="../ink/ink4288.xml"/><Relationship Id="rId293" Type="http://schemas.openxmlformats.org/officeDocument/2006/relationships/image" Target="../media/image30760.png"/><Relationship Id="rId307" Type="http://schemas.openxmlformats.org/officeDocument/2006/relationships/image" Target="../media/image30830.png"/><Relationship Id="rId349" Type="http://schemas.openxmlformats.org/officeDocument/2006/relationships/image" Target="../media/image31040.png"/><Relationship Id="rId556" Type="http://schemas.openxmlformats.org/officeDocument/2006/relationships/image" Target="../media/image32050.png"/><Relationship Id="rId721" Type="http://schemas.openxmlformats.org/officeDocument/2006/relationships/customXml" Target="../ink/ink4598.xml"/><Relationship Id="rId88" Type="http://schemas.openxmlformats.org/officeDocument/2006/relationships/customXml" Target="../ink/ink4309.xml"/><Relationship Id="rId111" Type="http://schemas.openxmlformats.org/officeDocument/2006/relationships/image" Target="../media/image29860.png"/><Relationship Id="rId153" Type="http://schemas.openxmlformats.org/officeDocument/2006/relationships/image" Target="../media/image30070.png"/><Relationship Id="rId195" Type="http://schemas.openxmlformats.org/officeDocument/2006/relationships/image" Target="../media/image30280.png"/><Relationship Id="rId209" Type="http://schemas.openxmlformats.org/officeDocument/2006/relationships/image" Target="../media/image30340.png"/><Relationship Id="rId360" Type="http://schemas.openxmlformats.org/officeDocument/2006/relationships/customXml" Target="../ink/ink4445.xml"/><Relationship Id="rId416" Type="http://schemas.openxmlformats.org/officeDocument/2006/relationships/image" Target="../media/image31370.png"/><Relationship Id="rId598" Type="http://schemas.openxmlformats.org/officeDocument/2006/relationships/image" Target="../media/image32260.png"/><Relationship Id="rId220" Type="http://schemas.openxmlformats.org/officeDocument/2006/relationships/customXml" Target="../ink/ink4375.xml"/><Relationship Id="rId458" Type="http://schemas.openxmlformats.org/officeDocument/2006/relationships/image" Target="../media/image31580.png"/><Relationship Id="rId623" Type="http://schemas.openxmlformats.org/officeDocument/2006/relationships/customXml" Target="../ink/ink4549.xml"/><Relationship Id="rId665" Type="http://schemas.openxmlformats.org/officeDocument/2006/relationships/customXml" Target="../ink/ink4570.xml"/><Relationship Id="rId15" Type="http://schemas.openxmlformats.org/officeDocument/2006/relationships/image" Target="../media/image29380.png"/><Relationship Id="rId57" Type="http://schemas.openxmlformats.org/officeDocument/2006/relationships/image" Target="../media/image29590.png"/><Relationship Id="rId262" Type="http://schemas.openxmlformats.org/officeDocument/2006/relationships/customXml" Target="../ink/ink4396.xml"/><Relationship Id="rId318" Type="http://schemas.openxmlformats.org/officeDocument/2006/relationships/customXml" Target="../ink/ink4424.xml"/><Relationship Id="rId567" Type="http://schemas.openxmlformats.org/officeDocument/2006/relationships/customXml" Target="../ink/ink4521.xml"/><Relationship Id="rId732" Type="http://schemas.openxmlformats.org/officeDocument/2006/relationships/image" Target="../media/image3339.png"/><Relationship Id="rId99" Type="http://schemas.openxmlformats.org/officeDocument/2006/relationships/image" Target="../media/image29800.png"/><Relationship Id="rId122" Type="http://schemas.openxmlformats.org/officeDocument/2006/relationships/customXml" Target="../ink/ink4326.xml"/><Relationship Id="rId164" Type="http://schemas.openxmlformats.org/officeDocument/2006/relationships/customXml" Target="../ink/ink4347.xml"/><Relationship Id="rId371" Type="http://schemas.openxmlformats.org/officeDocument/2006/relationships/customXml" Target="../ink/ink4451.xml"/><Relationship Id="rId427" Type="http://schemas.openxmlformats.org/officeDocument/2006/relationships/customXml" Target="../ink/ink4479.xml"/><Relationship Id="rId469" Type="http://schemas.openxmlformats.org/officeDocument/2006/relationships/customXml" Target="../ink/ink4500.xml"/><Relationship Id="rId634" Type="http://schemas.openxmlformats.org/officeDocument/2006/relationships/image" Target="../media/image32440.png"/><Relationship Id="rId676" Type="http://schemas.openxmlformats.org/officeDocument/2006/relationships/image" Target="../media/image3312.png"/><Relationship Id="rId26" Type="http://schemas.openxmlformats.org/officeDocument/2006/relationships/customXml" Target="../ink/ink4278.xml"/><Relationship Id="rId231" Type="http://schemas.openxmlformats.org/officeDocument/2006/relationships/image" Target="../media/image30450.png"/><Relationship Id="rId273" Type="http://schemas.openxmlformats.org/officeDocument/2006/relationships/image" Target="../media/image30660.png"/><Relationship Id="rId329" Type="http://schemas.openxmlformats.org/officeDocument/2006/relationships/image" Target="../media/image30940.png"/><Relationship Id="rId536" Type="http://schemas.openxmlformats.org/officeDocument/2006/relationships/customXml" Target="../ink/ink4504.xml"/><Relationship Id="rId701" Type="http://schemas.openxmlformats.org/officeDocument/2006/relationships/customXml" Target="../ink/ink4588.xml"/><Relationship Id="rId68" Type="http://schemas.openxmlformats.org/officeDocument/2006/relationships/customXml" Target="../ink/ink4299.xml"/><Relationship Id="rId133" Type="http://schemas.openxmlformats.org/officeDocument/2006/relationships/image" Target="../media/image29970.png"/><Relationship Id="rId175" Type="http://schemas.openxmlformats.org/officeDocument/2006/relationships/image" Target="../media/image30180.png"/><Relationship Id="rId340" Type="http://schemas.openxmlformats.org/officeDocument/2006/relationships/customXml" Target="../ink/ink4435.xml"/><Relationship Id="rId578" Type="http://schemas.openxmlformats.org/officeDocument/2006/relationships/image" Target="../media/image32160.png"/><Relationship Id="rId743" Type="http://schemas.openxmlformats.org/officeDocument/2006/relationships/customXml" Target="../ink/ink4609.xml"/><Relationship Id="rId200" Type="http://schemas.openxmlformats.org/officeDocument/2006/relationships/customXml" Target="../ink/ink4365.xml"/><Relationship Id="rId382" Type="http://schemas.openxmlformats.org/officeDocument/2006/relationships/image" Target="../media/image31200.png"/><Relationship Id="rId438" Type="http://schemas.openxmlformats.org/officeDocument/2006/relationships/image" Target="../media/image31480.png"/><Relationship Id="rId603" Type="http://schemas.openxmlformats.org/officeDocument/2006/relationships/customXml" Target="../ink/ink4539.xml"/><Relationship Id="rId645" Type="http://schemas.openxmlformats.org/officeDocument/2006/relationships/customXml" Target="../ink/ink4560.xml"/><Relationship Id="rId687" Type="http://schemas.openxmlformats.org/officeDocument/2006/relationships/customXml" Target="../ink/ink4581.xml"/><Relationship Id="rId242" Type="http://schemas.openxmlformats.org/officeDocument/2006/relationships/customXml" Target="../ink/ink4386.xml"/><Relationship Id="rId284" Type="http://schemas.openxmlformats.org/officeDocument/2006/relationships/customXml" Target="../ink/ink4407.xml"/><Relationship Id="rId712" Type="http://schemas.openxmlformats.org/officeDocument/2006/relationships/image" Target="../media/image450.png"/><Relationship Id="rId37" Type="http://schemas.openxmlformats.org/officeDocument/2006/relationships/image" Target="../media/image29490.png"/><Relationship Id="rId79" Type="http://schemas.openxmlformats.org/officeDocument/2006/relationships/image" Target="../media/image29700.png"/><Relationship Id="rId102" Type="http://schemas.openxmlformats.org/officeDocument/2006/relationships/customXml" Target="../ink/ink4316.xml"/><Relationship Id="rId144" Type="http://schemas.openxmlformats.org/officeDocument/2006/relationships/customXml" Target="../ink/ink4337.xml"/><Relationship Id="rId547" Type="http://schemas.openxmlformats.org/officeDocument/2006/relationships/customXml" Target="../ink/ink4511.xml"/><Relationship Id="rId589" Type="http://schemas.openxmlformats.org/officeDocument/2006/relationships/customXml" Target="../ink/ink4532.xml"/><Relationship Id="rId90" Type="http://schemas.openxmlformats.org/officeDocument/2006/relationships/customXml" Target="../ink/ink4310.xml"/><Relationship Id="rId186" Type="http://schemas.openxmlformats.org/officeDocument/2006/relationships/customXml" Target="../ink/ink4358.xml"/><Relationship Id="rId351" Type="http://schemas.openxmlformats.org/officeDocument/2006/relationships/image" Target="../media/image31050.png"/><Relationship Id="rId393" Type="http://schemas.openxmlformats.org/officeDocument/2006/relationships/customXml" Target="../ink/ink4462.xml"/><Relationship Id="rId407" Type="http://schemas.openxmlformats.org/officeDocument/2006/relationships/customXml" Target="../ink/ink4469.xml"/><Relationship Id="rId449" Type="http://schemas.openxmlformats.org/officeDocument/2006/relationships/customXml" Target="../ink/ink4490.xml"/><Relationship Id="rId614" Type="http://schemas.openxmlformats.org/officeDocument/2006/relationships/image" Target="../media/image32340.png"/><Relationship Id="rId656" Type="http://schemas.openxmlformats.org/officeDocument/2006/relationships/image" Target="../media/image32550.png"/><Relationship Id="rId211" Type="http://schemas.openxmlformats.org/officeDocument/2006/relationships/image" Target="../media/image30350.png"/><Relationship Id="rId253" Type="http://schemas.openxmlformats.org/officeDocument/2006/relationships/image" Target="../media/image30560.png"/><Relationship Id="rId295" Type="http://schemas.openxmlformats.org/officeDocument/2006/relationships/image" Target="../media/image30770.png"/><Relationship Id="rId309" Type="http://schemas.openxmlformats.org/officeDocument/2006/relationships/image" Target="../media/image30840.png"/><Relationship Id="rId460" Type="http://schemas.openxmlformats.org/officeDocument/2006/relationships/image" Target="../media/image31590.png"/><Relationship Id="rId698" Type="http://schemas.openxmlformats.org/officeDocument/2006/relationships/image" Target="../media/image3323.png"/><Relationship Id="rId48" Type="http://schemas.openxmlformats.org/officeDocument/2006/relationships/customXml" Target="../ink/ink4289.xml"/><Relationship Id="rId113" Type="http://schemas.openxmlformats.org/officeDocument/2006/relationships/image" Target="../media/image29870.png"/><Relationship Id="rId320" Type="http://schemas.openxmlformats.org/officeDocument/2006/relationships/customXml" Target="../ink/ink4425.xml"/><Relationship Id="rId558" Type="http://schemas.openxmlformats.org/officeDocument/2006/relationships/image" Target="../media/image32060.png"/><Relationship Id="rId723" Type="http://schemas.openxmlformats.org/officeDocument/2006/relationships/customXml" Target="../ink/ink4599.xml"/><Relationship Id="rId155" Type="http://schemas.openxmlformats.org/officeDocument/2006/relationships/image" Target="../media/image30080.png"/><Relationship Id="rId197" Type="http://schemas.openxmlformats.org/officeDocument/2006/relationships/image" Target="../media/image36100.png"/><Relationship Id="rId362" Type="http://schemas.openxmlformats.org/officeDocument/2006/relationships/image" Target="../media/image31100.png"/><Relationship Id="rId418" Type="http://schemas.openxmlformats.org/officeDocument/2006/relationships/image" Target="../media/image31380.png"/><Relationship Id="rId625" Type="http://schemas.openxmlformats.org/officeDocument/2006/relationships/customXml" Target="../ink/ink4550.xml"/><Relationship Id="rId222" Type="http://schemas.openxmlformats.org/officeDocument/2006/relationships/customXml" Target="../ink/ink4376.xml"/><Relationship Id="rId264" Type="http://schemas.openxmlformats.org/officeDocument/2006/relationships/customXml" Target="../ink/ink4397.xml"/><Relationship Id="rId667" Type="http://schemas.openxmlformats.org/officeDocument/2006/relationships/customXml" Target="../ink/ink4571.xml"/><Relationship Id="rId17" Type="http://schemas.openxmlformats.org/officeDocument/2006/relationships/image" Target="../media/image29390.png"/><Relationship Id="rId59" Type="http://schemas.openxmlformats.org/officeDocument/2006/relationships/image" Target="../media/image29600.png"/><Relationship Id="rId124" Type="http://schemas.openxmlformats.org/officeDocument/2006/relationships/customXml" Target="../ink/ink4327.xml"/><Relationship Id="rId569" Type="http://schemas.openxmlformats.org/officeDocument/2006/relationships/customXml" Target="../ink/ink4522.xml"/><Relationship Id="rId734" Type="http://schemas.openxmlformats.org/officeDocument/2006/relationships/image" Target="../media/image3340.png"/><Relationship Id="rId70" Type="http://schemas.openxmlformats.org/officeDocument/2006/relationships/customXml" Target="../ink/ink4300.xml"/><Relationship Id="rId166" Type="http://schemas.openxmlformats.org/officeDocument/2006/relationships/customXml" Target="../ink/ink4348.xml"/><Relationship Id="rId331" Type="http://schemas.openxmlformats.org/officeDocument/2006/relationships/image" Target="../media/image30950.png"/><Relationship Id="rId373" Type="http://schemas.openxmlformats.org/officeDocument/2006/relationships/customXml" Target="../ink/ink4452.xml"/><Relationship Id="rId429" Type="http://schemas.openxmlformats.org/officeDocument/2006/relationships/customXml" Target="../ink/ink4480.xml"/><Relationship Id="rId580" Type="http://schemas.openxmlformats.org/officeDocument/2006/relationships/image" Target="../media/image32170.png"/><Relationship Id="rId636" Type="http://schemas.openxmlformats.org/officeDocument/2006/relationships/image" Target="../media/image3245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460.png"/><Relationship Id="rId440" Type="http://schemas.openxmlformats.org/officeDocument/2006/relationships/image" Target="../media/image31490.png"/><Relationship Id="rId678" Type="http://schemas.openxmlformats.org/officeDocument/2006/relationships/image" Target="../media/image3313.png"/><Relationship Id="rId28" Type="http://schemas.openxmlformats.org/officeDocument/2006/relationships/customXml" Target="../ink/ink4279.xml"/><Relationship Id="rId275" Type="http://schemas.openxmlformats.org/officeDocument/2006/relationships/image" Target="../media/image30670.png"/><Relationship Id="rId300" Type="http://schemas.openxmlformats.org/officeDocument/2006/relationships/customXml" Target="../ink/ink4415.xml"/><Relationship Id="rId538" Type="http://schemas.openxmlformats.org/officeDocument/2006/relationships/customXml" Target="../ink/ink4505.xml"/><Relationship Id="rId703" Type="http://schemas.openxmlformats.org/officeDocument/2006/relationships/customXml" Target="../ink/ink4589.xml"/><Relationship Id="rId81" Type="http://schemas.openxmlformats.org/officeDocument/2006/relationships/image" Target="../media/image29710.png"/><Relationship Id="rId135" Type="http://schemas.openxmlformats.org/officeDocument/2006/relationships/image" Target="../media/image29980.png"/><Relationship Id="rId177" Type="http://schemas.openxmlformats.org/officeDocument/2006/relationships/image" Target="../media/image30190.png"/><Relationship Id="rId342" Type="http://schemas.openxmlformats.org/officeDocument/2006/relationships/customXml" Target="../ink/ink4436.xml"/><Relationship Id="rId384" Type="http://schemas.openxmlformats.org/officeDocument/2006/relationships/image" Target="../media/image31210.png"/><Relationship Id="rId591" Type="http://schemas.openxmlformats.org/officeDocument/2006/relationships/customXml" Target="../ink/ink4533.xml"/><Relationship Id="rId605" Type="http://schemas.openxmlformats.org/officeDocument/2006/relationships/customXml" Target="../ink/ink4540.xml"/><Relationship Id="rId202" Type="http://schemas.openxmlformats.org/officeDocument/2006/relationships/customXml" Target="../ink/ink4366.xml"/><Relationship Id="rId244" Type="http://schemas.openxmlformats.org/officeDocument/2006/relationships/customXml" Target="../ink/ink4387.xml"/><Relationship Id="rId647" Type="http://schemas.openxmlformats.org/officeDocument/2006/relationships/customXml" Target="../ink/ink4561.xml"/><Relationship Id="rId689" Type="http://schemas.openxmlformats.org/officeDocument/2006/relationships/customXml" Target="../ink/ink4582.xml"/><Relationship Id="rId39" Type="http://schemas.openxmlformats.org/officeDocument/2006/relationships/image" Target="../media/image29500.png"/><Relationship Id="rId286" Type="http://schemas.openxmlformats.org/officeDocument/2006/relationships/customXml" Target="../ink/ink4408.xml"/><Relationship Id="rId451" Type="http://schemas.openxmlformats.org/officeDocument/2006/relationships/customXml" Target="../ink/ink4491.xml"/><Relationship Id="rId549" Type="http://schemas.openxmlformats.org/officeDocument/2006/relationships/customXml" Target="../ink/ink4512.xml"/><Relationship Id="rId714" Type="http://schemas.openxmlformats.org/officeDocument/2006/relationships/image" Target="../media/image3330.png"/><Relationship Id="rId50" Type="http://schemas.openxmlformats.org/officeDocument/2006/relationships/customXml" Target="../ink/ink4290.xml"/><Relationship Id="rId104" Type="http://schemas.openxmlformats.org/officeDocument/2006/relationships/customXml" Target="../ink/ink4317.xml"/><Relationship Id="rId146" Type="http://schemas.openxmlformats.org/officeDocument/2006/relationships/customXml" Target="../ink/ink4338.xml"/><Relationship Id="rId188" Type="http://schemas.openxmlformats.org/officeDocument/2006/relationships/customXml" Target="../ink/ink4359.xml"/><Relationship Id="rId311" Type="http://schemas.openxmlformats.org/officeDocument/2006/relationships/image" Target="../media/image30850.png"/><Relationship Id="rId353" Type="http://schemas.openxmlformats.org/officeDocument/2006/relationships/image" Target="../media/image31060.png"/><Relationship Id="rId395" Type="http://schemas.openxmlformats.org/officeDocument/2006/relationships/customXml" Target="../ink/ink4463.xml"/><Relationship Id="rId409" Type="http://schemas.openxmlformats.org/officeDocument/2006/relationships/customXml" Target="../ink/ink4470.xml"/><Relationship Id="rId560" Type="http://schemas.openxmlformats.org/officeDocument/2006/relationships/image" Target="../media/image32070.png"/><Relationship Id="rId92" Type="http://schemas.openxmlformats.org/officeDocument/2006/relationships/customXml" Target="../ink/ink4311.xml"/><Relationship Id="rId213" Type="http://schemas.openxmlformats.org/officeDocument/2006/relationships/image" Target="../media/image30360.png"/><Relationship Id="rId420" Type="http://schemas.openxmlformats.org/officeDocument/2006/relationships/image" Target="../media/image31390.png"/><Relationship Id="rId616" Type="http://schemas.openxmlformats.org/officeDocument/2006/relationships/image" Target="../media/image32350.png"/><Relationship Id="rId658" Type="http://schemas.openxmlformats.org/officeDocument/2006/relationships/image" Target="../media/image32560.png"/><Relationship Id="rId255" Type="http://schemas.openxmlformats.org/officeDocument/2006/relationships/image" Target="../media/image30570.png"/><Relationship Id="rId297" Type="http://schemas.openxmlformats.org/officeDocument/2006/relationships/image" Target="../media/image30780.png"/><Relationship Id="rId462" Type="http://schemas.openxmlformats.org/officeDocument/2006/relationships/image" Target="../media/image31600.png"/><Relationship Id="rId725" Type="http://schemas.openxmlformats.org/officeDocument/2006/relationships/customXml" Target="../ink/ink4600.xml"/><Relationship Id="rId115" Type="http://schemas.openxmlformats.org/officeDocument/2006/relationships/image" Target="../media/image29880.png"/><Relationship Id="rId157" Type="http://schemas.openxmlformats.org/officeDocument/2006/relationships/image" Target="../media/image30090.png"/><Relationship Id="rId322" Type="http://schemas.openxmlformats.org/officeDocument/2006/relationships/customXml" Target="../ink/ink4426.xml"/><Relationship Id="rId364" Type="http://schemas.openxmlformats.org/officeDocument/2006/relationships/image" Target="../media/image31110.png"/><Relationship Id="rId61" Type="http://schemas.openxmlformats.org/officeDocument/2006/relationships/image" Target="../media/image29610.png"/><Relationship Id="rId199" Type="http://schemas.openxmlformats.org/officeDocument/2006/relationships/image" Target="../media/image30290.png"/><Relationship Id="rId571" Type="http://schemas.openxmlformats.org/officeDocument/2006/relationships/customXml" Target="../ink/ink4523.xml"/><Relationship Id="rId627" Type="http://schemas.openxmlformats.org/officeDocument/2006/relationships/customXml" Target="../ink/ink4551.xml"/><Relationship Id="rId669" Type="http://schemas.openxmlformats.org/officeDocument/2006/relationships/customXml" Target="../ink/ink4572.xml"/><Relationship Id="rId19" Type="http://schemas.openxmlformats.org/officeDocument/2006/relationships/image" Target="../media/image29400.png"/><Relationship Id="rId224" Type="http://schemas.openxmlformats.org/officeDocument/2006/relationships/customXml" Target="../ink/ink4377.xml"/><Relationship Id="rId266" Type="http://schemas.openxmlformats.org/officeDocument/2006/relationships/customXml" Target="../ink/ink4398.xml"/><Relationship Id="rId431" Type="http://schemas.openxmlformats.org/officeDocument/2006/relationships/customXml" Target="../ink/ink4481.xml"/><Relationship Id="rId680" Type="http://schemas.openxmlformats.org/officeDocument/2006/relationships/image" Target="../media/image3314.png"/><Relationship Id="rId736" Type="http://schemas.openxmlformats.org/officeDocument/2006/relationships/image" Target="../media/image3341.png"/><Relationship Id="rId30" Type="http://schemas.openxmlformats.org/officeDocument/2006/relationships/customXml" Target="../ink/ink4280.xml"/><Relationship Id="rId126" Type="http://schemas.openxmlformats.org/officeDocument/2006/relationships/customXml" Target="../ink/ink4328.xml"/><Relationship Id="rId168" Type="http://schemas.openxmlformats.org/officeDocument/2006/relationships/customXml" Target="../ink/ink4349.xml"/><Relationship Id="rId333" Type="http://schemas.openxmlformats.org/officeDocument/2006/relationships/image" Target="../media/image30960.png"/><Relationship Id="rId540" Type="http://schemas.openxmlformats.org/officeDocument/2006/relationships/customXml" Target="../ink/ink4506.xml"/><Relationship Id="rId72" Type="http://schemas.openxmlformats.org/officeDocument/2006/relationships/customXml" Target="../ink/ink4301.xml"/><Relationship Id="rId375" Type="http://schemas.openxmlformats.org/officeDocument/2006/relationships/customXml" Target="../ink/ink4453.xml"/><Relationship Id="rId582" Type="http://schemas.openxmlformats.org/officeDocument/2006/relationships/image" Target="../media/image32180.png"/><Relationship Id="rId638" Type="http://schemas.openxmlformats.org/officeDocument/2006/relationships/image" Target="../media/image32460.png"/><Relationship Id="rId3" Type="http://schemas.openxmlformats.org/officeDocument/2006/relationships/image" Target="../media/image29320.png"/><Relationship Id="rId235" Type="http://schemas.openxmlformats.org/officeDocument/2006/relationships/image" Target="../media/image30470.png"/><Relationship Id="rId277" Type="http://schemas.openxmlformats.org/officeDocument/2006/relationships/image" Target="../media/image30680.png"/><Relationship Id="rId400" Type="http://schemas.openxmlformats.org/officeDocument/2006/relationships/image" Target="../media/image31290.png"/><Relationship Id="rId442" Type="http://schemas.openxmlformats.org/officeDocument/2006/relationships/image" Target="../media/image31500.png"/><Relationship Id="rId705" Type="http://schemas.openxmlformats.org/officeDocument/2006/relationships/customXml" Target="../ink/ink4590.xml"/><Relationship Id="rId137" Type="http://schemas.openxmlformats.org/officeDocument/2006/relationships/image" Target="../media/image29990.png"/><Relationship Id="rId302" Type="http://schemas.openxmlformats.org/officeDocument/2006/relationships/customXml" Target="../ink/ink4416.xml"/><Relationship Id="rId344" Type="http://schemas.openxmlformats.org/officeDocument/2006/relationships/customXml" Target="../ink/ink4437.xml"/><Relationship Id="rId691" Type="http://schemas.openxmlformats.org/officeDocument/2006/relationships/customXml" Target="../ink/ink4583.xml"/><Relationship Id="rId41" Type="http://schemas.openxmlformats.org/officeDocument/2006/relationships/image" Target="../media/image29510.png"/><Relationship Id="rId83" Type="http://schemas.openxmlformats.org/officeDocument/2006/relationships/image" Target="../media/image29720.png"/><Relationship Id="rId179" Type="http://schemas.openxmlformats.org/officeDocument/2006/relationships/image" Target="../media/image30200.png"/><Relationship Id="rId386" Type="http://schemas.openxmlformats.org/officeDocument/2006/relationships/image" Target="../media/image31220.png"/><Relationship Id="rId551" Type="http://schemas.openxmlformats.org/officeDocument/2006/relationships/customXml" Target="../ink/ink4513.xml"/><Relationship Id="rId593" Type="http://schemas.openxmlformats.org/officeDocument/2006/relationships/customXml" Target="../ink/ink4534.xml"/><Relationship Id="rId607" Type="http://schemas.openxmlformats.org/officeDocument/2006/relationships/customXml" Target="../ink/ink4541.xml"/><Relationship Id="rId649" Type="http://schemas.openxmlformats.org/officeDocument/2006/relationships/customXml" Target="../ink/ink4562.xml"/><Relationship Id="rId190" Type="http://schemas.openxmlformats.org/officeDocument/2006/relationships/customXml" Target="../ink/ink4360.xml"/><Relationship Id="rId204" Type="http://schemas.openxmlformats.org/officeDocument/2006/relationships/customXml" Target="../ink/ink4367.xml"/><Relationship Id="rId246" Type="http://schemas.openxmlformats.org/officeDocument/2006/relationships/customXml" Target="../ink/ink4388.xml"/><Relationship Id="rId288" Type="http://schemas.openxmlformats.org/officeDocument/2006/relationships/customXml" Target="../ink/ink4409.xml"/><Relationship Id="rId411" Type="http://schemas.openxmlformats.org/officeDocument/2006/relationships/customXml" Target="../ink/ink4471.xml"/><Relationship Id="rId453" Type="http://schemas.openxmlformats.org/officeDocument/2006/relationships/customXml" Target="../ink/ink4492.xml"/><Relationship Id="rId660" Type="http://schemas.openxmlformats.org/officeDocument/2006/relationships/image" Target="../media/image32570.png"/><Relationship Id="rId106" Type="http://schemas.openxmlformats.org/officeDocument/2006/relationships/customXml" Target="../ink/ink4318.xml"/><Relationship Id="rId313" Type="http://schemas.openxmlformats.org/officeDocument/2006/relationships/image" Target="../media/image30860.png"/><Relationship Id="rId716" Type="http://schemas.openxmlformats.org/officeDocument/2006/relationships/image" Target="../media/image3331.png"/><Relationship Id="rId10" Type="http://schemas.openxmlformats.org/officeDocument/2006/relationships/customXml" Target="../ink/ink4270.xml"/><Relationship Id="rId52" Type="http://schemas.openxmlformats.org/officeDocument/2006/relationships/customXml" Target="../ink/ink4291.xml"/><Relationship Id="rId94" Type="http://schemas.openxmlformats.org/officeDocument/2006/relationships/customXml" Target="../ink/ink4312.xml"/><Relationship Id="rId148" Type="http://schemas.openxmlformats.org/officeDocument/2006/relationships/customXml" Target="../ink/ink4339.xml"/><Relationship Id="rId355" Type="http://schemas.openxmlformats.org/officeDocument/2006/relationships/image" Target="../media/image31070.png"/><Relationship Id="rId397" Type="http://schemas.openxmlformats.org/officeDocument/2006/relationships/customXml" Target="../ink/ink4464.xml"/><Relationship Id="rId562" Type="http://schemas.openxmlformats.org/officeDocument/2006/relationships/image" Target="../media/image32080.png"/><Relationship Id="rId618" Type="http://schemas.openxmlformats.org/officeDocument/2006/relationships/image" Target="../media/image32360.png"/><Relationship Id="rId215" Type="http://schemas.openxmlformats.org/officeDocument/2006/relationships/image" Target="../media/image30370.png"/><Relationship Id="rId257" Type="http://schemas.openxmlformats.org/officeDocument/2006/relationships/image" Target="../media/image30580.png"/><Relationship Id="rId422" Type="http://schemas.openxmlformats.org/officeDocument/2006/relationships/image" Target="../media/image31400.png"/><Relationship Id="rId464" Type="http://schemas.openxmlformats.org/officeDocument/2006/relationships/image" Target="../media/image31610.png"/><Relationship Id="rId299" Type="http://schemas.openxmlformats.org/officeDocument/2006/relationships/image" Target="../media/image30790.png"/><Relationship Id="rId727" Type="http://schemas.openxmlformats.org/officeDocument/2006/relationships/customXml" Target="../ink/ink4601.xml"/><Relationship Id="rId63" Type="http://schemas.openxmlformats.org/officeDocument/2006/relationships/image" Target="../media/image29620.png"/><Relationship Id="rId159" Type="http://schemas.openxmlformats.org/officeDocument/2006/relationships/image" Target="../media/image30100.png"/><Relationship Id="rId366" Type="http://schemas.openxmlformats.org/officeDocument/2006/relationships/image" Target="../media/image31120.png"/><Relationship Id="rId573" Type="http://schemas.openxmlformats.org/officeDocument/2006/relationships/customXml" Target="../ink/ink4524.xml"/><Relationship Id="rId226" Type="http://schemas.openxmlformats.org/officeDocument/2006/relationships/customXml" Target="../ink/ink4378.xml"/><Relationship Id="rId433" Type="http://schemas.openxmlformats.org/officeDocument/2006/relationships/customXml" Target="../ink/ink4482.xml"/><Relationship Id="rId640" Type="http://schemas.openxmlformats.org/officeDocument/2006/relationships/image" Target="../media/image32470.png"/><Relationship Id="rId738" Type="http://schemas.openxmlformats.org/officeDocument/2006/relationships/image" Target="../media/image3342.png"/><Relationship Id="rId74" Type="http://schemas.openxmlformats.org/officeDocument/2006/relationships/customXml" Target="../ink/ink4302.xml"/><Relationship Id="rId377" Type="http://schemas.openxmlformats.org/officeDocument/2006/relationships/customXml" Target="../ink/ink4454.xml"/><Relationship Id="rId584" Type="http://schemas.openxmlformats.org/officeDocument/2006/relationships/image" Target="../media/image32190.png"/><Relationship Id="rId5" Type="http://schemas.openxmlformats.org/officeDocument/2006/relationships/image" Target="../media/image29330.png"/><Relationship Id="rId237" Type="http://schemas.openxmlformats.org/officeDocument/2006/relationships/image" Target="../media/image30480.png"/><Relationship Id="rId444" Type="http://schemas.openxmlformats.org/officeDocument/2006/relationships/image" Target="../media/image31510.png"/><Relationship Id="rId651" Type="http://schemas.openxmlformats.org/officeDocument/2006/relationships/customXml" Target="../ink/ink4563.xml"/><Relationship Id="rId290" Type="http://schemas.openxmlformats.org/officeDocument/2006/relationships/customXml" Target="../ink/ink4410.xml"/><Relationship Id="rId304" Type="http://schemas.openxmlformats.org/officeDocument/2006/relationships/customXml" Target="../ink/ink4417.xml"/><Relationship Id="rId388" Type="http://schemas.openxmlformats.org/officeDocument/2006/relationships/image" Target="../media/image31230.png"/><Relationship Id="rId609" Type="http://schemas.openxmlformats.org/officeDocument/2006/relationships/customXml" Target="../ink/ink4542.xml"/><Relationship Id="rId85" Type="http://schemas.openxmlformats.org/officeDocument/2006/relationships/image" Target="../media/image29730.png"/><Relationship Id="rId150" Type="http://schemas.openxmlformats.org/officeDocument/2006/relationships/customXml" Target="../ink/ink4340.xml"/><Relationship Id="rId595" Type="http://schemas.openxmlformats.org/officeDocument/2006/relationships/customXml" Target="../ink/ink4535.xml"/><Relationship Id="rId248" Type="http://schemas.openxmlformats.org/officeDocument/2006/relationships/customXml" Target="../ink/ink4389.xml"/><Relationship Id="rId455" Type="http://schemas.openxmlformats.org/officeDocument/2006/relationships/customXml" Target="../ink/ink4493.xml"/><Relationship Id="rId662" Type="http://schemas.openxmlformats.org/officeDocument/2006/relationships/image" Target="../media/image32580.png"/><Relationship Id="rId12" Type="http://schemas.openxmlformats.org/officeDocument/2006/relationships/customXml" Target="../ink/ink4271.xml"/><Relationship Id="rId108" Type="http://schemas.openxmlformats.org/officeDocument/2006/relationships/customXml" Target="../ink/ink4319.xml"/><Relationship Id="rId315" Type="http://schemas.openxmlformats.org/officeDocument/2006/relationships/image" Target="../media/image30870.png"/><Relationship Id="rId96" Type="http://schemas.openxmlformats.org/officeDocument/2006/relationships/customXml" Target="../ink/ink4313.xml"/><Relationship Id="rId161" Type="http://schemas.openxmlformats.org/officeDocument/2006/relationships/image" Target="../media/image30110.png"/><Relationship Id="rId399" Type="http://schemas.openxmlformats.org/officeDocument/2006/relationships/customXml" Target="../ink/ink4465.xml"/><Relationship Id="rId259" Type="http://schemas.openxmlformats.org/officeDocument/2006/relationships/image" Target="../media/image30590.png"/><Relationship Id="rId466" Type="http://schemas.openxmlformats.org/officeDocument/2006/relationships/image" Target="../media/image31620.png"/><Relationship Id="rId673" Type="http://schemas.openxmlformats.org/officeDocument/2006/relationships/customXml" Target="../ink/ink4574.xml"/><Relationship Id="rId23" Type="http://schemas.openxmlformats.org/officeDocument/2006/relationships/image" Target="../media/image29420.png"/><Relationship Id="rId119" Type="http://schemas.openxmlformats.org/officeDocument/2006/relationships/image" Target="../media/image29900.png"/><Relationship Id="rId326" Type="http://schemas.openxmlformats.org/officeDocument/2006/relationships/customXml" Target="../ink/ink4428.xml"/><Relationship Id="rId533" Type="http://schemas.openxmlformats.org/officeDocument/2006/relationships/image" Target="../media/image31950.png"/><Relationship Id="rId740" Type="http://schemas.openxmlformats.org/officeDocument/2006/relationships/image" Target="../media/image3343.png"/><Relationship Id="rId172" Type="http://schemas.openxmlformats.org/officeDocument/2006/relationships/customXml" Target="../ink/ink4351.xml"/><Relationship Id="rId600" Type="http://schemas.openxmlformats.org/officeDocument/2006/relationships/image" Target="../media/image32270.png"/><Relationship Id="rId684" Type="http://schemas.openxmlformats.org/officeDocument/2006/relationships/image" Target="../media/image3316.png"/><Relationship Id="rId337" Type="http://schemas.openxmlformats.org/officeDocument/2006/relationships/image" Target="../media/image30980.png"/><Relationship Id="rId34" Type="http://schemas.openxmlformats.org/officeDocument/2006/relationships/customXml" Target="../ink/ink4282.xml"/><Relationship Id="rId544" Type="http://schemas.openxmlformats.org/officeDocument/2006/relationships/image" Target="../media/image31990.png"/><Relationship Id="rId183" Type="http://schemas.openxmlformats.org/officeDocument/2006/relationships/image" Target="../media/image30220.png"/><Relationship Id="rId390" Type="http://schemas.openxmlformats.org/officeDocument/2006/relationships/image" Target="../media/image31240.png"/><Relationship Id="rId404" Type="http://schemas.openxmlformats.org/officeDocument/2006/relationships/image" Target="../media/image31310.png"/><Relationship Id="rId611" Type="http://schemas.openxmlformats.org/officeDocument/2006/relationships/customXml" Target="../ink/ink4543.xml"/><Relationship Id="rId250" Type="http://schemas.openxmlformats.org/officeDocument/2006/relationships/customXml" Target="../ink/ink4390.xml"/><Relationship Id="rId695" Type="http://schemas.openxmlformats.org/officeDocument/2006/relationships/customXml" Target="../ink/ink4585.xml"/><Relationship Id="rId709" Type="http://schemas.openxmlformats.org/officeDocument/2006/relationships/customXml" Target="../ink/ink4592.xml"/><Relationship Id="rId45" Type="http://schemas.openxmlformats.org/officeDocument/2006/relationships/image" Target="../media/image29530.png"/><Relationship Id="rId110" Type="http://schemas.openxmlformats.org/officeDocument/2006/relationships/customXml" Target="../ink/ink4320.xml"/><Relationship Id="rId348" Type="http://schemas.openxmlformats.org/officeDocument/2006/relationships/customXml" Target="../ink/ink4439.xml"/><Relationship Id="rId555" Type="http://schemas.openxmlformats.org/officeDocument/2006/relationships/customXml" Target="../ink/ink4515.xml"/><Relationship Id="rId194" Type="http://schemas.openxmlformats.org/officeDocument/2006/relationships/customXml" Target="../ink/ink4362.xml"/><Relationship Id="rId208" Type="http://schemas.openxmlformats.org/officeDocument/2006/relationships/customXml" Target="../ink/ink4369.xml"/><Relationship Id="rId415" Type="http://schemas.openxmlformats.org/officeDocument/2006/relationships/customXml" Target="../ink/ink4473.xml"/><Relationship Id="rId622" Type="http://schemas.openxmlformats.org/officeDocument/2006/relationships/image" Target="../media/image32380.png"/><Relationship Id="rId261" Type="http://schemas.openxmlformats.org/officeDocument/2006/relationships/image" Target="../media/image30600.png"/><Relationship Id="rId56" Type="http://schemas.openxmlformats.org/officeDocument/2006/relationships/customXml" Target="../ink/ink4293.xml"/><Relationship Id="rId359" Type="http://schemas.openxmlformats.org/officeDocument/2006/relationships/image" Target="../media/image31090.png"/><Relationship Id="rId566" Type="http://schemas.openxmlformats.org/officeDocument/2006/relationships/image" Target="../media/image32100.png"/><Relationship Id="rId121" Type="http://schemas.openxmlformats.org/officeDocument/2006/relationships/image" Target="../media/image29910.png"/><Relationship Id="rId219" Type="http://schemas.openxmlformats.org/officeDocument/2006/relationships/image" Target="../media/image30390.png"/><Relationship Id="rId426" Type="http://schemas.openxmlformats.org/officeDocument/2006/relationships/image" Target="../media/image31420.png"/><Relationship Id="rId633" Type="http://schemas.openxmlformats.org/officeDocument/2006/relationships/customXml" Target="../ink/ink4554.xml"/><Relationship Id="rId67" Type="http://schemas.openxmlformats.org/officeDocument/2006/relationships/image" Target="../media/image29640.png"/><Relationship Id="rId272" Type="http://schemas.openxmlformats.org/officeDocument/2006/relationships/customXml" Target="../ink/ink4401.xml"/><Relationship Id="rId577" Type="http://schemas.openxmlformats.org/officeDocument/2006/relationships/customXml" Target="../ink/ink4526.xml"/><Relationship Id="rId700" Type="http://schemas.openxmlformats.org/officeDocument/2006/relationships/image" Target="../media/image3324.png"/><Relationship Id="rId132" Type="http://schemas.openxmlformats.org/officeDocument/2006/relationships/customXml" Target="../ink/ink4331.xml"/><Relationship Id="rId437" Type="http://schemas.openxmlformats.org/officeDocument/2006/relationships/customXml" Target="../ink/ink4484.xml"/><Relationship Id="rId644" Type="http://schemas.openxmlformats.org/officeDocument/2006/relationships/image" Target="../media/image32490.png"/><Relationship Id="rId283" Type="http://schemas.openxmlformats.org/officeDocument/2006/relationships/image" Target="../media/image30710.png"/><Relationship Id="rId711" Type="http://schemas.openxmlformats.org/officeDocument/2006/relationships/customXml" Target="../ink/ink4593.xml"/><Relationship Id="rId78" Type="http://schemas.openxmlformats.org/officeDocument/2006/relationships/customXml" Target="../ink/ink4304.xml"/><Relationship Id="rId143" Type="http://schemas.openxmlformats.org/officeDocument/2006/relationships/image" Target="../media/image30020.png"/><Relationship Id="rId350" Type="http://schemas.openxmlformats.org/officeDocument/2006/relationships/customXml" Target="../ink/ink4440.xml"/><Relationship Id="rId588" Type="http://schemas.openxmlformats.org/officeDocument/2006/relationships/image" Target="../media/image32210.png"/><Relationship Id="rId9" Type="http://schemas.openxmlformats.org/officeDocument/2006/relationships/image" Target="../media/image29350.png"/><Relationship Id="rId210" Type="http://schemas.openxmlformats.org/officeDocument/2006/relationships/customXml" Target="../ink/ink4370.xml"/><Relationship Id="rId448" Type="http://schemas.openxmlformats.org/officeDocument/2006/relationships/image" Target="../media/image31530.png"/><Relationship Id="rId655" Type="http://schemas.openxmlformats.org/officeDocument/2006/relationships/customXml" Target="../ink/ink4565.xml"/><Relationship Id="rId294" Type="http://schemas.openxmlformats.org/officeDocument/2006/relationships/customXml" Target="../ink/ink4412.xml"/><Relationship Id="rId308" Type="http://schemas.openxmlformats.org/officeDocument/2006/relationships/customXml" Target="../ink/ink4419.xml"/><Relationship Id="rId722" Type="http://schemas.openxmlformats.org/officeDocument/2006/relationships/image" Target="../media/image3334.png"/><Relationship Id="rId89" Type="http://schemas.openxmlformats.org/officeDocument/2006/relationships/image" Target="../media/image29750.png"/><Relationship Id="rId154" Type="http://schemas.openxmlformats.org/officeDocument/2006/relationships/customXml" Target="../ink/ink4342.xml"/><Relationship Id="rId361" Type="http://schemas.openxmlformats.org/officeDocument/2006/relationships/customXml" Target="../ink/ink4446.xml"/><Relationship Id="rId599" Type="http://schemas.openxmlformats.org/officeDocument/2006/relationships/customXml" Target="../ink/ink4537.xml"/><Relationship Id="rId459" Type="http://schemas.openxmlformats.org/officeDocument/2006/relationships/customXml" Target="../ink/ink4495.xml"/><Relationship Id="rId666" Type="http://schemas.openxmlformats.org/officeDocument/2006/relationships/image" Target="../media/image32600.png"/><Relationship Id="rId16" Type="http://schemas.openxmlformats.org/officeDocument/2006/relationships/customXml" Target="../ink/ink4273.xml"/><Relationship Id="rId221" Type="http://schemas.openxmlformats.org/officeDocument/2006/relationships/image" Target="../media/image30400.png"/><Relationship Id="rId319" Type="http://schemas.openxmlformats.org/officeDocument/2006/relationships/image" Target="../media/image30890.png"/><Relationship Id="rId733" Type="http://schemas.openxmlformats.org/officeDocument/2006/relationships/customXml" Target="../ink/ink4604.xml"/><Relationship Id="rId165" Type="http://schemas.openxmlformats.org/officeDocument/2006/relationships/image" Target="../media/image30130.png"/><Relationship Id="rId372" Type="http://schemas.openxmlformats.org/officeDocument/2006/relationships/image" Target="../media/image31150.png"/><Relationship Id="rId677" Type="http://schemas.openxmlformats.org/officeDocument/2006/relationships/customXml" Target="../ink/ink4576.xml"/><Relationship Id="rId232" Type="http://schemas.openxmlformats.org/officeDocument/2006/relationships/customXml" Target="../ink/ink4381.xml"/><Relationship Id="rId27" Type="http://schemas.openxmlformats.org/officeDocument/2006/relationships/image" Target="../media/image29440.png"/><Relationship Id="rId537" Type="http://schemas.openxmlformats.org/officeDocument/2006/relationships/image" Target="../media/image31970.png"/><Relationship Id="rId744" Type="http://schemas.openxmlformats.org/officeDocument/2006/relationships/image" Target="../media/image3345.png"/><Relationship Id="rId80" Type="http://schemas.openxmlformats.org/officeDocument/2006/relationships/customXml" Target="../ink/ink4305.xml"/><Relationship Id="rId176" Type="http://schemas.openxmlformats.org/officeDocument/2006/relationships/customXml" Target="../ink/ink4353.xml"/><Relationship Id="rId383" Type="http://schemas.openxmlformats.org/officeDocument/2006/relationships/customXml" Target="../ink/ink4457.xml"/><Relationship Id="rId590" Type="http://schemas.openxmlformats.org/officeDocument/2006/relationships/image" Target="../media/image32220.png"/><Relationship Id="rId604" Type="http://schemas.openxmlformats.org/officeDocument/2006/relationships/image" Target="../media/image32290.png"/><Relationship Id="rId243" Type="http://schemas.openxmlformats.org/officeDocument/2006/relationships/image" Target="../media/image30510.png"/><Relationship Id="rId450" Type="http://schemas.openxmlformats.org/officeDocument/2006/relationships/image" Target="../media/image31540.png"/><Relationship Id="rId688" Type="http://schemas.openxmlformats.org/officeDocument/2006/relationships/image" Target="../media/image3318.png"/><Relationship Id="rId38" Type="http://schemas.openxmlformats.org/officeDocument/2006/relationships/customXml" Target="../ink/ink4284.xml"/><Relationship Id="rId103" Type="http://schemas.openxmlformats.org/officeDocument/2006/relationships/image" Target="../media/image29820.png"/><Relationship Id="rId310" Type="http://schemas.openxmlformats.org/officeDocument/2006/relationships/customXml" Target="../ink/ink4420.xml"/><Relationship Id="rId548" Type="http://schemas.openxmlformats.org/officeDocument/2006/relationships/image" Target="../media/image32010.png"/></Relationships>
</file>

<file path=ppt/slides/_rels/slide22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3577.png"/><Relationship Id="rId21" Type="http://schemas.openxmlformats.org/officeDocument/2006/relationships/image" Target="../media/image32730.png"/><Relationship Id="rId324" Type="http://schemas.openxmlformats.org/officeDocument/2006/relationships/image" Target="../media/image3421.png"/><Relationship Id="rId531" Type="http://schemas.openxmlformats.org/officeDocument/2006/relationships/image" Target="../media/image3523.png"/><Relationship Id="rId629" Type="http://schemas.openxmlformats.org/officeDocument/2006/relationships/image" Target="../media/image3491.png"/><Relationship Id="rId170" Type="http://schemas.openxmlformats.org/officeDocument/2006/relationships/customXml" Target="../ink/ink4648.xml"/><Relationship Id="rId268" Type="http://schemas.openxmlformats.org/officeDocument/2006/relationships/customXml" Target="../ink/ink4697.xml"/><Relationship Id="rId682" Type="http://schemas.openxmlformats.org/officeDocument/2006/relationships/customXml" Target="../ink/ink4889.xml"/><Relationship Id="rId128" Type="http://schemas.openxmlformats.org/officeDocument/2006/relationships/customXml" Target="../ink/ink4642.xml"/><Relationship Id="rId335" Type="http://schemas.openxmlformats.org/officeDocument/2006/relationships/customXml" Target="../ink/ink4731.xml"/><Relationship Id="rId542" Type="http://schemas.openxmlformats.org/officeDocument/2006/relationships/customXml" Target="../ink/ink4819.xml"/><Relationship Id="rId181" Type="http://schemas.openxmlformats.org/officeDocument/2006/relationships/image" Target="../media/image3352.png"/><Relationship Id="rId402" Type="http://schemas.openxmlformats.org/officeDocument/2006/relationships/image" Target="../media/image3460.png"/><Relationship Id="rId279" Type="http://schemas.openxmlformats.org/officeDocument/2006/relationships/image" Target="../media/image3399.png"/><Relationship Id="rId486" Type="http://schemas.openxmlformats.org/officeDocument/2006/relationships/customXml" Target="../ink/ink4791.xml"/><Relationship Id="rId693" Type="http://schemas.openxmlformats.org/officeDocument/2006/relationships/image" Target="../media/image3588.png"/><Relationship Id="rId707" Type="http://schemas.openxmlformats.org/officeDocument/2006/relationships/image" Target="../media/image3595.png"/><Relationship Id="rId43" Type="http://schemas.openxmlformats.org/officeDocument/2006/relationships/image" Target="../media/image32840.png"/><Relationship Id="rId346" Type="http://schemas.openxmlformats.org/officeDocument/2006/relationships/image" Target="../media/image3432.png"/><Relationship Id="rId553" Type="http://schemas.openxmlformats.org/officeDocument/2006/relationships/image" Target="../media/image3534.png"/><Relationship Id="rId760" Type="http://schemas.openxmlformats.org/officeDocument/2006/relationships/customXml" Target="../ink/ink4928.xml"/><Relationship Id="rId192" Type="http://schemas.openxmlformats.org/officeDocument/2006/relationships/customXml" Target="../ink/ink4659.xml"/><Relationship Id="rId206" Type="http://schemas.openxmlformats.org/officeDocument/2006/relationships/customXml" Target="../ink/ink4666.xml"/><Relationship Id="rId413" Type="http://schemas.openxmlformats.org/officeDocument/2006/relationships/customXml" Target="../ink/ink4770.xml"/><Relationship Id="rId497" Type="http://schemas.openxmlformats.org/officeDocument/2006/relationships/image" Target="../media/image3506.png"/><Relationship Id="rId620" Type="http://schemas.openxmlformats.org/officeDocument/2006/relationships/customXml" Target="../ink/ink4858.xml"/><Relationship Id="rId718" Type="http://schemas.openxmlformats.org/officeDocument/2006/relationships/customXml" Target="../ink/ink4907.xml"/><Relationship Id="rId357" Type="http://schemas.openxmlformats.org/officeDocument/2006/relationships/customXml" Target="../ink/ink4742.xml"/><Relationship Id="rId217" Type="http://schemas.openxmlformats.org/officeDocument/2006/relationships/image" Target="../media/image3369.png"/><Relationship Id="rId564" Type="http://schemas.openxmlformats.org/officeDocument/2006/relationships/customXml" Target="../ink/ink4830.xml"/><Relationship Id="rId424" Type="http://schemas.openxmlformats.org/officeDocument/2006/relationships/customXml" Target="../ink/ink4776.xml"/><Relationship Id="rId631" Type="http://schemas.openxmlformats.org/officeDocument/2006/relationships/image" Target="../media/image3492.png"/><Relationship Id="rId729" Type="http://schemas.openxmlformats.org/officeDocument/2006/relationships/image" Target="../media/image3606.png"/><Relationship Id="rId270" Type="http://schemas.openxmlformats.org/officeDocument/2006/relationships/customXml" Target="../ink/ink4698.xml"/><Relationship Id="rId130" Type="http://schemas.openxmlformats.org/officeDocument/2006/relationships/customXml" Target="../ink/ink4643.xml"/><Relationship Id="rId368" Type="http://schemas.openxmlformats.org/officeDocument/2006/relationships/image" Target="../media/image3443.png"/><Relationship Id="rId575" Type="http://schemas.openxmlformats.org/officeDocument/2006/relationships/image" Target="../media/image3545.png"/><Relationship Id="rId228" Type="http://schemas.openxmlformats.org/officeDocument/2006/relationships/customXml" Target="../ink/ink4677.xml"/><Relationship Id="rId435" Type="http://schemas.openxmlformats.org/officeDocument/2006/relationships/image" Target="../media/image3476.png"/><Relationship Id="rId642" Type="http://schemas.openxmlformats.org/officeDocument/2006/relationships/customXml" Target="../ink/ink4869.xml"/><Relationship Id="rId281" Type="http://schemas.openxmlformats.org/officeDocument/2006/relationships/image" Target="../media/image3400.png"/><Relationship Id="rId502" Type="http://schemas.openxmlformats.org/officeDocument/2006/relationships/customXml" Target="../ink/ink4799.xml"/><Relationship Id="rId379" Type="http://schemas.openxmlformats.org/officeDocument/2006/relationships/customXml" Target="../ink/ink4753.xml"/><Relationship Id="rId586" Type="http://schemas.openxmlformats.org/officeDocument/2006/relationships/customXml" Target="../ink/ink4841.xml"/><Relationship Id="rId7" Type="http://schemas.openxmlformats.org/officeDocument/2006/relationships/image" Target="../media/image32660.png"/><Relationship Id="rId239" Type="http://schemas.openxmlformats.org/officeDocument/2006/relationships/image" Target="../media/image3380.png"/><Relationship Id="rId446" Type="http://schemas.openxmlformats.org/officeDocument/2006/relationships/customXml" Target="../ink/ink4787.xml"/><Relationship Id="rId653" Type="http://schemas.openxmlformats.org/officeDocument/2006/relationships/image" Target="../media/image3568.png"/><Relationship Id="rId292" Type="http://schemas.openxmlformats.org/officeDocument/2006/relationships/image" Target="../media/image3405.png"/><Relationship Id="rId306" Type="http://schemas.openxmlformats.org/officeDocument/2006/relationships/image" Target="../media/image3412.png"/><Relationship Id="rId87" Type="http://schemas.openxmlformats.org/officeDocument/2006/relationships/image" Target="../media/image33060.png"/><Relationship Id="rId513" Type="http://schemas.openxmlformats.org/officeDocument/2006/relationships/image" Target="../media/image3514.png"/><Relationship Id="rId597" Type="http://schemas.openxmlformats.org/officeDocument/2006/relationships/image" Target="../media/image3556.png"/><Relationship Id="rId720" Type="http://schemas.openxmlformats.org/officeDocument/2006/relationships/customXml" Target="../ink/ink4908.xml"/><Relationship Id="rId664" Type="http://schemas.openxmlformats.org/officeDocument/2006/relationships/customXml" Target="../ink/ink4880.xml"/><Relationship Id="rId14" Type="http://schemas.openxmlformats.org/officeDocument/2006/relationships/customXml" Target="../ink/ink4616.xml"/><Relationship Id="rId317" Type="http://schemas.openxmlformats.org/officeDocument/2006/relationships/customXml" Target="../ink/ink4722.xml"/><Relationship Id="rId524" Type="http://schemas.openxmlformats.org/officeDocument/2006/relationships/customXml" Target="../ink/ink4810.xml"/><Relationship Id="rId731" Type="http://schemas.openxmlformats.org/officeDocument/2006/relationships/image" Target="../media/image3607.png"/><Relationship Id="rId98" Type="http://schemas.openxmlformats.org/officeDocument/2006/relationships/customXml" Target="../ink/ink4634.xml"/><Relationship Id="rId370" Type="http://schemas.openxmlformats.org/officeDocument/2006/relationships/image" Target="../media/image3444.png"/><Relationship Id="rId230" Type="http://schemas.openxmlformats.org/officeDocument/2006/relationships/customXml" Target="../ink/ink4678.xml"/><Relationship Id="rId675" Type="http://schemas.openxmlformats.org/officeDocument/2006/relationships/image" Target="../media/image3579.png"/><Relationship Id="rId25" Type="http://schemas.openxmlformats.org/officeDocument/2006/relationships/image" Target="../media/image32750.png"/><Relationship Id="rId328" Type="http://schemas.openxmlformats.org/officeDocument/2006/relationships/image" Target="../media/image3423.png"/><Relationship Id="rId535" Type="http://schemas.openxmlformats.org/officeDocument/2006/relationships/image" Target="../media/image3525.png"/><Relationship Id="rId742" Type="http://schemas.openxmlformats.org/officeDocument/2006/relationships/customXml" Target="../ink/ink4919.xml"/><Relationship Id="rId174" Type="http://schemas.openxmlformats.org/officeDocument/2006/relationships/customXml" Target="../ink/ink4650.xml"/><Relationship Id="rId381" Type="http://schemas.openxmlformats.org/officeDocument/2006/relationships/customXml" Target="../ink/ink4754.xml"/><Relationship Id="rId602" Type="http://schemas.openxmlformats.org/officeDocument/2006/relationships/customXml" Target="../ink/ink4849.xml"/><Relationship Id="rId241" Type="http://schemas.openxmlformats.org/officeDocument/2006/relationships/image" Target="../media/image3381.png"/><Relationship Id="rId479" Type="http://schemas.openxmlformats.org/officeDocument/2006/relationships/image" Target="../media/image3497.png"/><Relationship Id="rId686" Type="http://schemas.openxmlformats.org/officeDocument/2006/relationships/customXml" Target="../ink/ink4891.xml"/><Relationship Id="rId339" Type="http://schemas.openxmlformats.org/officeDocument/2006/relationships/customXml" Target="../ink/ink4733.xml"/><Relationship Id="rId546" Type="http://schemas.openxmlformats.org/officeDocument/2006/relationships/customXml" Target="../ink/ink4821.xml"/><Relationship Id="rId753" Type="http://schemas.openxmlformats.org/officeDocument/2006/relationships/image" Target="../media/image3617.png"/><Relationship Id="rId101" Type="http://schemas.openxmlformats.org/officeDocument/2006/relationships/image" Target="../media/image33130.png"/><Relationship Id="rId185" Type="http://schemas.openxmlformats.org/officeDocument/2006/relationships/image" Target="../media/image3354.png"/><Relationship Id="rId406" Type="http://schemas.openxmlformats.org/officeDocument/2006/relationships/image" Target="../media/image3462.png"/><Relationship Id="rId392" Type="http://schemas.openxmlformats.org/officeDocument/2006/relationships/image" Target="../media/image3455.png"/><Relationship Id="rId613" Type="http://schemas.openxmlformats.org/officeDocument/2006/relationships/image" Target="../media/image3484.png"/><Relationship Id="rId697" Type="http://schemas.openxmlformats.org/officeDocument/2006/relationships/image" Target="../media/image3590.png"/><Relationship Id="rId252" Type="http://schemas.openxmlformats.org/officeDocument/2006/relationships/customXml" Target="../ink/ink4689.xml"/><Relationship Id="rId47" Type="http://schemas.openxmlformats.org/officeDocument/2006/relationships/image" Target="../media/image32860.png"/><Relationship Id="rId89" Type="http://schemas.openxmlformats.org/officeDocument/2006/relationships/image" Target="../media/image33070.png"/><Relationship Id="rId361" Type="http://schemas.openxmlformats.org/officeDocument/2006/relationships/customXml" Target="../ink/ink4744.xml"/><Relationship Id="rId557" Type="http://schemas.openxmlformats.org/officeDocument/2006/relationships/image" Target="../media/image3536.png"/><Relationship Id="rId599" Type="http://schemas.openxmlformats.org/officeDocument/2006/relationships/image" Target="../media/image3557.png"/><Relationship Id="rId764" Type="http://schemas.openxmlformats.org/officeDocument/2006/relationships/customXml" Target="../ink/ink4930.xml"/><Relationship Id="rId196" Type="http://schemas.openxmlformats.org/officeDocument/2006/relationships/customXml" Target="../ink/ink4661.xml"/><Relationship Id="rId417" Type="http://schemas.openxmlformats.org/officeDocument/2006/relationships/customXml" Target="../ink/ink4772.xml"/><Relationship Id="rId624" Type="http://schemas.openxmlformats.org/officeDocument/2006/relationships/customXml" Target="../ink/ink4860.xml"/><Relationship Id="rId666" Type="http://schemas.openxmlformats.org/officeDocument/2006/relationships/customXml" Target="../ink/ink4881.xml"/><Relationship Id="rId16" Type="http://schemas.openxmlformats.org/officeDocument/2006/relationships/customXml" Target="../ink/ink4617.xml"/><Relationship Id="rId221" Type="http://schemas.openxmlformats.org/officeDocument/2006/relationships/image" Target="../media/image3371.png"/><Relationship Id="rId263" Type="http://schemas.openxmlformats.org/officeDocument/2006/relationships/image" Target="../media/image3391.png"/><Relationship Id="rId319" Type="http://schemas.openxmlformats.org/officeDocument/2006/relationships/customXml" Target="../ink/ink4723.xml"/><Relationship Id="rId526" Type="http://schemas.openxmlformats.org/officeDocument/2006/relationships/customXml" Target="../ink/ink4811.xml"/><Relationship Id="rId123" Type="http://schemas.openxmlformats.org/officeDocument/2006/relationships/image" Target="../media/image33240.png"/><Relationship Id="rId330" Type="http://schemas.openxmlformats.org/officeDocument/2006/relationships/image" Target="../media/image3424.png"/><Relationship Id="rId568" Type="http://schemas.openxmlformats.org/officeDocument/2006/relationships/customXml" Target="../ink/ink4832.xml"/><Relationship Id="rId733" Type="http://schemas.openxmlformats.org/officeDocument/2006/relationships/image" Target="../media/image3189.png"/><Relationship Id="rId372" Type="http://schemas.openxmlformats.org/officeDocument/2006/relationships/image" Target="../media/image3445.png"/><Relationship Id="rId428" Type="http://schemas.openxmlformats.org/officeDocument/2006/relationships/customXml" Target="../ink/ink4778.xml"/><Relationship Id="rId635" Type="http://schemas.openxmlformats.org/officeDocument/2006/relationships/image" Target="../media/image3494.png"/><Relationship Id="rId677" Type="http://schemas.openxmlformats.org/officeDocument/2006/relationships/image" Target="../media/image3580.png"/><Relationship Id="rId232" Type="http://schemas.openxmlformats.org/officeDocument/2006/relationships/customXml" Target="../ink/ink4679.xml"/><Relationship Id="rId274" Type="http://schemas.openxmlformats.org/officeDocument/2006/relationships/customXml" Target="../ink/ink4700.xml"/><Relationship Id="rId481" Type="http://schemas.openxmlformats.org/officeDocument/2006/relationships/image" Target="../media/image3498.png"/><Relationship Id="rId702" Type="http://schemas.openxmlformats.org/officeDocument/2006/relationships/customXml" Target="../ink/ink4899.xml"/><Relationship Id="rId134" Type="http://schemas.openxmlformats.org/officeDocument/2006/relationships/customXml" Target="../ink/ink4645.xml"/><Relationship Id="rId537" Type="http://schemas.openxmlformats.org/officeDocument/2006/relationships/image" Target="../media/image3526.png"/><Relationship Id="rId579" Type="http://schemas.openxmlformats.org/officeDocument/2006/relationships/image" Target="../media/image3547.png"/><Relationship Id="rId744" Type="http://schemas.openxmlformats.org/officeDocument/2006/relationships/customXml" Target="../ink/ink4920.xml"/><Relationship Id="rId176" Type="http://schemas.openxmlformats.org/officeDocument/2006/relationships/customXml" Target="../ink/ink4651.xml"/><Relationship Id="rId341" Type="http://schemas.openxmlformats.org/officeDocument/2006/relationships/customXml" Target="../ink/ink4734.xml"/><Relationship Id="rId383" Type="http://schemas.openxmlformats.org/officeDocument/2006/relationships/customXml" Target="../ink/ink4755.xml"/><Relationship Id="rId439" Type="http://schemas.openxmlformats.org/officeDocument/2006/relationships/image" Target="../media/image3478.png"/><Relationship Id="rId590" Type="http://schemas.openxmlformats.org/officeDocument/2006/relationships/customXml" Target="../ink/ink4843.xml"/><Relationship Id="rId604" Type="http://schemas.openxmlformats.org/officeDocument/2006/relationships/customXml" Target="../ink/ink4850.xml"/><Relationship Id="rId646" Type="http://schemas.openxmlformats.org/officeDocument/2006/relationships/customXml" Target="../ink/ink4871.xml"/><Relationship Id="rId201" Type="http://schemas.openxmlformats.org/officeDocument/2006/relationships/image" Target="../media/image3362.png"/><Relationship Id="rId243" Type="http://schemas.openxmlformats.org/officeDocument/2006/relationships/image" Target="../media/image3382.png"/><Relationship Id="rId285" Type="http://schemas.openxmlformats.org/officeDocument/2006/relationships/image" Target="../media/image3402.png"/><Relationship Id="rId506" Type="http://schemas.openxmlformats.org/officeDocument/2006/relationships/customXml" Target="../ink/ink4801.xml"/><Relationship Id="rId688" Type="http://schemas.openxmlformats.org/officeDocument/2006/relationships/customXml" Target="../ink/ink4892.xml"/><Relationship Id="rId103" Type="http://schemas.openxmlformats.org/officeDocument/2006/relationships/image" Target="../media/image33140.png"/><Relationship Id="rId310" Type="http://schemas.openxmlformats.org/officeDocument/2006/relationships/image" Target="../media/image3414.png"/><Relationship Id="rId492" Type="http://schemas.openxmlformats.org/officeDocument/2006/relationships/customXml" Target="../ink/ink4794.xml"/><Relationship Id="rId548" Type="http://schemas.openxmlformats.org/officeDocument/2006/relationships/customXml" Target="../ink/ink4822.xml"/><Relationship Id="rId713" Type="http://schemas.openxmlformats.org/officeDocument/2006/relationships/image" Target="../media/image3598.png"/><Relationship Id="rId755" Type="http://schemas.openxmlformats.org/officeDocument/2006/relationships/image" Target="../media/image3618.png"/><Relationship Id="rId91" Type="http://schemas.openxmlformats.org/officeDocument/2006/relationships/image" Target="../media/image33080.png"/><Relationship Id="rId187" Type="http://schemas.openxmlformats.org/officeDocument/2006/relationships/image" Target="../media/image3355.png"/><Relationship Id="rId352" Type="http://schemas.openxmlformats.org/officeDocument/2006/relationships/image" Target="../media/image3435.png"/><Relationship Id="rId394" Type="http://schemas.openxmlformats.org/officeDocument/2006/relationships/image" Target="../media/image3456.png"/><Relationship Id="rId408" Type="http://schemas.openxmlformats.org/officeDocument/2006/relationships/image" Target="../media/image3463.png"/><Relationship Id="rId615" Type="http://schemas.openxmlformats.org/officeDocument/2006/relationships/image" Target="../media/image3485.png"/><Relationship Id="rId212" Type="http://schemas.openxmlformats.org/officeDocument/2006/relationships/customXml" Target="../ink/ink4669.xml"/><Relationship Id="rId254" Type="http://schemas.openxmlformats.org/officeDocument/2006/relationships/customXml" Target="../ink/ink4690.xml"/><Relationship Id="rId657" Type="http://schemas.openxmlformats.org/officeDocument/2006/relationships/image" Target="../media/image3570.png"/><Relationship Id="rId699" Type="http://schemas.openxmlformats.org/officeDocument/2006/relationships/image" Target="../media/image3591.png"/><Relationship Id="rId296" Type="http://schemas.openxmlformats.org/officeDocument/2006/relationships/image" Target="../media/image3407.png"/><Relationship Id="rId517" Type="http://schemas.openxmlformats.org/officeDocument/2006/relationships/image" Target="../media/image3516.png"/><Relationship Id="rId559" Type="http://schemas.openxmlformats.org/officeDocument/2006/relationships/image" Target="../media/image3537.png"/><Relationship Id="rId724" Type="http://schemas.openxmlformats.org/officeDocument/2006/relationships/customXml" Target="../ink/ink4910.xml"/><Relationship Id="rId766" Type="http://schemas.openxmlformats.org/officeDocument/2006/relationships/customXml" Target="../ink/ink4931.xml"/><Relationship Id="rId198" Type="http://schemas.openxmlformats.org/officeDocument/2006/relationships/customXml" Target="../ink/ink4662.xml"/><Relationship Id="rId321" Type="http://schemas.openxmlformats.org/officeDocument/2006/relationships/customXml" Target="../ink/ink4724.xml"/><Relationship Id="rId363" Type="http://schemas.openxmlformats.org/officeDocument/2006/relationships/customXml" Target="../ink/ink4745.xml"/><Relationship Id="rId419" Type="http://schemas.openxmlformats.org/officeDocument/2006/relationships/customXml" Target="../ink/ink4773.xml"/><Relationship Id="rId570" Type="http://schemas.openxmlformats.org/officeDocument/2006/relationships/customXml" Target="../ink/ink4833.xml"/><Relationship Id="rId626" Type="http://schemas.openxmlformats.org/officeDocument/2006/relationships/customXml" Target="../ink/ink4861.xml"/><Relationship Id="rId223" Type="http://schemas.openxmlformats.org/officeDocument/2006/relationships/image" Target="../media/image3372.png"/><Relationship Id="rId430" Type="http://schemas.openxmlformats.org/officeDocument/2006/relationships/customXml" Target="../ink/ink4779.xml"/><Relationship Id="rId668" Type="http://schemas.openxmlformats.org/officeDocument/2006/relationships/customXml" Target="../ink/ink4882.xml"/><Relationship Id="rId18" Type="http://schemas.openxmlformats.org/officeDocument/2006/relationships/customXml" Target="../ink/ink4618.xml"/><Relationship Id="rId265" Type="http://schemas.openxmlformats.org/officeDocument/2006/relationships/image" Target="../media/image3392.png"/><Relationship Id="rId528" Type="http://schemas.openxmlformats.org/officeDocument/2006/relationships/customXml" Target="../ink/ink4812.xml"/><Relationship Id="rId735" Type="http://schemas.openxmlformats.org/officeDocument/2006/relationships/image" Target="../media/image3608.png"/><Relationship Id="rId125" Type="http://schemas.openxmlformats.org/officeDocument/2006/relationships/image" Target="../media/image33250.png"/><Relationship Id="rId167" Type="http://schemas.openxmlformats.org/officeDocument/2006/relationships/image" Target="../media/image33450.png"/><Relationship Id="rId332" Type="http://schemas.openxmlformats.org/officeDocument/2006/relationships/image" Target="../media/image3425.png"/><Relationship Id="rId374" Type="http://schemas.openxmlformats.org/officeDocument/2006/relationships/image" Target="../media/image3446.png"/><Relationship Id="rId581" Type="http://schemas.openxmlformats.org/officeDocument/2006/relationships/image" Target="../media/image3548.png"/><Relationship Id="rId234" Type="http://schemas.openxmlformats.org/officeDocument/2006/relationships/customXml" Target="../ink/ink4680.xml"/><Relationship Id="rId637" Type="http://schemas.openxmlformats.org/officeDocument/2006/relationships/image" Target="../media/image3495.png"/><Relationship Id="rId679" Type="http://schemas.openxmlformats.org/officeDocument/2006/relationships/image" Target="../media/image3581.png"/><Relationship Id="rId2" Type="http://schemas.openxmlformats.org/officeDocument/2006/relationships/customXml" Target="../ink/ink4610.xml"/><Relationship Id="rId276" Type="http://schemas.openxmlformats.org/officeDocument/2006/relationships/customXml" Target="../ink/ink4701.xml"/><Relationship Id="rId441" Type="http://schemas.openxmlformats.org/officeDocument/2006/relationships/image" Target="../media/image3479.png"/><Relationship Id="rId483" Type="http://schemas.openxmlformats.org/officeDocument/2006/relationships/image" Target="../media/image3499.png"/><Relationship Id="rId539" Type="http://schemas.openxmlformats.org/officeDocument/2006/relationships/image" Target="../media/image3527.png"/><Relationship Id="rId690" Type="http://schemas.openxmlformats.org/officeDocument/2006/relationships/customXml" Target="../ink/ink4893.xml"/><Relationship Id="rId704" Type="http://schemas.openxmlformats.org/officeDocument/2006/relationships/customXml" Target="../ink/ink4900.xml"/><Relationship Id="rId746" Type="http://schemas.openxmlformats.org/officeDocument/2006/relationships/customXml" Target="../ink/ink4921.xml"/><Relationship Id="rId136" Type="http://schemas.openxmlformats.org/officeDocument/2006/relationships/customXml" Target="../ink/ink4646.xml"/><Relationship Id="rId178" Type="http://schemas.openxmlformats.org/officeDocument/2006/relationships/customXml" Target="../ink/ink4652.xml"/><Relationship Id="rId301" Type="http://schemas.openxmlformats.org/officeDocument/2006/relationships/customXml" Target="../ink/ink4714.xml"/><Relationship Id="rId343" Type="http://schemas.openxmlformats.org/officeDocument/2006/relationships/customXml" Target="../ink/ink4735.xml"/><Relationship Id="rId550" Type="http://schemas.openxmlformats.org/officeDocument/2006/relationships/customXml" Target="../ink/ink4823.xml"/><Relationship Id="rId82" Type="http://schemas.openxmlformats.org/officeDocument/2006/relationships/customXml" Target="../ink/ink4626.xml"/><Relationship Id="rId203" Type="http://schemas.openxmlformats.org/officeDocument/2006/relationships/image" Target="../media/image36100.png"/><Relationship Id="rId385" Type="http://schemas.openxmlformats.org/officeDocument/2006/relationships/customXml" Target="../ink/ink4756.xml"/><Relationship Id="rId592" Type="http://schemas.openxmlformats.org/officeDocument/2006/relationships/customXml" Target="../ink/ink4844.xml"/><Relationship Id="rId606" Type="http://schemas.openxmlformats.org/officeDocument/2006/relationships/customXml" Target="../ink/ink4851.xml"/><Relationship Id="rId648" Type="http://schemas.openxmlformats.org/officeDocument/2006/relationships/customXml" Target="../ink/ink4872.xml"/><Relationship Id="rId245" Type="http://schemas.openxmlformats.org/officeDocument/2006/relationships/image" Target="../media/image3383.png"/><Relationship Id="rId287" Type="http://schemas.openxmlformats.org/officeDocument/2006/relationships/image" Target="../media/image3403.png"/><Relationship Id="rId410" Type="http://schemas.openxmlformats.org/officeDocument/2006/relationships/image" Target="../media/image3464.png"/><Relationship Id="rId494" Type="http://schemas.openxmlformats.org/officeDocument/2006/relationships/customXml" Target="../ink/ink4795.xml"/><Relationship Id="rId508" Type="http://schemas.openxmlformats.org/officeDocument/2006/relationships/customXml" Target="../ink/ink4802.xml"/><Relationship Id="rId715" Type="http://schemas.openxmlformats.org/officeDocument/2006/relationships/image" Target="../media/image3599.png"/><Relationship Id="rId105" Type="http://schemas.openxmlformats.org/officeDocument/2006/relationships/image" Target="../media/image33150.png"/><Relationship Id="rId312" Type="http://schemas.openxmlformats.org/officeDocument/2006/relationships/image" Target="../media/image3415.png"/><Relationship Id="rId354" Type="http://schemas.openxmlformats.org/officeDocument/2006/relationships/image" Target="../media/image3436.png"/><Relationship Id="rId757" Type="http://schemas.openxmlformats.org/officeDocument/2006/relationships/image" Target="../media/image3619.png"/><Relationship Id="rId93" Type="http://schemas.openxmlformats.org/officeDocument/2006/relationships/image" Target="../media/image33090.png"/><Relationship Id="rId189" Type="http://schemas.openxmlformats.org/officeDocument/2006/relationships/image" Target="../media/image3356.png"/><Relationship Id="rId396" Type="http://schemas.openxmlformats.org/officeDocument/2006/relationships/image" Target="../media/image3457.png"/><Relationship Id="rId561" Type="http://schemas.openxmlformats.org/officeDocument/2006/relationships/image" Target="../media/image3538.png"/><Relationship Id="rId617" Type="http://schemas.openxmlformats.org/officeDocument/2006/relationships/image" Target="../media/image3486.png"/><Relationship Id="rId659" Type="http://schemas.openxmlformats.org/officeDocument/2006/relationships/image" Target="../media/image3571.png"/><Relationship Id="rId214" Type="http://schemas.openxmlformats.org/officeDocument/2006/relationships/customXml" Target="../ink/ink4670.xml"/><Relationship Id="rId256" Type="http://schemas.openxmlformats.org/officeDocument/2006/relationships/customXml" Target="../ink/ink4691.xml"/><Relationship Id="rId298" Type="http://schemas.openxmlformats.org/officeDocument/2006/relationships/image" Target="../media/image3408.png"/><Relationship Id="rId421" Type="http://schemas.openxmlformats.org/officeDocument/2006/relationships/customXml" Target="../ink/ink4774.xml"/><Relationship Id="rId519" Type="http://schemas.openxmlformats.org/officeDocument/2006/relationships/image" Target="../media/image3517.png"/><Relationship Id="rId670" Type="http://schemas.openxmlformats.org/officeDocument/2006/relationships/customXml" Target="../ink/ink4883.xml"/><Relationship Id="rId323" Type="http://schemas.openxmlformats.org/officeDocument/2006/relationships/customXml" Target="../ink/ink4725.xml"/><Relationship Id="rId530" Type="http://schemas.openxmlformats.org/officeDocument/2006/relationships/customXml" Target="../ink/ink4813.xml"/><Relationship Id="rId726" Type="http://schemas.openxmlformats.org/officeDocument/2006/relationships/customXml" Target="../ink/ink4911.xml"/><Relationship Id="rId20" Type="http://schemas.openxmlformats.org/officeDocument/2006/relationships/customXml" Target="../ink/ink4619.xml"/><Relationship Id="rId365" Type="http://schemas.openxmlformats.org/officeDocument/2006/relationships/customXml" Target="../ink/ink4746.xml"/><Relationship Id="rId572" Type="http://schemas.openxmlformats.org/officeDocument/2006/relationships/customXml" Target="../ink/ink4834.xml"/><Relationship Id="rId628" Type="http://schemas.openxmlformats.org/officeDocument/2006/relationships/customXml" Target="../ink/ink4862.xml"/><Relationship Id="rId225" Type="http://schemas.openxmlformats.org/officeDocument/2006/relationships/image" Target="../media/image3373.png"/><Relationship Id="rId267" Type="http://schemas.openxmlformats.org/officeDocument/2006/relationships/image" Target="../media/image3393.png"/><Relationship Id="rId432" Type="http://schemas.openxmlformats.org/officeDocument/2006/relationships/customXml" Target="../ink/ink4780.xml"/><Relationship Id="rId127" Type="http://schemas.openxmlformats.org/officeDocument/2006/relationships/image" Target="../media/image33260.png"/><Relationship Id="rId681" Type="http://schemas.openxmlformats.org/officeDocument/2006/relationships/image" Target="../media/image3582.png"/><Relationship Id="rId737" Type="http://schemas.openxmlformats.org/officeDocument/2006/relationships/image" Target="../media/image3609.png"/><Relationship Id="rId169" Type="http://schemas.openxmlformats.org/officeDocument/2006/relationships/image" Target="../media/image3346.png"/><Relationship Id="rId334" Type="http://schemas.openxmlformats.org/officeDocument/2006/relationships/image" Target="../media/image3426.png"/><Relationship Id="rId376" Type="http://schemas.openxmlformats.org/officeDocument/2006/relationships/image" Target="../media/image3447.png"/><Relationship Id="rId541" Type="http://schemas.openxmlformats.org/officeDocument/2006/relationships/image" Target="../media/image3528.png"/><Relationship Id="rId583" Type="http://schemas.openxmlformats.org/officeDocument/2006/relationships/image" Target="../media/image3549.png"/><Relationship Id="rId639" Type="http://schemas.openxmlformats.org/officeDocument/2006/relationships/image" Target="../media/image3496.png"/><Relationship Id="rId4" Type="http://schemas.openxmlformats.org/officeDocument/2006/relationships/customXml" Target="../ink/ink4611.xml"/><Relationship Id="rId180" Type="http://schemas.openxmlformats.org/officeDocument/2006/relationships/customXml" Target="../ink/ink4653.xml"/><Relationship Id="rId236" Type="http://schemas.openxmlformats.org/officeDocument/2006/relationships/customXml" Target="../ink/ink4681.xml"/><Relationship Id="rId278" Type="http://schemas.openxmlformats.org/officeDocument/2006/relationships/customXml" Target="../ink/ink4702.xml"/><Relationship Id="rId401" Type="http://schemas.openxmlformats.org/officeDocument/2006/relationships/customXml" Target="../ink/ink4764.xml"/><Relationship Id="rId443" Type="http://schemas.openxmlformats.org/officeDocument/2006/relationships/image" Target="../media/image3480.png"/><Relationship Id="rId650" Type="http://schemas.openxmlformats.org/officeDocument/2006/relationships/customXml" Target="../ink/ink4873.xml"/><Relationship Id="rId303" Type="http://schemas.openxmlformats.org/officeDocument/2006/relationships/customXml" Target="../ink/ink4715.xml"/><Relationship Id="rId485" Type="http://schemas.openxmlformats.org/officeDocument/2006/relationships/image" Target="../media/image3500.png"/><Relationship Id="rId692" Type="http://schemas.openxmlformats.org/officeDocument/2006/relationships/customXml" Target="../ink/ink4894.xml"/><Relationship Id="rId706" Type="http://schemas.openxmlformats.org/officeDocument/2006/relationships/customXml" Target="../ink/ink4901.xml"/><Relationship Id="rId748" Type="http://schemas.openxmlformats.org/officeDocument/2006/relationships/customXml" Target="../ink/ink4922.xml"/><Relationship Id="rId84" Type="http://schemas.openxmlformats.org/officeDocument/2006/relationships/customXml" Target="../ink/ink4627.xml"/><Relationship Id="rId345" Type="http://schemas.openxmlformats.org/officeDocument/2006/relationships/customXml" Target="../ink/ink4736.xml"/><Relationship Id="rId387" Type="http://schemas.openxmlformats.org/officeDocument/2006/relationships/customXml" Target="../ink/ink4757.xml"/><Relationship Id="rId510" Type="http://schemas.openxmlformats.org/officeDocument/2006/relationships/customXml" Target="../ink/ink4803.xml"/><Relationship Id="rId552" Type="http://schemas.openxmlformats.org/officeDocument/2006/relationships/customXml" Target="../ink/ink4824.xml"/><Relationship Id="rId594" Type="http://schemas.openxmlformats.org/officeDocument/2006/relationships/customXml" Target="../ink/ink4845.xml"/><Relationship Id="rId608" Type="http://schemas.openxmlformats.org/officeDocument/2006/relationships/customXml" Target="../ink/ink4852.xml"/><Relationship Id="rId191" Type="http://schemas.openxmlformats.org/officeDocument/2006/relationships/image" Target="../media/image3357.png"/><Relationship Id="rId205" Type="http://schemas.openxmlformats.org/officeDocument/2006/relationships/image" Target="../media/image3363.png"/><Relationship Id="rId247" Type="http://schemas.openxmlformats.org/officeDocument/2006/relationships/image" Target="../media/image3384.png"/><Relationship Id="rId412" Type="http://schemas.openxmlformats.org/officeDocument/2006/relationships/image" Target="../media/image3465.png"/><Relationship Id="rId107" Type="http://schemas.openxmlformats.org/officeDocument/2006/relationships/image" Target="../media/image33160.png"/><Relationship Id="rId289" Type="http://schemas.openxmlformats.org/officeDocument/2006/relationships/image" Target="../media/image3404.png"/><Relationship Id="rId496" Type="http://schemas.openxmlformats.org/officeDocument/2006/relationships/customXml" Target="../ink/ink4796.xml"/><Relationship Id="rId661" Type="http://schemas.openxmlformats.org/officeDocument/2006/relationships/image" Target="../media/image3572.png"/><Relationship Id="rId717" Type="http://schemas.openxmlformats.org/officeDocument/2006/relationships/image" Target="../media/image3600.png"/><Relationship Id="rId759" Type="http://schemas.openxmlformats.org/officeDocument/2006/relationships/image" Target="../media/image3620.png"/><Relationship Id="rId11" Type="http://schemas.openxmlformats.org/officeDocument/2006/relationships/image" Target="../media/image32680.png"/><Relationship Id="rId314" Type="http://schemas.openxmlformats.org/officeDocument/2006/relationships/image" Target="../media/image3416.png"/><Relationship Id="rId356" Type="http://schemas.openxmlformats.org/officeDocument/2006/relationships/image" Target="../media/image3437.png"/><Relationship Id="rId398" Type="http://schemas.openxmlformats.org/officeDocument/2006/relationships/image" Target="../media/image3458.png"/><Relationship Id="rId521" Type="http://schemas.openxmlformats.org/officeDocument/2006/relationships/image" Target="../media/image3518.png"/><Relationship Id="rId563" Type="http://schemas.openxmlformats.org/officeDocument/2006/relationships/image" Target="../media/image3539.png"/><Relationship Id="rId619" Type="http://schemas.openxmlformats.org/officeDocument/2006/relationships/image" Target="../media/image3487.png"/><Relationship Id="rId95" Type="http://schemas.openxmlformats.org/officeDocument/2006/relationships/image" Target="../media/image33100.png"/><Relationship Id="rId216" Type="http://schemas.openxmlformats.org/officeDocument/2006/relationships/customXml" Target="../ink/ink4671.xml"/><Relationship Id="rId423" Type="http://schemas.openxmlformats.org/officeDocument/2006/relationships/customXml" Target="../ink/ink4775.xml"/><Relationship Id="rId258" Type="http://schemas.openxmlformats.org/officeDocument/2006/relationships/customXml" Target="../ink/ink4692.xml"/><Relationship Id="rId630" Type="http://schemas.openxmlformats.org/officeDocument/2006/relationships/customXml" Target="../ink/ink4863.xml"/><Relationship Id="rId672" Type="http://schemas.openxmlformats.org/officeDocument/2006/relationships/customXml" Target="../ink/ink4884.xml"/><Relationship Id="rId728" Type="http://schemas.openxmlformats.org/officeDocument/2006/relationships/customXml" Target="../ink/ink4912.xml"/><Relationship Id="rId22" Type="http://schemas.openxmlformats.org/officeDocument/2006/relationships/customXml" Target="../ink/ink4620.xml"/><Relationship Id="rId325" Type="http://schemas.openxmlformats.org/officeDocument/2006/relationships/customXml" Target="../ink/ink4726.xml"/><Relationship Id="rId367" Type="http://schemas.openxmlformats.org/officeDocument/2006/relationships/customXml" Target="../ink/ink4747.xml"/><Relationship Id="rId532" Type="http://schemas.openxmlformats.org/officeDocument/2006/relationships/customXml" Target="../ink/ink4814.xml"/><Relationship Id="rId574" Type="http://schemas.openxmlformats.org/officeDocument/2006/relationships/customXml" Target="../ink/ink4835.xml"/><Relationship Id="rId171" Type="http://schemas.openxmlformats.org/officeDocument/2006/relationships/image" Target="../media/image3347.png"/><Relationship Id="rId227" Type="http://schemas.openxmlformats.org/officeDocument/2006/relationships/image" Target="../media/image3374.png"/><Relationship Id="rId269" Type="http://schemas.openxmlformats.org/officeDocument/2006/relationships/image" Target="../media/image3394.png"/><Relationship Id="rId434" Type="http://schemas.openxmlformats.org/officeDocument/2006/relationships/customXml" Target="../ink/ink4781.xml"/><Relationship Id="rId641" Type="http://schemas.openxmlformats.org/officeDocument/2006/relationships/image" Target="../media/image3562.png"/><Relationship Id="rId683" Type="http://schemas.openxmlformats.org/officeDocument/2006/relationships/image" Target="../media/image3583.png"/><Relationship Id="rId739" Type="http://schemas.openxmlformats.org/officeDocument/2006/relationships/image" Target="../media/image3610.png"/><Relationship Id="rId129" Type="http://schemas.openxmlformats.org/officeDocument/2006/relationships/image" Target="../media/image33270.png"/><Relationship Id="rId280" Type="http://schemas.openxmlformats.org/officeDocument/2006/relationships/customXml" Target="../ink/ink4703.xml"/><Relationship Id="rId336" Type="http://schemas.openxmlformats.org/officeDocument/2006/relationships/image" Target="../media/image3427.png"/><Relationship Id="rId501" Type="http://schemas.openxmlformats.org/officeDocument/2006/relationships/image" Target="../media/image3508.png"/><Relationship Id="rId543" Type="http://schemas.openxmlformats.org/officeDocument/2006/relationships/image" Target="../media/image3529.png"/><Relationship Id="rId182" Type="http://schemas.openxmlformats.org/officeDocument/2006/relationships/customXml" Target="../ink/ink4654.xml"/><Relationship Id="rId378" Type="http://schemas.openxmlformats.org/officeDocument/2006/relationships/image" Target="../media/image3448.png"/><Relationship Id="rId403" Type="http://schemas.openxmlformats.org/officeDocument/2006/relationships/customXml" Target="../ink/ink4765.xml"/><Relationship Id="rId585" Type="http://schemas.openxmlformats.org/officeDocument/2006/relationships/image" Target="../media/image3550.png"/><Relationship Id="rId750" Type="http://schemas.openxmlformats.org/officeDocument/2006/relationships/customXml" Target="../ink/ink4923.xml"/><Relationship Id="rId6" Type="http://schemas.openxmlformats.org/officeDocument/2006/relationships/customXml" Target="../ink/ink4612.xml"/><Relationship Id="rId238" Type="http://schemas.openxmlformats.org/officeDocument/2006/relationships/customXml" Target="../ink/ink4682.xml"/><Relationship Id="rId445" Type="http://schemas.openxmlformats.org/officeDocument/2006/relationships/image" Target="../media/image3481.png"/><Relationship Id="rId487" Type="http://schemas.openxmlformats.org/officeDocument/2006/relationships/image" Target="../media/image3501.png"/><Relationship Id="rId610" Type="http://schemas.openxmlformats.org/officeDocument/2006/relationships/customXml" Target="../ink/ink4853.xml"/><Relationship Id="rId652" Type="http://schemas.openxmlformats.org/officeDocument/2006/relationships/customXml" Target="../ink/ink4874.xml"/><Relationship Id="rId694" Type="http://schemas.openxmlformats.org/officeDocument/2006/relationships/customXml" Target="../ink/ink4895.xml"/><Relationship Id="rId708" Type="http://schemas.openxmlformats.org/officeDocument/2006/relationships/customXml" Target="../ink/ink4902.xml"/><Relationship Id="rId291" Type="http://schemas.openxmlformats.org/officeDocument/2006/relationships/customXml" Target="../ink/ink4709.xml"/><Relationship Id="rId305" Type="http://schemas.openxmlformats.org/officeDocument/2006/relationships/customXml" Target="../ink/ink4716.xml"/><Relationship Id="rId347" Type="http://schemas.openxmlformats.org/officeDocument/2006/relationships/customXml" Target="../ink/ink4737.xml"/><Relationship Id="rId512" Type="http://schemas.openxmlformats.org/officeDocument/2006/relationships/customXml" Target="../ink/ink4804.xml"/><Relationship Id="rId44" Type="http://schemas.openxmlformats.org/officeDocument/2006/relationships/customXml" Target="../ink/ink4623.xml"/><Relationship Id="rId86" Type="http://schemas.openxmlformats.org/officeDocument/2006/relationships/customXml" Target="../ink/ink4628.xml"/><Relationship Id="rId389" Type="http://schemas.openxmlformats.org/officeDocument/2006/relationships/customXml" Target="../ink/ink4758.xml"/><Relationship Id="rId554" Type="http://schemas.openxmlformats.org/officeDocument/2006/relationships/customXml" Target="../ink/ink4825.xml"/><Relationship Id="rId596" Type="http://schemas.openxmlformats.org/officeDocument/2006/relationships/customXml" Target="../ink/ink4846.xml"/><Relationship Id="rId761" Type="http://schemas.openxmlformats.org/officeDocument/2006/relationships/image" Target="../media/image3621.png"/><Relationship Id="rId193" Type="http://schemas.openxmlformats.org/officeDocument/2006/relationships/image" Target="../media/image3358.png"/><Relationship Id="rId207" Type="http://schemas.openxmlformats.org/officeDocument/2006/relationships/image" Target="../media/image3364.png"/><Relationship Id="rId249" Type="http://schemas.openxmlformats.org/officeDocument/2006/relationships/image" Target="../media/image3385.png"/><Relationship Id="rId414" Type="http://schemas.openxmlformats.org/officeDocument/2006/relationships/image" Target="../media/image3466.png"/><Relationship Id="rId498" Type="http://schemas.openxmlformats.org/officeDocument/2006/relationships/customXml" Target="../ink/ink4797.xml"/><Relationship Id="rId621" Type="http://schemas.openxmlformats.org/officeDocument/2006/relationships/image" Target="../media/image3319.png"/><Relationship Id="rId663" Type="http://schemas.openxmlformats.org/officeDocument/2006/relationships/image" Target="../media/image3573.png"/><Relationship Id="rId13" Type="http://schemas.openxmlformats.org/officeDocument/2006/relationships/image" Target="../media/image32690.png"/><Relationship Id="rId260" Type="http://schemas.openxmlformats.org/officeDocument/2006/relationships/customXml" Target="../ink/ink4693.xml"/><Relationship Id="rId316" Type="http://schemas.openxmlformats.org/officeDocument/2006/relationships/image" Target="../media/image3417.png"/><Relationship Id="rId523" Type="http://schemas.openxmlformats.org/officeDocument/2006/relationships/image" Target="../media/image3519.png"/><Relationship Id="rId719" Type="http://schemas.openxmlformats.org/officeDocument/2006/relationships/image" Target="../media/image3601.png"/><Relationship Id="rId97" Type="http://schemas.openxmlformats.org/officeDocument/2006/relationships/image" Target="../media/image33110.png"/><Relationship Id="rId358" Type="http://schemas.openxmlformats.org/officeDocument/2006/relationships/image" Target="../media/image3438.png"/><Relationship Id="rId565" Type="http://schemas.openxmlformats.org/officeDocument/2006/relationships/image" Target="../media/image3540.png"/><Relationship Id="rId730" Type="http://schemas.openxmlformats.org/officeDocument/2006/relationships/customXml" Target="../ink/ink4913.xml"/><Relationship Id="rId218" Type="http://schemas.openxmlformats.org/officeDocument/2006/relationships/customXml" Target="../ink/ink4672.xml"/><Relationship Id="rId425" Type="http://schemas.openxmlformats.org/officeDocument/2006/relationships/image" Target="../media/image3471.png"/><Relationship Id="rId632" Type="http://schemas.openxmlformats.org/officeDocument/2006/relationships/customXml" Target="../ink/ink4864.xml"/><Relationship Id="rId271" Type="http://schemas.openxmlformats.org/officeDocument/2006/relationships/image" Target="../media/image3395.png"/><Relationship Id="rId674" Type="http://schemas.openxmlformats.org/officeDocument/2006/relationships/customXml" Target="../ink/ink4885.xml"/><Relationship Id="rId24" Type="http://schemas.openxmlformats.org/officeDocument/2006/relationships/customXml" Target="../ink/ink4621.xml"/><Relationship Id="rId131" Type="http://schemas.openxmlformats.org/officeDocument/2006/relationships/image" Target="../media/image33280.png"/><Relationship Id="rId327" Type="http://schemas.openxmlformats.org/officeDocument/2006/relationships/customXml" Target="../ink/ink4727.xml"/><Relationship Id="rId369" Type="http://schemas.openxmlformats.org/officeDocument/2006/relationships/customXml" Target="../ink/ink4748.xml"/><Relationship Id="rId534" Type="http://schemas.openxmlformats.org/officeDocument/2006/relationships/customXml" Target="../ink/ink4815.xml"/><Relationship Id="rId576" Type="http://schemas.openxmlformats.org/officeDocument/2006/relationships/customXml" Target="../ink/ink4836.xml"/><Relationship Id="rId741" Type="http://schemas.openxmlformats.org/officeDocument/2006/relationships/image" Target="../media/image3611.png"/><Relationship Id="rId173" Type="http://schemas.openxmlformats.org/officeDocument/2006/relationships/image" Target="../media/image3348.png"/><Relationship Id="rId229" Type="http://schemas.openxmlformats.org/officeDocument/2006/relationships/image" Target="../media/image3375.png"/><Relationship Id="rId380" Type="http://schemas.openxmlformats.org/officeDocument/2006/relationships/image" Target="../media/image3449.png"/><Relationship Id="rId436" Type="http://schemas.openxmlformats.org/officeDocument/2006/relationships/customXml" Target="../ink/ink4782.xml"/><Relationship Id="rId601" Type="http://schemas.openxmlformats.org/officeDocument/2006/relationships/image" Target="../media/image3558.png"/><Relationship Id="rId643" Type="http://schemas.openxmlformats.org/officeDocument/2006/relationships/image" Target="../media/image3563.png"/><Relationship Id="rId240" Type="http://schemas.openxmlformats.org/officeDocument/2006/relationships/customXml" Target="../ink/ink4683.xml"/><Relationship Id="rId685" Type="http://schemas.openxmlformats.org/officeDocument/2006/relationships/image" Target="../media/image3584.png"/><Relationship Id="rId100" Type="http://schemas.openxmlformats.org/officeDocument/2006/relationships/customXml" Target="../ink/ink4635.xml"/><Relationship Id="rId282" Type="http://schemas.openxmlformats.org/officeDocument/2006/relationships/customXml" Target="../ink/ink4704.xml"/><Relationship Id="rId338" Type="http://schemas.openxmlformats.org/officeDocument/2006/relationships/image" Target="../media/image3428.png"/><Relationship Id="rId503" Type="http://schemas.openxmlformats.org/officeDocument/2006/relationships/image" Target="../media/image3509.png"/><Relationship Id="rId545" Type="http://schemas.openxmlformats.org/officeDocument/2006/relationships/image" Target="../media/image3530.png"/><Relationship Id="rId587" Type="http://schemas.openxmlformats.org/officeDocument/2006/relationships/image" Target="../media/image3551.png"/><Relationship Id="rId710" Type="http://schemas.openxmlformats.org/officeDocument/2006/relationships/customXml" Target="../ink/ink4903.xml"/><Relationship Id="rId752" Type="http://schemas.openxmlformats.org/officeDocument/2006/relationships/customXml" Target="../ink/ink4924.xml"/><Relationship Id="rId8" Type="http://schemas.openxmlformats.org/officeDocument/2006/relationships/customXml" Target="../ink/ink4613.xml"/><Relationship Id="rId184" Type="http://schemas.openxmlformats.org/officeDocument/2006/relationships/customXml" Target="../ink/ink4655.xml"/><Relationship Id="rId391" Type="http://schemas.openxmlformats.org/officeDocument/2006/relationships/customXml" Target="../ink/ink4759.xml"/><Relationship Id="rId405" Type="http://schemas.openxmlformats.org/officeDocument/2006/relationships/customXml" Target="../ink/ink4766.xml"/><Relationship Id="rId612" Type="http://schemas.openxmlformats.org/officeDocument/2006/relationships/customXml" Target="../ink/ink4854.xml"/><Relationship Id="rId251" Type="http://schemas.openxmlformats.org/officeDocument/2006/relationships/image" Target="../media/image3386.png"/><Relationship Id="rId489" Type="http://schemas.openxmlformats.org/officeDocument/2006/relationships/image" Target="../media/image3502.png"/><Relationship Id="rId654" Type="http://schemas.openxmlformats.org/officeDocument/2006/relationships/customXml" Target="../ink/ink4875.xml"/><Relationship Id="rId696" Type="http://schemas.openxmlformats.org/officeDocument/2006/relationships/customXml" Target="../ink/ink4896.xml"/><Relationship Id="rId46" Type="http://schemas.openxmlformats.org/officeDocument/2006/relationships/customXml" Target="../ink/ink4624.xml"/><Relationship Id="rId293" Type="http://schemas.openxmlformats.org/officeDocument/2006/relationships/customXml" Target="../ink/ink4710.xml"/><Relationship Id="rId307" Type="http://schemas.openxmlformats.org/officeDocument/2006/relationships/customXml" Target="../ink/ink4717.xml"/><Relationship Id="rId349" Type="http://schemas.openxmlformats.org/officeDocument/2006/relationships/customXml" Target="../ink/ink4738.xml"/><Relationship Id="rId514" Type="http://schemas.openxmlformats.org/officeDocument/2006/relationships/customXml" Target="../ink/ink4805.xml"/><Relationship Id="rId556" Type="http://schemas.openxmlformats.org/officeDocument/2006/relationships/customXml" Target="../ink/ink4826.xml"/><Relationship Id="rId721" Type="http://schemas.openxmlformats.org/officeDocument/2006/relationships/image" Target="../media/image3602.png"/><Relationship Id="rId763" Type="http://schemas.openxmlformats.org/officeDocument/2006/relationships/image" Target="../media/image3622.png"/><Relationship Id="rId88" Type="http://schemas.openxmlformats.org/officeDocument/2006/relationships/customXml" Target="../ink/ink4629.xml"/><Relationship Id="rId195" Type="http://schemas.openxmlformats.org/officeDocument/2006/relationships/image" Target="../media/image3359.png"/><Relationship Id="rId209" Type="http://schemas.openxmlformats.org/officeDocument/2006/relationships/image" Target="../media/image3365.png"/><Relationship Id="rId360" Type="http://schemas.openxmlformats.org/officeDocument/2006/relationships/image" Target="../media/image3439.png"/><Relationship Id="rId416" Type="http://schemas.openxmlformats.org/officeDocument/2006/relationships/image" Target="../media/image3467.png"/><Relationship Id="rId598" Type="http://schemas.openxmlformats.org/officeDocument/2006/relationships/customXml" Target="../ink/ink4847.xml"/><Relationship Id="rId220" Type="http://schemas.openxmlformats.org/officeDocument/2006/relationships/customXml" Target="../ink/ink4673.xml"/><Relationship Id="rId623" Type="http://schemas.openxmlformats.org/officeDocument/2006/relationships/image" Target="../media/image3488.png"/><Relationship Id="rId665" Type="http://schemas.openxmlformats.org/officeDocument/2006/relationships/image" Target="../media/image3574.png"/><Relationship Id="rId15" Type="http://schemas.openxmlformats.org/officeDocument/2006/relationships/image" Target="../media/image32700.png"/><Relationship Id="rId262" Type="http://schemas.openxmlformats.org/officeDocument/2006/relationships/customXml" Target="../ink/ink4694.xml"/><Relationship Id="rId318" Type="http://schemas.openxmlformats.org/officeDocument/2006/relationships/image" Target="../media/image3418.png"/><Relationship Id="rId525" Type="http://schemas.openxmlformats.org/officeDocument/2006/relationships/image" Target="../media/image3520.png"/><Relationship Id="rId567" Type="http://schemas.openxmlformats.org/officeDocument/2006/relationships/image" Target="../media/image3541.png"/><Relationship Id="rId732" Type="http://schemas.openxmlformats.org/officeDocument/2006/relationships/customXml" Target="../ink/ink4914.xml"/><Relationship Id="rId99" Type="http://schemas.openxmlformats.org/officeDocument/2006/relationships/image" Target="../media/image33120.png"/><Relationship Id="rId371" Type="http://schemas.openxmlformats.org/officeDocument/2006/relationships/customXml" Target="../ink/ink4749.xml"/><Relationship Id="rId427" Type="http://schemas.openxmlformats.org/officeDocument/2006/relationships/image" Target="../media/image3472.png"/><Relationship Id="rId634" Type="http://schemas.openxmlformats.org/officeDocument/2006/relationships/customXml" Target="../ink/ink4865.xml"/><Relationship Id="rId676" Type="http://schemas.openxmlformats.org/officeDocument/2006/relationships/customXml" Target="../ink/ink4886.xml"/><Relationship Id="rId26" Type="http://schemas.openxmlformats.org/officeDocument/2006/relationships/customXml" Target="../ink/ink4622.xml"/><Relationship Id="rId231" Type="http://schemas.openxmlformats.org/officeDocument/2006/relationships/image" Target="../media/image3376.png"/><Relationship Id="rId273" Type="http://schemas.openxmlformats.org/officeDocument/2006/relationships/image" Target="../media/image3396.png"/><Relationship Id="rId329" Type="http://schemas.openxmlformats.org/officeDocument/2006/relationships/customXml" Target="../ink/ink4728.xml"/><Relationship Id="rId480" Type="http://schemas.openxmlformats.org/officeDocument/2006/relationships/customXml" Target="../ink/ink4788.xml"/><Relationship Id="rId536" Type="http://schemas.openxmlformats.org/officeDocument/2006/relationships/customXml" Target="../ink/ink4816.xml"/><Relationship Id="rId701" Type="http://schemas.openxmlformats.org/officeDocument/2006/relationships/image" Target="../media/image3592.png"/><Relationship Id="rId133" Type="http://schemas.openxmlformats.org/officeDocument/2006/relationships/image" Target="../media/image33290.png"/><Relationship Id="rId175" Type="http://schemas.openxmlformats.org/officeDocument/2006/relationships/image" Target="../media/image3349.png"/><Relationship Id="rId340" Type="http://schemas.openxmlformats.org/officeDocument/2006/relationships/image" Target="../media/image3429.png"/><Relationship Id="rId578" Type="http://schemas.openxmlformats.org/officeDocument/2006/relationships/customXml" Target="../ink/ink4837.xml"/><Relationship Id="rId743" Type="http://schemas.openxmlformats.org/officeDocument/2006/relationships/image" Target="../media/image3612.png"/><Relationship Id="rId200" Type="http://schemas.openxmlformats.org/officeDocument/2006/relationships/customXml" Target="../ink/ink4663.xml"/><Relationship Id="rId382" Type="http://schemas.openxmlformats.org/officeDocument/2006/relationships/image" Target="../media/image3450.png"/><Relationship Id="rId438" Type="http://schemas.openxmlformats.org/officeDocument/2006/relationships/customXml" Target="../ink/ink4783.xml"/><Relationship Id="rId603" Type="http://schemas.openxmlformats.org/officeDocument/2006/relationships/image" Target="../media/image3559.png"/><Relationship Id="rId645" Type="http://schemas.openxmlformats.org/officeDocument/2006/relationships/image" Target="../media/image3564.png"/><Relationship Id="rId687" Type="http://schemas.openxmlformats.org/officeDocument/2006/relationships/image" Target="../media/image3585.png"/><Relationship Id="rId242" Type="http://schemas.openxmlformats.org/officeDocument/2006/relationships/customXml" Target="../ink/ink4684.xml"/><Relationship Id="rId284" Type="http://schemas.openxmlformats.org/officeDocument/2006/relationships/customXml" Target="../ink/ink4705.xml"/><Relationship Id="rId491" Type="http://schemas.openxmlformats.org/officeDocument/2006/relationships/image" Target="../media/image3503.png"/><Relationship Id="rId505" Type="http://schemas.openxmlformats.org/officeDocument/2006/relationships/image" Target="../media/image3510.png"/><Relationship Id="rId712" Type="http://schemas.openxmlformats.org/officeDocument/2006/relationships/customXml" Target="../ink/ink4904.xml"/><Relationship Id="rId102" Type="http://schemas.openxmlformats.org/officeDocument/2006/relationships/customXml" Target="../ink/ink4636.xml"/><Relationship Id="rId547" Type="http://schemas.openxmlformats.org/officeDocument/2006/relationships/image" Target="../media/image3531.png"/><Relationship Id="rId589" Type="http://schemas.openxmlformats.org/officeDocument/2006/relationships/image" Target="../media/image3552.png"/><Relationship Id="rId754" Type="http://schemas.openxmlformats.org/officeDocument/2006/relationships/customXml" Target="../ink/ink4925.xml"/><Relationship Id="rId90" Type="http://schemas.openxmlformats.org/officeDocument/2006/relationships/customXml" Target="../ink/ink4630.xml"/><Relationship Id="rId186" Type="http://schemas.openxmlformats.org/officeDocument/2006/relationships/customXml" Target="../ink/ink4656.xml"/><Relationship Id="rId351" Type="http://schemas.openxmlformats.org/officeDocument/2006/relationships/customXml" Target="../ink/ink4739.xml"/><Relationship Id="rId393" Type="http://schemas.openxmlformats.org/officeDocument/2006/relationships/customXml" Target="../ink/ink4760.xml"/><Relationship Id="rId407" Type="http://schemas.openxmlformats.org/officeDocument/2006/relationships/customXml" Target="../ink/ink4767.xml"/><Relationship Id="rId614" Type="http://schemas.openxmlformats.org/officeDocument/2006/relationships/customXml" Target="../ink/ink4855.xml"/><Relationship Id="rId656" Type="http://schemas.openxmlformats.org/officeDocument/2006/relationships/customXml" Target="../ink/ink4876.xml"/><Relationship Id="rId211" Type="http://schemas.openxmlformats.org/officeDocument/2006/relationships/image" Target="../media/image3366.png"/><Relationship Id="rId253" Type="http://schemas.openxmlformats.org/officeDocument/2006/relationships/image" Target="../media/image3387.png"/><Relationship Id="rId295" Type="http://schemas.openxmlformats.org/officeDocument/2006/relationships/customXml" Target="../ink/ink4711.xml"/><Relationship Id="rId309" Type="http://schemas.openxmlformats.org/officeDocument/2006/relationships/customXml" Target="../ink/ink4718.xml"/><Relationship Id="rId516" Type="http://schemas.openxmlformats.org/officeDocument/2006/relationships/customXml" Target="../ink/ink4806.xml"/><Relationship Id="rId698" Type="http://schemas.openxmlformats.org/officeDocument/2006/relationships/customXml" Target="../ink/ink4897.xml"/><Relationship Id="rId48" Type="http://schemas.openxmlformats.org/officeDocument/2006/relationships/customXml" Target="../ink/ink4625.xml"/><Relationship Id="rId320" Type="http://schemas.openxmlformats.org/officeDocument/2006/relationships/image" Target="../media/image3419.png"/><Relationship Id="rId558" Type="http://schemas.openxmlformats.org/officeDocument/2006/relationships/customXml" Target="../ink/ink4827.xml"/><Relationship Id="rId723" Type="http://schemas.openxmlformats.org/officeDocument/2006/relationships/image" Target="../media/image3603.png"/><Relationship Id="rId765" Type="http://schemas.openxmlformats.org/officeDocument/2006/relationships/image" Target="../media/image3623.png"/><Relationship Id="rId197" Type="http://schemas.openxmlformats.org/officeDocument/2006/relationships/image" Target="../media/image3360.png"/><Relationship Id="rId362" Type="http://schemas.openxmlformats.org/officeDocument/2006/relationships/image" Target="../media/image3440.png"/><Relationship Id="rId418" Type="http://schemas.openxmlformats.org/officeDocument/2006/relationships/image" Target="../media/image3468.png"/><Relationship Id="rId625" Type="http://schemas.openxmlformats.org/officeDocument/2006/relationships/image" Target="../media/image3489.png"/><Relationship Id="rId222" Type="http://schemas.openxmlformats.org/officeDocument/2006/relationships/customXml" Target="../ink/ink4674.xml"/><Relationship Id="rId264" Type="http://schemas.openxmlformats.org/officeDocument/2006/relationships/customXml" Target="../ink/ink4695.xml"/><Relationship Id="rId667" Type="http://schemas.openxmlformats.org/officeDocument/2006/relationships/image" Target="../media/image3575.png"/><Relationship Id="rId17" Type="http://schemas.openxmlformats.org/officeDocument/2006/relationships/image" Target="../media/image32710.png"/><Relationship Id="rId124" Type="http://schemas.openxmlformats.org/officeDocument/2006/relationships/customXml" Target="../ink/ink4640.xml"/><Relationship Id="rId527" Type="http://schemas.openxmlformats.org/officeDocument/2006/relationships/image" Target="../media/image3521.png"/><Relationship Id="rId569" Type="http://schemas.openxmlformats.org/officeDocument/2006/relationships/image" Target="../media/image3542.png"/><Relationship Id="rId734" Type="http://schemas.openxmlformats.org/officeDocument/2006/relationships/customXml" Target="../ink/ink4915.xml"/><Relationship Id="rId331" Type="http://schemas.openxmlformats.org/officeDocument/2006/relationships/customXml" Target="../ink/ink4729.xml"/><Relationship Id="rId373" Type="http://schemas.openxmlformats.org/officeDocument/2006/relationships/customXml" Target="../ink/ink4750.xml"/><Relationship Id="rId429" Type="http://schemas.openxmlformats.org/officeDocument/2006/relationships/image" Target="../media/image3473.png"/><Relationship Id="rId580" Type="http://schemas.openxmlformats.org/officeDocument/2006/relationships/customXml" Target="../ink/ink4838.xml"/><Relationship Id="rId636" Type="http://schemas.openxmlformats.org/officeDocument/2006/relationships/customXml" Target="../ink/ink486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77.png"/><Relationship Id="rId440" Type="http://schemas.openxmlformats.org/officeDocument/2006/relationships/customXml" Target="../ink/ink4784.xml"/><Relationship Id="rId678" Type="http://schemas.openxmlformats.org/officeDocument/2006/relationships/customXml" Target="../ink/ink4887.xml"/><Relationship Id="rId275" Type="http://schemas.openxmlformats.org/officeDocument/2006/relationships/image" Target="../media/image3397.png"/><Relationship Id="rId300" Type="http://schemas.openxmlformats.org/officeDocument/2006/relationships/image" Target="../media/image3409.png"/><Relationship Id="rId482" Type="http://schemas.openxmlformats.org/officeDocument/2006/relationships/customXml" Target="../ink/ink4789.xml"/><Relationship Id="rId538" Type="http://schemas.openxmlformats.org/officeDocument/2006/relationships/customXml" Target="../ink/ink4817.xml"/><Relationship Id="rId703" Type="http://schemas.openxmlformats.org/officeDocument/2006/relationships/image" Target="../media/image3593.png"/><Relationship Id="rId745" Type="http://schemas.openxmlformats.org/officeDocument/2006/relationships/image" Target="../media/image3613.png"/><Relationship Id="rId81" Type="http://schemas.openxmlformats.org/officeDocument/2006/relationships/image" Target="../media/image33030.png"/><Relationship Id="rId135" Type="http://schemas.openxmlformats.org/officeDocument/2006/relationships/image" Target="../media/image33300.png"/><Relationship Id="rId177" Type="http://schemas.openxmlformats.org/officeDocument/2006/relationships/image" Target="../media/image3350.png"/><Relationship Id="rId342" Type="http://schemas.openxmlformats.org/officeDocument/2006/relationships/image" Target="../media/image3430.png"/><Relationship Id="rId384" Type="http://schemas.openxmlformats.org/officeDocument/2006/relationships/image" Target="../media/image3451.png"/><Relationship Id="rId591" Type="http://schemas.openxmlformats.org/officeDocument/2006/relationships/image" Target="../media/image3553.png"/><Relationship Id="rId605" Type="http://schemas.openxmlformats.org/officeDocument/2006/relationships/image" Target="../media/image3560.png"/><Relationship Id="rId202" Type="http://schemas.openxmlformats.org/officeDocument/2006/relationships/customXml" Target="../ink/ink4664.xml"/><Relationship Id="rId244" Type="http://schemas.openxmlformats.org/officeDocument/2006/relationships/customXml" Target="../ink/ink4685.xml"/><Relationship Id="rId647" Type="http://schemas.openxmlformats.org/officeDocument/2006/relationships/image" Target="../media/image3565.png"/><Relationship Id="rId689" Type="http://schemas.openxmlformats.org/officeDocument/2006/relationships/image" Target="../media/image3586.png"/><Relationship Id="rId286" Type="http://schemas.openxmlformats.org/officeDocument/2006/relationships/customXml" Target="../ink/ink4706.xml"/><Relationship Id="rId493" Type="http://schemas.openxmlformats.org/officeDocument/2006/relationships/image" Target="../media/image3504.png"/><Relationship Id="rId507" Type="http://schemas.openxmlformats.org/officeDocument/2006/relationships/image" Target="../media/image3511.png"/><Relationship Id="rId549" Type="http://schemas.openxmlformats.org/officeDocument/2006/relationships/image" Target="../media/image3532.png"/><Relationship Id="rId714" Type="http://schemas.openxmlformats.org/officeDocument/2006/relationships/customXml" Target="../ink/ink4905.xml"/><Relationship Id="rId756" Type="http://schemas.openxmlformats.org/officeDocument/2006/relationships/customXml" Target="../ink/ink4926.xml"/><Relationship Id="rId104" Type="http://schemas.openxmlformats.org/officeDocument/2006/relationships/customXml" Target="../ink/ink4637.xml"/><Relationship Id="rId188" Type="http://schemas.openxmlformats.org/officeDocument/2006/relationships/customXml" Target="../ink/ink4657.xml"/><Relationship Id="rId311" Type="http://schemas.openxmlformats.org/officeDocument/2006/relationships/customXml" Target="../ink/ink4719.xml"/><Relationship Id="rId353" Type="http://schemas.openxmlformats.org/officeDocument/2006/relationships/customXml" Target="../ink/ink4740.xml"/><Relationship Id="rId395" Type="http://schemas.openxmlformats.org/officeDocument/2006/relationships/customXml" Target="../ink/ink4761.xml"/><Relationship Id="rId409" Type="http://schemas.openxmlformats.org/officeDocument/2006/relationships/customXml" Target="../ink/ink4768.xml"/><Relationship Id="rId560" Type="http://schemas.openxmlformats.org/officeDocument/2006/relationships/customXml" Target="../ink/ink4828.xml"/><Relationship Id="rId92" Type="http://schemas.openxmlformats.org/officeDocument/2006/relationships/customXml" Target="../ink/ink4631.xml"/><Relationship Id="rId213" Type="http://schemas.openxmlformats.org/officeDocument/2006/relationships/image" Target="../media/image3367.png"/><Relationship Id="rId420" Type="http://schemas.openxmlformats.org/officeDocument/2006/relationships/image" Target="../media/image3469.png"/><Relationship Id="rId616" Type="http://schemas.openxmlformats.org/officeDocument/2006/relationships/customXml" Target="../ink/ink4856.xml"/><Relationship Id="rId658" Type="http://schemas.openxmlformats.org/officeDocument/2006/relationships/customXml" Target="../ink/ink4877.xml"/><Relationship Id="rId255" Type="http://schemas.openxmlformats.org/officeDocument/2006/relationships/image" Target="../media/image3388.png"/><Relationship Id="rId297" Type="http://schemas.openxmlformats.org/officeDocument/2006/relationships/customXml" Target="../ink/ink4712.xml"/><Relationship Id="rId518" Type="http://schemas.openxmlformats.org/officeDocument/2006/relationships/customXml" Target="../ink/ink4807.xml"/><Relationship Id="rId725" Type="http://schemas.openxmlformats.org/officeDocument/2006/relationships/image" Target="../media/image3604.png"/><Relationship Id="rId322" Type="http://schemas.openxmlformats.org/officeDocument/2006/relationships/image" Target="../media/image3420.png"/><Relationship Id="rId364" Type="http://schemas.openxmlformats.org/officeDocument/2006/relationships/image" Target="../media/image3441.png"/><Relationship Id="rId767" Type="http://schemas.openxmlformats.org/officeDocument/2006/relationships/image" Target="../media/image3624.png"/><Relationship Id="rId199" Type="http://schemas.openxmlformats.org/officeDocument/2006/relationships/image" Target="../media/image3361.png"/><Relationship Id="rId571" Type="http://schemas.openxmlformats.org/officeDocument/2006/relationships/image" Target="../media/image3543.png"/><Relationship Id="rId627" Type="http://schemas.openxmlformats.org/officeDocument/2006/relationships/image" Target="../media/image3490.png"/><Relationship Id="rId669" Type="http://schemas.openxmlformats.org/officeDocument/2006/relationships/image" Target="../media/image3576.png"/><Relationship Id="rId19" Type="http://schemas.openxmlformats.org/officeDocument/2006/relationships/image" Target="../media/image32720.png"/><Relationship Id="rId224" Type="http://schemas.openxmlformats.org/officeDocument/2006/relationships/customXml" Target="../ink/ink4675.xml"/><Relationship Id="rId266" Type="http://schemas.openxmlformats.org/officeDocument/2006/relationships/customXml" Target="../ink/ink4696.xml"/><Relationship Id="rId431" Type="http://schemas.openxmlformats.org/officeDocument/2006/relationships/image" Target="../media/image3474.png"/><Relationship Id="rId529" Type="http://schemas.openxmlformats.org/officeDocument/2006/relationships/image" Target="../media/image3522.png"/><Relationship Id="rId680" Type="http://schemas.openxmlformats.org/officeDocument/2006/relationships/customXml" Target="../ink/ink4888.xml"/><Relationship Id="rId736" Type="http://schemas.openxmlformats.org/officeDocument/2006/relationships/customXml" Target="../ink/ink4916.xml"/><Relationship Id="rId126" Type="http://schemas.openxmlformats.org/officeDocument/2006/relationships/customXml" Target="../ink/ink4641.xml"/><Relationship Id="rId168" Type="http://schemas.openxmlformats.org/officeDocument/2006/relationships/customXml" Target="../ink/ink4647.xml"/><Relationship Id="rId333" Type="http://schemas.openxmlformats.org/officeDocument/2006/relationships/customXml" Target="../ink/ink4730.xml"/><Relationship Id="rId540" Type="http://schemas.openxmlformats.org/officeDocument/2006/relationships/customXml" Target="../ink/ink4818.xml"/><Relationship Id="rId375" Type="http://schemas.openxmlformats.org/officeDocument/2006/relationships/customXml" Target="../ink/ink4751.xml"/><Relationship Id="rId582" Type="http://schemas.openxmlformats.org/officeDocument/2006/relationships/customXml" Target="../ink/ink4839.xml"/><Relationship Id="rId638" Type="http://schemas.openxmlformats.org/officeDocument/2006/relationships/customXml" Target="../ink/ink4867.xml"/><Relationship Id="rId3" Type="http://schemas.openxmlformats.org/officeDocument/2006/relationships/image" Target="../media/image32640.png"/><Relationship Id="rId235" Type="http://schemas.openxmlformats.org/officeDocument/2006/relationships/image" Target="../media/image3378.png"/><Relationship Id="rId277" Type="http://schemas.openxmlformats.org/officeDocument/2006/relationships/image" Target="../media/image3398.png"/><Relationship Id="rId400" Type="http://schemas.openxmlformats.org/officeDocument/2006/relationships/image" Target="../media/image3459.png"/><Relationship Id="rId442" Type="http://schemas.openxmlformats.org/officeDocument/2006/relationships/customXml" Target="../ink/ink4785.xml"/><Relationship Id="rId484" Type="http://schemas.openxmlformats.org/officeDocument/2006/relationships/customXml" Target="../ink/ink4790.xml"/><Relationship Id="rId705" Type="http://schemas.openxmlformats.org/officeDocument/2006/relationships/image" Target="../media/image3594.png"/><Relationship Id="rId302" Type="http://schemas.openxmlformats.org/officeDocument/2006/relationships/image" Target="../media/image3410.png"/><Relationship Id="rId344" Type="http://schemas.openxmlformats.org/officeDocument/2006/relationships/image" Target="../media/image3431.png"/><Relationship Id="rId691" Type="http://schemas.openxmlformats.org/officeDocument/2006/relationships/image" Target="../media/image3587.png"/><Relationship Id="rId747" Type="http://schemas.openxmlformats.org/officeDocument/2006/relationships/image" Target="../media/image3614.png"/><Relationship Id="rId83" Type="http://schemas.openxmlformats.org/officeDocument/2006/relationships/image" Target="../media/image33040.png"/><Relationship Id="rId179" Type="http://schemas.openxmlformats.org/officeDocument/2006/relationships/image" Target="../media/image3351.png"/><Relationship Id="rId386" Type="http://schemas.openxmlformats.org/officeDocument/2006/relationships/image" Target="../media/image3452.png"/><Relationship Id="rId551" Type="http://schemas.openxmlformats.org/officeDocument/2006/relationships/image" Target="../media/image3533.png"/><Relationship Id="rId593" Type="http://schemas.openxmlformats.org/officeDocument/2006/relationships/image" Target="../media/image3554.png"/><Relationship Id="rId607" Type="http://schemas.openxmlformats.org/officeDocument/2006/relationships/image" Target="../media/image3561.png"/><Relationship Id="rId649" Type="http://schemas.openxmlformats.org/officeDocument/2006/relationships/image" Target="../media/image3566.png"/><Relationship Id="rId190" Type="http://schemas.openxmlformats.org/officeDocument/2006/relationships/customXml" Target="../ink/ink4658.xml"/><Relationship Id="rId204" Type="http://schemas.openxmlformats.org/officeDocument/2006/relationships/customXml" Target="../ink/ink4665.xml"/><Relationship Id="rId246" Type="http://schemas.openxmlformats.org/officeDocument/2006/relationships/customXml" Target="../ink/ink4686.xml"/><Relationship Id="rId288" Type="http://schemas.openxmlformats.org/officeDocument/2006/relationships/customXml" Target="../ink/ink4707.xml"/><Relationship Id="rId411" Type="http://schemas.openxmlformats.org/officeDocument/2006/relationships/customXml" Target="../ink/ink4769.xml"/><Relationship Id="rId509" Type="http://schemas.openxmlformats.org/officeDocument/2006/relationships/image" Target="../media/image3512.png"/><Relationship Id="rId660" Type="http://schemas.openxmlformats.org/officeDocument/2006/relationships/customXml" Target="../ink/ink4878.xml"/><Relationship Id="rId106" Type="http://schemas.openxmlformats.org/officeDocument/2006/relationships/customXml" Target="../ink/ink4638.xml"/><Relationship Id="rId313" Type="http://schemas.openxmlformats.org/officeDocument/2006/relationships/customXml" Target="../ink/ink4720.xml"/><Relationship Id="rId495" Type="http://schemas.openxmlformats.org/officeDocument/2006/relationships/image" Target="../media/image3505.png"/><Relationship Id="rId716" Type="http://schemas.openxmlformats.org/officeDocument/2006/relationships/customXml" Target="../ink/ink4906.xml"/><Relationship Id="rId758" Type="http://schemas.openxmlformats.org/officeDocument/2006/relationships/customXml" Target="../ink/ink4927.xml"/><Relationship Id="rId10" Type="http://schemas.openxmlformats.org/officeDocument/2006/relationships/customXml" Target="../ink/ink4614.xml"/><Relationship Id="rId94" Type="http://schemas.openxmlformats.org/officeDocument/2006/relationships/customXml" Target="../ink/ink4632.xml"/><Relationship Id="rId355" Type="http://schemas.openxmlformats.org/officeDocument/2006/relationships/customXml" Target="../ink/ink4741.xml"/><Relationship Id="rId397" Type="http://schemas.openxmlformats.org/officeDocument/2006/relationships/customXml" Target="../ink/ink4762.xml"/><Relationship Id="rId520" Type="http://schemas.openxmlformats.org/officeDocument/2006/relationships/customXml" Target="../ink/ink4808.xml"/><Relationship Id="rId562" Type="http://schemas.openxmlformats.org/officeDocument/2006/relationships/customXml" Target="../ink/ink4829.xml"/><Relationship Id="rId618" Type="http://schemas.openxmlformats.org/officeDocument/2006/relationships/customXml" Target="../ink/ink4857.xml"/><Relationship Id="rId215" Type="http://schemas.openxmlformats.org/officeDocument/2006/relationships/image" Target="../media/image3368.png"/><Relationship Id="rId257" Type="http://schemas.openxmlformats.org/officeDocument/2006/relationships/image" Target="../media/image11030.png"/><Relationship Id="rId422" Type="http://schemas.openxmlformats.org/officeDocument/2006/relationships/image" Target="../media/image3470.png"/><Relationship Id="rId299" Type="http://schemas.openxmlformats.org/officeDocument/2006/relationships/customXml" Target="../ink/ink4713.xml"/><Relationship Id="rId727" Type="http://schemas.openxmlformats.org/officeDocument/2006/relationships/image" Target="../media/image3605.png"/><Relationship Id="rId366" Type="http://schemas.openxmlformats.org/officeDocument/2006/relationships/image" Target="../media/image3442.png"/><Relationship Id="rId573" Type="http://schemas.openxmlformats.org/officeDocument/2006/relationships/image" Target="../media/image3544.png"/><Relationship Id="rId226" Type="http://schemas.openxmlformats.org/officeDocument/2006/relationships/customXml" Target="../ink/ink4676.xml"/><Relationship Id="rId433" Type="http://schemas.openxmlformats.org/officeDocument/2006/relationships/image" Target="../media/image3475.png"/><Relationship Id="rId640" Type="http://schemas.openxmlformats.org/officeDocument/2006/relationships/customXml" Target="../ink/ink4868.xml"/><Relationship Id="rId738" Type="http://schemas.openxmlformats.org/officeDocument/2006/relationships/customXml" Target="../ink/ink4917.xml"/><Relationship Id="rId377" Type="http://schemas.openxmlformats.org/officeDocument/2006/relationships/customXml" Target="../ink/ink4752.xml"/><Relationship Id="rId500" Type="http://schemas.openxmlformats.org/officeDocument/2006/relationships/customXml" Target="../ink/ink4798.xml"/><Relationship Id="rId584" Type="http://schemas.openxmlformats.org/officeDocument/2006/relationships/customXml" Target="../ink/ink4840.xml"/><Relationship Id="rId5" Type="http://schemas.openxmlformats.org/officeDocument/2006/relationships/image" Target="../media/image32650.png"/><Relationship Id="rId237" Type="http://schemas.openxmlformats.org/officeDocument/2006/relationships/image" Target="../media/image3379.png"/><Relationship Id="rId444" Type="http://schemas.openxmlformats.org/officeDocument/2006/relationships/customXml" Target="../ink/ink4786.xml"/><Relationship Id="rId651" Type="http://schemas.openxmlformats.org/officeDocument/2006/relationships/image" Target="../media/image3567.png"/><Relationship Id="rId749" Type="http://schemas.openxmlformats.org/officeDocument/2006/relationships/image" Target="../media/image3615.png"/><Relationship Id="rId290" Type="http://schemas.openxmlformats.org/officeDocument/2006/relationships/customXml" Target="../ink/ink4708.xml"/><Relationship Id="rId304" Type="http://schemas.openxmlformats.org/officeDocument/2006/relationships/image" Target="../media/image3411.png"/><Relationship Id="rId388" Type="http://schemas.openxmlformats.org/officeDocument/2006/relationships/image" Target="../media/image3453.png"/><Relationship Id="rId511" Type="http://schemas.openxmlformats.org/officeDocument/2006/relationships/image" Target="../media/image3513.png"/><Relationship Id="rId609" Type="http://schemas.openxmlformats.org/officeDocument/2006/relationships/image" Target="../media/image3482.png"/><Relationship Id="rId85" Type="http://schemas.openxmlformats.org/officeDocument/2006/relationships/image" Target="../media/image33050.png"/><Relationship Id="rId595" Type="http://schemas.openxmlformats.org/officeDocument/2006/relationships/image" Target="../media/image3555.png"/><Relationship Id="rId248" Type="http://schemas.openxmlformats.org/officeDocument/2006/relationships/customXml" Target="../ink/ink4687.xml"/><Relationship Id="rId662" Type="http://schemas.openxmlformats.org/officeDocument/2006/relationships/customXml" Target="../ink/ink4879.xml"/><Relationship Id="rId12" Type="http://schemas.openxmlformats.org/officeDocument/2006/relationships/customXml" Target="../ink/ink4615.xml"/><Relationship Id="rId108" Type="http://schemas.openxmlformats.org/officeDocument/2006/relationships/customXml" Target="../ink/ink4639.xml"/><Relationship Id="rId315" Type="http://schemas.openxmlformats.org/officeDocument/2006/relationships/customXml" Target="../ink/ink4721.xml"/><Relationship Id="rId522" Type="http://schemas.openxmlformats.org/officeDocument/2006/relationships/customXml" Target="../ink/ink4809.xml"/><Relationship Id="rId96" Type="http://schemas.openxmlformats.org/officeDocument/2006/relationships/customXml" Target="../ink/ink4633.xml"/><Relationship Id="rId399" Type="http://schemas.openxmlformats.org/officeDocument/2006/relationships/customXml" Target="../ink/ink4763.xml"/><Relationship Id="rId259" Type="http://schemas.openxmlformats.org/officeDocument/2006/relationships/image" Target="../media/image3389.png"/><Relationship Id="rId673" Type="http://schemas.openxmlformats.org/officeDocument/2006/relationships/image" Target="../media/image3578.png"/><Relationship Id="rId23" Type="http://schemas.openxmlformats.org/officeDocument/2006/relationships/image" Target="../media/image32740.png"/><Relationship Id="rId326" Type="http://schemas.openxmlformats.org/officeDocument/2006/relationships/image" Target="../media/image3422.png"/><Relationship Id="rId533" Type="http://schemas.openxmlformats.org/officeDocument/2006/relationships/image" Target="../media/image3524.png"/><Relationship Id="rId740" Type="http://schemas.openxmlformats.org/officeDocument/2006/relationships/customXml" Target="../ink/ink4918.xml"/><Relationship Id="rId172" Type="http://schemas.openxmlformats.org/officeDocument/2006/relationships/customXml" Target="../ink/ink4649.xml"/><Relationship Id="rId600" Type="http://schemas.openxmlformats.org/officeDocument/2006/relationships/customXml" Target="../ink/ink4848.xml"/><Relationship Id="rId684" Type="http://schemas.openxmlformats.org/officeDocument/2006/relationships/customXml" Target="../ink/ink4890.xml"/><Relationship Id="rId337" Type="http://schemas.openxmlformats.org/officeDocument/2006/relationships/customXml" Target="../ink/ink4732.xml"/><Relationship Id="rId544" Type="http://schemas.openxmlformats.org/officeDocument/2006/relationships/customXml" Target="../ink/ink4820.xml"/><Relationship Id="rId751" Type="http://schemas.openxmlformats.org/officeDocument/2006/relationships/image" Target="../media/image3616.png"/><Relationship Id="rId183" Type="http://schemas.openxmlformats.org/officeDocument/2006/relationships/image" Target="../media/image3353.png"/><Relationship Id="rId390" Type="http://schemas.openxmlformats.org/officeDocument/2006/relationships/image" Target="../media/image3454.png"/><Relationship Id="rId404" Type="http://schemas.openxmlformats.org/officeDocument/2006/relationships/image" Target="../media/image3461.png"/><Relationship Id="rId611" Type="http://schemas.openxmlformats.org/officeDocument/2006/relationships/image" Target="../media/image3483.png"/><Relationship Id="rId250" Type="http://schemas.openxmlformats.org/officeDocument/2006/relationships/customXml" Target="../ink/ink4688.xml"/><Relationship Id="rId488" Type="http://schemas.openxmlformats.org/officeDocument/2006/relationships/customXml" Target="../ink/ink4792.xml"/><Relationship Id="rId695" Type="http://schemas.openxmlformats.org/officeDocument/2006/relationships/image" Target="../media/image3589.png"/><Relationship Id="rId709" Type="http://schemas.openxmlformats.org/officeDocument/2006/relationships/image" Target="../media/image3596.png"/><Relationship Id="rId45" Type="http://schemas.openxmlformats.org/officeDocument/2006/relationships/image" Target="../media/image32850.png"/><Relationship Id="rId348" Type="http://schemas.openxmlformats.org/officeDocument/2006/relationships/image" Target="../media/image3433.png"/><Relationship Id="rId555" Type="http://schemas.openxmlformats.org/officeDocument/2006/relationships/image" Target="../media/image3535.png"/><Relationship Id="rId762" Type="http://schemas.openxmlformats.org/officeDocument/2006/relationships/customXml" Target="../ink/ink4929.xml"/><Relationship Id="rId194" Type="http://schemas.openxmlformats.org/officeDocument/2006/relationships/customXml" Target="../ink/ink4660.xml"/><Relationship Id="rId208" Type="http://schemas.openxmlformats.org/officeDocument/2006/relationships/customXml" Target="../ink/ink4667.xml"/><Relationship Id="rId415" Type="http://schemas.openxmlformats.org/officeDocument/2006/relationships/customXml" Target="../ink/ink4771.xml"/><Relationship Id="rId622" Type="http://schemas.openxmlformats.org/officeDocument/2006/relationships/customXml" Target="../ink/ink4859.xml"/><Relationship Id="rId261" Type="http://schemas.openxmlformats.org/officeDocument/2006/relationships/image" Target="../media/image3390.png"/><Relationship Id="rId499" Type="http://schemas.openxmlformats.org/officeDocument/2006/relationships/image" Target="../media/image3507.png"/><Relationship Id="rId359" Type="http://schemas.openxmlformats.org/officeDocument/2006/relationships/customXml" Target="../ink/ink4743.xml"/><Relationship Id="rId566" Type="http://schemas.openxmlformats.org/officeDocument/2006/relationships/customXml" Target="../ink/ink4831.xml"/><Relationship Id="rId219" Type="http://schemas.openxmlformats.org/officeDocument/2006/relationships/image" Target="../media/image3370.png"/><Relationship Id="rId426" Type="http://schemas.openxmlformats.org/officeDocument/2006/relationships/customXml" Target="../ink/ink4777.xml"/><Relationship Id="rId633" Type="http://schemas.openxmlformats.org/officeDocument/2006/relationships/image" Target="../media/image3493.png"/><Relationship Id="rId272" Type="http://schemas.openxmlformats.org/officeDocument/2006/relationships/customXml" Target="../ink/ink4699.xml"/><Relationship Id="rId577" Type="http://schemas.openxmlformats.org/officeDocument/2006/relationships/image" Target="../media/image3546.png"/><Relationship Id="rId700" Type="http://schemas.openxmlformats.org/officeDocument/2006/relationships/customXml" Target="../ink/ink4898.xml"/><Relationship Id="rId132" Type="http://schemas.openxmlformats.org/officeDocument/2006/relationships/customXml" Target="../ink/ink4644.xml"/><Relationship Id="rId437" Type="http://schemas.openxmlformats.org/officeDocument/2006/relationships/image" Target="../media/image3477.png"/><Relationship Id="rId644" Type="http://schemas.openxmlformats.org/officeDocument/2006/relationships/customXml" Target="../ink/ink4870.xml"/><Relationship Id="rId283" Type="http://schemas.openxmlformats.org/officeDocument/2006/relationships/image" Target="../media/image3401.png"/><Relationship Id="rId490" Type="http://schemas.openxmlformats.org/officeDocument/2006/relationships/customXml" Target="../ink/ink4793.xml"/><Relationship Id="rId504" Type="http://schemas.openxmlformats.org/officeDocument/2006/relationships/customXml" Target="../ink/ink4800.xml"/><Relationship Id="rId711" Type="http://schemas.openxmlformats.org/officeDocument/2006/relationships/image" Target="../media/image3597.png"/><Relationship Id="rId350" Type="http://schemas.openxmlformats.org/officeDocument/2006/relationships/image" Target="../media/image3434.png"/><Relationship Id="rId588" Type="http://schemas.openxmlformats.org/officeDocument/2006/relationships/customXml" Target="../ink/ink4842.xml"/><Relationship Id="rId9" Type="http://schemas.openxmlformats.org/officeDocument/2006/relationships/image" Target="../media/image32670.png"/><Relationship Id="rId210" Type="http://schemas.openxmlformats.org/officeDocument/2006/relationships/customXml" Target="../ink/ink4668.xml"/><Relationship Id="rId655" Type="http://schemas.openxmlformats.org/officeDocument/2006/relationships/image" Target="../media/image3569.png"/><Relationship Id="rId294" Type="http://schemas.openxmlformats.org/officeDocument/2006/relationships/image" Target="../media/image3406.png"/><Relationship Id="rId308" Type="http://schemas.openxmlformats.org/officeDocument/2006/relationships/image" Target="../media/image3413.png"/><Relationship Id="rId515" Type="http://schemas.openxmlformats.org/officeDocument/2006/relationships/image" Target="../media/image3515.png"/><Relationship Id="rId722" Type="http://schemas.openxmlformats.org/officeDocument/2006/relationships/customXml" Target="../ink/ink4909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1.png"/><Relationship Id="rId671" Type="http://schemas.openxmlformats.org/officeDocument/2006/relationships/image" Target="../media/image3957.png"/><Relationship Id="rId21" Type="http://schemas.openxmlformats.org/officeDocument/2006/relationships/image" Target="../media/image3634.png"/><Relationship Id="rId324" Type="http://schemas.openxmlformats.org/officeDocument/2006/relationships/customXml" Target="../ink/ink5093.xml"/><Relationship Id="rId531" Type="http://schemas.openxmlformats.org/officeDocument/2006/relationships/image" Target="../media/image3887.png"/><Relationship Id="rId629" Type="http://schemas.openxmlformats.org/officeDocument/2006/relationships/image" Target="../media/image3936.png"/><Relationship Id="rId170" Type="http://schemas.openxmlformats.org/officeDocument/2006/relationships/customXml" Target="../ink/ink5016.xml"/><Relationship Id="rId268" Type="http://schemas.openxmlformats.org/officeDocument/2006/relationships/customXml" Target="../ink/ink5065.xml"/><Relationship Id="rId475" Type="http://schemas.openxmlformats.org/officeDocument/2006/relationships/image" Target="../media/image3859.png"/><Relationship Id="rId682" Type="http://schemas.openxmlformats.org/officeDocument/2006/relationships/customXml" Target="../ink/ink5272.xml"/><Relationship Id="rId32" Type="http://schemas.openxmlformats.org/officeDocument/2006/relationships/customXml" Target="../ink/ink4947.xml"/><Relationship Id="rId128" Type="http://schemas.openxmlformats.org/officeDocument/2006/relationships/customXml" Target="../ink/ink4995.xml"/><Relationship Id="rId335" Type="http://schemas.openxmlformats.org/officeDocument/2006/relationships/image" Target="../media/image3790.png"/><Relationship Id="rId542" Type="http://schemas.openxmlformats.org/officeDocument/2006/relationships/customXml" Target="../ink/ink5202.xml"/><Relationship Id="rId181" Type="http://schemas.openxmlformats.org/officeDocument/2006/relationships/image" Target="../media/image3713.png"/><Relationship Id="rId402" Type="http://schemas.openxmlformats.org/officeDocument/2006/relationships/customXml" Target="../ink/ink5132.xml"/><Relationship Id="rId279" Type="http://schemas.openxmlformats.org/officeDocument/2006/relationships/image" Target="../media/image3762.png"/><Relationship Id="rId486" Type="http://schemas.openxmlformats.org/officeDocument/2006/relationships/customXml" Target="../ink/ink5174.xml"/><Relationship Id="rId693" Type="http://schemas.openxmlformats.org/officeDocument/2006/relationships/image" Target="../media/image3968.png"/><Relationship Id="rId707" Type="http://schemas.openxmlformats.org/officeDocument/2006/relationships/image" Target="../media/image3975.png"/><Relationship Id="rId43" Type="http://schemas.openxmlformats.org/officeDocument/2006/relationships/image" Target="../media/image3645.png"/><Relationship Id="rId139" Type="http://schemas.openxmlformats.org/officeDocument/2006/relationships/image" Target="../media/image3692.png"/><Relationship Id="rId346" Type="http://schemas.openxmlformats.org/officeDocument/2006/relationships/customXml" Target="../ink/ink5104.xml"/><Relationship Id="rId553" Type="http://schemas.openxmlformats.org/officeDocument/2006/relationships/image" Target="../media/image3898.png"/><Relationship Id="rId192" Type="http://schemas.openxmlformats.org/officeDocument/2006/relationships/customXml" Target="../ink/ink5027.xml"/><Relationship Id="rId206" Type="http://schemas.openxmlformats.org/officeDocument/2006/relationships/customXml" Target="../ink/ink5034.xml"/><Relationship Id="rId413" Type="http://schemas.openxmlformats.org/officeDocument/2006/relationships/image" Target="../media/image3828.png"/><Relationship Id="rId497" Type="http://schemas.openxmlformats.org/officeDocument/2006/relationships/image" Target="../media/image3870.png"/><Relationship Id="rId620" Type="http://schemas.openxmlformats.org/officeDocument/2006/relationships/customXml" Target="../ink/ink5241.xml"/><Relationship Id="rId357" Type="http://schemas.openxmlformats.org/officeDocument/2006/relationships/image" Target="../media/image3801.png"/><Relationship Id="rId54" Type="http://schemas.openxmlformats.org/officeDocument/2006/relationships/customXml" Target="../ink/ink4958.xml"/><Relationship Id="rId217" Type="http://schemas.openxmlformats.org/officeDocument/2006/relationships/image" Target="../media/image3731.png"/><Relationship Id="rId564" Type="http://schemas.openxmlformats.org/officeDocument/2006/relationships/customXml" Target="../ink/ink5213.xml"/><Relationship Id="rId424" Type="http://schemas.openxmlformats.org/officeDocument/2006/relationships/customXml" Target="../ink/ink5143.xml"/><Relationship Id="rId631" Type="http://schemas.openxmlformats.org/officeDocument/2006/relationships/image" Target="../media/image3937.png"/><Relationship Id="rId270" Type="http://schemas.openxmlformats.org/officeDocument/2006/relationships/customXml" Target="../ink/ink5066.xml"/><Relationship Id="rId65" Type="http://schemas.openxmlformats.org/officeDocument/2006/relationships/image" Target="../media/image3655.png"/><Relationship Id="rId130" Type="http://schemas.openxmlformats.org/officeDocument/2006/relationships/customXml" Target="../ink/ink4996.xml"/><Relationship Id="rId368" Type="http://schemas.openxmlformats.org/officeDocument/2006/relationships/customXml" Target="../ink/ink5115.xml"/><Relationship Id="rId575" Type="http://schemas.openxmlformats.org/officeDocument/2006/relationships/image" Target="../media/image3909.png"/><Relationship Id="rId228" Type="http://schemas.openxmlformats.org/officeDocument/2006/relationships/customXml" Target="../ink/ink5045.xml"/><Relationship Id="rId435" Type="http://schemas.openxmlformats.org/officeDocument/2006/relationships/image" Target="../media/image3839.png"/><Relationship Id="rId642" Type="http://schemas.openxmlformats.org/officeDocument/2006/relationships/customXml" Target="../ink/ink5252.xml"/><Relationship Id="rId281" Type="http://schemas.openxmlformats.org/officeDocument/2006/relationships/image" Target="../media/image3763.png"/><Relationship Id="rId502" Type="http://schemas.openxmlformats.org/officeDocument/2006/relationships/customXml" Target="../ink/ink5182.xml"/><Relationship Id="rId76" Type="http://schemas.openxmlformats.org/officeDocument/2006/relationships/customXml" Target="../ink/ink4969.xml"/><Relationship Id="rId141" Type="http://schemas.openxmlformats.org/officeDocument/2006/relationships/image" Target="../media/image3693.png"/><Relationship Id="rId379" Type="http://schemas.openxmlformats.org/officeDocument/2006/relationships/image" Target="../media/image3812.png"/><Relationship Id="rId586" Type="http://schemas.openxmlformats.org/officeDocument/2006/relationships/customXml" Target="../ink/ink5224.xml"/><Relationship Id="rId7" Type="http://schemas.openxmlformats.org/officeDocument/2006/relationships/image" Target="../media/image3627.png"/><Relationship Id="rId239" Type="http://schemas.openxmlformats.org/officeDocument/2006/relationships/image" Target="../media/image3742.png"/><Relationship Id="rId446" Type="http://schemas.openxmlformats.org/officeDocument/2006/relationships/customXml" Target="../ink/ink5154.xml"/><Relationship Id="rId653" Type="http://schemas.openxmlformats.org/officeDocument/2006/relationships/image" Target="../media/image3948.png"/><Relationship Id="rId292" Type="http://schemas.openxmlformats.org/officeDocument/2006/relationships/customXml" Target="../ink/ink5077.xml"/><Relationship Id="rId306" Type="http://schemas.openxmlformats.org/officeDocument/2006/relationships/customXml" Target="../ink/ink5084.xml"/><Relationship Id="rId87" Type="http://schemas.openxmlformats.org/officeDocument/2006/relationships/image" Target="../media/image3666.png"/><Relationship Id="rId513" Type="http://schemas.openxmlformats.org/officeDocument/2006/relationships/image" Target="../media/image3878.png"/><Relationship Id="rId597" Type="http://schemas.openxmlformats.org/officeDocument/2006/relationships/image" Target="../media/image3920.png"/><Relationship Id="rId152" Type="http://schemas.openxmlformats.org/officeDocument/2006/relationships/customXml" Target="../ink/ink5007.xml"/><Relationship Id="rId457" Type="http://schemas.openxmlformats.org/officeDocument/2006/relationships/image" Target="../media/image3850.png"/><Relationship Id="rId664" Type="http://schemas.openxmlformats.org/officeDocument/2006/relationships/customXml" Target="../ink/ink5263.xml"/><Relationship Id="rId14" Type="http://schemas.openxmlformats.org/officeDocument/2006/relationships/customXml" Target="../ink/ink4938.xml"/><Relationship Id="rId317" Type="http://schemas.openxmlformats.org/officeDocument/2006/relationships/image" Target="../media/image3781.png"/><Relationship Id="rId524" Type="http://schemas.openxmlformats.org/officeDocument/2006/relationships/customXml" Target="../ink/ink5193.xml"/><Relationship Id="rId98" Type="http://schemas.openxmlformats.org/officeDocument/2006/relationships/customXml" Target="../ink/ink4980.xml"/><Relationship Id="rId163" Type="http://schemas.openxmlformats.org/officeDocument/2006/relationships/image" Target="../media/image3704.png"/><Relationship Id="rId370" Type="http://schemas.openxmlformats.org/officeDocument/2006/relationships/customXml" Target="../ink/ink5116.xml"/><Relationship Id="rId230" Type="http://schemas.openxmlformats.org/officeDocument/2006/relationships/customXml" Target="../ink/ink5046.xml"/><Relationship Id="rId468" Type="http://schemas.openxmlformats.org/officeDocument/2006/relationships/customXml" Target="../ink/ink5165.xml"/><Relationship Id="rId675" Type="http://schemas.openxmlformats.org/officeDocument/2006/relationships/image" Target="../media/image3959.png"/><Relationship Id="rId25" Type="http://schemas.openxmlformats.org/officeDocument/2006/relationships/image" Target="../media/image3636.png"/><Relationship Id="rId328" Type="http://schemas.openxmlformats.org/officeDocument/2006/relationships/customXml" Target="../ink/ink5095.xml"/><Relationship Id="rId535" Type="http://schemas.openxmlformats.org/officeDocument/2006/relationships/image" Target="../media/image3889.png"/><Relationship Id="rId174" Type="http://schemas.openxmlformats.org/officeDocument/2006/relationships/customXml" Target="../ink/ink5018.xml"/><Relationship Id="rId381" Type="http://schemas.openxmlformats.org/officeDocument/2006/relationships/image" Target="../media/image3813.png"/><Relationship Id="rId602" Type="http://schemas.openxmlformats.org/officeDocument/2006/relationships/customXml" Target="../ink/ink5232.xml"/><Relationship Id="rId241" Type="http://schemas.openxmlformats.org/officeDocument/2006/relationships/image" Target="../media/image3743.png"/><Relationship Id="rId479" Type="http://schemas.openxmlformats.org/officeDocument/2006/relationships/image" Target="../media/image3861.png"/><Relationship Id="rId686" Type="http://schemas.openxmlformats.org/officeDocument/2006/relationships/customXml" Target="../ink/ink5274.xml"/><Relationship Id="rId36" Type="http://schemas.openxmlformats.org/officeDocument/2006/relationships/customXml" Target="../ink/ink4949.xml"/><Relationship Id="rId339" Type="http://schemas.openxmlformats.org/officeDocument/2006/relationships/image" Target="../media/image3792.png"/><Relationship Id="rId546" Type="http://schemas.openxmlformats.org/officeDocument/2006/relationships/customXml" Target="../ink/ink5204.xml"/><Relationship Id="rId101" Type="http://schemas.openxmlformats.org/officeDocument/2006/relationships/image" Target="../media/image3673.png"/><Relationship Id="rId185" Type="http://schemas.openxmlformats.org/officeDocument/2006/relationships/image" Target="../media/image3715.png"/><Relationship Id="rId406" Type="http://schemas.openxmlformats.org/officeDocument/2006/relationships/customXml" Target="../ink/ink5134.xml"/><Relationship Id="rId392" Type="http://schemas.openxmlformats.org/officeDocument/2006/relationships/customXml" Target="../ink/ink5127.xml"/><Relationship Id="rId613" Type="http://schemas.openxmlformats.org/officeDocument/2006/relationships/image" Target="../media/image3928.png"/><Relationship Id="rId697" Type="http://schemas.openxmlformats.org/officeDocument/2006/relationships/image" Target="../media/image3970.png"/><Relationship Id="rId252" Type="http://schemas.openxmlformats.org/officeDocument/2006/relationships/customXml" Target="../ink/ink5057.xml"/><Relationship Id="rId47" Type="http://schemas.openxmlformats.org/officeDocument/2006/relationships/image" Target="../media/image3647.png"/><Relationship Id="rId112" Type="http://schemas.openxmlformats.org/officeDocument/2006/relationships/customXml" Target="../ink/ink4987.xml"/><Relationship Id="rId557" Type="http://schemas.openxmlformats.org/officeDocument/2006/relationships/image" Target="../media/image3900.png"/><Relationship Id="rId196" Type="http://schemas.openxmlformats.org/officeDocument/2006/relationships/customXml" Target="../ink/ink5029.xml"/><Relationship Id="rId417" Type="http://schemas.openxmlformats.org/officeDocument/2006/relationships/image" Target="../media/image3830.png"/><Relationship Id="rId624" Type="http://schemas.openxmlformats.org/officeDocument/2006/relationships/customXml" Target="../ink/ink5243.xml"/><Relationship Id="rId263" Type="http://schemas.openxmlformats.org/officeDocument/2006/relationships/image" Target="../media/image3754.png"/><Relationship Id="rId470" Type="http://schemas.openxmlformats.org/officeDocument/2006/relationships/customXml" Target="../ink/ink5166.xml"/><Relationship Id="rId58" Type="http://schemas.openxmlformats.org/officeDocument/2006/relationships/customXml" Target="../ink/ink4960.xml"/><Relationship Id="rId123" Type="http://schemas.openxmlformats.org/officeDocument/2006/relationships/image" Target="../media/image3684.png"/><Relationship Id="rId330" Type="http://schemas.openxmlformats.org/officeDocument/2006/relationships/customXml" Target="../ink/ink5096.xml"/><Relationship Id="rId568" Type="http://schemas.openxmlformats.org/officeDocument/2006/relationships/customXml" Target="../ink/ink5215.xml"/><Relationship Id="rId428" Type="http://schemas.openxmlformats.org/officeDocument/2006/relationships/customXml" Target="../ink/ink5145.xml"/><Relationship Id="rId635" Type="http://schemas.openxmlformats.org/officeDocument/2006/relationships/image" Target="../media/image3939.png"/><Relationship Id="rId274" Type="http://schemas.openxmlformats.org/officeDocument/2006/relationships/customXml" Target="../ink/ink5068.xml"/><Relationship Id="rId481" Type="http://schemas.openxmlformats.org/officeDocument/2006/relationships/image" Target="../media/image3862.png"/><Relationship Id="rId702" Type="http://schemas.openxmlformats.org/officeDocument/2006/relationships/customXml" Target="../ink/ink5282.xml"/><Relationship Id="rId69" Type="http://schemas.openxmlformats.org/officeDocument/2006/relationships/image" Target="../media/image3657.png"/><Relationship Id="rId134" Type="http://schemas.openxmlformats.org/officeDocument/2006/relationships/customXml" Target="../ink/ink4998.xml"/><Relationship Id="rId579" Type="http://schemas.openxmlformats.org/officeDocument/2006/relationships/image" Target="../media/image3911.png"/><Relationship Id="rId341" Type="http://schemas.openxmlformats.org/officeDocument/2006/relationships/image" Target="../media/image3793.png"/><Relationship Id="rId439" Type="http://schemas.openxmlformats.org/officeDocument/2006/relationships/image" Target="../media/image3841.png"/><Relationship Id="rId646" Type="http://schemas.openxmlformats.org/officeDocument/2006/relationships/customXml" Target="../ink/ink5254.xml"/><Relationship Id="rId201" Type="http://schemas.openxmlformats.org/officeDocument/2006/relationships/image" Target="../media/image3723.png"/><Relationship Id="rId285" Type="http://schemas.openxmlformats.org/officeDocument/2006/relationships/image" Target="../media/image3765.png"/><Relationship Id="rId506" Type="http://schemas.openxmlformats.org/officeDocument/2006/relationships/customXml" Target="../ink/ink5184.xml"/><Relationship Id="rId492" Type="http://schemas.openxmlformats.org/officeDocument/2006/relationships/customXml" Target="../ink/ink5177.xml"/><Relationship Id="rId713" Type="http://schemas.openxmlformats.org/officeDocument/2006/relationships/image" Target="../media/image3978.png"/><Relationship Id="rId145" Type="http://schemas.openxmlformats.org/officeDocument/2006/relationships/image" Target="../media/image3695.png"/><Relationship Id="rId352" Type="http://schemas.openxmlformats.org/officeDocument/2006/relationships/customXml" Target="../ink/ink5107.xml"/><Relationship Id="rId212" Type="http://schemas.openxmlformats.org/officeDocument/2006/relationships/customXml" Target="../ink/ink5037.xml"/><Relationship Id="rId657" Type="http://schemas.openxmlformats.org/officeDocument/2006/relationships/image" Target="../media/image3950.png"/><Relationship Id="rId296" Type="http://schemas.openxmlformats.org/officeDocument/2006/relationships/customXml" Target="../ink/ink5079.xml"/><Relationship Id="rId517" Type="http://schemas.openxmlformats.org/officeDocument/2006/relationships/image" Target="../media/image3880.png"/><Relationship Id="rId60" Type="http://schemas.openxmlformats.org/officeDocument/2006/relationships/customXml" Target="../ink/ink4961.xml"/><Relationship Id="rId156" Type="http://schemas.openxmlformats.org/officeDocument/2006/relationships/customXml" Target="../ink/ink5009.xml"/><Relationship Id="rId363" Type="http://schemas.openxmlformats.org/officeDocument/2006/relationships/image" Target="../media/image3804.png"/><Relationship Id="rId570" Type="http://schemas.openxmlformats.org/officeDocument/2006/relationships/customXml" Target="../ink/ink5216.xml"/><Relationship Id="rId223" Type="http://schemas.openxmlformats.org/officeDocument/2006/relationships/image" Target="../media/image3734.png"/><Relationship Id="rId430" Type="http://schemas.openxmlformats.org/officeDocument/2006/relationships/customXml" Target="../ink/ink5146.xml"/><Relationship Id="rId668" Type="http://schemas.openxmlformats.org/officeDocument/2006/relationships/customXml" Target="../ink/ink5265.xml"/><Relationship Id="rId18" Type="http://schemas.openxmlformats.org/officeDocument/2006/relationships/customXml" Target="../ink/ink4940.xml"/><Relationship Id="rId528" Type="http://schemas.openxmlformats.org/officeDocument/2006/relationships/customXml" Target="../ink/ink5195.xml"/><Relationship Id="rId167" Type="http://schemas.openxmlformats.org/officeDocument/2006/relationships/image" Target="../media/image3706.png"/><Relationship Id="rId374" Type="http://schemas.openxmlformats.org/officeDocument/2006/relationships/customXml" Target="../ink/ink5118.xml"/><Relationship Id="rId581" Type="http://schemas.openxmlformats.org/officeDocument/2006/relationships/image" Target="../media/image3912.png"/><Relationship Id="rId71" Type="http://schemas.openxmlformats.org/officeDocument/2006/relationships/image" Target="../media/image3658.png"/><Relationship Id="rId234" Type="http://schemas.openxmlformats.org/officeDocument/2006/relationships/customXml" Target="../ink/ink5048.xml"/><Relationship Id="rId679" Type="http://schemas.openxmlformats.org/officeDocument/2006/relationships/image" Target="../media/image3961.png"/><Relationship Id="rId2" Type="http://schemas.openxmlformats.org/officeDocument/2006/relationships/customXml" Target="../ink/ink4932.xml"/><Relationship Id="rId29" Type="http://schemas.openxmlformats.org/officeDocument/2006/relationships/image" Target="../media/image3638.png"/><Relationship Id="rId276" Type="http://schemas.openxmlformats.org/officeDocument/2006/relationships/customXml" Target="../ink/ink5069.xml"/><Relationship Id="rId441" Type="http://schemas.openxmlformats.org/officeDocument/2006/relationships/image" Target="../media/image3842.png"/><Relationship Id="rId483" Type="http://schemas.openxmlformats.org/officeDocument/2006/relationships/image" Target="../media/image3863.png"/><Relationship Id="rId539" Type="http://schemas.openxmlformats.org/officeDocument/2006/relationships/image" Target="../media/image3891.png"/><Relationship Id="rId690" Type="http://schemas.openxmlformats.org/officeDocument/2006/relationships/customXml" Target="../ink/ink5276.xml"/><Relationship Id="rId704" Type="http://schemas.openxmlformats.org/officeDocument/2006/relationships/customXml" Target="../ink/ink5283.xml"/><Relationship Id="rId40" Type="http://schemas.openxmlformats.org/officeDocument/2006/relationships/customXml" Target="../ink/ink4951.xml"/><Relationship Id="rId136" Type="http://schemas.openxmlformats.org/officeDocument/2006/relationships/customXml" Target="../ink/ink4999.xml"/><Relationship Id="rId178" Type="http://schemas.openxmlformats.org/officeDocument/2006/relationships/customXml" Target="../ink/ink5020.xml"/><Relationship Id="rId301" Type="http://schemas.openxmlformats.org/officeDocument/2006/relationships/image" Target="../media/image3773.png"/><Relationship Id="rId343" Type="http://schemas.openxmlformats.org/officeDocument/2006/relationships/image" Target="../media/image3794.png"/><Relationship Id="rId550" Type="http://schemas.openxmlformats.org/officeDocument/2006/relationships/customXml" Target="../ink/ink5206.xml"/><Relationship Id="rId82" Type="http://schemas.openxmlformats.org/officeDocument/2006/relationships/customXml" Target="../ink/ink4972.xml"/><Relationship Id="rId203" Type="http://schemas.openxmlformats.org/officeDocument/2006/relationships/image" Target="../media/image3724.png"/><Relationship Id="rId385" Type="http://schemas.openxmlformats.org/officeDocument/2006/relationships/image" Target="../media/image3815.png"/><Relationship Id="rId592" Type="http://schemas.openxmlformats.org/officeDocument/2006/relationships/customXml" Target="../ink/ink5227.xml"/><Relationship Id="rId606" Type="http://schemas.openxmlformats.org/officeDocument/2006/relationships/customXml" Target="../ink/ink5234.xml"/><Relationship Id="rId648" Type="http://schemas.openxmlformats.org/officeDocument/2006/relationships/customXml" Target="../ink/ink5255.xml"/><Relationship Id="rId245" Type="http://schemas.openxmlformats.org/officeDocument/2006/relationships/image" Target="../media/image3745.png"/><Relationship Id="rId287" Type="http://schemas.openxmlformats.org/officeDocument/2006/relationships/image" Target="../media/image3766.png"/><Relationship Id="rId410" Type="http://schemas.openxmlformats.org/officeDocument/2006/relationships/customXml" Target="../ink/ink5136.xml"/><Relationship Id="rId452" Type="http://schemas.openxmlformats.org/officeDocument/2006/relationships/customXml" Target="../ink/ink5157.xml"/><Relationship Id="rId494" Type="http://schemas.openxmlformats.org/officeDocument/2006/relationships/customXml" Target="../ink/ink5178.xml"/><Relationship Id="rId508" Type="http://schemas.openxmlformats.org/officeDocument/2006/relationships/customXml" Target="../ink/ink5185.xml"/><Relationship Id="rId715" Type="http://schemas.openxmlformats.org/officeDocument/2006/relationships/image" Target="../media/image2473.png"/><Relationship Id="rId105" Type="http://schemas.openxmlformats.org/officeDocument/2006/relationships/image" Target="../media/image3675.png"/><Relationship Id="rId147" Type="http://schemas.openxmlformats.org/officeDocument/2006/relationships/image" Target="../media/image3696.png"/><Relationship Id="rId312" Type="http://schemas.openxmlformats.org/officeDocument/2006/relationships/customXml" Target="../ink/ink5087.xml"/><Relationship Id="rId354" Type="http://schemas.openxmlformats.org/officeDocument/2006/relationships/customXml" Target="../ink/ink5108.xml"/><Relationship Id="rId51" Type="http://schemas.openxmlformats.org/officeDocument/2006/relationships/image" Target="../media/image450.png"/><Relationship Id="rId93" Type="http://schemas.openxmlformats.org/officeDocument/2006/relationships/image" Target="../media/image3669.png"/><Relationship Id="rId189" Type="http://schemas.openxmlformats.org/officeDocument/2006/relationships/image" Target="../media/image3717.png"/><Relationship Id="rId396" Type="http://schemas.openxmlformats.org/officeDocument/2006/relationships/customXml" Target="../ink/ink5129.xml"/><Relationship Id="rId561" Type="http://schemas.openxmlformats.org/officeDocument/2006/relationships/image" Target="../media/image3902.png"/><Relationship Id="rId617" Type="http://schemas.openxmlformats.org/officeDocument/2006/relationships/image" Target="../media/image3930.png"/><Relationship Id="rId659" Type="http://schemas.openxmlformats.org/officeDocument/2006/relationships/image" Target="../media/image3951.png"/><Relationship Id="rId214" Type="http://schemas.openxmlformats.org/officeDocument/2006/relationships/customXml" Target="../ink/ink5038.xml"/><Relationship Id="rId256" Type="http://schemas.openxmlformats.org/officeDocument/2006/relationships/customXml" Target="../ink/ink5059.xml"/><Relationship Id="rId298" Type="http://schemas.openxmlformats.org/officeDocument/2006/relationships/customXml" Target="../ink/ink5080.xml"/><Relationship Id="rId421" Type="http://schemas.openxmlformats.org/officeDocument/2006/relationships/image" Target="../media/image3832.png"/><Relationship Id="rId463" Type="http://schemas.openxmlformats.org/officeDocument/2006/relationships/image" Target="../media/image3853.png"/><Relationship Id="rId519" Type="http://schemas.openxmlformats.org/officeDocument/2006/relationships/image" Target="../media/image3881.png"/><Relationship Id="rId670" Type="http://schemas.openxmlformats.org/officeDocument/2006/relationships/customXml" Target="../ink/ink5266.xml"/><Relationship Id="rId116" Type="http://schemas.openxmlformats.org/officeDocument/2006/relationships/customXml" Target="../ink/ink4989.xml"/><Relationship Id="rId158" Type="http://schemas.openxmlformats.org/officeDocument/2006/relationships/customXml" Target="../ink/ink5010.xml"/><Relationship Id="rId323" Type="http://schemas.openxmlformats.org/officeDocument/2006/relationships/image" Target="../media/image3784.png"/><Relationship Id="rId530" Type="http://schemas.openxmlformats.org/officeDocument/2006/relationships/customXml" Target="../ink/ink5196.xml"/><Relationship Id="rId20" Type="http://schemas.openxmlformats.org/officeDocument/2006/relationships/customXml" Target="../ink/ink4941.xml"/><Relationship Id="rId62" Type="http://schemas.openxmlformats.org/officeDocument/2006/relationships/customXml" Target="../ink/ink4962.xml"/><Relationship Id="rId365" Type="http://schemas.openxmlformats.org/officeDocument/2006/relationships/image" Target="../media/image3805.png"/><Relationship Id="rId572" Type="http://schemas.openxmlformats.org/officeDocument/2006/relationships/customXml" Target="../ink/ink5217.xml"/><Relationship Id="rId628" Type="http://schemas.openxmlformats.org/officeDocument/2006/relationships/customXml" Target="../ink/ink5245.xml"/><Relationship Id="rId225" Type="http://schemas.openxmlformats.org/officeDocument/2006/relationships/image" Target="../media/image3735.png"/><Relationship Id="rId267" Type="http://schemas.openxmlformats.org/officeDocument/2006/relationships/image" Target="../media/image3756.png"/><Relationship Id="rId432" Type="http://schemas.openxmlformats.org/officeDocument/2006/relationships/customXml" Target="../ink/ink5147.xml"/><Relationship Id="rId474" Type="http://schemas.openxmlformats.org/officeDocument/2006/relationships/customXml" Target="../ink/ink5168.xml"/><Relationship Id="rId127" Type="http://schemas.openxmlformats.org/officeDocument/2006/relationships/image" Target="../media/image3686.png"/><Relationship Id="rId681" Type="http://schemas.openxmlformats.org/officeDocument/2006/relationships/image" Target="../media/image3962.png"/><Relationship Id="rId31" Type="http://schemas.openxmlformats.org/officeDocument/2006/relationships/image" Target="../media/image3639.png"/><Relationship Id="rId73" Type="http://schemas.openxmlformats.org/officeDocument/2006/relationships/image" Target="../media/image3659.png"/><Relationship Id="rId169" Type="http://schemas.openxmlformats.org/officeDocument/2006/relationships/image" Target="../media/image3707.png"/><Relationship Id="rId334" Type="http://schemas.openxmlformats.org/officeDocument/2006/relationships/customXml" Target="../ink/ink5098.xml"/><Relationship Id="rId376" Type="http://schemas.openxmlformats.org/officeDocument/2006/relationships/customXml" Target="../ink/ink5119.xml"/><Relationship Id="rId541" Type="http://schemas.openxmlformats.org/officeDocument/2006/relationships/image" Target="../media/image3892.png"/><Relationship Id="rId583" Type="http://schemas.openxmlformats.org/officeDocument/2006/relationships/image" Target="../media/image3913.png"/><Relationship Id="rId639" Type="http://schemas.openxmlformats.org/officeDocument/2006/relationships/image" Target="../media/image3941.png"/><Relationship Id="rId4" Type="http://schemas.openxmlformats.org/officeDocument/2006/relationships/customXml" Target="../ink/ink4933.xml"/><Relationship Id="rId180" Type="http://schemas.openxmlformats.org/officeDocument/2006/relationships/customXml" Target="../ink/ink5021.xml"/><Relationship Id="rId236" Type="http://schemas.openxmlformats.org/officeDocument/2006/relationships/customXml" Target="../ink/ink5049.xml"/><Relationship Id="rId278" Type="http://schemas.openxmlformats.org/officeDocument/2006/relationships/customXml" Target="../ink/ink5070.xml"/><Relationship Id="rId401" Type="http://schemas.openxmlformats.org/officeDocument/2006/relationships/image" Target="../media/image3822.png"/><Relationship Id="rId443" Type="http://schemas.openxmlformats.org/officeDocument/2006/relationships/image" Target="../media/image3843.png"/><Relationship Id="rId650" Type="http://schemas.openxmlformats.org/officeDocument/2006/relationships/customXml" Target="../ink/ink5256.xml"/><Relationship Id="rId303" Type="http://schemas.openxmlformats.org/officeDocument/2006/relationships/image" Target="../media/image3774.png"/><Relationship Id="rId485" Type="http://schemas.openxmlformats.org/officeDocument/2006/relationships/image" Target="../media/image3864.png"/><Relationship Id="rId692" Type="http://schemas.openxmlformats.org/officeDocument/2006/relationships/customXml" Target="../ink/ink5277.xml"/><Relationship Id="rId706" Type="http://schemas.openxmlformats.org/officeDocument/2006/relationships/customXml" Target="../ink/ink5284.xml"/><Relationship Id="rId42" Type="http://schemas.openxmlformats.org/officeDocument/2006/relationships/customXml" Target="../ink/ink4952.xml"/><Relationship Id="rId84" Type="http://schemas.openxmlformats.org/officeDocument/2006/relationships/customXml" Target="../ink/ink4973.xml"/><Relationship Id="rId138" Type="http://schemas.openxmlformats.org/officeDocument/2006/relationships/customXml" Target="../ink/ink5000.xml"/><Relationship Id="rId345" Type="http://schemas.openxmlformats.org/officeDocument/2006/relationships/image" Target="../media/image3795.png"/><Relationship Id="rId387" Type="http://schemas.openxmlformats.org/officeDocument/2006/relationships/image" Target="../media/image3816.png"/><Relationship Id="rId510" Type="http://schemas.openxmlformats.org/officeDocument/2006/relationships/customXml" Target="../ink/ink5186.xml"/><Relationship Id="rId552" Type="http://schemas.openxmlformats.org/officeDocument/2006/relationships/customXml" Target="../ink/ink5207.xml"/><Relationship Id="rId594" Type="http://schemas.openxmlformats.org/officeDocument/2006/relationships/customXml" Target="../ink/ink5228.xml"/><Relationship Id="rId608" Type="http://schemas.openxmlformats.org/officeDocument/2006/relationships/customXml" Target="../ink/ink5235.xml"/><Relationship Id="rId191" Type="http://schemas.openxmlformats.org/officeDocument/2006/relationships/image" Target="../media/image3718.png"/><Relationship Id="rId205" Type="http://schemas.openxmlformats.org/officeDocument/2006/relationships/image" Target="../media/image3725.png"/><Relationship Id="rId247" Type="http://schemas.openxmlformats.org/officeDocument/2006/relationships/image" Target="../media/image3746.png"/><Relationship Id="rId412" Type="http://schemas.openxmlformats.org/officeDocument/2006/relationships/customXml" Target="../ink/ink5137.xml"/><Relationship Id="rId107" Type="http://schemas.openxmlformats.org/officeDocument/2006/relationships/image" Target="../media/image3676.png"/><Relationship Id="rId289" Type="http://schemas.openxmlformats.org/officeDocument/2006/relationships/image" Target="../media/image3767.png"/><Relationship Id="rId454" Type="http://schemas.openxmlformats.org/officeDocument/2006/relationships/customXml" Target="../ink/ink5158.xml"/><Relationship Id="rId496" Type="http://schemas.openxmlformats.org/officeDocument/2006/relationships/customXml" Target="../ink/ink5179.xml"/><Relationship Id="rId661" Type="http://schemas.openxmlformats.org/officeDocument/2006/relationships/image" Target="../media/image3952.png"/><Relationship Id="rId11" Type="http://schemas.openxmlformats.org/officeDocument/2006/relationships/image" Target="../media/image3629.png"/><Relationship Id="rId53" Type="http://schemas.openxmlformats.org/officeDocument/2006/relationships/image" Target="../media/image3649.png"/><Relationship Id="rId149" Type="http://schemas.openxmlformats.org/officeDocument/2006/relationships/image" Target="../media/image3697.png"/><Relationship Id="rId314" Type="http://schemas.openxmlformats.org/officeDocument/2006/relationships/customXml" Target="../ink/ink5088.xml"/><Relationship Id="rId356" Type="http://schemas.openxmlformats.org/officeDocument/2006/relationships/customXml" Target="../ink/ink5109.xml"/><Relationship Id="rId398" Type="http://schemas.openxmlformats.org/officeDocument/2006/relationships/customXml" Target="../ink/ink5130.xml"/><Relationship Id="rId521" Type="http://schemas.openxmlformats.org/officeDocument/2006/relationships/image" Target="../media/image3882.png"/><Relationship Id="rId563" Type="http://schemas.openxmlformats.org/officeDocument/2006/relationships/image" Target="../media/image3903.png"/><Relationship Id="rId619" Type="http://schemas.openxmlformats.org/officeDocument/2006/relationships/image" Target="../media/image3931.png"/><Relationship Id="rId95" Type="http://schemas.openxmlformats.org/officeDocument/2006/relationships/image" Target="../media/image3670.png"/><Relationship Id="rId160" Type="http://schemas.openxmlformats.org/officeDocument/2006/relationships/customXml" Target="../ink/ink5011.xml"/><Relationship Id="rId216" Type="http://schemas.openxmlformats.org/officeDocument/2006/relationships/customXml" Target="../ink/ink5039.xml"/><Relationship Id="rId423" Type="http://schemas.openxmlformats.org/officeDocument/2006/relationships/image" Target="../media/image3833.png"/><Relationship Id="rId258" Type="http://schemas.openxmlformats.org/officeDocument/2006/relationships/customXml" Target="../ink/ink5060.xml"/><Relationship Id="rId465" Type="http://schemas.openxmlformats.org/officeDocument/2006/relationships/image" Target="../media/image3854.png"/><Relationship Id="rId630" Type="http://schemas.openxmlformats.org/officeDocument/2006/relationships/customXml" Target="../ink/ink5246.xml"/><Relationship Id="rId672" Type="http://schemas.openxmlformats.org/officeDocument/2006/relationships/customXml" Target="../ink/ink5267.xml"/><Relationship Id="rId22" Type="http://schemas.openxmlformats.org/officeDocument/2006/relationships/customXml" Target="../ink/ink4942.xml"/><Relationship Id="rId64" Type="http://schemas.openxmlformats.org/officeDocument/2006/relationships/customXml" Target="../ink/ink4963.xml"/><Relationship Id="rId118" Type="http://schemas.openxmlformats.org/officeDocument/2006/relationships/customXml" Target="../ink/ink4990.xml"/><Relationship Id="rId325" Type="http://schemas.openxmlformats.org/officeDocument/2006/relationships/image" Target="../media/image3785.png"/><Relationship Id="rId367" Type="http://schemas.openxmlformats.org/officeDocument/2006/relationships/image" Target="../media/image3806.png"/><Relationship Id="rId532" Type="http://schemas.openxmlformats.org/officeDocument/2006/relationships/customXml" Target="../ink/ink5197.xml"/><Relationship Id="rId574" Type="http://schemas.openxmlformats.org/officeDocument/2006/relationships/customXml" Target="../ink/ink5218.xml"/><Relationship Id="rId171" Type="http://schemas.openxmlformats.org/officeDocument/2006/relationships/image" Target="../media/image3708.png"/><Relationship Id="rId227" Type="http://schemas.openxmlformats.org/officeDocument/2006/relationships/image" Target="../media/image3736.png"/><Relationship Id="rId269" Type="http://schemas.openxmlformats.org/officeDocument/2006/relationships/image" Target="../media/image3757.png"/><Relationship Id="rId434" Type="http://schemas.openxmlformats.org/officeDocument/2006/relationships/customXml" Target="../ink/ink5148.xml"/><Relationship Id="rId476" Type="http://schemas.openxmlformats.org/officeDocument/2006/relationships/customXml" Target="../ink/ink5169.xml"/><Relationship Id="rId641" Type="http://schemas.openxmlformats.org/officeDocument/2006/relationships/image" Target="../media/image3942.png"/><Relationship Id="rId683" Type="http://schemas.openxmlformats.org/officeDocument/2006/relationships/image" Target="../media/image3963.png"/><Relationship Id="rId33" Type="http://schemas.openxmlformats.org/officeDocument/2006/relationships/image" Target="../media/image3640.png"/><Relationship Id="rId129" Type="http://schemas.openxmlformats.org/officeDocument/2006/relationships/image" Target="../media/image3687.png"/><Relationship Id="rId280" Type="http://schemas.openxmlformats.org/officeDocument/2006/relationships/customXml" Target="../ink/ink5071.xml"/><Relationship Id="rId336" Type="http://schemas.openxmlformats.org/officeDocument/2006/relationships/customXml" Target="../ink/ink5099.xml"/><Relationship Id="rId501" Type="http://schemas.openxmlformats.org/officeDocument/2006/relationships/image" Target="../media/image3872.png"/><Relationship Id="rId543" Type="http://schemas.openxmlformats.org/officeDocument/2006/relationships/image" Target="../media/image3893.png"/><Relationship Id="rId75" Type="http://schemas.openxmlformats.org/officeDocument/2006/relationships/image" Target="../media/image3660.png"/><Relationship Id="rId140" Type="http://schemas.openxmlformats.org/officeDocument/2006/relationships/customXml" Target="../ink/ink5001.xml"/><Relationship Id="rId182" Type="http://schemas.openxmlformats.org/officeDocument/2006/relationships/customXml" Target="../ink/ink5022.xml"/><Relationship Id="rId378" Type="http://schemas.openxmlformats.org/officeDocument/2006/relationships/customXml" Target="../ink/ink5120.xml"/><Relationship Id="rId403" Type="http://schemas.openxmlformats.org/officeDocument/2006/relationships/image" Target="../media/image3823.png"/><Relationship Id="rId585" Type="http://schemas.openxmlformats.org/officeDocument/2006/relationships/image" Target="../media/image3914.png"/><Relationship Id="rId6" Type="http://schemas.openxmlformats.org/officeDocument/2006/relationships/customXml" Target="../ink/ink4934.xml"/><Relationship Id="rId238" Type="http://schemas.openxmlformats.org/officeDocument/2006/relationships/customXml" Target="../ink/ink5050.xml"/><Relationship Id="rId445" Type="http://schemas.openxmlformats.org/officeDocument/2006/relationships/image" Target="../media/image3844.png"/><Relationship Id="rId487" Type="http://schemas.openxmlformats.org/officeDocument/2006/relationships/image" Target="../media/image3865.png"/><Relationship Id="rId610" Type="http://schemas.openxmlformats.org/officeDocument/2006/relationships/customXml" Target="../ink/ink5236.xml"/><Relationship Id="rId652" Type="http://schemas.openxmlformats.org/officeDocument/2006/relationships/customXml" Target="../ink/ink5257.xml"/><Relationship Id="rId694" Type="http://schemas.openxmlformats.org/officeDocument/2006/relationships/customXml" Target="../ink/ink5278.xml"/><Relationship Id="rId708" Type="http://schemas.openxmlformats.org/officeDocument/2006/relationships/customXml" Target="../ink/ink5285.xml"/><Relationship Id="rId291" Type="http://schemas.openxmlformats.org/officeDocument/2006/relationships/image" Target="../media/image3768.png"/><Relationship Id="rId305" Type="http://schemas.openxmlformats.org/officeDocument/2006/relationships/image" Target="../media/image3775.png"/><Relationship Id="rId347" Type="http://schemas.openxmlformats.org/officeDocument/2006/relationships/image" Target="../media/image3796.png"/><Relationship Id="rId512" Type="http://schemas.openxmlformats.org/officeDocument/2006/relationships/customXml" Target="../ink/ink5187.xml"/><Relationship Id="rId44" Type="http://schemas.openxmlformats.org/officeDocument/2006/relationships/customXml" Target="../ink/ink4953.xml"/><Relationship Id="rId86" Type="http://schemas.openxmlformats.org/officeDocument/2006/relationships/customXml" Target="../ink/ink4974.xml"/><Relationship Id="rId151" Type="http://schemas.openxmlformats.org/officeDocument/2006/relationships/image" Target="../media/image3698.png"/><Relationship Id="rId389" Type="http://schemas.openxmlformats.org/officeDocument/2006/relationships/image" Target="../media/image3817.png"/><Relationship Id="rId554" Type="http://schemas.openxmlformats.org/officeDocument/2006/relationships/customXml" Target="../ink/ink5208.xml"/><Relationship Id="rId596" Type="http://schemas.openxmlformats.org/officeDocument/2006/relationships/customXml" Target="../ink/ink5229.xml"/><Relationship Id="rId193" Type="http://schemas.openxmlformats.org/officeDocument/2006/relationships/image" Target="../media/image3719.png"/><Relationship Id="rId207" Type="http://schemas.openxmlformats.org/officeDocument/2006/relationships/image" Target="../media/image3726.png"/><Relationship Id="rId249" Type="http://schemas.openxmlformats.org/officeDocument/2006/relationships/image" Target="../media/image3747.png"/><Relationship Id="rId414" Type="http://schemas.openxmlformats.org/officeDocument/2006/relationships/customXml" Target="../ink/ink5138.xml"/><Relationship Id="rId456" Type="http://schemas.openxmlformats.org/officeDocument/2006/relationships/customXml" Target="../ink/ink5159.xml"/><Relationship Id="rId498" Type="http://schemas.openxmlformats.org/officeDocument/2006/relationships/customXml" Target="../ink/ink5180.xml"/><Relationship Id="rId621" Type="http://schemas.openxmlformats.org/officeDocument/2006/relationships/image" Target="../media/image3932.png"/><Relationship Id="rId663" Type="http://schemas.openxmlformats.org/officeDocument/2006/relationships/image" Target="../media/image3953.png"/><Relationship Id="rId13" Type="http://schemas.openxmlformats.org/officeDocument/2006/relationships/image" Target="../media/image3630.png"/><Relationship Id="rId109" Type="http://schemas.openxmlformats.org/officeDocument/2006/relationships/image" Target="../media/image3677.png"/><Relationship Id="rId260" Type="http://schemas.openxmlformats.org/officeDocument/2006/relationships/customXml" Target="../ink/ink5061.xml"/><Relationship Id="rId316" Type="http://schemas.openxmlformats.org/officeDocument/2006/relationships/customXml" Target="../ink/ink5089.xml"/><Relationship Id="rId523" Type="http://schemas.openxmlformats.org/officeDocument/2006/relationships/image" Target="../media/image3883.png"/><Relationship Id="rId55" Type="http://schemas.openxmlformats.org/officeDocument/2006/relationships/image" Target="../media/image3650.png"/><Relationship Id="rId97" Type="http://schemas.openxmlformats.org/officeDocument/2006/relationships/image" Target="../media/image3671.png"/><Relationship Id="rId120" Type="http://schemas.openxmlformats.org/officeDocument/2006/relationships/customXml" Target="../ink/ink4991.xml"/><Relationship Id="rId358" Type="http://schemas.openxmlformats.org/officeDocument/2006/relationships/customXml" Target="../ink/ink5110.xml"/><Relationship Id="rId565" Type="http://schemas.openxmlformats.org/officeDocument/2006/relationships/image" Target="../media/image3904.png"/><Relationship Id="rId162" Type="http://schemas.openxmlformats.org/officeDocument/2006/relationships/customXml" Target="../ink/ink5012.xml"/><Relationship Id="rId218" Type="http://schemas.openxmlformats.org/officeDocument/2006/relationships/customXml" Target="../ink/ink5040.xml"/><Relationship Id="rId425" Type="http://schemas.openxmlformats.org/officeDocument/2006/relationships/image" Target="../media/image3834.png"/><Relationship Id="rId467" Type="http://schemas.openxmlformats.org/officeDocument/2006/relationships/image" Target="../media/image3855.png"/><Relationship Id="rId632" Type="http://schemas.openxmlformats.org/officeDocument/2006/relationships/customXml" Target="../ink/ink5247.xml"/><Relationship Id="rId271" Type="http://schemas.openxmlformats.org/officeDocument/2006/relationships/image" Target="../media/image3758.png"/><Relationship Id="rId674" Type="http://schemas.openxmlformats.org/officeDocument/2006/relationships/customXml" Target="../ink/ink5268.xml"/><Relationship Id="rId24" Type="http://schemas.openxmlformats.org/officeDocument/2006/relationships/customXml" Target="../ink/ink4943.xml"/><Relationship Id="rId66" Type="http://schemas.openxmlformats.org/officeDocument/2006/relationships/customXml" Target="../ink/ink4964.xml"/><Relationship Id="rId131" Type="http://schemas.openxmlformats.org/officeDocument/2006/relationships/image" Target="../media/image3688.png"/><Relationship Id="rId327" Type="http://schemas.openxmlformats.org/officeDocument/2006/relationships/image" Target="../media/image3786.png"/><Relationship Id="rId369" Type="http://schemas.openxmlformats.org/officeDocument/2006/relationships/image" Target="../media/image3807.png"/><Relationship Id="rId534" Type="http://schemas.openxmlformats.org/officeDocument/2006/relationships/customXml" Target="../ink/ink5198.xml"/><Relationship Id="rId576" Type="http://schemas.openxmlformats.org/officeDocument/2006/relationships/customXml" Target="../ink/ink5219.xml"/><Relationship Id="rId173" Type="http://schemas.openxmlformats.org/officeDocument/2006/relationships/image" Target="../media/image3709.png"/><Relationship Id="rId229" Type="http://schemas.openxmlformats.org/officeDocument/2006/relationships/image" Target="../media/image3737.png"/><Relationship Id="rId380" Type="http://schemas.openxmlformats.org/officeDocument/2006/relationships/customXml" Target="../ink/ink5121.xml"/><Relationship Id="rId436" Type="http://schemas.openxmlformats.org/officeDocument/2006/relationships/customXml" Target="../ink/ink5149.xml"/><Relationship Id="rId601" Type="http://schemas.openxmlformats.org/officeDocument/2006/relationships/image" Target="../media/image3922.png"/><Relationship Id="rId643" Type="http://schemas.openxmlformats.org/officeDocument/2006/relationships/image" Target="../media/image3943.png"/><Relationship Id="rId240" Type="http://schemas.openxmlformats.org/officeDocument/2006/relationships/customXml" Target="../ink/ink5051.xml"/><Relationship Id="rId478" Type="http://schemas.openxmlformats.org/officeDocument/2006/relationships/customXml" Target="../ink/ink5170.xml"/><Relationship Id="rId685" Type="http://schemas.openxmlformats.org/officeDocument/2006/relationships/image" Target="../media/image3964.png"/><Relationship Id="rId35" Type="http://schemas.openxmlformats.org/officeDocument/2006/relationships/image" Target="../media/image3641.png"/><Relationship Id="rId77" Type="http://schemas.openxmlformats.org/officeDocument/2006/relationships/image" Target="../media/image3661.png"/><Relationship Id="rId100" Type="http://schemas.openxmlformats.org/officeDocument/2006/relationships/customXml" Target="../ink/ink4981.xml"/><Relationship Id="rId282" Type="http://schemas.openxmlformats.org/officeDocument/2006/relationships/customXml" Target="../ink/ink5072.xml"/><Relationship Id="rId338" Type="http://schemas.openxmlformats.org/officeDocument/2006/relationships/customXml" Target="../ink/ink5100.xml"/><Relationship Id="rId503" Type="http://schemas.openxmlformats.org/officeDocument/2006/relationships/image" Target="../media/image3873.png"/><Relationship Id="rId545" Type="http://schemas.openxmlformats.org/officeDocument/2006/relationships/image" Target="../media/image3894.png"/><Relationship Id="rId587" Type="http://schemas.openxmlformats.org/officeDocument/2006/relationships/image" Target="../media/image3915.png"/><Relationship Id="rId710" Type="http://schemas.openxmlformats.org/officeDocument/2006/relationships/customXml" Target="../ink/ink5286.xml"/><Relationship Id="rId8" Type="http://schemas.openxmlformats.org/officeDocument/2006/relationships/customXml" Target="../ink/ink4935.xml"/><Relationship Id="rId142" Type="http://schemas.openxmlformats.org/officeDocument/2006/relationships/customXml" Target="../ink/ink5002.xml"/><Relationship Id="rId184" Type="http://schemas.openxmlformats.org/officeDocument/2006/relationships/customXml" Target="../ink/ink5023.xml"/><Relationship Id="rId391" Type="http://schemas.openxmlformats.org/officeDocument/2006/relationships/image" Target="../media/image3818.png"/><Relationship Id="rId405" Type="http://schemas.openxmlformats.org/officeDocument/2006/relationships/image" Target="../media/image3824.png"/><Relationship Id="rId447" Type="http://schemas.openxmlformats.org/officeDocument/2006/relationships/image" Target="../media/image3845.png"/><Relationship Id="rId612" Type="http://schemas.openxmlformats.org/officeDocument/2006/relationships/customXml" Target="../ink/ink5237.xml"/><Relationship Id="rId251" Type="http://schemas.openxmlformats.org/officeDocument/2006/relationships/image" Target="../media/image3748.png"/><Relationship Id="rId489" Type="http://schemas.openxmlformats.org/officeDocument/2006/relationships/image" Target="../media/image3866.png"/><Relationship Id="rId654" Type="http://schemas.openxmlformats.org/officeDocument/2006/relationships/customXml" Target="../ink/ink5258.xml"/><Relationship Id="rId696" Type="http://schemas.openxmlformats.org/officeDocument/2006/relationships/customXml" Target="../ink/ink5279.xml"/><Relationship Id="rId46" Type="http://schemas.openxmlformats.org/officeDocument/2006/relationships/customXml" Target="../ink/ink4954.xml"/><Relationship Id="rId293" Type="http://schemas.openxmlformats.org/officeDocument/2006/relationships/image" Target="../media/image3769.png"/><Relationship Id="rId307" Type="http://schemas.openxmlformats.org/officeDocument/2006/relationships/image" Target="../media/image3776.png"/><Relationship Id="rId349" Type="http://schemas.openxmlformats.org/officeDocument/2006/relationships/image" Target="../media/image3797.png"/><Relationship Id="rId514" Type="http://schemas.openxmlformats.org/officeDocument/2006/relationships/customXml" Target="../ink/ink5188.xml"/><Relationship Id="rId556" Type="http://schemas.openxmlformats.org/officeDocument/2006/relationships/customXml" Target="../ink/ink5209.xml"/><Relationship Id="rId88" Type="http://schemas.openxmlformats.org/officeDocument/2006/relationships/customXml" Target="../ink/ink4975.xml"/><Relationship Id="rId111" Type="http://schemas.openxmlformats.org/officeDocument/2006/relationships/image" Target="../media/image3678.png"/><Relationship Id="rId153" Type="http://schemas.openxmlformats.org/officeDocument/2006/relationships/image" Target="../media/image3699.png"/><Relationship Id="rId195" Type="http://schemas.openxmlformats.org/officeDocument/2006/relationships/image" Target="../media/image3720.png"/><Relationship Id="rId209" Type="http://schemas.openxmlformats.org/officeDocument/2006/relationships/image" Target="../media/image3727.png"/><Relationship Id="rId360" Type="http://schemas.openxmlformats.org/officeDocument/2006/relationships/customXml" Target="../ink/ink5111.xml"/><Relationship Id="rId416" Type="http://schemas.openxmlformats.org/officeDocument/2006/relationships/customXml" Target="../ink/ink5139.xml"/><Relationship Id="rId598" Type="http://schemas.openxmlformats.org/officeDocument/2006/relationships/customXml" Target="../ink/ink5230.xml"/><Relationship Id="rId220" Type="http://schemas.openxmlformats.org/officeDocument/2006/relationships/customXml" Target="../ink/ink5041.xml"/><Relationship Id="rId458" Type="http://schemas.openxmlformats.org/officeDocument/2006/relationships/customXml" Target="../ink/ink5160.xml"/><Relationship Id="rId623" Type="http://schemas.openxmlformats.org/officeDocument/2006/relationships/image" Target="../media/image3933.png"/><Relationship Id="rId665" Type="http://schemas.openxmlformats.org/officeDocument/2006/relationships/image" Target="../media/image3954.png"/><Relationship Id="rId15" Type="http://schemas.openxmlformats.org/officeDocument/2006/relationships/image" Target="../media/image3631.png"/><Relationship Id="rId57" Type="http://schemas.openxmlformats.org/officeDocument/2006/relationships/image" Target="../media/image3651.png"/><Relationship Id="rId262" Type="http://schemas.openxmlformats.org/officeDocument/2006/relationships/customXml" Target="../ink/ink5062.xml"/><Relationship Id="rId318" Type="http://schemas.openxmlformats.org/officeDocument/2006/relationships/customXml" Target="../ink/ink5090.xml"/><Relationship Id="rId525" Type="http://schemas.openxmlformats.org/officeDocument/2006/relationships/image" Target="../media/image3884.png"/><Relationship Id="rId567" Type="http://schemas.openxmlformats.org/officeDocument/2006/relationships/image" Target="../media/image3905.png"/><Relationship Id="rId99" Type="http://schemas.openxmlformats.org/officeDocument/2006/relationships/image" Target="../media/image3672.png"/><Relationship Id="rId122" Type="http://schemas.openxmlformats.org/officeDocument/2006/relationships/customXml" Target="../ink/ink4992.xml"/><Relationship Id="rId164" Type="http://schemas.openxmlformats.org/officeDocument/2006/relationships/customXml" Target="../ink/ink5013.xml"/><Relationship Id="rId371" Type="http://schemas.openxmlformats.org/officeDocument/2006/relationships/image" Target="../media/image3808.png"/><Relationship Id="rId427" Type="http://schemas.openxmlformats.org/officeDocument/2006/relationships/image" Target="../media/image3835.png"/><Relationship Id="rId469" Type="http://schemas.openxmlformats.org/officeDocument/2006/relationships/image" Target="../media/image3856.png"/><Relationship Id="rId634" Type="http://schemas.openxmlformats.org/officeDocument/2006/relationships/customXml" Target="../ink/ink5248.xml"/><Relationship Id="rId676" Type="http://schemas.openxmlformats.org/officeDocument/2006/relationships/customXml" Target="../ink/ink5269.xml"/><Relationship Id="rId26" Type="http://schemas.openxmlformats.org/officeDocument/2006/relationships/customXml" Target="../ink/ink4944.xml"/><Relationship Id="rId231" Type="http://schemas.openxmlformats.org/officeDocument/2006/relationships/image" Target="../media/image3738.png"/><Relationship Id="rId273" Type="http://schemas.openxmlformats.org/officeDocument/2006/relationships/image" Target="../media/image3759.png"/><Relationship Id="rId329" Type="http://schemas.openxmlformats.org/officeDocument/2006/relationships/image" Target="../media/image3787.png"/><Relationship Id="rId480" Type="http://schemas.openxmlformats.org/officeDocument/2006/relationships/customXml" Target="../ink/ink5171.xml"/><Relationship Id="rId536" Type="http://schemas.openxmlformats.org/officeDocument/2006/relationships/customXml" Target="../ink/ink5199.xml"/><Relationship Id="rId701" Type="http://schemas.openxmlformats.org/officeDocument/2006/relationships/image" Target="../media/image3972.png"/><Relationship Id="rId68" Type="http://schemas.openxmlformats.org/officeDocument/2006/relationships/customXml" Target="../ink/ink4965.xml"/><Relationship Id="rId133" Type="http://schemas.openxmlformats.org/officeDocument/2006/relationships/image" Target="../media/image3689.png"/><Relationship Id="rId175" Type="http://schemas.openxmlformats.org/officeDocument/2006/relationships/image" Target="../media/image3710.png"/><Relationship Id="rId340" Type="http://schemas.openxmlformats.org/officeDocument/2006/relationships/customXml" Target="../ink/ink5101.xml"/><Relationship Id="rId578" Type="http://schemas.openxmlformats.org/officeDocument/2006/relationships/customXml" Target="../ink/ink5220.xml"/><Relationship Id="rId200" Type="http://schemas.openxmlformats.org/officeDocument/2006/relationships/customXml" Target="../ink/ink5031.xml"/><Relationship Id="rId382" Type="http://schemas.openxmlformats.org/officeDocument/2006/relationships/customXml" Target="../ink/ink5122.xml"/><Relationship Id="rId438" Type="http://schemas.openxmlformats.org/officeDocument/2006/relationships/customXml" Target="../ink/ink5150.xml"/><Relationship Id="rId603" Type="http://schemas.openxmlformats.org/officeDocument/2006/relationships/image" Target="../media/image3923.png"/><Relationship Id="rId645" Type="http://schemas.openxmlformats.org/officeDocument/2006/relationships/image" Target="../media/image3944.png"/><Relationship Id="rId687" Type="http://schemas.openxmlformats.org/officeDocument/2006/relationships/image" Target="../media/image3965.png"/><Relationship Id="rId242" Type="http://schemas.openxmlformats.org/officeDocument/2006/relationships/customXml" Target="../ink/ink5052.xml"/><Relationship Id="rId284" Type="http://schemas.openxmlformats.org/officeDocument/2006/relationships/customXml" Target="../ink/ink5073.xml"/><Relationship Id="rId491" Type="http://schemas.openxmlformats.org/officeDocument/2006/relationships/image" Target="../media/image3867.png"/><Relationship Id="rId505" Type="http://schemas.openxmlformats.org/officeDocument/2006/relationships/image" Target="../media/image3874.png"/><Relationship Id="rId712" Type="http://schemas.openxmlformats.org/officeDocument/2006/relationships/customXml" Target="../ink/ink5287.xml"/><Relationship Id="rId37" Type="http://schemas.openxmlformats.org/officeDocument/2006/relationships/image" Target="../media/image3642.png"/><Relationship Id="rId79" Type="http://schemas.openxmlformats.org/officeDocument/2006/relationships/image" Target="../media/image3662.png"/><Relationship Id="rId102" Type="http://schemas.openxmlformats.org/officeDocument/2006/relationships/customXml" Target="../ink/ink4982.xml"/><Relationship Id="rId144" Type="http://schemas.openxmlformats.org/officeDocument/2006/relationships/customXml" Target="../ink/ink5003.xml"/><Relationship Id="rId547" Type="http://schemas.openxmlformats.org/officeDocument/2006/relationships/image" Target="../media/image3895.png"/><Relationship Id="rId589" Type="http://schemas.openxmlformats.org/officeDocument/2006/relationships/image" Target="../media/image3916.png"/><Relationship Id="rId90" Type="http://schemas.openxmlformats.org/officeDocument/2006/relationships/customXml" Target="../ink/ink4976.xml"/><Relationship Id="rId186" Type="http://schemas.openxmlformats.org/officeDocument/2006/relationships/customXml" Target="../ink/ink5024.xml"/><Relationship Id="rId351" Type="http://schemas.openxmlformats.org/officeDocument/2006/relationships/image" Target="../media/image3798.png"/><Relationship Id="rId393" Type="http://schemas.openxmlformats.org/officeDocument/2006/relationships/image" Target="../media/image3819.png"/><Relationship Id="rId407" Type="http://schemas.openxmlformats.org/officeDocument/2006/relationships/image" Target="../media/image3825.png"/><Relationship Id="rId449" Type="http://schemas.openxmlformats.org/officeDocument/2006/relationships/image" Target="../media/image3846.png"/><Relationship Id="rId614" Type="http://schemas.openxmlformats.org/officeDocument/2006/relationships/customXml" Target="../ink/ink5238.xml"/><Relationship Id="rId656" Type="http://schemas.openxmlformats.org/officeDocument/2006/relationships/customXml" Target="../ink/ink5259.xml"/><Relationship Id="rId211" Type="http://schemas.openxmlformats.org/officeDocument/2006/relationships/image" Target="../media/image3728.png"/><Relationship Id="rId253" Type="http://schemas.openxmlformats.org/officeDocument/2006/relationships/image" Target="../media/image3749.png"/><Relationship Id="rId295" Type="http://schemas.openxmlformats.org/officeDocument/2006/relationships/image" Target="../media/image3770.png"/><Relationship Id="rId309" Type="http://schemas.openxmlformats.org/officeDocument/2006/relationships/image" Target="../media/image3777.png"/><Relationship Id="rId460" Type="http://schemas.openxmlformats.org/officeDocument/2006/relationships/customXml" Target="../ink/ink5161.xml"/><Relationship Id="rId516" Type="http://schemas.openxmlformats.org/officeDocument/2006/relationships/customXml" Target="../ink/ink5189.xml"/><Relationship Id="rId698" Type="http://schemas.openxmlformats.org/officeDocument/2006/relationships/customXml" Target="../ink/ink5280.xml"/><Relationship Id="rId48" Type="http://schemas.openxmlformats.org/officeDocument/2006/relationships/customXml" Target="../ink/ink4955.xml"/><Relationship Id="rId113" Type="http://schemas.openxmlformats.org/officeDocument/2006/relationships/image" Target="../media/image3679.png"/><Relationship Id="rId320" Type="http://schemas.openxmlformats.org/officeDocument/2006/relationships/customXml" Target="../ink/ink5091.xml"/><Relationship Id="rId558" Type="http://schemas.openxmlformats.org/officeDocument/2006/relationships/customXml" Target="../ink/ink5210.xml"/><Relationship Id="rId155" Type="http://schemas.openxmlformats.org/officeDocument/2006/relationships/image" Target="../media/image3700.png"/><Relationship Id="rId197" Type="http://schemas.openxmlformats.org/officeDocument/2006/relationships/image" Target="../media/image3721.png"/><Relationship Id="rId362" Type="http://schemas.openxmlformats.org/officeDocument/2006/relationships/customXml" Target="../ink/ink5112.xml"/><Relationship Id="rId418" Type="http://schemas.openxmlformats.org/officeDocument/2006/relationships/customXml" Target="../ink/ink5140.xml"/><Relationship Id="rId625" Type="http://schemas.openxmlformats.org/officeDocument/2006/relationships/image" Target="../media/image3934.png"/><Relationship Id="rId222" Type="http://schemas.openxmlformats.org/officeDocument/2006/relationships/customXml" Target="../ink/ink5042.xml"/><Relationship Id="rId264" Type="http://schemas.openxmlformats.org/officeDocument/2006/relationships/customXml" Target="../ink/ink5063.xml"/><Relationship Id="rId471" Type="http://schemas.openxmlformats.org/officeDocument/2006/relationships/image" Target="../media/image3857.png"/><Relationship Id="rId667" Type="http://schemas.openxmlformats.org/officeDocument/2006/relationships/image" Target="../media/image3955.png"/><Relationship Id="rId17" Type="http://schemas.openxmlformats.org/officeDocument/2006/relationships/image" Target="../media/image3632.png"/><Relationship Id="rId59" Type="http://schemas.openxmlformats.org/officeDocument/2006/relationships/image" Target="../media/image3652.png"/><Relationship Id="rId124" Type="http://schemas.openxmlformats.org/officeDocument/2006/relationships/customXml" Target="../ink/ink4993.xml"/><Relationship Id="rId527" Type="http://schemas.openxmlformats.org/officeDocument/2006/relationships/image" Target="../media/image3885.png"/><Relationship Id="rId569" Type="http://schemas.openxmlformats.org/officeDocument/2006/relationships/image" Target="../media/image3906.png"/><Relationship Id="rId70" Type="http://schemas.openxmlformats.org/officeDocument/2006/relationships/customXml" Target="../ink/ink4966.xml"/><Relationship Id="rId166" Type="http://schemas.openxmlformats.org/officeDocument/2006/relationships/customXml" Target="../ink/ink5014.xml"/><Relationship Id="rId331" Type="http://schemas.openxmlformats.org/officeDocument/2006/relationships/image" Target="../media/image3788.png"/><Relationship Id="rId373" Type="http://schemas.openxmlformats.org/officeDocument/2006/relationships/image" Target="../media/image3809.png"/><Relationship Id="rId429" Type="http://schemas.openxmlformats.org/officeDocument/2006/relationships/image" Target="../media/image3836.png"/><Relationship Id="rId580" Type="http://schemas.openxmlformats.org/officeDocument/2006/relationships/customXml" Target="../ink/ink5221.xml"/><Relationship Id="rId636" Type="http://schemas.openxmlformats.org/officeDocument/2006/relationships/customXml" Target="../ink/ink524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39.png"/><Relationship Id="rId440" Type="http://schemas.openxmlformats.org/officeDocument/2006/relationships/customXml" Target="../ink/ink5151.xml"/><Relationship Id="rId678" Type="http://schemas.openxmlformats.org/officeDocument/2006/relationships/customXml" Target="../ink/ink5270.xml"/><Relationship Id="rId28" Type="http://schemas.openxmlformats.org/officeDocument/2006/relationships/customXml" Target="../ink/ink4945.xml"/><Relationship Id="rId275" Type="http://schemas.openxmlformats.org/officeDocument/2006/relationships/image" Target="../media/image3760.png"/><Relationship Id="rId300" Type="http://schemas.openxmlformats.org/officeDocument/2006/relationships/customXml" Target="../ink/ink5081.xml"/><Relationship Id="rId482" Type="http://schemas.openxmlformats.org/officeDocument/2006/relationships/customXml" Target="../ink/ink5172.xml"/><Relationship Id="rId538" Type="http://schemas.openxmlformats.org/officeDocument/2006/relationships/customXml" Target="../ink/ink5200.xml"/><Relationship Id="rId703" Type="http://schemas.openxmlformats.org/officeDocument/2006/relationships/image" Target="../media/image3973.png"/><Relationship Id="rId81" Type="http://schemas.openxmlformats.org/officeDocument/2006/relationships/image" Target="../media/image3663.png"/><Relationship Id="rId135" Type="http://schemas.openxmlformats.org/officeDocument/2006/relationships/image" Target="../media/image3690.png"/><Relationship Id="rId177" Type="http://schemas.openxmlformats.org/officeDocument/2006/relationships/image" Target="../media/image3711.png"/><Relationship Id="rId342" Type="http://schemas.openxmlformats.org/officeDocument/2006/relationships/customXml" Target="../ink/ink5102.xml"/><Relationship Id="rId384" Type="http://schemas.openxmlformats.org/officeDocument/2006/relationships/customXml" Target="../ink/ink5123.xml"/><Relationship Id="rId591" Type="http://schemas.openxmlformats.org/officeDocument/2006/relationships/image" Target="../media/image3917.png"/><Relationship Id="rId605" Type="http://schemas.openxmlformats.org/officeDocument/2006/relationships/image" Target="../media/image3924.png"/><Relationship Id="rId202" Type="http://schemas.openxmlformats.org/officeDocument/2006/relationships/customXml" Target="../ink/ink5032.xml"/><Relationship Id="rId244" Type="http://schemas.openxmlformats.org/officeDocument/2006/relationships/customXml" Target="../ink/ink5053.xml"/><Relationship Id="rId647" Type="http://schemas.openxmlformats.org/officeDocument/2006/relationships/image" Target="../media/image3945.png"/><Relationship Id="rId689" Type="http://schemas.openxmlformats.org/officeDocument/2006/relationships/image" Target="../media/image3966.png"/><Relationship Id="rId39" Type="http://schemas.openxmlformats.org/officeDocument/2006/relationships/image" Target="../media/image3643.png"/><Relationship Id="rId286" Type="http://schemas.openxmlformats.org/officeDocument/2006/relationships/customXml" Target="../ink/ink5074.xml"/><Relationship Id="rId451" Type="http://schemas.openxmlformats.org/officeDocument/2006/relationships/image" Target="../media/image3847.png"/><Relationship Id="rId493" Type="http://schemas.openxmlformats.org/officeDocument/2006/relationships/image" Target="../media/image3868.png"/><Relationship Id="rId507" Type="http://schemas.openxmlformats.org/officeDocument/2006/relationships/image" Target="../media/image3875.png"/><Relationship Id="rId549" Type="http://schemas.openxmlformats.org/officeDocument/2006/relationships/image" Target="../media/image3896.png"/><Relationship Id="rId714" Type="http://schemas.openxmlformats.org/officeDocument/2006/relationships/customXml" Target="../ink/ink5288.xml"/><Relationship Id="rId50" Type="http://schemas.openxmlformats.org/officeDocument/2006/relationships/customXml" Target="../ink/ink4956.xml"/><Relationship Id="rId104" Type="http://schemas.openxmlformats.org/officeDocument/2006/relationships/customXml" Target="../ink/ink4983.xml"/><Relationship Id="rId146" Type="http://schemas.openxmlformats.org/officeDocument/2006/relationships/customXml" Target="../ink/ink5004.xml"/><Relationship Id="rId188" Type="http://schemas.openxmlformats.org/officeDocument/2006/relationships/customXml" Target="../ink/ink5025.xml"/><Relationship Id="rId311" Type="http://schemas.openxmlformats.org/officeDocument/2006/relationships/image" Target="../media/image3778.png"/><Relationship Id="rId353" Type="http://schemas.openxmlformats.org/officeDocument/2006/relationships/image" Target="../media/image3799.png"/><Relationship Id="rId395" Type="http://schemas.openxmlformats.org/officeDocument/2006/relationships/image" Target="../media/image2820.png"/><Relationship Id="rId409" Type="http://schemas.openxmlformats.org/officeDocument/2006/relationships/image" Target="../media/image3826.png"/><Relationship Id="rId560" Type="http://schemas.openxmlformats.org/officeDocument/2006/relationships/customXml" Target="../ink/ink5211.xml"/><Relationship Id="rId92" Type="http://schemas.openxmlformats.org/officeDocument/2006/relationships/customXml" Target="../ink/ink4977.xml"/><Relationship Id="rId213" Type="http://schemas.openxmlformats.org/officeDocument/2006/relationships/image" Target="../media/image3729.png"/><Relationship Id="rId420" Type="http://schemas.openxmlformats.org/officeDocument/2006/relationships/customXml" Target="../ink/ink5141.xml"/><Relationship Id="rId616" Type="http://schemas.openxmlformats.org/officeDocument/2006/relationships/customXml" Target="../ink/ink5239.xml"/><Relationship Id="rId658" Type="http://schemas.openxmlformats.org/officeDocument/2006/relationships/customXml" Target="../ink/ink5260.xml"/><Relationship Id="rId255" Type="http://schemas.openxmlformats.org/officeDocument/2006/relationships/image" Target="../media/image3750.png"/><Relationship Id="rId297" Type="http://schemas.openxmlformats.org/officeDocument/2006/relationships/image" Target="../media/image3771.png"/><Relationship Id="rId462" Type="http://schemas.openxmlformats.org/officeDocument/2006/relationships/customXml" Target="../ink/ink5162.xml"/><Relationship Id="rId518" Type="http://schemas.openxmlformats.org/officeDocument/2006/relationships/customXml" Target="../ink/ink5190.xml"/><Relationship Id="rId115" Type="http://schemas.openxmlformats.org/officeDocument/2006/relationships/image" Target="../media/image3680.png"/><Relationship Id="rId157" Type="http://schemas.openxmlformats.org/officeDocument/2006/relationships/image" Target="../media/image3701.png"/><Relationship Id="rId322" Type="http://schemas.openxmlformats.org/officeDocument/2006/relationships/customXml" Target="../ink/ink5092.xml"/><Relationship Id="rId364" Type="http://schemas.openxmlformats.org/officeDocument/2006/relationships/customXml" Target="../ink/ink5113.xml"/><Relationship Id="rId61" Type="http://schemas.openxmlformats.org/officeDocument/2006/relationships/image" Target="../media/image3653.png"/><Relationship Id="rId199" Type="http://schemas.openxmlformats.org/officeDocument/2006/relationships/image" Target="../media/image3722.png"/><Relationship Id="rId571" Type="http://schemas.openxmlformats.org/officeDocument/2006/relationships/image" Target="../media/image3907.png"/><Relationship Id="rId627" Type="http://schemas.openxmlformats.org/officeDocument/2006/relationships/image" Target="../media/image3935.png"/><Relationship Id="rId669" Type="http://schemas.openxmlformats.org/officeDocument/2006/relationships/image" Target="../media/image3956.png"/><Relationship Id="rId19" Type="http://schemas.openxmlformats.org/officeDocument/2006/relationships/image" Target="../media/image3633.png"/><Relationship Id="rId224" Type="http://schemas.openxmlformats.org/officeDocument/2006/relationships/customXml" Target="../ink/ink5043.xml"/><Relationship Id="rId266" Type="http://schemas.openxmlformats.org/officeDocument/2006/relationships/customXml" Target="../ink/ink5064.xml"/><Relationship Id="rId431" Type="http://schemas.openxmlformats.org/officeDocument/2006/relationships/image" Target="../media/image3837.png"/><Relationship Id="rId473" Type="http://schemas.openxmlformats.org/officeDocument/2006/relationships/image" Target="../media/image3858.png"/><Relationship Id="rId529" Type="http://schemas.openxmlformats.org/officeDocument/2006/relationships/image" Target="../media/image3886.png"/><Relationship Id="rId680" Type="http://schemas.openxmlformats.org/officeDocument/2006/relationships/customXml" Target="../ink/ink5271.xml"/><Relationship Id="rId30" Type="http://schemas.openxmlformats.org/officeDocument/2006/relationships/customXml" Target="../ink/ink4946.xml"/><Relationship Id="rId126" Type="http://schemas.openxmlformats.org/officeDocument/2006/relationships/customXml" Target="../ink/ink4994.xml"/><Relationship Id="rId168" Type="http://schemas.openxmlformats.org/officeDocument/2006/relationships/customXml" Target="../ink/ink5015.xml"/><Relationship Id="rId333" Type="http://schemas.openxmlformats.org/officeDocument/2006/relationships/image" Target="../media/image3789.png"/><Relationship Id="rId540" Type="http://schemas.openxmlformats.org/officeDocument/2006/relationships/customXml" Target="../ink/ink5201.xml"/><Relationship Id="rId72" Type="http://schemas.openxmlformats.org/officeDocument/2006/relationships/customXml" Target="../ink/ink4967.xml"/><Relationship Id="rId375" Type="http://schemas.openxmlformats.org/officeDocument/2006/relationships/image" Target="../media/image3810.png"/><Relationship Id="rId582" Type="http://schemas.openxmlformats.org/officeDocument/2006/relationships/customXml" Target="../ink/ink5222.xml"/><Relationship Id="rId638" Type="http://schemas.openxmlformats.org/officeDocument/2006/relationships/customXml" Target="../ink/ink5250.xml"/><Relationship Id="rId3" Type="http://schemas.openxmlformats.org/officeDocument/2006/relationships/image" Target="../media/image3625.png"/><Relationship Id="rId235" Type="http://schemas.openxmlformats.org/officeDocument/2006/relationships/image" Target="../media/image3740.png"/><Relationship Id="rId277" Type="http://schemas.openxmlformats.org/officeDocument/2006/relationships/image" Target="../media/image3761.png"/><Relationship Id="rId400" Type="http://schemas.openxmlformats.org/officeDocument/2006/relationships/customXml" Target="../ink/ink5131.xml"/><Relationship Id="rId442" Type="http://schemas.openxmlformats.org/officeDocument/2006/relationships/customXml" Target="../ink/ink5152.xml"/><Relationship Id="rId484" Type="http://schemas.openxmlformats.org/officeDocument/2006/relationships/customXml" Target="../ink/ink5173.xml"/><Relationship Id="rId705" Type="http://schemas.openxmlformats.org/officeDocument/2006/relationships/image" Target="../media/image3974.png"/><Relationship Id="rId137" Type="http://schemas.openxmlformats.org/officeDocument/2006/relationships/image" Target="../media/image3691.png"/><Relationship Id="rId302" Type="http://schemas.openxmlformats.org/officeDocument/2006/relationships/customXml" Target="../ink/ink5082.xml"/><Relationship Id="rId344" Type="http://schemas.openxmlformats.org/officeDocument/2006/relationships/customXml" Target="../ink/ink5103.xml"/><Relationship Id="rId691" Type="http://schemas.openxmlformats.org/officeDocument/2006/relationships/image" Target="../media/image3967.png"/><Relationship Id="rId41" Type="http://schemas.openxmlformats.org/officeDocument/2006/relationships/image" Target="../media/image3644.png"/><Relationship Id="rId83" Type="http://schemas.openxmlformats.org/officeDocument/2006/relationships/image" Target="../media/image3664.png"/><Relationship Id="rId179" Type="http://schemas.openxmlformats.org/officeDocument/2006/relationships/image" Target="../media/image3712.png"/><Relationship Id="rId386" Type="http://schemas.openxmlformats.org/officeDocument/2006/relationships/customXml" Target="../ink/ink5124.xml"/><Relationship Id="rId551" Type="http://schemas.openxmlformats.org/officeDocument/2006/relationships/image" Target="../media/image3897.png"/><Relationship Id="rId593" Type="http://schemas.openxmlformats.org/officeDocument/2006/relationships/image" Target="../media/image3918.png"/><Relationship Id="rId607" Type="http://schemas.openxmlformats.org/officeDocument/2006/relationships/image" Target="../media/image3925.png"/><Relationship Id="rId649" Type="http://schemas.openxmlformats.org/officeDocument/2006/relationships/image" Target="../media/image3946.png"/><Relationship Id="rId190" Type="http://schemas.openxmlformats.org/officeDocument/2006/relationships/customXml" Target="../ink/ink5026.xml"/><Relationship Id="rId204" Type="http://schemas.openxmlformats.org/officeDocument/2006/relationships/customXml" Target="../ink/ink5033.xml"/><Relationship Id="rId246" Type="http://schemas.openxmlformats.org/officeDocument/2006/relationships/customXml" Target="../ink/ink5054.xml"/><Relationship Id="rId288" Type="http://schemas.openxmlformats.org/officeDocument/2006/relationships/customXml" Target="../ink/ink5075.xml"/><Relationship Id="rId411" Type="http://schemas.openxmlformats.org/officeDocument/2006/relationships/image" Target="../media/image3827.png"/><Relationship Id="rId453" Type="http://schemas.openxmlformats.org/officeDocument/2006/relationships/image" Target="../media/image3848.png"/><Relationship Id="rId509" Type="http://schemas.openxmlformats.org/officeDocument/2006/relationships/image" Target="../media/image3876.png"/><Relationship Id="rId660" Type="http://schemas.openxmlformats.org/officeDocument/2006/relationships/customXml" Target="../ink/ink5261.xml"/><Relationship Id="rId106" Type="http://schemas.openxmlformats.org/officeDocument/2006/relationships/customXml" Target="../ink/ink4984.xml"/><Relationship Id="rId313" Type="http://schemas.openxmlformats.org/officeDocument/2006/relationships/image" Target="../media/image3779.png"/><Relationship Id="rId495" Type="http://schemas.openxmlformats.org/officeDocument/2006/relationships/image" Target="../media/image3869.png"/><Relationship Id="rId10" Type="http://schemas.openxmlformats.org/officeDocument/2006/relationships/customXml" Target="../ink/ink4936.xml"/><Relationship Id="rId52" Type="http://schemas.openxmlformats.org/officeDocument/2006/relationships/customXml" Target="../ink/ink4957.xml"/><Relationship Id="rId94" Type="http://schemas.openxmlformats.org/officeDocument/2006/relationships/customXml" Target="../ink/ink4978.xml"/><Relationship Id="rId148" Type="http://schemas.openxmlformats.org/officeDocument/2006/relationships/customXml" Target="../ink/ink5005.xml"/><Relationship Id="rId355" Type="http://schemas.openxmlformats.org/officeDocument/2006/relationships/image" Target="../media/image3800.png"/><Relationship Id="rId397" Type="http://schemas.openxmlformats.org/officeDocument/2006/relationships/image" Target="../media/image3820.png"/><Relationship Id="rId520" Type="http://schemas.openxmlformats.org/officeDocument/2006/relationships/customXml" Target="../ink/ink5191.xml"/><Relationship Id="rId562" Type="http://schemas.openxmlformats.org/officeDocument/2006/relationships/customXml" Target="../ink/ink5212.xml"/><Relationship Id="rId618" Type="http://schemas.openxmlformats.org/officeDocument/2006/relationships/customXml" Target="../ink/ink5240.xml"/><Relationship Id="rId215" Type="http://schemas.openxmlformats.org/officeDocument/2006/relationships/image" Target="../media/image3730.png"/><Relationship Id="rId257" Type="http://schemas.openxmlformats.org/officeDocument/2006/relationships/image" Target="../media/image3751.png"/><Relationship Id="rId422" Type="http://schemas.openxmlformats.org/officeDocument/2006/relationships/customXml" Target="../ink/ink5142.xml"/><Relationship Id="rId464" Type="http://schemas.openxmlformats.org/officeDocument/2006/relationships/customXml" Target="../ink/ink5163.xml"/><Relationship Id="rId299" Type="http://schemas.openxmlformats.org/officeDocument/2006/relationships/image" Target="../media/image3772.png"/><Relationship Id="rId63" Type="http://schemas.openxmlformats.org/officeDocument/2006/relationships/image" Target="../media/image3654.png"/><Relationship Id="rId159" Type="http://schemas.openxmlformats.org/officeDocument/2006/relationships/image" Target="../media/image3702.png"/><Relationship Id="rId366" Type="http://schemas.openxmlformats.org/officeDocument/2006/relationships/customXml" Target="../ink/ink5114.xml"/><Relationship Id="rId573" Type="http://schemas.openxmlformats.org/officeDocument/2006/relationships/image" Target="../media/image3908.png"/><Relationship Id="rId226" Type="http://schemas.openxmlformats.org/officeDocument/2006/relationships/customXml" Target="../ink/ink5044.xml"/><Relationship Id="rId433" Type="http://schemas.openxmlformats.org/officeDocument/2006/relationships/image" Target="../media/image3838.png"/><Relationship Id="rId640" Type="http://schemas.openxmlformats.org/officeDocument/2006/relationships/customXml" Target="../ink/ink5251.xml"/><Relationship Id="rId74" Type="http://schemas.openxmlformats.org/officeDocument/2006/relationships/customXml" Target="../ink/ink4968.xml"/><Relationship Id="rId377" Type="http://schemas.openxmlformats.org/officeDocument/2006/relationships/image" Target="../media/image3811.png"/><Relationship Id="rId500" Type="http://schemas.openxmlformats.org/officeDocument/2006/relationships/customXml" Target="../ink/ink5181.xml"/><Relationship Id="rId584" Type="http://schemas.openxmlformats.org/officeDocument/2006/relationships/customXml" Target="../ink/ink5223.xml"/><Relationship Id="rId5" Type="http://schemas.openxmlformats.org/officeDocument/2006/relationships/image" Target="../media/image3626.png"/><Relationship Id="rId237" Type="http://schemas.openxmlformats.org/officeDocument/2006/relationships/image" Target="../media/image3741.png"/><Relationship Id="rId444" Type="http://schemas.openxmlformats.org/officeDocument/2006/relationships/customXml" Target="../ink/ink5153.xml"/><Relationship Id="rId651" Type="http://schemas.openxmlformats.org/officeDocument/2006/relationships/image" Target="../media/image3947.png"/><Relationship Id="rId290" Type="http://schemas.openxmlformats.org/officeDocument/2006/relationships/customXml" Target="../ink/ink5076.xml"/><Relationship Id="rId304" Type="http://schemas.openxmlformats.org/officeDocument/2006/relationships/customXml" Target="../ink/ink5083.xml"/><Relationship Id="rId388" Type="http://schemas.openxmlformats.org/officeDocument/2006/relationships/customXml" Target="../ink/ink5125.xml"/><Relationship Id="rId511" Type="http://schemas.openxmlformats.org/officeDocument/2006/relationships/image" Target="../media/image3877.png"/><Relationship Id="rId609" Type="http://schemas.openxmlformats.org/officeDocument/2006/relationships/image" Target="../media/image3926.png"/><Relationship Id="rId85" Type="http://schemas.openxmlformats.org/officeDocument/2006/relationships/image" Target="../media/image3665.png"/><Relationship Id="rId150" Type="http://schemas.openxmlformats.org/officeDocument/2006/relationships/customXml" Target="../ink/ink5006.xml"/><Relationship Id="rId595" Type="http://schemas.openxmlformats.org/officeDocument/2006/relationships/image" Target="../media/image3919.png"/><Relationship Id="rId248" Type="http://schemas.openxmlformats.org/officeDocument/2006/relationships/customXml" Target="../ink/ink5055.xml"/><Relationship Id="rId455" Type="http://schemas.openxmlformats.org/officeDocument/2006/relationships/image" Target="../media/image3849.png"/><Relationship Id="rId662" Type="http://schemas.openxmlformats.org/officeDocument/2006/relationships/customXml" Target="../ink/ink5262.xml"/><Relationship Id="rId12" Type="http://schemas.openxmlformats.org/officeDocument/2006/relationships/customXml" Target="../ink/ink4937.xml"/><Relationship Id="rId108" Type="http://schemas.openxmlformats.org/officeDocument/2006/relationships/customXml" Target="../ink/ink4985.xml"/><Relationship Id="rId315" Type="http://schemas.openxmlformats.org/officeDocument/2006/relationships/image" Target="../media/image3780.png"/><Relationship Id="rId522" Type="http://schemas.openxmlformats.org/officeDocument/2006/relationships/customXml" Target="../ink/ink5192.xml"/><Relationship Id="rId96" Type="http://schemas.openxmlformats.org/officeDocument/2006/relationships/customXml" Target="../ink/ink4979.xml"/><Relationship Id="rId161" Type="http://schemas.openxmlformats.org/officeDocument/2006/relationships/image" Target="../media/image3703.png"/><Relationship Id="rId399" Type="http://schemas.openxmlformats.org/officeDocument/2006/relationships/image" Target="../media/image3821.png"/><Relationship Id="rId259" Type="http://schemas.openxmlformats.org/officeDocument/2006/relationships/image" Target="../media/image3752.png"/><Relationship Id="rId466" Type="http://schemas.openxmlformats.org/officeDocument/2006/relationships/customXml" Target="../ink/ink5164.xml"/><Relationship Id="rId673" Type="http://schemas.openxmlformats.org/officeDocument/2006/relationships/image" Target="../media/image3958.png"/><Relationship Id="rId23" Type="http://schemas.openxmlformats.org/officeDocument/2006/relationships/image" Target="../media/image3635.png"/><Relationship Id="rId119" Type="http://schemas.openxmlformats.org/officeDocument/2006/relationships/image" Target="../media/image3682.png"/><Relationship Id="rId326" Type="http://schemas.openxmlformats.org/officeDocument/2006/relationships/customXml" Target="../ink/ink5094.xml"/><Relationship Id="rId533" Type="http://schemas.openxmlformats.org/officeDocument/2006/relationships/image" Target="../media/image3888.png"/><Relationship Id="rId172" Type="http://schemas.openxmlformats.org/officeDocument/2006/relationships/customXml" Target="../ink/ink5017.xml"/><Relationship Id="rId477" Type="http://schemas.openxmlformats.org/officeDocument/2006/relationships/image" Target="../media/image3860.png"/><Relationship Id="rId600" Type="http://schemas.openxmlformats.org/officeDocument/2006/relationships/customXml" Target="../ink/ink5231.xml"/><Relationship Id="rId684" Type="http://schemas.openxmlformats.org/officeDocument/2006/relationships/customXml" Target="../ink/ink5273.xml"/><Relationship Id="rId337" Type="http://schemas.openxmlformats.org/officeDocument/2006/relationships/image" Target="../media/image3791.png"/><Relationship Id="rId34" Type="http://schemas.openxmlformats.org/officeDocument/2006/relationships/customXml" Target="../ink/ink4948.xml"/><Relationship Id="rId544" Type="http://schemas.openxmlformats.org/officeDocument/2006/relationships/customXml" Target="../ink/ink5203.xml"/><Relationship Id="rId183" Type="http://schemas.openxmlformats.org/officeDocument/2006/relationships/image" Target="../media/image3714.png"/><Relationship Id="rId390" Type="http://schemas.openxmlformats.org/officeDocument/2006/relationships/customXml" Target="../ink/ink5126.xml"/><Relationship Id="rId404" Type="http://schemas.openxmlformats.org/officeDocument/2006/relationships/customXml" Target="../ink/ink5133.xml"/><Relationship Id="rId611" Type="http://schemas.openxmlformats.org/officeDocument/2006/relationships/image" Target="../media/image3927.png"/><Relationship Id="rId250" Type="http://schemas.openxmlformats.org/officeDocument/2006/relationships/customXml" Target="../ink/ink5056.xml"/><Relationship Id="rId488" Type="http://schemas.openxmlformats.org/officeDocument/2006/relationships/customXml" Target="../ink/ink5175.xml"/><Relationship Id="rId695" Type="http://schemas.openxmlformats.org/officeDocument/2006/relationships/image" Target="../media/image3969.png"/><Relationship Id="rId709" Type="http://schemas.openxmlformats.org/officeDocument/2006/relationships/image" Target="../media/image3976.png"/><Relationship Id="rId45" Type="http://schemas.openxmlformats.org/officeDocument/2006/relationships/image" Target="../media/image3646.png"/><Relationship Id="rId110" Type="http://schemas.openxmlformats.org/officeDocument/2006/relationships/customXml" Target="../ink/ink4986.xml"/><Relationship Id="rId348" Type="http://schemas.openxmlformats.org/officeDocument/2006/relationships/customXml" Target="../ink/ink5105.xml"/><Relationship Id="rId555" Type="http://schemas.openxmlformats.org/officeDocument/2006/relationships/image" Target="../media/image3899.png"/><Relationship Id="rId194" Type="http://schemas.openxmlformats.org/officeDocument/2006/relationships/customXml" Target="../ink/ink5028.xml"/><Relationship Id="rId208" Type="http://schemas.openxmlformats.org/officeDocument/2006/relationships/customXml" Target="../ink/ink5035.xml"/><Relationship Id="rId415" Type="http://schemas.openxmlformats.org/officeDocument/2006/relationships/image" Target="../media/image3829.png"/><Relationship Id="rId622" Type="http://schemas.openxmlformats.org/officeDocument/2006/relationships/customXml" Target="../ink/ink5242.xml"/><Relationship Id="rId261" Type="http://schemas.openxmlformats.org/officeDocument/2006/relationships/image" Target="../media/image3753.png"/><Relationship Id="rId499" Type="http://schemas.openxmlformats.org/officeDocument/2006/relationships/image" Target="../media/image3871.png"/><Relationship Id="rId56" Type="http://schemas.openxmlformats.org/officeDocument/2006/relationships/customXml" Target="../ink/ink4959.xml"/><Relationship Id="rId359" Type="http://schemas.openxmlformats.org/officeDocument/2006/relationships/image" Target="../media/image3802.png"/><Relationship Id="rId566" Type="http://schemas.openxmlformats.org/officeDocument/2006/relationships/customXml" Target="../ink/ink5214.xml"/><Relationship Id="rId121" Type="http://schemas.openxmlformats.org/officeDocument/2006/relationships/image" Target="../media/image3683.png"/><Relationship Id="rId219" Type="http://schemas.openxmlformats.org/officeDocument/2006/relationships/image" Target="../media/image3732.png"/><Relationship Id="rId426" Type="http://schemas.openxmlformats.org/officeDocument/2006/relationships/customXml" Target="../ink/ink5144.xml"/><Relationship Id="rId633" Type="http://schemas.openxmlformats.org/officeDocument/2006/relationships/image" Target="../media/image3938.png"/><Relationship Id="rId67" Type="http://schemas.openxmlformats.org/officeDocument/2006/relationships/image" Target="../media/image3656.png"/><Relationship Id="rId272" Type="http://schemas.openxmlformats.org/officeDocument/2006/relationships/customXml" Target="../ink/ink5067.xml"/><Relationship Id="rId577" Type="http://schemas.openxmlformats.org/officeDocument/2006/relationships/image" Target="../media/image3910.png"/><Relationship Id="rId700" Type="http://schemas.openxmlformats.org/officeDocument/2006/relationships/customXml" Target="../ink/ink5281.xml"/><Relationship Id="rId132" Type="http://schemas.openxmlformats.org/officeDocument/2006/relationships/customXml" Target="../ink/ink4997.xml"/><Relationship Id="rId437" Type="http://schemas.openxmlformats.org/officeDocument/2006/relationships/image" Target="../media/image3840.png"/><Relationship Id="rId644" Type="http://schemas.openxmlformats.org/officeDocument/2006/relationships/customXml" Target="../ink/ink5253.xml"/><Relationship Id="rId283" Type="http://schemas.openxmlformats.org/officeDocument/2006/relationships/image" Target="../media/image3764.png"/><Relationship Id="rId490" Type="http://schemas.openxmlformats.org/officeDocument/2006/relationships/customXml" Target="../ink/ink5176.xml"/><Relationship Id="rId504" Type="http://schemas.openxmlformats.org/officeDocument/2006/relationships/customXml" Target="../ink/ink5183.xml"/><Relationship Id="rId711" Type="http://schemas.openxmlformats.org/officeDocument/2006/relationships/image" Target="../media/image3977.png"/><Relationship Id="rId78" Type="http://schemas.openxmlformats.org/officeDocument/2006/relationships/customXml" Target="../ink/ink4970.xml"/><Relationship Id="rId143" Type="http://schemas.openxmlformats.org/officeDocument/2006/relationships/image" Target="../media/image3694.png"/><Relationship Id="rId350" Type="http://schemas.openxmlformats.org/officeDocument/2006/relationships/customXml" Target="../ink/ink5106.xml"/><Relationship Id="rId588" Type="http://schemas.openxmlformats.org/officeDocument/2006/relationships/customXml" Target="../ink/ink5225.xml"/><Relationship Id="rId9" Type="http://schemas.openxmlformats.org/officeDocument/2006/relationships/image" Target="../media/image3628.png"/><Relationship Id="rId210" Type="http://schemas.openxmlformats.org/officeDocument/2006/relationships/customXml" Target="../ink/ink5036.xml"/><Relationship Id="rId448" Type="http://schemas.openxmlformats.org/officeDocument/2006/relationships/customXml" Target="../ink/ink5155.xml"/><Relationship Id="rId655" Type="http://schemas.openxmlformats.org/officeDocument/2006/relationships/image" Target="../media/image3949.png"/><Relationship Id="rId294" Type="http://schemas.openxmlformats.org/officeDocument/2006/relationships/customXml" Target="../ink/ink5078.xml"/><Relationship Id="rId308" Type="http://schemas.openxmlformats.org/officeDocument/2006/relationships/customXml" Target="../ink/ink5085.xml"/><Relationship Id="rId515" Type="http://schemas.openxmlformats.org/officeDocument/2006/relationships/image" Target="../media/image3879.png"/><Relationship Id="rId89" Type="http://schemas.openxmlformats.org/officeDocument/2006/relationships/image" Target="../media/image3667.png"/><Relationship Id="rId154" Type="http://schemas.openxmlformats.org/officeDocument/2006/relationships/customXml" Target="../ink/ink5008.xml"/><Relationship Id="rId361" Type="http://schemas.openxmlformats.org/officeDocument/2006/relationships/image" Target="../media/image3803.png"/><Relationship Id="rId599" Type="http://schemas.openxmlformats.org/officeDocument/2006/relationships/image" Target="../media/image3921.png"/><Relationship Id="rId459" Type="http://schemas.openxmlformats.org/officeDocument/2006/relationships/image" Target="../media/image3851.png"/><Relationship Id="rId666" Type="http://schemas.openxmlformats.org/officeDocument/2006/relationships/customXml" Target="../ink/ink5264.xml"/><Relationship Id="rId16" Type="http://schemas.openxmlformats.org/officeDocument/2006/relationships/customXml" Target="../ink/ink4939.xml"/><Relationship Id="rId221" Type="http://schemas.openxmlformats.org/officeDocument/2006/relationships/image" Target="../media/image3733.png"/><Relationship Id="rId319" Type="http://schemas.openxmlformats.org/officeDocument/2006/relationships/image" Target="../media/image3782.png"/><Relationship Id="rId526" Type="http://schemas.openxmlformats.org/officeDocument/2006/relationships/customXml" Target="../ink/ink5194.xml"/><Relationship Id="rId165" Type="http://schemas.openxmlformats.org/officeDocument/2006/relationships/image" Target="../media/image3705.png"/><Relationship Id="rId372" Type="http://schemas.openxmlformats.org/officeDocument/2006/relationships/customXml" Target="../ink/ink5117.xml"/><Relationship Id="rId677" Type="http://schemas.openxmlformats.org/officeDocument/2006/relationships/image" Target="../media/image3960.png"/><Relationship Id="rId232" Type="http://schemas.openxmlformats.org/officeDocument/2006/relationships/customXml" Target="../ink/ink5047.xml"/><Relationship Id="rId27" Type="http://schemas.openxmlformats.org/officeDocument/2006/relationships/image" Target="../media/image3637.png"/><Relationship Id="rId537" Type="http://schemas.openxmlformats.org/officeDocument/2006/relationships/image" Target="../media/image3890.png"/><Relationship Id="rId80" Type="http://schemas.openxmlformats.org/officeDocument/2006/relationships/customXml" Target="../ink/ink4971.xml"/><Relationship Id="rId176" Type="http://schemas.openxmlformats.org/officeDocument/2006/relationships/customXml" Target="../ink/ink5019.xml"/><Relationship Id="rId383" Type="http://schemas.openxmlformats.org/officeDocument/2006/relationships/image" Target="../media/image3814.png"/><Relationship Id="rId590" Type="http://schemas.openxmlformats.org/officeDocument/2006/relationships/customXml" Target="../ink/ink5226.xml"/><Relationship Id="rId604" Type="http://schemas.openxmlformats.org/officeDocument/2006/relationships/customXml" Target="../ink/ink5233.xml"/><Relationship Id="rId243" Type="http://schemas.openxmlformats.org/officeDocument/2006/relationships/image" Target="../media/image3744.png"/><Relationship Id="rId450" Type="http://schemas.openxmlformats.org/officeDocument/2006/relationships/customXml" Target="../ink/ink5156.xml"/><Relationship Id="rId688" Type="http://schemas.openxmlformats.org/officeDocument/2006/relationships/customXml" Target="../ink/ink5275.xml"/><Relationship Id="rId38" Type="http://schemas.openxmlformats.org/officeDocument/2006/relationships/customXml" Target="../ink/ink4950.xml"/><Relationship Id="rId103" Type="http://schemas.openxmlformats.org/officeDocument/2006/relationships/image" Target="../media/image3674.png"/><Relationship Id="rId310" Type="http://schemas.openxmlformats.org/officeDocument/2006/relationships/customXml" Target="../ink/ink5086.xml"/><Relationship Id="rId548" Type="http://schemas.openxmlformats.org/officeDocument/2006/relationships/customXml" Target="../ink/ink5205.xml"/><Relationship Id="rId91" Type="http://schemas.openxmlformats.org/officeDocument/2006/relationships/image" Target="../media/image3668.png"/><Relationship Id="rId187" Type="http://schemas.openxmlformats.org/officeDocument/2006/relationships/image" Target="../media/image3716.png"/><Relationship Id="rId394" Type="http://schemas.openxmlformats.org/officeDocument/2006/relationships/customXml" Target="../ink/ink5128.xml"/><Relationship Id="rId408" Type="http://schemas.openxmlformats.org/officeDocument/2006/relationships/customXml" Target="../ink/ink5135.xml"/><Relationship Id="rId615" Type="http://schemas.openxmlformats.org/officeDocument/2006/relationships/image" Target="../media/image3929.png"/><Relationship Id="rId254" Type="http://schemas.openxmlformats.org/officeDocument/2006/relationships/customXml" Target="../ink/ink5058.xml"/><Relationship Id="rId699" Type="http://schemas.openxmlformats.org/officeDocument/2006/relationships/image" Target="../media/image3971.png"/><Relationship Id="rId49" Type="http://schemas.openxmlformats.org/officeDocument/2006/relationships/image" Target="../media/image3648.png"/><Relationship Id="rId114" Type="http://schemas.openxmlformats.org/officeDocument/2006/relationships/customXml" Target="../ink/ink4988.xml"/><Relationship Id="rId461" Type="http://schemas.openxmlformats.org/officeDocument/2006/relationships/image" Target="../media/image3852.png"/><Relationship Id="rId559" Type="http://schemas.openxmlformats.org/officeDocument/2006/relationships/image" Target="../media/image3901.png"/><Relationship Id="rId198" Type="http://schemas.openxmlformats.org/officeDocument/2006/relationships/customXml" Target="../ink/ink5030.xml"/><Relationship Id="rId321" Type="http://schemas.openxmlformats.org/officeDocument/2006/relationships/image" Target="../media/image3783.png"/><Relationship Id="rId419" Type="http://schemas.openxmlformats.org/officeDocument/2006/relationships/image" Target="../media/image3831.png"/><Relationship Id="rId626" Type="http://schemas.openxmlformats.org/officeDocument/2006/relationships/customXml" Target="../ink/ink5244.xml"/><Relationship Id="rId265" Type="http://schemas.openxmlformats.org/officeDocument/2006/relationships/image" Target="../media/image3755.png"/><Relationship Id="rId472" Type="http://schemas.openxmlformats.org/officeDocument/2006/relationships/customXml" Target="../ink/ink5167.xml"/><Relationship Id="rId125" Type="http://schemas.openxmlformats.org/officeDocument/2006/relationships/image" Target="../media/image3685.png"/><Relationship Id="rId332" Type="http://schemas.openxmlformats.org/officeDocument/2006/relationships/customXml" Target="../ink/ink5097.xml"/><Relationship Id="rId637" Type="http://schemas.openxmlformats.org/officeDocument/2006/relationships/image" Target="../media/image394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5.png"/><Relationship Id="rId671" Type="http://schemas.openxmlformats.org/officeDocument/2006/relationships/customXml" Target="../ink/ink5624.xml"/><Relationship Id="rId769" Type="http://schemas.openxmlformats.org/officeDocument/2006/relationships/customXml" Target="../ink/ink5673.xml"/><Relationship Id="rId21" Type="http://schemas.openxmlformats.org/officeDocument/2006/relationships/image" Target="../media/image3988.png"/><Relationship Id="rId324" Type="http://schemas.openxmlformats.org/officeDocument/2006/relationships/customXml" Target="../ink/ink5450.xml"/><Relationship Id="rId531" Type="http://schemas.openxmlformats.org/officeDocument/2006/relationships/customXml" Target="../ink/ink5554.xml"/><Relationship Id="rId629" Type="http://schemas.openxmlformats.org/officeDocument/2006/relationships/customXml" Target="../ink/ink5603.xml"/><Relationship Id="rId170" Type="http://schemas.openxmlformats.org/officeDocument/2006/relationships/customXml" Target="../ink/ink5373.xml"/><Relationship Id="rId268" Type="http://schemas.openxmlformats.org/officeDocument/2006/relationships/customXml" Target="../ink/ink5422.xml"/><Relationship Id="rId475" Type="http://schemas.openxmlformats.org/officeDocument/2006/relationships/customXml" Target="../ink/ink5526.xml"/><Relationship Id="rId682" Type="http://schemas.openxmlformats.org/officeDocument/2006/relationships/image" Target="../media/image4314.png"/><Relationship Id="rId32" Type="http://schemas.openxmlformats.org/officeDocument/2006/relationships/customXml" Target="../ink/ink5304.xml"/><Relationship Id="rId128" Type="http://schemas.openxmlformats.org/officeDocument/2006/relationships/customXml" Target="../ink/ink5352.xml"/><Relationship Id="rId335" Type="http://schemas.openxmlformats.org/officeDocument/2006/relationships/image" Target="../media/image4142.png"/><Relationship Id="rId542" Type="http://schemas.openxmlformats.org/officeDocument/2006/relationships/image" Target="../media/image4244.png"/><Relationship Id="rId181" Type="http://schemas.openxmlformats.org/officeDocument/2006/relationships/image" Target="../media/image4067.png"/><Relationship Id="rId402" Type="http://schemas.openxmlformats.org/officeDocument/2006/relationships/customXml" Target="../ink/ink5489.xml"/><Relationship Id="rId279" Type="http://schemas.openxmlformats.org/officeDocument/2006/relationships/image" Target="../media/image4115.png"/><Relationship Id="rId486" Type="http://schemas.openxmlformats.org/officeDocument/2006/relationships/image" Target="../media/image4216.png"/><Relationship Id="rId693" Type="http://schemas.openxmlformats.org/officeDocument/2006/relationships/customXml" Target="../ink/ink5635.xml"/><Relationship Id="rId707" Type="http://schemas.openxmlformats.org/officeDocument/2006/relationships/customXml" Target="../ink/ink5642.xml"/><Relationship Id="rId43" Type="http://schemas.openxmlformats.org/officeDocument/2006/relationships/image" Target="../media/image3999.png"/><Relationship Id="rId139" Type="http://schemas.openxmlformats.org/officeDocument/2006/relationships/image" Target="../media/image4046.png"/><Relationship Id="rId346" Type="http://schemas.openxmlformats.org/officeDocument/2006/relationships/customXml" Target="../ink/ink5461.xml"/><Relationship Id="rId553" Type="http://schemas.openxmlformats.org/officeDocument/2006/relationships/customXml" Target="../ink/ink5565.xml"/><Relationship Id="rId760" Type="http://schemas.openxmlformats.org/officeDocument/2006/relationships/image" Target="../media/image4353.png"/><Relationship Id="rId192" Type="http://schemas.openxmlformats.org/officeDocument/2006/relationships/customXml" Target="../ink/ink5384.xml"/><Relationship Id="rId206" Type="http://schemas.openxmlformats.org/officeDocument/2006/relationships/customXml" Target="../ink/ink5391.xml"/><Relationship Id="rId413" Type="http://schemas.openxmlformats.org/officeDocument/2006/relationships/image" Target="../media/image4180.png"/><Relationship Id="rId497" Type="http://schemas.openxmlformats.org/officeDocument/2006/relationships/customXml" Target="../ink/ink5537.xml"/><Relationship Id="rId620" Type="http://schemas.openxmlformats.org/officeDocument/2006/relationships/image" Target="../media/image4283.png"/><Relationship Id="rId718" Type="http://schemas.openxmlformats.org/officeDocument/2006/relationships/image" Target="../media/image4332.png"/><Relationship Id="rId357" Type="http://schemas.openxmlformats.org/officeDocument/2006/relationships/image" Target="../media/image4152.png"/><Relationship Id="rId54" Type="http://schemas.openxmlformats.org/officeDocument/2006/relationships/customXml" Target="../ink/ink5315.xml"/><Relationship Id="rId217" Type="http://schemas.openxmlformats.org/officeDocument/2006/relationships/image" Target="../media/image4084.png"/><Relationship Id="rId564" Type="http://schemas.openxmlformats.org/officeDocument/2006/relationships/image" Target="../media/image4255.png"/><Relationship Id="rId771" Type="http://schemas.openxmlformats.org/officeDocument/2006/relationships/customXml" Target="../ink/ink5674.xml"/><Relationship Id="rId424" Type="http://schemas.openxmlformats.org/officeDocument/2006/relationships/customXml" Target="../ink/ink5500.xml"/><Relationship Id="rId631" Type="http://schemas.openxmlformats.org/officeDocument/2006/relationships/customXml" Target="../ink/ink5604.xml"/><Relationship Id="rId729" Type="http://schemas.openxmlformats.org/officeDocument/2006/relationships/customXml" Target="../ink/ink5653.xml"/><Relationship Id="rId270" Type="http://schemas.openxmlformats.org/officeDocument/2006/relationships/customXml" Target="../ink/ink5423.xml"/><Relationship Id="rId65" Type="http://schemas.openxmlformats.org/officeDocument/2006/relationships/image" Target="../media/image4010.png"/><Relationship Id="rId130" Type="http://schemas.openxmlformats.org/officeDocument/2006/relationships/customXml" Target="../ink/ink5353.xml"/><Relationship Id="rId368" Type="http://schemas.openxmlformats.org/officeDocument/2006/relationships/customXml" Target="../ink/ink5472.xml"/><Relationship Id="rId575" Type="http://schemas.openxmlformats.org/officeDocument/2006/relationships/customXml" Target="../ink/ink5576.xml"/><Relationship Id="rId228" Type="http://schemas.openxmlformats.org/officeDocument/2006/relationships/customXml" Target="../ink/ink5402.xml"/><Relationship Id="rId435" Type="http://schemas.openxmlformats.org/officeDocument/2006/relationships/customXml" Target="../ink/ink5506.xml"/><Relationship Id="rId642" Type="http://schemas.openxmlformats.org/officeDocument/2006/relationships/image" Target="../media/image4294.png"/><Relationship Id="rId281" Type="http://schemas.openxmlformats.org/officeDocument/2006/relationships/image" Target="../media/image4116.png"/><Relationship Id="rId502" Type="http://schemas.openxmlformats.org/officeDocument/2006/relationships/image" Target="../media/image4224.png"/><Relationship Id="rId76" Type="http://schemas.openxmlformats.org/officeDocument/2006/relationships/customXml" Target="../ink/ink5326.xml"/><Relationship Id="rId141" Type="http://schemas.openxmlformats.org/officeDocument/2006/relationships/image" Target="../media/image4047.png"/><Relationship Id="rId379" Type="http://schemas.openxmlformats.org/officeDocument/2006/relationships/image" Target="../media/image4163.png"/><Relationship Id="rId586" Type="http://schemas.openxmlformats.org/officeDocument/2006/relationships/image" Target="../media/image4266.png"/><Relationship Id="rId7" Type="http://schemas.openxmlformats.org/officeDocument/2006/relationships/image" Target="../media/image3981.png"/><Relationship Id="rId239" Type="http://schemas.openxmlformats.org/officeDocument/2006/relationships/image" Target="../media/image4095.png"/><Relationship Id="rId446" Type="http://schemas.openxmlformats.org/officeDocument/2006/relationships/image" Target="../media/image4196.png"/><Relationship Id="rId653" Type="http://schemas.openxmlformats.org/officeDocument/2006/relationships/customXml" Target="../ink/ink5615.xml"/><Relationship Id="rId292" Type="http://schemas.openxmlformats.org/officeDocument/2006/relationships/customXml" Target="../ink/ink5434.xml"/><Relationship Id="rId306" Type="http://schemas.openxmlformats.org/officeDocument/2006/relationships/customXml" Target="../ink/ink5441.xml"/><Relationship Id="rId87" Type="http://schemas.openxmlformats.org/officeDocument/2006/relationships/image" Target="../media/image4020.png"/><Relationship Id="rId513" Type="http://schemas.openxmlformats.org/officeDocument/2006/relationships/customXml" Target="../ink/ink5545.xml"/><Relationship Id="rId597" Type="http://schemas.openxmlformats.org/officeDocument/2006/relationships/customXml" Target="../ink/ink5587.xml"/><Relationship Id="rId720" Type="http://schemas.openxmlformats.org/officeDocument/2006/relationships/image" Target="../media/image4333.png"/><Relationship Id="rId152" Type="http://schemas.openxmlformats.org/officeDocument/2006/relationships/customXml" Target="../ink/ink5364.xml"/><Relationship Id="rId457" Type="http://schemas.openxmlformats.org/officeDocument/2006/relationships/customXml" Target="../ink/ink5517.xml"/><Relationship Id="rId664" Type="http://schemas.openxmlformats.org/officeDocument/2006/relationships/image" Target="../media/image4305.png"/><Relationship Id="rId14" Type="http://schemas.openxmlformats.org/officeDocument/2006/relationships/customXml" Target="../ink/ink5295.xml"/><Relationship Id="rId317" Type="http://schemas.openxmlformats.org/officeDocument/2006/relationships/image" Target="../media/image4134.png"/><Relationship Id="rId524" Type="http://schemas.openxmlformats.org/officeDocument/2006/relationships/image" Target="../media/image4235.png"/><Relationship Id="rId731" Type="http://schemas.openxmlformats.org/officeDocument/2006/relationships/customXml" Target="../ink/ink5654.xml"/><Relationship Id="rId98" Type="http://schemas.openxmlformats.org/officeDocument/2006/relationships/customXml" Target="../ink/ink5337.xml"/><Relationship Id="rId163" Type="http://schemas.openxmlformats.org/officeDocument/2006/relationships/image" Target="../media/image4058.png"/><Relationship Id="rId370" Type="http://schemas.openxmlformats.org/officeDocument/2006/relationships/customXml" Target="../ink/ink5473.xml"/><Relationship Id="rId230" Type="http://schemas.openxmlformats.org/officeDocument/2006/relationships/customXml" Target="../ink/ink5403.xml"/><Relationship Id="rId468" Type="http://schemas.openxmlformats.org/officeDocument/2006/relationships/image" Target="../media/image4207.png"/><Relationship Id="rId675" Type="http://schemas.openxmlformats.org/officeDocument/2006/relationships/customXml" Target="../ink/ink5626.xml"/><Relationship Id="rId25" Type="http://schemas.openxmlformats.org/officeDocument/2006/relationships/image" Target="../media/image3990.png"/><Relationship Id="rId328" Type="http://schemas.openxmlformats.org/officeDocument/2006/relationships/customXml" Target="../ink/ink5452.xml"/><Relationship Id="rId535" Type="http://schemas.openxmlformats.org/officeDocument/2006/relationships/customXml" Target="../ink/ink5556.xml"/><Relationship Id="rId742" Type="http://schemas.openxmlformats.org/officeDocument/2006/relationships/image" Target="../media/image4344.png"/><Relationship Id="rId174" Type="http://schemas.openxmlformats.org/officeDocument/2006/relationships/customXml" Target="../ink/ink5375.xml"/><Relationship Id="rId381" Type="http://schemas.openxmlformats.org/officeDocument/2006/relationships/image" Target="../media/image4164.png"/><Relationship Id="rId602" Type="http://schemas.openxmlformats.org/officeDocument/2006/relationships/image" Target="../media/image4274.png"/><Relationship Id="rId241" Type="http://schemas.openxmlformats.org/officeDocument/2006/relationships/image" Target="../media/image4096.png"/><Relationship Id="rId479" Type="http://schemas.openxmlformats.org/officeDocument/2006/relationships/customXml" Target="../ink/ink5528.xml"/><Relationship Id="rId686" Type="http://schemas.openxmlformats.org/officeDocument/2006/relationships/image" Target="../media/image4316.png"/><Relationship Id="rId36" Type="http://schemas.openxmlformats.org/officeDocument/2006/relationships/customXml" Target="../ink/ink5306.xml"/><Relationship Id="rId339" Type="http://schemas.openxmlformats.org/officeDocument/2006/relationships/image" Target="../media/image4144.png"/><Relationship Id="rId546" Type="http://schemas.openxmlformats.org/officeDocument/2006/relationships/image" Target="../media/image4246.png"/><Relationship Id="rId753" Type="http://schemas.openxmlformats.org/officeDocument/2006/relationships/customXml" Target="../ink/ink5665.xml"/><Relationship Id="rId101" Type="http://schemas.openxmlformats.org/officeDocument/2006/relationships/image" Target="../media/image4027.png"/><Relationship Id="rId185" Type="http://schemas.openxmlformats.org/officeDocument/2006/relationships/image" Target="../media/image4069.png"/><Relationship Id="rId406" Type="http://schemas.openxmlformats.org/officeDocument/2006/relationships/customXml" Target="../ink/ink5491.xml"/><Relationship Id="rId392" Type="http://schemas.openxmlformats.org/officeDocument/2006/relationships/customXml" Target="../ink/ink5484.xml"/><Relationship Id="rId613" Type="http://schemas.openxmlformats.org/officeDocument/2006/relationships/customXml" Target="../ink/ink5595.xml"/><Relationship Id="rId697" Type="http://schemas.openxmlformats.org/officeDocument/2006/relationships/customXml" Target="../ink/ink5637.xml"/><Relationship Id="rId252" Type="http://schemas.openxmlformats.org/officeDocument/2006/relationships/customXml" Target="../ink/ink5414.xml"/><Relationship Id="rId47" Type="http://schemas.openxmlformats.org/officeDocument/2006/relationships/image" Target="../media/image4001.png"/><Relationship Id="rId112" Type="http://schemas.openxmlformats.org/officeDocument/2006/relationships/customXml" Target="../ink/ink5344.xml"/><Relationship Id="rId557" Type="http://schemas.openxmlformats.org/officeDocument/2006/relationships/customXml" Target="../ink/ink5567.xml"/><Relationship Id="rId764" Type="http://schemas.openxmlformats.org/officeDocument/2006/relationships/image" Target="../media/image4355.png"/><Relationship Id="rId196" Type="http://schemas.openxmlformats.org/officeDocument/2006/relationships/customXml" Target="../ink/ink5386.xml"/><Relationship Id="rId417" Type="http://schemas.openxmlformats.org/officeDocument/2006/relationships/image" Target="../media/image4182.png"/><Relationship Id="rId624" Type="http://schemas.openxmlformats.org/officeDocument/2006/relationships/image" Target="../media/image4285.png"/><Relationship Id="rId263" Type="http://schemas.openxmlformats.org/officeDocument/2006/relationships/image" Target="../media/image4107.png"/><Relationship Id="rId470" Type="http://schemas.openxmlformats.org/officeDocument/2006/relationships/image" Target="../media/image4208.png"/><Relationship Id="rId58" Type="http://schemas.openxmlformats.org/officeDocument/2006/relationships/customXml" Target="../ink/ink5317.xml"/><Relationship Id="rId123" Type="http://schemas.openxmlformats.org/officeDocument/2006/relationships/image" Target="../media/image4038.png"/><Relationship Id="rId330" Type="http://schemas.openxmlformats.org/officeDocument/2006/relationships/customXml" Target="../ink/ink5453.xml"/><Relationship Id="rId568" Type="http://schemas.openxmlformats.org/officeDocument/2006/relationships/image" Target="../media/image4257.png"/><Relationship Id="rId428" Type="http://schemas.openxmlformats.org/officeDocument/2006/relationships/customXml" Target="../ink/ink5502.xml"/><Relationship Id="rId635" Type="http://schemas.openxmlformats.org/officeDocument/2006/relationships/customXml" Target="../ink/ink5606.xml"/><Relationship Id="rId274" Type="http://schemas.openxmlformats.org/officeDocument/2006/relationships/customXml" Target="../ink/ink5425.xml"/><Relationship Id="rId481" Type="http://schemas.openxmlformats.org/officeDocument/2006/relationships/customXml" Target="../ink/ink5529.xml"/><Relationship Id="rId702" Type="http://schemas.openxmlformats.org/officeDocument/2006/relationships/image" Target="../media/image4324.png"/><Relationship Id="rId69" Type="http://schemas.openxmlformats.org/officeDocument/2006/relationships/image" Target="../media/image4012.png"/><Relationship Id="rId134" Type="http://schemas.openxmlformats.org/officeDocument/2006/relationships/customXml" Target="../ink/ink5355.xml"/><Relationship Id="rId579" Type="http://schemas.openxmlformats.org/officeDocument/2006/relationships/customXml" Target="../ink/ink5578.xml"/><Relationship Id="rId341" Type="http://schemas.openxmlformats.org/officeDocument/2006/relationships/image" Target="../media/image4145.png"/><Relationship Id="rId439" Type="http://schemas.openxmlformats.org/officeDocument/2006/relationships/customXml" Target="../ink/ink5508.xml"/><Relationship Id="rId646" Type="http://schemas.openxmlformats.org/officeDocument/2006/relationships/image" Target="../media/image4296.png"/><Relationship Id="rId201" Type="http://schemas.openxmlformats.org/officeDocument/2006/relationships/image" Target="../media/image4076.png"/><Relationship Id="rId285" Type="http://schemas.openxmlformats.org/officeDocument/2006/relationships/image" Target="../media/image4118.png"/><Relationship Id="rId506" Type="http://schemas.openxmlformats.org/officeDocument/2006/relationships/image" Target="../media/image4226.png"/><Relationship Id="rId492" Type="http://schemas.openxmlformats.org/officeDocument/2006/relationships/image" Target="../media/image4219.png"/><Relationship Id="rId713" Type="http://schemas.openxmlformats.org/officeDocument/2006/relationships/customXml" Target="../ink/ink5645.xml"/><Relationship Id="rId145" Type="http://schemas.openxmlformats.org/officeDocument/2006/relationships/image" Target="../media/image4049.png"/><Relationship Id="rId352" Type="http://schemas.openxmlformats.org/officeDocument/2006/relationships/customXml" Target="../ink/ink5464.xml"/><Relationship Id="rId212" Type="http://schemas.openxmlformats.org/officeDocument/2006/relationships/customXml" Target="../ink/ink5394.xml"/><Relationship Id="rId657" Type="http://schemas.openxmlformats.org/officeDocument/2006/relationships/customXml" Target="../ink/ink5617.xml"/><Relationship Id="rId296" Type="http://schemas.openxmlformats.org/officeDocument/2006/relationships/customXml" Target="../ink/ink5436.xml"/><Relationship Id="rId517" Type="http://schemas.openxmlformats.org/officeDocument/2006/relationships/customXml" Target="../ink/ink5547.xml"/><Relationship Id="rId724" Type="http://schemas.openxmlformats.org/officeDocument/2006/relationships/image" Target="../media/image4335.png"/><Relationship Id="rId60" Type="http://schemas.openxmlformats.org/officeDocument/2006/relationships/customXml" Target="../ink/ink5318.xml"/><Relationship Id="rId156" Type="http://schemas.openxmlformats.org/officeDocument/2006/relationships/customXml" Target="../ink/ink5366.xml"/><Relationship Id="rId363" Type="http://schemas.openxmlformats.org/officeDocument/2006/relationships/image" Target="../media/image4155.png"/><Relationship Id="rId570" Type="http://schemas.openxmlformats.org/officeDocument/2006/relationships/image" Target="../media/image4258.png"/><Relationship Id="rId223" Type="http://schemas.openxmlformats.org/officeDocument/2006/relationships/image" Target="../media/image4087.png"/><Relationship Id="rId430" Type="http://schemas.openxmlformats.org/officeDocument/2006/relationships/customXml" Target="../ink/ink5503.xml"/><Relationship Id="rId668" Type="http://schemas.openxmlformats.org/officeDocument/2006/relationships/image" Target="../media/image4307.png"/><Relationship Id="rId18" Type="http://schemas.openxmlformats.org/officeDocument/2006/relationships/customXml" Target="../ink/ink5297.xml"/><Relationship Id="rId528" Type="http://schemas.openxmlformats.org/officeDocument/2006/relationships/image" Target="../media/image4237.png"/><Relationship Id="rId735" Type="http://schemas.openxmlformats.org/officeDocument/2006/relationships/customXml" Target="../ink/ink5656.xml"/><Relationship Id="rId167" Type="http://schemas.openxmlformats.org/officeDocument/2006/relationships/image" Target="../media/image4060.png"/><Relationship Id="rId374" Type="http://schemas.openxmlformats.org/officeDocument/2006/relationships/customXml" Target="../ink/ink5475.xml"/><Relationship Id="rId581" Type="http://schemas.openxmlformats.org/officeDocument/2006/relationships/customXml" Target="../ink/ink5579.xml"/><Relationship Id="rId71" Type="http://schemas.openxmlformats.org/officeDocument/2006/relationships/image" Target="../media/image4013.png"/><Relationship Id="rId234" Type="http://schemas.openxmlformats.org/officeDocument/2006/relationships/customXml" Target="../ink/ink5405.xml"/><Relationship Id="rId679" Type="http://schemas.openxmlformats.org/officeDocument/2006/relationships/customXml" Target="../ink/ink5628.xml"/><Relationship Id="rId2" Type="http://schemas.openxmlformats.org/officeDocument/2006/relationships/customXml" Target="../ink/ink5289.xml"/><Relationship Id="rId29" Type="http://schemas.openxmlformats.org/officeDocument/2006/relationships/image" Target="../media/image3992.png"/><Relationship Id="rId441" Type="http://schemas.openxmlformats.org/officeDocument/2006/relationships/customXml" Target="../ink/ink5509.xml"/><Relationship Id="rId539" Type="http://schemas.openxmlformats.org/officeDocument/2006/relationships/customXml" Target="../ink/ink5558.xml"/><Relationship Id="rId746" Type="http://schemas.openxmlformats.org/officeDocument/2006/relationships/image" Target="../media/image4346.png"/><Relationship Id="rId178" Type="http://schemas.openxmlformats.org/officeDocument/2006/relationships/customXml" Target="../ink/ink5377.xml"/><Relationship Id="rId301" Type="http://schemas.openxmlformats.org/officeDocument/2006/relationships/image" Target="../media/image4126.png"/><Relationship Id="rId82" Type="http://schemas.openxmlformats.org/officeDocument/2006/relationships/customXml" Target="../ink/ink5329.xml"/><Relationship Id="rId385" Type="http://schemas.openxmlformats.org/officeDocument/2006/relationships/image" Target="../media/image4166.png"/><Relationship Id="rId592" Type="http://schemas.openxmlformats.org/officeDocument/2006/relationships/image" Target="../media/image4269.png"/><Relationship Id="rId606" Type="http://schemas.openxmlformats.org/officeDocument/2006/relationships/image" Target="../media/image4276.png"/><Relationship Id="rId245" Type="http://schemas.openxmlformats.org/officeDocument/2006/relationships/image" Target="../media/image4098.png"/><Relationship Id="rId452" Type="http://schemas.openxmlformats.org/officeDocument/2006/relationships/image" Target="../media/image4199.png"/><Relationship Id="rId105" Type="http://schemas.openxmlformats.org/officeDocument/2006/relationships/image" Target="../media/image4029.png"/><Relationship Id="rId312" Type="http://schemas.openxmlformats.org/officeDocument/2006/relationships/customXml" Target="../ink/ink5444.xml"/><Relationship Id="rId757" Type="http://schemas.openxmlformats.org/officeDocument/2006/relationships/customXml" Target="../ink/ink5667.xml"/><Relationship Id="rId93" Type="http://schemas.openxmlformats.org/officeDocument/2006/relationships/image" Target="../media/image4023.png"/><Relationship Id="rId189" Type="http://schemas.openxmlformats.org/officeDocument/2006/relationships/image" Target="../media/image4071.png"/><Relationship Id="rId396" Type="http://schemas.openxmlformats.org/officeDocument/2006/relationships/customXml" Target="../ink/ink5486.xml"/><Relationship Id="rId617" Type="http://schemas.openxmlformats.org/officeDocument/2006/relationships/customXml" Target="../ink/ink5597.xml"/><Relationship Id="rId256" Type="http://schemas.openxmlformats.org/officeDocument/2006/relationships/customXml" Target="../ink/ink5416.xml"/><Relationship Id="rId463" Type="http://schemas.openxmlformats.org/officeDocument/2006/relationships/customXml" Target="../ink/ink5520.xml"/><Relationship Id="rId670" Type="http://schemas.openxmlformats.org/officeDocument/2006/relationships/image" Target="../media/image4308.png"/><Relationship Id="rId116" Type="http://schemas.openxmlformats.org/officeDocument/2006/relationships/customXml" Target="../ink/ink5346.xml"/><Relationship Id="rId323" Type="http://schemas.openxmlformats.org/officeDocument/2006/relationships/image" Target="../media/image4137.png"/><Relationship Id="rId530" Type="http://schemas.openxmlformats.org/officeDocument/2006/relationships/image" Target="../media/image4238.png"/><Relationship Id="rId768" Type="http://schemas.openxmlformats.org/officeDocument/2006/relationships/image" Target="../media/image4357.png"/><Relationship Id="rId20" Type="http://schemas.openxmlformats.org/officeDocument/2006/relationships/customXml" Target="../ink/ink5298.xml"/><Relationship Id="rId628" Type="http://schemas.openxmlformats.org/officeDocument/2006/relationships/image" Target="../media/image4287.png"/><Relationship Id="rId267" Type="http://schemas.openxmlformats.org/officeDocument/2006/relationships/image" Target="../media/image4109.png"/><Relationship Id="rId474" Type="http://schemas.openxmlformats.org/officeDocument/2006/relationships/image" Target="../media/image4210.png"/><Relationship Id="rId127" Type="http://schemas.openxmlformats.org/officeDocument/2006/relationships/image" Target="../media/image4040.png"/><Relationship Id="rId681" Type="http://schemas.openxmlformats.org/officeDocument/2006/relationships/customXml" Target="../ink/ink5629.xml"/><Relationship Id="rId31" Type="http://schemas.openxmlformats.org/officeDocument/2006/relationships/image" Target="../media/image3993.png"/><Relationship Id="rId334" Type="http://schemas.openxmlformats.org/officeDocument/2006/relationships/customXml" Target="../ink/ink5455.xml"/><Relationship Id="rId541" Type="http://schemas.openxmlformats.org/officeDocument/2006/relationships/customXml" Target="../ink/ink5559.xml"/><Relationship Id="rId639" Type="http://schemas.openxmlformats.org/officeDocument/2006/relationships/customXml" Target="../ink/ink5608.xml"/><Relationship Id="rId180" Type="http://schemas.openxmlformats.org/officeDocument/2006/relationships/customXml" Target="../ink/ink5378.xml"/><Relationship Id="rId278" Type="http://schemas.openxmlformats.org/officeDocument/2006/relationships/customXml" Target="../ink/ink5427.xml"/><Relationship Id="rId401" Type="http://schemas.openxmlformats.org/officeDocument/2006/relationships/image" Target="../media/image4174.png"/><Relationship Id="rId485" Type="http://schemas.openxmlformats.org/officeDocument/2006/relationships/customXml" Target="../ink/ink5531.xml"/><Relationship Id="rId692" Type="http://schemas.openxmlformats.org/officeDocument/2006/relationships/image" Target="../media/image4319.png"/><Relationship Id="rId706" Type="http://schemas.openxmlformats.org/officeDocument/2006/relationships/image" Target="../media/image4326.png"/><Relationship Id="rId42" Type="http://schemas.openxmlformats.org/officeDocument/2006/relationships/customXml" Target="../ink/ink5309.xml"/><Relationship Id="rId84" Type="http://schemas.openxmlformats.org/officeDocument/2006/relationships/customXml" Target="../ink/ink5330.xml"/><Relationship Id="rId138" Type="http://schemas.openxmlformats.org/officeDocument/2006/relationships/customXml" Target="../ink/ink5357.xml"/><Relationship Id="rId345" Type="http://schemas.openxmlformats.org/officeDocument/2006/relationships/image" Target="../media/image4146.png"/><Relationship Id="rId387" Type="http://schemas.openxmlformats.org/officeDocument/2006/relationships/image" Target="../media/image4167.png"/><Relationship Id="rId510" Type="http://schemas.openxmlformats.org/officeDocument/2006/relationships/image" Target="../media/image4228.png"/><Relationship Id="rId552" Type="http://schemas.openxmlformats.org/officeDocument/2006/relationships/image" Target="../media/image4249.png"/><Relationship Id="rId594" Type="http://schemas.openxmlformats.org/officeDocument/2006/relationships/image" Target="../media/image4270.png"/><Relationship Id="rId608" Type="http://schemas.openxmlformats.org/officeDocument/2006/relationships/image" Target="../media/image4277.png"/><Relationship Id="rId191" Type="http://schemas.openxmlformats.org/officeDocument/2006/relationships/image" Target="../media/image4072.png"/><Relationship Id="rId205" Type="http://schemas.openxmlformats.org/officeDocument/2006/relationships/image" Target="../media/image4078.png"/><Relationship Id="rId247" Type="http://schemas.openxmlformats.org/officeDocument/2006/relationships/image" Target="../media/image4099.png"/><Relationship Id="rId412" Type="http://schemas.openxmlformats.org/officeDocument/2006/relationships/customXml" Target="../ink/ink5494.xml"/><Relationship Id="rId107" Type="http://schemas.openxmlformats.org/officeDocument/2006/relationships/image" Target="../media/image4030.png"/><Relationship Id="rId289" Type="http://schemas.openxmlformats.org/officeDocument/2006/relationships/image" Target="../media/image4120.png"/><Relationship Id="rId454" Type="http://schemas.openxmlformats.org/officeDocument/2006/relationships/image" Target="../media/image4200.png"/><Relationship Id="rId496" Type="http://schemas.openxmlformats.org/officeDocument/2006/relationships/image" Target="../media/image4221.png"/><Relationship Id="rId661" Type="http://schemas.openxmlformats.org/officeDocument/2006/relationships/customXml" Target="../ink/ink5619.xml"/><Relationship Id="rId717" Type="http://schemas.openxmlformats.org/officeDocument/2006/relationships/customXml" Target="../ink/ink5647.xml"/><Relationship Id="rId759" Type="http://schemas.openxmlformats.org/officeDocument/2006/relationships/customXml" Target="../ink/ink5668.xml"/><Relationship Id="rId11" Type="http://schemas.openxmlformats.org/officeDocument/2006/relationships/image" Target="../media/image3983.png"/><Relationship Id="rId53" Type="http://schemas.openxmlformats.org/officeDocument/2006/relationships/image" Target="../media/image4004.png"/><Relationship Id="rId149" Type="http://schemas.openxmlformats.org/officeDocument/2006/relationships/image" Target="../media/image4051.png"/><Relationship Id="rId314" Type="http://schemas.openxmlformats.org/officeDocument/2006/relationships/customXml" Target="../ink/ink5445.xml"/><Relationship Id="rId356" Type="http://schemas.openxmlformats.org/officeDocument/2006/relationships/customXml" Target="../ink/ink5466.xml"/><Relationship Id="rId398" Type="http://schemas.openxmlformats.org/officeDocument/2006/relationships/customXml" Target="../ink/ink5487.xml"/><Relationship Id="rId521" Type="http://schemas.openxmlformats.org/officeDocument/2006/relationships/customXml" Target="../ink/ink5549.xml"/><Relationship Id="rId563" Type="http://schemas.openxmlformats.org/officeDocument/2006/relationships/customXml" Target="../ink/ink5570.xml"/><Relationship Id="rId619" Type="http://schemas.openxmlformats.org/officeDocument/2006/relationships/customXml" Target="../ink/ink5598.xml"/><Relationship Id="rId770" Type="http://schemas.openxmlformats.org/officeDocument/2006/relationships/image" Target="../media/image4358.png"/><Relationship Id="rId95" Type="http://schemas.openxmlformats.org/officeDocument/2006/relationships/image" Target="../media/image4024.png"/><Relationship Id="rId160" Type="http://schemas.openxmlformats.org/officeDocument/2006/relationships/customXml" Target="../ink/ink5368.xml"/><Relationship Id="rId216" Type="http://schemas.openxmlformats.org/officeDocument/2006/relationships/customXml" Target="../ink/ink5396.xml"/><Relationship Id="rId423" Type="http://schemas.openxmlformats.org/officeDocument/2006/relationships/image" Target="../media/image4185.png"/><Relationship Id="rId258" Type="http://schemas.openxmlformats.org/officeDocument/2006/relationships/customXml" Target="../ink/ink5417.xml"/><Relationship Id="rId465" Type="http://schemas.openxmlformats.org/officeDocument/2006/relationships/customXml" Target="../ink/ink5521.xml"/><Relationship Id="rId630" Type="http://schemas.openxmlformats.org/officeDocument/2006/relationships/image" Target="../media/image4288.png"/><Relationship Id="rId672" Type="http://schemas.openxmlformats.org/officeDocument/2006/relationships/image" Target="../media/image4309.png"/><Relationship Id="rId728" Type="http://schemas.openxmlformats.org/officeDocument/2006/relationships/image" Target="../media/image4337.png"/><Relationship Id="rId22" Type="http://schemas.openxmlformats.org/officeDocument/2006/relationships/customXml" Target="../ink/ink5299.xml"/><Relationship Id="rId64" Type="http://schemas.openxmlformats.org/officeDocument/2006/relationships/customXml" Target="../ink/ink5320.xml"/><Relationship Id="rId118" Type="http://schemas.openxmlformats.org/officeDocument/2006/relationships/customXml" Target="../ink/ink5347.xml"/><Relationship Id="rId325" Type="http://schemas.openxmlformats.org/officeDocument/2006/relationships/image" Target="../media/image4138.png"/><Relationship Id="rId367" Type="http://schemas.openxmlformats.org/officeDocument/2006/relationships/image" Target="../media/image4157.png"/><Relationship Id="rId532" Type="http://schemas.openxmlformats.org/officeDocument/2006/relationships/image" Target="../media/image4239.png"/><Relationship Id="rId574" Type="http://schemas.openxmlformats.org/officeDocument/2006/relationships/image" Target="../media/image4260.png"/><Relationship Id="rId171" Type="http://schemas.openxmlformats.org/officeDocument/2006/relationships/image" Target="../media/image4062.png"/><Relationship Id="rId227" Type="http://schemas.openxmlformats.org/officeDocument/2006/relationships/image" Target="../media/image4089.png"/><Relationship Id="rId269" Type="http://schemas.openxmlformats.org/officeDocument/2006/relationships/image" Target="../media/image4110.png"/><Relationship Id="rId434" Type="http://schemas.openxmlformats.org/officeDocument/2006/relationships/customXml" Target="../ink/ink5505.xml"/><Relationship Id="rId476" Type="http://schemas.openxmlformats.org/officeDocument/2006/relationships/image" Target="../media/image4211.png"/><Relationship Id="rId641" Type="http://schemas.openxmlformats.org/officeDocument/2006/relationships/customXml" Target="../ink/ink5609.xml"/><Relationship Id="rId683" Type="http://schemas.openxmlformats.org/officeDocument/2006/relationships/customXml" Target="../ink/ink5630.xml"/><Relationship Id="rId739" Type="http://schemas.openxmlformats.org/officeDocument/2006/relationships/customXml" Target="../ink/ink5658.xml"/><Relationship Id="rId33" Type="http://schemas.openxmlformats.org/officeDocument/2006/relationships/image" Target="../media/image3994.png"/><Relationship Id="rId129" Type="http://schemas.openxmlformats.org/officeDocument/2006/relationships/image" Target="../media/image4041.png"/><Relationship Id="rId280" Type="http://schemas.openxmlformats.org/officeDocument/2006/relationships/customXml" Target="../ink/ink5428.xml"/><Relationship Id="rId336" Type="http://schemas.openxmlformats.org/officeDocument/2006/relationships/customXml" Target="../ink/ink5456.xml"/><Relationship Id="rId501" Type="http://schemas.openxmlformats.org/officeDocument/2006/relationships/customXml" Target="../ink/ink5539.xml"/><Relationship Id="rId543" Type="http://schemas.openxmlformats.org/officeDocument/2006/relationships/customXml" Target="../ink/ink5560.xml"/><Relationship Id="rId75" Type="http://schemas.openxmlformats.org/officeDocument/2006/relationships/image" Target="../media/image4015.png"/><Relationship Id="rId140" Type="http://schemas.openxmlformats.org/officeDocument/2006/relationships/customXml" Target="../ink/ink5358.xml"/><Relationship Id="rId182" Type="http://schemas.openxmlformats.org/officeDocument/2006/relationships/customXml" Target="../ink/ink5379.xml"/><Relationship Id="rId378" Type="http://schemas.openxmlformats.org/officeDocument/2006/relationships/customXml" Target="../ink/ink5477.xml"/><Relationship Id="rId403" Type="http://schemas.openxmlformats.org/officeDocument/2006/relationships/image" Target="../media/image4175.png"/><Relationship Id="rId585" Type="http://schemas.openxmlformats.org/officeDocument/2006/relationships/customXml" Target="../ink/ink5581.xml"/><Relationship Id="rId750" Type="http://schemas.openxmlformats.org/officeDocument/2006/relationships/image" Target="../media/image4348.png"/><Relationship Id="rId6" Type="http://schemas.openxmlformats.org/officeDocument/2006/relationships/customXml" Target="../ink/ink5291.xml"/><Relationship Id="rId238" Type="http://schemas.openxmlformats.org/officeDocument/2006/relationships/customXml" Target="../ink/ink5407.xml"/><Relationship Id="rId445" Type="http://schemas.openxmlformats.org/officeDocument/2006/relationships/customXml" Target="../ink/ink5511.xml"/><Relationship Id="rId487" Type="http://schemas.openxmlformats.org/officeDocument/2006/relationships/customXml" Target="../ink/ink5532.xml"/><Relationship Id="rId610" Type="http://schemas.openxmlformats.org/officeDocument/2006/relationships/image" Target="../media/image4278.png"/><Relationship Id="rId652" Type="http://schemas.openxmlformats.org/officeDocument/2006/relationships/image" Target="../media/image4299.png"/><Relationship Id="rId694" Type="http://schemas.openxmlformats.org/officeDocument/2006/relationships/image" Target="../media/image4320.png"/><Relationship Id="rId708" Type="http://schemas.openxmlformats.org/officeDocument/2006/relationships/image" Target="../media/image4327.png"/><Relationship Id="rId291" Type="http://schemas.openxmlformats.org/officeDocument/2006/relationships/image" Target="../media/image4121.png"/><Relationship Id="rId305" Type="http://schemas.openxmlformats.org/officeDocument/2006/relationships/image" Target="../media/image4128.png"/><Relationship Id="rId347" Type="http://schemas.openxmlformats.org/officeDocument/2006/relationships/image" Target="../media/image4147.png"/><Relationship Id="rId512" Type="http://schemas.openxmlformats.org/officeDocument/2006/relationships/image" Target="../media/image4229.png"/><Relationship Id="rId44" Type="http://schemas.openxmlformats.org/officeDocument/2006/relationships/customXml" Target="../ink/ink5310.xml"/><Relationship Id="rId86" Type="http://schemas.openxmlformats.org/officeDocument/2006/relationships/customXml" Target="../ink/ink5331.xml"/><Relationship Id="rId151" Type="http://schemas.openxmlformats.org/officeDocument/2006/relationships/image" Target="../media/image4052.png"/><Relationship Id="rId389" Type="http://schemas.openxmlformats.org/officeDocument/2006/relationships/image" Target="../media/image4168.png"/><Relationship Id="rId554" Type="http://schemas.openxmlformats.org/officeDocument/2006/relationships/image" Target="../media/image4250.png"/><Relationship Id="rId596" Type="http://schemas.openxmlformats.org/officeDocument/2006/relationships/image" Target="../media/image4271.png"/><Relationship Id="rId761" Type="http://schemas.openxmlformats.org/officeDocument/2006/relationships/customXml" Target="../ink/ink5669.xml"/><Relationship Id="rId193" Type="http://schemas.openxmlformats.org/officeDocument/2006/relationships/image" Target="../media/image4073.png"/><Relationship Id="rId207" Type="http://schemas.openxmlformats.org/officeDocument/2006/relationships/image" Target="../media/image4079.png"/><Relationship Id="rId249" Type="http://schemas.openxmlformats.org/officeDocument/2006/relationships/image" Target="../media/image4100.png"/><Relationship Id="rId414" Type="http://schemas.openxmlformats.org/officeDocument/2006/relationships/customXml" Target="../ink/ink5495.xml"/><Relationship Id="rId456" Type="http://schemas.openxmlformats.org/officeDocument/2006/relationships/image" Target="../media/image4201.png"/><Relationship Id="rId498" Type="http://schemas.openxmlformats.org/officeDocument/2006/relationships/image" Target="../media/image4222.png"/><Relationship Id="rId621" Type="http://schemas.openxmlformats.org/officeDocument/2006/relationships/customXml" Target="../ink/ink5599.xml"/><Relationship Id="rId663" Type="http://schemas.openxmlformats.org/officeDocument/2006/relationships/customXml" Target="../ink/ink5620.xml"/><Relationship Id="rId13" Type="http://schemas.openxmlformats.org/officeDocument/2006/relationships/image" Target="../media/image3984.png"/><Relationship Id="rId109" Type="http://schemas.openxmlformats.org/officeDocument/2006/relationships/image" Target="../media/image4031.png"/><Relationship Id="rId260" Type="http://schemas.openxmlformats.org/officeDocument/2006/relationships/customXml" Target="../ink/ink5418.xml"/><Relationship Id="rId316" Type="http://schemas.openxmlformats.org/officeDocument/2006/relationships/customXml" Target="../ink/ink5446.xml"/><Relationship Id="rId523" Type="http://schemas.openxmlformats.org/officeDocument/2006/relationships/customXml" Target="../ink/ink5550.xml"/><Relationship Id="rId719" Type="http://schemas.openxmlformats.org/officeDocument/2006/relationships/customXml" Target="../ink/ink5648.xml"/><Relationship Id="rId55" Type="http://schemas.openxmlformats.org/officeDocument/2006/relationships/image" Target="../media/image4005.png"/><Relationship Id="rId97" Type="http://schemas.openxmlformats.org/officeDocument/2006/relationships/image" Target="../media/image4025.png"/><Relationship Id="rId120" Type="http://schemas.openxmlformats.org/officeDocument/2006/relationships/customXml" Target="../ink/ink5348.xml"/><Relationship Id="rId358" Type="http://schemas.openxmlformats.org/officeDocument/2006/relationships/customXml" Target="../ink/ink5467.xml"/><Relationship Id="rId565" Type="http://schemas.openxmlformats.org/officeDocument/2006/relationships/customXml" Target="../ink/ink5571.xml"/><Relationship Id="rId730" Type="http://schemas.openxmlformats.org/officeDocument/2006/relationships/image" Target="../media/image4338.png"/><Relationship Id="rId772" Type="http://schemas.openxmlformats.org/officeDocument/2006/relationships/image" Target="../media/image4359.png"/><Relationship Id="rId162" Type="http://schemas.openxmlformats.org/officeDocument/2006/relationships/customXml" Target="../ink/ink5369.xml"/><Relationship Id="rId218" Type="http://schemas.openxmlformats.org/officeDocument/2006/relationships/customXml" Target="../ink/ink5397.xml"/><Relationship Id="rId425" Type="http://schemas.openxmlformats.org/officeDocument/2006/relationships/image" Target="../media/image4186.png"/><Relationship Id="rId467" Type="http://schemas.openxmlformats.org/officeDocument/2006/relationships/customXml" Target="../ink/ink5522.xml"/><Relationship Id="rId632" Type="http://schemas.openxmlformats.org/officeDocument/2006/relationships/image" Target="../media/image4289.png"/><Relationship Id="rId271" Type="http://schemas.openxmlformats.org/officeDocument/2006/relationships/image" Target="../media/image4111.png"/><Relationship Id="rId674" Type="http://schemas.openxmlformats.org/officeDocument/2006/relationships/image" Target="../media/image4310.png"/><Relationship Id="rId24" Type="http://schemas.openxmlformats.org/officeDocument/2006/relationships/customXml" Target="../ink/ink5300.xml"/><Relationship Id="rId66" Type="http://schemas.openxmlformats.org/officeDocument/2006/relationships/customXml" Target="../ink/ink5321.xml"/><Relationship Id="rId131" Type="http://schemas.openxmlformats.org/officeDocument/2006/relationships/image" Target="../media/image4042.png"/><Relationship Id="rId327" Type="http://schemas.openxmlformats.org/officeDocument/2006/relationships/image" Target="../media/image4139.png"/><Relationship Id="rId369" Type="http://schemas.openxmlformats.org/officeDocument/2006/relationships/image" Target="../media/image4158.png"/><Relationship Id="rId534" Type="http://schemas.openxmlformats.org/officeDocument/2006/relationships/image" Target="../media/image4240.png"/><Relationship Id="rId576" Type="http://schemas.openxmlformats.org/officeDocument/2006/relationships/image" Target="../media/image4261.png"/><Relationship Id="rId741" Type="http://schemas.openxmlformats.org/officeDocument/2006/relationships/customXml" Target="../ink/ink5659.xml"/><Relationship Id="rId173" Type="http://schemas.openxmlformats.org/officeDocument/2006/relationships/image" Target="../media/image4063.png"/><Relationship Id="rId229" Type="http://schemas.openxmlformats.org/officeDocument/2006/relationships/image" Target="../media/image4090.png"/><Relationship Id="rId380" Type="http://schemas.openxmlformats.org/officeDocument/2006/relationships/customXml" Target="../ink/ink5478.xml"/><Relationship Id="rId436" Type="http://schemas.openxmlformats.org/officeDocument/2006/relationships/image" Target="../media/image4191.png"/><Relationship Id="rId601" Type="http://schemas.openxmlformats.org/officeDocument/2006/relationships/customXml" Target="../ink/ink5589.xml"/><Relationship Id="rId643" Type="http://schemas.openxmlformats.org/officeDocument/2006/relationships/customXml" Target="../ink/ink5610.xml"/><Relationship Id="rId240" Type="http://schemas.openxmlformats.org/officeDocument/2006/relationships/customXml" Target="../ink/ink5408.xml"/><Relationship Id="rId478" Type="http://schemas.openxmlformats.org/officeDocument/2006/relationships/image" Target="../media/image4212.png"/><Relationship Id="rId685" Type="http://schemas.openxmlformats.org/officeDocument/2006/relationships/customXml" Target="../ink/ink5631.xml"/><Relationship Id="rId35" Type="http://schemas.openxmlformats.org/officeDocument/2006/relationships/image" Target="../media/image3995.png"/><Relationship Id="rId77" Type="http://schemas.openxmlformats.org/officeDocument/2006/relationships/image" Target="../media/image377.png"/><Relationship Id="rId100" Type="http://schemas.openxmlformats.org/officeDocument/2006/relationships/customXml" Target="../ink/ink5338.xml"/><Relationship Id="rId282" Type="http://schemas.openxmlformats.org/officeDocument/2006/relationships/customXml" Target="../ink/ink5429.xml"/><Relationship Id="rId338" Type="http://schemas.openxmlformats.org/officeDocument/2006/relationships/customXml" Target="../ink/ink5457.xml"/><Relationship Id="rId503" Type="http://schemas.openxmlformats.org/officeDocument/2006/relationships/customXml" Target="../ink/ink5540.xml"/><Relationship Id="rId545" Type="http://schemas.openxmlformats.org/officeDocument/2006/relationships/customXml" Target="../ink/ink5561.xml"/><Relationship Id="rId587" Type="http://schemas.openxmlformats.org/officeDocument/2006/relationships/customXml" Target="../ink/ink5582.xml"/><Relationship Id="rId710" Type="http://schemas.openxmlformats.org/officeDocument/2006/relationships/image" Target="../media/image4328.png"/><Relationship Id="rId752" Type="http://schemas.openxmlformats.org/officeDocument/2006/relationships/image" Target="../media/image4349.png"/><Relationship Id="rId8" Type="http://schemas.openxmlformats.org/officeDocument/2006/relationships/customXml" Target="../ink/ink5292.xml"/><Relationship Id="rId142" Type="http://schemas.openxmlformats.org/officeDocument/2006/relationships/customXml" Target="../ink/ink5359.xml"/><Relationship Id="rId184" Type="http://schemas.openxmlformats.org/officeDocument/2006/relationships/customXml" Target="../ink/ink5380.xml"/><Relationship Id="rId391" Type="http://schemas.openxmlformats.org/officeDocument/2006/relationships/image" Target="../media/image4169.png"/><Relationship Id="rId405" Type="http://schemas.openxmlformats.org/officeDocument/2006/relationships/image" Target="../media/image4176.png"/><Relationship Id="rId447" Type="http://schemas.openxmlformats.org/officeDocument/2006/relationships/customXml" Target="../ink/ink5512.xml"/><Relationship Id="rId612" Type="http://schemas.openxmlformats.org/officeDocument/2006/relationships/image" Target="../media/image4279.png"/><Relationship Id="rId251" Type="http://schemas.openxmlformats.org/officeDocument/2006/relationships/image" Target="../media/image4101.png"/><Relationship Id="rId489" Type="http://schemas.openxmlformats.org/officeDocument/2006/relationships/customXml" Target="../ink/ink5533.xml"/><Relationship Id="rId654" Type="http://schemas.openxmlformats.org/officeDocument/2006/relationships/image" Target="../media/image4300.png"/><Relationship Id="rId696" Type="http://schemas.openxmlformats.org/officeDocument/2006/relationships/image" Target="../media/image4321.png"/><Relationship Id="rId46" Type="http://schemas.openxmlformats.org/officeDocument/2006/relationships/customXml" Target="../ink/ink5311.xml"/><Relationship Id="rId293" Type="http://schemas.openxmlformats.org/officeDocument/2006/relationships/image" Target="../media/image4122.png"/><Relationship Id="rId307" Type="http://schemas.openxmlformats.org/officeDocument/2006/relationships/image" Target="../media/image4129.png"/><Relationship Id="rId349" Type="http://schemas.openxmlformats.org/officeDocument/2006/relationships/image" Target="../media/image4148.png"/><Relationship Id="rId514" Type="http://schemas.openxmlformats.org/officeDocument/2006/relationships/image" Target="../media/image4230.png"/><Relationship Id="rId556" Type="http://schemas.openxmlformats.org/officeDocument/2006/relationships/image" Target="../media/image4251.png"/><Relationship Id="rId721" Type="http://schemas.openxmlformats.org/officeDocument/2006/relationships/customXml" Target="../ink/ink5649.xml"/><Relationship Id="rId763" Type="http://schemas.openxmlformats.org/officeDocument/2006/relationships/customXml" Target="../ink/ink5670.xml"/><Relationship Id="rId88" Type="http://schemas.openxmlformats.org/officeDocument/2006/relationships/customXml" Target="../ink/ink5332.xml"/><Relationship Id="rId111" Type="http://schemas.openxmlformats.org/officeDocument/2006/relationships/image" Target="../media/image4032.png"/><Relationship Id="rId153" Type="http://schemas.openxmlformats.org/officeDocument/2006/relationships/image" Target="../media/image4053.png"/><Relationship Id="rId195" Type="http://schemas.openxmlformats.org/officeDocument/2006/relationships/image" Target="../media/image2674.png"/><Relationship Id="rId209" Type="http://schemas.openxmlformats.org/officeDocument/2006/relationships/image" Target="../media/image4080.png"/><Relationship Id="rId360" Type="http://schemas.openxmlformats.org/officeDocument/2006/relationships/customXml" Target="../ink/ink5468.xml"/><Relationship Id="rId416" Type="http://schemas.openxmlformats.org/officeDocument/2006/relationships/customXml" Target="../ink/ink5496.xml"/><Relationship Id="rId598" Type="http://schemas.openxmlformats.org/officeDocument/2006/relationships/image" Target="../media/image4272.png"/><Relationship Id="rId220" Type="http://schemas.openxmlformats.org/officeDocument/2006/relationships/customXml" Target="../ink/ink5398.xml"/><Relationship Id="rId458" Type="http://schemas.openxmlformats.org/officeDocument/2006/relationships/image" Target="../media/image4202.png"/><Relationship Id="rId623" Type="http://schemas.openxmlformats.org/officeDocument/2006/relationships/customXml" Target="../ink/ink5600.xml"/><Relationship Id="rId665" Type="http://schemas.openxmlformats.org/officeDocument/2006/relationships/customXml" Target="../ink/ink5621.xml"/><Relationship Id="rId15" Type="http://schemas.openxmlformats.org/officeDocument/2006/relationships/image" Target="../media/image3985.png"/><Relationship Id="rId57" Type="http://schemas.openxmlformats.org/officeDocument/2006/relationships/image" Target="../media/image4006.png"/><Relationship Id="rId262" Type="http://schemas.openxmlformats.org/officeDocument/2006/relationships/customXml" Target="../ink/ink5419.xml"/><Relationship Id="rId318" Type="http://schemas.openxmlformats.org/officeDocument/2006/relationships/customXml" Target="../ink/ink5447.xml"/><Relationship Id="rId525" Type="http://schemas.openxmlformats.org/officeDocument/2006/relationships/customXml" Target="../ink/ink5551.xml"/><Relationship Id="rId567" Type="http://schemas.openxmlformats.org/officeDocument/2006/relationships/customXml" Target="../ink/ink5572.xml"/><Relationship Id="rId732" Type="http://schemas.openxmlformats.org/officeDocument/2006/relationships/image" Target="../media/image4339.png"/><Relationship Id="rId99" Type="http://schemas.openxmlformats.org/officeDocument/2006/relationships/image" Target="../media/image4026.png"/><Relationship Id="rId122" Type="http://schemas.openxmlformats.org/officeDocument/2006/relationships/customXml" Target="../ink/ink5349.xml"/><Relationship Id="rId164" Type="http://schemas.openxmlformats.org/officeDocument/2006/relationships/customXml" Target="../ink/ink5370.xml"/><Relationship Id="rId371" Type="http://schemas.openxmlformats.org/officeDocument/2006/relationships/image" Target="../media/image4159.png"/><Relationship Id="rId427" Type="http://schemas.openxmlformats.org/officeDocument/2006/relationships/image" Target="../media/image4187.png"/><Relationship Id="rId469" Type="http://schemas.openxmlformats.org/officeDocument/2006/relationships/customXml" Target="../ink/ink5523.xml"/><Relationship Id="rId634" Type="http://schemas.openxmlformats.org/officeDocument/2006/relationships/image" Target="../media/image4290.png"/><Relationship Id="rId676" Type="http://schemas.openxmlformats.org/officeDocument/2006/relationships/image" Target="../media/image4311.png"/><Relationship Id="rId26" Type="http://schemas.openxmlformats.org/officeDocument/2006/relationships/customXml" Target="../ink/ink5301.xml"/><Relationship Id="rId231" Type="http://schemas.openxmlformats.org/officeDocument/2006/relationships/image" Target="../media/image4091.png"/><Relationship Id="rId273" Type="http://schemas.openxmlformats.org/officeDocument/2006/relationships/image" Target="../media/image4112.png"/><Relationship Id="rId329" Type="http://schemas.openxmlformats.org/officeDocument/2006/relationships/image" Target="../media/image53.png"/><Relationship Id="rId480" Type="http://schemas.openxmlformats.org/officeDocument/2006/relationships/image" Target="../media/image4213.png"/><Relationship Id="rId536" Type="http://schemas.openxmlformats.org/officeDocument/2006/relationships/image" Target="../media/image4241.png"/><Relationship Id="rId701" Type="http://schemas.openxmlformats.org/officeDocument/2006/relationships/customXml" Target="../ink/ink5639.xml"/><Relationship Id="rId68" Type="http://schemas.openxmlformats.org/officeDocument/2006/relationships/customXml" Target="../ink/ink5322.xml"/><Relationship Id="rId133" Type="http://schemas.openxmlformats.org/officeDocument/2006/relationships/image" Target="../media/image4043.png"/><Relationship Id="rId175" Type="http://schemas.openxmlformats.org/officeDocument/2006/relationships/image" Target="../media/image4064.png"/><Relationship Id="rId340" Type="http://schemas.openxmlformats.org/officeDocument/2006/relationships/customXml" Target="../ink/ink5458.xml"/><Relationship Id="rId578" Type="http://schemas.openxmlformats.org/officeDocument/2006/relationships/image" Target="../media/image4262.png"/><Relationship Id="rId743" Type="http://schemas.openxmlformats.org/officeDocument/2006/relationships/customXml" Target="../ink/ink5660.xml"/><Relationship Id="rId200" Type="http://schemas.openxmlformats.org/officeDocument/2006/relationships/customXml" Target="../ink/ink5388.xml"/><Relationship Id="rId382" Type="http://schemas.openxmlformats.org/officeDocument/2006/relationships/customXml" Target="../ink/ink5479.xml"/><Relationship Id="rId438" Type="http://schemas.openxmlformats.org/officeDocument/2006/relationships/image" Target="../media/image4192.png"/><Relationship Id="rId603" Type="http://schemas.openxmlformats.org/officeDocument/2006/relationships/customXml" Target="../ink/ink5590.xml"/><Relationship Id="rId645" Type="http://schemas.openxmlformats.org/officeDocument/2006/relationships/customXml" Target="../ink/ink5611.xml"/><Relationship Id="rId687" Type="http://schemas.openxmlformats.org/officeDocument/2006/relationships/customXml" Target="../ink/ink5632.xml"/><Relationship Id="rId242" Type="http://schemas.openxmlformats.org/officeDocument/2006/relationships/customXml" Target="../ink/ink5409.xml"/><Relationship Id="rId284" Type="http://schemas.openxmlformats.org/officeDocument/2006/relationships/customXml" Target="../ink/ink5430.xml"/><Relationship Id="rId491" Type="http://schemas.openxmlformats.org/officeDocument/2006/relationships/customXml" Target="../ink/ink5534.xml"/><Relationship Id="rId505" Type="http://schemas.openxmlformats.org/officeDocument/2006/relationships/customXml" Target="../ink/ink5541.xml"/><Relationship Id="rId712" Type="http://schemas.openxmlformats.org/officeDocument/2006/relationships/image" Target="../media/image4329.png"/><Relationship Id="rId37" Type="http://schemas.openxmlformats.org/officeDocument/2006/relationships/image" Target="../media/image3996.png"/><Relationship Id="rId79" Type="http://schemas.openxmlformats.org/officeDocument/2006/relationships/image" Target="../media/image4016.png"/><Relationship Id="rId102" Type="http://schemas.openxmlformats.org/officeDocument/2006/relationships/customXml" Target="../ink/ink5339.xml"/><Relationship Id="rId144" Type="http://schemas.openxmlformats.org/officeDocument/2006/relationships/customXml" Target="../ink/ink5360.xml"/><Relationship Id="rId547" Type="http://schemas.openxmlformats.org/officeDocument/2006/relationships/customXml" Target="../ink/ink5562.xml"/><Relationship Id="rId589" Type="http://schemas.openxmlformats.org/officeDocument/2006/relationships/customXml" Target="../ink/ink5583.xml"/><Relationship Id="rId754" Type="http://schemas.openxmlformats.org/officeDocument/2006/relationships/image" Target="../media/image4350.png"/><Relationship Id="rId90" Type="http://schemas.openxmlformats.org/officeDocument/2006/relationships/customXml" Target="../ink/ink5333.xml"/><Relationship Id="rId186" Type="http://schemas.openxmlformats.org/officeDocument/2006/relationships/customXml" Target="../ink/ink5381.xml"/><Relationship Id="rId351" Type="http://schemas.openxmlformats.org/officeDocument/2006/relationships/image" Target="../media/image4149.png"/><Relationship Id="rId393" Type="http://schemas.openxmlformats.org/officeDocument/2006/relationships/image" Target="../media/image4170.png"/><Relationship Id="rId407" Type="http://schemas.openxmlformats.org/officeDocument/2006/relationships/image" Target="../media/image4177.png"/><Relationship Id="rId449" Type="http://schemas.openxmlformats.org/officeDocument/2006/relationships/customXml" Target="../ink/ink5513.xml"/><Relationship Id="rId614" Type="http://schemas.openxmlformats.org/officeDocument/2006/relationships/image" Target="../media/image4280.png"/><Relationship Id="rId656" Type="http://schemas.openxmlformats.org/officeDocument/2006/relationships/image" Target="../media/image4301.png"/><Relationship Id="rId211" Type="http://schemas.openxmlformats.org/officeDocument/2006/relationships/image" Target="../media/image4081.png"/><Relationship Id="rId253" Type="http://schemas.openxmlformats.org/officeDocument/2006/relationships/image" Target="../media/image4102.png"/><Relationship Id="rId295" Type="http://schemas.openxmlformats.org/officeDocument/2006/relationships/image" Target="../media/image4123.png"/><Relationship Id="rId309" Type="http://schemas.openxmlformats.org/officeDocument/2006/relationships/image" Target="../media/image4130.png"/><Relationship Id="rId460" Type="http://schemas.openxmlformats.org/officeDocument/2006/relationships/image" Target="../media/image4203.png"/><Relationship Id="rId516" Type="http://schemas.openxmlformats.org/officeDocument/2006/relationships/image" Target="../media/image4231.png"/><Relationship Id="rId698" Type="http://schemas.openxmlformats.org/officeDocument/2006/relationships/image" Target="../media/image4322.png"/><Relationship Id="rId48" Type="http://schemas.openxmlformats.org/officeDocument/2006/relationships/customXml" Target="../ink/ink5312.xml"/><Relationship Id="rId113" Type="http://schemas.openxmlformats.org/officeDocument/2006/relationships/image" Target="../media/image4033.png"/><Relationship Id="rId320" Type="http://schemas.openxmlformats.org/officeDocument/2006/relationships/customXml" Target="../ink/ink5448.xml"/><Relationship Id="rId558" Type="http://schemas.openxmlformats.org/officeDocument/2006/relationships/image" Target="../media/image4252.png"/><Relationship Id="rId723" Type="http://schemas.openxmlformats.org/officeDocument/2006/relationships/customXml" Target="../ink/ink5650.xml"/><Relationship Id="rId765" Type="http://schemas.openxmlformats.org/officeDocument/2006/relationships/customXml" Target="../ink/ink5671.xml"/><Relationship Id="rId155" Type="http://schemas.openxmlformats.org/officeDocument/2006/relationships/image" Target="../media/image4054.png"/><Relationship Id="rId197" Type="http://schemas.openxmlformats.org/officeDocument/2006/relationships/image" Target="../media/image4074.png"/><Relationship Id="rId362" Type="http://schemas.openxmlformats.org/officeDocument/2006/relationships/customXml" Target="../ink/ink5469.xml"/><Relationship Id="rId418" Type="http://schemas.openxmlformats.org/officeDocument/2006/relationships/customXml" Target="../ink/ink5497.xml"/><Relationship Id="rId625" Type="http://schemas.openxmlformats.org/officeDocument/2006/relationships/customXml" Target="../ink/ink5601.xml"/><Relationship Id="rId222" Type="http://schemas.openxmlformats.org/officeDocument/2006/relationships/customXml" Target="../ink/ink5399.xml"/><Relationship Id="rId264" Type="http://schemas.openxmlformats.org/officeDocument/2006/relationships/customXml" Target="../ink/ink5420.xml"/><Relationship Id="rId471" Type="http://schemas.openxmlformats.org/officeDocument/2006/relationships/customXml" Target="../ink/ink5524.xml"/><Relationship Id="rId667" Type="http://schemas.openxmlformats.org/officeDocument/2006/relationships/customXml" Target="../ink/ink5622.xml"/><Relationship Id="rId17" Type="http://schemas.openxmlformats.org/officeDocument/2006/relationships/image" Target="../media/image3986.png"/><Relationship Id="rId59" Type="http://schemas.openxmlformats.org/officeDocument/2006/relationships/image" Target="../media/image4007.png"/><Relationship Id="rId124" Type="http://schemas.openxmlformats.org/officeDocument/2006/relationships/customXml" Target="../ink/ink5350.xml"/><Relationship Id="rId527" Type="http://schemas.openxmlformats.org/officeDocument/2006/relationships/customXml" Target="../ink/ink5552.xml"/><Relationship Id="rId569" Type="http://schemas.openxmlformats.org/officeDocument/2006/relationships/customXml" Target="../ink/ink5573.xml"/><Relationship Id="rId734" Type="http://schemas.openxmlformats.org/officeDocument/2006/relationships/image" Target="../media/image4340.png"/><Relationship Id="rId70" Type="http://schemas.openxmlformats.org/officeDocument/2006/relationships/customXml" Target="../ink/ink5323.xml"/><Relationship Id="rId166" Type="http://schemas.openxmlformats.org/officeDocument/2006/relationships/customXml" Target="../ink/ink5371.xml"/><Relationship Id="rId331" Type="http://schemas.openxmlformats.org/officeDocument/2006/relationships/image" Target="../media/image4140.png"/><Relationship Id="rId373" Type="http://schemas.openxmlformats.org/officeDocument/2006/relationships/image" Target="../media/image4160.png"/><Relationship Id="rId429" Type="http://schemas.openxmlformats.org/officeDocument/2006/relationships/image" Target="../media/image4188.png"/><Relationship Id="rId580" Type="http://schemas.openxmlformats.org/officeDocument/2006/relationships/image" Target="../media/image4263.png"/><Relationship Id="rId636" Type="http://schemas.openxmlformats.org/officeDocument/2006/relationships/image" Target="../media/image42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92.png"/><Relationship Id="rId440" Type="http://schemas.openxmlformats.org/officeDocument/2006/relationships/image" Target="../media/image4193.png"/><Relationship Id="rId678" Type="http://schemas.openxmlformats.org/officeDocument/2006/relationships/image" Target="../media/image4312.png"/><Relationship Id="rId28" Type="http://schemas.openxmlformats.org/officeDocument/2006/relationships/customXml" Target="../ink/ink5302.xml"/><Relationship Id="rId275" Type="http://schemas.openxmlformats.org/officeDocument/2006/relationships/image" Target="../media/image4113.png"/><Relationship Id="rId300" Type="http://schemas.openxmlformats.org/officeDocument/2006/relationships/customXml" Target="../ink/ink5438.xml"/><Relationship Id="rId482" Type="http://schemas.openxmlformats.org/officeDocument/2006/relationships/image" Target="../media/image4214.png"/><Relationship Id="rId538" Type="http://schemas.openxmlformats.org/officeDocument/2006/relationships/image" Target="../media/image4242.png"/><Relationship Id="rId703" Type="http://schemas.openxmlformats.org/officeDocument/2006/relationships/customXml" Target="../ink/ink5640.xml"/><Relationship Id="rId745" Type="http://schemas.openxmlformats.org/officeDocument/2006/relationships/customXml" Target="../ink/ink5661.xml"/><Relationship Id="rId81" Type="http://schemas.openxmlformats.org/officeDocument/2006/relationships/image" Target="../media/image4017.png"/><Relationship Id="rId135" Type="http://schemas.openxmlformats.org/officeDocument/2006/relationships/image" Target="../media/image4044.png"/><Relationship Id="rId177" Type="http://schemas.openxmlformats.org/officeDocument/2006/relationships/image" Target="../media/image4065.png"/><Relationship Id="rId342" Type="http://schemas.openxmlformats.org/officeDocument/2006/relationships/customXml" Target="../ink/ink5459.xml"/><Relationship Id="rId384" Type="http://schemas.openxmlformats.org/officeDocument/2006/relationships/customXml" Target="../ink/ink5480.xml"/><Relationship Id="rId591" Type="http://schemas.openxmlformats.org/officeDocument/2006/relationships/customXml" Target="../ink/ink5584.xml"/><Relationship Id="rId605" Type="http://schemas.openxmlformats.org/officeDocument/2006/relationships/customXml" Target="../ink/ink5591.xml"/><Relationship Id="rId202" Type="http://schemas.openxmlformats.org/officeDocument/2006/relationships/customXml" Target="../ink/ink5389.xml"/><Relationship Id="rId244" Type="http://schemas.openxmlformats.org/officeDocument/2006/relationships/customXml" Target="../ink/ink5410.xml"/><Relationship Id="rId647" Type="http://schemas.openxmlformats.org/officeDocument/2006/relationships/customXml" Target="../ink/ink5612.xml"/><Relationship Id="rId689" Type="http://schemas.openxmlformats.org/officeDocument/2006/relationships/customXml" Target="../ink/ink5633.xml"/><Relationship Id="rId39" Type="http://schemas.openxmlformats.org/officeDocument/2006/relationships/image" Target="../media/image3997.png"/><Relationship Id="rId286" Type="http://schemas.openxmlformats.org/officeDocument/2006/relationships/customXml" Target="../ink/ink5431.xml"/><Relationship Id="rId451" Type="http://schemas.openxmlformats.org/officeDocument/2006/relationships/customXml" Target="../ink/ink5514.xml"/><Relationship Id="rId493" Type="http://schemas.openxmlformats.org/officeDocument/2006/relationships/customXml" Target="../ink/ink5535.xml"/><Relationship Id="rId507" Type="http://schemas.openxmlformats.org/officeDocument/2006/relationships/customXml" Target="../ink/ink5542.xml"/><Relationship Id="rId549" Type="http://schemas.openxmlformats.org/officeDocument/2006/relationships/customXml" Target="../ink/ink5563.xml"/><Relationship Id="rId714" Type="http://schemas.openxmlformats.org/officeDocument/2006/relationships/image" Target="../media/image4330.png"/><Relationship Id="rId756" Type="http://schemas.openxmlformats.org/officeDocument/2006/relationships/image" Target="../media/image4351.png"/><Relationship Id="rId50" Type="http://schemas.openxmlformats.org/officeDocument/2006/relationships/customXml" Target="../ink/ink5313.xml"/><Relationship Id="rId104" Type="http://schemas.openxmlformats.org/officeDocument/2006/relationships/customXml" Target="../ink/ink5340.xml"/><Relationship Id="rId146" Type="http://schemas.openxmlformats.org/officeDocument/2006/relationships/customXml" Target="../ink/ink5361.xml"/><Relationship Id="rId188" Type="http://schemas.openxmlformats.org/officeDocument/2006/relationships/customXml" Target="../ink/ink5382.xml"/><Relationship Id="rId311" Type="http://schemas.openxmlformats.org/officeDocument/2006/relationships/image" Target="../media/image4131.png"/><Relationship Id="rId353" Type="http://schemas.openxmlformats.org/officeDocument/2006/relationships/image" Target="../media/image4150.png"/><Relationship Id="rId395" Type="http://schemas.openxmlformats.org/officeDocument/2006/relationships/image" Target="../media/image4171.png"/><Relationship Id="rId409" Type="http://schemas.openxmlformats.org/officeDocument/2006/relationships/image" Target="../media/image4178.png"/><Relationship Id="rId560" Type="http://schemas.openxmlformats.org/officeDocument/2006/relationships/image" Target="../media/image4253.png"/><Relationship Id="rId92" Type="http://schemas.openxmlformats.org/officeDocument/2006/relationships/customXml" Target="../ink/ink5334.xml"/><Relationship Id="rId213" Type="http://schemas.openxmlformats.org/officeDocument/2006/relationships/image" Target="../media/image4082.png"/><Relationship Id="rId420" Type="http://schemas.openxmlformats.org/officeDocument/2006/relationships/customXml" Target="../ink/ink5498.xml"/><Relationship Id="rId616" Type="http://schemas.openxmlformats.org/officeDocument/2006/relationships/image" Target="../media/image4281.png"/><Relationship Id="rId658" Type="http://schemas.openxmlformats.org/officeDocument/2006/relationships/image" Target="../media/image4302.png"/><Relationship Id="rId255" Type="http://schemas.openxmlformats.org/officeDocument/2006/relationships/image" Target="../media/image4103.png"/><Relationship Id="rId297" Type="http://schemas.openxmlformats.org/officeDocument/2006/relationships/image" Target="../media/image4124.png"/><Relationship Id="rId462" Type="http://schemas.openxmlformats.org/officeDocument/2006/relationships/image" Target="../media/image4204.png"/><Relationship Id="rId518" Type="http://schemas.openxmlformats.org/officeDocument/2006/relationships/image" Target="../media/image4232.png"/><Relationship Id="rId725" Type="http://schemas.openxmlformats.org/officeDocument/2006/relationships/customXml" Target="../ink/ink5651.xml"/><Relationship Id="rId115" Type="http://schemas.openxmlformats.org/officeDocument/2006/relationships/image" Target="../media/image4034.png"/><Relationship Id="rId157" Type="http://schemas.openxmlformats.org/officeDocument/2006/relationships/image" Target="../media/image4055.png"/><Relationship Id="rId322" Type="http://schemas.openxmlformats.org/officeDocument/2006/relationships/customXml" Target="../ink/ink5449.xml"/><Relationship Id="rId364" Type="http://schemas.openxmlformats.org/officeDocument/2006/relationships/customXml" Target="../ink/ink5470.xml"/><Relationship Id="rId767" Type="http://schemas.openxmlformats.org/officeDocument/2006/relationships/customXml" Target="../ink/ink5672.xml"/><Relationship Id="rId61" Type="http://schemas.openxmlformats.org/officeDocument/2006/relationships/image" Target="../media/image4008.png"/><Relationship Id="rId199" Type="http://schemas.openxmlformats.org/officeDocument/2006/relationships/image" Target="../media/image4075.png"/><Relationship Id="rId571" Type="http://schemas.openxmlformats.org/officeDocument/2006/relationships/customXml" Target="../ink/ink5574.xml"/><Relationship Id="rId627" Type="http://schemas.openxmlformats.org/officeDocument/2006/relationships/customXml" Target="../ink/ink5602.xml"/><Relationship Id="rId669" Type="http://schemas.openxmlformats.org/officeDocument/2006/relationships/customXml" Target="../ink/ink5623.xml"/><Relationship Id="rId19" Type="http://schemas.openxmlformats.org/officeDocument/2006/relationships/image" Target="../media/image3987.png"/><Relationship Id="rId224" Type="http://schemas.openxmlformats.org/officeDocument/2006/relationships/customXml" Target="../ink/ink5400.xml"/><Relationship Id="rId266" Type="http://schemas.openxmlformats.org/officeDocument/2006/relationships/customXml" Target="../ink/ink5421.xml"/><Relationship Id="rId431" Type="http://schemas.openxmlformats.org/officeDocument/2006/relationships/image" Target="../media/image4189.png"/><Relationship Id="rId473" Type="http://schemas.openxmlformats.org/officeDocument/2006/relationships/customXml" Target="../ink/ink5525.xml"/><Relationship Id="rId529" Type="http://schemas.openxmlformats.org/officeDocument/2006/relationships/customXml" Target="../ink/ink5553.xml"/><Relationship Id="rId680" Type="http://schemas.openxmlformats.org/officeDocument/2006/relationships/image" Target="../media/image4313.png"/><Relationship Id="rId736" Type="http://schemas.openxmlformats.org/officeDocument/2006/relationships/image" Target="../media/image4341.png"/><Relationship Id="rId30" Type="http://schemas.openxmlformats.org/officeDocument/2006/relationships/customXml" Target="../ink/ink5303.xml"/><Relationship Id="rId126" Type="http://schemas.openxmlformats.org/officeDocument/2006/relationships/customXml" Target="../ink/ink5351.xml"/><Relationship Id="rId168" Type="http://schemas.openxmlformats.org/officeDocument/2006/relationships/customXml" Target="../ink/ink5372.xml"/><Relationship Id="rId333" Type="http://schemas.openxmlformats.org/officeDocument/2006/relationships/image" Target="../media/image4141.png"/><Relationship Id="rId540" Type="http://schemas.openxmlformats.org/officeDocument/2006/relationships/image" Target="../media/image4243.png"/><Relationship Id="rId72" Type="http://schemas.openxmlformats.org/officeDocument/2006/relationships/customXml" Target="../ink/ink5324.xml"/><Relationship Id="rId375" Type="http://schemas.openxmlformats.org/officeDocument/2006/relationships/image" Target="../media/image4161.png"/><Relationship Id="rId582" Type="http://schemas.openxmlformats.org/officeDocument/2006/relationships/image" Target="../media/image4264.png"/><Relationship Id="rId638" Type="http://schemas.openxmlformats.org/officeDocument/2006/relationships/image" Target="../media/image4292.png"/><Relationship Id="rId3" Type="http://schemas.openxmlformats.org/officeDocument/2006/relationships/image" Target="../media/image3979.png"/><Relationship Id="rId235" Type="http://schemas.openxmlformats.org/officeDocument/2006/relationships/image" Target="../media/image4093.png"/><Relationship Id="rId277" Type="http://schemas.openxmlformats.org/officeDocument/2006/relationships/image" Target="../media/image4114.png"/><Relationship Id="rId400" Type="http://schemas.openxmlformats.org/officeDocument/2006/relationships/customXml" Target="../ink/ink5488.xml"/><Relationship Id="rId442" Type="http://schemas.openxmlformats.org/officeDocument/2006/relationships/image" Target="../media/image4194.png"/><Relationship Id="rId484" Type="http://schemas.openxmlformats.org/officeDocument/2006/relationships/image" Target="../media/image4215.png"/><Relationship Id="rId705" Type="http://schemas.openxmlformats.org/officeDocument/2006/relationships/customXml" Target="../ink/ink5641.xml"/><Relationship Id="rId137" Type="http://schemas.openxmlformats.org/officeDocument/2006/relationships/image" Target="../media/image4045.png"/><Relationship Id="rId302" Type="http://schemas.openxmlformats.org/officeDocument/2006/relationships/customXml" Target="../ink/ink5439.xml"/><Relationship Id="rId344" Type="http://schemas.openxmlformats.org/officeDocument/2006/relationships/customXml" Target="../ink/ink5460.xml"/><Relationship Id="rId691" Type="http://schemas.openxmlformats.org/officeDocument/2006/relationships/customXml" Target="../ink/ink5634.xml"/><Relationship Id="rId747" Type="http://schemas.openxmlformats.org/officeDocument/2006/relationships/customXml" Target="../ink/ink5662.xml"/><Relationship Id="rId41" Type="http://schemas.openxmlformats.org/officeDocument/2006/relationships/image" Target="../media/image3998.png"/><Relationship Id="rId83" Type="http://schemas.openxmlformats.org/officeDocument/2006/relationships/image" Target="../media/image4018.png"/><Relationship Id="rId179" Type="http://schemas.openxmlformats.org/officeDocument/2006/relationships/image" Target="../media/image4066.png"/><Relationship Id="rId386" Type="http://schemas.openxmlformats.org/officeDocument/2006/relationships/customXml" Target="../ink/ink5481.xml"/><Relationship Id="rId551" Type="http://schemas.openxmlformats.org/officeDocument/2006/relationships/customXml" Target="../ink/ink5564.xml"/><Relationship Id="rId593" Type="http://schemas.openxmlformats.org/officeDocument/2006/relationships/customXml" Target="../ink/ink5585.xml"/><Relationship Id="rId607" Type="http://schemas.openxmlformats.org/officeDocument/2006/relationships/customXml" Target="../ink/ink5592.xml"/><Relationship Id="rId649" Type="http://schemas.openxmlformats.org/officeDocument/2006/relationships/customXml" Target="../ink/ink5613.xml"/><Relationship Id="rId190" Type="http://schemas.openxmlformats.org/officeDocument/2006/relationships/customXml" Target="../ink/ink5383.xml"/><Relationship Id="rId204" Type="http://schemas.openxmlformats.org/officeDocument/2006/relationships/customXml" Target="../ink/ink5390.xml"/><Relationship Id="rId246" Type="http://schemas.openxmlformats.org/officeDocument/2006/relationships/customXml" Target="../ink/ink5411.xml"/><Relationship Id="rId288" Type="http://schemas.openxmlformats.org/officeDocument/2006/relationships/customXml" Target="../ink/ink5432.xml"/><Relationship Id="rId411" Type="http://schemas.openxmlformats.org/officeDocument/2006/relationships/image" Target="../media/image4179.png"/><Relationship Id="rId453" Type="http://schemas.openxmlformats.org/officeDocument/2006/relationships/customXml" Target="../ink/ink5515.xml"/><Relationship Id="rId509" Type="http://schemas.openxmlformats.org/officeDocument/2006/relationships/customXml" Target="../ink/ink5543.xml"/><Relationship Id="rId660" Type="http://schemas.openxmlformats.org/officeDocument/2006/relationships/image" Target="../media/image4303.png"/><Relationship Id="rId106" Type="http://schemas.openxmlformats.org/officeDocument/2006/relationships/customXml" Target="../ink/ink5341.xml"/><Relationship Id="rId313" Type="http://schemas.openxmlformats.org/officeDocument/2006/relationships/image" Target="../media/image4132.png"/><Relationship Id="rId495" Type="http://schemas.openxmlformats.org/officeDocument/2006/relationships/customXml" Target="../ink/ink5536.xml"/><Relationship Id="rId716" Type="http://schemas.openxmlformats.org/officeDocument/2006/relationships/image" Target="../media/image4331.png"/><Relationship Id="rId758" Type="http://schemas.openxmlformats.org/officeDocument/2006/relationships/image" Target="../media/image4352.png"/><Relationship Id="rId10" Type="http://schemas.openxmlformats.org/officeDocument/2006/relationships/customXml" Target="../ink/ink5293.xml"/><Relationship Id="rId52" Type="http://schemas.openxmlformats.org/officeDocument/2006/relationships/customXml" Target="../ink/ink5314.xml"/><Relationship Id="rId94" Type="http://schemas.openxmlformats.org/officeDocument/2006/relationships/customXml" Target="../ink/ink5335.xml"/><Relationship Id="rId148" Type="http://schemas.openxmlformats.org/officeDocument/2006/relationships/customXml" Target="../ink/ink5362.xml"/><Relationship Id="rId355" Type="http://schemas.openxmlformats.org/officeDocument/2006/relationships/image" Target="../media/image4151.png"/><Relationship Id="rId397" Type="http://schemas.openxmlformats.org/officeDocument/2006/relationships/image" Target="../media/image4172.png"/><Relationship Id="rId520" Type="http://schemas.openxmlformats.org/officeDocument/2006/relationships/image" Target="../media/image4233.png"/><Relationship Id="rId562" Type="http://schemas.openxmlformats.org/officeDocument/2006/relationships/image" Target="../media/image4254.png"/><Relationship Id="rId618" Type="http://schemas.openxmlformats.org/officeDocument/2006/relationships/image" Target="../media/image4282.png"/><Relationship Id="rId215" Type="http://schemas.openxmlformats.org/officeDocument/2006/relationships/image" Target="../media/image4083.png"/><Relationship Id="rId257" Type="http://schemas.openxmlformats.org/officeDocument/2006/relationships/image" Target="../media/image4104.png"/><Relationship Id="rId422" Type="http://schemas.openxmlformats.org/officeDocument/2006/relationships/customXml" Target="../ink/ink5499.xml"/><Relationship Id="rId464" Type="http://schemas.openxmlformats.org/officeDocument/2006/relationships/image" Target="../media/image4205.png"/><Relationship Id="rId299" Type="http://schemas.openxmlformats.org/officeDocument/2006/relationships/image" Target="../media/image4125.png"/><Relationship Id="rId727" Type="http://schemas.openxmlformats.org/officeDocument/2006/relationships/customXml" Target="../ink/ink5652.xml"/><Relationship Id="rId63" Type="http://schemas.openxmlformats.org/officeDocument/2006/relationships/image" Target="../media/image4009.png"/><Relationship Id="rId159" Type="http://schemas.openxmlformats.org/officeDocument/2006/relationships/image" Target="../media/image4056.png"/><Relationship Id="rId366" Type="http://schemas.openxmlformats.org/officeDocument/2006/relationships/customXml" Target="../ink/ink5471.xml"/><Relationship Id="rId573" Type="http://schemas.openxmlformats.org/officeDocument/2006/relationships/customXml" Target="../ink/ink5575.xml"/><Relationship Id="rId226" Type="http://schemas.openxmlformats.org/officeDocument/2006/relationships/customXml" Target="../ink/ink5401.xml"/><Relationship Id="rId433" Type="http://schemas.openxmlformats.org/officeDocument/2006/relationships/image" Target="../media/image4190.png"/><Relationship Id="rId640" Type="http://schemas.openxmlformats.org/officeDocument/2006/relationships/image" Target="../media/image4293.png"/><Relationship Id="rId738" Type="http://schemas.openxmlformats.org/officeDocument/2006/relationships/image" Target="../media/image4342.png"/><Relationship Id="rId74" Type="http://schemas.openxmlformats.org/officeDocument/2006/relationships/customXml" Target="../ink/ink5325.xml"/><Relationship Id="rId377" Type="http://schemas.openxmlformats.org/officeDocument/2006/relationships/image" Target="../media/image4162.png"/><Relationship Id="rId500" Type="http://schemas.openxmlformats.org/officeDocument/2006/relationships/image" Target="../media/image4223.png"/><Relationship Id="rId584" Type="http://schemas.openxmlformats.org/officeDocument/2006/relationships/image" Target="../media/image4265.png"/><Relationship Id="rId5" Type="http://schemas.openxmlformats.org/officeDocument/2006/relationships/image" Target="../media/image3980.png"/><Relationship Id="rId237" Type="http://schemas.openxmlformats.org/officeDocument/2006/relationships/image" Target="../media/image4094.png"/><Relationship Id="rId444" Type="http://schemas.openxmlformats.org/officeDocument/2006/relationships/image" Target="../media/image4195.png"/><Relationship Id="rId651" Type="http://schemas.openxmlformats.org/officeDocument/2006/relationships/customXml" Target="../ink/ink5614.xml"/><Relationship Id="rId749" Type="http://schemas.openxmlformats.org/officeDocument/2006/relationships/customXml" Target="../ink/ink5663.xml"/><Relationship Id="rId290" Type="http://schemas.openxmlformats.org/officeDocument/2006/relationships/customXml" Target="../ink/ink5433.xml"/><Relationship Id="rId304" Type="http://schemas.openxmlformats.org/officeDocument/2006/relationships/customXml" Target="../ink/ink5440.xml"/><Relationship Id="rId388" Type="http://schemas.openxmlformats.org/officeDocument/2006/relationships/customXml" Target="../ink/ink5482.xml"/><Relationship Id="rId511" Type="http://schemas.openxmlformats.org/officeDocument/2006/relationships/customXml" Target="../ink/ink5544.xml"/><Relationship Id="rId609" Type="http://schemas.openxmlformats.org/officeDocument/2006/relationships/customXml" Target="../ink/ink5593.xml"/><Relationship Id="rId85" Type="http://schemas.openxmlformats.org/officeDocument/2006/relationships/image" Target="../media/image4019.png"/><Relationship Id="rId150" Type="http://schemas.openxmlformats.org/officeDocument/2006/relationships/customXml" Target="../ink/ink5363.xml"/><Relationship Id="rId595" Type="http://schemas.openxmlformats.org/officeDocument/2006/relationships/customXml" Target="../ink/ink5586.xml"/><Relationship Id="rId248" Type="http://schemas.openxmlformats.org/officeDocument/2006/relationships/customXml" Target="../ink/ink5412.xml"/><Relationship Id="rId455" Type="http://schemas.openxmlformats.org/officeDocument/2006/relationships/customXml" Target="../ink/ink5516.xml"/><Relationship Id="rId662" Type="http://schemas.openxmlformats.org/officeDocument/2006/relationships/image" Target="../media/image4304.png"/><Relationship Id="rId12" Type="http://schemas.openxmlformats.org/officeDocument/2006/relationships/customXml" Target="../ink/ink5294.xml"/><Relationship Id="rId108" Type="http://schemas.openxmlformats.org/officeDocument/2006/relationships/customXml" Target="../ink/ink5342.xml"/><Relationship Id="rId315" Type="http://schemas.openxmlformats.org/officeDocument/2006/relationships/image" Target="../media/image4133.png"/><Relationship Id="rId522" Type="http://schemas.openxmlformats.org/officeDocument/2006/relationships/image" Target="../media/image4234.png"/><Relationship Id="rId96" Type="http://schemas.openxmlformats.org/officeDocument/2006/relationships/customXml" Target="../ink/ink5336.xml"/><Relationship Id="rId161" Type="http://schemas.openxmlformats.org/officeDocument/2006/relationships/image" Target="../media/image4057.png"/><Relationship Id="rId399" Type="http://schemas.openxmlformats.org/officeDocument/2006/relationships/image" Target="../media/image4173.png"/><Relationship Id="rId259" Type="http://schemas.openxmlformats.org/officeDocument/2006/relationships/image" Target="../media/image4105.png"/><Relationship Id="rId466" Type="http://schemas.openxmlformats.org/officeDocument/2006/relationships/image" Target="../media/image4206.png"/><Relationship Id="rId673" Type="http://schemas.openxmlformats.org/officeDocument/2006/relationships/customXml" Target="../ink/ink5625.xml"/><Relationship Id="rId23" Type="http://schemas.openxmlformats.org/officeDocument/2006/relationships/image" Target="../media/image3989.png"/><Relationship Id="rId119" Type="http://schemas.openxmlformats.org/officeDocument/2006/relationships/image" Target="../media/image4036.png"/><Relationship Id="rId326" Type="http://schemas.openxmlformats.org/officeDocument/2006/relationships/customXml" Target="../ink/ink5451.xml"/><Relationship Id="rId533" Type="http://schemas.openxmlformats.org/officeDocument/2006/relationships/customXml" Target="../ink/ink5555.xml"/><Relationship Id="rId740" Type="http://schemas.openxmlformats.org/officeDocument/2006/relationships/image" Target="../media/image4343.png"/><Relationship Id="rId172" Type="http://schemas.openxmlformats.org/officeDocument/2006/relationships/customXml" Target="../ink/ink5374.xml"/><Relationship Id="rId477" Type="http://schemas.openxmlformats.org/officeDocument/2006/relationships/customXml" Target="../ink/ink5527.xml"/><Relationship Id="rId600" Type="http://schemas.openxmlformats.org/officeDocument/2006/relationships/image" Target="../media/image4273.png"/><Relationship Id="rId684" Type="http://schemas.openxmlformats.org/officeDocument/2006/relationships/image" Target="../media/image4315.png"/><Relationship Id="rId337" Type="http://schemas.openxmlformats.org/officeDocument/2006/relationships/image" Target="../media/image4143.png"/><Relationship Id="rId34" Type="http://schemas.openxmlformats.org/officeDocument/2006/relationships/customXml" Target="../ink/ink5305.xml"/><Relationship Id="rId544" Type="http://schemas.openxmlformats.org/officeDocument/2006/relationships/image" Target="../media/image4245.png"/><Relationship Id="rId751" Type="http://schemas.openxmlformats.org/officeDocument/2006/relationships/customXml" Target="../ink/ink5664.xml"/><Relationship Id="rId183" Type="http://schemas.openxmlformats.org/officeDocument/2006/relationships/image" Target="../media/image4068.png"/><Relationship Id="rId390" Type="http://schemas.openxmlformats.org/officeDocument/2006/relationships/customXml" Target="../ink/ink5483.xml"/><Relationship Id="rId404" Type="http://schemas.openxmlformats.org/officeDocument/2006/relationships/customXml" Target="../ink/ink5490.xml"/><Relationship Id="rId611" Type="http://schemas.openxmlformats.org/officeDocument/2006/relationships/customXml" Target="../ink/ink5594.xml"/><Relationship Id="rId250" Type="http://schemas.openxmlformats.org/officeDocument/2006/relationships/customXml" Target="../ink/ink5413.xml"/><Relationship Id="rId488" Type="http://schemas.openxmlformats.org/officeDocument/2006/relationships/image" Target="../media/image4217.png"/><Relationship Id="rId695" Type="http://schemas.openxmlformats.org/officeDocument/2006/relationships/customXml" Target="../ink/ink5636.xml"/><Relationship Id="rId709" Type="http://schemas.openxmlformats.org/officeDocument/2006/relationships/customXml" Target="../ink/ink5643.xml"/><Relationship Id="rId45" Type="http://schemas.openxmlformats.org/officeDocument/2006/relationships/image" Target="../media/image4000.png"/><Relationship Id="rId110" Type="http://schemas.openxmlformats.org/officeDocument/2006/relationships/customXml" Target="../ink/ink5343.xml"/><Relationship Id="rId348" Type="http://schemas.openxmlformats.org/officeDocument/2006/relationships/customXml" Target="../ink/ink5462.xml"/><Relationship Id="rId555" Type="http://schemas.openxmlformats.org/officeDocument/2006/relationships/customXml" Target="../ink/ink5566.xml"/><Relationship Id="rId762" Type="http://schemas.openxmlformats.org/officeDocument/2006/relationships/image" Target="../media/image4354.png"/><Relationship Id="rId194" Type="http://schemas.openxmlformats.org/officeDocument/2006/relationships/customXml" Target="../ink/ink5385.xml"/><Relationship Id="rId208" Type="http://schemas.openxmlformats.org/officeDocument/2006/relationships/customXml" Target="../ink/ink5392.xml"/><Relationship Id="rId415" Type="http://schemas.openxmlformats.org/officeDocument/2006/relationships/image" Target="../media/image4181.png"/><Relationship Id="rId622" Type="http://schemas.openxmlformats.org/officeDocument/2006/relationships/image" Target="../media/image4284.png"/><Relationship Id="rId261" Type="http://schemas.openxmlformats.org/officeDocument/2006/relationships/image" Target="../media/image4106.png"/><Relationship Id="rId499" Type="http://schemas.openxmlformats.org/officeDocument/2006/relationships/customXml" Target="../ink/ink5538.xml"/><Relationship Id="rId56" Type="http://schemas.openxmlformats.org/officeDocument/2006/relationships/customXml" Target="../ink/ink5316.xml"/><Relationship Id="rId359" Type="http://schemas.openxmlformats.org/officeDocument/2006/relationships/image" Target="../media/image4153.png"/><Relationship Id="rId566" Type="http://schemas.openxmlformats.org/officeDocument/2006/relationships/image" Target="../media/image4256.png"/><Relationship Id="rId121" Type="http://schemas.openxmlformats.org/officeDocument/2006/relationships/image" Target="../media/image4037.png"/><Relationship Id="rId219" Type="http://schemas.openxmlformats.org/officeDocument/2006/relationships/image" Target="../media/image4085.png"/><Relationship Id="rId426" Type="http://schemas.openxmlformats.org/officeDocument/2006/relationships/customXml" Target="../ink/ink5501.xml"/><Relationship Id="rId633" Type="http://schemas.openxmlformats.org/officeDocument/2006/relationships/customXml" Target="../ink/ink5605.xml"/><Relationship Id="rId67" Type="http://schemas.openxmlformats.org/officeDocument/2006/relationships/image" Target="../media/image4011.png"/><Relationship Id="rId272" Type="http://schemas.openxmlformats.org/officeDocument/2006/relationships/customXml" Target="../ink/ink5424.xml"/><Relationship Id="rId577" Type="http://schemas.openxmlformats.org/officeDocument/2006/relationships/customXml" Target="../ink/ink5577.xml"/><Relationship Id="rId700" Type="http://schemas.openxmlformats.org/officeDocument/2006/relationships/image" Target="../media/image4323.png"/><Relationship Id="rId132" Type="http://schemas.openxmlformats.org/officeDocument/2006/relationships/customXml" Target="../ink/ink5354.xml"/><Relationship Id="rId437" Type="http://schemas.openxmlformats.org/officeDocument/2006/relationships/customXml" Target="../ink/ink5507.xml"/><Relationship Id="rId644" Type="http://schemas.openxmlformats.org/officeDocument/2006/relationships/image" Target="../media/image4295.png"/><Relationship Id="rId283" Type="http://schemas.openxmlformats.org/officeDocument/2006/relationships/image" Target="../media/image4117.png"/><Relationship Id="rId490" Type="http://schemas.openxmlformats.org/officeDocument/2006/relationships/image" Target="../media/image4218.png"/><Relationship Id="rId504" Type="http://schemas.openxmlformats.org/officeDocument/2006/relationships/image" Target="../media/image4225.png"/><Relationship Id="rId711" Type="http://schemas.openxmlformats.org/officeDocument/2006/relationships/customXml" Target="../ink/ink5644.xml"/><Relationship Id="rId78" Type="http://schemas.openxmlformats.org/officeDocument/2006/relationships/customXml" Target="../ink/ink5327.xml"/><Relationship Id="rId143" Type="http://schemas.openxmlformats.org/officeDocument/2006/relationships/image" Target="../media/image4048.png"/><Relationship Id="rId350" Type="http://schemas.openxmlformats.org/officeDocument/2006/relationships/customXml" Target="../ink/ink5463.xml"/><Relationship Id="rId588" Type="http://schemas.openxmlformats.org/officeDocument/2006/relationships/image" Target="../media/image4267.png"/><Relationship Id="rId9" Type="http://schemas.openxmlformats.org/officeDocument/2006/relationships/image" Target="../media/image3982.png"/><Relationship Id="rId210" Type="http://schemas.openxmlformats.org/officeDocument/2006/relationships/customXml" Target="../ink/ink5393.xml"/><Relationship Id="rId448" Type="http://schemas.openxmlformats.org/officeDocument/2006/relationships/image" Target="../media/image4197.png"/><Relationship Id="rId655" Type="http://schemas.openxmlformats.org/officeDocument/2006/relationships/customXml" Target="../ink/ink5616.xml"/><Relationship Id="rId294" Type="http://schemas.openxmlformats.org/officeDocument/2006/relationships/customXml" Target="../ink/ink5435.xml"/><Relationship Id="rId308" Type="http://schemas.openxmlformats.org/officeDocument/2006/relationships/customXml" Target="../ink/ink5442.xml"/><Relationship Id="rId515" Type="http://schemas.openxmlformats.org/officeDocument/2006/relationships/customXml" Target="../ink/ink5546.xml"/><Relationship Id="rId722" Type="http://schemas.openxmlformats.org/officeDocument/2006/relationships/image" Target="../media/image4334.png"/><Relationship Id="rId89" Type="http://schemas.openxmlformats.org/officeDocument/2006/relationships/image" Target="../media/image4021.png"/><Relationship Id="rId154" Type="http://schemas.openxmlformats.org/officeDocument/2006/relationships/customXml" Target="../ink/ink5365.xml"/><Relationship Id="rId361" Type="http://schemas.openxmlformats.org/officeDocument/2006/relationships/image" Target="../media/image4154.png"/><Relationship Id="rId599" Type="http://schemas.openxmlformats.org/officeDocument/2006/relationships/customXml" Target="../ink/ink5588.xml"/><Relationship Id="rId459" Type="http://schemas.openxmlformats.org/officeDocument/2006/relationships/customXml" Target="../ink/ink5518.xml"/><Relationship Id="rId666" Type="http://schemas.openxmlformats.org/officeDocument/2006/relationships/image" Target="../media/image4306.png"/><Relationship Id="rId16" Type="http://schemas.openxmlformats.org/officeDocument/2006/relationships/customXml" Target="../ink/ink5296.xml"/><Relationship Id="rId221" Type="http://schemas.openxmlformats.org/officeDocument/2006/relationships/image" Target="../media/image4086.png"/><Relationship Id="rId319" Type="http://schemas.openxmlformats.org/officeDocument/2006/relationships/image" Target="../media/image4135.png"/><Relationship Id="rId526" Type="http://schemas.openxmlformats.org/officeDocument/2006/relationships/image" Target="../media/image4236.png"/><Relationship Id="rId733" Type="http://schemas.openxmlformats.org/officeDocument/2006/relationships/customXml" Target="../ink/ink5655.xml"/><Relationship Id="rId165" Type="http://schemas.openxmlformats.org/officeDocument/2006/relationships/image" Target="../media/image4059.png"/><Relationship Id="rId372" Type="http://schemas.openxmlformats.org/officeDocument/2006/relationships/customXml" Target="../ink/ink5474.xml"/><Relationship Id="rId677" Type="http://schemas.openxmlformats.org/officeDocument/2006/relationships/customXml" Target="../ink/ink5627.xml"/><Relationship Id="rId232" Type="http://schemas.openxmlformats.org/officeDocument/2006/relationships/customXml" Target="../ink/ink5404.xml"/><Relationship Id="rId27" Type="http://schemas.openxmlformats.org/officeDocument/2006/relationships/image" Target="../media/image3991.png"/><Relationship Id="rId537" Type="http://schemas.openxmlformats.org/officeDocument/2006/relationships/customXml" Target="../ink/ink5557.xml"/><Relationship Id="rId744" Type="http://schemas.openxmlformats.org/officeDocument/2006/relationships/image" Target="../media/image4345.png"/><Relationship Id="rId80" Type="http://schemas.openxmlformats.org/officeDocument/2006/relationships/customXml" Target="../ink/ink5328.xml"/><Relationship Id="rId176" Type="http://schemas.openxmlformats.org/officeDocument/2006/relationships/customXml" Target="../ink/ink5376.xml"/><Relationship Id="rId383" Type="http://schemas.openxmlformats.org/officeDocument/2006/relationships/image" Target="../media/image4165.png"/><Relationship Id="rId590" Type="http://schemas.openxmlformats.org/officeDocument/2006/relationships/image" Target="../media/image4268.png"/><Relationship Id="rId604" Type="http://schemas.openxmlformats.org/officeDocument/2006/relationships/image" Target="../media/image4275.png"/><Relationship Id="rId243" Type="http://schemas.openxmlformats.org/officeDocument/2006/relationships/image" Target="../media/image4097.png"/><Relationship Id="rId450" Type="http://schemas.openxmlformats.org/officeDocument/2006/relationships/image" Target="../media/image4198.png"/><Relationship Id="rId688" Type="http://schemas.openxmlformats.org/officeDocument/2006/relationships/image" Target="../media/image4317.png"/><Relationship Id="rId38" Type="http://schemas.openxmlformats.org/officeDocument/2006/relationships/customXml" Target="../ink/ink5307.xml"/><Relationship Id="rId103" Type="http://schemas.openxmlformats.org/officeDocument/2006/relationships/image" Target="../media/image4028.png"/><Relationship Id="rId310" Type="http://schemas.openxmlformats.org/officeDocument/2006/relationships/customXml" Target="../ink/ink5443.xml"/><Relationship Id="rId548" Type="http://schemas.openxmlformats.org/officeDocument/2006/relationships/image" Target="../media/image4247.png"/><Relationship Id="rId755" Type="http://schemas.openxmlformats.org/officeDocument/2006/relationships/customXml" Target="../ink/ink5666.xml"/><Relationship Id="rId91" Type="http://schemas.openxmlformats.org/officeDocument/2006/relationships/image" Target="../media/image4022.png"/><Relationship Id="rId187" Type="http://schemas.openxmlformats.org/officeDocument/2006/relationships/image" Target="../media/image4070.png"/><Relationship Id="rId394" Type="http://schemas.openxmlformats.org/officeDocument/2006/relationships/customXml" Target="../ink/ink5485.xml"/><Relationship Id="rId408" Type="http://schemas.openxmlformats.org/officeDocument/2006/relationships/customXml" Target="../ink/ink5492.xml"/><Relationship Id="rId615" Type="http://schemas.openxmlformats.org/officeDocument/2006/relationships/customXml" Target="../ink/ink5596.xml"/><Relationship Id="rId254" Type="http://schemas.openxmlformats.org/officeDocument/2006/relationships/customXml" Target="../ink/ink5415.xml"/><Relationship Id="rId699" Type="http://schemas.openxmlformats.org/officeDocument/2006/relationships/customXml" Target="../ink/ink5638.xml"/><Relationship Id="rId49" Type="http://schemas.openxmlformats.org/officeDocument/2006/relationships/image" Target="../media/image4002.png"/><Relationship Id="rId114" Type="http://schemas.openxmlformats.org/officeDocument/2006/relationships/customXml" Target="../ink/ink5345.xml"/><Relationship Id="rId461" Type="http://schemas.openxmlformats.org/officeDocument/2006/relationships/customXml" Target="../ink/ink5519.xml"/><Relationship Id="rId559" Type="http://schemas.openxmlformats.org/officeDocument/2006/relationships/customXml" Target="../ink/ink5568.xml"/><Relationship Id="rId766" Type="http://schemas.openxmlformats.org/officeDocument/2006/relationships/image" Target="../media/image4356.png"/><Relationship Id="rId198" Type="http://schemas.openxmlformats.org/officeDocument/2006/relationships/customXml" Target="../ink/ink5387.xml"/><Relationship Id="rId321" Type="http://schemas.openxmlformats.org/officeDocument/2006/relationships/image" Target="../media/image4136.png"/><Relationship Id="rId419" Type="http://schemas.openxmlformats.org/officeDocument/2006/relationships/image" Target="../media/image4183.png"/><Relationship Id="rId626" Type="http://schemas.openxmlformats.org/officeDocument/2006/relationships/image" Target="../media/image4286.png"/><Relationship Id="rId265" Type="http://schemas.openxmlformats.org/officeDocument/2006/relationships/image" Target="../media/image4108.png"/><Relationship Id="rId472" Type="http://schemas.openxmlformats.org/officeDocument/2006/relationships/image" Target="../media/image4209.png"/><Relationship Id="rId125" Type="http://schemas.openxmlformats.org/officeDocument/2006/relationships/image" Target="../media/image4039.png"/><Relationship Id="rId332" Type="http://schemas.openxmlformats.org/officeDocument/2006/relationships/customXml" Target="../ink/ink5454.xml"/><Relationship Id="rId637" Type="http://schemas.openxmlformats.org/officeDocument/2006/relationships/customXml" Target="../ink/ink5607.xml"/><Relationship Id="rId276" Type="http://schemas.openxmlformats.org/officeDocument/2006/relationships/customXml" Target="../ink/ink5426.xml"/><Relationship Id="rId483" Type="http://schemas.openxmlformats.org/officeDocument/2006/relationships/customXml" Target="../ink/ink5530.xml"/><Relationship Id="rId690" Type="http://schemas.openxmlformats.org/officeDocument/2006/relationships/image" Target="../media/image4318.png"/><Relationship Id="rId704" Type="http://schemas.openxmlformats.org/officeDocument/2006/relationships/image" Target="../media/image4325.png"/><Relationship Id="rId40" Type="http://schemas.openxmlformats.org/officeDocument/2006/relationships/customXml" Target="../ink/ink5308.xml"/><Relationship Id="rId136" Type="http://schemas.openxmlformats.org/officeDocument/2006/relationships/customXml" Target="../ink/ink5356.xml"/><Relationship Id="rId343" Type="http://schemas.openxmlformats.org/officeDocument/2006/relationships/image" Target="../media/image450.png"/><Relationship Id="rId550" Type="http://schemas.openxmlformats.org/officeDocument/2006/relationships/image" Target="../media/image4248.png"/><Relationship Id="rId203" Type="http://schemas.openxmlformats.org/officeDocument/2006/relationships/image" Target="../media/image4077.png"/><Relationship Id="rId648" Type="http://schemas.openxmlformats.org/officeDocument/2006/relationships/image" Target="../media/image4297.png"/><Relationship Id="rId287" Type="http://schemas.openxmlformats.org/officeDocument/2006/relationships/image" Target="../media/image4119.png"/><Relationship Id="rId410" Type="http://schemas.openxmlformats.org/officeDocument/2006/relationships/customXml" Target="../ink/ink5493.xml"/><Relationship Id="rId494" Type="http://schemas.openxmlformats.org/officeDocument/2006/relationships/image" Target="../media/image4220.png"/><Relationship Id="rId508" Type="http://schemas.openxmlformats.org/officeDocument/2006/relationships/image" Target="../media/image4227.png"/><Relationship Id="rId715" Type="http://schemas.openxmlformats.org/officeDocument/2006/relationships/customXml" Target="../ink/ink5646.xml"/><Relationship Id="rId147" Type="http://schemas.openxmlformats.org/officeDocument/2006/relationships/image" Target="../media/image4050.png"/><Relationship Id="rId354" Type="http://schemas.openxmlformats.org/officeDocument/2006/relationships/customXml" Target="../ink/ink5465.xml"/><Relationship Id="rId51" Type="http://schemas.openxmlformats.org/officeDocument/2006/relationships/image" Target="../media/image4003.png"/><Relationship Id="rId561" Type="http://schemas.openxmlformats.org/officeDocument/2006/relationships/customXml" Target="../ink/ink5569.xml"/><Relationship Id="rId659" Type="http://schemas.openxmlformats.org/officeDocument/2006/relationships/customXml" Target="../ink/ink5618.xml"/><Relationship Id="rId214" Type="http://schemas.openxmlformats.org/officeDocument/2006/relationships/customXml" Target="../ink/ink5395.xml"/><Relationship Id="rId298" Type="http://schemas.openxmlformats.org/officeDocument/2006/relationships/customXml" Target="../ink/ink5437.xml"/><Relationship Id="rId421" Type="http://schemas.openxmlformats.org/officeDocument/2006/relationships/image" Target="../media/image4184.png"/><Relationship Id="rId519" Type="http://schemas.openxmlformats.org/officeDocument/2006/relationships/customXml" Target="../ink/ink5548.xml"/><Relationship Id="rId158" Type="http://schemas.openxmlformats.org/officeDocument/2006/relationships/customXml" Target="../ink/ink5367.xml"/><Relationship Id="rId726" Type="http://schemas.openxmlformats.org/officeDocument/2006/relationships/image" Target="../media/image4336.png"/><Relationship Id="rId62" Type="http://schemas.openxmlformats.org/officeDocument/2006/relationships/customXml" Target="../ink/ink5319.xml"/><Relationship Id="rId365" Type="http://schemas.openxmlformats.org/officeDocument/2006/relationships/image" Target="../media/image4156.png"/><Relationship Id="rId572" Type="http://schemas.openxmlformats.org/officeDocument/2006/relationships/image" Target="../media/image4259.png"/><Relationship Id="rId225" Type="http://schemas.openxmlformats.org/officeDocument/2006/relationships/image" Target="../media/image4088.png"/><Relationship Id="rId432" Type="http://schemas.openxmlformats.org/officeDocument/2006/relationships/customXml" Target="../ink/ink5504.xml"/><Relationship Id="rId737" Type="http://schemas.openxmlformats.org/officeDocument/2006/relationships/customXml" Target="../ink/ink5657.xml"/><Relationship Id="rId73" Type="http://schemas.openxmlformats.org/officeDocument/2006/relationships/image" Target="../media/image4014.png"/><Relationship Id="rId169" Type="http://schemas.openxmlformats.org/officeDocument/2006/relationships/image" Target="../media/image4061.png"/><Relationship Id="rId376" Type="http://schemas.openxmlformats.org/officeDocument/2006/relationships/customXml" Target="../ink/ink5476.xml"/><Relationship Id="rId583" Type="http://schemas.openxmlformats.org/officeDocument/2006/relationships/customXml" Target="../ink/ink5580.xml"/><Relationship Id="rId4" Type="http://schemas.openxmlformats.org/officeDocument/2006/relationships/customXml" Target="../ink/ink5290.xml"/><Relationship Id="rId236" Type="http://schemas.openxmlformats.org/officeDocument/2006/relationships/customXml" Target="../ink/ink5406.xml"/><Relationship Id="rId443" Type="http://schemas.openxmlformats.org/officeDocument/2006/relationships/customXml" Target="../ink/ink5510.xml"/><Relationship Id="rId650" Type="http://schemas.openxmlformats.org/officeDocument/2006/relationships/image" Target="../media/image4298.png"/><Relationship Id="rId303" Type="http://schemas.openxmlformats.org/officeDocument/2006/relationships/image" Target="../media/image4127.png"/><Relationship Id="rId748" Type="http://schemas.openxmlformats.org/officeDocument/2006/relationships/image" Target="../media/image434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6.png"/><Relationship Id="rId671" Type="http://schemas.openxmlformats.org/officeDocument/2006/relationships/customXml" Target="../ink/ink6010.xml"/><Relationship Id="rId769" Type="http://schemas.openxmlformats.org/officeDocument/2006/relationships/customXml" Target="../ink/ink6059.xml"/><Relationship Id="rId21" Type="http://schemas.openxmlformats.org/officeDocument/2006/relationships/image" Target="../media/image4369.png"/><Relationship Id="rId324" Type="http://schemas.openxmlformats.org/officeDocument/2006/relationships/customXml" Target="../ink/ink5836.xml"/><Relationship Id="rId531" Type="http://schemas.openxmlformats.org/officeDocument/2006/relationships/image" Target="../media/image4623.png"/><Relationship Id="rId629" Type="http://schemas.openxmlformats.org/officeDocument/2006/relationships/image" Target="../media/image4672.png"/><Relationship Id="rId170" Type="http://schemas.openxmlformats.org/officeDocument/2006/relationships/customXml" Target="../ink/ink5759.xml"/><Relationship Id="rId836" Type="http://schemas.openxmlformats.org/officeDocument/2006/relationships/customXml" Target="../ink/ink6093.xml"/><Relationship Id="rId268" Type="http://schemas.openxmlformats.org/officeDocument/2006/relationships/customXml" Target="../ink/ink5808.xml"/><Relationship Id="rId475" Type="http://schemas.openxmlformats.org/officeDocument/2006/relationships/image" Target="../media/image4595.png"/><Relationship Id="rId682" Type="http://schemas.openxmlformats.org/officeDocument/2006/relationships/image" Target="../media/image4698.png"/><Relationship Id="rId903" Type="http://schemas.openxmlformats.org/officeDocument/2006/relationships/image" Target="../media/image4807.png"/><Relationship Id="rId32" Type="http://schemas.openxmlformats.org/officeDocument/2006/relationships/customXml" Target="../ink/ink5690.xml"/><Relationship Id="rId128" Type="http://schemas.openxmlformats.org/officeDocument/2006/relationships/customXml" Target="../ink/ink5738.xml"/><Relationship Id="rId335" Type="http://schemas.openxmlformats.org/officeDocument/2006/relationships/image" Target="../media/image4525.png"/><Relationship Id="rId542" Type="http://schemas.openxmlformats.org/officeDocument/2006/relationships/customXml" Target="../ink/ink5945.xml"/><Relationship Id="rId181" Type="http://schemas.openxmlformats.org/officeDocument/2006/relationships/image" Target="../media/image4448.png"/><Relationship Id="rId402" Type="http://schemas.openxmlformats.org/officeDocument/2006/relationships/customXml" Target="../ink/ink5875.xml"/><Relationship Id="rId847" Type="http://schemas.openxmlformats.org/officeDocument/2006/relationships/image" Target="../media/image4779.png"/><Relationship Id="rId279" Type="http://schemas.openxmlformats.org/officeDocument/2006/relationships/image" Target="../media/image4497.png"/><Relationship Id="rId486" Type="http://schemas.openxmlformats.org/officeDocument/2006/relationships/customXml" Target="../ink/ink5917.xml"/><Relationship Id="rId693" Type="http://schemas.openxmlformats.org/officeDocument/2006/relationships/customXml" Target="../ink/ink6021.xml"/><Relationship Id="rId707" Type="http://schemas.openxmlformats.org/officeDocument/2006/relationships/customXml" Target="../ink/ink6028.xml"/><Relationship Id="rId43" Type="http://schemas.openxmlformats.org/officeDocument/2006/relationships/image" Target="../media/image4379.png"/><Relationship Id="rId139" Type="http://schemas.openxmlformats.org/officeDocument/2006/relationships/image" Target="../media/image4427.png"/><Relationship Id="rId346" Type="http://schemas.openxmlformats.org/officeDocument/2006/relationships/customXml" Target="../ink/ink5847.xml"/><Relationship Id="rId553" Type="http://schemas.openxmlformats.org/officeDocument/2006/relationships/image" Target="../media/image4634.png"/><Relationship Id="rId760" Type="http://schemas.openxmlformats.org/officeDocument/2006/relationships/image" Target="../media/image4736.png"/><Relationship Id="rId192" Type="http://schemas.openxmlformats.org/officeDocument/2006/relationships/customXml" Target="../ink/ink5770.xml"/><Relationship Id="rId206" Type="http://schemas.openxmlformats.org/officeDocument/2006/relationships/customXml" Target="../ink/ink5777.xml"/><Relationship Id="rId413" Type="http://schemas.openxmlformats.org/officeDocument/2006/relationships/image" Target="../media/image4564.png"/><Relationship Id="rId858" Type="http://schemas.openxmlformats.org/officeDocument/2006/relationships/customXml" Target="../ink/ink6104.xml"/><Relationship Id="rId497" Type="http://schemas.openxmlformats.org/officeDocument/2006/relationships/image" Target="../media/image4606.png"/><Relationship Id="rId620" Type="http://schemas.openxmlformats.org/officeDocument/2006/relationships/customXml" Target="../ink/ink5984.xml"/><Relationship Id="rId718" Type="http://schemas.openxmlformats.org/officeDocument/2006/relationships/image" Target="../media/image4715.png"/><Relationship Id="rId357" Type="http://schemas.openxmlformats.org/officeDocument/2006/relationships/image" Target="../media/image4536.png"/><Relationship Id="rId54" Type="http://schemas.openxmlformats.org/officeDocument/2006/relationships/customXml" Target="../ink/ink5701.xml"/><Relationship Id="rId217" Type="http://schemas.openxmlformats.org/officeDocument/2006/relationships/image" Target="../media/image4466.png"/><Relationship Id="rId564" Type="http://schemas.openxmlformats.org/officeDocument/2006/relationships/customXml" Target="../ink/ink5956.xml"/><Relationship Id="rId771" Type="http://schemas.openxmlformats.org/officeDocument/2006/relationships/customXml" Target="../ink/ink6060.xml"/><Relationship Id="rId869" Type="http://schemas.openxmlformats.org/officeDocument/2006/relationships/image" Target="../media/image4790.png"/><Relationship Id="rId424" Type="http://schemas.openxmlformats.org/officeDocument/2006/relationships/customXml" Target="../ink/ink5886.xml"/><Relationship Id="rId631" Type="http://schemas.openxmlformats.org/officeDocument/2006/relationships/image" Target="../media/image4673.png"/><Relationship Id="rId729" Type="http://schemas.openxmlformats.org/officeDocument/2006/relationships/customXml" Target="../ink/ink6039.xml"/><Relationship Id="rId270" Type="http://schemas.openxmlformats.org/officeDocument/2006/relationships/customXml" Target="../ink/ink5809.xml"/><Relationship Id="rId65" Type="http://schemas.openxmlformats.org/officeDocument/2006/relationships/image" Target="../media/image4390.png"/><Relationship Id="rId130" Type="http://schemas.openxmlformats.org/officeDocument/2006/relationships/customXml" Target="../ink/ink5739.xml"/><Relationship Id="rId368" Type="http://schemas.openxmlformats.org/officeDocument/2006/relationships/customXml" Target="../ink/ink5858.xml"/><Relationship Id="rId575" Type="http://schemas.openxmlformats.org/officeDocument/2006/relationships/image" Target="../media/image4645.png"/><Relationship Id="rId782" Type="http://schemas.openxmlformats.org/officeDocument/2006/relationships/image" Target="../media/image4747.png"/><Relationship Id="rId228" Type="http://schemas.openxmlformats.org/officeDocument/2006/relationships/customXml" Target="../ink/ink5788.xml"/><Relationship Id="rId435" Type="http://schemas.openxmlformats.org/officeDocument/2006/relationships/image" Target="../media/image4575.png"/><Relationship Id="rId642" Type="http://schemas.openxmlformats.org/officeDocument/2006/relationships/customXml" Target="../ink/ink5995.xml"/><Relationship Id="rId281" Type="http://schemas.openxmlformats.org/officeDocument/2006/relationships/image" Target="../media/image4498.png"/><Relationship Id="rId502" Type="http://schemas.openxmlformats.org/officeDocument/2006/relationships/customXml" Target="../ink/ink5925.xml"/><Relationship Id="rId76" Type="http://schemas.openxmlformats.org/officeDocument/2006/relationships/customXml" Target="../ink/ink5712.xml"/><Relationship Id="rId141" Type="http://schemas.openxmlformats.org/officeDocument/2006/relationships/image" Target="../media/image4428.png"/><Relationship Id="rId379" Type="http://schemas.openxmlformats.org/officeDocument/2006/relationships/image" Target="../media/image4547.png"/><Relationship Id="rId586" Type="http://schemas.openxmlformats.org/officeDocument/2006/relationships/customXml" Target="../ink/ink5967.xml"/><Relationship Id="rId793" Type="http://schemas.openxmlformats.org/officeDocument/2006/relationships/customXml" Target="../ink/ink6071.xml"/><Relationship Id="rId807" Type="http://schemas.openxmlformats.org/officeDocument/2006/relationships/customXml" Target="../ink/ink6078.xml"/><Relationship Id="rId7" Type="http://schemas.openxmlformats.org/officeDocument/2006/relationships/image" Target="../media/image4362.png"/><Relationship Id="rId239" Type="http://schemas.openxmlformats.org/officeDocument/2006/relationships/image" Target="../media/image4477.png"/><Relationship Id="rId446" Type="http://schemas.openxmlformats.org/officeDocument/2006/relationships/customXml" Target="../ink/ink5897.xml"/><Relationship Id="rId653" Type="http://schemas.openxmlformats.org/officeDocument/2006/relationships/customXml" Target="../ink/ink6001.xml"/><Relationship Id="rId292" Type="http://schemas.openxmlformats.org/officeDocument/2006/relationships/customXml" Target="../ink/ink5820.xml"/><Relationship Id="rId306" Type="http://schemas.openxmlformats.org/officeDocument/2006/relationships/customXml" Target="../ink/ink5827.xml"/><Relationship Id="rId860" Type="http://schemas.openxmlformats.org/officeDocument/2006/relationships/customXml" Target="../ink/ink6105.xml"/><Relationship Id="rId87" Type="http://schemas.openxmlformats.org/officeDocument/2006/relationships/image" Target="../media/image4401.png"/><Relationship Id="rId513" Type="http://schemas.openxmlformats.org/officeDocument/2006/relationships/image" Target="../media/image4614.png"/><Relationship Id="rId597" Type="http://schemas.openxmlformats.org/officeDocument/2006/relationships/image" Target="../media/image4656.png"/><Relationship Id="rId720" Type="http://schemas.openxmlformats.org/officeDocument/2006/relationships/image" Target="../media/image4716.png"/><Relationship Id="rId818" Type="http://schemas.openxmlformats.org/officeDocument/2006/relationships/image" Target="../media/image4765.png"/><Relationship Id="rId152" Type="http://schemas.openxmlformats.org/officeDocument/2006/relationships/customXml" Target="../ink/ink5750.xml"/><Relationship Id="rId457" Type="http://schemas.openxmlformats.org/officeDocument/2006/relationships/image" Target="../media/image4586.png"/><Relationship Id="rId664" Type="http://schemas.openxmlformats.org/officeDocument/2006/relationships/image" Target="../media/image4689.png"/><Relationship Id="rId871" Type="http://schemas.openxmlformats.org/officeDocument/2006/relationships/image" Target="../media/image4791.png"/><Relationship Id="rId14" Type="http://schemas.openxmlformats.org/officeDocument/2006/relationships/customXml" Target="../ink/ink5681.xml"/><Relationship Id="rId317" Type="http://schemas.openxmlformats.org/officeDocument/2006/relationships/image" Target="../media/image4516.png"/><Relationship Id="rId524" Type="http://schemas.openxmlformats.org/officeDocument/2006/relationships/customXml" Target="../ink/ink5936.xml"/><Relationship Id="rId731" Type="http://schemas.openxmlformats.org/officeDocument/2006/relationships/customXml" Target="../ink/ink6040.xml"/><Relationship Id="rId98" Type="http://schemas.openxmlformats.org/officeDocument/2006/relationships/customXml" Target="../ink/ink5723.xml"/><Relationship Id="rId163" Type="http://schemas.openxmlformats.org/officeDocument/2006/relationships/image" Target="../media/image4439.png"/><Relationship Id="rId370" Type="http://schemas.openxmlformats.org/officeDocument/2006/relationships/customXml" Target="../ink/ink5859.xml"/><Relationship Id="rId829" Type="http://schemas.openxmlformats.org/officeDocument/2006/relationships/customXml" Target="../ink/ink6089.xml"/><Relationship Id="rId230" Type="http://schemas.openxmlformats.org/officeDocument/2006/relationships/customXml" Target="../ink/ink5789.xml"/><Relationship Id="rId468" Type="http://schemas.openxmlformats.org/officeDocument/2006/relationships/customXml" Target="../ink/ink5908.xml"/><Relationship Id="rId675" Type="http://schemas.openxmlformats.org/officeDocument/2006/relationships/customXml" Target="../ink/ink6012.xml"/><Relationship Id="rId882" Type="http://schemas.openxmlformats.org/officeDocument/2006/relationships/customXml" Target="../ink/ink6116.xml"/><Relationship Id="rId25" Type="http://schemas.openxmlformats.org/officeDocument/2006/relationships/image" Target="../media/image4371.png"/><Relationship Id="rId328" Type="http://schemas.openxmlformats.org/officeDocument/2006/relationships/customXml" Target="../ink/ink5838.xml"/><Relationship Id="rId535" Type="http://schemas.openxmlformats.org/officeDocument/2006/relationships/image" Target="../media/image4625.png"/><Relationship Id="rId742" Type="http://schemas.openxmlformats.org/officeDocument/2006/relationships/image" Target="../media/image4727.png"/><Relationship Id="rId174" Type="http://schemas.openxmlformats.org/officeDocument/2006/relationships/customXml" Target="../ink/ink5761.xml"/><Relationship Id="rId381" Type="http://schemas.openxmlformats.org/officeDocument/2006/relationships/image" Target="../media/image4548.png"/><Relationship Id="rId602" Type="http://schemas.openxmlformats.org/officeDocument/2006/relationships/customXml" Target="../ink/ink5975.xml"/><Relationship Id="rId241" Type="http://schemas.openxmlformats.org/officeDocument/2006/relationships/image" Target="../media/image4478.png"/><Relationship Id="rId479" Type="http://schemas.openxmlformats.org/officeDocument/2006/relationships/image" Target="../media/image4597.png"/><Relationship Id="rId686" Type="http://schemas.openxmlformats.org/officeDocument/2006/relationships/image" Target="../media/image4700.png"/><Relationship Id="rId893" Type="http://schemas.openxmlformats.org/officeDocument/2006/relationships/image" Target="../media/image4802.png"/><Relationship Id="rId36" Type="http://schemas.openxmlformats.org/officeDocument/2006/relationships/customXml" Target="../ink/ink5692.xml"/><Relationship Id="rId339" Type="http://schemas.openxmlformats.org/officeDocument/2006/relationships/image" Target="../media/image4527.png"/><Relationship Id="rId546" Type="http://schemas.openxmlformats.org/officeDocument/2006/relationships/customXml" Target="../ink/ink5947.xml"/><Relationship Id="rId753" Type="http://schemas.openxmlformats.org/officeDocument/2006/relationships/customXml" Target="../ink/ink6051.xml"/><Relationship Id="rId101" Type="http://schemas.openxmlformats.org/officeDocument/2006/relationships/image" Target="../media/image4408.png"/><Relationship Id="rId185" Type="http://schemas.openxmlformats.org/officeDocument/2006/relationships/image" Target="../media/image4450.png"/><Relationship Id="rId406" Type="http://schemas.openxmlformats.org/officeDocument/2006/relationships/customXml" Target="../ink/ink5877.xml"/><Relationship Id="rId392" Type="http://schemas.openxmlformats.org/officeDocument/2006/relationships/customXml" Target="../ink/ink5870.xml"/><Relationship Id="rId613" Type="http://schemas.openxmlformats.org/officeDocument/2006/relationships/image" Target="../media/image4664.png"/><Relationship Id="rId697" Type="http://schemas.openxmlformats.org/officeDocument/2006/relationships/customXml" Target="../ink/ink6023.xml"/><Relationship Id="rId820" Type="http://schemas.openxmlformats.org/officeDocument/2006/relationships/image" Target="../media/image4766.png"/><Relationship Id="rId252" Type="http://schemas.openxmlformats.org/officeDocument/2006/relationships/customXml" Target="../ink/ink5800.xml"/><Relationship Id="rId47" Type="http://schemas.openxmlformats.org/officeDocument/2006/relationships/image" Target="../media/image4381.png"/><Relationship Id="rId112" Type="http://schemas.openxmlformats.org/officeDocument/2006/relationships/customXml" Target="../ink/ink5730.xml"/><Relationship Id="rId557" Type="http://schemas.openxmlformats.org/officeDocument/2006/relationships/image" Target="../media/image4636.png"/><Relationship Id="rId764" Type="http://schemas.openxmlformats.org/officeDocument/2006/relationships/image" Target="../media/image4738.png"/><Relationship Id="rId196" Type="http://schemas.openxmlformats.org/officeDocument/2006/relationships/customXml" Target="../ink/ink5772.xml"/><Relationship Id="rId417" Type="http://schemas.openxmlformats.org/officeDocument/2006/relationships/image" Target="../media/image4566.png"/><Relationship Id="rId624" Type="http://schemas.openxmlformats.org/officeDocument/2006/relationships/customXml" Target="../ink/ink5986.xml"/><Relationship Id="rId831" Type="http://schemas.openxmlformats.org/officeDocument/2006/relationships/customXml" Target="../ink/ink6090.xml"/><Relationship Id="rId263" Type="http://schemas.openxmlformats.org/officeDocument/2006/relationships/image" Target="../media/image4489.png"/><Relationship Id="rId470" Type="http://schemas.openxmlformats.org/officeDocument/2006/relationships/customXml" Target="../ink/ink5909.xml"/><Relationship Id="rId58" Type="http://schemas.openxmlformats.org/officeDocument/2006/relationships/customXml" Target="../ink/ink5703.xml"/><Relationship Id="rId123" Type="http://schemas.openxmlformats.org/officeDocument/2006/relationships/image" Target="../media/image4419.png"/><Relationship Id="rId330" Type="http://schemas.openxmlformats.org/officeDocument/2006/relationships/customXml" Target="../ink/ink5839.xml"/><Relationship Id="rId568" Type="http://schemas.openxmlformats.org/officeDocument/2006/relationships/customXml" Target="../ink/ink5958.xml"/><Relationship Id="rId775" Type="http://schemas.openxmlformats.org/officeDocument/2006/relationships/customXml" Target="../ink/ink6062.xml"/><Relationship Id="rId428" Type="http://schemas.openxmlformats.org/officeDocument/2006/relationships/customXml" Target="../ink/ink5888.xml"/><Relationship Id="rId635" Type="http://schemas.openxmlformats.org/officeDocument/2006/relationships/image" Target="../media/image4675.png"/><Relationship Id="rId842" Type="http://schemas.openxmlformats.org/officeDocument/2006/relationships/customXml" Target="../ink/ink6096.xml"/><Relationship Id="rId274" Type="http://schemas.openxmlformats.org/officeDocument/2006/relationships/customXml" Target="../ink/ink5811.xml"/><Relationship Id="rId481" Type="http://schemas.openxmlformats.org/officeDocument/2006/relationships/image" Target="../media/image4598.png"/><Relationship Id="rId702" Type="http://schemas.openxmlformats.org/officeDocument/2006/relationships/image" Target="../media/image4708.png"/><Relationship Id="rId69" Type="http://schemas.openxmlformats.org/officeDocument/2006/relationships/image" Target="../media/image4392.png"/><Relationship Id="rId134" Type="http://schemas.openxmlformats.org/officeDocument/2006/relationships/customXml" Target="../ink/ink5741.xml"/><Relationship Id="rId579" Type="http://schemas.openxmlformats.org/officeDocument/2006/relationships/image" Target="../media/image4647.png"/><Relationship Id="rId786" Type="http://schemas.openxmlformats.org/officeDocument/2006/relationships/image" Target="../media/image4749.png"/><Relationship Id="rId341" Type="http://schemas.openxmlformats.org/officeDocument/2006/relationships/image" Target="../media/image4528.png"/><Relationship Id="rId439" Type="http://schemas.openxmlformats.org/officeDocument/2006/relationships/image" Target="../media/image4577.png"/><Relationship Id="rId646" Type="http://schemas.openxmlformats.org/officeDocument/2006/relationships/customXml" Target="../ink/ink5997.xml"/><Relationship Id="rId201" Type="http://schemas.openxmlformats.org/officeDocument/2006/relationships/image" Target="../media/image4458.png"/><Relationship Id="rId285" Type="http://schemas.openxmlformats.org/officeDocument/2006/relationships/image" Target="../media/image4500.png"/><Relationship Id="rId506" Type="http://schemas.openxmlformats.org/officeDocument/2006/relationships/customXml" Target="../ink/ink5927.xml"/><Relationship Id="rId853" Type="http://schemas.openxmlformats.org/officeDocument/2006/relationships/image" Target="../media/image4782.png"/><Relationship Id="rId492" Type="http://schemas.openxmlformats.org/officeDocument/2006/relationships/customXml" Target="../ink/ink5920.xml"/><Relationship Id="rId713" Type="http://schemas.openxmlformats.org/officeDocument/2006/relationships/customXml" Target="../ink/ink6031.xml"/><Relationship Id="rId797" Type="http://schemas.openxmlformats.org/officeDocument/2006/relationships/customXml" Target="../ink/ink6073.xml"/><Relationship Id="rId145" Type="http://schemas.openxmlformats.org/officeDocument/2006/relationships/image" Target="../media/image4430.png"/><Relationship Id="rId352" Type="http://schemas.openxmlformats.org/officeDocument/2006/relationships/customXml" Target="../ink/ink5850.xml"/><Relationship Id="rId212" Type="http://schemas.openxmlformats.org/officeDocument/2006/relationships/customXml" Target="../ink/ink5780.xml"/><Relationship Id="rId657" Type="http://schemas.openxmlformats.org/officeDocument/2006/relationships/customXml" Target="../ink/ink6003.xml"/><Relationship Id="rId864" Type="http://schemas.openxmlformats.org/officeDocument/2006/relationships/customXml" Target="../ink/ink6107.xml"/><Relationship Id="rId296" Type="http://schemas.openxmlformats.org/officeDocument/2006/relationships/customXml" Target="../ink/ink5822.xml"/><Relationship Id="rId517" Type="http://schemas.openxmlformats.org/officeDocument/2006/relationships/image" Target="../media/image4616.png"/><Relationship Id="rId724" Type="http://schemas.openxmlformats.org/officeDocument/2006/relationships/image" Target="../media/image4718.png"/><Relationship Id="rId60" Type="http://schemas.openxmlformats.org/officeDocument/2006/relationships/customXml" Target="../ink/ink5704.xml"/><Relationship Id="rId156" Type="http://schemas.openxmlformats.org/officeDocument/2006/relationships/customXml" Target="../ink/ink5752.xml"/><Relationship Id="rId363" Type="http://schemas.openxmlformats.org/officeDocument/2006/relationships/image" Target="../media/image4539.png"/><Relationship Id="rId570" Type="http://schemas.openxmlformats.org/officeDocument/2006/relationships/customXml" Target="../ink/ink5959.xml"/><Relationship Id="rId223" Type="http://schemas.openxmlformats.org/officeDocument/2006/relationships/image" Target="../media/image4469.png"/><Relationship Id="rId430" Type="http://schemas.openxmlformats.org/officeDocument/2006/relationships/customXml" Target="../ink/ink5889.xml"/><Relationship Id="rId668" Type="http://schemas.openxmlformats.org/officeDocument/2006/relationships/image" Target="../media/image4691.png"/><Relationship Id="rId875" Type="http://schemas.openxmlformats.org/officeDocument/2006/relationships/image" Target="../media/image4793.png"/><Relationship Id="rId18" Type="http://schemas.openxmlformats.org/officeDocument/2006/relationships/customXml" Target="../ink/ink5683.xml"/><Relationship Id="rId528" Type="http://schemas.openxmlformats.org/officeDocument/2006/relationships/customXml" Target="../ink/ink5938.xml"/><Relationship Id="rId735" Type="http://schemas.openxmlformats.org/officeDocument/2006/relationships/customXml" Target="../ink/ink6042.xml"/><Relationship Id="rId167" Type="http://schemas.openxmlformats.org/officeDocument/2006/relationships/image" Target="../media/image4441.png"/><Relationship Id="rId374" Type="http://schemas.openxmlformats.org/officeDocument/2006/relationships/customXml" Target="../ink/ink5861.xml"/><Relationship Id="rId581" Type="http://schemas.openxmlformats.org/officeDocument/2006/relationships/image" Target="../media/image4648.png"/><Relationship Id="rId71" Type="http://schemas.openxmlformats.org/officeDocument/2006/relationships/image" Target="../media/image4393.png"/><Relationship Id="rId234" Type="http://schemas.openxmlformats.org/officeDocument/2006/relationships/customXml" Target="../ink/ink5791.xml"/><Relationship Id="rId679" Type="http://schemas.openxmlformats.org/officeDocument/2006/relationships/customXml" Target="../ink/ink6014.xml"/><Relationship Id="rId802" Type="http://schemas.openxmlformats.org/officeDocument/2006/relationships/image" Target="../media/image4757.png"/><Relationship Id="rId886" Type="http://schemas.openxmlformats.org/officeDocument/2006/relationships/customXml" Target="../ink/ink6118.xml"/><Relationship Id="rId2" Type="http://schemas.openxmlformats.org/officeDocument/2006/relationships/customXml" Target="../ink/ink5675.xml"/><Relationship Id="rId29" Type="http://schemas.openxmlformats.org/officeDocument/2006/relationships/image" Target="../media/image4373.png"/><Relationship Id="rId441" Type="http://schemas.openxmlformats.org/officeDocument/2006/relationships/image" Target="../media/image4578.png"/><Relationship Id="rId539" Type="http://schemas.openxmlformats.org/officeDocument/2006/relationships/image" Target="../media/image4627.png"/><Relationship Id="rId746" Type="http://schemas.openxmlformats.org/officeDocument/2006/relationships/image" Target="../media/image4729.png"/><Relationship Id="rId178" Type="http://schemas.openxmlformats.org/officeDocument/2006/relationships/customXml" Target="../ink/ink5763.xml"/><Relationship Id="rId301" Type="http://schemas.openxmlformats.org/officeDocument/2006/relationships/image" Target="../media/image4508.png"/><Relationship Id="rId82" Type="http://schemas.openxmlformats.org/officeDocument/2006/relationships/customXml" Target="../ink/ink5715.xml"/><Relationship Id="rId385" Type="http://schemas.openxmlformats.org/officeDocument/2006/relationships/image" Target="../media/image4550.png"/><Relationship Id="rId592" Type="http://schemas.openxmlformats.org/officeDocument/2006/relationships/customXml" Target="../ink/ink5970.xml"/><Relationship Id="rId606" Type="http://schemas.openxmlformats.org/officeDocument/2006/relationships/customXml" Target="../ink/ink5977.xml"/><Relationship Id="rId813" Type="http://schemas.openxmlformats.org/officeDocument/2006/relationships/customXml" Target="../ink/ink6081.xml"/><Relationship Id="rId245" Type="http://schemas.openxmlformats.org/officeDocument/2006/relationships/image" Target="../media/image4480.png"/><Relationship Id="rId452" Type="http://schemas.openxmlformats.org/officeDocument/2006/relationships/customXml" Target="../ink/ink5900.xml"/><Relationship Id="rId897" Type="http://schemas.openxmlformats.org/officeDocument/2006/relationships/image" Target="../media/image4804.png"/><Relationship Id="rId105" Type="http://schemas.openxmlformats.org/officeDocument/2006/relationships/image" Target="../media/image4410.png"/><Relationship Id="rId312" Type="http://schemas.openxmlformats.org/officeDocument/2006/relationships/customXml" Target="../ink/ink5830.xml"/><Relationship Id="rId757" Type="http://schemas.openxmlformats.org/officeDocument/2006/relationships/customXml" Target="../ink/ink6053.xml"/><Relationship Id="rId93" Type="http://schemas.openxmlformats.org/officeDocument/2006/relationships/image" Target="../media/image4404.png"/><Relationship Id="rId189" Type="http://schemas.openxmlformats.org/officeDocument/2006/relationships/image" Target="../media/image4452.png"/><Relationship Id="rId396" Type="http://schemas.openxmlformats.org/officeDocument/2006/relationships/customXml" Target="../ink/ink5872.xml"/><Relationship Id="rId617" Type="http://schemas.openxmlformats.org/officeDocument/2006/relationships/image" Target="../media/image4666.png"/><Relationship Id="rId824" Type="http://schemas.openxmlformats.org/officeDocument/2006/relationships/image" Target="../media/image4768.png"/><Relationship Id="rId256" Type="http://schemas.openxmlformats.org/officeDocument/2006/relationships/customXml" Target="../ink/ink5802.xml"/><Relationship Id="rId463" Type="http://schemas.openxmlformats.org/officeDocument/2006/relationships/image" Target="../media/image4589.png"/><Relationship Id="rId670" Type="http://schemas.openxmlformats.org/officeDocument/2006/relationships/image" Target="../media/image4692.png"/><Relationship Id="rId116" Type="http://schemas.openxmlformats.org/officeDocument/2006/relationships/customXml" Target="../ink/ink5732.xml"/><Relationship Id="rId323" Type="http://schemas.openxmlformats.org/officeDocument/2006/relationships/image" Target="../media/image4519.png"/><Relationship Id="rId530" Type="http://schemas.openxmlformats.org/officeDocument/2006/relationships/customXml" Target="../ink/ink5939.xml"/><Relationship Id="rId768" Type="http://schemas.openxmlformats.org/officeDocument/2006/relationships/image" Target="../media/image4740.png"/><Relationship Id="rId20" Type="http://schemas.openxmlformats.org/officeDocument/2006/relationships/customXml" Target="../ink/ink5684.xml"/><Relationship Id="rId628" Type="http://schemas.openxmlformats.org/officeDocument/2006/relationships/customXml" Target="../ink/ink5988.xml"/><Relationship Id="rId835" Type="http://schemas.openxmlformats.org/officeDocument/2006/relationships/customXml" Target="../ink/ink6092.xml"/><Relationship Id="rId267" Type="http://schemas.openxmlformats.org/officeDocument/2006/relationships/image" Target="../media/image4491.png"/><Relationship Id="rId474" Type="http://schemas.openxmlformats.org/officeDocument/2006/relationships/customXml" Target="../ink/ink5911.xml"/><Relationship Id="rId127" Type="http://schemas.openxmlformats.org/officeDocument/2006/relationships/image" Target="../media/image4421.png"/><Relationship Id="rId681" Type="http://schemas.openxmlformats.org/officeDocument/2006/relationships/customXml" Target="../ink/ink6015.xml"/><Relationship Id="rId779" Type="http://schemas.openxmlformats.org/officeDocument/2006/relationships/customXml" Target="../ink/ink6064.xml"/><Relationship Id="rId902" Type="http://schemas.openxmlformats.org/officeDocument/2006/relationships/customXml" Target="../ink/ink6126.xml"/><Relationship Id="rId31" Type="http://schemas.openxmlformats.org/officeDocument/2006/relationships/image" Target="../media/image4374.png"/><Relationship Id="rId334" Type="http://schemas.openxmlformats.org/officeDocument/2006/relationships/customXml" Target="../ink/ink5841.xml"/><Relationship Id="rId541" Type="http://schemas.openxmlformats.org/officeDocument/2006/relationships/image" Target="../media/image4628.png"/><Relationship Id="rId639" Type="http://schemas.openxmlformats.org/officeDocument/2006/relationships/image" Target="../media/image4677.png"/><Relationship Id="rId180" Type="http://schemas.openxmlformats.org/officeDocument/2006/relationships/customXml" Target="../ink/ink5764.xml"/><Relationship Id="rId278" Type="http://schemas.openxmlformats.org/officeDocument/2006/relationships/customXml" Target="../ink/ink5813.xml"/><Relationship Id="rId401" Type="http://schemas.openxmlformats.org/officeDocument/2006/relationships/image" Target="../media/image4558.png"/><Relationship Id="rId846" Type="http://schemas.openxmlformats.org/officeDocument/2006/relationships/customXml" Target="../ink/ink6098.xml"/><Relationship Id="rId485" Type="http://schemas.openxmlformats.org/officeDocument/2006/relationships/image" Target="../media/image4600.png"/><Relationship Id="rId692" Type="http://schemas.openxmlformats.org/officeDocument/2006/relationships/image" Target="../media/image4703.png"/><Relationship Id="rId706" Type="http://schemas.openxmlformats.org/officeDocument/2006/relationships/image" Target="../media/image4710.png"/><Relationship Id="rId42" Type="http://schemas.openxmlformats.org/officeDocument/2006/relationships/customXml" Target="../ink/ink5695.xml"/><Relationship Id="rId138" Type="http://schemas.openxmlformats.org/officeDocument/2006/relationships/customXml" Target="../ink/ink5743.xml"/><Relationship Id="rId345" Type="http://schemas.openxmlformats.org/officeDocument/2006/relationships/image" Target="../media/image4530.png"/><Relationship Id="rId552" Type="http://schemas.openxmlformats.org/officeDocument/2006/relationships/customXml" Target="../ink/ink5950.xml"/><Relationship Id="rId191" Type="http://schemas.openxmlformats.org/officeDocument/2006/relationships/image" Target="../media/image4453.png"/><Relationship Id="rId205" Type="http://schemas.openxmlformats.org/officeDocument/2006/relationships/image" Target="../media/image4460.png"/><Relationship Id="rId412" Type="http://schemas.openxmlformats.org/officeDocument/2006/relationships/customXml" Target="../ink/ink5880.xml"/><Relationship Id="rId857" Type="http://schemas.openxmlformats.org/officeDocument/2006/relationships/image" Target="../media/image4784.png"/><Relationship Id="rId289" Type="http://schemas.openxmlformats.org/officeDocument/2006/relationships/image" Target="../media/image4502.png"/><Relationship Id="rId496" Type="http://schemas.openxmlformats.org/officeDocument/2006/relationships/customXml" Target="../ink/ink5922.xml"/><Relationship Id="rId717" Type="http://schemas.openxmlformats.org/officeDocument/2006/relationships/customXml" Target="../ink/ink6033.xml"/><Relationship Id="rId53" Type="http://schemas.openxmlformats.org/officeDocument/2006/relationships/image" Target="../media/image4384.png"/><Relationship Id="rId149" Type="http://schemas.openxmlformats.org/officeDocument/2006/relationships/image" Target="../media/image4432.png"/><Relationship Id="rId356" Type="http://schemas.openxmlformats.org/officeDocument/2006/relationships/customXml" Target="../ink/ink5852.xml"/><Relationship Id="rId563" Type="http://schemas.openxmlformats.org/officeDocument/2006/relationships/image" Target="../media/image4639.png"/><Relationship Id="rId770" Type="http://schemas.openxmlformats.org/officeDocument/2006/relationships/image" Target="../media/image4741.png"/><Relationship Id="rId216" Type="http://schemas.openxmlformats.org/officeDocument/2006/relationships/customXml" Target="../ink/ink5782.xml"/><Relationship Id="rId423" Type="http://schemas.openxmlformats.org/officeDocument/2006/relationships/image" Target="../media/image4569.png"/><Relationship Id="rId868" Type="http://schemas.openxmlformats.org/officeDocument/2006/relationships/customXml" Target="../ink/ink6109.xml"/><Relationship Id="rId630" Type="http://schemas.openxmlformats.org/officeDocument/2006/relationships/customXml" Target="../ink/ink5989.xml"/><Relationship Id="rId728" Type="http://schemas.openxmlformats.org/officeDocument/2006/relationships/image" Target="../media/image4720.png"/><Relationship Id="rId64" Type="http://schemas.openxmlformats.org/officeDocument/2006/relationships/customXml" Target="../ink/ink5706.xml"/><Relationship Id="rId367" Type="http://schemas.openxmlformats.org/officeDocument/2006/relationships/image" Target="../media/image4541.png"/><Relationship Id="rId574" Type="http://schemas.openxmlformats.org/officeDocument/2006/relationships/customXml" Target="../ink/ink5961.xml"/><Relationship Id="rId227" Type="http://schemas.openxmlformats.org/officeDocument/2006/relationships/image" Target="../media/image4471.png"/><Relationship Id="rId781" Type="http://schemas.openxmlformats.org/officeDocument/2006/relationships/customXml" Target="../ink/ink6065.xml"/><Relationship Id="rId879" Type="http://schemas.openxmlformats.org/officeDocument/2006/relationships/image" Target="../media/image4795.png"/><Relationship Id="rId434" Type="http://schemas.openxmlformats.org/officeDocument/2006/relationships/customXml" Target="../ink/ink5891.xml"/><Relationship Id="rId641" Type="http://schemas.openxmlformats.org/officeDocument/2006/relationships/image" Target="../media/image4678.png"/><Relationship Id="rId739" Type="http://schemas.openxmlformats.org/officeDocument/2006/relationships/customXml" Target="../ink/ink6044.xml"/><Relationship Id="rId280" Type="http://schemas.openxmlformats.org/officeDocument/2006/relationships/customXml" Target="../ink/ink5814.xml"/><Relationship Id="rId501" Type="http://schemas.openxmlformats.org/officeDocument/2006/relationships/image" Target="../media/image4608.png"/><Relationship Id="rId75" Type="http://schemas.openxmlformats.org/officeDocument/2006/relationships/image" Target="../media/image4395.png"/><Relationship Id="rId140" Type="http://schemas.openxmlformats.org/officeDocument/2006/relationships/customXml" Target="../ink/ink5744.xml"/><Relationship Id="rId378" Type="http://schemas.openxmlformats.org/officeDocument/2006/relationships/customXml" Target="../ink/ink5863.xml"/><Relationship Id="rId585" Type="http://schemas.openxmlformats.org/officeDocument/2006/relationships/image" Target="../media/image4650.png"/><Relationship Id="rId792" Type="http://schemas.openxmlformats.org/officeDocument/2006/relationships/image" Target="../media/image4752.png"/><Relationship Id="rId806" Type="http://schemas.openxmlformats.org/officeDocument/2006/relationships/image" Target="../media/image4759.png"/><Relationship Id="rId6" Type="http://schemas.openxmlformats.org/officeDocument/2006/relationships/customXml" Target="../ink/ink5677.xml"/><Relationship Id="rId238" Type="http://schemas.openxmlformats.org/officeDocument/2006/relationships/customXml" Target="../ink/ink5793.xml"/><Relationship Id="rId445" Type="http://schemas.openxmlformats.org/officeDocument/2006/relationships/image" Target="../media/image4580.png"/><Relationship Id="rId652" Type="http://schemas.openxmlformats.org/officeDocument/2006/relationships/customXml" Target="../ink/ink6000.xml"/><Relationship Id="rId291" Type="http://schemas.openxmlformats.org/officeDocument/2006/relationships/image" Target="../media/image4503.png"/><Relationship Id="rId305" Type="http://schemas.openxmlformats.org/officeDocument/2006/relationships/image" Target="../media/image4510.png"/><Relationship Id="rId512" Type="http://schemas.openxmlformats.org/officeDocument/2006/relationships/customXml" Target="../ink/ink5930.xml"/><Relationship Id="rId86" Type="http://schemas.openxmlformats.org/officeDocument/2006/relationships/customXml" Target="../ink/ink5717.xml"/><Relationship Id="rId151" Type="http://schemas.openxmlformats.org/officeDocument/2006/relationships/image" Target="../media/image4433.png"/><Relationship Id="rId389" Type="http://schemas.openxmlformats.org/officeDocument/2006/relationships/image" Target="../media/image4552.png"/><Relationship Id="rId596" Type="http://schemas.openxmlformats.org/officeDocument/2006/relationships/customXml" Target="../ink/ink5972.xml"/><Relationship Id="rId817" Type="http://schemas.openxmlformats.org/officeDocument/2006/relationships/customXml" Target="../ink/ink6083.xml"/><Relationship Id="rId249" Type="http://schemas.openxmlformats.org/officeDocument/2006/relationships/image" Target="../media/image4482.png"/><Relationship Id="rId456" Type="http://schemas.openxmlformats.org/officeDocument/2006/relationships/customXml" Target="../ink/ink5902.xml"/><Relationship Id="rId663" Type="http://schemas.openxmlformats.org/officeDocument/2006/relationships/customXml" Target="../ink/ink6006.xml"/><Relationship Id="rId870" Type="http://schemas.openxmlformats.org/officeDocument/2006/relationships/customXml" Target="../ink/ink6110.xml"/><Relationship Id="rId13" Type="http://schemas.openxmlformats.org/officeDocument/2006/relationships/image" Target="../media/image4365.png"/><Relationship Id="rId109" Type="http://schemas.openxmlformats.org/officeDocument/2006/relationships/image" Target="../media/image4412.png"/><Relationship Id="rId316" Type="http://schemas.openxmlformats.org/officeDocument/2006/relationships/customXml" Target="../ink/ink5832.xml"/><Relationship Id="rId523" Type="http://schemas.openxmlformats.org/officeDocument/2006/relationships/image" Target="../media/image4619.png"/><Relationship Id="rId97" Type="http://schemas.openxmlformats.org/officeDocument/2006/relationships/image" Target="../media/image4406.png"/><Relationship Id="rId730" Type="http://schemas.openxmlformats.org/officeDocument/2006/relationships/image" Target="../media/image4721.png"/><Relationship Id="rId828" Type="http://schemas.openxmlformats.org/officeDocument/2006/relationships/image" Target="../media/image4770.png"/><Relationship Id="rId162" Type="http://schemas.openxmlformats.org/officeDocument/2006/relationships/customXml" Target="../ink/ink5755.xml"/><Relationship Id="rId467" Type="http://schemas.openxmlformats.org/officeDocument/2006/relationships/image" Target="../media/image4591.png"/><Relationship Id="rId674" Type="http://schemas.openxmlformats.org/officeDocument/2006/relationships/image" Target="../media/image4694.png"/><Relationship Id="rId881" Type="http://schemas.openxmlformats.org/officeDocument/2006/relationships/image" Target="../media/image4796.png"/><Relationship Id="rId24" Type="http://schemas.openxmlformats.org/officeDocument/2006/relationships/customXml" Target="../ink/ink5686.xml"/><Relationship Id="rId327" Type="http://schemas.openxmlformats.org/officeDocument/2006/relationships/image" Target="../media/image4521.png"/><Relationship Id="rId534" Type="http://schemas.openxmlformats.org/officeDocument/2006/relationships/customXml" Target="../ink/ink5941.xml"/><Relationship Id="rId741" Type="http://schemas.openxmlformats.org/officeDocument/2006/relationships/customXml" Target="../ink/ink6045.xml"/><Relationship Id="rId839" Type="http://schemas.openxmlformats.org/officeDocument/2006/relationships/image" Target="../media/image4775.png"/><Relationship Id="rId173" Type="http://schemas.openxmlformats.org/officeDocument/2006/relationships/image" Target="../media/image4444.png"/><Relationship Id="rId380" Type="http://schemas.openxmlformats.org/officeDocument/2006/relationships/customXml" Target="../ink/ink5864.xml"/><Relationship Id="rId601" Type="http://schemas.openxmlformats.org/officeDocument/2006/relationships/image" Target="../media/image4658.png"/><Relationship Id="rId240" Type="http://schemas.openxmlformats.org/officeDocument/2006/relationships/customXml" Target="../ink/ink5794.xml"/><Relationship Id="rId478" Type="http://schemas.openxmlformats.org/officeDocument/2006/relationships/customXml" Target="../ink/ink5913.xml"/><Relationship Id="rId685" Type="http://schemas.openxmlformats.org/officeDocument/2006/relationships/customXml" Target="../ink/ink6017.xml"/><Relationship Id="rId892" Type="http://schemas.openxmlformats.org/officeDocument/2006/relationships/customXml" Target="../ink/ink6121.xml"/><Relationship Id="rId35" Type="http://schemas.openxmlformats.org/officeDocument/2006/relationships/image" Target="../media/image2068.png"/><Relationship Id="rId100" Type="http://schemas.openxmlformats.org/officeDocument/2006/relationships/customXml" Target="../ink/ink5724.xml"/><Relationship Id="rId338" Type="http://schemas.openxmlformats.org/officeDocument/2006/relationships/customXml" Target="../ink/ink5843.xml"/><Relationship Id="rId545" Type="http://schemas.openxmlformats.org/officeDocument/2006/relationships/image" Target="../media/image4630.png"/><Relationship Id="rId752" Type="http://schemas.openxmlformats.org/officeDocument/2006/relationships/image" Target="../media/image4732.png"/><Relationship Id="rId184" Type="http://schemas.openxmlformats.org/officeDocument/2006/relationships/customXml" Target="../ink/ink5766.xml"/><Relationship Id="rId391" Type="http://schemas.openxmlformats.org/officeDocument/2006/relationships/image" Target="../media/image4553.png"/><Relationship Id="rId405" Type="http://schemas.openxmlformats.org/officeDocument/2006/relationships/image" Target="../media/image4560.png"/><Relationship Id="rId612" Type="http://schemas.openxmlformats.org/officeDocument/2006/relationships/customXml" Target="../ink/ink5980.xml"/><Relationship Id="rId251" Type="http://schemas.openxmlformats.org/officeDocument/2006/relationships/image" Target="../media/image4483.png"/><Relationship Id="rId489" Type="http://schemas.openxmlformats.org/officeDocument/2006/relationships/image" Target="../media/image4602.png"/><Relationship Id="rId696" Type="http://schemas.openxmlformats.org/officeDocument/2006/relationships/image" Target="../media/image4705.png"/><Relationship Id="rId46" Type="http://schemas.openxmlformats.org/officeDocument/2006/relationships/customXml" Target="../ink/ink5697.xml"/><Relationship Id="rId349" Type="http://schemas.openxmlformats.org/officeDocument/2006/relationships/image" Target="../media/image4532.png"/><Relationship Id="rId556" Type="http://schemas.openxmlformats.org/officeDocument/2006/relationships/customXml" Target="../ink/ink5952.xml"/><Relationship Id="rId763" Type="http://schemas.openxmlformats.org/officeDocument/2006/relationships/customXml" Target="../ink/ink6056.xml"/><Relationship Id="rId111" Type="http://schemas.openxmlformats.org/officeDocument/2006/relationships/image" Target="../media/image4413.png"/><Relationship Id="rId195" Type="http://schemas.openxmlformats.org/officeDocument/2006/relationships/image" Target="../media/image4455.png"/><Relationship Id="rId209" Type="http://schemas.openxmlformats.org/officeDocument/2006/relationships/image" Target="../media/image4462.png"/><Relationship Id="rId416" Type="http://schemas.openxmlformats.org/officeDocument/2006/relationships/customXml" Target="../ink/ink5882.xml"/><Relationship Id="rId623" Type="http://schemas.openxmlformats.org/officeDocument/2006/relationships/image" Target="../media/image4669.png"/><Relationship Id="rId830" Type="http://schemas.openxmlformats.org/officeDocument/2006/relationships/image" Target="../media/image4771.png"/><Relationship Id="rId57" Type="http://schemas.openxmlformats.org/officeDocument/2006/relationships/image" Target="../media/image4386.png"/><Relationship Id="rId262" Type="http://schemas.openxmlformats.org/officeDocument/2006/relationships/customXml" Target="../ink/ink5805.xml"/><Relationship Id="rId567" Type="http://schemas.openxmlformats.org/officeDocument/2006/relationships/image" Target="../media/image4641.png"/><Relationship Id="rId122" Type="http://schemas.openxmlformats.org/officeDocument/2006/relationships/customXml" Target="../ink/ink5735.xml"/><Relationship Id="rId774" Type="http://schemas.openxmlformats.org/officeDocument/2006/relationships/image" Target="../media/image4743.png"/><Relationship Id="rId427" Type="http://schemas.openxmlformats.org/officeDocument/2006/relationships/image" Target="../media/image4571.png"/><Relationship Id="rId634" Type="http://schemas.openxmlformats.org/officeDocument/2006/relationships/customXml" Target="../ink/ink5991.xml"/><Relationship Id="rId841" Type="http://schemas.openxmlformats.org/officeDocument/2006/relationships/image" Target="../media/image4776.png"/><Relationship Id="rId273" Type="http://schemas.openxmlformats.org/officeDocument/2006/relationships/image" Target="../media/image4494.png"/><Relationship Id="rId480" Type="http://schemas.openxmlformats.org/officeDocument/2006/relationships/customXml" Target="../ink/ink5914.xml"/><Relationship Id="rId701" Type="http://schemas.openxmlformats.org/officeDocument/2006/relationships/customXml" Target="../ink/ink6025.xml"/><Relationship Id="rId68" Type="http://schemas.openxmlformats.org/officeDocument/2006/relationships/customXml" Target="../ink/ink5708.xml"/><Relationship Id="rId133" Type="http://schemas.openxmlformats.org/officeDocument/2006/relationships/image" Target="../media/image4424.png"/><Relationship Id="rId340" Type="http://schemas.openxmlformats.org/officeDocument/2006/relationships/customXml" Target="../ink/ink5844.xml"/><Relationship Id="rId578" Type="http://schemas.openxmlformats.org/officeDocument/2006/relationships/customXml" Target="../ink/ink5963.xml"/><Relationship Id="rId785" Type="http://schemas.openxmlformats.org/officeDocument/2006/relationships/customXml" Target="../ink/ink6067.xml"/><Relationship Id="rId200" Type="http://schemas.openxmlformats.org/officeDocument/2006/relationships/customXml" Target="../ink/ink5774.xml"/><Relationship Id="rId438" Type="http://schemas.openxmlformats.org/officeDocument/2006/relationships/customXml" Target="../ink/ink5893.xml"/><Relationship Id="rId645" Type="http://schemas.openxmlformats.org/officeDocument/2006/relationships/image" Target="../media/image4680.png"/><Relationship Id="rId852" Type="http://schemas.openxmlformats.org/officeDocument/2006/relationships/customXml" Target="../ink/ink6101.xml"/><Relationship Id="rId242" Type="http://schemas.openxmlformats.org/officeDocument/2006/relationships/customXml" Target="../ink/ink5795.xml"/><Relationship Id="rId284" Type="http://schemas.openxmlformats.org/officeDocument/2006/relationships/customXml" Target="../ink/ink5816.xml"/><Relationship Id="rId491" Type="http://schemas.openxmlformats.org/officeDocument/2006/relationships/image" Target="../media/image4603.png"/><Relationship Id="rId505" Type="http://schemas.openxmlformats.org/officeDocument/2006/relationships/image" Target="../media/image4610.png"/><Relationship Id="rId712" Type="http://schemas.openxmlformats.org/officeDocument/2006/relationships/image" Target="../media/image4713.png"/><Relationship Id="rId894" Type="http://schemas.openxmlformats.org/officeDocument/2006/relationships/customXml" Target="../ink/ink6122.xml"/><Relationship Id="rId37" Type="http://schemas.openxmlformats.org/officeDocument/2006/relationships/image" Target="../media/image4376.png"/><Relationship Id="rId79" Type="http://schemas.openxmlformats.org/officeDocument/2006/relationships/image" Target="../media/image4397.png"/><Relationship Id="rId102" Type="http://schemas.openxmlformats.org/officeDocument/2006/relationships/customXml" Target="../ink/ink5725.xml"/><Relationship Id="rId144" Type="http://schemas.openxmlformats.org/officeDocument/2006/relationships/customXml" Target="../ink/ink5746.xml"/><Relationship Id="rId547" Type="http://schemas.openxmlformats.org/officeDocument/2006/relationships/image" Target="../media/image4631.png"/><Relationship Id="rId589" Type="http://schemas.openxmlformats.org/officeDocument/2006/relationships/image" Target="../media/image4652.png"/><Relationship Id="rId754" Type="http://schemas.openxmlformats.org/officeDocument/2006/relationships/image" Target="../media/image4733.png"/><Relationship Id="rId796" Type="http://schemas.openxmlformats.org/officeDocument/2006/relationships/image" Target="../media/image4754.png"/><Relationship Id="rId90" Type="http://schemas.openxmlformats.org/officeDocument/2006/relationships/customXml" Target="../ink/ink5719.xml"/><Relationship Id="rId186" Type="http://schemas.openxmlformats.org/officeDocument/2006/relationships/customXml" Target="../ink/ink5767.xml"/><Relationship Id="rId351" Type="http://schemas.openxmlformats.org/officeDocument/2006/relationships/image" Target="../media/image4533.png"/><Relationship Id="rId393" Type="http://schemas.openxmlformats.org/officeDocument/2006/relationships/image" Target="../media/image4554.png"/><Relationship Id="rId407" Type="http://schemas.openxmlformats.org/officeDocument/2006/relationships/image" Target="../media/image4561.png"/><Relationship Id="rId449" Type="http://schemas.openxmlformats.org/officeDocument/2006/relationships/image" Target="../media/image4582.png"/><Relationship Id="rId614" Type="http://schemas.openxmlformats.org/officeDocument/2006/relationships/customXml" Target="../ink/ink5981.xml"/><Relationship Id="rId656" Type="http://schemas.openxmlformats.org/officeDocument/2006/relationships/image" Target="../media/image4685.png"/><Relationship Id="rId821" Type="http://schemas.openxmlformats.org/officeDocument/2006/relationships/customXml" Target="../ink/ink6085.xml"/><Relationship Id="rId863" Type="http://schemas.openxmlformats.org/officeDocument/2006/relationships/image" Target="../media/image4787.png"/><Relationship Id="rId211" Type="http://schemas.openxmlformats.org/officeDocument/2006/relationships/image" Target="../media/image4463.png"/><Relationship Id="rId253" Type="http://schemas.openxmlformats.org/officeDocument/2006/relationships/image" Target="../media/image4484.png"/><Relationship Id="rId295" Type="http://schemas.openxmlformats.org/officeDocument/2006/relationships/image" Target="../media/image4505.png"/><Relationship Id="rId309" Type="http://schemas.openxmlformats.org/officeDocument/2006/relationships/image" Target="../media/image4512.png"/><Relationship Id="rId460" Type="http://schemas.openxmlformats.org/officeDocument/2006/relationships/customXml" Target="../ink/ink5904.xml"/><Relationship Id="rId516" Type="http://schemas.openxmlformats.org/officeDocument/2006/relationships/customXml" Target="../ink/ink5932.xml"/><Relationship Id="rId698" Type="http://schemas.openxmlformats.org/officeDocument/2006/relationships/image" Target="../media/image4706.png"/><Relationship Id="rId48" Type="http://schemas.openxmlformats.org/officeDocument/2006/relationships/customXml" Target="../ink/ink5698.xml"/><Relationship Id="rId113" Type="http://schemas.openxmlformats.org/officeDocument/2006/relationships/image" Target="../media/image4414.png"/><Relationship Id="rId320" Type="http://schemas.openxmlformats.org/officeDocument/2006/relationships/customXml" Target="../ink/ink5834.xml"/><Relationship Id="rId558" Type="http://schemas.openxmlformats.org/officeDocument/2006/relationships/customXml" Target="../ink/ink5953.xml"/><Relationship Id="rId723" Type="http://schemas.openxmlformats.org/officeDocument/2006/relationships/customXml" Target="../ink/ink6036.xml"/><Relationship Id="rId765" Type="http://schemas.openxmlformats.org/officeDocument/2006/relationships/customXml" Target="../ink/ink6057.xml"/><Relationship Id="rId155" Type="http://schemas.openxmlformats.org/officeDocument/2006/relationships/image" Target="../media/image4435.png"/><Relationship Id="rId197" Type="http://schemas.openxmlformats.org/officeDocument/2006/relationships/image" Target="../media/image4456.png"/><Relationship Id="rId362" Type="http://schemas.openxmlformats.org/officeDocument/2006/relationships/customXml" Target="../ink/ink5855.xml"/><Relationship Id="rId418" Type="http://schemas.openxmlformats.org/officeDocument/2006/relationships/customXml" Target="../ink/ink5883.xml"/><Relationship Id="rId625" Type="http://schemas.openxmlformats.org/officeDocument/2006/relationships/image" Target="../media/image4670.png"/><Relationship Id="rId832" Type="http://schemas.openxmlformats.org/officeDocument/2006/relationships/image" Target="../media/image4772.png"/><Relationship Id="rId222" Type="http://schemas.openxmlformats.org/officeDocument/2006/relationships/customXml" Target="../ink/ink5785.xml"/><Relationship Id="rId264" Type="http://schemas.openxmlformats.org/officeDocument/2006/relationships/customXml" Target="../ink/ink5806.xml"/><Relationship Id="rId471" Type="http://schemas.openxmlformats.org/officeDocument/2006/relationships/image" Target="../media/image4593.png"/><Relationship Id="rId667" Type="http://schemas.openxmlformats.org/officeDocument/2006/relationships/customXml" Target="../ink/ink6008.xml"/><Relationship Id="rId874" Type="http://schemas.openxmlformats.org/officeDocument/2006/relationships/customXml" Target="../ink/ink6112.xml"/><Relationship Id="rId17" Type="http://schemas.openxmlformats.org/officeDocument/2006/relationships/image" Target="../media/image4367.png"/><Relationship Id="rId59" Type="http://schemas.openxmlformats.org/officeDocument/2006/relationships/image" Target="../media/image4387.png"/><Relationship Id="rId124" Type="http://schemas.openxmlformats.org/officeDocument/2006/relationships/customXml" Target="../ink/ink5736.xml"/><Relationship Id="rId527" Type="http://schemas.openxmlformats.org/officeDocument/2006/relationships/image" Target="../media/image4621.png"/><Relationship Id="rId569" Type="http://schemas.openxmlformats.org/officeDocument/2006/relationships/image" Target="../media/image4642.png"/><Relationship Id="rId734" Type="http://schemas.openxmlformats.org/officeDocument/2006/relationships/image" Target="../media/image4723.png"/><Relationship Id="rId776" Type="http://schemas.openxmlformats.org/officeDocument/2006/relationships/image" Target="../media/image4744.png"/><Relationship Id="rId70" Type="http://schemas.openxmlformats.org/officeDocument/2006/relationships/customXml" Target="../ink/ink5709.xml"/><Relationship Id="rId166" Type="http://schemas.openxmlformats.org/officeDocument/2006/relationships/customXml" Target="../ink/ink5757.xml"/><Relationship Id="rId331" Type="http://schemas.openxmlformats.org/officeDocument/2006/relationships/image" Target="../media/image4523.png"/><Relationship Id="rId373" Type="http://schemas.openxmlformats.org/officeDocument/2006/relationships/image" Target="../media/image4544.png"/><Relationship Id="rId429" Type="http://schemas.openxmlformats.org/officeDocument/2006/relationships/image" Target="../media/image4572.png"/><Relationship Id="rId580" Type="http://schemas.openxmlformats.org/officeDocument/2006/relationships/customXml" Target="../ink/ink5964.xml"/><Relationship Id="rId636" Type="http://schemas.openxmlformats.org/officeDocument/2006/relationships/customXml" Target="../ink/ink5992.xml"/><Relationship Id="rId801" Type="http://schemas.openxmlformats.org/officeDocument/2006/relationships/customXml" Target="../ink/ink607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74.png"/><Relationship Id="rId440" Type="http://schemas.openxmlformats.org/officeDocument/2006/relationships/customXml" Target="../ink/ink5894.xml"/><Relationship Id="rId678" Type="http://schemas.openxmlformats.org/officeDocument/2006/relationships/image" Target="../media/image4696.png"/><Relationship Id="rId843" Type="http://schemas.openxmlformats.org/officeDocument/2006/relationships/image" Target="../media/image4777.png"/><Relationship Id="rId885" Type="http://schemas.openxmlformats.org/officeDocument/2006/relationships/image" Target="../media/image4798.png"/><Relationship Id="rId28" Type="http://schemas.openxmlformats.org/officeDocument/2006/relationships/customXml" Target="../ink/ink5688.xml"/><Relationship Id="rId275" Type="http://schemas.openxmlformats.org/officeDocument/2006/relationships/image" Target="../media/image4495.png"/><Relationship Id="rId300" Type="http://schemas.openxmlformats.org/officeDocument/2006/relationships/customXml" Target="../ink/ink5824.xml"/><Relationship Id="rId482" Type="http://schemas.openxmlformats.org/officeDocument/2006/relationships/customXml" Target="../ink/ink5915.xml"/><Relationship Id="rId538" Type="http://schemas.openxmlformats.org/officeDocument/2006/relationships/customXml" Target="../ink/ink5943.xml"/><Relationship Id="rId703" Type="http://schemas.openxmlformats.org/officeDocument/2006/relationships/customXml" Target="../ink/ink6026.xml"/><Relationship Id="rId745" Type="http://schemas.openxmlformats.org/officeDocument/2006/relationships/customXml" Target="../ink/ink6047.xml"/><Relationship Id="rId81" Type="http://schemas.openxmlformats.org/officeDocument/2006/relationships/image" Target="../media/image4398.png"/><Relationship Id="rId135" Type="http://schemas.openxmlformats.org/officeDocument/2006/relationships/image" Target="../media/image4425.png"/><Relationship Id="rId177" Type="http://schemas.openxmlformats.org/officeDocument/2006/relationships/image" Target="../media/image4446.png"/><Relationship Id="rId342" Type="http://schemas.openxmlformats.org/officeDocument/2006/relationships/customXml" Target="../ink/ink5845.xml"/><Relationship Id="rId384" Type="http://schemas.openxmlformats.org/officeDocument/2006/relationships/customXml" Target="../ink/ink5866.xml"/><Relationship Id="rId591" Type="http://schemas.openxmlformats.org/officeDocument/2006/relationships/image" Target="../media/image4653.png"/><Relationship Id="rId605" Type="http://schemas.openxmlformats.org/officeDocument/2006/relationships/image" Target="../media/image4660.png"/><Relationship Id="rId787" Type="http://schemas.openxmlformats.org/officeDocument/2006/relationships/customXml" Target="../ink/ink6068.xml"/><Relationship Id="rId812" Type="http://schemas.openxmlformats.org/officeDocument/2006/relationships/image" Target="../media/image4762.png"/><Relationship Id="rId202" Type="http://schemas.openxmlformats.org/officeDocument/2006/relationships/customXml" Target="../ink/ink5775.xml"/><Relationship Id="rId244" Type="http://schemas.openxmlformats.org/officeDocument/2006/relationships/customXml" Target="../ink/ink5796.xml"/><Relationship Id="rId647" Type="http://schemas.openxmlformats.org/officeDocument/2006/relationships/image" Target="../media/image4681.png"/><Relationship Id="rId689" Type="http://schemas.openxmlformats.org/officeDocument/2006/relationships/customXml" Target="../ink/ink6019.xml"/><Relationship Id="rId854" Type="http://schemas.openxmlformats.org/officeDocument/2006/relationships/customXml" Target="../ink/ink6102.xml"/><Relationship Id="rId896" Type="http://schemas.openxmlformats.org/officeDocument/2006/relationships/customXml" Target="../ink/ink6123.xml"/><Relationship Id="rId39" Type="http://schemas.openxmlformats.org/officeDocument/2006/relationships/image" Target="../media/image4377.png"/><Relationship Id="rId286" Type="http://schemas.openxmlformats.org/officeDocument/2006/relationships/customXml" Target="../ink/ink5817.xml"/><Relationship Id="rId451" Type="http://schemas.openxmlformats.org/officeDocument/2006/relationships/image" Target="../media/image4583.png"/><Relationship Id="rId493" Type="http://schemas.openxmlformats.org/officeDocument/2006/relationships/image" Target="../media/image4604.png"/><Relationship Id="rId507" Type="http://schemas.openxmlformats.org/officeDocument/2006/relationships/image" Target="../media/image4611.png"/><Relationship Id="rId549" Type="http://schemas.openxmlformats.org/officeDocument/2006/relationships/image" Target="../media/image4632.png"/><Relationship Id="rId714" Type="http://schemas.openxmlformats.org/officeDocument/2006/relationships/image" Target="../media/image450.png"/><Relationship Id="rId756" Type="http://schemas.openxmlformats.org/officeDocument/2006/relationships/image" Target="../media/image4734.png"/><Relationship Id="rId50" Type="http://schemas.openxmlformats.org/officeDocument/2006/relationships/customXml" Target="../ink/ink5699.xml"/><Relationship Id="rId104" Type="http://schemas.openxmlformats.org/officeDocument/2006/relationships/customXml" Target="../ink/ink5726.xml"/><Relationship Id="rId146" Type="http://schemas.openxmlformats.org/officeDocument/2006/relationships/customXml" Target="../ink/ink5747.xml"/><Relationship Id="rId188" Type="http://schemas.openxmlformats.org/officeDocument/2006/relationships/customXml" Target="../ink/ink5768.xml"/><Relationship Id="rId311" Type="http://schemas.openxmlformats.org/officeDocument/2006/relationships/image" Target="../media/image4513.png"/><Relationship Id="rId353" Type="http://schemas.openxmlformats.org/officeDocument/2006/relationships/image" Target="../media/image4534.png"/><Relationship Id="rId395" Type="http://schemas.openxmlformats.org/officeDocument/2006/relationships/image" Target="../media/image4555.png"/><Relationship Id="rId409" Type="http://schemas.openxmlformats.org/officeDocument/2006/relationships/image" Target="../media/image4562.png"/><Relationship Id="rId560" Type="http://schemas.openxmlformats.org/officeDocument/2006/relationships/customXml" Target="../ink/ink5954.xml"/><Relationship Id="rId798" Type="http://schemas.openxmlformats.org/officeDocument/2006/relationships/image" Target="../media/image4755.png"/><Relationship Id="rId92" Type="http://schemas.openxmlformats.org/officeDocument/2006/relationships/customXml" Target="../ink/ink5720.xml"/><Relationship Id="rId213" Type="http://schemas.openxmlformats.org/officeDocument/2006/relationships/image" Target="../media/image4464.png"/><Relationship Id="rId420" Type="http://schemas.openxmlformats.org/officeDocument/2006/relationships/customXml" Target="../ink/ink5884.xml"/><Relationship Id="rId616" Type="http://schemas.openxmlformats.org/officeDocument/2006/relationships/customXml" Target="../ink/ink5982.xml"/><Relationship Id="rId658" Type="http://schemas.openxmlformats.org/officeDocument/2006/relationships/image" Target="../media/image4686.png"/><Relationship Id="rId823" Type="http://schemas.openxmlformats.org/officeDocument/2006/relationships/customXml" Target="../ink/ink6086.xml"/><Relationship Id="rId865" Type="http://schemas.openxmlformats.org/officeDocument/2006/relationships/image" Target="../media/image4788.png"/><Relationship Id="rId255" Type="http://schemas.openxmlformats.org/officeDocument/2006/relationships/image" Target="../media/image4485.png"/><Relationship Id="rId297" Type="http://schemas.openxmlformats.org/officeDocument/2006/relationships/image" Target="../media/image4506.png"/><Relationship Id="rId462" Type="http://schemas.openxmlformats.org/officeDocument/2006/relationships/customXml" Target="../ink/ink5905.xml"/><Relationship Id="rId518" Type="http://schemas.openxmlformats.org/officeDocument/2006/relationships/customXml" Target="../ink/ink5933.xml"/><Relationship Id="rId725" Type="http://schemas.openxmlformats.org/officeDocument/2006/relationships/customXml" Target="../ink/ink6037.xml"/><Relationship Id="rId115" Type="http://schemas.openxmlformats.org/officeDocument/2006/relationships/image" Target="../media/image4415.png"/><Relationship Id="rId157" Type="http://schemas.openxmlformats.org/officeDocument/2006/relationships/image" Target="../media/image4436.png"/><Relationship Id="rId322" Type="http://schemas.openxmlformats.org/officeDocument/2006/relationships/customXml" Target="../ink/ink5835.xml"/><Relationship Id="rId364" Type="http://schemas.openxmlformats.org/officeDocument/2006/relationships/customXml" Target="../ink/ink5856.xml"/><Relationship Id="rId767" Type="http://schemas.openxmlformats.org/officeDocument/2006/relationships/customXml" Target="../ink/ink6058.xml"/><Relationship Id="rId61" Type="http://schemas.openxmlformats.org/officeDocument/2006/relationships/image" Target="../media/image4388.png"/><Relationship Id="rId199" Type="http://schemas.openxmlformats.org/officeDocument/2006/relationships/image" Target="../media/image4457.png"/><Relationship Id="rId571" Type="http://schemas.openxmlformats.org/officeDocument/2006/relationships/image" Target="../media/image4643.png"/><Relationship Id="rId627" Type="http://schemas.openxmlformats.org/officeDocument/2006/relationships/image" Target="../media/image4671.png"/><Relationship Id="rId669" Type="http://schemas.openxmlformats.org/officeDocument/2006/relationships/customXml" Target="../ink/ink6009.xml"/><Relationship Id="rId834" Type="http://schemas.openxmlformats.org/officeDocument/2006/relationships/image" Target="../media/image4773.png"/><Relationship Id="rId876" Type="http://schemas.openxmlformats.org/officeDocument/2006/relationships/customXml" Target="../ink/ink6113.xml"/><Relationship Id="rId19" Type="http://schemas.openxmlformats.org/officeDocument/2006/relationships/image" Target="../media/image4368.png"/><Relationship Id="rId224" Type="http://schemas.openxmlformats.org/officeDocument/2006/relationships/customXml" Target="../ink/ink5786.xml"/><Relationship Id="rId266" Type="http://schemas.openxmlformats.org/officeDocument/2006/relationships/customXml" Target="../ink/ink5807.xml"/><Relationship Id="rId431" Type="http://schemas.openxmlformats.org/officeDocument/2006/relationships/image" Target="../media/image4573.png"/><Relationship Id="rId473" Type="http://schemas.openxmlformats.org/officeDocument/2006/relationships/image" Target="../media/image4594.png"/><Relationship Id="rId529" Type="http://schemas.openxmlformats.org/officeDocument/2006/relationships/image" Target="../media/image4622.png"/><Relationship Id="rId680" Type="http://schemas.openxmlformats.org/officeDocument/2006/relationships/image" Target="../media/image4697.png"/><Relationship Id="rId736" Type="http://schemas.openxmlformats.org/officeDocument/2006/relationships/image" Target="../media/image4724.png"/><Relationship Id="rId901" Type="http://schemas.openxmlformats.org/officeDocument/2006/relationships/image" Target="../media/image4806.png"/><Relationship Id="rId30" Type="http://schemas.openxmlformats.org/officeDocument/2006/relationships/customXml" Target="../ink/ink5689.xml"/><Relationship Id="rId126" Type="http://schemas.openxmlformats.org/officeDocument/2006/relationships/customXml" Target="../ink/ink5737.xml"/><Relationship Id="rId168" Type="http://schemas.openxmlformats.org/officeDocument/2006/relationships/customXml" Target="../ink/ink5758.xml"/><Relationship Id="rId333" Type="http://schemas.openxmlformats.org/officeDocument/2006/relationships/image" Target="../media/image4524.png"/><Relationship Id="rId540" Type="http://schemas.openxmlformats.org/officeDocument/2006/relationships/customXml" Target="../ink/ink5944.xml"/><Relationship Id="rId778" Type="http://schemas.openxmlformats.org/officeDocument/2006/relationships/image" Target="../media/image4745.png"/><Relationship Id="rId72" Type="http://schemas.openxmlformats.org/officeDocument/2006/relationships/customXml" Target="../ink/ink5710.xml"/><Relationship Id="rId375" Type="http://schemas.openxmlformats.org/officeDocument/2006/relationships/image" Target="../media/image4545.png"/><Relationship Id="rId582" Type="http://schemas.openxmlformats.org/officeDocument/2006/relationships/customXml" Target="../ink/ink5965.xml"/><Relationship Id="rId638" Type="http://schemas.openxmlformats.org/officeDocument/2006/relationships/customXml" Target="../ink/ink5993.xml"/><Relationship Id="rId803" Type="http://schemas.openxmlformats.org/officeDocument/2006/relationships/customXml" Target="../ink/ink6076.xml"/><Relationship Id="rId845" Type="http://schemas.openxmlformats.org/officeDocument/2006/relationships/image" Target="../media/image4778.png"/><Relationship Id="rId3" Type="http://schemas.openxmlformats.org/officeDocument/2006/relationships/image" Target="../media/image4360.png"/><Relationship Id="rId235" Type="http://schemas.openxmlformats.org/officeDocument/2006/relationships/image" Target="../media/image4475.png"/><Relationship Id="rId277" Type="http://schemas.openxmlformats.org/officeDocument/2006/relationships/image" Target="../media/image4496.png"/><Relationship Id="rId400" Type="http://schemas.openxmlformats.org/officeDocument/2006/relationships/customXml" Target="../ink/ink5874.xml"/><Relationship Id="rId442" Type="http://schemas.openxmlformats.org/officeDocument/2006/relationships/customXml" Target="../ink/ink5895.xml"/><Relationship Id="rId484" Type="http://schemas.openxmlformats.org/officeDocument/2006/relationships/customXml" Target="../ink/ink5916.xml"/><Relationship Id="rId705" Type="http://schemas.openxmlformats.org/officeDocument/2006/relationships/customXml" Target="../ink/ink6027.xml"/><Relationship Id="rId887" Type="http://schemas.openxmlformats.org/officeDocument/2006/relationships/image" Target="../media/image4799.png"/><Relationship Id="rId137" Type="http://schemas.openxmlformats.org/officeDocument/2006/relationships/image" Target="../media/image4426.png"/><Relationship Id="rId302" Type="http://schemas.openxmlformats.org/officeDocument/2006/relationships/customXml" Target="../ink/ink5825.xml"/><Relationship Id="rId344" Type="http://schemas.openxmlformats.org/officeDocument/2006/relationships/customXml" Target="../ink/ink5846.xml"/><Relationship Id="rId691" Type="http://schemas.openxmlformats.org/officeDocument/2006/relationships/customXml" Target="../ink/ink6020.xml"/><Relationship Id="rId747" Type="http://schemas.openxmlformats.org/officeDocument/2006/relationships/customXml" Target="../ink/ink6048.xml"/><Relationship Id="rId789" Type="http://schemas.openxmlformats.org/officeDocument/2006/relationships/customXml" Target="../ink/ink6069.xml"/><Relationship Id="rId41" Type="http://schemas.openxmlformats.org/officeDocument/2006/relationships/image" Target="../media/image4378.png"/><Relationship Id="rId83" Type="http://schemas.openxmlformats.org/officeDocument/2006/relationships/image" Target="../media/image4399.png"/><Relationship Id="rId179" Type="http://schemas.openxmlformats.org/officeDocument/2006/relationships/image" Target="../media/image4447.png"/><Relationship Id="rId386" Type="http://schemas.openxmlformats.org/officeDocument/2006/relationships/customXml" Target="../ink/ink5867.xml"/><Relationship Id="rId551" Type="http://schemas.openxmlformats.org/officeDocument/2006/relationships/image" Target="../media/image4633.png"/><Relationship Id="rId593" Type="http://schemas.openxmlformats.org/officeDocument/2006/relationships/image" Target="../media/image4654.png"/><Relationship Id="rId607" Type="http://schemas.openxmlformats.org/officeDocument/2006/relationships/image" Target="../media/image4661.png"/><Relationship Id="rId649" Type="http://schemas.openxmlformats.org/officeDocument/2006/relationships/image" Target="../media/image4682.png"/><Relationship Id="rId814" Type="http://schemas.openxmlformats.org/officeDocument/2006/relationships/image" Target="../media/image4763.png"/><Relationship Id="rId856" Type="http://schemas.openxmlformats.org/officeDocument/2006/relationships/customXml" Target="../ink/ink6103.xml"/><Relationship Id="rId190" Type="http://schemas.openxmlformats.org/officeDocument/2006/relationships/customXml" Target="../ink/ink5769.xml"/><Relationship Id="rId204" Type="http://schemas.openxmlformats.org/officeDocument/2006/relationships/customXml" Target="../ink/ink5776.xml"/><Relationship Id="rId246" Type="http://schemas.openxmlformats.org/officeDocument/2006/relationships/customXml" Target="../ink/ink5797.xml"/><Relationship Id="rId288" Type="http://schemas.openxmlformats.org/officeDocument/2006/relationships/customXml" Target="../ink/ink5818.xml"/><Relationship Id="rId411" Type="http://schemas.openxmlformats.org/officeDocument/2006/relationships/image" Target="../media/image4563.png"/><Relationship Id="rId453" Type="http://schemas.openxmlformats.org/officeDocument/2006/relationships/image" Target="../media/image4584.png"/><Relationship Id="rId509" Type="http://schemas.openxmlformats.org/officeDocument/2006/relationships/image" Target="../media/image4612.png"/><Relationship Id="rId660" Type="http://schemas.openxmlformats.org/officeDocument/2006/relationships/image" Target="../media/image4687.png"/><Relationship Id="rId898" Type="http://schemas.openxmlformats.org/officeDocument/2006/relationships/customXml" Target="../ink/ink6124.xml"/><Relationship Id="rId106" Type="http://schemas.openxmlformats.org/officeDocument/2006/relationships/customXml" Target="../ink/ink5727.xml"/><Relationship Id="rId313" Type="http://schemas.openxmlformats.org/officeDocument/2006/relationships/image" Target="../media/image4514.png"/><Relationship Id="rId495" Type="http://schemas.openxmlformats.org/officeDocument/2006/relationships/image" Target="../media/image4605.png"/><Relationship Id="rId716" Type="http://schemas.openxmlformats.org/officeDocument/2006/relationships/image" Target="../media/image4714.png"/><Relationship Id="rId758" Type="http://schemas.openxmlformats.org/officeDocument/2006/relationships/image" Target="../media/image4735.png"/><Relationship Id="rId10" Type="http://schemas.openxmlformats.org/officeDocument/2006/relationships/customXml" Target="../ink/ink5679.xml"/><Relationship Id="rId52" Type="http://schemas.openxmlformats.org/officeDocument/2006/relationships/customXml" Target="../ink/ink5700.xml"/><Relationship Id="rId94" Type="http://schemas.openxmlformats.org/officeDocument/2006/relationships/customXml" Target="../ink/ink5721.xml"/><Relationship Id="rId148" Type="http://schemas.openxmlformats.org/officeDocument/2006/relationships/customXml" Target="../ink/ink5748.xml"/><Relationship Id="rId355" Type="http://schemas.openxmlformats.org/officeDocument/2006/relationships/image" Target="../media/image4535.png"/><Relationship Id="rId397" Type="http://schemas.openxmlformats.org/officeDocument/2006/relationships/image" Target="../media/image4556.png"/><Relationship Id="rId520" Type="http://schemas.openxmlformats.org/officeDocument/2006/relationships/customXml" Target="../ink/ink5934.xml"/><Relationship Id="rId562" Type="http://schemas.openxmlformats.org/officeDocument/2006/relationships/customXml" Target="../ink/ink5955.xml"/><Relationship Id="rId618" Type="http://schemas.openxmlformats.org/officeDocument/2006/relationships/customXml" Target="../ink/ink5983.xml"/><Relationship Id="rId825" Type="http://schemas.openxmlformats.org/officeDocument/2006/relationships/customXml" Target="../ink/ink6087.xml"/><Relationship Id="rId215" Type="http://schemas.openxmlformats.org/officeDocument/2006/relationships/image" Target="../media/image4465.png"/><Relationship Id="rId257" Type="http://schemas.openxmlformats.org/officeDocument/2006/relationships/image" Target="../media/image4486.png"/><Relationship Id="rId422" Type="http://schemas.openxmlformats.org/officeDocument/2006/relationships/customXml" Target="../ink/ink5885.xml"/><Relationship Id="rId464" Type="http://schemas.openxmlformats.org/officeDocument/2006/relationships/customXml" Target="../ink/ink5906.xml"/><Relationship Id="rId867" Type="http://schemas.openxmlformats.org/officeDocument/2006/relationships/image" Target="../media/image4789.png"/><Relationship Id="rId299" Type="http://schemas.openxmlformats.org/officeDocument/2006/relationships/image" Target="../media/image4507.png"/><Relationship Id="rId727" Type="http://schemas.openxmlformats.org/officeDocument/2006/relationships/customXml" Target="../ink/ink6038.xml"/><Relationship Id="rId63" Type="http://schemas.openxmlformats.org/officeDocument/2006/relationships/image" Target="../media/image4389.png"/><Relationship Id="rId159" Type="http://schemas.openxmlformats.org/officeDocument/2006/relationships/image" Target="../media/image4437.png"/><Relationship Id="rId366" Type="http://schemas.openxmlformats.org/officeDocument/2006/relationships/customXml" Target="../ink/ink5857.xml"/><Relationship Id="rId573" Type="http://schemas.openxmlformats.org/officeDocument/2006/relationships/image" Target="../media/image4644.png"/><Relationship Id="rId780" Type="http://schemas.openxmlformats.org/officeDocument/2006/relationships/image" Target="../media/image4746.png"/><Relationship Id="rId226" Type="http://schemas.openxmlformats.org/officeDocument/2006/relationships/customXml" Target="../ink/ink5787.xml"/><Relationship Id="rId433" Type="http://schemas.openxmlformats.org/officeDocument/2006/relationships/image" Target="../media/image4574.png"/><Relationship Id="rId878" Type="http://schemas.openxmlformats.org/officeDocument/2006/relationships/customXml" Target="../ink/ink6114.xml"/><Relationship Id="rId640" Type="http://schemas.openxmlformats.org/officeDocument/2006/relationships/customXml" Target="../ink/ink5994.xml"/><Relationship Id="rId738" Type="http://schemas.openxmlformats.org/officeDocument/2006/relationships/image" Target="../media/image4725.png"/><Relationship Id="rId74" Type="http://schemas.openxmlformats.org/officeDocument/2006/relationships/customXml" Target="../ink/ink5711.xml"/><Relationship Id="rId377" Type="http://schemas.openxmlformats.org/officeDocument/2006/relationships/image" Target="../media/image4546.png"/><Relationship Id="rId500" Type="http://schemas.openxmlformats.org/officeDocument/2006/relationships/customXml" Target="../ink/ink5924.xml"/><Relationship Id="rId584" Type="http://schemas.openxmlformats.org/officeDocument/2006/relationships/customXml" Target="../ink/ink5966.xml"/><Relationship Id="rId805" Type="http://schemas.openxmlformats.org/officeDocument/2006/relationships/customXml" Target="../ink/ink6077.xml"/><Relationship Id="rId5" Type="http://schemas.openxmlformats.org/officeDocument/2006/relationships/image" Target="../media/image4361.png"/><Relationship Id="rId237" Type="http://schemas.openxmlformats.org/officeDocument/2006/relationships/image" Target="../media/image4476.png"/><Relationship Id="rId791" Type="http://schemas.openxmlformats.org/officeDocument/2006/relationships/customXml" Target="../ink/ink6070.xml"/><Relationship Id="rId889" Type="http://schemas.openxmlformats.org/officeDocument/2006/relationships/image" Target="../media/image4800.png"/><Relationship Id="rId444" Type="http://schemas.openxmlformats.org/officeDocument/2006/relationships/customXml" Target="../ink/ink5896.xml"/><Relationship Id="rId651" Type="http://schemas.openxmlformats.org/officeDocument/2006/relationships/image" Target="../media/image4683.png"/><Relationship Id="rId749" Type="http://schemas.openxmlformats.org/officeDocument/2006/relationships/customXml" Target="../ink/ink6049.xml"/><Relationship Id="rId290" Type="http://schemas.openxmlformats.org/officeDocument/2006/relationships/customXml" Target="../ink/ink5819.xml"/><Relationship Id="rId304" Type="http://schemas.openxmlformats.org/officeDocument/2006/relationships/customXml" Target="../ink/ink5826.xml"/><Relationship Id="rId388" Type="http://schemas.openxmlformats.org/officeDocument/2006/relationships/customXml" Target="../ink/ink5868.xml"/><Relationship Id="rId511" Type="http://schemas.openxmlformats.org/officeDocument/2006/relationships/image" Target="../media/image4613.png"/><Relationship Id="rId609" Type="http://schemas.openxmlformats.org/officeDocument/2006/relationships/image" Target="../media/image4662.png"/><Relationship Id="rId85" Type="http://schemas.openxmlformats.org/officeDocument/2006/relationships/image" Target="../media/image4400.png"/><Relationship Id="rId150" Type="http://schemas.openxmlformats.org/officeDocument/2006/relationships/customXml" Target="../ink/ink5749.xml"/><Relationship Id="rId595" Type="http://schemas.openxmlformats.org/officeDocument/2006/relationships/image" Target="../media/image4655.png"/><Relationship Id="rId816" Type="http://schemas.openxmlformats.org/officeDocument/2006/relationships/image" Target="../media/image4764.png"/><Relationship Id="rId248" Type="http://schemas.openxmlformats.org/officeDocument/2006/relationships/customXml" Target="../ink/ink5798.xml"/><Relationship Id="rId455" Type="http://schemas.openxmlformats.org/officeDocument/2006/relationships/image" Target="../media/image4585.png"/><Relationship Id="rId662" Type="http://schemas.openxmlformats.org/officeDocument/2006/relationships/image" Target="../media/image4688.png"/><Relationship Id="rId12" Type="http://schemas.openxmlformats.org/officeDocument/2006/relationships/customXml" Target="../ink/ink5680.xml"/><Relationship Id="rId108" Type="http://schemas.openxmlformats.org/officeDocument/2006/relationships/customXml" Target="../ink/ink5728.xml"/><Relationship Id="rId315" Type="http://schemas.openxmlformats.org/officeDocument/2006/relationships/image" Target="../media/image4515.png"/><Relationship Id="rId522" Type="http://schemas.openxmlformats.org/officeDocument/2006/relationships/customXml" Target="../ink/ink5935.xml"/><Relationship Id="rId96" Type="http://schemas.openxmlformats.org/officeDocument/2006/relationships/customXml" Target="../ink/ink5722.xml"/><Relationship Id="rId161" Type="http://schemas.openxmlformats.org/officeDocument/2006/relationships/image" Target="../media/image4438.png"/><Relationship Id="rId399" Type="http://schemas.openxmlformats.org/officeDocument/2006/relationships/image" Target="../media/image4557.png"/><Relationship Id="rId827" Type="http://schemas.openxmlformats.org/officeDocument/2006/relationships/customXml" Target="../ink/ink6088.xml"/><Relationship Id="rId259" Type="http://schemas.openxmlformats.org/officeDocument/2006/relationships/image" Target="../media/image4487.png"/><Relationship Id="rId466" Type="http://schemas.openxmlformats.org/officeDocument/2006/relationships/customXml" Target="../ink/ink5907.xml"/><Relationship Id="rId673" Type="http://schemas.openxmlformats.org/officeDocument/2006/relationships/customXml" Target="../ink/ink6011.xml"/><Relationship Id="rId880" Type="http://schemas.openxmlformats.org/officeDocument/2006/relationships/customXml" Target="../ink/ink6115.xml"/><Relationship Id="rId23" Type="http://schemas.openxmlformats.org/officeDocument/2006/relationships/image" Target="../media/image4370.png"/><Relationship Id="rId119" Type="http://schemas.openxmlformats.org/officeDocument/2006/relationships/image" Target="../media/image4417.png"/><Relationship Id="rId326" Type="http://schemas.openxmlformats.org/officeDocument/2006/relationships/customXml" Target="../ink/ink5837.xml"/><Relationship Id="rId533" Type="http://schemas.openxmlformats.org/officeDocument/2006/relationships/image" Target="../media/image4624.png"/><Relationship Id="rId740" Type="http://schemas.openxmlformats.org/officeDocument/2006/relationships/image" Target="../media/image4726.png"/><Relationship Id="rId838" Type="http://schemas.openxmlformats.org/officeDocument/2006/relationships/customXml" Target="../ink/ink6094.xml"/><Relationship Id="rId172" Type="http://schemas.openxmlformats.org/officeDocument/2006/relationships/customXml" Target="../ink/ink5760.xml"/><Relationship Id="rId477" Type="http://schemas.openxmlformats.org/officeDocument/2006/relationships/image" Target="../media/image4596.png"/><Relationship Id="rId600" Type="http://schemas.openxmlformats.org/officeDocument/2006/relationships/customXml" Target="../ink/ink5974.xml"/><Relationship Id="rId684" Type="http://schemas.openxmlformats.org/officeDocument/2006/relationships/image" Target="../media/image4699.png"/><Relationship Id="rId337" Type="http://schemas.openxmlformats.org/officeDocument/2006/relationships/image" Target="../media/image4526.png"/><Relationship Id="rId891" Type="http://schemas.openxmlformats.org/officeDocument/2006/relationships/image" Target="../media/image4801.png"/><Relationship Id="rId905" Type="http://schemas.openxmlformats.org/officeDocument/2006/relationships/image" Target="../media/image4808.png"/><Relationship Id="rId34" Type="http://schemas.openxmlformats.org/officeDocument/2006/relationships/customXml" Target="../ink/ink5691.xml"/><Relationship Id="rId544" Type="http://schemas.openxmlformats.org/officeDocument/2006/relationships/customXml" Target="../ink/ink5946.xml"/><Relationship Id="rId751" Type="http://schemas.openxmlformats.org/officeDocument/2006/relationships/customXml" Target="../ink/ink6050.xml"/><Relationship Id="rId849" Type="http://schemas.openxmlformats.org/officeDocument/2006/relationships/image" Target="../media/image4780.png"/><Relationship Id="rId183" Type="http://schemas.openxmlformats.org/officeDocument/2006/relationships/image" Target="../media/image4449.png"/><Relationship Id="rId390" Type="http://schemas.openxmlformats.org/officeDocument/2006/relationships/customXml" Target="../ink/ink5869.xml"/><Relationship Id="rId404" Type="http://schemas.openxmlformats.org/officeDocument/2006/relationships/customXml" Target="../ink/ink5876.xml"/><Relationship Id="rId611" Type="http://schemas.openxmlformats.org/officeDocument/2006/relationships/image" Target="../media/image4663.png"/><Relationship Id="rId250" Type="http://schemas.openxmlformats.org/officeDocument/2006/relationships/customXml" Target="../ink/ink5799.xml"/><Relationship Id="rId488" Type="http://schemas.openxmlformats.org/officeDocument/2006/relationships/customXml" Target="../ink/ink5918.xml"/><Relationship Id="rId695" Type="http://schemas.openxmlformats.org/officeDocument/2006/relationships/customXml" Target="../ink/ink6022.xml"/><Relationship Id="rId709" Type="http://schemas.openxmlformats.org/officeDocument/2006/relationships/customXml" Target="../ink/ink6029.xml"/><Relationship Id="rId45" Type="http://schemas.openxmlformats.org/officeDocument/2006/relationships/image" Target="../media/image4380.png"/><Relationship Id="rId110" Type="http://schemas.openxmlformats.org/officeDocument/2006/relationships/customXml" Target="../ink/ink5729.xml"/><Relationship Id="rId348" Type="http://schemas.openxmlformats.org/officeDocument/2006/relationships/customXml" Target="../ink/ink5848.xml"/><Relationship Id="rId555" Type="http://schemas.openxmlformats.org/officeDocument/2006/relationships/image" Target="../media/image4635.png"/><Relationship Id="rId762" Type="http://schemas.openxmlformats.org/officeDocument/2006/relationships/image" Target="../media/image4737.png"/><Relationship Id="rId194" Type="http://schemas.openxmlformats.org/officeDocument/2006/relationships/customXml" Target="../ink/ink5771.xml"/><Relationship Id="rId208" Type="http://schemas.openxmlformats.org/officeDocument/2006/relationships/customXml" Target="../ink/ink5778.xml"/><Relationship Id="rId415" Type="http://schemas.openxmlformats.org/officeDocument/2006/relationships/image" Target="../media/image4565.png"/><Relationship Id="rId622" Type="http://schemas.openxmlformats.org/officeDocument/2006/relationships/customXml" Target="../ink/ink5985.xml"/><Relationship Id="rId261" Type="http://schemas.openxmlformats.org/officeDocument/2006/relationships/image" Target="../media/image4488.png"/><Relationship Id="rId499" Type="http://schemas.openxmlformats.org/officeDocument/2006/relationships/image" Target="../media/image4607.png"/><Relationship Id="rId56" Type="http://schemas.openxmlformats.org/officeDocument/2006/relationships/customXml" Target="../ink/ink5702.xml"/><Relationship Id="rId359" Type="http://schemas.openxmlformats.org/officeDocument/2006/relationships/image" Target="../media/image4537.png"/><Relationship Id="rId566" Type="http://schemas.openxmlformats.org/officeDocument/2006/relationships/customXml" Target="../ink/ink5957.xml"/><Relationship Id="rId773" Type="http://schemas.openxmlformats.org/officeDocument/2006/relationships/customXml" Target="../ink/ink6061.xml"/><Relationship Id="rId121" Type="http://schemas.openxmlformats.org/officeDocument/2006/relationships/image" Target="../media/image4418.png"/><Relationship Id="rId219" Type="http://schemas.openxmlformats.org/officeDocument/2006/relationships/image" Target="../media/image4467.png"/><Relationship Id="rId426" Type="http://schemas.openxmlformats.org/officeDocument/2006/relationships/customXml" Target="../ink/ink5887.xml"/><Relationship Id="rId633" Type="http://schemas.openxmlformats.org/officeDocument/2006/relationships/image" Target="../media/image4674.png"/><Relationship Id="rId840" Type="http://schemas.openxmlformats.org/officeDocument/2006/relationships/customXml" Target="../ink/ink6095.xml"/><Relationship Id="rId67" Type="http://schemas.openxmlformats.org/officeDocument/2006/relationships/image" Target="../media/image4391.png"/><Relationship Id="rId272" Type="http://schemas.openxmlformats.org/officeDocument/2006/relationships/customXml" Target="../ink/ink5810.xml"/><Relationship Id="rId577" Type="http://schemas.openxmlformats.org/officeDocument/2006/relationships/image" Target="../media/image4646.png"/><Relationship Id="rId700" Type="http://schemas.openxmlformats.org/officeDocument/2006/relationships/image" Target="../media/image4707.png"/><Relationship Id="rId132" Type="http://schemas.openxmlformats.org/officeDocument/2006/relationships/customXml" Target="../ink/ink5740.xml"/><Relationship Id="rId784" Type="http://schemas.openxmlformats.org/officeDocument/2006/relationships/image" Target="../media/image4748.png"/><Relationship Id="rId437" Type="http://schemas.openxmlformats.org/officeDocument/2006/relationships/image" Target="../media/image4576.png"/><Relationship Id="rId644" Type="http://schemas.openxmlformats.org/officeDocument/2006/relationships/customXml" Target="../ink/ink5996.xml"/><Relationship Id="rId851" Type="http://schemas.openxmlformats.org/officeDocument/2006/relationships/image" Target="../media/image4781.png"/><Relationship Id="rId283" Type="http://schemas.openxmlformats.org/officeDocument/2006/relationships/image" Target="../media/image4499.png"/><Relationship Id="rId490" Type="http://schemas.openxmlformats.org/officeDocument/2006/relationships/customXml" Target="../ink/ink5919.xml"/><Relationship Id="rId504" Type="http://schemas.openxmlformats.org/officeDocument/2006/relationships/customXml" Target="../ink/ink5926.xml"/><Relationship Id="rId711" Type="http://schemas.openxmlformats.org/officeDocument/2006/relationships/customXml" Target="../ink/ink6030.xml"/><Relationship Id="rId78" Type="http://schemas.openxmlformats.org/officeDocument/2006/relationships/customXml" Target="../ink/ink5713.xml"/><Relationship Id="rId143" Type="http://schemas.openxmlformats.org/officeDocument/2006/relationships/image" Target="../media/image4429.png"/><Relationship Id="rId350" Type="http://schemas.openxmlformats.org/officeDocument/2006/relationships/customXml" Target="../ink/ink5849.xml"/><Relationship Id="rId588" Type="http://schemas.openxmlformats.org/officeDocument/2006/relationships/customXml" Target="../ink/ink5968.xml"/><Relationship Id="rId795" Type="http://schemas.openxmlformats.org/officeDocument/2006/relationships/customXml" Target="../ink/ink6072.xml"/><Relationship Id="rId809" Type="http://schemas.openxmlformats.org/officeDocument/2006/relationships/customXml" Target="../ink/ink6079.xml"/><Relationship Id="rId9" Type="http://schemas.openxmlformats.org/officeDocument/2006/relationships/image" Target="../media/image4363.png"/><Relationship Id="rId210" Type="http://schemas.openxmlformats.org/officeDocument/2006/relationships/customXml" Target="../ink/ink5779.xml"/><Relationship Id="rId448" Type="http://schemas.openxmlformats.org/officeDocument/2006/relationships/customXml" Target="../ink/ink5898.xml"/><Relationship Id="rId655" Type="http://schemas.openxmlformats.org/officeDocument/2006/relationships/customXml" Target="../ink/ink6002.xml"/><Relationship Id="rId862" Type="http://schemas.openxmlformats.org/officeDocument/2006/relationships/customXml" Target="../ink/ink6106.xml"/><Relationship Id="rId294" Type="http://schemas.openxmlformats.org/officeDocument/2006/relationships/customXml" Target="../ink/ink5821.xml"/><Relationship Id="rId308" Type="http://schemas.openxmlformats.org/officeDocument/2006/relationships/customXml" Target="../ink/ink5828.xml"/><Relationship Id="rId515" Type="http://schemas.openxmlformats.org/officeDocument/2006/relationships/image" Target="../media/image4615.png"/><Relationship Id="rId722" Type="http://schemas.openxmlformats.org/officeDocument/2006/relationships/image" Target="../media/image4717.png"/><Relationship Id="rId89" Type="http://schemas.openxmlformats.org/officeDocument/2006/relationships/image" Target="../media/image4402.png"/><Relationship Id="rId154" Type="http://schemas.openxmlformats.org/officeDocument/2006/relationships/customXml" Target="../ink/ink5751.xml"/><Relationship Id="rId361" Type="http://schemas.openxmlformats.org/officeDocument/2006/relationships/image" Target="../media/image4538.png"/><Relationship Id="rId599" Type="http://schemas.openxmlformats.org/officeDocument/2006/relationships/image" Target="../media/image4657.png"/><Relationship Id="rId459" Type="http://schemas.openxmlformats.org/officeDocument/2006/relationships/image" Target="../media/image4587.png"/><Relationship Id="rId666" Type="http://schemas.openxmlformats.org/officeDocument/2006/relationships/image" Target="../media/image4690.png"/><Relationship Id="rId873" Type="http://schemas.openxmlformats.org/officeDocument/2006/relationships/image" Target="../media/image4792.png"/><Relationship Id="rId16" Type="http://schemas.openxmlformats.org/officeDocument/2006/relationships/customXml" Target="../ink/ink5682.xml"/><Relationship Id="rId221" Type="http://schemas.openxmlformats.org/officeDocument/2006/relationships/image" Target="../media/image4468.png"/><Relationship Id="rId319" Type="http://schemas.openxmlformats.org/officeDocument/2006/relationships/image" Target="../media/image4517.png"/><Relationship Id="rId526" Type="http://schemas.openxmlformats.org/officeDocument/2006/relationships/customXml" Target="../ink/ink5937.xml"/><Relationship Id="rId733" Type="http://schemas.openxmlformats.org/officeDocument/2006/relationships/customXml" Target="../ink/ink6041.xml"/><Relationship Id="rId165" Type="http://schemas.openxmlformats.org/officeDocument/2006/relationships/image" Target="../media/image4440.png"/><Relationship Id="rId372" Type="http://schemas.openxmlformats.org/officeDocument/2006/relationships/customXml" Target="../ink/ink5860.xml"/><Relationship Id="rId677" Type="http://schemas.openxmlformats.org/officeDocument/2006/relationships/customXml" Target="../ink/ink6013.xml"/><Relationship Id="rId800" Type="http://schemas.openxmlformats.org/officeDocument/2006/relationships/image" Target="../media/image4756.png"/><Relationship Id="rId232" Type="http://schemas.openxmlformats.org/officeDocument/2006/relationships/customXml" Target="../ink/ink5790.xml"/><Relationship Id="rId884" Type="http://schemas.openxmlformats.org/officeDocument/2006/relationships/customXml" Target="../ink/ink6117.xml"/><Relationship Id="rId27" Type="http://schemas.openxmlformats.org/officeDocument/2006/relationships/image" Target="../media/image4372.png"/><Relationship Id="rId537" Type="http://schemas.openxmlformats.org/officeDocument/2006/relationships/image" Target="../media/image4626.png"/><Relationship Id="rId744" Type="http://schemas.openxmlformats.org/officeDocument/2006/relationships/image" Target="../media/image4728.png"/><Relationship Id="rId80" Type="http://schemas.openxmlformats.org/officeDocument/2006/relationships/customXml" Target="../ink/ink5714.xml"/><Relationship Id="rId176" Type="http://schemas.openxmlformats.org/officeDocument/2006/relationships/customXml" Target="../ink/ink5762.xml"/><Relationship Id="rId383" Type="http://schemas.openxmlformats.org/officeDocument/2006/relationships/image" Target="../media/image4549.png"/><Relationship Id="rId590" Type="http://schemas.openxmlformats.org/officeDocument/2006/relationships/customXml" Target="../ink/ink5969.xml"/><Relationship Id="rId604" Type="http://schemas.openxmlformats.org/officeDocument/2006/relationships/customXml" Target="../ink/ink5976.xml"/><Relationship Id="rId811" Type="http://schemas.openxmlformats.org/officeDocument/2006/relationships/customXml" Target="../ink/ink6080.xml"/><Relationship Id="rId243" Type="http://schemas.openxmlformats.org/officeDocument/2006/relationships/image" Target="../media/image4479.png"/><Relationship Id="rId450" Type="http://schemas.openxmlformats.org/officeDocument/2006/relationships/customXml" Target="../ink/ink5899.xml"/><Relationship Id="rId688" Type="http://schemas.openxmlformats.org/officeDocument/2006/relationships/image" Target="../media/image4701.png"/><Relationship Id="rId895" Type="http://schemas.openxmlformats.org/officeDocument/2006/relationships/image" Target="../media/image4803.png"/><Relationship Id="rId38" Type="http://schemas.openxmlformats.org/officeDocument/2006/relationships/customXml" Target="../ink/ink5693.xml"/><Relationship Id="rId103" Type="http://schemas.openxmlformats.org/officeDocument/2006/relationships/image" Target="../media/image4409.png"/><Relationship Id="rId310" Type="http://schemas.openxmlformats.org/officeDocument/2006/relationships/customXml" Target="../ink/ink5829.xml"/><Relationship Id="rId548" Type="http://schemas.openxmlformats.org/officeDocument/2006/relationships/customXml" Target="../ink/ink5948.xml"/><Relationship Id="rId755" Type="http://schemas.openxmlformats.org/officeDocument/2006/relationships/customXml" Target="../ink/ink6052.xml"/><Relationship Id="rId91" Type="http://schemas.openxmlformats.org/officeDocument/2006/relationships/image" Target="../media/image4403.png"/><Relationship Id="rId187" Type="http://schemas.openxmlformats.org/officeDocument/2006/relationships/image" Target="../media/image4451.png"/><Relationship Id="rId394" Type="http://schemas.openxmlformats.org/officeDocument/2006/relationships/customXml" Target="../ink/ink5871.xml"/><Relationship Id="rId408" Type="http://schemas.openxmlformats.org/officeDocument/2006/relationships/customXml" Target="../ink/ink5878.xml"/><Relationship Id="rId615" Type="http://schemas.openxmlformats.org/officeDocument/2006/relationships/image" Target="../media/image4665.png"/><Relationship Id="rId822" Type="http://schemas.openxmlformats.org/officeDocument/2006/relationships/image" Target="../media/image4767.png"/><Relationship Id="rId254" Type="http://schemas.openxmlformats.org/officeDocument/2006/relationships/customXml" Target="../ink/ink5801.xml"/><Relationship Id="rId699" Type="http://schemas.openxmlformats.org/officeDocument/2006/relationships/customXml" Target="../ink/ink6024.xml"/><Relationship Id="rId49" Type="http://schemas.openxmlformats.org/officeDocument/2006/relationships/image" Target="../media/image4382.png"/><Relationship Id="rId114" Type="http://schemas.openxmlformats.org/officeDocument/2006/relationships/customXml" Target="../ink/ink5731.xml"/><Relationship Id="rId461" Type="http://schemas.openxmlformats.org/officeDocument/2006/relationships/image" Target="../media/image4588.png"/><Relationship Id="rId559" Type="http://schemas.openxmlformats.org/officeDocument/2006/relationships/image" Target="../media/image4637.png"/><Relationship Id="rId766" Type="http://schemas.openxmlformats.org/officeDocument/2006/relationships/image" Target="../media/image4739.png"/><Relationship Id="rId198" Type="http://schemas.openxmlformats.org/officeDocument/2006/relationships/customXml" Target="../ink/ink5773.xml"/><Relationship Id="rId321" Type="http://schemas.openxmlformats.org/officeDocument/2006/relationships/image" Target="../media/image4518.png"/><Relationship Id="rId419" Type="http://schemas.openxmlformats.org/officeDocument/2006/relationships/image" Target="../media/image4567.png"/><Relationship Id="rId626" Type="http://schemas.openxmlformats.org/officeDocument/2006/relationships/customXml" Target="../ink/ink5987.xml"/><Relationship Id="rId833" Type="http://schemas.openxmlformats.org/officeDocument/2006/relationships/customXml" Target="../ink/ink6091.xml"/><Relationship Id="rId265" Type="http://schemas.openxmlformats.org/officeDocument/2006/relationships/image" Target="../media/image4490.png"/><Relationship Id="rId472" Type="http://schemas.openxmlformats.org/officeDocument/2006/relationships/customXml" Target="../ink/ink5910.xml"/><Relationship Id="rId900" Type="http://schemas.openxmlformats.org/officeDocument/2006/relationships/customXml" Target="../ink/ink6125.xml"/><Relationship Id="rId125" Type="http://schemas.openxmlformats.org/officeDocument/2006/relationships/image" Target="../media/image4420.png"/><Relationship Id="rId332" Type="http://schemas.openxmlformats.org/officeDocument/2006/relationships/customXml" Target="../ink/ink5840.xml"/><Relationship Id="rId777" Type="http://schemas.openxmlformats.org/officeDocument/2006/relationships/customXml" Target="../ink/ink6063.xml"/><Relationship Id="rId637" Type="http://schemas.openxmlformats.org/officeDocument/2006/relationships/image" Target="../media/image4676.png"/><Relationship Id="rId844" Type="http://schemas.openxmlformats.org/officeDocument/2006/relationships/customXml" Target="../ink/ink6097.xml"/><Relationship Id="rId276" Type="http://schemas.openxmlformats.org/officeDocument/2006/relationships/customXml" Target="../ink/ink5812.xml"/><Relationship Id="rId483" Type="http://schemas.openxmlformats.org/officeDocument/2006/relationships/image" Target="../media/image4599.png"/><Relationship Id="rId690" Type="http://schemas.openxmlformats.org/officeDocument/2006/relationships/image" Target="../media/image4702.png"/><Relationship Id="rId704" Type="http://schemas.openxmlformats.org/officeDocument/2006/relationships/image" Target="../media/image4709.png"/><Relationship Id="rId40" Type="http://schemas.openxmlformats.org/officeDocument/2006/relationships/customXml" Target="../ink/ink5694.xml"/><Relationship Id="rId136" Type="http://schemas.openxmlformats.org/officeDocument/2006/relationships/customXml" Target="../ink/ink5742.xml"/><Relationship Id="rId343" Type="http://schemas.openxmlformats.org/officeDocument/2006/relationships/image" Target="../media/image4529.png"/><Relationship Id="rId550" Type="http://schemas.openxmlformats.org/officeDocument/2006/relationships/customXml" Target="../ink/ink5949.xml"/><Relationship Id="rId788" Type="http://schemas.openxmlformats.org/officeDocument/2006/relationships/image" Target="../media/image4750.png"/><Relationship Id="rId203" Type="http://schemas.openxmlformats.org/officeDocument/2006/relationships/image" Target="../media/image4459.png"/><Relationship Id="rId648" Type="http://schemas.openxmlformats.org/officeDocument/2006/relationships/customXml" Target="../ink/ink5998.xml"/><Relationship Id="rId855" Type="http://schemas.openxmlformats.org/officeDocument/2006/relationships/image" Target="../media/image4783.png"/><Relationship Id="rId287" Type="http://schemas.openxmlformats.org/officeDocument/2006/relationships/image" Target="../media/image4501.png"/><Relationship Id="rId410" Type="http://schemas.openxmlformats.org/officeDocument/2006/relationships/customXml" Target="../ink/ink5879.xml"/><Relationship Id="rId494" Type="http://schemas.openxmlformats.org/officeDocument/2006/relationships/customXml" Target="../ink/ink5921.xml"/><Relationship Id="rId508" Type="http://schemas.openxmlformats.org/officeDocument/2006/relationships/customXml" Target="../ink/ink5928.xml"/><Relationship Id="rId715" Type="http://schemas.openxmlformats.org/officeDocument/2006/relationships/customXml" Target="../ink/ink6032.xml"/><Relationship Id="rId147" Type="http://schemas.openxmlformats.org/officeDocument/2006/relationships/image" Target="../media/image4431.png"/><Relationship Id="rId354" Type="http://schemas.openxmlformats.org/officeDocument/2006/relationships/customXml" Target="../ink/ink5851.xml"/><Relationship Id="rId799" Type="http://schemas.openxmlformats.org/officeDocument/2006/relationships/customXml" Target="../ink/ink6074.xml"/><Relationship Id="rId51" Type="http://schemas.openxmlformats.org/officeDocument/2006/relationships/image" Target="../media/image4383.png"/><Relationship Id="rId561" Type="http://schemas.openxmlformats.org/officeDocument/2006/relationships/image" Target="../media/image4638.png"/><Relationship Id="rId659" Type="http://schemas.openxmlformats.org/officeDocument/2006/relationships/customXml" Target="../ink/ink6004.xml"/><Relationship Id="rId866" Type="http://schemas.openxmlformats.org/officeDocument/2006/relationships/customXml" Target="../ink/ink6108.xml"/><Relationship Id="rId214" Type="http://schemas.openxmlformats.org/officeDocument/2006/relationships/customXml" Target="../ink/ink5781.xml"/><Relationship Id="rId298" Type="http://schemas.openxmlformats.org/officeDocument/2006/relationships/customXml" Target="../ink/ink5823.xml"/><Relationship Id="rId421" Type="http://schemas.openxmlformats.org/officeDocument/2006/relationships/image" Target="../media/image4568.png"/><Relationship Id="rId519" Type="http://schemas.openxmlformats.org/officeDocument/2006/relationships/image" Target="../media/image4617.png"/><Relationship Id="rId158" Type="http://schemas.openxmlformats.org/officeDocument/2006/relationships/customXml" Target="../ink/ink5753.xml"/><Relationship Id="rId726" Type="http://schemas.openxmlformats.org/officeDocument/2006/relationships/image" Target="../media/image4719.png"/><Relationship Id="rId62" Type="http://schemas.openxmlformats.org/officeDocument/2006/relationships/customXml" Target="../ink/ink5705.xml"/><Relationship Id="rId365" Type="http://schemas.openxmlformats.org/officeDocument/2006/relationships/image" Target="../media/image4540.png"/><Relationship Id="rId572" Type="http://schemas.openxmlformats.org/officeDocument/2006/relationships/customXml" Target="../ink/ink5960.xml"/><Relationship Id="rId225" Type="http://schemas.openxmlformats.org/officeDocument/2006/relationships/image" Target="../media/image4470.png"/><Relationship Id="rId432" Type="http://schemas.openxmlformats.org/officeDocument/2006/relationships/customXml" Target="../ink/ink5890.xml"/><Relationship Id="rId877" Type="http://schemas.openxmlformats.org/officeDocument/2006/relationships/image" Target="../media/image4794.png"/><Relationship Id="rId737" Type="http://schemas.openxmlformats.org/officeDocument/2006/relationships/customXml" Target="../ink/ink6043.xml"/><Relationship Id="rId73" Type="http://schemas.openxmlformats.org/officeDocument/2006/relationships/image" Target="../media/image4394.png"/><Relationship Id="rId169" Type="http://schemas.openxmlformats.org/officeDocument/2006/relationships/image" Target="../media/image4442.png"/><Relationship Id="rId376" Type="http://schemas.openxmlformats.org/officeDocument/2006/relationships/customXml" Target="../ink/ink5862.xml"/><Relationship Id="rId583" Type="http://schemas.openxmlformats.org/officeDocument/2006/relationships/image" Target="../media/image4649.png"/><Relationship Id="rId790" Type="http://schemas.openxmlformats.org/officeDocument/2006/relationships/image" Target="../media/image4751.png"/><Relationship Id="rId804" Type="http://schemas.openxmlformats.org/officeDocument/2006/relationships/image" Target="../media/image4758.png"/><Relationship Id="rId4" Type="http://schemas.openxmlformats.org/officeDocument/2006/relationships/customXml" Target="../ink/ink5676.xml"/><Relationship Id="rId236" Type="http://schemas.openxmlformats.org/officeDocument/2006/relationships/customXml" Target="../ink/ink5792.xml"/><Relationship Id="rId443" Type="http://schemas.openxmlformats.org/officeDocument/2006/relationships/image" Target="../media/image4579.png"/><Relationship Id="rId650" Type="http://schemas.openxmlformats.org/officeDocument/2006/relationships/customXml" Target="../ink/ink5999.xml"/><Relationship Id="rId888" Type="http://schemas.openxmlformats.org/officeDocument/2006/relationships/customXml" Target="../ink/ink6119.xml"/><Relationship Id="rId303" Type="http://schemas.openxmlformats.org/officeDocument/2006/relationships/image" Target="../media/image4509.png"/><Relationship Id="rId748" Type="http://schemas.openxmlformats.org/officeDocument/2006/relationships/image" Target="../media/image4730.png"/><Relationship Id="rId84" Type="http://schemas.openxmlformats.org/officeDocument/2006/relationships/customXml" Target="../ink/ink5716.xml"/><Relationship Id="rId387" Type="http://schemas.openxmlformats.org/officeDocument/2006/relationships/image" Target="../media/image4551.png"/><Relationship Id="rId510" Type="http://schemas.openxmlformats.org/officeDocument/2006/relationships/customXml" Target="../ink/ink5929.xml"/><Relationship Id="rId594" Type="http://schemas.openxmlformats.org/officeDocument/2006/relationships/customXml" Target="../ink/ink5971.xml"/><Relationship Id="rId608" Type="http://schemas.openxmlformats.org/officeDocument/2006/relationships/customXml" Target="../ink/ink5978.xml"/><Relationship Id="rId815" Type="http://schemas.openxmlformats.org/officeDocument/2006/relationships/customXml" Target="../ink/ink6082.xml"/><Relationship Id="rId247" Type="http://schemas.openxmlformats.org/officeDocument/2006/relationships/image" Target="../media/image4481.png"/><Relationship Id="rId899" Type="http://schemas.openxmlformats.org/officeDocument/2006/relationships/image" Target="../media/image4805.png"/><Relationship Id="rId107" Type="http://schemas.openxmlformats.org/officeDocument/2006/relationships/image" Target="../media/image4411.png"/><Relationship Id="rId454" Type="http://schemas.openxmlformats.org/officeDocument/2006/relationships/customXml" Target="../ink/ink5901.xml"/><Relationship Id="rId661" Type="http://schemas.openxmlformats.org/officeDocument/2006/relationships/customXml" Target="../ink/ink6005.xml"/><Relationship Id="rId759" Type="http://schemas.openxmlformats.org/officeDocument/2006/relationships/customXml" Target="../ink/ink6054.xml"/><Relationship Id="rId11" Type="http://schemas.openxmlformats.org/officeDocument/2006/relationships/image" Target="../media/image4364.png"/><Relationship Id="rId314" Type="http://schemas.openxmlformats.org/officeDocument/2006/relationships/customXml" Target="../ink/ink5831.xml"/><Relationship Id="rId398" Type="http://schemas.openxmlformats.org/officeDocument/2006/relationships/customXml" Target="../ink/ink5873.xml"/><Relationship Id="rId521" Type="http://schemas.openxmlformats.org/officeDocument/2006/relationships/image" Target="../media/image4618.png"/><Relationship Id="rId619" Type="http://schemas.openxmlformats.org/officeDocument/2006/relationships/image" Target="../media/image4667.png"/><Relationship Id="rId95" Type="http://schemas.openxmlformats.org/officeDocument/2006/relationships/image" Target="../media/image4405.png"/><Relationship Id="rId160" Type="http://schemas.openxmlformats.org/officeDocument/2006/relationships/customXml" Target="../ink/ink5754.xml"/><Relationship Id="rId826" Type="http://schemas.openxmlformats.org/officeDocument/2006/relationships/image" Target="../media/image4769.png"/><Relationship Id="rId258" Type="http://schemas.openxmlformats.org/officeDocument/2006/relationships/customXml" Target="../ink/ink5803.xml"/><Relationship Id="rId465" Type="http://schemas.openxmlformats.org/officeDocument/2006/relationships/image" Target="../media/image4590.png"/><Relationship Id="rId672" Type="http://schemas.openxmlformats.org/officeDocument/2006/relationships/image" Target="../media/image4693.png"/><Relationship Id="rId22" Type="http://schemas.openxmlformats.org/officeDocument/2006/relationships/customXml" Target="../ink/ink5685.xml"/><Relationship Id="rId118" Type="http://schemas.openxmlformats.org/officeDocument/2006/relationships/customXml" Target="../ink/ink5733.xml"/><Relationship Id="rId325" Type="http://schemas.openxmlformats.org/officeDocument/2006/relationships/image" Target="../media/image4520.png"/><Relationship Id="rId532" Type="http://schemas.openxmlformats.org/officeDocument/2006/relationships/customXml" Target="../ink/ink5940.xml"/><Relationship Id="rId171" Type="http://schemas.openxmlformats.org/officeDocument/2006/relationships/image" Target="../media/image4443.png"/><Relationship Id="rId837" Type="http://schemas.openxmlformats.org/officeDocument/2006/relationships/image" Target="../media/image4774.png"/><Relationship Id="rId269" Type="http://schemas.openxmlformats.org/officeDocument/2006/relationships/image" Target="../media/image4492.png"/><Relationship Id="rId476" Type="http://schemas.openxmlformats.org/officeDocument/2006/relationships/customXml" Target="../ink/ink5912.xml"/><Relationship Id="rId683" Type="http://schemas.openxmlformats.org/officeDocument/2006/relationships/customXml" Target="../ink/ink6016.xml"/><Relationship Id="rId890" Type="http://schemas.openxmlformats.org/officeDocument/2006/relationships/customXml" Target="../ink/ink6120.xml"/><Relationship Id="rId904" Type="http://schemas.openxmlformats.org/officeDocument/2006/relationships/customXml" Target="../ink/ink6127.xml"/><Relationship Id="rId33" Type="http://schemas.openxmlformats.org/officeDocument/2006/relationships/image" Target="../media/image4375.png"/><Relationship Id="rId129" Type="http://schemas.openxmlformats.org/officeDocument/2006/relationships/image" Target="../media/image4422.png"/><Relationship Id="rId336" Type="http://schemas.openxmlformats.org/officeDocument/2006/relationships/customXml" Target="../ink/ink5842.xml"/><Relationship Id="rId543" Type="http://schemas.openxmlformats.org/officeDocument/2006/relationships/image" Target="../media/image4629.png"/><Relationship Id="rId182" Type="http://schemas.openxmlformats.org/officeDocument/2006/relationships/customXml" Target="../ink/ink5765.xml"/><Relationship Id="rId403" Type="http://schemas.openxmlformats.org/officeDocument/2006/relationships/image" Target="../media/image4559.png"/><Relationship Id="rId750" Type="http://schemas.openxmlformats.org/officeDocument/2006/relationships/image" Target="../media/image4731.png"/><Relationship Id="rId848" Type="http://schemas.openxmlformats.org/officeDocument/2006/relationships/customXml" Target="../ink/ink6099.xml"/><Relationship Id="rId487" Type="http://schemas.openxmlformats.org/officeDocument/2006/relationships/image" Target="../media/image4601.png"/><Relationship Id="rId610" Type="http://schemas.openxmlformats.org/officeDocument/2006/relationships/customXml" Target="../ink/ink5979.xml"/><Relationship Id="rId694" Type="http://schemas.openxmlformats.org/officeDocument/2006/relationships/image" Target="../media/image4704.png"/><Relationship Id="rId708" Type="http://schemas.openxmlformats.org/officeDocument/2006/relationships/image" Target="../media/image4711.png"/><Relationship Id="rId347" Type="http://schemas.openxmlformats.org/officeDocument/2006/relationships/image" Target="../media/image4531.png"/><Relationship Id="rId44" Type="http://schemas.openxmlformats.org/officeDocument/2006/relationships/customXml" Target="../ink/ink5696.xml"/><Relationship Id="rId554" Type="http://schemas.openxmlformats.org/officeDocument/2006/relationships/customXml" Target="../ink/ink5951.xml"/><Relationship Id="rId761" Type="http://schemas.openxmlformats.org/officeDocument/2006/relationships/customXml" Target="../ink/ink6055.xml"/><Relationship Id="rId859" Type="http://schemas.openxmlformats.org/officeDocument/2006/relationships/image" Target="../media/image4785.png"/><Relationship Id="rId193" Type="http://schemas.openxmlformats.org/officeDocument/2006/relationships/image" Target="../media/image4454.png"/><Relationship Id="rId207" Type="http://schemas.openxmlformats.org/officeDocument/2006/relationships/image" Target="../media/image4461.png"/><Relationship Id="rId414" Type="http://schemas.openxmlformats.org/officeDocument/2006/relationships/customXml" Target="../ink/ink5881.xml"/><Relationship Id="rId498" Type="http://schemas.openxmlformats.org/officeDocument/2006/relationships/customXml" Target="../ink/ink5923.xml"/><Relationship Id="rId621" Type="http://schemas.openxmlformats.org/officeDocument/2006/relationships/image" Target="../media/image4668.png"/><Relationship Id="rId260" Type="http://schemas.openxmlformats.org/officeDocument/2006/relationships/customXml" Target="../ink/ink5804.xml"/><Relationship Id="rId719" Type="http://schemas.openxmlformats.org/officeDocument/2006/relationships/customXml" Target="../ink/ink6034.xml"/><Relationship Id="rId55" Type="http://schemas.openxmlformats.org/officeDocument/2006/relationships/image" Target="../media/image4385.png"/><Relationship Id="rId120" Type="http://schemas.openxmlformats.org/officeDocument/2006/relationships/customXml" Target="../ink/ink5734.xml"/><Relationship Id="rId358" Type="http://schemas.openxmlformats.org/officeDocument/2006/relationships/customXml" Target="../ink/ink5853.xml"/><Relationship Id="rId565" Type="http://schemas.openxmlformats.org/officeDocument/2006/relationships/image" Target="../media/image4640.png"/><Relationship Id="rId772" Type="http://schemas.openxmlformats.org/officeDocument/2006/relationships/image" Target="../media/image4742.png"/><Relationship Id="rId218" Type="http://schemas.openxmlformats.org/officeDocument/2006/relationships/customXml" Target="../ink/ink5783.xml"/><Relationship Id="rId425" Type="http://schemas.openxmlformats.org/officeDocument/2006/relationships/image" Target="../media/image4570.png"/><Relationship Id="rId632" Type="http://schemas.openxmlformats.org/officeDocument/2006/relationships/customXml" Target="../ink/ink5990.xml"/><Relationship Id="rId271" Type="http://schemas.openxmlformats.org/officeDocument/2006/relationships/image" Target="../media/image4493.png"/><Relationship Id="rId66" Type="http://schemas.openxmlformats.org/officeDocument/2006/relationships/customXml" Target="../ink/ink5707.xml"/><Relationship Id="rId131" Type="http://schemas.openxmlformats.org/officeDocument/2006/relationships/image" Target="../media/image4423.png"/><Relationship Id="rId369" Type="http://schemas.openxmlformats.org/officeDocument/2006/relationships/image" Target="../media/image4542.png"/><Relationship Id="rId576" Type="http://schemas.openxmlformats.org/officeDocument/2006/relationships/customXml" Target="../ink/ink5962.xml"/><Relationship Id="rId783" Type="http://schemas.openxmlformats.org/officeDocument/2006/relationships/customXml" Target="../ink/ink6066.xml"/><Relationship Id="rId229" Type="http://schemas.openxmlformats.org/officeDocument/2006/relationships/image" Target="../media/image4472.png"/><Relationship Id="rId436" Type="http://schemas.openxmlformats.org/officeDocument/2006/relationships/customXml" Target="../ink/ink5892.xml"/><Relationship Id="rId643" Type="http://schemas.openxmlformats.org/officeDocument/2006/relationships/image" Target="../media/image4679.png"/><Relationship Id="rId850" Type="http://schemas.openxmlformats.org/officeDocument/2006/relationships/customXml" Target="../ink/ink6100.xml"/><Relationship Id="rId77" Type="http://schemas.openxmlformats.org/officeDocument/2006/relationships/image" Target="../media/image4396.png"/><Relationship Id="rId282" Type="http://schemas.openxmlformats.org/officeDocument/2006/relationships/customXml" Target="../ink/ink5815.xml"/><Relationship Id="rId503" Type="http://schemas.openxmlformats.org/officeDocument/2006/relationships/image" Target="../media/image4609.png"/><Relationship Id="rId587" Type="http://schemas.openxmlformats.org/officeDocument/2006/relationships/image" Target="../media/image4651.png"/><Relationship Id="rId710" Type="http://schemas.openxmlformats.org/officeDocument/2006/relationships/image" Target="../media/image4712.png"/><Relationship Id="rId808" Type="http://schemas.openxmlformats.org/officeDocument/2006/relationships/image" Target="../media/image4760.png"/><Relationship Id="rId8" Type="http://schemas.openxmlformats.org/officeDocument/2006/relationships/customXml" Target="../ink/ink5678.xml"/><Relationship Id="rId142" Type="http://schemas.openxmlformats.org/officeDocument/2006/relationships/customXml" Target="../ink/ink5745.xml"/><Relationship Id="rId447" Type="http://schemas.openxmlformats.org/officeDocument/2006/relationships/image" Target="../media/image4581.png"/><Relationship Id="rId794" Type="http://schemas.openxmlformats.org/officeDocument/2006/relationships/image" Target="../media/image4753.png"/><Relationship Id="rId654" Type="http://schemas.openxmlformats.org/officeDocument/2006/relationships/image" Target="../media/image4684.png"/><Relationship Id="rId861" Type="http://schemas.openxmlformats.org/officeDocument/2006/relationships/image" Target="../media/image4786.png"/><Relationship Id="rId293" Type="http://schemas.openxmlformats.org/officeDocument/2006/relationships/image" Target="../media/image4504.png"/><Relationship Id="rId307" Type="http://schemas.openxmlformats.org/officeDocument/2006/relationships/image" Target="../media/image4511.png"/><Relationship Id="rId514" Type="http://schemas.openxmlformats.org/officeDocument/2006/relationships/customXml" Target="../ink/ink5931.xml"/><Relationship Id="rId721" Type="http://schemas.openxmlformats.org/officeDocument/2006/relationships/customXml" Target="../ink/ink6035.xml"/><Relationship Id="rId88" Type="http://schemas.openxmlformats.org/officeDocument/2006/relationships/customXml" Target="../ink/ink5718.xml"/><Relationship Id="rId153" Type="http://schemas.openxmlformats.org/officeDocument/2006/relationships/image" Target="../media/image4434.png"/><Relationship Id="rId360" Type="http://schemas.openxmlformats.org/officeDocument/2006/relationships/customXml" Target="../ink/ink5854.xml"/><Relationship Id="rId598" Type="http://schemas.openxmlformats.org/officeDocument/2006/relationships/customXml" Target="../ink/ink5973.xml"/><Relationship Id="rId819" Type="http://schemas.openxmlformats.org/officeDocument/2006/relationships/customXml" Target="../ink/ink6084.xml"/><Relationship Id="rId220" Type="http://schemas.openxmlformats.org/officeDocument/2006/relationships/customXml" Target="../ink/ink5784.xml"/><Relationship Id="rId458" Type="http://schemas.openxmlformats.org/officeDocument/2006/relationships/customXml" Target="../ink/ink5903.xml"/><Relationship Id="rId665" Type="http://schemas.openxmlformats.org/officeDocument/2006/relationships/customXml" Target="../ink/ink6007.xml"/><Relationship Id="rId872" Type="http://schemas.openxmlformats.org/officeDocument/2006/relationships/customXml" Target="../ink/ink6111.xml"/><Relationship Id="rId15" Type="http://schemas.openxmlformats.org/officeDocument/2006/relationships/image" Target="../media/image4366.png"/><Relationship Id="rId318" Type="http://schemas.openxmlformats.org/officeDocument/2006/relationships/customXml" Target="../ink/ink5833.xml"/><Relationship Id="rId525" Type="http://schemas.openxmlformats.org/officeDocument/2006/relationships/image" Target="../media/image4620.png"/><Relationship Id="rId732" Type="http://schemas.openxmlformats.org/officeDocument/2006/relationships/image" Target="../media/image4722.png"/><Relationship Id="rId99" Type="http://schemas.openxmlformats.org/officeDocument/2006/relationships/image" Target="../media/image4407.png"/><Relationship Id="rId164" Type="http://schemas.openxmlformats.org/officeDocument/2006/relationships/customXml" Target="../ink/ink5756.xml"/><Relationship Id="rId371" Type="http://schemas.openxmlformats.org/officeDocument/2006/relationships/image" Target="../media/image4543.png"/><Relationship Id="rId469" Type="http://schemas.openxmlformats.org/officeDocument/2006/relationships/image" Target="../media/image4592.png"/><Relationship Id="rId676" Type="http://schemas.openxmlformats.org/officeDocument/2006/relationships/image" Target="../media/image4695.png"/><Relationship Id="rId883" Type="http://schemas.openxmlformats.org/officeDocument/2006/relationships/image" Target="../media/image4797.png"/><Relationship Id="rId26" Type="http://schemas.openxmlformats.org/officeDocument/2006/relationships/customXml" Target="../ink/ink5687.xml"/><Relationship Id="rId231" Type="http://schemas.openxmlformats.org/officeDocument/2006/relationships/image" Target="../media/image4473.png"/><Relationship Id="rId329" Type="http://schemas.openxmlformats.org/officeDocument/2006/relationships/image" Target="../media/image4522.png"/><Relationship Id="rId536" Type="http://schemas.openxmlformats.org/officeDocument/2006/relationships/customXml" Target="../ink/ink5942.xml"/><Relationship Id="rId175" Type="http://schemas.openxmlformats.org/officeDocument/2006/relationships/image" Target="../media/image4445.png"/><Relationship Id="rId743" Type="http://schemas.openxmlformats.org/officeDocument/2006/relationships/customXml" Target="../ink/ink6046.xml"/><Relationship Id="rId382" Type="http://schemas.openxmlformats.org/officeDocument/2006/relationships/customXml" Target="../ink/ink5865.xml"/><Relationship Id="rId603" Type="http://schemas.openxmlformats.org/officeDocument/2006/relationships/image" Target="../media/image4659.png"/><Relationship Id="rId687" Type="http://schemas.openxmlformats.org/officeDocument/2006/relationships/customXml" Target="../ink/ink6018.xml"/><Relationship Id="rId810" Type="http://schemas.openxmlformats.org/officeDocument/2006/relationships/image" Target="../media/image476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66.png"/><Relationship Id="rId21" Type="http://schemas.openxmlformats.org/officeDocument/2006/relationships/image" Target="../media/image4818.png"/><Relationship Id="rId324" Type="http://schemas.openxmlformats.org/officeDocument/2006/relationships/customXml" Target="../ink/ink6289.xml"/><Relationship Id="rId531" Type="http://schemas.openxmlformats.org/officeDocument/2006/relationships/image" Target="../media/image5071.png"/><Relationship Id="rId629" Type="http://schemas.openxmlformats.org/officeDocument/2006/relationships/image" Target="../media/image5120.png"/><Relationship Id="rId170" Type="http://schemas.openxmlformats.org/officeDocument/2006/relationships/customXml" Target="../ink/ink6212.xml"/><Relationship Id="rId268" Type="http://schemas.openxmlformats.org/officeDocument/2006/relationships/customXml" Target="../ink/ink6261.xml"/><Relationship Id="rId475" Type="http://schemas.openxmlformats.org/officeDocument/2006/relationships/image" Target="../media/image5044.png"/><Relationship Id="rId32" Type="http://schemas.openxmlformats.org/officeDocument/2006/relationships/customXml" Target="../ink/ink6143.xml"/><Relationship Id="rId128" Type="http://schemas.openxmlformats.org/officeDocument/2006/relationships/customXml" Target="../ink/ink6191.xml"/><Relationship Id="rId335" Type="http://schemas.openxmlformats.org/officeDocument/2006/relationships/image" Target="../media/image4974.png"/><Relationship Id="rId542" Type="http://schemas.openxmlformats.org/officeDocument/2006/relationships/customXml" Target="../ink/ink6398.xml"/><Relationship Id="rId181" Type="http://schemas.openxmlformats.org/officeDocument/2006/relationships/image" Target="../media/image4897.png"/><Relationship Id="rId402" Type="http://schemas.openxmlformats.org/officeDocument/2006/relationships/customXml" Target="../ink/ink6328.xml"/><Relationship Id="rId279" Type="http://schemas.openxmlformats.org/officeDocument/2006/relationships/image" Target="../media/image4946.png"/><Relationship Id="rId486" Type="http://schemas.openxmlformats.org/officeDocument/2006/relationships/customXml" Target="../ink/ink6370.xml"/><Relationship Id="rId43" Type="http://schemas.openxmlformats.org/officeDocument/2006/relationships/image" Target="../media/image4829.png"/><Relationship Id="rId139" Type="http://schemas.openxmlformats.org/officeDocument/2006/relationships/image" Target="../media/image4877.png"/><Relationship Id="rId346" Type="http://schemas.openxmlformats.org/officeDocument/2006/relationships/customXml" Target="../ink/ink6300.xml"/><Relationship Id="rId553" Type="http://schemas.openxmlformats.org/officeDocument/2006/relationships/image" Target="../media/image5082.png"/><Relationship Id="rId192" Type="http://schemas.openxmlformats.org/officeDocument/2006/relationships/customXml" Target="../ink/ink6223.xml"/><Relationship Id="rId206" Type="http://schemas.openxmlformats.org/officeDocument/2006/relationships/customXml" Target="../ink/ink6230.xml"/><Relationship Id="rId413" Type="http://schemas.openxmlformats.org/officeDocument/2006/relationships/image" Target="../media/image5013.png"/><Relationship Id="rId497" Type="http://schemas.openxmlformats.org/officeDocument/2006/relationships/image" Target="../media/image5054.png"/><Relationship Id="rId620" Type="http://schemas.openxmlformats.org/officeDocument/2006/relationships/customXml" Target="../ink/ink6437.xml"/><Relationship Id="rId357" Type="http://schemas.openxmlformats.org/officeDocument/2006/relationships/image" Target="../media/image4985.png"/><Relationship Id="rId54" Type="http://schemas.openxmlformats.org/officeDocument/2006/relationships/customXml" Target="../ink/ink6154.xml"/><Relationship Id="rId217" Type="http://schemas.openxmlformats.org/officeDocument/2006/relationships/image" Target="../media/image4915.png"/><Relationship Id="rId564" Type="http://schemas.openxmlformats.org/officeDocument/2006/relationships/customXml" Target="../ink/ink6409.xml"/><Relationship Id="rId424" Type="http://schemas.openxmlformats.org/officeDocument/2006/relationships/customXml" Target="../ink/ink6339.xml"/><Relationship Id="rId631" Type="http://schemas.openxmlformats.org/officeDocument/2006/relationships/image" Target="../media/image5121.png"/><Relationship Id="rId270" Type="http://schemas.openxmlformats.org/officeDocument/2006/relationships/customXml" Target="../ink/ink6262.xml"/><Relationship Id="rId65" Type="http://schemas.openxmlformats.org/officeDocument/2006/relationships/image" Target="../media/image4840.png"/><Relationship Id="rId130" Type="http://schemas.openxmlformats.org/officeDocument/2006/relationships/customXml" Target="../ink/ink6192.xml"/><Relationship Id="rId368" Type="http://schemas.openxmlformats.org/officeDocument/2006/relationships/customXml" Target="../ink/ink6311.xml"/><Relationship Id="rId575" Type="http://schemas.openxmlformats.org/officeDocument/2006/relationships/image" Target="../media/image5093.png"/><Relationship Id="rId228" Type="http://schemas.openxmlformats.org/officeDocument/2006/relationships/customXml" Target="../ink/ink6241.xml"/><Relationship Id="rId435" Type="http://schemas.openxmlformats.org/officeDocument/2006/relationships/image" Target="../media/image5024.png"/><Relationship Id="rId642" Type="http://schemas.openxmlformats.org/officeDocument/2006/relationships/customXml" Target="../ink/ink6448.xml"/><Relationship Id="rId281" Type="http://schemas.openxmlformats.org/officeDocument/2006/relationships/image" Target="../media/image4947.png"/><Relationship Id="rId502" Type="http://schemas.openxmlformats.org/officeDocument/2006/relationships/customXml" Target="../ink/ink6378.xml"/><Relationship Id="rId76" Type="http://schemas.openxmlformats.org/officeDocument/2006/relationships/customXml" Target="../ink/ink6165.xml"/><Relationship Id="rId141" Type="http://schemas.openxmlformats.org/officeDocument/2006/relationships/image" Target="../media/image4878.png"/><Relationship Id="rId379" Type="http://schemas.openxmlformats.org/officeDocument/2006/relationships/image" Target="../media/image4996.png"/><Relationship Id="rId586" Type="http://schemas.openxmlformats.org/officeDocument/2006/relationships/customXml" Target="../ink/ink6420.xml"/><Relationship Id="rId7" Type="http://schemas.openxmlformats.org/officeDocument/2006/relationships/image" Target="../media/image4811.png"/><Relationship Id="rId239" Type="http://schemas.openxmlformats.org/officeDocument/2006/relationships/image" Target="../media/image4926.png"/><Relationship Id="rId446" Type="http://schemas.openxmlformats.org/officeDocument/2006/relationships/customXml" Target="../ink/ink6350.xml"/><Relationship Id="rId653" Type="http://schemas.openxmlformats.org/officeDocument/2006/relationships/image" Target="../media/image5132.png"/><Relationship Id="rId292" Type="http://schemas.openxmlformats.org/officeDocument/2006/relationships/customXml" Target="../ink/ink6273.xml"/><Relationship Id="rId306" Type="http://schemas.openxmlformats.org/officeDocument/2006/relationships/customXml" Target="../ink/ink6280.xml"/><Relationship Id="rId87" Type="http://schemas.openxmlformats.org/officeDocument/2006/relationships/image" Target="../media/image4851.png"/><Relationship Id="rId513" Type="http://schemas.openxmlformats.org/officeDocument/2006/relationships/image" Target="../media/image5062.png"/><Relationship Id="rId597" Type="http://schemas.openxmlformats.org/officeDocument/2006/relationships/image" Target="../media/image5104.png"/><Relationship Id="rId152" Type="http://schemas.openxmlformats.org/officeDocument/2006/relationships/customXml" Target="../ink/ink6203.xml"/><Relationship Id="rId457" Type="http://schemas.openxmlformats.org/officeDocument/2006/relationships/image" Target="../media/image5035.png"/><Relationship Id="rId14" Type="http://schemas.openxmlformats.org/officeDocument/2006/relationships/customXml" Target="../ink/ink6134.xml"/><Relationship Id="rId317" Type="http://schemas.openxmlformats.org/officeDocument/2006/relationships/image" Target="../media/image4965.png"/><Relationship Id="rId524" Type="http://schemas.openxmlformats.org/officeDocument/2006/relationships/customXml" Target="../ink/ink6389.xml"/><Relationship Id="rId98" Type="http://schemas.openxmlformats.org/officeDocument/2006/relationships/customXml" Target="../ink/ink6176.xml"/><Relationship Id="rId163" Type="http://schemas.openxmlformats.org/officeDocument/2006/relationships/image" Target="../media/image4889.png"/><Relationship Id="rId370" Type="http://schemas.openxmlformats.org/officeDocument/2006/relationships/customXml" Target="../ink/ink6312.xml"/><Relationship Id="rId230" Type="http://schemas.openxmlformats.org/officeDocument/2006/relationships/customXml" Target="../ink/ink6242.xml"/><Relationship Id="rId468" Type="http://schemas.openxmlformats.org/officeDocument/2006/relationships/customXml" Target="../ink/ink6361.xml"/><Relationship Id="rId25" Type="http://schemas.openxmlformats.org/officeDocument/2006/relationships/image" Target="../media/image4820.png"/><Relationship Id="rId328" Type="http://schemas.openxmlformats.org/officeDocument/2006/relationships/customXml" Target="../ink/ink6291.xml"/><Relationship Id="rId535" Type="http://schemas.openxmlformats.org/officeDocument/2006/relationships/image" Target="../media/image5073.png"/><Relationship Id="rId174" Type="http://schemas.openxmlformats.org/officeDocument/2006/relationships/customXml" Target="../ink/ink6214.xml"/><Relationship Id="rId381" Type="http://schemas.openxmlformats.org/officeDocument/2006/relationships/image" Target="../media/image4997.png"/><Relationship Id="rId602" Type="http://schemas.openxmlformats.org/officeDocument/2006/relationships/customXml" Target="../ink/ink6428.xml"/><Relationship Id="rId241" Type="http://schemas.openxmlformats.org/officeDocument/2006/relationships/image" Target="../media/image4927.png"/><Relationship Id="rId479" Type="http://schemas.openxmlformats.org/officeDocument/2006/relationships/image" Target="../media/image5046.png"/><Relationship Id="rId36" Type="http://schemas.openxmlformats.org/officeDocument/2006/relationships/customXml" Target="../ink/ink6145.xml"/><Relationship Id="rId339" Type="http://schemas.openxmlformats.org/officeDocument/2006/relationships/image" Target="../media/image4976.png"/><Relationship Id="rId546" Type="http://schemas.openxmlformats.org/officeDocument/2006/relationships/customXml" Target="../ink/ink6400.xml"/><Relationship Id="rId101" Type="http://schemas.openxmlformats.org/officeDocument/2006/relationships/image" Target="../media/image4858.png"/><Relationship Id="rId185" Type="http://schemas.openxmlformats.org/officeDocument/2006/relationships/image" Target="../media/image4899.png"/><Relationship Id="rId406" Type="http://schemas.openxmlformats.org/officeDocument/2006/relationships/customXml" Target="../ink/ink6330.xml"/><Relationship Id="rId392" Type="http://schemas.openxmlformats.org/officeDocument/2006/relationships/customXml" Target="../ink/ink6323.xml"/><Relationship Id="rId613" Type="http://schemas.openxmlformats.org/officeDocument/2006/relationships/image" Target="../media/image5112.png"/><Relationship Id="rId252" Type="http://schemas.openxmlformats.org/officeDocument/2006/relationships/customXml" Target="../ink/ink6253.xml"/><Relationship Id="rId47" Type="http://schemas.openxmlformats.org/officeDocument/2006/relationships/image" Target="../media/image4831.png"/><Relationship Id="rId112" Type="http://schemas.openxmlformats.org/officeDocument/2006/relationships/customXml" Target="../ink/ink6183.xml"/><Relationship Id="rId557" Type="http://schemas.openxmlformats.org/officeDocument/2006/relationships/image" Target="../media/image5084.png"/><Relationship Id="rId196" Type="http://schemas.openxmlformats.org/officeDocument/2006/relationships/customXml" Target="../ink/ink6225.xml"/><Relationship Id="rId417" Type="http://schemas.openxmlformats.org/officeDocument/2006/relationships/image" Target="../media/image5015.png"/><Relationship Id="rId624" Type="http://schemas.openxmlformats.org/officeDocument/2006/relationships/customXml" Target="../ink/ink6439.xml"/><Relationship Id="rId263" Type="http://schemas.openxmlformats.org/officeDocument/2006/relationships/image" Target="../media/image4938.png"/><Relationship Id="rId470" Type="http://schemas.openxmlformats.org/officeDocument/2006/relationships/customXml" Target="../ink/ink6362.xml"/><Relationship Id="rId58" Type="http://schemas.openxmlformats.org/officeDocument/2006/relationships/customXml" Target="../ink/ink6156.xml"/><Relationship Id="rId123" Type="http://schemas.openxmlformats.org/officeDocument/2006/relationships/image" Target="../media/image4869.png"/><Relationship Id="rId330" Type="http://schemas.openxmlformats.org/officeDocument/2006/relationships/customXml" Target="../ink/ink6292.xml"/><Relationship Id="rId568" Type="http://schemas.openxmlformats.org/officeDocument/2006/relationships/customXml" Target="../ink/ink6411.xml"/><Relationship Id="rId165" Type="http://schemas.openxmlformats.org/officeDocument/2006/relationships/image" Target="../media/image4890.png"/><Relationship Id="rId372" Type="http://schemas.openxmlformats.org/officeDocument/2006/relationships/customXml" Target="../ink/ink6313.xml"/><Relationship Id="rId428" Type="http://schemas.openxmlformats.org/officeDocument/2006/relationships/customXml" Target="../ink/ink6341.xml"/><Relationship Id="rId635" Type="http://schemas.openxmlformats.org/officeDocument/2006/relationships/image" Target="../media/image5123.png"/><Relationship Id="rId232" Type="http://schemas.openxmlformats.org/officeDocument/2006/relationships/customXml" Target="../ink/ink6243.xml"/><Relationship Id="rId274" Type="http://schemas.openxmlformats.org/officeDocument/2006/relationships/customXml" Target="../ink/ink6264.xml"/><Relationship Id="rId481" Type="http://schemas.openxmlformats.org/officeDocument/2006/relationships/image" Target="../media/image5047.png"/><Relationship Id="rId27" Type="http://schemas.openxmlformats.org/officeDocument/2006/relationships/image" Target="../media/image4821.png"/><Relationship Id="rId69" Type="http://schemas.openxmlformats.org/officeDocument/2006/relationships/image" Target="../media/image4842.png"/><Relationship Id="rId134" Type="http://schemas.openxmlformats.org/officeDocument/2006/relationships/customXml" Target="../ink/ink6194.xml"/><Relationship Id="rId537" Type="http://schemas.openxmlformats.org/officeDocument/2006/relationships/image" Target="../media/image5074.png"/><Relationship Id="rId579" Type="http://schemas.openxmlformats.org/officeDocument/2006/relationships/image" Target="../media/image5095.png"/><Relationship Id="rId80" Type="http://schemas.openxmlformats.org/officeDocument/2006/relationships/customXml" Target="../ink/ink6167.xml"/><Relationship Id="rId176" Type="http://schemas.openxmlformats.org/officeDocument/2006/relationships/customXml" Target="../ink/ink6215.xml"/><Relationship Id="rId341" Type="http://schemas.openxmlformats.org/officeDocument/2006/relationships/image" Target="../media/image4977.png"/><Relationship Id="rId383" Type="http://schemas.openxmlformats.org/officeDocument/2006/relationships/image" Target="../media/image4998.png"/><Relationship Id="rId439" Type="http://schemas.openxmlformats.org/officeDocument/2006/relationships/image" Target="../media/image5026.png"/><Relationship Id="rId590" Type="http://schemas.openxmlformats.org/officeDocument/2006/relationships/customXml" Target="../ink/ink6422.xml"/><Relationship Id="rId604" Type="http://schemas.openxmlformats.org/officeDocument/2006/relationships/customXml" Target="../ink/ink6429.xml"/><Relationship Id="rId646" Type="http://schemas.openxmlformats.org/officeDocument/2006/relationships/customXml" Target="../ink/ink6450.xml"/><Relationship Id="rId201" Type="http://schemas.openxmlformats.org/officeDocument/2006/relationships/image" Target="../media/image4907.png"/><Relationship Id="rId243" Type="http://schemas.openxmlformats.org/officeDocument/2006/relationships/image" Target="../media/image4928.png"/><Relationship Id="rId285" Type="http://schemas.openxmlformats.org/officeDocument/2006/relationships/image" Target="../media/image4949.png"/><Relationship Id="rId450" Type="http://schemas.openxmlformats.org/officeDocument/2006/relationships/customXml" Target="../ink/ink6352.xml"/><Relationship Id="rId506" Type="http://schemas.openxmlformats.org/officeDocument/2006/relationships/customXml" Target="../ink/ink6380.xml"/><Relationship Id="rId38" Type="http://schemas.openxmlformats.org/officeDocument/2006/relationships/customXml" Target="../ink/ink6146.xml"/><Relationship Id="rId103" Type="http://schemas.openxmlformats.org/officeDocument/2006/relationships/image" Target="../media/image4859.png"/><Relationship Id="rId310" Type="http://schemas.openxmlformats.org/officeDocument/2006/relationships/customXml" Target="../ink/ink6282.xml"/><Relationship Id="rId492" Type="http://schemas.openxmlformats.org/officeDocument/2006/relationships/customXml" Target="../ink/ink6373.xml"/><Relationship Id="rId548" Type="http://schemas.openxmlformats.org/officeDocument/2006/relationships/customXml" Target="../ink/ink6401.xml"/><Relationship Id="rId91" Type="http://schemas.openxmlformats.org/officeDocument/2006/relationships/image" Target="../media/image4853.png"/><Relationship Id="rId145" Type="http://schemas.openxmlformats.org/officeDocument/2006/relationships/image" Target="../media/image4880.png"/><Relationship Id="rId187" Type="http://schemas.openxmlformats.org/officeDocument/2006/relationships/image" Target="../media/image4900.png"/><Relationship Id="rId352" Type="http://schemas.openxmlformats.org/officeDocument/2006/relationships/customXml" Target="../ink/ink6303.xml"/><Relationship Id="rId394" Type="http://schemas.openxmlformats.org/officeDocument/2006/relationships/customXml" Target="../ink/ink6324.xml"/><Relationship Id="rId408" Type="http://schemas.openxmlformats.org/officeDocument/2006/relationships/customXml" Target="../ink/ink6331.xml"/><Relationship Id="rId615" Type="http://schemas.openxmlformats.org/officeDocument/2006/relationships/image" Target="../media/image5113.png"/><Relationship Id="rId212" Type="http://schemas.openxmlformats.org/officeDocument/2006/relationships/customXml" Target="../ink/ink6233.xml"/><Relationship Id="rId254" Type="http://schemas.openxmlformats.org/officeDocument/2006/relationships/customXml" Target="../ink/ink6254.xml"/><Relationship Id="rId49" Type="http://schemas.openxmlformats.org/officeDocument/2006/relationships/image" Target="../media/image4832.png"/><Relationship Id="rId114" Type="http://schemas.openxmlformats.org/officeDocument/2006/relationships/customXml" Target="../ink/ink6184.xml"/><Relationship Id="rId296" Type="http://schemas.openxmlformats.org/officeDocument/2006/relationships/customXml" Target="../ink/ink6275.xml"/><Relationship Id="rId461" Type="http://schemas.openxmlformats.org/officeDocument/2006/relationships/image" Target="../media/image5037.png"/><Relationship Id="rId517" Type="http://schemas.openxmlformats.org/officeDocument/2006/relationships/image" Target="../media/image5064.png"/><Relationship Id="rId559" Type="http://schemas.openxmlformats.org/officeDocument/2006/relationships/image" Target="../media/image5085.png"/><Relationship Id="rId60" Type="http://schemas.openxmlformats.org/officeDocument/2006/relationships/customXml" Target="../ink/ink6157.xml"/><Relationship Id="rId156" Type="http://schemas.openxmlformats.org/officeDocument/2006/relationships/customXml" Target="../ink/ink6205.xml"/><Relationship Id="rId198" Type="http://schemas.openxmlformats.org/officeDocument/2006/relationships/customXml" Target="../ink/ink6226.xml"/><Relationship Id="rId321" Type="http://schemas.openxmlformats.org/officeDocument/2006/relationships/image" Target="../media/image4967.png"/><Relationship Id="rId363" Type="http://schemas.openxmlformats.org/officeDocument/2006/relationships/image" Target="../media/image4988.png"/><Relationship Id="rId419" Type="http://schemas.openxmlformats.org/officeDocument/2006/relationships/image" Target="../media/image5016.png"/><Relationship Id="rId570" Type="http://schemas.openxmlformats.org/officeDocument/2006/relationships/customXml" Target="../ink/ink6412.xml"/><Relationship Id="rId626" Type="http://schemas.openxmlformats.org/officeDocument/2006/relationships/customXml" Target="../ink/ink6440.xml"/><Relationship Id="rId223" Type="http://schemas.openxmlformats.org/officeDocument/2006/relationships/image" Target="../media/image4918.png"/><Relationship Id="rId430" Type="http://schemas.openxmlformats.org/officeDocument/2006/relationships/customXml" Target="../ink/ink6342.xml"/><Relationship Id="rId18" Type="http://schemas.openxmlformats.org/officeDocument/2006/relationships/customXml" Target="../ink/ink6136.xml"/><Relationship Id="rId265" Type="http://schemas.openxmlformats.org/officeDocument/2006/relationships/image" Target="../media/image4939.png"/><Relationship Id="rId472" Type="http://schemas.openxmlformats.org/officeDocument/2006/relationships/customXml" Target="../ink/ink6363.xml"/><Relationship Id="rId528" Type="http://schemas.openxmlformats.org/officeDocument/2006/relationships/customXml" Target="../ink/ink6391.xml"/><Relationship Id="rId125" Type="http://schemas.openxmlformats.org/officeDocument/2006/relationships/image" Target="../media/image4870.png"/><Relationship Id="rId167" Type="http://schemas.openxmlformats.org/officeDocument/2006/relationships/image" Target="../media/image4891.png"/><Relationship Id="rId332" Type="http://schemas.openxmlformats.org/officeDocument/2006/relationships/customXml" Target="../ink/ink6293.xml"/><Relationship Id="rId374" Type="http://schemas.openxmlformats.org/officeDocument/2006/relationships/customXml" Target="../ink/ink6314.xml"/><Relationship Id="rId581" Type="http://schemas.openxmlformats.org/officeDocument/2006/relationships/image" Target="../media/image5096.png"/><Relationship Id="rId71" Type="http://schemas.openxmlformats.org/officeDocument/2006/relationships/image" Target="../media/image4843.png"/><Relationship Id="rId234" Type="http://schemas.openxmlformats.org/officeDocument/2006/relationships/customXml" Target="../ink/ink6244.xml"/><Relationship Id="rId637" Type="http://schemas.openxmlformats.org/officeDocument/2006/relationships/image" Target="../media/image5124.png"/><Relationship Id="rId2" Type="http://schemas.openxmlformats.org/officeDocument/2006/relationships/customXml" Target="../ink/ink6128.xml"/><Relationship Id="rId29" Type="http://schemas.openxmlformats.org/officeDocument/2006/relationships/image" Target="../media/image4822.png"/><Relationship Id="rId276" Type="http://schemas.openxmlformats.org/officeDocument/2006/relationships/customXml" Target="../ink/ink6265.xml"/><Relationship Id="rId441" Type="http://schemas.openxmlformats.org/officeDocument/2006/relationships/image" Target="../media/image5027.png"/><Relationship Id="rId483" Type="http://schemas.openxmlformats.org/officeDocument/2006/relationships/image" Target="../media/image5048.png"/><Relationship Id="rId539" Type="http://schemas.openxmlformats.org/officeDocument/2006/relationships/image" Target="../media/image5075.png"/><Relationship Id="rId40" Type="http://schemas.openxmlformats.org/officeDocument/2006/relationships/customXml" Target="../ink/ink6147.xml"/><Relationship Id="rId136" Type="http://schemas.openxmlformats.org/officeDocument/2006/relationships/customXml" Target="../ink/ink6195.xml"/><Relationship Id="rId178" Type="http://schemas.openxmlformats.org/officeDocument/2006/relationships/customXml" Target="../ink/ink6216.xml"/><Relationship Id="rId301" Type="http://schemas.openxmlformats.org/officeDocument/2006/relationships/image" Target="../media/image4957.png"/><Relationship Id="rId343" Type="http://schemas.openxmlformats.org/officeDocument/2006/relationships/image" Target="../media/image4978.png"/><Relationship Id="rId550" Type="http://schemas.openxmlformats.org/officeDocument/2006/relationships/customXml" Target="../ink/ink6402.xml"/><Relationship Id="rId82" Type="http://schemas.openxmlformats.org/officeDocument/2006/relationships/customXml" Target="../ink/ink6168.xml"/><Relationship Id="rId203" Type="http://schemas.openxmlformats.org/officeDocument/2006/relationships/image" Target="../media/image4908.png"/><Relationship Id="rId385" Type="http://schemas.openxmlformats.org/officeDocument/2006/relationships/image" Target="../media/image4999.png"/><Relationship Id="rId592" Type="http://schemas.openxmlformats.org/officeDocument/2006/relationships/customXml" Target="../ink/ink6423.xml"/><Relationship Id="rId606" Type="http://schemas.openxmlformats.org/officeDocument/2006/relationships/customXml" Target="../ink/ink6430.xml"/><Relationship Id="rId648" Type="http://schemas.openxmlformats.org/officeDocument/2006/relationships/customXml" Target="../ink/ink6451.xml"/><Relationship Id="rId245" Type="http://schemas.openxmlformats.org/officeDocument/2006/relationships/image" Target="../media/image4929.png"/><Relationship Id="rId287" Type="http://schemas.openxmlformats.org/officeDocument/2006/relationships/image" Target="../media/image4950.png"/><Relationship Id="rId410" Type="http://schemas.openxmlformats.org/officeDocument/2006/relationships/customXml" Target="../ink/ink6332.xml"/><Relationship Id="rId452" Type="http://schemas.openxmlformats.org/officeDocument/2006/relationships/customXml" Target="../ink/ink6353.xml"/><Relationship Id="rId494" Type="http://schemas.openxmlformats.org/officeDocument/2006/relationships/customXml" Target="../ink/ink6374.xml"/><Relationship Id="rId508" Type="http://schemas.openxmlformats.org/officeDocument/2006/relationships/customXml" Target="../ink/ink6381.xml"/><Relationship Id="rId105" Type="http://schemas.openxmlformats.org/officeDocument/2006/relationships/image" Target="../media/image4860.png"/><Relationship Id="rId147" Type="http://schemas.openxmlformats.org/officeDocument/2006/relationships/image" Target="../media/image4881.png"/><Relationship Id="rId312" Type="http://schemas.openxmlformats.org/officeDocument/2006/relationships/customXml" Target="../ink/ink6283.xml"/><Relationship Id="rId354" Type="http://schemas.openxmlformats.org/officeDocument/2006/relationships/customXml" Target="../ink/ink6304.xml"/><Relationship Id="rId51" Type="http://schemas.openxmlformats.org/officeDocument/2006/relationships/image" Target="../media/image4833.png"/><Relationship Id="rId93" Type="http://schemas.openxmlformats.org/officeDocument/2006/relationships/image" Target="../media/image4854.png"/><Relationship Id="rId189" Type="http://schemas.openxmlformats.org/officeDocument/2006/relationships/image" Target="../media/image4901.png"/><Relationship Id="rId396" Type="http://schemas.openxmlformats.org/officeDocument/2006/relationships/customXml" Target="../ink/ink6325.xml"/><Relationship Id="rId561" Type="http://schemas.openxmlformats.org/officeDocument/2006/relationships/image" Target="../media/image5086.png"/><Relationship Id="rId617" Type="http://schemas.openxmlformats.org/officeDocument/2006/relationships/image" Target="../media/image5114.png"/><Relationship Id="rId214" Type="http://schemas.openxmlformats.org/officeDocument/2006/relationships/customXml" Target="../ink/ink6234.xml"/><Relationship Id="rId256" Type="http://schemas.openxmlformats.org/officeDocument/2006/relationships/customXml" Target="../ink/ink6255.xml"/><Relationship Id="rId298" Type="http://schemas.openxmlformats.org/officeDocument/2006/relationships/customXml" Target="../ink/ink6276.xml"/><Relationship Id="rId421" Type="http://schemas.openxmlformats.org/officeDocument/2006/relationships/image" Target="../media/image5017.png"/><Relationship Id="rId463" Type="http://schemas.openxmlformats.org/officeDocument/2006/relationships/image" Target="../media/image5038.png"/><Relationship Id="rId519" Type="http://schemas.openxmlformats.org/officeDocument/2006/relationships/image" Target="../media/image5065.png"/><Relationship Id="rId116" Type="http://schemas.openxmlformats.org/officeDocument/2006/relationships/customXml" Target="../ink/ink6185.xml"/><Relationship Id="rId158" Type="http://schemas.openxmlformats.org/officeDocument/2006/relationships/customXml" Target="../ink/ink6206.xml"/><Relationship Id="rId323" Type="http://schemas.openxmlformats.org/officeDocument/2006/relationships/image" Target="../media/image4968.png"/><Relationship Id="rId530" Type="http://schemas.openxmlformats.org/officeDocument/2006/relationships/customXml" Target="../ink/ink6392.xml"/><Relationship Id="rId20" Type="http://schemas.openxmlformats.org/officeDocument/2006/relationships/customXml" Target="../ink/ink6137.xml"/><Relationship Id="rId62" Type="http://schemas.openxmlformats.org/officeDocument/2006/relationships/customXml" Target="../ink/ink6158.xml"/><Relationship Id="rId365" Type="http://schemas.openxmlformats.org/officeDocument/2006/relationships/image" Target="../media/image4989.png"/><Relationship Id="rId572" Type="http://schemas.openxmlformats.org/officeDocument/2006/relationships/customXml" Target="../ink/ink6413.xml"/><Relationship Id="rId628" Type="http://schemas.openxmlformats.org/officeDocument/2006/relationships/customXml" Target="../ink/ink6441.xml"/><Relationship Id="rId225" Type="http://schemas.openxmlformats.org/officeDocument/2006/relationships/image" Target="../media/image4919.png"/><Relationship Id="rId267" Type="http://schemas.openxmlformats.org/officeDocument/2006/relationships/image" Target="../media/image4940.png"/><Relationship Id="rId432" Type="http://schemas.openxmlformats.org/officeDocument/2006/relationships/customXml" Target="../ink/ink6343.xml"/><Relationship Id="rId474" Type="http://schemas.openxmlformats.org/officeDocument/2006/relationships/customXml" Target="../ink/ink6364.xml"/><Relationship Id="rId127" Type="http://schemas.openxmlformats.org/officeDocument/2006/relationships/image" Target="../media/image4871.png"/><Relationship Id="rId31" Type="http://schemas.openxmlformats.org/officeDocument/2006/relationships/image" Target="../media/image4823.png"/><Relationship Id="rId73" Type="http://schemas.openxmlformats.org/officeDocument/2006/relationships/image" Target="../media/image4844.png"/><Relationship Id="rId169" Type="http://schemas.openxmlformats.org/officeDocument/2006/relationships/image" Target="../media/image4892.png"/><Relationship Id="rId334" Type="http://schemas.openxmlformats.org/officeDocument/2006/relationships/customXml" Target="../ink/ink6294.xml"/><Relationship Id="rId376" Type="http://schemas.openxmlformats.org/officeDocument/2006/relationships/customXml" Target="../ink/ink6315.xml"/><Relationship Id="rId541" Type="http://schemas.openxmlformats.org/officeDocument/2006/relationships/image" Target="../media/image5076.png"/><Relationship Id="rId583" Type="http://schemas.openxmlformats.org/officeDocument/2006/relationships/image" Target="../media/image5097.png"/><Relationship Id="rId639" Type="http://schemas.openxmlformats.org/officeDocument/2006/relationships/image" Target="../media/image5125.png"/><Relationship Id="rId4" Type="http://schemas.openxmlformats.org/officeDocument/2006/relationships/customXml" Target="../ink/ink6129.xml"/><Relationship Id="rId180" Type="http://schemas.openxmlformats.org/officeDocument/2006/relationships/customXml" Target="../ink/ink6217.xml"/><Relationship Id="rId236" Type="http://schemas.openxmlformats.org/officeDocument/2006/relationships/customXml" Target="../ink/ink6245.xml"/><Relationship Id="rId278" Type="http://schemas.openxmlformats.org/officeDocument/2006/relationships/customXml" Target="../ink/ink6266.xml"/><Relationship Id="rId401" Type="http://schemas.openxmlformats.org/officeDocument/2006/relationships/image" Target="../media/image5007.png"/><Relationship Id="rId443" Type="http://schemas.openxmlformats.org/officeDocument/2006/relationships/image" Target="../media/image5028.png"/><Relationship Id="rId650" Type="http://schemas.openxmlformats.org/officeDocument/2006/relationships/customXml" Target="../ink/ink6452.xml"/><Relationship Id="rId303" Type="http://schemas.openxmlformats.org/officeDocument/2006/relationships/image" Target="../media/image4958.png"/><Relationship Id="rId485" Type="http://schemas.openxmlformats.org/officeDocument/2006/relationships/image" Target="../media/image5049.png"/><Relationship Id="rId42" Type="http://schemas.openxmlformats.org/officeDocument/2006/relationships/customXml" Target="../ink/ink6148.xml"/><Relationship Id="rId84" Type="http://schemas.openxmlformats.org/officeDocument/2006/relationships/customXml" Target="../ink/ink6169.xml"/><Relationship Id="rId138" Type="http://schemas.openxmlformats.org/officeDocument/2006/relationships/customXml" Target="../ink/ink6196.xml"/><Relationship Id="rId345" Type="http://schemas.openxmlformats.org/officeDocument/2006/relationships/image" Target="../media/image4979.png"/><Relationship Id="rId387" Type="http://schemas.openxmlformats.org/officeDocument/2006/relationships/image" Target="../media/image5000.png"/><Relationship Id="rId510" Type="http://schemas.openxmlformats.org/officeDocument/2006/relationships/customXml" Target="../ink/ink6382.xml"/><Relationship Id="rId552" Type="http://schemas.openxmlformats.org/officeDocument/2006/relationships/customXml" Target="../ink/ink6403.xml"/><Relationship Id="rId594" Type="http://schemas.openxmlformats.org/officeDocument/2006/relationships/customXml" Target="../ink/ink6424.xml"/><Relationship Id="rId608" Type="http://schemas.openxmlformats.org/officeDocument/2006/relationships/customXml" Target="../ink/ink6431.xml"/><Relationship Id="rId191" Type="http://schemas.openxmlformats.org/officeDocument/2006/relationships/image" Target="../media/image4902.png"/><Relationship Id="rId205" Type="http://schemas.openxmlformats.org/officeDocument/2006/relationships/image" Target="../media/image4909.png"/><Relationship Id="rId247" Type="http://schemas.openxmlformats.org/officeDocument/2006/relationships/image" Target="../media/image4930.png"/><Relationship Id="rId412" Type="http://schemas.openxmlformats.org/officeDocument/2006/relationships/customXml" Target="../ink/ink6333.xml"/><Relationship Id="rId107" Type="http://schemas.openxmlformats.org/officeDocument/2006/relationships/image" Target="../media/image4861.png"/><Relationship Id="rId289" Type="http://schemas.openxmlformats.org/officeDocument/2006/relationships/image" Target="../media/image4951.png"/><Relationship Id="rId454" Type="http://schemas.openxmlformats.org/officeDocument/2006/relationships/customXml" Target="../ink/ink6354.xml"/><Relationship Id="rId496" Type="http://schemas.openxmlformats.org/officeDocument/2006/relationships/customXml" Target="../ink/ink6375.xml"/><Relationship Id="rId11" Type="http://schemas.openxmlformats.org/officeDocument/2006/relationships/image" Target="../media/image4813.png"/><Relationship Id="rId53" Type="http://schemas.openxmlformats.org/officeDocument/2006/relationships/image" Target="../media/image4834.png"/><Relationship Id="rId149" Type="http://schemas.openxmlformats.org/officeDocument/2006/relationships/image" Target="../media/image4882.png"/><Relationship Id="rId314" Type="http://schemas.openxmlformats.org/officeDocument/2006/relationships/customXml" Target="../ink/ink6284.xml"/><Relationship Id="rId356" Type="http://schemas.openxmlformats.org/officeDocument/2006/relationships/customXml" Target="../ink/ink6305.xml"/><Relationship Id="rId398" Type="http://schemas.openxmlformats.org/officeDocument/2006/relationships/customXml" Target="../ink/ink6326.xml"/><Relationship Id="rId521" Type="http://schemas.openxmlformats.org/officeDocument/2006/relationships/image" Target="../media/image5066.png"/><Relationship Id="rId563" Type="http://schemas.openxmlformats.org/officeDocument/2006/relationships/image" Target="../media/image5087.png"/><Relationship Id="rId619" Type="http://schemas.openxmlformats.org/officeDocument/2006/relationships/image" Target="../media/image5115.png"/><Relationship Id="rId95" Type="http://schemas.openxmlformats.org/officeDocument/2006/relationships/image" Target="../media/image4855.png"/><Relationship Id="rId160" Type="http://schemas.openxmlformats.org/officeDocument/2006/relationships/customXml" Target="../ink/ink6207.xml"/><Relationship Id="rId216" Type="http://schemas.openxmlformats.org/officeDocument/2006/relationships/customXml" Target="../ink/ink6235.xml"/><Relationship Id="rId423" Type="http://schemas.openxmlformats.org/officeDocument/2006/relationships/image" Target="../media/image5018.png"/><Relationship Id="rId258" Type="http://schemas.openxmlformats.org/officeDocument/2006/relationships/customXml" Target="../ink/ink6256.xml"/><Relationship Id="rId465" Type="http://schemas.openxmlformats.org/officeDocument/2006/relationships/image" Target="../media/image5039.png"/><Relationship Id="rId630" Type="http://schemas.openxmlformats.org/officeDocument/2006/relationships/customXml" Target="../ink/ink6442.xml"/><Relationship Id="rId22" Type="http://schemas.openxmlformats.org/officeDocument/2006/relationships/customXml" Target="../ink/ink6138.xml"/><Relationship Id="rId64" Type="http://schemas.openxmlformats.org/officeDocument/2006/relationships/customXml" Target="../ink/ink6159.xml"/><Relationship Id="rId118" Type="http://schemas.openxmlformats.org/officeDocument/2006/relationships/customXml" Target="../ink/ink6186.xml"/><Relationship Id="rId325" Type="http://schemas.openxmlformats.org/officeDocument/2006/relationships/image" Target="../media/image4969.png"/><Relationship Id="rId367" Type="http://schemas.openxmlformats.org/officeDocument/2006/relationships/image" Target="../media/image4990.png"/><Relationship Id="rId532" Type="http://schemas.openxmlformats.org/officeDocument/2006/relationships/customXml" Target="../ink/ink6393.xml"/><Relationship Id="rId574" Type="http://schemas.openxmlformats.org/officeDocument/2006/relationships/customXml" Target="../ink/ink6414.xml"/><Relationship Id="rId171" Type="http://schemas.openxmlformats.org/officeDocument/2006/relationships/image" Target="../media/image27.png"/><Relationship Id="rId227" Type="http://schemas.openxmlformats.org/officeDocument/2006/relationships/image" Target="../media/image4920.png"/><Relationship Id="rId269" Type="http://schemas.openxmlformats.org/officeDocument/2006/relationships/image" Target="../media/image4941.png"/><Relationship Id="rId434" Type="http://schemas.openxmlformats.org/officeDocument/2006/relationships/customXml" Target="../ink/ink6344.xml"/><Relationship Id="rId476" Type="http://schemas.openxmlformats.org/officeDocument/2006/relationships/customXml" Target="../ink/ink6365.xml"/><Relationship Id="rId641" Type="http://schemas.openxmlformats.org/officeDocument/2006/relationships/image" Target="../media/image5126.png"/><Relationship Id="rId33" Type="http://schemas.openxmlformats.org/officeDocument/2006/relationships/image" Target="../media/image4824.png"/><Relationship Id="rId129" Type="http://schemas.openxmlformats.org/officeDocument/2006/relationships/image" Target="../media/image4872.png"/><Relationship Id="rId280" Type="http://schemas.openxmlformats.org/officeDocument/2006/relationships/customXml" Target="../ink/ink6267.xml"/><Relationship Id="rId336" Type="http://schemas.openxmlformats.org/officeDocument/2006/relationships/customXml" Target="../ink/ink6295.xml"/><Relationship Id="rId501" Type="http://schemas.openxmlformats.org/officeDocument/2006/relationships/image" Target="../media/image5056.png"/><Relationship Id="rId543" Type="http://schemas.openxmlformats.org/officeDocument/2006/relationships/image" Target="../media/image5077.png"/><Relationship Id="rId75" Type="http://schemas.openxmlformats.org/officeDocument/2006/relationships/image" Target="../media/image4845.png"/><Relationship Id="rId140" Type="http://schemas.openxmlformats.org/officeDocument/2006/relationships/customXml" Target="../ink/ink6197.xml"/><Relationship Id="rId182" Type="http://schemas.openxmlformats.org/officeDocument/2006/relationships/customXml" Target="../ink/ink6218.xml"/><Relationship Id="rId378" Type="http://schemas.openxmlformats.org/officeDocument/2006/relationships/customXml" Target="../ink/ink6316.xml"/><Relationship Id="rId403" Type="http://schemas.openxmlformats.org/officeDocument/2006/relationships/image" Target="../media/image5008.png"/><Relationship Id="rId585" Type="http://schemas.openxmlformats.org/officeDocument/2006/relationships/image" Target="../media/image5098.png"/><Relationship Id="rId6" Type="http://schemas.openxmlformats.org/officeDocument/2006/relationships/customXml" Target="../ink/ink6130.xml"/><Relationship Id="rId238" Type="http://schemas.openxmlformats.org/officeDocument/2006/relationships/customXml" Target="../ink/ink6246.xml"/><Relationship Id="rId445" Type="http://schemas.openxmlformats.org/officeDocument/2006/relationships/image" Target="../media/image5029.png"/><Relationship Id="rId487" Type="http://schemas.openxmlformats.org/officeDocument/2006/relationships/image" Target="../media/image5050.png"/><Relationship Id="rId610" Type="http://schemas.openxmlformats.org/officeDocument/2006/relationships/customXml" Target="../ink/ink6432.xml"/><Relationship Id="rId652" Type="http://schemas.openxmlformats.org/officeDocument/2006/relationships/customXml" Target="../ink/ink6453.xml"/><Relationship Id="rId291" Type="http://schemas.openxmlformats.org/officeDocument/2006/relationships/image" Target="../media/image4952.png"/><Relationship Id="rId305" Type="http://schemas.openxmlformats.org/officeDocument/2006/relationships/image" Target="../media/image4959.png"/><Relationship Id="rId347" Type="http://schemas.openxmlformats.org/officeDocument/2006/relationships/image" Target="../media/image4980.png"/><Relationship Id="rId512" Type="http://schemas.openxmlformats.org/officeDocument/2006/relationships/customXml" Target="../ink/ink6383.xml"/><Relationship Id="rId44" Type="http://schemas.openxmlformats.org/officeDocument/2006/relationships/customXml" Target="../ink/ink6149.xml"/><Relationship Id="rId86" Type="http://schemas.openxmlformats.org/officeDocument/2006/relationships/customXml" Target="../ink/ink6170.xml"/><Relationship Id="rId151" Type="http://schemas.openxmlformats.org/officeDocument/2006/relationships/image" Target="../media/image4883.png"/><Relationship Id="rId389" Type="http://schemas.openxmlformats.org/officeDocument/2006/relationships/image" Target="../media/image5001.png"/><Relationship Id="rId554" Type="http://schemas.openxmlformats.org/officeDocument/2006/relationships/customXml" Target="../ink/ink6404.xml"/><Relationship Id="rId596" Type="http://schemas.openxmlformats.org/officeDocument/2006/relationships/customXml" Target="../ink/ink6425.xml"/><Relationship Id="rId193" Type="http://schemas.openxmlformats.org/officeDocument/2006/relationships/image" Target="../media/image4903.png"/><Relationship Id="rId207" Type="http://schemas.openxmlformats.org/officeDocument/2006/relationships/image" Target="../media/image4910.png"/><Relationship Id="rId249" Type="http://schemas.openxmlformats.org/officeDocument/2006/relationships/image" Target="../media/image4931.png"/><Relationship Id="rId414" Type="http://schemas.openxmlformats.org/officeDocument/2006/relationships/customXml" Target="../ink/ink6334.xml"/><Relationship Id="rId456" Type="http://schemas.openxmlformats.org/officeDocument/2006/relationships/customXml" Target="../ink/ink6355.xml"/><Relationship Id="rId498" Type="http://schemas.openxmlformats.org/officeDocument/2006/relationships/customXml" Target="../ink/ink6376.xml"/><Relationship Id="rId621" Type="http://schemas.openxmlformats.org/officeDocument/2006/relationships/image" Target="../media/image5116.png"/><Relationship Id="rId13" Type="http://schemas.openxmlformats.org/officeDocument/2006/relationships/image" Target="../media/image4814.png"/><Relationship Id="rId109" Type="http://schemas.openxmlformats.org/officeDocument/2006/relationships/image" Target="../media/image4862.png"/><Relationship Id="rId260" Type="http://schemas.openxmlformats.org/officeDocument/2006/relationships/customXml" Target="../ink/ink6257.xml"/><Relationship Id="rId316" Type="http://schemas.openxmlformats.org/officeDocument/2006/relationships/customXml" Target="../ink/ink6285.xml"/><Relationship Id="rId523" Type="http://schemas.openxmlformats.org/officeDocument/2006/relationships/image" Target="../media/image5067.png"/><Relationship Id="rId55" Type="http://schemas.openxmlformats.org/officeDocument/2006/relationships/image" Target="../media/image4835.png"/><Relationship Id="rId97" Type="http://schemas.openxmlformats.org/officeDocument/2006/relationships/image" Target="../media/image4856.png"/><Relationship Id="rId120" Type="http://schemas.openxmlformats.org/officeDocument/2006/relationships/customXml" Target="../ink/ink6187.xml"/><Relationship Id="rId358" Type="http://schemas.openxmlformats.org/officeDocument/2006/relationships/customXml" Target="../ink/ink6306.xml"/><Relationship Id="rId565" Type="http://schemas.openxmlformats.org/officeDocument/2006/relationships/image" Target="../media/image5088.png"/><Relationship Id="rId162" Type="http://schemas.openxmlformats.org/officeDocument/2006/relationships/customXml" Target="../ink/ink6208.xml"/><Relationship Id="rId218" Type="http://schemas.openxmlformats.org/officeDocument/2006/relationships/customXml" Target="../ink/ink6236.xml"/><Relationship Id="rId425" Type="http://schemas.openxmlformats.org/officeDocument/2006/relationships/image" Target="../media/image5019.png"/><Relationship Id="rId467" Type="http://schemas.openxmlformats.org/officeDocument/2006/relationships/image" Target="../media/image5040.png"/><Relationship Id="rId632" Type="http://schemas.openxmlformats.org/officeDocument/2006/relationships/customXml" Target="../ink/ink6443.xml"/><Relationship Id="rId271" Type="http://schemas.openxmlformats.org/officeDocument/2006/relationships/image" Target="../media/image4942.png"/><Relationship Id="rId24" Type="http://schemas.openxmlformats.org/officeDocument/2006/relationships/customXml" Target="../ink/ink6139.xml"/><Relationship Id="rId66" Type="http://schemas.openxmlformats.org/officeDocument/2006/relationships/customXml" Target="../ink/ink6160.xml"/><Relationship Id="rId131" Type="http://schemas.openxmlformats.org/officeDocument/2006/relationships/image" Target="../media/image4873.png"/><Relationship Id="rId327" Type="http://schemas.openxmlformats.org/officeDocument/2006/relationships/image" Target="../media/image4970.png"/><Relationship Id="rId369" Type="http://schemas.openxmlformats.org/officeDocument/2006/relationships/image" Target="../media/image4991.png"/><Relationship Id="rId534" Type="http://schemas.openxmlformats.org/officeDocument/2006/relationships/customXml" Target="../ink/ink6394.xml"/><Relationship Id="rId576" Type="http://schemas.openxmlformats.org/officeDocument/2006/relationships/customXml" Target="../ink/ink6415.xml"/><Relationship Id="rId173" Type="http://schemas.openxmlformats.org/officeDocument/2006/relationships/image" Target="../media/image4893.png"/><Relationship Id="rId229" Type="http://schemas.openxmlformats.org/officeDocument/2006/relationships/image" Target="../media/image4921.png"/><Relationship Id="rId380" Type="http://schemas.openxmlformats.org/officeDocument/2006/relationships/customXml" Target="../ink/ink6317.xml"/><Relationship Id="rId436" Type="http://schemas.openxmlformats.org/officeDocument/2006/relationships/customXml" Target="../ink/ink6345.xml"/><Relationship Id="rId601" Type="http://schemas.openxmlformats.org/officeDocument/2006/relationships/image" Target="../media/image5106.png"/><Relationship Id="rId643" Type="http://schemas.openxmlformats.org/officeDocument/2006/relationships/image" Target="../media/image5127.png"/><Relationship Id="rId240" Type="http://schemas.openxmlformats.org/officeDocument/2006/relationships/customXml" Target="../ink/ink6247.xml"/><Relationship Id="rId478" Type="http://schemas.openxmlformats.org/officeDocument/2006/relationships/customXml" Target="../ink/ink6366.xml"/><Relationship Id="rId35" Type="http://schemas.openxmlformats.org/officeDocument/2006/relationships/image" Target="../media/image4825.png"/><Relationship Id="rId77" Type="http://schemas.openxmlformats.org/officeDocument/2006/relationships/image" Target="../media/image4846.png"/><Relationship Id="rId100" Type="http://schemas.openxmlformats.org/officeDocument/2006/relationships/customXml" Target="../ink/ink6177.xml"/><Relationship Id="rId282" Type="http://schemas.openxmlformats.org/officeDocument/2006/relationships/customXml" Target="../ink/ink6268.xml"/><Relationship Id="rId338" Type="http://schemas.openxmlformats.org/officeDocument/2006/relationships/customXml" Target="../ink/ink6296.xml"/><Relationship Id="rId503" Type="http://schemas.openxmlformats.org/officeDocument/2006/relationships/image" Target="../media/image5057.png"/><Relationship Id="rId545" Type="http://schemas.openxmlformats.org/officeDocument/2006/relationships/image" Target="../media/image5078.png"/><Relationship Id="rId587" Type="http://schemas.openxmlformats.org/officeDocument/2006/relationships/image" Target="../media/image5099.png"/><Relationship Id="rId8" Type="http://schemas.openxmlformats.org/officeDocument/2006/relationships/customXml" Target="../ink/ink6131.xml"/><Relationship Id="rId142" Type="http://schemas.openxmlformats.org/officeDocument/2006/relationships/customXml" Target="../ink/ink6198.xml"/><Relationship Id="rId184" Type="http://schemas.openxmlformats.org/officeDocument/2006/relationships/customXml" Target="../ink/ink6219.xml"/><Relationship Id="rId391" Type="http://schemas.openxmlformats.org/officeDocument/2006/relationships/image" Target="../media/image5002.png"/><Relationship Id="rId405" Type="http://schemas.openxmlformats.org/officeDocument/2006/relationships/image" Target="../media/image5009.png"/><Relationship Id="rId447" Type="http://schemas.openxmlformats.org/officeDocument/2006/relationships/image" Target="../media/image5030.png"/><Relationship Id="rId612" Type="http://schemas.openxmlformats.org/officeDocument/2006/relationships/customXml" Target="../ink/ink6433.xml"/><Relationship Id="rId251" Type="http://schemas.openxmlformats.org/officeDocument/2006/relationships/image" Target="../media/image4932.png"/><Relationship Id="rId489" Type="http://schemas.openxmlformats.org/officeDocument/2006/relationships/image" Target="../media/image5051.png"/><Relationship Id="rId654" Type="http://schemas.openxmlformats.org/officeDocument/2006/relationships/customXml" Target="../ink/ink6454.xml"/><Relationship Id="rId46" Type="http://schemas.openxmlformats.org/officeDocument/2006/relationships/customXml" Target="../ink/ink6150.xml"/><Relationship Id="rId293" Type="http://schemas.openxmlformats.org/officeDocument/2006/relationships/image" Target="../media/image4953.png"/><Relationship Id="rId307" Type="http://schemas.openxmlformats.org/officeDocument/2006/relationships/image" Target="../media/image4960.png"/><Relationship Id="rId349" Type="http://schemas.openxmlformats.org/officeDocument/2006/relationships/image" Target="../media/image4981.png"/><Relationship Id="rId514" Type="http://schemas.openxmlformats.org/officeDocument/2006/relationships/customXml" Target="../ink/ink6384.xml"/><Relationship Id="rId556" Type="http://schemas.openxmlformats.org/officeDocument/2006/relationships/customXml" Target="../ink/ink6405.xml"/><Relationship Id="rId88" Type="http://schemas.openxmlformats.org/officeDocument/2006/relationships/customXml" Target="../ink/ink6171.xml"/><Relationship Id="rId111" Type="http://schemas.openxmlformats.org/officeDocument/2006/relationships/image" Target="../media/image4863.png"/><Relationship Id="rId153" Type="http://schemas.openxmlformats.org/officeDocument/2006/relationships/image" Target="../media/image4884.png"/><Relationship Id="rId195" Type="http://schemas.openxmlformats.org/officeDocument/2006/relationships/image" Target="../media/image4904.png"/><Relationship Id="rId209" Type="http://schemas.openxmlformats.org/officeDocument/2006/relationships/image" Target="../media/image4911.png"/><Relationship Id="rId360" Type="http://schemas.openxmlformats.org/officeDocument/2006/relationships/customXml" Target="../ink/ink6307.xml"/><Relationship Id="rId416" Type="http://schemas.openxmlformats.org/officeDocument/2006/relationships/customXml" Target="../ink/ink6335.xml"/><Relationship Id="rId598" Type="http://schemas.openxmlformats.org/officeDocument/2006/relationships/customXml" Target="../ink/ink6426.xml"/><Relationship Id="rId220" Type="http://schemas.openxmlformats.org/officeDocument/2006/relationships/customXml" Target="../ink/ink6237.xml"/><Relationship Id="rId458" Type="http://schemas.openxmlformats.org/officeDocument/2006/relationships/customXml" Target="../ink/ink6356.xml"/><Relationship Id="rId623" Type="http://schemas.openxmlformats.org/officeDocument/2006/relationships/image" Target="../media/image5117.png"/><Relationship Id="rId15" Type="http://schemas.openxmlformats.org/officeDocument/2006/relationships/image" Target="../media/image4815.png"/><Relationship Id="rId57" Type="http://schemas.openxmlformats.org/officeDocument/2006/relationships/image" Target="../media/image4836.png"/><Relationship Id="rId262" Type="http://schemas.openxmlformats.org/officeDocument/2006/relationships/customXml" Target="../ink/ink6258.xml"/><Relationship Id="rId318" Type="http://schemas.openxmlformats.org/officeDocument/2006/relationships/customXml" Target="../ink/ink6286.xml"/><Relationship Id="rId525" Type="http://schemas.openxmlformats.org/officeDocument/2006/relationships/image" Target="../media/image5068.png"/><Relationship Id="rId567" Type="http://schemas.openxmlformats.org/officeDocument/2006/relationships/image" Target="../media/image5089.png"/><Relationship Id="rId99" Type="http://schemas.openxmlformats.org/officeDocument/2006/relationships/image" Target="../media/image4857.png"/><Relationship Id="rId122" Type="http://schemas.openxmlformats.org/officeDocument/2006/relationships/customXml" Target="../ink/ink6188.xml"/><Relationship Id="rId164" Type="http://schemas.openxmlformats.org/officeDocument/2006/relationships/customXml" Target="../ink/ink6209.xml"/><Relationship Id="rId371" Type="http://schemas.openxmlformats.org/officeDocument/2006/relationships/image" Target="../media/image4992.png"/><Relationship Id="rId427" Type="http://schemas.openxmlformats.org/officeDocument/2006/relationships/image" Target="../media/image5020.png"/><Relationship Id="rId469" Type="http://schemas.openxmlformats.org/officeDocument/2006/relationships/image" Target="../media/image5041.png"/><Relationship Id="rId634" Type="http://schemas.openxmlformats.org/officeDocument/2006/relationships/customXml" Target="../ink/ink6444.xml"/><Relationship Id="rId26" Type="http://schemas.openxmlformats.org/officeDocument/2006/relationships/customXml" Target="../ink/ink6140.xml"/><Relationship Id="rId231" Type="http://schemas.openxmlformats.org/officeDocument/2006/relationships/image" Target="../media/image4922.png"/><Relationship Id="rId273" Type="http://schemas.openxmlformats.org/officeDocument/2006/relationships/image" Target="../media/image4943.png"/><Relationship Id="rId329" Type="http://schemas.openxmlformats.org/officeDocument/2006/relationships/image" Target="../media/image4971.png"/><Relationship Id="rId480" Type="http://schemas.openxmlformats.org/officeDocument/2006/relationships/customXml" Target="../ink/ink6367.xml"/><Relationship Id="rId536" Type="http://schemas.openxmlformats.org/officeDocument/2006/relationships/customXml" Target="../ink/ink6395.xml"/><Relationship Id="rId68" Type="http://schemas.openxmlformats.org/officeDocument/2006/relationships/customXml" Target="../ink/ink6161.xml"/><Relationship Id="rId133" Type="http://schemas.openxmlformats.org/officeDocument/2006/relationships/image" Target="../media/image4874.png"/><Relationship Id="rId175" Type="http://schemas.openxmlformats.org/officeDocument/2006/relationships/image" Target="../media/image4894.png"/><Relationship Id="rId340" Type="http://schemas.openxmlformats.org/officeDocument/2006/relationships/customXml" Target="../ink/ink6297.xml"/><Relationship Id="rId578" Type="http://schemas.openxmlformats.org/officeDocument/2006/relationships/customXml" Target="../ink/ink6416.xml"/><Relationship Id="rId200" Type="http://schemas.openxmlformats.org/officeDocument/2006/relationships/customXml" Target="../ink/ink6227.xml"/><Relationship Id="rId382" Type="http://schemas.openxmlformats.org/officeDocument/2006/relationships/customXml" Target="../ink/ink6318.xml"/><Relationship Id="rId438" Type="http://schemas.openxmlformats.org/officeDocument/2006/relationships/customXml" Target="../ink/ink6346.xml"/><Relationship Id="rId603" Type="http://schemas.openxmlformats.org/officeDocument/2006/relationships/image" Target="../media/image5107.png"/><Relationship Id="rId645" Type="http://schemas.openxmlformats.org/officeDocument/2006/relationships/image" Target="../media/image5128.png"/><Relationship Id="rId242" Type="http://schemas.openxmlformats.org/officeDocument/2006/relationships/customXml" Target="../ink/ink6248.xml"/><Relationship Id="rId284" Type="http://schemas.openxmlformats.org/officeDocument/2006/relationships/customXml" Target="../ink/ink6269.xml"/><Relationship Id="rId491" Type="http://schemas.openxmlformats.org/officeDocument/2006/relationships/image" Target="../media/image5052.png"/><Relationship Id="rId505" Type="http://schemas.openxmlformats.org/officeDocument/2006/relationships/image" Target="../media/image5058.png"/><Relationship Id="rId37" Type="http://schemas.openxmlformats.org/officeDocument/2006/relationships/image" Target="../media/image4826.png"/><Relationship Id="rId79" Type="http://schemas.openxmlformats.org/officeDocument/2006/relationships/image" Target="../media/image4847.png"/><Relationship Id="rId102" Type="http://schemas.openxmlformats.org/officeDocument/2006/relationships/customXml" Target="../ink/ink6178.xml"/><Relationship Id="rId144" Type="http://schemas.openxmlformats.org/officeDocument/2006/relationships/customXml" Target="../ink/ink6199.xml"/><Relationship Id="rId547" Type="http://schemas.openxmlformats.org/officeDocument/2006/relationships/image" Target="../media/image5079.png"/><Relationship Id="rId589" Type="http://schemas.openxmlformats.org/officeDocument/2006/relationships/image" Target="../media/image5100.png"/><Relationship Id="rId90" Type="http://schemas.openxmlformats.org/officeDocument/2006/relationships/customXml" Target="../ink/ink6172.xml"/><Relationship Id="rId186" Type="http://schemas.openxmlformats.org/officeDocument/2006/relationships/customXml" Target="../ink/ink6220.xml"/><Relationship Id="rId351" Type="http://schemas.openxmlformats.org/officeDocument/2006/relationships/image" Target="../media/image4982.png"/><Relationship Id="rId393" Type="http://schemas.openxmlformats.org/officeDocument/2006/relationships/image" Target="../media/image5003.png"/><Relationship Id="rId407" Type="http://schemas.openxmlformats.org/officeDocument/2006/relationships/image" Target="../media/image5010.png"/><Relationship Id="rId449" Type="http://schemas.openxmlformats.org/officeDocument/2006/relationships/image" Target="../media/image5031.png"/><Relationship Id="rId614" Type="http://schemas.openxmlformats.org/officeDocument/2006/relationships/customXml" Target="../ink/ink6434.xml"/><Relationship Id="rId211" Type="http://schemas.openxmlformats.org/officeDocument/2006/relationships/image" Target="../media/image4912.png"/><Relationship Id="rId253" Type="http://schemas.openxmlformats.org/officeDocument/2006/relationships/image" Target="../media/image4933.png"/><Relationship Id="rId295" Type="http://schemas.openxmlformats.org/officeDocument/2006/relationships/image" Target="../media/image4954.png"/><Relationship Id="rId309" Type="http://schemas.openxmlformats.org/officeDocument/2006/relationships/image" Target="../media/image4961.png"/><Relationship Id="rId460" Type="http://schemas.openxmlformats.org/officeDocument/2006/relationships/customXml" Target="../ink/ink6357.xml"/><Relationship Id="rId516" Type="http://schemas.openxmlformats.org/officeDocument/2006/relationships/customXml" Target="../ink/ink6385.xml"/><Relationship Id="rId48" Type="http://schemas.openxmlformats.org/officeDocument/2006/relationships/customXml" Target="../ink/ink6151.xml"/><Relationship Id="rId113" Type="http://schemas.openxmlformats.org/officeDocument/2006/relationships/image" Target="../media/image4864.png"/><Relationship Id="rId320" Type="http://schemas.openxmlformats.org/officeDocument/2006/relationships/customXml" Target="../ink/ink6287.xml"/><Relationship Id="rId558" Type="http://schemas.openxmlformats.org/officeDocument/2006/relationships/customXml" Target="../ink/ink6406.xml"/><Relationship Id="rId155" Type="http://schemas.openxmlformats.org/officeDocument/2006/relationships/image" Target="../media/image4885.png"/><Relationship Id="rId197" Type="http://schemas.openxmlformats.org/officeDocument/2006/relationships/image" Target="../media/image4905.png"/><Relationship Id="rId362" Type="http://schemas.openxmlformats.org/officeDocument/2006/relationships/customXml" Target="../ink/ink6308.xml"/><Relationship Id="rId418" Type="http://schemas.openxmlformats.org/officeDocument/2006/relationships/customXml" Target="../ink/ink6336.xml"/><Relationship Id="rId625" Type="http://schemas.openxmlformats.org/officeDocument/2006/relationships/image" Target="../media/image5118.png"/><Relationship Id="rId222" Type="http://schemas.openxmlformats.org/officeDocument/2006/relationships/customXml" Target="../ink/ink6238.xml"/><Relationship Id="rId264" Type="http://schemas.openxmlformats.org/officeDocument/2006/relationships/customXml" Target="../ink/ink6259.xml"/><Relationship Id="rId471" Type="http://schemas.openxmlformats.org/officeDocument/2006/relationships/image" Target="../media/image5042.png"/><Relationship Id="rId17" Type="http://schemas.openxmlformats.org/officeDocument/2006/relationships/image" Target="../media/image4816.png"/><Relationship Id="rId59" Type="http://schemas.openxmlformats.org/officeDocument/2006/relationships/image" Target="../media/image4837.png"/><Relationship Id="rId124" Type="http://schemas.openxmlformats.org/officeDocument/2006/relationships/customXml" Target="../ink/ink6189.xml"/><Relationship Id="rId527" Type="http://schemas.openxmlformats.org/officeDocument/2006/relationships/image" Target="../media/image5069.png"/><Relationship Id="rId569" Type="http://schemas.openxmlformats.org/officeDocument/2006/relationships/image" Target="../media/image5090.png"/><Relationship Id="rId70" Type="http://schemas.openxmlformats.org/officeDocument/2006/relationships/customXml" Target="../ink/ink6162.xml"/><Relationship Id="rId166" Type="http://schemas.openxmlformats.org/officeDocument/2006/relationships/customXml" Target="../ink/ink6210.xml"/><Relationship Id="rId331" Type="http://schemas.openxmlformats.org/officeDocument/2006/relationships/image" Target="../media/image4972.png"/><Relationship Id="rId373" Type="http://schemas.openxmlformats.org/officeDocument/2006/relationships/image" Target="../media/image4993.png"/><Relationship Id="rId429" Type="http://schemas.openxmlformats.org/officeDocument/2006/relationships/image" Target="../media/image5021.png"/><Relationship Id="rId580" Type="http://schemas.openxmlformats.org/officeDocument/2006/relationships/customXml" Target="../ink/ink6417.xml"/><Relationship Id="rId636" Type="http://schemas.openxmlformats.org/officeDocument/2006/relationships/customXml" Target="../ink/ink644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23.png"/><Relationship Id="rId440" Type="http://schemas.openxmlformats.org/officeDocument/2006/relationships/customXml" Target="../ink/ink6347.xml"/><Relationship Id="rId28" Type="http://schemas.openxmlformats.org/officeDocument/2006/relationships/customXml" Target="../ink/ink6141.xml"/><Relationship Id="rId275" Type="http://schemas.openxmlformats.org/officeDocument/2006/relationships/image" Target="../media/image4944.png"/><Relationship Id="rId300" Type="http://schemas.openxmlformats.org/officeDocument/2006/relationships/customXml" Target="../ink/ink6277.xml"/><Relationship Id="rId482" Type="http://schemas.openxmlformats.org/officeDocument/2006/relationships/customXml" Target="../ink/ink6368.xml"/><Relationship Id="rId538" Type="http://schemas.openxmlformats.org/officeDocument/2006/relationships/customXml" Target="../ink/ink6396.xml"/><Relationship Id="rId81" Type="http://schemas.openxmlformats.org/officeDocument/2006/relationships/image" Target="../media/image4848.png"/><Relationship Id="rId135" Type="http://schemas.openxmlformats.org/officeDocument/2006/relationships/image" Target="../media/image4875.png"/><Relationship Id="rId177" Type="http://schemas.openxmlformats.org/officeDocument/2006/relationships/image" Target="../media/image4895.png"/><Relationship Id="rId342" Type="http://schemas.openxmlformats.org/officeDocument/2006/relationships/customXml" Target="../ink/ink6298.xml"/><Relationship Id="rId384" Type="http://schemas.openxmlformats.org/officeDocument/2006/relationships/customXml" Target="../ink/ink6319.xml"/><Relationship Id="rId591" Type="http://schemas.openxmlformats.org/officeDocument/2006/relationships/image" Target="../media/image5101.png"/><Relationship Id="rId605" Type="http://schemas.openxmlformats.org/officeDocument/2006/relationships/image" Target="../media/image5108.png"/><Relationship Id="rId202" Type="http://schemas.openxmlformats.org/officeDocument/2006/relationships/customXml" Target="../ink/ink6228.xml"/><Relationship Id="rId244" Type="http://schemas.openxmlformats.org/officeDocument/2006/relationships/customXml" Target="../ink/ink6249.xml"/><Relationship Id="rId647" Type="http://schemas.openxmlformats.org/officeDocument/2006/relationships/image" Target="../media/image5129.png"/><Relationship Id="rId39" Type="http://schemas.openxmlformats.org/officeDocument/2006/relationships/image" Target="../media/image4827.png"/><Relationship Id="rId286" Type="http://schemas.openxmlformats.org/officeDocument/2006/relationships/customXml" Target="../ink/ink6270.xml"/><Relationship Id="rId451" Type="http://schemas.openxmlformats.org/officeDocument/2006/relationships/image" Target="../media/image5032.png"/><Relationship Id="rId493" Type="http://schemas.openxmlformats.org/officeDocument/2006/relationships/image" Target="../media/image2473.png"/><Relationship Id="rId507" Type="http://schemas.openxmlformats.org/officeDocument/2006/relationships/image" Target="../media/image5059.png"/><Relationship Id="rId549" Type="http://schemas.openxmlformats.org/officeDocument/2006/relationships/image" Target="../media/image5080.png"/><Relationship Id="rId50" Type="http://schemas.openxmlformats.org/officeDocument/2006/relationships/customXml" Target="../ink/ink6152.xml"/><Relationship Id="rId104" Type="http://schemas.openxmlformats.org/officeDocument/2006/relationships/customXml" Target="../ink/ink6179.xml"/><Relationship Id="rId146" Type="http://schemas.openxmlformats.org/officeDocument/2006/relationships/customXml" Target="../ink/ink6200.xml"/><Relationship Id="rId188" Type="http://schemas.openxmlformats.org/officeDocument/2006/relationships/customXml" Target="../ink/ink6221.xml"/><Relationship Id="rId311" Type="http://schemas.openxmlformats.org/officeDocument/2006/relationships/image" Target="../media/image4962.png"/><Relationship Id="rId353" Type="http://schemas.openxmlformats.org/officeDocument/2006/relationships/image" Target="../media/image4983.png"/><Relationship Id="rId395" Type="http://schemas.openxmlformats.org/officeDocument/2006/relationships/image" Target="../media/image5004.png"/><Relationship Id="rId409" Type="http://schemas.openxmlformats.org/officeDocument/2006/relationships/image" Target="../media/image5011.png"/><Relationship Id="rId560" Type="http://schemas.openxmlformats.org/officeDocument/2006/relationships/customXml" Target="../ink/ink6407.xml"/><Relationship Id="rId92" Type="http://schemas.openxmlformats.org/officeDocument/2006/relationships/customXml" Target="../ink/ink6173.xml"/><Relationship Id="rId213" Type="http://schemas.openxmlformats.org/officeDocument/2006/relationships/image" Target="../media/image4913.png"/><Relationship Id="rId420" Type="http://schemas.openxmlformats.org/officeDocument/2006/relationships/customXml" Target="../ink/ink6337.xml"/><Relationship Id="rId616" Type="http://schemas.openxmlformats.org/officeDocument/2006/relationships/customXml" Target="../ink/ink6435.xml"/><Relationship Id="rId255" Type="http://schemas.openxmlformats.org/officeDocument/2006/relationships/image" Target="../media/image4934.png"/><Relationship Id="rId297" Type="http://schemas.openxmlformats.org/officeDocument/2006/relationships/image" Target="../media/image4955.png"/><Relationship Id="rId462" Type="http://schemas.openxmlformats.org/officeDocument/2006/relationships/customXml" Target="../ink/ink6358.xml"/><Relationship Id="rId518" Type="http://schemas.openxmlformats.org/officeDocument/2006/relationships/customXml" Target="../ink/ink6386.xml"/><Relationship Id="rId115" Type="http://schemas.openxmlformats.org/officeDocument/2006/relationships/image" Target="../media/image4865.png"/><Relationship Id="rId157" Type="http://schemas.openxmlformats.org/officeDocument/2006/relationships/image" Target="../media/image4886.png"/><Relationship Id="rId322" Type="http://schemas.openxmlformats.org/officeDocument/2006/relationships/customXml" Target="../ink/ink6288.xml"/><Relationship Id="rId364" Type="http://schemas.openxmlformats.org/officeDocument/2006/relationships/customXml" Target="../ink/ink6309.xml"/><Relationship Id="rId61" Type="http://schemas.openxmlformats.org/officeDocument/2006/relationships/image" Target="../media/image4838.png"/><Relationship Id="rId199" Type="http://schemas.openxmlformats.org/officeDocument/2006/relationships/image" Target="../media/image4906.png"/><Relationship Id="rId571" Type="http://schemas.openxmlformats.org/officeDocument/2006/relationships/image" Target="../media/image5091.png"/><Relationship Id="rId627" Type="http://schemas.openxmlformats.org/officeDocument/2006/relationships/image" Target="../media/image5119.png"/><Relationship Id="rId19" Type="http://schemas.openxmlformats.org/officeDocument/2006/relationships/image" Target="../media/image4817.png"/><Relationship Id="rId224" Type="http://schemas.openxmlformats.org/officeDocument/2006/relationships/customXml" Target="../ink/ink6239.xml"/><Relationship Id="rId266" Type="http://schemas.openxmlformats.org/officeDocument/2006/relationships/customXml" Target="../ink/ink6260.xml"/><Relationship Id="rId431" Type="http://schemas.openxmlformats.org/officeDocument/2006/relationships/image" Target="../media/image5022.png"/><Relationship Id="rId473" Type="http://schemas.openxmlformats.org/officeDocument/2006/relationships/image" Target="../media/image5043.png"/><Relationship Id="rId529" Type="http://schemas.openxmlformats.org/officeDocument/2006/relationships/image" Target="../media/image5070.png"/><Relationship Id="rId30" Type="http://schemas.openxmlformats.org/officeDocument/2006/relationships/customXml" Target="../ink/ink6142.xml"/><Relationship Id="rId126" Type="http://schemas.openxmlformats.org/officeDocument/2006/relationships/customXml" Target="../ink/ink6190.xml"/><Relationship Id="rId168" Type="http://schemas.openxmlformats.org/officeDocument/2006/relationships/customXml" Target="../ink/ink6211.xml"/><Relationship Id="rId333" Type="http://schemas.openxmlformats.org/officeDocument/2006/relationships/image" Target="../media/image4973.png"/><Relationship Id="rId540" Type="http://schemas.openxmlformats.org/officeDocument/2006/relationships/customXml" Target="../ink/ink6397.xml"/><Relationship Id="rId72" Type="http://schemas.openxmlformats.org/officeDocument/2006/relationships/customXml" Target="../ink/ink6163.xml"/><Relationship Id="rId375" Type="http://schemas.openxmlformats.org/officeDocument/2006/relationships/image" Target="../media/image4994.png"/><Relationship Id="rId582" Type="http://schemas.openxmlformats.org/officeDocument/2006/relationships/customXml" Target="../ink/ink6418.xml"/><Relationship Id="rId638" Type="http://schemas.openxmlformats.org/officeDocument/2006/relationships/customXml" Target="../ink/ink6446.xml"/><Relationship Id="rId3" Type="http://schemas.openxmlformats.org/officeDocument/2006/relationships/image" Target="../media/image4809.png"/><Relationship Id="rId235" Type="http://schemas.openxmlformats.org/officeDocument/2006/relationships/image" Target="../media/image4924.png"/><Relationship Id="rId277" Type="http://schemas.openxmlformats.org/officeDocument/2006/relationships/image" Target="../media/image4945.png"/><Relationship Id="rId400" Type="http://schemas.openxmlformats.org/officeDocument/2006/relationships/customXml" Target="../ink/ink6327.xml"/><Relationship Id="rId442" Type="http://schemas.openxmlformats.org/officeDocument/2006/relationships/customXml" Target="../ink/ink6348.xml"/><Relationship Id="rId484" Type="http://schemas.openxmlformats.org/officeDocument/2006/relationships/customXml" Target="../ink/ink6369.xml"/><Relationship Id="rId137" Type="http://schemas.openxmlformats.org/officeDocument/2006/relationships/image" Target="../media/image4876.png"/><Relationship Id="rId302" Type="http://schemas.openxmlformats.org/officeDocument/2006/relationships/customXml" Target="../ink/ink6278.xml"/><Relationship Id="rId344" Type="http://schemas.openxmlformats.org/officeDocument/2006/relationships/customXml" Target="../ink/ink6299.xml"/><Relationship Id="rId41" Type="http://schemas.openxmlformats.org/officeDocument/2006/relationships/image" Target="../media/image4828.png"/><Relationship Id="rId83" Type="http://schemas.openxmlformats.org/officeDocument/2006/relationships/image" Target="../media/image4849.png"/><Relationship Id="rId179" Type="http://schemas.openxmlformats.org/officeDocument/2006/relationships/image" Target="../media/image4896.png"/><Relationship Id="rId386" Type="http://schemas.openxmlformats.org/officeDocument/2006/relationships/customXml" Target="../ink/ink6320.xml"/><Relationship Id="rId551" Type="http://schemas.openxmlformats.org/officeDocument/2006/relationships/image" Target="../media/image5081.png"/><Relationship Id="rId593" Type="http://schemas.openxmlformats.org/officeDocument/2006/relationships/image" Target="../media/image5102.png"/><Relationship Id="rId607" Type="http://schemas.openxmlformats.org/officeDocument/2006/relationships/image" Target="../media/image5109.png"/><Relationship Id="rId649" Type="http://schemas.openxmlformats.org/officeDocument/2006/relationships/image" Target="../media/image5130.png"/><Relationship Id="rId190" Type="http://schemas.openxmlformats.org/officeDocument/2006/relationships/customXml" Target="../ink/ink6222.xml"/><Relationship Id="rId204" Type="http://schemas.openxmlformats.org/officeDocument/2006/relationships/customXml" Target="../ink/ink6229.xml"/><Relationship Id="rId246" Type="http://schemas.openxmlformats.org/officeDocument/2006/relationships/customXml" Target="../ink/ink6250.xml"/><Relationship Id="rId288" Type="http://schemas.openxmlformats.org/officeDocument/2006/relationships/customXml" Target="../ink/ink6271.xml"/><Relationship Id="rId411" Type="http://schemas.openxmlformats.org/officeDocument/2006/relationships/image" Target="../media/image5012.png"/><Relationship Id="rId453" Type="http://schemas.openxmlformats.org/officeDocument/2006/relationships/image" Target="../media/image5033.png"/><Relationship Id="rId509" Type="http://schemas.openxmlformats.org/officeDocument/2006/relationships/image" Target="../media/image5060.png"/><Relationship Id="rId106" Type="http://schemas.openxmlformats.org/officeDocument/2006/relationships/customXml" Target="../ink/ink6180.xml"/><Relationship Id="rId313" Type="http://schemas.openxmlformats.org/officeDocument/2006/relationships/image" Target="../media/image4963.png"/><Relationship Id="rId495" Type="http://schemas.openxmlformats.org/officeDocument/2006/relationships/image" Target="../media/image5053.png"/><Relationship Id="rId10" Type="http://schemas.openxmlformats.org/officeDocument/2006/relationships/customXml" Target="../ink/ink6132.xml"/><Relationship Id="rId52" Type="http://schemas.openxmlformats.org/officeDocument/2006/relationships/customXml" Target="../ink/ink6153.xml"/><Relationship Id="rId94" Type="http://schemas.openxmlformats.org/officeDocument/2006/relationships/customXml" Target="../ink/ink6174.xml"/><Relationship Id="rId148" Type="http://schemas.openxmlformats.org/officeDocument/2006/relationships/customXml" Target="../ink/ink6201.xml"/><Relationship Id="rId355" Type="http://schemas.openxmlformats.org/officeDocument/2006/relationships/image" Target="../media/image4984.png"/><Relationship Id="rId397" Type="http://schemas.openxmlformats.org/officeDocument/2006/relationships/image" Target="../media/image5005.png"/><Relationship Id="rId520" Type="http://schemas.openxmlformats.org/officeDocument/2006/relationships/customXml" Target="../ink/ink6387.xml"/><Relationship Id="rId562" Type="http://schemas.openxmlformats.org/officeDocument/2006/relationships/customXml" Target="../ink/ink6408.xml"/><Relationship Id="rId618" Type="http://schemas.openxmlformats.org/officeDocument/2006/relationships/customXml" Target="../ink/ink6436.xml"/><Relationship Id="rId215" Type="http://schemas.openxmlformats.org/officeDocument/2006/relationships/image" Target="../media/image4914.png"/><Relationship Id="rId257" Type="http://schemas.openxmlformats.org/officeDocument/2006/relationships/image" Target="../media/image4935.png"/><Relationship Id="rId422" Type="http://schemas.openxmlformats.org/officeDocument/2006/relationships/customXml" Target="../ink/ink6338.xml"/><Relationship Id="rId464" Type="http://schemas.openxmlformats.org/officeDocument/2006/relationships/customXml" Target="../ink/ink6359.xml"/><Relationship Id="rId299" Type="http://schemas.openxmlformats.org/officeDocument/2006/relationships/image" Target="../media/image4956.png"/><Relationship Id="rId63" Type="http://schemas.openxmlformats.org/officeDocument/2006/relationships/image" Target="../media/image4839.png"/><Relationship Id="rId159" Type="http://schemas.openxmlformats.org/officeDocument/2006/relationships/image" Target="../media/image4887.png"/><Relationship Id="rId366" Type="http://schemas.openxmlformats.org/officeDocument/2006/relationships/customXml" Target="../ink/ink6310.xml"/><Relationship Id="rId573" Type="http://schemas.openxmlformats.org/officeDocument/2006/relationships/image" Target="../media/image5092.png"/><Relationship Id="rId226" Type="http://schemas.openxmlformats.org/officeDocument/2006/relationships/customXml" Target="../ink/ink6240.xml"/><Relationship Id="rId433" Type="http://schemas.openxmlformats.org/officeDocument/2006/relationships/image" Target="../media/image5023.png"/><Relationship Id="rId640" Type="http://schemas.openxmlformats.org/officeDocument/2006/relationships/customXml" Target="../ink/ink6447.xml"/><Relationship Id="rId74" Type="http://schemas.openxmlformats.org/officeDocument/2006/relationships/customXml" Target="../ink/ink6164.xml"/><Relationship Id="rId377" Type="http://schemas.openxmlformats.org/officeDocument/2006/relationships/image" Target="../media/image4995.png"/><Relationship Id="rId500" Type="http://schemas.openxmlformats.org/officeDocument/2006/relationships/customXml" Target="../ink/ink6377.xml"/><Relationship Id="rId584" Type="http://schemas.openxmlformats.org/officeDocument/2006/relationships/customXml" Target="../ink/ink6419.xml"/><Relationship Id="rId5" Type="http://schemas.openxmlformats.org/officeDocument/2006/relationships/image" Target="../media/image4810.png"/><Relationship Id="rId237" Type="http://schemas.openxmlformats.org/officeDocument/2006/relationships/image" Target="../media/image4925.png"/><Relationship Id="rId444" Type="http://schemas.openxmlformats.org/officeDocument/2006/relationships/customXml" Target="../ink/ink6349.xml"/><Relationship Id="rId651" Type="http://schemas.openxmlformats.org/officeDocument/2006/relationships/image" Target="../media/image5131.png"/><Relationship Id="rId290" Type="http://schemas.openxmlformats.org/officeDocument/2006/relationships/customXml" Target="../ink/ink6272.xml"/><Relationship Id="rId304" Type="http://schemas.openxmlformats.org/officeDocument/2006/relationships/customXml" Target="../ink/ink6279.xml"/><Relationship Id="rId388" Type="http://schemas.openxmlformats.org/officeDocument/2006/relationships/customXml" Target="../ink/ink6321.xml"/><Relationship Id="rId511" Type="http://schemas.openxmlformats.org/officeDocument/2006/relationships/image" Target="../media/image5061.png"/><Relationship Id="rId609" Type="http://schemas.openxmlformats.org/officeDocument/2006/relationships/image" Target="../media/image5110.png"/><Relationship Id="rId85" Type="http://schemas.openxmlformats.org/officeDocument/2006/relationships/image" Target="../media/image4850.png"/><Relationship Id="rId150" Type="http://schemas.openxmlformats.org/officeDocument/2006/relationships/customXml" Target="../ink/ink6202.xml"/><Relationship Id="rId595" Type="http://schemas.openxmlformats.org/officeDocument/2006/relationships/image" Target="../media/image5103.png"/><Relationship Id="rId248" Type="http://schemas.openxmlformats.org/officeDocument/2006/relationships/customXml" Target="../ink/ink6251.xml"/><Relationship Id="rId455" Type="http://schemas.openxmlformats.org/officeDocument/2006/relationships/image" Target="../media/image5034.png"/><Relationship Id="rId12" Type="http://schemas.openxmlformats.org/officeDocument/2006/relationships/customXml" Target="../ink/ink6133.xml"/><Relationship Id="rId108" Type="http://schemas.openxmlformats.org/officeDocument/2006/relationships/customXml" Target="../ink/ink6181.xml"/><Relationship Id="rId315" Type="http://schemas.openxmlformats.org/officeDocument/2006/relationships/image" Target="../media/image4964.png"/><Relationship Id="rId522" Type="http://schemas.openxmlformats.org/officeDocument/2006/relationships/customXml" Target="../ink/ink6388.xml"/><Relationship Id="rId96" Type="http://schemas.openxmlformats.org/officeDocument/2006/relationships/customXml" Target="../ink/ink6175.xml"/><Relationship Id="rId161" Type="http://schemas.openxmlformats.org/officeDocument/2006/relationships/image" Target="../media/image4888.png"/><Relationship Id="rId399" Type="http://schemas.openxmlformats.org/officeDocument/2006/relationships/image" Target="../media/image5006.png"/><Relationship Id="rId259" Type="http://schemas.openxmlformats.org/officeDocument/2006/relationships/image" Target="../media/image4936.png"/><Relationship Id="rId466" Type="http://schemas.openxmlformats.org/officeDocument/2006/relationships/customXml" Target="../ink/ink6360.xml"/><Relationship Id="rId23" Type="http://schemas.openxmlformats.org/officeDocument/2006/relationships/image" Target="../media/image4819.png"/><Relationship Id="rId119" Type="http://schemas.openxmlformats.org/officeDocument/2006/relationships/image" Target="../media/image4867.png"/><Relationship Id="rId326" Type="http://schemas.openxmlformats.org/officeDocument/2006/relationships/customXml" Target="../ink/ink6290.xml"/><Relationship Id="rId533" Type="http://schemas.openxmlformats.org/officeDocument/2006/relationships/image" Target="../media/image5072.png"/><Relationship Id="rId172" Type="http://schemas.openxmlformats.org/officeDocument/2006/relationships/customXml" Target="../ink/ink6213.xml"/><Relationship Id="rId477" Type="http://schemas.openxmlformats.org/officeDocument/2006/relationships/image" Target="../media/image5045.png"/><Relationship Id="rId600" Type="http://schemas.openxmlformats.org/officeDocument/2006/relationships/customXml" Target="../ink/ink6427.xml"/><Relationship Id="rId337" Type="http://schemas.openxmlformats.org/officeDocument/2006/relationships/image" Target="../media/image4975.png"/><Relationship Id="rId34" Type="http://schemas.openxmlformats.org/officeDocument/2006/relationships/customXml" Target="../ink/ink6144.xml"/><Relationship Id="rId544" Type="http://schemas.openxmlformats.org/officeDocument/2006/relationships/customXml" Target="../ink/ink6399.xml"/><Relationship Id="rId183" Type="http://schemas.openxmlformats.org/officeDocument/2006/relationships/image" Target="../media/image4898.png"/><Relationship Id="rId390" Type="http://schemas.openxmlformats.org/officeDocument/2006/relationships/customXml" Target="../ink/ink6322.xml"/><Relationship Id="rId404" Type="http://schemas.openxmlformats.org/officeDocument/2006/relationships/customXml" Target="../ink/ink6329.xml"/><Relationship Id="rId611" Type="http://schemas.openxmlformats.org/officeDocument/2006/relationships/image" Target="../media/image5111.png"/><Relationship Id="rId250" Type="http://schemas.openxmlformats.org/officeDocument/2006/relationships/customXml" Target="../ink/ink6252.xml"/><Relationship Id="rId488" Type="http://schemas.openxmlformats.org/officeDocument/2006/relationships/customXml" Target="../ink/ink6371.xml"/><Relationship Id="rId45" Type="http://schemas.openxmlformats.org/officeDocument/2006/relationships/image" Target="../media/image4830.png"/><Relationship Id="rId110" Type="http://schemas.openxmlformats.org/officeDocument/2006/relationships/customXml" Target="../ink/ink6182.xml"/><Relationship Id="rId348" Type="http://schemas.openxmlformats.org/officeDocument/2006/relationships/customXml" Target="../ink/ink6301.xml"/><Relationship Id="rId555" Type="http://schemas.openxmlformats.org/officeDocument/2006/relationships/image" Target="../media/image5083.png"/><Relationship Id="rId194" Type="http://schemas.openxmlformats.org/officeDocument/2006/relationships/customXml" Target="../ink/ink6224.xml"/><Relationship Id="rId208" Type="http://schemas.openxmlformats.org/officeDocument/2006/relationships/customXml" Target="../ink/ink6231.xml"/><Relationship Id="rId415" Type="http://schemas.openxmlformats.org/officeDocument/2006/relationships/image" Target="../media/image5014.png"/><Relationship Id="rId622" Type="http://schemas.openxmlformats.org/officeDocument/2006/relationships/customXml" Target="../ink/ink6438.xml"/><Relationship Id="rId261" Type="http://schemas.openxmlformats.org/officeDocument/2006/relationships/image" Target="../media/image4937.png"/><Relationship Id="rId499" Type="http://schemas.openxmlformats.org/officeDocument/2006/relationships/image" Target="../media/image5055.png"/><Relationship Id="rId56" Type="http://schemas.openxmlformats.org/officeDocument/2006/relationships/customXml" Target="../ink/ink6155.xml"/><Relationship Id="rId359" Type="http://schemas.openxmlformats.org/officeDocument/2006/relationships/image" Target="../media/image4986.png"/><Relationship Id="rId566" Type="http://schemas.openxmlformats.org/officeDocument/2006/relationships/customXml" Target="../ink/ink6410.xml"/><Relationship Id="rId121" Type="http://schemas.openxmlformats.org/officeDocument/2006/relationships/image" Target="../media/image4868.png"/><Relationship Id="rId219" Type="http://schemas.openxmlformats.org/officeDocument/2006/relationships/image" Target="../media/image4916.png"/><Relationship Id="rId426" Type="http://schemas.openxmlformats.org/officeDocument/2006/relationships/customXml" Target="../ink/ink6340.xml"/><Relationship Id="rId633" Type="http://schemas.openxmlformats.org/officeDocument/2006/relationships/image" Target="../media/image5122.png"/><Relationship Id="rId67" Type="http://schemas.openxmlformats.org/officeDocument/2006/relationships/image" Target="../media/image4841.png"/><Relationship Id="rId272" Type="http://schemas.openxmlformats.org/officeDocument/2006/relationships/customXml" Target="../ink/ink6263.xml"/><Relationship Id="rId577" Type="http://schemas.openxmlformats.org/officeDocument/2006/relationships/image" Target="../media/image5094.png"/><Relationship Id="rId132" Type="http://schemas.openxmlformats.org/officeDocument/2006/relationships/customXml" Target="../ink/ink6193.xml"/><Relationship Id="rId437" Type="http://schemas.openxmlformats.org/officeDocument/2006/relationships/image" Target="../media/image5025.png"/><Relationship Id="rId644" Type="http://schemas.openxmlformats.org/officeDocument/2006/relationships/customXml" Target="../ink/ink6449.xml"/><Relationship Id="rId283" Type="http://schemas.openxmlformats.org/officeDocument/2006/relationships/image" Target="../media/image4948.png"/><Relationship Id="rId490" Type="http://schemas.openxmlformats.org/officeDocument/2006/relationships/customXml" Target="../ink/ink6372.xml"/><Relationship Id="rId504" Type="http://schemas.openxmlformats.org/officeDocument/2006/relationships/customXml" Target="../ink/ink6379.xml"/><Relationship Id="rId78" Type="http://schemas.openxmlformats.org/officeDocument/2006/relationships/customXml" Target="../ink/ink6166.xml"/><Relationship Id="rId143" Type="http://schemas.openxmlformats.org/officeDocument/2006/relationships/image" Target="../media/image4879.png"/><Relationship Id="rId350" Type="http://schemas.openxmlformats.org/officeDocument/2006/relationships/customXml" Target="../ink/ink6302.xml"/><Relationship Id="rId588" Type="http://schemas.openxmlformats.org/officeDocument/2006/relationships/customXml" Target="../ink/ink6421.xml"/><Relationship Id="rId9" Type="http://schemas.openxmlformats.org/officeDocument/2006/relationships/image" Target="../media/image4812.png"/><Relationship Id="rId210" Type="http://schemas.openxmlformats.org/officeDocument/2006/relationships/customXml" Target="../ink/ink6232.xml"/><Relationship Id="rId448" Type="http://schemas.openxmlformats.org/officeDocument/2006/relationships/customXml" Target="../ink/ink6351.xml"/><Relationship Id="rId655" Type="http://schemas.openxmlformats.org/officeDocument/2006/relationships/image" Target="../media/image5133.png"/><Relationship Id="rId294" Type="http://schemas.openxmlformats.org/officeDocument/2006/relationships/customXml" Target="../ink/ink6274.xml"/><Relationship Id="rId308" Type="http://schemas.openxmlformats.org/officeDocument/2006/relationships/customXml" Target="../ink/ink6281.xml"/><Relationship Id="rId515" Type="http://schemas.openxmlformats.org/officeDocument/2006/relationships/image" Target="../media/image5063.png"/><Relationship Id="rId89" Type="http://schemas.openxmlformats.org/officeDocument/2006/relationships/image" Target="../media/image4852.png"/><Relationship Id="rId154" Type="http://schemas.openxmlformats.org/officeDocument/2006/relationships/customXml" Target="../ink/ink6204.xml"/><Relationship Id="rId361" Type="http://schemas.openxmlformats.org/officeDocument/2006/relationships/image" Target="../media/image4987.png"/><Relationship Id="rId599" Type="http://schemas.openxmlformats.org/officeDocument/2006/relationships/image" Target="../media/image5105.png"/><Relationship Id="rId459" Type="http://schemas.openxmlformats.org/officeDocument/2006/relationships/image" Target="../media/image5036.png"/><Relationship Id="rId16" Type="http://schemas.openxmlformats.org/officeDocument/2006/relationships/customXml" Target="../ink/ink6135.xml"/><Relationship Id="rId221" Type="http://schemas.openxmlformats.org/officeDocument/2006/relationships/image" Target="../media/image4917.png"/><Relationship Id="rId319" Type="http://schemas.openxmlformats.org/officeDocument/2006/relationships/image" Target="../media/image4966.png"/><Relationship Id="rId526" Type="http://schemas.openxmlformats.org/officeDocument/2006/relationships/customXml" Target="../ink/ink639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.png"/><Relationship Id="rId299" Type="http://schemas.openxmlformats.org/officeDocument/2006/relationships/image" Target="../media/image315.png"/><Relationship Id="rId21" Type="http://schemas.openxmlformats.org/officeDocument/2006/relationships/image" Target="../media/image176.png"/><Relationship Id="rId63" Type="http://schemas.openxmlformats.org/officeDocument/2006/relationships/image" Target="../media/image197.png"/><Relationship Id="rId159" Type="http://schemas.openxmlformats.org/officeDocument/2006/relationships/image" Target="../media/image245.png"/><Relationship Id="rId324" Type="http://schemas.openxmlformats.org/officeDocument/2006/relationships/customXml" Target="../ink/ink330.xml"/><Relationship Id="rId366" Type="http://schemas.openxmlformats.org/officeDocument/2006/relationships/image" Target="../media/image347.png"/><Relationship Id="rId170" Type="http://schemas.openxmlformats.org/officeDocument/2006/relationships/customXml" Target="../ink/ink253.xml"/><Relationship Id="rId226" Type="http://schemas.openxmlformats.org/officeDocument/2006/relationships/customXml" Target="../ink/ink281.xml"/><Relationship Id="rId268" Type="http://schemas.openxmlformats.org/officeDocument/2006/relationships/customXml" Target="../ink/ink302.xml"/><Relationship Id="rId32" Type="http://schemas.openxmlformats.org/officeDocument/2006/relationships/customXml" Target="../ink/ink184.xml"/><Relationship Id="rId74" Type="http://schemas.openxmlformats.org/officeDocument/2006/relationships/customXml" Target="../ink/ink205.xml"/><Relationship Id="rId128" Type="http://schemas.openxmlformats.org/officeDocument/2006/relationships/customXml" Target="../ink/ink232.xml"/><Relationship Id="rId335" Type="http://schemas.openxmlformats.org/officeDocument/2006/relationships/customXml" Target="../ink/ink336.xml"/><Relationship Id="rId377" Type="http://schemas.openxmlformats.org/officeDocument/2006/relationships/customXml" Target="../ink/ink357.xml"/><Relationship Id="rId5" Type="http://schemas.openxmlformats.org/officeDocument/2006/relationships/image" Target="../media/image168.png"/><Relationship Id="rId181" Type="http://schemas.openxmlformats.org/officeDocument/2006/relationships/image" Target="../media/image256.png"/><Relationship Id="rId237" Type="http://schemas.openxmlformats.org/officeDocument/2006/relationships/image" Target="../media/image284.png"/><Relationship Id="rId402" Type="http://schemas.openxmlformats.org/officeDocument/2006/relationships/image" Target="../media/image365.png"/><Relationship Id="rId279" Type="http://schemas.openxmlformats.org/officeDocument/2006/relationships/image" Target="../media/image305.png"/><Relationship Id="rId43" Type="http://schemas.openxmlformats.org/officeDocument/2006/relationships/image" Target="../media/image187.png"/><Relationship Id="rId139" Type="http://schemas.openxmlformats.org/officeDocument/2006/relationships/image" Target="../media/image235.png"/><Relationship Id="rId290" Type="http://schemas.openxmlformats.org/officeDocument/2006/relationships/customXml" Target="../ink/ink313.xml"/><Relationship Id="rId304" Type="http://schemas.openxmlformats.org/officeDocument/2006/relationships/customXml" Target="../ink/ink320.xml"/><Relationship Id="rId346" Type="http://schemas.openxmlformats.org/officeDocument/2006/relationships/image" Target="../media/image338.png"/><Relationship Id="rId388" Type="http://schemas.openxmlformats.org/officeDocument/2006/relationships/image" Target="../media/image358.png"/><Relationship Id="rId85" Type="http://schemas.openxmlformats.org/officeDocument/2006/relationships/image" Target="../media/image208.png"/><Relationship Id="rId150" Type="http://schemas.openxmlformats.org/officeDocument/2006/relationships/customXml" Target="../ink/ink243.xml"/><Relationship Id="rId192" Type="http://schemas.openxmlformats.org/officeDocument/2006/relationships/customXml" Target="../ink/ink264.xml"/><Relationship Id="rId206" Type="http://schemas.openxmlformats.org/officeDocument/2006/relationships/customXml" Target="../ink/ink271.xml"/><Relationship Id="rId413" Type="http://schemas.openxmlformats.org/officeDocument/2006/relationships/customXml" Target="../ink/ink375.xml"/><Relationship Id="rId248" Type="http://schemas.openxmlformats.org/officeDocument/2006/relationships/customXml" Target="../ink/ink292.xml"/><Relationship Id="rId12" Type="http://schemas.openxmlformats.org/officeDocument/2006/relationships/customXml" Target="../ink/ink174.xml"/><Relationship Id="rId108" Type="http://schemas.openxmlformats.org/officeDocument/2006/relationships/customXml" Target="../ink/ink222.xml"/><Relationship Id="rId315" Type="http://schemas.openxmlformats.org/officeDocument/2006/relationships/image" Target="../media/image323.png"/><Relationship Id="rId357" Type="http://schemas.openxmlformats.org/officeDocument/2006/relationships/customXml" Target="../ink/ink347.xml"/><Relationship Id="rId54" Type="http://schemas.openxmlformats.org/officeDocument/2006/relationships/customXml" Target="../ink/ink195.xml"/><Relationship Id="rId96" Type="http://schemas.openxmlformats.org/officeDocument/2006/relationships/customXml" Target="../ink/ink216.xml"/><Relationship Id="rId161" Type="http://schemas.openxmlformats.org/officeDocument/2006/relationships/image" Target="../media/image246.png"/><Relationship Id="rId217" Type="http://schemas.openxmlformats.org/officeDocument/2006/relationships/image" Target="../media/image274.png"/><Relationship Id="rId399" Type="http://schemas.openxmlformats.org/officeDocument/2006/relationships/customXml" Target="../ink/ink368.xml"/><Relationship Id="rId259" Type="http://schemas.openxmlformats.org/officeDocument/2006/relationships/image" Target="../media/image295.png"/><Relationship Id="rId424" Type="http://schemas.openxmlformats.org/officeDocument/2006/relationships/image" Target="../media/image376.png"/><Relationship Id="rId23" Type="http://schemas.openxmlformats.org/officeDocument/2006/relationships/image" Target="../media/image177.png"/><Relationship Id="rId119" Type="http://schemas.openxmlformats.org/officeDocument/2006/relationships/image" Target="../media/image225.png"/><Relationship Id="rId270" Type="http://schemas.openxmlformats.org/officeDocument/2006/relationships/customXml" Target="../ink/ink303.xml"/><Relationship Id="rId326" Type="http://schemas.openxmlformats.org/officeDocument/2006/relationships/customXml" Target="../ink/ink331.xml"/><Relationship Id="rId65" Type="http://schemas.openxmlformats.org/officeDocument/2006/relationships/image" Target="../media/image198.png"/><Relationship Id="rId130" Type="http://schemas.openxmlformats.org/officeDocument/2006/relationships/customXml" Target="../ink/ink233.xml"/><Relationship Id="rId368" Type="http://schemas.openxmlformats.org/officeDocument/2006/relationships/image" Target="../media/image348.png"/><Relationship Id="rId172" Type="http://schemas.openxmlformats.org/officeDocument/2006/relationships/customXml" Target="../ink/ink254.xml"/><Relationship Id="rId228" Type="http://schemas.openxmlformats.org/officeDocument/2006/relationships/customXml" Target="../ink/ink282.xml"/><Relationship Id="rId281" Type="http://schemas.openxmlformats.org/officeDocument/2006/relationships/image" Target="../media/image306.png"/><Relationship Id="rId337" Type="http://schemas.openxmlformats.org/officeDocument/2006/relationships/customXml" Target="../ink/ink337.xml"/><Relationship Id="rId34" Type="http://schemas.openxmlformats.org/officeDocument/2006/relationships/customXml" Target="../ink/ink185.xml"/><Relationship Id="rId76" Type="http://schemas.openxmlformats.org/officeDocument/2006/relationships/customXml" Target="../ink/ink206.xml"/><Relationship Id="rId141" Type="http://schemas.openxmlformats.org/officeDocument/2006/relationships/image" Target="../media/image236.png"/><Relationship Id="rId379" Type="http://schemas.openxmlformats.org/officeDocument/2006/relationships/customXml" Target="../ink/ink358.xml"/><Relationship Id="rId7" Type="http://schemas.openxmlformats.org/officeDocument/2006/relationships/image" Target="../media/image169.png"/><Relationship Id="rId183" Type="http://schemas.openxmlformats.org/officeDocument/2006/relationships/image" Target="../media/image257.png"/><Relationship Id="rId239" Type="http://schemas.openxmlformats.org/officeDocument/2006/relationships/image" Target="../media/image285.png"/><Relationship Id="rId390" Type="http://schemas.openxmlformats.org/officeDocument/2006/relationships/image" Target="../media/image359.png"/><Relationship Id="rId404" Type="http://schemas.openxmlformats.org/officeDocument/2006/relationships/image" Target="../media/image366.png"/><Relationship Id="rId250" Type="http://schemas.openxmlformats.org/officeDocument/2006/relationships/customXml" Target="../ink/ink293.xml"/><Relationship Id="rId292" Type="http://schemas.openxmlformats.org/officeDocument/2006/relationships/customXml" Target="../ink/ink314.xml"/><Relationship Id="rId306" Type="http://schemas.openxmlformats.org/officeDocument/2006/relationships/customXml" Target="../ink/ink321.xml"/><Relationship Id="rId45" Type="http://schemas.openxmlformats.org/officeDocument/2006/relationships/image" Target="../media/image188.png"/><Relationship Id="rId87" Type="http://schemas.openxmlformats.org/officeDocument/2006/relationships/image" Target="../media/image209.png"/><Relationship Id="rId110" Type="http://schemas.openxmlformats.org/officeDocument/2006/relationships/customXml" Target="../ink/ink223.xml"/><Relationship Id="rId348" Type="http://schemas.openxmlformats.org/officeDocument/2006/relationships/image" Target="../media/image339.png"/><Relationship Id="rId152" Type="http://schemas.openxmlformats.org/officeDocument/2006/relationships/customXml" Target="../ink/ink244.xml"/><Relationship Id="rId194" Type="http://schemas.openxmlformats.org/officeDocument/2006/relationships/customXml" Target="../ink/ink265.xml"/><Relationship Id="rId208" Type="http://schemas.openxmlformats.org/officeDocument/2006/relationships/customXml" Target="../ink/ink272.xml"/><Relationship Id="rId415" Type="http://schemas.openxmlformats.org/officeDocument/2006/relationships/customXml" Target="../ink/ink376.xml"/><Relationship Id="rId261" Type="http://schemas.openxmlformats.org/officeDocument/2006/relationships/image" Target="../media/image296.png"/><Relationship Id="rId14" Type="http://schemas.openxmlformats.org/officeDocument/2006/relationships/customXml" Target="../ink/ink175.xml"/><Relationship Id="rId56" Type="http://schemas.openxmlformats.org/officeDocument/2006/relationships/customXml" Target="../ink/ink196.xml"/><Relationship Id="rId317" Type="http://schemas.openxmlformats.org/officeDocument/2006/relationships/image" Target="../media/image324.png"/><Relationship Id="rId359" Type="http://schemas.openxmlformats.org/officeDocument/2006/relationships/customXml" Target="../ink/ink348.xml"/><Relationship Id="rId98" Type="http://schemas.openxmlformats.org/officeDocument/2006/relationships/customXml" Target="../ink/ink217.xml"/><Relationship Id="rId121" Type="http://schemas.openxmlformats.org/officeDocument/2006/relationships/image" Target="../media/image226.png"/><Relationship Id="rId163" Type="http://schemas.openxmlformats.org/officeDocument/2006/relationships/image" Target="../media/image247.png"/><Relationship Id="rId219" Type="http://schemas.openxmlformats.org/officeDocument/2006/relationships/image" Target="../media/image275.png"/><Relationship Id="rId370" Type="http://schemas.openxmlformats.org/officeDocument/2006/relationships/image" Target="../media/image349.png"/><Relationship Id="rId426" Type="http://schemas.openxmlformats.org/officeDocument/2006/relationships/image" Target="../media/image377.png"/><Relationship Id="rId230" Type="http://schemas.openxmlformats.org/officeDocument/2006/relationships/customXml" Target="../ink/ink283.xml"/><Relationship Id="rId25" Type="http://schemas.openxmlformats.org/officeDocument/2006/relationships/image" Target="../media/image178.png"/><Relationship Id="rId67" Type="http://schemas.openxmlformats.org/officeDocument/2006/relationships/image" Target="../media/image199.png"/><Relationship Id="rId272" Type="http://schemas.openxmlformats.org/officeDocument/2006/relationships/customXml" Target="../ink/ink304.xml"/><Relationship Id="rId328" Type="http://schemas.openxmlformats.org/officeDocument/2006/relationships/image" Target="../media/image329.png"/><Relationship Id="rId132" Type="http://schemas.openxmlformats.org/officeDocument/2006/relationships/customXml" Target="../ink/ink234.xml"/><Relationship Id="rId174" Type="http://schemas.openxmlformats.org/officeDocument/2006/relationships/customXml" Target="../ink/ink255.xml"/><Relationship Id="rId381" Type="http://schemas.openxmlformats.org/officeDocument/2006/relationships/customXml" Target="../ink/ink359.xml"/><Relationship Id="rId241" Type="http://schemas.openxmlformats.org/officeDocument/2006/relationships/image" Target="../media/image286.png"/><Relationship Id="rId36" Type="http://schemas.openxmlformats.org/officeDocument/2006/relationships/customXml" Target="../ink/ink186.xml"/><Relationship Id="rId283" Type="http://schemas.openxmlformats.org/officeDocument/2006/relationships/image" Target="../media/image307.png"/><Relationship Id="rId339" Type="http://schemas.openxmlformats.org/officeDocument/2006/relationships/customXml" Target="../ink/ink338.xml"/><Relationship Id="rId78" Type="http://schemas.openxmlformats.org/officeDocument/2006/relationships/customXml" Target="../ink/ink207.xml"/><Relationship Id="rId101" Type="http://schemas.openxmlformats.org/officeDocument/2006/relationships/image" Target="../media/image216.png"/><Relationship Id="rId143" Type="http://schemas.openxmlformats.org/officeDocument/2006/relationships/image" Target="../media/image237.png"/><Relationship Id="rId185" Type="http://schemas.openxmlformats.org/officeDocument/2006/relationships/image" Target="../media/image258.png"/><Relationship Id="rId350" Type="http://schemas.openxmlformats.org/officeDocument/2006/relationships/image" Target="../media/image340.png"/><Relationship Id="rId406" Type="http://schemas.openxmlformats.org/officeDocument/2006/relationships/image" Target="../media/image367.png"/><Relationship Id="rId9" Type="http://schemas.openxmlformats.org/officeDocument/2006/relationships/image" Target="../media/image170.png"/><Relationship Id="rId210" Type="http://schemas.openxmlformats.org/officeDocument/2006/relationships/customXml" Target="../ink/ink273.xml"/><Relationship Id="rId392" Type="http://schemas.openxmlformats.org/officeDocument/2006/relationships/image" Target="../media/image360.png"/><Relationship Id="rId252" Type="http://schemas.openxmlformats.org/officeDocument/2006/relationships/customXml" Target="../ink/ink294.xml"/><Relationship Id="rId294" Type="http://schemas.openxmlformats.org/officeDocument/2006/relationships/customXml" Target="../ink/ink315.xml"/><Relationship Id="rId308" Type="http://schemas.openxmlformats.org/officeDocument/2006/relationships/customXml" Target="../ink/ink322.xml"/><Relationship Id="rId47" Type="http://schemas.openxmlformats.org/officeDocument/2006/relationships/image" Target="../media/image189.png"/><Relationship Id="rId89" Type="http://schemas.openxmlformats.org/officeDocument/2006/relationships/image" Target="../media/image210.png"/><Relationship Id="rId112" Type="http://schemas.openxmlformats.org/officeDocument/2006/relationships/customXml" Target="../ink/ink224.xml"/><Relationship Id="rId154" Type="http://schemas.openxmlformats.org/officeDocument/2006/relationships/customXml" Target="../ink/ink245.xml"/><Relationship Id="rId361" Type="http://schemas.openxmlformats.org/officeDocument/2006/relationships/customXml" Target="../ink/ink349.xml"/><Relationship Id="rId196" Type="http://schemas.openxmlformats.org/officeDocument/2006/relationships/customXml" Target="../ink/ink266.xml"/><Relationship Id="rId417" Type="http://schemas.openxmlformats.org/officeDocument/2006/relationships/customXml" Target="../ink/ink377.xml"/><Relationship Id="rId16" Type="http://schemas.openxmlformats.org/officeDocument/2006/relationships/customXml" Target="../ink/ink176.xml"/><Relationship Id="rId221" Type="http://schemas.openxmlformats.org/officeDocument/2006/relationships/image" Target="../media/image276.png"/><Relationship Id="rId263" Type="http://schemas.openxmlformats.org/officeDocument/2006/relationships/image" Target="../media/image297.png"/><Relationship Id="rId319" Type="http://schemas.openxmlformats.org/officeDocument/2006/relationships/image" Target="../media/image325.png"/><Relationship Id="rId58" Type="http://schemas.openxmlformats.org/officeDocument/2006/relationships/customXml" Target="../ink/ink197.xml"/><Relationship Id="rId123" Type="http://schemas.openxmlformats.org/officeDocument/2006/relationships/image" Target="../media/image227.png"/><Relationship Id="rId330" Type="http://schemas.openxmlformats.org/officeDocument/2006/relationships/image" Target="../media/image330.png"/><Relationship Id="rId165" Type="http://schemas.openxmlformats.org/officeDocument/2006/relationships/image" Target="../media/image248.png"/><Relationship Id="rId372" Type="http://schemas.openxmlformats.org/officeDocument/2006/relationships/image" Target="../media/image350.png"/><Relationship Id="rId232" Type="http://schemas.openxmlformats.org/officeDocument/2006/relationships/customXml" Target="../ink/ink284.xml"/><Relationship Id="rId274" Type="http://schemas.openxmlformats.org/officeDocument/2006/relationships/customXml" Target="../ink/ink305.xml"/><Relationship Id="rId27" Type="http://schemas.openxmlformats.org/officeDocument/2006/relationships/image" Target="../media/image179.png"/><Relationship Id="rId69" Type="http://schemas.openxmlformats.org/officeDocument/2006/relationships/image" Target="../media/image200.png"/><Relationship Id="rId134" Type="http://schemas.openxmlformats.org/officeDocument/2006/relationships/customXml" Target="../ink/ink235.xml"/><Relationship Id="rId80" Type="http://schemas.openxmlformats.org/officeDocument/2006/relationships/customXml" Target="../ink/ink208.xml"/><Relationship Id="rId176" Type="http://schemas.openxmlformats.org/officeDocument/2006/relationships/customXml" Target="../ink/ink256.xml"/><Relationship Id="rId341" Type="http://schemas.openxmlformats.org/officeDocument/2006/relationships/customXml" Target="../ink/ink339.xml"/><Relationship Id="rId383" Type="http://schemas.openxmlformats.org/officeDocument/2006/relationships/customXml" Target="../ink/ink360.xml"/><Relationship Id="rId201" Type="http://schemas.openxmlformats.org/officeDocument/2006/relationships/image" Target="../media/image266.png"/><Relationship Id="rId243" Type="http://schemas.openxmlformats.org/officeDocument/2006/relationships/image" Target="../media/image287.png"/><Relationship Id="rId285" Type="http://schemas.openxmlformats.org/officeDocument/2006/relationships/image" Target="../media/image308.png"/><Relationship Id="rId38" Type="http://schemas.openxmlformats.org/officeDocument/2006/relationships/customXml" Target="../ink/ink187.xml"/><Relationship Id="rId103" Type="http://schemas.openxmlformats.org/officeDocument/2006/relationships/image" Target="../media/image217.png"/><Relationship Id="rId310" Type="http://schemas.openxmlformats.org/officeDocument/2006/relationships/customXml" Target="../ink/ink323.xml"/><Relationship Id="rId70" Type="http://schemas.openxmlformats.org/officeDocument/2006/relationships/customXml" Target="../ink/ink203.xml"/><Relationship Id="rId91" Type="http://schemas.openxmlformats.org/officeDocument/2006/relationships/image" Target="../media/image211.png"/><Relationship Id="rId145" Type="http://schemas.openxmlformats.org/officeDocument/2006/relationships/image" Target="../media/image238.png"/><Relationship Id="rId166" Type="http://schemas.openxmlformats.org/officeDocument/2006/relationships/customXml" Target="../ink/ink251.xml"/><Relationship Id="rId187" Type="http://schemas.openxmlformats.org/officeDocument/2006/relationships/image" Target="../media/image259.png"/><Relationship Id="rId331" Type="http://schemas.openxmlformats.org/officeDocument/2006/relationships/customXml" Target="../ink/ink334.xml"/><Relationship Id="rId352" Type="http://schemas.openxmlformats.org/officeDocument/2006/relationships/image" Target="../media/image341.png"/><Relationship Id="rId373" Type="http://schemas.openxmlformats.org/officeDocument/2006/relationships/customXml" Target="../ink/ink355.xml"/><Relationship Id="rId394" Type="http://schemas.openxmlformats.org/officeDocument/2006/relationships/image" Target="../media/image361.png"/><Relationship Id="rId408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.xml"/><Relationship Id="rId233" Type="http://schemas.openxmlformats.org/officeDocument/2006/relationships/image" Target="../media/image282.png"/><Relationship Id="rId254" Type="http://schemas.openxmlformats.org/officeDocument/2006/relationships/customXml" Target="../ink/ink295.xml"/><Relationship Id="rId28" Type="http://schemas.openxmlformats.org/officeDocument/2006/relationships/customXml" Target="../ink/ink182.xml"/><Relationship Id="rId49" Type="http://schemas.openxmlformats.org/officeDocument/2006/relationships/image" Target="../media/image190.png"/><Relationship Id="rId114" Type="http://schemas.openxmlformats.org/officeDocument/2006/relationships/customXml" Target="../ink/ink225.xml"/><Relationship Id="rId275" Type="http://schemas.openxmlformats.org/officeDocument/2006/relationships/image" Target="../media/image303.png"/><Relationship Id="rId296" Type="http://schemas.openxmlformats.org/officeDocument/2006/relationships/customXml" Target="../ink/ink316.xml"/><Relationship Id="rId300" Type="http://schemas.openxmlformats.org/officeDocument/2006/relationships/customXml" Target="../ink/ink318.xml"/><Relationship Id="rId60" Type="http://schemas.openxmlformats.org/officeDocument/2006/relationships/customXml" Target="../ink/ink198.xml"/><Relationship Id="rId81" Type="http://schemas.openxmlformats.org/officeDocument/2006/relationships/image" Target="../media/image206.png"/><Relationship Id="rId135" Type="http://schemas.openxmlformats.org/officeDocument/2006/relationships/image" Target="../media/image233.png"/><Relationship Id="rId156" Type="http://schemas.openxmlformats.org/officeDocument/2006/relationships/customXml" Target="../ink/ink246.xml"/><Relationship Id="rId177" Type="http://schemas.openxmlformats.org/officeDocument/2006/relationships/image" Target="../media/image254.png"/><Relationship Id="rId198" Type="http://schemas.openxmlformats.org/officeDocument/2006/relationships/customXml" Target="../ink/ink267.xml"/><Relationship Id="rId321" Type="http://schemas.openxmlformats.org/officeDocument/2006/relationships/image" Target="../media/image326.png"/><Relationship Id="rId342" Type="http://schemas.openxmlformats.org/officeDocument/2006/relationships/image" Target="../media/image336.png"/><Relationship Id="rId363" Type="http://schemas.openxmlformats.org/officeDocument/2006/relationships/customXml" Target="../ink/ink350.xml"/><Relationship Id="rId384" Type="http://schemas.openxmlformats.org/officeDocument/2006/relationships/image" Target="../media/image356.png"/><Relationship Id="rId419" Type="http://schemas.openxmlformats.org/officeDocument/2006/relationships/customXml" Target="../ink/ink378.xml"/><Relationship Id="rId202" Type="http://schemas.openxmlformats.org/officeDocument/2006/relationships/customXml" Target="../ink/ink269.xml"/><Relationship Id="rId223" Type="http://schemas.openxmlformats.org/officeDocument/2006/relationships/image" Target="../media/image277.png"/><Relationship Id="rId244" Type="http://schemas.openxmlformats.org/officeDocument/2006/relationships/customXml" Target="../ink/ink290.xml"/><Relationship Id="rId18" Type="http://schemas.openxmlformats.org/officeDocument/2006/relationships/customXml" Target="../ink/ink177.xml"/><Relationship Id="rId39" Type="http://schemas.openxmlformats.org/officeDocument/2006/relationships/image" Target="../media/image185.png"/><Relationship Id="rId265" Type="http://schemas.openxmlformats.org/officeDocument/2006/relationships/image" Target="../media/image298.png"/><Relationship Id="rId286" Type="http://schemas.openxmlformats.org/officeDocument/2006/relationships/customXml" Target="../ink/ink311.xml"/><Relationship Id="rId50" Type="http://schemas.openxmlformats.org/officeDocument/2006/relationships/customXml" Target="../ink/ink193.xml"/><Relationship Id="rId104" Type="http://schemas.openxmlformats.org/officeDocument/2006/relationships/customXml" Target="../ink/ink220.xml"/><Relationship Id="rId125" Type="http://schemas.openxmlformats.org/officeDocument/2006/relationships/image" Target="../media/image228.png"/><Relationship Id="rId146" Type="http://schemas.openxmlformats.org/officeDocument/2006/relationships/customXml" Target="../ink/ink241.xml"/><Relationship Id="rId167" Type="http://schemas.openxmlformats.org/officeDocument/2006/relationships/image" Target="../media/image249.png"/><Relationship Id="rId188" Type="http://schemas.openxmlformats.org/officeDocument/2006/relationships/customXml" Target="../ink/ink262.xml"/><Relationship Id="rId311" Type="http://schemas.openxmlformats.org/officeDocument/2006/relationships/image" Target="../media/image321.png"/><Relationship Id="rId332" Type="http://schemas.openxmlformats.org/officeDocument/2006/relationships/image" Target="../media/image331.png"/><Relationship Id="rId353" Type="http://schemas.openxmlformats.org/officeDocument/2006/relationships/customXml" Target="../ink/ink345.xml"/><Relationship Id="rId374" Type="http://schemas.openxmlformats.org/officeDocument/2006/relationships/image" Target="../media/image351.png"/><Relationship Id="rId395" Type="http://schemas.openxmlformats.org/officeDocument/2006/relationships/customXml" Target="../ink/ink366.xml"/><Relationship Id="rId409" Type="http://schemas.openxmlformats.org/officeDocument/2006/relationships/customXml" Target="../ink/ink373.xml"/><Relationship Id="rId71" Type="http://schemas.openxmlformats.org/officeDocument/2006/relationships/image" Target="../media/image201.png"/><Relationship Id="rId92" Type="http://schemas.openxmlformats.org/officeDocument/2006/relationships/customXml" Target="../ink/ink214.xml"/><Relationship Id="rId213" Type="http://schemas.openxmlformats.org/officeDocument/2006/relationships/image" Target="../media/image272.png"/><Relationship Id="rId234" Type="http://schemas.openxmlformats.org/officeDocument/2006/relationships/customXml" Target="../ink/ink285.xml"/><Relationship Id="rId420" Type="http://schemas.openxmlformats.org/officeDocument/2006/relationships/image" Target="../media/image374.png"/><Relationship Id="rId2" Type="http://schemas.openxmlformats.org/officeDocument/2006/relationships/customXml" Target="../ink/ink169.xml"/><Relationship Id="rId29" Type="http://schemas.openxmlformats.org/officeDocument/2006/relationships/image" Target="../media/image180.png"/><Relationship Id="rId255" Type="http://schemas.openxmlformats.org/officeDocument/2006/relationships/image" Target="../media/image293.png"/><Relationship Id="rId276" Type="http://schemas.openxmlformats.org/officeDocument/2006/relationships/customXml" Target="../ink/ink306.xml"/><Relationship Id="rId297" Type="http://schemas.openxmlformats.org/officeDocument/2006/relationships/image" Target="../media/image314.png"/><Relationship Id="rId40" Type="http://schemas.openxmlformats.org/officeDocument/2006/relationships/customXml" Target="../ink/ink188.xml"/><Relationship Id="rId115" Type="http://schemas.openxmlformats.org/officeDocument/2006/relationships/image" Target="../media/image223.png"/><Relationship Id="rId136" Type="http://schemas.openxmlformats.org/officeDocument/2006/relationships/customXml" Target="../ink/ink236.xml"/><Relationship Id="rId157" Type="http://schemas.openxmlformats.org/officeDocument/2006/relationships/image" Target="../media/image244.png"/><Relationship Id="rId178" Type="http://schemas.openxmlformats.org/officeDocument/2006/relationships/customXml" Target="../ink/ink257.xml"/><Relationship Id="rId301" Type="http://schemas.openxmlformats.org/officeDocument/2006/relationships/image" Target="../media/image316.png"/><Relationship Id="rId322" Type="http://schemas.openxmlformats.org/officeDocument/2006/relationships/customXml" Target="../ink/ink329.xml"/><Relationship Id="rId343" Type="http://schemas.openxmlformats.org/officeDocument/2006/relationships/customXml" Target="../ink/ink340.xml"/><Relationship Id="rId364" Type="http://schemas.openxmlformats.org/officeDocument/2006/relationships/image" Target="../media/image346.png"/><Relationship Id="rId61" Type="http://schemas.openxmlformats.org/officeDocument/2006/relationships/image" Target="../media/image196.png"/><Relationship Id="rId82" Type="http://schemas.openxmlformats.org/officeDocument/2006/relationships/customXml" Target="../ink/ink209.xml"/><Relationship Id="rId199" Type="http://schemas.openxmlformats.org/officeDocument/2006/relationships/image" Target="../media/image265.png"/><Relationship Id="rId203" Type="http://schemas.openxmlformats.org/officeDocument/2006/relationships/image" Target="../media/image267.png"/><Relationship Id="rId385" Type="http://schemas.openxmlformats.org/officeDocument/2006/relationships/customXml" Target="../ink/ink361.xml"/><Relationship Id="rId19" Type="http://schemas.openxmlformats.org/officeDocument/2006/relationships/image" Target="../media/image175.png"/><Relationship Id="rId224" Type="http://schemas.openxmlformats.org/officeDocument/2006/relationships/customXml" Target="../ink/ink280.xml"/><Relationship Id="rId245" Type="http://schemas.openxmlformats.org/officeDocument/2006/relationships/image" Target="../media/image288.png"/><Relationship Id="rId266" Type="http://schemas.openxmlformats.org/officeDocument/2006/relationships/customXml" Target="../ink/ink301.xml"/><Relationship Id="rId287" Type="http://schemas.openxmlformats.org/officeDocument/2006/relationships/image" Target="../media/image309.png"/><Relationship Id="rId410" Type="http://schemas.openxmlformats.org/officeDocument/2006/relationships/image" Target="../media/image369.png"/><Relationship Id="rId30" Type="http://schemas.openxmlformats.org/officeDocument/2006/relationships/customXml" Target="../ink/ink183.xml"/><Relationship Id="rId105" Type="http://schemas.openxmlformats.org/officeDocument/2006/relationships/image" Target="../media/image218.png"/><Relationship Id="rId126" Type="http://schemas.openxmlformats.org/officeDocument/2006/relationships/customXml" Target="../ink/ink231.xml"/><Relationship Id="rId147" Type="http://schemas.openxmlformats.org/officeDocument/2006/relationships/image" Target="../media/image239.png"/><Relationship Id="rId168" Type="http://schemas.openxmlformats.org/officeDocument/2006/relationships/customXml" Target="../ink/ink252.xml"/><Relationship Id="rId312" Type="http://schemas.openxmlformats.org/officeDocument/2006/relationships/customXml" Target="../ink/ink324.xml"/><Relationship Id="rId333" Type="http://schemas.openxmlformats.org/officeDocument/2006/relationships/customXml" Target="../ink/ink335.xml"/><Relationship Id="rId354" Type="http://schemas.openxmlformats.org/officeDocument/2006/relationships/image" Target="../media/image342.png"/><Relationship Id="rId51" Type="http://schemas.openxmlformats.org/officeDocument/2006/relationships/image" Target="../media/image191.png"/><Relationship Id="rId72" Type="http://schemas.openxmlformats.org/officeDocument/2006/relationships/customXml" Target="../ink/ink204.xml"/><Relationship Id="rId93" Type="http://schemas.openxmlformats.org/officeDocument/2006/relationships/image" Target="../media/image212.png"/><Relationship Id="rId189" Type="http://schemas.openxmlformats.org/officeDocument/2006/relationships/image" Target="../media/image260.png"/><Relationship Id="rId375" Type="http://schemas.openxmlformats.org/officeDocument/2006/relationships/customXml" Target="../ink/ink356.xml"/><Relationship Id="rId396" Type="http://schemas.openxmlformats.org/officeDocument/2006/relationships/image" Target="../media/image362.png"/><Relationship Id="rId3" Type="http://schemas.openxmlformats.org/officeDocument/2006/relationships/image" Target="../media/image167.png"/><Relationship Id="rId214" Type="http://schemas.openxmlformats.org/officeDocument/2006/relationships/customXml" Target="../ink/ink275.xml"/><Relationship Id="rId235" Type="http://schemas.openxmlformats.org/officeDocument/2006/relationships/image" Target="../media/image283.png"/><Relationship Id="rId256" Type="http://schemas.openxmlformats.org/officeDocument/2006/relationships/customXml" Target="../ink/ink296.xml"/><Relationship Id="rId277" Type="http://schemas.openxmlformats.org/officeDocument/2006/relationships/image" Target="../media/image304.png"/><Relationship Id="rId298" Type="http://schemas.openxmlformats.org/officeDocument/2006/relationships/customXml" Target="../ink/ink317.xml"/><Relationship Id="rId400" Type="http://schemas.openxmlformats.org/officeDocument/2006/relationships/image" Target="../media/image364.png"/><Relationship Id="rId421" Type="http://schemas.openxmlformats.org/officeDocument/2006/relationships/customXml" Target="../ink/ink379.xml"/><Relationship Id="rId116" Type="http://schemas.openxmlformats.org/officeDocument/2006/relationships/customXml" Target="../ink/ink226.xml"/><Relationship Id="rId137" Type="http://schemas.openxmlformats.org/officeDocument/2006/relationships/image" Target="../media/image234.png"/><Relationship Id="rId158" Type="http://schemas.openxmlformats.org/officeDocument/2006/relationships/customXml" Target="../ink/ink247.xml"/><Relationship Id="rId302" Type="http://schemas.openxmlformats.org/officeDocument/2006/relationships/customXml" Target="../ink/ink319.xml"/><Relationship Id="rId323" Type="http://schemas.openxmlformats.org/officeDocument/2006/relationships/image" Target="../media/image327.png"/><Relationship Id="rId344" Type="http://schemas.openxmlformats.org/officeDocument/2006/relationships/image" Target="../media/image337.png"/><Relationship Id="rId20" Type="http://schemas.openxmlformats.org/officeDocument/2006/relationships/customXml" Target="../ink/ink178.xml"/><Relationship Id="rId41" Type="http://schemas.openxmlformats.org/officeDocument/2006/relationships/image" Target="../media/image186.png"/><Relationship Id="rId62" Type="http://schemas.openxmlformats.org/officeDocument/2006/relationships/customXml" Target="../ink/ink199.xml"/><Relationship Id="rId83" Type="http://schemas.openxmlformats.org/officeDocument/2006/relationships/image" Target="../media/image207.png"/><Relationship Id="rId179" Type="http://schemas.openxmlformats.org/officeDocument/2006/relationships/image" Target="../media/image255.png"/><Relationship Id="rId365" Type="http://schemas.openxmlformats.org/officeDocument/2006/relationships/customXml" Target="../ink/ink351.xml"/><Relationship Id="rId386" Type="http://schemas.openxmlformats.org/officeDocument/2006/relationships/image" Target="../media/image357.png"/><Relationship Id="rId190" Type="http://schemas.openxmlformats.org/officeDocument/2006/relationships/customXml" Target="../ink/ink263.xml"/><Relationship Id="rId204" Type="http://schemas.openxmlformats.org/officeDocument/2006/relationships/customXml" Target="../ink/ink270.xml"/><Relationship Id="rId225" Type="http://schemas.openxmlformats.org/officeDocument/2006/relationships/image" Target="../media/image278.png"/><Relationship Id="rId246" Type="http://schemas.openxmlformats.org/officeDocument/2006/relationships/customXml" Target="../ink/ink291.xml"/><Relationship Id="rId267" Type="http://schemas.openxmlformats.org/officeDocument/2006/relationships/image" Target="../media/image299.png"/><Relationship Id="rId288" Type="http://schemas.openxmlformats.org/officeDocument/2006/relationships/customXml" Target="../ink/ink312.xml"/><Relationship Id="rId411" Type="http://schemas.openxmlformats.org/officeDocument/2006/relationships/customXml" Target="../ink/ink374.xml"/><Relationship Id="rId106" Type="http://schemas.openxmlformats.org/officeDocument/2006/relationships/customXml" Target="../ink/ink221.xml"/><Relationship Id="rId127" Type="http://schemas.openxmlformats.org/officeDocument/2006/relationships/image" Target="../media/image229.png"/><Relationship Id="rId313" Type="http://schemas.openxmlformats.org/officeDocument/2006/relationships/image" Target="../media/image322.png"/><Relationship Id="rId10" Type="http://schemas.openxmlformats.org/officeDocument/2006/relationships/customXml" Target="../ink/ink173.xml"/><Relationship Id="rId31" Type="http://schemas.openxmlformats.org/officeDocument/2006/relationships/image" Target="../media/image181.png"/><Relationship Id="rId52" Type="http://schemas.openxmlformats.org/officeDocument/2006/relationships/customXml" Target="../ink/ink194.xml"/><Relationship Id="rId73" Type="http://schemas.openxmlformats.org/officeDocument/2006/relationships/image" Target="../media/image202.png"/><Relationship Id="rId94" Type="http://schemas.openxmlformats.org/officeDocument/2006/relationships/customXml" Target="../ink/ink215.xml"/><Relationship Id="rId148" Type="http://schemas.openxmlformats.org/officeDocument/2006/relationships/customXml" Target="../ink/ink242.xml"/><Relationship Id="rId169" Type="http://schemas.openxmlformats.org/officeDocument/2006/relationships/image" Target="../media/image250.png"/><Relationship Id="rId334" Type="http://schemas.openxmlformats.org/officeDocument/2006/relationships/image" Target="../media/image332.png"/><Relationship Id="rId355" Type="http://schemas.openxmlformats.org/officeDocument/2006/relationships/customXml" Target="../ink/ink346.xml"/><Relationship Id="rId376" Type="http://schemas.openxmlformats.org/officeDocument/2006/relationships/image" Target="../media/image352.png"/><Relationship Id="rId397" Type="http://schemas.openxmlformats.org/officeDocument/2006/relationships/customXml" Target="../ink/ink367.xml"/><Relationship Id="rId4" Type="http://schemas.openxmlformats.org/officeDocument/2006/relationships/customXml" Target="../ink/ink170.xml"/><Relationship Id="rId180" Type="http://schemas.openxmlformats.org/officeDocument/2006/relationships/customXml" Target="../ink/ink258.xml"/><Relationship Id="rId215" Type="http://schemas.openxmlformats.org/officeDocument/2006/relationships/image" Target="../media/image273.png"/><Relationship Id="rId236" Type="http://schemas.openxmlformats.org/officeDocument/2006/relationships/customXml" Target="../ink/ink286.xml"/><Relationship Id="rId257" Type="http://schemas.openxmlformats.org/officeDocument/2006/relationships/image" Target="../media/image294.png"/><Relationship Id="rId278" Type="http://schemas.openxmlformats.org/officeDocument/2006/relationships/customXml" Target="../ink/ink307.xml"/><Relationship Id="rId401" Type="http://schemas.openxmlformats.org/officeDocument/2006/relationships/customXml" Target="../ink/ink369.xml"/><Relationship Id="rId422" Type="http://schemas.openxmlformats.org/officeDocument/2006/relationships/image" Target="../media/image375.png"/><Relationship Id="rId303" Type="http://schemas.openxmlformats.org/officeDocument/2006/relationships/image" Target="../media/image317.png"/><Relationship Id="rId42" Type="http://schemas.openxmlformats.org/officeDocument/2006/relationships/customXml" Target="../ink/ink189.xml"/><Relationship Id="rId84" Type="http://schemas.openxmlformats.org/officeDocument/2006/relationships/customXml" Target="../ink/ink210.xml"/><Relationship Id="rId138" Type="http://schemas.openxmlformats.org/officeDocument/2006/relationships/customXml" Target="../ink/ink237.xml"/><Relationship Id="rId345" Type="http://schemas.openxmlformats.org/officeDocument/2006/relationships/customXml" Target="../ink/ink341.xml"/><Relationship Id="rId387" Type="http://schemas.openxmlformats.org/officeDocument/2006/relationships/customXml" Target="../ink/ink362.xml"/><Relationship Id="rId191" Type="http://schemas.openxmlformats.org/officeDocument/2006/relationships/image" Target="../media/image261.png"/><Relationship Id="rId205" Type="http://schemas.openxmlformats.org/officeDocument/2006/relationships/image" Target="../media/image268.png"/><Relationship Id="rId247" Type="http://schemas.openxmlformats.org/officeDocument/2006/relationships/image" Target="../media/image289.png"/><Relationship Id="rId412" Type="http://schemas.openxmlformats.org/officeDocument/2006/relationships/image" Target="../media/image370.png"/><Relationship Id="rId107" Type="http://schemas.openxmlformats.org/officeDocument/2006/relationships/image" Target="../media/image219.png"/><Relationship Id="rId289" Type="http://schemas.openxmlformats.org/officeDocument/2006/relationships/image" Target="../media/image310.png"/><Relationship Id="rId11" Type="http://schemas.openxmlformats.org/officeDocument/2006/relationships/image" Target="../media/image171.png"/><Relationship Id="rId53" Type="http://schemas.openxmlformats.org/officeDocument/2006/relationships/image" Target="../media/image192.png"/><Relationship Id="rId149" Type="http://schemas.openxmlformats.org/officeDocument/2006/relationships/image" Target="../media/image240.png"/><Relationship Id="rId314" Type="http://schemas.openxmlformats.org/officeDocument/2006/relationships/customXml" Target="../ink/ink325.xml"/><Relationship Id="rId356" Type="http://schemas.openxmlformats.org/officeDocument/2006/relationships/image" Target="../media/image343.png"/><Relationship Id="rId398" Type="http://schemas.openxmlformats.org/officeDocument/2006/relationships/image" Target="../media/image363.png"/><Relationship Id="rId95" Type="http://schemas.openxmlformats.org/officeDocument/2006/relationships/image" Target="../media/image213.png"/><Relationship Id="rId160" Type="http://schemas.openxmlformats.org/officeDocument/2006/relationships/customXml" Target="../ink/ink248.xml"/><Relationship Id="rId216" Type="http://schemas.openxmlformats.org/officeDocument/2006/relationships/customXml" Target="../ink/ink276.xml"/><Relationship Id="rId423" Type="http://schemas.openxmlformats.org/officeDocument/2006/relationships/customXml" Target="../ink/ink380.xml"/><Relationship Id="rId258" Type="http://schemas.openxmlformats.org/officeDocument/2006/relationships/customXml" Target="../ink/ink297.xml"/><Relationship Id="rId22" Type="http://schemas.openxmlformats.org/officeDocument/2006/relationships/customXml" Target="../ink/ink179.xml"/><Relationship Id="rId64" Type="http://schemas.openxmlformats.org/officeDocument/2006/relationships/customXml" Target="../ink/ink200.xml"/><Relationship Id="rId118" Type="http://schemas.openxmlformats.org/officeDocument/2006/relationships/customXml" Target="../ink/ink227.xml"/><Relationship Id="rId325" Type="http://schemas.openxmlformats.org/officeDocument/2006/relationships/image" Target="../media/image328.png"/><Relationship Id="rId367" Type="http://schemas.openxmlformats.org/officeDocument/2006/relationships/customXml" Target="../ink/ink352.xml"/><Relationship Id="rId171" Type="http://schemas.openxmlformats.org/officeDocument/2006/relationships/image" Target="../media/image251.png"/><Relationship Id="rId227" Type="http://schemas.openxmlformats.org/officeDocument/2006/relationships/image" Target="../media/image279.png"/><Relationship Id="rId269" Type="http://schemas.openxmlformats.org/officeDocument/2006/relationships/image" Target="../media/image300.png"/><Relationship Id="rId33" Type="http://schemas.openxmlformats.org/officeDocument/2006/relationships/image" Target="../media/image182.png"/><Relationship Id="rId129" Type="http://schemas.openxmlformats.org/officeDocument/2006/relationships/image" Target="../media/image230.png"/><Relationship Id="rId280" Type="http://schemas.openxmlformats.org/officeDocument/2006/relationships/customXml" Target="../ink/ink308.xml"/><Relationship Id="rId336" Type="http://schemas.openxmlformats.org/officeDocument/2006/relationships/image" Target="../media/image333.png"/><Relationship Id="rId75" Type="http://schemas.openxmlformats.org/officeDocument/2006/relationships/image" Target="../media/image203.png"/><Relationship Id="rId140" Type="http://schemas.openxmlformats.org/officeDocument/2006/relationships/customXml" Target="../ink/ink238.xml"/><Relationship Id="rId182" Type="http://schemas.openxmlformats.org/officeDocument/2006/relationships/customXml" Target="../ink/ink259.xml"/><Relationship Id="rId378" Type="http://schemas.openxmlformats.org/officeDocument/2006/relationships/image" Target="../media/image353.png"/><Relationship Id="rId403" Type="http://schemas.openxmlformats.org/officeDocument/2006/relationships/customXml" Target="../ink/ink370.xml"/><Relationship Id="rId6" Type="http://schemas.openxmlformats.org/officeDocument/2006/relationships/customXml" Target="../ink/ink171.xml"/><Relationship Id="rId238" Type="http://schemas.openxmlformats.org/officeDocument/2006/relationships/customXml" Target="../ink/ink287.xml"/><Relationship Id="rId291" Type="http://schemas.openxmlformats.org/officeDocument/2006/relationships/image" Target="../media/image311.png"/><Relationship Id="rId305" Type="http://schemas.openxmlformats.org/officeDocument/2006/relationships/image" Target="../media/image318.png"/><Relationship Id="rId347" Type="http://schemas.openxmlformats.org/officeDocument/2006/relationships/customXml" Target="../ink/ink342.xml"/><Relationship Id="rId44" Type="http://schemas.openxmlformats.org/officeDocument/2006/relationships/customXml" Target="../ink/ink190.xml"/><Relationship Id="rId86" Type="http://schemas.openxmlformats.org/officeDocument/2006/relationships/customXml" Target="../ink/ink211.xml"/><Relationship Id="rId151" Type="http://schemas.openxmlformats.org/officeDocument/2006/relationships/image" Target="../media/image241.png"/><Relationship Id="rId389" Type="http://schemas.openxmlformats.org/officeDocument/2006/relationships/customXml" Target="../ink/ink363.xml"/><Relationship Id="rId193" Type="http://schemas.openxmlformats.org/officeDocument/2006/relationships/image" Target="../media/image262.png"/><Relationship Id="rId207" Type="http://schemas.openxmlformats.org/officeDocument/2006/relationships/image" Target="../media/image269.png"/><Relationship Id="rId249" Type="http://schemas.openxmlformats.org/officeDocument/2006/relationships/image" Target="../media/image290.png"/><Relationship Id="rId414" Type="http://schemas.openxmlformats.org/officeDocument/2006/relationships/image" Target="../media/image371.png"/><Relationship Id="rId13" Type="http://schemas.openxmlformats.org/officeDocument/2006/relationships/image" Target="../media/image172.png"/><Relationship Id="rId109" Type="http://schemas.openxmlformats.org/officeDocument/2006/relationships/image" Target="../media/image220.png"/><Relationship Id="rId260" Type="http://schemas.openxmlformats.org/officeDocument/2006/relationships/customXml" Target="../ink/ink298.xml"/><Relationship Id="rId316" Type="http://schemas.openxmlformats.org/officeDocument/2006/relationships/customXml" Target="../ink/ink326.xml"/><Relationship Id="rId55" Type="http://schemas.openxmlformats.org/officeDocument/2006/relationships/image" Target="../media/image193.png"/><Relationship Id="rId97" Type="http://schemas.openxmlformats.org/officeDocument/2006/relationships/image" Target="../media/image214.png"/><Relationship Id="rId120" Type="http://schemas.openxmlformats.org/officeDocument/2006/relationships/customXml" Target="../ink/ink228.xml"/><Relationship Id="rId358" Type="http://schemas.openxmlformats.org/officeDocument/2006/relationships/image" Target="../media/image27.png"/><Relationship Id="rId162" Type="http://schemas.openxmlformats.org/officeDocument/2006/relationships/customXml" Target="../ink/ink249.xml"/><Relationship Id="rId218" Type="http://schemas.openxmlformats.org/officeDocument/2006/relationships/customXml" Target="../ink/ink277.xml"/><Relationship Id="rId425" Type="http://schemas.openxmlformats.org/officeDocument/2006/relationships/customXml" Target="../ink/ink381.xml"/><Relationship Id="rId271" Type="http://schemas.openxmlformats.org/officeDocument/2006/relationships/image" Target="../media/image301.png"/><Relationship Id="rId24" Type="http://schemas.openxmlformats.org/officeDocument/2006/relationships/customXml" Target="../ink/ink180.xml"/><Relationship Id="rId66" Type="http://schemas.openxmlformats.org/officeDocument/2006/relationships/customXml" Target="../ink/ink201.xml"/><Relationship Id="rId131" Type="http://schemas.openxmlformats.org/officeDocument/2006/relationships/image" Target="../media/image231.png"/><Relationship Id="rId327" Type="http://schemas.openxmlformats.org/officeDocument/2006/relationships/customXml" Target="../ink/ink332.xml"/><Relationship Id="rId369" Type="http://schemas.openxmlformats.org/officeDocument/2006/relationships/customXml" Target="../ink/ink353.xml"/><Relationship Id="rId173" Type="http://schemas.openxmlformats.org/officeDocument/2006/relationships/image" Target="../media/image252.png"/><Relationship Id="rId229" Type="http://schemas.openxmlformats.org/officeDocument/2006/relationships/image" Target="../media/image280.png"/><Relationship Id="rId380" Type="http://schemas.openxmlformats.org/officeDocument/2006/relationships/image" Target="../media/image354.png"/><Relationship Id="rId240" Type="http://schemas.openxmlformats.org/officeDocument/2006/relationships/customXml" Target="../ink/ink288.xml"/><Relationship Id="rId35" Type="http://schemas.openxmlformats.org/officeDocument/2006/relationships/image" Target="../media/image183.png"/><Relationship Id="rId77" Type="http://schemas.openxmlformats.org/officeDocument/2006/relationships/image" Target="../media/image204.png"/><Relationship Id="rId100" Type="http://schemas.openxmlformats.org/officeDocument/2006/relationships/customXml" Target="../ink/ink218.xml"/><Relationship Id="rId282" Type="http://schemas.openxmlformats.org/officeDocument/2006/relationships/customXml" Target="../ink/ink309.xml"/><Relationship Id="rId338" Type="http://schemas.openxmlformats.org/officeDocument/2006/relationships/image" Target="../media/image334.png"/><Relationship Id="rId8" Type="http://schemas.openxmlformats.org/officeDocument/2006/relationships/customXml" Target="../ink/ink172.xml"/><Relationship Id="rId142" Type="http://schemas.openxmlformats.org/officeDocument/2006/relationships/customXml" Target="../ink/ink239.xml"/><Relationship Id="rId184" Type="http://schemas.openxmlformats.org/officeDocument/2006/relationships/customXml" Target="../ink/ink260.xml"/><Relationship Id="rId391" Type="http://schemas.openxmlformats.org/officeDocument/2006/relationships/customXml" Target="../ink/ink364.xml"/><Relationship Id="rId405" Type="http://schemas.openxmlformats.org/officeDocument/2006/relationships/customXml" Target="../ink/ink371.xml"/><Relationship Id="rId251" Type="http://schemas.openxmlformats.org/officeDocument/2006/relationships/image" Target="../media/image291.png"/><Relationship Id="rId46" Type="http://schemas.openxmlformats.org/officeDocument/2006/relationships/customXml" Target="../ink/ink191.xml"/><Relationship Id="rId293" Type="http://schemas.openxmlformats.org/officeDocument/2006/relationships/image" Target="../media/image312.png"/><Relationship Id="rId307" Type="http://schemas.openxmlformats.org/officeDocument/2006/relationships/image" Target="../media/image319.png"/><Relationship Id="rId349" Type="http://schemas.openxmlformats.org/officeDocument/2006/relationships/customXml" Target="../ink/ink343.xml"/><Relationship Id="rId88" Type="http://schemas.openxmlformats.org/officeDocument/2006/relationships/customXml" Target="../ink/ink212.xml"/><Relationship Id="rId111" Type="http://schemas.openxmlformats.org/officeDocument/2006/relationships/image" Target="../media/image221.png"/><Relationship Id="rId153" Type="http://schemas.openxmlformats.org/officeDocument/2006/relationships/image" Target="../media/image242.png"/><Relationship Id="rId195" Type="http://schemas.openxmlformats.org/officeDocument/2006/relationships/image" Target="../media/image263.png"/><Relationship Id="rId209" Type="http://schemas.openxmlformats.org/officeDocument/2006/relationships/image" Target="../media/image270.png"/><Relationship Id="rId360" Type="http://schemas.openxmlformats.org/officeDocument/2006/relationships/image" Target="../media/image344.png"/><Relationship Id="rId416" Type="http://schemas.openxmlformats.org/officeDocument/2006/relationships/image" Target="../media/image372.png"/><Relationship Id="rId220" Type="http://schemas.openxmlformats.org/officeDocument/2006/relationships/customXml" Target="../ink/ink278.xml"/><Relationship Id="rId15" Type="http://schemas.openxmlformats.org/officeDocument/2006/relationships/image" Target="../media/image173.png"/><Relationship Id="rId57" Type="http://schemas.openxmlformats.org/officeDocument/2006/relationships/image" Target="../media/image194.png"/><Relationship Id="rId262" Type="http://schemas.openxmlformats.org/officeDocument/2006/relationships/customXml" Target="../ink/ink299.xml"/><Relationship Id="rId318" Type="http://schemas.openxmlformats.org/officeDocument/2006/relationships/customXml" Target="../ink/ink327.xml"/><Relationship Id="rId99" Type="http://schemas.openxmlformats.org/officeDocument/2006/relationships/image" Target="../media/image215.png"/><Relationship Id="rId122" Type="http://schemas.openxmlformats.org/officeDocument/2006/relationships/customXml" Target="../ink/ink229.xml"/><Relationship Id="rId164" Type="http://schemas.openxmlformats.org/officeDocument/2006/relationships/customXml" Target="../ink/ink250.xml"/><Relationship Id="rId371" Type="http://schemas.openxmlformats.org/officeDocument/2006/relationships/customXml" Target="../ink/ink354.xml"/><Relationship Id="rId26" Type="http://schemas.openxmlformats.org/officeDocument/2006/relationships/customXml" Target="../ink/ink181.xml"/><Relationship Id="rId231" Type="http://schemas.openxmlformats.org/officeDocument/2006/relationships/image" Target="../media/image281.png"/><Relationship Id="rId273" Type="http://schemas.openxmlformats.org/officeDocument/2006/relationships/image" Target="../media/image302.png"/><Relationship Id="rId329" Type="http://schemas.openxmlformats.org/officeDocument/2006/relationships/customXml" Target="../ink/ink333.xml"/><Relationship Id="rId68" Type="http://schemas.openxmlformats.org/officeDocument/2006/relationships/customXml" Target="../ink/ink202.xml"/><Relationship Id="rId133" Type="http://schemas.openxmlformats.org/officeDocument/2006/relationships/image" Target="../media/image232.png"/><Relationship Id="rId175" Type="http://schemas.openxmlformats.org/officeDocument/2006/relationships/image" Target="../media/image253.png"/><Relationship Id="rId340" Type="http://schemas.openxmlformats.org/officeDocument/2006/relationships/image" Target="../media/image335.png"/><Relationship Id="rId200" Type="http://schemas.openxmlformats.org/officeDocument/2006/relationships/customXml" Target="../ink/ink268.xml"/><Relationship Id="rId382" Type="http://schemas.openxmlformats.org/officeDocument/2006/relationships/image" Target="../media/image355.png"/><Relationship Id="rId242" Type="http://schemas.openxmlformats.org/officeDocument/2006/relationships/customXml" Target="../ink/ink289.xml"/><Relationship Id="rId284" Type="http://schemas.openxmlformats.org/officeDocument/2006/relationships/customXml" Target="../ink/ink310.xml"/><Relationship Id="rId37" Type="http://schemas.openxmlformats.org/officeDocument/2006/relationships/image" Target="../media/image184.png"/><Relationship Id="rId79" Type="http://schemas.openxmlformats.org/officeDocument/2006/relationships/image" Target="../media/image205.png"/><Relationship Id="rId102" Type="http://schemas.openxmlformats.org/officeDocument/2006/relationships/customXml" Target="../ink/ink219.xml"/><Relationship Id="rId144" Type="http://schemas.openxmlformats.org/officeDocument/2006/relationships/customXml" Target="../ink/ink240.xml"/><Relationship Id="rId90" Type="http://schemas.openxmlformats.org/officeDocument/2006/relationships/customXml" Target="../ink/ink213.xml"/><Relationship Id="rId186" Type="http://schemas.openxmlformats.org/officeDocument/2006/relationships/customXml" Target="../ink/ink261.xml"/><Relationship Id="rId351" Type="http://schemas.openxmlformats.org/officeDocument/2006/relationships/customXml" Target="../ink/ink344.xml"/><Relationship Id="rId393" Type="http://schemas.openxmlformats.org/officeDocument/2006/relationships/customXml" Target="../ink/ink365.xml"/><Relationship Id="rId407" Type="http://schemas.openxmlformats.org/officeDocument/2006/relationships/customXml" Target="../ink/ink372.xml"/><Relationship Id="rId211" Type="http://schemas.openxmlformats.org/officeDocument/2006/relationships/image" Target="../media/image271.png"/><Relationship Id="rId253" Type="http://schemas.openxmlformats.org/officeDocument/2006/relationships/image" Target="../media/image292.png"/><Relationship Id="rId295" Type="http://schemas.openxmlformats.org/officeDocument/2006/relationships/image" Target="../media/image313.png"/><Relationship Id="rId309" Type="http://schemas.openxmlformats.org/officeDocument/2006/relationships/image" Target="../media/image320.png"/><Relationship Id="rId48" Type="http://schemas.openxmlformats.org/officeDocument/2006/relationships/customXml" Target="../ink/ink192.xml"/><Relationship Id="rId113" Type="http://schemas.openxmlformats.org/officeDocument/2006/relationships/image" Target="../media/image222.png"/><Relationship Id="rId320" Type="http://schemas.openxmlformats.org/officeDocument/2006/relationships/customXml" Target="../ink/ink328.xml"/><Relationship Id="rId155" Type="http://schemas.openxmlformats.org/officeDocument/2006/relationships/image" Target="../media/image243.png"/><Relationship Id="rId197" Type="http://schemas.openxmlformats.org/officeDocument/2006/relationships/image" Target="../media/image264.png"/><Relationship Id="rId362" Type="http://schemas.openxmlformats.org/officeDocument/2006/relationships/image" Target="../media/image345.png"/><Relationship Id="rId418" Type="http://schemas.openxmlformats.org/officeDocument/2006/relationships/image" Target="../media/image373.png"/><Relationship Id="rId222" Type="http://schemas.openxmlformats.org/officeDocument/2006/relationships/customXml" Target="../ink/ink279.xml"/><Relationship Id="rId264" Type="http://schemas.openxmlformats.org/officeDocument/2006/relationships/customXml" Target="../ink/ink300.xml"/><Relationship Id="rId17" Type="http://schemas.openxmlformats.org/officeDocument/2006/relationships/image" Target="../media/image174.png"/><Relationship Id="rId59" Type="http://schemas.openxmlformats.org/officeDocument/2006/relationships/image" Target="../media/image195.png"/><Relationship Id="rId124" Type="http://schemas.openxmlformats.org/officeDocument/2006/relationships/customXml" Target="../ink/ink23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5.png"/><Relationship Id="rId671" Type="http://schemas.openxmlformats.org/officeDocument/2006/relationships/image" Target="../media/image711.png"/><Relationship Id="rId769" Type="http://schemas.openxmlformats.org/officeDocument/2006/relationships/image" Target="../media/image760.png"/><Relationship Id="rId21" Type="http://schemas.openxmlformats.org/officeDocument/2006/relationships/image" Target="../media/image387.png"/><Relationship Id="rId324" Type="http://schemas.openxmlformats.org/officeDocument/2006/relationships/customXml" Target="../ink/ink543.xml"/><Relationship Id="rId531" Type="http://schemas.openxmlformats.org/officeDocument/2006/relationships/image" Target="../media/image642.png"/><Relationship Id="rId629" Type="http://schemas.openxmlformats.org/officeDocument/2006/relationships/image" Target="../media/image690.png"/><Relationship Id="rId170" Type="http://schemas.openxmlformats.org/officeDocument/2006/relationships/customXml" Target="../ink/ink466.xml"/><Relationship Id="rId268" Type="http://schemas.openxmlformats.org/officeDocument/2006/relationships/customXml" Target="../ink/ink515.xml"/><Relationship Id="rId475" Type="http://schemas.openxmlformats.org/officeDocument/2006/relationships/image" Target="../media/image614.png"/><Relationship Id="rId682" Type="http://schemas.openxmlformats.org/officeDocument/2006/relationships/customXml" Target="../ink/ink723.xml"/><Relationship Id="rId32" Type="http://schemas.openxmlformats.org/officeDocument/2006/relationships/customXml" Target="../ink/ink397.xml"/><Relationship Id="rId128" Type="http://schemas.openxmlformats.org/officeDocument/2006/relationships/customXml" Target="../ink/ink445.xml"/><Relationship Id="rId335" Type="http://schemas.openxmlformats.org/officeDocument/2006/relationships/image" Target="../media/image544.png"/><Relationship Id="rId542" Type="http://schemas.openxmlformats.org/officeDocument/2006/relationships/customXml" Target="../ink/ink652.xml"/><Relationship Id="rId181" Type="http://schemas.openxmlformats.org/officeDocument/2006/relationships/image" Target="../media/image467.png"/><Relationship Id="rId402" Type="http://schemas.openxmlformats.org/officeDocument/2006/relationships/customXml" Target="../ink/ink582.xml"/><Relationship Id="rId279" Type="http://schemas.openxmlformats.org/officeDocument/2006/relationships/image" Target="../media/image516.png"/><Relationship Id="rId486" Type="http://schemas.openxmlformats.org/officeDocument/2006/relationships/customXml" Target="../ink/ink624.xml"/><Relationship Id="rId693" Type="http://schemas.openxmlformats.org/officeDocument/2006/relationships/image" Target="../media/image722.png"/><Relationship Id="rId707" Type="http://schemas.openxmlformats.org/officeDocument/2006/relationships/image" Target="../media/image729.png"/><Relationship Id="rId43" Type="http://schemas.openxmlformats.org/officeDocument/2006/relationships/image" Target="../media/image398.png"/><Relationship Id="rId139" Type="http://schemas.openxmlformats.org/officeDocument/2006/relationships/image" Target="../media/image446.png"/><Relationship Id="rId346" Type="http://schemas.openxmlformats.org/officeDocument/2006/relationships/customXml" Target="../ink/ink554.xml"/><Relationship Id="rId553" Type="http://schemas.openxmlformats.org/officeDocument/2006/relationships/image" Target="../media/image653.png"/><Relationship Id="rId760" Type="http://schemas.openxmlformats.org/officeDocument/2006/relationships/customXml" Target="../ink/ink762.xml"/><Relationship Id="rId192" Type="http://schemas.openxmlformats.org/officeDocument/2006/relationships/customXml" Target="../ink/ink477.xml"/><Relationship Id="rId206" Type="http://schemas.openxmlformats.org/officeDocument/2006/relationships/customXml" Target="../ink/ink484.xml"/><Relationship Id="rId413" Type="http://schemas.openxmlformats.org/officeDocument/2006/relationships/image" Target="../media/image583.png"/><Relationship Id="rId497" Type="http://schemas.openxmlformats.org/officeDocument/2006/relationships/image" Target="../media/image625.png"/><Relationship Id="rId620" Type="http://schemas.openxmlformats.org/officeDocument/2006/relationships/customXml" Target="../ink/ink692.xml"/><Relationship Id="rId718" Type="http://schemas.openxmlformats.org/officeDocument/2006/relationships/customXml" Target="../ink/ink741.xml"/><Relationship Id="rId357" Type="http://schemas.openxmlformats.org/officeDocument/2006/relationships/image" Target="../media/image555.png"/><Relationship Id="rId54" Type="http://schemas.openxmlformats.org/officeDocument/2006/relationships/customXml" Target="../ink/ink408.xml"/><Relationship Id="rId217" Type="http://schemas.openxmlformats.org/officeDocument/2006/relationships/image" Target="../media/image485.png"/><Relationship Id="rId564" Type="http://schemas.openxmlformats.org/officeDocument/2006/relationships/image" Target="../media/image658.png"/><Relationship Id="rId771" Type="http://schemas.openxmlformats.org/officeDocument/2006/relationships/image" Target="../media/image761.png"/><Relationship Id="rId424" Type="http://schemas.openxmlformats.org/officeDocument/2006/relationships/customXml" Target="../ink/ink593.xml"/><Relationship Id="rId631" Type="http://schemas.openxmlformats.org/officeDocument/2006/relationships/image" Target="../media/image691.png"/><Relationship Id="rId729" Type="http://schemas.openxmlformats.org/officeDocument/2006/relationships/image" Target="../media/image740.png"/><Relationship Id="rId270" Type="http://schemas.openxmlformats.org/officeDocument/2006/relationships/customXml" Target="../ink/ink516.xml"/><Relationship Id="rId65" Type="http://schemas.openxmlformats.org/officeDocument/2006/relationships/image" Target="../media/image409.png"/><Relationship Id="rId130" Type="http://schemas.openxmlformats.org/officeDocument/2006/relationships/customXml" Target="../ink/ink446.xml"/><Relationship Id="rId368" Type="http://schemas.openxmlformats.org/officeDocument/2006/relationships/customXml" Target="../ink/ink565.xml"/><Relationship Id="rId575" Type="http://schemas.openxmlformats.org/officeDocument/2006/relationships/customXml" Target="../ink/ink669.xml"/><Relationship Id="rId782" Type="http://schemas.openxmlformats.org/officeDocument/2006/relationships/customXml" Target="../ink/ink773.xml"/><Relationship Id="rId228" Type="http://schemas.openxmlformats.org/officeDocument/2006/relationships/customXml" Target="../ink/ink495.xml"/><Relationship Id="rId435" Type="http://schemas.openxmlformats.org/officeDocument/2006/relationships/image" Target="../media/image594.png"/><Relationship Id="rId642" Type="http://schemas.openxmlformats.org/officeDocument/2006/relationships/customXml" Target="../ink/ink703.xml"/><Relationship Id="rId281" Type="http://schemas.openxmlformats.org/officeDocument/2006/relationships/image" Target="../media/image517.png"/><Relationship Id="rId502" Type="http://schemas.openxmlformats.org/officeDocument/2006/relationships/customXml" Target="../ink/ink632.xml"/><Relationship Id="rId76" Type="http://schemas.openxmlformats.org/officeDocument/2006/relationships/customXml" Target="../ink/ink419.xml"/><Relationship Id="rId141" Type="http://schemas.openxmlformats.org/officeDocument/2006/relationships/image" Target="../media/image447.png"/><Relationship Id="rId379" Type="http://schemas.openxmlformats.org/officeDocument/2006/relationships/image" Target="../media/image566.png"/><Relationship Id="rId586" Type="http://schemas.openxmlformats.org/officeDocument/2006/relationships/image" Target="../media/image669.png"/><Relationship Id="rId793" Type="http://schemas.openxmlformats.org/officeDocument/2006/relationships/image" Target="../media/image772.png"/><Relationship Id="rId807" Type="http://schemas.openxmlformats.org/officeDocument/2006/relationships/image" Target="../media/image779.png"/><Relationship Id="rId7" Type="http://schemas.openxmlformats.org/officeDocument/2006/relationships/image" Target="../media/image380.png"/><Relationship Id="rId239" Type="http://schemas.openxmlformats.org/officeDocument/2006/relationships/image" Target="../media/image496.png"/><Relationship Id="rId446" Type="http://schemas.openxmlformats.org/officeDocument/2006/relationships/customXml" Target="../ink/ink604.xml"/><Relationship Id="rId653" Type="http://schemas.openxmlformats.org/officeDocument/2006/relationships/image" Target="../media/image702.png"/><Relationship Id="rId292" Type="http://schemas.openxmlformats.org/officeDocument/2006/relationships/customXml" Target="../ink/ink527.xml"/><Relationship Id="rId306" Type="http://schemas.openxmlformats.org/officeDocument/2006/relationships/customXml" Target="../ink/ink534.xml"/><Relationship Id="rId87" Type="http://schemas.openxmlformats.org/officeDocument/2006/relationships/image" Target="../media/image420.png"/><Relationship Id="rId513" Type="http://schemas.openxmlformats.org/officeDocument/2006/relationships/image" Target="../media/image633.png"/><Relationship Id="rId597" Type="http://schemas.openxmlformats.org/officeDocument/2006/relationships/image" Target="../media/image674.png"/><Relationship Id="rId720" Type="http://schemas.openxmlformats.org/officeDocument/2006/relationships/customXml" Target="../ink/ink742.xml"/><Relationship Id="rId818" Type="http://schemas.openxmlformats.org/officeDocument/2006/relationships/customXml" Target="../ink/ink791.xml"/><Relationship Id="rId152" Type="http://schemas.openxmlformats.org/officeDocument/2006/relationships/customXml" Target="../ink/ink457.xml"/><Relationship Id="rId457" Type="http://schemas.openxmlformats.org/officeDocument/2006/relationships/image" Target="../media/image605.png"/><Relationship Id="rId664" Type="http://schemas.openxmlformats.org/officeDocument/2006/relationships/customXml" Target="../ink/ink714.xml"/><Relationship Id="rId14" Type="http://schemas.openxmlformats.org/officeDocument/2006/relationships/customXml" Target="../ink/ink388.xml"/><Relationship Id="rId317" Type="http://schemas.openxmlformats.org/officeDocument/2006/relationships/image" Target="../media/image535.png"/><Relationship Id="rId524" Type="http://schemas.openxmlformats.org/officeDocument/2006/relationships/customXml" Target="../ink/ink643.xml"/><Relationship Id="rId731" Type="http://schemas.openxmlformats.org/officeDocument/2006/relationships/image" Target="../media/image741.png"/><Relationship Id="rId98" Type="http://schemas.openxmlformats.org/officeDocument/2006/relationships/customXml" Target="../ink/ink430.xml"/><Relationship Id="rId163" Type="http://schemas.openxmlformats.org/officeDocument/2006/relationships/image" Target="../media/image458.png"/><Relationship Id="rId370" Type="http://schemas.openxmlformats.org/officeDocument/2006/relationships/customXml" Target="../ink/ink566.xml"/><Relationship Id="rId829" Type="http://schemas.openxmlformats.org/officeDocument/2006/relationships/image" Target="../media/image790.png"/><Relationship Id="rId230" Type="http://schemas.openxmlformats.org/officeDocument/2006/relationships/customXml" Target="../ink/ink496.xml"/><Relationship Id="rId468" Type="http://schemas.openxmlformats.org/officeDocument/2006/relationships/customXml" Target="../ink/ink615.xml"/><Relationship Id="rId675" Type="http://schemas.openxmlformats.org/officeDocument/2006/relationships/image" Target="../media/image713.png"/><Relationship Id="rId25" Type="http://schemas.openxmlformats.org/officeDocument/2006/relationships/image" Target="../media/image389.png"/><Relationship Id="rId328" Type="http://schemas.openxmlformats.org/officeDocument/2006/relationships/customXml" Target="../ink/ink545.xml"/><Relationship Id="rId535" Type="http://schemas.openxmlformats.org/officeDocument/2006/relationships/image" Target="../media/image644.png"/><Relationship Id="rId742" Type="http://schemas.openxmlformats.org/officeDocument/2006/relationships/customXml" Target="../ink/ink753.xml"/><Relationship Id="rId174" Type="http://schemas.openxmlformats.org/officeDocument/2006/relationships/customXml" Target="../ink/ink468.xml"/><Relationship Id="rId381" Type="http://schemas.openxmlformats.org/officeDocument/2006/relationships/image" Target="../media/image567.png"/><Relationship Id="rId602" Type="http://schemas.openxmlformats.org/officeDocument/2006/relationships/customXml" Target="../ink/ink683.xml"/><Relationship Id="rId241" Type="http://schemas.openxmlformats.org/officeDocument/2006/relationships/image" Target="../media/image497.png"/><Relationship Id="rId479" Type="http://schemas.openxmlformats.org/officeDocument/2006/relationships/image" Target="../media/image616.png"/><Relationship Id="rId686" Type="http://schemas.openxmlformats.org/officeDocument/2006/relationships/customXml" Target="../ink/ink725.xml"/><Relationship Id="rId36" Type="http://schemas.openxmlformats.org/officeDocument/2006/relationships/customXml" Target="../ink/ink399.xml"/><Relationship Id="rId339" Type="http://schemas.openxmlformats.org/officeDocument/2006/relationships/image" Target="../media/image546.png"/><Relationship Id="rId546" Type="http://schemas.openxmlformats.org/officeDocument/2006/relationships/customXml" Target="../ink/ink654.xml"/><Relationship Id="rId753" Type="http://schemas.openxmlformats.org/officeDocument/2006/relationships/image" Target="../media/image752.png"/><Relationship Id="rId101" Type="http://schemas.openxmlformats.org/officeDocument/2006/relationships/image" Target="../media/image427.png"/><Relationship Id="rId185" Type="http://schemas.openxmlformats.org/officeDocument/2006/relationships/image" Target="../media/image469.png"/><Relationship Id="rId406" Type="http://schemas.openxmlformats.org/officeDocument/2006/relationships/customXml" Target="../ink/ink584.xml"/><Relationship Id="rId392" Type="http://schemas.openxmlformats.org/officeDocument/2006/relationships/customXml" Target="../ink/ink577.xml"/><Relationship Id="rId613" Type="http://schemas.openxmlformats.org/officeDocument/2006/relationships/image" Target="../media/image682.png"/><Relationship Id="rId697" Type="http://schemas.openxmlformats.org/officeDocument/2006/relationships/image" Target="../media/image724.png"/><Relationship Id="rId820" Type="http://schemas.openxmlformats.org/officeDocument/2006/relationships/customXml" Target="../ink/ink792.xml"/><Relationship Id="rId252" Type="http://schemas.openxmlformats.org/officeDocument/2006/relationships/customXml" Target="../ink/ink507.xml"/><Relationship Id="rId47" Type="http://schemas.openxmlformats.org/officeDocument/2006/relationships/image" Target="../media/image400.png"/><Relationship Id="rId112" Type="http://schemas.openxmlformats.org/officeDocument/2006/relationships/customXml" Target="../ink/ink437.xml"/><Relationship Id="rId557" Type="http://schemas.openxmlformats.org/officeDocument/2006/relationships/image" Target="../media/image655.png"/><Relationship Id="rId764" Type="http://schemas.openxmlformats.org/officeDocument/2006/relationships/customXml" Target="../ink/ink764.xml"/><Relationship Id="rId196" Type="http://schemas.openxmlformats.org/officeDocument/2006/relationships/customXml" Target="../ink/ink479.xml"/><Relationship Id="rId417" Type="http://schemas.openxmlformats.org/officeDocument/2006/relationships/image" Target="../media/image585.png"/><Relationship Id="rId624" Type="http://schemas.openxmlformats.org/officeDocument/2006/relationships/customXml" Target="../ink/ink694.xml"/><Relationship Id="rId263" Type="http://schemas.openxmlformats.org/officeDocument/2006/relationships/image" Target="../media/image508.png"/><Relationship Id="rId470" Type="http://schemas.openxmlformats.org/officeDocument/2006/relationships/customXml" Target="../ink/ink616.xml"/><Relationship Id="rId58" Type="http://schemas.openxmlformats.org/officeDocument/2006/relationships/customXml" Target="../ink/ink410.xml"/><Relationship Id="rId123" Type="http://schemas.openxmlformats.org/officeDocument/2006/relationships/image" Target="../media/image438.png"/><Relationship Id="rId330" Type="http://schemas.openxmlformats.org/officeDocument/2006/relationships/customXml" Target="../ink/ink546.xml"/><Relationship Id="rId568" Type="http://schemas.openxmlformats.org/officeDocument/2006/relationships/image" Target="../media/image660.png"/><Relationship Id="rId775" Type="http://schemas.openxmlformats.org/officeDocument/2006/relationships/image" Target="../media/image763.png"/><Relationship Id="rId428" Type="http://schemas.openxmlformats.org/officeDocument/2006/relationships/customXml" Target="../ink/ink595.xml"/><Relationship Id="rId635" Type="http://schemas.openxmlformats.org/officeDocument/2006/relationships/image" Target="../media/image693.png"/><Relationship Id="rId274" Type="http://schemas.openxmlformats.org/officeDocument/2006/relationships/customXml" Target="../ink/ink518.xml"/><Relationship Id="rId481" Type="http://schemas.openxmlformats.org/officeDocument/2006/relationships/image" Target="../media/image617.png"/><Relationship Id="rId702" Type="http://schemas.openxmlformats.org/officeDocument/2006/relationships/customXml" Target="../ink/ink733.xml"/><Relationship Id="rId69" Type="http://schemas.openxmlformats.org/officeDocument/2006/relationships/image" Target="../media/image411.png"/><Relationship Id="rId134" Type="http://schemas.openxmlformats.org/officeDocument/2006/relationships/customXml" Target="../ink/ink448.xml"/><Relationship Id="rId579" Type="http://schemas.openxmlformats.org/officeDocument/2006/relationships/customXml" Target="../ink/ink671.xml"/><Relationship Id="rId786" Type="http://schemas.openxmlformats.org/officeDocument/2006/relationships/customXml" Target="../ink/ink775.xml"/><Relationship Id="rId341" Type="http://schemas.openxmlformats.org/officeDocument/2006/relationships/image" Target="../media/image547.png"/><Relationship Id="rId439" Type="http://schemas.openxmlformats.org/officeDocument/2006/relationships/image" Target="../media/image596.png"/><Relationship Id="rId646" Type="http://schemas.openxmlformats.org/officeDocument/2006/relationships/customXml" Target="../ink/ink705.xml"/><Relationship Id="rId201" Type="http://schemas.openxmlformats.org/officeDocument/2006/relationships/image" Target="../media/image477.png"/><Relationship Id="rId285" Type="http://schemas.openxmlformats.org/officeDocument/2006/relationships/image" Target="../media/image519.png"/><Relationship Id="rId506" Type="http://schemas.openxmlformats.org/officeDocument/2006/relationships/customXml" Target="../ink/ink634.xml"/><Relationship Id="rId492" Type="http://schemas.openxmlformats.org/officeDocument/2006/relationships/customXml" Target="../ink/ink627.xml"/><Relationship Id="rId713" Type="http://schemas.openxmlformats.org/officeDocument/2006/relationships/image" Target="../media/image732.png"/><Relationship Id="rId797" Type="http://schemas.openxmlformats.org/officeDocument/2006/relationships/image" Target="../media/image774.png"/><Relationship Id="rId145" Type="http://schemas.openxmlformats.org/officeDocument/2006/relationships/image" Target="../media/image449.png"/><Relationship Id="rId352" Type="http://schemas.openxmlformats.org/officeDocument/2006/relationships/customXml" Target="../ink/ink557.xml"/><Relationship Id="rId212" Type="http://schemas.openxmlformats.org/officeDocument/2006/relationships/customXml" Target="../ink/ink487.xml"/><Relationship Id="rId657" Type="http://schemas.openxmlformats.org/officeDocument/2006/relationships/image" Target="../media/image704.png"/><Relationship Id="rId296" Type="http://schemas.openxmlformats.org/officeDocument/2006/relationships/customXml" Target="../ink/ink529.xml"/><Relationship Id="rId517" Type="http://schemas.openxmlformats.org/officeDocument/2006/relationships/image" Target="../media/image635.png"/><Relationship Id="rId724" Type="http://schemas.openxmlformats.org/officeDocument/2006/relationships/customXml" Target="../ink/ink744.xml"/><Relationship Id="rId60" Type="http://schemas.openxmlformats.org/officeDocument/2006/relationships/customXml" Target="../ink/ink411.xml"/><Relationship Id="rId156" Type="http://schemas.openxmlformats.org/officeDocument/2006/relationships/customXml" Target="../ink/ink459.xml"/><Relationship Id="rId363" Type="http://schemas.openxmlformats.org/officeDocument/2006/relationships/image" Target="../media/image558.png"/><Relationship Id="rId570" Type="http://schemas.openxmlformats.org/officeDocument/2006/relationships/image" Target="../media/image661.png"/><Relationship Id="rId223" Type="http://schemas.openxmlformats.org/officeDocument/2006/relationships/image" Target="../media/image488.png"/><Relationship Id="rId430" Type="http://schemas.openxmlformats.org/officeDocument/2006/relationships/customXml" Target="../ink/ink596.xml"/><Relationship Id="rId668" Type="http://schemas.openxmlformats.org/officeDocument/2006/relationships/customXml" Target="../ink/ink716.xml"/><Relationship Id="rId18" Type="http://schemas.openxmlformats.org/officeDocument/2006/relationships/customXml" Target="../ink/ink390.xml"/><Relationship Id="rId528" Type="http://schemas.openxmlformats.org/officeDocument/2006/relationships/customXml" Target="../ink/ink645.xml"/><Relationship Id="rId735" Type="http://schemas.openxmlformats.org/officeDocument/2006/relationships/image" Target="../media/image743.png"/><Relationship Id="rId167" Type="http://schemas.openxmlformats.org/officeDocument/2006/relationships/image" Target="../media/image460.png"/><Relationship Id="rId374" Type="http://schemas.openxmlformats.org/officeDocument/2006/relationships/customXml" Target="../ink/ink568.xml"/><Relationship Id="rId581" Type="http://schemas.openxmlformats.org/officeDocument/2006/relationships/customXml" Target="../ink/ink672.xml"/><Relationship Id="rId71" Type="http://schemas.openxmlformats.org/officeDocument/2006/relationships/image" Target="../media/image412.png"/><Relationship Id="rId234" Type="http://schemas.openxmlformats.org/officeDocument/2006/relationships/customXml" Target="../ink/ink498.xml"/><Relationship Id="rId679" Type="http://schemas.openxmlformats.org/officeDocument/2006/relationships/image" Target="../media/image715.png"/><Relationship Id="rId802" Type="http://schemas.openxmlformats.org/officeDocument/2006/relationships/customXml" Target="../ink/ink783.xml"/><Relationship Id="rId2" Type="http://schemas.openxmlformats.org/officeDocument/2006/relationships/customXml" Target="../ink/ink382.xml"/><Relationship Id="rId29" Type="http://schemas.openxmlformats.org/officeDocument/2006/relationships/image" Target="../media/image391.png"/><Relationship Id="rId441" Type="http://schemas.openxmlformats.org/officeDocument/2006/relationships/image" Target="../media/image597.png"/><Relationship Id="rId539" Type="http://schemas.openxmlformats.org/officeDocument/2006/relationships/image" Target="../media/image646.png"/><Relationship Id="rId746" Type="http://schemas.openxmlformats.org/officeDocument/2006/relationships/customXml" Target="../ink/ink755.xml"/><Relationship Id="rId178" Type="http://schemas.openxmlformats.org/officeDocument/2006/relationships/customXml" Target="../ink/ink470.xml"/><Relationship Id="rId301" Type="http://schemas.openxmlformats.org/officeDocument/2006/relationships/image" Target="../media/image527.png"/><Relationship Id="rId82" Type="http://schemas.openxmlformats.org/officeDocument/2006/relationships/customXml" Target="../ink/ink422.xml"/><Relationship Id="rId385" Type="http://schemas.openxmlformats.org/officeDocument/2006/relationships/image" Target="../media/image569.png"/><Relationship Id="rId592" Type="http://schemas.openxmlformats.org/officeDocument/2006/relationships/customXml" Target="../ink/ink678.xml"/><Relationship Id="rId606" Type="http://schemas.openxmlformats.org/officeDocument/2006/relationships/customXml" Target="../ink/ink685.xml"/><Relationship Id="rId813" Type="http://schemas.openxmlformats.org/officeDocument/2006/relationships/image" Target="../media/image782.png"/><Relationship Id="rId245" Type="http://schemas.openxmlformats.org/officeDocument/2006/relationships/image" Target="../media/image499.png"/><Relationship Id="rId452" Type="http://schemas.openxmlformats.org/officeDocument/2006/relationships/customXml" Target="../ink/ink607.xml"/><Relationship Id="rId105" Type="http://schemas.openxmlformats.org/officeDocument/2006/relationships/image" Target="../media/image429.png"/><Relationship Id="rId312" Type="http://schemas.openxmlformats.org/officeDocument/2006/relationships/customXml" Target="../ink/ink537.xml"/><Relationship Id="rId757" Type="http://schemas.openxmlformats.org/officeDocument/2006/relationships/image" Target="../media/image754.png"/><Relationship Id="rId93" Type="http://schemas.openxmlformats.org/officeDocument/2006/relationships/image" Target="../media/image423.png"/><Relationship Id="rId189" Type="http://schemas.openxmlformats.org/officeDocument/2006/relationships/image" Target="../media/image471.png"/><Relationship Id="rId396" Type="http://schemas.openxmlformats.org/officeDocument/2006/relationships/customXml" Target="../ink/ink579.xml"/><Relationship Id="rId617" Type="http://schemas.openxmlformats.org/officeDocument/2006/relationships/image" Target="../media/image684.png"/><Relationship Id="rId824" Type="http://schemas.openxmlformats.org/officeDocument/2006/relationships/customXml" Target="../ink/ink794.xml"/><Relationship Id="rId256" Type="http://schemas.openxmlformats.org/officeDocument/2006/relationships/customXml" Target="../ink/ink509.xml"/><Relationship Id="rId463" Type="http://schemas.openxmlformats.org/officeDocument/2006/relationships/image" Target="../media/image608.png"/><Relationship Id="rId670" Type="http://schemas.openxmlformats.org/officeDocument/2006/relationships/customXml" Target="../ink/ink717.xml"/><Relationship Id="rId116" Type="http://schemas.openxmlformats.org/officeDocument/2006/relationships/customXml" Target="../ink/ink439.xml"/><Relationship Id="rId323" Type="http://schemas.openxmlformats.org/officeDocument/2006/relationships/image" Target="../media/image538.png"/><Relationship Id="rId530" Type="http://schemas.openxmlformats.org/officeDocument/2006/relationships/customXml" Target="../ink/ink646.xml"/><Relationship Id="rId768" Type="http://schemas.openxmlformats.org/officeDocument/2006/relationships/customXml" Target="../ink/ink766.xml"/><Relationship Id="rId20" Type="http://schemas.openxmlformats.org/officeDocument/2006/relationships/customXml" Target="../ink/ink391.xml"/><Relationship Id="rId628" Type="http://schemas.openxmlformats.org/officeDocument/2006/relationships/customXml" Target="../ink/ink696.xml"/><Relationship Id="rId267" Type="http://schemas.openxmlformats.org/officeDocument/2006/relationships/image" Target="../media/image510.png"/><Relationship Id="rId474" Type="http://schemas.openxmlformats.org/officeDocument/2006/relationships/customXml" Target="../ink/ink618.xml"/><Relationship Id="rId127" Type="http://schemas.openxmlformats.org/officeDocument/2006/relationships/image" Target="../media/image440.png"/><Relationship Id="rId681" Type="http://schemas.openxmlformats.org/officeDocument/2006/relationships/image" Target="../media/image716.png"/><Relationship Id="rId779" Type="http://schemas.openxmlformats.org/officeDocument/2006/relationships/image" Target="../media/image765.png"/><Relationship Id="rId31" Type="http://schemas.openxmlformats.org/officeDocument/2006/relationships/image" Target="../media/image392.png"/><Relationship Id="rId334" Type="http://schemas.openxmlformats.org/officeDocument/2006/relationships/customXml" Target="../ink/ink548.xml"/><Relationship Id="rId541" Type="http://schemas.openxmlformats.org/officeDocument/2006/relationships/image" Target="../media/image647.png"/><Relationship Id="rId639" Type="http://schemas.openxmlformats.org/officeDocument/2006/relationships/image" Target="../media/image695.png"/><Relationship Id="rId180" Type="http://schemas.openxmlformats.org/officeDocument/2006/relationships/customXml" Target="../ink/ink471.xml"/><Relationship Id="rId278" Type="http://schemas.openxmlformats.org/officeDocument/2006/relationships/customXml" Target="../ink/ink520.xml"/><Relationship Id="rId401" Type="http://schemas.openxmlformats.org/officeDocument/2006/relationships/image" Target="../media/image577.png"/><Relationship Id="rId485" Type="http://schemas.openxmlformats.org/officeDocument/2006/relationships/image" Target="../media/image619.png"/><Relationship Id="rId692" Type="http://schemas.openxmlformats.org/officeDocument/2006/relationships/customXml" Target="../ink/ink728.xml"/><Relationship Id="rId706" Type="http://schemas.openxmlformats.org/officeDocument/2006/relationships/customXml" Target="../ink/ink735.xml"/><Relationship Id="rId42" Type="http://schemas.openxmlformats.org/officeDocument/2006/relationships/customXml" Target="../ink/ink402.xml"/><Relationship Id="rId138" Type="http://schemas.openxmlformats.org/officeDocument/2006/relationships/customXml" Target="../ink/ink450.xml"/><Relationship Id="rId345" Type="http://schemas.openxmlformats.org/officeDocument/2006/relationships/image" Target="../media/image549.png"/><Relationship Id="rId552" Type="http://schemas.openxmlformats.org/officeDocument/2006/relationships/customXml" Target="../ink/ink657.xml"/><Relationship Id="rId191" Type="http://schemas.openxmlformats.org/officeDocument/2006/relationships/image" Target="../media/image472.png"/><Relationship Id="rId205" Type="http://schemas.openxmlformats.org/officeDocument/2006/relationships/image" Target="../media/image479.png"/><Relationship Id="rId412" Type="http://schemas.openxmlformats.org/officeDocument/2006/relationships/customXml" Target="../ink/ink587.xml"/><Relationship Id="rId289" Type="http://schemas.openxmlformats.org/officeDocument/2006/relationships/image" Target="../media/image521.png"/><Relationship Id="rId496" Type="http://schemas.openxmlformats.org/officeDocument/2006/relationships/customXml" Target="../ink/ink629.xml"/><Relationship Id="rId717" Type="http://schemas.openxmlformats.org/officeDocument/2006/relationships/image" Target="../media/image734.png"/><Relationship Id="rId53" Type="http://schemas.openxmlformats.org/officeDocument/2006/relationships/image" Target="../media/image403.png"/><Relationship Id="rId149" Type="http://schemas.openxmlformats.org/officeDocument/2006/relationships/image" Target="../media/image451.png"/><Relationship Id="rId356" Type="http://schemas.openxmlformats.org/officeDocument/2006/relationships/customXml" Target="../ink/ink559.xml"/><Relationship Id="rId563" Type="http://schemas.openxmlformats.org/officeDocument/2006/relationships/customXml" Target="../ink/ink663.xml"/><Relationship Id="rId770" Type="http://schemas.openxmlformats.org/officeDocument/2006/relationships/customXml" Target="../ink/ink767.xml"/><Relationship Id="rId216" Type="http://schemas.openxmlformats.org/officeDocument/2006/relationships/customXml" Target="../ink/ink489.xml"/><Relationship Id="rId423" Type="http://schemas.openxmlformats.org/officeDocument/2006/relationships/image" Target="../media/image588.png"/><Relationship Id="rId630" Type="http://schemas.openxmlformats.org/officeDocument/2006/relationships/customXml" Target="../ink/ink697.xml"/><Relationship Id="rId728" Type="http://schemas.openxmlformats.org/officeDocument/2006/relationships/customXml" Target="../ink/ink746.xml"/><Relationship Id="rId64" Type="http://schemas.openxmlformats.org/officeDocument/2006/relationships/customXml" Target="../ink/ink413.xml"/><Relationship Id="rId367" Type="http://schemas.openxmlformats.org/officeDocument/2006/relationships/image" Target="../media/image560.png"/><Relationship Id="rId574" Type="http://schemas.openxmlformats.org/officeDocument/2006/relationships/image" Target="../media/image663.png"/><Relationship Id="rId227" Type="http://schemas.openxmlformats.org/officeDocument/2006/relationships/image" Target="../media/image490.png"/><Relationship Id="rId781" Type="http://schemas.openxmlformats.org/officeDocument/2006/relationships/image" Target="../media/image766.png"/><Relationship Id="rId434" Type="http://schemas.openxmlformats.org/officeDocument/2006/relationships/customXml" Target="../ink/ink598.xml"/><Relationship Id="rId641" Type="http://schemas.openxmlformats.org/officeDocument/2006/relationships/image" Target="../media/image696.png"/><Relationship Id="rId739" Type="http://schemas.openxmlformats.org/officeDocument/2006/relationships/image" Target="../media/image745.png"/><Relationship Id="rId280" Type="http://schemas.openxmlformats.org/officeDocument/2006/relationships/customXml" Target="../ink/ink521.xml"/><Relationship Id="rId501" Type="http://schemas.openxmlformats.org/officeDocument/2006/relationships/image" Target="../media/image627.png"/><Relationship Id="rId75" Type="http://schemas.openxmlformats.org/officeDocument/2006/relationships/image" Target="../media/image414.png"/><Relationship Id="rId140" Type="http://schemas.openxmlformats.org/officeDocument/2006/relationships/customXml" Target="../ink/ink451.xml"/><Relationship Id="rId378" Type="http://schemas.openxmlformats.org/officeDocument/2006/relationships/customXml" Target="../ink/ink570.xml"/><Relationship Id="rId585" Type="http://schemas.openxmlformats.org/officeDocument/2006/relationships/customXml" Target="../ink/ink674.xml"/><Relationship Id="rId792" Type="http://schemas.openxmlformats.org/officeDocument/2006/relationships/customXml" Target="../ink/ink778.xml"/><Relationship Id="rId806" Type="http://schemas.openxmlformats.org/officeDocument/2006/relationships/customXml" Target="../ink/ink785.xml"/><Relationship Id="rId6" Type="http://schemas.openxmlformats.org/officeDocument/2006/relationships/customXml" Target="../ink/ink384.xml"/><Relationship Id="rId238" Type="http://schemas.openxmlformats.org/officeDocument/2006/relationships/customXml" Target="../ink/ink500.xml"/><Relationship Id="rId445" Type="http://schemas.openxmlformats.org/officeDocument/2006/relationships/image" Target="../media/image599.png"/><Relationship Id="rId652" Type="http://schemas.openxmlformats.org/officeDocument/2006/relationships/customXml" Target="../ink/ink708.xml"/><Relationship Id="rId291" Type="http://schemas.openxmlformats.org/officeDocument/2006/relationships/image" Target="../media/image522.png"/><Relationship Id="rId305" Type="http://schemas.openxmlformats.org/officeDocument/2006/relationships/image" Target="../media/image529.png"/><Relationship Id="rId512" Type="http://schemas.openxmlformats.org/officeDocument/2006/relationships/customXml" Target="../ink/ink637.xml"/><Relationship Id="rId86" Type="http://schemas.openxmlformats.org/officeDocument/2006/relationships/customXml" Target="../ink/ink424.xml"/><Relationship Id="rId151" Type="http://schemas.openxmlformats.org/officeDocument/2006/relationships/image" Target="../media/image452.png"/><Relationship Id="rId389" Type="http://schemas.openxmlformats.org/officeDocument/2006/relationships/image" Target="../media/image571.png"/><Relationship Id="rId596" Type="http://schemas.openxmlformats.org/officeDocument/2006/relationships/customXml" Target="../ink/ink680.xml"/><Relationship Id="rId817" Type="http://schemas.openxmlformats.org/officeDocument/2006/relationships/image" Target="../media/image784.png"/><Relationship Id="rId249" Type="http://schemas.openxmlformats.org/officeDocument/2006/relationships/image" Target="../media/image501.png"/><Relationship Id="rId456" Type="http://schemas.openxmlformats.org/officeDocument/2006/relationships/customXml" Target="../ink/ink609.xml"/><Relationship Id="rId663" Type="http://schemas.openxmlformats.org/officeDocument/2006/relationships/image" Target="../media/image707.png"/><Relationship Id="rId13" Type="http://schemas.openxmlformats.org/officeDocument/2006/relationships/image" Target="../media/image383.png"/><Relationship Id="rId109" Type="http://schemas.openxmlformats.org/officeDocument/2006/relationships/image" Target="../media/image431.png"/><Relationship Id="rId260" Type="http://schemas.openxmlformats.org/officeDocument/2006/relationships/customXml" Target="../ink/ink511.xml"/><Relationship Id="rId316" Type="http://schemas.openxmlformats.org/officeDocument/2006/relationships/customXml" Target="../ink/ink539.xml"/><Relationship Id="rId523" Type="http://schemas.openxmlformats.org/officeDocument/2006/relationships/image" Target="../media/image638.png"/><Relationship Id="rId719" Type="http://schemas.openxmlformats.org/officeDocument/2006/relationships/image" Target="../media/image735.png"/><Relationship Id="rId55" Type="http://schemas.openxmlformats.org/officeDocument/2006/relationships/image" Target="../media/image404.png"/><Relationship Id="rId97" Type="http://schemas.openxmlformats.org/officeDocument/2006/relationships/image" Target="../media/image425.png"/><Relationship Id="rId120" Type="http://schemas.openxmlformats.org/officeDocument/2006/relationships/customXml" Target="../ink/ink441.xml"/><Relationship Id="rId358" Type="http://schemas.openxmlformats.org/officeDocument/2006/relationships/customXml" Target="../ink/ink560.xml"/><Relationship Id="rId565" Type="http://schemas.openxmlformats.org/officeDocument/2006/relationships/customXml" Target="../ink/ink664.xml"/><Relationship Id="rId730" Type="http://schemas.openxmlformats.org/officeDocument/2006/relationships/customXml" Target="../ink/ink747.xml"/><Relationship Id="rId772" Type="http://schemas.openxmlformats.org/officeDocument/2006/relationships/customXml" Target="../ink/ink768.xml"/><Relationship Id="rId828" Type="http://schemas.openxmlformats.org/officeDocument/2006/relationships/customXml" Target="../ink/ink796.xml"/><Relationship Id="rId162" Type="http://schemas.openxmlformats.org/officeDocument/2006/relationships/customXml" Target="../ink/ink462.xml"/><Relationship Id="rId218" Type="http://schemas.openxmlformats.org/officeDocument/2006/relationships/customXml" Target="../ink/ink490.xml"/><Relationship Id="rId425" Type="http://schemas.openxmlformats.org/officeDocument/2006/relationships/image" Target="../media/image589.png"/><Relationship Id="rId467" Type="http://schemas.openxmlformats.org/officeDocument/2006/relationships/image" Target="../media/image610.png"/><Relationship Id="rId632" Type="http://schemas.openxmlformats.org/officeDocument/2006/relationships/customXml" Target="../ink/ink698.xml"/><Relationship Id="rId271" Type="http://schemas.openxmlformats.org/officeDocument/2006/relationships/image" Target="../media/image512.png"/><Relationship Id="rId674" Type="http://schemas.openxmlformats.org/officeDocument/2006/relationships/customXml" Target="../ink/ink719.xml"/><Relationship Id="rId24" Type="http://schemas.openxmlformats.org/officeDocument/2006/relationships/customXml" Target="../ink/ink393.xml"/><Relationship Id="rId66" Type="http://schemas.openxmlformats.org/officeDocument/2006/relationships/customXml" Target="../ink/ink414.xml"/><Relationship Id="rId131" Type="http://schemas.openxmlformats.org/officeDocument/2006/relationships/image" Target="../media/image442.png"/><Relationship Id="rId327" Type="http://schemas.openxmlformats.org/officeDocument/2006/relationships/image" Target="../media/image540.png"/><Relationship Id="rId369" Type="http://schemas.openxmlformats.org/officeDocument/2006/relationships/image" Target="../media/image561.png"/><Relationship Id="rId534" Type="http://schemas.openxmlformats.org/officeDocument/2006/relationships/customXml" Target="../ink/ink648.xml"/><Relationship Id="rId576" Type="http://schemas.openxmlformats.org/officeDocument/2006/relationships/image" Target="../media/image664.png"/><Relationship Id="rId741" Type="http://schemas.openxmlformats.org/officeDocument/2006/relationships/image" Target="../media/image746.png"/><Relationship Id="rId783" Type="http://schemas.openxmlformats.org/officeDocument/2006/relationships/image" Target="../media/image767.png"/><Relationship Id="rId173" Type="http://schemas.openxmlformats.org/officeDocument/2006/relationships/image" Target="../media/image463.png"/><Relationship Id="rId229" Type="http://schemas.openxmlformats.org/officeDocument/2006/relationships/image" Target="../media/image491.png"/><Relationship Id="rId380" Type="http://schemas.openxmlformats.org/officeDocument/2006/relationships/customXml" Target="../ink/ink571.xml"/><Relationship Id="rId436" Type="http://schemas.openxmlformats.org/officeDocument/2006/relationships/customXml" Target="../ink/ink599.xml"/><Relationship Id="rId601" Type="http://schemas.openxmlformats.org/officeDocument/2006/relationships/image" Target="../media/image676.png"/><Relationship Id="rId643" Type="http://schemas.openxmlformats.org/officeDocument/2006/relationships/image" Target="../media/image697.png"/><Relationship Id="rId240" Type="http://schemas.openxmlformats.org/officeDocument/2006/relationships/customXml" Target="../ink/ink501.xml"/><Relationship Id="rId478" Type="http://schemas.openxmlformats.org/officeDocument/2006/relationships/customXml" Target="../ink/ink620.xml"/><Relationship Id="rId685" Type="http://schemas.openxmlformats.org/officeDocument/2006/relationships/image" Target="../media/image718.png"/><Relationship Id="rId35" Type="http://schemas.openxmlformats.org/officeDocument/2006/relationships/image" Target="../media/image394.png"/><Relationship Id="rId77" Type="http://schemas.openxmlformats.org/officeDocument/2006/relationships/image" Target="../media/image415.png"/><Relationship Id="rId100" Type="http://schemas.openxmlformats.org/officeDocument/2006/relationships/customXml" Target="../ink/ink431.xml"/><Relationship Id="rId282" Type="http://schemas.openxmlformats.org/officeDocument/2006/relationships/customXml" Target="../ink/ink522.xml"/><Relationship Id="rId338" Type="http://schemas.openxmlformats.org/officeDocument/2006/relationships/customXml" Target="../ink/ink550.xml"/><Relationship Id="rId503" Type="http://schemas.openxmlformats.org/officeDocument/2006/relationships/image" Target="../media/image628.png"/><Relationship Id="rId545" Type="http://schemas.openxmlformats.org/officeDocument/2006/relationships/image" Target="../media/image649.png"/><Relationship Id="rId587" Type="http://schemas.openxmlformats.org/officeDocument/2006/relationships/customXml" Target="../ink/ink675.xml"/><Relationship Id="rId710" Type="http://schemas.openxmlformats.org/officeDocument/2006/relationships/customXml" Target="../ink/ink737.xml"/><Relationship Id="rId752" Type="http://schemas.openxmlformats.org/officeDocument/2006/relationships/customXml" Target="../ink/ink758.xml"/><Relationship Id="rId808" Type="http://schemas.openxmlformats.org/officeDocument/2006/relationships/customXml" Target="../ink/ink786.xml"/><Relationship Id="rId8" Type="http://schemas.openxmlformats.org/officeDocument/2006/relationships/customXml" Target="../ink/ink385.xml"/><Relationship Id="rId142" Type="http://schemas.openxmlformats.org/officeDocument/2006/relationships/customXml" Target="../ink/ink452.xml"/><Relationship Id="rId184" Type="http://schemas.openxmlformats.org/officeDocument/2006/relationships/customXml" Target="../ink/ink473.xml"/><Relationship Id="rId391" Type="http://schemas.openxmlformats.org/officeDocument/2006/relationships/image" Target="../media/image572.png"/><Relationship Id="rId405" Type="http://schemas.openxmlformats.org/officeDocument/2006/relationships/image" Target="../media/image579.png"/><Relationship Id="rId447" Type="http://schemas.openxmlformats.org/officeDocument/2006/relationships/image" Target="../media/image600.png"/><Relationship Id="rId612" Type="http://schemas.openxmlformats.org/officeDocument/2006/relationships/customXml" Target="../ink/ink688.xml"/><Relationship Id="rId794" Type="http://schemas.openxmlformats.org/officeDocument/2006/relationships/customXml" Target="../ink/ink779.xml"/><Relationship Id="rId251" Type="http://schemas.openxmlformats.org/officeDocument/2006/relationships/image" Target="../media/image502.png"/><Relationship Id="rId489" Type="http://schemas.openxmlformats.org/officeDocument/2006/relationships/image" Target="../media/image621.png"/><Relationship Id="rId654" Type="http://schemas.openxmlformats.org/officeDocument/2006/relationships/customXml" Target="../ink/ink709.xml"/><Relationship Id="rId696" Type="http://schemas.openxmlformats.org/officeDocument/2006/relationships/customXml" Target="../ink/ink730.xml"/><Relationship Id="rId46" Type="http://schemas.openxmlformats.org/officeDocument/2006/relationships/customXml" Target="../ink/ink404.xml"/><Relationship Id="rId293" Type="http://schemas.openxmlformats.org/officeDocument/2006/relationships/image" Target="../media/image523.png"/><Relationship Id="rId307" Type="http://schemas.openxmlformats.org/officeDocument/2006/relationships/image" Target="../media/image530.png"/><Relationship Id="rId349" Type="http://schemas.openxmlformats.org/officeDocument/2006/relationships/image" Target="../media/image551.png"/><Relationship Id="rId514" Type="http://schemas.openxmlformats.org/officeDocument/2006/relationships/customXml" Target="../ink/ink638.xml"/><Relationship Id="rId556" Type="http://schemas.openxmlformats.org/officeDocument/2006/relationships/customXml" Target="../ink/ink659.xml"/><Relationship Id="rId721" Type="http://schemas.openxmlformats.org/officeDocument/2006/relationships/image" Target="../media/image736.png"/><Relationship Id="rId763" Type="http://schemas.openxmlformats.org/officeDocument/2006/relationships/image" Target="../media/image757.png"/><Relationship Id="rId88" Type="http://schemas.openxmlformats.org/officeDocument/2006/relationships/customXml" Target="../ink/ink425.xml"/><Relationship Id="rId111" Type="http://schemas.openxmlformats.org/officeDocument/2006/relationships/image" Target="../media/image432.png"/><Relationship Id="rId153" Type="http://schemas.openxmlformats.org/officeDocument/2006/relationships/image" Target="../media/image453.png"/><Relationship Id="rId195" Type="http://schemas.openxmlformats.org/officeDocument/2006/relationships/image" Target="../media/image474.png"/><Relationship Id="rId209" Type="http://schemas.openxmlformats.org/officeDocument/2006/relationships/image" Target="../media/image481.png"/><Relationship Id="rId360" Type="http://schemas.openxmlformats.org/officeDocument/2006/relationships/customXml" Target="../ink/ink561.xml"/><Relationship Id="rId416" Type="http://schemas.openxmlformats.org/officeDocument/2006/relationships/customXml" Target="../ink/ink589.xml"/><Relationship Id="rId598" Type="http://schemas.openxmlformats.org/officeDocument/2006/relationships/customXml" Target="../ink/ink681.xml"/><Relationship Id="rId819" Type="http://schemas.openxmlformats.org/officeDocument/2006/relationships/image" Target="../media/image785.png"/><Relationship Id="rId220" Type="http://schemas.openxmlformats.org/officeDocument/2006/relationships/customXml" Target="../ink/ink491.xml"/><Relationship Id="rId458" Type="http://schemas.openxmlformats.org/officeDocument/2006/relationships/customXml" Target="../ink/ink610.xml"/><Relationship Id="rId623" Type="http://schemas.openxmlformats.org/officeDocument/2006/relationships/image" Target="../media/image687.png"/><Relationship Id="rId665" Type="http://schemas.openxmlformats.org/officeDocument/2006/relationships/image" Target="../media/image708.png"/><Relationship Id="rId15" Type="http://schemas.openxmlformats.org/officeDocument/2006/relationships/image" Target="../media/image384.png"/><Relationship Id="rId57" Type="http://schemas.openxmlformats.org/officeDocument/2006/relationships/image" Target="../media/image405.png"/><Relationship Id="rId262" Type="http://schemas.openxmlformats.org/officeDocument/2006/relationships/customXml" Target="../ink/ink512.xml"/><Relationship Id="rId318" Type="http://schemas.openxmlformats.org/officeDocument/2006/relationships/customXml" Target="../ink/ink540.xml"/><Relationship Id="rId525" Type="http://schemas.openxmlformats.org/officeDocument/2006/relationships/image" Target="../media/image639.png"/><Relationship Id="rId567" Type="http://schemas.openxmlformats.org/officeDocument/2006/relationships/customXml" Target="../ink/ink665.xml"/><Relationship Id="rId732" Type="http://schemas.openxmlformats.org/officeDocument/2006/relationships/customXml" Target="../ink/ink748.xml"/><Relationship Id="rId99" Type="http://schemas.openxmlformats.org/officeDocument/2006/relationships/image" Target="../media/image426.png"/><Relationship Id="rId122" Type="http://schemas.openxmlformats.org/officeDocument/2006/relationships/customXml" Target="../ink/ink442.xml"/><Relationship Id="rId164" Type="http://schemas.openxmlformats.org/officeDocument/2006/relationships/customXml" Target="../ink/ink463.xml"/><Relationship Id="rId371" Type="http://schemas.openxmlformats.org/officeDocument/2006/relationships/image" Target="../media/image562.png"/><Relationship Id="rId774" Type="http://schemas.openxmlformats.org/officeDocument/2006/relationships/customXml" Target="../ink/ink769.xml"/><Relationship Id="rId427" Type="http://schemas.openxmlformats.org/officeDocument/2006/relationships/image" Target="../media/image590.png"/><Relationship Id="rId469" Type="http://schemas.openxmlformats.org/officeDocument/2006/relationships/image" Target="../media/image611.png"/><Relationship Id="rId634" Type="http://schemas.openxmlformats.org/officeDocument/2006/relationships/customXml" Target="../ink/ink699.xml"/><Relationship Id="rId676" Type="http://schemas.openxmlformats.org/officeDocument/2006/relationships/customXml" Target="../ink/ink720.xml"/><Relationship Id="rId26" Type="http://schemas.openxmlformats.org/officeDocument/2006/relationships/customXml" Target="../ink/ink394.xml"/><Relationship Id="rId231" Type="http://schemas.openxmlformats.org/officeDocument/2006/relationships/image" Target="../media/image492.png"/><Relationship Id="rId273" Type="http://schemas.openxmlformats.org/officeDocument/2006/relationships/image" Target="../media/image513.png"/><Relationship Id="rId329" Type="http://schemas.openxmlformats.org/officeDocument/2006/relationships/image" Target="../media/image541.png"/><Relationship Id="rId480" Type="http://schemas.openxmlformats.org/officeDocument/2006/relationships/customXml" Target="../ink/ink621.xml"/><Relationship Id="rId536" Type="http://schemas.openxmlformats.org/officeDocument/2006/relationships/customXml" Target="../ink/ink649.xml"/><Relationship Id="rId701" Type="http://schemas.openxmlformats.org/officeDocument/2006/relationships/image" Target="../media/image726.png"/><Relationship Id="rId68" Type="http://schemas.openxmlformats.org/officeDocument/2006/relationships/customXml" Target="../ink/ink415.xml"/><Relationship Id="rId133" Type="http://schemas.openxmlformats.org/officeDocument/2006/relationships/image" Target="../media/image443.png"/><Relationship Id="rId175" Type="http://schemas.openxmlformats.org/officeDocument/2006/relationships/image" Target="../media/image464.png"/><Relationship Id="rId340" Type="http://schemas.openxmlformats.org/officeDocument/2006/relationships/customXml" Target="../ink/ink551.xml"/><Relationship Id="rId578" Type="http://schemas.openxmlformats.org/officeDocument/2006/relationships/image" Target="../media/image665.png"/><Relationship Id="rId743" Type="http://schemas.openxmlformats.org/officeDocument/2006/relationships/image" Target="../media/image747.png"/><Relationship Id="rId785" Type="http://schemas.openxmlformats.org/officeDocument/2006/relationships/image" Target="../media/image768.png"/><Relationship Id="rId200" Type="http://schemas.openxmlformats.org/officeDocument/2006/relationships/customXml" Target="../ink/ink481.xml"/><Relationship Id="rId382" Type="http://schemas.openxmlformats.org/officeDocument/2006/relationships/customXml" Target="../ink/ink572.xml"/><Relationship Id="rId438" Type="http://schemas.openxmlformats.org/officeDocument/2006/relationships/customXml" Target="../ink/ink600.xml"/><Relationship Id="rId603" Type="http://schemas.openxmlformats.org/officeDocument/2006/relationships/image" Target="../media/image677.png"/><Relationship Id="rId645" Type="http://schemas.openxmlformats.org/officeDocument/2006/relationships/image" Target="../media/image698.png"/><Relationship Id="rId687" Type="http://schemas.openxmlformats.org/officeDocument/2006/relationships/image" Target="../media/image719.png"/><Relationship Id="rId810" Type="http://schemas.openxmlformats.org/officeDocument/2006/relationships/customXml" Target="../ink/ink787.xml"/><Relationship Id="rId242" Type="http://schemas.openxmlformats.org/officeDocument/2006/relationships/customXml" Target="../ink/ink502.xml"/><Relationship Id="rId284" Type="http://schemas.openxmlformats.org/officeDocument/2006/relationships/customXml" Target="../ink/ink523.xml"/><Relationship Id="rId491" Type="http://schemas.openxmlformats.org/officeDocument/2006/relationships/image" Target="../media/image622.png"/><Relationship Id="rId505" Type="http://schemas.openxmlformats.org/officeDocument/2006/relationships/image" Target="../media/image629.png"/><Relationship Id="rId712" Type="http://schemas.openxmlformats.org/officeDocument/2006/relationships/customXml" Target="../ink/ink738.xml"/><Relationship Id="rId37" Type="http://schemas.openxmlformats.org/officeDocument/2006/relationships/image" Target="../media/image395.png"/><Relationship Id="rId79" Type="http://schemas.openxmlformats.org/officeDocument/2006/relationships/image" Target="../media/image416.png"/><Relationship Id="rId102" Type="http://schemas.openxmlformats.org/officeDocument/2006/relationships/customXml" Target="../ink/ink432.xml"/><Relationship Id="rId144" Type="http://schemas.openxmlformats.org/officeDocument/2006/relationships/customXml" Target="../ink/ink453.xml"/><Relationship Id="rId547" Type="http://schemas.openxmlformats.org/officeDocument/2006/relationships/image" Target="../media/image650.png"/><Relationship Id="rId589" Type="http://schemas.openxmlformats.org/officeDocument/2006/relationships/image" Target="../media/image670.png"/><Relationship Id="rId754" Type="http://schemas.openxmlformats.org/officeDocument/2006/relationships/customXml" Target="../ink/ink759.xml"/><Relationship Id="rId796" Type="http://schemas.openxmlformats.org/officeDocument/2006/relationships/customXml" Target="../ink/ink780.xml"/><Relationship Id="rId90" Type="http://schemas.openxmlformats.org/officeDocument/2006/relationships/customXml" Target="../ink/ink426.xml"/><Relationship Id="rId186" Type="http://schemas.openxmlformats.org/officeDocument/2006/relationships/customXml" Target="../ink/ink474.xml"/><Relationship Id="rId351" Type="http://schemas.openxmlformats.org/officeDocument/2006/relationships/image" Target="../media/image552.png"/><Relationship Id="rId393" Type="http://schemas.openxmlformats.org/officeDocument/2006/relationships/image" Target="../media/image573.png"/><Relationship Id="rId407" Type="http://schemas.openxmlformats.org/officeDocument/2006/relationships/image" Target="../media/image580.png"/><Relationship Id="rId449" Type="http://schemas.openxmlformats.org/officeDocument/2006/relationships/image" Target="../media/image601.png"/><Relationship Id="rId614" Type="http://schemas.openxmlformats.org/officeDocument/2006/relationships/customXml" Target="../ink/ink689.xml"/><Relationship Id="rId656" Type="http://schemas.openxmlformats.org/officeDocument/2006/relationships/customXml" Target="../ink/ink710.xml"/><Relationship Id="rId821" Type="http://schemas.openxmlformats.org/officeDocument/2006/relationships/image" Target="../media/image786.png"/><Relationship Id="rId211" Type="http://schemas.openxmlformats.org/officeDocument/2006/relationships/image" Target="../media/image482.png"/><Relationship Id="rId253" Type="http://schemas.openxmlformats.org/officeDocument/2006/relationships/image" Target="../media/image503.png"/><Relationship Id="rId295" Type="http://schemas.openxmlformats.org/officeDocument/2006/relationships/image" Target="../media/image524.png"/><Relationship Id="rId309" Type="http://schemas.openxmlformats.org/officeDocument/2006/relationships/image" Target="../media/image531.png"/><Relationship Id="rId460" Type="http://schemas.openxmlformats.org/officeDocument/2006/relationships/customXml" Target="../ink/ink611.xml"/><Relationship Id="rId516" Type="http://schemas.openxmlformats.org/officeDocument/2006/relationships/customXml" Target="../ink/ink639.xml"/><Relationship Id="rId698" Type="http://schemas.openxmlformats.org/officeDocument/2006/relationships/customXml" Target="../ink/ink731.xml"/><Relationship Id="rId48" Type="http://schemas.openxmlformats.org/officeDocument/2006/relationships/customXml" Target="../ink/ink405.xml"/><Relationship Id="rId113" Type="http://schemas.openxmlformats.org/officeDocument/2006/relationships/image" Target="../media/image433.png"/><Relationship Id="rId320" Type="http://schemas.openxmlformats.org/officeDocument/2006/relationships/customXml" Target="../ink/ink541.xml"/><Relationship Id="rId558" Type="http://schemas.openxmlformats.org/officeDocument/2006/relationships/customXml" Target="../ink/ink660.xml"/><Relationship Id="rId723" Type="http://schemas.openxmlformats.org/officeDocument/2006/relationships/image" Target="../media/image737.png"/><Relationship Id="rId765" Type="http://schemas.openxmlformats.org/officeDocument/2006/relationships/image" Target="../media/image758.png"/><Relationship Id="rId155" Type="http://schemas.openxmlformats.org/officeDocument/2006/relationships/image" Target="../media/image454.png"/><Relationship Id="rId197" Type="http://schemas.openxmlformats.org/officeDocument/2006/relationships/image" Target="../media/image475.png"/><Relationship Id="rId362" Type="http://schemas.openxmlformats.org/officeDocument/2006/relationships/customXml" Target="../ink/ink562.xml"/><Relationship Id="rId418" Type="http://schemas.openxmlformats.org/officeDocument/2006/relationships/customXml" Target="../ink/ink590.xml"/><Relationship Id="rId625" Type="http://schemas.openxmlformats.org/officeDocument/2006/relationships/image" Target="../media/image688.png"/><Relationship Id="rId222" Type="http://schemas.openxmlformats.org/officeDocument/2006/relationships/customXml" Target="../ink/ink492.xml"/><Relationship Id="rId264" Type="http://schemas.openxmlformats.org/officeDocument/2006/relationships/customXml" Target="../ink/ink513.xml"/><Relationship Id="rId471" Type="http://schemas.openxmlformats.org/officeDocument/2006/relationships/image" Target="../media/image612.png"/><Relationship Id="rId667" Type="http://schemas.openxmlformats.org/officeDocument/2006/relationships/image" Target="../media/image709.png"/><Relationship Id="rId17" Type="http://schemas.openxmlformats.org/officeDocument/2006/relationships/image" Target="../media/image385.png"/><Relationship Id="rId59" Type="http://schemas.openxmlformats.org/officeDocument/2006/relationships/image" Target="../media/image406.png"/><Relationship Id="rId124" Type="http://schemas.openxmlformats.org/officeDocument/2006/relationships/customXml" Target="../ink/ink443.xml"/><Relationship Id="rId527" Type="http://schemas.openxmlformats.org/officeDocument/2006/relationships/image" Target="../media/image640.png"/><Relationship Id="rId569" Type="http://schemas.openxmlformats.org/officeDocument/2006/relationships/customXml" Target="../ink/ink666.xml"/><Relationship Id="rId734" Type="http://schemas.openxmlformats.org/officeDocument/2006/relationships/customXml" Target="../ink/ink749.xml"/><Relationship Id="rId776" Type="http://schemas.openxmlformats.org/officeDocument/2006/relationships/customXml" Target="../ink/ink770.xml"/><Relationship Id="rId70" Type="http://schemas.openxmlformats.org/officeDocument/2006/relationships/customXml" Target="../ink/ink416.xml"/><Relationship Id="rId166" Type="http://schemas.openxmlformats.org/officeDocument/2006/relationships/customXml" Target="../ink/ink464.xml"/><Relationship Id="rId331" Type="http://schemas.openxmlformats.org/officeDocument/2006/relationships/image" Target="../media/image542.png"/><Relationship Id="rId373" Type="http://schemas.openxmlformats.org/officeDocument/2006/relationships/image" Target="../media/image563.png"/><Relationship Id="rId429" Type="http://schemas.openxmlformats.org/officeDocument/2006/relationships/image" Target="../media/image591.png"/><Relationship Id="rId580" Type="http://schemas.openxmlformats.org/officeDocument/2006/relationships/image" Target="../media/image666.png"/><Relationship Id="rId636" Type="http://schemas.openxmlformats.org/officeDocument/2006/relationships/customXml" Target="../ink/ink700.xml"/><Relationship Id="rId801" Type="http://schemas.openxmlformats.org/officeDocument/2006/relationships/image" Target="../media/image77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3.png"/><Relationship Id="rId440" Type="http://schemas.openxmlformats.org/officeDocument/2006/relationships/customXml" Target="../ink/ink601.xml"/><Relationship Id="rId678" Type="http://schemas.openxmlformats.org/officeDocument/2006/relationships/customXml" Target="../ink/ink721.xml"/><Relationship Id="rId28" Type="http://schemas.openxmlformats.org/officeDocument/2006/relationships/customXml" Target="../ink/ink395.xml"/><Relationship Id="rId275" Type="http://schemas.openxmlformats.org/officeDocument/2006/relationships/image" Target="../media/image514.png"/><Relationship Id="rId300" Type="http://schemas.openxmlformats.org/officeDocument/2006/relationships/customXml" Target="../ink/ink531.xml"/><Relationship Id="rId482" Type="http://schemas.openxmlformats.org/officeDocument/2006/relationships/customXml" Target="../ink/ink622.xml"/><Relationship Id="rId538" Type="http://schemas.openxmlformats.org/officeDocument/2006/relationships/customXml" Target="../ink/ink650.xml"/><Relationship Id="rId703" Type="http://schemas.openxmlformats.org/officeDocument/2006/relationships/image" Target="../media/image727.png"/><Relationship Id="rId745" Type="http://schemas.openxmlformats.org/officeDocument/2006/relationships/image" Target="../media/image748.png"/><Relationship Id="rId81" Type="http://schemas.openxmlformats.org/officeDocument/2006/relationships/image" Target="../media/image417.png"/><Relationship Id="rId135" Type="http://schemas.openxmlformats.org/officeDocument/2006/relationships/image" Target="../media/image444.png"/><Relationship Id="rId177" Type="http://schemas.openxmlformats.org/officeDocument/2006/relationships/image" Target="../media/image465.png"/><Relationship Id="rId342" Type="http://schemas.openxmlformats.org/officeDocument/2006/relationships/customXml" Target="../ink/ink552.xml"/><Relationship Id="rId384" Type="http://schemas.openxmlformats.org/officeDocument/2006/relationships/customXml" Target="../ink/ink573.xml"/><Relationship Id="rId591" Type="http://schemas.openxmlformats.org/officeDocument/2006/relationships/image" Target="../media/image671.png"/><Relationship Id="rId605" Type="http://schemas.openxmlformats.org/officeDocument/2006/relationships/image" Target="../media/image678.png"/><Relationship Id="rId787" Type="http://schemas.openxmlformats.org/officeDocument/2006/relationships/image" Target="../media/image769.png"/><Relationship Id="rId812" Type="http://schemas.openxmlformats.org/officeDocument/2006/relationships/customXml" Target="../ink/ink788.xml"/><Relationship Id="rId202" Type="http://schemas.openxmlformats.org/officeDocument/2006/relationships/customXml" Target="../ink/ink482.xml"/><Relationship Id="rId244" Type="http://schemas.openxmlformats.org/officeDocument/2006/relationships/customXml" Target="../ink/ink503.xml"/><Relationship Id="rId647" Type="http://schemas.openxmlformats.org/officeDocument/2006/relationships/image" Target="../media/image699.png"/><Relationship Id="rId689" Type="http://schemas.openxmlformats.org/officeDocument/2006/relationships/image" Target="../media/image720.png"/><Relationship Id="rId39" Type="http://schemas.openxmlformats.org/officeDocument/2006/relationships/image" Target="../media/image396.png"/><Relationship Id="rId286" Type="http://schemas.openxmlformats.org/officeDocument/2006/relationships/customXml" Target="../ink/ink524.xml"/><Relationship Id="rId451" Type="http://schemas.openxmlformats.org/officeDocument/2006/relationships/image" Target="../media/image602.png"/><Relationship Id="rId493" Type="http://schemas.openxmlformats.org/officeDocument/2006/relationships/image" Target="../media/image623.png"/><Relationship Id="rId507" Type="http://schemas.openxmlformats.org/officeDocument/2006/relationships/image" Target="../media/image630.png"/><Relationship Id="rId549" Type="http://schemas.openxmlformats.org/officeDocument/2006/relationships/image" Target="../media/image651.png"/><Relationship Id="rId714" Type="http://schemas.openxmlformats.org/officeDocument/2006/relationships/customXml" Target="../ink/ink739.xml"/><Relationship Id="rId756" Type="http://schemas.openxmlformats.org/officeDocument/2006/relationships/customXml" Target="../ink/ink760.xml"/><Relationship Id="rId50" Type="http://schemas.openxmlformats.org/officeDocument/2006/relationships/customXml" Target="../ink/ink406.xml"/><Relationship Id="rId104" Type="http://schemas.openxmlformats.org/officeDocument/2006/relationships/customXml" Target="../ink/ink433.xml"/><Relationship Id="rId146" Type="http://schemas.openxmlformats.org/officeDocument/2006/relationships/customXml" Target="../ink/ink454.xml"/><Relationship Id="rId188" Type="http://schemas.openxmlformats.org/officeDocument/2006/relationships/customXml" Target="../ink/ink475.xml"/><Relationship Id="rId311" Type="http://schemas.openxmlformats.org/officeDocument/2006/relationships/image" Target="../media/image532.png"/><Relationship Id="rId353" Type="http://schemas.openxmlformats.org/officeDocument/2006/relationships/image" Target="../media/image553.png"/><Relationship Id="rId395" Type="http://schemas.openxmlformats.org/officeDocument/2006/relationships/image" Target="../media/image574.png"/><Relationship Id="rId409" Type="http://schemas.openxmlformats.org/officeDocument/2006/relationships/image" Target="../media/image581.png"/><Relationship Id="rId560" Type="http://schemas.openxmlformats.org/officeDocument/2006/relationships/customXml" Target="../ink/ink661.xml"/><Relationship Id="rId798" Type="http://schemas.openxmlformats.org/officeDocument/2006/relationships/customXml" Target="../ink/ink781.xml"/><Relationship Id="rId92" Type="http://schemas.openxmlformats.org/officeDocument/2006/relationships/customXml" Target="../ink/ink427.xml"/><Relationship Id="rId213" Type="http://schemas.openxmlformats.org/officeDocument/2006/relationships/image" Target="../media/image483.png"/><Relationship Id="rId420" Type="http://schemas.openxmlformats.org/officeDocument/2006/relationships/customXml" Target="../ink/ink591.xml"/><Relationship Id="rId616" Type="http://schemas.openxmlformats.org/officeDocument/2006/relationships/customXml" Target="../ink/ink690.xml"/><Relationship Id="rId658" Type="http://schemas.openxmlformats.org/officeDocument/2006/relationships/customXml" Target="../ink/ink711.xml"/><Relationship Id="rId823" Type="http://schemas.openxmlformats.org/officeDocument/2006/relationships/image" Target="../media/image787.png"/><Relationship Id="rId255" Type="http://schemas.openxmlformats.org/officeDocument/2006/relationships/image" Target="../media/image504.png"/><Relationship Id="rId297" Type="http://schemas.openxmlformats.org/officeDocument/2006/relationships/image" Target="../media/image525.png"/><Relationship Id="rId462" Type="http://schemas.openxmlformats.org/officeDocument/2006/relationships/customXml" Target="../ink/ink612.xml"/><Relationship Id="rId518" Type="http://schemas.openxmlformats.org/officeDocument/2006/relationships/customXml" Target="../ink/ink640.xml"/><Relationship Id="rId725" Type="http://schemas.openxmlformats.org/officeDocument/2006/relationships/image" Target="../media/image738.png"/><Relationship Id="rId115" Type="http://schemas.openxmlformats.org/officeDocument/2006/relationships/image" Target="../media/image434.png"/><Relationship Id="rId157" Type="http://schemas.openxmlformats.org/officeDocument/2006/relationships/image" Target="../media/image455.png"/><Relationship Id="rId322" Type="http://schemas.openxmlformats.org/officeDocument/2006/relationships/customXml" Target="../ink/ink542.xml"/><Relationship Id="rId364" Type="http://schemas.openxmlformats.org/officeDocument/2006/relationships/customXml" Target="../ink/ink563.xml"/><Relationship Id="rId767" Type="http://schemas.openxmlformats.org/officeDocument/2006/relationships/image" Target="../media/image759.png"/><Relationship Id="rId61" Type="http://schemas.openxmlformats.org/officeDocument/2006/relationships/image" Target="../media/image407.png"/><Relationship Id="rId199" Type="http://schemas.openxmlformats.org/officeDocument/2006/relationships/image" Target="../media/image476.png"/><Relationship Id="rId571" Type="http://schemas.openxmlformats.org/officeDocument/2006/relationships/customXml" Target="../ink/ink667.xml"/><Relationship Id="rId627" Type="http://schemas.openxmlformats.org/officeDocument/2006/relationships/image" Target="../media/image689.png"/><Relationship Id="rId669" Type="http://schemas.openxmlformats.org/officeDocument/2006/relationships/image" Target="../media/image710.png"/><Relationship Id="rId19" Type="http://schemas.openxmlformats.org/officeDocument/2006/relationships/image" Target="../media/image386.png"/><Relationship Id="rId224" Type="http://schemas.openxmlformats.org/officeDocument/2006/relationships/customXml" Target="../ink/ink493.xml"/><Relationship Id="rId266" Type="http://schemas.openxmlformats.org/officeDocument/2006/relationships/customXml" Target="../ink/ink514.xml"/><Relationship Id="rId431" Type="http://schemas.openxmlformats.org/officeDocument/2006/relationships/image" Target="../media/image592.png"/><Relationship Id="rId473" Type="http://schemas.openxmlformats.org/officeDocument/2006/relationships/image" Target="../media/image613.png"/><Relationship Id="rId529" Type="http://schemas.openxmlformats.org/officeDocument/2006/relationships/image" Target="../media/image641.png"/><Relationship Id="rId680" Type="http://schemas.openxmlformats.org/officeDocument/2006/relationships/customXml" Target="../ink/ink722.xml"/><Relationship Id="rId736" Type="http://schemas.openxmlformats.org/officeDocument/2006/relationships/customXml" Target="../ink/ink750.xml"/><Relationship Id="rId30" Type="http://schemas.openxmlformats.org/officeDocument/2006/relationships/customXml" Target="../ink/ink396.xml"/><Relationship Id="rId126" Type="http://schemas.openxmlformats.org/officeDocument/2006/relationships/customXml" Target="../ink/ink444.xml"/><Relationship Id="rId168" Type="http://schemas.openxmlformats.org/officeDocument/2006/relationships/customXml" Target="../ink/ink465.xml"/><Relationship Id="rId333" Type="http://schemas.openxmlformats.org/officeDocument/2006/relationships/image" Target="../media/image543.png"/><Relationship Id="rId540" Type="http://schemas.openxmlformats.org/officeDocument/2006/relationships/customXml" Target="../ink/ink651.xml"/><Relationship Id="rId778" Type="http://schemas.openxmlformats.org/officeDocument/2006/relationships/customXml" Target="../ink/ink771.xml"/><Relationship Id="rId72" Type="http://schemas.openxmlformats.org/officeDocument/2006/relationships/customXml" Target="../ink/ink417.xml"/><Relationship Id="rId375" Type="http://schemas.openxmlformats.org/officeDocument/2006/relationships/image" Target="../media/image564.png"/><Relationship Id="rId582" Type="http://schemas.openxmlformats.org/officeDocument/2006/relationships/image" Target="../media/image667.png"/><Relationship Id="rId638" Type="http://schemas.openxmlformats.org/officeDocument/2006/relationships/customXml" Target="../ink/ink701.xml"/><Relationship Id="rId803" Type="http://schemas.openxmlformats.org/officeDocument/2006/relationships/image" Target="../media/image777.png"/><Relationship Id="rId3" Type="http://schemas.openxmlformats.org/officeDocument/2006/relationships/image" Target="../media/image378.png"/><Relationship Id="rId235" Type="http://schemas.openxmlformats.org/officeDocument/2006/relationships/image" Target="../media/image494.png"/><Relationship Id="rId277" Type="http://schemas.openxmlformats.org/officeDocument/2006/relationships/image" Target="../media/image515.png"/><Relationship Id="rId400" Type="http://schemas.openxmlformats.org/officeDocument/2006/relationships/customXml" Target="../ink/ink581.xml"/><Relationship Id="rId442" Type="http://schemas.openxmlformats.org/officeDocument/2006/relationships/customXml" Target="../ink/ink602.xml"/><Relationship Id="rId484" Type="http://schemas.openxmlformats.org/officeDocument/2006/relationships/customXml" Target="../ink/ink623.xml"/><Relationship Id="rId705" Type="http://schemas.openxmlformats.org/officeDocument/2006/relationships/image" Target="../media/image728.png"/><Relationship Id="rId137" Type="http://schemas.openxmlformats.org/officeDocument/2006/relationships/image" Target="../media/image445.png"/><Relationship Id="rId302" Type="http://schemas.openxmlformats.org/officeDocument/2006/relationships/customXml" Target="../ink/ink532.xml"/><Relationship Id="rId344" Type="http://schemas.openxmlformats.org/officeDocument/2006/relationships/customXml" Target="../ink/ink553.xml"/><Relationship Id="rId691" Type="http://schemas.openxmlformats.org/officeDocument/2006/relationships/image" Target="../media/image721.png"/><Relationship Id="rId747" Type="http://schemas.openxmlformats.org/officeDocument/2006/relationships/image" Target="../media/image749.png"/><Relationship Id="rId789" Type="http://schemas.openxmlformats.org/officeDocument/2006/relationships/image" Target="../media/image770.png"/><Relationship Id="rId41" Type="http://schemas.openxmlformats.org/officeDocument/2006/relationships/image" Target="../media/image397.png"/><Relationship Id="rId83" Type="http://schemas.openxmlformats.org/officeDocument/2006/relationships/image" Target="../media/image418.png"/><Relationship Id="rId179" Type="http://schemas.openxmlformats.org/officeDocument/2006/relationships/image" Target="../media/image466.png"/><Relationship Id="rId386" Type="http://schemas.openxmlformats.org/officeDocument/2006/relationships/customXml" Target="../ink/ink574.xml"/><Relationship Id="rId551" Type="http://schemas.openxmlformats.org/officeDocument/2006/relationships/image" Target="../media/image652.png"/><Relationship Id="rId593" Type="http://schemas.openxmlformats.org/officeDocument/2006/relationships/image" Target="../media/image672.png"/><Relationship Id="rId607" Type="http://schemas.openxmlformats.org/officeDocument/2006/relationships/image" Target="../media/image679.png"/><Relationship Id="rId649" Type="http://schemas.openxmlformats.org/officeDocument/2006/relationships/image" Target="../media/image700.png"/><Relationship Id="rId814" Type="http://schemas.openxmlformats.org/officeDocument/2006/relationships/customXml" Target="../ink/ink789.xml"/><Relationship Id="rId190" Type="http://schemas.openxmlformats.org/officeDocument/2006/relationships/customXml" Target="../ink/ink476.xml"/><Relationship Id="rId204" Type="http://schemas.openxmlformats.org/officeDocument/2006/relationships/customXml" Target="../ink/ink483.xml"/><Relationship Id="rId246" Type="http://schemas.openxmlformats.org/officeDocument/2006/relationships/customXml" Target="../ink/ink504.xml"/><Relationship Id="rId288" Type="http://schemas.openxmlformats.org/officeDocument/2006/relationships/customXml" Target="../ink/ink525.xml"/><Relationship Id="rId411" Type="http://schemas.openxmlformats.org/officeDocument/2006/relationships/image" Target="../media/image582.png"/><Relationship Id="rId453" Type="http://schemas.openxmlformats.org/officeDocument/2006/relationships/image" Target="../media/image603.png"/><Relationship Id="rId509" Type="http://schemas.openxmlformats.org/officeDocument/2006/relationships/image" Target="../media/image631.png"/><Relationship Id="rId660" Type="http://schemas.openxmlformats.org/officeDocument/2006/relationships/customXml" Target="../ink/ink712.xml"/><Relationship Id="rId106" Type="http://schemas.openxmlformats.org/officeDocument/2006/relationships/customXml" Target="../ink/ink434.xml"/><Relationship Id="rId313" Type="http://schemas.openxmlformats.org/officeDocument/2006/relationships/image" Target="../media/image533.png"/><Relationship Id="rId495" Type="http://schemas.openxmlformats.org/officeDocument/2006/relationships/image" Target="../media/image624.png"/><Relationship Id="rId716" Type="http://schemas.openxmlformats.org/officeDocument/2006/relationships/customXml" Target="../ink/ink740.xml"/><Relationship Id="rId758" Type="http://schemas.openxmlformats.org/officeDocument/2006/relationships/customXml" Target="../ink/ink761.xml"/><Relationship Id="rId10" Type="http://schemas.openxmlformats.org/officeDocument/2006/relationships/customXml" Target="../ink/ink386.xml"/><Relationship Id="rId52" Type="http://schemas.openxmlformats.org/officeDocument/2006/relationships/customXml" Target="../ink/ink407.xml"/><Relationship Id="rId94" Type="http://schemas.openxmlformats.org/officeDocument/2006/relationships/customXml" Target="../ink/ink428.xml"/><Relationship Id="rId148" Type="http://schemas.openxmlformats.org/officeDocument/2006/relationships/customXml" Target="../ink/ink455.xml"/><Relationship Id="rId355" Type="http://schemas.openxmlformats.org/officeDocument/2006/relationships/image" Target="../media/image554.png"/><Relationship Id="rId397" Type="http://schemas.openxmlformats.org/officeDocument/2006/relationships/image" Target="../media/image575.png"/><Relationship Id="rId520" Type="http://schemas.openxmlformats.org/officeDocument/2006/relationships/customXml" Target="../ink/ink641.xml"/><Relationship Id="rId562" Type="http://schemas.openxmlformats.org/officeDocument/2006/relationships/image" Target="../media/image657.png"/><Relationship Id="rId618" Type="http://schemas.openxmlformats.org/officeDocument/2006/relationships/customXml" Target="../ink/ink691.xml"/><Relationship Id="rId825" Type="http://schemas.openxmlformats.org/officeDocument/2006/relationships/image" Target="../media/image788.png"/><Relationship Id="rId215" Type="http://schemas.openxmlformats.org/officeDocument/2006/relationships/image" Target="../media/image484.png"/><Relationship Id="rId257" Type="http://schemas.openxmlformats.org/officeDocument/2006/relationships/image" Target="../media/image505.png"/><Relationship Id="rId422" Type="http://schemas.openxmlformats.org/officeDocument/2006/relationships/customXml" Target="../ink/ink592.xml"/><Relationship Id="rId464" Type="http://schemas.openxmlformats.org/officeDocument/2006/relationships/customXml" Target="../ink/ink613.xml"/><Relationship Id="rId299" Type="http://schemas.openxmlformats.org/officeDocument/2006/relationships/image" Target="../media/image526.png"/><Relationship Id="rId727" Type="http://schemas.openxmlformats.org/officeDocument/2006/relationships/image" Target="../media/image739.png"/><Relationship Id="rId63" Type="http://schemas.openxmlformats.org/officeDocument/2006/relationships/image" Target="../media/image408.png"/><Relationship Id="rId159" Type="http://schemas.openxmlformats.org/officeDocument/2006/relationships/image" Target="../media/image456.png"/><Relationship Id="rId366" Type="http://schemas.openxmlformats.org/officeDocument/2006/relationships/customXml" Target="../ink/ink564.xml"/><Relationship Id="rId573" Type="http://schemas.openxmlformats.org/officeDocument/2006/relationships/customXml" Target="../ink/ink668.xml"/><Relationship Id="rId780" Type="http://schemas.openxmlformats.org/officeDocument/2006/relationships/customXml" Target="../ink/ink772.xml"/><Relationship Id="rId226" Type="http://schemas.openxmlformats.org/officeDocument/2006/relationships/customXml" Target="../ink/ink494.xml"/><Relationship Id="rId433" Type="http://schemas.openxmlformats.org/officeDocument/2006/relationships/image" Target="../media/image593.png"/><Relationship Id="rId640" Type="http://schemas.openxmlformats.org/officeDocument/2006/relationships/customXml" Target="../ink/ink702.xml"/><Relationship Id="rId738" Type="http://schemas.openxmlformats.org/officeDocument/2006/relationships/customXml" Target="../ink/ink751.xml"/><Relationship Id="rId74" Type="http://schemas.openxmlformats.org/officeDocument/2006/relationships/customXml" Target="../ink/ink418.xml"/><Relationship Id="rId377" Type="http://schemas.openxmlformats.org/officeDocument/2006/relationships/image" Target="../media/image565.png"/><Relationship Id="rId500" Type="http://schemas.openxmlformats.org/officeDocument/2006/relationships/customXml" Target="../ink/ink631.xml"/><Relationship Id="rId584" Type="http://schemas.openxmlformats.org/officeDocument/2006/relationships/image" Target="../media/image668.png"/><Relationship Id="rId805" Type="http://schemas.openxmlformats.org/officeDocument/2006/relationships/image" Target="../media/image778.png"/><Relationship Id="rId5" Type="http://schemas.openxmlformats.org/officeDocument/2006/relationships/image" Target="../media/image379.png"/><Relationship Id="rId237" Type="http://schemas.openxmlformats.org/officeDocument/2006/relationships/image" Target="../media/image495.png"/><Relationship Id="rId791" Type="http://schemas.openxmlformats.org/officeDocument/2006/relationships/image" Target="../media/image771.png"/><Relationship Id="rId444" Type="http://schemas.openxmlformats.org/officeDocument/2006/relationships/customXml" Target="../ink/ink603.xml"/><Relationship Id="rId651" Type="http://schemas.openxmlformats.org/officeDocument/2006/relationships/image" Target="../media/image701.png"/><Relationship Id="rId749" Type="http://schemas.openxmlformats.org/officeDocument/2006/relationships/image" Target="../media/image750.png"/><Relationship Id="rId290" Type="http://schemas.openxmlformats.org/officeDocument/2006/relationships/customXml" Target="../ink/ink526.xml"/><Relationship Id="rId304" Type="http://schemas.openxmlformats.org/officeDocument/2006/relationships/customXml" Target="../ink/ink533.xml"/><Relationship Id="rId388" Type="http://schemas.openxmlformats.org/officeDocument/2006/relationships/customXml" Target="../ink/ink575.xml"/><Relationship Id="rId511" Type="http://schemas.openxmlformats.org/officeDocument/2006/relationships/image" Target="../media/image632.png"/><Relationship Id="rId609" Type="http://schemas.openxmlformats.org/officeDocument/2006/relationships/image" Target="../media/image680.png"/><Relationship Id="rId85" Type="http://schemas.openxmlformats.org/officeDocument/2006/relationships/image" Target="../media/image419.png"/><Relationship Id="rId150" Type="http://schemas.openxmlformats.org/officeDocument/2006/relationships/customXml" Target="../ink/ink456.xml"/><Relationship Id="rId595" Type="http://schemas.openxmlformats.org/officeDocument/2006/relationships/image" Target="../media/image673.png"/><Relationship Id="rId816" Type="http://schemas.openxmlformats.org/officeDocument/2006/relationships/customXml" Target="../ink/ink790.xml"/><Relationship Id="rId248" Type="http://schemas.openxmlformats.org/officeDocument/2006/relationships/customXml" Target="../ink/ink505.xml"/><Relationship Id="rId455" Type="http://schemas.openxmlformats.org/officeDocument/2006/relationships/image" Target="../media/image604.png"/><Relationship Id="rId662" Type="http://schemas.openxmlformats.org/officeDocument/2006/relationships/customXml" Target="../ink/ink713.xml"/><Relationship Id="rId12" Type="http://schemas.openxmlformats.org/officeDocument/2006/relationships/customXml" Target="../ink/ink387.xml"/><Relationship Id="rId108" Type="http://schemas.openxmlformats.org/officeDocument/2006/relationships/customXml" Target="../ink/ink435.xml"/><Relationship Id="rId315" Type="http://schemas.openxmlformats.org/officeDocument/2006/relationships/image" Target="../media/image534.png"/><Relationship Id="rId522" Type="http://schemas.openxmlformats.org/officeDocument/2006/relationships/customXml" Target="../ink/ink642.xml"/><Relationship Id="rId96" Type="http://schemas.openxmlformats.org/officeDocument/2006/relationships/customXml" Target="../ink/ink429.xml"/><Relationship Id="rId161" Type="http://schemas.openxmlformats.org/officeDocument/2006/relationships/image" Target="../media/image457.png"/><Relationship Id="rId399" Type="http://schemas.openxmlformats.org/officeDocument/2006/relationships/image" Target="../media/image576.png"/><Relationship Id="rId827" Type="http://schemas.openxmlformats.org/officeDocument/2006/relationships/image" Target="../media/image789.png"/><Relationship Id="rId259" Type="http://schemas.openxmlformats.org/officeDocument/2006/relationships/image" Target="../media/image506.png"/><Relationship Id="rId466" Type="http://schemas.openxmlformats.org/officeDocument/2006/relationships/customXml" Target="../ink/ink614.xml"/><Relationship Id="rId673" Type="http://schemas.openxmlformats.org/officeDocument/2006/relationships/image" Target="../media/image712.png"/><Relationship Id="rId23" Type="http://schemas.openxmlformats.org/officeDocument/2006/relationships/image" Target="../media/image388.png"/><Relationship Id="rId119" Type="http://schemas.openxmlformats.org/officeDocument/2006/relationships/image" Target="../media/image436.png"/><Relationship Id="rId326" Type="http://schemas.openxmlformats.org/officeDocument/2006/relationships/customXml" Target="../ink/ink544.xml"/><Relationship Id="rId533" Type="http://schemas.openxmlformats.org/officeDocument/2006/relationships/image" Target="../media/image643.png"/><Relationship Id="rId740" Type="http://schemas.openxmlformats.org/officeDocument/2006/relationships/customXml" Target="../ink/ink752.xml"/><Relationship Id="rId172" Type="http://schemas.openxmlformats.org/officeDocument/2006/relationships/customXml" Target="../ink/ink467.xml"/><Relationship Id="rId477" Type="http://schemas.openxmlformats.org/officeDocument/2006/relationships/image" Target="../media/image615.png"/><Relationship Id="rId600" Type="http://schemas.openxmlformats.org/officeDocument/2006/relationships/customXml" Target="../ink/ink682.xml"/><Relationship Id="rId684" Type="http://schemas.openxmlformats.org/officeDocument/2006/relationships/customXml" Target="../ink/ink724.xml"/><Relationship Id="rId337" Type="http://schemas.openxmlformats.org/officeDocument/2006/relationships/image" Target="../media/image545.png"/><Relationship Id="rId34" Type="http://schemas.openxmlformats.org/officeDocument/2006/relationships/customXml" Target="../ink/ink398.xml"/><Relationship Id="rId544" Type="http://schemas.openxmlformats.org/officeDocument/2006/relationships/customXml" Target="../ink/ink653.xml"/><Relationship Id="rId751" Type="http://schemas.openxmlformats.org/officeDocument/2006/relationships/image" Target="../media/image751.png"/><Relationship Id="rId183" Type="http://schemas.openxmlformats.org/officeDocument/2006/relationships/image" Target="../media/image468.png"/><Relationship Id="rId390" Type="http://schemas.openxmlformats.org/officeDocument/2006/relationships/customXml" Target="../ink/ink576.xml"/><Relationship Id="rId404" Type="http://schemas.openxmlformats.org/officeDocument/2006/relationships/customXml" Target="../ink/ink583.xml"/><Relationship Id="rId611" Type="http://schemas.openxmlformats.org/officeDocument/2006/relationships/image" Target="../media/image681.png"/><Relationship Id="rId250" Type="http://schemas.openxmlformats.org/officeDocument/2006/relationships/customXml" Target="../ink/ink506.xml"/><Relationship Id="rId488" Type="http://schemas.openxmlformats.org/officeDocument/2006/relationships/customXml" Target="../ink/ink625.xml"/><Relationship Id="rId695" Type="http://schemas.openxmlformats.org/officeDocument/2006/relationships/image" Target="../media/image723.png"/><Relationship Id="rId709" Type="http://schemas.openxmlformats.org/officeDocument/2006/relationships/image" Target="../media/image730.png"/><Relationship Id="rId45" Type="http://schemas.openxmlformats.org/officeDocument/2006/relationships/image" Target="../media/image399.png"/><Relationship Id="rId110" Type="http://schemas.openxmlformats.org/officeDocument/2006/relationships/customXml" Target="../ink/ink436.xml"/><Relationship Id="rId348" Type="http://schemas.openxmlformats.org/officeDocument/2006/relationships/customXml" Target="../ink/ink555.xml"/><Relationship Id="rId555" Type="http://schemas.openxmlformats.org/officeDocument/2006/relationships/image" Target="../media/image654.png"/><Relationship Id="rId762" Type="http://schemas.openxmlformats.org/officeDocument/2006/relationships/customXml" Target="../ink/ink763.xml"/><Relationship Id="rId194" Type="http://schemas.openxmlformats.org/officeDocument/2006/relationships/customXml" Target="../ink/ink478.xml"/><Relationship Id="rId208" Type="http://schemas.openxmlformats.org/officeDocument/2006/relationships/customXml" Target="../ink/ink485.xml"/><Relationship Id="rId415" Type="http://schemas.openxmlformats.org/officeDocument/2006/relationships/image" Target="../media/image584.png"/><Relationship Id="rId622" Type="http://schemas.openxmlformats.org/officeDocument/2006/relationships/customXml" Target="../ink/ink693.xml"/><Relationship Id="rId261" Type="http://schemas.openxmlformats.org/officeDocument/2006/relationships/image" Target="../media/image507.png"/><Relationship Id="rId499" Type="http://schemas.openxmlformats.org/officeDocument/2006/relationships/image" Target="../media/image626.png"/><Relationship Id="rId56" Type="http://schemas.openxmlformats.org/officeDocument/2006/relationships/customXml" Target="../ink/ink409.xml"/><Relationship Id="rId359" Type="http://schemas.openxmlformats.org/officeDocument/2006/relationships/image" Target="../media/image556.png"/><Relationship Id="rId566" Type="http://schemas.openxmlformats.org/officeDocument/2006/relationships/image" Target="../media/image659.png"/><Relationship Id="rId773" Type="http://schemas.openxmlformats.org/officeDocument/2006/relationships/image" Target="../media/image762.png"/><Relationship Id="rId121" Type="http://schemas.openxmlformats.org/officeDocument/2006/relationships/image" Target="../media/image437.png"/><Relationship Id="rId219" Type="http://schemas.openxmlformats.org/officeDocument/2006/relationships/image" Target="../media/image486.png"/><Relationship Id="rId426" Type="http://schemas.openxmlformats.org/officeDocument/2006/relationships/customXml" Target="../ink/ink594.xml"/><Relationship Id="rId633" Type="http://schemas.openxmlformats.org/officeDocument/2006/relationships/image" Target="../media/image692.png"/><Relationship Id="rId67" Type="http://schemas.openxmlformats.org/officeDocument/2006/relationships/image" Target="../media/image410.png"/><Relationship Id="rId272" Type="http://schemas.openxmlformats.org/officeDocument/2006/relationships/customXml" Target="../ink/ink517.xml"/><Relationship Id="rId577" Type="http://schemas.openxmlformats.org/officeDocument/2006/relationships/customXml" Target="../ink/ink670.xml"/><Relationship Id="rId700" Type="http://schemas.openxmlformats.org/officeDocument/2006/relationships/customXml" Target="../ink/ink732.xml"/><Relationship Id="rId132" Type="http://schemas.openxmlformats.org/officeDocument/2006/relationships/customXml" Target="../ink/ink447.xml"/><Relationship Id="rId784" Type="http://schemas.openxmlformats.org/officeDocument/2006/relationships/customXml" Target="../ink/ink774.xml"/><Relationship Id="rId437" Type="http://schemas.openxmlformats.org/officeDocument/2006/relationships/image" Target="../media/image595.png"/><Relationship Id="rId644" Type="http://schemas.openxmlformats.org/officeDocument/2006/relationships/customXml" Target="../ink/ink704.xml"/><Relationship Id="rId283" Type="http://schemas.openxmlformats.org/officeDocument/2006/relationships/image" Target="../media/image518.png"/><Relationship Id="rId490" Type="http://schemas.openxmlformats.org/officeDocument/2006/relationships/customXml" Target="../ink/ink626.xml"/><Relationship Id="rId504" Type="http://schemas.openxmlformats.org/officeDocument/2006/relationships/customXml" Target="../ink/ink633.xml"/><Relationship Id="rId711" Type="http://schemas.openxmlformats.org/officeDocument/2006/relationships/image" Target="../media/image731.png"/><Relationship Id="rId78" Type="http://schemas.openxmlformats.org/officeDocument/2006/relationships/customXml" Target="../ink/ink420.xml"/><Relationship Id="rId143" Type="http://schemas.openxmlformats.org/officeDocument/2006/relationships/image" Target="../media/image448.png"/><Relationship Id="rId350" Type="http://schemas.openxmlformats.org/officeDocument/2006/relationships/customXml" Target="../ink/ink556.xml"/><Relationship Id="rId588" Type="http://schemas.openxmlformats.org/officeDocument/2006/relationships/customXml" Target="../ink/ink676.xml"/><Relationship Id="rId795" Type="http://schemas.openxmlformats.org/officeDocument/2006/relationships/image" Target="../media/image773.png"/><Relationship Id="rId809" Type="http://schemas.openxmlformats.org/officeDocument/2006/relationships/image" Target="../media/image780.png"/><Relationship Id="rId9" Type="http://schemas.openxmlformats.org/officeDocument/2006/relationships/image" Target="../media/image381.png"/><Relationship Id="rId210" Type="http://schemas.openxmlformats.org/officeDocument/2006/relationships/customXml" Target="../ink/ink486.xml"/><Relationship Id="rId448" Type="http://schemas.openxmlformats.org/officeDocument/2006/relationships/customXml" Target="../ink/ink605.xml"/><Relationship Id="rId655" Type="http://schemas.openxmlformats.org/officeDocument/2006/relationships/image" Target="../media/image703.png"/><Relationship Id="rId294" Type="http://schemas.openxmlformats.org/officeDocument/2006/relationships/customXml" Target="../ink/ink528.xml"/><Relationship Id="rId308" Type="http://schemas.openxmlformats.org/officeDocument/2006/relationships/customXml" Target="../ink/ink535.xml"/><Relationship Id="rId515" Type="http://schemas.openxmlformats.org/officeDocument/2006/relationships/image" Target="../media/image634.png"/><Relationship Id="rId722" Type="http://schemas.openxmlformats.org/officeDocument/2006/relationships/customXml" Target="../ink/ink743.xml"/><Relationship Id="rId89" Type="http://schemas.openxmlformats.org/officeDocument/2006/relationships/image" Target="../media/image421.png"/><Relationship Id="rId154" Type="http://schemas.openxmlformats.org/officeDocument/2006/relationships/customXml" Target="../ink/ink458.xml"/><Relationship Id="rId361" Type="http://schemas.openxmlformats.org/officeDocument/2006/relationships/image" Target="../media/image557.png"/><Relationship Id="rId599" Type="http://schemas.openxmlformats.org/officeDocument/2006/relationships/image" Target="../media/image675.png"/><Relationship Id="rId459" Type="http://schemas.openxmlformats.org/officeDocument/2006/relationships/image" Target="../media/image606.png"/><Relationship Id="rId666" Type="http://schemas.openxmlformats.org/officeDocument/2006/relationships/customXml" Target="../ink/ink715.xml"/><Relationship Id="rId16" Type="http://schemas.openxmlformats.org/officeDocument/2006/relationships/customXml" Target="../ink/ink389.xml"/><Relationship Id="rId221" Type="http://schemas.openxmlformats.org/officeDocument/2006/relationships/image" Target="../media/image487.png"/><Relationship Id="rId319" Type="http://schemas.openxmlformats.org/officeDocument/2006/relationships/image" Target="../media/image536.png"/><Relationship Id="rId526" Type="http://schemas.openxmlformats.org/officeDocument/2006/relationships/customXml" Target="../ink/ink644.xml"/><Relationship Id="rId733" Type="http://schemas.openxmlformats.org/officeDocument/2006/relationships/image" Target="../media/image742.png"/><Relationship Id="rId165" Type="http://schemas.openxmlformats.org/officeDocument/2006/relationships/image" Target="../media/image459.png"/><Relationship Id="rId372" Type="http://schemas.openxmlformats.org/officeDocument/2006/relationships/customXml" Target="../ink/ink567.xml"/><Relationship Id="rId677" Type="http://schemas.openxmlformats.org/officeDocument/2006/relationships/image" Target="../media/image714.png"/><Relationship Id="rId800" Type="http://schemas.openxmlformats.org/officeDocument/2006/relationships/customXml" Target="../ink/ink782.xml"/><Relationship Id="rId232" Type="http://schemas.openxmlformats.org/officeDocument/2006/relationships/customXml" Target="../ink/ink497.xml"/><Relationship Id="rId27" Type="http://schemas.openxmlformats.org/officeDocument/2006/relationships/image" Target="../media/image390.png"/><Relationship Id="rId537" Type="http://schemas.openxmlformats.org/officeDocument/2006/relationships/image" Target="../media/image645.png"/><Relationship Id="rId744" Type="http://schemas.openxmlformats.org/officeDocument/2006/relationships/customXml" Target="../ink/ink754.xml"/><Relationship Id="rId80" Type="http://schemas.openxmlformats.org/officeDocument/2006/relationships/customXml" Target="../ink/ink421.xml"/><Relationship Id="rId176" Type="http://schemas.openxmlformats.org/officeDocument/2006/relationships/customXml" Target="../ink/ink469.xml"/><Relationship Id="rId383" Type="http://schemas.openxmlformats.org/officeDocument/2006/relationships/image" Target="../media/image568.png"/><Relationship Id="rId590" Type="http://schemas.openxmlformats.org/officeDocument/2006/relationships/customXml" Target="../ink/ink677.xml"/><Relationship Id="rId604" Type="http://schemas.openxmlformats.org/officeDocument/2006/relationships/customXml" Target="../ink/ink684.xml"/><Relationship Id="rId811" Type="http://schemas.openxmlformats.org/officeDocument/2006/relationships/image" Target="../media/image781.png"/><Relationship Id="rId243" Type="http://schemas.openxmlformats.org/officeDocument/2006/relationships/image" Target="../media/image498.png"/><Relationship Id="rId450" Type="http://schemas.openxmlformats.org/officeDocument/2006/relationships/customXml" Target="../ink/ink606.xml"/><Relationship Id="rId688" Type="http://schemas.openxmlformats.org/officeDocument/2006/relationships/customXml" Target="../ink/ink726.xml"/><Relationship Id="rId38" Type="http://schemas.openxmlformats.org/officeDocument/2006/relationships/customXml" Target="../ink/ink400.xml"/><Relationship Id="rId103" Type="http://schemas.openxmlformats.org/officeDocument/2006/relationships/image" Target="../media/image428.png"/><Relationship Id="rId310" Type="http://schemas.openxmlformats.org/officeDocument/2006/relationships/customXml" Target="../ink/ink536.xml"/><Relationship Id="rId548" Type="http://schemas.openxmlformats.org/officeDocument/2006/relationships/customXml" Target="../ink/ink655.xml"/><Relationship Id="rId755" Type="http://schemas.openxmlformats.org/officeDocument/2006/relationships/image" Target="../media/image753.png"/><Relationship Id="rId91" Type="http://schemas.openxmlformats.org/officeDocument/2006/relationships/image" Target="../media/image422.png"/><Relationship Id="rId187" Type="http://schemas.openxmlformats.org/officeDocument/2006/relationships/image" Target="../media/image470.png"/><Relationship Id="rId394" Type="http://schemas.openxmlformats.org/officeDocument/2006/relationships/customXml" Target="../ink/ink578.xml"/><Relationship Id="rId408" Type="http://schemas.openxmlformats.org/officeDocument/2006/relationships/customXml" Target="../ink/ink585.xml"/><Relationship Id="rId615" Type="http://schemas.openxmlformats.org/officeDocument/2006/relationships/image" Target="../media/image683.png"/><Relationship Id="rId822" Type="http://schemas.openxmlformats.org/officeDocument/2006/relationships/customXml" Target="../ink/ink793.xml"/><Relationship Id="rId254" Type="http://schemas.openxmlformats.org/officeDocument/2006/relationships/customXml" Target="../ink/ink508.xml"/><Relationship Id="rId699" Type="http://schemas.openxmlformats.org/officeDocument/2006/relationships/image" Target="../media/image725.png"/><Relationship Id="rId49" Type="http://schemas.openxmlformats.org/officeDocument/2006/relationships/image" Target="../media/image401.png"/><Relationship Id="rId114" Type="http://schemas.openxmlformats.org/officeDocument/2006/relationships/customXml" Target="../ink/ink438.xml"/><Relationship Id="rId461" Type="http://schemas.openxmlformats.org/officeDocument/2006/relationships/image" Target="../media/image607.png"/><Relationship Id="rId559" Type="http://schemas.openxmlformats.org/officeDocument/2006/relationships/image" Target="../media/image656.png"/><Relationship Id="rId766" Type="http://schemas.openxmlformats.org/officeDocument/2006/relationships/customXml" Target="../ink/ink765.xml"/><Relationship Id="rId198" Type="http://schemas.openxmlformats.org/officeDocument/2006/relationships/customXml" Target="../ink/ink480.xml"/><Relationship Id="rId321" Type="http://schemas.openxmlformats.org/officeDocument/2006/relationships/image" Target="../media/image537.png"/><Relationship Id="rId419" Type="http://schemas.openxmlformats.org/officeDocument/2006/relationships/image" Target="../media/image586.png"/><Relationship Id="rId626" Type="http://schemas.openxmlformats.org/officeDocument/2006/relationships/customXml" Target="../ink/ink695.xml"/><Relationship Id="rId265" Type="http://schemas.openxmlformats.org/officeDocument/2006/relationships/image" Target="../media/image509.png"/><Relationship Id="rId472" Type="http://schemas.openxmlformats.org/officeDocument/2006/relationships/customXml" Target="../ink/ink617.xml"/><Relationship Id="rId125" Type="http://schemas.openxmlformats.org/officeDocument/2006/relationships/image" Target="../media/image439.png"/><Relationship Id="rId332" Type="http://schemas.openxmlformats.org/officeDocument/2006/relationships/customXml" Target="../ink/ink547.xml"/><Relationship Id="rId777" Type="http://schemas.openxmlformats.org/officeDocument/2006/relationships/image" Target="../media/image764.png"/><Relationship Id="rId637" Type="http://schemas.openxmlformats.org/officeDocument/2006/relationships/image" Target="../media/image694.png"/><Relationship Id="rId276" Type="http://schemas.openxmlformats.org/officeDocument/2006/relationships/customXml" Target="../ink/ink519.xml"/><Relationship Id="rId483" Type="http://schemas.openxmlformats.org/officeDocument/2006/relationships/image" Target="../media/image618.png"/><Relationship Id="rId690" Type="http://schemas.openxmlformats.org/officeDocument/2006/relationships/customXml" Target="../ink/ink727.xml"/><Relationship Id="rId704" Type="http://schemas.openxmlformats.org/officeDocument/2006/relationships/customXml" Target="../ink/ink734.xml"/><Relationship Id="rId40" Type="http://schemas.openxmlformats.org/officeDocument/2006/relationships/customXml" Target="../ink/ink401.xml"/><Relationship Id="rId136" Type="http://schemas.openxmlformats.org/officeDocument/2006/relationships/customXml" Target="../ink/ink449.xml"/><Relationship Id="rId343" Type="http://schemas.openxmlformats.org/officeDocument/2006/relationships/image" Target="../media/image548.png"/><Relationship Id="rId550" Type="http://schemas.openxmlformats.org/officeDocument/2006/relationships/customXml" Target="../ink/ink656.xml"/><Relationship Id="rId788" Type="http://schemas.openxmlformats.org/officeDocument/2006/relationships/customXml" Target="../ink/ink776.xml"/><Relationship Id="rId203" Type="http://schemas.openxmlformats.org/officeDocument/2006/relationships/image" Target="../media/image478.png"/><Relationship Id="rId648" Type="http://schemas.openxmlformats.org/officeDocument/2006/relationships/customXml" Target="../ink/ink706.xml"/><Relationship Id="rId287" Type="http://schemas.openxmlformats.org/officeDocument/2006/relationships/image" Target="../media/image520.png"/><Relationship Id="rId410" Type="http://schemas.openxmlformats.org/officeDocument/2006/relationships/customXml" Target="../ink/ink586.xml"/><Relationship Id="rId494" Type="http://schemas.openxmlformats.org/officeDocument/2006/relationships/customXml" Target="../ink/ink628.xml"/><Relationship Id="rId508" Type="http://schemas.openxmlformats.org/officeDocument/2006/relationships/customXml" Target="../ink/ink635.xml"/><Relationship Id="rId715" Type="http://schemas.openxmlformats.org/officeDocument/2006/relationships/image" Target="../media/image733.png"/><Relationship Id="rId147" Type="http://schemas.openxmlformats.org/officeDocument/2006/relationships/image" Target="../media/image450.png"/><Relationship Id="rId354" Type="http://schemas.openxmlformats.org/officeDocument/2006/relationships/customXml" Target="../ink/ink558.xml"/><Relationship Id="rId799" Type="http://schemas.openxmlformats.org/officeDocument/2006/relationships/image" Target="../media/image775.png"/><Relationship Id="rId51" Type="http://schemas.openxmlformats.org/officeDocument/2006/relationships/image" Target="../media/image402.png"/><Relationship Id="rId561" Type="http://schemas.openxmlformats.org/officeDocument/2006/relationships/customXml" Target="../ink/ink662.xml"/><Relationship Id="rId659" Type="http://schemas.openxmlformats.org/officeDocument/2006/relationships/image" Target="../media/image705.png"/><Relationship Id="rId214" Type="http://schemas.openxmlformats.org/officeDocument/2006/relationships/customXml" Target="../ink/ink488.xml"/><Relationship Id="rId298" Type="http://schemas.openxmlformats.org/officeDocument/2006/relationships/customXml" Target="../ink/ink530.xml"/><Relationship Id="rId421" Type="http://schemas.openxmlformats.org/officeDocument/2006/relationships/image" Target="../media/image587.png"/><Relationship Id="rId519" Type="http://schemas.openxmlformats.org/officeDocument/2006/relationships/image" Target="../media/image636.png"/><Relationship Id="rId158" Type="http://schemas.openxmlformats.org/officeDocument/2006/relationships/customXml" Target="../ink/ink460.xml"/><Relationship Id="rId726" Type="http://schemas.openxmlformats.org/officeDocument/2006/relationships/customXml" Target="../ink/ink745.xml"/><Relationship Id="rId62" Type="http://schemas.openxmlformats.org/officeDocument/2006/relationships/customXml" Target="../ink/ink412.xml"/><Relationship Id="rId365" Type="http://schemas.openxmlformats.org/officeDocument/2006/relationships/image" Target="../media/image559.png"/><Relationship Id="rId572" Type="http://schemas.openxmlformats.org/officeDocument/2006/relationships/image" Target="../media/image662.png"/><Relationship Id="rId225" Type="http://schemas.openxmlformats.org/officeDocument/2006/relationships/image" Target="../media/image489.png"/><Relationship Id="rId432" Type="http://schemas.openxmlformats.org/officeDocument/2006/relationships/customXml" Target="../ink/ink597.xml"/><Relationship Id="rId737" Type="http://schemas.openxmlformats.org/officeDocument/2006/relationships/image" Target="../media/image744.png"/><Relationship Id="rId73" Type="http://schemas.openxmlformats.org/officeDocument/2006/relationships/image" Target="../media/image413.png"/><Relationship Id="rId169" Type="http://schemas.openxmlformats.org/officeDocument/2006/relationships/image" Target="../media/image461.png"/><Relationship Id="rId376" Type="http://schemas.openxmlformats.org/officeDocument/2006/relationships/customXml" Target="../ink/ink569.xml"/><Relationship Id="rId583" Type="http://schemas.openxmlformats.org/officeDocument/2006/relationships/customXml" Target="../ink/ink673.xml"/><Relationship Id="rId790" Type="http://schemas.openxmlformats.org/officeDocument/2006/relationships/customXml" Target="../ink/ink777.xml"/><Relationship Id="rId804" Type="http://schemas.openxmlformats.org/officeDocument/2006/relationships/customXml" Target="../ink/ink784.xml"/><Relationship Id="rId4" Type="http://schemas.openxmlformats.org/officeDocument/2006/relationships/customXml" Target="../ink/ink383.xml"/><Relationship Id="rId236" Type="http://schemas.openxmlformats.org/officeDocument/2006/relationships/customXml" Target="../ink/ink499.xml"/><Relationship Id="rId443" Type="http://schemas.openxmlformats.org/officeDocument/2006/relationships/image" Target="../media/image598.png"/><Relationship Id="rId650" Type="http://schemas.openxmlformats.org/officeDocument/2006/relationships/customXml" Target="../ink/ink707.xml"/><Relationship Id="rId303" Type="http://schemas.openxmlformats.org/officeDocument/2006/relationships/image" Target="../media/image528.png"/><Relationship Id="rId748" Type="http://schemas.openxmlformats.org/officeDocument/2006/relationships/customXml" Target="../ink/ink756.xml"/><Relationship Id="rId84" Type="http://schemas.openxmlformats.org/officeDocument/2006/relationships/customXml" Target="../ink/ink423.xml"/><Relationship Id="rId387" Type="http://schemas.openxmlformats.org/officeDocument/2006/relationships/image" Target="../media/image570.png"/><Relationship Id="rId510" Type="http://schemas.openxmlformats.org/officeDocument/2006/relationships/customXml" Target="../ink/ink636.xml"/><Relationship Id="rId594" Type="http://schemas.openxmlformats.org/officeDocument/2006/relationships/customXml" Target="../ink/ink679.xml"/><Relationship Id="rId608" Type="http://schemas.openxmlformats.org/officeDocument/2006/relationships/customXml" Target="../ink/ink686.xml"/><Relationship Id="rId815" Type="http://schemas.openxmlformats.org/officeDocument/2006/relationships/image" Target="../media/image783.png"/><Relationship Id="rId247" Type="http://schemas.openxmlformats.org/officeDocument/2006/relationships/image" Target="../media/image500.png"/><Relationship Id="rId107" Type="http://schemas.openxmlformats.org/officeDocument/2006/relationships/image" Target="../media/image430.png"/><Relationship Id="rId454" Type="http://schemas.openxmlformats.org/officeDocument/2006/relationships/customXml" Target="../ink/ink608.xml"/><Relationship Id="rId661" Type="http://schemas.openxmlformats.org/officeDocument/2006/relationships/image" Target="../media/image706.png"/><Relationship Id="rId759" Type="http://schemas.openxmlformats.org/officeDocument/2006/relationships/image" Target="../media/image755.png"/><Relationship Id="rId11" Type="http://schemas.openxmlformats.org/officeDocument/2006/relationships/image" Target="../media/image382.png"/><Relationship Id="rId314" Type="http://schemas.openxmlformats.org/officeDocument/2006/relationships/customXml" Target="../ink/ink538.xml"/><Relationship Id="rId398" Type="http://schemas.openxmlformats.org/officeDocument/2006/relationships/customXml" Target="../ink/ink580.xml"/><Relationship Id="rId521" Type="http://schemas.openxmlformats.org/officeDocument/2006/relationships/image" Target="../media/image637.png"/><Relationship Id="rId619" Type="http://schemas.openxmlformats.org/officeDocument/2006/relationships/image" Target="../media/image685.png"/><Relationship Id="rId95" Type="http://schemas.openxmlformats.org/officeDocument/2006/relationships/image" Target="../media/image424.png"/><Relationship Id="rId160" Type="http://schemas.openxmlformats.org/officeDocument/2006/relationships/customXml" Target="../ink/ink461.xml"/><Relationship Id="rId826" Type="http://schemas.openxmlformats.org/officeDocument/2006/relationships/customXml" Target="../ink/ink795.xml"/><Relationship Id="rId258" Type="http://schemas.openxmlformats.org/officeDocument/2006/relationships/customXml" Target="../ink/ink510.xml"/><Relationship Id="rId465" Type="http://schemas.openxmlformats.org/officeDocument/2006/relationships/image" Target="../media/image609.png"/><Relationship Id="rId672" Type="http://schemas.openxmlformats.org/officeDocument/2006/relationships/customXml" Target="../ink/ink718.xml"/><Relationship Id="rId22" Type="http://schemas.openxmlformats.org/officeDocument/2006/relationships/customXml" Target="../ink/ink392.xml"/><Relationship Id="rId118" Type="http://schemas.openxmlformats.org/officeDocument/2006/relationships/customXml" Target="../ink/ink440.xml"/><Relationship Id="rId325" Type="http://schemas.openxmlformats.org/officeDocument/2006/relationships/image" Target="../media/image539.png"/><Relationship Id="rId532" Type="http://schemas.openxmlformats.org/officeDocument/2006/relationships/customXml" Target="../ink/ink647.xml"/><Relationship Id="rId171" Type="http://schemas.openxmlformats.org/officeDocument/2006/relationships/image" Target="../media/image462.png"/><Relationship Id="rId269" Type="http://schemas.openxmlformats.org/officeDocument/2006/relationships/image" Target="../media/image511.png"/><Relationship Id="rId476" Type="http://schemas.openxmlformats.org/officeDocument/2006/relationships/customXml" Target="../ink/ink619.xml"/><Relationship Id="rId683" Type="http://schemas.openxmlformats.org/officeDocument/2006/relationships/image" Target="../media/image717.png"/><Relationship Id="rId33" Type="http://schemas.openxmlformats.org/officeDocument/2006/relationships/image" Target="../media/image393.png"/><Relationship Id="rId129" Type="http://schemas.openxmlformats.org/officeDocument/2006/relationships/image" Target="../media/image441.png"/><Relationship Id="rId336" Type="http://schemas.openxmlformats.org/officeDocument/2006/relationships/customXml" Target="../ink/ink549.xml"/><Relationship Id="rId543" Type="http://schemas.openxmlformats.org/officeDocument/2006/relationships/image" Target="../media/image648.png"/><Relationship Id="rId182" Type="http://schemas.openxmlformats.org/officeDocument/2006/relationships/customXml" Target="../ink/ink472.xml"/><Relationship Id="rId403" Type="http://schemas.openxmlformats.org/officeDocument/2006/relationships/image" Target="../media/image578.png"/><Relationship Id="rId750" Type="http://schemas.openxmlformats.org/officeDocument/2006/relationships/customXml" Target="../ink/ink757.xml"/><Relationship Id="rId487" Type="http://schemas.openxmlformats.org/officeDocument/2006/relationships/image" Target="../media/image620.png"/><Relationship Id="rId610" Type="http://schemas.openxmlformats.org/officeDocument/2006/relationships/customXml" Target="../ink/ink687.xml"/><Relationship Id="rId694" Type="http://schemas.openxmlformats.org/officeDocument/2006/relationships/customXml" Target="../ink/ink729.xml"/><Relationship Id="rId708" Type="http://schemas.openxmlformats.org/officeDocument/2006/relationships/customXml" Target="../ink/ink736.xml"/><Relationship Id="rId347" Type="http://schemas.openxmlformats.org/officeDocument/2006/relationships/image" Target="../media/image550.png"/><Relationship Id="rId44" Type="http://schemas.openxmlformats.org/officeDocument/2006/relationships/customXml" Target="../ink/ink403.xml"/><Relationship Id="rId554" Type="http://schemas.openxmlformats.org/officeDocument/2006/relationships/customXml" Target="../ink/ink658.xml"/><Relationship Id="rId761" Type="http://schemas.openxmlformats.org/officeDocument/2006/relationships/image" Target="../media/image756.png"/><Relationship Id="rId193" Type="http://schemas.openxmlformats.org/officeDocument/2006/relationships/image" Target="../media/image473.png"/><Relationship Id="rId207" Type="http://schemas.openxmlformats.org/officeDocument/2006/relationships/image" Target="../media/image480.png"/><Relationship Id="rId414" Type="http://schemas.openxmlformats.org/officeDocument/2006/relationships/customXml" Target="../ink/ink588.xml"/><Relationship Id="rId498" Type="http://schemas.openxmlformats.org/officeDocument/2006/relationships/customXml" Target="../ink/ink630.xml"/><Relationship Id="rId621" Type="http://schemas.openxmlformats.org/officeDocument/2006/relationships/image" Target="../media/image68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8.png"/><Relationship Id="rId299" Type="http://schemas.openxmlformats.org/officeDocument/2006/relationships/image" Target="../media/image935.png"/><Relationship Id="rId21" Type="http://schemas.openxmlformats.org/officeDocument/2006/relationships/image" Target="../media/image800.png"/><Relationship Id="rId63" Type="http://schemas.openxmlformats.org/officeDocument/2006/relationships/image" Target="../media/image821.png"/><Relationship Id="rId159" Type="http://schemas.openxmlformats.org/officeDocument/2006/relationships/image" Target="../media/image869.png"/><Relationship Id="rId324" Type="http://schemas.openxmlformats.org/officeDocument/2006/relationships/customXml" Target="../ink/ink958.xml"/><Relationship Id="rId366" Type="http://schemas.openxmlformats.org/officeDocument/2006/relationships/customXml" Target="../ink/ink979.xml"/><Relationship Id="rId170" Type="http://schemas.openxmlformats.org/officeDocument/2006/relationships/customXml" Target="../ink/ink881.xml"/><Relationship Id="rId226" Type="http://schemas.openxmlformats.org/officeDocument/2006/relationships/customXml" Target="../ink/ink909.xml"/><Relationship Id="rId433" Type="http://schemas.openxmlformats.org/officeDocument/2006/relationships/image" Target="../media/image1002.png"/><Relationship Id="rId268" Type="http://schemas.openxmlformats.org/officeDocument/2006/relationships/customXml" Target="../ink/ink930.xml"/><Relationship Id="rId475" Type="http://schemas.openxmlformats.org/officeDocument/2006/relationships/image" Target="../media/image1023.png"/><Relationship Id="rId32" Type="http://schemas.openxmlformats.org/officeDocument/2006/relationships/customXml" Target="../ink/ink812.xml"/><Relationship Id="rId74" Type="http://schemas.openxmlformats.org/officeDocument/2006/relationships/customXml" Target="../ink/ink833.xml"/><Relationship Id="rId128" Type="http://schemas.openxmlformats.org/officeDocument/2006/relationships/customXml" Target="../ink/ink860.xml"/><Relationship Id="rId335" Type="http://schemas.openxmlformats.org/officeDocument/2006/relationships/image" Target="../media/image953.png"/><Relationship Id="rId377" Type="http://schemas.openxmlformats.org/officeDocument/2006/relationships/image" Target="../media/image974.png"/><Relationship Id="rId500" Type="http://schemas.openxmlformats.org/officeDocument/2006/relationships/customXml" Target="../ink/ink1046.xml"/><Relationship Id="rId5" Type="http://schemas.openxmlformats.org/officeDocument/2006/relationships/image" Target="../media/image792.png"/><Relationship Id="rId181" Type="http://schemas.openxmlformats.org/officeDocument/2006/relationships/image" Target="../media/image880.png"/><Relationship Id="rId237" Type="http://schemas.openxmlformats.org/officeDocument/2006/relationships/image" Target="../media/image906.png"/><Relationship Id="rId402" Type="http://schemas.openxmlformats.org/officeDocument/2006/relationships/customXml" Target="../ink/ink997.xml"/><Relationship Id="rId279" Type="http://schemas.openxmlformats.org/officeDocument/2006/relationships/image" Target="../media/image927.png"/><Relationship Id="rId444" Type="http://schemas.openxmlformats.org/officeDocument/2006/relationships/customXml" Target="../ink/ink1018.xml"/><Relationship Id="rId486" Type="http://schemas.openxmlformats.org/officeDocument/2006/relationships/customXml" Target="../ink/ink1039.xml"/><Relationship Id="rId43" Type="http://schemas.openxmlformats.org/officeDocument/2006/relationships/image" Target="../media/image811.png"/><Relationship Id="rId139" Type="http://schemas.openxmlformats.org/officeDocument/2006/relationships/image" Target="../media/image859.png"/><Relationship Id="rId290" Type="http://schemas.openxmlformats.org/officeDocument/2006/relationships/customXml" Target="../ink/ink941.xml"/><Relationship Id="rId304" Type="http://schemas.openxmlformats.org/officeDocument/2006/relationships/customXml" Target="../ink/ink948.xml"/><Relationship Id="rId346" Type="http://schemas.openxmlformats.org/officeDocument/2006/relationships/customXml" Target="../ink/ink969.xml"/><Relationship Id="rId388" Type="http://schemas.openxmlformats.org/officeDocument/2006/relationships/customXml" Target="../ink/ink990.xml"/><Relationship Id="rId85" Type="http://schemas.openxmlformats.org/officeDocument/2006/relationships/image" Target="../media/image832.png"/><Relationship Id="rId150" Type="http://schemas.openxmlformats.org/officeDocument/2006/relationships/customXml" Target="../ink/ink871.xml"/><Relationship Id="rId192" Type="http://schemas.openxmlformats.org/officeDocument/2006/relationships/customXml" Target="../ink/ink892.xml"/><Relationship Id="rId206" Type="http://schemas.openxmlformats.org/officeDocument/2006/relationships/customXml" Target="../ink/ink899.xml"/><Relationship Id="rId413" Type="http://schemas.openxmlformats.org/officeDocument/2006/relationships/image" Target="../media/image992.png"/><Relationship Id="rId248" Type="http://schemas.openxmlformats.org/officeDocument/2006/relationships/customXml" Target="../ink/ink920.xml"/><Relationship Id="rId455" Type="http://schemas.openxmlformats.org/officeDocument/2006/relationships/image" Target="../media/image1013.png"/><Relationship Id="rId497" Type="http://schemas.openxmlformats.org/officeDocument/2006/relationships/image" Target="../media/image1034.png"/><Relationship Id="rId12" Type="http://schemas.openxmlformats.org/officeDocument/2006/relationships/customXml" Target="../ink/ink802.xml"/><Relationship Id="rId108" Type="http://schemas.openxmlformats.org/officeDocument/2006/relationships/customXml" Target="../ink/ink850.xml"/><Relationship Id="rId315" Type="http://schemas.openxmlformats.org/officeDocument/2006/relationships/image" Target="../media/image943.png"/><Relationship Id="rId357" Type="http://schemas.openxmlformats.org/officeDocument/2006/relationships/image" Target="../media/image964.png"/><Relationship Id="rId54" Type="http://schemas.openxmlformats.org/officeDocument/2006/relationships/customXml" Target="../ink/ink823.xml"/><Relationship Id="rId96" Type="http://schemas.openxmlformats.org/officeDocument/2006/relationships/customXml" Target="../ink/ink844.xml"/><Relationship Id="rId161" Type="http://schemas.openxmlformats.org/officeDocument/2006/relationships/image" Target="../media/image870.png"/><Relationship Id="rId217" Type="http://schemas.openxmlformats.org/officeDocument/2006/relationships/image" Target="../media/image896.png"/><Relationship Id="rId399" Type="http://schemas.openxmlformats.org/officeDocument/2006/relationships/image" Target="../media/image985.png"/><Relationship Id="rId259" Type="http://schemas.openxmlformats.org/officeDocument/2006/relationships/image" Target="../media/image917.png"/><Relationship Id="rId424" Type="http://schemas.openxmlformats.org/officeDocument/2006/relationships/customXml" Target="../ink/ink1008.xml"/><Relationship Id="rId466" Type="http://schemas.openxmlformats.org/officeDocument/2006/relationships/customXml" Target="../ink/ink1029.xml"/><Relationship Id="rId23" Type="http://schemas.openxmlformats.org/officeDocument/2006/relationships/image" Target="../media/image801.png"/><Relationship Id="rId119" Type="http://schemas.openxmlformats.org/officeDocument/2006/relationships/image" Target="../media/image849.png"/><Relationship Id="rId270" Type="http://schemas.openxmlformats.org/officeDocument/2006/relationships/customXml" Target="../ink/ink931.xml"/><Relationship Id="rId326" Type="http://schemas.openxmlformats.org/officeDocument/2006/relationships/customXml" Target="../ink/ink959.xml"/><Relationship Id="rId65" Type="http://schemas.openxmlformats.org/officeDocument/2006/relationships/image" Target="../media/image822.png"/><Relationship Id="rId130" Type="http://schemas.openxmlformats.org/officeDocument/2006/relationships/customXml" Target="../ink/ink861.xml"/><Relationship Id="rId368" Type="http://schemas.openxmlformats.org/officeDocument/2006/relationships/customXml" Target="../ink/ink980.xml"/><Relationship Id="rId172" Type="http://schemas.openxmlformats.org/officeDocument/2006/relationships/customXml" Target="../ink/ink882.xml"/><Relationship Id="rId228" Type="http://schemas.openxmlformats.org/officeDocument/2006/relationships/customXml" Target="../ink/ink910.xml"/><Relationship Id="rId435" Type="http://schemas.openxmlformats.org/officeDocument/2006/relationships/image" Target="../media/image1003.png"/><Relationship Id="rId477" Type="http://schemas.openxmlformats.org/officeDocument/2006/relationships/image" Target="../media/image1024.png"/><Relationship Id="rId281" Type="http://schemas.openxmlformats.org/officeDocument/2006/relationships/image" Target="../media/image928.png"/><Relationship Id="rId337" Type="http://schemas.openxmlformats.org/officeDocument/2006/relationships/image" Target="../media/image954.png"/><Relationship Id="rId34" Type="http://schemas.openxmlformats.org/officeDocument/2006/relationships/customXml" Target="../ink/ink813.xml"/><Relationship Id="rId76" Type="http://schemas.openxmlformats.org/officeDocument/2006/relationships/customXml" Target="../ink/ink834.xml"/><Relationship Id="rId141" Type="http://schemas.openxmlformats.org/officeDocument/2006/relationships/image" Target="../media/image860.png"/><Relationship Id="rId379" Type="http://schemas.openxmlformats.org/officeDocument/2006/relationships/image" Target="../media/image975.png"/><Relationship Id="rId7" Type="http://schemas.openxmlformats.org/officeDocument/2006/relationships/image" Target="../media/image793.png"/><Relationship Id="rId183" Type="http://schemas.openxmlformats.org/officeDocument/2006/relationships/image" Target="../media/image881.png"/><Relationship Id="rId239" Type="http://schemas.openxmlformats.org/officeDocument/2006/relationships/image" Target="../media/image907.png"/><Relationship Id="rId390" Type="http://schemas.openxmlformats.org/officeDocument/2006/relationships/customXml" Target="../ink/ink991.xml"/><Relationship Id="rId404" Type="http://schemas.openxmlformats.org/officeDocument/2006/relationships/customXml" Target="../ink/ink998.xml"/><Relationship Id="rId446" Type="http://schemas.openxmlformats.org/officeDocument/2006/relationships/customXml" Target="../ink/ink1019.xml"/><Relationship Id="rId250" Type="http://schemas.openxmlformats.org/officeDocument/2006/relationships/customXml" Target="../ink/ink921.xml"/><Relationship Id="rId292" Type="http://schemas.openxmlformats.org/officeDocument/2006/relationships/customXml" Target="../ink/ink942.xml"/><Relationship Id="rId306" Type="http://schemas.openxmlformats.org/officeDocument/2006/relationships/customXml" Target="../ink/ink949.xml"/><Relationship Id="rId488" Type="http://schemas.openxmlformats.org/officeDocument/2006/relationships/customXml" Target="../ink/ink1040.xml"/><Relationship Id="rId45" Type="http://schemas.openxmlformats.org/officeDocument/2006/relationships/image" Target="../media/image812.png"/><Relationship Id="rId87" Type="http://schemas.openxmlformats.org/officeDocument/2006/relationships/image" Target="../media/image833.png"/><Relationship Id="rId110" Type="http://schemas.openxmlformats.org/officeDocument/2006/relationships/customXml" Target="../ink/ink851.xml"/><Relationship Id="rId348" Type="http://schemas.openxmlformats.org/officeDocument/2006/relationships/customXml" Target="../ink/ink970.xml"/><Relationship Id="rId152" Type="http://schemas.openxmlformats.org/officeDocument/2006/relationships/customXml" Target="../ink/ink872.xml"/><Relationship Id="rId194" Type="http://schemas.openxmlformats.org/officeDocument/2006/relationships/customXml" Target="../ink/ink893.xml"/><Relationship Id="rId208" Type="http://schemas.openxmlformats.org/officeDocument/2006/relationships/customXml" Target="../ink/ink900.xml"/><Relationship Id="rId415" Type="http://schemas.openxmlformats.org/officeDocument/2006/relationships/image" Target="../media/image993.png"/><Relationship Id="rId457" Type="http://schemas.openxmlformats.org/officeDocument/2006/relationships/image" Target="../media/image1014.png"/><Relationship Id="rId261" Type="http://schemas.openxmlformats.org/officeDocument/2006/relationships/image" Target="../media/image918.png"/><Relationship Id="rId499" Type="http://schemas.openxmlformats.org/officeDocument/2006/relationships/image" Target="../media/image1035.png"/><Relationship Id="rId14" Type="http://schemas.openxmlformats.org/officeDocument/2006/relationships/customXml" Target="../ink/ink803.xml"/><Relationship Id="rId56" Type="http://schemas.openxmlformats.org/officeDocument/2006/relationships/customXml" Target="../ink/ink824.xml"/><Relationship Id="rId317" Type="http://schemas.openxmlformats.org/officeDocument/2006/relationships/image" Target="../media/image944.png"/><Relationship Id="rId359" Type="http://schemas.openxmlformats.org/officeDocument/2006/relationships/image" Target="../media/image965.png"/><Relationship Id="rId98" Type="http://schemas.openxmlformats.org/officeDocument/2006/relationships/customXml" Target="../ink/ink845.xml"/><Relationship Id="rId121" Type="http://schemas.openxmlformats.org/officeDocument/2006/relationships/image" Target="../media/image850.png"/><Relationship Id="rId163" Type="http://schemas.openxmlformats.org/officeDocument/2006/relationships/image" Target="../media/image871.png"/><Relationship Id="rId219" Type="http://schemas.openxmlformats.org/officeDocument/2006/relationships/image" Target="../media/image897.png"/><Relationship Id="rId370" Type="http://schemas.openxmlformats.org/officeDocument/2006/relationships/customXml" Target="../ink/ink981.xml"/><Relationship Id="rId426" Type="http://schemas.openxmlformats.org/officeDocument/2006/relationships/customXml" Target="../ink/ink1009.xml"/><Relationship Id="rId230" Type="http://schemas.openxmlformats.org/officeDocument/2006/relationships/customXml" Target="../ink/ink911.xml"/><Relationship Id="rId468" Type="http://schemas.openxmlformats.org/officeDocument/2006/relationships/customXml" Target="../ink/ink1030.xml"/><Relationship Id="rId25" Type="http://schemas.openxmlformats.org/officeDocument/2006/relationships/image" Target="../media/image802.png"/><Relationship Id="rId67" Type="http://schemas.openxmlformats.org/officeDocument/2006/relationships/image" Target="../media/image823.png"/><Relationship Id="rId272" Type="http://schemas.openxmlformats.org/officeDocument/2006/relationships/customXml" Target="../ink/ink932.xml"/><Relationship Id="rId328" Type="http://schemas.openxmlformats.org/officeDocument/2006/relationships/customXml" Target="../ink/ink960.xml"/><Relationship Id="rId132" Type="http://schemas.openxmlformats.org/officeDocument/2006/relationships/customXml" Target="../ink/ink862.xml"/><Relationship Id="rId174" Type="http://schemas.openxmlformats.org/officeDocument/2006/relationships/customXml" Target="../ink/ink883.xml"/><Relationship Id="rId381" Type="http://schemas.openxmlformats.org/officeDocument/2006/relationships/image" Target="../media/image976.png"/><Relationship Id="rId241" Type="http://schemas.openxmlformats.org/officeDocument/2006/relationships/image" Target="../media/image908.png"/><Relationship Id="rId437" Type="http://schemas.openxmlformats.org/officeDocument/2006/relationships/image" Target="../media/image1004.png"/><Relationship Id="rId479" Type="http://schemas.openxmlformats.org/officeDocument/2006/relationships/image" Target="../media/image1025.png"/><Relationship Id="rId36" Type="http://schemas.openxmlformats.org/officeDocument/2006/relationships/customXml" Target="../ink/ink814.xml"/><Relationship Id="rId283" Type="http://schemas.openxmlformats.org/officeDocument/2006/relationships/image" Target="../media/image929.png"/><Relationship Id="rId339" Type="http://schemas.openxmlformats.org/officeDocument/2006/relationships/image" Target="../media/image955.png"/><Relationship Id="rId490" Type="http://schemas.openxmlformats.org/officeDocument/2006/relationships/customXml" Target="../ink/ink1041.xml"/><Relationship Id="rId78" Type="http://schemas.openxmlformats.org/officeDocument/2006/relationships/customXml" Target="../ink/ink835.xml"/><Relationship Id="rId101" Type="http://schemas.openxmlformats.org/officeDocument/2006/relationships/image" Target="../media/image840.png"/><Relationship Id="rId143" Type="http://schemas.openxmlformats.org/officeDocument/2006/relationships/image" Target="../media/image861.png"/><Relationship Id="rId185" Type="http://schemas.openxmlformats.org/officeDocument/2006/relationships/image" Target="../media/image882.png"/><Relationship Id="rId350" Type="http://schemas.openxmlformats.org/officeDocument/2006/relationships/customXml" Target="../ink/ink971.xml"/><Relationship Id="rId406" Type="http://schemas.openxmlformats.org/officeDocument/2006/relationships/customXml" Target="../ink/ink999.xml"/><Relationship Id="rId9" Type="http://schemas.openxmlformats.org/officeDocument/2006/relationships/image" Target="../media/image794.png"/><Relationship Id="rId210" Type="http://schemas.openxmlformats.org/officeDocument/2006/relationships/customXml" Target="../ink/ink901.xml"/><Relationship Id="rId392" Type="http://schemas.openxmlformats.org/officeDocument/2006/relationships/customXml" Target="../ink/ink992.xml"/><Relationship Id="rId448" Type="http://schemas.openxmlformats.org/officeDocument/2006/relationships/customXml" Target="../ink/ink1020.xml"/><Relationship Id="rId252" Type="http://schemas.openxmlformats.org/officeDocument/2006/relationships/customXml" Target="../ink/ink922.xml"/><Relationship Id="rId294" Type="http://schemas.openxmlformats.org/officeDocument/2006/relationships/customXml" Target="../ink/ink943.xml"/><Relationship Id="rId308" Type="http://schemas.openxmlformats.org/officeDocument/2006/relationships/customXml" Target="../ink/ink950.xml"/><Relationship Id="rId47" Type="http://schemas.openxmlformats.org/officeDocument/2006/relationships/image" Target="../media/image813.png"/><Relationship Id="rId89" Type="http://schemas.openxmlformats.org/officeDocument/2006/relationships/image" Target="../media/image834.png"/><Relationship Id="rId112" Type="http://schemas.openxmlformats.org/officeDocument/2006/relationships/customXml" Target="../ink/ink852.xml"/><Relationship Id="rId154" Type="http://schemas.openxmlformats.org/officeDocument/2006/relationships/customXml" Target="../ink/ink873.xml"/><Relationship Id="rId361" Type="http://schemas.openxmlformats.org/officeDocument/2006/relationships/image" Target="../media/image966.png"/><Relationship Id="rId196" Type="http://schemas.openxmlformats.org/officeDocument/2006/relationships/customXml" Target="../ink/ink894.xml"/><Relationship Id="rId417" Type="http://schemas.openxmlformats.org/officeDocument/2006/relationships/image" Target="../media/image994.png"/><Relationship Id="rId459" Type="http://schemas.openxmlformats.org/officeDocument/2006/relationships/image" Target="../media/image1015.png"/><Relationship Id="rId16" Type="http://schemas.openxmlformats.org/officeDocument/2006/relationships/customXml" Target="../ink/ink804.xml"/><Relationship Id="rId221" Type="http://schemas.openxmlformats.org/officeDocument/2006/relationships/image" Target="../media/image898.png"/><Relationship Id="rId263" Type="http://schemas.openxmlformats.org/officeDocument/2006/relationships/image" Target="../media/image919.png"/><Relationship Id="rId319" Type="http://schemas.openxmlformats.org/officeDocument/2006/relationships/image" Target="../media/image945.png"/><Relationship Id="rId470" Type="http://schemas.openxmlformats.org/officeDocument/2006/relationships/customXml" Target="../ink/ink1031.xml"/><Relationship Id="rId58" Type="http://schemas.openxmlformats.org/officeDocument/2006/relationships/customXml" Target="../ink/ink825.xml"/><Relationship Id="rId123" Type="http://schemas.openxmlformats.org/officeDocument/2006/relationships/image" Target="../media/image851.png"/><Relationship Id="rId330" Type="http://schemas.openxmlformats.org/officeDocument/2006/relationships/customXml" Target="../ink/ink961.xml"/><Relationship Id="rId165" Type="http://schemas.openxmlformats.org/officeDocument/2006/relationships/image" Target="../media/image872.png"/><Relationship Id="rId372" Type="http://schemas.openxmlformats.org/officeDocument/2006/relationships/customXml" Target="../ink/ink982.xml"/><Relationship Id="rId428" Type="http://schemas.openxmlformats.org/officeDocument/2006/relationships/customXml" Target="../ink/ink1010.xml"/><Relationship Id="rId232" Type="http://schemas.openxmlformats.org/officeDocument/2006/relationships/customXml" Target="../ink/ink912.xml"/><Relationship Id="rId274" Type="http://schemas.openxmlformats.org/officeDocument/2006/relationships/customXml" Target="../ink/ink933.xml"/><Relationship Id="rId481" Type="http://schemas.openxmlformats.org/officeDocument/2006/relationships/image" Target="../media/image1026.png"/><Relationship Id="rId27" Type="http://schemas.openxmlformats.org/officeDocument/2006/relationships/image" Target="../media/image803.png"/><Relationship Id="rId69" Type="http://schemas.openxmlformats.org/officeDocument/2006/relationships/image" Target="../media/image824.png"/><Relationship Id="rId134" Type="http://schemas.openxmlformats.org/officeDocument/2006/relationships/customXml" Target="../ink/ink863.xml"/><Relationship Id="rId80" Type="http://schemas.openxmlformats.org/officeDocument/2006/relationships/customXml" Target="../ink/ink836.xml"/><Relationship Id="rId176" Type="http://schemas.openxmlformats.org/officeDocument/2006/relationships/customXml" Target="../ink/ink884.xml"/><Relationship Id="rId341" Type="http://schemas.openxmlformats.org/officeDocument/2006/relationships/image" Target="../media/image956.png"/><Relationship Id="rId383" Type="http://schemas.openxmlformats.org/officeDocument/2006/relationships/image" Target="../media/image977.png"/><Relationship Id="rId439" Type="http://schemas.openxmlformats.org/officeDocument/2006/relationships/image" Target="../media/image1005.png"/><Relationship Id="rId201" Type="http://schemas.openxmlformats.org/officeDocument/2006/relationships/image" Target="../media/image889.png"/><Relationship Id="rId243" Type="http://schemas.openxmlformats.org/officeDocument/2006/relationships/image" Target="../media/image909.png"/><Relationship Id="rId285" Type="http://schemas.openxmlformats.org/officeDocument/2006/relationships/image" Target="../media/image930.png"/><Relationship Id="rId450" Type="http://schemas.openxmlformats.org/officeDocument/2006/relationships/customXml" Target="../ink/ink1021.xml"/><Relationship Id="rId38" Type="http://schemas.openxmlformats.org/officeDocument/2006/relationships/customXml" Target="../ink/ink815.xml"/><Relationship Id="rId103" Type="http://schemas.openxmlformats.org/officeDocument/2006/relationships/image" Target="../media/image841.png"/><Relationship Id="rId310" Type="http://schemas.openxmlformats.org/officeDocument/2006/relationships/customXml" Target="../ink/ink951.xml"/><Relationship Id="rId492" Type="http://schemas.openxmlformats.org/officeDocument/2006/relationships/customXml" Target="../ink/ink1042.xml"/><Relationship Id="rId91" Type="http://schemas.openxmlformats.org/officeDocument/2006/relationships/image" Target="../media/image835.png"/><Relationship Id="rId145" Type="http://schemas.openxmlformats.org/officeDocument/2006/relationships/image" Target="../media/image862.png"/><Relationship Id="rId187" Type="http://schemas.openxmlformats.org/officeDocument/2006/relationships/image" Target="../media/image883.png"/><Relationship Id="rId352" Type="http://schemas.openxmlformats.org/officeDocument/2006/relationships/customXml" Target="../ink/ink972.xml"/><Relationship Id="rId394" Type="http://schemas.openxmlformats.org/officeDocument/2006/relationships/customXml" Target="../ink/ink993.xml"/><Relationship Id="rId408" Type="http://schemas.openxmlformats.org/officeDocument/2006/relationships/customXml" Target="../ink/ink1000.xml"/><Relationship Id="rId212" Type="http://schemas.openxmlformats.org/officeDocument/2006/relationships/customXml" Target="../ink/ink902.xml"/><Relationship Id="rId254" Type="http://schemas.openxmlformats.org/officeDocument/2006/relationships/customXml" Target="../ink/ink923.xml"/><Relationship Id="rId49" Type="http://schemas.openxmlformats.org/officeDocument/2006/relationships/image" Target="../media/image814.png"/><Relationship Id="rId114" Type="http://schemas.openxmlformats.org/officeDocument/2006/relationships/customXml" Target="../ink/ink853.xml"/><Relationship Id="rId296" Type="http://schemas.openxmlformats.org/officeDocument/2006/relationships/customXml" Target="../ink/ink944.xml"/><Relationship Id="rId461" Type="http://schemas.openxmlformats.org/officeDocument/2006/relationships/image" Target="../media/image1016.png"/><Relationship Id="rId60" Type="http://schemas.openxmlformats.org/officeDocument/2006/relationships/customXml" Target="../ink/ink826.xml"/><Relationship Id="rId156" Type="http://schemas.openxmlformats.org/officeDocument/2006/relationships/customXml" Target="../ink/ink874.xml"/><Relationship Id="rId198" Type="http://schemas.openxmlformats.org/officeDocument/2006/relationships/customXml" Target="../ink/ink895.xml"/><Relationship Id="rId321" Type="http://schemas.openxmlformats.org/officeDocument/2006/relationships/image" Target="../media/image946.png"/><Relationship Id="rId363" Type="http://schemas.openxmlformats.org/officeDocument/2006/relationships/image" Target="../media/image967.png"/><Relationship Id="rId419" Type="http://schemas.openxmlformats.org/officeDocument/2006/relationships/image" Target="../media/image995.png"/><Relationship Id="rId223" Type="http://schemas.openxmlformats.org/officeDocument/2006/relationships/image" Target="../media/image899.png"/><Relationship Id="rId430" Type="http://schemas.openxmlformats.org/officeDocument/2006/relationships/customXml" Target="../ink/ink1011.xml"/><Relationship Id="rId18" Type="http://schemas.openxmlformats.org/officeDocument/2006/relationships/customXml" Target="../ink/ink805.xml"/><Relationship Id="rId265" Type="http://schemas.openxmlformats.org/officeDocument/2006/relationships/image" Target="../media/image920.png"/><Relationship Id="rId472" Type="http://schemas.openxmlformats.org/officeDocument/2006/relationships/customXml" Target="../ink/ink1032.xml"/><Relationship Id="rId125" Type="http://schemas.openxmlformats.org/officeDocument/2006/relationships/image" Target="../media/image852.png"/><Relationship Id="rId167" Type="http://schemas.openxmlformats.org/officeDocument/2006/relationships/image" Target="../media/image873.png"/><Relationship Id="rId332" Type="http://schemas.openxmlformats.org/officeDocument/2006/relationships/customXml" Target="../ink/ink962.xml"/><Relationship Id="rId374" Type="http://schemas.openxmlformats.org/officeDocument/2006/relationships/customXml" Target="../ink/ink983.xml"/><Relationship Id="rId71" Type="http://schemas.openxmlformats.org/officeDocument/2006/relationships/image" Target="../media/image825.png"/><Relationship Id="rId234" Type="http://schemas.openxmlformats.org/officeDocument/2006/relationships/customXml" Target="../ink/ink913.xml"/><Relationship Id="rId2" Type="http://schemas.openxmlformats.org/officeDocument/2006/relationships/customXml" Target="../ink/ink797.xml"/><Relationship Id="rId29" Type="http://schemas.openxmlformats.org/officeDocument/2006/relationships/image" Target="../media/image804.png"/><Relationship Id="rId276" Type="http://schemas.openxmlformats.org/officeDocument/2006/relationships/customXml" Target="../ink/ink934.xml"/><Relationship Id="rId441" Type="http://schemas.openxmlformats.org/officeDocument/2006/relationships/image" Target="../media/image1006.png"/><Relationship Id="rId483" Type="http://schemas.openxmlformats.org/officeDocument/2006/relationships/image" Target="../media/image1027.png"/><Relationship Id="rId40" Type="http://schemas.openxmlformats.org/officeDocument/2006/relationships/customXml" Target="../ink/ink816.xml"/><Relationship Id="rId136" Type="http://schemas.openxmlformats.org/officeDocument/2006/relationships/customXml" Target="../ink/ink864.xml"/><Relationship Id="rId178" Type="http://schemas.openxmlformats.org/officeDocument/2006/relationships/customXml" Target="../ink/ink885.xml"/><Relationship Id="rId301" Type="http://schemas.openxmlformats.org/officeDocument/2006/relationships/image" Target="../media/image936.png"/><Relationship Id="rId343" Type="http://schemas.openxmlformats.org/officeDocument/2006/relationships/image" Target="../media/image957.png"/><Relationship Id="rId82" Type="http://schemas.openxmlformats.org/officeDocument/2006/relationships/customXml" Target="../ink/ink837.xml"/><Relationship Id="rId203" Type="http://schemas.openxmlformats.org/officeDocument/2006/relationships/image" Target="../media/image890.png"/><Relationship Id="rId385" Type="http://schemas.openxmlformats.org/officeDocument/2006/relationships/image" Target="../media/image978.png"/><Relationship Id="rId245" Type="http://schemas.openxmlformats.org/officeDocument/2006/relationships/image" Target="../media/image910.png"/><Relationship Id="rId287" Type="http://schemas.openxmlformats.org/officeDocument/2006/relationships/image" Target="../media/image931.png"/><Relationship Id="rId410" Type="http://schemas.openxmlformats.org/officeDocument/2006/relationships/customXml" Target="../ink/ink1001.xml"/><Relationship Id="rId452" Type="http://schemas.openxmlformats.org/officeDocument/2006/relationships/customXml" Target="../ink/ink1022.xml"/><Relationship Id="rId494" Type="http://schemas.openxmlformats.org/officeDocument/2006/relationships/customXml" Target="../ink/ink1043.xml"/><Relationship Id="rId105" Type="http://schemas.openxmlformats.org/officeDocument/2006/relationships/image" Target="../media/image842.png"/><Relationship Id="rId147" Type="http://schemas.openxmlformats.org/officeDocument/2006/relationships/image" Target="../media/image863.png"/><Relationship Id="rId312" Type="http://schemas.openxmlformats.org/officeDocument/2006/relationships/customXml" Target="../ink/ink952.xml"/><Relationship Id="rId354" Type="http://schemas.openxmlformats.org/officeDocument/2006/relationships/customXml" Target="../ink/ink973.xml"/><Relationship Id="rId51" Type="http://schemas.openxmlformats.org/officeDocument/2006/relationships/image" Target="../media/image815.png"/><Relationship Id="rId93" Type="http://schemas.openxmlformats.org/officeDocument/2006/relationships/image" Target="../media/image836.png"/><Relationship Id="rId189" Type="http://schemas.openxmlformats.org/officeDocument/2006/relationships/image" Target="../media/image884.png"/><Relationship Id="rId396" Type="http://schemas.openxmlformats.org/officeDocument/2006/relationships/customXml" Target="../ink/ink994.xml"/><Relationship Id="rId214" Type="http://schemas.openxmlformats.org/officeDocument/2006/relationships/customXml" Target="../ink/ink903.xml"/><Relationship Id="rId256" Type="http://schemas.openxmlformats.org/officeDocument/2006/relationships/customXml" Target="../ink/ink924.xml"/><Relationship Id="rId298" Type="http://schemas.openxmlformats.org/officeDocument/2006/relationships/customXml" Target="../ink/ink945.xml"/><Relationship Id="rId421" Type="http://schemas.openxmlformats.org/officeDocument/2006/relationships/image" Target="../media/image996.png"/><Relationship Id="rId463" Type="http://schemas.openxmlformats.org/officeDocument/2006/relationships/image" Target="../media/image1017.png"/><Relationship Id="rId116" Type="http://schemas.openxmlformats.org/officeDocument/2006/relationships/customXml" Target="../ink/ink854.xml"/><Relationship Id="rId158" Type="http://schemas.openxmlformats.org/officeDocument/2006/relationships/customXml" Target="../ink/ink875.xml"/><Relationship Id="rId323" Type="http://schemas.openxmlformats.org/officeDocument/2006/relationships/image" Target="../media/image947.png"/><Relationship Id="rId20" Type="http://schemas.openxmlformats.org/officeDocument/2006/relationships/customXml" Target="../ink/ink806.xml"/><Relationship Id="rId62" Type="http://schemas.openxmlformats.org/officeDocument/2006/relationships/customXml" Target="../ink/ink827.xml"/><Relationship Id="rId365" Type="http://schemas.openxmlformats.org/officeDocument/2006/relationships/image" Target="../media/image968.png"/><Relationship Id="rId225" Type="http://schemas.openxmlformats.org/officeDocument/2006/relationships/image" Target="../media/image900.png"/><Relationship Id="rId267" Type="http://schemas.openxmlformats.org/officeDocument/2006/relationships/image" Target="../media/image921.png"/><Relationship Id="rId432" Type="http://schemas.openxmlformats.org/officeDocument/2006/relationships/customXml" Target="../ink/ink1012.xml"/><Relationship Id="rId474" Type="http://schemas.openxmlformats.org/officeDocument/2006/relationships/customXml" Target="../ink/ink1033.xml"/><Relationship Id="rId127" Type="http://schemas.openxmlformats.org/officeDocument/2006/relationships/image" Target="../media/image853.png"/><Relationship Id="rId10" Type="http://schemas.openxmlformats.org/officeDocument/2006/relationships/customXml" Target="../ink/ink801.xml"/><Relationship Id="rId31" Type="http://schemas.openxmlformats.org/officeDocument/2006/relationships/image" Target="../media/image805.png"/><Relationship Id="rId52" Type="http://schemas.openxmlformats.org/officeDocument/2006/relationships/customXml" Target="../ink/ink822.xml"/><Relationship Id="rId73" Type="http://schemas.openxmlformats.org/officeDocument/2006/relationships/image" Target="../media/image826.png"/><Relationship Id="rId94" Type="http://schemas.openxmlformats.org/officeDocument/2006/relationships/customXml" Target="../ink/ink843.xml"/><Relationship Id="rId148" Type="http://schemas.openxmlformats.org/officeDocument/2006/relationships/customXml" Target="../ink/ink870.xml"/><Relationship Id="rId169" Type="http://schemas.openxmlformats.org/officeDocument/2006/relationships/image" Target="../media/image874.png"/><Relationship Id="rId334" Type="http://schemas.openxmlformats.org/officeDocument/2006/relationships/customXml" Target="../ink/ink963.xml"/><Relationship Id="rId355" Type="http://schemas.openxmlformats.org/officeDocument/2006/relationships/image" Target="../media/image963.png"/><Relationship Id="rId376" Type="http://schemas.openxmlformats.org/officeDocument/2006/relationships/customXml" Target="../ink/ink984.xml"/><Relationship Id="rId397" Type="http://schemas.openxmlformats.org/officeDocument/2006/relationships/image" Target="../media/image984.png"/><Relationship Id="rId4" Type="http://schemas.openxmlformats.org/officeDocument/2006/relationships/customXml" Target="../ink/ink798.xml"/><Relationship Id="rId180" Type="http://schemas.openxmlformats.org/officeDocument/2006/relationships/customXml" Target="../ink/ink886.xml"/><Relationship Id="rId215" Type="http://schemas.openxmlformats.org/officeDocument/2006/relationships/image" Target="../media/image895.png"/><Relationship Id="rId236" Type="http://schemas.openxmlformats.org/officeDocument/2006/relationships/customXml" Target="../ink/ink914.xml"/><Relationship Id="rId257" Type="http://schemas.openxmlformats.org/officeDocument/2006/relationships/image" Target="../media/image916.png"/><Relationship Id="rId278" Type="http://schemas.openxmlformats.org/officeDocument/2006/relationships/customXml" Target="../ink/ink935.xml"/><Relationship Id="rId401" Type="http://schemas.openxmlformats.org/officeDocument/2006/relationships/image" Target="../media/image986.png"/><Relationship Id="rId422" Type="http://schemas.openxmlformats.org/officeDocument/2006/relationships/customXml" Target="../ink/ink1007.xml"/><Relationship Id="rId443" Type="http://schemas.openxmlformats.org/officeDocument/2006/relationships/image" Target="../media/image1007.png"/><Relationship Id="rId464" Type="http://schemas.openxmlformats.org/officeDocument/2006/relationships/customXml" Target="../ink/ink1028.xml"/><Relationship Id="rId303" Type="http://schemas.openxmlformats.org/officeDocument/2006/relationships/image" Target="../media/image937.png"/><Relationship Id="rId485" Type="http://schemas.openxmlformats.org/officeDocument/2006/relationships/image" Target="../media/image1028.png"/><Relationship Id="rId42" Type="http://schemas.openxmlformats.org/officeDocument/2006/relationships/customXml" Target="../ink/ink817.xml"/><Relationship Id="rId84" Type="http://schemas.openxmlformats.org/officeDocument/2006/relationships/customXml" Target="../ink/ink838.xml"/><Relationship Id="rId138" Type="http://schemas.openxmlformats.org/officeDocument/2006/relationships/customXml" Target="../ink/ink865.xml"/><Relationship Id="rId345" Type="http://schemas.openxmlformats.org/officeDocument/2006/relationships/image" Target="../media/image958.png"/><Relationship Id="rId387" Type="http://schemas.openxmlformats.org/officeDocument/2006/relationships/image" Target="../media/image979.png"/><Relationship Id="rId191" Type="http://schemas.openxmlformats.org/officeDocument/2006/relationships/image" Target="../media/image377.png"/><Relationship Id="rId205" Type="http://schemas.openxmlformats.org/officeDocument/2006/relationships/image" Target="../media/image891.png"/><Relationship Id="rId247" Type="http://schemas.openxmlformats.org/officeDocument/2006/relationships/image" Target="../media/image911.png"/><Relationship Id="rId412" Type="http://schemas.openxmlformats.org/officeDocument/2006/relationships/customXml" Target="../ink/ink1002.xml"/><Relationship Id="rId107" Type="http://schemas.openxmlformats.org/officeDocument/2006/relationships/image" Target="../media/image843.png"/><Relationship Id="rId289" Type="http://schemas.openxmlformats.org/officeDocument/2006/relationships/image" Target="../media/image932.png"/><Relationship Id="rId454" Type="http://schemas.openxmlformats.org/officeDocument/2006/relationships/customXml" Target="../ink/ink1023.xml"/><Relationship Id="rId496" Type="http://schemas.openxmlformats.org/officeDocument/2006/relationships/customXml" Target="../ink/ink1044.xml"/><Relationship Id="rId11" Type="http://schemas.openxmlformats.org/officeDocument/2006/relationships/image" Target="../media/image795.png"/><Relationship Id="rId53" Type="http://schemas.openxmlformats.org/officeDocument/2006/relationships/image" Target="../media/image816.png"/><Relationship Id="rId149" Type="http://schemas.openxmlformats.org/officeDocument/2006/relationships/image" Target="../media/image864.png"/><Relationship Id="rId314" Type="http://schemas.openxmlformats.org/officeDocument/2006/relationships/customXml" Target="../ink/ink953.xml"/><Relationship Id="rId356" Type="http://schemas.openxmlformats.org/officeDocument/2006/relationships/customXml" Target="../ink/ink974.xml"/><Relationship Id="rId398" Type="http://schemas.openxmlformats.org/officeDocument/2006/relationships/customXml" Target="../ink/ink995.xml"/><Relationship Id="rId95" Type="http://schemas.openxmlformats.org/officeDocument/2006/relationships/image" Target="../media/image837.png"/><Relationship Id="rId160" Type="http://schemas.openxmlformats.org/officeDocument/2006/relationships/customXml" Target="../ink/ink876.xml"/><Relationship Id="rId216" Type="http://schemas.openxmlformats.org/officeDocument/2006/relationships/customXml" Target="../ink/ink904.xml"/><Relationship Id="rId423" Type="http://schemas.openxmlformats.org/officeDocument/2006/relationships/image" Target="../media/image997.png"/><Relationship Id="rId258" Type="http://schemas.openxmlformats.org/officeDocument/2006/relationships/customXml" Target="../ink/ink925.xml"/><Relationship Id="rId465" Type="http://schemas.openxmlformats.org/officeDocument/2006/relationships/image" Target="../media/image1018.png"/><Relationship Id="rId22" Type="http://schemas.openxmlformats.org/officeDocument/2006/relationships/customXml" Target="../ink/ink807.xml"/><Relationship Id="rId64" Type="http://schemas.openxmlformats.org/officeDocument/2006/relationships/customXml" Target="../ink/ink828.xml"/><Relationship Id="rId118" Type="http://schemas.openxmlformats.org/officeDocument/2006/relationships/customXml" Target="../ink/ink855.xml"/><Relationship Id="rId325" Type="http://schemas.openxmlformats.org/officeDocument/2006/relationships/image" Target="../media/image948.png"/><Relationship Id="rId367" Type="http://schemas.openxmlformats.org/officeDocument/2006/relationships/image" Target="../media/image969.png"/><Relationship Id="rId171" Type="http://schemas.openxmlformats.org/officeDocument/2006/relationships/image" Target="../media/image875.png"/><Relationship Id="rId227" Type="http://schemas.openxmlformats.org/officeDocument/2006/relationships/image" Target="../media/image901.png"/><Relationship Id="rId269" Type="http://schemas.openxmlformats.org/officeDocument/2006/relationships/image" Target="../media/image922.png"/><Relationship Id="rId434" Type="http://schemas.openxmlformats.org/officeDocument/2006/relationships/customXml" Target="../ink/ink1013.xml"/><Relationship Id="rId476" Type="http://schemas.openxmlformats.org/officeDocument/2006/relationships/customXml" Target="../ink/ink1034.xml"/><Relationship Id="rId33" Type="http://schemas.openxmlformats.org/officeDocument/2006/relationships/image" Target="../media/image806.png"/><Relationship Id="rId129" Type="http://schemas.openxmlformats.org/officeDocument/2006/relationships/image" Target="../media/image854.png"/><Relationship Id="rId280" Type="http://schemas.openxmlformats.org/officeDocument/2006/relationships/customXml" Target="../ink/ink936.xml"/><Relationship Id="rId336" Type="http://schemas.openxmlformats.org/officeDocument/2006/relationships/customXml" Target="../ink/ink964.xml"/><Relationship Id="rId501" Type="http://schemas.openxmlformats.org/officeDocument/2006/relationships/image" Target="../media/image1036.png"/><Relationship Id="rId75" Type="http://schemas.openxmlformats.org/officeDocument/2006/relationships/image" Target="../media/image827.png"/><Relationship Id="rId140" Type="http://schemas.openxmlformats.org/officeDocument/2006/relationships/customXml" Target="../ink/ink866.xml"/><Relationship Id="rId182" Type="http://schemas.openxmlformats.org/officeDocument/2006/relationships/customXml" Target="../ink/ink887.xml"/><Relationship Id="rId378" Type="http://schemas.openxmlformats.org/officeDocument/2006/relationships/customXml" Target="../ink/ink985.xml"/><Relationship Id="rId403" Type="http://schemas.openxmlformats.org/officeDocument/2006/relationships/image" Target="../media/image987.png"/><Relationship Id="rId6" Type="http://schemas.openxmlformats.org/officeDocument/2006/relationships/customXml" Target="../ink/ink799.xml"/><Relationship Id="rId238" Type="http://schemas.openxmlformats.org/officeDocument/2006/relationships/customXml" Target="../ink/ink915.xml"/><Relationship Id="rId445" Type="http://schemas.openxmlformats.org/officeDocument/2006/relationships/image" Target="../media/image1008.png"/><Relationship Id="rId487" Type="http://schemas.openxmlformats.org/officeDocument/2006/relationships/image" Target="../media/image1029.png"/><Relationship Id="rId291" Type="http://schemas.openxmlformats.org/officeDocument/2006/relationships/image" Target="../media/image933.png"/><Relationship Id="rId305" Type="http://schemas.openxmlformats.org/officeDocument/2006/relationships/image" Target="../media/image938.png"/><Relationship Id="rId347" Type="http://schemas.openxmlformats.org/officeDocument/2006/relationships/image" Target="../media/image959.png"/><Relationship Id="rId44" Type="http://schemas.openxmlformats.org/officeDocument/2006/relationships/customXml" Target="../ink/ink818.xml"/><Relationship Id="rId86" Type="http://schemas.openxmlformats.org/officeDocument/2006/relationships/customXml" Target="../ink/ink839.xml"/><Relationship Id="rId151" Type="http://schemas.openxmlformats.org/officeDocument/2006/relationships/image" Target="../media/image865.png"/><Relationship Id="rId389" Type="http://schemas.openxmlformats.org/officeDocument/2006/relationships/image" Target="../media/image980.png"/><Relationship Id="rId193" Type="http://schemas.openxmlformats.org/officeDocument/2006/relationships/image" Target="../media/image885.png"/><Relationship Id="rId207" Type="http://schemas.openxmlformats.org/officeDocument/2006/relationships/image" Target="../media/image892.png"/><Relationship Id="rId249" Type="http://schemas.openxmlformats.org/officeDocument/2006/relationships/image" Target="../media/image912.png"/><Relationship Id="rId414" Type="http://schemas.openxmlformats.org/officeDocument/2006/relationships/customXml" Target="../ink/ink1003.xml"/><Relationship Id="rId456" Type="http://schemas.openxmlformats.org/officeDocument/2006/relationships/customXml" Target="../ink/ink1024.xml"/><Relationship Id="rId498" Type="http://schemas.openxmlformats.org/officeDocument/2006/relationships/customXml" Target="../ink/ink1045.xml"/><Relationship Id="rId13" Type="http://schemas.openxmlformats.org/officeDocument/2006/relationships/image" Target="../media/image796.png"/><Relationship Id="rId109" Type="http://schemas.openxmlformats.org/officeDocument/2006/relationships/image" Target="../media/image844.png"/><Relationship Id="rId260" Type="http://schemas.openxmlformats.org/officeDocument/2006/relationships/customXml" Target="../ink/ink926.xml"/><Relationship Id="rId316" Type="http://schemas.openxmlformats.org/officeDocument/2006/relationships/customXml" Target="../ink/ink954.xml"/><Relationship Id="rId55" Type="http://schemas.openxmlformats.org/officeDocument/2006/relationships/image" Target="../media/image817.png"/><Relationship Id="rId97" Type="http://schemas.openxmlformats.org/officeDocument/2006/relationships/image" Target="../media/image838.png"/><Relationship Id="rId120" Type="http://schemas.openxmlformats.org/officeDocument/2006/relationships/customXml" Target="../ink/ink856.xml"/><Relationship Id="rId358" Type="http://schemas.openxmlformats.org/officeDocument/2006/relationships/customXml" Target="../ink/ink975.xml"/><Relationship Id="rId162" Type="http://schemas.openxmlformats.org/officeDocument/2006/relationships/customXml" Target="../ink/ink877.xml"/><Relationship Id="rId218" Type="http://schemas.openxmlformats.org/officeDocument/2006/relationships/customXml" Target="../ink/ink905.xml"/><Relationship Id="rId425" Type="http://schemas.openxmlformats.org/officeDocument/2006/relationships/image" Target="../media/image998.png"/><Relationship Id="rId467" Type="http://schemas.openxmlformats.org/officeDocument/2006/relationships/image" Target="../media/image1019.png"/><Relationship Id="rId271" Type="http://schemas.openxmlformats.org/officeDocument/2006/relationships/image" Target="../media/image923.png"/><Relationship Id="rId24" Type="http://schemas.openxmlformats.org/officeDocument/2006/relationships/customXml" Target="../ink/ink808.xml"/><Relationship Id="rId66" Type="http://schemas.openxmlformats.org/officeDocument/2006/relationships/customXml" Target="../ink/ink829.xml"/><Relationship Id="rId131" Type="http://schemas.openxmlformats.org/officeDocument/2006/relationships/image" Target="../media/image855.png"/><Relationship Id="rId327" Type="http://schemas.openxmlformats.org/officeDocument/2006/relationships/image" Target="../media/image949.png"/><Relationship Id="rId369" Type="http://schemas.openxmlformats.org/officeDocument/2006/relationships/image" Target="../media/image970.png"/><Relationship Id="rId173" Type="http://schemas.openxmlformats.org/officeDocument/2006/relationships/image" Target="../media/image876.png"/><Relationship Id="rId229" Type="http://schemas.openxmlformats.org/officeDocument/2006/relationships/image" Target="../media/image902.png"/><Relationship Id="rId380" Type="http://schemas.openxmlformats.org/officeDocument/2006/relationships/customXml" Target="../ink/ink986.xml"/><Relationship Id="rId436" Type="http://schemas.openxmlformats.org/officeDocument/2006/relationships/customXml" Target="../ink/ink1014.xml"/><Relationship Id="rId240" Type="http://schemas.openxmlformats.org/officeDocument/2006/relationships/customXml" Target="../ink/ink916.xml"/><Relationship Id="rId478" Type="http://schemas.openxmlformats.org/officeDocument/2006/relationships/customXml" Target="../ink/ink1035.xml"/><Relationship Id="rId35" Type="http://schemas.openxmlformats.org/officeDocument/2006/relationships/image" Target="../media/image807.png"/><Relationship Id="rId77" Type="http://schemas.openxmlformats.org/officeDocument/2006/relationships/image" Target="../media/image828.png"/><Relationship Id="rId100" Type="http://schemas.openxmlformats.org/officeDocument/2006/relationships/customXml" Target="../ink/ink846.xml"/><Relationship Id="rId282" Type="http://schemas.openxmlformats.org/officeDocument/2006/relationships/customXml" Target="../ink/ink937.xml"/><Relationship Id="rId338" Type="http://schemas.openxmlformats.org/officeDocument/2006/relationships/customXml" Target="../ink/ink965.xml"/><Relationship Id="rId8" Type="http://schemas.openxmlformats.org/officeDocument/2006/relationships/customXml" Target="../ink/ink800.xml"/><Relationship Id="rId142" Type="http://schemas.openxmlformats.org/officeDocument/2006/relationships/customXml" Target="../ink/ink867.xml"/><Relationship Id="rId184" Type="http://schemas.openxmlformats.org/officeDocument/2006/relationships/customXml" Target="../ink/ink888.xml"/><Relationship Id="rId391" Type="http://schemas.openxmlformats.org/officeDocument/2006/relationships/image" Target="../media/image981.png"/><Relationship Id="rId405" Type="http://schemas.openxmlformats.org/officeDocument/2006/relationships/image" Target="../media/image988.png"/><Relationship Id="rId447" Type="http://schemas.openxmlformats.org/officeDocument/2006/relationships/image" Target="../media/image1009.png"/><Relationship Id="rId251" Type="http://schemas.openxmlformats.org/officeDocument/2006/relationships/image" Target="../media/image913.png"/><Relationship Id="rId489" Type="http://schemas.openxmlformats.org/officeDocument/2006/relationships/image" Target="../media/image1030.png"/><Relationship Id="rId46" Type="http://schemas.openxmlformats.org/officeDocument/2006/relationships/customXml" Target="../ink/ink819.xml"/><Relationship Id="rId293" Type="http://schemas.openxmlformats.org/officeDocument/2006/relationships/image" Target="../media/image934.png"/><Relationship Id="rId307" Type="http://schemas.openxmlformats.org/officeDocument/2006/relationships/image" Target="../media/image939.png"/><Relationship Id="rId349" Type="http://schemas.openxmlformats.org/officeDocument/2006/relationships/image" Target="../media/image960.png"/><Relationship Id="rId88" Type="http://schemas.openxmlformats.org/officeDocument/2006/relationships/customXml" Target="../ink/ink840.xml"/><Relationship Id="rId111" Type="http://schemas.openxmlformats.org/officeDocument/2006/relationships/image" Target="../media/image845.png"/><Relationship Id="rId153" Type="http://schemas.openxmlformats.org/officeDocument/2006/relationships/image" Target="../media/image866.png"/><Relationship Id="rId195" Type="http://schemas.openxmlformats.org/officeDocument/2006/relationships/image" Target="../media/image886.png"/><Relationship Id="rId209" Type="http://schemas.openxmlformats.org/officeDocument/2006/relationships/image" Target="../media/image893.png"/><Relationship Id="rId360" Type="http://schemas.openxmlformats.org/officeDocument/2006/relationships/customXml" Target="../ink/ink976.xml"/><Relationship Id="rId416" Type="http://schemas.openxmlformats.org/officeDocument/2006/relationships/customXml" Target="../ink/ink1004.xml"/><Relationship Id="rId220" Type="http://schemas.openxmlformats.org/officeDocument/2006/relationships/customXml" Target="../ink/ink906.xml"/><Relationship Id="rId458" Type="http://schemas.openxmlformats.org/officeDocument/2006/relationships/customXml" Target="../ink/ink1025.xml"/><Relationship Id="rId15" Type="http://schemas.openxmlformats.org/officeDocument/2006/relationships/image" Target="../media/image797.png"/><Relationship Id="rId57" Type="http://schemas.openxmlformats.org/officeDocument/2006/relationships/image" Target="../media/image818.png"/><Relationship Id="rId262" Type="http://schemas.openxmlformats.org/officeDocument/2006/relationships/customXml" Target="../ink/ink927.xml"/><Relationship Id="rId318" Type="http://schemas.openxmlformats.org/officeDocument/2006/relationships/customXml" Target="../ink/ink955.xml"/><Relationship Id="rId99" Type="http://schemas.openxmlformats.org/officeDocument/2006/relationships/image" Target="../media/image839.png"/><Relationship Id="rId122" Type="http://schemas.openxmlformats.org/officeDocument/2006/relationships/customXml" Target="../ink/ink857.xml"/><Relationship Id="rId164" Type="http://schemas.openxmlformats.org/officeDocument/2006/relationships/customXml" Target="../ink/ink878.xml"/><Relationship Id="rId371" Type="http://schemas.openxmlformats.org/officeDocument/2006/relationships/image" Target="../media/image971.png"/><Relationship Id="rId427" Type="http://schemas.openxmlformats.org/officeDocument/2006/relationships/image" Target="../media/image999.png"/><Relationship Id="rId469" Type="http://schemas.openxmlformats.org/officeDocument/2006/relationships/image" Target="../media/image1020.png"/><Relationship Id="rId26" Type="http://schemas.openxmlformats.org/officeDocument/2006/relationships/customXml" Target="../ink/ink809.xml"/><Relationship Id="rId231" Type="http://schemas.openxmlformats.org/officeDocument/2006/relationships/image" Target="../media/image903.png"/><Relationship Id="rId273" Type="http://schemas.openxmlformats.org/officeDocument/2006/relationships/image" Target="../media/image924.png"/><Relationship Id="rId329" Type="http://schemas.openxmlformats.org/officeDocument/2006/relationships/image" Target="../media/image950.png"/><Relationship Id="rId480" Type="http://schemas.openxmlformats.org/officeDocument/2006/relationships/customXml" Target="../ink/ink1036.xml"/><Relationship Id="rId68" Type="http://schemas.openxmlformats.org/officeDocument/2006/relationships/customXml" Target="../ink/ink830.xml"/><Relationship Id="rId133" Type="http://schemas.openxmlformats.org/officeDocument/2006/relationships/image" Target="../media/image856.png"/><Relationship Id="rId175" Type="http://schemas.openxmlformats.org/officeDocument/2006/relationships/image" Target="../media/image877.png"/><Relationship Id="rId340" Type="http://schemas.openxmlformats.org/officeDocument/2006/relationships/customXml" Target="../ink/ink966.xml"/><Relationship Id="rId200" Type="http://schemas.openxmlformats.org/officeDocument/2006/relationships/customXml" Target="../ink/ink896.xml"/><Relationship Id="rId382" Type="http://schemas.openxmlformats.org/officeDocument/2006/relationships/customXml" Target="../ink/ink987.xml"/><Relationship Id="rId438" Type="http://schemas.openxmlformats.org/officeDocument/2006/relationships/customXml" Target="../ink/ink1015.xml"/><Relationship Id="rId242" Type="http://schemas.openxmlformats.org/officeDocument/2006/relationships/customXml" Target="../ink/ink917.xml"/><Relationship Id="rId284" Type="http://schemas.openxmlformats.org/officeDocument/2006/relationships/customXml" Target="../ink/ink938.xml"/><Relationship Id="rId491" Type="http://schemas.openxmlformats.org/officeDocument/2006/relationships/image" Target="../media/image1031.png"/><Relationship Id="rId37" Type="http://schemas.openxmlformats.org/officeDocument/2006/relationships/image" Target="../media/image808.png"/><Relationship Id="rId79" Type="http://schemas.openxmlformats.org/officeDocument/2006/relationships/image" Target="../media/image829.png"/><Relationship Id="rId102" Type="http://schemas.openxmlformats.org/officeDocument/2006/relationships/customXml" Target="../ink/ink847.xml"/><Relationship Id="rId144" Type="http://schemas.openxmlformats.org/officeDocument/2006/relationships/customXml" Target="../ink/ink868.xml"/><Relationship Id="rId90" Type="http://schemas.openxmlformats.org/officeDocument/2006/relationships/customXml" Target="../ink/ink841.xml"/><Relationship Id="rId186" Type="http://schemas.openxmlformats.org/officeDocument/2006/relationships/customXml" Target="../ink/ink889.xml"/><Relationship Id="rId351" Type="http://schemas.openxmlformats.org/officeDocument/2006/relationships/image" Target="../media/image961.png"/><Relationship Id="rId393" Type="http://schemas.openxmlformats.org/officeDocument/2006/relationships/image" Target="../media/image982.png"/><Relationship Id="rId407" Type="http://schemas.openxmlformats.org/officeDocument/2006/relationships/image" Target="../media/image989.png"/><Relationship Id="rId449" Type="http://schemas.openxmlformats.org/officeDocument/2006/relationships/image" Target="../media/image1010.png"/><Relationship Id="rId211" Type="http://schemas.openxmlformats.org/officeDocument/2006/relationships/image" Target="../media/image894.png"/><Relationship Id="rId253" Type="http://schemas.openxmlformats.org/officeDocument/2006/relationships/image" Target="../media/image914.png"/><Relationship Id="rId295" Type="http://schemas.openxmlformats.org/officeDocument/2006/relationships/image" Target="../media/image53.png"/><Relationship Id="rId309" Type="http://schemas.openxmlformats.org/officeDocument/2006/relationships/image" Target="../media/image940.png"/><Relationship Id="rId460" Type="http://schemas.openxmlformats.org/officeDocument/2006/relationships/customXml" Target="../ink/ink1026.xml"/><Relationship Id="rId48" Type="http://schemas.openxmlformats.org/officeDocument/2006/relationships/customXml" Target="../ink/ink820.xml"/><Relationship Id="rId113" Type="http://schemas.openxmlformats.org/officeDocument/2006/relationships/image" Target="../media/image846.png"/><Relationship Id="rId320" Type="http://schemas.openxmlformats.org/officeDocument/2006/relationships/customXml" Target="../ink/ink956.xml"/><Relationship Id="rId155" Type="http://schemas.openxmlformats.org/officeDocument/2006/relationships/image" Target="../media/image867.png"/><Relationship Id="rId197" Type="http://schemas.openxmlformats.org/officeDocument/2006/relationships/image" Target="../media/image887.png"/><Relationship Id="rId362" Type="http://schemas.openxmlformats.org/officeDocument/2006/relationships/customXml" Target="../ink/ink977.xml"/><Relationship Id="rId418" Type="http://schemas.openxmlformats.org/officeDocument/2006/relationships/customXml" Target="../ink/ink1005.xml"/><Relationship Id="rId222" Type="http://schemas.openxmlformats.org/officeDocument/2006/relationships/customXml" Target="../ink/ink907.xml"/><Relationship Id="rId264" Type="http://schemas.openxmlformats.org/officeDocument/2006/relationships/customXml" Target="../ink/ink928.xml"/><Relationship Id="rId471" Type="http://schemas.openxmlformats.org/officeDocument/2006/relationships/image" Target="../media/image1021.png"/><Relationship Id="rId17" Type="http://schemas.openxmlformats.org/officeDocument/2006/relationships/image" Target="../media/image798.png"/><Relationship Id="rId59" Type="http://schemas.openxmlformats.org/officeDocument/2006/relationships/image" Target="../media/image819.png"/><Relationship Id="rId124" Type="http://schemas.openxmlformats.org/officeDocument/2006/relationships/customXml" Target="../ink/ink858.xml"/><Relationship Id="rId70" Type="http://schemas.openxmlformats.org/officeDocument/2006/relationships/customXml" Target="../ink/ink831.xml"/><Relationship Id="rId166" Type="http://schemas.openxmlformats.org/officeDocument/2006/relationships/customXml" Target="../ink/ink879.xml"/><Relationship Id="rId331" Type="http://schemas.openxmlformats.org/officeDocument/2006/relationships/image" Target="../media/image951.png"/><Relationship Id="rId373" Type="http://schemas.openxmlformats.org/officeDocument/2006/relationships/image" Target="../media/image972.png"/><Relationship Id="rId429" Type="http://schemas.openxmlformats.org/officeDocument/2006/relationships/image" Target="../media/image10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04.png"/><Relationship Id="rId440" Type="http://schemas.openxmlformats.org/officeDocument/2006/relationships/customXml" Target="../ink/ink1016.xml"/><Relationship Id="rId28" Type="http://schemas.openxmlformats.org/officeDocument/2006/relationships/customXml" Target="../ink/ink810.xml"/><Relationship Id="rId275" Type="http://schemas.openxmlformats.org/officeDocument/2006/relationships/image" Target="../media/image925.png"/><Relationship Id="rId300" Type="http://schemas.openxmlformats.org/officeDocument/2006/relationships/customXml" Target="../ink/ink946.xml"/><Relationship Id="rId482" Type="http://schemas.openxmlformats.org/officeDocument/2006/relationships/customXml" Target="../ink/ink1037.xml"/><Relationship Id="rId81" Type="http://schemas.openxmlformats.org/officeDocument/2006/relationships/image" Target="../media/image830.png"/><Relationship Id="rId135" Type="http://schemas.openxmlformats.org/officeDocument/2006/relationships/image" Target="../media/image857.png"/><Relationship Id="rId177" Type="http://schemas.openxmlformats.org/officeDocument/2006/relationships/image" Target="../media/image878.png"/><Relationship Id="rId342" Type="http://schemas.openxmlformats.org/officeDocument/2006/relationships/customXml" Target="../ink/ink967.xml"/><Relationship Id="rId384" Type="http://schemas.openxmlformats.org/officeDocument/2006/relationships/customXml" Target="../ink/ink988.xml"/><Relationship Id="rId202" Type="http://schemas.openxmlformats.org/officeDocument/2006/relationships/customXml" Target="../ink/ink897.xml"/><Relationship Id="rId244" Type="http://schemas.openxmlformats.org/officeDocument/2006/relationships/customXml" Target="../ink/ink918.xml"/><Relationship Id="rId39" Type="http://schemas.openxmlformats.org/officeDocument/2006/relationships/image" Target="../media/image809.png"/><Relationship Id="rId286" Type="http://schemas.openxmlformats.org/officeDocument/2006/relationships/customXml" Target="../ink/ink939.xml"/><Relationship Id="rId451" Type="http://schemas.openxmlformats.org/officeDocument/2006/relationships/image" Target="../media/image1011.png"/><Relationship Id="rId493" Type="http://schemas.openxmlformats.org/officeDocument/2006/relationships/image" Target="../media/image1032.png"/><Relationship Id="rId50" Type="http://schemas.openxmlformats.org/officeDocument/2006/relationships/customXml" Target="../ink/ink821.xml"/><Relationship Id="rId104" Type="http://schemas.openxmlformats.org/officeDocument/2006/relationships/customXml" Target="../ink/ink848.xml"/><Relationship Id="rId146" Type="http://schemas.openxmlformats.org/officeDocument/2006/relationships/customXml" Target="../ink/ink869.xml"/><Relationship Id="rId188" Type="http://schemas.openxmlformats.org/officeDocument/2006/relationships/customXml" Target="../ink/ink890.xml"/><Relationship Id="rId311" Type="http://schemas.openxmlformats.org/officeDocument/2006/relationships/image" Target="../media/image941.png"/><Relationship Id="rId353" Type="http://schemas.openxmlformats.org/officeDocument/2006/relationships/image" Target="../media/image962.png"/><Relationship Id="rId395" Type="http://schemas.openxmlformats.org/officeDocument/2006/relationships/image" Target="../media/image983.png"/><Relationship Id="rId409" Type="http://schemas.openxmlformats.org/officeDocument/2006/relationships/image" Target="../media/image990.png"/><Relationship Id="rId92" Type="http://schemas.openxmlformats.org/officeDocument/2006/relationships/customXml" Target="../ink/ink842.xml"/><Relationship Id="rId213" Type="http://schemas.openxmlformats.org/officeDocument/2006/relationships/image" Target="../media/image167.png"/><Relationship Id="rId420" Type="http://schemas.openxmlformats.org/officeDocument/2006/relationships/customXml" Target="../ink/ink1006.xml"/><Relationship Id="rId255" Type="http://schemas.openxmlformats.org/officeDocument/2006/relationships/image" Target="../media/image915.png"/><Relationship Id="rId297" Type="http://schemas.openxmlformats.org/officeDocument/2006/relationships/image" Target="../media/image450.png"/><Relationship Id="rId462" Type="http://schemas.openxmlformats.org/officeDocument/2006/relationships/customXml" Target="../ink/ink1027.xml"/><Relationship Id="rId115" Type="http://schemas.openxmlformats.org/officeDocument/2006/relationships/image" Target="../media/image847.png"/><Relationship Id="rId157" Type="http://schemas.openxmlformats.org/officeDocument/2006/relationships/image" Target="../media/image868.png"/><Relationship Id="rId322" Type="http://schemas.openxmlformats.org/officeDocument/2006/relationships/customXml" Target="../ink/ink957.xml"/><Relationship Id="rId364" Type="http://schemas.openxmlformats.org/officeDocument/2006/relationships/customXml" Target="../ink/ink978.xml"/><Relationship Id="rId61" Type="http://schemas.openxmlformats.org/officeDocument/2006/relationships/image" Target="../media/image820.png"/><Relationship Id="rId199" Type="http://schemas.openxmlformats.org/officeDocument/2006/relationships/image" Target="../media/image888.png"/><Relationship Id="rId19" Type="http://schemas.openxmlformats.org/officeDocument/2006/relationships/image" Target="../media/image799.png"/><Relationship Id="rId224" Type="http://schemas.openxmlformats.org/officeDocument/2006/relationships/customXml" Target="../ink/ink908.xml"/><Relationship Id="rId266" Type="http://schemas.openxmlformats.org/officeDocument/2006/relationships/customXml" Target="../ink/ink929.xml"/><Relationship Id="rId431" Type="http://schemas.openxmlformats.org/officeDocument/2006/relationships/image" Target="../media/image1001.png"/><Relationship Id="rId473" Type="http://schemas.openxmlformats.org/officeDocument/2006/relationships/image" Target="../media/image1022.png"/><Relationship Id="rId30" Type="http://schemas.openxmlformats.org/officeDocument/2006/relationships/customXml" Target="../ink/ink811.xml"/><Relationship Id="rId126" Type="http://schemas.openxmlformats.org/officeDocument/2006/relationships/customXml" Target="../ink/ink859.xml"/><Relationship Id="rId168" Type="http://schemas.openxmlformats.org/officeDocument/2006/relationships/customXml" Target="../ink/ink880.xml"/><Relationship Id="rId333" Type="http://schemas.openxmlformats.org/officeDocument/2006/relationships/image" Target="../media/image952.png"/><Relationship Id="rId72" Type="http://schemas.openxmlformats.org/officeDocument/2006/relationships/customXml" Target="../ink/ink832.xml"/><Relationship Id="rId375" Type="http://schemas.openxmlformats.org/officeDocument/2006/relationships/image" Target="../media/image973.png"/><Relationship Id="rId3" Type="http://schemas.openxmlformats.org/officeDocument/2006/relationships/image" Target="../media/image791.png"/><Relationship Id="rId235" Type="http://schemas.openxmlformats.org/officeDocument/2006/relationships/image" Target="../media/image905.png"/><Relationship Id="rId277" Type="http://schemas.openxmlformats.org/officeDocument/2006/relationships/image" Target="../media/image926.png"/><Relationship Id="rId400" Type="http://schemas.openxmlformats.org/officeDocument/2006/relationships/customXml" Target="../ink/ink996.xml"/><Relationship Id="rId442" Type="http://schemas.openxmlformats.org/officeDocument/2006/relationships/customXml" Target="../ink/ink1017.xml"/><Relationship Id="rId484" Type="http://schemas.openxmlformats.org/officeDocument/2006/relationships/customXml" Target="../ink/ink1038.xml"/><Relationship Id="rId137" Type="http://schemas.openxmlformats.org/officeDocument/2006/relationships/image" Target="../media/image858.png"/><Relationship Id="rId302" Type="http://schemas.openxmlformats.org/officeDocument/2006/relationships/customXml" Target="../ink/ink947.xml"/><Relationship Id="rId344" Type="http://schemas.openxmlformats.org/officeDocument/2006/relationships/customXml" Target="../ink/ink968.xml"/><Relationship Id="rId41" Type="http://schemas.openxmlformats.org/officeDocument/2006/relationships/image" Target="../media/image810.png"/><Relationship Id="rId83" Type="http://schemas.openxmlformats.org/officeDocument/2006/relationships/image" Target="../media/image831.png"/><Relationship Id="rId179" Type="http://schemas.openxmlformats.org/officeDocument/2006/relationships/image" Target="../media/image879.png"/><Relationship Id="rId386" Type="http://schemas.openxmlformats.org/officeDocument/2006/relationships/customXml" Target="../ink/ink989.xml"/><Relationship Id="rId190" Type="http://schemas.openxmlformats.org/officeDocument/2006/relationships/customXml" Target="../ink/ink891.xml"/><Relationship Id="rId204" Type="http://schemas.openxmlformats.org/officeDocument/2006/relationships/customXml" Target="../ink/ink898.xml"/><Relationship Id="rId246" Type="http://schemas.openxmlformats.org/officeDocument/2006/relationships/customXml" Target="../ink/ink919.xml"/><Relationship Id="rId288" Type="http://schemas.openxmlformats.org/officeDocument/2006/relationships/customXml" Target="../ink/ink940.xml"/><Relationship Id="rId411" Type="http://schemas.openxmlformats.org/officeDocument/2006/relationships/image" Target="../media/image991.png"/><Relationship Id="rId453" Type="http://schemas.openxmlformats.org/officeDocument/2006/relationships/image" Target="../media/image1012.png"/><Relationship Id="rId106" Type="http://schemas.openxmlformats.org/officeDocument/2006/relationships/customXml" Target="../ink/ink849.xml"/><Relationship Id="rId313" Type="http://schemas.openxmlformats.org/officeDocument/2006/relationships/image" Target="../media/image942.png"/><Relationship Id="rId495" Type="http://schemas.openxmlformats.org/officeDocument/2006/relationships/image" Target="../media/image1033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4.png"/><Relationship Id="rId299" Type="http://schemas.openxmlformats.org/officeDocument/2006/relationships/image" Target="../media/image1185.png"/><Relationship Id="rId21" Type="http://schemas.openxmlformats.org/officeDocument/2006/relationships/image" Target="../media/image1046.png"/><Relationship Id="rId63" Type="http://schemas.openxmlformats.org/officeDocument/2006/relationships/image" Target="../media/image1067.png"/><Relationship Id="rId159" Type="http://schemas.openxmlformats.org/officeDocument/2006/relationships/image" Target="../media/image1115.png"/><Relationship Id="rId324" Type="http://schemas.openxmlformats.org/officeDocument/2006/relationships/customXml" Target="../ink/ink1208.xml"/><Relationship Id="rId366" Type="http://schemas.openxmlformats.org/officeDocument/2006/relationships/customXml" Target="../ink/ink1229.xml"/><Relationship Id="rId170" Type="http://schemas.openxmlformats.org/officeDocument/2006/relationships/customXml" Target="../ink/ink1131.xml"/><Relationship Id="rId226" Type="http://schemas.openxmlformats.org/officeDocument/2006/relationships/customXml" Target="../ink/ink1159.xml"/><Relationship Id="rId433" Type="http://schemas.openxmlformats.org/officeDocument/2006/relationships/image" Target="../media/image1252.png"/><Relationship Id="rId268" Type="http://schemas.openxmlformats.org/officeDocument/2006/relationships/customXml" Target="../ink/ink1180.xml"/><Relationship Id="rId32" Type="http://schemas.openxmlformats.org/officeDocument/2006/relationships/customXml" Target="../ink/ink1062.xml"/><Relationship Id="rId74" Type="http://schemas.openxmlformats.org/officeDocument/2006/relationships/customXml" Target="../ink/ink1083.xml"/><Relationship Id="rId128" Type="http://schemas.openxmlformats.org/officeDocument/2006/relationships/customXml" Target="../ink/ink1110.xml"/><Relationship Id="rId335" Type="http://schemas.openxmlformats.org/officeDocument/2006/relationships/image" Target="../media/image1203.png"/><Relationship Id="rId377" Type="http://schemas.openxmlformats.org/officeDocument/2006/relationships/image" Target="../media/image1224.png"/><Relationship Id="rId5" Type="http://schemas.openxmlformats.org/officeDocument/2006/relationships/image" Target="../media/image1038.png"/><Relationship Id="rId181" Type="http://schemas.openxmlformats.org/officeDocument/2006/relationships/image" Target="../media/image1126.png"/><Relationship Id="rId237" Type="http://schemas.openxmlformats.org/officeDocument/2006/relationships/image" Target="../media/image1154.png"/><Relationship Id="rId402" Type="http://schemas.openxmlformats.org/officeDocument/2006/relationships/customXml" Target="../ink/ink1247.xml"/><Relationship Id="rId279" Type="http://schemas.openxmlformats.org/officeDocument/2006/relationships/image" Target="../media/image1175.png"/><Relationship Id="rId444" Type="http://schemas.openxmlformats.org/officeDocument/2006/relationships/customXml" Target="../ink/ink1268.xml"/><Relationship Id="rId43" Type="http://schemas.openxmlformats.org/officeDocument/2006/relationships/image" Target="../media/image1057.png"/><Relationship Id="rId139" Type="http://schemas.openxmlformats.org/officeDocument/2006/relationships/image" Target="../media/image1105.png"/><Relationship Id="rId290" Type="http://schemas.openxmlformats.org/officeDocument/2006/relationships/customXml" Target="../ink/ink1191.xml"/><Relationship Id="rId304" Type="http://schemas.openxmlformats.org/officeDocument/2006/relationships/customXml" Target="../ink/ink1198.xml"/><Relationship Id="rId346" Type="http://schemas.openxmlformats.org/officeDocument/2006/relationships/customXml" Target="../ink/ink1219.xml"/><Relationship Id="rId388" Type="http://schemas.openxmlformats.org/officeDocument/2006/relationships/customXml" Target="../ink/ink1240.xml"/><Relationship Id="rId85" Type="http://schemas.openxmlformats.org/officeDocument/2006/relationships/image" Target="../media/image1078.png"/><Relationship Id="rId150" Type="http://schemas.openxmlformats.org/officeDocument/2006/relationships/customXml" Target="../ink/ink1121.xml"/><Relationship Id="rId192" Type="http://schemas.openxmlformats.org/officeDocument/2006/relationships/customXml" Target="../ink/ink1142.xml"/><Relationship Id="rId206" Type="http://schemas.openxmlformats.org/officeDocument/2006/relationships/customXml" Target="../ink/ink1149.xml"/><Relationship Id="rId413" Type="http://schemas.openxmlformats.org/officeDocument/2006/relationships/image" Target="../media/image1242.png"/><Relationship Id="rId248" Type="http://schemas.openxmlformats.org/officeDocument/2006/relationships/customXml" Target="../ink/ink1170.xml"/><Relationship Id="rId455" Type="http://schemas.openxmlformats.org/officeDocument/2006/relationships/image" Target="../media/image1263.png"/><Relationship Id="rId12" Type="http://schemas.openxmlformats.org/officeDocument/2006/relationships/customXml" Target="../ink/ink1052.xml"/><Relationship Id="rId108" Type="http://schemas.openxmlformats.org/officeDocument/2006/relationships/customXml" Target="../ink/ink1100.xml"/><Relationship Id="rId315" Type="http://schemas.openxmlformats.org/officeDocument/2006/relationships/image" Target="../media/image1193.png"/><Relationship Id="rId357" Type="http://schemas.openxmlformats.org/officeDocument/2006/relationships/image" Target="../media/image1214.png"/><Relationship Id="rId54" Type="http://schemas.openxmlformats.org/officeDocument/2006/relationships/customXml" Target="../ink/ink1073.xml"/><Relationship Id="rId96" Type="http://schemas.openxmlformats.org/officeDocument/2006/relationships/customXml" Target="../ink/ink1094.xml"/><Relationship Id="rId161" Type="http://schemas.openxmlformats.org/officeDocument/2006/relationships/image" Target="../media/image1116.png"/><Relationship Id="rId217" Type="http://schemas.openxmlformats.org/officeDocument/2006/relationships/image" Target="../media/image1144.png"/><Relationship Id="rId399" Type="http://schemas.openxmlformats.org/officeDocument/2006/relationships/image" Target="../media/image1235.png"/><Relationship Id="rId259" Type="http://schemas.openxmlformats.org/officeDocument/2006/relationships/image" Target="../media/image1165.png"/><Relationship Id="rId424" Type="http://schemas.openxmlformats.org/officeDocument/2006/relationships/customXml" Target="../ink/ink1258.xml"/><Relationship Id="rId466" Type="http://schemas.openxmlformats.org/officeDocument/2006/relationships/customXml" Target="../ink/ink1279.xml"/><Relationship Id="rId23" Type="http://schemas.openxmlformats.org/officeDocument/2006/relationships/image" Target="../media/image1047.png"/><Relationship Id="rId119" Type="http://schemas.openxmlformats.org/officeDocument/2006/relationships/image" Target="../media/image1095.png"/><Relationship Id="rId270" Type="http://schemas.openxmlformats.org/officeDocument/2006/relationships/customXml" Target="../ink/ink1181.xml"/><Relationship Id="rId326" Type="http://schemas.openxmlformats.org/officeDocument/2006/relationships/customXml" Target="../ink/ink1209.xml"/><Relationship Id="rId65" Type="http://schemas.openxmlformats.org/officeDocument/2006/relationships/image" Target="../media/image1068.png"/><Relationship Id="rId130" Type="http://schemas.openxmlformats.org/officeDocument/2006/relationships/customXml" Target="../ink/ink1111.xml"/><Relationship Id="rId368" Type="http://schemas.openxmlformats.org/officeDocument/2006/relationships/customXml" Target="../ink/ink1230.xml"/><Relationship Id="rId172" Type="http://schemas.openxmlformats.org/officeDocument/2006/relationships/customXml" Target="../ink/ink1132.xml"/><Relationship Id="rId228" Type="http://schemas.openxmlformats.org/officeDocument/2006/relationships/customXml" Target="../ink/ink1160.xml"/><Relationship Id="rId435" Type="http://schemas.openxmlformats.org/officeDocument/2006/relationships/image" Target="../media/image1253.png"/><Relationship Id="rId281" Type="http://schemas.openxmlformats.org/officeDocument/2006/relationships/image" Target="../media/image1176.png"/><Relationship Id="rId337" Type="http://schemas.openxmlformats.org/officeDocument/2006/relationships/image" Target="../media/image1204.png"/><Relationship Id="rId34" Type="http://schemas.openxmlformats.org/officeDocument/2006/relationships/customXml" Target="../ink/ink1063.xml"/><Relationship Id="rId76" Type="http://schemas.openxmlformats.org/officeDocument/2006/relationships/customXml" Target="../ink/ink1084.xml"/><Relationship Id="rId141" Type="http://schemas.openxmlformats.org/officeDocument/2006/relationships/image" Target="../media/image1106.png"/><Relationship Id="rId379" Type="http://schemas.openxmlformats.org/officeDocument/2006/relationships/image" Target="../media/image1225.png"/><Relationship Id="rId7" Type="http://schemas.openxmlformats.org/officeDocument/2006/relationships/image" Target="../media/image1039.png"/><Relationship Id="rId183" Type="http://schemas.openxmlformats.org/officeDocument/2006/relationships/image" Target="../media/image1127.png"/><Relationship Id="rId239" Type="http://schemas.openxmlformats.org/officeDocument/2006/relationships/image" Target="../media/image1155.png"/><Relationship Id="rId390" Type="http://schemas.openxmlformats.org/officeDocument/2006/relationships/customXml" Target="../ink/ink1241.xml"/><Relationship Id="rId404" Type="http://schemas.openxmlformats.org/officeDocument/2006/relationships/customXml" Target="../ink/ink1248.xml"/><Relationship Id="rId446" Type="http://schemas.openxmlformats.org/officeDocument/2006/relationships/customXml" Target="../ink/ink1269.xml"/><Relationship Id="rId250" Type="http://schemas.openxmlformats.org/officeDocument/2006/relationships/customXml" Target="../ink/ink1171.xml"/><Relationship Id="rId292" Type="http://schemas.openxmlformats.org/officeDocument/2006/relationships/customXml" Target="../ink/ink1192.xml"/><Relationship Id="rId306" Type="http://schemas.openxmlformats.org/officeDocument/2006/relationships/customXml" Target="../ink/ink1199.xml"/><Relationship Id="rId45" Type="http://schemas.openxmlformats.org/officeDocument/2006/relationships/image" Target="../media/image1058.png"/><Relationship Id="rId87" Type="http://schemas.openxmlformats.org/officeDocument/2006/relationships/image" Target="../media/image1079.png"/><Relationship Id="rId110" Type="http://schemas.openxmlformats.org/officeDocument/2006/relationships/customXml" Target="../ink/ink1101.xml"/><Relationship Id="rId348" Type="http://schemas.openxmlformats.org/officeDocument/2006/relationships/customXml" Target="../ink/ink1220.xml"/><Relationship Id="rId152" Type="http://schemas.openxmlformats.org/officeDocument/2006/relationships/customXml" Target="../ink/ink1122.xml"/><Relationship Id="rId194" Type="http://schemas.openxmlformats.org/officeDocument/2006/relationships/customXml" Target="../ink/ink1143.xml"/><Relationship Id="rId208" Type="http://schemas.openxmlformats.org/officeDocument/2006/relationships/customXml" Target="../ink/ink1150.xml"/><Relationship Id="rId415" Type="http://schemas.openxmlformats.org/officeDocument/2006/relationships/image" Target="../media/image1243.png"/><Relationship Id="rId457" Type="http://schemas.openxmlformats.org/officeDocument/2006/relationships/image" Target="../media/image1264.png"/><Relationship Id="rId261" Type="http://schemas.openxmlformats.org/officeDocument/2006/relationships/image" Target="../media/image1166.png"/><Relationship Id="rId14" Type="http://schemas.openxmlformats.org/officeDocument/2006/relationships/customXml" Target="../ink/ink1053.xml"/><Relationship Id="rId56" Type="http://schemas.openxmlformats.org/officeDocument/2006/relationships/customXml" Target="../ink/ink1074.xml"/><Relationship Id="rId317" Type="http://schemas.openxmlformats.org/officeDocument/2006/relationships/image" Target="../media/image1194.png"/><Relationship Id="rId359" Type="http://schemas.openxmlformats.org/officeDocument/2006/relationships/image" Target="../media/image1215.png"/><Relationship Id="rId98" Type="http://schemas.openxmlformats.org/officeDocument/2006/relationships/customXml" Target="../ink/ink1095.xml"/><Relationship Id="rId121" Type="http://schemas.openxmlformats.org/officeDocument/2006/relationships/image" Target="../media/image1096.png"/><Relationship Id="rId163" Type="http://schemas.openxmlformats.org/officeDocument/2006/relationships/image" Target="../media/image1117.png"/><Relationship Id="rId219" Type="http://schemas.openxmlformats.org/officeDocument/2006/relationships/image" Target="../media/image1145.png"/><Relationship Id="rId370" Type="http://schemas.openxmlformats.org/officeDocument/2006/relationships/customXml" Target="../ink/ink1231.xml"/><Relationship Id="rId426" Type="http://schemas.openxmlformats.org/officeDocument/2006/relationships/customXml" Target="../ink/ink1259.xml"/><Relationship Id="rId230" Type="http://schemas.openxmlformats.org/officeDocument/2006/relationships/customXml" Target="../ink/ink1161.xml"/><Relationship Id="rId468" Type="http://schemas.openxmlformats.org/officeDocument/2006/relationships/customXml" Target="../ink/ink1280.xml"/><Relationship Id="rId25" Type="http://schemas.openxmlformats.org/officeDocument/2006/relationships/image" Target="../media/image1048.png"/><Relationship Id="rId67" Type="http://schemas.openxmlformats.org/officeDocument/2006/relationships/image" Target="../media/image1069.png"/><Relationship Id="rId272" Type="http://schemas.openxmlformats.org/officeDocument/2006/relationships/customXml" Target="../ink/ink1182.xml"/><Relationship Id="rId328" Type="http://schemas.openxmlformats.org/officeDocument/2006/relationships/customXml" Target="../ink/ink1210.xml"/><Relationship Id="rId132" Type="http://schemas.openxmlformats.org/officeDocument/2006/relationships/customXml" Target="../ink/ink1112.xml"/><Relationship Id="rId174" Type="http://schemas.openxmlformats.org/officeDocument/2006/relationships/customXml" Target="../ink/ink1133.xml"/><Relationship Id="rId381" Type="http://schemas.openxmlformats.org/officeDocument/2006/relationships/image" Target="../media/image1226.png"/><Relationship Id="rId241" Type="http://schemas.openxmlformats.org/officeDocument/2006/relationships/image" Target="../media/image1156.png"/><Relationship Id="rId437" Type="http://schemas.openxmlformats.org/officeDocument/2006/relationships/image" Target="../media/image1254.png"/><Relationship Id="rId36" Type="http://schemas.openxmlformats.org/officeDocument/2006/relationships/customXml" Target="../ink/ink1064.xml"/><Relationship Id="rId283" Type="http://schemas.openxmlformats.org/officeDocument/2006/relationships/image" Target="../media/image1177.png"/><Relationship Id="rId339" Type="http://schemas.openxmlformats.org/officeDocument/2006/relationships/image" Target="../media/image1205.png"/><Relationship Id="rId78" Type="http://schemas.openxmlformats.org/officeDocument/2006/relationships/customXml" Target="../ink/ink1085.xml"/><Relationship Id="rId101" Type="http://schemas.openxmlformats.org/officeDocument/2006/relationships/image" Target="../media/image1086.png"/><Relationship Id="rId143" Type="http://schemas.openxmlformats.org/officeDocument/2006/relationships/image" Target="../media/image1107.png"/><Relationship Id="rId185" Type="http://schemas.openxmlformats.org/officeDocument/2006/relationships/image" Target="../media/image1128.png"/><Relationship Id="rId350" Type="http://schemas.openxmlformats.org/officeDocument/2006/relationships/customXml" Target="../ink/ink1221.xml"/><Relationship Id="rId406" Type="http://schemas.openxmlformats.org/officeDocument/2006/relationships/customXml" Target="../ink/ink1249.xml"/><Relationship Id="rId9" Type="http://schemas.openxmlformats.org/officeDocument/2006/relationships/image" Target="../media/image1040.png"/><Relationship Id="rId210" Type="http://schemas.openxmlformats.org/officeDocument/2006/relationships/customXml" Target="../ink/ink1151.xml"/><Relationship Id="rId392" Type="http://schemas.openxmlformats.org/officeDocument/2006/relationships/customXml" Target="../ink/ink1242.xml"/><Relationship Id="rId448" Type="http://schemas.openxmlformats.org/officeDocument/2006/relationships/customXml" Target="../ink/ink1270.xml"/><Relationship Id="rId252" Type="http://schemas.openxmlformats.org/officeDocument/2006/relationships/customXml" Target="../ink/ink1172.xml"/><Relationship Id="rId294" Type="http://schemas.openxmlformats.org/officeDocument/2006/relationships/customXml" Target="../ink/ink1193.xml"/><Relationship Id="rId308" Type="http://schemas.openxmlformats.org/officeDocument/2006/relationships/customXml" Target="../ink/ink1200.xml"/><Relationship Id="rId47" Type="http://schemas.openxmlformats.org/officeDocument/2006/relationships/image" Target="../media/image1059.png"/><Relationship Id="rId89" Type="http://schemas.openxmlformats.org/officeDocument/2006/relationships/image" Target="../media/image1080.png"/><Relationship Id="rId112" Type="http://schemas.openxmlformats.org/officeDocument/2006/relationships/customXml" Target="../ink/ink1102.xml"/><Relationship Id="rId154" Type="http://schemas.openxmlformats.org/officeDocument/2006/relationships/customXml" Target="../ink/ink1123.xml"/><Relationship Id="rId361" Type="http://schemas.openxmlformats.org/officeDocument/2006/relationships/image" Target="../media/image1216.png"/><Relationship Id="rId196" Type="http://schemas.openxmlformats.org/officeDocument/2006/relationships/customXml" Target="../ink/ink1144.xml"/><Relationship Id="rId417" Type="http://schemas.openxmlformats.org/officeDocument/2006/relationships/image" Target="../media/image1244.png"/><Relationship Id="rId459" Type="http://schemas.openxmlformats.org/officeDocument/2006/relationships/image" Target="../media/image1265.png"/><Relationship Id="rId16" Type="http://schemas.openxmlformats.org/officeDocument/2006/relationships/customXml" Target="../ink/ink1054.xml"/><Relationship Id="rId221" Type="http://schemas.openxmlformats.org/officeDocument/2006/relationships/image" Target="../media/image1146.png"/><Relationship Id="rId263" Type="http://schemas.openxmlformats.org/officeDocument/2006/relationships/image" Target="../media/image1167.png"/><Relationship Id="rId319" Type="http://schemas.openxmlformats.org/officeDocument/2006/relationships/image" Target="../media/image1195.png"/><Relationship Id="rId470" Type="http://schemas.openxmlformats.org/officeDocument/2006/relationships/customXml" Target="../ink/ink1281.xml"/><Relationship Id="rId58" Type="http://schemas.openxmlformats.org/officeDocument/2006/relationships/customXml" Target="../ink/ink1075.xml"/><Relationship Id="rId123" Type="http://schemas.openxmlformats.org/officeDocument/2006/relationships/image" Target="../media/image1097.png"/><Relationship Id="rId330" Type="http://schemas.openxmlformats.org/officeDocument/2006/relationships/customXml" Target="../ink/ink1211.xml"/><Relationship Id="rId165" Type="http://schemas.openxmlformats.org/officeDocument/2006/relationships/image" Target="../media/image1118.png"/><Relationship Id="rId372" Type="http://schemas.openxmlformats.org/officeDocument/2006/relationships/customXml" Target="../ink/ink1232.xml"/><Relationship Id="rId428" Type="http://schemas.openxmlformats.org/officeDocument/2006/relationships/customXml" Target="../ink/ink1260.xml"/><Relationship Id="rId232" Type="http://schemas.openxmlformats.org/officeDocument/2006/relationships/customXml" Target="../ink/ink1162.xml"/><Relationship Id="rId274" Type="http://schemas.openxmlformats.org/officeDocument/2006/relationships/customXml" Target="../ink/ink1183.xml"/><Relationship Id="rId27" Type="http://schemas.openxmlformats.org/officeDocument/2006/relationships/image" Target="../media/image1049.png"/><Relationship Id="rId69" Type="http://schemas.openxmlformats.org/officeDocument/2006/relationships/image" Target="../media/image1070.png"/><Relationship Id="rId134" Type="http://schemas.openxmlformats.org/officeDocument/2006/relationships/customXml" Target="../ink/ink1113.xml"/><Relationship Id="rId80" Type="http://schemas.openxmlformats.org/officeDocument/2006/relationships/customXml" Target="../ink/ink1086.xml"/><Relationship Id="rId176" Type="http://schemas.openxmlformats.org/officeDocument/2006/relationships/customXml" Target="../ink/ink1134.xml"/><Relationship Id="rId341" Type="http://schemas.openxmlformats.org/officeDocument/2006/relationships/image" Target="../media/image1206.png"/><Relationship Id="rId383" Type="http://schemas.openxmlformats.org/officeDocument/2006/relationships/image" Target="../media/image1227.png"/><Relationship Id="rId439" Type="http://schemas.openxmlformats.org/officeDocument/2006/relationships/image" Target="../media/image1255.png"/><Relationship Id="rId201" Type="http://schemas.openxmlformats.org/officeDocument/2006/relationships/image" Target="../media/image1136.png"/><Relationship Id="rId243" Type="http://schemas.openxmlformats.org/officeDocument/2006/relationships/image" Target="../media/image1157.png"/><Relationship Id="rId285" Type="http://schemas.openxmlformats.org/officeDocument/2006/relationships/image" Target="../media/image1178.png"/><Relationship Id="rId450" Type="http://schemas.openxmlformats.org/officeDocument/2006/relationships/customXml" Target="../ink/ink1271.xml"/><Relationship Id="rId38" Type="http://schemas.openxmlformats.org/officeDocument/2006/relationships/customXml" Target="../ink/ink1065.xml"/><Relationship Id="rId103" Type="http://schemas.openxmlformats.org/officeDocument/2006/relationships/image" Target="../media/image1087.png"/><Relationship Id="rId310" Type="http://schemas.openxmlformats.org/officeDocument/2006/relationships/customXml" Target="../ink/ink1201.xml"/><Relationship Id="rId91" Type="http://schemas.openxmlformats.org/officeDocument/2006/relationships/image" Target="../media/image1081.png"/><Relationship Id="rId145" Type="http://schemas.openxmlformats.org/officeDocument/2006/relationships/image" Target="../media/image1108.png"/><Relationship Id="rId187" Type="http://schemas.openxmlformats.org/officeDocument/2006/relationships/image" Target="../media/image1129.png"/><Relationship Id="rId352" Type="http://schemas.openxmlformats.org/officeDocument/2006/relationships/customXml" Target="../ink/ink1222.xml"/><Relationship Id="rId394" Type="http://schemas.openxmlformats.org/officeDocument/2006/relationships/customXml" Target="../ink/ink1243.xml"/><Relationship Id="rId408" Type="http://schemas.openxmlformats.org/officeDocument/2006/relationships/customXml" Target="../ink/ink1250.xml"/><Relationship Id="rId212" Type="http://schemas.openxmlformats.org/officeDocument/2006/relationships/customXml" Target="../ink/ink1152.xml"/><Relationship Id="rId254" Type="http://schemas.openxmlformats.org/officeDocument/2006/relationships/customXml" Target="../ink/ink1173.xml"/><Relationship Id="rId49" Type="http://schemas.openxmlformats.org/officeDocument/2006/relationships/image" Target="../media/image1060.png"/><Relationship Id="rId114" Type="http://schemas.openxmlformats.org/officeDocument/2006/relationships/customXml" Target="../ink/ink1103.xml"/><Relationship Id="rId296" Type="http://schemas.openxmlformats.org/officeDocument/2006/relationships/customXml" Target="../ink/ink1194.xml"/><Relationship Id="rId461" Type="http://schemas.openxmlformats.org/officeDocument/2006/relationships/image" Target="../media/image1266.png"/><Relationship Id="rId60" Type="http://schemas.openxmlformats.org/officeDocument/2006/relationships/customXml" Target="../ink/ink1076.xml"/><Relationship Id="rId156" Type="http://schemas.openxmlformats.org/officeDocument/2006/relationships/customXml" Target="../ink/ink1124.xml"/><Relationship Id="rId198" Type="http://schemas.openxmlformats.org/officeDocument/2006/relationships/customXml" Target="../ink/ink1145.xml"/><Relationship Id="rId321" Type="http://schemas.openxmlformats.org/officeDocument/2006/relationships/image" Target="../media/image1196.png"/><Relationship Id="rId363" Type="http://schemas.openxmlformats.org/officeDocument/2006/relationships/image" Target="../media/image1217.png"/><Relationship Id="rId419" Type="http://schemas.openxmlformats.org/officeDocument/2006/relationships/image" Target="../media/image1245.png"/><Relationship Id="rId223" Type="http://schemas.openxmlformats.org/officeDocument/2006/relationships/image" Target="../media/image1147.png"/><Relationship Id="rId430" Type="http://schemas.openxmlformats.org/officeDocument/2006/relationships/customXml" Target="../ink/ink1261.xml"/><Relationship Id="rId18" Type="http://schemas.openxmlformats.org/officeDocument/2006/relationships/customXml" Target="../ink/ink1055.xml"/><Relationship Id="rId265" Type="http://schemas.openxmlformats.org/officeDocument/2006/relationships/image" Target="../media/image1168.png"/><Relationship Id="rId125" Type="http://schemas.openxmlformats.org/officeDocument/2006/relationships/image" Target="../media/image1098.png"/><Relationship Id="rId167" Type="http://schemas.openxmlformats.org/officeDocument/2006/relationships/image" Target="../media/image1119.png"/><Relationship Id="rId332" Type="http://schemas.openxmlformats.org/officeDocument/2006/relationships/customXml" Target="../ink/ink1212.xml"/><Relationship Id="rId374" Type="http://schemas.openxmlformats.org/officeDocument/2006/relationships/customXml" Target="../ink/ink1233.xml"/><Relationship Id="rId71" Type="http://schemas.openxmlformats.org/officeDocument/2006/relationships/image" Target="../media/image1071.png"/><Relationship Id="rId234" Type="http://schemas.openxmlformats.org/officeDocument/2006/relationships/customXml" Target="../ink/ink1163.xml"/><Relationship Id="rId2" Type="http://schemas.openxmlformats.org/officeDocument/2006/relationships/customXml" Target="../ink/ink1047.xml"/><Relationship Id="rId29" Type="http://schemas.openxmlformats.org/officeDocument/2006/relationships/image" Target="../media/image1050.png"/><Relationship Id="rId276" Type="http://schemas.openxmlformats.org/officeDocument/2006/relationships/customXml" Target="../ink/ink1184.xml"/><Relationship Id="rId441" Type="http://schemas.openxmlformats.org/officeDocument/2006/relationships/image" Target="../media/image1256.png"/><Relationship Id="rId40" Type="http://schemas.openxmlformats.org/officeDocument/2006/relationships/customXml" Target="../ink/ink1066.xml"/><Relationship Id="rId136" Type="http://schemas.openxmlformats.org/officeDocument/2006/relationships/customXml" Target="../ink/ink1114.xml"/><Relationship Id="rId178" Type="http://schemas.openxmlformats.org/officeDocument/2006/relationships/customXml" Target="../ink/ink1135.xml"/><Relationship Id="rId301" Type="http://schemas.openxmlformats.org/officeDocument/2006/relationships/image" Target="../media/image1186.png"/><Relationship Id="rId343" Type="http://schemas.openxmlformats.org/officeDocument/2006/relationships/image" Target="../media/image1207.png"/><Relationship Id="rId82" Type="http://schemas.openxmlformats.org/officeDocument/2006/relationships/customXml" Target="../ink/ink1087.xml"/><Relationship Id="rId203" Type="http://schemas.openxmlformats.org/officeDocument/2006/relationships/image" Target="../media/image1137.png"/><Relationship Id="rId385" Type="http://schemas.openxmlformats.org/officeDocument/2006/relationships/image" Target="../media/image1228.png"/><Relationship Id="rId19" Type="http://schemas.openxmlformats.org/officeDocument/2006/relationships/image" Target="../media/image1045.png"/><Relationship Id="rId224" Type="http://schemas.openxmlformats.org/officeDocument/2006/relationships/customXml" Target="../ink/ink1158.xml"/><Relationship Id="rId245" Type="http://schemas.openxmlformats.org/officeDocument/2006/relationships/image" Target="../media/image1158.png"/><Relationship Id="rId266" Type="http://schemas.openxmlformats.org/officeDocument/2006/relationships/customXml" Target="../ink/ink1179.xml"/><Relationship Id="rId287" Type="http://schemas.openxmlformats.org/officeDocument/2006/relationships/image" Target="../media/image1179.png"/><Relationship Id="rId410" Type="http://schemas.openxmlformats.org/officeDocument/2006/relationships/customXml" Target="../ink/ink1251.xml"/><Relationship Id="rId431" Type="http://schemas.openxmlformats.org/officeDocument/2006/relationships/image" Target="../media/image1251.png"/><Relationship Id="rId452" Type="http://schemas.openxmlformats.org/officeDocument/2006/relationships/customXml" Target="../ink/ink1272.xml"/><Relationship Id="rId30" Type="http://schemas.openxmlformats.org/officeDocument/2006/relationships/customXml" Target="../ink/ink1061.xml"/><Relationship Id="rId105" Type="http://schemas.openxmlformats.org/officeDocument/2006/relationships/image" Target="../media/image1088.png"/><Relationship Id="rId126" Type="http://schemas.openxmlformats.org/officeDocument/2006/relationships/customXml" Target="../ink/ink1109.xml"/><Relationship Id="rId147" Type="http://schemas.openxmlformats.org/officeDocument/2006/relationships/image" Target="../media/image1109.png"/><Relationship Id="rId168" Type="http://schemas.openxmlformats.org/officeDocument/2006/relationships/customXml" Target="../ink/ink1130.xml"/><Relationship Id="rId312" Type="http://schemas.openxmlformats.org/officeDocument/2006/relationships/customXml" Target="../ink/ink1202.xml"/><Relationship Id="rId333" Type="http://schemas.openxmlformats.org/officeDocument/2006/relationships/image" Target="../media/image1202.png"/><Relationship Id="rId354" Type="http://schemas.openxmlformats.org/officeDocument/2006/relationships/customXml" Target="../ink/ink1223.xml"/><Relationship Id="rId51" Type="http://schemas.openxmlformats.org/officeDocument/2006/relationships/image" Target="../media/image1061.png"/><Relationship Id="rId72" Type="http://schemas.openxmlformats.org/officeDocument/2006/relationships/customXml" Target="../ink/ink1082.xml"/><Relationship Id="rId93" Type="http://schemas.openxmlformats.org/officeDocument/2006/relationships/image" Target="../media/image1082.png"/><Relationship Id="rId189" Type="http://schemas.openxmlformats.org/officeDocument/2006/relationships/image" Target="../media/image1130.png"/><Relationship Id="rId375" Type="http://schemas.openxmlformats.org/officeDocument/2006/relationships/image" Target="../media/image1223.png"/><Relationship Id="rId396" Type="http://schemas.openxmlformats.org/officeDocument/2006/relationships/customXml" Target="../ink/ink1244.xml"/><Relationship Id="rId3" Type="http://schemas.openxmlformats.org/officeDocument/2006/relationships/image" Target="../media/image1037.png"/><Relationship Id="rId214" Type="http://schemas.openxmlformats.org/officeDocument/2006/relationships/customXml" Target="../ink/ink1153.xml"/><Relationship Id="rId235" Type="http://schemas.openxmlformats.org/officeDocument/2006/relationships/image" Target="../media/image1153.png"/><Relationship Id="rId256" Type="http://schemas.openxmlformats.org/officeDocument/2006/relationships/customXml" Target="../ink/ink1174.xml"/><Relationship Id="rId277" Type="http://schemas.openxmlformats.org/officeDocument/2006/relationships/image" Target="../media/image1174.png"/><Relationship Id="rId298" Type="http://schemas.openxmlformats.org/officeDocument/2006/relationships/customXml" Target="../ink/ink1195.xml"/><Relationship Id="rId400" Type="http://schemas.openxmlformats.org/officeDocument/2006/relationships/customXml" Target="../ink/ink1246.xml"/><Relationship Id="rId421" Type="http://schemas.openxmlformats.org/officeDocument/2006/relationships/image" Target="../media/image1246.png"/><Relationship Id="rId442" Type="http://schemas.openxmlformats.org/officeDocument/2006/relationships/customXml" Target="../ink/ink1267.xml"/><Relationship Id="rId463" Type="http://schemas.openxmlformats.org/officeDocument/2006/relationships/image" Target="../media/image1267.png"/><Relationship Id="rId116" Type="http://schemas.openxmlformats.org/officeDocument/2006/relationships/customXml" Target="../ink/ink1104.xml"/><Relationship Id="rId137" Type="http://schemas.openxmlformats.org/officeDocument/2006/relationships/image" Target="../media/image1104.png"/><Relationship Id="rId158" Type="http://schemas.openxmlformats.org/officeDocument/2006/relationships/customXml" Target="../ink/ink1125.xml"/><Relationship Id="rId302" Type="http://schemas.openxmlformats.org/officeDocument/2006/relationships/customXml" Target="../ink/ink1197.xml"/><Relationship Id="rId323" Type="http://schemas.openxmlformats.org/officeDocument/2006/relationships/image" Target="../media/image1197.png"/><Relationship Id="rId344" Type="http://schemas.openxmlformats.org/officeDocument/2006/relationships/customXml" Target="../ink/ink1218.xml"/><Relationship Id="rId20" Type="http://schemas.openxmlformats.org/officeDocument/2006/relationships/customXml" Target="../ink/ink1056.xml"/><Relationship Id="rId41" Type="http://schemas.openxmlformats.org/officeDocument/2006/relationships/image" Target="../media/image1056.png"/><Relationship Id="rId62" Type="http://schemas.openxmlformats.org/officeDocument/2006/relationships/customXml" Target="../ink/ink1077.xml"/><Relationship Id="rId83" Type="http://schemas.openxmlformats.org/officeDocument/2006/relationships/image" Target="../media/image1077.png"/><Relationship Id="rId179" Type="http://schemas.openxmlformats.org/officeDocument/2006/relationships/image" Target="../media/image1125.png"/><Relationship Id="rId365" Type="http://schemas.openxmlformats.org/officeDocument/2006/relationships/image" Target="../media/image1218.png"/><Relationship Id="rId386" Type="http://schemas.openxmlformats.org/officeDocument/2006/relationships/customXml" Target="../ink/ink1239.xml"/><Relationship Id="rId190" Type="http://schemas.openxmlformats.org/officeDocument/2006/relationships/customXml" Target="../ink/ink1141.xml"/><Relationship Id="rId204" Type="http://schemas.openxmlformats.org/officeDocument/2006/relationships/customXml" Target="../ink/ink1148.xml"/><Relationship Id="rId225" Type="http://schemas.openxmlformats.org/officeDocument/2006/relationships/image" Target="../media/image1148.png"/><Relationship Id="rId246" Type="http://schemas.openxmlformats.org/officeDocument/2006/relationships/customXml" Target="../ink/ink1169.xml"/><Relationship Id="rId267" Type="http://schemas.openxmlformats.org/officeDocument/2006/relationships/image" Target="../media/image1169.png"/><Relationship Id="rId288" Type="http://schemas.openxmlformats.org/officeDocument/2006/relationships/customXml" Target="../ink/ink1190.xml"/><Relationship Id="rId411" Type="http://schemas.openxmlformats.org/officeDocument/2006/relationships/image" Target="../media/image1241.png"/><Relationship Id="rId432" Type="http://schemas.openxmlformats.org/officeDocument/2006/relationships/customXml" Target="../ink/ink1262.xml"/><Relationship Id="rId453" Type="http://schemas.openxmlformats.org/officeDocument/2006/relationships/image" Target="../media/image1262.png"/><Relationship Id="rId106" Type="http://schemas.openxmlformats.org/officeDocument/2006/relationships/customXml" Target="../ink/ink1099.xml"/><Relationship Id="rId127" Type="http://schemas.openxmlformats.org/officeDocument/2006/relationships/image" Target="../media/image1099.png"/><Relationship Id="rId313" Type="http://schemas.openxmlformats.org/officeDocument/2006/relationships/image" Target="../media/image1192.png"/><Relationship Id="rId10" Type="http://schemas.openxmlformats.org/officeDocument/2006/relationships/customXml" Target="../ink/ink1051.xml"/><Relationship Id="rId31" Type="http://schemas.openxmlformats.org/officeDocument/2006/relationships/image" Target="../media/image1051.png"/><Relationship Id="rId52" Type="http://schemas.openxmlformats.org/officeDocument/2006/relationships/customXml" Target="../ink/ink1072.xml"/><Relationship Id="rId73" Type="http://schemas.openxmlformats.org/officeDocument/2006/relationships/image" Target="../media/image1072.png"/><Relationship Id="rId94" Type="http://schemas.openxmlformats.org/officeDocument/2006/relationships/customXml" Target="../ink/ink1093.xml"/><Relationship Id="rId148" Type="http://schemas.openxmlformats.org/officeDocument/2006/relationships/customXml" Target="../ink/ink1120.xml"/><Relationship Id="rId169" Type="http://schemas.openxmlformats.org/officeDocument/2006/relationships/image" Target="../media/image1120.png"/><Relationship Id="rId334" Type="http://schemas.openxmlformats.org/officeDocument/2006/relationships/customXml" Target="../ink/ink1213.xml"/><Relationship Id="rId355" Type="http://schemas.openxmlformats.org/officeDocument/2006/relationships/image" Target="../media/image1213.png"/><Relationship Id="rId376" Type="http://schemas.openxmlformats.org/officeDocument/2006/relationships/customXml" Target="../ink/ink1234.xml"/><Relationship Id="rId397" Type="http://schemas.openxmlformats.org/officeDocument/2006/relationships/image" Target="../media/image1234.png"/><Relationship Id="rId4" Type="http://schemas.openxmlformats.org/officeDocument/2006/relationships/customXml" Target="../ink/ink1048.xml"/><Relationship Id="rId180" Type="http://schemas.openxmlformats.org/officeDocument/2006/relationships/customXml" Target="../ink/ink1136.xml"/><Relationship Id="rId215" Type="http://schemas.openxmlformats.org/officeDocument/2006/relationships/image" Target="../media/image1143.png"/><Relationship Id="rId236" Type="http://schemas.openxmlformats.org/officeDocument/2006/relationships/customXml" Target="../ink/ink1164.xml"/><Relationship Id="rId257" Type="http://schemas.openxmlformats.org/officeDocument/2006/relationships/image" Target="../media/image1164.png"/><Relationship Id="rId278" Type="http://schemas.openxmlformats.org/officeDocument/2006/relationships/customXml" Target="../ink/ink1185.xml"/><Relationship Id="rId401" Type="http://schemas.openxmlformats.org/officeDocument/2006/relationships/image" Target="../media/image1236.png"/><Relationship Id="rId422" Type="http://schemas.openxmlformats.org/officeDocument/2006/relationships/customXml" Target="../ink/ink1257.xml"/><Relationship Id="rId443" Type="http://schemas.openxmlformats.org/officeDocument/2006/relationships/image" Target="../media/image1257.png"/><Relationship Id="rId464" Type="http://schemas.openxmlformats.org/officeDocument/2006/relationships/customXml" Target="../ink/ink1278.xml"/><Relationship Id="rId303" Type="http://schemas.openxmlformats.org/officeDocument/2006/relationships/image" Target="../media/image1187.png"/><Relationship Id="rId42" Type="http://schemas.openxmlformats.org/officeDocument/2006/relationships/customXml" Target="../ink/ink1067.xml"/><Relationship Id="rId84" Type="http://schemas.openxmlformats.org/officeDocument/2006/relationships/customXml" Target="../ink/ink1088.xml"/><Relationship Id="rId138" Type="http://schemas.openxmlformats.org/officeDocument/2006/relationships/customXml" Target="../ink/ink1115.xml"/><Relationship Id="rId345" Type="http://schemas.openxmlformats.org/officeDocument/2006/relationships/image" Target="../media/image1208.png"/><Relationship Id="rId387" Type="http://schemas.openxmlformats.org/officeDocument/2006/relationships/image" Target="../media/image1229.png"/><Relationship Id="rId191" Type="http://schemas.openxmlformats.org/officeDocument/2006/relationships/image" Target="../media/image1131.png"/><Relationship Id="rId205" Type="http://schemas.openxmlformats.org/officeDocument/2006/relationships/image" Target="../media/image1138.png"/><Relationship Id="rId247" Type="http://schemas.openxmlformats.org/officeDocument/2006/relationships/image" Target="../media/image1159.png"/><Relationship Id="rId412" Type="http://schemas.openxmlformats.org/officeDocument/2006/relationships/customXml" Target="../ink/ink1252.xml"/><Relationship Id="rId107" Type="http://schemas.openxmlformats.org/officeDocument/2006/relationships/image" Target="../media/image1089.png"/><Relationship Id="rId289" Type="http://schemas.openxmlformats.org/officeDocument/2006/relationships/image" Target="../media/image1180.png"/><Relationship Id="rId454" Type="http://schemas.openxmlformats.org/officeDocument/2006/relationships/customXml" Target="../ink/ink1273.xml"/><Relationship Id="rId11" Type="http://schemas.openxmlformats.org/officeDocument/2006/relationships/image" Target="../media/image1041.png"/><Relationship Id="rId53" Type="http://schemas.openxmlformats.org/officeDocument/2006/relationships/image" Target="../media/image1062.png"/><Relationship Id="rId149" Type="http://schemas.openxmlformats.org/officeDocument/2006/relationships/image" Target="../media/image1110.png"/><Relationship Id="rId314" Type="http://schemas.openxmlformats.org/officeDocument/2006/relationships/customXml" Target="../ink/ink1203.xml"/><Relationship Id="rId356" Type="http://schemas.openxmlformats.org/officeDocument/2006/relationships/customXml" Target="../ink/ink1224.xml"/><Relationship Id="rId398" Type="http://schemas.openxmlformats.org/officeDocument/2006/relationships/customXml" Target="../ink/ink1245.xml"/><Relationship Id="rId95" Type="http://schemas.openxmlformats.org/officeDocument/2006/relationships/image" Target="../media/image1083.png"/><Relationship Id="rId160" Type="http://schemas.openxmlformats.org/officeDocument/2006/relationships/customXml" Target="../ink/ink1126.xml"/><Relationship Id="rId216" Type="http://schemas.openxmlformats.org/officeDocument/2006/relationships/customXml" Target="../ink/ink1154.xml"/><Relationship Id="rId423" Type="http://schemas.openxmlformats.org/officeDocument/2006/relationships/image" Target="../media/image1247.png"/><Relationship Id="rId258" Type="http://schemas.openxmlformats.org/officeDocument/2006/relationships/customXml" Target="../ink/ink1175.xml"/><Relationship Id="rId465" Type="http://schemas.openxmlformats.org/officeDocument/2006/relationships/image" Target="../media/image1268.png"/><Relationship Id="rId22" Type="http://schemas.openxmlformats.org/officeDocument/2006/relationships/customXml" Target="../ink/ink1057.xml"/><Relationship Id="rId64" Type="http://schemas.openxmlformats.org/officeDocument/2006/relationships/customXml" Target="../ink/ink1078.xml"/><Relationship Id="rId118" Type="http://schemas.openxmlformats.org/officeDocument/2006/relationships/customXml" Target="../ink/ink1105.xml"/><Relationship Id="rId325" Type="http://schemas.openxmlformats.org/officeDocument/2006/relationships/image" Target="../media/image1198.png"/><Relationship Id="rId367" Type="http://schemas.openxmlformats.org/officeDocument/2006/relationships/image" Target="../media/image1219.png"/><Relationship Id="rId171" Type="http://schemas.openxmlformats.org/officeDocument/2006/relationships/image" Target="../media/image1121.png"/><Relationship Id="rId227" Type="http://schemas.openxmlformats.org/officeDocument/2006/relationships/image" Target="../media/image1149.png"/><Relationship Id="rId269" Type="http://schemas.openxmlformats.org/officeDocument/2006/relationships/image" Target="../media/image1170.png"/><Relationship Id="rId434" Type="http://schemas.openxmlformats.org/officeDocument/2006/relationships/customXml" Target="../ink/ink1263.xml"/><Relationship Id="rId33" Type="http://schemas.openxmlformats.org/officeDocument/2006/relationships/image" Target="../media/image1052.png"/><Relationship Id="rId129" Type="http://schemas.openxmlformats.org/officeDocument/2006/relationships/image" Target="../media/image1100.png"/><Relationship Id="rId280" Type="http://schemas.openxmlformats.org/officeDocument/2006/relationships/customXml" Target="../ink/ink1186.xml"/><Relationship Id="rId336" Type="http://schemas.openxmlformats.org/officeDocument/2006/relationships/customXml" Target="../ink/ink1214.xml"/><Relationship Id="rId75" Type="http://schemas.openxmlformats.org/officeDocument/2006/relationships/image" Target="../media/image1073.png"/><Relationship Id="rId140" Type="http://schemas.openxmlformats.org/officeDocument/2006/relationships/customXml" Target="../ink/ink1116.xml"/><Relationship Id="rId182" Type="http://schemas.openxmlformats.org/officeDocument/2006/relationships/customXml" Target="../ink/ink1137.xml"/><Relationship Id="rId378" Type="http://schemas.openxmlformats.org/officeDocument/2006/relationships/customXml" Target="../ink/ink1235.xml"/><Relationship Id="rId403" Type="http://schemas.openxmlformats.org/officeDocument/2006/relationships/image" Target="../media/image1237.png"/><Relationship Id="rId6" Type="http://schemas.openxmlformats.org/officeDocument/2006/relationships/customXml" Target="../ink/ink1049.xml"/><Relationship Id="rId238" Type="http://schemas.openxmlformats.org/officeDocument/2006/relationships/customXml" Target="../ink/ink1165.xml"/><Relationship Id="rId445" Type="http://schemas.openxmlformats.org/officeDocument/2006/relationships/image" Target="../media/image1258.png"/><Relationship Id="rId291" Type="http://schemas.openxmlformats.org/officeDocument/2006/relationships/image" Target="../media/image1181.png"/><Relationship Id="rId305" Type="http://schemas.openxmlformats.org/officeDocument/2006/relationships/image" Target="../media/image1188.png"/><Relationship Id="rId347" Type="http://schemas.openxmlformats.org/officeDocument/2006/relationships/image" Target="../media/image1209.png"/><Relationship Id="rId44" Type="http://schemas.openxmlformats.org/officeDocument/2006/relationships/customXml" Target="../ink/ink1068.xml"/><Relationship Id="rId86" Type="http://schemas.openxmlformats.org/officeDocument/2006/relationships/customXml" Target="../ink/ink1089.xml"/><Relationship Id="rId151" Type="http://schemas.openxmlformats.org/officeDocument/2006/relationships/image" Target="../media/image1111.png"/><Relationship Id="rId389" Type="http://schemas.openxmlformats.org/officeDocument/2006/relationships/image" Target="../media/image1230.png"/><Relationship Id="rId193" Type="http://schemas.openxmlformats.org/officeDocument/2006/relationships/image" Target="../media/image1132.png"/><Relationship Id="rId207" Type="http://schemas.openxmlformats.org/officeDocument/2006/relationships/image" Target="../media/image1139.png"/><Relationship Id="rId249" Type="http://schemas.openxmlformats.org/officeDocument/2006/relationships/image" Target="../media/image1160.png"/><Relationship Id="rId414" Type="http://schemas.openxmlformats.org/officeDocument/2006/relationships/customXml" Target="../ink/ink1253.xml"/><Relationship Id="rId456" Type="http://schemas.openxmlformats.org/officeDocument/2006/relationships/customXml" Target="../ink/ink1274.xml"/><Relationship Id="rId13" Type="http://schemas.openxmlformats.org/officeDocument/2006/relationships/image" Target="../media/image1042.png"/><Relationship Id="rId109" Type="http://schemas.openxmlformats.org/officeDocument/2006/relationships/image" Target="../media/image1090.png"/><Relationship Id="rId260" Type="http://schemas.openxmlformats.org/officeDocument/2006/relationships/customXml" Target="../ink/ink1176.xml"/><Relationship Id="rId316" Type="http://schemas.openxmlformats.org/officeDocument/2006/relationships/customXml" Target="../ink/ink1204.xml"/><Relationship Id="rId55" Type="http://schemas.openxmlformats.org/officeDocument/2006/relationships/image" Target="../media/image1063.png"/><Relationship Id="rId97" Type="http://schemas.openxmlformats.org/officeDocument/2006/relationships/image" Target="../media/image1084.png"/><Relationship Id="rId120" Type="http://schemas.openxmlformats.org/officeDocument/2006/relationships/customXml" Target="../ink/ink1106.xml"/><Relationship Id="rId358" Type="http://schemas.openxmlformats.org/officeDocument/2006/relationships/customXml" Target="../ink/ink1225.xml"/><Relationship Id="rId162" Type="http://schemas.openxmlformats.org/officeDocument/2006/relationships/customXml" Target="../ink/ink1127.xml"/><Relationship Id="rId218" Type="http://schemas.openxmlformats.org/officeDocument/2006/relationships/customXml" Target="../ink/ink1155.xml"/><Relationship Id="rId425" Type="http://schemas.openxmlformats.org/officeDocument/2006/relationships/image" Target="../media/image1248.png"/><Relationship Id="rId467" Type="http://schemas.openxmlformats.org/officeDocument/2006/relationships/image" Target="../media/image1269.png"/><Relationship Id="rId271" Type="http://schemas.openxmlformats.org/officeDocument/2006/relationships/image" Target="../media/image1171.png"/><Relationship Id="rId24" Type="http://schemas.openxmlformats.org/officeDocument/2006/relationships/customXml" Target="../ink/ink1058.xml"/><Relationship Id="rId66" Type="http://schemas.openxmlformats.org/officeDocument/2006/relationships/customXml" Target="../ink/ink1079.xml"/><Relationship Id="rId131" Type="http://schemas.openxmlformats.org/officeDocument/2006/relationships/image" Target="../media/image1101.png"/><Relationship Id="rId327" Type="http://schemas.openxmlformats.org/officeDocument/2006/relationships/image" Target="../media/image1199.png"/><Relationship Id="rId369" Type="http://schemas.openxmlformats.org/officeDocument/2006/relationships/image" Target="../media/image1220.png"/><Relationship Id="rId173" Type="http://schemas.openxmlformats.org/officeDocument/2006/relationships/image" Target="../media/image1122.png"/><Relationship Id="rId229" Type="http://schemas.openxmlformats.org/officeDocument/2006/relationships/image" Target="../media/image1150.png"/><Relationship Id="rId380" Type="http://schemas.openxmlformats.org/officeDocument/2006/relationships/customXml" Target="../ink/ink1236.xml"/><Relationship Id="rId436" Type="http://schemas.openxmlformats.org/officeDocument/2006/relationships/customXml" Target="../ink/ink1264.xml"/><Relationship Id="rId240" Type="http://schemas.openxmlformats.org/officeDocument/2006/relationships/customXml" Target="../ink/ink1166.xml"/><Relationship Id="rId35" Type="http://schemas.openxmlformats.org/officeDocument/2006/relationships/image" Target="../media/image1053.png"/><Relationship Id="rId77" Type="http://schemas.openxmlformats.org/officeDocument/2006/relationships/image" Target="../media/image1074.png"/><Relationship Id="rId100" Type="http://schemas.openxmlformats.org/officeDocument/2006/relationships/customXml" Target="../ink/ink1096.xml"/><Relationship Id="rId282" Type="http://schemas.openxmlformats.org/officeDocument/2006/relationships/customXml" Target="../ink/ink1187.xml"/><Relationship Id="rId338" Type="http://schemas.openxmlformats.org/officeDocument/2006/relationships/customXml" Target="../ink/ink1215.xml"/><Relationship Id="rId8" Type="http://schemas.openxmlformats.org/officeDocument/2006/relationships/customXml" Target="../ink/ink1050.xml"/><Relationship Id="rId142" Type="http://schemas.openxmlformats.org/officeDocument/2006/relationships/customXml" Target="../ink/ink1117.xml"/><Relationship Id="rId184" Type="http://schemas.openxmlformats.org/officeDocument/2006/relationships/customXml" Target="../ink/ink1138.xml"/><Relationship Id="rId391" Type="http://schemas.openxmlformats.org/officeDocument/2006/relationships/image" Target="../media/image1231.png"/><Relationship Id="rId405" Type="http://schemas.openxmlformats.org/officeDocument/2006/relationships/image" Target="../media/image1238.png"/><Relationship Id="rId447" Type="http://schemas.openxmlformats.org/officeDocument/2006/relationships/image" Target="../media/image1259.png"/><Relationship Id="rId251" Type="http://schemas.openxmlformats.org/officeDocument/2006/relationships/image" Target="../media/image1161.png"/><Relationship Id="rId46" Type="http://schemas.openxmlformats.org/officeDocument/2006/relationships/customXml" Target="../ink/ink1069.xml"/><Relationship Id="rId293" Type="http://schemas.openxmlformats.org/officeDocument/2006/relationships/image" Target="../media/image1182.png"/><Relationship Id="rId307" Type="http://schemas.openxmlformats.org/officeDocument/2006/relationships/image" Target="../media/image1189.png"/><Relationship Id="rId349" Type="http://schemas.openxmlformats.org/officeDocument/2006/relationships/image" Target="../media/image1210.png"/><Relationship Id="rId88" Type="http://schemas.openxmlformats.org/officeDocument/2006/relationships/customXml" Target="../ink/ink1090.xml"/><Relationship Id="rId111" Type="http://schemas.openxmlformats.org/officeDocument/2006/relationships/image" Target="../media/image1091.png"/><Relationship Id="rId153" Type="http://schemas.openxmlformats.org/officeDocument/2006/relationships/image" Target="../media/image1112.png"/><Relationship Id="rId195" Type="http://schemas.openxmlformats.org/officeDocument/2006/relationships/image" Target="../media/image1133.png"/><Relationship Id="rId209" Type="http://schemas.openxmlformats.org/officeDocument/2006/relationships/image" Target="../media/image1140.png"/><Relationship Id="rId360" Type="http://schemas.openxmlformats.org/officeDocument/2006/relationships/customXml" Target="../ink/ink1226.xml"/><Relationship Id="rId416" Type="http://schemas.openxmlformats.org/officeDocument/2006/relationships/customXml" Target="../ink/ink1254.xml"/><Relationship Id="rId220" Type="http://schemas.openxmlformats.org/officeDocument/2006/relationships/customXml" Target="../ink/ink1156.xml"/><Relationship Id="rId458" Type="http://schemas.openxmlformats.org/officeDocument/2006/relationships/customXml" Target="../ink/ink1275.xml"/><Relationship Id="rId15" Type="http://schemas.openxmlformats.org/officeDocument/2006/relationships/image" Target="../media/image1043.png"/><Relationship Id="rId57" Type="http://schemas.openxmlformats.org/officeDocument/2006/relationships/image" Target="../media/image1064.png"/><Relationship Id="rId262" Type="http://schemas.openxmlformats.org/officeDocument/2006/relationships/customXml" Target="../ink/ink1177.xml"/><Relationship Id="rId318" Type="http://schemas.openxmlformats.org/officeDocument/2006/relationships/customXml" Target="../ink/ink1205.xml"/><Relationship Id="rId99" Type="http://schemas.openxmlformats.org/officeDocument/2006/relationships/image" Target="../media/image1085.png"/><Relationship Id="rId122" Type="http://schemas.openxmlformats.org/officeDocument/2006/relationships/customXml" Target="../ink/ink1107.xml"/><Relationship Id="rId164" Type="http://schemas.openxmlformats.org/officeDocument/2006/relationships/customXml" Target="../ink/ink1128.xml"/><Relationship Id="rId371" Type="http://schemas.openxmlformats.org/officeDocument/2006/relationships/image" Target="../media/image1221.png"/><Relationship Id="rId427" Type="http://schemas.openxmlformats.org/officeDocument/2006/relationships/image" Target="../media/image1249.png"/><Relationship Id="rId469" Type="http://schemas.openxmlformats.org/officeDocument/2006/relationships/image" Target="../media/image1270.png"/><Relationship Id="rId26" Type="http://schemas.openxmlformats.org/officeDocument/2006/relationships/customXml" Target="../ink/ink1059.xml"/><Relationship Id="rId231" Type="http://schemas.openxmlformats.org/officeDocument/2006/relationships/image" Target="../media/image1151.png"/><Relationship Id="rId273" Type="http://schemas.openxmlformats.org/officeDocument/2006/relationships/image" Target="../media/image1172.png"/><Relationship Id="rId329" Type="http://schemas.openxmlformats.org/officeDocument/2006/relationships/image" Target="../media/image1200.png"/><Relationship Id="rId68" Type="http://schemas.openxmlformats.org/officeDocument/2006/relationships/customXml" Target="../ink/ink1080.xml"/><Relationship Id="rId133" Type="http://schemas.openxmlformats.org/officeDocument/2006/relationships/image" Target="../media/image1102.png"/><Relationship Id="rId175" Type="http://schemas.openxmlformats.org/officeDocument/2006/relationships/image" Target="../media/image1123.png"/><Relationship Id="rId340" Type="http://schemas.openxmlformats.org/officeDocument/2006/relationships/customXml" Target="../ink/ink1216.xml"/><Relationship Id="rId200" Type="http://schemas.openxmlformats.org/officeDocument/2006/relationships/customXml" Target="../ink/ink1146.xml"/><Relationship Id="rId382" Type="http://schemas.openxmlformats.org/officeDocument/2006/relationships/customXml" Target="../ink/ink1237.xml"/><Relationship Id="rId438" Type="http://schemas.openxmlformats.org/officeDocument/2006/relationships/customXml" Target="../ink/ink1265.xml"/><Relationship Id="rId242" Type="http://schemas.openxmlformats.org/officeDocument/2006/relationships/customXml" Target="../ink/ink1167.xml"/><Relationship Id="rId284" Type="http://schemas.openxmlformats.org/officeDocument/2006/relationships/customXml" Target="../ink/ink1188.xml"/><Relationship Id="rId37" Type="http://schemas.openxmlformats.org/officeDocument/2006/relationships/image" Target="../media/image1054.png"/><Relationship Id="rId79" Type="http://schemas.openxmlformats.org/officeDocument/2006/relationships/image" Target="../media/image1075.png"/><Relationship Id="rId102" Type="http://schemas.openxmlformats.org/officeDocument/2006/relationships/customXml" Target="../ink/ink1097.xml"/><Relationship Id="rId144" Type="http://schemas.openxmlformats.org/officeDocument/2006/relationships/customXml" Target="../ink/ink1118.xml"/><Relationship Id="rId90" Type="http://schemas.openxmlformats.org/officeDocument/2006/relationships/customXml" Target="../ink/ink1091.xml"/><Relationship Id="rId186" Type="http://schemas.openxmlformats.org/officeDocument/2006/relationships/customXml" Target="../ink/ink1139.xml"/><Relationship Id="rId351" Type="http://schemas.openxmlformats.org/officeDocument/2006/relationships/image" Target="../media/image1211.png"/><Relationship Id="rId393" Type="http://schemas.openxmlformats.org/officeDocument/2006/relationships/image" Target="../media/image1232.png"/><Relationship Id="rId407" Type="http://schemas.openxmlformats.org/officeDocument/2006/relationships/image" Target="../media/image1239.png"/><Relationship Id="rId449" Type="http://schemas.openxmlformats.org/officeDocument/2006/relationships/image" Target="../media/image1260.png"/><Relationship Id="rId211" Type="http://schemas.openxmlformats.org/officeDocument/2006/relationships/image" Target="../media/image1141.png"/><Relationship Id="rId253" Type="http://schemas.openxmlformats.org/officeDocument/2006/relationships/image" Target="../media/image1162.png"/><Relationship Id="rId295" Type="http://schemas.openxmlformats.org/officeDocument/2006/relationships/image" Target="../media/image1183.png"/><Relationship Id="rId309" Type="http://schemas.openxmlformats.org/officeDocument/2006/relationships/image" Target="../media/image1190.png"/><Relationship Id="rId460" Type="http://schemas.openxmlformats.org/officeDocument/2006/relationships/customXml" Target="../ink/ink1276.xml"/><Relationship Id="rId48" Type="http://schemas.openxmlformats.org/officeDocument/2006/relationships/customXml" Target="../ink/ink1070.xml"/><Relationship Id="rId113" Type="http://schemas.openxmlformats.org/officeDocument/2006/relationships/image" Target="../media/image1092.png"/><Relationship Id="rId320" Type="http://schemas.openxmlformats.org/officeDocument/2006/relationships/customXml" Target="../ink/ink1206.xml"/><Relationship Id="rId155" Type="http://schemas.openxmlformats.org/officeDocument/2006/relationships/image" Target="../media/image1113.png"/><Relationship Id="rId197" Type="http://schemas.openxmlformats.org/officeDocument/2006/relationships/image" Target="../media/image1134.png"/><Relationship Id="rId362" Type="http://schemas.openxmlformats.org/officeDocument/2006/relationships/customXml" Target="../ink/ink1227.xml"/><Relationship Id="rId418" Type="http://schemas.openxmlformats.org/officeDocument/2006/relationships/customXml" Target="../ink/ink1255.xml"/><Relationship Id="rId222" Type="http://schemas.openxmlformats.org/officeDocument/2006/relationships/customXml" Target="../ink/ink1157.xml"/><Relationship Id="rId264" Type="http://schemas.openxmlformats.org/officeDocument/2006/relationships/customXml" Target="../ink/ink1178.xml"/><Relationship Id="rId471" Type="http://schemas.openxmlformats.org/officeDocument/2006/relationships/image" Target="../media/image450.png"/><Relationship Id="rId17" Type="http://schemas.openxmlformats.org/officeDocument/2006/relationships/image" Target="../media/image1044.png"/><Relationship Id="rId59" Type="http://schemas.openxmlformats.org/officeDocument/2006/relationships/image" Target="../media/image1065.png"/><Relationship Id="rId124" Type="http://schemas.openxmlformats.org/officeDocument/2006/relationships/customXml" Target="../ink/ink1108.xml"/><Relationship Id="rId70" Type="http://schemas.openxmlformats.org/officeDocument/2006/relationships/customXml" Target="../ink/ink1081.xml"/><Relationship Id="rId166" Type="http://schemas.openxmlformats.org/officeDocument/2006/relationships/customXml" Target="../ink/ink1129.xml"/><Relationship Id="rId331" Type="http://schemas.openxmlformats.org/officeDocument/2006/relationships/image" Target="../media/image1201.png"/><Relationship Id="rId373" Type="http://schemas.openxmlformats.org/officeDocument/2006/relationships/image" Target="../media/image1222.png"/><Relationship Id="rId429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52.png"/><Relationship Id="rId440" Type="http://schemas.openxmlformats.org/officeDocument/2006/relationships/customXml" Target="../ink/ink1266.xml"/><Relationship Id="rId28" Type="http://schemas.openxmlformats.org/officeDocument/2006/relationships/customXml" Target="../ink/ink1060.xml"/><Relationship Id="rId275" Type="http://schemas.openxmlformats.org/officeDocument/2006/relationships/image" Target="../media/image1173.png"/><Relationship Id="rId300" Type="http://schemas.openxmlformats.org/officeDocument/2006/relationships/customXml" Target="../ink/ink1196.xml"/><Relationship Id="rId81" Type="http://schemas.openxmlformats.org/officeDocument/2006/relationships/image" Target="../media/image1076.png"/><Relationship Id="rId135" Type="http://schemas.openxmlformats.org/officeDocument/2006/relationships/image" Target="../media/image1103.png"/><Relationship Id="rId177" Type="http://schemas.openxmlformats.org/officeDocument/2006/relationships/image" Target="../media/image1124.png"/><Relationship Id="rId342" Type="http://schemas.openxmlformats.org/officeDocument/2006/relationships/customXml" Target="../ink/ink1217.xml"/><Relationship Id="rId384" Type="http://schemas.openxmlformats.org/officeDocument/2006/relationships/customXml" Target="../ink/ink1238.xml"/><Relationship Id="rId202" Type="http://schemas.openxmlformats.org/officeDocument/2006/relationships/customXml" Target="../ink/ink1147.xml"/><Relationship Id="rId244" Type="http://schemas.openxmlformats.org/officeDocument/2006/relationships/customXml" Target="../ink/ink1168.xml"/><Relationship Id="rId39" Type="http://schemas.openxmlformats.org/officeDocument/2006/relationships/image" Target="../media/image1055.png"/><Relationship Id="rId286" Type="http://schemas.openxmlformats.org/officeDocument/2006/relationships/customXml" Target="../ink/ink1189.xml"/><Relationship Id="rId451" Type="http://schemas.openxmlformats.org/officeDocument/2006/relationships/image" Target="../media/image1261.png"/><Relationship Id="rId50" Type="http://schemas.openxmlformats.org/officeDocument/2006/relationships/customXml" Target="../ink/ink1071.xml"/><Relationship Id="rId104" Type="http://schemas.openxmlformats.org/officeDocument/2006/relationships/customXml" Target="../ink/ink1098.xml"/><Relationship Id="rId146" Type="http://schemas.openxmlformats.org/officeDocument/2006/relationships/customXml" Target="../ink/ink1119.xml"/><Relationship Id="rId188" Type="http://schemas.openxmlformats.org/officeDocument/2006/relationships/customXml" Target="../ink/ink1140.xml"/><Relationship Id="rId311" Type="http://schemas.openxmlformats.org/officeDocument/2006/relationships/image" Target="../media/image1191.png"/><Relationship Id="rId353" Type="http://schemas.openxmlformats.org/officeDocument/2006/relationships/image" Target="../media/image1212.png"/><Relationship Id="rId395" Type="http://schemas.openxmlformats.org/officeDocument/2006/relationships/image" Target="../media/image1233.png"/><Relationship Id="rId409" Type="http://schemas.openxmlformats.org/officeDocument/2006/relationships/image" Target="../media/image1240.png"/><Relationship Id="rId92" Type="http://schemas.openxmlformats.org/officeDocument/2006/relationships/customXml" Target="../ink/ink1092.xml"/><Relationship Id="rId213" Type="http://schemas.openxmlformats.org/officeDocument/2006/relationships/image" Target="../media/image1142.png"/><Relationship Id="rId420" Type="http://schemas.openxmlformats.org/officeDocument/2006/relationships/customXml" Target="../ink/ink1256.xml"/><Relationship Id="rId255" Type="http://schemas.openxmlformats.org/officeDocument/2006/relationships/image" Target="../media/image1163.png"/><Relationship Id="rId297" Type="http://schemas.openxmlformats.org/officeDocument/2006/relationships/image" Target="../media/image1184.png"/><Relationship Id="rId462" Type="http://schemas.openxmlformats.org/officeDocument/2006/relationships/customXml" Target="../ink/ink1277.xml"/><Relationship Id="rId115" Type="http://schemas.openxmlformats.org/officeDocument/2006/relationships/image" Target="../media/image1093.png"/><Relationship Id="rId157" Type="http://schemas.openxmlformats.org/officeDocument/2006/relationships/image" Target="../media/image1114.png"/><Relationship Id="rId322" Type="http://schemas.openxmlformats.org/officeDocument/2006/relationships/customXml" Target="../ink/ink1207.xml"/><Relationship Id="rId364" Type="http://schemas.openxmlformats.org/officeDocument/2006/relationships/customXml" Target="../ink/ink1228.xml"/><Relationship Id="rId61" Type="http://schemas.openxmlformats.org/officeDocument/2006/relationships/image" Target="../media/image1066.png"/><Relationship Id="rId199" Type="http://schemas.openxmlformats.org/officeDocument/2006/relationships/image" Target="../media/image113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19.png"/><Relationship Id="rId299" Type="http://schemas.openxmlformats.org/officeDocument/2006/relationships/image" Target="../media/image1510.png"/><Relationship Id="rId21" Type="http://schemas.openxmlformats.org/officeDocument/2006/relationships/image" Target="../media/image1371.png"/><Relationship Id="rId63" Type="http://schemas.openxmlformats.org/officeDocument/2006/relationships/image" Target="../media/image1392.png"/><Relationship Id="rId159" Type="http://schemas.openxmlformats.org/officeDocument/2006/relationships/image" Target="../media/image1440.png"/><Relationship Id="rId324" Type="http://schemas.openxmlformats.org/officeDocument/2006/relationships/customXml" Target="../ink/ink1443.xml"/><Relationship Id="rId366" Type="http://schemas.openxmlformats.org/officeDocument/2006/relationships/customXml" Target="../ink/ink1464.xml"/><Relationship Id="rId170" Type="http://schemas.openxmlformats.org/officeDocument/2006/relationships/customXml" Target="../ink/ink1366.xml"/><Relationship Id="rId226" Type="http://schemas.openxmlformats.org/officeDocument/2006/relationships/customXml" Target="../ink/ink1394.xml"/><Relationship Id="rId268" Type="http://schemas.openxmlformats.org/officeDocument/2006/relationships/customXml" Target="../ink/ink1415.xml"/><Relationship Id="rId32" Type="http://schemas.openxmlformats.org/officeDocument/2006/relationships/customXml" Target="../ink/ink1297.xml"/><Relationship Id="rId74" Type="http://schemas.openxmlformats.org/officeDocument/2006/relationships/customXml" Target="../ink/ink1318.xml"/><Relationship Id="rId128" Type="http://schemas.openxmlformats.org/officeDocument/2006/relationships/customXml" Target="../ink/ink1345.xml"/><Relationship Id="rId335" Type="http://schemas.openxmlformats.org/officeDocument/2006/relationships/image" Target="../media/image1527.png"/><Relationship Id="rId377" Type="http://schemas.openxmlformats.org/officeDocument/2006/relationships/image" Target="../media/image1548.png"/><Relationship Id="rId5" Type="http://schemas.openxmlformats.org/officeDocument/2006/relationships/image" Target="../media/image1363.png"/><Relationship Id="rId181" Type="http://schemas.openxmlformats.org/officeDocument/2006/relationships/image" Target="../media/image1451.png"/><Relationship Id="rId237" Type="http://schemas.openxmlformats.org/officeDocument/2006/relationships/image" Target="../media/image1479.png"/><Relationship Id="rId402" Type="http://schemas.openxmlformats.org/officeDocument/2006/relationships/customXml" Target="../ink/ink1482.xml"/><Relationship Id="rId279" Type="http://schemas.openxmlformats.org/officeDocument/2006/relationships/image" Target="../media/image1500.png"/><Relationship Id="rId43" Type="http://schemas.openxmlformats.org/officeDocument/2006/relationships/image" Target="../media/image1382.png"/><Relationship Id="rId139" Type="http://schemas.openxmlformats.org/officeDocument/2006/relationships/image" Target="../media/image1430.png"/><Relationship Id="rId290" Type="http://schemas.openxmlformats.org/officeDocument/2006/relationships/customXml" Target="../ink/ink1426.xml"/><Relationship Id="rId304" Type="http://schemas.openxmlformats.org/officeDocument/2006/relationships/customXml" Target="../ink/ink1433.xml"/><Relationship Id="rId346" Type="http://schemas.openxmlformats.org/officeDocument/2006/relationships/customXml" Target="../ink/ink1454.xml"/><Relationship Id="rId388" Type="http://schemas.openxmlformats.org/officeDocument/2006/relationships/customXml" Target="../ink/ink1475.xml"/><Relationship Id="rId85" Type="http://schemas.openxmlformats.org/officeDocument/2006/relationships/image" Target="../media/image1403.png"/><Relationship Id="rId150" Type="http://schemas.openxmlformats.org/officeDocument/2006/relationships/customXml" Target="../ink/ink1356.xml"/><Relationship Id="rId192" Type="http://schemas.openxmlformats.org/officeDocument/2006/relationships/customXml" Target="../ink/ink1377.xml"/><Relationship Id="rId206" Type="http://schemas.openxmlformats.org/officeDocument/2006/relationships/customXml" Target="../ink/ink1384.xml"/><Relationship Id="rId413" Type="http://schemas.openxmlformats.org/officeDocument/2006/relationships/image" Target="../media/image1565.png"/><Relationship Id="rId248" Type="http://schemas.openxmlformats.org/officeDocument/2006/relationships/customXml" Target="../ink/ink1405.xml"/><Relationship Id="rId12" Type="http://schemas.openxmlformats.org/officeDocument/2006/relationships/customXml" Target="../ink/ink1287.xml"/><Relationship Id="rId108" Type="http://schemas.openxmlformats.org/officeDocument/2006/relationships/customXml" Target="../ink/ink1335.xml"/><Relationship Id="rId315" Type="http://schemas.openxmlformats.org/officeDocument/2006/relationships/image" Target="../media/image1518.png"/><Relationship Id="rId357" Type="http://schemas.openxmlformats.org/officeDocument/2006/relationships/image" Target="../media/image1538.png"/><Relationship Id="rId54" Type="http://schemas.openxmlformats.org/officeDocument/2006/relationships/customXml" Target="../ink/ink1308.xml"/><Relationship Id="rId96" Type="http://schemas.openxmlformats.org/officeDocument/2006/relationships/customXml" Target="../ink/ink1329.xml"/><Relationship Id="rId161" Type="http://schemas.openxmlformats.org/officeDocument/2006/relationships/image" Target="../media/image1441.png"/><Relationship Id="rId217" Type="http://schemas.openxmlformats.org/officeDocument/2006/relationships/image" Target="../media/image1469.png"/><Relationship Id="rId399" Type="http://schemas.openxmlformats.org/officeDocument/2006/relationships/image" Target="../media/image1558.png"/><Relationship Id="rId259" Type="http://schemas.openxmlformats.org/officeDocument/2006/relationships/image" Target="../media/image1490.png"/><Relationship Id="rId23" Type="http://schemas.openxmlformats.org/officeDocument/2006/relationships/image" Target="../media/image1372.png"/><Relationship Id="rId119" Type="http://schemas.openxmlformats.org/officeDocument/2006/relationships/image" Target="../media/image1420.png"/><Relationship Id="rId270" Type="http://schemas.openxmlformats.org/officeDocument/2006/relationships/customXml" Target="../ink/ink1416.xml"/><Relationship Id="rId326" Type="http://schemas.openxmlformats.org/officeDocument/2006/relationships/customXml" Target="../ink/ink1444.xml"/><Relationship Id="rId65" Type="http://schemas.openxmlformats.org/officeDocument/2006/relationships/image" Target="../media/image1393.png"/><Relationship Id="rId130" Type="http://schemas.openxmlformats.org/officeDocument/2006/relationships/customXml" Target="../ink/ink1346.xml"/><Relationship Id="rId368" Type="http://schemas.openxmlformats.org/officeDocument/2006/relationships/customXml" Target="../ink/ink1465.xml"/><Relationship Id="rId172" Type="http://schemas.openxmlformats.org/officeDocument/2006/relationships/customXml" Target="../ink/ink1367.xml"/><Relationship Id="rId228" Type="http://schemas.openxmlformats.org/officeDocument/2006/relationships/customXml" Target="../ink/ink1395.xml"/><Relationship Id="rId281" Type="http://schemas.openxmlformats.org/officeDocument/2006/relationships/image" Target="../media/image1501.png"/><Relationship Id="rId337" Type="http://schemas.openxmlformats.org/officeDocument/2006/relationships/image" Target="../media/image1528.png"/><Relationship Id="rId34" Type="http://schemas.openxmlformats.org/officeDocument/2006/relationships/customXml" Target="../ink/ink1298.xml"/><Relationship Id="rId76" Type="http://schemas.openxmlformats.org/officeDocument/2006/relationships/customXml" Target="../ink/ink1319.xml"/><Relationship Id="rId141" Type="http://schemas.openxmlformats.org/officeDocument/2006/relationships/image" Target="../media/image1431.png"/><Relationship Id="rId379" Type="http://schemas.openxmlformats.org/officeDocument/2006/relationships/image" Target="../media/image1549.png"/><Relationship Id="rId7" Type="http://schemas.openxmlformats.org/officeDocument/2006/relationships/image" Target="../media/image1364.png"/><Relationship Id="rId183" Type="http://schemas.openxmlformats.org/officeDocument/2006/relationships/image" Target="../media/image1452.png"/><Relationship Id="rId239" Type="http://schemas.openxmlformats.org/officeDocument/2006/relationships/image" Target="../media/image1480.png"/><Relationship Id="rId390" Type="http://schemas.openxmlformats.org/officeDocument/2006/relationships/customXml" Target="../ink/ink1476.xml"/><Relationship Id="rId404" Type="http://schemas.openxmlformats.org/officeDocument/2006/relationships/customXml" Target="../ink/ink1483.xml"/><Relationship Id="rId250" Type="http://schemas.openxmlformats.org/officeDocument/2006/relationships/customXml" Target="../ink/ink1406.xml"/><Relationship Id="rId292" Type="http://schemas.openxmlformats.org/officeDocument/2006/relationships/customXml" Target="../ink/ink1427.xml"/><Relationship Id="rId306" Type="http://schemas.openxmlformats.org/officeDocument/2006/relationships/customXml" Target="../ink/ink1434.xml"/><Relationship Id="rId45" Type="http://schemas.openxmlformats.org/officeDocument/2006/relationships/image" Target="../media/image1383.png"/><Relationship Id="rId87" Type="http://schemas.openxmlformats.org/officeDocument/2006/relationships/image" Target="../media/image1404.png"/><Relationship Id="rId110" Type="http://schemas.openxmlformats.org/officeDocument/2006/relationships/customXml" Target="../ink/ink1336.xml"/><Relationship Id="rId348" Type="http://schemas.openxmlformats.org/officeDocument/2006/relationships/customXml" Target="../ink/ink1455.xml"/><Relationship Id="rId152" Type="http://schemas.openxmlformats.org/officeDocument/2006/relationships/customXml" Target="../ink/ink1357.xml"/><Relationship Id="rId194" Type="http://schemas.openxmlformats.org/officeDocument/2006/relationships/customXml" Target="../ink/ink1378.xml"/><Relationship Id="rId208" Type="http://schemas.openxmlformats.org/officeDocument/2006/relationships/customXml" Target="../ink/ink1385.xml"/><Relationship Id="rId415" Type="http://schemas.openxmlformats.org/officeDocument/2006/relationships/image" Target="../media/image1566.png"/><Relationship Id="rId261" Type="http://schemas.openxmlformats.org/officeDocument/2006/relationships/image" Target="../media/image1491.png"/><Relationship Id="rId14" Type="http://schemas.openxmlformats.org/officeDocument/2006/relationships/customXml" Target="../ink/ink1288.xml"/><Relationship Id="rId56" Type="http://schemas.openxmlformats.org/officeDocument/2006/relationships/customXml" Target="../ink/ink1309.xml"/><Relationship Id="rId317" Type="http://schemas.openxmlformats.org/officeDocument/2006/relationships/image" Target="../media/image10300.png"/><Relationship Id="rId359" Type="http://schemas.openxmlformats.org/officeDocument/2006/relationships/image" Target="../media/image1539.png"/><Relationship Id="rId98" Type="http://schemas.openxmlformats.org/officeDocument/2006/relationships/customXml" Target="../ink/ink1330.xml"/><Relationship Id="rId121" Type="http://schemas.openxmlformats.org/officeDocument/2006/relationships/image" Target="../media/image1421.png"/><Relationship Id="rId163" Type="http://schemas.openxmlformats.org/officeDocument/2006/relationships/image" Target="../media/image1442.png"/><Relationship Id="rId219" Type="http://schemas.openxmlformats.org/officeDocument/2006/relationships/image" Target="../media/image1470.png"/><Relationship Id="rId370" Type="http://schemas.openxmlformats.org/officeDocument/2006/relationships/customXml" Target="../ink/ink1466.xml"/><Relationship Id="rId230" Type="http://schemas.openxmlformats.org/officeDocument/2006/relationships/customXml" Target="../ink/ink1396.xml"/><Relationship Id="rId25" Type="http://schemas.openxmlformats.org/officeDocument/2006/relationships/image" Target="../media/image1373.png"/><Relationship Id="rId67" Type="http://schemas.openxmlformats.org/officeDocument/2006/relationships/image" Target="../media/image1394.png"/><Relationship Id="rId272" Type="http://schemas.openxmlformats.org/officeDocument/2006/relationships/customXml" Target="../ink/ink1417.xml"/><Relationship Id="rId328" Type="http://schemas.openxmlformats.org/officeDocument/2006/relationships/customXml" Target="../ink/ink1445.xml"/><Relationship Id="rId132" Type="http://schemas.openxmlformats.org/officeDocument/2006/relationships/customXml" Target="../ink/ink1347.xml"/><Relationship Id="rId174" Type="http://schemas.openxmlformats.org/officeDocument/2006/relationships/customXml" Target="../ink/ink1368.xml"/><Relationship Id="rId381" Type="http://schemas.openxmlformats.org/officeDocument/2006/relationships/image" Target="../media/image1550.png"/><Relationship Id="rId241" Type="http://schemas.openxmlformats.org/officeDocument/2006/relationships/image" Target="../media/image1481.png"/><Relationship Id="rId36" Type="http://schemas.openxmlformats.org/officeDocument/2006/relationships/customXml" Target="../ink/ink1299.xml"/><Relationship Id="rId283" Type="http://schemas.openxmlformats.org/officeDocument/2006/relationships/image" Target="../media/image1502.png"/><Relationship Id="rId339" Type="http://schemas.openxmlformats.org/officeDocument/2006/relationships/image" Target="../media/image1529.png"/><Relationship Id="rId78" Type="http://schemas.openxmlformats.org/officeDocument/2006/relationships/customXml" Target="../ink/ink1320.xml"/><Relationship Id="rId101" Type="http://schemas.openxmlformats.org/officeDocument/2006/relationships/image" Target="../media/image1411.png"/><Relationship Id="rId143" Type="http://schemas.openxmlformats.org/officeDocument/2006/relationships/image" Target="../media/image1432.png"/><Relationship Id="rId185" Type="http://schemas.openxmlformats.org/officeDocument/2006/relationships/image" Target="../media/image1453.png"/><Relationship Id="rId350" Type="http://schemas.openxmlformats.org/officeDocument/2006/relationships/customXml" Target="../ink/ink1456.xml"/><Relationship Id="rId406" Type="http://schemas.openxmlformats.org/officeDocument/2006/relationships/customXml" Target="../ink/ink1484.xml"/><Relationship Id="rId9" Type="http://schemas.openxmlformats.org/officeDocument/2006/relationships/image" Target="../media/image1365.png"/><Relationship Id="rId210" Type="http://schemas.openxmlformats.org/officeDocument/2006/relationships/customXml" Target="../ink/ink1386.xml"/><Relationship Id="rId392" Type="http://schemas.openxmlformats.org/officeDocument/2006/relationships/customXml" Target="../ink/ink1477.xml"/><Relationship Id="rId252" Type="http://schemas.openxmlformats.org/officeDocument/2006/relationships/customXml" Target="../ink/ink1407.xml"/><Relationship Id="rId294" Type="http://schemas.openxmlformats.org/officeDocument/2006/relationships/customXml" Target="../ink/ink1428.xml"/><Relationship Id="rId308" Type="http://schemas.openxmlformats.org/officeDocument/2006/relationships/customXml" Target="../ink/ink1435.xml"/><Relationship Id="rId47" Type="http://schemas.openxmlformats.org/officeDocument/2006/relationships/image" Target="../media/image1384.png"/><Relationship Id="rId89" Type="http://schemas.openxmlformats.org/officeDocument/2006/relationships/image" Target="../media/image1405.png"/><Relationship Id="rId112" Type="http://schemas.openxmlformats.org/officeDocument/2006/relationships/customXml" Target="../ink/ink1337.xml"/><Relationship Id="rId154" Type="http://schemas.openxmlformats.org/officeDocument/2006/relationships/customXml" Target="../ink/ink1358.xml"/><Relationship Id="rId361" Type="http://schemas.openxmlformats.org/officeDocument/2006/relationships/image" Target="../media/image1540.png"/><Relationship Id="rId196" Type="http://schemas.openxmlformats.org/officeDocument/2006/relationships/customXml" Target="../ink/ink1379.xml"/><Relationship Id="rId417" Type="http://schemas.openxmlformats.org/officeDocument/2006/relationships/image" Target="../media/image1567.png"/><Relationship Id="rId16" Type="http://schemas.openxmlformats.org/officeDocument/2006/relationships/customXml" Target="../ink/ink1289.xml"/><Relationship Id="rId221" Type="http://schemas.openxmlformats.org/officeDocument/2006/relationships/image" Target="../media/image1471.png"/><Relationship Id="rId263" Type="http://schemas.openxmlformats.org/officeDocument/2006/relationships/image" Target="../media/image1492.png"/><Relationship Id="rId319" Type="http://schemas.openxmlformats.org/officeDocument/2006/relationships/image" Target="../media/image1519.png"/><Relationship Id="rId58" Type="http://schemas.openxmlformats.org/officeDocument/2006/relationships/customXml" Target="../ink/ink1310.xml"/><Relationship Id="rId123" Type="http://schemas.openxmlformats.org/officeDocument/2006/relationships/image" Target="../media/image1422.png"/><Relationship Id="rId330" Type="http://schemas.openxmlformats.org/officeDocument/2006/relationships/customXml" Target="../ink/ink1446.xml"/><Relationship Id="rId165" Type="http://schemas.openxmlformats.org/officeDocument/2006/relationships/image" Target="../media/image1443.png"/><Relationship Id="rId372" Type="http://schemas.openxmlformats.org/officeDocument/2006/relationships/customXml" Target="../ink/ink1467.xml"/><Relationship Id="rId232" Type="http://schemas.openxmlformats.org/officeDocument/2006/relationships/customXml" Target="../ink/ink1397.xml"/><Relationship Id="rId274" Type="http://schemas.openxmlformats.org/officeDocument/2006/relationships/customXml" Target="../ink/ink1418.xml"/><Relationship Id="rId27" Type="http://schemas.openxmlformats.org/officeDocument/2006/relationships/image" Target="../media/image1374.png"/><Relationship Id="rId69" Type="http://schemas.openxmlformats.org/officeDocument/2006/relationships/image" Target="../media/image1395.png"/><Relationship Id="rId134" Type="http://schemas.openxmlformats.org/officeDocument/2006/relationships/customXml" Target="../ink/ink1348.xml"/><Relationship Id="rId80" Type="http://schemas.openxmlformats.org/officeDocument/2006/relationships/customXml" Target="../ink/ink1321.xml"/><Relationship Id="rId176" Type="http://schemas.openxmlformats.org/officeDocument/2006/relationships/customXml" Target="../ink/ink1369.xml"/><Relationship Id="rId341" Type="http://schemas.openxmlformats.org/officeDocument/2006/relationships/image" Target="../media/image1530.png"/><Relationship Id="rId383" Type="http://schemas.openxmlformats.org/officeDocument/2006/relationships/image" Target="../media/image1551.png"/><Relationship Id="rId201" Type="http://schemas.openxmlformats.org/officeDocument/2006/relationships/image" Target="../media/image1461.png"/><Relationship Id="rId222" Type="http://schemas.openxmlformats.org/officeDocument/2006/relationships/customXml" Target="../ink/ink1392.xml"/><Relationship Id="rId243" Type="http://schemas.openxmlformats.org/officeDocument/2006/relationships/image" Target="../media/image1482.png"/><Relationship Id="rId264" Type="http://schemas.openxmlformats.org/officeDocument/2006/relationships/customXml" Target="../ink/ink1413.xml"/><Relationship Id="rId285" Type="http://schemas.openxmlformats.org/officeDocument/2006/relationships/image" Target="../media/image1503.png"/><Relationship Id="rId17" Type="http://schemas.openxmlformats.org/officeDocument/2006/relationships/image" Target="../media/image1369.png"/><Relationship Id="rId38" Type="http://schemas.openxmlformats.org/officeDocument/2006/relationships/customXml" Target="../ink/ink1300.xml"/><Relationship Id="rId59" Type="http://schemas.openxmlformats.org/officeDocument/2006/relationships/image" Target="../media/image1390.png"/><Relationship Id="rId103" Type="http://schemas.openxmlformats.org/officeDocument/2006/relationships/image" Target="../media/image1412.png"/><Relationship Id="rId124" Type="http://schemas.openxmlformats.org/officeDocument/2006/relationships/customXml" Target="../ink/ink1343.xml"/><Relationship Id="rId310" Type="http://schemas.openxmlformats.org/officeDocument/2006/relationships/customXml" Target="../ink/ink1436.xml"/><Relationship Id="rId70" Type="http://schemas.openxmlformats.org/officeDocument/2006/relationships/customXml" Target="../ink/ink1316.xml"/><Relationship Id="rId91" Type="http://schemas.openxmlformats.org/officeDocument/2006/relationships/image" Target="../media/image1406.png"/><Relationship Id="rId145" Type="http://schemas.openxmlformats.org/officeDocument/2006/relationships/image" Target="../media/image1433.png"/><Relationship Id="rId166" Type="http://schemas.openxmlformats.org/officeDocument/2006/relationships/customXml" Target="../ink/ink1364.xml"/><Relationship Id="rId187" Type="http://schemas.openxmlformats.org/officeDocument/2006/relationships/image" Target="../media/image1454.png"/><Relationship Id="rId331" Type="http://schemas.openxmlformats.org/officeDocument/2006/relationships/image" Target="../media/image1525.png"/><Relationship Id="rId352" Type="http://schemas.openxmlformats.org/officeDocument/2006/relationships/customXml" Target="../ink/ink1457.xml"/><Relationship Id="rId373" Type="http://schemas.openxmlformats.org/officeDocument/2006/relationships/image" Target="../media/image1546.png"/><Relationship Id="rId394" Type="http://schemas.openxmlformats.org/officeDocument/2006/relationships/customXml" Target="../ink/ink1478.xml"/><Relationship Id="rId408" Type="http://schemas.openxmlformats.org/officeDocument/2006/relationships/customXml" Target="../ink/ink148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87.xml"/><Relationship Id="rId233" Type="http://schemas.openxmlformats.org/officeDocument/2006/relationships/image" Target="../media/image1477.png"/><Relationship Id="rId254" Type="http://schemas.openxmlformats.org/officeDocument/2006/relationships/customXml" Target="../ink/ink1408.xml"/><Relationship Id="rId28" Type="http://schemas.openxmlformats.org/officeDocument/2006/relationships/customXml" Target="../ink/ink1295.xml"/><Relationship Id="rId49" Type="http://schemas.openxmlformats.org/officeDocument/2006/relationships/image" Target="../media/image1385.png"/><Relationship Id="rId114" Type="http://schemas.openxmlformats.org/officeDocument/2006/relationships/customXml" Target="../ink/ink1338.xml"/><Relationship Id="rId275" Type="http://schemas.openxmlformats.org/officeDocument/2006/relationships/image" Target="../media/image1498.png"/><Relationship Id="rId296" Type="http://schemas.openxmlformats.org/officeDocument/2006/relationships/customXml" Target="../ink/ink1429.xml"/><Relationship Id="rId300" Type="http://schemas.openxmlformats.org/officeDocument/2006/relationships/customXml" Target="../ink/ink1431.xml"/><Relationship Id="rId60" Type="http://schemas.openxmlformats.org/officeDocument/2006/relationships/customXml" Target="../ink/ink1311.xml"/><Relationship Id="rId81" Type="http://schemas.openxmlformats.org/officeDocument/2006/relationships/image" Target="../media/image1401.png"/><Relationship Id="rId135" Type="http://schemas.openxmlformats.org/officeDocument/2006/relationships/image" Target="../media/image1428.png"/><Relationship Id="rId156" Type="http://schemas.openxmlformats.org/officeDocument/2006/relationships/customXml" Target="../ink/ink1359.xml"/><Relationship Id="rId177" Type="http://schemas.openxmlformats.org/officeDocument/2006/relationships/image" Target="../media/image1449.png"/><Relationship Id="rId198" Type="http://schemas.openxmlformats.org/officeDocument/2006/relationships/customXml" Target="../ink/ink1380.xml"/><Relationship Id="rId321" Type="http://schemas.openxmlformats.org/officeDocument/2006/relationships/image" Target="../media/image1520.png"/><Relationship Id="rId342" Type="http://schemas.openxmlformats.org/officeDocument/2006/relationships/customXml" Target="../ink/ink1452.xml"/><Relationship Id="rId363" Type="http://schemas.openxmlformats.org/officeDocument/2006/relationships/image" Target="../media/image1541.png"/><Relationship Id="rId384" Type="http://schemas.openxmlformats.org/officeDocument/2006/relationships/customXml" Target="../ink/ink1473.xml"/><Relationship Id="rId202" Type="http://schemas.openxmlformats.org/officeDocument/2006/relationships/customXml" Target="../ink/ink1382.xml"/><Relationship Id="rId223" Type="http://schemas.openxmlformats.org/officeDocument/2006/relationships/image" Target="../media/image1472.png"/><Relationship Id="rId244" Type="http://schemas.openxmlformats.org/officeDocument/2006/relationships/customXml" Target="../ink/ink1403.xml"/><Relationship Id="rId18" Type="http://schemas.openxmlformats.org/officeDocument/2006/relationships/customXml" Target="../ink/ink1290.xml"/><Relationship Id="rId39" Type="http://schemas.openxmlformats.org/officeDocument/2006/relationships/image" Target="../media/image1380.png"/><Relationship Id="rId265" Type="http://schemas.openxmlformats.org/officeDocument/2006/relationships/image" Target="../media/image1493.png"/><Relationship Id="rId286" Type="http://schemas.openxmlformats.org/officeDocument/2006/relationships/customXml" Target="../ink/ink1424.xml"/><Relationship Id="rId50" Type="http://schemas.openxmlformats.org/officeDocument/2006/relationships/customXml" Target="../ink/ink1306.xml"/><Relationship Id="rId104" Type="http://schemas.openxmlformats.org/officeDocument/2006/relationships/customXml" Target="../ink/ink1333.xml"/><Relationship Id="rId125" Type="http://schemas.openxmlformats.org/officeDocument/2006/relationships/image" Target="../media/image1423.png"/><Relationship Id="rId146" Type="http://schemas.openxmlformats.org/officeDocument/2006/relationships/customXml" Target="../ink/ink1354.xml"/><Relationship Id="rId167" Type="http://schemas.openxmlformats.org/officeDocument/2006/relationships/image" Target="../media/image1444.png"/><Relationship Id="rId188" Type="http://schemas.openxmlformats.org/officeDocument/2006/relationships/customXml" Target="../ink/ink1375.xml"/><Relationship Id="rId311" Type="http://schemas.openxmlformats.org/officeDocument/2006/relationships/image" Target="../media/image1516.png"/><Relationship Id="rId332" Type="http://schemas.openxmlformats.org/officeDocument/2006/relationships/customXml" Target="../ink/ink1447.xml"/><Relationship Id="rId353" Type="http://schemas.openxmlformats.org/officeDocument/2006/relationships/image" Target="../media/image1536.png"/><Relationship Id="rId374" Type="http://schemas.openxmlformats.org/officeDocument/2006/relationships/customXml" Target="../ink/ink1468.xml"/><Relationship Id="rId395" Type="http://schemas.openxmlformats.org/officeDocument/2006/relationships/image" Target="../media/image1556.png"/><Relationship Id="rId409" Type="http://schemas.openxmlformats.org/officeDocument/2006/relationships/image" Target="../media/image1563.png"/><Relationship Id="rId71" Type="http://schemas.openxmlformats.org/officeDocument/2006/relationships/image" Target="../media/image1396.png"/><Relationship Id="rId92" Type="http://schemas.openxmlformats.org/officeDocument/2006/relationships/customXml" Target="../ink/ink1327.xml"/><Relationship Id="rId213" Type="http://schemas.openxmlformats.org/officeDocument/2006/relationships/image" Target="../media/image1467.png"/><Relationship Id="rId234" Type="http://schemas.openxmlformats.org/officeDocument/2006/relationships/customXml" Target="../ink/ink1398.xml"/><Relationship Id="rId2" Type="http://schemas.openxmlformats.org/officeDocument/2006/relationships/customXml" Target="../ink/ink1282.xml"/><Relationship Id="rId29" Type="http://schemas.openxmlformats.org/officeDocument/2006/relationships/image" Target="../media/image1375.png"/><Relationship Id="rId255" Type="http://schemas.openxmlformats.org/officeDocument/2006/relationships/image" Target="../media/image1488.png"/><Relationship Id="rId276" Type="http://schemas.openxmlformats.org/officeDocument/2006/relationships/customXml" Target="../ink/ink1419.xml"/><Relationship Id="rId297" Type="http://schemas.openxmlformats.org/officeDocument/2006/relationships/image" Target="../media/image1509.png"/><Relationship Id="rId40" Type="http://schemas.openxmlformats.org/officeDocument/2006/relationships/customXml" Target="../ink/ink1301.xml"/><Relationship Id="rId115" Type="http://schemas.openxmlformats.org/officeDocument/2006/relationships/image" Target="../media/image1418.png"/><Relationship Id="rId136" Type="http://schemas.openxmlformats.org/officeDocument/2006/relationships/customXml" Target="../ink/ink1349.xml"/><Relationship Id="rId157" Type="http://schemas.openxmlformats.org/officeDocument/2006/relationships/image" Target="../media/image1439.png"/><Relationship Id="rId178" Type="http://schemas.openxmlformats.org/officeDocument/2006/relationships/customXml" Target="../ink/ink1370.xml"/><Relationship Id="rId301" Type="http://schemas.openxmlformats.org/officeDocument/2006/relationships/image" Target="../media/image1511.png"/><Relationship Id="rId322" Type="http://schemas.openxmlformats.org/officeDocument/2006/relationships/customXml" Target="../ink/ink1442.xml"/><Relationship Id="rId343" Type="http://schemas.openxmlformats.org/officeDocument/2006/relationships/image" Target="../media/image1531.png"/><Relationship Id="rId364" Type="http://schemas.openxmlformats.org/officeDocument/2006/relationships/customXml" Target="../ink/ink1463.xml"/><Relationship Id="rId61" Type="http://schemas.openxmlformats.org/officeDocument/2006/relationships/image" Target="../media/image1391.png"/><Relationship Id="rId82" Type="http://schemas.openxmlformats.org/officeDocument/2006/relationships/customXml" Target="../ink/ink1322.xml"/><Relationship Id="rId199" Type="http://schemas.openxmlformats.org/officeDocument/2006/relationships/image" Target="../media/image1460.png"/><Relationship Id="rId203" Type="http://schemas.openxmlformats.org/officeDocument/2006/relationships/image" Target="../media/image1462.png"/><Relationship Id="rId385" Type="http://schemas.openxmlformats.org/officeDocument/2006/relationships/image" Target="../media/image1552.png"/><Relationship Id="rId19" Type="http://schemas.openxmlformats.org/officeDocument/2006/relationships/image" Target="../media/image1370.png"/><Relationship Id="rId224" Type="http://schemas.openxmlformats.org/officeDocument/2006/relationships/customXml" Target="../ink/ink1393.xml"/><Relationship Id="rId245" Type="http://schemas.openxmlformats.org/officeDocument/2006/relationships/image" Target="../media/image1483.png"/><Relationship Id="rId266" Type="http://schemas.openxmlformats.org/officeDocument/2006/relationships/customXml" Target="../ink/ink1414.xml"/><Relationship Id="rId287" Type="http://schemas.openxmlformats.org/officeDocument/2006/relationships/image" Target="../media/image1504.png"/><Relationship Id="rId410" Type="http://schemas.openxmlformats.org/officeDocument/2006/relationships/customXml" Target="../ink/ink1486.xml"/><Relationship Id="rId30" Type="http://schemas.openxmlformats.org/officeDocument/2006/relationships/customXml" Target="../ink/ink1296.xml"/><Relationship Id="rId105" Type="http://schemas.openxmlformats.org/officeDocument/2006/relationships/image" Target="../media/image1413.png"/><Relationship Id="rId126" Type="http://schemas.openxmlformats.org/officeDocument/2006/relationships/customXml" Target="../ink/ink1344.xml"/><Relationship Id="rId147" Type="http://schemas.openxmlformats.org/officeDocument/2006/relationships/image" Target="../media/image1434.png"/><Relationship Id="rId168" Type="http://schemas.openxmlformats.org/officeDocument/2006/relationships/customXml" Target="../ink/ink1365.xml"/><Relationship Id="rId312" Type="http://schemas.openxmlformats.org/officeDocument/2006/relationships/customXml" Target="../ink/ink1437.xml"/><Relationship Id="rId333" Type="http://schemas.openxmlformats.org/officeDocument/2006/relationships/image" Target="../media/image1526.png"/><Relationship Id="rId354" Type="http://schemas.openxmlformats.org/officeDocument/2006/relationships/customXml" Target="../ink/ink1458.xml"/><Relationship Id="rId51" Type="http://schemas.openxmlformats.org/officeDocument/2006/relationships/image" Target="../media/image1386.png"/><Relationship Id="rId72" Type="http://schemas.openxmlformats.org/officeDocument/2006/relationships/customXml" Target="../ink/ink1317.xml"/><Relationship Id="rId93" Type="http://schemas.openxmlformats.org/officeDocument/2006/relationships/image" Target="../media/image1407.png"/><Relationship Id="rId189" Type="http://schemas.openxmlformats.org/officeDocument/2006/relationships/image" Target="../media/image1455.png"/><Relationship Id="rId375" Type="http://schemas.openxmlformats.org/officeDocument/2006/relationships/image" Target="../media/image1547.png"/><Relationship Id="rId396" Type="http://schemas.openxmlformats.org/officeDocument/2006/relationships/customXml" Target="../ink/ink1479.xml"/><Relationship Id="rId3" Type="http://schemas.openxmlformats.org/officeDocument/2006/relationships/image" Target="../media/image1362.png"/><Relationship Id="rId214" Type="http://schemas.openxmlformats.org/officeDocument/2006/relationships/customXml" Target="../ink/ink1388.xml"/><Relationship Id="rId235" Type="http://schemas.openxmlformats.org/officeDocument/2006/relationships/image" Target="../media/image1478.png"/><Relationship Id="rId256" Type="http://schemas.openxmlformats.org/officeDocument/2006/relationships/customXml" Target="../ink/ink1409.xml"/><Relationship Id="rId277" Type="http://schemas.openxmlformats.org/officeDocument/2006/relationships/image" Target="../media/image1499.png"/><Relationship Id="rId298" Type="http://schemas.openxmlformats.org/officeDocument/2006/relationships/customXml" Target="../ink/ink1430.xml"/><Relationship Id="rId400" Type="http://schemas.openxmlformats.org/officeDocument/2006/relationships/customXml" Target="../ink/ink1481.xml"/><Relationship Id="rId116" Type="http://schemas.openxmlformats.org/officeDocument/2006/relationships/customXml" Target="../ink/ink1339.xml"/><Relationship Id="rId137" Type="http://schemas.openxmlformats.org/officeDocument/2006/relationships/image" Target="../media/image1429.png"/><Relationship Id="rId158" Type="http://schemas.openxmlformats.org/officeDocument/2006/relationships/customXml" Target="../ink/ink1360.xml"/><Relationship Id="rId302" Type="http://schemas.openxmlformats.org/officeDocument/2006/relationships/customXml" Target="../ink/ink1432.xml"/><Relationship Id="rId323" Type="http://schemas.openxmlformats.org/officeDocument/2006/relationships/image" Target="../media/image1521.png"/><Relationship Id="rId344" Type="http://schemas.openxmlformats.org/officeDocument/2006/relationships/customXml" Target="../ink/ink1453.xml"/><Relationship Id="rId20" Type="http://schemas.openxmlformats.org/officeDocument/2006/relationships/customXml" Target="../ink/ink1291.xml"/><Relationship Id="rId41" Type="http://schemas.openxmlformats.org/officeDocument/2006/relationships/image" Target="../media/image1381.png"/><Relationship Id="rId62" Type="http://schemas.openxmlformats.org/officeDocument/2006/relationships/customXml" Target="../ink/ink1312.xml"/><Relationship Id="rId83" Type="http://schemas.openxmlformats.org/officeDocument/2006/relationships/image" Target="../media/image1402.png"/><Relationship Id="rId179" Type="http://schemas.openxmlformats.org/officeDocument/2006/relationships/image" Target="../media/image1450.png"/><Relationship Id="rId365" Type="http://schemas.openxmlformats.org/officeDocument/2006/relationships/image" Target="../media/image1542.png"/><Relationship Id="rId386" Type="http://schemas.openxmlformats.org/officeDocument/2006/relationships/customXml" Target="../ink/ink1474.xml"/><Relationship Id="rId190" Type="http://schemas.openxmlformats.org/officeDocument/2006/relationships/customXml" Target="../ink/ink1376.xml"/><Relationship Id="rId204" Type="http://schemas.openxmlformats.org/officeDocument/2006/relationships/customXml" Target="../ink/ink1383.xml"/><Relationship Id="rId225" Type="http://schemas.openxmlformats.org/officeDocument/2006/relationships/image" Target="../media/image1473.png"/><Relationship Id="rId246" Type="http://schemas.openxmlformats.org/officeDocument/2006/relationships/customXml" Target="../ink/ink1404.xml"/><Relationship Id="rId267" Type="http://schemas.openxmlformats.org/officeDocument/2006/relationships/image" Target="../media/image1494.png"/><Relationship Id="rId288" Type="http://schemas.openxmlformats.org/officeDocument/2006/relationships/customXml" Target="../ink/ink1425.xml"/><Relationship Id="rId411" Type="http://schemas.openxmlformats.org/officeDocument/2006/relationships/image" Target="../media/image1564.png"/><Relationship Id="rId106" Type="http://schemas.openxmlformats.org/officeDocument/2006/relationships/customXml" Target="../ink/ink1334.xml"/><Relationship Id="rId127" Type="http://schemas.openxmlformats.org/officeDocument/2006/relationships/image" Target="../media/image1424.png"/><Relationship Id="rId313" Type="http://schemas.openxmlformats.org/officeDocument/2006/relationships/image" Target="../media/image1517.png"/><Relationship Id="rId10" Type="http://schemas.openxmlformats.org/officeDocument/2006/relationships/customXml" Target="../ink/ink1286.xml"/><Relationship Id="rId31" Type="http://schemas.openxmlformats.org/officeDocument/2006/relationships/image" Target="../media/image1376.png"/><Relationship Id="rId52" Type="http://schemas.openxmlformats.org/officeDocument/2006/relationships/customXml" Target="../ink/ink1307.xml"/><Relationship Id="rId73" Type="http://schemas.openxmlformats.org/officeDocument/2006/relationships/image" Target="../media/image1397.png"/><Relationship Id="rId94" Type="http://schemas.openxmlformats.org/officeDocument/2006/relationships/customXml" Target="../ink/ink1328.xml"/><Relationship Id="rId148" Type="http://schemas.openxmlformats.org/officeDocument/2006/relationships/customXml" Target="../ink/ink1355.xml"/><Relationship Id="rId169" Type="http://schemas.openxmlformats.org/officeDocument/2006/relationships/image" Target="../media/image1445.png"/><Relationship Id="rId334" Type="http://schemas.openxmlformats.org/officeDocument/2006/relationships/customXml" Target="../ink/ink1448.xml"/><Relationship Id="rId355" Type="http://schemas.openxmlformats.org/officeDocument/2006/relationships/image" Target="../media/image1537.png"/><Relationship Id="rId376" Type="http://schemas.openxmlformats.org/officeDocument/2006/relationships/customXml" Target="../ink/ink1469.xml"/><Relationship Id="rId397" Type="http://schemas.openxmlformats.org/officeDocument/2006/relationships/image" Target="../media/image1557.png"/><Relationship Id="rId4" Type="http://schemas.openxmlformats.org/officeDocument/2006/relationships/customXml" Target="../ink/ink1283.xml"/><Relationship Id="rId180" Type="http://schemas.openxmlformats.org/officeDocument/2006/relationships/customXml" Target="../ink/ink1371.xml"/><Relationship Id="rId215" Type="http://schemas.openxmlformats.org/officeDocument/2006/relationships/image" Target="../media/image1468.png"/><Relationship Id="rId236" Type="http://schemas.openxmlformats.org/officeDocument/2006/relationships/customXml" Target="../ink/ink1399.xml"/><Relationship Id="rId257" Type="http://schemas.openxmlformats.org/officeDocument/2006/relationships/image" Target="../media/image1489.png"/><Relationship Id="rId278" Type="http://schemas.openxmlformats.org/officeDocument/2006/relationships/customXml" Target="../ink/ink1420.xml"/><Relationship Id="rId401" Type="http://schemas.openxmlformats.org/officeDocument/2006/relationships/image" Target="../media/image1559.png"/><Relationship Id="rId303" Type="http://schemas.openxmlformats.org/officeDocument/2006/relationships/image" Target="../media/image1512.png"/><Relationship Id="rId42" Type="http://schemas.openxmlformats.org/officeDocument/2006/relationships/customXml" Target="../ink/ink1302.xml"/><Relationship Id="rId84" Type="http://schemas.openxmlformats.org/officeDocument/2006/relationships/customXml" Target="../ink/ink1323.xml"/><Relationship Id="rId138" Type="http://schemas.openxmlformats.org/officeDocument/2006/relationships/customXml" Target="../ink/ink1350.xml"/><Relationship Id="rId345" Type="http://schemas.openxmlformats.org/officeDocument/2006/relationships/image" Target="../media/image1532.png"/><Relationship Id="rId387" Type="http://schemas.openxmlformats.org/officeDocument/2006/relationships/image" Target="../media/image1553.png"/><Relationship Id="rId191" Type="http://schemas.openxmlformats.org/officeDocument/2006/relationships/image" Target="../media/image1456.png"/><Relationship Id="rId205" Type="http://schemas.openxmlformats.org/officeDocument/2006/relationships/image" Target="../media/image1463.png"/><Relationship Id="rId247" Type="http://schemas.openxmlformats.org/officeDocument/2006/relationships/image" Target="../media/image1484.png"/><Relationship Id="rId412" Type="http://schemas.openxmlformats.org/officeDocument/2006/relationships/customXml" Target="../ink/ink1487.xml"/><Relationship Id="rId107" Type="http://schemas.openxmlformats.org/officeDocument/2006/relationships/image" Target="../media/image1414.png"/><Relationship Id="rId289" Type="http://schemas.openxmlformats.org/officeDocument/2006/relationships/image" Target="../media/image1505.png"/><Relationship Id="rId11" Type="http://schemas.openxmlformats.org/officeDocument/2006/relationships/image" Target="../media/image1366.png"/><Relationship Id="rId53" Type="http://schemas.openxmlformats.org/officeDocument/2006/relationships/image" Target="../media/image1387.png"/><Relationship Id="rId149" Type="http://schemas.openxmlformats.org/officeDocument/2006/relationships/image" Target="../media/image1435.png"/><Relationship Id="rId314" Type="http://schemas.openxmlformats.org/officeDocument/2006/relationships/customXml" Target="../ink/ink1438.xml"/><Relationship Id="rId356" Type="http://schemas.openxmlformats.org/officeDocument/2006/relationships/customXml" Target="../ink/ink1459.xml"/><Relationship Id="rId398" Type="http://schemas.openxmlformats.org/officeDocument/2006/relationships/customXml" Target="../ink/ink1480.xml"/><Relationship Id="rId95" Type="http://schemas.openxmlformats.org/officeDocument/2006/relationships/image" Target="../media/image1408.png"/><Relationship Id="rId160" Type="http://schemas.openxmlformats.org/officeDocument/2006/relationships/customXml" Target="../ink/ink1361.xml"/><Relationship Id="rId216" Type="http://schemas.openxmlformats.org/officeDocument/2006/relationships/customXml" Target="../ink/ink1389.xml"/><Relationship Id="rId258" Type="http://schemas.openxmlformats.org/officeDocument/2006/relationships/customXml" Target="../ink/ink1410.xml"/><Relationship Id="rId22" Type="http://schemas.openxmlformats.org/officeDocument/2006/relationships/customXml" Target="../ink/ink1292.xml"/><Relationship Id="rId64" Type="http://schemas.openxmlformats.org/officeDocument/2006/relationships/customXml" Target="../ink/ink1313.xml"/><Relationship Id="rId118" Type="http://schemas.openxmlformats.org/officeDocument/2006/relationships/customXml" Target="../ink/ink1340.xml"/><Relationship Id="rId325" Type="http://schemas.openxmlformats.org/officeDocument/2006/relationships/image" Target="../media/image1522.png"/><Relationship Id="rId367" Type="http://schemas.openxmlformats.org/officeDocument/2006/relationships/image" Target="../media/image1543.png"/><Relationship Id="rId171" Type="http://schemas.openxmlformats.org/officeDocument/2006/relationships/image" Target="../media/image1446.png"/><Relationship Id="rId227" Type="http://schemas.openxmlformats.org/officeDocument/2006/relationships/image" Target="../media/image1474.png"/><Relationship Id="rId269" Type="http://schemas.openxmlformats.org/officeDocument/2006/relationships/image" Target="../media/image1495.png"/><Relationship Id="rId33" Type="http://schemas.openxmlformats.org/officeDocument/2006/relationships/image" Target="../media/image1377.png"/><Relationship Id="rId129" Type="http://schemas.openxmlformats.org/officeDocument/2006/relationships/image" Target="../media/image1425.png"/><Relationship Id="rId280" Type="http://schemas.openxmlformats.org/officeDocument/2006/relationships/customXml" Target="../ink/ink1421.xml"/><Relationship Id="rId336" Type="http://schemas.openxmlformats.org/officeDocument/2006/relationships/customXml" Target="../ink/ink1449.xml"/><Relationship Id="rId75" Type="http://schemas.openxmlformats.org/officeDocument/2006/relationships/image" Target="../media/image1398.png"/><Relationship Id="rId140" Type="http://schemas.openxmlformats.org/officeDocument/2006/relationships/customXml" Target="../ink/ink1351.xml"/><Relationship Id="rId182" Type="http://schemas.openxmlformats.org/officeDocument/2006/relationships/customXml" Target="../ink/ink1372.xml"/><Relationship Id="rId378" Type="http://schemas.openxmlformats.org/officeDocument/2006/relationships/customXml" Target="../ink/ink1470.xml"/><Relationship Id="rId403" Type="http://schemas.openxmlformats.org/officeDocument/2006/relationships/image" Target="../media/image1560.png"/><Relationship Id="rId6" Type="http://schemas.openxmlformats.org/officeDocument/2006/relationships/customXml" Target="../ink/ink1284.xml"/><Relationship Id="rId238" Type="http://schemas.openxmlformats.org/officeDocument/2006/relationships/customXml" Target="../ink/ink1400.xml"/><Relationship Id="rId291" Type="http://schemas.openxmlformats.org/officeDocument/2006/relationships/image" Target="../media/image1506.png"/><Relationship Id="rId305" Type="http://schemas.openxmlformats.org/officeDocument/2006/relationships/image" Target="../media/image1513.png"/><Relationship Id="rId347" Type="http://schemas.openxmlformats.org/officeDocument/2006/relationships/image" Target="../media/image1533.png"/><Relationship Id="rId44" Type="http://schemas.openxmlformats.org/officeDocument/2006/relationships/customXml" Target="../ink/ink1303.xml"/><Relationship Id="rId86" Type="http://schemas.openxmlformats.org/officeDocument/2006/relationships/customXml" Target="../ink/ink1324.xml"/><Relationship Id="rId151" Type="http://schemas.openxmlformats.org/officeDocument/2006/relationships/image" Target="../media/image1436.png"/><Relationship Id="rId389" Type="http://schemas.openxmlformats.org/officeDocument/2006/relationships/image" Target="../media/image1554.png"/><Relationship Id="rId193" Type="http://schemas.openxmlformats.org/officeDocument/2006/relationships/image" Target="../media/image1457.png"/><Relationship Id="rId207" Type="http://schemas.openxmlformats.org/officeDocument/2006/relationships/image" Target="../media/image1464.png"/><Relationship Id="rId249" Type="http://schemas.openxmlformats.org/officeDocument/2006/relationships/image" Target="../media/image1485.png"/><Relationship Id="rId414" Type="http://schemas.openxmlformats.org/officeDocument/2006/relationships/customXml" Target="../ink/ink1488.xml"/><Relationship Id="rId13" Type="http://schemas.openxmlformats.org/officeDocument/2006/relationships/image" Target="../media/image1367.png"/><Relationship Id="rId109" Type="http://schemas.openxmlformats.org/officeDocument/2006/relationships/image" Target="../media/image1415.png"/><Relationship Id="rId260" Type="http://schemas.openxmlformats.org/officeDocument/2006/relationships/customXml" Target="../ink/ink1411.xml"/><Relationship Id="rId316" Type="http://schemas.openxmlformats.org/officeDocument/2006/relationships/customXml" Target="../ink/ink1439.xml"/><Relationship Id="rId55" Type="http://schemas.openxmlformats.org/officeDocument/2006/relationships/image" Target="../media/image1388.png"/><Relationship Id="rId97" Type="http://schemas.openxmlformats.org/officeDocument/2006/relationships/image" Target="../media/image1409.png"/><Relationship Id="rId120" Type="http://schemas.openxmlformats.org/officeDocument/2006/relationships/customXml" Target="../ink/ink1341.xml"/><Relationship Id="rId358" Type="http://schemas.openxmlformats.org/officeDocument/2006/relationships/customXml" Target="../ink/ink1460.xml"/><Relationship Id="rId162" Type="http://schemas.openxmlformats.org/officeDocument/2006/relationships/customXml" Target="../ink/ink1362.xml"/><Relationship Id="rId218" Type="http://schemas.openxmlformats.org/officeDocument/2006/relationships/customXml" Target="../ink/ink1390.xml"/><Relationship Id="rId271" Type="http://schemas.openxmlformats.org/officeDocument/2006/relationships/image" Target="../media/image1496.png"/><Relationship Id="rId24" Type="http://schemas.openxmlformats.org/officeDocument/2006/relationships/customXml" Target="../ink/ink1293.xml"/><Relationship Id="rId66" Type="http://schemas.openxmlformats.org/officeDocument/2006/relationships/customXml" Target="../ink/ink1314.xml"/><Relationship Id="rId131" Type="http://schemas.openxmlformats.org/officeDocument/2006/relationships/image" Target="../media/image1426.png"/><Relationship Id="rId327" Type="http://schemas.openxmlformats.org/officeDocument/2006/relationships/image" Target="../media/image1523.png"/><Relationship Id="rId369" Type="http://schemas.openxmlformats.org/officeDocument/2006/relationships/image" Target="../media/image1544.png"/><Relationship Id="rId173" Type="http://schemas.openxmlformats.org/officeDocument/2006/relationships/image" Target="../media/image1447.png"/><Relationship Id="rId229" Type="http://schemas.openxmlformats.org/officeDocument/2006/relationships/image" Target="../media/image1475.png"/><Relationship Id="rId380" Type="http://schemas.openxmlformats.org/officeDocument/2006/relationships/customXml" Target="../ink/ink1471.xml"/><Relationship Id="rId240" Type="http://schemas.openxmlformats.org/officeDocument/2006/relationships/customXml" Target="../ink/ink1401.xml"/><Relationship Id="rId35" Type="http://schemas.openxmlformats.org/officeDocument/2006/relationships/image" Target="../media/image1378.png"/><Relationship Id="rId77" Type="http://schemas.openxmlformats.org/officeDocument/2006/relationships/image" Target="../media/image1399.png"/><Relationship Id="rId100" Type="http://schemas.openxmlformats.org/officeDocument/2006/relationships/customXml" Target="../ink/ink1331.xml"/><Relationship Id="rId282" Type="http://schemas.openxmlformats.org/officeDocument/2006/relationships/customXml" Target="../ink/ink1422.xml"/><Relationship Id="rId338" Type="http://schemas.openxmlformats.org/officeDocument/2006/relationships/customXml" Target="../ink/ink1450.xml"/><Relationship Id="rId8" Type="http://schemas.openxmlformats.org/officeDocument/2006/relationships/customXml" Target="../ink/ink1285.xml"/><Relationship Id="rId142" Type="http://schemas.openxmlformats.org/officeDocument/2006/relationships/customXml" Target="../ink/ink1352.xml"/><Relationship Id="rId184" Type="http://schemas.openxmlformats.org/officeDocument/2006/relationships/customXml" Target="../ink/ink1373.xml"/><Relationship Id="rId391" Type="http://schemas.openxmlformats.org/officeDocument/2006/relationships/image" Target="../media/image47310.png"/><Relationship Id="rId405" Type="http://schemas.openxmlformats.org/officeDocument/2006/relationships/image" Target="../media/image1561.png"/><Relationship Id="rId251" Type="http://schemas.openxmlformats.org/officeDocument/2006/relationships/image" Target="../media/image1486.png"/><Relationship Id="rId46" Type="http://schemas.openxmlformats.org/officeDocument/2006/relationships/customXml" Target="../ink/ink1304.xml"/><Relationship Id="rId293" Type="http://schemas.openxmlformats.org/officeDocument/2006/relationships/image" Target="../media/image1507.png"/><Relationship Id="rId307" Type="http://schemas.openxmlformats.org/officeDocument/2006/relationships/image" Target="../media/image1514.png"/><Relationship Id="rId349" Type="http://schemas.openxmlformats.org/officeDocument/2006/relationships/image" Target="../media/image1534.png"/><Relationship Id="rId88" Type="http://schemas.openxmlformats.org/officeDocument/2006/relationships/customXml" Target="../ink/ink1325.xml"/><Relationship Id="rId111" Type="http://schemas.openxmlformats.org/officeDocument/2006/relationships/image" Target="../media/image1416.png"/><Relationship Id="rId153" Type="http://schemas.openxmlformats.org/officeDocument/2006/relationships/image" Target="../media/image1437.png"/><Relationship Id="rId195" Type="http://schemas.openxmlformats.org/officeDocument/2006/relationships/image" Target="../media/image1458.png"/><Relationship Id="rId209" Type="http://schemas.openxmlformats.org/officeDocument/2006/relationships/image" Target="../media/image1465.png"/><Relationship Id="rId360" Type="http://schemas.openxmlformats.org/officeDocument/2006/relationships/customXml" Target="../ink/ink1461.xml"/><Relationship Id="rId416" Type="http://schemas.openxmlformats.org/officeDocument/2006/relationships/customXml" Target="../ink/ink1489.xml"/><Relationship Id="rId220" Type="http://schemas.openxmlformats.org/officeDocument/2006/relationships/customXml" Target="../ink/ink1391.xml"/><Relationship Id="rId15" Type="http://schemas.openxmlformats.org/officeDocument/2006/relationships/image" Target="../media/image1368.png"/><Relationship Id="rId57" Type="http://schemas.openxmlformats.org/officeDocument/2006/relationships/image" Target="../media/image1389.png"/><Relationship Id="rId262" Type="http://schemas.openxmlformats.org/officeDocument/2006/relationships/customXml" Target="../ink/ink1412.xml"/><Relationship Id="rId318" Type="http://schemas.openxmlformats.org/officeDocument/2006/relationships/customXml" Target="../ink/ink1440.xml"/><Relationship Id="rId99" Type="http://schemas.openxmlformats.org/officeDocument/2006/relationships/image" Target="../media/image1410.png"/><Relationship Id="rId122" Type="http://schemas.openxmlformats.org/officeDocument/2006/relationships/customXml" Target="../ink/ink1342.xml"/><Relationship Id="rId164" Type="http://schemas.openxmlformats.org/officeDocument/2006/relationships/customXml" Target="../ink/ink1363.xml"/><Relationship Id="rId371" Type="http://schemas.openxmlformats.org/officeDocument/2006/relationships/image" Target="../media/image1545.png"/><Relationship Id="rId26" Type="http://schemas.openxmlformats.org/officeDocument/2006/relationships/customXml" Target="../ink/ink1294.xml"/><Relationship Id="rId231" Type="http://schemas.openxmlformats.org/officeDocument/2006/relationships/image" Target="../media/image1476.png"/><Relationship Id="rId273" Type="http://schemas.openxmlformats.org/officeDocument/2006/relationships/image" Target="../media/image1497.png"/><Relationship Id="rId329" Type="http://schemas.openxmlformats.org/officeDocument/2006/relationships/image" Target="../media/image1524.png"/><Relationship Id="rId68" Type="http://schemas.openxmlformats.org/officeDocument/2006/relationships/customXml" Target="../ink/ink1315.xml"/><Relationship Id="rId133" Type="http://schemas.openxmlformats.org/officeDocument/2006/relationships/image" Target="../media/image1427.png"/><Relationship Id="rId175" Type="http://schemas.openxmlformats.org/officeDocument/2006/relationships/image" Target="../media/image1448.png"/><Relationship Id="rId340" Type="http://schemas.openxmlformats.org/officeDocument/2006/relationships/customXml" Target="../ink/ink1451.xml"/><Relationship Id="rId200" Type="http://schemas.openxmlformats.org/officeDocument/2006/relationships/customXml" Target="../ink/ink1381.xml"/><Relationship Id="rId382" Type="http://schemas.openxmlformats.org/officeDocument/2006/relationships/customXml" Target="../ink/ink1472.xml"/><Relationship Id="rId242" Type="http://schemas.openxmlformats.org/officeDocument/2006/relationships/customXml" Target="../ink/ink1402.xml"/><Relationship Id="rId284" Type="http://schemas.openxmlformats.org/officeDocument/2006/relationships/customXml" Target="../ink/ink1423.xml"/><Relationship Id="rId37" Type="http://schemas.openxmlformats.org/officeDocument/2006/relationships/image" Target="../media/image1379.png"/><Relationship Id="rId79" Type="http://schemas.openxmlformats.org/officeDocument/2006/relationships/image" Target="../media/image1400.png"/><Relationship Id="rId102" Type="http://schemas.openxmlformats.org/officeDocument/2006/relationships/customXml" Target="../ink/ink1332.xml"/><Relationship Id="rId144" Type="http://schemas.openxmlformats.org/officeDocument/2006/relationships/customXml" Target="../ink/ink1353.xml"/><Relationship Id="rId90" Type="http://schemas.openxmlformats.org/officeDocument/2006/relationships/customXml" Target="../ink/ink1326.xml"/><Relationship Id="rId186" Type="http://schemas.openxmlformats.org/officeDocument/2006/relationships/customXml" Target="../ink/ink1374.xml"/><Relationship Id="rId351" Type="http://schemas.openxmlformats.org/officeDocument/2006/relationships/image" Target="../media/image1535.png"/><Relationship Id="rId393" Type="http://schemas.openxmlformats.org/officeDocument/2006/relationships/image" Target="../media/image1555.png"/><Relationship Id="rId407" Type="http://schemas.openxmlformats.org/officeDocument/2006/relationships/image" Target="../media/image1562.png"/><Relationship Id="rId211" Type="http://schemas.openxmlformats.org/officeDocument/2006/relationships/image" Target="../media/image1466.png"/><Relationship Id="rId253" Type="http://schemas.openxmlformats.org/officeDocument/2006/relationships/image" Target="../media/image1487.png"/><Relationship Id="rId295" Type="http://schemas.openxmlformats.org/officeDocument/2006/relationships/image" Target="../media/image1508.png"/><Relationship Id="rId309" Type="http://schemas.openxmlformats.org/officeDocument/2006/relationships/image" Target="../media/image1515.png"/><Relationship Id="rId48" Type="http://schemas.openxmlformats.org/officeDocument/2006/relationships/customXml" Target="../ink/ink1305.xml"/><Relationship Id="rId113" Type="http://schemas.openxmlformats.org/officeDocument/2006/relationships/image" Target="../media/image1417.png"/><Relationship Id="rId320" Type="http://schemas.openxmlformats.org/officeDocument/2006/relationships/customXml" Target="../ink/ink1441.xml"/><Relationship Id="rId155" Type="http://schemas.openxmlformats.org/officeDocument/2006/relationships/image" Target="../media/image1438.png"/><Relationship Id="rId197" Type="http://schemas.openxmlformats.org/officeDocument/2006/relationships/image" Target="../media/image1459.png"/><Relationship Id="rId362" Type="http://schemas.openxmlformats.org/officeDocument/2006/relationships/customXml" Target="../ink/ink146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3.png"/><Relationship Id="rId21" Type="http://schemas.openxmlformats.org/officeDocument/2006/relationships/image" Target="../media/image36100.png"/><Relationship Id="rId324" Type="http://schemas.openxmlformats.org/officeDocument/2006/relationships/image" Target="../media/image1725.png"/><Relationship Id="rId531" Type="http://schemas.openxmlformats.org/officeDocument/2006/relationships/image" Target="../media/image1323.png"/><Relationship Id="rId170" Type="http://schemas.openxmlformats.org/officeDocument/2006/relationships/image" Target="../media/image1649.png"/><Relationship Id="rId268" Type="http://schemas.openxmlformats.org/officeDocument/2006/relationships/image" Target="../media/image1697.png"/><Relationship Id="rId475" Type="http://schemas.openxmlformats.org/officeDocument/2006/relationships/image" Target="../media/image1294.png"/><Relationship Id="rId32" Type="http://schemas.openxmlformats.org/officeDocument/2006/relationships/customXml" Target="../ink/ink1505.xml"/><Relationship Id="rId128" Type="http://schemas.openxmlformats.org/officeDocument/2006/relationships/customXml" Target="../ink/ink1553.xml"/><Relationship Id="rId335" Type="http://schemas.openxmlformats.org/officeDocument/2006/relationships/customXml" Target="../ink/ink1657.xml"/><Relationship Id="rId542" Type="http://schemas.openxmlformats.org/officeDocument/2006/relationships/customXml" Target="../ink/ink1761.xml"/><Relationship Id="rId181" Type="http://schemas.openxmlformats.org/officeDocument/2006/relationships/customXml" Target="../ink/ink1580.xml"/><Relationship Id="rId402" Type="http://schemas.openxmlformats.org/officeDocument/2006/relationships/image" Target="../media/image1763.png"/><Relationship Id="rId279" Type="http://schemas.openxmlformats.org/officeDocument/2006/relationships/customXml" Target="../ink/ink1629.xml"/><Relationship Id="rId486" Type="http://schemas.openxmlformats.org/officeDocument/2006/relationships/customXml" Target="../ink/ink1733.xml"/><Relationship Id="rId43" Type="http://schemas.openxmlformats.org/officeDocument/2006/relationships/image" Target="../media/image1586.png"/><Relationship Id="rId139" Type="http://schemas.openxmlformats.org/officeDocument/2006/relationships/image" Target="../media/image1634.png"/><Relationship Id="rId346" Type="http://schemas.openxmlformats.org/officeDocument/2006/relationships/image" Target="../media/image1736.png"/><Relationship Id="rId553" Type="http://schemas.openxmlformats.org/officeDocument/2006/relationships/image" Target="../media/image1334.png"/><Relationship Id="rId192" Type="http://schemas.openxmlformats.org/officeDocument/2006/relationships/image" Target="../media/image1659.png"/><Relationship Id="rId206" Type="http://schemas.openxmlformats.org/officeDocument/2006/relationships/image" Target="../media/image1666.png"/><Relationship Id="rId413" Type="http://schemas.openxmlformats.org/officeDocument/2006/relationships/customXml" Target="../ink/ink1696.xml"/><Relationship Id="rId497" Type="http://schemas.openxmlformats.org/officeDocument/2006/relationships/image" Target="../media/image1306.png"/><Relationship Id="rId357" Type="http://schemas.openxmlformats.org/officeDocument/2006/relationships/customXml" Target="../ink/ink1668.xml"/><Relationship Id="rId54" Type="http://schemas.openxmlformats.org/officeDocument/2006/relationships/customXml" Target="../ink/ink1516.xml"/><Relationship Id="rId217" Type="http://schemas.openxmlformats.org/officeDocument/2006/relationships/customXml" Target="../ink/ink1598.xml"/><Relationship Id="rId259" Type="http://schemas.openxmlformats.org/officeDocument/2006/relationships/customXml" Target="../ink/ink1619.xml"/><Relationship Id="rId424" Type="http://schemas.openxmlformats.org/officeDocument/2006/relationships/customXml" Target="../ink/ink1702.xml"/><Relationship Id="rId466" Type="http://schemas.openxmlformats.org/officeDocument/2006/relationships/customXml" Target="../ink/ink1723.xml"/><Relationship Id="rId23" Type="http://schemas.openxmlformats.org/officeDocument/2006/relationships/image" Target="../media/image1301.png"/><Relationship Id="rId119" Type="http://schemas.openxmlformats.org/officeDocument/2006/relationships/image" Target="../media/image1624.png"/><Relationship Id="rId270" Type="http://schemas.openxmlformats.org/officeDocument/2006/relationships/image" Target="../media/image1698.png"/><Relationship Id="rId326" Type="http://schemas.openxmlformats.org/officeDocument/2006/relationships/image" Target="../media/image1726.png"/><Relationship Id="rId533" Type="http://schemas.openxmlformats.org/officeDocument/2006/relationships/image" Target="../media/image1324.png"/><Relationship Id="rId65" Type="http://schemas.openxmlformats.org/officeDocument/2006/relationships/image" Target="../media/image1597.png"/><Relationship Id="rId130" Type="http://schemas.openxmlformats.org/officeDocument/2006/relationships/customXml" Target="../ink/ink1554.xml"/><Relationship Id="rId368" Type="http://schemas.openxmlformats.org/officeDocument/2006/relationships/image" Target="../media/image1747.png"/><Relationship Id="rId172" Type="http://schemas.openxmlformats.org/officeDocument/2006/relationships/image" Target="../media/image1650.png"/><Relationship Id="rId228" Type="http://schemas.openxmlformats.org/officeDocument/2006/relationships/image" Target="../media/image1677.png"/><Relationship Id="rId435" Type="http://schemas.openxmlformats.org/officeDocument/2006/relationships/image" Target="../media/image1274.png"/><Relationship Id="rId477" Type="http://schemas.openxmlformats.org/officeDocument/2006/relationships/image" Target="../media/image1295.png"/><Relationship Id="rId281" Type="http://schemas.openxmlformats.org/officeDocument/2006/relationships/customXml" Target="../ink/ink1630.xml"/><Relationship Id="rId337" Type="http://schemas.openxmlformats.org/officeDocument/2006/relationships/customXml" Target="../ink/ink1658.xml"/><Relationship Id="rId502" Type="http://schemas.openxmlformats.org/officeDocument/2006/relationships/customXml" Target="../ink/ink1741.xml"/><Relationship Id="rId34" Type="http://schemas.openxmlformats.org/officeDocument/2006/relationships/customXml" Target="../ink/ink1506.xml"/><Relationship Id="rId76" Type="http://schemas.openxmlformats.org/officeDocument/2006/relationships/customXml" Target="../ink/ink1527.xml"/><Relationship Id="rId141" Type="http://schemas.openxmlformats.org/officeDocument/2006/relationships/image" Target="../media/image1635.png"/><Relationship Id="rId379" Type="http://schemas.openxmlformats.org/officeDocument/2006/relationships/customXml" Target="../ink/ink1679.xml"/><Relationship Id="rId544" Type="http://schemas.openxmlformats.org/officeDocument/2006/relationships/customXml" Target="../ink/ink1762.xml"/><Relationship Id="rId7" Type="http://schemas.openxmlformats.org/officeDocument/2006/relationships/image" Target="../media/image1570.png"/><Relationship Id="rId183" Type="http://schemas.openxmlformats.org/officeDocument/2006/relationships/customXml" Target="../ink/ink1581.xml"/><Relationship Id="rId239" Type="http://schemas.openxmlformats.org/officeDocument/2006/relationships/customXml" Target="../ink/ink1609.xml"/><Relationship Id="rId390" Type="http://schemas.openxmlformats.org/officeDocument/2006/relationships/image" Target="../media/image1757.png"/><Relationship Id="rId404" Type="http://schemas.openxmlformats.org/officeDocument/2006/relationships/image" Target="../media/image1764.png"/><Relationship Id="rId446" Type="http://schemas.openxmlformats.org/officeDocument/2006/relationships/customXml" Target="../ink/ink1713.xml"/><Relationship Id="rId250" Type="http://schemas.openxmlformats.org/officeDocument/2006/relationships/image" Target="../media/image1688.png"/><Relationship Id="rId292" Type="http://schemas.openxmlformats.org/officeDocument/2006/relationships/image" Target="../media/image1709.png"/><Relationship Id="rId306" Type="http://schemas.openxmlformats.org/officeDocument/2006/relationships/image" Target="../media/image1716.png"/><Relationship Id="rId488" Type="http://schemas.openxmlformats.org/officeDocument/2006/relationships/customXml" Target="../ink/ink1734.xml"/><Relationship Id="rId45" Type="http://schemas.openxmlformats.org/officeDocument/2006/relationships/image" Target="../media/image1587.png"/><Relationship Id="rId87" Type="http://schemas.openxmlformats.org/officeDocument/2006/relationships/image" Target="../media/image1608.png"/><Relationship Id="rId110" Type="http://schemas.openxmlformats.org/officeDocument/2006/relationships/customXml" Target="../ink/ink1544.xml"/><Relationship Id="rId348" Type="http://schemas.openxmlformats.org/officeDocument/2006/relationships/image" Target="../media/image1737.png"/><Relationship Id="rId513" Type="http://schemas.openxmlformats.org/officeDocument/2006/relationships/image" Target="../media/image1314.png"/><Relationship Id="rId555" Type="http://schemas.openxmlformats.org/officeDocument/2006/relationships/image" Target="../media/image1335.png"/><Relationship Id="rId152" Type="http://schemas.openxmlformats.org/officeDocument/2006/relationships/customXml" Target="../ink/ink1565.xml"/><Relationship Id="rId194" Type="http://schemas.openxmlformats.org/officeDocument/2006/relationships/image" Target="../media/image1660.png"/><Relationship Id="rId208" Type="http://schemas.openxmlformats.org/officeDocument/2006/relationships/image" Target="../media/image1667.png"/><Relationship Id="rId415" Type="http://schemas.openxmlformats.org/officeDocument/2006/relationships/customXml" Target="../ink/ink1697.xml"/><Relationship Id="rId457" Type="http://schemas.openxmlformats.org/officeDocument/2006/relationships/image" Target="../media/image1285.png"/><Relationship Id="rId261" Type="http://schemas.openxmlformats.org/officeDocument/2006/relationships/customXml" Target="../ink/ink1620.xml"/><Relationship Id="rId499" Type="http://schemas.openxmlformats.org/officeDocument/2006/relationships/image" Target="../media/image1307.png"/><Relationship Id="rId14" Type="http://schemas.openxmlformats.org/officeDocument/2006/relationships/customXml" Target="../ink/ink1496.xml"/><Relationship Id="rId56" Type="http://schemas.openxmlformats.org/officeDocument/2006/relationships/customXml" Target="../ink/ink1517.xml"/><Relationship Id="rId317" Type="http://schemas.openxmlformats.org/officeDocument/2006/relationships/customXml" Target="../ink/ink1648.xml"/><Relationship Id="rId359" Type="http://schemas.openxmlformats.org/officeDocument/2006/relationships/customXml" Target="../ink/ink1669.xml"/><Relationship Id="rId524" Type="http://schemas.openxmlformats.org/officeDocument/2006/relationships/customXml" Target="../ink/ink1752.xml"/><Relationship Id="rId98" Type="http://schemas.openxmlformats.org/officeDocument/2006/relationships/customXml" Target="../ink/ink1538.xml"/><Relationship Id="rId121" Type="http://schemas.openxmlformats.org/officeDocument/2006/relationships/image" Target="../media/image1625.png"/><Relationship Id="rId163" Type="http://schemas.openxmlformats.org/officeDocument/2006/relationships/customXml" Target="../ink/ink1571.xml"/><Relationship Id="rId219" Type="http://schemas.openxmlformats.org/officeDocument/2006/relationships/customXml" Target="../ink/ink1599.xml"/><Relationship Id="rId370" Type="http://schemas.openxmlformats.org/officeDocument/2006/relationships/image" Target="../media/image1748.png"/><Relationship Id="rId426" Type="http://schemas.openxmlformats.org/officeDocument/2006/relationships/customXml" Target="../ink/ink1703.xml"/><Relationship Id="rId230" Type="http://schemas.openxmlformats.org/officeDocument/2006/relationships/image" Target="../media/image1678.png"/><Relationship Id="rId468" Type="http://schemas.openxmlformats.org/officeDocument/2006/relationships/customXml" Target="../ink/ink1724.xml"/><Relationship Id="rId25" Type="http://schemas.openxmlformats.org/officeDocument/2006/relationships/image" Target="../media/image1577.png"/><Relationship Id="rId67" Type="http://schemas.openxmlformats.org/officeDocument/2006/relationships/image" Target="../media/image1598.png"/><Relationship Id="rId272" Type="http://schemas.openxmlformats.org/officeDocument/2006/relationships/image" Target="../media/image1699.png"/><Relationship Id="rId328" Type="http://schemas.openxmlformats.org/officeDocument/2006/relationships/image" Target="../media/image1727.png"/><Relationship Id="rId535" Type="http://schemas.openxmlformats.org/officeDocument/2006/relationships/image" Target="../media/image1325.png"/><Relationship Id="rId132" Type="http://schemas.openxmlformats.org/officeDocument/2006/relationships/customXml" Target="../ink/ink1555.xml"/><Relationship Id="rId174" Type="http://schemas.openxmlformats.org/officeDocument/2006/relationships/image" Target="../media/image1651.png"/><Relationship Id="rId381" Type="http://schemas.openxmlformats.org/officeDocument/2006/relationships/customXml" Target="../ink/ink1680.xml"/><Relationship Id="rId241" Type="http://schemas.openxmlformats.org/officeDocument/2006/relationships/customXml" Target="../ink/ink1610.xml"/><Relationship Id="rId437" Type="http://schemas.openxmlformats.org/officeDocument/2006/relationships/image" Target="../media/image1275.png"/><Relationship Id="rId479" Type="http://schemas.openxmlformats.org/officeDocument/2006/relationships/image" Target="../media/image1296.png"/><Relationship Id="rId36" Type="http://schemas.openxmlformats.org/officeDocument/2006/relationships/customXml" Target="../ink/ink1507.xml"/><Relationship Id="rId283" Type="http://schemas.openxmlformats.org/officeDocument/2006/relationships/customXml" Target="../ink/ink1631.xml"/><Relationship Id="rId339" Type="http://schemas.openxmlformats.org/officeDocument/2006/relationships/customXml" Target="../ink/ink1659.xml"/><Relationship Id="rId490" Type="http://schemas.openxmlformats.org/officeDocument/2006/relationships/customXml" Target="../ink/ink1735.xml"/><Relationship Id="rId504" Type="http://schemas.openxmlformats.org/officeDocument/2006/relationships/customXml" Target="../ink/ink1742.xml"/><Relationship Id="rId546" Type="http://schemas.openxmlformats.org/officeDocument/2006/relationships/customXml" Target="../ink/ink1763.xml"/><Relationship Id="rId78" Type="http://schemas.openxmlformats.org/officeDocument/2006/relationships/customXml" Target="../ink/ink1528.xml"/><Relationship Id="rId101" Type="http://schemas.openxmlformats.org/officeDocument/2006/relationships/image" Target="../media/image1615.png"/><Relationship Id="rId143" Type="http://schemas.openxmlformats.org/officeDocument/2006/relationships/image" Target="../media/image1636.png"/><Relationship Id="rId185" Type="http://schemas.openxmlformats.org/officeDocument/2006/relationships/customXml" Target="../ink/ink1582.xml"/><Relationship Id="rId350" Type="http://schemas.openxmlformats.org/officeDocument/2006/relationships/image" Target="../media/image1738.png"/><Relationship Id="rId406" Type="http://schemas.openxmlformats.org/officeDocument/2006/relationships/image" Target="../media/image1765.png"/><Relationship Id="rId9" Type="http://schemas.openxmlformats.org/officeDocument/2006/relationships/image" Target="../media/image1571.png"/><Relationship Id="rId210" Type="http://schemas.openxmlformats.org/officeDocument/2006/relationships/image" Target="../media/image1668.png"/><Relationship Id="rId392" Type="http://schemas.openxmlformats.org/officeDocument/2006/relationships/image" Target="../media/image1758.png"/><Relationship Id="rId448" Type="http://schemas.openxmlformats.org/officeDocument/2006/relationships/customXml" Target="../ink/ink1714.xml"/><Relationship Id="rId252" Type="http://schemas.openxmlformats.org/officeDocument/2006/relationships/image" Target="../media/image1689.png"/><Relationship Id="rId294" Type="http://schemas.openxmlformats.org/officeDocument/2006/relationships/image" Target="../media/image1710.png"/><Relationship Id="rId308" Type="http://schemas.openxmlformats.org/officeDocument/2006/relationships/image" Target="../media/image1717.png"/><Relationship Id="rId515" Type="http://schemas.openxmlformats.org/officeDocument/2006/relationships/image" Target="../media/image1315.png"/><Relationship Id="rId47" Type="http://schemas.openxmlformats.org/officeDocument/2006/relationships/image" Target="../media/image1588.png"/><Relationship Id="rId89" Type="http://schemas.openxmlformats.org/officeDocument/2006/relationships/image" Target="../media/image1609.png"/><Relationship Id="rId112" Type="http://schemas.openxmlformats.org/officeDocument/2006/relationships/customXml" Target="../ink/ink1545.xml"/><Relationship Id="rId154" Type="http://schemas.openxmlformats.org/officeDocument/2006/relationships/customXml" Target="../ink/ink1566.xml"/><Relationship Id="rId361" Type="http://schemas.openxmlformats.org/officeDocument/2006/relationships/customXml" Target="../ink/ink1670.xml"/><Relationship Id="rId557" Type="http://schemas.openxmlformats.org/officeDocument/2006/relationships/image" Target="../media/image1336.png"/><Relationship Id="rId196" Type="http://schemas.openxmlformats.org/officeDocument/2006/relationships/image" Target="../media/image1661.png"/><Relationship Id="rId417" Type="http://schemas.openxmlformats.org/officeDocument/2006/relationships/customXml" Target="../ink/ink1698.xml"/><Relationship Id="rId459" Type="http://schemas.openxmlformats.org/officeDocument/2006/relationships/image" Target="../media/image1286.png"/><Relationship Id="rId16" Type="http://schemas.openxmlformats.org/officeDocument/2006/relationships/customXml" Target="../ink/ink1497.xml"/><Relationship Id="rId221" Type="http://schemas.openxmlformats.org/officeDocument/2006/relationships/customXml" Target="../ink/ink1600.xml"/><Relationship Id="rId263" Type="http://schemas.openxmlformats.org/officeDocument/2006/relationships/customXml" Target="../ink/ink1621.xml"/><Relationship Id="rId319" Type="http://schemas.openxmlformats.org/officeDocument/2006/relationships/customXml" Target="../ink/ink1649.xml"/><Relationship Id="rId470" Type="http://schemas.openxmlformats.org/officeDocument/2006/relationships/customXml" Target="../ink/ink1725.xml"/><Relationship Id="rId526" Type="http://schemas.openxmlformats.org/officeDocument/2006/relationships/customXml" Target="../ink/ink1753.xml"/><Relationship Id="rId58" Type="http://schemas.openxmlformats.org/officeDocument/2006/relationships/customXml" Target="../ink/ink1518.xml"/><Relationship Id="rId123" Type="http://schemas.openxmlformats.org/officeDocument/2006/relationships/image" Target="../media/image1626.png"/><Relationship Id="rId330" Type="http://schemas.openxmlformats.org/officeDocument/2006/relationships/image" Target="../media/image1728.png"/><Relationship Id="rId165" Type="http://schemas.openxmlformats.org/officeDocument/2006/relationships/customXml" Target="../ink/ink1572.xml"/><Relationship Id="rId372" Type="http://schemas.openxmlformats.org/officeDocument/2006/relationships/image" Target="../media/image1749.png"/><Relationship Id="rId428" Type="http://schemas.openxmlformats.org/officeDocument/2006/relationships/customXml" Target="../ink/ink1704.xml"/><Relationship Id="rId232" Type="http://schemas.openxmlformats.org/officeDocument/2006/relationships/image" Target="../media/image1679.png"/><Relationship Id="rId274" Type="http://schemas.openxmlformats.org/officeDocument/2006/relationships/image" Target="../media/image1700.png"/><Relationship Id="rId481" Type="http://schemas.openxmlformats.org/officeDocument/2006/relationships/image" Target="../media/image1297.png"/><Relationship Id="rId27" Type="http://schemas.openxmlformats.org/officeDocument/2006/relationships/image" Target="../media/image1578.png"/><Relationship Id="rId69" Type="http://schemas.openxmlformats.org/officeDocument/2006/relationships/image" Target="../media/image1599.png"/><Relationship Id="rId134" Type="http://schemas.openxmlformats.org/officeDocument/2006/relationships/customXml" Target="../ink/ink1556.xml"/><Relationship Id="rId537" Type="http://schemas.openxmlformats.org/officeDocument/2006/relationships/image" Target="../media/image1326.png"/><Relationship Id="rId80" Type="http://schemas.openxmlformats.org/officeDocument/2006/relationships/customXml" Target="../ink/ink1529.xml"/><Relationship Id="rId176" Type="http://schemas.openxmlformats.org/officeDocument/2006/relationships/image" Target="../media/image1652.png"/><Relationship Id="rId341" Type="http://schemas.openxmlformats.org/officeDocument/2006/relationships/customXml" Target="../ink/ink1660.xml"/><Relationship Id="rId383" Type="http://schemas.openxmlformats.org/officeDocument/2006/relationships/customXml" Target="../ink/ink1681.xml"/><Relationship Id="rId439" Type="http://schemas.openxmlformats.org/officeDocument/2006/relationships/image" Target="../media/image1276.png"/><Relationship Id="rId201" Type="http://schemas.openxmlformats.org/officeDocument/2006/relationships/customXml" Target="../ink/ink1590.xml"/><Relationship Id="rId243" Type="http://schemas.openxmlformats.org/officeDocument/2006/relationships/customXml" Target="../ink/ink1611.xml"/><Relationship Id="rId285" Type="http://schemas.openxmlformats.org/officeDocument/2006/relationships/customXml" Target="../ink/ink1632.xml"/><Relationship Id="rId450" Type="http://schemas.openxmlformats.org/officeDocument/2006/relationships/customXml" Target="../ink/ink1715.xml"/><Relationship Id="rId506" Type="http://schemas.openxmlformats.org/officeDocument/2006/relationships/customXml" Target="../ink/ink1743.xml"/><Relationship Id="rId38" Type="http://schemas.openxmlformats.org/officeDocument/2006/relationships/customXml" Target="../ink/ink1508.xml"/><Relationship Id="rId103" Type="http://schemas.openxmlformats.org/officeDocument/2006/relationships/image" Target="../media/image1616.png"/><Relationship Id="rId310" Type="http://schemas.openxmlformats.org/officeDocument/2006/relationships/image" Target="../media/image1718.png"/><Relationship Id="rId492" Type="http://schemas.openxmlformats.org/officeDocument/2006/relationships/customXml" Target="../ink/ink1736.xml"/><Relationship Id="rId548" Type="http://schemas.openxmlformats.org/officeDocument/2006/relationships/customXml" Target="../ink/ink1764.xml"/><Relationship Id="rId91" Type="http://schemas.openxmlformats.org/officeDocument/2006/relationships/image" Target="../media/image1610.png"/><Relationship Id="rId145" Type="http://schemas.openxmlformats.org/officeDocument/2006/relationships/image" Target="../media/image1637.png"/><Relationship Id="rId187" Type="http://schemas.openxmlformats.org/officeDocument/2006/relationships/customXml" Target="../ink/ink1583.xml"/><Relationship Id="rId352" Type="http://schemas.openxmlformats.org/officeDocument/2006/relationships/image" Target="../media/image1739.png"/><Relationship Id="rId394" Type="http://schemas.openxmlformats.org/officeDocument/2006/relationships/image" Target="../media/image1759.png"/><Relationship Id="rId408" Type="http://schemas.openxmlformats.org/officeDocument/2006/relationships/image" Target="../media/image1766.png"/><Relationship Id="rId212" Type="http://schemas.openxmlformats.org/officeDocument/2006/relationships/image" Target="../media/image1669.png"/><Relationship Id="rId254" Type="http://schemas.openxmlformats.org/officeDocument/2006/relationships/image" Target="../media/image1690.png"/><Relationship Id="rId49" Type="http://schemas.openxmlformats.org/officeDocument/2006/relationships/image" Target="../media/image1589.png"/><Relationship Id="rId114" Type="http://schemas.openxmlformats.org/officeDocument/2006/relationships/customXml" Target="../ink/ink1546.xml"/><Relationship Id="rId296" Type="http://schemas.openxmlformats.org/officeDocument/2006/relationships/image" Target="../media/image1711.png"/><Relationship Id="rId461" Type="http://schemas.openxmlformats.org/officeDocument/2006/relationships/image" Target="../media/image1287.png"/><Relationship Id="rId517" Type="http://schemas.openxmlformats.org/officeDocument/2006/relationships/image" Target="../media/image1316.png"/><Relationship Id="rId559" Type="http://schemas.openxmlformats.org/officeDocument/2006/relationships/image" Target="../media/image1337.png"/><Relationship Id="rId60" Type="http://schemas.openxmlformats.org/officeDocument/2006/relationships/customXml" Target="../ink/ink1519.xml"/><Relationship Id="rId156" Type="http://schemas.openxmlformats.org/officeDocument/2006/relationships/customXml" Target="../ink/ink1567.xml"/><Relationship Id="rId198" Type="http://schemas.openxmlformats.org/officeDocument/2006/relationships/image" Target="../media/image1662.png"/><Relationship Id="rId321" Type="http://schemas.openxmlformats.org/officeDocument/2006/relationships/customXml" Target="../ink/ink1650.xml"/><Relationship Id="rId363" Type="http://schemas.openxmlformats.org/officeDocument/2006/relationships/customXml" Target="../ink/ink1671.xml"/><Relationship Id="rId419" Type="http://schemas.openxmlformats.org/officeDocument/2006/relationships/customXml" Target="../ink/ink1699.xml"/><Relationship Id="rId223" Type="http://schemas.openxmlformats.org/officeDocument/2006/relationships/customXml" Target="../ink/ink1601.xml"/><Relationship Id="rId430" Type="http://schemas.openxmlformats.org/officeDocument/2006/relationships/customXml" Target="../ink/ink1705.xml"/><Relationship Id="rId18" Type="http://schemas.openxmlformats.org/officeDocument/2006/relationships/customXml" Target="../ink/ink1498.xml"/><Relationship Id="rId265" Type="http://schemas.openxmlformats.org/officeDocument/2006/relationships/customXml" Target="../ink/ink1622.xml"/><Relationship Id="rId472" Type="http://schemas.openxmlformats.org/officeDocument/2006/relationships/customXml" Target="../ink/ink1726.xml"/><Relationship Id="rId528" Type="http://schemas.openxmlformats.org/officeDocument/2006/relationships/customXml" Target="../ink/ink1754.xml"/><Relationship Id="rId125" Type="http://schemas.openxmlformats.org/officeDocument/2006/relationships/image" Target="../media/image1627.png"/><Relationship Id="rId167" Type="http://schemas.openxmlformats.org/officeDocument/2006/relationships/customXml" Target="../ink/ink1573.xml"/><Relationship Id="rId332" Type="http://schemas.openxmlformats.org/officeDocument/2006/relationships/image" Target="../media/image1729.png"/><Relationship Id="rId374" Type="http://schemas.openxmlformats.org/officeDocument/2006/relationships/image" Target="../media/image1750.png"/><Relationship Id="rId71" Type="http://schemas.openxmlformats.org/officeDocument/2006/relationships/image" Target="../media/image1600.png"/><Relationship Id="rId234" Type="http://schemas.openxmlformats.org/officeDocument/2006/relationships/image" Target="../media/image1680.png"/><Relationship Id="rId2" Type="http://schemas.openxmlformats.org/officeDocument/2006/relationships/customXml" Target="../ink/ink1490.xml"/><Relationship Id="rId29" Type="http://schemas.openxmlformats.org/officeDocument/2006/relationships/image" Target="../media/image1579.png"/><Relationship Id="rId276" Type="http://schemas.openxmlformats.org/officeDocument/2006/relationships/image" Target="../media/image1701.png"/><Relationship Id="rId441" Type="http://schemas.openxmlformats.org/officeDocument/2006/relationships/image" Target="../media/image1277.png"/><Relationship Id="rId483" Type="http://schemas.openxmlformats.org/officeDocument/2006/relationships/image" Target="../media/image1298.png"/><Relationship Id="rId539" Type="http://schemas.openxmlformats.org/officeDocument/2006/relationships/image" Target="../media/image1327.png"/><Relationship Id="rId40" Type="http://schemas.openxmlformats.org/officeDocument/2006/relationships/customXml" Target="../ink/ink1509.xml"/><Relationship Id="rId136" Type="http://schemas.openxmlformats.org/officeDocument/2006/relationships/customXml" Target="../ink/ink1557.xml"/><Relationship Id="rId178" Type="http://schemas.openxmlformats.org/officeDocument/2006/relationships/image" Target="../media/image1653.png"/><Relationship Id="rId301" Type="http://schemas.openxmlformats.org/officeDocument/2006/relationships/customXml" Target="../ink/ink1640.xml"/><Relationship Id="rId343" Type="http://schemas.openxmlformats.org/officeDocument/2006/relationships/customXml" Target="../ink/ink1661.xml"/><Relationship Id="rId550" Type="http://schemas.openxmlformats.org/officeDocument/2006/relationships/customXml" Target="../ink/ink1765.xml"/><Relationship Id="rId82" Type="http://schemas.openxmlformats.org/officeDocument/2006/relationships/customXml" Target="../ink/ink1530.xml"/><Relationship Id="rId203" Type="http://schemas.openxmlformats.org/officeDocument/2006/relationships/customXml" Target="../ink/ink1591.xml"/><Relationship Id="rId385" Type="http://schemas.openxmlformats.org/officeDocument/2006/relationships/customXml" Target="../ink/ink1682.xml"/><Relationship Id="rId245" Type="http://schemas.openxmlformats.org/officeDocument/2006/relationships/customXml" Target="../ink/ink1612.xml"/><Relationship Id="rId287" Type="http://schemas.openxmlformats.org/officeDocument/2006/relationships/customXml" Target="../ink/ink1633.xml"/><Relationship Id="rId410" Type="http://schemas.openxmlformats.org/officeDocument/2006/relationships/image" Target="../media/image1767.png"/><Relationship Id="rId452" Type="http://schemas.openxmlformats.org/officeDocument/2006/relationships/customXml" Target="../ink/ink1716.xml"/><Relationship Id="rId494" Type="http://schemas.openxmlformats.org/officeDocument/2006/relationships/customXml" Target="../ink/ink1737.xml"/><Relationship Id="rId508" Type="http://schemas.openxmlformats.org/officeDocument/2006/relationships/customXml" Target="../ink/ink1744.xml"/><Relationship Id="rId105" Type="http://schemas.openxmlformats.org/officeDocument/2006/relationships/image" Target="../media/image1617.png"/><Relationship Id="rId147" Type="http://schemas.openxmlformats.org/officeDocument/2006/relationships/image" Target="../media/image1638.png"/><Relationship Id="rId312" Type="http://schemas.openxmlformats.org/officeDocument/2006/relationships/image" Target="../media/image1719.png"/><Relationship Id="rId354" Type="http://schemas.openxmlformats.org/officeDocument/2006/relationships/image" Target="../media/image1740.png"/><Relationship Id="rId51" Type="http://schemas.openxmlformats.org/officeDocument/2006/relationships/image" Target="../media/image1590.png"/><Relationship Id="rId93" Type="http://schemas.openxmlformats.org/officeDocument/2006/relationships/image" Target="../media/image1611.png"/><Relationship Id="rId189" Type="http://schemas.openxmlformats.org/officeDocument/2006/relationships/customXml" Target="../ink/ink1584.xml"/><Relationship Id="rId396" Type="http://schemas.openxmlformats.org/officeDocument/2006/relationships/image" Target="../media/image1760.png"/><Relationship Id="rId214" Type="http://schemas.openxmlformats.org/officeDocument/2006/relationships/image" Target="../media/image1670.png"/><Relationship Id="rId256" Type="http://schemas.openxmlformats.org/officeDocument/2006/relationships/image" Target="../media/image1691.png"/><Relationship Id="rId298" Type="http://schemas.openxmlformats.org/officeDocument/2006/relationships/image" Target="../media/image1712.png"/><Relationship Id="rId421" Type="http://schemas.openxmlformats.org/officeDocument/2006/relationships/customXml" Target="../ink/ink1700.xml"/><Relationship Id="rId463" Type="http://schemas.openxmlformats.org/officeDocument/2006/relationships/image" Target="../media/image1288.png"/><Relationship Id="rId519" Type="http://schemas.openxmlformats.org/officeDocument/2006/relationships/image" Target="../media/image1317.png"/><Relationship Id="rId116" Type="http://schemas.openxmlformats.org/officeDocument/2006/relationships/customXml" Target="../ink/ink1547.xml"/><Relationship Id="rId158" Type="http://schemas.openxmlformats.org/officeDocument/2006/relationships/customXml" Target="../ink/ink1568.xml"/><Relationship Id="rId323" Type="http://schemas.openxmlformats.org/officeDocument/2006/relationships/customXml" Target="../ink/ink1651.xml"/><Relationship Id="rId530" Type="http://schemas.openxmlformats.org/officeDocument/2006/relationships/customXml" Target="../ink/ink1755.xml"/><Relationship Id="rId20" Type="http://schemas.openxmlformats.org/officeDocument/2006/relationships/customXml" Target="../ink/ink1499.xml"/><Relationship Id="rId62" Type="http://schemas.openxmlformats.org/officeDocument/2006/relationships/customXml" Target="../ink/ink1520.xml"/><Relationship Id="rId365" Type="http://schemas.openxmlformats.org/officeDocument/2006/relationships/customXml" Target="../ink/ink1672.xml"/><Relationship Id="rId225" Type="http://schemas.openxmlformats.org/officeDocument/2006/relationships/customXml" Target="../ink/ink1602.xml"/><Relationship Id="rId267" Type="http://schemas.openxmlformats.org/officeDocument/2006/relationships/customXml" Target="../ink/ink1623.xml"/><Relationship Id="rId432" Type="http://schemas.openxmlformats.org/officeDocument/2006/relationships/customXml" Target="../ink/ink1706.xml"/><Relationship Id="rId474" Type="http://schemas.openxmlformats.org/officeDocument/2006/relationships/customXml" Target="../ink/ink1727.xml"/><Relationship Id="rId127" Type="http://schemas.openxmlformats.org/officeDocument/2006/relationships/image" Target="../media/image1628.png"/><Relationship Id="rId31" Type="http://schemas.openxmlformats.org/officeDocument/2006/relationships/image" Target="../media/image1580.png"/><Relationship Id="rId73" Type="http://schemas.openxmlformats.org/officeDocument/2006/relationships/image" Target="../media/image1601.png"/><Relationship Id="rId169" Type="http://schemas.openxmlformats.org/officeDocument/2006/relationships/customXml" Target="../ink/ink1574.xml"/><Relationship Id="rId334" Type="http://schemas.openxmlformats.org/officeDocument/2006/relationships/image" Target="../media/image1730.png"/><Relationship Id="rId376" Type="http://schemas.openxmlformats.org/officeDocument/2006/relationships/image" Target="../media/image11030.png"/><Relationship Id="rId541" Type="http://schemas.openxmlformats.org/officeDocument/2006/relationships/image" Target="../media/image1328.png"/><Relationship Id="rId4" Type="http://schemas.openxmlformats.org/officeDocument/2006/relationships/customXml" Target="../ink/ink1491.xml"/><Relationship Id="rId180" Type="http://schemas.openxmlformats.org/officeDocument/2006/relationships/image" Target="../media/image1654.png"/><Relationship Id="rId236" Type="http://schemas.openxmlformats.org/officeDocument/2006/relationships/image" Target="../media/image1681.png"/><Relationship Id="rId278" Type="http://schemas.openxmlformats.org/officeDocument/2006/relationships/image" Target="../media/image1702.png"/><Relationship Id="rId401" Type="http://schemas.openxmlformats.org/officeDocument/2006/relationships/customXml" Target="../ink/ink1690.xml"/><Relationship Id="rId443" Type="http://schemas.openxmlformats.org/officeDocument/2006/relationships/image" Target="../media/image1278.png"/><Relationship Id="rId303" Type="http://schemas.openxmlformats.org/officeDocument/2006/relationships/customXml" Target="../ink/ink1641.xml"/><Relationship Id="rId485" Type="http://schemas.openxmlformats.org/officeDocument/2006/relationships/image" Target="../media/image1299.png"/><Relationship Id="rId42" Type="http://schemas.openxmlformats.org/officeDocument/2006/relationships/customXml" Target="../ink/ink1510.xml"/><Relationship Id="rId84" Type="http://schemas.openxmlformats.org/officeDocument/2006/relationships/customXml" Target="../ink/ink1531.xml"/><Relationship Id="rId138" Type="http://schemas.openxmlformats.org/officeDocument/2006/relationships/customXml" Target="../ink/ink1558.xml"/><Relationship Id="rId345" Type="http://schemas.openxmlformats.org/officeDocument/2006/relationships/customXml" Target="../ink/ink1662.xml"/><Relationship Id="rId387" Type="http://schemas.openxmlformats.org/officeDocument/2006/relationships/customXml" Target="../ink/ink1683.xml"/><Relationship Id="rId510" Type="http://schemas.openxmlformats.org/officeDocument/2006/relationships/customXml" Target="../ink/ink1745.xml"/><Relationship Id="rId552" Type="http://schemas.openxmlformats.org/officeDocument/2006/relationships/customXml" Target="../ink/ink1766.xml"/><Relationship Id="rId191" Type="http://schemas.openxmlformats.org/officeDocument/2006/relationships/customXml" Target="../ink/ink1585.xml"/><Relationship Id="rId205" Type="http://schemas.openxmlformats.org/officeDocument/2006/relationships/customXml" Target="../ink/ink1592.xml"/><Relationship Id="rId247" Type="http://schemas.openxmlformats.org/officeDocument/2006/relationships/customXml" Target="../ink/ink1613.xml"/><Relationship Id="rId412" Type="http://schemas.openxmlformats.org/officeDocument/2006/relationships/image" Target="../media/image1768.png"/><Relationship Id="rId107" Type="http://schemas.openxmlformats.org/officeDocument/2006/relationships/image" Target="../media/image1618.png"/><Relationship Id="rId289" Type="http://schemas.openxmlformats.org/officeDocument/2006/relationships/customXml" Target="../ink/ink1634.xml"/><Relationship Id="rId454" Type="http://schemas.openxmlformats.org/officeDocument/2006/relationships/customXml" Target="../ink/ink1717.xml"/><Relationship Id="rId496" Type="http://schemas.openxmlformats.org/officeDocument/2006/relationships/customXml" Target="../ink/ink1738.xml"/><Relationship Id="rId11" Type="http://schemas.openxmlformats.org/officeDocument/2006/relationships/image" Target="../media/image1572.png"/><Relationship Id="rId53" Type="http://schemas.openxmlformats.org/officeDocument/2006/relationships/image" Target="../media/image1591.png"/><Relationship Id="rId149" Type="http://schemas.openxmlformats.org/officeDocument/2006/relationships/image" Target="../media/image1639.png"/><Relationship Id="rId314" Type="http://schemas.openxmlformats.org/officeDocument/2006/relationships/image" Target="../media/image1720.png"/><Relationship Id="rId356" Type="http://schemas.openxmlformats.org/officeDocument/2006/relationships/image" Target="../media/image1741.png"/><Relationship Id="rId398" Type="http://schemas.openxmlformats.org/officeDocument/2006/relationships/image" Target="../media/image1761.png"/><Relationship Id="rId521" Type="http://schemas.openxmlformats.org/officeDocument/2006/relationships/image" Target="../media/image1318.png"/><Relationship Id="rId95" Type="http://schemas.openxmlformats.org/officeDocument/2006/relationships/image" Target="../media/image1612.png"/><Relationship Id="rId160" Type="http://schemas.openxmlformats.org/officeDocument/2006/relationships/customXml" Target="../ink/ink1569.xml"/><Relationship Id="rId216" Type="http://schemas.openxmlformats.org/officeDocument/2006/relationships/image" Target="../media/image1671.png"/><Relationship Id="rId423" Type="http://schemas.openxmlformats.org/officeDocument/2006/relationships/customXml" Target="../ink/ink1701.xml"/><Relationship Id="rId258" Type="http://schemas.openxmlformats.org/officeDocument/2006/relationships/image" Target="../media/image1692.png"/><Relationship Id="rId465" Type="http://schemas.openxmlformats.org/officeDocument/2006/relationships/image" Target="../media/image1289.png"/><Relationship Id="rId22" Type="http://schemas.openxmlformats.org/officeDocument/2006/relationships/customXml" Target="../ink/ink1500.xml"/><Relationship Id="rId64" Type="http://schemas.openxmlformats.org/officeDocument/2006/relationships/customXml" Target="../ink/ink1521.xml"/><Relationship Id="rId118" Type="http://schemas.openxmlformats.org/officeDocument/2006/relationships/customXml" Target="../ink/ink1548.xml"/><Relationship Id="rId325" Type="http://schemas.openxmlformats.org/officeDocument/2006/relationships/customXml" Target="../ink/ink1652.xml"/><Relationship Id="rId367" Type="http://schemas.openxmlformats.org/officeDocument/2006/relationships/customXml" Target="../ink/ink1673.xml"/><Relationship Id="rId532" Type="http://schemas.openxmlformats.org/officeDocument/2006/relationships/customXml" Target="../ink/ink1756.xml"/><Relationship Id="rId171" Type="http://schemas.openxmlformats.org/officeDocument/2006/relationships/customXml" Target="../ink/ink1575.xml"/><Relationship Id="rId227" Type="http://schemas.openxmlformats.org/officeDocument/2006/relationships/customXml" Target="../ink/ink1603.xml"/><Relationship Id="rId269" Type="http://schemas.openxmlformats.org/officeDocument/2006/relationships/customXml" Target="../ink/ink1624.xml"/><Relationship Id="rId434" Type="http://schemas.openxmlformats.org/officeDocument/2006/relationships/customXml" Target="../ink/ink1707.xml"/><Relationship Id="rId476" Type="http://schemas.openxmlformats.org/officeDocument/2006/relationships/customXml" Target="../ink/ink1728.xml"/><Relationship Id="rId33" Type="http://schemas.openxmlformats.org/officeDocument/2006/relationships/image" Target="../media/image1581.png"/><Relationship Id="rId129" Type="http://schemas.openxmlformats.org/officeDocument/2006/relationships/image" Target="../media/image1629.png"/><Relationship Id="rId280" Type="http://schemas.openxmlformats.org/officeDocument/2006/relationships/image" Target="../media/image1703.png"/><Relationship Id="rId336" Type="http://schemas.openxmlformats.org/officeDocument/2006/relationships/image" Target="../media/image1731.png"/><Relationship Id="rId501" Type="http://schemas.openxmlformats.org/officeDocument/2006/relationships/image" Target="../media/image1308.png"/><Relationship Id="rId543" Type="http://schemas.openxmlformats.org/officeDocument/2006/relationships/image" Target="../media/image1329.png"/><Relationship Id="rId75" Type="http://schemas.openxmlformats.org/officeDocument/2006/relationships/image" Target="../media/image1602.png"/><Relationship Id="rId140" Type="http://schemas.openxmlformats.org/officeDocument/2006/relationships/customXml" Target="../ink/ink1559.xml"/><Relationship Id="rId182" Type="http://schemas.openxmlformats.org/officeDocument/2006/relationships/image" Target="../media/image1655.png"/><Relationship Id="rId378" Type="http://schemas.openxmlformats.org/officeDocument/2006/relationships/image" Target="../media/image1751.png"/><Relationship Id="rId403" Type="http://schemas.openxmlformats.org/officeDocument/2006/relationships/customXml" Target="../ink/ink1691.xml"/><Relationship Id="rId6" Type="http://schemas.openxmlformats.org/officeDocument/2006/relationships/customXml" Target="../ink/ink1492.xml"/><Relationship Id="rId238" Type="http://schemas.openxmlformats.org/officeDocument/2006/relationships/image" Target="../media/image1682.png"/><Relationship Id="rId445" Type="http://schemas.openxmlformats.org/officeDocument/2006/relationships/image" Target="../media/image1279.png"/><Relationship Id="rId487" Type="http://schemas.openxmlformats.org/officeDocument/2006/relationships/image" Target="../media/image1300.png"/><Relationship Id="rId291" Type="http://schemas.openxmlformats.org/officeDocument/2006/relationships/customXml" Target="../ink/ink1635.xml"/><Relationship Id="rId305" Type="http://schemas.openxmlformats.org/officeDocument/2006/relationships/customXml" Target="../ink/ink1642.xml"/><Relationship Id="rId347" Type="http://schemas.openxmlformats.org/officeDocument/2006/relationships/customXml" Target="../ink/ink1663.xml"/><Relationship Id="rId512" Type="http://schemas.openxmlformats.org/officeDocument/2006/relationships/customXml" Target="../ink/ink1746.xml"/><Relationship Id="rId44" Type="http://schemas.openxmlformats.org/officeDocument/2006/relationships/customXml" Target="../ink/ink1511.xml"/><Relationship Id="rId86" Type="http://schemas.openxmlformats.org/officeDocument/2006/relationships/customXml" Target="../ink/ink1532.xml"/><Relationship Id="rId151" Type="http://schemas.openxmlformats.org/officeDocument/2006/relationships/image" Target="../media/image1640.png"/><Relationship Id="rId389" Type="http://schemas.openxmlformats.org/officeDocument/2006/relationships/customXml" Target="../ink/ink1684.xml"/><Relationship Id="rId554" Type="http://schemas.openxmlformats.org/officeDocument/2006/relationships/customXml" Target="../ink/ink1767.xml"/><Relationship Id="rId193" Type="http://schemas.openxmlformats.org/officeDocument/2006/relationships/customXml" Target="../ink/ink1586.xml"/><Relationship Id="rId207" Type="http://schemas.openxmlformats.org/officeDocument/2006/relationships/customXml" Target="../ink/ink1593.xml"/><Relationship Id="rId249" Type="http://schemas.openxmlformats.org/officeDocument/2006/relationships/customXml" Target="../ink/ink1614.xml"/><Relationship Id="rId414" Type="http://schemas.openxmlformats.org/officeDocument/2006/relationships/image" Target="../media/image1769.png"/><Relationship Id="rId456" Type="http://schemas.openxmlformats.org/officeDocument/2006/relationships/customXml" Target="../ink/ink1718.xml"/><Relationship Id="rId498" Type="http://schemas.openxmlformats.org/officeDocument/2006/relationships/customXml" Target="../ink/ink1739.xml"/><Relationship Id="rId13" Type="http://schemas.openxmlformats.org/officeDocument/2006/relationships/image" Target="../media/image1573.png"/><Relationship Id="rId109" Type="http://schemas.openxmlformats.org/officeDocument/2006/relationships/image" Target="../media/image1619.png"/><Relationship Id="rId260" Type="http://schemas.openxmlformats.org/officeDocument/2006/relationships/image" Target="../media/image1693.png"/><Relationship Id="rId316" Type="http://schemas.openxmlformats.org/officeDocument/2006/relationships/image" Target="../media/image1721.png"/><Relationship Id="rId523" Type="http://schemas.openxmlformats.org/officeDocument/2006/relationships/image" Target="../media/image1319.png"/><Relationship Id="rId55" Type="http://schemas.openxmlformats.org/officeDocument/2006/relationships/image" Target="../media/image1592.png"/><Relationship Id="rId97" Type="http://schemas.openxmlformats.org/officeDocument/2006/relationships/image" Target="../media/image1613.png"/><Relationship Id="rId120" Type="http://schemas.openxmlformats.org/officeDocument/2006/relationships/customXml" Target="../ink/ink1549.xml"/><Relationship Id="rId358" Type="http://schemas.openxmlformats.org/officeDocument/2006/relationships/image" Target="../media/image1742.png"/><Relationship Id="rId162" Type="http://schemas.openxmlformats.org/officeDocument/2006/relationships/image" Target="../media/image1645.png"/><Relationship Id="rId218" Type="http://schemas.openxmlformats.org/officeDocument/2006/relationships/image" Target="../media/image1672.png"/><Relationship Id="rId425" Type="http://schemas.openxmlformats.org/officeDocument/2006/relationships/image" Target="../media/image1774.png"/><Relationship Id="rId467" Type="http://schemas.openxmlformats.org/officeDocument/2006/relationships/image" Target="../media/image1290.png"/><Relationship Id="rId271" Type="http://schemas.openxmlformats.org/officeDocument/2006/relationships/customXml" Target="../ink/ink1625.xml"/><Relationship Id="rId24" Type="http://schemas.openxmlformats.org/officeDocument/2006/relationships/customXml" Target="../ink/ink1501.xml"/><Relationship Id="rId66" Type="http://schemas.openxmlformats.org/officeDocument/2006/relationships/customXml" Target="../ink/ink1522.xml"/><Relationship Id="rId131" Type="http://schemas.openxmlformats.org/officeDocument/2006/relationships/image" Target="../media/image1630.png"/><Relationship Id="rId327" Type="http://schemas.openxmlformats.org/officeDocument/2006/relationships/customXml" Target="../ink/ink1653.xml"/><Relationship Id="rId369" Type="http://schemas.openxmlformats.org/officeDocument/2006/relationships/customXml" Target="../ink/ink1674.xml"/><Relationship Id="rId534" Type="http://schemas.openxmlformats.org/officeDocument/2006/relationships/customXml" Target="../ink/ink1757.xml"/><Relationship Id="rId173" Type="http://schemas.openxmlformats.org/officeDocument/2006/relationships/customXml" Target="../ink/ink1576.xml"/><Relationship Id="rId229" Type="http://schemas.openxmlformats.org/officeDocument/2006/relationships/customXml" Target="../ink/ink1604.xml"/><Relationship Id="rId380" Type="http://schemas.openxmlformats.org/officeDocument/2006/relationships/image" Target="../media/image1752.png"/><Relationship Id="rId436" Type="http://schemas.openxmlformats.org/officeDocument/2006/relationships/customXml" Target="../ink/ink1708.xml"/><Relationship Id="rId240" Type="http://schemas.openxmlformats.org/officeDocument/2006/relationships/image" Target="../media/image1683.png"/><Relationship Id="rId478" Type="http://schemas.openxmlformats.org/officeDocument/2006/relationships/customXml" Target="../ink/ink1729.xml"/><Relationship Id="rId35" Type="http://schemas.openxmlformats.org/officeDocument/2006/relationships/image" Target="../media/image1582.png"/><Relationship Id="rId77" Type="http://schemas.openxmlformats.org/officeDocument/2006/relationships/image" Target="../media/image1603.png"/><Relationship Id="rId100" Type="http://schemas.openxmlformats.org/officeDocument/2006/relationships/customXml" Target="../ink/ink1539.xml"/><Relationship Id="rId282" Type="http://schemas.openxmlformats.org/officeDocument/2006/relationships/image" Target="../media/image1704.png"/><Relationship Id="rId338" Type="http://schemas.openxmlformats.org/officeDocument/2006/relationships/image" Target="../media/image1732.png"/><Relationship Id="rId503" Type="http://schemas.openxmlformats.org/officeDocument/2006/relationships/image" Target="../media/image1309.png"/><Relationship Id="rId545" Type="http://schemas.openxmlformats.org/officeDocument/2006/relationships/image" Target="../media/image1330.png"/><Relationship Id="rId8" Type="http://schemas.openxmlformats.org/officeDocument/2006/relationships/customXml" Target="../ink/ink1493.xml"/><Relationship Id="rId142" Type="http://schemas.openxmlformats.org/officeDocument/2006/relationships/customXml" Target="../ink/ink1560.xml"/><Relationship Id="rId184" Type="http://schemas.openxmlformats.org/officeDocument/2006/relationships/image" Target="../media/image1656.png"/><Relationship Id="rId391" Type="http://schemas.openxmlformats.org/officeDocument/2006/relationships/customXml" Target="../ink/ink1685.xml"/><Relationship Id="rId405" Type="http://schemas.openxmlformats.org/officeDocument/2006/relationships/customXml" Target="../ink/ink1692.xml"/><Relationship Id="rId447" Type="http://schemas.openxmlformats.org/officeDocument/2006/relationships/image" Target="../media/image1280.png"/><Relationship Id="rId251" Type="http://schemas.openxmlformats.org/officeDocument/2006/relationships/customXml" Target="../ink/ink1615.xml"/><Relationship Id="rId489" Type="http://schemas.openxmlformats.org/officeDocument/2006/relationships/image" Target="../media/image1302.png"/><Relationship Id="rId46" Type="http://schemas.openxmlformats.org/officeDocument/2006/relationships/customXml" Target="../ink/ink1512.xml"/><Relationship Id="rId293" Type="http://schemas.openxmlformats.org/officeDocument/2006/relationships/customXml" Target="../ink/ink1636.xml"/><Relationship Id="rId307" Type="http://schemas.openxmlformats.org/officeDocument/2006/relationships/customXml" Target="../ink/ink1643.xml"/><Relationship Id="rId349" Type="http://schemas.openxmlformats.org/officeDocument/2006/relationships/customXml" Target="../ink/ink1664.xml"/><Relationship Id="rId514" Type="http://schemas.openxmlformats.org/officeDocument/2006/relationships/customXml" Target="../ink/ink1747.xml"/><Relationship Id="rId556" Type="http://schemas.openxmlformats.org/officeDocument/2006/relationships/customXml" Target="../ink/ink1768.xml"/><Relationship Id="rId88" Type="http://schemas.openxmlformats.org/officeDocument/2006/relationships/customXml" Target="../ink/ink1533.xml"/><Relationship Id="rId111" Type="http://schemas.openxmlformats.org/officeDocument/2006/relationships/image" Target="../media/image1620.png"/><Relationship Id="rId153" Type="http://schemas.openxmlformats.org/officeDocument/2006/relationships/image" Target="../media/image1641.png"/><Relationship Id="rId195" Type="http://schemas.openxmlformats.org/officeDocument/2006/relationships/customXml" Target="../ink/ink1587.xml"/><Relationship Id="rId209" Type="http://schemas.openxmlformats.org/officeDocument/2006/relationships/customXml" Target="../ink/ink1594.xml"/><Relationship Id="rId360" Type="http://schemas.openxmlformats.org/officeDocument/2006/relationships/image" Target="../media/image1743.png"/><Relationship Id="rId416" Type="http://schemas.openxmlformats.org/officeDocument/2006/relationships/image" Target="../media/image1770.png"/><Relationship Id="rId220" Type="http://schemas.openxmlformats.org/officeDocument/2006/relationships/image" Target="../media/image1673.png"/><Relationship Id="rId458" Type="http://schemas.openxmlformats.org/officeDocument/2006/relationships/customXml" Target="../ink/ink1719.xml"/><Relationship Id="rId15" Type="http://schemas.openxmlformats.org/officeDocument/2006/relationships/image" Target="../media/image1574.png"/><Relationship Id="rId57" Type="http://schemas.openxmlformats.org/officeDocument/2006/relationships/image" Target="../media/image1593.png"/><Relationship Id="rId262" Type="http://schemas.openxmlformats.org/officeDocument/2006/relationships/image" Target="../media/image1694.png"/><Relationship Id="rId318" Type="http://schemas.openxmlformats.org/officeDocument/2006/relationships/image" Target="../media/image1722.png"/><Relationship Id="rId525" Type="http://schemas.openxmlformats.org/officeDocument/2006/relationships/image" Target="../media/image1320.png"/><Relationship Id="rId99" Type="http://schemas.openxmlformats.org/officeDocument/2006/relationships/image" Target="../media/image1614.png"/><Relationship Id="rId122" Type="http://schemas.openxmlformats.org/officeDocument/2006/relationships/customXml" Target="../ink/ink1550.xml"/><Relationship Id="rId164" Type="http://schemas.openxmlformats.org/officeDocument/2006/relationships/image" Target="../media/image1646.png"/><Relationship Id="rId371" Type="http://schemas.openxmlformats.org/officeDocument/2006/relationships/customXml" Target="../ink/ink1675.xml"/><Relationship Id="rId427" Type="http://schemas.openxmlformats.org/officeDocument/2006/relationships/image" Target="../media/image1775.png"/><Relationship Id="rId469" Type="http://schemas.openxmlformats.org/officeDocument/2006/relationships/image" Target="../media/image1291.png"/><Relationship Id="rId26" Type="http://schemas.openxmlformats.org/officeDocument/2006/relationships/customXml" Target="../ink/ink1502.xml"/><Relationship Id="rId231" Type="http://schemas.openxmlformats.org/officeDocument/2006/relationships/customXml" Target="../ink/ink1605.xml"/><Relationship Id="rId273" Type="http://schemas.openxmlformats.org/officeDocument/2006/relationships/customXml" Target="../ink/ink1626.xml"/><Relationship Id="rId329" Type="http://schemas.openxmlformats.org/officeDocument/2006/relationships/customXml" Target="../ink/ink1654.xml"/><Relationship Id="rId480" Type="http://schemas.openxmlformats.org/officeDocument/2006/relationships/customXml" Target="../ink/ink1730.xml"/><Relationship Id="rId536" Type="http://schemas.openxmlformats.org/officeDocument/2006/relationships/customXml" Target="../ink/ink1758.xml"/><Relationship Id="rId68" Type="http://schemas.openxmlformats.org/officeDocument/2006/relationships/customXml" Target="../ink/ink1523.xml"/><Relationship Id="rId133" Type="http://schemas.openxmlformats.org/officeDocument/2006/relationships/image" Target="../media/image1631.png"/><Relationship Id="rId175" Type="http://schemas.openxmlformats.org/officeDocument/2006/relationships/customXml" Target="../ink/ink1577.xml"/><Relationship Id="rId340" Type="http://schemas.openxmlformats.org/officeDocument/2006/relationships/image" Target="../media/image1733.png"/><Relationship Id="rId200" Type="http://schemas.openxmlformats.org/officeDocument/2006/relationships/image" Target="../media/image1663.png"/><Relationship Id="rId382" Type="http://schemas.openxmlformats.org/officeDocument/2006/relationships/image" Target="../media/image1753.png"/><Relationship Id="rId438" Type="http://schemas.openxmlformats.org/officeDocument/2006/relationships/customXml" Target="../ink/ink1709.xml"/><Relationship Id="rId242" Type="http://schemas.openxmlformats.org/officeDocument/2006/relationships/image" Target="../media/image1684.png"/><Relationship Id="rId284" Type="http://schemas.openxmlformats.org/officeDocument/2006/relationships/image" Target="../media/image1705.png"/><Relationship Id="rId491" Type="http://schemas.openxmlformats.org/officeDocument/2006/relationships/image" Target="../media/image1303.png"/><Relationship Id="rId505" Type="http://schemas.openxmlformats.org/officeDocument/2006/relationships/image" Target="../media/image1310.png"/><Relationship Id="rId37" Type="http://schemas.openxmlformats.org/officeDocument/2006/relationships/image" Target="../media/image1583.png"/><Relationship Id="rId79" Type="http://schemas.openxmlformats.org/officeDocument/2006/relationships/image" Target="../media/image1604.png"/><Relationship Id="rId102" Type="http://schemas.openxmlformats.org/officeDocument/2006/relationships/customXml" Target="../ink/ink1540.xml"/><Relationship Id="rId144" Type="http://schemas.openxmlformats.org/officeDocument/2006/relationships/customXml" Target="../ink/ink1561.xml"/><Relationship Id="rId547" Type="http://schemas.openxmlformats.org/officeDocument/2006/relationships/image" Target="../media/image1331.png"/><Relationship Id="rId90" Type="http://schemas.openxmlformats.org/officeDocument/2006/relationships/customXml" Target="../ink/ink1534.xml"/><Relationship Id="rId186" Type="http://schemas.openxmlformats.org/officeDocument/2006/relationships/image" Target="../media/image1657.png"/><Relationship Id="rId351" Type="http://schemas.openxmlformats.org/officeDocument/2006/relationships/customXml" Target="../ink/ink1665.xml"/><Relationship Id="rId393" Type="http://schemas.openxmlformats.org/officeDocument/2006/relationships/customXml" Target="../ink/ink1686.xml"/><Relationship Id="rId407" Type="http://schemas.openxmlformats.org/officeDocument/2006/relationships/customXml" Target="../ink/ink1693.xml"/><Relationship Id="rId449" Type="http://schemas.openxmlformats.org/officeDocument/2006/relationships/image" Target="../media/image1281.png"/><Relationship Id="rId211" Type="http://schemas.openxmlformats.org/officeDocument/2006/relationships/customXml" Target="../ink/ink1595.xml"/><Relationship Id="rId253" Type="http://schemas.openxmlformats.org/officeDocument/2006/relationships/customXml" Target="../ink/ink1616.xml"/><Relationship Id="rId295" Type="http://schemas.openxmlformats.org/officeDocument/2006/relationships/customXml" Target="../ink/ink1637.xml"/><Relationship Id="rId309" Type="http://schemas.openxmlformats.org/officeDocument/2006/relationships/customXml" Target="../ink/ink1644.xml"/><Relationship Id="rId460" Type="http://schemas.openxmlformats.org/officeDocument/2006/relationships/customXml" Target="../ink/ink1720.xml"/><Relationship Id="rId516" Type="http://schemas.openxmlformats.org/officeDocument/2006/relationships/customXml" Target="../ink/ink1748.xml"/><Relationship Id="rId48" Type="http://schemas.openxmlformats.org/officeDocument/2006/relationships/customXml" Target="../ink/ink1513.xml"/><Relationship Id="rId113" Type="http://schemas.openxmlformats.org/officeDocument/2006/relationships/image" Target="../media/image1621.png"/><Relationship Id="rId320" Type="http://schemas.openxmlformats.org/officeDocument/2006/relationships/image" Target="../media/image1723.png"/><Relationship Id="rId558" Type="http://schemas.openxmlformats.org/officeDocument/2006/relationships/customXml" Target="../ink/ink1769.xml"/><Relationship Id="rId155" Type="http://schemas.openxmlformats.org/officeDocument/2006/relationships/image" Target="../media/image1642.png"/><Relationship Id="rId197" Type="http://schemas.openxmlformats.org/officeDocument/2006/relationships/customXml" Target="../ink/ink1588.xml"/><Relationship Id="rId362" Type="http://schemas.openxmlformats.org/officeDocument/2006/relationships/image" Target="../media/image1744.png"/><Relationship Id="rId418" Type="http://schemas.openxmlformats.org/officeDocument/2006/relationships/image" Target="../media/image1771.png"/><Relationship Id="rId222" Type="http://schemas.openxmlformats.org/officeDocument/2006/relationships/image" Target="../media/image1674.png"/><Relationship Id="rId264" Type="http://schemas.openxmlformats.org/officeDocument/2006/relationships/image" Target="../media/image1695.png"/><Relationship Id="rId471" Type="http://schemas.openxmlformats.org/officeDocument/2006/relationships/image" Target="../media/image1292.png"/><Relationship Id="rId17" Type="http://schemas.openxmlformats.org/officeDocument/2006/relationships/image" Target="../media/image1575.png"/><Relationship Id="rId59" Type="http://schemas.openxmlformats.org/officeDocument/2006/relationships/image" Target="../media/image1594.png"/><Relationship Id="rId124" Type="http://schemas.openxmlformats.org/officeDocument/2006/relationships/customXml" Target="../ink/ink1551.xml"/><Relationship Id="rId527" Type="http://schemas.openxmlformats.org/officeDocument/2006/relationships/image" Target="../media/image1321.png"/><Relationship Id="rId70" Type="http://schemas.openxmlformats.org/officeDocument/2006/relationships/customXml" Target="../ink/ink1524.xml"/><Relationship Id="rId166" Type="http://schemas.openxmlformats.org/officeDocument/2006/relationships/image" Target="../media/image1647.png"/><Relationship Id="rId331" Type="http://schemas.openxmlformats.org/officeDocument/2006/relationships/customXml" Target="../ink/ink1655.xml"/><Relationship Id="rId373" Type="http://schemas.openxmlformats.org/officeDocument/2006/relationships/customXml" Target="../ink/ink1676.xml"/><Relationship Id="rId429" Type="http://schemas.openxmlformats.org/officeDocument/2006/relationships/image" Target="../media/image1271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606.xml"/><Relationship Id="rId440" Type="http://schemas.openxmlformats.org/officeDocument/2006/relationships/customXml" Target="../ink/ink1710.xml"/><Relationship Id="rId28" Type="http://schemas.openxmlformats.org/officeDocument/2006/relationships/customXml" Target="../ink/ink1503.xml"/><Relationship Id="rId275" Type="http://schemas.openxmlformats.org/officeDocument/2006/relationships/customXml" Target="../ink/ink1627.xml"/><Relationship Id="rId300" Type="http://schemas.openxmlformats.org/officeDocument/2006/relationships/image" Target="../media/image1713.png"/><Relationship Id="rId482" Type="http://schemas.openxmlformats.org/officeDocument/2006/relationships/customXml" Target="../ink/ink1731.xml"/><Relationship Id="rId538" Type="http://schemas.openxmlformats.org/officeDocument/2006/relationships/customXml" Target="../ink/ink1759.xml"/><Relationship Id="rId81" Type="http://schemas.openxmlformats.org/officeDocument/2006/relationships/image" Target="../media/image1605.png"/><Relationship Id="rId135" Type="http://schemas.openxmlformats.org/officeDocument/2006/relationships/image" Target="../media/image1632.png"/><Relationship Id="rId177" Type="http://schemas.openxmlformats.org/officeDocument/2006/relationships/customXml" Target="../ink/ink1578.xml"/><Relationship Id="rId342" Type="http://schemas.openxmlformats.org/officeDocument/2006/relationships/image" Target="../media/image1734.png"/><Relationship Id="rId384" Type="http://schemas.openxmlformats.org/officeDocument/2006/relationships/image" Target="../media/image1754.png"/><Relationship Id="rId202" Type="http://schemas.openxmlformats.org/officeDocument/2006/relationships/image" Target="../media/image1664.png"/><Relationship Id="rId244" Type="http://schemas.openxmlformats.org/officeDocument/2006/relationships/image" Target="../media/image1685.png"/><Relationship Id="rId39" Type="http://schemas.openxmlformats.org/officeDocument/2006/relationships/image" Target="../media/image1584.png"/><Relationship Id="rId286" Type="http://schemas.openxmlformats.org/officeDocument/2006/relationships/image" Target="../media/image1706.png"/><Relationship Id="rId451" Type="http://schemas.openxmlformats.org/officeDocument/2006/relationships/image" Target="../media/image1282.png"/><Relationship Id="rId493" Type="http://schemas.openxmlformats.org/officeDocument/2006/relationships/image" Target="../media/image1304.png"/><Relationship Id="rId507" Type="http://schemas.openxmlformats.org/officeDocument/2006/relationships/image" Target="../media/image1311.png"/><Relationship Id="rId549" Type="http://schemas.openxmlformats.org/officeDocument/2006/relationships/image" Target="../media/image1332.png"/><Relationship Id="rId50" Type="http://schemas.openxmlformats.org/officeDocument/2006/relationships/customXml" Target="../ink/ink1514.xml"/><Relationship Id="rId104" Type="http://schemas.openxmlformats.org/officeDocument/2006/relationships/customXml" Target="../ink/ink1541.xml"/><Relationship Id="rId146" Type="http://schemas.openxmlformats.org/officeDocument/2006/relationships/customXml" Target="../ink/ink1562.xml"/><Relationship Id="rId188" Type="http://schemas.openxmlformats.org/officeDocument/2006/relationships/image" Target="../media/image34510.png"/><Relationship Id="rId311" Type="http://schemas.openxmlformats.org/officeDocument/2006/relationships/customXml" Target="../ink/ink1645.xml"/><Relationship Id="rId353" Type="http://schemas.openxmlformats.org/officeDocument/2006/relationships/customXml" Target="../ink/ink1666.xml"/><Relationship Id="rId395" Type="http://schemas.openxmlformats.org/officeDocument/2006/relationships/customXml" Target="../ink/ink1687.xml"/><Relationship Id="rId409" Type="http://schemas.openxmlformats.org/officeDocument/2006/relationships/customXml" Target="../ink/ink1694.xml"/><Relationship Id="rId92" Type="http://schemas.openxmlformats.org/officeDocument/2006/relationships/customXml" Target="../ink/ink1535.xml"/><Relationship Id="rId213" Type="http://schemas.openxmlformats.org/officeDocument/2006/relationships/customXml" Target="../ink/ink1596.xml"/><Relationship Id="rId420" Type="http://schemas.openxmlformats.org/officeDocument/2006/relationships/image" Target="../media/image1772.png"/><Relationship Id="rId255" Type="http://schemas.openxmlformats.org/officeDocument/2006/relationships/customXml" Target="../ink/ink1617.xml"/><Relationship Id="rId297" Type="http://schemas.openxmlformats.org/officeDocument/2006/relationships/customXml" Target="../ink/ink1638.xml"/><Relationship Id="rId462" Type="http://schemas.openxmlformats.org/officeDocument/2006/relationships/customXml" Target="../ink/ink1721.xml"/><Relationship Id="rId518" Type="http://schemas.openxmlformats.org/officeDocument/2006/relationships/customXml" Target="../ink/ink1749.xml"/><Relationship Id="rId115" Type="http://schemas.openxmlformats.org/officeDocument/2006/relationships/image" Target="../media/image1622.png"/><Relationship Id="rId157" Type="http://schemas.openxmlformats.org/officeDocument/2006/relationships/image" Target="../media/image1643.png"/><Relationship Id="rId322" Type="http://schemas.openxmlformats.org/officeDocument/2006/relationships/image" Target="../media/image1724.png"/><Relationship Id="rId364" Type="http://schemas.openxmlformats.org/officeDocument/2006/relationships/image" Target="../media/image1745.png"/><Relationship Id="rId61" Type="http://schemas.openxmlformats.org/officeDocument/2006/relationships/image" Target="../media/image1595.png"/><Relationship Id="rId199" Type="http://schemas.openxmlformats.org/officeDocument/2006/relationships/customXml" Target="../ink/ink1589.xml"/><Relationship Id="rId19" Type="http://schemas.openxmlformats.org/officeDocument/2006/relationships/image" Target="../media/image1576.png"/><Relationship Id="rId224" Type="http://schemas.openxmlformats.org/officeDocument/2006/relationships/image" Target="../media/image1675.png"/><Relationship Id="rId266" Type="http://schemas.openxmlformats.org/officeDocument/2006/relationships/image" Target="../media/image1696.png"/><Relationship Id="rId431" Type="http://schemas.openxmlformats.org/officeDocument/2006/relationships/image" Target="../media/image1272.png"/><Relationship Id="rId473" Type="http://schemas.openxmlformats.org/officeDocument/2006/relationships/image" Target="../media/image1293.png"/><Relationship Id="rId529" Type="http://schemas.openxmlformats.org/officeDocument/2006/relationships/image" Target="../media/image1322.png"/><Relationship Id="rId30" Type="http://schemas.openxmlformats.org/officeDocument/2006/relationships/customXml" Target="../ink/ink1504.xml"/><Relationship Id="rId126" Type="http://schemas.openxmlformats.org/officeDocument/2006/relationships/customXml" Target="../ink/ink1552.xml"/><Relationship Id="rId168" Type="http://schemas.openxmlformats.org/officeDocument/2006/relationships/image" Target="../media/image1648.png"/><Relationship Id="rId333" Type="http://schemas.openxmlformats.org/officeDocument/2006/relationships/customXml" Target="../ink/ink1656.xml"/><Relationship Id="rId540" Type="http://schemas.openxmlformats.org/officeDocument/2006/relationships/customXml" Target="../ink/ink1760.xml"/><Relationship Id="rId72" Type="http://schemas.openxmlformats.org/officeDocument/2006/relationships/customXml" Target="../ink/ink1525.xml"/><Relationship Id="rId375" Type="http://schemas.openxmlformats.org/officeDocument/2006/relationships/customXml" Target="../ink/ink1677.xml"/><Relationship Id="rId3" Type="http://schemas.openxmlformats.org/officeDocument/2006/relationships/image" Target="../media/image1568.png"/><Relationship Id="rId235" Type="http://schemas.openxmlformats.org/officeDocument/2006/relationships/customXml" Target="../ink/ink1607.xml"/><Relationship Id="rId277" Type="http://schemas.openxmlformats.org/officeDocument/2006/relationships/customXml" Target="../ink/ink1628.xml"/><Relationship Id="rId400" Type="http://schemas.openxmlformats.org/officeDocument/2006/relationships/image" Target="../media/image1762.png"/><Relationship Id="rId442" Type="http://schemas.openxmlformats.org/officeDocument/2006/relationships/customXml" Target="../ink/ink1711.xml"/><Relationship Id="rId484" Type="http://schemas.openxmlformats.org/officeDocument/2006/relationships/customXml" Target="../ink/ink1732.xml"/><Relationship Id="rId137" Type="http://schemas.openxmlformats.org/officeDocument/2006/relationships/image" Target="../media/image1633.png"/><Relationship Id="rId302" Type="http://schemas.openxmlformats.org/officeDocument/2006/relationships/image" Target="../media/image1714.png"/><Relationship Id="rId344" Type="http://schemas.openxmlformats.org/officeDocument/2006/relationships/image" Target="../media/image1735.png"/><Relationship Id="rId41" Type="http://schemas.openxmlformats.org/officeDocument/2006/relationships/image" Target="../media/image1585.png"/><Relationship Id="rId83" Type="http://schemas.openxmlformats.org/officeDocument/2006/relationships/image" Target="../media/image1606.png"/><Relationship Id="rId179" Type="http://schemas.openxmlformats.org/officeDocument/2006/relationships/customXml" Target="../ink/ink1579.xml"/><Relationship Id="rId386" Type="http://schemas.openxmlformats.org/officeDocument/2006/relationships/image" Target="../media/image1755.png"/><Relationship Id="rId551" Type="http://schemas.openxmlformats.org/officeDocument/2006/relationships/image" Target="../media/image1333.png"/><Relationship Id="rId190" Type="http://schemas.openxmlformats.org/officeDocument/2006/relationships/image" Target="../media/image1658.png"/><Relationship Id="rId204" Type="http://schemas.openxmlformats.org/officeDocument/2006/relationships/image" Target="../media/image1665.png"/><Relationship Id="rId246" Type="http://schemas.openxmlformats.org/officeDocument/2006/relationships/image" Target="../media/image1686.png"/><Relationship Id="rId288" Type="http://schemas.openxmlformats.org/officeDocument/2006/relationships/image" Target="../media/image1707.png"/><Relationship Id="rId411" Type="http://schemas.openxmlformats.org/officeDocument/2006/relationships/customXml" Target="../ink/ink1695.xml"/><Relationship Id="rId453" Type="http://schemas.openxmlformats.org/officeDocument/2006/relationships/image" Target="../media/image1283.png"/><Relationship Id="rId509" Type="http://schemas.openxmlformats.org/officeDocument/2006/relationships/image" Target="../media/image1312.png"/><Relationship Id="rId106" Type="http://schemas.openxmlformats.org/officeDocument/2006/relationships/customXml" Target="../ink/ink1542.xml"/><Relationship Id="rId313" Type="http://schemas.openxmlformats.org/officeDocument/2006/relationships/customXml" Target="../ink/ink1646.xml"/><Relationship Id="rId495" Type="http://schemas.openxmlformats.org/officeDocument/2006/relationships/image" Target="../media/image1305.png"/><Relationship Id="rId10" Type="http://schemas.openxmlformats.org/officeDocument/2006/relationships/customXml" Target="../ink/ink1494.xml"/><Relationship Id="rId52" Type="http://schemas.openxmlformats.org/officeDocument/2006/relationships/customXml" Target="../ink/ink1515.xml"/><Relationship Id="rId94" Type="http://schemas.openxmlformats.org/officeDocument/2006/relationships/customXml" Target="../ink/ink1536.xml"/><Relationship Id="rId148" Type="http://schemas.openxmlformats.org/officeDocument/2006/relationships/customXml" Target="../ink/ink1563.xml"/><Relationship Id="rId355" Type="http://schemas.openxmlformats.org/officeDocument/2006/relationships/customXml" Target="../ink/ink1667.xml"/><Relationship Id="rId397" Type="http://schemas.openxmlformats.org/officeDocument/2006/relationships/customXml" Target="../ink/ink1688.xml"/><Relationship Id="rId520" Type="http://schemas.openxmlformats.org/officeDocument/2006/relationships/customXml" Target="../ink/ink1750.xml"/><Relationship Id="rId215" Type="http://schemas.openxmlformats.org/officeDocument/2006/relationships/customXml" Target="../ink/ink1597.xml"/><Relationship Id="rId257" Type="http://schemas.openxmlformats.org/officeDocument/2006/relationships/customXml" Target="../ink/ink1618.xml"/><Relationship Id="rId422" Type="http://schemas.openxmlformats.org/officeDocument/2006/relationships/image" Target="../media/image1773.png"/><Relationship Id="rId464" Type="http://schemas.openxmlformats.org/officeDocument/2006/relationships/customXml" Target="../ink/ink1722.xml"/><Relationship Id="rId299" Type="http://schemas.openxmlformats.org/officeDocument/2006/relationships/customXml" Target="../ink/ink1639.xml"/><Relationship Id="rId63" Type="http://schemas.openxmlformats.org/officeDocument/2006/relationships/image" Target="../media/image1596.png"/><Relationship Id="rId159" Type="http://schemas.openxmlformats.org/officeDocument/2006/relationships/image" Target="../media/image1644.png"/><Relationship Id="rId366" Type="http://schemas.openxmlformats.org/officeDocument/2006/relationships/image" Target="../media/image1746.png"/><Relationship Id="rId226" Type="http://schemas.openxmlformats.org/officeDocument/2006/relationships/image" Target="../media/image1676.png"/><Relationship Id="rId433" Type="http://schemas.openxmlformats.org/officeDocument/2006/relationships/image" Target="../media/image1273.png"/><Relationship Id="rId74" Type="http://schemas.openxmlformats.org/officeDocument/2006/relationships/customXml" Target="../ink/ink1526.xml"/><Relationship Id="rId377" Type="http://schemas.openxmlformats.org/officeDocument/2006/relationships/customXml" Target="../ink/ink1678.xml"/><Relationship Id="rId500" Type="http://schemas.openxmlformats.org/officeDocument/2006/relationships/customXml" Target="../ink/ink1740.xml"/><Relationship Id="rId5" Type="http://schemas.openxmlformats.org/officeDocument/2006/relationships/image" Target="../media/image1569.png"/><Relationship Id="rId237" Type="http://schemas.openxmlformats.org/officeDocument/2006/relationships/customXml" Target="../ink/ink1608.xml"/><Relationship Id="rId444" Type="http://schemas.openxmlformats.org/officeDocument/2006/relationships/customXml" Target="../ink/ink1712.xml"/><Relationship Id="rId290" Type="http://schemas.openxmlformats.org/officeDocument/2006/relationships/image" Target="../media/image1708.png"/><Relationship Id="rId304" Type="http://schemas.openxmlformats.org/officeDocument/2006/relationships/image" Target="../media/image1715.png"/><Relationship Id="rId388" Type="http://schemas.openxmlformats.org/officeDocument/2006/relationships/image" Target="../media/image1756.png"/><Relationship Id="rId511" Type="http://schemas.openxmlformats.org/officeDocument/2006/relationships/image" Target="../media/image1313.png"/><Relationship Id="rId85" Type="http://schemas.openxmlformats.org/officeDocument/2006/relationships/image" Target="../media/image1607.png"/><Relationship Id="rId150" Type="http://schemas.openxmlformats.org/officeDocument/2006/relationships/customXml" Target="../ink/ink1564.xml"/><Relationship Id="rId248" Type="http://schemas.openxmlformats.org/officeDocument/2006/relationships/image" Target="../media/image1687.png"/><Relationship Id="rId455" Type="http://schemas.openxmlformats.org/officeDocument/2006/relationships/image" Target="../media/image1284.png"/><Relationship Id="rId12" Type="http://schemas.openxmlformats.org/officeDocument/2006/relationships/customXml" Target="../ink/ink1495.xml"/><Relationship Id="rId108" Type="http://schemas.openxmlformats.org/officeDocument/2006/relationships/customXml" Target="../ink/ink1543.xml"/><Relationship Id="rId315" Type="http://schemas.openxmlformats.org/officeDocument/2006/relationships/customXml" Target="../ink/ink1647.xml"/><Relationship Id="rId522" Type="http://schemas.openxmlformats.org/officeDocument/2006/relationships/customXml" Target="../ink/ink1751.xml"/><Relationship Id="rId96" Type="http://schemas.openxmlformats.org/officeDocument/2006/relationships/customXml" Target="../ink/ink1537.xml"/><Relationship Id="rId161" Type="http://schemas.openxmlformats.org/officeDocument/2006/relationships/customXml" Target="../ink/ink1570.xml"/><Relationship Id="rId399" Type="http://schemas.openxmlformats.org/officeDocument/2006/relationships/customXml" Target="../ink/ink168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8.xml"/><Relationship Id="rId299" Type="http://schemas.openxmlformats.org/officeDocument/2006/relationships/customXml" Target="../ink/ink1919.xml"/><Relationship Id="rId21" Type="http://schemas.openxmlformats.org/officeDocument/2006/relationships/image" Target="../media/image1347.png"/><Relationship Id="rId63" Type="http://schemas.openxmlformats.org/officeDocument/2006/relationships/image" Target="../media/image1782.png"/><Relationship Id="rId159" Type="http://schemas.openxmlformats.org/officeDocument/2006/relationships/customXml" Target="../ink/ink1849.xml"/><Relationship Id="rId324" Type="http://schemas.openxmlformats.org/officeDocument/2006/relationships/image" Target="../media/image1910.png"/><Relationship Id="rId170" Type="http://schemas.openxmlformats.org/officeDocument/2006/relationships/image" Target="../media/image1833.png"/><Relationship Id="rId226" Type="http://schemas.openxmlformats.org/officeDocument/2006/relationships/image" Target="../media/image1861.png"/><Relationship Id="rId268" Type="http://schemas.openxmlformats.org/officeDocument/2006/relationships/image" Target="../media/image1882.png"/><Relationship Id="rId32" Type="http://schemas.openxmlformats.org/officeDocument/2006/relationships/customXml" Target="../ink/ink1785.xml"/><Relationship Id="rId74" Type="http://schemas.openxmlformats.org/officeDocument/2006/relationships/customXml" Target="../ink/ink1806.xml"/><Relationship Id="rId128" Type="http://schemas.openxmlformats.org/officeDocument/2006/relationships/image" Target="../media/image1812.png"/><Relationship Id="rId5" Type="http://schemas.openxmlformats.org/officeDocument/2006/relationships/image" Target="../media/image1339.png"/><Relationship Id="rId181" Type="http://schemas.openxmlformats.org/officeDocument/2006/relationships/customXml" Target="../ink/ink1860.xml"/><Relationship Id="rId237" Type="http://schemas.openxmlformats.org/officeDocument/2006/relationships/customXml" Target="../ink/ink1888.xml"/><Relationship Id="rId279" Type="http://schemas.openxmlformats.org/officeDocument/2006/relationships/customXml" Target="../ink/ink1909.xml"/><Relationship Id="rId43" Type="http://schemas.openxmlformats.org/officeDocument/2006/relationships/image" Target="../media/image1358.png"/><Relationship Id="rId139" Type="http://schemas.openxmlformats.org/officeDocument/2006/relationships/customXml" Target="../ink/ink1839.xml"/><Relationship Id="rId290" Type="http://schemas.openxmlformats.org/officeDocument/2006/relationships/image" Target="../media/image1893.png"/><Relationship Id="rId304" Type="http://schemas.openxmlformats.org/officeDocument/2006/relationships/image" Target="../media/image1900.png"/><Relationship Id="rId85" Type="http://schemas.openxmlformats.org/officeDocument/2006/relationships/image" Target="../media/image1791.png"/><Relationship Id="rId150" Type="http://schemas.openxmlformats.org/officeDocument/2006/relationships/image" Target="../media/image1823.png"/><Relationship Id="rId192" Type="http://schemas.openxmlformats.org/officeDocument/2006/relationships/image" Target="../media/image1844.png"/><Relationship Id="rId206" Type="http://schemas.openxmlformats.org/officeDocument/2006/relationships/image" Target="../media/image1851.png"/><Relationship Id="rId248" Type="http://schemas.openxmlformats.org/officeDocument/2006/relationships/image" Target="../media/image1872.png"/><Relationship Id="rId12" Type="http://schemas.openxmlformats.org/officeDocument/2006/relationships/customXml" Target="../ink/ink1775.xml"/><Relationship Id="rId108" Type="http://schemas.openxmlformats.org/officeDocument/2006/relationships/image" Target="../media/image1802.png"/><Relationship Id="rId315" Type="http://schemas.openxmlformats.org/officeDocument/2006/relationships/customXml" Target="../ink/ink1927.xml"/><Relationship Id="rId54" Type="http://schemas.openxmlformats.org/officeDocument/2006/relationships/customXml" Target="../ink/ink1796.xml"/><Relationship Id="rId96" Type="http://schemas.openxmlformats.org/officeDocument/2006/relationships/image" Target="../media/image1796.png"/><Relationship Id="rId161" Type="http://schemas.openxmlformats.org/officeDocument/2006/relationships/customXml" Target="../ink/ink1850.xml"/><Relationship Id="rId217" Type="http://schemas.openxmlformats.org/officeDocument/2006/relationships/customXml" Target="../ink/ink1878.xml"/><Relationship Id="rId259" Type="http://schemas.openxmlformats.org/officeDocument/2006/relationships/customXml" Target="../ink/ink1899.xml"/><Relationship Id="rId23" Type="http://schemas.openxmlformats.org/officeDocument/2006/relationships/image" Target="../media/image1348.png"/><Relationship Id="rId119" Type="http://schemas.openxmlformats.org/officeDocument/2006/relationships/customXml" Target="../ink/ink1829.xml"/><Relationship Id="rId270" Type="http://schemas.openxmlformats.org/officeDocument/2006/relationships/image" Target="../media/image1883.png"/><Relationship Id="rId326" Type="http://schemas.openxmlformats.org/officeDocument/2006/relationships/image" Target="../media/image1911.png"/><Relationship Id="rId65" Type="http://schemas.openxmlformats.org/officeDocument/2006/relationships/image" Target="../media/image1783.png"/><Relationship Id="rId130" Type="http://schemas.openxmlformats.org/officeDocument/2006/relationships/image" Target="../media/image1813.png"/><Relationship Id="rId172" Type="http://schemas.openxmlformats.org/officeDocument/2006/relationships/image" Target="../media/image1834.png"/><Relationship Id="rId228" Type="http://schemas.openxmlformats.org/officeDocument/2006/relationships/image" Target="../media/image1862.png"/><Relationship Id="rId281" Type="http://schemas.openxmlformats.org/officeDocument/2006/relationships/customXml" Target="../ink/ink1910.xml"/><Relationship Id="rId34" Type="http://schemas.openxmlformats.org/officeDocument/2006/relationships/customXml" Target="../ink/ink1786.xml"/><Relationship Id="rId76" Type="http://schemas.openxmlformats.org/officeDocument/2006/relationships/customXml" Target="../ink/ink1807.xml"/><Relationship Id="rId141" Type="http://schemas.openxmlformats.org/officeDocument/2006/relationships/customXml" Target="../ink/ink1840.xml"/><Relationship Id="rId7" Type="http://schemas.openxmlformats.org/officeDocument/2006/relationships/image" Target="../media/image1340.png"/><Relationship Id="rId183" Type="http://schemas.openxmlformats.org/officeDocument/2006/relationships/customXml" Target="../ink/ink1861.xml"/><Relationship Id="rId239" Type="http://schemas.openxmlformats.org/officeDocument/2006/relationships/customXml" Target="../ink/ink1889.xml"/><Relationship Id="rId250" Type="http://schemas.openxmlformats.org/officeDocument/2006/relationships/image" Target="../media/image1873.png"/><Relationship Id="rId271" Type="http://schemas.openxmlformats.org/officeDocument/2006/relationships/customXml" Target="../ink/ink1905.xml"/><Relationship Id="rId292" Type="http://schemas.openxmlformats.org/officeDocument/2006/relationships/image" Target="../media/image1894.png"/><Relationship Id="rId306" Type="http://schemas.openxmlformats.org/officeDocument/2006/relationships/image" Target="../media/image1901.png"/><Relationship Id="rId24" Type="http://schemas.openxmlformats.org/officeDocument/2006/relationships/customXml" Target="../ink/ink1781.xml"/><Relationship Id="rId45" Type="http://schemas.openxmlformats.org/officeDocument/2006/relationships/image" Target="../media/image1359.png"/><Relationship Id="rId66" Type="http://schemas.openxmlformats.org/officeDocument/2006/relationships/customXml" Target="../ink/ink1802.xml"/><Relationship Id="rId87" Type="http://schemas.openxmlformats.org/officeDocument/2006/relationships/image" Target="../media/image1792.png"/><Relationship Id="rId110" Type="http://schemas.openxmlformats.org/officeDocument/2006/relationships/image" Target="../media/image1803.png"/><Relationship Id="rId131" Type="http://schemas.openxmlformats.org/officeDocument/2006/relationships/customXml" Target="../ink/ink1835.xml"/><Relationship Id="rId327" Type="http://schemas.openxmlformats.org/officeDocument/2006/relationships/customXml" Target="../ink/ink1933.xml"/><Relationship Id="rId152" Type="http://schemas.openxmlformats.org/officeDocument/2006/relationships/image" Target="../media/image1824.png"/><Relationship Id="rId173" Type="http://schemas.openxmlformats.org/officeDocument/2006/relationships/customXml" Target="../ink/ink1856.xml"/><Relationship Id="rId194" Type="http://schemas.openxmlformats.org/officeDocument/2006/relationships/image" Target="../media/image1845.png"/><Relationship Id="rId208" Type="http://schemas.openxmlformats.org/officeDocument/2006/relationships/image" Target="../media/image1852.png"/><Relationship Id="rId229" Type="http://schemas.openxmlformats.org/officeDocument/2006/relationships/customXml" Target="../ink/ink1884.xml"/><Relationship Id="rId240" Type="http://schemas.openxmlformats.org/officeDocument/2006/relationships/image" Target="../media/image1868.png"/><Relationship Id="rId261" Type="http://schemas.openxmlformats.org/officeDocument/2006/relationships/customXml" Target="../ink/ink1900.xml"/><Relationship Id="rId14" Type="http://schemas.openxmlformats.org/officeDocument/2006/relationships/customXml" Target="../ink/ink1776.xml"/><Relationship Id="rId35" Type="http://schemas.openxmlformats.org/officeDocument/2006/relationships/image" Target="../media/image1354.png"/><Relationship Id="rId56" Type="http://schemas.openxmlformats.org/officeDocument/2006/relationships/customXml" Target="../ink/ink1797.xml"/><Relationship Id="rId77" Type="http://schemas.openxmlformats.org/officeDocument/2006/relationships/image" Target="../media/image1788.png"/><Relationship Id="rId100" Type="http://schemas.openxmlformats.org/officeDocument/2006/relationships/image" Target="../media/image1798.png"/><Relationship Id="rId282" Type="http://schemas.openxmlformats.org/officeDocument/2006/relationships/image" Target="../media/image1889.png"/><Relationship Id="rId317" Type="http://schemas.openxmlformats.org/officeDocument/2006/relationships/customXml" Target="../ink/ink1928.xml"/><Relationship Id="rId8" Type="http://schemas.openxmlformats.org/officeDocument/2006/relationships/customXml" Target="../ink/ink1773.xml"/><Relationship Id="rId98" Type="http://schemas.openxmlformats.org/officeDocument/2006/relationships/image" Target="../media/image1797.png"/><Relationship Id="rId121" Type="http://schemas.openxmlformats.org/officeDocument/2006/relationships/customXml" Target="../ink/ink1830.xml"/><Relationship Id="rId142" Type="http://schemas.openxmlformats.org/officeDocument/2006/relationships/image" Target="../media/image1819.png"/><Relationship Id="rId163" Type="http://schemas.openxmlformats.org/officeDocument/2006/relationships/customXml" Target="../ink/ink1851.xml"/><Relationship Id="rId184" Type="http://schemas.openxmlformats.org/officeDocument/2006/relationships/image" Target="../media/image1840.png"/><Relationship Id="rId219" Type="http://schemas.openxmlformats.org/officeDocument/2006/relationships/customXml" Target="../ink/ink1879.xml"/><Relationship Id="rId230" Type="http://schemas.openxmlformats.org/officeDocument/2006/relationships/image" Target="../media/image1863.png"/><Relationship Id="rId251" Type="http://schemas.openxmlformats.org/officeDocument/2006/relationships/customXml" Target="../ink/ink1895.xml"/><Relationship Id="rId25" Type="http://schemas.openxmlformats.org/officeDocument/2006/relationships/image" Target="../media/image1349.png"/><Relationship Id="rId46" Type="http://schemas.openxmlformats.org/officeDocument/2006/relationships/customXml" Target="../ink/ink1792.xml"/><Relationship Id="rId67" Type="http://schemas.openxmlformats.org/officeDocument/2006/relationships/image" Target="../media/image1784.png"/><Relationship Id="rId272" Type="http://schemas.openxmlformats.org/officeDocument/2006/relationships/image" Target="../media/image1884.png"/><Relationship Id="rId293" Type="http://schemas.openxmlformats.org/officeDocument/2006/relationships/customXml" Target="../ink/ink1916.xml"/><Relationship Id="rId307" Type="http://schemas.openxmlformats.org/officeDocument/2006/relationships/customXml" Target="../ink/ink1923.xml"/><Relationship Id="rId328" Type="http://schemas.openxmlformats.org/officeDocument/2006/relationships/image" Target="../media/image1912.png"/><Relationship Id="rId88" Type="http://schemas.openxmlformats.org/officeDocument/2006/relationships/customXml" Target="../ink/ink1813.xml"/><Relationship Id="rId111" Type="http://schemas.openxmlformats.org/officeDocument/2006/relationships/customXml" Target="../ink/ink1825.xml"/><Relationship Id="rId132" Type="http://schemas.openxmlformats.org/officeDocument/2006/relationships/image" Target="../media/image1814.png"/><Relationship Id="rId153" Type="http://schemas.openxmlformats.org/officeDocument/2006/relationships/customXml" Target="../ink/ink1846.xml"/><Relationship Id="rId174" Type="http://schemas.openxmlformats.org/officeDocument/2006/relationships/image" Target="../media/image1835.png"/><Relationship Id="rId195" Type="http://schemas.openxmlformats.org/officeDocument/2006/relationships/customXml" Target="../ink/ink1867.xml"/><Relationship Id="rId209" Type="http://schemas.openxmlformats.org/officeDocument/2006/relationships/customXml" Target="../ink/ink1874.xml"/><Relationship Id="rId220" Type="http://schemas.openxmlformats.org/officeDocument/2006/relationships/image" Target="../media/image1858.png"/><Relationship Id="rId241" Type="http://schemas.openxmlformats.org/officeDocument/2006/relationships/customXml" Target="../ink/ink1890.xml"/><Relationship Id="rId15" Type="http://schemas.openxmlformats.org/officeDocument/2006/relationships/image" Target="../media/image1344.png"/><Relationship Id="rId36" Type="http://schemas.openxmlformats.org/officeDocument/2006/relationships/customXml" Target="../ink/ink1787.xml"/><Relationship Id="rId57" Type="http://schemas.openxmlformats.org/officeDocument/2006/relationships/image" Target="../media/image1779.png"/><Relationship Id="rId262" Type="http://schemas.openxmlformats.org/officeDocument/2006/relationships/image" Target="../media/image1879.png"/><Relationship Id="rId283" Type="http://schemas.openxmlformats.org/officeDocument/2006/relationships/customXml" Target="../ink/ink1911.xml"/><Relationship Id="rId318" Type="http://schemas.openxmlformats.org/officeDocument/2006/relationships/image" Target="../media/image1907.png"/><Relationship Id="rId78" Type="http://schemas.openxmlformats.org/officeDocument/2006/relationships/customXml" Target="../ink/ink1808.xml"/><Relationship Id="rId99" Type="http://schemas.openxmlformats.org/officeDocument/2006/relationships/customXml" Target="../ink/ink1819.xml"/><Relationship Id="rId101" Type="http://schemas.openxmlformats.org/officeDocument/2006/relationships/customXml" Target="../ink/ink1820.xml"/><Relationship Id="rId122" Type="http://schemas.openxmlformats.org/officeDocument/2006/relationships/image" Target="../media/image1809.png"/><Relationship Id="rId143" Type="http://schemas.openxmlformats.org/officeDocument/2006/relationships/customXml" Target="../ink/ink1841.xml"/><Relationship Id="rId164" Type="http://schemas.openxmlformats.org/officeDocument/2006/relationships/image" Target="../media/image1830.png"/><Relationship Id="rId185" Type="http://schemas.openxmlformats.org/officeDocument/2006/relationships/customXml" Target="../ink/ink1862.xml"/><Relationship Id="rId9" Type="http://schemas.openxmlformats.org/officeDocument/2006/relationships/image" Target="../media/image1341.png"/><Relationship Id="rId210" Type="http://schemas.openxmlformats.org/officeDocument/2006/relationships/image" Target="../media/image1853.png"/><Relationship Id="rId26" Type="http://schemas.openxmlformats.org/officeDocument/2006/relationships/customXml" Target="../ink/ink1782.xml"/><Relationship Id="rId231" Type="http://schemas.openxmlformats.org/officeDocument/2006/relationships/customXml" Target="../ink/ink1885.xml"/><Relationship Id="rId252" Type="http://schemas.openxmlformats.org/officeDocument/2006/relationships/image" Target="../media/image1874.png"/><Relationship Id="rId273" Type="http://schemas.openxmlformats.org/officeDocument/2006/relationships/customXml" Target="../ink/ink1906.xml"/><Relationship Id="rId294" Type="http://schemas.openxmlformats.org/officeDocument/2006/relationships/image" Target="../media/image1895.png"/><Relationship Id="rId308" Type="http://schemas.openxmlformats.org/officeDocument/2006/relationships/image" Target="../media/image1902.png"/><Relationship Id="rId329" Type="http://schemas.openxmlformats.org/officeDocument/2006/relationships/customXml" Target="../ink/ink1934.xml"/><Relationship Id="rId47" Type="http://schemas.openxmlformats.org/officeDocument/2006/relationships/image" Target="../media/image1360.png"/><Relationship Id="rId68" Type="http://schemas.openxmlformats.org/officeDocument/2006/relationships/customXml" Target="../ink/ink1803.xml"/><Relationship Id="rId89" Type="http://schemas.openxmlformats.org/officeDocument/2006/relationships/customXml" Target="../ink/ink1814.xml"/><Relationship Id="rId112" Type="http://schemas.openxmlformats.org/officeDocument/2006/relationships/image" Target="../media/image1804.png"/><Relationship Id="rId133" Type="http://schemas.openxmlformats.org/officeDocument/2006/relationships/customXml" Target="../ink/ink1836.xml"/><Relationship Id="rId154" Type="http://schemas.openxmlformats.org/officeDocument/2006/relationships/image" Target="../media/image1825.png"/><Relationship Id="rId175" Type="http://schemas.openxmlformats.org/officeDocument/2006/relationships/customXml" Target="../ink/ink1857.xml"/><Relationship Id="rId196" Type="http://schemas.openxmlformats.org/officeDocument/2006/relationships/image" Target="../media/image1846.png"/><Relationship Id="rId200" Type="http://schemas.openxmlformats.org/officeDocument/2006/relationships/image" Target="../media/image1848.png"/><Relationship Id="rId16" Type="http://schemas.openxmlformats.org/officeDocument/2006/relationships/customXml" Target="../ink/ink1777.xml"/><Relationship Id="rId221" Type="http://schemas.openxmlformats.org/officeDocument/2006/relationships/customXml" Target="../ink/ink1880.xml"/><Relationship Id="rId242" Type="http://schemas.openxmlformats.org/officeDocument/2006/relationships/image" Target="../media/image1869.png"/><Relationship Id="rId263" Type="http://schemas.openxmlformats.org/officeDocument/2006/relationships/customXml" Target="../ink/ink1901.xml"/><Relationship Id="rId284" Type="http://schemas.openxmlformats.org/officeDocument/2006/relationships/image" Target="../media/image1890.png"/><Relationship Id="rId319" Type="http://schemas.openxmlformats.org/officeDocument/2006/relationships/customXml" Target="../ink/ink1929.xml"/><Relationship Id="rId37" Type="http://schemas.openxmlformats.org/officeDocument/2006/relationships/image" Target="../media/image1355.png"/><Relationship Id="rId58" Type="http://schemas.openxmlformats.org/officeDocument/2006/relationships/customXml" Target="../ink/ink1798.xml"/><Relationship Id="rId79" Type="http://schemas.openxmlformats.org/officeDocument/2006/relationships/image" Target="../media/image1789.png"/><Relationship Id="rId102" Type="http://schemas.openxmlformats.org/officeDocument/2006/relationships/image" Target="../media/image1799.png"/><Relationship Id="rId123" Type="http://schemas.openxmlformats.org/officeDocument/2006/relationships/customXml" Target="../ink/ink1831.xml"/><Relationship Id="rId144" Type="http://schemas.openxmlformats.org/officeDocument/2006/relationships/image" Target="../media/image1820.png"/><Relationship Id="rId330" Type="http://schemas.openxmlformats.org/officeDocument/2006/relationships/image" Target="../media/image1913.png"/><Relationship Id="rId90" Type="http://schemas.openxmlformats.org/officeDocument/2006/relationships/image" Target="../media/image1793.png"/><Relationship Id="rId165" Type="http://schemas.openxmlformats.org/officeDocument/2006/relationships/customXml" Target="../ink/ink1852.xml"/><Relationship Id="rId186" Type="http://schemas.openxmlformats.org/officeDocument/2006/relationships/image" Target="../media/image1841.png"/><Relationship Id="rId211" Type="http://schemas.openxmlformats.org/officeDocument/2006/relationships/customXml" Target="../ink/ink1875.xml"/><Relationship Id="rId232" Type="http://schemas.openxmlformats.org/officeDocument/2006/relationships/image" Target="../media/image1864.png"/><Relationship Id="rId253" Type="http://schemas.openxmlformats.org/officeDocument/2006/relationships/customXml" Target="../ink/ink1896.xml"/><Relationship Id="rId274" Type="http://schemas.openxmlformats.org/officeDocument/2006/relationships/image" Target="../media/image1885.png"/><Relationship Id="rId295" Type="http://schemas.openxmlformats.org/officeDocument/2006/relationships/customXml" Target="../ink/ink1917.xml"/><Relationship Id="rId309" Type="http://schemas.openxmlformats.org/officeDocument/2006/relationships/customXml" Target="../ink/ink1924.xml"/><Relationship Id="rId27" Type="http://schemas.openxmlformats.org/officeDocument/2006/relationships/image" Target="../media/image1350.png"/><Relationship Id="rId48" Type="http://schemas.openxmlformats.org/officeDocument/2006/relationships/customXml" Target="../ink/ink1793.xml"/><Relationship Id="rId69" Type="http://schemas.openxmlformats.org/officeDocument/2006/relationships/image" Target="../media/image1785.png"/><Relationship Id="rId113" Type="http://schemas.openxmlformats.org/officeDocument/2006/relationships/customXml" Target="../ink/ink1826.xml"/><Relationship Id="rId134" Type="http://schemas.openxmlformats.org/officeDocument/2006/relationships/image" Target="../media/image1815.png"/><Relationship Id="rId320" Type="http://schemas.openxmlformats.org/officeDocument/2006/relationships/image" Target="../media/image1908.png"/><Relationship Id="rId80" Type="http://schemas.openxmlformats.org/officeDocument/2006/relationships/customXml" Target="../ink/ink1809.xml"/><Relationship Id="rId155" Type="http://schemas.openxmlformats.org/officeDocument/2006/relationships/customXml" Target="../ink/ink1847.xml"/><Relationship Id="rId176" Type="http://schemas.openxmlformats.org/officeDocument/2006/relationships/image" Target="../media/image1836.png"/><Relationship Id="rId197" Type="http://schemas.openxmlformats.org/officeDocument/2006/relationships/customXml" Target="../ink/ink1868.xml"/><Relationship Id="rId201" Type="http://schemas.openxmlformats.org/officeDocument/2006/relationships/customXml" Target="../ink/ink1870.xml"/><Relationship Id="rId222" Type="http://schemas.openxmlformats.org/officeDocument/2006/relationships/image" Target="../media/image1859.png"/><Relationship Id="rId243" Type="http://schemas.openxmlformats.org/officeDocument/2006/relationships/customXml" Target="../ink/ink1891.xml"/><Relationship Id="rId264" Type="http://schemas.openxmlformats.org/officeDocument/2006/relationships/image" Target="../media/image1880.png"/><Relationship Id="rId285" Type="http://schemas.openxmlformats.org/officeDocument/2006/relationships/customXml" Target="../ink/ink1912.xml"/><Relationship Id="rId17" Type="http://schemas.openxmlformats.org/officeDocument/2006/relationships/image" Target="../media/image1345.png"/><Relationship Id="rId38" Type="http://schemas.openxmlformats.org/officeDocument/2006/relationships/customXml" Target="../ink/ink1788.xml"/><Relationship Id="rId59" Type="http://schemas.openxmlformats.org/officeDocument/2006/relationships/image" Target="../media/image1780.png"/><Relationship Id="rId103" Type="http://schemas.openxmlformats.org/officeDocument/2006/relationships/customXml" Target="../ink/ink1821.xml"/><Relationship Id="rId124" Type="http://schemas.openxmlformats.org/officeDocument/2006/relationships/image" Target="../media/image1810.png"/><Relationship Id="rId310" Type="http://schemas.openxmlformats.org/officeDocument/2006/relationships/image" Target="../media/image1903.png"/><Relationship Id="rId70" Type="http://schemas.openxmlformats.org/officeDocument/2006/relationships/customXml" Target="../ink/ink1804.xml"/><Relationship Id="rId91" Type="http://schemas.openxmlformats.org/officeDocument/2006/relationships/customXml" Target="../ink/ink1815.xml"/><Relationship Id="rId145" Type="http://schemas.openxmlformats.org/officeDocument/2006/relationships/customXml" Target="../ink/ink1842.xml"/><Relationship Id="rId166" Type="http://schemas.openxmlformats.org/officeDocument/2006/relationships/image" Target="../media/image1831.png"/><Relationship Id="rId187" Type="http://schemas.openxmlformats.org/officeDocument/2006/relationships/customXml" Target="../ink/ink1863.xml"/><Relationship Id="rId331" Type="http://schemas.openxmlformats.org/officeDocument/2006/relationships/customXml" Target="../ink/ink193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854.png"/><Relationship Id="rId233" Type="http://schemas.openxmlformats.org/officeDocument/2006/relationships/customXml" Target="../ink/ink1886.xml"/><Relationship Id="rId254" Type="http://schemas.openxmlformats.org/officeDocument/2006/relationships/image" Target="../media/image1875.png"/><Relationship Id="rId28" Type="http://schemas.openxmlformats.org/officeDocument/2006/relationships/customXml" Target="../ink/ink1783.xml"/><Relationship Id="rId49" Type="http://schemas.openxmlformats.org/officeDocument/2006/relationships/image" Target="../media/image1361.png"/><Relationship Id="rId114" Type="http://schemas.openxmlformats.org/officeDocument/2006/relationships/image" Target="../media/image1805.png"/><Relationship Id="rId275" Type="http://schemas.openxmlformats.org/officeDocument/2006/relationships/customXml" Target="../ink/ink1907.xml"/><Relationship Id="rId296" Type="http://schemas.openxmlformats.org/officeDocument/2006/relationships/image" Target="../media/image1896.png"/><Relationship Id="rId300" Type="http://schemas.openxmlformats.org/officeDocument/2006/relationships/image" Target="../media/image1898.png"/><Relationship Id="rId60" Type="http://schemas.openxmlformats.org/officeDocument/2006/relationships/customXml" Target="../ink/ink1799.xml"/><Relationship Id="rId81" Type="http://schemas.openxmlformats.org/officeDocument/2006/relationships/image" Target="../media/image377.png"/><Relationship Id="rId135" Type="http://schemas.openxmlformats.org/officeDocument/2006/relationships/customXml" Target="../ink/ink1837.xml"/><Relationship Id="rId156" Type="http://schemas.openxmlformats.org/officeDocument/2006/relationships/image" Target="../media/image1826.png"/><Relationship Id="rId177" Type="http://schemas.openxmlformats.org/officeDocument/2006/relationships/customXml" Target="../ink/ink1858.xml"/><Relationship Id="rId198" Type="http://schemas.openxmlformats.org/officeDocument/2006/relationships/image" Target="../media/image1847.png"/><Relationship Id="rId321" Type="http://schemas.openxmlformats.org/officeDocument/2006/relationships/customXml" Target="../ink/ink1930.xml"/><Relationship Id="rId202" Type="http://schemas.openxmlformats.org/officeDocument/2006/relationships/image" Target="../media/image1849.png"/><Relationship Id="rId223" Type="http://schemas.openxmlformats.org/officeDocument/2006/relationships/customXml" Target="../ink/ink1881.xml"/><Relationship Id="rId244" Type="http://schemas.openxmlformats.org/officeDocument/2006/relationships/image" Target="../media/image1870.png"/><Relationship Id="rId18" Type="http://schemas.openxmlformats.org/officeDocument/2006/relationships/customXml" Target="../ink/ink1778.xml"/><Relationship Id="rId39" Type="http://schemas.openxmlformats.org/officeDocument/2006/relationships/image" Target="../media/image1356.png"/><Relationship Id="rId265" Type="http://schemas.openxmlformats.org/officeDocument/2006/relationships/customXml" Target="../ink/ink1902.xml"/><Relationship Id="rId286" Type="http://schemas.openxmlformats.org/officeDocument/2006/relationships/image" Target="../media/image1891.png"/><Relationship Id="rId50" Type="http://schemas.openxmlformats.org/officeDocument/2006/relationships/customXml" Target="../ink/ink1794.xml"/><Relationship Id="rId104" Type="http://schemas.openxmlformats.org/officeDocument/2006/relationships/image" Target="../media/image1800.png"/><Relationship Id="rId125" Type="http://schemas.openxmlformats.org/officeDocument/2006/relationships/customXml" Target="../ink/ink1832.xml"/><Relationship Id="rId146" Type="http://schemas.openxmlformats.org/officeDocument/2006/relationships/image" Target="../media/image1821.png"/><Relationship Id="rId167" Type="http://schemas.openxmlformats.org/officeDocument/2006/relationships/customXml" Target="../ink/ink1853.xml"/><Relationship Id="rId188" Type="http://schemas.openxmlformats.org/officeDocument/2006/relationships/image" Target="../media/image1842.png"/><Relationship Id="rId311" Type="http://schemas.openxmlformats.org/officeDocument/2006/relationships/customXml" Target="../ink/ink1925.xml"/><Relationship Id="rId332" Type="http://schemas.openxmlformats.org/officeDocument/2006/relationships/image" Target="../media/image1914.png"/><Relationship Id="rId71" Type="http://schemas.openxmlformats.org/officeDocument/2006/relationships/image" Target="../media/image166.png"/><Relationship Id="rId92" Type="http://schemas.openxmlformats.org/officeDocument/2006/relationships/image" Target="../media/image1794.png"/><Relationship Id="rId213" Type="http://schemas.openxmlformats.org/officeDocument/2006/relationships/customXml" Target="../ink/ink1876.xml"/><Relationship Id="rId234" Type="http://schemas.openxmlformats.org/officeDocument/2006/relationships/image" Target="../media/image1865.png"/><Relationship Id="rId2" Type="http://schemas.openxmlformats.org/officeDocument/2006/relationships/customXml" Target="../ink/ink1770.xml"/><Relationship Id="rId29" Type="http://schemas.openxmlformats.org/officeDocument/2006/relationships/image" Target="../media/image1351.png"/><Relationship Id="rId255" Type="http://schemas.openxmlformats.org/officeDocument/2006/relationships/customXml" Target="../ink/ink1897.xml"/><Relationship Id="rId276" Type="http://schemas.openxmlformats.org/officeDocument/2006/relationships/image" Target="../media/image1886.png"/><Relationship Id="rId297" Type="http://schemas.openxmlformats.org/officeDocument/2006/relationships/customXml" Target="../ink/ink1918.xml"/><Relationship Id="rId40" Type="http://schemas.openxmlformats.org/officeDocument/2006/relationships/customXml" Target="../ink/ink1789.xml"/><Relationship Id="rId115" Type="http://schemas.openxmlformats.org/officeDocument/2006/relationships/customXml" Target="../ink/ink1827.xml"/><Relationship Id="rId136" Type="http://schemas.openxmlformats.org/officeDocument/2006/relationships/image" Target="../media/image1816.png"/><Relationship Id="rId157" Type="http://schemas.openxmlformats.org/officeDocument/2006/relationships/customXml" Target="../ink/ink1848.xml"/><Relationship Id="rId178" Type="http://schemas.openxmlformats.org/officeDocument/2006/relationships/image" Target="../media/image1837.png"/><Relationship Id="rId301" Type="http://schemas.openxmlformats.org/officeDocument/2006/relationships/customXml" Target="../ink/ink1920.xml"/><Relationship Id="rId322" Type="http://schemas.openxmlformats.org/officeDocument/2006/relationships/image" Target="../media/image1909.png"/><Relationship Id="rId61" Type="http://schemas.openxmlformats.org/officeDocument/2006/relationships/image" Target="../media/image1781.png"/><Relationship Id="rId82" Type="http://schemas.openxmlformats.org/officeDocument/2006/relationships/customXml" Target="../ink/ink1810.xml"/><Relationship Id="rId199" Type="http://schemas.openxmlformats.org/officeDocument/2006/relationships/customXml" Target="../ink/ink1869.xml"/><Relationship Id="rId203" Type="http://schemas.openxmlformats.org/officeDocument/2006/relationships/customXml" Target="../ink/ink1871.xml"/><Relationship Id="rId19" Type="http://schemas.openxmlformats.org/officeDocument/2006/relationships/image" Target="../media/image1346.png"/><Relationship Id="rId224" Type="http://schemas.openxmlformats.org/officeDocument/2006/relationships/image" Target="../media/image1860.png"/><Relationship Id="rId245" Type="http://schemas.openxmlformats.org/officeDocument/2006/relationships/customXml" Target="../ink/ink1892.xml"/><Relationship Id="rId266" Type="http://schemas.openxmlformats.org/officeDocument/2006/relationships/image" Target="../media/image1881.png"/><Relationship Id="rId287" Type="http://schemas.openxmlformats.org/officeDocument/2006/relationships/customXml" Target="../ink/ink1913.xml"/><Relationship Id="rId30" Type="http://schemas.openxmlformats.org/officeDocument/2006/relationships/customXml" Target="../ink/ink1784.xml"/><Relationship Id="rId105" Type="http://schemas.openxmlformats.org/officeDocument/2006/relationships/customXml" Target="../ink/ink1822.xml"/><Relationship Id="rId126" Type="http://schemas.openxmlformats.org/officeDocument/2006/relationships/image" Target="../media/image1811.png"/><Relationship Id="rId147" Type="http://schemas.openxmlformats.org/officeDocument/2006/relationships/customXml" Target="../ink/ink1843.xml"/><Relationship Id="rId168" Type="http://schemas.openxmlformats.org/officeDocument/2006/relationships/image" Target="../media/image1832.png"/><Relationship Id="rId312" Type="http://schemas.openxmlformats.org/officeDocument/2006/relationships/image" Target="../media/image1904.png"/><Relationship Id="rId51" Type="http://schemas.openxmlformats.org/officeDocument/2006/relationships/image" Target="../media/image1776.png"/><Relationship Id="rId72" Type="http://schemas.openxmlformats.org/officeDocument/2006/relationships/customXml" Target="../ink/ink1805.xml"/><Relationship Id="rId93" Type="http://schemas.openxmlformats.org/officeDocument/2006/relationships/customXml" Target="../ink/ink1816.xml"/><Relationship Id="rId189" Type="http://schemas.openxmlformats.org/officeDocument/2006/relationships/customXml" Target="../ink/ink1864.xml"/><Relationship Id="rId3" Type="http://schemas.openxmlformats.org/officeDocument/2006/relationships/image" Target="../media/image1338.png"/><Relationship Id="rId214" Type="http://schemas.openxmlformats.org/officeDocument/2006/relationships/image" Target="../media/image1855.png"/><Relationship Id="rId235" Type="http://schemas.openxmlformats.org/officeDocument/2006/relationships/customXml" Target="../ink/ink1887.xml"/><Relationship Id="rId256" Type="http://schemas.openxmlformats.org/officeDocument/2006/relationships/image" Target="../media/image1876.png"/><Relationship Id="rId277" Type="http://schemas.openxmlformats.org/officeDocument/2006/relationships/customXml" Target="../ink/ink1908.xml"/><Relationship Id="rId298" Type="http://schemas.openxmlformats.org/officeDocument/2006/relationships/image" Target="../media/image1897.png"/><Relationship Id="rId116" Type="http://schemas.openxmlformats.org/officeDocument/2006/relationships/image" Target="../media/image1806.png"/><Relationship Id="rId137" Type="http://schemas.openxmlformats.org/officeDocument/2006/relationships/customXml" Target="../ink/ink1838.xml"/><Relationship Id="rId158" Type="http://schemas.openxmlformats.org/officeDocument/2006/relationships/image" Target="../media/image1827.png"/><Relationship Id="rId302" Type="http://schemas.openxmlformats.org/officeDocument/2006/relationships/image" Target="../media/image1899.png"/><Relationship Id="rId323" Type="http://schemas.openxmlformats.org/officeDocument/2006/relationships/customXml" Target="../ink/ink1931.xml"/><Relationship Id="rId20" Type="http://schemas.openxmlformats.org/officeDocument/2006/relationships/customXml" Target="../ink/ink1779.xml"/><Relationship Id="rId41" Type="http://schemas.openxmlformats.org/officeDocument/2006/relationships/image" Target="../media/image1357.png"/><Relationship Id="rId62" Type="http://schemas.openxmlformats.org/officeDocument/2006/relationships/customXml" Target="../ink/ink1800.xml"/><Relationship Id="rId83" Type="http://schemas.openxmlformats.org/officeDocument/2006/relationships/image" Target="../media/image1790.png"/><Relationship Id="rId179" Type="http://schemas.openxmlformats.org/officeDocument/2006/relationships/customXml" Target="../ink/ink1859.xml"/><Relationship Id="rId190" Type="http://schemas.openxmlformats.org/officeDocument/2006/relationships/image" Target="../media/image1843.png"/><Relationship Id="rId204" Type="http://schemas.openxmlformats.org/officeDocument/2006/relationships/image" Target="../media/image1850.png"/><Relationship Id="rId225" Type="http://schemas.openxmlformats.org/officeDocument/2006/relationships/customXml" Target="../ink/ink1882.xml"/><Relationship Id="rId246" Type="http://schemas.openxmlformats.org/officeDocument/2006/relationships/image" Target="../media/image1871.png"/><Relationship Id="rId267" Type="http://schemas.openxmlformats.org/officeDocument/2006/relationships/customXml" Target="../ink/ink1903.xml"/><Relationship Id="rId288" Type="http://schemas.openxmlformats.org/officeDocument/2006/relationships/image" Target="../media/image1892.png"/><Relationship Id="rId106" Type="http://schemas.openxmlformats.org/officeDocument/2006/relationships/image" Target="../media/image1801.png"/><Relationship Id="rId127" Type="http://schemas.openxmlformats.org/officeDocument/2006/relationships/customXml" Target="../ink/ink1833.xml"/><Relationship Id="rId313" Type="http://schemas.openxmlformats.org/officeDocument/2006/relationships/customXml" Target="../ink/ink1926.xml"/><Relationship Id="rId10" Type="http://schemas.openxmlformats.org/officeDocument/2006/relationships/customXml" Target="../ink/ink1774.xml"/><Relationship Id="rId31" Type="http://schemas.openxmlformats.org/officeDocument/2006/relationships/image" Target="../media/image1352.png"/><Relationship Id="rId52" Type="http://schemas.openxmlformats.org/officeDocument/2006/relationships/customXml" Target="../ink/ink1795.xml"/><Relationship Id="rId73" Type="http://schemas.openxmlformats.org/officeDocument/2006/relationships/image" Target="../media/image1786.png"/><Relationship Id="rId94" Type="http://schemas.openxmlformats.org/officeDocument/2006/relationships/image" Target="../media/image1795.png"/><Relationship Id="rId148" Type="http://schemas.openxmlformats.org/officeDocument/2006/relationships/image" Target="../media/image1822.png"/><Relationship Id="rId169" Type="http://schemas.openxmlformats.org/officeDocument/2006/relationships/customXml" Target="../ink/ink1854.xml"/><Relationship Id="rId4" Type="http://schemas.openxmlformats.org/officeDocument/2006/relationships/customXml" Target="../ink/ink1771.xml"/><Relationship Id="rId180" Type="http://schemas.openxmlformats.org/officeDocument/2006/relationships/image" Target="../media/image1838.png"/><Relationship Id="rId215" Type="http://schemas.openxmlformats.org/officeDocument/2006/relationships/customXml" Target="../ink/ink1877.xml"/><Relationship Id="rId236" Type="http://schemas.openxmlformats.org/officeDocument/2006/relationships/image" Target="../media/image1866.png"/><Relationship Id="rId257" Type="http://schemas.openxmlformats.org/officeDocument/2006/relationships/customXml" Target="../ink/ink1898.xml"/><Relationship Id="rId278" Type="http://schemas.openxmlformats.org/officeDocument/2006/relationships/image" Target="../media/image1887.png"/><Relationship Id="rId303" Type="http://schemas.openxmlformats.org/officeDocument/2006/relationships/customXml" Target="../ink/ink1921.xml"/><Relationship Id="rId42" Type="http://schemas.openxmlformats.org/officeDocument/2006/relationships/customXml" Target="../ink/ink1790.xml"/><Relationship Id="rId84" Type="http://schemas.openxmlformats.org/officeDocument/2006/relationships/customXml" Target="../ink/ink1811.xml"/><Relationship Id="rId138" Type="http://schemas.openxmlformats.org/officeDocument/2006/relationships/image" Target="../media/image1817.png"/><Relationship Id="rId191" Type="http://schemas.openxmlformats.org/officeDocument/2006/relationships/customXml" Target="../ink/ink1865.xml"/><Relationship Id="rId205" Type="http://schemas.openxmlformats.org/officeDocument/2006/relationships/customXml" Target="../ink/ink1872.xml"/><Relationship Id="rId247" Type="http://schemas.openxmlformats.org/officeDocument/2006/relationships/customXml" Target="../ink/ink1893.xml"/><Relationship Id="rId107" Type="http://schemas.openxmlformats.org/officeDocument/2006/relationships/customXml" Target="../ink/ink1823.xml"/><Relationship Id="rId289" Type="http://schemas.openxmlformats.org/officeDocument/2006/relationships/customXml" Target="../ink/ink1914.xml"/><Relationship Id="rId11" Type="http://schemas.openxmlformats.org/officeDocument/2006/relationships/image" Target="../media/image1342.png"/><Relationship Id="rId53" Type="http://schemas.openxmlformats.org/officeDocument/2006/relationships/image" Target="../media/image1777.png"/><Relationship Id="rId149" Type="http://schemas.openxmlformats.org/officeDocument/2006/relationships/customXml" Target="../ink/ink1844.xml"/><Relationship Id="rId314" Type="http://schemas.openxmlformats.org/officeDocument/2006/relationships/image" Target="../media/image1905.png"/><Relationship Id="rId95" Type="http://schemas.openxmlformats.org/officeDocument/2006/relationships/customXml" Target="../ink/ink1817.xml"/><Relationship Id="rId160" Type="http://schemas.openxmlformats.org/officeDocument/2006/relationships/image" Target="../media/image1828.png"/><Relationship Id="rId216" Type="http://schemas.openxmlformats.org/officeDocument/2006/relationships/image" Target="../media/image1856.png"/><Relationship Id="rId258" Type="http://schemas.openxmlformats.org/officeDocument/2006/relationships/image" Target="../media/image1877.png"/><Relationship Id="rId22" Type="http://schemas.openxmlformats.org/officeDocument/2006/relationships/customXml" Target="../ink/ink1780.xml"/><Relationship Id="rId64" Type="http://schemas.openxmlformats.org/officeDocument/2006/relationships/customXml" Target="../ink/ink1801.xml"/><Relationship Id="rId118" Type="http://schemas.openxmlformats.org/officeDocument/2006/relationships/image" Target="../media/image1807.png"/><Relationship Id="rId325" Type="http://schemas.openxmlformats.org/officeDocument/2006/relationships/customXml" Target="../ink/ink1932.xml"/><Relationship Id="rId171" Type="http://schemas.openxmlformats.org/officeDocument/2006/relationships/customXml" Target="../ink/ink1855.xml"/><Relationship Id="rId227" Type="http://schemas.openxmlformats.org/officeDocument/2006/relationships/customXml" Target="../ink/ink1883.xml"/><Relationship Id="rId269" Type="http://schemas.openxmlformats.org/officeDocument/2006/relationships/customXml" Target="../ink/ink1904.xml"/><Relationship Id="rId33" Type="http://schemas.openxmlformats.org/officeDocument/2006/relationships/image" Target="../media/image1353.png"/><Relationship Id="rId129" Type="http://schemas.openxmlformats.org/officeDocument/2006/relationships/customXml" Target="../ink/ink1834.xml"/><Relationship Id="rId280" Type="http://schemas.openxmlformats.org/officeDocument/2006/relationships/image" Target="../media/image1888.png"/><Relationship Id="rId75" Type="http://schemas.openxmlformats.org/officeDocument/2006/relationships/image" Target="../media/image1787.png"/><Relationship Id="rId140" Type="http://schemas.openxmlformats.org/officeDocument/2006/relationships/image" Target="../media/image1818.png"/><Relationship Id="rId182" Type="http://schemas.openxmlformats.org/officeDocument/2006/relationships/image" Target="../media/image1839.png"/><Relationship Id="rId6" Type="http://schemas.openxmlformats.org/officeDocument/2006/relationships/customXml" Target="../ink/ink1772.xml"/><Relationship Id="rId238" Type="http://schemas.openxmlformats.org/officeDocument/2006/relationships/image" Target="../media/image1867.png"/><Relationship Id="rId291" Type="http://schemas.openxmlformats.org/officeDocument/2006/relationships/customXml" Target="../ink/ink1915.xml"/><Relationship Id="rId305" Type="http://schemas.openxmlformats.org/officeDocument/2006/relationships/customXml" Target="../ink/ink1922.xml"/><Relationship Id="rId44" Type="http://schemas.openxmlformats.org/officeDocument/2006/relationships/customXml" Target="../ink/ink1791.xml"/><Relationship Id="rId86" Type="http://schemas.openxmlformats.org/officeDocument/2006/relationships/customXml" Target="../ink/ink1812.xml"/><Relationship Id="rId151" Type="http://schemas.openxmlformats.org/officeDocument/2006/relationships/customXml" Target="../ink/ink1845.xml"/><Relationship Id="rId193" Type="http://schemas.openxmlformats.org/officeDocument/2006/relationships/customXml" Target="../ink/ink1866.xml"/><Relationship Id="rId207" Type="http://schemas.openxmlformats.org/officeDocument/2006/relationships/customXml" Target="../ink/ink1873.xml"/><Relationship Id="rId249" Type="http://schemas.openxmlformats.org/officeDocument/2006/relationships/customXml" Target="../ink/ink1894.xml"/><Relationship Id="rId13" Type="http://schemas.openxmlformats.org/officeDocument/2006/relationships/image" Target="../media/image1343.png"/><Relationship Id="rId109" Type="http://schemas.openxmlformats.org/officeDocument/2006/relationships/customXml" Target="../ink/ink1824.xml"/><Relationship Id="rId260" Type="http://schemas.openxmlformats.org/officeDocument/2006/relationships/image" Target="../media/image1878.png"/><Relationship Id="rId316" Type="http://schemas.openxmlformats.org/officeDocument/2006/relationships/image" Target="../media/image1906.png"/><Relationship Id="rId55" Type="http://schemas.openxmlformats.org/officeDocument/2006/relationships/image" Target="../media/image1778.png"/><Relationship Id="rId97" Type="http://schemas.openxmlformats.org/officeDocument/2006/relationships/customXml" Target="../ink/ink1818.xml"/><Relationship Id="rId120" Type="http://schemas.openxmlformats.org/officeDocument/2006/relationships/image" Target="../media/image1808.png"/><Relationship Id="rId162" Type="http://schemas.openxmlformats.org/officeDocument/2006/relationships/image" Target="../media/image1829.png"/><Relationship Id="rId218" Type="http://schemas.openxmlformats.org/officeDocument/2006/relationships/image" Target="../media/image18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A034-10DB-4675-A21E-19F6C5B6B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Sections 6.1 and 6.2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28B75-6718-4689-B230-2E07D969E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04/29/2021</a:t>
            </a:r>
          </a:p>
        </p:txBody>
      </p:sp>
    </p:spTree>
    <p:extLst>
      <p:ext uri="{BB962C8B-B14F-4D97-AF65-F5344CB8AC3E}">
        <p14:creationId xmlns:p14="http://schemas.microsoft.com/office/powerpoint/2010/main" val="24621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A9543B-7E02-4741-BAA9-99B238A726B5}"/>
              </a:ext>
            </a:extLst>
          </p:cNvPr>
          <p:cNvGrpSpPr/>
          <p:nvPr/>
        </p:nvGrpSpPr>
        <p:grpSpPr>
          <a:xfrm>
            <a:off x="507914" y="118744"/>
            <a:ext cx="1088640" cy="515160"/>
            <a:chOff x="507914" y="118744"/>
            <a:chExt cx="108864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6C109A-7304-4675-962C-8D1286C675BE}"/>
                    </a:ext>
                  </a:extLst>
                </p14:cNvPr>
                <p14:cNvContentPartPr/>
                <p14:nvPr/>
              </p14:nvContentPartPr>
              <p14:xfrm>
                <a:off x="507914" y="325384"/>
                <a:ext cx="297000" cy="308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6C109A-7304-4675-962C-8D1286C675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9274" y="316744"/>
                  <a:ext cx="314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B5AEAF-8F9E-4AC2-9FB2-13AF224204BA}"/>
                    </a:ext>
                  </a:extLst>
                </p14:cNvPr>
                <p14:cNvContentPartPr/>
                <p14:nvPr/>
              </p14:nvContentPartPr>
              <p14:xfrm>
                <a:off x="882314" y="174904"/>
                <a:ext cx="158400" cy="39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B5AEAF-8F9E-4AC2-9FB2-13AF224204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314" y="166264"/>
                  <a:ext cx="176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9DCE8F-0104-4990-BEC6-BD0BB08FD595}"/>
                    </a:ext>
                  </a:extLst>
                </p14:cNvPr>
                <p14:cNvContentPartPr/>
                <p14:nvPr/>
              </p14:nvContentPartPr>
              <p14:xfrm>
                <a:off x="1095794" y="430504"/>
                <a:ext cx="128520" cy="14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9DCE8F-0104-4990-BEC6-BD0BB08FD5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7154" y="421864"/>
                  <a:ext cx="14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8FFA4B-8470-4AB6-8AD3-EAEBCBD60C20}"/>
                    </a:ext>
                  </a:extLst>
                </p14:cNvPr>
                <p14:cNvContentPartPr/>
                <p14:nvPr/>
              </p14:nvContentPartPr>
              <p14:xfrm>
                <a:off x="1399274" y="118744"/>
                <a:ext cx="178200" cy="44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8FFA4B-8470-4AB6-8AD3-EAEBCBD60C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0634" y="109744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BC5E45-7D5E-4B8E-B359-8B98F4737A3E}"/>
                    </a:ext>
                  </a:extLst>
                </p14:cNvPr>
                <p14:cNvContentPartPr/>
                <p14:nvPr/>
              </p14:nvContentPartPr>
              <p14:xfrm>
                <a:off x="1328714" y="376144"/>
                <a:ext cx="267840" cy="6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BC5E45-7D5E-4B8E-B359-8B98F4737A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0074" y="367144"/>
                  <a:ext cx="2854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D79EF1-6F5A-42B2-8030-CC7E973F48A8}"/>
              </a:ext>
            </a:extLst>
          </p:cNvPr>
          <p:cNvGrpSpPr/>
          <p:nvPr/>
        </p:nvGrpSpPr>
        <p:grpSpPr>
          <a:xfrm>
            <a:off x="1927394" y="78784"/>
            <a:ext cx="449640" cy="485280"/>
            <a:chOff x="1927394" y="78784"/>
            <a:chExt cx="4496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0971C5-EDB0-4BD0-9767-58C3DA236804}"/>
                    </a:ext>
                  </a:extLst>
                </p14:cNvPr>
                <p14:cNvContentPartPr/>
                <p14:nvPr/>
              </p14:nvContentPartPr>
              <p14:xfrm>
                <a:off x="1927394" y="440584"/>
                <a:ext cx="68400" cy="11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0971C5-EDB0-4BD0-9767-58C3DA2368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8754" y="431944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024247-2BF0-46F9-A73B-CC9E743EABEF}"/>
                    </a:ext>
                  </a:extLst>
                </p14:cNvPr>
                <p14:cNvContentPartPr/>
                <p14:nvPr/>
              </p14:nvContentPartPr>
              <p14:xfrm>
                <a:off x="2143754" y="78784"/>
                <a:ext cx="233280" cy="48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024247-2BF0-46F9-A73B-CC9E743EAB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34754" y="69784"/>
                  <a:ext cx="25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6741AB-5C54-4E41-B035-65978D706A72}"/>
                    </a:ext>
                  </a:extLst>
                </p14:cNvPr>
                <p14:cNvContentPartPr/>
                <p14:nvPr/>
              </p14:nvContentPartPr>
              <p14:xfrm>
                <a:off x="2142674" y="364264"/>
                <a:ext cx="200880" cy="65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6741AB-5C54-4E41-B035-65978D706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3674" y="355624"/>
                  <a:ext cx="2185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41D6C0-4B68-4A2D-897C-7C39894C7304}"/>
              </a:ext>
            </a:extLst>
          </p:cNvPr>
          <p:cNvGrpSpPr/>
          <p:nvPr/>
        </p:nvGrpSpPr>
        <p:grpSpPr>
          <a:xfrm>
            <a:off x="2681594" y="308104"/>
            <a:ext cx="641520" cy="218880"/>
            <a:chOff x="2681594" y="308104"/>
            <a:chExt cx="64152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104CF6-ABCF-4CD4-BED5-1F644E5AA65C}"/>
                    </a:ext>
                  </a:extLst>
                </p14:cNvPr>
                <p14:cNvContentPartPr/>
                <p14:nvPr/>
              </p14:nvContentPartPr>
              <p14:xfrm>
                <a:off x="2681594" y="365344"/>
                <a:ext cx="146520" cy="15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104CF6-ABCF-4CD4-BED5-1F644E5AA6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2954" y="356344"/>
                  <a:ext cx="164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6C21E2-F7ED-4880-B20C-4D14A4491A7E}"/>
                    </a:ext>
                  </a:extLst>
                </p14:cNvPr>
                <p14:cNvContentPartPr/>
                <p14:nvPr/>
              </p14:nvContentPartPr>
              <p14:xfrm>
                <a:off x="2876354" y="344824"/>
                <a:ext cx="147600" cy="16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6C21E2-F7ED-4880-B20C-4D14A4491A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7714" y="336184"/>
                  <a:ext cx="16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F8F93A-FC44-49A4-95A6-5C86F0FC41EA}"/>
                    </a:ext>
                  </a:extLst>
                </p14:cNvPr>
                <p14:cNvContentPartPr/>
                <p14:nvPr/>
              </p14:nvContentPartPr>
              <p14:xfrm>
                <a:off x="3081194" y="308104"/>
                <a:ext cx="241920" cy="218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F8F93A-FC44-49A4-95A6-5C86F0FC41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2194" y="299104"/>
                  <a:ext cx="2595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31B5A-C36F-45B3-86C1-4397B3B8AB69}"/>
              </a:ext>
            </a:extLst>
          </p:cNvPr>
          <p:cNvGrpSpPr/>
          <p:nvPr/>
        </p:nvGrpSpPr>
        <p:grpSpPr>
          <a:xfrm>
            <a:off x="3638114" y="254104"/>
            <a:ext cx="354960" cy="268200"/>
            <a:chOff x="3638114" y="254104"/>
            <a:chExt cx="3549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EF5DD-F782-4473-82E2-EC2857A657F4}"/>
                    </a:ext>
                  </a:extLst>
                </p14:cNvPr>
                <p14:cNvContentPartPr/>
                <p14:nvPr/>
              </p14:nvContentPartPr>
              <p14:xfrm>
                <a:off x="3638114" y="254104"/>
                <a:ext cx="354960" cy="268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EF5DD-F782-4473-82E2-EC2857A657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9474" y="245104"/>
                  <a:ext cx="372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9D3AB3-3DDF-406F-926B-FF6977FF3B7A}"/>
                    </a:ext>
                  </a:extLst>
                </p14:cNvPr>
                <p14:cNvContentPartPr/>
                <p14:nvPr/>
              </p14:nvContentPartPr>
              <p14:xfrm>
                <a:off x="3707954" y="386224"/>
                <a:ext cx="228600" cy="43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9D3AB3-3DDF-406F-926B-FF6977FF3B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99314" y="377584"/>
                  <a:ext cx="2462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8227A-2163-4ADA-9660-D7B4D85979C9}"/>
              </a:ext>
            </a:extLst>
          </p:cNvPr>
          <p:cNvGrpSpPr/>
          <p:nvPr/>
        </p:nvGrpSpPr>
        <p:grpSpPr>
          <a:xfrm>
            <a:off x="4413914" y="63664"/>
            <a:ext cx="3355920" cy="498240"/>
            <a:chOff x="4413914" y="63664"/>
            <a:chExt cx="33559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AA706C-B8D8-4697-85C1-BF3586414F93}"/>
                    </a:ext>
                  </a:extLst>
                </p14:cNvPr>
                <p14:cNvContentPartPr/>
                <p14:nvPr/>
              </p14:nvContentPartPr>
              <p14:xfrm>
                <a:off x="4462874" y="131344"/>
                <a:ext cx="291960" cy="43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AA706C-B8D8-4697-85C1-BF3586414F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4234" y="122704"/>
                  <a:ext cx="309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7F2375-CDA8-438E-B167-8C9801CB6E77}"/>
                    </a:ext>
                  </a:extLst>
                </p14:cNvPr>
                <p14:cNvContentPartPr/>
                <p14:nvPr/>
              </p14:nvContentPartPr>
              <p14:xfrm>
                <a:off x="4413914" y="336544"/>
                <a:ext cx="317160" cy="73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7F2375-CDA8-438E-B167-8C9801CB6E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4914" y="327904"/>
                  <a:ext cx="334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9B3F24-915A-4E12-BB42-5A120C899AD2}"/>
                    </a:ext>
                  </a:extLst>
                </p14:cNvPr>
                <p14:cNvContentPartPr/>
                <p14:nvPr/>
              </p14:nvContentPartPr>
              <p14:xfrm>
                <a:off x="4687514" y="381184"/>
                <a:ext cx="153360" cy="146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9B3F24-915A-4E12-BB42-5A120C899A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8514" y="372184"/>
                  <a:ext cx="171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063A71-A889-4D65-AEAB-555274805651}"/>
                    </a:ext>
                  </a:extLst>
                </p14:cNvPr>
                <p14:cNvContentPartPr/>
                <p14:nvPr/>
              </p14:nvContentPartPr>
              <p14:xfrm>
                <a:off x="4854914" y="370384"/>
                <a:ext cx="168120" cy="16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063A71-A889-4D65-AEAB-555274805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45914" y="361744"/>
                  <a:ext cx="185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019991-E208-4A1F-AC78-5F68EB5632DF}"/>
                    </a:ext>
                  </a:extLst>
                </p14:cNvPr>
                <p14:cNvContentPartPr/>
                <p14:nvPr/>
              </p14:nvContentPartPr>
              <p14:xfrm>
                <a:off x="5056514" y="387664"/>
                <a:ext cx="142920" cy="14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019991-E208-4A1F-AC78-5F68EB5632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7874" y="378664"/>
                  <a:ext cx="160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755D6D-0D8F-439B-9C5B-D0486EE86FAC}"/>
                    </a:ext>
                  </a:extLst>
                </p14:cNvPr>
                <p14:cNvContentPartPr/>
                <p14:nvPr/>
              </p14:nvContentPartPr>
              <p14:xfrm>
                <a:off x="5266754" y="389104"/>
                <a:ext cx="139320" cy="12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755D6D-0D8F-439B-9C5B-D0486EE86F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8114" y="380104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1D4D38-96FE-4F86-A4B3-81DFCCF1AFB8}"/>
                    </a:ext>
                  </a:extLst>
                </p14:cNvPr>
                <p14:cNvContentPartPr/>
                <p14:nvPr/>
              </p14:nvContentPartPr>
              <p14:xfrm>
                <a:off x="5433794" y="389104"/>
                <a:ext cx="130680" cy="127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1D4D38-96FE-4F86-A4B3-81DFCCF1AF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4794" y="380104"/>
                  <a:ext cx="148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E50AD8-8996-49CD-82CD-376D191166A5}"/>
                    </a:ext>
                  </a:extLst>
                </p14:cNvPr>
                <p14:cNvContentPartPr/>
                <p14:nvPr/>
              </p14:nvContentPartPr>
              <p14:xfrm>
                <a:off x="5523794" y="181024"/>
                <a:ext cx="156240" cy="30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E50AD8-8996-49CD-82CD-376D191166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14794" y="172024"/>
                  <a:ext cx="17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813960-880B-4E6D-AC13-B50C5B4813C9}"/>
                    </a:ext>
                  </a:extLst>
                </p14:cNvPr>
                <p14:cNvContentPartPr/>
                <p14:nvPr/>
              </p14:nvContentPartPr>
              <p14:xfrm>
                <a:off x="5875154" y="336544"/>
                <a:ext cx="131400" cy="144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813960-880B-4E6D-AC13-B50C5B4813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6154" y="327544"/>
                  <a:ext cx="149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306A19-6F52-4105-B3EC-E0F626144F8E}"/>
                    </a:ext>
                  </a:extLst>
                </p14:cNvPr>
                <p14:cNvContentPartPr/>
                <p14:nvPr/>
              </p14:nvContentPartPr>
              <p14:xfrm>
                <a:off x="6087194" y="349504"/>
                <a:ext cx="145440" cy="137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306A19-6F52-4105-B3EC-E0F626144F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8194" y="340504"/>
                  <a:ext cx="163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1C97F3-E307-4308-B209-16E9F30BA6E0}"/>
                    </a:ext>
                  </a:extLst>
                </p14:cNvPr>
                <p14:cNvContentPartPr/>
                <p14:nvPr/>
              </p14:nvContentPartPr>
              <p14:xfrm>
                <a:off x="6316154" y="80584"/>
                <a:ext cx="179280" cy="39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1C97F3-E307-4308-B209-16E9F30BA6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7154" y="71944"/>
                  <a:ext cx="1969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C0554A-EBCA-44F9-B89B-5C16066D944E}"/>
                    </a:ext>
                  </a:extLst>
                </p14:cNvPr>
                <p14:cNvContentPartPr/>
                <p14:nvPr/>
              </p14:nvContentPartPr>
              <p14:xfrm>
                <a:off x="6245594" y="298384"/>
                <a:ext cx="240120" cy="4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C0554A-EBCA-44F9-B89B-5C16066D94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36594" y="289744"/>
                  <a:ext cx="257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376FD9-4AD6-4B5B-B8B2-D16787DBD4A7}"/>
                    </a:ext>
                  </a:extLst>
                </p14:cNvPr>
                <p14:cNvContentPartPr/>
                <p14:nvPr/>
              </p14:nvContentPartPr>
              <p14:xfrm>
                <a:off x="6779834" y="63664"/>
                <a:ext cx="265680" cy="42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376FD9-4AD6-4B5B-B8B2-D16787DBD4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1194" y="55024"/>
                  <a:ext cx="283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14CA8B-CAE2-4200-9226-AFA777AA38FC}"/>
                    </a:ext>
                  </a:extLst>
                </p14:cNvPr>
                <p14:cNvContentPartPr/>
                <p14:nvPr/>
              </p14:nvContentPartPr>
              <p14:xfrm>
                <a:off x="6657794" y="292624"/>
                <a:ext cx="327240" cy="4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14CA8B-CAE2-4200-9226-AFA777AA38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9154" y="283624"/>
                  <a:ext cx="344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420D50-45A7-4B19-9C49-C5FED569EABC}"/>
                    </a:ext>
                  </a:extLst>
                </p14:cNvPr>
                <p14:cNvContentPartPr/>
                <p14:nvPr/>
              </p14:nvContentPartPr>
              <p14:xfrm>
                <a:off x="6952634" y="344464"/>
                <a:ext cx="110880" cy="118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420D50-45A7-4B19-9C49-C5FED569EA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3994" y="335464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4FC64F-7089-4844-9DBA-D3120791FB52}"/>
                    </a:ext>
                  </a:extLst>
                </p14:cNvPr>
                <p14:cNvContentPartPr/>
                <p14:nvPr/>
              </p14:nvContentPartPr>
              <p14:xfrm>
                <a:off x="7280234" y="70864"/>
                <a:ext cx="218880" cy="39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4FC64F-7089-4844-9DBA-D3120791FB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71594" y="62224"/>
                  <a:ext cx="236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6E39CE-08F4-4FA4-86D6-444B4D1EB631}"/>
                    </a:ext>
                  </a:extLst>
                </p14:cNvPr>
                <p14:cNvContentPartPr/>
                <p14:nvPr/>
              </p14:nvContentPartPr>
              <p14:xfrm>
                <a:off x="7337474" y="282184"/>
                <a:ext cx="168120" cy="18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6E39CE-08F4-4FA4-86D6-444B4D1EB6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28834" y="273184"/>
                  <a:ext cx="185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B3CF0C-7149-42AE-8C6D-937D2220E800}"/>
                    </a:ext>
                  </a:extLst>
                </p14:cNvPr>
                <p14:cNvContentPartPr/>
                <p14:nvPr/>
              </p14:nvContentPartPr>
              <p14:xfrm>
                <a:off x="7552034" y="280384"/>
                <a:ext cx="217800" cy="217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B3CF0C-7149-42AE-8C6D-937D2220E8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3394" y="271384"/>
                  <a:ext cx="2354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5C20B1-B7FB-4C47-9C30-08B9B5BB91A7}"/>
              </a:ext>
            </a:extLst>
          </p:cNvPr>
          <p:cNvGrpSpPr/>
          <p:nvPr/>
        </p:nvGrpSpPr>
        <p:grpSpPr>
          <a:xfrm>
            <a:off x="8189954" y="94984"/>
            <a:ext cx="1630080" cy="554040"/>
            <a:chOff x="8189954" y="94984"/>
            <a:chExt cx="163008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CBC777-BDDE-40CC-B8F7-A328A70F3608}"/>
                    </a:ext>
                  </a:extLst>
                </p14:cNvPr>
                <p14:cNvContentPartPr/>
                <p14:nvPr/>
              </p14:nvContentPartPr>
              <p14:xfrm>
                <a:off x="8189954" y="301984"/>
                <a:ext cx="224640" cy="190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CBC777-BDDE-40CC-B8F7-A328A70F36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81314" y="292984"/>
                  <a:ext cx="24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2DE2C83-1922-4C22-9CBF-BB394D1D07DE}"/>
                    </a:ext>
                  </a:extLst>
                </p14:cNvPr>
                <p14:cNvContentPartPr/>
                <p14:nvPr/>
              </p14:nvContentPartPr>
              <p14:xfrm>
                <a:off x="8455994" y="310624"/>
                <a:ext cx="186480" cy="18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2DE2C83-1922-4C22-9CBF-BB394D1D07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7354" y="301984"/>
                  <a:ext cx="204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7AD3714-3B8F-4BD2-BCCE-555A01C461A8}"/>
                    </a:ext>
                  </a:extLst>
                </p14:cNvPr>
                <p14:cNvContentPartPr/>
                <p14:nvPr/>
              </p14:nvContentPartPr>
              <p14:xfrm>
                <a:off x="8458874" y="285424"/>
                <a:ext cx="210600" cy="18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7AD3714-3B8F-4BD2-BCCE-555A01C461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50234" y="276784"/>
                  <a:ext cx="228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B5D587-3CF4-4BCE-A8CC-2EFB691BF30F}"/>
                    </a:ext>
                  </a:extLst>
                </p14:cNvPr>
                <p14:cNvContentPartPr/>
                <p14:nvPr/>
              </p14:nvContentPartPr>
              <p14:xfrm>
                <a:off x="8746514" y="328624"/>
                <a:ext cx="150120" cy="116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B5D587-3CF4-4BCE-A8CC-2EFB691BF3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7514" y="319624"/>
                  <a:ext cx="167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AC4DAC-6CD5-4178-BB4A-16E84E4E3D76}"/>
                    </a:ext>
                  </a:extLst>
                </p14:cNvPr>
                <p14:cNvContentPartPr/>
                <p14:nvPr/>
              </p14:nvContentPartPr>
              <p14:xfrm>
                <a:off x="8953874" y="322504"/>
                <a:ext cx="113760" cy="163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AC4DAC-6CD5-4178-BB4A-16E84E4E3D7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45234" y="313504"/>
                  <a:ext cx="13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941A61-AE60-4870-976B-26C9D52BB359}"/>
                    </a:ext>
                  </a:extLst>
                </p14:cNvPr>
                <p14:cNvContentPartPr/>
                <p14:nvPr/>
              </p14:nvContentPartPr>
              <p14:xfrm>
                <a:off x="9222074" y="94984"/>
                <a:ext cx="236880" cy="406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941A61-AE60-4870-976B-26C9D52BB3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13074" y="85984"/>
                  <a:ext cx="254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A1D9AF-9764-4108-995A-D014C0881DB2}"/>
                    </a:ext>
                  </a:extLst>
                </p14:cNvPr>
                <p14:cNvContentPartPr/>
                <p14:nvPr/>
              </p14:nvContentPartPr>
              <p14:xfrm>
                <a:off x="9125954" y="142504"/>
                <a:ext cx="502920" cy="317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A1D9AF-9764-4108-995A-D014C0881D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16954" y="133864"/>
                  <a:ext cx="520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361365-DEA5-44DC-AD40-E16439A22CE4}"/>
                    </a:ext>
                  </a:extLst>
                </p14:cNvPr>
                <p14:cNvContentPartPr/>
                <p14:nvPr/>
              </p14:nvContentPartPr>
              <p14:xfrm>
                <a:off x="9595754" y="290104"/>
                <a:ext cx="224280" cy="358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361365-DEA5-44DC-AD40-E16439A22C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87114" y="281104"/>
                  <a:ext cx="2419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A2DC72F-370B-4476-80D3-E12E86DE1B65}"/>
              </a:ext>
            </a:extLst>
          </p:cNvPr>
          <p:cNvGrpSpPr/>
          <p:nvPr/>
        </p:nvGrpSpPr>
        <p:grpSpPr>
          <a:xfrm>
            <a:off x="10081394" y="129184"/>
            <a:ext cx="1078560" cy="610920"/>
            <a:chOff x="10081394" y="129184"/>
            <a:chExt cx="1078560" cy="6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FDBC56-F306-4FC2-8386-BC408A923F80}"/>
                    </a:ext>
                  </a:extLst>
                </p14:cNvPr>
                <p14:cNvContentPartPr/>
                <p14:nvPr/>
              </p14:nvContentPartPr>
              <p14:xfrm>
                <a:off x="10081394" y="258784"/>
                <a:ext cx="228960" cy="19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FDBC56-F306-4FC2-8386-BC408A923F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72754" y="250144"/>
                  <a:ext cx="246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81A072-D479-4D30-941A-803B6893D58B}"/>
                    </a:ext>
                  </a:extLst>
                </p14:cNvPr>
                <p14:cNvContentPartPr/>
                <p14:nvPr/>
              </p14:nvContentPartPr>
              <p14:xfrm>
                <a:off x="10181834" y="290104"/>
                <a:ext cx="299520" cy="45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81A072-D479-4D30-941A-803B6893D5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72834" y="281464"/>
                  <a:ext cx="317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C7E5F5A-F3EC-4765-B959-0851485C2143}"/>
                    </a:ext>
                  </a:extLst>
                </p14:cNvPr>
                <p14:cNvContentPartPr/>
                <p14:nvPr/>
              </p14:nvContentPartPr>
              <p14:xfrm>
                <a:off x="10541474" y="316384"/>
                <a:ext cx="126720" cy="153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C7E5F5A-F3EC-4765-B959-0851485C21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2474" y="307744"/>
                  <a:ext cx="144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045069-DC26-4A9E-B288-CB179CC278AA}"/>
                    </a:ext>
                  </a:extLst>
                </p14:cNvPr>
                <p14:cNvContentPartPr/>
                <p14:nvPr/>
              </p14:nvContentPartPr>
              <p14:xfrm>
                <a:off x="10727234" y="294064"/>
                <a:ext cx="170280" cy="123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045069-DC26-4A9E-B288-CB179CC278A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18594" y="285424"/>
                  <a:ext cx="187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8DC918-9A68-40CE-B813-E1DE643C1D44}"/>
                    </a:ext>
                  </a:extLst>
                </p14:cNvPr>
                <p14:cNvContentPartPr/>
                <p14:nvPr/>
              </p14:nvContentPartPr>
              <p14:xfrm>
                <a:off x="10992914" y="129184"/>
                <a:ext cx="167040" cy="36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8DC918-9A68-40CE-B813-E1DE643C1D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84274" y="120184"/>
                  <a:ext cx="18468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A0243F-ACEF-48CD-8E9B-DB0E66F6CBE5}"/>
              </a:ext>
            </a:extLst>
          </p:cNvPr>
          <p:cNvGrpSpPr/>
          <p:nvPr/>
        </p:nvGrpSpPr>
        <p:grpSpPr>
          <a:xfrm>
            <a:off x="367154" y="818584"/>
            <a:ext cx="442800" cy="530280"/>
            <a:chOff x="367154" y="818584"/>
            <a:chExt cx="44280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0DA21C-BDC4-4184-8A95-E9F63E4ECAD4}"/>
                    </a:ext>
                  </a:extLst>
                </p14:cNvPr>
                <p14:cNvContentPartPr/>
                <p14:nvPr/>
              </p14:nvContentPartPr>
              <p14:xfrm>
                <a:off x="451754" y="818584"/>
                <a:ext cx="248400" cy="53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0DA21C-BDC4-4184-8A95-E9F63E4ECA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114" y="809944"/>
                  <a:ext cx="2660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EEBCFB-54A2-4EC4-8E6A-23D76584CB83}"/>
                    </a:ext>
                  </a:extLst>
                </p14:cNvPr>
                <p14:cNvContentPartPr/>
                <p14:nvPr/>
              </p14:nvContentPartPr>
              <p14:xfrm>
                <a:off x="367154" y="1098664"/>
                <a:ext cx="416520" cy="63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EEBCFB-54A2-4EC4-8E6A-23D76584CB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8154" y="1089664"/>
                  <a:ext cx="434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DF806-DE3C-4CD3-8E63-CBEC79E79FAB}"/>
                    </a:ext>
                  </a:extLst>
                </p14:cNvPr>
                <p14:cNvContentPartPr/>
                <p14:nvPr/>
              </p14:nvContentPartPr>
              <p14:xfrm>
                <a:off x="694034" y="1129624"/>
                <a:ext cx="115920" cy="16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DF806-DE3C-4CD3-8E63-CBEC79E79F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034" y="1120624"/>
                  <a:ext cx="1335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82CB0C5-6CF9-47A9-B2A1-7B685DD1BAA1}"/>
              </a:ext>
            </a:extLst>
          </p:cNvPr>
          <p:cNvGrpSpPr/>
          <p:nvPr/>
        </p:nvGrpSpPr>
        <p:grpSpPr>
          <a:xfrm>
            <a:off x="3463874" y="1013344"/>
            <a:ext cx="193680" cy="115920"/>
            <a:chOff x="3463874" y="1013344"/>
            <a:chExt cx="19368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FFF127-49D0-4F2E-9640-F63E04788967}"/>
                    </a:ext>
                  </a:extLst>
                </p14:cNvPr>
                <p14:cNvContentPartPr/>
                <p14:nvPr/>
              </p14:nvContentPartPr>
              <p14:xfrm>
                <a:off x="3463874" y="1013344"/>
                <a:ext cx="193680" cy="54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FFF127-49D0-4F2E-9640-F63E047889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4874" y="1004344"/>
                  <a:ext cx="211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70F82A-691E-4F08-93A4-D358DBA90856}"/>
                    </a:ext>
                  </a:extLst>
                </p14:cNvPr>
                <p14:cNvContentPartPr/>
                <p14:nvPr/>
              </p14:nvContentPartPr>
              <p14:xfrm>
                <a:off x="3497714" y="1108384"/>
                <a:ext cx="158400" cy="20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70F82A-691E-4F08-93A4-D358DBA908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88714" y="1099384"/>
                  <a:ext cx="176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15A266-9558-418D-A14F-F60043AD43D7}"/>
              </a:ext>
            </a:extLst>
          </p:cNvPr>
          <p:cNvGrpSpPr/>
          <p:nvPr/>
        </p:nvGrpSpPr>
        <p:grpSpPr>
          <a:xfrm>
            <a:off x="3957434" y="813904"/>
            <a:ext cx="1363680" cy="358200"/>
            <a:chOff x="3957434" y="813904"/>
            <a:chExt cx="136368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38172D-8CD5-4659-BC27-F0EBEB2D2B22}"/>
                    </a:ext>
                  </a:extLst>
                </p14:cNvPr>
                <p14:cNvContentPartPr/>
                <p14:nvPr/>
              </p14:nvContentPartPr>
              <p14:xfrm>
                <a:off x="3957434" y="862144"/>
                <a:ext cx="161640" cy="309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38172D-8CD5-4659-BC27-F0EBEB2D2B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48794" y="853144"/>
                  <a:ext cx="179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FA1E84-61C4-4E69-BFC0-E53FAB03FE1A}"/>
                    </a:ext>
                  </a:extLst>
                </p14:cNvPr>
                <p14:cNvContentPartPr/>
                <p14:nvPr/>
              </p14:nvContentPartPr>
              <p14:xfrm>
                <a:off x="4132754" y="1084984"/>
                <a:ext cx="36000" cy="67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FA1E84-61C4-4E69-BFC0-E53FAB03FE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23754" y="1076344"/>
                  <a:ext cx="53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9B72AB-50C6-43EC-98C7-7B4B78F0BF80}"/>
                    </a:ext>
                  </a:extLst>
                </p14:cNvPr>
                <p14:cNvContentPartPr/>
                <p14:nvPr/>
              </p14:nvContentPartPr>
              <p14:xfrm>
                <a:off x="4327514" y="873664"/>
                <a:ext cx="281520" cy="269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9B72AB-50C6-43EC-98C7-7B4B78F0BF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18514" y="864664"/>
                  <a:ext cx="299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305C4A-83CE-4130-BC3C-4A91B196D4DC}"/>
                    </a:ext>
                  </a:extLst>
                </p14:cNvPr>
                <p14:cNvContentPartPr/>
                <p14:nvPr/>
              </p14:nvContentPartPr>
              <p14:xfrm>
                <a:off x="4723514" y="854224"/>
                <a:ext cx="115920" cy="160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305C4A-83CE-4130-BC3C-4A91B196D4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4874" y="845584"/>
                  <a:ext cx="133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6F8B5A-0689-4181-B315-5F22F179F93A}"/>
                    </a:ext>
                  </a:extLst>
                </p14:cNvPr>
                <p14:cNvContentPartPr/>
                <p14:nvPr/>
              </p14:nvContentPartPr>
              <p14:xfrm>
                <a:off x="4826834" y="842704"/>
                <a:ext cx="119160" cy="271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6F8B5A-0689-4181-B315-5F22F179F9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18194" y="833704"/>
                  <a:ext cx="136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CB9A5E-EB5F-40E5-BEFD-598D4C2D1509}"/>
                    </a:ext>
                  </a:extLst>
                </p14:cNvPr>
                <p14:cNvContentPartPr/>
                <p14:nvPr/>
              </p14:nvContentPartPr>
              <p14:xfrm>
                <a:off x="4983434" y="813904"/>
                <a:ext cx="337680" cy="311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CB9A5E-EB5F-40E5-BEFD-598D4C2D15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74434" y="805264"/>
                  <a:ext cx="35532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9525FA-CC08-472D-9C5F-00FD6D5C2C5A}"/>
                  </a:ext>
                </a:extLst>
              </p14:cNvPr>
              <p14:cNvContentPartPr/>
              <p14:nvPr/>
            </p14:nvContentPartPr>
            <p14:xfrm>
              <a:off x="1146194" y="3380704"/>
              <a:ext cx="4678200" cy="187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9525FA-CC08-472D-9C5F-00FD6D5C2C5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37194" y="3371704"/>
                <a:ext cx="46958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8F393BD-474C-4795-81E3-9FF53E97C2BD}"/>
              </a:ext>
            </a:extLst>
          </p:cNvPr>
          <p:cNvGrpSpPr/>
          <p:nvPr/>
        </p:nvGrpSpPr>
        <p:grpSpPr>
          <a:xfrm>
            <a:off x="712394" y="1811104"/>
            <a:ext cx="6512400" cy="1622160"/>
            <a:chOff x="712394" y="1811104"/>
            <a:chExt cx="6512400" cy="16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7F9428-2BE5-4F59-A2C5-45DDED3575FA}"/>
                    </a:ext>
                  </a:extLst>
                </p14:cNvPr>
                <p14:cNvContentPartPr/>
                <p14:nvPr/>
              </p14:nvContentPartPr>
              <p14:xfrm>
                <a:off x="712394" y="1811104"/>
                <a:ext cx="6512400" cy="1597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7F9428-2BE5-4F59-A2C5-45DDED3575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394" y="1802104"/>
                  <a:ext cx="6530040" cy="16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1DE0A46-7666-4D9B-9ACC-DE8A79519F1F}"/>
                    </a:ext>
                  </a:extLst>
                </p14:cNvPr>
                <p14:cNvContentPartPr/>
                <p14:nvPr/>
              </p14:nvContentPartPr>
              <p14:xfrm>
                <a:off x="5221034" y="2424904"/>
                <a:ext cx="129600" cy="1008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1DE0A46-7666-4D9B-9ACC-DE8A79519F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12394" y="2415904"/>
                  <a:ext cx="147240" cy="10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FEEF3D-8BD1-4BD8-AFFB-69AC903977D5}"/>
              </a:ext>
            </a:extLst>
          </p:cNvPr>
          <p:cNvGrpSpPr/>
          <p:nvPr/>
        </p:nvGrpSpPr>
        <p:grpSpPr>
          <a:xfrm>
            <a:off x="5079554" y="3553504"/>
            <a:ext cx="506520" cy="291960"/>
            <a:chOff x="5079554" y="3553504"/>
            <a:chExt cx="50652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8B6EB9-6303-4497-B7C5-80484FFEE995}"/>
                    </a:ext>
                  </a:extLst>
                </p14:cNvPr>
                <p14:cNvContentPartPr/>
                <p14:nvPr/>
              </p14:nvContentPartPr>
              <p14:xfrm>
                <a:off x="5079554" y="3553504"/>
                <a:ext cx="279720" cy="25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8B6EB9-6303-4497-B7C5-80484FFEE9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70914" y="3544504"/>
                  <a:ext cx="297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063750-21DC-4A64-ADCC-B09B7745E979}"/>
                    </a:ext>
                  </a:extLst>
                </p14:cNvPr>
                <p14:cNvContentPartPr/>
                <p14:nvPr/>
              </p14:nvContentPartPr>
              <p14:xfrm>
                <a:off x="5083514" y="3674464"/>
                <a:ext cx="221760" cy="52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063750-21DC-4A64-ADCC-B09B7745E9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74514" y="3665824"/>
                  <a:ext cx="239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13F80E6-094C-4A02-9785-A9722A44B35A}"/>
                    </a:ext>
                  </a:extLst>
                </p14:cNvPr>
                <p14:cNvContentPartPr/>
                <p14:nvPr/>
              </p14:nvContentPartPr>
              <p14:xfrm>
                <a:off x="5339114" y="3697504"/>
                <a:ext cx="246960" cy="147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13F80E6-094C-4A02-9785-A9722A44B3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0114" y="3688504"/>
                  <a:ext cx="2646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92D7E1-2101-4DCC-84A6-62EE01A928C6}"/>
              </a:ext>
            </a:extLst>
          </p:cNvPr>
          <p:cNvGrpSpPr/>
          <p:nvPr/>
        </p:nvGrpSpPr>
        <p:grpSpPr>
          <a:xfrm>
            <a:off x="1358594" y="929104"/>
            <a:ext cx="1745640" cy="427320"/>
            <a:chOff x="1358594" y="929104"/>
            <a:chExt cx="174564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7001D1-9A27-40E8-9462-F0F5DEECB781}"/>
                    </a:ext>
                  </a:extLst>
                </p14:cNvPr>
                <p14:cNvContentPartPr/>
                <p14:nvPr/>
              </p14:nvContentPartPr>
              <p14:xfrm>
                <a:off x="1358594" y="1054744"/>
                <a:ext cx="179640" cy="16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7001D1-9A27-40E8-9462-F0F5DEECB7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49594" y="1045744"/>
                  <a:ext cx="19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A6A6AF5-FEFC-4DE7-ADE6-E896E64D2737}"/>
                    </a:ext>
                  </a:extLst>
                </p14:cNvPr>
                <p14:cNvContentPartPr/>
                <p14:nvPr/>
              </p14:nvContentPartPr>
              <p14:xfrm>
                <a:off x="1641554" y="1048624"/>
                <a:ext cx="144000" cy="170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A6A6AF5-FEFC-4DE7-ADE6-E896E64D273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32554" y="1039984"/>
                  <a:ext cx="161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AB63BA-43A8-4E97-A989-CFA73D2E5291}"/>
                    </a:ext>
                  </a:extLst>
                </p14:cNvPr>
                <p14:cNvContentPartPr/>
                <p14:nvPr/>
              </p14:nvContentPartPr>
              <p14:xfrm>
                <a:off x="1870514" y="978064"/>
                <a:ext cx="220680" cy="230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AB63BA-43A8-4E97-A989-CFA73D2E52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61514" y="969064"/>
                  <a:ext cx="238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8BC822-1724-4840-8E94-3FCCFD8D13D5}"/>
                    </a:ext>
                  </a:extLst>
                </p14:cNvPr>
                <p14:cNvContentPartPr/>
                <p14:nvPr/>
              </p14:nvContentPartPr>
              <p14:xfrm>
                <a:off x="2395394" y="929104"/>
                <a:ext cx="437400" cy="317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8BC822-1724-4840-8E94-3FCCFD8D13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86394" y="920464"/>
                  <a:ext cx="455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838511-7932-4A49-9BFE-161208A1026A}"/>
                    </a:ext>
                  </a:extLst>
                </p14:cNvPr>
                <p14:cNvContentPartPr/>
                <p14:nvPr/>
              </p14:nvContentPartPr>
              <p14:xfrm>
                <a:off x="2447594" y="1073824"/>
                <a:ext cx="354960" cy="4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838511-7932-4A49-9BFE-161208A102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38954" y="1065184"/>
                  <a:ext cx="372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E6314C-4FEB-4150-8DAF-42FAD2E3B6C8}"/>
                    </a:ext>
                  </a:extLst>
                </p14:cNvPr>
                <p14:cNvContentPartPr/>
                <p14:nvPr/>
              </p14:nvContentPartPr>
              <p14:xfrm>
                <a:off x="2801474" y="1198744"/>
                <a:ext cx="302760" cy="157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E6314C-4FEB-4150-8DAF-42FAD2E3B6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92474" y="1190104"/>
                  <a:ext cx="3204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17C40F-9F92-4461-94CF-C1F9DC110D82}"/>
              </a:ext>
            </a:extLst>
          </p:cNvPr>
          <p:cNvGrpSpPr/>
          <p:nvPr/>
        </p:nvGrpSpPr>
        <p:grpSpPr>
          <a:xfrm>
            <a:off x="5158394" y="4003144"/>
            <a:ext cx="889560" cy="401040"/>
            <a:chOff x="5158394" y="4003144"/>
            <a:chExt cx="88956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E4DE18-885F-4841-B717-3662F254A142}"/>
                    </a:ext>
                  </a:extLst>
                </p14:cNvPr>
                <p14:cNvContentPartPr/>
                <p14:nvPr/>
              </p14:nvContentPartPr>
              <p14:xfrm>
                <a:off x="5271794" y="4011064"/>
                <a:ext cx="17640" cy="72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E4DE18-885F-4841-B717-3662F254A1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62794" y="4002064"/>
                  <a:ext cx="3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0E7791-8C43-4EB7-8E54-CB52653F5C49}"/>
                    </a:ext>
                  </a:extLst>
                </p14:cNvPr>
                <p14:cNvContentPartPr/>
                <p14:nvPr/>
              </p14:nvContentPartPr>
              <p14:xfrm>
                <a:off x="5354954" y="4003144"/>
                <a:ext cx="57960" cy="79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0E7791-8C43-4EB7-8E54-CB52653F5C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45954" y="3994144"/>
                  <a:ext cx="7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36F2CE-E6F3-463D-A12B-C76A161928EF}"/>
                    </a:ext>
                  </a:extLst>
                </p14:cNvPr>
                <p14:cNvContentPartPr/>
                <p14:nvPr/>
              </p14:nvContentPartPr>
              <p14:xfrm>
                <a:off x="5158394" y="4222384"/>
                <a:ext cx="93600" cy="181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36F2CE-E6F3-463D-A12B-C76A161928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9754" y="4213384"/>
                  <a:ext cx="111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933E87F-7A33-46D0-AF39-1B7B2C4876DB}"/>
                    </a:ext>
                  </a:extLst>
                </p14:cNvPr>
                <p14:cNvContentPartPr/>
                <p14:nvPr/>
              </p14:nvContentPartPr>
              <p14:xfrm>
                <a:off x="5302754" y="4345864"/>
                <a:ext cx="11520" cy="37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933E87F-7A33-46D0-AF39-1B7B2C4876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93754" y="4336864"/>
                  <a:ext cx="29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6686F7-D3F7-455D-8062-40DA2193D8E4}"/>
                    </a:ext>
                  </a:extLst>
                </p14:cNvPr>
                <p14:cNvContentPartPr/>
                <p14:nvPr/>
              </p14:nvContentPartPr>
              <p14:xfrm>
                <a:off x="5382674" y="4237864"/>
                <a:ext cx="250920" cy="145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6686F7-D3F7-455D-8062-40DA2193D8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74034" y="4228864"/>
                  <a:ext cx="268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178B1EB-CF1B-4D59-B0E4-8053E569D0FA}"/>
                    </a:ext>
                  </a:extLst>
                </p14:cNvPr>
                <p14:cNvContentPartPr/>
                <p14:nvPr/>
              </p14:nvContentPartPr>
              <p14:xfrm>
                <a:off x="5650154" y="4228144"/>
                <a:ext cx="109440" cy="80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178B1EB-CF1B-4D59-B0E4-8053E569D0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1154" y="4219144"/>
                  <a:ext cx="127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F4F486-4E72-47DB-981B-C0F5C157C4E9}"/>
                    </a:ext>
                  </a:extLst>
                </p14:cNvPr>
                <p14:cNvContentPartPr/>
                <p14:nvPr/>
              </p14:nvContentPartPr>
              <p14:xfrm>
                <a:off x="5745554" y="4190704"/>
                <a:ext cx="59040" cy="20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F4F486-4E72-47DB-981B-C0F5C157C4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36914" y="4181704"/>
                  <a:ext cx="76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626987-AFBF-4D6F-B446-E1D2566E9F59}"/>
                    </a:ext>
                  </a:extLst>
                </p14:cNvPr>
                <p14:cNvContentPartPr/>
                <p14:nvPr/>
              </p14:nvContentPartPr>
              <p14:xfrm>
                <a:off x="5860754" y="4173784"/>
                <a:ext cx="187200" cy="212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626987-AFBF-4D6F-B446-E1D2566E9F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52114" y="4165144"/>
                  <a:ext cx="20484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21FC28D-465D-43F1-A7BA-3CC9F71593B2}"/>
              </a:ext>
            </a:extLst>
          </p:cNvPr>
          <p:cNvGrpSpPr/>
          <p:nvPr/>
        </p:nvGrpSpPr>
        <p:grpSpPr>
          <a:xfrm>
            <a:off x="5375474" y="4550704"/>
            <a:ext cx="149400" cy="165960"/>
            <a:chOff x="5375474" y="4550704"/>
            <a:chExt cx="14940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D4FD41-DD90-4938-B859-47262D182051}"/>
                    </a:ext>
                  </a:extLst>
                </p14:cNvPr>
                <p14:cNvContentPartPr/>
                <p14:nvPr/>
              </p14:nvContentPartPr>
              <p14:xfrm>
                <a:off x="5375474" y="4597864"/>
                <a:ext cx="32400" cy="101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D4FD41-DD90-4938-B859-47262D1820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66474" y="4588864"/>
                  <a:ext cx="5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DFA7457-20EC-45B2-AA74-9D38631532D9}"/>
                    </a:ext>
                  </a:extLst>
                </p14:cNvPr>
                <p14:cNvContentPartPr/>
                <p14:nvPr/>
              </p14:nvContentPartPr>
              <p14:xfrm>
                <a:off x="5489234" y="4550704"/>
                <a:ext cx="35640" cy="165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DFA7457-20EC-45B2-AA74-9D38631532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80234" y="4541704"/>
                  <a:ext cx="53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8958677-5B43-4AE3-9673-5B62D33756B4}"/>
              </a:ext>
            </a:extLst>
          </p:cNvPr>
          <p:cNvGrpSpPr/>
          <p:nvPr/>
        </p:nvGrpSpPr>
        <p:grpSpPr>
          <a:xfrm>
            <a:off x="5342714" y="4838344"/>
            <a:ext cx="339120" cy="271440"/>
            <a:chOff x="5342714" y="4838344"/>
            <a:chExt cx="33912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0E17CF-5580-4E76-A5E6-F13E27F0F662}"/>
                    </a:ext>
                  </a:extLst>
                </p14:cNvPr>
                <p14:cNvContentPartPr/>
                <p14:nvPr/>
              </p14:nvContentPartPr>
              <p14:xfrm>
                <a:off x="5342714" y="4838344"/>
                <a:ext cx="339120" cy="271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0E17CF-5580-4E76-A5E6-F13E27F0F6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3714" y="4829704"/>
                  <a:ext cx="356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40D7CF-453A-406F-868E-F61970BE9A0C}"/>
                    </a:ext>
                  </a:extLst>
                </p14:cNvPr>
                <p14:cNvContentPartPr/>
                <p14:nvPr/>
              </p14:nvContentPartPr>
              <p14:xfrm>
                <a:off x="5484194" y="4955344"/>
                <a:ext cx="194760" cy="50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40D7CF-453A-406F-868E-F61970BE9A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75554" y="4946344"/>
                  <a:ext cx="2124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F55025B-5445-4D8D-BED0-76ABC6F52214}"/>
                  </a:ext>
                </a:extLst>
              </p14:cNvPr>
              <p14:cNvContentPartPr/>
              <p14:nvPr/>
            </p14:nvContentPartPr>
            <p14:xfrm>
              <a:off x="5628194" y="2574304"/>
              <a:ext cx="483120" cy="332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F55025B-5445-4D8D-BED0-76ABC6F522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19554" y="2565304"/>
                <a:ext cx="50076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D29BF51-2CC7-4B61-B159-ED241F22CD84}"/>
              </a:ext>
            </a:extLst>
          </p:cNvPr>
          <p:cNvGrpSpPr/>
          <p:nvPr/>
        </p:nvGrpSpPr>
        <p:grpSpPr>
          <a:xfrm>
            <a:off x="6340274" y="2144824"/>
            <a:ext cx="780120" cy="329760"/>
            <a:chOff x="6340274" y="2144824"/>
            <a:chExt cx="7801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025ACE-2381-4BD4-8F05-9A7C4E19B6B5}"/>
                    </a:ext>
                  </a:extLst>
                </p14:cNvPr>
                <p14:cNvContentPartPr/>
                <p14:nvPr/>
              </p14:nvContentPartPr>
              <p14:xfrm>
                <a:off x="6340274" y="2144824"/>
                <a:ext cx="254520" cy="329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025ACE-2381-4BD4-8F05-9A7C4E19B6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31634" y="2136184"/>
                  <a:ext cx="272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43AD4C3-63BF-491B-B6B9-08D6F7969626}"/>
                    </a:ext>
                  </a:extLst>
                </p14:cNvPr>
                <p14:cNvContentPartPr/>
                <p14:nvPr/>
              </p14:nvContentPartPr>
              <p14:xfrm>
                <a:off x="6391394" y="2356144"/>
                <a:ext cx="188280" cy="31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43AD4C3-63BF-491B-B6B9-08D6F79696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82394" y="2347504"/>
                  <a:ext cx="205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8703BC-2E9C-40A7-B835-2EAB6A1E07D0}"/>
                    </a:ext>
                  </a:extLst>
                </p14:cNvPr>
                <p14:cNvContentPartPr/>
                <p14:nvPr/>
              </p14:nvContentPartPr>
              <p14:xfrm>
                <a:off x="6635834" y="2292424"/>
                <a:ext cx="153000" cy="144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8703BC-2E9C-40A7-B835-2EAB6A1E07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27194" y="2283424"/>
                  <a:ext cx="170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9F21F6-E081-4497-9318-2EEA26402697}"/>
                    </a:ext>
                  </a:extLst>
                </p14:cNvPr>
                <p14:cNvContentPartPr/>
                <p14:nvPr/>
              </p14:nvContentPartPr>
              <p14:xfrm>
                <a:off x="6827714" y="2294944"/>
                <a:ext cx="116280" cy="129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9F21F6-E081-4497-9318-2EEA264026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18714" y="2285944"/>
                  <a:ext cx="133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F46DE47-4E06-48D2-8C22-A1F65B4C3BA8}"/>
                    </a:ext>
                  </a:extLst>
                </p14:cNvPr>
                <p14:cNvContentPartPr/>
                <p14:nvPr/>
              </p14:nvContentPartPr>
              <p14:xfrm>
                <a:off x="6970634" y="2313304"/>
                <a:ext cx="149760" cy="136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F46DE47-4E06-48D2-8C22-A1F65B4C3B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61994" y="2304304"/>
                  <a:ext cx="167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C878DA2-BA6F-44E0-B956-4DB02FDADAB7}"/>
              </a:ext>
            </a:extLst>
          </p:cNvPr>
          <p:cNvGrpSpPr/>
          <p:nvPr/>
        </p:nvGrpSpPr>
        <p:grpSpPr>
          <a:xfrm>
            <a:off x="7419914" y="2017024"/>
            <a:ext cx="1023480" cy="679680"/>
            <a:chOff x="7419914" y="2017024"/>
            <a:chExt cx="102348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D9986DD-1788-4D82-81C4-F6DCE84E117B}"/>
                    </a:ext>
                  </a:extLst>
                </p14:cNvPr>
                <p14:cNvContentPartPr/>
                <p14:nvPr/>
              </p14:nvContentPartPr>
              <p14:xfrm>
                <a:off x="7419914" y="2242384"/>
                <a:ext cx="171000" cy="190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D9986DD-1788-4D82-81C4-F6DCE84E11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1274" y="2233744"/>
                  <a:ext cx="188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B9F3DB-9210-41BA-98E1-01F09ABB074D}"/>
                    </a:ext>
                  </a:extLst>
                </p14:cNvPr>
                <p14:cNvContentPartPr/>
                <p14:nvPr/>
              </p14:nvContentPartPr>
              <p14:xfrm>
                <a:off x="7672634" y="2307184"/>
                <a:ext cx="10440" cy="101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B9F3DB-9210-41BA-98E1-01F09ABB07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3994" y="2298544"/>
                  <a:ext cx="28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43EE754-522A-46B5-95CD-CCF8244E8999}"/>
                    </a:ext>
                  </a:extLst>
                </p14:cNvPr>
                <p14:cNvContentPartPr/>
                <p14:nvPr/>
              </p14:nvContentPartPr>
              <p14:xfrm>
                <a:off x="7746434" y="2174704"/>
                <a:ext cx="1080" cy="15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43EE754-522A-46B5-95CD-CCF8244E89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37434" y="2165704"/>
                  <a:ext cx="18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7E570D-B184-4284-930E-D6EC0701120E}"/>
                    </a:ext>
                  </a:extLst>
                </p14:cNvPr>
                <p14:cNvContentPartPr/>
                <p14:nvPr/>
              </p14:nvContentPartPr>
              <p14:xfrm>
                <a:off x="7736714" y="2281984"/>
                <a:ext cx="132840" cy="414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7E570D-B184-4284-930E-D6EC070112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28074" y="2273344"/>
                  <a:ext cx="150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231A67-CA23-4DE1-A14F-8C82F4B4A430}"/>
                    </a:ext>
                  </a:extLst>
                </p14:cNvPr>
                <p14:cNvContentPartPr/>
                <p14:nvPr/>
              </p14:nvContentPartPr>
              <p14:xfrm>
                <a:off x="7993754" y="2017024"/>
                <a:ext cx="128160" cy="378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231A67-CA23-4DE1-A14F-8C82F4B4A4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85114" y="2008024"/>
                  <a:ext cx="145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8EC30B-27CE-4D7F-949C-71433B531289}"/>
                    </a:ext>
                  </a:extLst>
                </p14:cNvPr>
                <p14:cNvContentPartPr/>
                <p14:nvPr/>
              </p14:nvContentPartPr>
              <p14:xfrm>
                <a:off x="8310554" y="2036464"/>
                <a:ext cx="55800" cy="389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8EC30B-27CE-4D7F-949C-71433B5312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1914" y="2027464"/>
                  <a:ext cx="73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258332A-B5BF-4270-9AC9-530BC4D77A09}"/>
                    </a:ext>
                  </a:extLst>
                </p14:cNvPr>
                <p14:cNvContentPartPr/>
                <p14:nvPr/>
              </p14:nvContentPartPr>
              <p14:xfrm>
                <a:off x="8197514" y="2266864"/>
                <a:ext cx="245880" cy="7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258332A-B5BF-4270-9AC9-530BC4D77A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8874" y="2258224"/>
                  <a:ext cx="263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A3B8639-7D9A-4CCC-B1A7-F465FDA04850}"/>
              </a:ext>
            </a:extLst>
          </p:cNvPr>
          <p:cNvGrpSpPr/>
          <p:nvPr/>
        </p:nvGrpSpPr>
        <p:grpSpPr>
          <a:xfrm>
            <a:off x="8659034" y="1914784"/>
            <a:ext cx="2443320" cy="487440"/>
            <a:chOff x="8659034" y="1914784"/>
            <a:chExt cx="244332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E15619-3119-4E38-A23D-525E8FFB4C90}"/>
                    </a:ext>
                  </a:extLst>
                </p14:cNvPr>
                <p14:cNvContentPartPr/>
                <p14:nvPr/>
              </p14:nvContentPartPr>
              <p14:xfrm>
                <a:off x="8659034" y="2288464"/>
                <a:ext cx="111600" cy="113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E15619-3119-4E38-A23D-525E8FFB4C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50394" y="2279824"/>
                  <a:ext cx="129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2CD2D27-DA77-49C1-AEF1-33041B81C9AB}"/>
                    </a:ext>
                  </a:extLst>
                </p14:cNvPr>
                <p14:cNvContentPartPr/>
                <p14:nvPr/>
              </p14:nvContentPartPr>
              <p14:xfrm>
                <a:off x="8986994" y="1914784"/>
                <a:ext cx="137160" cy="48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2CD2D27-DA77-49C1-AEF1-33041B81C9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78354" y="1906144"/>
                  <a:ext cx="154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C489901-F586-4C0A-9F0E-8C8BF43000D5}"/>
                    </a:ext>
                  </a:extLst>
                </p14:cNvPr>
                <p14:cNvContentPartPr/>
                <p14:nvPr/>
              </p14:nvContentPartPr>
              <p14:xfrm>
                <a:off x="8840114" y="2243464"/>
                <a:ext cx="277560" cy="37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C489901-F586-4C0A-9F0E-8C8BF43000D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1114" y="2234464"/>
                  <a:ext cx="295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C97E46B-9F13-4FE7-8CF8-60248B651CCE}"/>
                    </a:ext>
                  </a:extLst>
                </p14:cNvPr>
                <p14:cNvContentPartPr/>
                <p14:nvPr/>
              </p14:nvContentPartPr>
              <p14:xfrm>
                <a:off x="9288674" y="2126824"/>
                <a:ext cx="347400" cy="257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C97E46B-9F13-4FE7-8CF8-60248B651C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79674" y="2118184"/>
                  <a:ext cx="365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1DEEF9-CBF9-454E-AEA1-483744C9B05B}"/>
                    </a:ext>
                  </a:extLst>
                </p14:cNvPr>
                <p14:cNvContentPartPr/>
                <p14:nvPr/>
              </p14:nvContentPartPr>
              <p14:xfrm>
                <a:off x="9353114" y="2212864"/>
                <a:ext cx="278280" cy="63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1DEEF9-CBF9-454E-AEA1-483744C9B0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44474" y="2203864"/>
                  <a:ext cx="295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7DAC022-2CBA-42C4-A262-BB0A24FD2488}"/>
                    </a:ext>
                  </a:extLst>
                </p14:cNvPr>
                <p14:cNvContentPartPr/>
                <p14:nvPr/>
              </p14:nvContentPartPr>
              <p14:xfrm>
                <a:off x="9723554" y="2212864"/>
                <a:ext cx="102600" cy="16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7DAC022-2CBA-42C4-A262-BB0A24FD24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14554" y="2203864"/>
                  <a:ext cx="120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B5ECDE-A8FF-4B1F-80B7-44880DC733D8}"/>
                    </a:ext>
                  </a:extLst>
                </p14:cNvPr>
                <p14:cNvContentPartPr/>
                <p14:nvPr/>
              </p14:nvContentPartPr>
              <p14:xfrm>
                <a:off x="9713834" y="2308984"/>
                <a:ext cx="94680" cy="5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B5ECDE-A8FF-4B1F-80B7-44880DC733D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05194" y="2300344"/>
                  <a:ext cx="112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E1A66E5-1888-4E04-8BA7-68D8AC05EF3D}"/>
                    </a:ext>
                  </a:extLst>
                </p14:cNvPr>
                <p14:cNvContentPartPr/>
                <p14:nvPr/>
              </p14:nvContentPartPr>
              <p14:xfrm>
                <a:off x="10016954" y="2127544"/>
                <a:ext cx="91800" cy="258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E1A66E5-1888-4E04-8BA7-68D8AC05EF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08314" y="2118544"/>
                  <a:ext cx="10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77A64A-A0DA-4B35-84AB-E3FAA92C234D}"/>
                    </a:ext>
                  </a:extLst>
                </p14:cNvPr>
                <p14:cNvContentPartPr/>
                <p14:nvPr/>
              </p14:nvContentPartPr>
              <p14:xfrm>
                <a:off x="10137914" y="2321944"/>
                <a:ext cx="29880" cy="39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77A64A-A0DA-4B35-84AB-E3FAA92C23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29274" y="2313304"/>
                  <a:ext cx="47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D97F0AC-B9A6-4F94-86BF-7EB26444FC05}"/>
                    </a:ext>
                  </a:extLst>
                </p14:cNvPr>
                <p14:cNvContentPartPr/>
                <p14:nvPr/>
              </p14:nvContentPartPr>
              <p14:xfrm>
                <a:off x="10212074" y="2159944"/>
                <a:ext cx="296280" cy="196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D97F0AC-B9A6-4F94-86BF-7EB26444FC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03434" y="2150944"/>
                  <a:ext cx="31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CD1B77-1347-4072-B891-76438498E4DC}"/>
                    </a:ext>
                  </a:extLst>
                </p14:cNvPr>
                <p14:cNvContentPartPr/>
                <p14:nvPr/>
              </p14:nvContentPartPr>
              <p14:xfrm>
                <a:off x="10578554" y="2106304"/>
                <a:ext cx="149760" cy="159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CD1B77-1347-4072-B891-76438498E4D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69554" y="2097304"/>
                  <a:ext cx="167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908C6BD-04E7-48EA-ACAF-EA9037D672FE}"/>
                    </a:ext>
                  </a:extLst>
                </p14:cNvPr>
                <p14:cNvContentPartPr/>
                <p14:nvPr/>
              </p14:nvContentPartPr>
              <p14:xfrm>
                <a:off x="10684034" y="2118544"/>
                <a:ext cx="103680" cy="240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908C6BD-04E7-48EA-ACAF-EA9037D672F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75034" y="2109544"/>
                  <a:ext cx="12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89AEE27-8A13-4937-97D0-D7219421D4DC}"/>
                    </a:ext>
                  </a:extLst>
                </p14:cNvPr>
                <p14:cNvContentPartPr/>
                <p14:nvPr/>
              </p14:nvContentPartPr>
              <p14:xfrm>
                <a:off x="10820114" y="2099824"/>
                <a:ext cx="282240" cy="279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89AEE27-8A13-4937-97D0-D7219421D4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11114" y="2090824"/>
                  <a:ext cx="29988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2B420-58EC-4EE2-8557-557DD35E2D93}"/>
              </a:ext>
            </a:extLst>
          </p:cNvPr>
          <p:cNvGrpSpPr/>
          <p:nvPr/>
        </p:nvGrpSpPr>
        <p:grpSpPr>
          <a:xfrm>
            <a:off x="7697834" y="2881744"/>
            <a:ext cx="269280" cy="116640"/>
            <a:chOff x="7697834" y="2881744"/>
            <a:chExt cx="26928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47AF732-2C71-4EC3-8386-A2C5D62BA136}"/>
                    </a:ext>
                  </a:extLst>
                </p14:cNvPr>
                <p14:cNvContentPartPr/>
                <p14:nvPr/>
              </p14:nvContentPartPr>
              <p14:xfrm>
                <a:off x="7697834" y="2881744"/>
                <a:ext cx="269280" cy="50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47AF732-2C71-4EC3-8386-A2C5D62BA1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89194" y="2873104"/>
                  <a:ext cx="286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63434C-6A77-4F47-B8DB-632F5D8A36B0}"/>
                    </a:ext>
                  </a:extLst>
                </p14:cNvPr>
                <p14:cNvContentPartPr/>
                <p14:nvPr/>
              </p14:nvContentPartPr>
              <p14:xfrm>
                <a:off x="7738154" y="2966704"/>
                <a:ext cx="212400" cy="3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63434C-6A77-4F47-B8DB-632F5D8A36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29154" y="2957704"/>
                  <a:ext cx="2300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4E0A622-4A31-4D52-8BAC-D7B3BFEAF4EB}"/>
              </a:ext>
            </a:extLst>
          </p:cNvPr>
          <p:cNvGrpSpPr/>
          <p:nvPr/>
        </p:nvGrpSpPr>
        <p:grpSpPr>
          <a:xfrm>
            <a:off x="8178434" y="2720824"/>
            <a:ext cx="2086560" cy="287640"/>
            <a:chOff x="8178434" y="2720824"/>
            <a:chExt cx="208656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832E37-708C-4FC7-BE73-1DE81815A63E}"/>
                    </a:ext>
                  </a:extLst>
                </p14:cNvPr>
                <p14:cNvContentPartPr/>
                <p14:nvPr/>
              </p14:nvContentPartPr>
              <p14:xfrm>
                <a:off x="8178434" y="2824864"/>
                <a:ext cx="256320" cy="18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832E37-708C-4FC7-BE73-1DE81815A6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69434" y="2815864"/>
                  <a:ext cx="273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300E224-1B1A-4BF7-BAFC-48B874160DCB}"/>
                    </a:ext>
                  </a:extLst>
                </p14:cNvPr>
                <p14:cNvContentPartPr/>
                <p14:nvPr/>
              </p14:nvContentPartPr>
              <p14:xfrm>
                <a:off x="8543834" y="2959864"/>
                <a:ext cx="20880" cy="12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300E224-1B1A-4BF7-BAFC-48B874160D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35194" y="2951224"/>
                  <a:ext cx="3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C958F6-8668-4FA8-A9CC-EFF6A6AF882D}"/>
                    </a:ext>
                  </a:extLst>
                </p14:cNvPr>
                <p14:cNvContentPartPr/>
                <p14:nvPr/>
              </p14:nvContentPartPr>
              <p14:xfrm>
                <a:off x="8709074" y="2821264"/>
                <a:ext cx="176760" cy="158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C958F6-8668-4FA8-A9CC-EFF6A6AF88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00434" y="2812624"/>
                  <a:ext cx="194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F84CA2-B54E-407F-BA47-D86BAC678A66}"/>
                    </a:ext>
                  </a:extLst>
                </p14:cNvPr>
                <p14:cNvContentPartPr/>
                <p14:nvPr/>
              </p14:nvContentPartPr>
              <p14:xfrm>
                <a:off x="8954954" y="2723344"/>
                <a:ext cx="292680" cy="267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F84CA2-B54E-407F-BA47-D86BAC678A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46314" y="2714704"/>
                  <a:ext cx="310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498C80-A758-4B21-B930-20A23BA3F3DD}"/>
                    </a:ext>
                  </a:extLst>
                </p14:cNvPr>
                <p14:cNvContentPartPr/>
                <p14:nvPr/>
              </p14:nvContentPartPr>
              <p14:xfrm>
                <a:off x="9425114" y="2782744"/>
                <a:ext cx="200520" cy="50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498C80-A758-4B21-B930-20A23BA3F3D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16114" y="2774104"/>
                  <a:ext cx="21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2C0210-9D61-4BA4-A7CD-2CDD7565426F}"/>
                    </a:ext>
                  </a:extLst>
                </p14:cNvPr>
                <p14:cNvContentPartPr/>
                <p14:nvPr/>
              </p14:nvContentPartPr>
              <p14:xfrm>
                <a:off x="9413234" y="2875984"/>
                <a:ext cx="206640" cy="39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2C0210-9D61-4BA4-A7CD-2CDD756542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04594" y="2866984"/>
                  <a:ext cx="22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7B145BF-FAEB-40AD-B2B3-AB7E554E104C}"/>
                    </a:ext>
                  </a:extLst>
                </p14:cNvPr>
                <p14:cNvContentPartPr/>
                <p14:nvPr/>
              </p14:nvContentPartPr>
              <p14:xfrm>
                <a:off x="9755954" y="2720824"/>
                <a:ext cx="509040" cy="178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7B145BF-FAEB-40AD-B2B3-AB7E554E10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47314" y="2712184"/>
                  <a:ext cx="526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7AF0967-8D17-4E23-A700-F269984DC427}"/>
              </a:ext>
            </a:extLst>
          </p:cNvPr>
          <p:cNvGrpSpPr/>
          <p:nvPr/>
        </p:nvGrpSpPr>
        <p:grpSpPr>
          <a:xfrm>
            <a:off x="1094354" y="5153344"/>
            <a:ext cx="10269360" cy="1695960"/>
            <a:chOff x="1094354" y="5153344"/>
            <a:chExt cx="10269360" cy="169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05792C7-A29C-4CC8-A4BC-EF98D29C2177}"/>
                    </a:ext>
                  </a:extLst>
                </p14:cNvPr>
                <p14:cNvContentPartPr/>
                <p14:nvPr/>
              </p14:nvContentPartPr>
              <p14:xfrm>
                <a:off x="10340234" y="5422264"/>
                <a:ext cx="120600" cy="237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05792C7-A29C-4CC8-A4BC-EF98D29C21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31234" y="5413264"/>
                  <a:ext cx="138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F9D5FD8-1F41-420B-9CBC-62677DA6C5C7}"/>
                    </a:ext>
                  </a:extLst>
                </p14:cNvPr>
                <p14:cNvContentPartPr/>
                <p14:nvPr/>
              </p14:nvContentPartPr>
              <p14:xfrm>
                <a:off x="10389554" y="5398864"/>
                <a:ext cx="294120" cy="263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F9D5FD8-1F41-420B-9CBC-62677DA6C5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80914" y="5389864"/>
                  <a:ext cx="311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E514F9-8DDA-4692-ADAA-F99C990F2A6C}"/>
                    </a:ext>
                  </a:extLst>
                </p14:cNvPr>
                <p14:cNvContentPartPr/>
                <p14:nvPr/>
              </p14:nvContentPartPr>
              <p14:xfrm>
                <a:off x="10705994" y="5463304"/>
                <a:ext cx="104400" cy="211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E514F9-8DDA-4692-ADAA-F99C990F2A6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97354" y="5454304"/>
                  <a:ext cx="122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0A3B488-5524-4F25-9E1B-5E8510D78A09}"/>
                    </a:ext>
                  </a:extLst>
                </p14:cNvPr>
                <p14:cNvContentPartPr/>
                <p14:nvPr/>
              </p14:nvContentPartPr>
              <p14:xfrm>
                <a:off x="10742714" y="5362504"/>
                <a:ext cx="347400" cy="35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0A3B488-5524-4F25-9E1B-5E8510D78A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34074" y="5353504"/>
                  <a:ext cx="365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5E4E62-8FB2-4557-A1DB-97167671D94E}"/>
                    </a:ext>
                  </a:extLst>
                </p14:cNvPr>
                <p14:cNvContentPartPr/>
                <p14:nvPr/>
              </p14:nvContentPartPr>
              <p14:xfrm>
                <a:off x="11180474" y="5696584"/>
                <a:ext cx="183240" cy="174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5E4E62-8FB2-4557-A1DB-97167671D9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71474" y="5687584"/>
                  <a:ext cx="200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F51E3FA-EB22-4B6E-9465-5053CE8747F1}"/>
                    </a:ext>
                  </a:extLst>
                </p14:cNvPr>
                <p14:cNvContentPartPr/>
                <p14:nvPr/>
              </p14:nvContentPartPr>
              <p14:xfrm>
                <a:off x="8438354" y="5491024"/>
                <a:ext cx="154440" cy="146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F51E3FA-EB22-4B6E-9465-5053CE8747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29354" y="5482384"/>
                  <a:ext cx="172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DF73708-357A-4B9F-A41E-786AB77480F3}"/>
                    </a:ext>
                  </a:extLst>
                </p14:cNvPr>
                <p14:cNvContentPartPr/>
                <p14:nvPr/>
              </p14:nvContentPartPr>
              <p14:xfrm>
                <a:off x="8718434" y="5153344"/>
                <a:ext cx="352440" cy="496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DF73708-357A-4B9F-A41E-786AB77480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09794" y="5144704"/>
                  <a:ext cx="3700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A72AAB4-639D-4808-9398-D6A636073930}"/>
                    </a:ext>
                  </a:extLst>
                </p14:cNvPr>
                <p14:cNvContentPartPr/>
                <p14:nvPr/>
              </p14:nvContentPartPr>
              <p14:xfrm>
                <a:off x="8746874" y="5471584"/>
                <a:ext cx="289440" cy="47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A72AAB4-639D-4808-9398-D6A6360739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38234" y="5462944"/>
                  <a:ext cx="307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DE2525B-DEAB-4306-B283-DBB65900F159}"/>
                    </a:ext>
                  </a:extLst>
                </p14:cNvPr>
                <p14:cNvContentPartPr/>
                <p14:nvPr/>
              </p14:nvContentPartPr>
              <p14:xfrm>
                <a:off x="9342314" y="5277544"/>
                <a:ext cx="296280" cy="431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DE2525B-DEAB-4306-B283-DBB65900F15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33314" y="5268904"/>
                  <a:ext cx="313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5EFA073-3CFB-497D-BFC1-7606F11BBAB4}"/>
                    </a:ext>
                  </a:extLst>
                </p14:cNvPr>
                <p14:cNvContentPartPr/>
                <p14:nvPr/>
              </p14:nvContentPartPr>
              <p14:xfrm>
                <a:off x="9265994" y="5466544"/>
                <a:ext cx="401040" cy="7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5EFA073-3CFB-497D-BFC1-7606F11BBA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56994" y="5457544"/>
                  <a:ext cx="418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C736C62-4810-49D0-94F8-E443C356B5A6}"/>
                    </a:ext>
                  </a:extLst>
                </p14:cNvPr>
                <p14:cNvContentPartPr/>
                <p14:nvPr/>
              </p14:nvContentPartPr>
              <p14:xfrm>
                <a:off x="9609794" y="5262064"/>
                <a:ext cx="241560" cy="403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C736C62-4810-49D0-94F8-E443C356B5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00794" y="5253424"/>
                  <a:ext cx="2592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6003CD8-6983-4368-9089-2967F004F531}"/>
                    </a:ext>
                  </a:extLst>
                </p14:cNvPr>
                <p14:cNvContentPartPr/>
                <p14:nvPr/>
              </p14:nvContentPartPr>
              <p14:xfrm>
                <a:off x="9854594" y="5529544"/>
                <a:ext cx="156960" cy="147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6003CD8-6983-4368-9089-2967F004F53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45594" y="5520544"/>
                  <a:ext cx="174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8BD0226-23FC-4B93-95BE-B48D26576465}"/>
                    </a:ext>
                  </a:extLst>
                </p14:cNvPr>
                <p14:cNvContentPartPr/>
                <p14:nvPr/>
              </p14:nvContentPartPr>
              <p14:xfrm>
                <a:off x="7165034" y="5450704"/>
                <a:ext cx="249840" cy="168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8BD0226-23FC-4B93-95BE-B48D265764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56394" y="5442064"/>
                  <a:ext cx="267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875A40-1237-42AC-890C-A4A4581F75A7}"/>
                    </a:ext>
                  </a:extLst>
                </p14:cNvPr>
                <p14:cNvContentPartPr/>
                <p14:nvPr/>
              </p14:nvContentPartPr>
              <p14:xfrm>
                <a:off x="7446914" y="5475904"/>
                <a:ext cx="217800" cy="146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875A40-1237-42AC-890C-A4A4581F75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37914" y="5466904"/>
                  <a:ext cx="235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B977777-4BBC-45D5-8D53-314EF40919B4}"/>
                    </a:ext>
                  </a:extLst>
                </p14:cNvPr>
                <p14:cNvContentPartPr/>
                <p14:nvPr/>
              </p14:nvContentPartPr>
              <p14:xfrm>
                <a:off x="7617194" y="5251264"/>
                <a:ext cx="271080" cy="330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B977777-4BBC-45D5-8D53-314EF40919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08194" y="5242264"/>
                  <a:ext cx="288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C93890-8998-4331-8ECE-E25C8047A959}"/>
                    </a:ext>
                  </a:extLst>
                </p14:cNvPr>
                <p14:cNvContentPartPr/>
                <p14:nvPr/>
              </p14:nvContentPartPr>
              <p14:xfrm>
                <a:off x="7580834" y="5507944"/>
                <a:ext cx="305280" cy="407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C93890-8998-4331-8ECE-E25C8047A9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72194" y="5498944"/>
                  <a:ext cx="3229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2FD43C-2A21-45BC-8A85-C1689CCE27E9}"/>
                    </a:ext>
                  </a:extLst>
                </p14:cNvPr>
                <p14:cNvContentPartPr/>
                <p14:nvPr/>
              </p14:nvContentPartPr>
              <p14:xfrm>
                <a:off x="7943714" y="5475544"/>
                <a:ext cx="192600" cy="144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2FD43C-2A21-45BC-8A85-C1689CCE27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35074" y="5466544"/>
                  <a:ext cx="210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983088-30CA-4142-9C6C-D06039F027BE}"/>
                    </a:ext>
                  </a:extLst>
                </p14:cNvPr>
                <p14:cNvContentPartPr/>
                <p14:nvPr/>
              </p14:nvContentPartPr>
              <p14:xfrm>
                <a:off x="1155554" y="5533144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983088-30CA-4142-9C6C-D06039F027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6914" y="5524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C17E6A-23FC-45E9-A78F-894117A50251}"/>
                    </a:ext>
                  </a:extLst>
                </p14:cNvPr>
                <p14:cNvContentPartPr/>
                <p14:nvPr/>
              </p14:nvContentPartPr>
              <p14:xfrm>
                <a:off x="1094354" y="5314624"/>
                <a:ext cx="392040" cy="366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C17E6A-23FC-45E9-A78F-894117A5025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5714" y="5305624"/>
                  <a:ext cx="409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057821-2E14-4AE7-A8A8-E990367F386A}"/>
                    </a:ext>
                  </a:extLst>
                </p14:cNvPr>
                <p14:cNvContentPartPr/>
                <p14:nvPr/>
              </p14:nvContentPartPr>
              <p14:xfrm>
                <a:off x="1442114" y="5507944"/>
                <a:ext cx="157320" cy="161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057821-2E14-4AE7-A8A8-E990367F386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33114" y="5498944"/>
                  <a:ext cx="174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D363F4-FD56-406E-8E8F-0840076B3EFD}"/>
                    </a:ext>
                  </a:extLst>
                </p14:cNvPr>
                <p14:cNvContentPartPr/>
                <p14:nvPr/>
              </p14:nvContentPartPr>
              <p14:xfrm>
                <a:off x="2018834" y="5482384"/>
                <a:ext cx="292680" cy="171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D363F4-FD56-406E-8E8F-0840076B3E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10194" y="5473744"/>
                  <a:ext cx="310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6807B4-B232-40CA-BD73-488D8522CC1C}"/>
                    </a:ext>
                  </a:extLst>
                </p14:cNvPr>
                <p14:cNvContentPartPr/>
                <p14:nvPr/>
              </p14:nvContentPartPr>
              <p14:xfrm>
                <a:off x="2306834" y="5471584"/>
                <a:ext cx="155520" cy="18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6807B4-B232-40CA-BD73-488D8522CC1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98194" y="5462944"/>
                  <a:ext cx="173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ED50170-DF25-4A5C-BA78-22741FBD2BF2}"/>
                    </a:ext>
                  </a:extLst>
                </p14:cNvPr>
                <p14:cNvContentPartPr/>
                <p14:nvPr/>
              </p14:nvContentPartPr>
              <p14:xfrm>
                <a:off x="2824874" y="5465464"/>
                <a:ext cx="172440" cy="185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ED50170-DF25-4A5C-BA78-22741FBD2BF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16234" y="5456824"/>
                  <a:ext cx="190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90DE3D-20C0-46E1-BC29-EF9B8B362533}"/>
                    </a:ext>
                  </a:extLst>
                </p14:cNvPr>
                <p14:cNvContentPartPr/>
                <p14:nvPr/>
              </p14:nvContentPartPr>
              <p14:xfrm>
                <a:off x="3089834" y="5491024"/>
                <a:ext cx="128520" cy="158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90DE3D-20C0-46E1-BC29-EF9B8B3625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81194" y="5482024"/>
                  <a:ext cx="146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2252CC-7E7E-4E60-A0DC-FCCE22766F7B}"/>
                    </a:ext>
                  </a:extLst>
                </p14:cNvPr>
                <p14:cNvContentPartPr/>
                <p14:nvPr/>
              </p14:nvContentPartPr>
              <p14:xfrm>
                <a:off x="3210434" y="5456464"/>
                <a:ext cx="214560" cy="18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2252CC-7E7E-4E60-A0DC-FCCE22766F7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1434" y="5447464"/>
                  <a:ext cx="23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CB7B952-5F44-4258-8A9D-359846221DBC}"/>
                    </a:ext>
                  </a:extLst>
                </p14:cNvPr>
                <p14:cNvContentPartPr/>
                <p14:nvPr/>
              </p14:nvContentPartPr>
              <p14:xfrm>
                <a:off x="1119554" y="5817904"/>
                <a:ext cx="226800" cy="405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CB7B952-5F44-4258-8A9D-359846221D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10554" y="5809264"/>
                  <a:ext cx="244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D417F10-6E0E-423D-B25B-84CEAA2F0A28}"/>
                    </a:ext>
                  </a:extLst>
                </p14:cNvPr>
                <p14:cNvContentPartPr/>
                <p14:nvPr/>
              </p14:nvContentPartPr>
              <p14:xfrm>
                <a:off x="1385954" y="6040384"/>
                <a:ext cx="148680" cy="154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D417F10-6E0E-423D-B25B-84CEAA2F0A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77314" y="6031384"/>
                  <a:ext cx="166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22B5B44-650A-493F-AAF5-37FD5B6AB73D}"/>
                    </a:ext>
                  </a:extLst>
                </p14:cNvPr>
                <p14:cNvContentPartPr/>
                <p14:nvPr/>
              </p14:nvContentPartPr>
              <p14:xfrm>
                <a:off x="1657394" y="5768224"/>
                <a:ext cx="155160" cy="398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22B5B44-650A-493F-AAF5-37FD5B6AB7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48394" y="5759584"/>
                  <a:ext cx="172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29F7070-2B81-4ACF-8EF3-BBDF4C2D2076}"/>
                    </a:ext>
                  </a:extLst>
                </p14:cNvPr>
                <p14:cNvContentPartPr/>
                <p14:nvPr/>
              </p14:nvContentPartPr>
              <p14:xfrm>
                <a:off x="1592954" y="5988184"/>
                <a:ext cx="222840" cy="47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29F7070-2B81-4ACF-8EF3-BBDF4C2D20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84314" y="5979544"/>
                  <a:ext cx="240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EBD0F07-80B4-4E46-BD63-63CF70BF23E7}"/>
                    </a:ext>
                  </a:extLst>
                </p14:cNvPr>
                <p14:cNvContentPartPr/>
                <p14:nvPr/>
              </p14:nvContentPartPr>
              <p14:xfrm>
                <a:off x="2006234" y="5994664"/>
                <a:ext cx="261360" cy="167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EBD0F07-80B4-4E46-BD63-63CF70BF23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97594" y="5986024"/>
                  <a:ext cx="279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C07143-81DA-4E28-A8CD-D8D14CEBA15A}"/>
                    </a:ext>
                  </a:extLst>
                </p14:cNvPr>
                <p14:cNvContentPartPr/>
                <p14:nvPr/>
              </p14:nvContentPartPr>
              <p14:xfrm>
                <a:off x="2285234" y="6002944"/>
                <a:ext cx="117360" cy="128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C07143-81DA-4E28-A8CD-D8D14CEBA15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76234" y="5993944"/>
                  <a:ext cx="135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4045AB4-9B59-406C-A47B-EDDAF7B3864C}"/>
                    </a:ext>
                  </a:extLst>
                </p14:cNvPr>
                <p14:cNvContentPartPr/>
                <p14:nvPr/>
              </p14:nvContentPartPr>
              <p14:xfrm>
                <a:off x="2582234" y="5713864"/>
                <a:ext cx="264240" cy="497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4045AB4-9B59-406C-A47B-EDDAF7B386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73234" y="5705224"/>
                  <a:ext cx="2818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007E7A-A09E-412C-9D0F-BC062403F78B}"/>
                    </a:ext>
                  </a:extLst>
                </p14:cNvPr>
                <p14:cNvContentPartPr/>
                <p14:nvPr/>
              </p14:nvContentPartPr>
              <p14:xfrm>
                <a:off x="2536874" y="5969464"/>
                <a:ext cx="297000" cy="69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007E7A-A09E-412C-9D0F-BC062403F7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28234" y="5960464"/>
                  <a:ext cx="31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1847ABC-B369-4074-B90C-9E984E4E44FB}"/>
                    </a:ext>
                  </a:extLst>
                </p14:cNvPr>
                <p14:cNvContentPartPr/>
                <p14:nvPr/>
              </p14:nvContentPartPr>
              <p14:xfrm>
                <a:off x="3085514" y="5994664"/>
                <a:ext cx="74520" cy="111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1847ABC-B369-4074-B90C-9E984E4E44F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76874" y="5985664"/>
                  <a:ext cx="92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A76E8C-4581-405D-8EE2-895659E4330B}"/>
                    </a:ext>
                  </a:extLst>
                </p14:cNvPr>
                <p14:cNvContentPartPr/>
                <p14:nvPr/>
              </p14:nvContentPartPr>
              <p14:xfrm>
                <a:off x="3228794" y="5998984"/>
                <a:ext cx="160200" cy="102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A76E8C-4581-405D-8EE2-895659E433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19794" y="5990344"/>
                  <a:ext cx="177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F799B29-86C4-4CE7-8EFF-44FFAA6CCAF0}"/>
                    </a:ext>
                  </a:extLst>
                </p14:cNvPr>
                <p14:cNvContentPartPr/>
                <p14:nvPr/>
              </p14:nvContentPartPr>
              <p14:xfrm>
                <a:off x="6116354" y="5242264"/>
                <a:ext cx="234360" cy="428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F799B29-86C4-4CE7-8EFF-44FFAA6CCA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07354" y="5233264"/>
                  <a:ext cx="252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1B8BFBE-24EF-4DE7-AB63-B0C8C0C98641}"/>
                    </a:ext>
                  </a:extLst>
                </p14:cNvPr>
                <p14:cNvContentPartPr/>
                <p14:nvPr/>
              </p14:nvContentPartPr>
              <p14:xfrm>
                <a:off x="6024554" y="5426224"/>
                <a:ext cx="412560" cy="115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1B8BFBE-24EF-4DE7-AB63-B0C8C0C986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15914" y="5417584"/>
                  <a:ext cx="43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3BB444-8476-4113-89F3-7E06DFA60C5A}"/>
                    </a:ext>
                  </a:extLst>
                </p14:cNvPr>
                <p14:cNvContentPartPr/>
                <p14:nvPr/>
              </p14:nvContentPartPr>
              <p14:xfrm>
                <a:off x="6424874" y="5177464"/>
                <a:ext cx="293040" cy="428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3BB444-8476-4113-89F3-7E06DFA60C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15874" y="5168824"/>
                  <a:ext cx="3106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9CDC130-8FBE-4F6E-8879-A72C460DB5A0}"/>
                    </a:ext>
                  </a:extLst>
                </p14:cNvPr>
                <p14:cNvContentPartPr/>
                <p14:nvPr/>
              </p14:nvContentPartPr>
              <p14:xfrm>
                <a:off x="6697034" y="5465824"/>
                <a:ext cx="134640" cy="133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9CDC130-8FBE-4F6E-8879-A72C460DB5A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88034" y="5456824"/>
                  <a:ext cx="152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D6F4111-8451-4D15-8CE5-85F9519076F8}"/>
                    </a:ext>
                  </a:extLst>
                </p14:cNvPr>
                <p14:cNvContentPartPr/>
                <p14:nvPr/>
              </p14:nvContentPartPr>
              <p14:xfrm>
                <a:off x="3799034" y="5464024"/>
                <a:ext cx="209160" cy="197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D6F4111-8451-4D15-8CE5-85F9519076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90394" y="5455024"/>
                  <a:ext cx="226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A1E3ACD-7BC1-4D8B-88A4-2D56D9B0D465}"/>
                    </a:ext>
                  </a:extLst>
                </p14:cNvPr>
                <p14:cNvContentPartPr/>
                <p14:nvPr/>
              </p14:nvContentPartPr>
              <p14:xfrm>
                <a:off x="4062914" y="5515504"/>
                <a:ext cx="77760" cy="107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A1E3ACD-7BC1-4D8B-88A4-2D56D9B0D4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53914" y="5506864"/>
                  <a:ext cx="95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DC49-B452-45DE-917F-B4CD578B1B04}"/>
                    </a:ext>
                  </a:extLst>
                </p14:cNvPr>
                <p14:cNvContentPartPr/>
                <p14:nvPr/>
              </p14:nvContentPartPr>
              <p14:xfrm>
                <a:off x="4236074" y="5366824"/>
                <a:ext cx="6120" cy="10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DC49-B452-45DE-917F-B4CD578B1B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27434" y="5358184"/>
                  <a:ext cx="23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FD8F6C-A726-443F-BBB6-16B3BB39E4B2}"/>
                    </a:ext>
                  </a:extLst>
                </p14:cNvPr>
                <p14:cNvContentPartPr/>
                <p14:nvPr/>
              </p14:nvContentPartPr>
              <p14:xfrm>
                <a:off x="4055714" y="5505784"/>
                <a:ext cx="308160" cy="545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FD8F6C-A726-443F-BBB6-16B3BB39E4B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47074" y="5497144"/>
                  <a:ext cx="325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93F872-4A53-423C-BEA6-569B858E7F73}"/>
                    </a:ext>
                  </a:extLst>
                </p14:cNvPr>
                <p14:cNvContentPartPr/>
                <p14:nvPr/>
              </p14:nvContentPartPr>
              <p14:xfrm>
                <a:off x="4451714" y="5236144"/>
                <a:ext cx="197640" cy="364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93F872-4A53-423C-BEA6-569B858E7F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43074" y="5227144"/>
                  <a:ext cx="215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7C629A-5309-437B-9799-5A3409343DEC}"/>
                    </a:ext>
                  </a:extLst>
                </p14:cNvPr>
                <p14:cNvContentPartPr/>
                <p14:nvPr/>
              </p14:nvContentPartPr>
              <p14:xfrm>
                <a:off x="4789754" y="5263504"/>
                <a:ext cx="171360" cy="336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7C629A-5309-437B-9799-5A3409343D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81114" y="5254864"/>
                  <a:ext cx="1890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A4C9F0-9DAC-4BBC-A04E-6C660277D41C}"/>
                    </a:ext>
                  </a:extLst>
                </p14:cNvPr>
                <p14:cNvContentPartPr/>
                <p14:nvPr/>
              </p14:nvContentPartPr>
              <p14:xfrm>
                <a:off x="4745474" y="5457544"/>
                <a:ext cx="219600" cy="43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A4C9F0-9DAC-4BBC-A04E-6C660277D4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36474" y="5448544"/>
                  <a:ext cx="237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74539C0-828D-4574-B0D8-B3BDEC4D0C94}"/>
                    </a:ext>
                  </a:extLst>
                </p14:cNvPr>
                <p14:cNvContentPartPr/>
                <p14:nvPr/>
              </p14:nvContentPartPr>
              <p14:xfrm>
                <a:off x="5207714" y="5487064"/>
                <a:ext cx="161640" cy="131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74539C0-828D-4574-B0D8-B3BDEC4D0C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99074" y="5478064"/>
                  <a:ext cx="17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43430A6-B61D-4E88-8AB2-626921EA6D7E}"/>
                    </a:ext>
                  </a:extLst>
                </p14:cNvPr>
                <p14:cNvContentPartPr/>
                <p14:nvPr/>
              </p14:nvContentPartPr>
              <p14:xfrm>
                <a:off x="5457554" y="5503624"/>
                <a:ext cx="146880" cy="113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43430A6-B61D-4E88-8AB2-626921EA6D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48914" y="5494984"/>
                  <a:ext cx="164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1725A6F-7FD4-46D9-A8E9-86913075DC56}"/>
                    </a:ext>
                  </a:extLst>
                </p14:cNvPr>
                <p14:cNvContentPartPr/>
                <p14:nvPr/>
              </p14:nvContentPartPr>
              <p14:xfrm>
                <a:off x="3656474" y="5992504"/>
                <a:ext cx="54720" cy="100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1725A6F-7FD4-46D9-A8E9-86913075DC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47474" y="5983864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8D4DD41-AA20-4EE8-83EF-847D963F8D38}"/>
                    </a:ext>
                  </a:extLst>
                </p14:cNvPr>
                <p14:cNvContentPartPr/>
                <p14:nvPr/>
              </p14:nvContentPartPr>
              <p14:xfrm>
                <a:off x="3834674" y="5833384"/>
                <a:ext cx="360" cy="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8D4DD41-AA20-4EE8-83EF-847D963F8D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26034" y="5824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85A9AE2-33F8-41D8-A7DC-6B2301AB205B}"/>
                    </a:ext>
                  </a:extLst>
                </p14:cNvPr>
                <p14:cNvContentPartPr/>
                <p14:nvPr/>
              </p14:nvContentPartPr>
              <p14:xfrm>
                <a:off x="3887954" y="5702344"/>
                <a:ext cx="277560" cy="376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85A9AE2-33F8-41D8-A7DC-6B2301AB205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878954" y="5693704"/>
                  <a:ext cx="295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AB7118-F2FC-46CC-8614-121A096D855A}"/>
                    </a:ext>
                  </a:extLst>
                </p14:cNvPr>
                <p14:cNvContentPartPr/>
                <p14:nvPr/>
              </p14:nvContentPartPr>
              <p14:xfrm>
                <a:off x="4132034" y="6068824"/>
                <a:ext cx="41040" cy="10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AB7118-F2FC-46CC-8614-121A096D85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123394" y="6059824"/>
                  <a:ext cx="58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48F74E3-6D84-4D05-AD3D-3DE1F27BC3BF}"/>
                    </a:ext>
                  </a:extLst>
                </p14:cNvPr>
                <p14:cNvContentPartPr/>
                <p14:nvPr/>
              </p14:nvContentPartPr>
              <p14:xfrm>
                <a:off x="4632794" y="5893144"/>
                <a:ext cx="80280" cy="161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48F74E3-6D84-4D05-AD3D-3DE1F27BC3B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623794" y="5884144"/>
                  <a:ext cx="97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8C34540-10C3-429F-90DB-1DF1668CE750}"/>
                    </a:ext>
                  </a:extLst>
                </p14:cNvPr>
                <p14:cNvContentPartPr/>
                <p14:nvPr/>
              </p14:nvContentPartPr>
              <p14:xfrm>
                <a:off x="4477274" y="6068104"/>
                <a:ext cx="289440" cy="26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8C34540-10C3-429F-90DB-1DF1668CE7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468274" y="6059464"/>
                  <a:ext cx="30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0017B6F-83C7-4870-89B8-1C1636CBB2AC}"/>
                    </a:ext>
                  </a:extLst>
                </p14:cNvPr>
                <p14:cNvContentPartPr/>
                <p14:nvPr/>
              </p14:nvContentPartPr>
              <p14:xfrm>
                <a:off x="4486994" y="5858944"/>
                <a:ext cx="455400" cy="35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0017B6F-83C7-4870-89B8-1C1636CBB2A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477994" y="5849944"/>
                  <a:ext cx="473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AA50B03-D3C4-47CC-822C-2A2CD7F55A4E}"/>
                    </a:ext>
                  </a:extLst>
                </p14:cNvPr>
                <p14:cNvContentPartPr/>
                <p14:nvPr/>
              </p14:nvContentPartPr>
              <p14:xfrm>
                <a:off x="4947074" y="5655904"/>
                <a:ext cx="332280" cy="476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AA50B03-D3C4-47CC-822C-2A2CD7F55A4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938434" y="5646904"/>
                  <a:ext cx="3499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4E47289-5036-4EBB-9EEB-84CAA9E55397}"/>
                    </a:ext>
                  </a:extLst>
                </p14:cNvPr>
                <p14:cNvContentPartPr/>
                <p14:nvPr/>
              </p14:nvContentPartPr>
              <p14:xfrm>
                <a:off x="4987394" y="5933104"/>
                <a:ext cx="345600" cy="61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4E47289-5036-4EBB-9EEB-84CAA9E5539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78394" y="5924104"/>
                  <a:ext cx="363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DCB1377-02AD-4C23-9650-85AB03ABFC28}"/>
                    </a:ext>
                  </a:extLst>
                </p14:cNvPr>
                <p14:cNvContentPartPr/>
                <p14:nvPr/>
              </p14:nvContentPartPr>
              <p14:xfrm>
                <a:off x="5467994" y="5835544"/>
                <a:ext cx="363960" cy="254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DCB1377-02AD-4C23-9650-85AB03ABFC2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459354" y="5826904"/>
                  <a:ext cx="38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CAEA580-D95D-458E-941A-7669A0FB0D55}"/>
                    </a:ext>
                  </a:extLst>
                </p14:cNvPr>
                <p14:cNvContentPartPr/>
                <p14:nvPr/>
              </p14:nvContentPartPr>
              <p14:xfrm>
                <a:off x="5402834" y="5962984"/>
                <a:ext cx="370800" cy="24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CAEA580-D95D-458E-941A-7669A0FB0D5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393834" y="5953984"/>
                  <a:ext cx="388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D6A225-A339-411C-85B2-BA9DFB985724}"/>
                    </a:ext>
                  </a:extLst>
                </p14:cNvPr>
                <p14:cNvContentPartPr/>
                <p14:nvPr/>
              </p14:nvContentPartPr>
              <p14:xfrm>
                <a:off x="6027794" y="5895664"/>
                <a:ext cx="272520" cy="142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D6A225-A339-411C-85B2-BA9DFB98572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019154" y="5887024"/>
                  <a:ext cx="290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4C2EBD8-17F6-486C-B6A3-933BE20F7A58}"/>
                    </a:ext>
                  </a:extLst>
                </p14:cNvPr>
                <p14:cNvContentPartPr/>
                <p14:nvPr/>
              </p14:nvContentPartPr>
              <p14:xfrm>
                <a:off x="6294194" y="5934184"/>
                <a:ext cx="149760" cy="85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4C2EBD8-17F6-486C-B6A3-933BE20F7A5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85194" y="5925544"/>
                  <a:ext cx="167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7BE2BCE-0584-463D-9BE5-A40CD0860CF7}"/>
                    </a:ext>
                  </a:extLst>
                </p14:cNvPr>
                <p14:cNvContentPartPr/>
                <p14:nvPr/>
              </p14:nvContentPartPr>
              <p14:xfrm>
                <a:off x="6490394" y="5871904"/>
                <a:ext cx="174240" cy="166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7BE2BCE-0584-463D-9BE5-A40CD0860CF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481754" y="5862904"/>
                  <a:ext cx="191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95468DE-0A0D-4B42-8E56-4DF779D00251}"/>
                    </a:ext>
                  </a:extLst>
                </p14:cNvPr>
                <p14:cNvContentPartPr/>
                <p14:nvPr/>
              </p14:nvContentPartPr>
              <p14:xfrm>
                <a:off x="6838514" y="5871184"/>
                <a:ext cx="169920" cy="176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95468DE-0A0D-4B42-8E56-4DF779D0025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29514" y="5862544"/>
                  <a:ext cx="187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836D272-5EC3-4EE3-B530-F4DE96666962}"/>
                    </a:ext>
                  </a:extLst>
                </p14:cNvPr>
                <p14:cNvContentPartPr/>
                <p14:nvPr/>
              </p14:nvContentPartPr>
              <p14:xfrm>
                <a:off x="7064234" y="5933824"/>
                <a:ext cx="141480" cy="124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836D272-5EC3-4EE3-B530-F4DE9666696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55234" y="5924824"/>
                  <a:ext cx="159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E6C0B82-A4EA-4EE7-B4D4-8E10F00934D1}"/>
                    </a:ext>
                  </a:extLst>
                </p14:cNvPr>
                <p14:cNvContentPartPr/>
                <p14:nvPr/>
              </p14:nvContentPartPr>
              <p14:xfrm>
                <a:off x="7204274" y="5934184"/>
                <a:ext cx="238320" cy="405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E6C0B82-A4EA-4EE7-B4D4-8E10F00934D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195634" y="5925184"/>
                  <a:ext cx="255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9FF692-B2E9-4168-AD57-0D9519B43075}"/>
                    </a:ext>
                  </a:extLst>
                </p14:cNvPr>
                <p14:cNvContentPartPr/>
                <p14:nvPr/>
              </p14:nvContentPartPr>
              <p14:xfrm>
                <a:off x="7801874" y="5743744"/>
                <a:ext cx="185040" cy="303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9FF692-B2E9-4168-AD57-0D9519B4307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793234" y="5734744"/>
                  <a:ext cx="2026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A8FDEFA-5278-4132-A1CF-B0F90C019186}"/>
                    </a:ext>
                  </a:extLst>
                </p14:cNvPr>
                <p14:cNvContentPartPr/>
                <p14:nvPr/>
              </p14:nvContentPartPr>
              <p14:xfrm>
                <a:off x="7968194" y="5887384"/>
                <a:ext cx="178920" cy="137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A8FDEFA-5278-4132-A1CF-B0F90C01918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9554" y="5878384"/>
                  <a:ext cx="19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326E8AA-DE31-441F-804C-787D6634094A}"/>
                    </a:ext>
                  </a:extLst>
                </p14:cNvPr>
                <p14:cNvContentPartPr/>
                <p14:nvPr/>
              </p14:nvContentPartPr>
              <p14:xfrm>
                <a:off x="8189234" y="5886664"/>
                <a:ext cx="158760" cy="162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326E8AA-DE31-441F-804C-787D6634094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80234" y="5877664"/>
                  <a:ext cx="176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3159965-E6AC-416E-8A1E-812090873F3D}"/>
                    </a:ext>
                  </a:extLst>
                </p14:cNvPr>
                <p14:cNvContentPartPr/>
                <p14:nvPr/>
              </p14:nvContentPartPr>
              <p14:xfrm>
                <a:off x="8320994" y="5917264"/>
                <a:ext cx="182520" cy="263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3159965-E6AC-416E-8A1E-812090873F3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11994" y="5908264"/>
                  <a:ext cx="200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21BAD87-A7FD-4D46-A7DD-B0E440F72AB5}"/>
                    </a:ext>
                  </a:extLst>
                </p14:cNvPr>
                <p14:cNvContentPartPr/>
                <p14:nvPr/>
              </p14:nvContentPartPr>
              <p14:xfrm>
                <a:off x="8536634" y="5873344"/>
                <a:ext cx="190080" cy="156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21BAD87-A7FD-4D46-A7DD-B0E440F72AB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527634" y="5864344"/>
                  <a:ext cx="20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890BA4F-47FD-4D96-86BF-2465D67BCFA0}"/>
                    </a:ext>
                  </a:extLst>
                </p14:cNvPr>
                <p14:cNvContentPartPr/>
                <p14:nvPr/>
              </p14:nvContentPartPr>
              <p14:xfrm>
                <a:off x="8737154" y="5872264"/>
                <a:ext cx="261360" cy="187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890BA4F-47FD-4D96-86BF-2465D67BCFA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728514" y="5863264"/>
                  <a:ext cx="27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EF3A969-D116-4403-835C-B5C08D6E6220}"/>
                    </a:ext>
                  </a:extLst>
                </p14:cNvPr>
                <p14:cNvContentPartPr/>
                <p14:nvPr/>
              </p14:nvContentPartPr>
              <p14:xfrm>
                <a:off x="9172034" y="5896744"/>
                <a:ext cx="257760" cy="150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EF3A969-D116-4403-835C-B5C08D6E622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63394" y="5888104"/>
                  <a:ext cx="275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7911C2-E4BF-480B-97E4-9393082C3B32}"/>
                    </a:ext>
                  </a:extLst>
                </p14:cNvPr>
                <p14:cNvContentPartPr/>
                <p14:nvPr/>
              </p14:nvContentPartPr>
              <p14:xfrm>
                <a:off x="9489914" y="5896384"/>
                <a:ext cx="180000" cy="192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7911C2-E4BF-480B-97E4-9393082C3B3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480914" y="5887744"/>
                  <a:ext cx="197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847FCD1-71A9-4790-87C6-9AA066B34984}"/>
                    </a:ext>
                  </a:extLst>
                </p14:cNvPr>
                <p14:cNvContentPartPr/>
                <p14:nvPr/>
              </p14:nvContentPartPr>
              <p14:xfrm>
                <a:off x="9921914" y="5954344"/>
                <a:ext cx="254520" cy="154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847FCD1-71A9-4790-87C6-9AA066B3498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912914" y="5945344"/>
                  <a:ext cx="272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538B8CA-E3F0-41BF-B9EE-362D1C68281B}"/>
                    </a:ext>
                  </a:extLst>
                </p14:cNvPr>
                <p14:cNvContentPartPr/>
                <p14:nvPr/>
              </p14:nvContentPartPr>
              <p14:xfrm>
                <a:off x="10187594" y="5956864"/>
                <a:ext cx="133920" cy="159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538B8CA-E3F0-41BF-B9EE-362D1C68281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178954" y="5948224"/>
                  <a:ext cx="151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3E79D6C-0731-4318-B09F-DA12BB3E72EE}"/>
                    </a:ext>
                  </a:extLst>
                </p14:cNvPr>
                <p14:cNvContentPartPr/>
                <p14:nvPr/>
              </p14:nvContentPartPr>
              <p14:xfrm>
                <a:off x="10414034" y="6032104"/>
                <a:ext cx="144360" cy="113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3E79D6C-0731-4318-B09F-DA12BB3E72E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405394" y="6023104"/>
                  <a:ext cx="162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2F08CBB-17CB-42F3-902C-EDB7F41D7DD4}"/>
                    </a:ext>
                  </a:extLst>
                </p14:cNvPr>
                <p14:cNvContentPartPr/>
                <p14:nvPr/>
              </p14:nvContentPartPr>
              <p14:xfrm>
                <a:off x="10637594" y="5824024"/>
                <a:ext cx="184680" cy="281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2F08CBB-17CB-42F3-902C-EDB7F41D7DD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628594" y="5815024"/>
                  <a:ext cx="202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4152282-5FD5-4F5A-BDD9-755C2DDF64F2}"/>
                    </a:ext>
                  </a:extLst>
                </p14:cNvPr>
                <p14:cNvContentPartPr/>
                <p14:nvPr/>
              </p14:nvContentPartPr>
              <p14:xfrm>
                <a:off x="10765394" y="5991424"/>
                <a:ext cx="198720" cy="186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4152282-5FD5-4F5A-BDD9-755C2DDF64F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756754" y="5982784"/>
                  <a:ext cx="216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6559D2-49DE-468B-BA39-1D2C8FDFA943}"/>
                    </a:ext>
                  </a:extLst>
                </p14:cNvPr>
                <p14:cNvContentPartPr/>
                <p14:nvPr/>
              </p14:nvContentPartPr>
              <p14:xfrm>
                <a:off x="10930274" y="5871544"/>
                <a:ext cx="183240" cy="268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6559D2-49DE-468B-BA39-1D2C8FDFA94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921274" y="5862904"/>
                  <a:ext cx="200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B1D342F-1676-46C9-81E7-7B7BD913D5B7}"/>
                    </a:ext>
                  </a:extLst>
                </p14:cNvPr>
                <p14:cNvContentPartPr/>
                <p14:nvPr/>
              </p14:nvContentPartPr>
              <p14:xfrm>
                <a:off x="1167074" y="6414784"/>
                <a:ext cx="198360" cy="237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B1D342F-1676-46C9-81E7-7B7BD913D5B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58074" y="6405784"/>
                  <a:ext cx="216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6222D20-81CD-4BB1-B221-27276E63F700}"/>
                    </a:ext>
                  </a:extLst>
                </p14:cNvPr>
                <p14:cNvContentPartPr/>
                <p14:nvPr/>
              </p14:nvContentPartPr>
              <p14:xfrm>
                <a:off x="1387754" y="6418024"/>
                <a:ext cx="245160" cy="200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6222D20-81CD-4BB1-B221-27276E63F70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78754" y="6409024"/>
                  <a:ext cx="262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1C52CE9-DE3F-4295-B9AB-A2D3EE2FCB2A}"/>
                    </a:ext>
                  </a:extLst>
                </p14:cNvPr>
                <p14:cNvContentPartPr/>
                <p14:nvPr/>
              </p14:nvContentPartPr>
              <p14:xfrm>
                <a:off x="1533194" y="6501904"/>
                <a:ext cx="250920" cy="347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1C52CE9-DE3F-4295-B9AB-A2D3EE2FCB2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24554" y="6492904"/>
                  <a:ext cx="268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E8EC0D0-B37C-40B2-A4E6-07BF4032B311}"/>
                    </a:ext>
                  </a:extLst>
                </p14:cNvPr>
                <p14:cNvContentPartPr/>
                <p14:nvPr/>
              </p14:nvContentPartPr>
              <p14:xfrm>
                <a:off x="1817594" y="6312544"/>
                <a:ext cx="2160" cy="5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E8EC0D0-B37C-40B2-A4E6-07BF4032B31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08594" y="630354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DF22591-10C6-49C1-9D81-58E4003C4C9F}"/>
                    </a:ext>
                  </a:extLst>
                </p14:cNvPr>
                <p14:cNvContentPartPr/>
                <p14:nvPr/>
              </p14:nvContentPartPr>
              <p14:xfrm>
                <a:off x="1816874" y="6418024"/>
                <a:ext cx="183240" cy="169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DF22591-10C6-49C1-9D81-58E4003C4C9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08234" y="6409024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5976DFC-E91F-4D91-BA02-7CE6A9287DA4}"/>
                    </a:ext>
                  </a:extLst>
                </p14:cNvPr>
                <p14:cNvContentPartPr/>
                <p14:nvPr/>
              </p14:nvContentPartPr>
              <p14:xfrm>
                <a:off x="2038994" y="6446104"/>
                <a:ext cx="97560" cy="156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5976DFC-E91F-4D91-BA02-7CE6A9287D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29994" y="6437464"/>
                  <a:ext cx="115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53325B7-027D-42AA-836B-AA25EB0B271A}"/>
                    </a:ext>
                  </a:extLst>
                </p14:cNvPr>
                <p14:cNvContentPartPr/>
                <p14:nvPr/>
              </p14:nvContentPartPr>
              <p14:xfrm>
                <a:off x="2370194" y="6248104"/>
                <a:ext cx="218880" cy="390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53325B7-027D-42AA-836B-AA25EB0B271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61194" y="6239464"/>
                  <a:ext cx="236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3F2E34E-F0E6-453D-8502-0B9CB728E347}"/>
                    </a:ext>
                  </a:extLst>
                </p14:cNvPr>
                <p14:cNvContentPartPr/>
                <p14:nvPr/>
              </p14:nvContentPartPr>
              <p14:xfrm>
                <a:off x="2264714" y="6412624"/>
                <a:ext cx="349560" cy="198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3F2E34E-F0E6-453D-8502-0B9CB728E34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256074" y="6403984"/>
                  <a:ext cx="367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27ABB6C-F392-4241-9847-AE2773C43F68}"/>
              </a:ext>
            </a:extLst>
          </p:cNvPr>
          <p:cNvGrpSpPr/>
          <p:nvPr/>
        </p:nvGrpSpPr>
        <p:grpSpPr>
          <a:xfrm>
            <a:off x="8122634" y="3157864"/>
            <a:ext cx="1513440" cy="257760"/>
            <a:chOff x="8122634" y="3157864"/>
            <a:chExt cx="15134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FBCBE6A-2D68-4D2E-BE6A-5DE75D332CC0}"/>
                    </a:ext>
                  </a:extLst>
                </p14:cNvPr>
                <p14:cNvContentPartPr/>
                <p14:nvPr/>
              </p14:nvContentPartPr>
              <p14:xfrm>
                <a:off x="8122634" y="3157864"/>
                <a:ext cx="1513440" cy="90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FBCBE6A-2D68-4D2E-BE6A-5DE75D332CC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13634" y="3148864"/>
                  <a:ext cx="1531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552605C-C514-4C3C-9093-3F7D471A0BEB}"/>
                    </a:ext>
                  </a:extLst>
                </p14:cNvPr>
                <p14:cNvContentPartPr/>
                <p14:nvPr/>
              </p14:nvContentPartPr>
              <p14:xfrm>
                <a:off x="8507834" y="3355864"/>
                <a:ext cx="712080" cy="59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552605C-C514-4C3C-9093-3F7D471A0BE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98834" y="3346864"/>
                  <a:ext cx="72972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9F556B6-C752-420D-A452-7449C87364B0}"/>
                  </a:ext>
                </a:extLst>
              </p14:cNvPr>
              <p14:cNvContentPartPr/>
              <p14:nvPr/>
            </p14:nvContentPartPr>
            <p14:xfrm>
              <a:off x="8678114" y="3544144"/>
              <a:ext cx="365040" cy="25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9F556B6-C752-420D-A452-7449C87364B0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8669474" y="3535504"/>
                <a:ext cx="38268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9B10118-EF55-4E4E-9BAC-E72F3BF9F3DF}"/>
              </a:ext>
            </a:extLst>
          </p:cNvPr>
          <p:cNvGrpSpPr/>
          <p:nvPr/>
        </p:nvGrpSpPr>
        <p:grpSpPr>
          <a:xfrm>
            <a:off x="11140874" y="2055948"/>
            <a:ext cx="845280" cy="542520"/>
            <a:chOff x="11140874" y="2055948"/>
            <a:chExt cx="84528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BFAD80C-9EF0-4785-927F-7FB2BEB7663A}"/>
                    </a:ext>
                  </a:extLst>
                </p14:cNvPr>
                <p14:cNvContentPartPr/>
                <p14:nvPr/>
              </p14:nvContentPartPr>
              <p14:xfrm>
                <a:off x="11140874" y="2137308"/>
                <a:ext cx="212400" cy="74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BFAD80C-9EF0-4785-927F-7FB2BEB7663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132234" y="2128308"/>
                  <a:ext cx="230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FCA17EC-5FB7-4811-B693-76FCD739E823}"/>
                    </a:ext>
                  </a:extLst>
                </p14:cNvPr>
                <p14:cNvContentPartPr/>
                <p14:nvPr/>
              </p14:nvContentPartPr>
              <p14:xfrm>
                <a:off x="11173274" y="2265468"/>
                <a:ext cx="152640" cy="28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FCA17EC-5FB7-4811-B693-76FCD739E82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164634" y="2256468"/>
                  <a:ext cx="170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88F0524-546A-4AAB-8041-ECF5295412DB}"/>
                    </a:ext>
                  </a:extLst>
                </p14:cNvPr>
                <p14:cNvContentPartPr/>
                <p14:nvPr/>
              </p14:nvContentPartPr>
              <p14:xfrm>
                <a:off x="11457674" y="2181588"/>
                <a:ext cx="114120" cy="416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88F0524-546A-4AAB-8041-ECF5295412D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448674" y="2172588"/>
                  <a:ext cx="131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49D17FC-1159-4047-8FDB-2E6A86E7EF5F}"/>
                    </a:ext>
                  </a:extLst>
                </p14:cNvPr>
                <p14:cNvContentPartPr/>
                <p14:nvPr/>
              </p14:nvContentPartPr>
              <p14:xfrm>
                <a:off x="11540114" y="2055948"/>
                <a:ext cx="217440" cy="212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49D17FC-1159-4047-8FDB-2E6A86E7EF5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531474" y="2047308"/>
                  <a:ext cx="235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D7C39D-6243-4538-997C-A23A38F09456}"/>
                    </a:ext>
                  </a:extLst>
                </p14:cNvPr>
                <p14:cNvContentPartPr/>
                <p14:nvPr/>
              </p14:nvContentPartPr>
              <p14:xfrm>
                <a:off x="11866994" y="2145228"/>
                <a:ext cx="102960" cy="24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D7C39D-6243-4538-997C-A23A38F0945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857994" y="2136588"/>
                  <a:ext cx="120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B22A540-2750-4236-A426-6E25B263E095}"/>
                    </a:ext>
                  </a:extLst>
                </p14:cNvPr>
                <p14:cNvContentPartPr/>
                <p14:nvPr/>
              </p14:nvContentPartPr>
              <p14:xfrm>
                <a:off x="11883554" y="2231268"/>
                <a:ext cx="102600" cy="27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B22A540-2750-4236-A426-6E25B263E09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874914" y="2222268"/>
                  <a:ext cx="120240" cy="4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198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6DB3A9-9E72-43C3-8B51-BA495576DBC4}"/>
                  </a:ext>
                </a:extLst>
              </p14:cNvPr>
              <p14:cNvContentPartPr/>
              <p14:nvPr/>
            </p14:nvContentPartPr>
            <p14:xfrm>
              <a:off x="849194" y="2379904"/>
              <a:ext cx="4151160" cy="9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6DB3A9-9E72-43C3-8B51-BA495576DB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54" y="2371264"/>
                <a:ext cx="416880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CA96920-2A74-42F2-A25A-92B8E69B3AB1}"/>
              </a:ext>
            </a:extLst>
          </p:cNvPr>
          <p:cNvGrpSpPr/>
          <p:nvPr/>
        </p:nvGrpSpPr>
        <p:grpSpPr>
          <a:xfrm>
            <a:off x="292274" y="1037104"/>
            <a:ext cx="5889240" cy="1350000"/>
            <a:chOff x="292274" y="1037104"/>
            <a:chExt cx="5889240" cy="13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D70545-868D-484A-8444-35CEBD134AD2}"/>
                    </a:ext>
                  </a:extLst>
                </p14:cNvPr>
                <p14:cNvContentPartPr/>
                <p14:nvPr/>
              </p14:nvContentPartPr>
              <p14:xfrm>
                <a:off x="292274" y="1037104"/>
                <a:ext cx="5889240" cy="1318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D70545-868D-484A-8444-35CEBD134A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274" y="1028464"/>
                  <a:ext cx="590688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E1A92F-CFD5-4798-86EE-F4A70031B03A}"/>
                    </a:ext>
                  </a:extLst>
                </p14:cNvPr>
                <p14:cNvContentPartPr/>
                <p14:nvPr/>
              </p14:nvContentPartPr>
              <p14:xfrm>
                <a:off x="4552154" y="2000104"/>
                <a:ext cx="114840" cy="38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E1A92F-CFD5-4798-86EE-F4A70031B0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3514" y="1991464"/>
                  <a:ext cx="13248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C7ED29-8DB7-4470-8343-855591F077FD}"/>
              </a:ext>
            </a:extLst>
          </p:cNvPr>
          <p:cNvGrpSpPr/>
          <p:nvPr/>
        </p:nvGrpSpPr>
        <p:grpSpPr>
          <a:xfrm>
            <a:off x="6443234" y="1787704"/>
            <a:ext cx="65160" cy="15120"/>
            <a:chOff x="6443234" y="1787704"/>
            <a:chExt cx="65160" cy="1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B28BB3-FFF7-45E5-B16B-4BB23EF950C3}"/>
                    </a:ext>
                  </a:extLst>
                </p14:cNvPr>
                <p14:cNvContentPartPr/>
                <p14:nvPr/>
              </p14:nvContentPartPr>
              <p14:xfrm>
                <a:off x="6443234" y="1801744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B28BB3-FFF7-45E5-B16B-4BB23EF950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34594" y="1793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D4B4FA-30B8-4613-A56D-0AB802029391}"/>
                    </a:ext>
                  </a:extLst>
                </p14:cNvPr>
                <p14:cNvContentPartPr/>
                <p14:nvPr/>
              </p14:nvContentPartPr>
              <p14:xfrm>
                <a:off x="6464114" y="1787704"/>
                <a:ext cx="44280" cy="15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D4B4FA-30B8-4613-A56D-0AB8020293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5114" y="1778704"/>
                  <a:ext cx="619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9930F4-45BC-438F-9423-A8D24B34D31C}"/>
                  </a:ext>
                </a:extLst>
              </p14:cNvPr>
              <p14:cNvContentPartPr/>
              <p14:nvPr/>
            </p14:nvContentPartPr>
            <p14:xfrm>
              <a:off x="4997474" y="2257504"/>
              <a:ext cx="37800" cy="229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9930F4-45BC-438F-9423-A8D24B34D3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8834" y="2248504"/>
                <a:ext cx="5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7B4D97E-670B-43BC-83CD-94986C39DA39}"/>
                  </a:ext>
                </a:extLst>
              </p14:cNvPr>
              <p14:cNvContentPartPr/>
              <p14:nvPr/>
            </p14:nvContentPartPr>
            <p14:xfrm>
              <a:off x="4162634" y="2340664"/>
              <a:ext cx="19080" cy="153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7B4D97E-670B-43BC-83CD-94986C39DA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3634" y="2332024"/>
                <a:ext cx="367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1263E73-91FC-406D-B5F4-4261BDFF2B77}"/>
                  </a:ext>
                </a:extLst>
              </p14:cNvPr>
              <p14:cNvContentPartPr/>
              <p14:nvPr/>
            </p14:nvContentPartPr>
            <p14:xfrm>
              <a:off x="2494754" y="4646824"/>
              <a:ext cx="6840" cy="41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1263E73-91FC-406D-B5F4-4261BDFF2B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6114" y="4638184"/>
                <a:ext cx="24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DA2635-C8A4-46D1-AA61-BA8D9E355BAF}"/>
                  </a:ext>
                </a:extLst>
              </p14:cNvPr>
              <p14:cNvContentPartPr/>
              <p14:nvPr/>
            </p14:nvContentPartPr>
            <p14:xfrm>
              <a:off x="4436234" y="2568184"/>
              <a:ext cx="320400" cy="250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DA2635-C8A4-46D1-AA61-BA8D9E355B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7234" y="2559184"/>
                <a:ext cx="338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C9A9C-C729-45C9-84BC-1915AC35DF4B}"/>
                  </a:ext>
                </a:extLst>
              </p14:cNvPr>
              <p14:cNvContentPartPr/>
              <p14:nvPr/>
            </p14:nvContentPartPr>
            <p14:xfrm>
              <a:off x="4465034" y="2690584"/>
              <a:ext cx="192960" cy="34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C9A9C-C729-45C9-84BC-1915AC35DF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6034" y="2681584"/>
                <a:ext cx="210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658F3B-5C81-4AE7-B2C6-515868B6744E}"/>
                  </a:ext>
                </a:extLst>
              </p14:cNvPr>
              <p14:cNvContentPartPr/>
              <p14:nvPr/>
            </p14:nvContentPartPr>
            <p14:xfrm>
              <a:off x="4583114" y="2746744"/>
              <a:ext cx="321120" cy="134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658F3B-5C81-4AE7-B2C6-515868B674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74114" y="2738104"/>
                <a:ext cx="338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4321E9-FE63-4D0F-B6AF-99A6A9C5C28F}"/>
                  </a:ext>
                </a:extLst>
              </p14:cNvPr>
              <p14:cNvContentPartPr/>
              <p14:nvPr/>
            </p14:nvContentPartPr>
            <p14:xfrm>
              <a:off x="4656914" y="2976064"/>
              <a:ext cx="23040" cy="9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4321E9-FE63-4D0F-B6AF-99A6A9C5C2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47914" y="2967424"/>
                <a:ext cx="40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163C5E-1BC1-44B8-81C7-D010C50512CD}"/>
                  </a:ext>
                </a:extLst>
              </p14:cNvPr>
              <p14:cNvContentPartPr/>
              <p14:nvPr/>
            </p14:nvContentPartPr>
            <p14:xfrm>
              <a:off x="4745114" y="2959864"/>
              <a:ext cx="16200" cy="138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163C5E-1BC1-44B8-81C7-D010C50512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6114" y="2951224"/>
                <a:ext cx="33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2AFBC5-E530-4D08-863A-24F88C7585E5}"/>
                  </a:ext>
                </a:extLst>
              </p14:cNvPr>
              <p14:cNvContentPartPr/>
              <p14:nvPr/>
            </p14:nvContentPartPr>
            <p14:xfrm>
              <a:off x="4477274" y="3195664"/>
              <a:ext cx="124920" cy="220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2AFBC5-E530-4D08-863A-24F88C7585E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68274" y="3187024"/>
                <a:ext cx="142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FB4A11-EA1B-48EE-BFCB-4D7C95AB777D}"/>
                  </a:ext>
                </a:extLst>
              </p14:cNvPr>
              <p14:cNvContentPartPr/>
              <p14:nvPr/>
            </p14:nvContentPartPr>
            <p14:xfrm>
              <a:off x="4636034" y="3342544"/>
              <a:ext cx="38520" cy="63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FB4A11-EA1B-48EE-BFCB-4D7C95AB777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7394" y="3333904"/>
                <a:ext cx="56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2AF97A-4850-4CFF-9360-82397DF8290F}"/>
                  </a:ext>
                </a:extLst>
              </p14:cNvPr>
              <p14:cNvContentPartPr/>
              <p14:nvPr/>
            </p14:nvContentPartPr>
            <p14:xfrm>
              <a:off x="4699394" y="3222304"/>
              <a:ext cx="286560" cy="208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2AF97A-4850-4CFF-9360-82397DF829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90394" y="3213664"/>
                <a:ext cx="304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014533-C578-46FD-8978-C3903EE2D6E8}"/>
                  </a:ext>
                </a:extLst>
              </p14:cNvPr>
              <p14:cNvContentPartPr/>
              <p14:nvPr/>
            </p14:nvContentPartPr>
            <p14:xfrm>
              <a:off x="5038514" y="3193144"/>
              <a:ext cx="109800" cy="129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014533-C578-46FD-8978-C3903EE2D6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9874" y="3184504"/>
                <a:ext cx="127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6BE1DF-92D1-4EE3-8DE2-947612AACF04}"/>
                  </a:ext>
                </a:extLst>
              </p14:cNvPr>
              <p14:cNvContentPartPr/>
              <p14:nvPr/>
            </p14:nvContentPartPr>
            <p14:xfrm>
              <a:off x="5121674" y="3186664"/>
              <a:ext cx="108000" cy="243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6BE1DF-92D1-4EE3-8DE2-947612AACF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12674" y="3177664"/>
                <a:ext cx="1256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FD9248E-7318-44EE-A17C-376B3F37996C}"/>
                  </a:ext>
                </a:extLst>
              </p14:cNvPr>
              <p14:cNvContentPartPr/>
              <p14:nvPr/>
            </p14:nvContentPartPr>
            <p14:xfrm>
              <a:off x="5257394" y="3175864"/>
              <a:ext cx="277200" cy="249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FD9248E-7318-44EE-A17C-376B3F3799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48394" y="3166864"/>
                <a:ext cx="2948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F85B5C-D574-491C-A501-1C96343A7B5C}"/>
                  </a:ext>
                </a:extLst>
              </p14:cNvPr>
              <p14:cNvContentPartPr/>
              <p14:nvPr/>
            </p14:nvContentPartPr>
            <p14:xfrm>
              <a:off x="4589594" y="3376744"/>
              <a:ext cx="36000" cy="28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F85B5C-D574-491C-A501-1C96343A7B5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80954" y="3368104"/>
                <a:ext cx="53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258CA3-92F4-4E31-ADD0-A85573DE2C52}"/>
                  </a:ext>
                </a:extLst>
              </p14:cNvPr>
              <p14:cNvContentPartPr/>
              <p14:nvPr/>
            </p14:nvContentPartPr>
            <p14:xfrm>
              <a:off x="7920674" y="3650704"/>
              <a:ext cx="251280" cy="321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258CA3-92F4-4E31-ADD0-A85573DE2C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2034" y="3641704"/>
                <a:ext cx="268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557F102-21F9-41E4-B979-E2D1235C0511}"/>
                  </a:ext>
                </a:extLst>
              </p14:cNvPr>
              <p14:cNvContentPartPr/>
              <p14:nvPr/>
            </p14:nvContentPartPr>
            <p14:xfrm>
              <a:off x="8150354" y="3794344"/>
              <a:ext cx="101520" cy="1612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557F102-21F9-41E4-B979-E2D1235C051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41354" y="3785704"/>
                <a:ext cx="119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EA80094-F52F-48B6-81DA-DF5F0B5E5873}"/>
                  </a:ext>
                </a:extLst>
              </p14:cNvPr>
              <p14:cNvContentPartPr/>
              <p14:nvPr/>
            </p14:nvContentPartPr>
            <p14:xfrm>
              <a:off x="8306594" y="3715504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EA80094-F52F-48B6-81DA-DF5F0B5E58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97954" y="3706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3ACC229-16C9-4A0D-920C-392E54B902AB}"/>
                  </a:ext>
                </a:extLst>
              </p14:cNvPr>
              <p14:cNvContentPartPr/>
              <p14:nvPr/>
            </p14:nvContentPartPr>
            <p14:xfrm>
              <a:off x="8363834" y="3876424"/>
              <a:ext cx="32400" cy="64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3ACC229-16C9-4A0D-920C-392E54B902A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54834" y="3867784"/>
                <a:ext cx="50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E4EECBB-328F-467D-BE48-C570FA0D8714}"/>
                  </a:ext>
                </a:extLst>
              </p14:cNvPr>
              <p14:cNvContentPartPr/>
              <p14:nvPr/>
            </p14:nvContentPartPr>
            <p14:xfrm>
              <a:off x="8459954" y="3742144"/>
              <a:ext cx="249480" cy="198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E4EECBB-328F-467D-BE48-C570FA0D871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51314" y="3733144"/>
                <a:ext cx="267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C6BD7A7-A68B-4042-B367-A93F3B815F8F}"/>
                  </a:ext>
                </a:extLst>
              </p14:cNvPr>
              <p14:cNvContentPartPr/>
              <p14:nvPr/>
            </p14:nvContentPartPr>
            <p14:xfrm>
              <a:off x="8752634" y="3948424"/>
              <a:ext cx="29520" cy="23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C6BD7A7-A68B-4042-B367-A93F3B815F8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743994" y="3939424"/>
                <a:ext cx="471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C2C746-BC6F-47C6-BCFB-40BD8407814C}"/>
                  </a:ext>
                </a:extLst>
              </p14:cNvPr>
              <p14:cNvContentPartPr/>
              <p14:nvPr/>
            </p14:nvContentPartPr>
            <p14:xfrm>
              <a:off x="9098234" y="3805504"/>
              <a:ext cx="95040" cy="128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C2C746-BC6F-47C6-BCFB-40BD8407814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89234" y="3796504"/>
                <a:ext cx="112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75D1E2A-D291-41AD-BCB8-0996548B7F46}"/>
                  </a:ext>
                </a:extLst>
              </p14:cNvPr>
              <p14:cNvContentPartPr/>
              <p14:nvPr/>
            </p14:nvContentPartPr>
            <p14:xfrm>
              <a:off x="9285794" y="3698224"/>
              <a:ext cx="1800" cy="23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75D1E2A-D291-41AD-BCB8-0996548B7F4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77154" y="3689224"/>
                <a:ext cx="19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41F1B6D-8AA0-4F5E-AB2F-CFDA728229E5}"/>
                  </a:ext>
                </a:extLst>
              </p14:cNvPr>
              <p14:cNvContentPartPr/>
              <p14:nvPr/>
            </p14:nvContentPartPr>
            <p14:xfrm>
              <a:off x="9254834" y="3800464"/>
              <a:ext cx="211320" cy="144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41F1B6D-8AA0-4F5E-AB2F-CFDA728229E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246194" y="3791824"/>
                <a:ext cx="2289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95D6014-C32B-40C3-8C1D-BC5EB00EA7A7}"/>
                  </a:ext>
                </a:extLst>
              </p14:cNvPr>
              <p14:cNvContentPartPr/>
              <p14:nvPr/>
            </p14:nvContentPartPr>
            <p14:xfrm>
              <a:off x="9868994" y="3534064"/>
              <a:ext cx="231840" cy="423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95D6014-C32B-40C3-8C1D-BC5EB00EA7A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859994" y="3525064"/>
                <a:ext cx="2494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8992B7-088F-434A-906D-3FCB8104A54F}"/>
                  </a:ext>
                </a:extLst>
              </p14:cNvPr>
              <p14:cNvContentPartPr/>
              <p14:nvPr/>
            </p14:nvContentPartPr>
            <p14:xfrm>
              <a:off x="9766394" y="3741424"/>
              <a:ext cx="338760" cy="88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8992B7-088F-434A-906D-3FCB8104A54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757754" y="3732424"/>
                <a:ext cx="356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D3FA21-804B-48EA-AE8C-58346CA5A4E0}"/>
                  </a:ext>
                </a:extLst>
              </p14:cNvPr>
              <p14:cNvContentPartPr/>
              <p14:nvPr/>
            </p14:nvContentPartPr>
            <p14:xfrm>
              <a:off x="10147274" y="3505984"/>
              <a:ext cx="288360" cy="412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D3FA21-804B-48EA-AE8C-58346CA5A4E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138274" y="3497344"/>
                <a:ext cx="3060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0ABC376-5B07-46FD-9D30-FD95262B6724}"/>
                  </a:ext>
                </a:extLst>
              </p14:cNvPr>
              <p14:cNvContentPartPr/>
              <p14:nvPr/>
            </p14:nvContentPartPr>
            <p14:xfrm>
              <a:off x="10419074" y="3786784"/>
              <a:ext cx="164520" cy="1123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0ABC376-5B07-46FD-9D30-FD95262B672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410074" y="3778144"/>
                <a:ext cx="1821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BB48E2C-3F92-4822-9140-C4581A694206}"/>
                  </a:ext>
                </a:extLst>
              </p14:cNvPr>
              <p14:cNvContentPartPr/>
              <p14:nvPr/>
            </p14:nvContentPartPr>
            <p14:xfrm>
              <a:off x="10891754" y="3709024"/>
              <a:ext cx="196560" cy="2275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BB48E2C-3F92-4822-9140-C4581A69420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883114" y="3700384"/>
                <a:ext cx="214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D755AF2-94B2-4752-A834-BD6F380E2468}"/>
                  </a:ext>
                </a:extLst>
              </p14:cNvPr>
              <p14:cNvContentPartPr/>
              <p14:nvPr/>
            </p14:nvContentPartPr>
            <p14:xfrm>
              <a:off x="10948274" y="3639544"/>
              <a:ext cx="287280" cy="2905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D755AF2-94B2-4752-A834-BD6F380E246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939634" y="3630544"/>
                <a:ext cx="3049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0DC3700-5FF3-4A86-8AFD-89BC883B31D6}"/>
                  </a:ext>
                </a:extLst>
              </p14:cNvPr>
              <p14:cNvContentPartPr/>
              <p14:nvPr/>
            </p14:nvContentPartPr>
            <p14:xfrm>
              <a:off x="11244194" y="3725584"/>
              <a:ext cx="118440" cy="206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0DC3700-5FF3-4A86-8AFD-89BC883B31D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235554" y="3716944"/>
                <a:ext cx="1360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365F78D-C6A5-4DA6-929E-8409B58C89B0}"/>
                  </a:ext>
                </a:extLst>
              </p14:cNvPr>
              <p14:cNvContentPartPr/>
              <p14:nvPr/>
            </p14:nvContentPartPr>
            <p14:xfrm>
              <a:off x="11270114" y="3614344"/>
              <a:ext cx="304560" cy="3049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365F78D-C6A5-4DA6-929E-8409B58C89B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261474" y="3605344"/>
                <a:ext cx="322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3EC7157-C645-44BD-8E10-73D52032B50C}"/>
                  </a:ext>
                </a:extLst>
              </p14:cNvPr>
              <p14:cNvContentPartPr/>
              <p14:nvPr/>
            </p14:nvContentPartPr>
            <p14:xfrm>
              <a:off x="11623634" y="3467104"/>
              <a:ext cx="193680" cy="5468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3EC7157-C645-44BD-8E10-73D52032B50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14634" y="3458464"/>
                <a:ext cx="2113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174B98-1ABE-415E-ADDA-ECB3B8F5019D}"/>
                  </a:ext>
                </a:extLst>
              </p14:cNvPr>
              <p14:cNvContentPartPr/>
              <p14:nvPr/>
            </p14:nvContentPartPr>
            <p14:xfrm>
              <a:off x="745874" y="3928624"/>
              <a:ext cx="110880" cy="226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174B98-1ABE-415E-ADDA-ECB3B8F501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7234" y="3919624"/>
                <a:ext cx="128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1242570-7704-4480-8959-A70534606733}"/>
                  </a:ext>
                </a:extLst>
              </p14:cNvPr>
              <p14:cNvContentPartPr/>
              <p14:nvPr/>
            </p14:nvContentPartPr>
            <p14:xfrm>
              <a:off x="578474" y="4094944"/>
              <a:ext cx="370800" cy="111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1242570-7704-4480-8959-A7053460673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9834" y="4085944"/>
                <a:ext cx="3884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0A70344-24AC-45B5-81DE-782A0AEB2DE0}"/>
                  </a:ext>
                </a:extLst>
              </p14:cNvPr>
              <p14:cNvContentPartPr/>
              <p14:nvPr/>
            </p14:nvContentPartPr>
            <p14:xfrm>
              <a:off x="662354" y="3864904"/>
              <a:ext cx="330840" cy="93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0A70344-24AC-45B5-81DE-782A0AEB2DE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3714" y="3855904"/>
                <a:ext cx="348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F097E1A-4D7F-4F17-BC8E-63CE8CBD6C58}"/>
                  </a:ext>
                </a:extLst>
              </p14:cNvPr>
              <p14:cNvContentPartPr/>
              <p14:nvPr/>
            </p14:nvContentPartPr>
            <p14:xfrm>
              <a:off x="1050434" y="3664744"/>
              <a:ext cx="277920" cy="528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F097E1A-4D7F-4F17-BC8E-63CE8CBD6C5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41434" y="3656104"/>
                <a:ext cx="2955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C8C440-9630-4BAC-9767-BDF3FD0E847F}"/>
                  </a:ext>
                </a:extLst>
              </p14:cNvPr>
              <p14:cNvContentPartPr/>
              <p14:nvPr/>
            </p14:nvContentPartPr>
            <p14:xfrm>
              <a:off x="1016234" y="3994864"/>
              <a:ext cx="244800" cy="53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C8C440-9630-4BAC-9767-BDF3FD0E847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07234" y="3985864"/>
                <a:ext cx="262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39DA2A7-94BC-4218-AA73-B213E6C2381D}"/>
                  </a:ext>
                </a:extLst>
              </p14:cNvPr>
              <p14:cNvContentPartPr/>
              <p14:nvPr/>
            </p14:nvContentPartPr>
            <p14:xfrm>
              <a:off x="1554074" y="3925024"/>
              <a:ext cx="349560" cy="250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39DA2A7-94BC-4218-AA73-B213E6C2381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545434" y="3916024"/>
                <a:ext cx="3672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B3CB7B9-1790-4E22-AF34-C5477B4E564E}"/>
                  </a:ext>
                </a:extLst>
              </p14:cNvPr>
              <p14:cNvContentPartPr/>
              <p14:nvPr/>
            </p14:nvContentPartPr>
            <p14:xfrm>
              <a:off x="1538954" y="4032304"/>
              <a:ext cx="332640" cy="69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B3CB7B9-1790-4E22-AF34-C5477B4E564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530314" y="4023304"/>
                <a:ext cx="350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DB0E4DF-BDD1-4BC6-9340-B729841564C2}"/>
                  </a:ext>
                </a:extLst>
              </p14:cNvPr>
              <p14:cNvContentPartPr/>
              <p14:nvPr/>
            </p14:nvContentPartPr>
            <p14:xfrm>
              <a:off x="2233034" y="4029064"/>
              <a:ext cx="59400" cy="132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DB0E4DF-BDD1-4BC6-9340-B729841564C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24394" y="4020424"/>
                <a:ext cx="77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B5BE9C1-9271-427E-AB73-F94B905C1D22}"/>
                  </a:ext>
                </a:extLst>
              </p14:cNvPr>
              <p14:cNvContentPartPr/>
              <p14:nvPr/>
            </p14:nvContentPartPr>
            <p14:xfrm>
              <a:off x="2337794" y="3944464"/>
              <a:ext cx="3600" cy="4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B5BE9C1-9271-427E-AB73-F94B905C1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154" y="3935464"/>
                <a:ext cx="21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42BE0B6-C34C-42A9-B0C8-0CE10425E551}"/>
                  </a:ext>
                </a:extLst>
              </p14:cNvPr>
              <p14:cNvContentPartPr/>
              <p14:nvPr/>
            </p14:nvContentPartPr>
            <p14:xfrm>
              <a:off x="2351474" y="3962464"/>
              <a:ext cx="194760" cy="203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42BE0B6-C34C-42A9-B0C8-0CE10425E55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42474" y="3953464"/>
                <a:ext cx="2124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A23DF24-C1CA-4C88-AB37-83FFC3B7D166}"/>
                  </a:ext>
                </a:extLst>
              </p14:cNvPr>
              <p14:cNvContentPartPr/>
              <p14:nvPr/>
            </p14:nvContentPartPr>
            <p14:xfrm>
              <a:off x="2873834" y="4006384"/>
              <a:ext cx="233640" cy="1864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A23DF24-C1CA-4C88-AB37-83FFC3B7D16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64834" y="3997744"/>
                <a:ext cx="251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8587D08-487F-4B1B-A3E2-743C35392361}"/>
                  </a:ext>
                </a:extLst>
              </p14:cNvPr>
              <p14:cNvContentPartPr/>
              <p14:nvPr/>
            </p14:nvContentPartPr>
            <p14:xfrm>
              <a:off x="3158594" y="3919264"/>
              <a:ext cx="129600" cy="225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8587D08-487F-4B1B-A3E2-743C3539236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49954" y="3910264"/>
                <a:ext cx="1472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2184F86-4C7F-49E5-A8F7-5328D76A67D6}"/>
                  </a:ext>
                </a:extLst>
              </p14:cNvPr>
              <p14:cNvContentPartPr/>
              <p14:nvPr/>
            </p14:nvContentPartPr>
            <p14:xfrm>
              <a:off x="3163274" y="4008544"/>
              <a:ext cx="282600" cy="513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2184F86-4C7F-49E5-A8F7-5328D76A67D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54274" y="3999544"/>
                <a:ext cx="3002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5558308-1B90-4645-AAA1-65F2258563C7}"/>
                  </a:ext>
                </a:extLst>
              </p14:cNvPr>
              <p14:cNvContentPartPr/>
              <p14:nvPr/>
            </p14:nvContentPartPr>
            <p14:xfrm>
              <a:off x="3499154" y="3687064"/>
              <a:ext cx="249840" cy="443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5558308-1B90-4645-AAA1-65F2258563C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90514" y="3678424"/>
                <a:ext cx="2674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948D13-126D-4499-A933-77810174CD75}"/>
                  </a:ext>
                </a:extLst>
              </p14:cNvPr>
              <p14:cNvContentPartPr/>
              <p14:nvPr/>
            </p14:nvContentPartPr>
            <p14:xfrm>
              <a:off x="3892274" y="3727744"/>
              <a:ext cx="144360" cy="423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948D13-126D-4499-A933-77810174CD7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3634" y="3719104"/>
                <a:ext cx="1620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905F6B0-5534-4776-97DA-A13BEAF99CF0}"/>
                  </a:ext>
                </a:extLst>
              </p14:cNvPr>
              <p14:cNvContentPartPr/>
              <p14:nvPr/>
            </p14:nvContentPartPr>
            <p14:xfrm>
              <a:off x="3751514" y="3941584"/>
              <a:ext cx="320040" cy="5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905F6B0-5534-4776-97DA-A13BEAF99CF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42514" y="3932944"/>
                <a:ext cx="337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2B2EA89-EBD3-4A98-A59C-2C8BAFDEA510}"/>
                  </a:ext>
                </a:extLst>
              </p14:cNvPr>
              <p14:cNvContentPartPr/>
              <p14:nvPr/>
            </p14:nvContentPartPr>
            <p14:xfrm>
              <a:off x="727874" y="4397344"/>
              <a:ext cx="248400" cy="472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2B2EA89-EBD3-4A98-A59C-2C8BAFDEA51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8874" y="4388704"/>
                <a:ext cx="26604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AE63A4-3A41-49E3-B46C-D0292E1FA834}"/>
                  </a:ext>
                </a:extLst>
              </p14:cNvPr>
              <p14:cNvContentPartPr/>
              <p14:nvPr/>
            </p14:nvContentPartPr>
            <p14:xfrm>
              <a:off x="657314" y="4617304"/>
              <a:ext cx="398520" cy="1062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AE63A4-3A41-49E3-B46C-D0292E1FA83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8674" y="4608304"/>
                <a:ext cx="4161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3136435-8D10-40A5-B70D-973A23C75360}"/>
                  </a:ext>
                </a:extLst>
              </p14:cNvPr>
              <p14:cNvContentPartPr/>
              <p14:nvPr/>
            </p14:nvContentPartPr>
            <p14:xfrm>
              <a:off x="1026674" y="4377544"/>
              <a:ext cx="223560" cy="444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3136435-8D10-40A5-B70D-973A23C7536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17674" y="4368544"/>
                <a:ext cx="2412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EA2142A-D06C-484C-911F-BFD1BC254814}"/>
                  </a:ext>
                </a:extLst>
              </p14:cNvPr>
              <p14:cNvContentPartPr/>
              <p14:nvPr/>
            </p14:nvContentPartPr>
            <p14:xfrm>
              <a:off x="1306394" y="4635304"/>
              <a:ext cx="132120" cy="164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EA2142A-D06C-484C-911F-BFD1BC25481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97394" y="4626304"/>
                <a:ext cx="149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3CFA929-284F-4D1D-80D2-13D02AAB0847}"/>
                  </a:ext>
                </a:extLst>
              </p14:cNvPr>
              <p14:cNvContentPartPr/>
              <p14:nvPr/>
            </p14:nvContentPartPr>
            <p14:xfrm>
              <a:off x="1390274" y="4704424"/>
              <a:ext cx="227880" cy="135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3CFA929-284F-4D1D-80D2-13D02AAB08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81634" y="4695424"/>
                <a:ext cx="245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9B27FE9-13AC-4FEA-9515-C7551E22A62A}"/>
                  </a:ext>
                </a:extLst>
              </p14:cNvPr>
              <p14:cNvContentPartPr/>
              <p14:nvPr/>
            </p14:nvContentPartPr>
            <p14:xfrm>
              <a:off x="2039354" y="4726384"/>
              <a:ext cx="117720" cy="2865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9B27FE9-13AC-4FEA-9515-C7551E22A62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30354" y="4717744"/>
                <a:ext cx="1353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04A5224-94AB-4BA1-BC57-517DEE899347}"/>
                  </a:ext>
                </a:extLst>
              </p14:cNvPr>
              <p14:cNvContentPartPr/>
              <p14:nvPr/>
            </p14:nvContentPartPr>
            <p14:xfrm>
              <a:off x="2132594" y="4562944"/>
              <a:ext cx="340560" cy="2408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04A5224-94AB-4BA1-BC57-517DEE89934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23594" y="4553944"/>
                <a:ext cx="3582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3AB9047-1F53-4F8C-BA1C-F0E3494E7B9D}"/>
                  </a:ext>
                </a:extLst>
              </p14:cNvPr>
              <p14:cNvContentPartPr/>
              <p14:nvPr/>
            </p14:nvContentPartPr>
            <p14:xfrm>
              <a:off x="2623994" y="4642504"/>
              <a:ext cx="170280" cy="45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3AB9047-1F53-4F8C-BA1C-F0E3494E7B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615354" y="4633504"/>
                <a:ext cx="187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5C03BBF-9369-40A2-AE8B-EE36EC3F7FEC}"/>
                  </a:ext>
                </a:extLst>
              </p14:cNvPr>
              <p14:cNvContentPartPr/>
              <p14:nvPr/>
            </p14:nvContentPartPr>
            <p14:xfrm>
              <a:off x="2632274" y="4723144"/>
              <a:ext cx="199080" cy="446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5C03BBF-9369-40A2-AE8B-EE36EC3F7FE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23274" y="4714504"/>
                <a:ext cx="216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D440140-9C80-4232-8BB1-A0C7DAC098CA}"/>
                  </a:ext>
                </a:extLst>
              </p14:cNvPr>
              <p14:cNvContentPartPr/>
              <p14:nvPr/>
            </p14:nvContentPartPr>
            <p14:xfrm>
              <a:off x="3090194" y="4562224"/>
              <a:ext cx="199080" cy="1962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D440140-9C80-4232-8BB1-A0C7DAC098C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1554" y="4553584"/>
                <a:ext cx="216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82AAEFB-4783-46D9-B037-A22C2BECCDA4}"/>
                  </a:ext>
                </a:extLst>
              </p14:cNvPr>
              <p14:cNvContentPartPr/>
              <p14:nvPr/>
            </p14:nvContentPartPr>
            <p14:xfrm>
              <a:off x="3350114" y="4556464"/>
              <a:ext cx="274320" cy="2185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82AAEFB-4783-46D9-B037-A22C2BECCDA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41114" y="4547824"/>
                <a:ext cx="291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E3A0DB0-3B32-4FA9-BEC0-01135CF119B0}"/>
                  </a:ext>
                </a:extLst>
              </p14:cNvPr>
              <p14:cNvContentPartPr/>
              <p14:nvPr/>
            </p14:nvContentPartPr>
            <p14:xfrm>
              <a:off x="3544874" y="4522984"/>
              <a:ext cx="233640" cy="226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E3A0DB0-3B32-4FA9-BEC0-01135CF119B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35874" y="4513984"/>
                <a:ext cx="2512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AF84F1C-0638-4707-A70B-D55520D877BA}"/>
                  </a:ext>
                </a:extLst>
              </p14:cNvPr>
              <p14:cNvContentPartPr/>
              <p14:nvPr/>
            </p14:nvContentPartPr>
            <p14:xfrm>
              <a:off x="3750794" y="4551784"/>
              <a:ext cx="229320" cy="1771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AF84F1C-0638-4707-A70B-D55520D877B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42154" y="4542784"/>
                <a:ext cx="246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749CD03-6465-47CB-93CD-3BBAB35F9E21}"/>
                  </a:ext>
                </a:extLst>
              </p14:cNvPr>
              <p14:cNvContentPartPr/>
              <p14:nvPr/>
            </p14:nvContentPartPr>
            <p14:xfrm>
              <a:off x="4375394" y="4016104"/>
              <a:ext cx="114120" cy="114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749CD03-6465-47CB-93CD-3BBAB35F9E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66394" y="4007104"/>
                <a:ext cx="131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AE8832E-BC11-4658-8428-7FE46AF82B04}"/>
                  </a:ext>
                </a:extLst>
              </p14:cNvPr>
              <p14:cNvContentPartPr/>
              <p14:nvPr/>
            </p14:nvContentPartPr>
            <p14:xfrm>
              <a:off x="4643594" y="3679504"/>
              <a:ext cx="294120" cy="473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AE8832E-BC11-4658-8428-7FE46AF82B0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34954" y="3670504"/>
                <a:ext cx="3117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AA9A4A8-6042-4A41-953C-7A8E7650BAF7}"/>
                  </a:ext>
                </a:extLst>
              </p14:cNvPr>
              <p14:cNvContentPartPr/>
              <p14:nvPr/>
            </p14:nvContentPartPr>
            <p14:xfrm>
              <a:off x="4635674" y="3965704"/>
              <a:ext cx="239400" cy="40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AA9A4A8-6042-4A41-953C-7A8E7650BAF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26674" y="3956704"/>
                <a:ext cx="2570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CF1F9C-3B64-43EE-B099-E932FD0EFD52}"/>
                  </a:ext>
                </a:extLst>
              </p14:cNvPr>
              <p14:cNvContentPartPr/>
              <p14:nvPr/>
            </p14:nvContentPartPr>
            <p14:xfrm>
              <a:off x="5166314" y="3819544"/>
              <a:ext cx="405720" cy="265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CF1F9C-3B64-43EE-B099-E932FD0EFD5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57314" y="3810904"/>
                <a:ext cx="4233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F2D935-5D31-43CC-B3FE-9C0B84B89FFA}"/>
                  </a:ext>
                </a:extLst>
              </p14:cNvPr>
              <p14:cNvContentPartPr/>
              <p14:nvPr/>
            </p14:nvContentPartPr>
            <p14:xfrm>
              <a:off x="5173514" y="3947344"/>
              <a:ext cx="293760" cy="54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F2D935-5D31-43CC-B3FE-9C0B84B89F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64514" y="3938704"/>
                <a:ext cx="311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7610BD0-A090-487C-9F5B-C036ABD5B484}"/>
                  </a:ext>
                </a:extLst>
              </p14:cNvPr>
              <p14:cNvContentPartPr/>
              <p14:nvPr/>
            </p14:nvContentPartPr>
            <p14:xfrm>
              <a:off x="5426954" y="3986944"/>
              <a:ext cx="390960" cy="150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7610BD0-A090-487C-9F5B-C036ABD5B48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18314" y="3978304"/>
                <a:ext cx="408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1EA681-DF5D-4DC6-A614-DB849AA216DD}"/>
                  </a:ext>
                </a:extLst>
              </p14:cNvPr>
              <p14:cNvContentPartPr/>
              <p14:nvPr/>
            </p14:nvContentPartPr>
            <p14:xfrm>
              <a:off x="5966954" y="3879664"/>
              <a:ext cx="185760" cy="38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1EA681-DF5D-4DC6-A614-DB849AA216D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58314" y="3871024"/>
                <a:ext cx="203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481DAFE-4C87-4BED-8BFD-E2C2DD28C589}"/>
                  </a:ext>
                </a:extLst>
              </p14:cNvPr>
              <p14:cNvContentPartPr/>
              <p14:nvPr/>
            </p14:nvContentPartPr>
            <p14:xfrm>
              <a:off x="5985674" y="3971464"/>
              <a:ext cx="123840" cy="20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481DAFE-4C87-4BED-8BFD-E2C2DD28C58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77034" y="3962824"/>
                <a:ext cx="141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8C84544-20C7-4527-AC87-B4ABAC8610B1}"/>
                  </a:ext>
                </a:extLst>
              </p14:cNvPr>
              <p14:cNvContentPartPr/>
              <p14:nvPr/>
            </p14:nvContentPartPr>
            <p14:xfrm>
              <a:off x="6360074" y="3735664"/>
              <a:ext cx="191160" cy="2952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8C84544-20C7-4527-AC87-B4ABAC8610B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51074" y="3726664"/>
                <a:ext cx="208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C6BAE90-D929-41B5-B016-8755EF3D542A}"/>
                  </a:ext>
                </a:extLst>
              </p14:cNvPr>
              <p14:cNvContentPartPr/>
              <p14:nvPr/>
            </p14:nvContentPartPr>
            <p14:xfrm>
              <a:off x="6531794" y="3926104"/>
              <a:ext cx="65160" cy="68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C6BAE90-D929-41B5-B016-8755EF3D542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23154" y="3917464"/>
                <a:ext cx="82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DB2243-0072-4EFF-91F4-A19455B974F0}"/>
                  </a:ext>
                </a:extLst>
              </p14:cNvPr>
              <p14:cNvContentPartPr/>
              <p14:nvPr/>
            </p14:nvContentPartPr>
            <p14:xfrm>
              <a:off x="6635474" y="3801184"/>
              <a:ext cx="324000" cy="212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DB2243-0072-4EFF-91F4-A19455B974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26474" y="3792184"/>
                <a:ext cx="3416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5E54B56-41E9-433E-8678-78209D8B1BAC}"/>
                  </a:ext>
                </a:extLst>
              </p14:cNvPr>
              <p14:cNvContentPartPr/>
              <p14:nvPr/>
            </p14:nvContentPartPr>
            <p14:xfrm>
              <a:off x="7010234" y="3748984"/>
              <a:ext cx="160560" cy="164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5E54B56-41E9-433E-8678-78209D8B1BA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01234" y="3740344"/>
                <a:ext cx="178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29B1957-24A7-4F77-AAF9-1802F8AB0CFA}"/>
                  </a:ext>
                </a:extLst>
              </p14:cNvPr>
              <p14:cNvContentPartPr/>
              <p14:nvPr/>
            </p14:nvContentPartPr>
            <p14:xfrm>
              <a:off x="7130474" y="3727744"/>
              <a:ext cx="105840" cy="2494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29B1957-24A7-4F77-AAF9-1802F8AB0CF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121474" y="3719104"/>
                <a:ext cx="123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D8C064D-46BA-470B-AD6D-4EF9E983B8AD}"/>
                  </a:ext>
                </a:extLst>
              </p14:cNvPr>
              <p14:cNvContentPartPr/>
              <p14:nvPr/>
            </p14:nvContentPartPr>
            <p14:xfrm>
              <a:off x="7321994" y="3680584"/>
              <a:ext cx="284040" cy="307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D8C064D-46BA-470B-AD6D-4EF9E983B8A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313354" y="3671584"/>
                <a:ext cx="3016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A0BBE0B-C115-48BD-A68E-758190F10E43}"/>
                  </a:ext>
                </a:extLst>
              </p14:cNvPr>
              <p14:cNvContentPartPr/>
              <p14:nvPr/>
            </p14:nvContentPartPr>
            <p14:xfrm>
              <a:off x="4289714" y="4529104"/>
              <a:ext cx="275040" cy="2116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A0BBE0B-C115-48BD-A68E-758190F10E4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81074" y="4520464"/>
                <a:ext cx="2926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F8F3653-6882-4FA3-A1C4-107454B5926B}"/>
                  </a:ext>
                </a:extLst>
              </p14:cNvPr>
              <p14:cNvContentPartPr/>
              <p14:nvPr/>
            </p14:nvContentPartPr>
            <p14:xfrm>
              <a:off x="4569794" y="4549264"/>
              <a:ext cx="106200" cy="1512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F8F3653-6882-4FA3-A1C4-107454B5926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61154" y="4540624"/>
                <a:ext cx="1238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A7993EF-D9F0-40E9-9619-8BC5BDB18340}"/>
                  </a:ext>
                </a:extLst>
              </p14:cNvPr>
              <p14:cNvContentPartPr/>
              <p14:nvPr/>
            </p14:nvContentPartPr>
            <p14:xfrm>
              <a:off x="4756994" y="4428304"/>
              <a:ext cx="20880" cy="21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A7993EF-D9F0-40E9-9619-8BC5BDB1834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748354" y="4419664"/>
                <a:ext cx="38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CB4606E-437A-4BC3-AB56-8D48A43D686C}"/>
                  </a:ext>
                </a:extLst>
              </p14:cNvPr>
              <p14:cNvContentPartPr/>
              <p14:nvPr/>
            </p14:nvContentPartPr>
            <p14:xfrm>
              <a:off x="4544594" y="4545304"/>
              <a:ext cx="316080" cy="474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CB4606E-437A-4BC3-AB56-8D48A43D686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35954" y="4536304"/>
                <a:ext cx="3337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4A25819-B4AA-43D7-8733-74FF3F3B89FC}"/>
                  </a:ext>
                </a:extLst>
              </p14:cNvPr>
              <p14:cNvContentPartPr/>
              <p14:nvPr/>
            </p14:nvContentPartPr>
            <p14:xfrm>
              <a:off x="4897394" y="4290064"/>
              <a:ext cx="174600" cy="3970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4A25819-B4AA-43D7-8733-74FF3F3B89F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88754" y="4281424"/>
                <a:ext cx="1922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748800D-B0B9-49C2-B349-4E2350B65285}"/>
                  </a:ext>
                </a:extLst>
              </p14:cNvPr>
              <p14:cNvContentPartPr/>
              <p14:nvPr/>
            </p14:nvContentPartPr>
            <p14:xfrm>
              <a:off x="5276114" y="4301224"/>
              <a:ext cx="133200" cy="401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748800D-B0B9-49C2-B349-4E2350B6528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67114" y="4292584"/>
                <a:ext cx="150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D81D199-B5D5-4CC0-8A1E-DD9B8D5A0B58}"/>
                  </a:ext>
                </a:extLst>
              </p14:cNvPr>
              <p14:cNvContentPartPr/>
              <p14:nvPr/>
            </p14:nvContentPartPr>
            <p14:xfrm>
              <a:off x="5229674" y="4489864"/>
              <a:ext cx="313200" cy="65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D81D199-B5D5-4CC0-8A1E-DD9B8D5A0B5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20674" y="4480864"/>
                <a:ext cx="330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DF95ADE-61D8-4492-9A39-67DD55B19A0C}"/>
                  </a:ext>
                </a:extLst>
              </p14:cNvPr>
              <p14:cNvContentPartPr/>
              <p14:nvPr/>
            </p14:nvContentPartPr>
            <p14:xfrm>
              <a:off x="5705234" y="4506784"/>
              <a:ext cx="100440" cy="1447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DF95ADE-61D8-4492-9A39-67DD55B19A0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96234" y="4497784"/>
                <a:ext cx="118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18D9AE0-449E-441B-9160-536116D1C788}"/>
                  </a:ext>
                </a:extLst>
              </p14:cNvPr>
              <p14:cNvContentPartPr/>
              <p14:nvPr/>
            </p14:nvContentPartPr>
            <p14:xfrm>
              <a:off x="5974874" y="4123744"/>
              <a:ext cx="391680" cy="581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18D9AE0-449E-441B-9160-536116D1C78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65874" y="4115104"/>
                <a:ext cx="4093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CE8868D-5174-498A-9820-52C00BFA1A8C}"/>
                  </a:ext>
                </a:extLst>
              </p14:cNvPr>
              <p14:cNvContentPartPr/>
              <p14:nvPr/>
            </p14:nvContentPartPr>
            <p14:xfrm>
              <a:off x="6003314" y="4478344"/>
              <a:ext cx="252360" cy="49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CE8868D-5174-498A-9820-52C00BFA1A8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994314" y="4469344"/>
                <a:ext cx="270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689F732-BE67-46EE-A67D-CAE314C0B76D}"/>
                  </a:ext>
                </a:extLst>
              </p14:cNvPr>
              <p14:cNvContentPartPr/>
              <p14:nvPr/>
            </p14:nvContentPartPr>
            <p14:xfrm>
              <a:off x="6387074" y="4378624"/>
              <a:ext cx="345240" cy="2966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689F732-BE67-46EE-A67D-CAE314C0B7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378074" y="4369984"/>
                <a:ext cx="362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1FC2437-0746-4B44-8CE7-9B25E4A39C71}"/>
                  </a:ext>
                </a:extLst>
              </p14:cNvPr>
              <p14:cNvContentPartPr/>
              <p14:nvPr/>
            </p14:nvContentPartPr>
            <p14:xfrm>
              <a:off x="6423434" y="4515784"/>
              <a:ext cx="285840" cy="48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1FC2437-0746-4B44-8CE7-9B25E4A39C7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414434" y="4507144"/>
                <a:ext cx="303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EA4AA14-7823-4B05-BE83-64D67D23B5B8}"/>
                  </a:ext>
                </a:extLst>
              </p14:cNvPr>
              <p14:cNvContentPartPr/>
              <p14:nvPr/>
            </p14:nvContentPartPr>
            <p14:xfrm>
              <a:off x="7041194" y="4480144"/>
              <a:ext cx="78480" cy="1231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EA4AA14-7823-4B05-BE83-64D67D23B5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32554" y="4471504"/>
                <a:ext cx="96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F390CD6-EB22-458B-8B2A-51F3C20D2147}"/>
                  </a:ext>
                </a:extLst>
              </p14:cNvPr>
              <p14:cNvContentPartPr/>
              <p14:nvPr/>
            </p14:nvContentPartPr>
            <p14:xfrm>
              <a:off x="7145594" y="4399144"/>
              <a:ext cx="238320" cy="1962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F390CD6-EB22-458B-8B2A-51F3C20D214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36594" y="4390504"/>
                <a:ext cx="2559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E3ADAA8-A1C0-4D59-82A2-4BE13E0830CD}"/>
                  </a:ext>
                </a:extLst>
              </p14:cNvPr>
              <p14:cNvContentPartPr/>
              <p14:nvPr/>
            </p14:nvContentPartPr>
            <p14:xfrm>
              <a:off x="7737434" y="4195024"/>
              <a:ext cx="240840" cy="3938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E3ADAA8-A1C0-4D59-82A2-4BE13E0830C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28434" y="4186384"/>
                <a:ext cx="258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2A10417-8BD3-49A2-90FC-72CCA4029DF8}"/>
                  </a:ext>
                </a:extLst>
              </p14:cNvPr>
              <p14:cNvContentPartPr/>
              <p14:nvPr/>
            </p14:nvContentPartPr>
            <p14:xfrm>
              <a:off x="7922834" y="4376824"/>
              <a:ext cx="212400" cy="1864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2A10417-8BD3-49A2-90FC-72CCA4029DF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913834" y="4367824"/>
                <a:ext cx="230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B27B306-04B2-45B3-B9C8-883B3BD012BD}"/>
                  </a:ext>
                </a:extLst>
              </p14:cNvPr>
              <p14:cNvContentPartPr/>
              <p14:nvPr/>
            </p14:nvContentPartPr>
            <p14:xfrm>
              <a:off x="8152514" y="4369624"/>
              <a:ext cx="183240" cy="1630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B27B306-04B2-45B3-B9C8-883B3BD012B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143514" y="4360984"/>
                <a:ext cx="2008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001428C-D0B9-4202-A9DC-9DF2ED998E21}"/>
                  </a:ext>
                </a:extLst>
              </p14:cNvPr>
              <p14:cNvContentPartPr/>
              <p14:nvPr/>
            </p14:nvContentPartPr>
            <p14:xfrm>
              <a:off x="8293274" y="4349104"/>
              <a:ext cx="187560" cy="2080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001428C-D0B9-4202-A9DC-9DF2ED998E2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284274" y="4340464"/>
                <a:ext cx="205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6DADC73-344E-4054-B635-FD3070AA7828}"/>
                  </a:ext>
                </a:extLst>
              </p14:cNvPr>
              <p14:cNvContentPartPr/>
              <p14:nvPr/>
            </p14:nvContentPartPr>
            <p14:xfrm>
              <a:off x="8824634" y="4204744"/>
              <a:ext cx="214560" cy="4107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6DADC73-344E-4054-B635-FD3070AA782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15634" y="4196104"/>
                <a:ext cx="2322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227341D-299E-4777-A150-D2021B779078}"/>
                  </a:ext>
                </a:extLst>
              </p14:cNvPr>
              <p14:cNvContentPartPr/>
              <p14:nvPr/>
            </p14:nvContentPartPr>
            <p14:xfrm>
              <a:off x="8756594" y="4375744"/>
              <a:ext cx="306000" cy="46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227341D-299E-4777-A150-D2021B77907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47954" y="4366744"/>
                <a:ext cx="323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2AF06A8-608A-4EA3-BAB5-81B8CC910742}"/>
                  </a:ext>
                </a:extLst>
              </p14:cNvPr>
              <p14:cNvContentPartPr/>
              <p14:nvPr/>
            </p14:nvContentPartPr>
            <p14:xfrm>
              <a:off x="9081314" y="4162264"/>
              <a:ext cx="209160" cy="419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2AF06A8-608A-4EA3-BAB5-81B8CC91074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72314" y="4153264"/>
                <a:ext cx="2268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402B9A4-489C-4459-B288-74E9DA1BA25E}"/>
                  </a:ext>
                </a:extLst>
              </p14:cNvPr>
              <p14:cNvContentPartPr/>
              <p14:nvPr/>
            </p14:nvContentPartPr>
            <p14:xfrm>
              <a:off x="9296954" y="4454944"/>
              <a:ext cx="128160" cy="1198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402B9A4-489C-4459-B288-74E9DA1BA25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88314" y="4445944"/>
                <a:ext cx="145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65E2A31-9737-4341-938C-9CB9281BE71A}"/>
                  </a:ext>
                </a:extLst>
              </p14:cNvPr>
              <p14:cNvContentPartPr/>
              <p14:nvPr/>
            </p14:nvContentPartPr>
            <p14:xfrm>
              <a:off x="9474794" y="4442344"/>
              <a:ext cx="246240" cy="2001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65E2A31-9737-4341-938C-9CB9281BE71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65794" y="4433704"/>
                <a:ext cx="2638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72FF041-2954-42C3-A208-1D3528948C6B}"/>
                  </a:ext>
                </a:extLst>
              </p14:cNvPr>
              <p14:cNvContentPartPr/>
              <p14:nvPr/>
            </p14:nvContentPartPr>
            <p14:xfrm>
              <a:off x="9933434" y="4290064"/>
              <a:ext cx="492120" cy="2408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72FF041-2954-42C3-A208-1D3528948C6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24794" y="4281424"/>
                <a:ext cx="509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59B3D55-83F3-426C-BC82-C562BECA365B}"/>
                  </a:ext>
                </a:extLst>
              </p14:cNvPr>
              <p14:cNvContentPartPr/>
              <p14:nvPr/>
            </p14:nvContentPartPr>
            <p14:xfrm>
              <a:off x="10471274" y="4368904"/>
              <a:ext cx="163800" cy="342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59B3D55-83F3-426C-BC82-C562BECA365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462634" y="4360264"/>
                <a:ext cx="181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D42E2C8-718E-4B70-A409-B1B0A4025211}"/>
                  </a:ext>
                </a:extLst>
              </p14:cNvPr>
              <p14:cNvContentPartPr/>
              <p14:nvPr/>
            </p14:nvContentPartPr>
            <p14:xfrm>
              <a:off x="10462994" y="4475464"/>
              <a:ext cx="167040" cy="180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D42E2C8-718E-4B70-A409-B1B0A402521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453994" y="4466824"/>
                <a:ext cx="184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35D9850-E0F2-4830-B9D4-EAFE226E7F45}"/>
                  </a:ext>
                </a:extLst>
              </p14:cNvPr>
              <p14:cNvContentPartPr/>
              <p14:nvPr/>
            </p14:nvContentPartPr>
            <p14:xfrm>
              <a:off x="10816874" y="4458184"/>
              <a:ext cx="15120" cy="586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35D9850-E0F2-4830-B9D4-EAFE226E7F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807874" y="4449184"/>
                <a:ext cx="32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7763827-4E42-4F96-8B1F-BC205127F724}"/>
                  </a:ext>
                </a:extLst>
              </p14:cNvPr>
              <p14:cNvContentPartPr/>
              <p14:nvPr/>
            </p14:nvContentPartPr>
            <p14:xfrm>
              <a:off x="10930274" y="4349824"/>
              <a:ext cx="194400" cy="1717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7763827-4E42-4F96-8B1F-BC205127F72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21274" y="4340824"/>
                <a:ext cx="2120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03584C-3B0E-49E6-B484-28CA9E8E5452}"/>
                  </a:ext>
                </a:extLst>
              </p14:cNvPr>
              <p14:cNvContentPartPr/>
              <p14:nvPr/>
            </p14:nvContentPartPr>
            <p14:xfrm>
              <a:off x="11213234" y="4283584"/>
              <a:ext cx="344880" cy="2649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03584C-3B0E-49E6-B484-28CA9E8E545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204594" y="4274584"/>
                <a:ext cx="3625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59FFE78-0A8A-45FF-95C4-8F9F7135F1BE}"/>
                  </a:ext>
                </a:extLst>
              </p14:cNvPr>
              <p14:cNvContentPartPr/>
              <p14:nvPr/>
            </p14:nvContentPartPr>
            <p14:xfrm>
              <a:off x="618074" y="5317864"/>
              <a:ext cx="121320" cy="2008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59FFE78-0A8A-45FF-95C4-8F9F7135F1B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9074" y="5308864"/>
                <a:ext cx="138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6199042-C301-4C2B-801B-479760C5AE80}"/>
                  </a:ext>
                </a:extLst>
              </p14:cNvPr>
              <p14:cNvContentPartPr/>
              <p14:nvPr/>
            </p14:nvContentPartPr>
            <p14:xfrm>
              <a:off x="467234" y="5488504"/>
              <a:ext cx="388080" cy="417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6199042-C301-4C2B-801B-479760C5AE8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58594" y="5479504"/>
                <a:ext cx="405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C0BB0D5-45AE-425A-B331-138FB9FB1141}"/>
                  </a:ext>
                </a:extLst>
              </p14:cNvPr>
              <p14:cNvContentPartPr/>
              <p14:nvPr/>
            </p14:nvContentPartPr>
            <p14:xfrm>
              <a:off x="463994" y="5252344"/>
              <a:ext cx="598320" cy="91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C0BB0D5-45AE-425A-B331-138FB9FB114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55354" y="5243704"/>
                <a:ext cx="615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A410151-BF3F-4A09-8BA2-ADBCE2D57D48}"/>
                  </a:ext>
                </a:extLst>
              </p14:cNvPr>
              <p14:cNvContentPartPr/>
              <p14:nvPr/>
            </p14:nvContentPartPr>
            <p14:xfrm>
              <a:off x="1041794" y="5042464"/>
              <a:ext cx="321840" cy="5281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A410151-BF3F-4A09-8BA2-ADBCE2D57D4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33154" y="5033824"/>
                <a:ext cx="3394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C0B459C-218D-4679-99F3-0439317A9CDB}"/>
                  </a:ext>
                </a:extLst>
              </p14:cNvPr>
              <p14:cNvContentPartPr/>
              <p14:nvPr/>
            </p14:nvContentPartPr>
            <p14:xfrm>
              <a:off x="1043954" y="5404264"/>
              <a:ext cx="221400" cy="37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C0B459C-218D-4679-99F3-0439317A9CD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34954" y="5395624"/>
                <a:ext cx="239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4E41573-447A-42F8-9B65-5307C8A231A7}"/>
                  </a:ext>
                </a:extLst>
              </p14:cNvPr>
              <p14:cNvContentPartPr/>
              <p14:nvPr/>
            </p14:nvContentPartPr>
            <p14:xfrm>
              <a:off x="1567394" y="5271784"/>
              <a:ext cx="431280" cy="2782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4E41573-447A-42F8-9B65-5307C8A231A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558394" y="5262784"/>
                <a:ext cx="448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458D818-6FFE-43C0-B054-773A20C16CAC}"/>
                  </a:ext>
                </a:extLst>
              </p14:cNvPr>
              <p14:cNvContentPartPr/>
              <p14:nvPr/>
            </p14:nvContentPartPr>
            <p14:xfrm>
              <a:off x="1578914" y="5374744"/>
              <a:ext cx="401040" cy="604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458D818-6FFE-43C0-B054-773A20C16CA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570274" y="5365744"/>
                <a:ext cx="4186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2C8D0FA-B994-4850-B65C-74F461703D5B}"/>
                  </a:ext>
                </a:extLst>
              </p14:cNvPr>
              <p14:cNvContentPartPr/>
              <p14:nvPr/>
            </p14:nvContentPartPr>
            <p14:xfrm>
              <a:off x="2333114" y="5372224"/>
              <a:ext cx="60120" cy="118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2C8D0FA-B994-4850-B65C-74F461703D5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324114" y="5363224"/>
                <a:ext cx="77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07850E7-E541-488B-AA4C-29B45B92F8BD}"/>
                  </a:ext>
                </a:extLst>
              </p14:cNvPr>
              <p14:cNvContentPartPr/>
              <p14:nvPr/>
            </p14:nvContentPartPr>
            <p14:xfrm>
              <a:off x="2491154" y="5295904"/>
              <a:ext cx="175680" cy="1940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07850E7-E541-488B-AA4C-29B45B92F8B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482154" y="5286904"/>
                <a:ext cx="193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3BBD729-C4D6-4029-A79B-53BDD7E134D8}"/>
                  </a:ext>
                </a:extLst>
              </p14:cNvPr>
              <p14:cNvContentPartPr/>
              <p14:nvPr/>
            </p14:nvContentPartPr>
            <p14:xfrm>
              <a:off x="3028634" y="5024464"/>
              <a:ext cx="268560" cy="4928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3BBD729-C4D6-4029-A79B-53BDD7E134D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019994" y="5015464"/>
                <a:ext cx="2862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79B7906-AD59-4BA5-AADE-F16C63AC63CA}"/>
                  </a:ext>
                </a:extLst>
              </p14:cNvPr>
              <p14:cNvContentPartPr/>
              <p14:nvPr/>
            </p14:nvContentPartPr>
            <p14:xfrm>
              <a:off x="3198554" y="5275024"/>
              <a:ext cx="212400" cy="1656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79B7906-AD59-4BA5-AADE-F16C63AC63C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189554" y="5266384"/>
                <a:ext cx="230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5832B6D-53B0-437D-A879-F71FCE211D3A}"/>
                  </a:ext>
                </a:extLst>
              </p14:cNvPr>
              <p14:cNvContentPartPr/>
              <p14:nvPr/>
            </p14:nvContentPartPr>
            <p14:xfrm>
              <a:off x="3570434" y="4937344"/>
              <a:ext cx="309960" cy="496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5832B6D-53B0-437D-A879-F71FCE211D3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561434" y="4928344"/>
                <a:ext cx="3276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AAEC00F-AEC4-4CD8-9805-5E0B9B2E56D5}"/>
                  </a:ext>
                </a:extLst>
              </p14:cNvPr>
              <p14:cNvContentPartPr/>
              <p14:nvPr/>
            </p14:nvContentPartPr>
            <p14:xfrm>
              <a:off x="3482594" y="5287264"/>
              <a:ext cx="257760" cy="356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AAEC00F-AEC4-4CD8-9805-5E0B9B2E56D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473594" y="5278624"/>
                <a:ext cx="2754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5C43714-6A24-4379-B01B-D4094CD40131}"/>
                  </a:ext>
                </a:extLst>
              </p14:cNvPr>
              <p14:cNvContentPartPr/>
              <p14:nvPr/>
            </p14:nvContentPartPr>
            <p14:xfrm>
              <a:off x="3815234" y="4986304"/>
              <a:ext cx="330480" cy="4377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5C43714-6A24-4379-B01B-D4094CD4013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806594" y="4977664"/>
                <a:ext cx="34812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4B1780E-9CC0-4B91-A80A-D816D48FBD10}"/>
                  </a:ext>
                </a:extLst>
              </p14:cNvPr>
              <p14:cNvContentPartPr/>
              <p14:nvPr/>
            </p14:nvContentPartPr>
            <p14:xfrm>
              <a:off x="4346234" y="5266744"/>
              <a:ext cx="179280" cy="137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4B1780E-9CC0-4B91-A80A-D816D48FBD1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337594" y="5257744"/>
                <a:ext cx="196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CF06BC0-47C5-405E-B1D3-A9DE04E6C062}"/>
                  </a:ext>
                </a:extLst>
              </p14:cNvPr>
              <p14:cNvContentPartPr/>
              <p14:nvPr/>
            </p14:nvContentPartPr>
            <p14:xfrm>
              <a:off x="4729994" y="4849864"/>
              <a:ext cx="318240" cy="5482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CF06BC0-47C5-405E-B1D3-A9DE04E6C06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20994" y="4840864"/>
                <a:ext cx="33588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8D42910-5F14-4F6F-95C3-3BE883EED34D}"/>
                  </a:ext>
                </a:extLst>
              </p14:cNvPr>
              <p14:cNvContentPartPr/>
              <p14:nvPr/>
            </p14:nvContentPartPr>
            <p14:xfrm>
              <a:off x="4656914" y="5239024"/>
              <a:ext cx="324720" cy="558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8D42910-5F14-4F6F-95C3-3BE883EED34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647914" y="5230384"/>
                <a:ext cx="342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84A555E-AC96-48F5-B53F-2BE73615B4E4}"/>
                  </a:ext>
                </a:extLst>
              </p14:cNvPr>
              <p14:cNvContentPartPr/>
              <p14:nvPr/>
            </p14:nvContentPartPr>
            <p14:xfrm>
              <a:off x="5249474" y="5071264"/>
              <a:ext cx="520560" cy="315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84A555E-AC96-48F5-B53F-2BE73615B4E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240834" y="5062264"/>
                <a:ext cx="5382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1478BF7-1406-4233-B0A5-847D82333806}"/>
                  </a:ext>
                </a:extLst>
              </p14:cNvPr>
              <p14:cNvContentPartPr/>
              <p14:nvPr/>
            </p14:nvContentPartPr>
            <p14:xfrm>
              <a:off x="5305274" y="5224264"/>
              <a:ext cx="300240" cy="410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1478BF7-1406-4233-B0A5-847D8233380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296274" y="5215624"/>
                <a:ext cx="317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CA3767F-5750-4E55-90D9-B7E123B501DF}"/>
                  </a:ext>
                </a:extLst>
              </p14:cNvPr>
              <p14:cNvContentPartPr/>
              <p14:nvPr/>
            </p14:nvContentPartPr>
            <p14:xfrm>
              <a:off x="5557634" y="5303464"/>
              <a:ext cx="367560" cy="1321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CA3767F-5750-4E55-90D9-B7E123B501D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48994" y="5294824"/>
                <a:ext cx="385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87343BD-60E6-4A60-B49E-FAA523DC624B}"/>
                  </a:ext>
                </a:extLst>
              </p14:cNvPr>
              <p14:cNvContentPartPr/>
              <p14:nvPr/>
            </p14:nvContentPartPr>
            <p14:xfrm>
              <a:off x="6063794" y="5163784"/>
              <a:ext cx="166320" cy="392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87343BD-60E6-4A60-B49E-FAA523DC624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055154" y="5155144"/>
                <a:ext cx="183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354727-F038-4FCC-BE6C-7E14C6A66682}"/>
                  </a:ext>
                </a:extLst>
              </p14:cNvPr>
              <p14:cNvContentPartPr/>
              <p14:nvPr/>
            </p14:nvContentPartPr>
            <p14:xfrm>
              <a:off x="6035354" y="5268544"/>
              <a:ext cx="189360" cy="176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354727-F038-4FCC-BE6C-7E14C6A6668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026714" y="5259904"/>
                <a:ext cx="20700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C5F134C-1BE5-4F32-AD2D-93947D9D0198}"/>
              </a:ext>
            </a:extLst>
          </p:cNvPr>
          <p:cNvGrpSpPr/>
          <p:nvPr/>
        </p:nvGrpSpPr>
        <p:grpSpPr>
          <a:xfrm>
            <a:off x="6461954" y="4997824"/>
            <a:ext cx="2313360" cy="360720"/>
            <a:chOff x="6461954" y="4997824"/>
            <a:chExt cx="23133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406E7BC-2FC0-4121-B6F8-D654E92C10D8}"/>
                    </a:ext>
                  </a:extLst>
                </p14:cNvPr>
                <p14:cNvContentPartPr/>
                <p14:nvPr/>
              </p14:nvContentPartPr>
              <p14:xfrm>
                <a:off x="6461954" y="5057224"/>
                <a:ext cx="174960" cy="250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406E7BC-2FC0-4121-B6F8-D654E92C10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53314" y="5048584"/>
                  <a:ext cx="192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4EF5327-A97C-4B40-8E3B-1F83FE266430}"/>
                    </a:ext>
                  </a:extLst>
                </p14:cNvPr>
                <p14:cNvContentPartPr/>
                <p14:nvPr/>
              </p14:nvContentPartPr>
              <p14:xfrm>
                <a:off x="6614594" y="5248744"/>
                <a:ext cx="18720" cy="39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4EF5327-A97C-4B40-8E3B-1F83FE26643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5954" y="5239744"/>
                  <a:ext cx="3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3A4EEFA-B3F0-4AFA-8214-BE90A5216CEF}"/>
                    </a:ext>
                  </a:extLst>
                </p14:cNvPr>
                <p14:cNvContentPartPr/>
                <p14:nvPr/>
              </p14:nvContentPartPr>
              <p14:xfrm>
                <a:off x="6713234" y="5072704"/>
                <a:ext cx="263520" cy="235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3A4EEFA-B3F0-4AFA-8214-BE90A5216C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04234" y="5064064"/>
                  <a:ext cx="281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D17191B-B46F-4462-BA09-3A2936E3BC50}"/>
                    </a:ext>
                  </a:extLst>
                </p14:cNvPr>
                <p14:cNvContentPartPr/>
                <p14:nvPr/>
              </p14:nvContentPartPr>
              <p14:xfrm>
                <a:off x="7118234" y="5029504"/>
                <a:ext cx="116640" cy="141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D17191B-B46F-4462-BA09-3A2936E3BC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09234" y="5020864"/>
                  <a:ext cx="134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F20124C-CC7B-463E-B1EE-687117D022B7}"/>
                    </a:ext>
                  </a:extLst>
                </p14:cNvPr>
                <p14:cNvContentPartPr/>
                <p14:nvPr/>
              </p14:nvContentPartPr>
              <p14:xfrm>
                <a:off x="7182674" y="5026984"/>
                <a:ext cx="158040" cy="249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F20124C-CC7B-463E-B1EE-687117D022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74034" y="5017984"/>
                  <a:ext cx="175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49CD40C-5B6A-43B4-A28E-A0C5749D2FD0}"/>
                    </a:ext>
                  </a:extLst>
                </p14:cNvPr>
                <p14:cNvContentPartPr/>
                <p14:nvPr/>
              </p14:nvContentPartPr>
              <p14:xfrm>
                <a:off x="7332794" y="4997824"/>
                <a:ext cx="332280" cy="303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49CD40C-5B6A-43B4-A28E-A0C5749D2F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23794" y="4989184"/>
                  <a:ext cx="349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71A77F-A048-4C2F-A042-D028B796AE6B}"/>
                    </a:ext>
                  </a:extLst>
                </p14:cNvPr>
                <p14:cNvContentPartPr/>
                <p14:nvPr/>
              </p14:nvContentPartPr>
              <p14:xfrm>
                <a:off x="7857674" y="4998544"/>
                <a:ext cx="259920" cy="359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71A77F-A048-4C2F-A042-D028B796AE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48674" y="4989544"/>
                  <a:ext cx="2775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AE1611-F307-4D42-833A-27B86EBD4251}"/>
                    </a:ext>
                  </a:extLst>
                </p14:cNvPr>
                <p14:cNvContentPartPr/>
                <p14:nvPr/>
              </p14:nvContentPartPr>
              <p14:xfrm>
                <a:off x="8164034" y="5159464"/>
                <a:ext cx="75960" cy="150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AE1611-F307-4D42-833A-27B86EBD42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55034" y="5150464"/>
                  <a:ext cx="9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C367634-69DE-451C-B92E-CF89DA9FB132}"/>
                    </a:ext>
                  </a:extLst>
                </p14:cNvPr>
                <p14:cNvContentPartPr/>
                <p14:nvPr/>
              </p14:nvContentPartPr>
              <p14:xfrm>
                <a:off x="8309474" y="5028784"/>
                <a:ext cx="1800" cy="20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C367634-69DE-451C-B92E-CF89DA9FB13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0474" y="5020144"/>
                  <a:ext cx="19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DB769-4A0A-4C01-80CC-D7E2F94A7129}"/>
                    </a:ext>
                  </a:extLst>
                </p14:cNvPr>
                <p14:cNvContentPartPr/>
                <p14:nvPr/>
              </p14:nvContentPartPr>
              <p14:xfrm>
                <a:off x="8359874" y="5284024"/>
                <a:ext cx="5040" cy="41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DB769-4A0A-4C01-80CC-D7E2F94A712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50874" y="5275384"/>
                  <a:ext cx="22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1867795-992D-4C19-ADA4-C1244D082371}"/>
                    </a:ext>
                  </a:extLst>
                </p14:cNvPr>
                <p14:cNvContentPartPr/>
                <p14:nvPr/>
              </p14:nvContentPartPr>
              <p14:xfrm>
                <a:off x="8468594" y="5127784"/>
                <a:ext cx="234360" cy="230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1867795-992D-4C19-ADA4-C1244D08237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59594" y="5119144"/>
                  <a:ext cx="252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FF93B6E-2288-441F-9C42-3DB99972422C}"/>
                    </a:ext>
                  </a:extLst>
                </p14:cNvPr>
                <p14:cNvContentPartPr/>
                <p14:nvPr/>
              </p14:nvContentPartPr>
              <p14:xfrm>
                <a:off x="8745074" y="5299864"/>
                <a:ext cx="30240" cy="12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FF93B6E-2288-441F-9C42-3DB99972422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36074" y="5290864"/>
                  <a:ext cx="478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B9E4E76-CC15-4AC7-B47D-6236C8A00376}"/>
              </a:ext>
            </a:extLst>
          </p:cNvPr>
          <p:cNvGrpSpPr/>
          <p:nvPr/>
        </p:nvGrpSpPr>
        <p:grpSpPr>
          <a:xfrm>
            <a:off x="9063674" y="4897744"/>
            <a:ext cx="1292760" cy="456120"/>
            <a:chOff x="9063674" y="4897744"/>
            <a:chExt cx="129276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302C4A-ED96-4E83-9A4D-71AAE9C214B4}"/>
                    </a:ext>
                  </a:extLst>
                </p14:cNvPr>
                <p14:cNvContentPartPr/>
                <p14:nvPr/>
              </p14:nvContentPartPr>
              <p14:xfrm>
                <a:off x="9063674" y="5177104"/>
                <a:ext cx="243000" cy="146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302C4A-ED96-4E83-9A4D-71AAE9C214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54674" y="5168104"/>
                  <a:ext cx="260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CF71EA-E9A4-486C-B1D4-6889437A14F4}"/>
                    </a:ext>
                  </a:extLst>
                </p14:cNvPr>
                <p14:cNvContentPartPr/>
                <p14:nvPr/>
              </p14:nvContentPartPr>
              <p14:xfrm>
                <a:off x="9368234" y="5195104"/>
                <a:ext cx="96840" cy="153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CF71EA-E9A4-486C-B1D4-6889437A14F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59594" y="5186104"/>
                  <a:ext cx="114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667448-33A4-4EC9-8BA8-CB31373E3822}"/>
                    </a:ext>
                  </a:extLst>
                </p14:cNvPr>
                <p14:cNvContentPartPr/>
                <p14:nvPr/>
              </p14:nvContentPartPr>
              <p14:xfrm>
                <a:off x="9632114" y="4897744"/>
                <a:ext cx="217080" cy="40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667448-33A4-4EC9-8BA8-CB31373E382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23114" y="4888744"/>
                  <a:ext cx="234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A3F3C0F-9769-42CE-9771-348128952BE5}"/>
                    </a:ext>
                  </a:extLst>
                </p14:cNvPr>
                <p14:cNvContentPartPr/>
                <p14:nvPr/>
              </p14:nvContentPartPr>
              <p14:xfrm>
                <a:off x="9527714" y="5127784"/>
                <a:ext cx="283320" cy="48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A3F3C0F-9769-42CE-9771-348128952BE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518714" y="5118784"/>
                  <a:ext cx="300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9E0F39E-A597-4EFD-9DC0-A5F6FDBAFA12}"/>
                    </a:ext>
                  </a:extLst>
                </p14:cNvPr>
                <p14:cNvContentPartPr/>
                <p14:nvPr/>
              </p14:nvContentPartPr>
              <p14:xfrm>
                <a:off x="10006154" y="5200864"/>
                <a:ext cx="38520" cy="129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9E0F39E-A597-4EFD-9DC0-A5F6FDBAFA1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997154" y="5191864"/>
                  <a:ext cx="56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42ADB55-D8E2-4534-A618-773DA3608893}"/>
                    </a:ext>
                  </a:extLst>
                </p14:cNvPr>
                <p14:cNvContentPartPr/>
                <p14:nvPr/>
              </p14:nvContentPartPr>
              <p14:xfrm>
                <a:off x="10120274" y="5219224"/>
                <a:ext cx="236160" cy="134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42ADB55-D8E2-4534-A618-773DA360889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11634" y="5210224"/>
                  <a:ext cx="2538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319D274-1A07-4CCC-BAD2-7491C5148DA0}"/>
              </a:ext>
            </a:extLst>
          </p:cNvPr>
          <p:cNvGrpSpPr/>
          <p:nvPr/>
        </p:nvGrpSpPr>
        <p:grpSpPr>
          <a:xfrm>
            <a:off x="10612394" y="4944184"/>
            <a:ext cx="1092960" cy="510840"/>
            <a:chOff x="10612394" y="4944184"/>
            <a:chExt cx="10929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ED15BF2-D1D6-4E1A-AD98-C207D890BE97}"/>
                    </a:ext>
                  </a:extLst>
                </p14:cNvPr>
                <p14:cNvContentPartPr/>
                <p14:nvPr/>
              </p14:nvContentPartPr>
              <p14:xfrm>
                <a:off x="10612394" y="5112304"/>
                <a:ext cx="108720" cy="234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ED15BF2-D1D6-4E1A-AD98-C207D890BE9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03394" y="5103304"/>
                  <a:ext cx="126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60161FE-0B34-4924-BD2A-3775E96DABDD}"/>
                    </a:ext>
                  </a:extLst>
                </p14:cNvPr>
                <p14:cNvContentPartPr/>
                <p14:nvPr/>
              </p14:nvContentPartPr>
              <p14:xfrm>
                <a:off x="10662074" y="4988824"/>
                <a:ext cx="336240" cy="324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60161FE-0B34-4924-BD2A-3775E96DABD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653074" y="4979824"/>
                  <a:ext cx="353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295A1C-A289-4080-A577-9C57C152DAEA}"/>
                    </a:ext>
                  </a:extLst>
                </p14:cNvPr>
                <p14:cNvContentPartPr/>
                <p14:nvPr/>
              </p14:nvContentPartPr>
              <p14:xfrm>
                <a:off x="10994354" y="5134264"/>
                <a:ext cx="127440" cy="239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295A1C-A289-4080-A577-9C57C152DAE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985354" y="5125264"/>
                  <a:ext cx="145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EDF55D0-3D1C-45E8-A448-A604D6A29B12}"/>
                    </a:ext>
                  </a:extLst>
                </p14:cNvPr>
                <p14:cNvContentPartPr/>
                <p14:nvPr/>
              </p14:nvContentPartPr>
              <p14:xfrm>
                <a:off x="11010914" y="5050024"/>
                <a:ext cx="306720" cy="325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EDF55D0-3D1C-45E8-A448-A604D6A29B1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01914" y="5041024"/>
                  <a:ext cx="324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126D804-98BE-475D-90FF-5AA3A4F34B35}"/>
                    </a:ext>
                  </a:extLst>
                </p14:cNvPr>
                <p14:cNvContentPartPr/>
                <p14:nvPr/>
              </p14:nvContentPartPr>
              <p14:xfrm>
                <a:off x="11443274" y="4944184"/>
                <a:ext cx="262080" cy="510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126D804-98BE-475D-90FF-5AA3A4F34B3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434634" y="4935544"/>
                  <a:ext cx="27972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0ED1373-5005-4692-BE0A-B57B52619E98}"/>
              </a:ext>
            </a:extLst>
          </p:cNvPr>
          <p:cNvGrpSpPr/>
          <p:nvPr/>
        </p:nvGrpSpPr>
        <p:grpSpPr>
          <a:xfrm>
            <a:off x="501434" y="5678584"/>
            <a:ext cx="963720" cy="517320"/>
            <a:chOff x="501434" y="5678584"/>
            <a:chExt cx="9637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118D652-CA44-454C-9553-F3B817CE7386}"/>
                    </a:ext>
                  </a:extLst>
                </p14:cNvPr>
                <p14:cNvContentPartPr/>
                <p14:nvPr/>
              </p14:nvContentPartPr>
              <p14:xfrm>
                <a:off x="573794" y="5771824"/>
                <a:ext cx="273240" cy="424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118D652-CA44-454C-9553-F3B817CE738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65154" y="5762824"/>
                  <a:ext cx="2908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129E9B-CD77-4A2E-874F-B5A35539E98C}"/>
                    </a:ext>
                  </a:extLst>
                </p14:cNvPr>
                <p14:cNvContentPartPr/>
                <p14:nvPr/>
              </p14:nvContentPartPr>
              <p14:xfrm>
                <a:off x="501434" y="5975224"/>
                <a:ext cx="369360" cy="43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129E9B-CD77-4A2E-874F-B5A35539E98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2794" y="5966584"/>
                  <a:ext cx="387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E48E8E5-F981-472A-A9A0-3450961D4AB1}"/>
                    </a:ext>
                  </a:extLst>
                </p14:cNvPr>
                <p14:cNvContentPartPr/>
                <p14:nvPr/>
              </p14:nvContentPartPr>
              <p14:xfrm>
                <a:off x="910754" y="5678584"/>
                <a:ext cx="274320" cy="447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E48E8E5-F981-472A-A9A0-3450961D4AB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1754" y="5669584"/>
                  <a:ext cx="291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E29CE3D-88C3-44EE-A764-4FD4651C05AE}"/>
                    </a:ext>
                  </a:extLst>
                </p14:cNvPr>
                <p14:cNvContentPartPr/>
                <p14:nvPr/>
              </p14:nvContentPartPr>
              <p14:xfrm>
                <a:off x="1154474" y="5961184"/>
                <a:ext cx="118440" cy="132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E29CE3D-88C3-44EE-A764-4FD4651C05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45474" y="5952184"/>
                  <a:ext cx="13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0300633-029F-411B-ADA7-253322AEE054}"/>
                    </a:ext>
                  </a:extLst>
                </p14:cNvPr>
                <p14:cNvContentPartPr/>
                <p14:nvPr/>
              </p14:nvContentPartPr>
              <p14:xfrm>
                <a:off x="1273634" y="6000784"/>
                <a:ext cx="191520" cy="127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0300633-029F-411B-ADA7-253322AEE05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264994" y="5992144"/>
                  <a:ext cx="2091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05A6362-EF48-43FA-B467-D8E245DE2181}"/>
              </a:ext>
            </a:extLst>
          </p:cNvPr>
          <p:cNvGrpSpPr/>
          <p:nvPr/>
        </p:nvGrpSpPr>
        <p:grpSpPr>
          <a:xfrm>
            <a:off x="1855034" y="5803864"/>
            <a:ext cx="1892520" cy="460800"/>
            <a:chOff x="1855034" y="5803864"/>
            <a:chExt cx="189252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7EF151D-8FA9-4B17-A55B-01F6B73DFC35}"/>
                    </a:ext>
                  </a:extLst>
                </p14:cNvPr>
                <p14:cNvContentPartPr/>
                <p14:nvPr/>
              </p14:nvContentPartPr>
              <p14:xfrm>
                <a:off x="1855034" y="5971984"/>
                <a:ext cx="149040" cy="292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EF151D-8FA9-4B17-A55B-01F6B73DFC3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846034" y="5962984"/>
                  <a:ext cx="1666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B73373C-5BBB-4762-8FCA-FB5F0D135795}"/>
                    </a:ext>
                  </a:extLst>
                </p14:cNvPr>
                <p14:cNvContentPartPr/>
                <p14:nvPr/>
              </p14:nvContentPartPr>
              <p14:xfrm>
                <a:off x="1948634" y="5827264"/>
                <a:ext cx="343440" cy="252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B73373C-5BBB-4762-8FCA-FB5F0D13579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939994" y="5818624"/>
                  <a:ext cx="361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11B4C80-6104-4C52-805D-961B6C95017B}"/>
                    </a:ext>
                  </a:extLst>
                </p14:cNvPr>
                <p14:cNvContentPartPr/>
                <p14:nvPr/>
              </p14:nvContentPartPr>
              <p14:xfrm>
                <a:off x="2532914" y="5864704"/>
                <a:ext cx="179280" cy="24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11B4C80-6104-4C52-805D-961B6C95017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24274" y="5855704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DC8148A-90BB-49A1-BA4F-2132AEAFEEE0}"/>
                    </a:ext>
                  </a:extLst>
                </p14:cNvPr>
                <p14:cNvContentPartPr/>
                <p14:nvPr/>
              </p14:nvContentPartPr>
              <p14:xfrm>
                <a:off x="2513114" y="5958304"/>
                <a:ext cx="148320" cy="34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DC8148A-90BB-49A1-BA4F-2132AEAFEEE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504114" y="5949304"/>
                  <a:ext cx="165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C5CE3EA-5029-4D41-992F-A75346DD0CB4}"/>
                    </a:ext>
                  </a:extLst>
                </p14:cNvPr>
                <p14:cNvContentPartPr/>
                <p14:nvPr/>
              </p14:nvContentPartPr>
              <p14:xfrm>
                <a:off x="2946554" y="5803864"/>
                <a:ext cx="190440" cy="203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C5CE3EA-5029-4D41-992F-A75346DD0CB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37554" y="5794864"/>
                  <a:ext cx="208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B0F03F6-9F61-42D4-B7B2-BE75C4B07CE9}"/>
                    </a:ext>
                  </a:extLst>
                </p14:cNvPr>
                <p14:cNvContentPartPr/>
                <p14:nvPr/>
              </p14:nvContentPartPr>
              <p14:xfrm>
                <a:off x="3169034" y="5823304"/>
                <a:ext cx="189720" cy="241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B0F03F6-9F61-42D4-B7B2-BE75C4B07CE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60394" y="5814304"/>
                  <a:ext cx="207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0EF6D8F-3779-4E92-8BB0-BF511703932A}"/>
                    </a:ext>
                  </a:extLst>
                </p14:cNvPr>
                <p14:cNvContentPartPr/>
                <p14:nvPr/>
              </p14:nvContentPartPr>
              <p14:xfrm>
                <a:off x="3364874" y="5823304"/>
                <a:ext cx="224640" cy="179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0EF6D8F-3779-4E92-8BB0-BF511703932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356234" y="5814304"/>
                  <a:ext cx="24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76E01CE-2A5F-46F7-8151-796019D157C7}"/>
                    </a:ext>
                  </a:extLst>
                </p14:cNvPr>
                <p14:cNvContentPartPr/>
                <p14:nvPr/>
              </p14:nvContentPartPr>
              <p14:xfrm>
                <a:off x="3564674" y="5807464"/>
                <a:ext cx="182880" cy="174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76E01CE-2A5F-46F7-8151-796019D157C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56034" y="5798824"/>
                  <a:ext cx="2005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808D3DD-E0D8-4CB3-B23F-776636183982}"/>
              </a:ext>
            </a:extLst>
          </p:cNvPr>
          <p:cNvGrpSpPr/>
          <p:nvPr/>
        </p:nvGrpSpPr>
        <p:grpSpPr>
          <a:xfrm>
            <a:off x="4057874" y="5606584"/>
            <a:ext cx="1207080" cy="726120"/>
            <a:chOff x="4057874" y="5606584"/>
            <a:chExt cx="120708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8A16A2E-541A-4F6A-BA73-241E49A2867F}"/>
                    </a:ext>
                  </a:extLst>
                </p14:cNvPr>
                <p14:cNvContentPartPr/>
                <p14:nvPr/>
              </p14:nvContentPartPr>
              <p14:xfrm>
                <a:off x="4057874" y="5774704"/>
                <a:ext cx="294840" cy="210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8A16A2E-541A-4F6A-BA73-241E49A2867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48874" y="5766064"/>
                  <a:ext cx="312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25A5D6E-087D-4A6B-A03B-F17CA70DE91E}"/>
                    </a:ext>
                  </a:extLst>
                </p14:cNvPr>
                <p14:cNvContentPartPr/>
                <p14:nvPr/>
              </p14:nvContentPartPr>
              <p14:xfrm>
                <a:off x="4382954" y="5835184"/>
                <a:ext cx="50760" cy="137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25A5D6E-087D-4A6B-A03B-F17CA70DE91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373954" y="5826184"/>
                  <a:ext cx="68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410AD87-1A74-45F9-A153-A2C141A664F0}"/>
                    </a:ext>
                  </a:extLst>
                </p14:cNvPr>
                <p14:cNvContentPartPr/>
                <p14:nvPr/>
              </p14:nvContentPartPr>
              <p14:xfrm>
                <a:off x="4357034" y="5814304"/>
                <a:ext cx="307440" cy="518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410AD87-1A74-45F9-A153-A2C141A664F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348034" y="5805304"/>
                  <a:ext cx="3250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D6C1706-B17B-4B08-9ED2-E4CA67E94881}"/>
                    </a:ext>
                  </a:extLst>
                </p14:cNvPr>
                <p14:cNvContentPartPr/>
                <p14:nvPr/>
              </p14:nvContentPartPr>
              <p14:xfrm>
                <a:off x="4790834" y="5606584"/>
                <a:ext cx="177120" cy="333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D6C1706-B17B-4B08-9ED2-E4CA67E9488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81834" y="5597944"/>
                  <a:ext cx="194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2EEC950-6AB6-4162-A70B-B6E491226CC4}"/>
                    </a:ext>
                  </a:extLst>
                </p14:cNvPr>
                <p14:cNvContentPartPr/>
                <p14:nvPr/>
              </p14:nvContentPartPr>
              <p14:xfrm>
                <a:off x="5133194" y="5638264"/>
                <a:ext cx="123120" cy="286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2EEC950-6AB6-4162-A70B-B6E491226CC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124554" y="5629624"/>
                  <a:ext cx="140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4EB679C-1D47-4E3E-8987-02EAB5DF8B5B}"/>
                    </a:ext>
                  </a:extLst>
                </p14:cNvPr>
                <p14:cNvContentPartPr/>
                <p14:nvPr/>
              </p14:nvContentPartPr>
              <p14:xfrm>
                <a:off x="5001434" y="5779384"/>
                <a:ext cx="263520" cy="3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4EB679C-1D47-4E3E-8987-02EAB5DF8B5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992434" y="5770384"/>
                  <a:ext cx="2811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8CB7590A-E6FF-4B34-9292-E78CB4DE57EF}"/>
              </a:ext>
            </a:extLst>
          </p:cNvPr>
          <p:cNvGrpSpPr/>
          <p:nvPr/>
        </p:nvGrpSpPr>
        <p:grpSpPr>
          <a:xfrm>
            <a:off x="5481314" y="5537824"/>
            <a:ext cx="615960" cy="444600"/>
            <a:chOff x="5481314" y="5537824"/>
            <a:chExt cx="6159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ECE6234-0D59-41C1-BE84-EAF31E025649}"/>
                    </a:ext>
                  </a:extLst>
                </p14:cNvPr>
                <p14:cNvContentPartPr/>
                <p14:nvPr/>
              </p14:nvContentPartPr>
              <p14:xfrm>
                <a:off x="5481314" y="5824024"/>
                <a:ext cx="146520" cy="130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ECE6234-0D59-41C1-BE84-EAF31E02564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472674" y="5815024"/>
                  <a:ext cx="164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E269E64-CC8D-4208-AA98-B5CF08FBC00D}"/>
                    </a:ext>
                  </a:extLst>
                </p14:cNvPr>
                <p14:cNvContentPartPr/>
                <p14:nvPr/>
              </p14:nvContentPartPr>
              <p14:xfrm>
                <a:off x="5798474" y="5537824"/>
                <a:ext cx="298800" cy="444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E269E64-CC8D-4208-AA98-B5CF08FBC0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789474" y="5529184"/>
                  <a:ext cx="3164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55CFA16-4333-436A-BB7B-20E4AC378264}"/>
                    </a:ext>
                  </a:extLst>
                </p14:cNvPr>
                <p14:cNvContentPartPr/>
                <p14:nvPr/>
              </p14:nvContentPartPr>
              <p14:xfrm>
                <a:off x="5771834" y="5848504"/>
                <a:ext cx="244800" cy="40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55CFA16-4333-436A-BB7B-20E4AC37826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762834" y="5839504"/>
                  <a:ext cx="2624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772BB2A-46D0-4B5D-A50D-11BAEECB59EF}"/>
              </a:ext>
            </a:extLst>
          </p:cNvPr>
          <p:cNvGrpSpPr/>
          <p:nvPr/>
        </p:nvGrpSpPr>
        <p:grpSpPr>
          <a:xfrm>
            <a:off x="6254594" y="5507944"/>
            <a:ext cx="2717640" cy="835200"/>
            <a:chOff x="6254594" y="5507944"/>
            <a:chExt cx="2717640" cy="83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7D8F832-7D9C-45F3-89B7-6DF4F04C0C09}"/>
                    </a:ext>
                  </a:extLst>
                </p14:cNvPr>
                <p14:cNvContentPartPr/>
                <p14:nvPr/>
              </p14:nvContentPartPr>
              <p14:xfrm>
                <a:off x="6261074" y="5658424"/>
                <a:ext cx="361080" cy="270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7D8F832-7D9C-45F3-89B7-6DF4F04C0C0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252434" y="5649424"/>
                  <a:ext cx="378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109917-0A9C-4621-BC26-6CC8E2D8E371}"/>
                    </a:ext>
                  </a:extLst>
                </p14:cNvPr>
                <p14:cNvContentPartPr/>
                <p14:nvPr/>
              </p14:nvContentPartPr>
              <p14:xfrm>
                <a:off x="6254594" y="5802784"/>
                <a:ext cx="288000" cy="37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109917-0A9C-4621-BC26-6CC8E2D8E37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245954" y="5794144"/>
                  <a:ext cx="305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564F2D-465B-4CFE-B69F-45DB8B168263}"/>
                    </a:ext>
                  </a:extLst>
                </p14:cNvPr>
                <p14:cNvContentPartPr/>
                <p14:nvPr/>
              </p14:nvContentPartPr>
              <p14:xfrm>
                <a:off x="6797834" y="5786944"/>
                <a:ext cx="44640" cy="102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564F2D-465B-4CFE-B69F-45DB8B16826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789194" y="5778304"/>
                  <a:ext cx="62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5D98426-D4EE-4B8F-BE28-46CCBF86AE9C}"/>
                    </a:ext>
                  </a:extLst>
                </p14:cNvPr>
                <p14:cNvContentPartPr/>
                <p14:nvPr/>
              </p14:nvContentPartPr>
              <p14:xfrm>
                <a:off x="6913754" y="5687584"/>
                <a:ext cx="13320" cy="16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5D98426-D4EE-4B8F-BE28-46CCBF86AE9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905114" y="5678584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64C7E0-1837-4039-95BA-33DF7D3E6D3B}"/>
                    </a:ext>
                  </a:extLst>
                </p14:cNvPr>
                <p14:cNvContentPartPr/>
                <p14:nvPr/>
              </p14:nvContentPartPr>
              <p14:xfrm>
                <a:off x="6931394" y="5741224"/>
                <a:ext cx="186840" cy="206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64C7E0-1837-4039-95BA-33DF7D3E6D3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922394" y="5732224"/>
                  <a:ext cx="204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CC4196E-83FE-4110-BB24-D1C8B24D6C7E}"/>
                    </a:ext>
                  </a:extLst>
                </p14:cNvPr>
                <p14:cNvContentPartPr/>
                <p14:nvPr/>
              </p14:nvContentPartPr>
              <p14:xfrm>
                <a:off x="7265474" y="5752744"/>
                <a:ext cx="317880" cy="590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CC4196E-83FE-4110-BB24-D1C8B24D6C7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56834" y="5744104"/>
                  <a:ext cx="3355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0A2F4D0-5EA6-49BB-96EB-05D175272A20}"/>
                    </a:ext>
                  </a:extLst>
                </p14:cNvPr>
                <p14:cNvContentPartPr/>
                <p14:nvPr/>
              </p14:nvContentPartPr>
              <p14:xfrm>
                <a:off x="7654634" y="5713504"/>
                <a:ext cx="214920" cy="184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0A2F4D0-5EA6-49BB-96EB-05D175272A2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45634" y="5704864"/>
                  <a:ext cx="232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18FD9B1-0A25-4FE8-AE69-C6BE6288E0C1}"/>
                    </a:ext>
                  </a:extLst>
                </p14:cNvPr>
                <p14:cNvContentPartPr/>
                <p14:nvPr/>
              </p14:nvContentPartPr>
              <p14:xfrm>
                <a:off x="7829954" y="5732944"/>
                <a:ext cx="207360" cy="163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18FD9B1-0A25-4FE8-AE69-C6BE6288E0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21314" y="5723944"/>
                  <a:ext cx="22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98305A1-157B-4D03-8BE5-81C3FF31D870}"/>
                    </a:ext>
                  </a:extLst>
                </p14:cNvPr>
                <p14:cNvContentPartPr/>
                <p14:nvPr/>
              </p14:nvContentPartPr>
              <p14:xfrm>
                <a:off x="8028674" y="5778304"/>
                <a:ext cx="166680" cy="109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98305A1-157B-4D03-8BE5-81C3FF31D87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020034" y="5769664"/>
                  <a:ext cx="18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E6C8638-6D0A-47DF-92E9-3F4761ED5FA7}"/>
                    </a:ext>
                  </a:extLst>
                </p14:cNvPr>
                <p14:cNvContentPartPr/>
                <p14:nvPr/>
              </p14:nvContentPartPr>
              <p14:xfrm>
                <a:off x="8320274" y="5507944"/>
                <a:ext cx="315720" cy="431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E6C8638-6D0A-47DF-92E9-3F4761ED5FA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311634" y="5498944"/>
                  <a:ext cx="3333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8D36157-E1A5-4BAB-BEE4-81D113473016}"/>
                    </a:ext>
                  </a:extLst>
                </p14:cNvPr>
                <p14:cNvContentPartPr/>
                <p14:nvPr/>
              </p14:nvContentPartPr>
              <p14:xfrm>
                <a:off x="8211914" y="5710624"/>
                <a:ext cx="368640" cy="4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8D36157-E1A5-4BAB-BEE4-81D11347301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202914" y="5701984"/>
                  <a:ext cx="386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0E6FA04-BB43-4EE0-9C65-15712767FF18}"/>
                    </a:ext>
                  </a:extLst>
                </p14:cNvPr>
                <p14:cNvContentPartPr/>
                <p14:nvPr/>
              </p14:nvContentPartPr>
              <p14:xfrm>
                <a:off x="8534114" y="5773984"/>
                <a:ext cx="174960" cy="123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0E6FA04-BB43-4EE0-9C65-15712767FF1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25474" y="5765344"/>
                  <a:ext cx="192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5C4C82A-EBB4-47E2-8BB9-212203B27B8B}"/>
                    </a:ext>
                  </a:extLst>
                </p14:cNvPr>
                <p14:cNvContentPartPr/>
                <p14:nvPr/>
              </p14:nvContentPartPr>
              <p14:xfrm>
                <a:off x="8701154" y="5743744"/>
                <a:ext cx="271080" cy="194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5C4C82A-EBB4-47E2-8BB9-212203B27B8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692154" y="5734744"/>
                  <a:ext cx="2887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1B9D39A-8249-47A1-8501-9F2EE55A71CB}"/>
              </a:ext>
            </a:extLst>
          </p:cNvPr>
          <p:cNvGrpSpPr/>
          <p:nvPr/>
        </p:nvGrpSpPr>
        <p:grpSpPr>
          <a:xfrm>
            <a:off x="9206954" y="5479864"/>
            <a:ext cx="1115280" cy="453600"/>
            <a:chOff x="9206954" y="5479864"/>
            <a:chExt cx="111528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3F14548-3F21-4F96-8E55-2E93895D9DFF}"/>
                    </a:ext>
                  </a:extLst>
                </p14:cNvPr>
                <p14:cNvContentPartPr/>
                <p14:nvPr/>
              </p14:nvContentPartPr>
              <p14:xfrm>
                <a:off x="9279674" y="5541784"/>
                <a:ext cx="233640" cy="391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3F14548-3F21-4F96-8E55-2E93895D9DF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70674" y="5533144"/>
                  <a:ext cx="251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DD4440B-163A-4A34-98EA-A94038357C4B}"/>
                    </a:ext>
                  </a:extLst>
                </p14:cNvPr>
                <p14:cNvContentPartPr/>
                <p14:nvPr/>
              </p14:nvContentPartPr>
              <p14:xfrm>
                <a:off x="9206954" y="5735464"/>
                <a:ext cx="266760" cy="21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DD4440B-163A-4A34-98EA-A94038357C4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198314" y="5726464"/>
                  <a:ext cx="284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7177B7D-E437-41DE-9C97-6FCEE4DBCEBA}"/>
                    </a:ext>
                  </a:extLst>
                </p14:cNvPr>
                <p14:cNvContentPartPr/>
                <p14:nvPr/>
              </p14:nvContentPartPr>
              <p14:xfrm>
                <a:off x="9524474" y="5479864"/>
                <a:ext cx="225360" cy="410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7177B7D-E437-41DE-9C97-6FCEE4DBCEB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515474" y="5471224"/>
                  <a:ext cx="243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BFAB62C-B21B-400D-BE87-6DCD55520F37}"/>
                    </a:ext>
                  </a:extLst>
                </p14:cNvPr>
                <p14:cNvContentPartPr/>
                <p14:nvPr/>
              </p14:nvContentPartPr>
              <p14:xfrm>
                <a:off x="9767834" y="5768944"/>
                <a:ext cx="106560" cy="118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BFAB62C-B21B-400D-BE87-6DCD55520F3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759194" y="5759944"/>
                  <a:ext cx="124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5218396-2D8C-43B4-A669-05ECA14EB577}"/>
                    </a:ext>
                  </a:extLst>
                </p14:cNvPr>
                <p14:cNvContentPartPr/>
                <p14:nvPr/>
              </p14:nvContentPartPr>
              <p14:xfrm>
                <a:off x="9996794" y="5739784"/>
                <a:ext cx="325440" cy="150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5218396-2D8C-43B4-A669-05ECA14EB5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988154" y="5731144"/>
                  <a:ext cx="3430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D247B1-90F1-4BC7-BEB4-AFA6F7DB7381}"/>
              </a:ext>
            </a:extLst>
          </p:cNvPr>
          <p:cNvGrpSpPr/>
          <p:nvPr/>
        </p:nvGrpSpPr>
        <p:grpSpPr>
          <a:xfrm>
            <a:off x="10380914" y="5637544"/>
            <a:ext cx="1472760" cy="264240"/>
            <a:chOff x="10380914" y="5637544"/>
            <a:chExt cx="147276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565985E-ABF3-4A0D-B8BE-DA49D063EBCF}"/>
                    </a:ext>
                  </a:extLst>
                </p14:cNvPr>
                <p14:cNvContentPartPr/>
                <p14:nvPr/>
              </p14:nvContentPartPr>
              <p14:xfrm>
                <a:off x="10380914" y="5672104"/>
                <a:ext cx="466200" cy="174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565985E-ABF3-4A0D-B8BE-DA49D063EBC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71914" y="5663104"/>
                  <a:ext cx="483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2209FCB-2854-4A66-862A-69DC3BE4C76B}"/>
                    </a:ext>
                  </a:extLst>
                </p14:cNvPr>
                <p14:cNvContentPartPr/>
                <p14:nvPr/>
              </p14:nvContentPartPr>
              <p14:xfrm>
                <a:off x="10885274" y="5743024"/>
                <a:ext cx="117720" cy="8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2209FCB-2854-4A66-862A-69DC3BE4C76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876634" y="5734384"/>
                  <a:ext cx="135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B4FB87A-AB23-487C-A756-6F58AE2B7EAD}"/>
                    </a:ext>
                  </a:extLst>
                </p14:cNvPr>
                <p14:cNvContentPartPr/>
                <p14:nvPr/>
              </p14:nvContentPartPr>
              <p14:xfrm>
                <a:off x="10883114" y="5811424"/>
                <a:ext cx="106200" cy="11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B4FB87A-AB23-487C-A756-6F58AE2B7EA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874114" y="5802784"/>
                  <a:ext cx="123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0D6F5F5-5D72-4797-985A-C9083AD6173D}"/>
                    </a:ext>
                  </a:extLst>
                </p14:cNvPr>
                <p14:cNvContentPartPr/>
                <p14:nvPr/>
              </p14:nvContentPartPr>
              <p14:xfrm>
                <a:off x="11144114" y="5803144"/>
                <a:ext cx="11520" cy="52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0D6F5F5-5D72-4797-985A-C9083AD6173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135474" y="5794504"/>
                  <a:ext cx="29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4BD2FCF-8D2D-499B-A6CE-CCD39C2512FC}"/>
                    </a:ext>
                  </a:extLst>
                </p14:cNvPr>
                <p14:cNvContentPartPr/>
                <p14:nvPr/>
              </p14:nvContentPartPr>
              <p14:xfrm>
                <a:off x="11243834" y="5705584"/>
                <a:ext cx="186840" cy="151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4BD2FCF-8D2D-499B-A6CE-CCD39C2512F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234834" y="5696944"/>
                  <a:ext cx="204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651C3BA-57A3-446B-928B-16D6E5A1955D}"/>
                    </a:ext>
                  </a:extLst>
                </p14:cNvPr>
                <p14:cNvContentPartPr/>
                <p14:nvPr/>
              </p14:nvContentPartPr>
              <p14:xfrm>
                <a:off x="11524994" y="5637544"/>
                <a:ext cx="324720" cy="235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651C3BA-57A3-446B-928B-16D6E5A1955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515994" y="5628904"/>
                  <a:ext cx="342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AA97D2-7512-4A8F-BE13-9BD2F4D6A416}"/>
                    </a:ext>
                  </a:extLst>
                </p14:cNvPr>
                <p14:cNvContentPartPr/>
                <p14:nvPr/>
              </p14:nvContentPartPr>
              <p14:xfrm>
                <a:off x="11828834" y="5878744"/>
                <a:ext cx="24840" cy="23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AA97D2-7512-4A8F-BE13-9BD2F4D6A41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819834" y="5869744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032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0F00BB0-2913-4F1D-A878-902785FBF98E}"/>
              </a:ext>
            </a:extLst>
          </p:cNvPr>
          <p:cNvGrpSpPr/>
          <p:nvPr/>
        </p:nvGrpSpPr>
        <p:grpSpPr>
          <a:xfrm>
            <a:off x="10945754" y="31984"/>
            <a:ext cx="536040" cy="524520"/>
            <a:chOff x="10945754" y="31984"/>
            <a:chExt cx="53604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C7890CE-40CA-4D5B-84F7-B9CE11D33BC3}"/>
                    </a:ext>
                  </a:extLst>
                </p14:cNvPr>
                <p14:cNvContentPartPr/>
                <p14:nvPr/>
              </p14:nvContentPartPr>
              <p14:xfrm>
                <a:off x="10945754" y="381904"/>
                <a:ext cx="39240" cy="86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C7890CE-40CA-4D5B-84F7-B9CE11D33B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37114" y="372904"/>
                  <a:ext cx="5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E3565A-3CFE-4C62-A8C3-535965102AFB}"/>
                    </a:ext>
                  </a:extLst>
                </p14:cNvPr>
                <p14:cNvContentPartPr/>
                <p14:nvPr/>
              </p14:nvContentPartPr>
              <p14:xfrm>
                <a:off x="11181194" y="31984"/>
                <a:ext cx="300600" cy="52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E3565A-3CFE-4C62-A8C3-535965102A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72194" y="23344"/>
                  <a:ext cx="3182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8288FC-B7E3-497A-BF97-3B6CB55F949D}"/>
                    </a:ext>
                  </a:extLst>
                </p14:cNvPr>
                <p14:cNvContentPartPr/>
                <p14:nvPr/>
              </p14:nvContentPartPr>
              <p14:xfrm>
                <a:off x="11173994" y="375424"/>
                <a:ext cx="244800" cy="21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8288FC-B7E3-497A-BF97-3B6CB55F94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64994" y="366424"/>
                  <a:ext cx="2624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7497F8-EA13-4C55-8EDB-282370F72C08}"/>
              </a:ext>
            </a:extLst>
          </p:cNvPr>
          <p:cNvGrpSpPr/>
          <p:nvPr/>
        </p:nvGrpSpPr>
        <p:grpSpPr>
          <a:xfrm>
            <a:off x="551474" y="1744"/>
            <a:ext cx="10063800" cy="1667520"/>
            <a:chOff x="551474" y="1744"/>
            <a:chExt cx="10063800" cy="166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ED7499-1F57-4E56-BB39-85D33217666E}"/>
                    </a:ext>
                  </a:extLst>
                </p14:cNvPr>
                <p14:cNvContentPartPr/>
                <p14:nvPr/>
              </p14:nvContentPartPr>
              <p14:xfrm>
                <a:off x="8714114" y="297304"/>
                <a:ext cx="214200" cy="225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ED7499-1F57-4E56-BB39-85D3321766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05114" y="288304"/>
                  <a:ext cx="231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4C6C4F-762C-4645-9CFB-FB40EB5E0AF5}"/>
                    </a:ext>
                  </a:extLst>
                </p14:cNvPr>
                <p14:cNvContentPartPr/>
                <p14:nvPr/>
              </p14:nvContentPartPr>
              <p14:xfrm>
                <a:off x="8932994" y="331144"/>
                <a:ext cx="173160" cy="171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4C6C4F-762C-4645-9CFB-FB40EB5E0A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23994" y="322504"/>
                  <a:ext cx="190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E8B3C1-777C-4337-B41B-14ADE7A55855}"/>
                    </a:ext>
                  </a:extLst>
                </p14:cNvPr>
                <p14:cNvContentPartPr/>
                <p14:nvPr/>
              </p14:nvContentPartPr>
              <p14:xfrm>
                <a:off x="9037394" y="345544"/>
                <a:ext cx="280080" cy="582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E8B3C1-777C-4337-B41B-14ADE7A558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8754" y="336904"/>
                  <a:ext cx="2977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5AFDBF-158A-4C26-96CA-4EC3BC55C58F}"/>
                    </a:ext>
                  </a:extLst>
                </p14:cNvPr>
                <p14:cNvContentPartPr/>
                <p14:nvPr/>
              </p14:nvContentPartPr>
              <p14:xfrm>
                <a:off x="9300914" y="221344"/>
                <a:ext cx="13320" cy="8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5AFDBF-158A-4C26-96CA-4EC3BC55C5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91914" y="212704"/>
                  <a:ext cx="3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5D2E52-285A-49E6-8C7E-AB70FF93441A}"/>
                    </a:ext>
                  </a:extLst>
                </p14:cNvPr>
                <p14:cNvContentPartPr/>
                <p14:nvPr/>
              </p14:nvContentPartPr>
              <p14:xfrm>
                <a:off x="9375794" y="318904"/>
                <a:ext cx="163440" cy="142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5D2E52-285A-49E6-8C7E-AB70FF9344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67154" y="309904"/>
                  <a:ext cx="181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7C02FB-C706-4A52-B2F2-FD5292E977A3}"/>
                    </a:ext>
                  </a:extLst>
                </p14:cNvPr>
                <p14:cNvContentPartPr/>
                <p14:nvPr/>
              </p14:nvContentPartPr>
              <p14:xfrm>
                <a:off x="9606194" y="25504"/>
                <a:ext cx="535320" cy="47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7C02FB-C706-4A52-B2F2-FD5292E977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97554" y="16504"/>
                  <a:ext cx="5529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930537-C720-460D-8E56-20B01500535B}"/>
                    </a:ext>
                  </a:extLst>
                </p14:cNvPr>
                <p14:cNvContentPartPr/>
                <p14:nvPr/>
              </p14:nvContentPartPr>
              <p14:xfrm>
                <a:off x="9786194" y="262744"/>
                <a:ext cx="311040" cy="7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930537-C720-460D-8E56-20B0150053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77554" y="254104"/>
                  <a:ext cx="328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49E023-E074-44FC-94F0-BE06CD4ED750}"/>
                    </a:ext>
                  </a:extLst>
                </p14:cNvPr>
                <p14:cNvContentPartPr/>
                <p14:nvPr/>
              </p14:nvContentPartPr>
              <p14:xfrm>
                <a:off x="10233674" y="203344"/>
                <a:ext cx="153000" cy="31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49E023-E074-44FC-94F0-BE06CD4ED7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24674" y="194704"/>
                  <a:ext cx="170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18C781-E88A-4C2A-9DD6-491C8B2BDF9F}"/>
                    </a:ext>
                  </a:extLst>
                </p14:cNvPr>
                <p14:cNvContentPartPr/>
                <p14:nvPr/>
              </p14:nvContentPartPr>
              <p14:xfrm>
                <a:off x="10374434" y="109384"/>
                <a:ext cx="239400" cy="451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18C781-E88A-4C2A-9DD6-491C8B2BDF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65434" y="100744"/>
                  <a:ext cx="257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12154B-947A-470F-A0AF-74B2FD471C1E}"/>
                    </a:ext>
                  </a:extLst>
                </p14:cNvPr>
                <p14:cNvContentPartPr/>
                <p14:nvPr/>
              </p14:nvContentPartPr>
              <p14:xfrm>
                <a:off x="10293794" y="386944"/>
                <a:ext cx="166320" cy="28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12154B-947A-470F-A0AF-74B2FD471C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85154" y="378304"/>
                  <a:ext cx="18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9A2032-356E-40C1-94F7-307CB889D615}"/>
                    </a:ext>
                  </a:extLst>
                </p14:cNvPr>
                <p14:cNvContentPartPr/>
                <p14:nvPr/>
              </p14:nvContentPartPr>
              <p14:xfrm>
                <a:off x="10539314" y="474784"/>
                <a:ext cx="75960" cy="11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9A2032-356E-40C1-94F7-307CB889D6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30674" y="465784"/>
                  <a:ext cx="93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36A01A-C1E2-4D81-9E83-86F611893C81}"/>
                    </a:ext>
                  </a:extLst>
                </p14:cNvPr>
                <p14:cNvContentPartPr/>
                <p14:nvPr/>
              </p14:nvContentPartPr>
              <p14:xfrm>
                <a:off x="563714" y="292264"/>
                <a:ext cx="403200" cy="396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36A01A-C1E2-4D81-9E83-86F611893C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4714" y="283264"/>
                  <a:ext cx="420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221F11-0655-4A2E-946F-266E7D75998B}"/>
                    </a:ext>
                  </a:extLst>
                </p14:cNvPr>
                <p14:cNvContentPartPr/>
                <p14:nvPr/>
              </p14:nvContentPartPr>
              <p14:xfrm>
                <a:off x="989954" y="487024"/>
                <a:ext cx="132840" cy="15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221F11-0655-4A2E-946F-266E7D7599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0954" y="478384"/>
                  <a:ext cx="150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67AE3D-792A-43AC-AA98-2E3FCEA3B95B}"/>
                    </a:ext>
                  </a:extLst>
                </p14:cNvPr>
                <p14:cNvContentPartPr/>
                <p14:nvPr/>
              </p14:nvContentPartPr>
              <p14:xfrm>
                <a:off x="1328354" y="663064"/>
                <a:ext cx="127800" cy="23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67AE3D-792A-43AC-AA98-2E3FCEA3B9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19354" y="654064"/>
                  <a:ext cx="145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8E7CBC-2A15-47B4-BEBE-EFE411383DAA}"/>
                    </a:ext>
                  </a:extLst>
                </p14:cNvPr>
                <p14:cNvContentPartPr/>
                <p14:nvPr/>
              </p14:nvContentPartPr>
              <p14:xfrm>
                <a:off x="1822634" y="255904"/>
                <a:ext cx="222840" cy="411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8E7CBC-2A15-47B4-BEBE-EFE411383D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13994" y="246904"/>
                  <a:ext cx="240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353E5B-CC2E-43FF-905C-C94C60D01EAF}"/>
                    </a:ext>
                  </a:extLst>
                </p14:cNvPr>
                <p14:cNvContentPartPr/>
                <p14:nvPr/>
              </p14:nvContentPartPr>
              <p14:xfrm>
                <a:off x="1783394" y="464344"/>
                <a:ext cx="247320" cy="5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353E5B-CC2E-43FF-905C-C94C60D01E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74394" y="455704"/>
                  <a:ext cx="26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5144ED-5F68-4970-8548-8B0AF6236AC4}"/>
                    </a:ext>
                  </a:extLst>
                </p14:cNvPr>
                <p14:cNvContentPartPr/>
                <p14:nvPr/>
              </p14:nvContentPartPr>
              <p14:xfrm>
                <a:off x="2102354" y="178144"/>
                <a:ext cx="238680" cy="427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5144ED-5F68-4970-8548-8B0AF6236A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93354" y="169504"/>
                  <a:ext cx="256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D6FB65-EBD3-4B3C-9850-9C0A4348B8EF}"/>
                    </a:ext>
                  </a:extLst>
                </p14:cNvPr>
                <p14:cNvContentPartPr/>
                <p14:nvPr/>
              </p14:nvContentPartPr>
              <p14:xfrm>
                <a:off x="2363714" y="394504"/>
                <a:ext cx="147600" cy="172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D6FB65-EBD3-4B3C-9850-9C0A4348B8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54714" y="385864"/>
                  <a:ext cx="16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1C4BE2-BDC6-4EC2-936C-652A378DDA0C}"/>
                    </a:ext>
                  </a:extLst>
                </p14:cNvPr>
                <p14:cNvContentPartPr/>
                <p14:nvPr/>
              </p14:nvContentPartPr>
              <p14:xfrm>
                <a:off x="2780594" y="476944"/>
                <a:ext cx="191160" cy="38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1C4BE2-BDC6-4EC2-936C-652A378DDA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71594" y="467944"/>
                  <a:ext cx="208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30499E-E095-44A2-88B1-5C437CD7EFB0}"/>
                    </a:ext>
                  </a:extLst>
                </p14:cNvPr>
                <p14:cNvContentPartPr/>
                <p14:nvPr/>
              </p14:nvContentPartPr>
              <p14:xfrm>
                <a:off x="2932514" y="316024"/>
                <a:ext cx="275040" cy="221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30499E-E095-44A2-88B1-5C437CD7EF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3874" y="307024"/>
                  <a:ext cx="292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3EF6CF-750D-44D8-BA09-092C4C8FCBAB}"/>
                    </a:ext>
                  </a:extLst>
                </p14:cNvPr>
                <p14:cNvContentPartPr/>
                <p14:nvPr/>
              </p14:nvContentPartPr>
              <p14:xfrm>
                <a:off x="3381074" y="396664"/>
                <a:ext cx="108360" cy="3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3EF6CF-750D-44D8-BA09-092C4C8FCB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2074" y="387664"/>
                  <a:ext cx="12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5C405E-311C-44F5-8B1D-E217A00FBFA1}"/>
                    </a:ext>
                  </a:extLst>
                </p14:cNvPr>
                <p14:cNvContentPartPr/>
                <p14:nvPr/>
              </p14:nvContentPartPr>
              <p14:xfrm>
                <a:off x="3642794" y="321064"/>
                <a:ext cx="223920" cy="18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5C405E-311C-44F5-8B1D-E217A00FBF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33794" y="312424"/>
                  <a:ext cx="24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F9F1E2-57A1-4420-8A9D-CDAAE1D25BC0}"/>
                    </a:ext>
                  </a:extLst>
                </p14:cNvPr>
                <p14:cNvContentPartPr/>
                <p14:nvPr/>
              </p14:nvContentPartPr>
              <p14:xfrm>
                <a:off x="3852314" y="336904"/>
                <a:ext cx="157680" cy="12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F9F1E2-57A1-4420-8A9D-CDAAE1D25B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43674" y="327904"/>
                  <a:ext cx="175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7A18ED-FF3F-4AB9-AC19-8652B88D46E0}"/>
                    </a:ext>
                  </a:extLst>
                </p14:cNvPr>
                <p14:cNvContentPartPr/>
                <p14:nvPr/>
              </p14:nvContentPartPr>
              <p14:xfrm>
                <a:off x="4136714" y="138904"/>
                <a:ext cx="132840" cy="303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7A18ED-FF3F-4AB9-AC19-8652B88D46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7714" y="129904"/>
                  <a:ext cx="150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8CD6A0-9DC4-4B87-B493-6A620AC7536F}"/>
                    </a:ext>
                  </a:extLst>
                </p14:cNvPr>
                <p14:cNvContentPartPr/>
                <p14:nvPr/>
              </p14:nvContentPartPr>
              <p14:xfrm>
                <a:off x="4242194" y="303064"/>
                <a:ext cx="140040" cy="147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8CD6A0-9DC4-4B87-B493-6A620AC753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33194" y="294064"/>
                  <a:ext cx="157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1775EB-37A5-469E-93B3-09527E8CB0BF}"/>
                    </a:ext>
                  </a:extLst>
                </p14:cNvPr>
                <p14:cNvContentPartPr/>
                <p14:nvPr/>
              </p14:nvContentPartPr>
              <p14:xfrm>
                <a:off x="4450274" y="300544"/>
                <a:ext cx="146520" cy="188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1775EB-37A5-469E-93B3-09527E8CB0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41274" y="291544"/>
                  <a:ext cx="164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5012E9-4565-479F-B356-5CCDB2B8B59A}"/>
                    </a:ext>
                  </a:extLst>
                </p14:cNvPr>
                <p14:cNvContentPartPr/>
                <p14:nvPr/>
              </p14:nvContentPartPr>
              <p14:xfrm>
                <a:off x="4954994" y="315664"/>
                <a:ext cx="193680" cy="161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5012E9-4565-479F-B356-5CCDB2B8B5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46354" y="306664"/>
                  <a:ext cx="211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A2730E-093B-4D45-97B7-103751AC9783}"/>
                    </a:ext>
                  </a:extLst>
                </p14:cNvPr>
                <p14:cNvContentPartPr/>
                <p14:nvPr/>
              </p14:nvContentPartPr>
              <p14:xfrm>
                <a:off x="5098274" y="359224"/>
                <a:ext cx="241560" cy="32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A2730E-093B-4D45-97B7-103751AC97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89634" y="350224"/>
                  <a:ext cx="259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930285-C8F8-4E18-B450-B3DF819B9A48}"/>
                    </a:ext>
                  </a:extLst>
                </p14:cNvPr>
                <p14:cNvContentPartPr/>
                <p14:nvPr/>
              </p14:nvContentPartPr>
              <p14:xfrm>
                <a:off x="5246954" y="286864"/>
                <a:ext cx="233280" cy="18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930285-C8F8-4E18-B450-B3DF819B9A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8314" y="278224"/>
                  <a:ext cx="250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59A0D3-7FAF-4430-BD78-EFF5A6A2EE73}"/>
                    </a:ext>
                  </a:extLst>
                </p14:cNvPr>
                <p14:cNvContentPartPr/>
                <p14:nvPr/>
              </p14:nvContentPartPr>
              <p14:xfrm>
                <a:off x="5354234" y="336544"/>
                <a:ext cx="252360" cy="39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59A0D3-7FAF-4430-BD78-EFF5A6A2EE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45594" y="327904"/>
                  <a:ext cx="2700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48CB0C-97F1-4ECD-99F1-50D0DABE7792}"/>
                    </a:ext>
                  </a:extLst>
                </p14:cNvPr>
                <p14:cNvContentPartPr/>
                <p14:nvPr/>
              </p14:nvContentPartPr>
              <p14:xfrm>
                <a:off x="5532794" y="240784"/>
                <a:ext cx="294840" cy="20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48CB0C-97F1-4ECD-99F1-50D0DABE77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3794" y="232144"/>
                  <a:ext cx="312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F496F5-19F4-41D9-9C1B-6C831B558910}"/>
                    </a:ext>
                  </a:extLst>
                </p14:cNvPr>
                <p14:cNvContentPartPr/>
                <p14:nvPr/>
              </p14:nvContentPartPr>
              <p14:xfrm>
                <a:off x="5842754" y="218464"/>
                <a:ext cx="245520" cy="22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F496F5-19F4-41D9-9C1B-6C831B5589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3754" y="209824"/>
                  <a:ext cx="263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80E3FC-DEFC-46F3-9C5B-671FDBF4A366}"/>
                    </a:ext>
                  </a:extLst>
                </p14:cNvPr>
                <p14:cNvContentPartPr/>
                <p14:nvPr/>
              </p14:nvContentPartPr>
              <p14:xfrm>
                <a:off x="6038594" y="247984"/>
                <a:ext cx="140760" cy="18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80E3FC-DEFC-46F3-9C5B-671FDBF4A3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29594" y="239344"/>
                  <a:ext cx="158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808EAE-133D-481B-897F-ADACF6DF4703}"/>
                    </a:ext>
                  </a:extLst>
                </p14:cNvPr>
                <p14:cNvContentPartPr/>
                <p14:nvPr/>
              </p14:nvContentPartPr>
              <p14:xfrm>
                <a:off x="6228674" y="293344"/>
                <a:ext cx="171000" cy="13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808EAE-133D-481B-897F-ADACF6DF47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20034" y="284344"/>
                  <a:ext cx="188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EBF4C1-C765-48EC-931B-699BB1E81678}"/>
                    </a:ext>
                  </a:extLst>
                </p14:cNvPr>
                <p14:cNvContentPartPr/>
                <p14:nvPr/>
              </p14:nvContentPartPr>
              <p14:xfrm>
                <a:off x="6518834" y="268144"/>
                <a:ext cx="128520" cy="182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EBF4C1-C765-48EC-931B-699BB1E816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09834" y="259144"/>
                  <a:ext cx="146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DB84CA-906C-47F8-AEF6-7C2396B29895}"/>
                    </a:ext>
                  </a:extLst>
                </p14:cNvPr>
                <p14:cNvContentPartPr/>
                <p14:nvPr/>
              </p14:nvContentPartPr>
              <p14:xfrm>
                <a:off x="6761834" y="1744"/>
                <a:ext cx="306000" cy="46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DB84CA-906C-47F8-AEF6-7C2396B298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53194" y="-6896"/>
                  <a:ext cx="3236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ADBD151-8DCA-47E7-B232-5C2CDD8688BE}"/>
                    </a:ext>
                  </a:extLst>
                </p14:cNvPr>
                <p14:cNvContentPartPr/>
                <p14:nvPr/>
              </p14:nvContentPartPr>
              <p14:xfrm>
                <a:off x="7222274" y="334024"/>
                <a:ext cx="92880" cy="13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ADBD151-8DCA-47E7-B232-5C2CDD8688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13274" y="325024"/>
                  <a:ext cx="110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528B4B-3896-4BCB-AD67-3C1F509F06AA}"/>
                    </a:ext>
                  </a:extLst>
                </p14:cNvPr>
                <p14:cNvContentPartPr/>
                <p14:nvPr/>
              </p14:nvContentPartPr>
              <p14:xfrm>
                <a:off x="7368434" y="247984"/>
                <a:ext cx="3600" cy="8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528B4B-3896-4BCB-AD67-3C1F509F06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9434" y="239344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1993F1-D943-4ABD-A6A3-47C0EFD0CD36}"/>
                    </a:ext>
                  </a:extLst>
                </p14:cNvPr>
                <p14:cNvContentPartPr/>
                <p14:nvPr/>
              </p14:nvContentPartPr>
              <p14:xfrm>
                <a:off x="7392554" y="276064"/>
                <a:ext cx="167400" cy="19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1993F1-D943-4ABD-A6A3-47C0EFD0CD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83554" y="267424"/>
                  <a:ext cx="185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81E212-0ED1-40C7-A52F-2118F75C404F}"/>
                    </a:ext>
                  </a:extLst>
                </p14:cNvPr>
                <p14:cNvContentPartPr/>
                <p14:nvPr/>
              </p14:nvContentPartPr>
              <p14:xfrm>
                <a:off x="8037314" y="94264"/>
                <a:ext cx="214200" cy="450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81E212-0ED1-40C7-A52F-2118F75C40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28314" y="85264"/>
                  <a:ext cx="231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C26730-B52A-4BCE-804C-13300786FD75}"/>
                    </a:ext>
                  </a:extLst>
                </p14:cNvPr>
                <p14:cNvContentPartPr/>
                <p14:nvPr/>
              </p14:nvContentPartPr>
              <p14:xfrm>
                <a:off x="7948034" y="273184"/>
                <a:ext cx="363960" cy="8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C26730-B52A-4BCE-804C-13300786FD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39394" y="264184"/>
                  <a:ext cx="381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FE1921-B5A2-46A5-AE42-E02BA6B192D3}"/>
                    </a:ext>
                  </a:extLst>
                </p14:cNvPr>
                <p14:cNvContentPartPr/>
                <p14:nvPr/>
              </p14:nvContentPartPr>
              <p14:xfrm>
                <a:off x="8292914" y="371464"/>
                <a:ext cx="128880" cy="15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FE1921-B5A2-46A5-AE42-E02BA6B192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83914" y="362464"/>
                  <a:ext cx="146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98167F-2BA4-4708-BE32-DAB4DACF26B5}"/>
                    </a:ext>
                  </a:extLst>
                </p14:cNvPr>
                <p14:cNvContentPartPr/>
                <p14:nvPr/>
              </p14:nvContentPartPr>
              <p14:xfrm>
                <a:off x="551474" y="1269304"/>
                <a:ext cx="173520" cy="39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98167F-2BA4-4708-BE32-DAB4DACF26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2474" y="1260304"/>
                  <a:ext cx="1911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622981-911A-4238-940F-C36AEF01DDCD}"/>
                    </a:ext>
                  </a:extLst>
                </p14:cNvPr>
                <p14:cNvContentPartPr/>
                <p14:nvPr/>
              </p14:nvContentPartPr>
              <p14:xfrm>
                <a:off x="715634" y="1093984"/>
                <a:ext cx="298800" cy="246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622981-911A-4238-940F-C36AEF01DD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6994" y="1084984"/>
                  <a:ext cx="316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C6AAD0-0417-404B-ABF2-24ECED68EBBF}"/>
                    </a:ext>
                  </a:extLst>
                </p14:cNvPr>
                <p14:cNvContentPartPr/>
                <p14:nvPr/>
              </p14:nvContentPartPr>
              <p14:xfrm>
                <a:off x="1191194" y="1063744"/>
                <a:ext cx="232920" cy="238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C6AAD0-0417-404B-ABF2-24ECED68EB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82554" y="1054744"/>
                  <a:ext cx="250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271712-83C9-4F21-9B8B-4D85F0518C57}"/>
                    </a:ext>
                  </a:extLst>
                </p14:cNvPr>
                <p14:cNvContentPartPr/>
                <p14:nvPr/>
              </p14:nvContentPartPr>
              <p14:xfrm>
                <a:off x="1662434" y="1090024"/>
                <a:ext cx="455400" cy="211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271712-83C9-4F21-9B8B-4D85F0518C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53434" y="1081384"/>
                  <a:ext cx="473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F0FE21-E7F3-46CF-B0EC-8DBC139E9DB5}"/>
                    </a:ext>
                  </a:extLst>
                </p14:cNvPr>
                <p14:cNvContentPartPr/>
                <p14:nvPr/>
              </p14:nvContentPartPr>
              <p14:xfrm>
                <a:off x="2698154" y="1117384"/>
                <a:ext cx="186120" cy="15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F0FE21-E7F3-46CF-B0EC-8DBC139E9D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89154" y="1108744"/>
                  <a:ext cx="203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90F240-4A91-473B-B546-EB3427692DE2}"/>
                    </a:ext>
                  </a:extLst>
                </p14:cNvPr>
                <p14:cNvContentPartPr/>
                <p14:nvPr/>
              </p14:nvContentPartPr>
              <p14:xfrm>
                <a:off x="2921354" y="1137904"/>
                <a:ext cx="158400" cy="111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90F240-4A91-473B-B546-EB3427692D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12714" y="1129264"/>
                  <a:ext cx="17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2D319D-A609-48EE-BC72-C6CB54E96F88}"/>
                    </a:ext>
                  </a:extLst>
                </p14:cNvPr>
                <p14:cNvContentPartPr/>
                <p14:nvPr/>
              </p14:nvContentPartPr>
              <p14:xfrm>
                <a:off x="3173714" y="1096864"/>
                <a:ext cx="209160" cy="148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2D319D-A609-48EE-BC72-C6CB54E96F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65074" y="1088224"/>
                  <a:ext cx="226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26E554-7ABA-4EFE-B0A0-9D83425C4447}"/>
                    </a:ext>
                  </a:extLst>
                </p14:cNvPr>
                <p14:cNvContentPartPr/>
                <p14:nvPr/>
              </p14:nvContentPartPr>
              <p14:xfrm>
                <a:off x="3361634" y="906784"/>
                <a:ext cx="146520" cy="340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26E554-7ABA-4EFE-B0A0-9D83425C44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52634" y="897784"/>
                  <a:ext cx="164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350564C-6CD0-43B1-9E15-FDB3E530A654}"/>
                    </a:ext>
                  </a:extLst>
                </p14:cNvPr>
                <p14:cNvContentPartPr/>
                <p14:nvPr/>
              </p14:nvContentPartPr>
              <p14:xfrm>
                <a:off x="4018994" y="662704"/>
                <a:ext cx="393840" cy="637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350564C-6CD0-43B1-9E15-FDB3E530A65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10354" y="654064"/>
                  <a:ext cx="4114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A3C695-5081-4E8A-B1E3-A67607C27DDE}"/>
                    </a:ext>
                  </a:extLst>
                </p14:cNvPr>
                <p14:cNvContentPartPr/>
                <p14:nvPr/>
              </p14:nvContentPartPr>
              <p14:xfrm>
                <a:off x="3995594" y="1048264"/>
                <a:ext cx="299520" cy="82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A3C695-5081-4E8A-B1E3-A67607C27D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86954" y="1039264"/>
                  <a:ext cx="31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7710A6-B5F0-43F1-B353-DDDA5EA8AE91}"/>
                    </a:ext>
                  </a:extLst>
                </p14:cNvPr>
                <p14:cNvContentPartPr/>
                <p14:nvPr/>
              </p14:nvContentPartPr>
              <p14:xfrm>
                <a:off x="4260194" y="1074184"/>
                <a:ext cx="201600" cy="14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7710A6-B5F0-43F1-B353-DDDA5EA8AE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51194" y="1065184"/>
                  <a:ext cx="219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70C802-ACD4-4682-94D6-5E64A12FC5FC}"/>
                    </a:ext>
                  </a:extLst>
                </p14:cNvPr>
                <p14:cNvContentPartPr/>
                <p14:nvPr/>
              </p14:nvContentPartPr>
              <p14:xfrm>
                <a:off x="4536314" y="1119544"/>
                <a:ext cx="31680" cy="90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70C802-ACD4-4682-94D6-5E64A12FC5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27674" y="1110904"/>
                  <a:ext cx="4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6248CE-897C-474D-B24E-78B3553EDEC6}"/>
                    </a:ext>
                  </a:extLst>
                </p14:cNvPr>
                <p14:cNvContentPartPr/>
                <p14:nvPr/>
              </p14:nvContentPartPr>
              <p14:xfrm>
                <a:off x="4767794" y="790864"/>
                <a:ext cx="197280" cy="42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6248CE-897C-474D-B24E-78B3553EDE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58794" y="782224"/>
                  <a:ext cx="214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778331-922F-4CC1-81C5-FD11777D45A8}"/>
                    </a:ext>
                  </a:extLst>
                </p14:cNvPr>
                <p14:cNvContentPartPr/>
                <p14:nvPr/>
              </p14:nvContentPartPr>
              <p14:xfrm>
                <a:off x="5310314" y="709864"/>
                <a:ext cx="281160" cy="506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778331-922F-4CC1-81C5-FD11777D45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01674" y="701224"/>
                  <a:ext cx="2988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237D88-7968-410C-869B-CEF9D96CD79A}"/>
                    </a:ext>
                  </a:extLst>
                </p14:cNvPr>
                <p14:cNvContentPartPr/>
                <p14:nvPr/>
              </p14:nvContentPartPr>
              <p14:xfrm>
                <a:off x="5206994" y="958624"/>
                <a:ext cx="391320" cy="90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237D88-7968-410C-869B-CEF9D96CD7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97994" y="949984"/>
                  <a:ext cx="408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5DEE8E-7CA4-4C88-A418-D7A364B58812}"/>
                    </a:ext>
                  </a:extLst>
                </p14:cNvPr>
                <p14:cNvContentPartPr/>
                <p14:nvPr/>
              </p14:nvContentPartPr>
              <p14:xfrm>
                <a:off x="5516594" y="1017664"/>
                <a:ext cx="84600" cy="174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5DEE8E-7CA4-4C88-A418-D7A364B588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07954" y="1009024"/>
                  <a:ext cx="10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A0B845-1D68-436E-8435-3A68242AB5F0}"/>
                    </a:ext>
                  </a:extLst>
                </p14:cNvPr>
                <p14:cNvContentPartPr/>
                <p14:nvPr/>
              </p14:nvContentPartPr>
              <p14:xfrm>
                <a:off x="5995394" y="951784"/>
                <a:ext cx="202680" cy="223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A0B845-1D68-436E-8435-3A68242AB5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86394" y="943144"/>
                  <a:ext cx="220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21A664-B6A8-42A7-8F74-7A0983E4E92C}"/>
                    </a:ext>
                  </a:extLst>
                </p14:cNvPr>
                <p14:cNvContentPartPr/>
                <p14:nvPr/>
              </p14:nvContentPartPr>
              <p14:xfrm>
                <a:off x="6197354" y="990664"/>
                <a:ext cx="182880" cy="20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21A664-B6A8-42A7-8F74-7A0983E4E9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88354" y="982024"/>
                  <a:ext cx="200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363918-17BB-4F2A-9BF1-0A756EE71E8E}"/>
                    </a:ext>
                  </a:extLst>
                </p14:cNvPr>
                <p14:cNvContentPartPr/>
                <p14:nvPr/>
              </p14:nvContentPartPr>
              <p14:xfrm>
                <a:off x="6303194" y="1056184"/>
                <a:ext cx="300960" cy="61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363918-17BB-4F2A-9BF1-0A756EE71E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94194" y="1047184"/>
                  <a:ext cx="31860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0B3D92-3529-40B1-BB8F-36C4ED8769B2}"/>
                    </a:ext>
                  </a:extLst>
                </p14:cNvPr>
                <p14:cNvContentPartPr/>
                <p14:nvPr/>
              </p14:nvContentPartPr>
              <p14:xfrm>
                <a:off x="6632594" y="849184"/>
                <a:ext cx="47520" cy="3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0B3D92-3529-40B1-BB8F-36C4ED8769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23954" y="840184"/>
                  <a:ext cx="65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8EE47C-19FE-4123-A1E2-3DF67238565D}"/>
                    </a:ext>
                  </a:extLst>
                </p14:cNvPr>
                <p14:cNvContentPartPr/>
                <p14:nvPr/>
              </p14:nvContentPartPr>
              <p14:xfrm>
                <a:off x="6694874" y="989584"/>
                <a:ext cx="184680" cy="172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8EE47C-19FE-4123-A1E2-3DF6723856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85874" y="980944"/>
                  <a:ext cx="202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E68F94-D87C-4773-8212-2BC618F36530}"/>
                    </a:ext>
                  </a:extLst>
                </p14:cNvPr>
                <p14:cNvContentPartPr/>
                <p14:nvPr/>
              </p14:nvContentPartPr>
              <p14:xfrm>
                <a:off x="6916994" y="1013344"/>
                <a:ext cx="185400" cy="14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E68F94-D87C-4773-8212-2BC618F365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7994" y="1004344"/>
                  <a:ext cx="203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39BC564-45A3-4A3A-8A25-A3D239C3AC79}"/>
                    </a:ext>
                  </a:extLst>
                </p14:cNvPr>
                <p14:cNvContentPartPr/>
                <p14:nvPr/>
              </p14:nvContentPartPr>
              <p14:xfrm>
                <a:off x="7169714" y="716704"/>
                <a:ext cx="209160" cy="484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39BC564-45A3-4A3A-8A25-A3D239C3AC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61074" y="707704"/>
                  <a:ext cx="2268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FF4B72-6101-4D9C-B6D1-926EFC6E7B2A}"/>
                    </a:ext>
                  </a:extLst>
                </p14:cNvPr>
                <p14:cNvContentPartPr/>
                <p14:nvPr/>
              </p14:nvContentPartPr>
              <p14:xfrm>
                <a:off x="7047314" y="946744"/>
                <a:ext cx="300240" cy="72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FF4B72-6101-4D9C-B6D1-926EFC6E7B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38314" y="937744"/>
                  <a:ext cx="317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255599-921B-4EE1-84E0-1CCF162A1692}"/>
                    </a:ext>
                  </a:extLst>
                </p14:cNvPr>
                <p14:cNvContentPartPr/>
                <p14:nvPr/>
              </p14:nvContentPartPr>
              <p14:xfrm>
                <a:off x="7592714" y="1010104"/>
                <a:ext cx="62280" cy="132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255599-921B-4EE1-84E0-1CCF162A16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3714" y="1001104"/>
                  <a:ext cx="79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4AAE8E-EC1F-4E28-8C31-168972CB7916}"/>
                    </a:ext>
                  </a:extLst>
                </p14:cNvPr>
                <p14:cNvContentPartPr/>
                <p14:nvPr/>
              </p14:nvContentPartPr>
              <p14:xfrm>
                <a:off x="7897634" y="630664"/>
                <a:ext cx="227880" cy="535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4AAE8E-EC1F-4E28-8C31-168972CB79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88634" y="621664"/>
                  <a:ext cx="2455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62807DD-D3B6-4798-9EC1-3A04CF9D82DE}"/>
                    </a:ext>
                  </a:extLst>
                </p14:cNvPr>
                <p14:cNvContentPartPr/>
                <p14:nvPr/>
              </p14:nvContentPartPr>
              <p14:xfrm>
                <a:off x="7845434" y="1037104"/>
                <a:ext cx="209520" cy="44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62807DD-D3B6-4798-9EC1-3A04CF9D82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36794" y="1028464"/>
                  <a:ext cx="227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9A833F-2708-440C-9084-78EBD4B9A8D7}"/>
                    </a:ext>
                  </a:extLst>
                </p14:cNvPr>
                <p14:cNvContentPartPr/>
                <p14:nvPr/>
              </p14:nvContentPartPr>
              <p14:xfrm>
                <a:off x="8211194" y="1062304"/>
                <a:ext cx="156600" cy="30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9A833F-2708-440C-9084-78EBD4B9A8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02194" y="1053664"/>
                  <a:ext cx="174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A14283-35C0-4D0D-BA0E-DCE6A32FE417}"/>
                    </a:ext>
                  </a:extLst>
                </p14:cNvPr>
                <p14:cNvContentPartPr/>
                <p14:nvPr/>
              </p14:nvContentPartPr>
              <p14:xfrm>
                <a:off x="8309474" y="890944"/>
                <a:ext cx="356760" cy="25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A14283-35C0-4D0D-BA0E-DCE6A32FE4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00474" y="881944"/>
                  <a:ext cx="374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C7904FB-0A61-4B35-BF13-AE14A3BD3783}"/>
                    </a:ext>
                  </a:extLst>
                </p14:cNvPr>
                <p14:cNvContentPartPr/>
                <p14:nvPr/>
              </p14:nvContentPartPr>
              <p14:xfrm>
                <a:off x="8794754" y="887704"/>
                <a:ext cx="250560" cy="214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C7904FB-0A61-4B35-BF13-AE14A3BD37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86114" y="878704"/>
                  <a:ext cx="26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FEDEB79-AC2F-4D68-81B9-0B200055BBA2}"/>
                    </a:ext>
                  </a:extLst>
                </p14:cNvPr>
                <p14:cNvContentPartPr/>
                <p14:nvPr/>
              </p14:nvContentPartPr>
              <p14:xfrm>
                <a:off x="9205514" y="847024"/>
                <a:ext cx="456840" cy="189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FEDEB79-AC2F-4D68-81B9-0B200055BB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96514" y="838384"/>
                  <a:ext cx="474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C3D436F-24A6-45BD-9A0C-778291072F3F}"/>
                    </a:ext>
                  </a:extLst>
                </p14:cNvPr>
                <p14:cNvContentPartPr/>
                <p14:nvPr/>
              </p14:nvContentPartPr>
              <p14:xfrm>
                <a:off x="9852074" y="1039264"/>
                <a:ext cx="26280" cy="32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C3D436F-24A6-45BD-9A0C-778291072F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43434" y="1030264"/>
                  <a:ext cx="439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A4F8B9-51EF-42B0-A075-C3271577EADD}"/>
              </a:ext>
            </a:extLst>
          </p:cNvPr>
          <p:cNvGrpSpPr/>
          <p:nvPr/>
        </p:nvGrpSpPr>
        <p:grpSpPr>
          <a:xfrm>
            <a:off x="10085354" y="721024"/>
            <a:ext cx="877320" cy="381240"/>
            <a:chOff x="10085354" y="721024"/>
            <a:chExt cx="87732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1AF84C-9AEA-48F6-ACF5-E295972427F8}"/>
                    </a:ext>
                  </a:extLst>
                </p14:cNvPr>
                <p14:cNvContentPartPr/>
                <p14:nvPr/>
              </p14:nvContentPartPr>
              <p14:xfrm>
                <a:off x="10199834" y="866464"/>
                <a:ext cx="114480" cy="227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1AF84C-9AEA-48F6-ACF5-E295972427F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91194" y="857824"/>
                  <a:ext cx="13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8B7846-E5C0-4F6F-A7E9-8B18A96720EC}"/>
                    </a:ext>
                  </a:extLst>
                </p14:cNvPr>
                <p14:cNvContentPartPr/>
                <p14:nvPr/>
              </p14:nvContentPartPr>
              <p14:xfrm>
                <a:off x="10085354" y="813544"/>
                <a:ext cx="456840" cy="83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8B7846-E5C0-4F6F-A7E9-8B18A96720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6714" y="804544"/>
                  <a:ext cx="47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BF7868-2D9A-481B-A289-2927EA4AB90B}"/>
                    </a:ext>
                  </a:extLst>
                </p14:cNvPr>
                <p14:cNvContentPartPr/>
                <p14:nvPr/>
              </p14:nvContentPartPr>
              <p14:xfrm>
                <a:off x="10443554" y="721024"/>
                <a:ext cx="211680" cy="348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BF7868-2D9A-481B-A289-2927EA4AB9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34914" y="712384"/>
                  <a:ext cx="229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A8F223-99D6-4845-92B7-FC62405B00C8}"/>
                    </a:ext>
                  </a:extLst>
                </p14:cNvPr>
                <p14:cNvContentPartPr/>
                <p14:nvPr/>
              </p14:nvContentPartPr>
              <p14:xfrm>
                <a:off x="10687994" y="955744"/>
                <a:ext cx="49320" cy="106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A8F223-99D6-4845-92B7-FC62405B00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78994" y="946744"/>
                  <a:ext cx="6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CB6661-628D-40DF-9E08-1DD9F528F06B}"/>
                    </a:ext>
                  </a:extLst>
                </p14:cNvPr>
                <p14:cNvContentPartPr/>
                <p14:nvPr/>
              </p14:nvContentPartPr>
              <p14:xfrm>
                <a:off x="10828034" y="864664"/>
                <a:ext cx="134640" cy="237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CB6661-628D-40DF-9E08-1DD9F528F0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9394" y="855664"/>
                  <a:ext cx="1522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BD8FA9C-3426-451F-88BB-9A0AFF7529AB}"/>
              </a:ext>
            </a:extLst>
          </p:cNvPr>
          <p:cNvGrpSpPr/>
          <p:nvPr/>
        </p:nvGrpSpPr>
        <p:grpSpPr>
          <a:xfrm>
            <a:off x="626354" y="1749904"/>
            <a:ext cx="419760" cy="343080"/>
            <a:chOff x="626354" y="1749904"/>
            <a:chExt cx="41976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9D2C0D3-02DE-43AC-A1A0-74E9CFB6B383}"/>
                    </a:ext>
                  </a:extLst>
                </p14:cNvPr>
                <p14:cNvContentPartPr/>
                <p14:nvPr/>
              </p14:nvContentPartPr>
              <p14:xfrm>
                <a:off x="626354" y="1916584"/>
                <a:ext cx="79920" cy="176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9D2C0D3-02DE-43AC-A1A0-74E9CFB6B3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7354" y="1907944"/>
                  <a:ext cx="97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A06E963-4F2F-4A67-9459-7D304EBB6169}"/>
                    </a:ext>
                  </a:extLst>
                </p14:cNvPr>
                <p14:cNvContentPartPr/>
                <p14:nvPr/>
              </p14:nvContentPartPr>
              <p14:xfrm>
                <a:off x="744074" y="1749904"/>
                <a:ext cx="68400" cy="28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A06E963-4F2F-4A67-9459-7D304EBB61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074" y="1741264"/>
                  <a:ext cx="86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C05AA4-005E-478A-BB2B-6803993B3023}"/>
                    </a:ext>
                  </a:extLst>
                </p14:cNvPr>
                <p14:cNvContentPartPr/>
                <p14:nvPr/>
              </p14:nvContentPartPr>
              <p14:xfrm>
                <a:off x="855674" y="1820464"/>
                <a:ext cx="190440" cy="226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C05AA4-005E-478A-BB2B-6803993B30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7034" y="1811464"/>
                  <a:ext cx="2080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FA75B2-2FDC-492F-AB06-C63546E82B0B}"/>
              </a:ext>
            </a:extLst>
          </p:cNvPr>
          <p:cNvGrpSpPr/>
          <p:nvPr/>
        </p:nvGrpSpPr>
        <p:grpSpPr>
          <a:xfrm>
            <a:off x="1480634" y="1467664"/>
            <a:ext cx="2278800" cy="918720"/>
            <a:chOff x="1480634" y="1467664"/>
            <a:chExt cx="2278800" cy="9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7E3E4C-EDF5-4C4D-BE3D-5780E3925558}"/>
                    </a:ext>
                  </a:extLst>
                </p14:cNvPr>
                <p14:cNvContentPartPr/>
                <p14:nvPr/>
              </p14:nvContentPartPr>
              <p14:xfrm>
                <a:off x="1480634" y="1801744"/>
                <a:ext cx="224640" cy="208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7E3E4C-EDF5-4C4D-BE3D-5780E39255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71634" y="1792744"/>
                  <a:ext cx="24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C75-886F-4AEC-8A02-40DC41234A4D}"/>
                    </a:ext>
                  </a:extLst>
                </p14:cNvPr>
                <p14:cNvContentPartPr/>
                <p14:nvPr/>
              </p14:nvContentPartPr>
              <p14:xfrm>
                <a:off x="1619954" y="1848544"/>
                <a:ext cx="301320" cy="537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C75-886F-4AEC-8A02-40DC41234A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10954" y="1839544"/>
                  <a:ext cx="3189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6DDE7A-8856-4860-967C-7AF21CD74E8A}"/>
                    </a:ext>
                  </a:extLst>
                </p14:cNvPr>
                <p14:cNvContentPartPr/>
                <p14:nvPr/>
              </p14:nvContentPartPr>
              <p14:xfrm>
                <a:off x="2008034" y="1850344"/>
                <a:ext cx="153720" cy="162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6DDE7A-8856-4860-967C-7AF21CD74E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99394" y="1841704"/>
                  <a:ext cx="171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EBB2468-7051-4666-8D4C-BD43EEF154A1}"/>
                    </a:ext>
                  </a:extLst>
                </p14:cNvPr>
                <p14:cNvContentPartPr/>
                <p14:nvPr/>
              </p14:nvContentPartPr>
              <p14:xfrm>
                <a:off x="2201354" y="1664224"/>
                <a:ext cx="166320" cy="310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EBB2468-7051-4666-8D4C-BD43EEF154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92714" y="1655224"/>
                  <a:ext cx="1839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E1E986-7B08-4661-82C7-3CE715C2DCA9}"/>
                    </a:ext>
                  </a:extLst>
                </p14:cNvPr>
                <p14:cNvContentPartPr/>
                <p14:nvPr/>
              </p14:nvContentPartPr>
              <p14:xfrm>
                <a:off x="2399354" y="1734424"/>
                <a:ext cx="216720" cy="210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E1E986-7B08-4661-82C7-3CE715C2DC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0354" y="1725424"/>
                  <a:ext cx="234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0430C0-5EFD-4996-9CFE-8E04019CA861}"/>
                    </a:ext>
                  </a:extLst>
                </p14:cNvPr>
                <p14:cNvContentPartPr/>
                <p14:nvPr/>
              </p14:nvContentPartPr>
              <p14:xfrm>
                <a:off x="2596994" y="1769344"/>
                <a:ext cx="131040" cy="183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0430C0-5EFD-4996-9CFE-8E04019CA8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88354" y="1760344"/>
                  <a:ext cx="148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CC2C92B-1E26-4750-8C20-B7BF8FCDD649}"/>
                    </a:ext>
                  </a:extLst>
                </p14:cNvPr>
                <p14:cNvContentPartPr/>
                <p14:nvPr/>
              </p14:nvContentPartPr>
              <p14:xfrm>
                <a:off x="2863754" y="1467664"/>
                <a:ext cx="257040" cy="47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CC2C92B-1E26-4750-8C20-B7BF8FCDD64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54754" y="1458664"/>
                  <a:ext cx="274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B04DD8-FB75-41E3-88BF-231B06036502}"/>
                    </a:ext>
                  </a:extLst>
                </p14:cNvPr>
                <p14:cNvContentPartPr/>
                <p14:nvPr/>
              </p14:nvContentPartPr>
              <p14:xfrm>
                <a:off x="3035114" y="1741624"/>
                <a:ext cx="138600" cy="176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B04DD8-FB75-41E3-88BF-231B060365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26114" y="1732624"/>
                  <a:ext cx="156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D4C974-1319-4422-BEC8-272587378B69}"/>
                    </a:ext>
                  </a:extLst>
                </p14:cNvPr>
                <p14:cNvContentPartPr/>
                <p14:nvPr/>
              </p14:nvContentPartPr>
              <p14:xfrm>
                <a:off x="3165074" y="1816504"/>
                <a:ext cx="175680" cy="135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D4C974-1319-4422-BEC8-272587378B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56434" y="1807504"/>
                  <a:ext cx="193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5BFF8F3-14D0-4CA6-A6D6-E8AEA68A4CA4}"/>
                    </a:ext>
                  </a:extLst>
                </p14:cNvPr>
                <p14:cNvContentPartPr/>
                <p14:nvPr/>
              </p14:nvContentPartPr>
              <p14:xfrm>
                <a:off x="3546314" y="1478104"/>
                <a:ext cx="176040" cy="486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5BFF8F3-14D0-4CA6-A6D6-E8AEA68A4C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37674" y="1469104"/>
                  <a:ext cx="193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B8473CE-9399-4EAD-AE46-F95BD2CA9808}"/>
                    </a:ext>
                  </a:extLst>
                </p14:cNvPr>
                <p14:cNvContentPartPr/>
                <p14:nvPr/>
              </p14:nvContentPartPr>
              <p14:xfrm>
                <a:off x="3498074" y="1748104"/>
                <a:ext cx="261360" cy="48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B8473CE-9399-4EAD-AE46-F95BD2CA980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89074" y="1739464"/>
                  <a:ext cx="279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C72C102-4E97-412D-AAEB-22DC81EC3B05}"/>
              </a:ext>
            </a:extLst>
          </p:cNvPr>
          <p:cNvGrpSpPr/>
          <p:nvPr/>
        </p:nvGrpSpPr>
        <p:grpSpPr>
          <a:xfrm>
            <a:off x="4079114" y="1375504"/>
            <a:ext cx="443520" cy="585360"/>
            <a:chOff x="4079114" y="1375504"/>
            <a:chExt cx="44352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BC9AEFD-E094-44C7-A352-FBCAA7A5AB57}"/>
                    </a:ext>
                  </a:extLst>
                </p14:cNvPr>
                <p14:cNvContentPartPr/>
                <p14:nvPr/>
              </p14:nvContentPartPr>
              <p14:xfrm>
                <a:off x="4165514" y="1375504"/>
                <a:ext cx="322920" cy="585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BC9AEFD-E094-44C7-A352-FBCAA7A5AB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56874" y="1366864"/>
                  <a:ext cx="3405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A80FB3-2960-47D4-8CB8-22605BAEDFAF}"/>
                    </a:ext>
                  </a:extLst>
                </p14:cNvPr>
                <p14:cNvContentPartPr/>
                <p14:nvPr/>
              </p14:nvContentPartPr>
              <p14:xfrm>
                <a:off x="4079114" y="1697344"/>
                <a:ext cx="356400" cy="63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A80FB3-2960-47D4-8CB8-22605BAEDF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70474" y="1688344"/>
                  <a:ext cx="374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44275D-316E-4698-8DD9-21C53B6AEB44}"/>
                    </a:ext>
                  </a:extLst>
                </p14:cNvPr>
                <p14:cNvContentPartPr/>
                <p14:nvPr/>
              </p14:nvContentPartPr>
              <p14:xfrm>
                <a:off x="4349474" y="1770064"/>
                <a:ext cx="173160" cy="176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44275D-316E-4698-8DD9-21C53B6AEB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40474" y="1761424"/>
                  <a:ext cx="1908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4D18A90-FF87-4E9A-AFFA-51E15A6731E5}"/>
              </a:ext>
            </a:extLst>
          </p:cNvPr>
          <p:cNvGrpSpPr/>
          <p:nvPr/>
        </p:nvGrpSpPr>
        <p:grpSpPr>
          <a:xfrm>
            <a:off x="4914674" y="1624624"/>
            <a:ext cx="339120" cy="289800"/>
            <a:chOff x="4914674" y="1624624"/>
            <a:chExt cx="33912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7FA1E1-E8BE-4854-A801-87C00A46D953}"/>
                    </a:ext>
                  </a:extLst>
                </p14:cNvPr>
                <p14:cNvContentPartPr/>
                <p14:nvPr/>
              </p14:nvContentPartPr>
              <p14:xfrm>
                <a:off x="4914674" y="1624624"/>
                <a:ext cx="339120" cy="289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7FA1E1-E8BE-4854-A801-87C00A46D95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06034" y="1615984"/>
                  <a:ext cx="356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68D5BF6-1AC0-4FA6-B089-2F980AE2BB1F}"/>
                    </a:ext>
                  </a:extLst>
                </p14:cNvPr>
                <p14:cNvContentPartPr/>
                <p14:nvPr/>
              </p14:nvContentPartPr>
              <p14:xfrm>
                <a:off x="4922594" y="1779064"/>
                <a:ext cx="266760" cy="45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68D5BF6-1AC0-4FA6-B089-2F980AE2BB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13594" y="1770424"/>
                  <a:ext cx="284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0A19F31-70C8-4CED-B57B-4F789DA31F6D}"/>
              </a:ext>
            </a:extLst>
          </p:cNvPr>
          <p:cNvGrpSpPr/>
          <p:nvPr/>
        </p:nvGrpSpPr>
        <p:grpSpPr>
          <a:xfrm>
            <a:off x="5664914" y="1431304"/>
            <a:ext cx="1460880" cy="847440"/>
            <a:chOff x="5664914" y="1431304"/>
            <a:chExt cx="1460880" cy="84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085781E-58D6-47F2-90BD-567D1785FC95}"/>
                    </a:ext>
                  </a:extLst>
                </p14:cNvPr>
                <p14:cNvContentPartPr/>
                <p14:nvPr/>
              </p14:nvContentPartPr>
              <p14:xfrm>
                <a:off x="5664914" y="1431304"/>
                <a:ext cx="260280" cy="461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085781E-58D6-47F2-90BD-567D1785FC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55914" y="1422664"/>
                  <a:ext cx="2779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F230ADB-C013-475A-9BC1-B43CBC2F0539}"/>
                    </a:ext>
                  </a:extLst>
                </p14:cNvPr>
                <p14:cNvContentPartPr/>
                <p14:nvPr/>
              </p14:nvContentPartPr>
              <p14:xfrm>
                <a:off x="5854994" y="1722904"/>
                <a:ext cx="164160" cy="147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F230ADB-C013-475A-9BC1-B43CBC2F05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45994" y="1713904"/>
                  <a:ext cx="18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B9277DF-1993-491A-A1E3-1458C1D636BB}"/>
                    </a:ext>
                  </a:extLst>
                </p14:cNvPr>
                <p14:cNvContentPartPr/>
                <p14:nvPr/>
              </p14:nvContentPartPr>
              <p14:xfrm>
                <a:off x="6037874" y="1749904"/>
                <a:ext cx="160560" cy="117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B9277DF-1993-491A-A1E3-1458C1D636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28874" y="1740904"/>
                  <a:ext cx="178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D30BD7-D596-473E-8A3C-BAD99DAB7E02}"/>
                    </a:ext>
                  </a:extLst>
                </p14:cNvPr>
                <p14:cNvContentPartPr/>
                <p14:nvPr/>
              </p14:nvContentPartPr>
              <p14:xfrm>
                <a:off x="6273674" y="1713184"/>
                <a:ext cx="232200" cy="158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D30BD7-D596-473E-8A3C-BAD99DAB7E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65034" y="1704184"/>
                  <a:ext cx="24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A39E0F-98CA-4206-BB27-ECA2A8AEB87D}"/>
                    </a:ext>
                  </a:extLst>
                </p14:cNvPr>
                <p14:cNvContentPartPr/>
                <p14:nvPr/>
              </p14:nvContentPartPr>
              <p14:xfrm>
                <a:off x="6438194" y="1449304"/>
                <a:ext cx="263520" cy="416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A39E0F-98CA-4206-BB27-ECA2A8AEB87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29554" y="1440304"/>
                  <a:ext cx="2811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A28EEC-4D13-45D9-A758-95DE8D039527}"/>
                    </a:ext>
                  </a:extLst>
                </p14:cNvPr>
                <p14:cNvContentPartPr/>
                <p14:nvPr/>
              </p14:nvContentPartPr>
              <p14:xfrm>
                <a:off x="6601634" y="1753864"/>
                <a:ext cx="50760" cy="87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A28EEC-4D13-45D9-A758-95DE8D03952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92994" y="1745224"/>
                  <a:ext cx="68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0B8C67-2EEC-485A-A9FD-D4AB017420B4}"/>
                    </a:ext>
                  </a:extLst>
                </p14:cNvPr>
                <p14:cNvContentPartPr/>
                <p14:nvPr/>
              </p14:nvContentPartPr>
              <p14:xfrm>
                <a:off x="6727274" y="1712104"/>
                <a:ext cx="143640" cy="115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0B8C67-2EEC-485A-A9FD-D4AB017420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18274" y="1703104"/>
                  <a:ext cx="161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27DFFD-19C9-4260-8560-6055C2B46B20}"/>
                    </a:ext>
                  </a:extLst>
                </p14:cNvPr>
                <p14:cNvContentPartPr/>
                <p14:nvPr/>
              </p14:nvContentPartPr>
              <p14:xfrm>
                <a:off x="6770114" y="1701664"/>
                <a:ext cx="355680" cy="577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27DFFD-19C9-4260-8560-6055C2B46B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61114" y="1692664"/>
                  <a:ext cx="37332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A756F7E-AF18-4E26-A5F9-B91D850A5D32}"/>
              </a:ext>
            </a:extLst>
          </p:cNvPr>
          <p:cNvGrpSpPr/>
          <p:nvPr/>
        </p:nvGrpSpPr>
        <p:grpSpPr>
          <a:xfrm>
            <a:off x="7377794" y="1696984"/>
            <a:ext cx="332280" cy="145800"/>
            <a:chOff x="7377794" y="1696984"/>
            <a:chExt cx="33228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D002EF9-E666-4F77-9660-A94584C7B90B}"/>
                    </a:ext>
                  </a:extLst>
                </p14:cNvPr>
                <p14:cNvContentPartPr/>
                <p14:nvPr/>
              </p14:nvContentPartPr>
              <p14:xfrm>
                <a:off x="7377794" y="1712104"/>
                <a:ext cx="64800" cy="100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D002EF9-E666-4F77-9660-A94584C7B9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68794" y="1703104"/>
                  <a:ext cx="82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312AE95-3698-4216-83A8-6B867A03DD06}"/>
                    </a:ext>
                  </a:extLst>
                </p14:cNvPr>
                <p14:cNvContentPartPr/>
                <p14:nvPr/>
              </p14:nvContentPartPr>
              <p14:xfrm>
                <a:off x="7527914" y="1696984"/>
                <a:ext cx="182160" cy="145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312AE95-3698-4216-83A8-6B867A03DD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19274" y="1688344"/>
                  <a:ext cx="199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A3A113D-E928-45A9-B837-3FE40A07CE6C}"/>
              </a:ext>
            </a:extLst>
          </p:cNvPr>
          <p:cNvGrpSpPr/>
          <p:nvPr/>
        </p:nvGrpSpPr>
        <p:grpSpPr>
          <a:xfrm>
            <a:off x="7991954" y="1357864"/>
            <a:ext cx="783000" cy="442800"/>
            <a:chOff x="7991954" y="1357864"/>
            <a:chExt cx="78300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44B7BA-06C1-4397-86B9-3F8199BE5C6D}"/>
                    </a:ext>
                  </a:extLst>
                </p14:cNvPr>
                <p14:cNvContentPartPr/>
                <p14:nvPr/>
              </p14:nvContentPartPr>
              <p14:xfrm>
                <a:off x="8071514" y="1392064"/>
                <a:ext cx="215640" cy="408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44B7BA-06C1-4397-86B9-3F8199BE5C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2514" y="1383064"/>
                  <a:ext cx="233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9218D3-163C-4D90-AB6E-092CB609083F}"/>
                    </a:ext>
                  </a:extLst>
                </p14:cNvPr>
                <p14:cNvContentPartPr/>
                <p14:nvPr/>
              </p14:nvContentPartPr>
              <p14:xfrm>
                <a:off x="7991954" y="1599424"/>
                <a:ext cx="344160" cy="45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9218D3-163C-4D90-AB6E-092CB60908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83314" y="1590784"/>
                  <a:ext cx="361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4D35805-44E9-4363-BA0D-7B54A7CC4376}"/>
                    </a:ext>
                  </a:extLst>
                </p14:cNvPr>
                <p14:cNvContentPartPr/>
                <p14:nvPr/>
              </p14:nvContentPartPr>
              <p14:xfrm>
                <a:off x="8381474" y="1357864"/>
                <a:ext cx="212040" cy="383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4D35805-44E9-4363-BA0D-7B54A7CC437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72834" y="1348864"/>
                  <a:ext cx="229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349D873-9B67-498C-8F31-0300033FA897}"/>
                    </a:ext>
                  </a:extLst>
                </p14:cNvPr>
                <p14:cNvContentPartPr/>
                <p14:nvPr/>
              </p14:nvContentPartPr>
              <p14:xfrm>
                <a:off x="8611154" y="1609504"/>
                <a:ext cx="163800" cy="178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349D873-9B67-498C-8F31-0300033FA8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02514" y="1600504"/>
                  <a:ext cx="181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64B3C7F-06FD-4B97-91AB-66A92F93E8E1}"/>
              </a:ext>
            </a:extLst>
          </p:cNvPr>
          <p:cNvGrpSpPr/>
          <p:nvPr/>
        </p:nvGrpSpPr>
        <p:grpSpPr>
          <a:xfrm>
            <a:off x="9093194" y="1359664"/>
            <a:ext cx="2511720" cy="528840"/>
            <a:chOff x="9093194" y="1359664"/>
            <a:chExt cx="251172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3AD308-616E-4FED-8F18-69FB401FAF03}"/>
                    </a:ext>
                  </a:extLst>
                </p14:cNvPr>
                <p14:cNvContentPartPr/>
                <p14:nvPr/>
              </p14:nvContentPartPr>
              <p14:xfrm>
                <a:off x="9093194" y="1574944"/>
                <a:ext cx="132120" cy="191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3AD308-616E-4FED-8F18-69FB401FAF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84554" y="1565944"/>
                  <a:ext cx="149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65DA58-4DC3-4472-B484-1491FFB671B3}"/>
                    </a:ext>
                  </a:extLst>
                </p14:cNvPr>
                <p14:cNvContentPartPr/>
                <p14:nvPr/>
              </p14:nvContentPartPr>
              <p14:xfrm>
                <a:off x="9161954" y="1441744"/>
                <a:ext cx="291600" cy="321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65DA58-4DC3-4472-B484-1491FFB671B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52954" y="1433104"/>
                  <a:ext cx="309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D5978E-0F3D-4941-AA95-D36DB6ADB81E}"/>
                    </a:ext>
                  </a:extLst>
                </p14:cNvPr>
                <p14:cNvContentPartPr/>
                <p14:nvPr/>
              </p14:nvContentPartPr>
              <p14:xfrm>
                <a:off x="9515834" y="1515904"/>
                <a:ext cx="131760" cy="262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D5978E-0F3D-4941-AA95-D36DB6ADB8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06834" y="1507264"/>
                  <a:ext cx="149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A64ABB-AE09-49CB-90F2-A4AF046DDD25}"/>
                    </a:ext>
                  </a:extLst>
                </p14:cNvPr>
                <p14:cNvContentPartPr/>
                <p14:nvPr/>
              </p14:nvContentPartPr>
              <p14:xfrm>
                <a:off x="9562634" y="1387384"/>
                <a:ext cx="313200" cy="390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A64ABB-AE09-49CB-90F2-A4AF046DDD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53634" y="1378384"/>
                  <a:ext cx="3308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EA1884A-617E-4C53-924C-3475898EC301}"/>
                    </a:ext>
                  </a:extLst>
                </p14:cNvPr>
                <p14:cNvContentPartPr/>
                <p14:nvPr/>
              </p14:nvContentPartPr>
              <p14:xfrm>
                <a:off x="10048274" y="1384144"/>
                <a:ext cx="272160" cy="377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EA1884A-617E-4C53-924C-3475898EC3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39274" y="1375144"/>
                  <a:ext cx="289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AC4800-F1C6-413D-B432-AA7C9148B602}"/>
                    </a:ext>
                  </a:extLst>
                </p14:cNvPr>
                <p14:cNvContentPartPr/>
                <p14:nvPr/>
              </p14:nvContentPartPr>
              <p14:xfrm>
                <a:off x="10280834" y="1630384"/>
                <a:ext cx="103680" cy="258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AC4800-F1C6-413D-B432-AA7C9148B6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71834" y="162174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483C39E-2A2F-49D6-B830-0A56FFA8D0F9}"/>
                    </a:ext>
                  </a:extLst>
                </p14:cNvPr>
                <p14:cNvContentPartPr/>
                <p14:nvPr/>
              </p14:nvContentPartPr>
              <p14:xfrm>
                <a:off x="10353194" y="1502584"/>
                <a:ext cx="230040" cy="185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483C39E-2A2F-49D6-B830-0A56FFA8D0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44194" y="1493584"/>
                  <a:ext cx="247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74BC5DF-5457-4ACA-B4FC-645BCC0E75B7}"/>
                    </a:ext>
                  </a:extLst>
                </p14:cNvPr>
                <p14:cNvContentPartPr/>
                <p14:nvPr/>
              </p14:nvContentPartPr>
              <p14:xfrm>
                <a:off x="10653074" y="1497904"/>
                <a:ext cx="185400" cy="151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74BC5DF-5457-4ACA-B4FC-645BCC0E75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44434" y="1489264"/>
                  <a:ext cx="203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FF1A36-A8F0-47DD-875C-7E78AB6363A0}"/>
                    </a:ext>
                  </a:extLst>
                </p14:cNvPr>
                <p14:cNvContentPartPr/>
                <p14:nvPr/>
              </p14:nvContentPartPr>
              <p14:xfrm>
                <a:off x="10944314" y="1511584"/>
                <a:ext cx="402480" cy="153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FF1A36-A8F0-47DD-875C-7E78AB6363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35314" y="1502584"/>
                  <a:ext cx="420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12FADA-2CFD-4026-B2CF-16EE4960AA81}"/>
                    </a:ext>
                  </a:extLst>
                </p14:cNvPr>
                <p14:cNvContentPartPr/>
                <p14:nvPr/>
              </p14:nvContentPartPr>
              <p14:xfrm>
                <a:off x="11410514" y="1359664"/>
                <a:ext cx="194400" cy="399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12FADA-2CFD-4026-B2CF-16EE4960AA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01514" y="1351024"/>
                  <a:ext cx="212040" cy="41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DC3141D-8FD5-4FCE-8675-94BAF50FCB3D}"/>
              </a:ext>
            </a:extLst>
          </p:cNvPr>
          <p:cNvGrpSpPr/>
          <p:nvPr/>
        </p:nvGrpSpPr>
        <p:grpSpPr>
          <a:xfrm>
            <a:off x="635354" y="2383504"/>
            <a:ext cx="740520" cy="404280"/>
            <a:chOff x="635354" y="2383504"/>
            <a:chExt cx="7405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FC73722-1835-4D69-85B9-D6933A9C7CE3}"/>
                    </a:ext>
                  </a:extLst>
                </p14:cNvPr>
                <p14:cNvContentPartPr/>
                <p14:nvPr/>
              </p14:nvContentPartPr>
              <p14:xfrm>
                <a:off x="635354" y="2560264"/>
                <a:ext cx="149400" cy="227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FC73722-1835-4D69-85B9-D6933A9C7C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6354" y="2551624"/>
                  <a:ext cx="167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9E4A43-76D2-4791-BAE0-5A3C6E999A7D}"/>
                    </a:ext>
                  </a:extLst>
                </p14:cNvPr>
                <p14:cNvContentPartPr/>
                <p14:nvPr/>
              </p14:nvContentPartPr>
              <p14:xfrm>
                <a:off x="868634" y="2613904"/>
                <a:ext cx="124560" cy="126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9E4A43-76D2-4791-BAE0-5A3C6E999A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9994" y="2604904"/>
                  <a:ext cx="142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B001EF6-4B7D-460E-B770-A1C9D2790662}"/>
                    </a:ext>
                  </a:extLst>
                </p14:cNvPr>
                <p14:cNvContentPartPr/>
                <p14:nvPr/>
              </p14:nvContentPartPr>
              <p14:xfrm>
                <a:off x="1091834" y="2602744"/>
                <a:ext cx="208440" cy="152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B001EF6-4B7D-460E-B770-A1C9D27906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3194" y="2594104"/>
                  <a:ext cx="226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0DEB966-51B0-4923-A70A-D98050D9D27F}"/>
                    </a:ext>
                  </a:extLst>
                </p14:cNvPr>
                <p14:cNvContentPartPr/>
                <p14:nvPr/>
              </p14:nvContentPartPr>
              <p14:xfrm>
                <a:off x="1276514" y="2383504"/>
                <a:ext cx="99360" cy="31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0DEB966-51B0-4923-A70A-D98050D9D27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67874" y="2374504"/>
                  <a:ext cx="1170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D58F905-BDE6-4AFC-B3DB-18FE1233B5DC}"/>
              </a:ext>
            </a:extLst>
          </p:cNvPr>
          <p:cNvGrpSpPr/>
          <p:nvPr/>
        </p:nvGrpSpPr>
        <p:grpSpPr>
          <a:xfrm>
            <a:off x="1814714" y="2177224"/>
            <a:ext cx="938880" cy="553680"/>
            <a:chOff x="1814714" y="2177224"/>
            <a:chExt cx="93888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67C945-28BB-438E-99B0-91ECF98EA39C}"/>
                    </a:ext>
                  </a:extLst>
                </p14:cNvPr>
                <p14:cNvContentPartPr/>
                <p14:nvPr/>
              </p14:nvContentPartPr>
              <p14:xfrm>
                <a:off x="1814714" y="2496904"/>
                <a:ext cx="251280" cy="234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67C945-28BB-438E-99B0-91ECF98EA39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05714" y="2487904"/>
                  <a:ext cx="268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EA2B02-3207-4CE7-9E47-275782FE4B3D}"/>
                    </a:ext>
                  </a:extLst>
                </p14:cNvPr>
                <p14:cNvContentPartPr/>
                <p14:nvPr/>
              </p14:nvContentPartPr>
              <p14:xfrm>
                <a:off x="2139074" y="2577544"/>
                <a:ext cx="104400" cy="116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EA2B02-3207-4CE7-9E47-275782FE4B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30074" y="2568544"/>
                  <a:ext cx="12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B3E11F0-66A7-484D-9B07-AF2E0892DCB8}"/>
                    </a:ext>
                  </a:extLst>
                </p14:cNvPr>
                <p14:cNvContentPartPr/>
                <p14:nvPr/>
              </p14:nvContentPartPr>
              <p14:xfrm>
                <a:off x="2479274" y="2177224"/>
                <a:ext cx="210960" cy="522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B3E11F0-66A7-484D-9B07-AF2E0892DCB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70634" y="2168584"/>
                  <a:ext cx="2286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2D581EE-8C5B-44F2-B944-00D8EC604F7D}"/>
                    </a:ext>
                  </a:extLst>
                </p14:cNvPr>
                <p14:cNvContentPartPr/>
                <p14:nvPr/>
              </p14:nvContentPartPr>
              <p14:xfrm>
                <a:off x="2397194" y="2450104"/>
                <a:ext cx="356400" cy="72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2D581EE-8C5B-44F2-B944-00D8EC604F7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88554" y="2441104"/>
                  <a:ext cx="3740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5D6825E-B776-4FC9-92CB-5CAD42D62051}"/>
              </a:ext>
            </a:extLst>
          </p:cNvPr>
          <p:cNvGrpSpPr/>
          <p:nvPr/>
        </p:nvGrpSpPr>
        <p:grpSpPr>
          <a:xfrm>
            <a:off x="3016754" y="2173984"/>
            <a:ext cx="1503360" cy="960840"/>
            <a:chOff x="3016754" y="2173984"/>
            <a:chExt cx="1503360" cy="9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F3A130-C9F7-4D8D-9396-EE762F5E4A73}"/>
                    </a:ext>
                  </a:extLst>
                </p14:cNvPr>
                <p14:cNvContentPartPr/>
                <p14:nvPr/>
              </p14:nvContentPartPr>
              <p14:xfrm>
                <a:off x="3016754" y="2173984"/>
                <a:ext cx="250200" cy="487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F3A130-C9F7-4D8D-9396-EE762F5E4A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08114" y="2165344"/>
                  <a:ext cx="2678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A2324F1-AD03-434F-851C-ABFD83A03D3D}"/>
                    </a:ext>
                  </a:extLst>
                </p14:cNvPr>
                <p14:cNvContentPartPr/>
                <p14:nvPr/>
              </p14:nvContentPartPr>
              <p14:xfrm>
                <a:off x="3187754" y="2418424"/>
                <a:ext cx="234000" cy="210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A2324F1-AD03-434F-851C-ABFD83A03D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78754" y="2409784"/>
                  <a:ext cx="251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BF9A41-E745-4C7E-84F7-8F104DF84943}"/>
                    </a:ext>
                  </a:extLst>
                </p14:cNvPr>
                <p14:cNvContentPartPr/>
                <p14:nvPr/>
              </p14:nvContentPartPr>
              <p14:xfrm>
                <a:off x="3429314" y="2461264"/>
                <a:ext cx="163800" cy="135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BF9A41-E745-4C7E-84F7-8F104DF8494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20314" y="2452264"/>
                  <a:ext cx="181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7F94ED-DBDF-4888-9FBD-EB11F2695804}"/>
                    </a:ext>
                  </a:extLst>
                </p14:cNvPr>
                <p14:cNvContentPartPr/>
                <p14:nvPr/>
              </p14:nvContentPartPr>
              <p14:xfrm>
                <a:off x="3693914" y="2413024"/>
                <a:ext cx="173520" cy="186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7F94ED-DBDF-4888-9FBD-EB11F269580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84914" y="2404384"/>
                  <a:ext cx="191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DB6BDE-E2F8-47DE-A9DE-1D89E6E468E4}"/>
                    </a:ext>
                  </a:extLst>
                </p14:cNvPr>
                <p14:cNvContentPartPr/>
                <p14:nvPr/>
              </p14:nvContentPartPr>
              <p14:xfrm>
                <a:off x="3858074" y="2206384"/>
                <a:ext cx="188640" cy="383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DB6BDE-E2F8-47DE-A9DE-1D89E6E468E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49074" y="2197384"/>
                  <a:ext cx="206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CD4612-5404-4A0D-B2B0-C54159FED12C}"/>
                    </a:ext>
                  </a:extLst>
                </p14:cNvPr>
                <p14:cNvContentPartPr/>
                <p14:nvPr/>
              </p14:nvContentPartPr>
              <p14:xfrm>
                <a:off x="3976874" y="2457664"/>
                <a:ext cx="61920" cy="146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CD4612-5404-4A0D-B2B0-C54159FED1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67874" y="2449024"/>
                  <a:ext cx="7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3090B5-F44D-45B0-8334-6B354D169955}"/>
                    </a:ext>
                  </a:extLst>
                </p14:cNvPr>
                <p14:cNvContentPartPr/>
                <p14:nvPr/>
              </p14:nvContentPartPr>
              <p14:xfrm>
                <a:off x="4133474" y="2433544"/>
                <a:ext cx="175320" cy="138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3090B5-F44D-45B0-8334-6B354D1699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24834" y="2424904"/>
                  <a:ext cx="192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D44523-A2E1-4395-ADB3-F603D11D9E28}"/>
                    </a:ext>
                  </a:extLst>
                </p14:cNvPr>
                <p14:cNvContentPartPr/>
                <p14:nvPr/>
              </p14:nvContentPartPr>
              <p14:xfrm>
                <a:off x="4214114" y="2441464"/>
                <a:ext cx="306000" cy="693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D44523-A2E1-4395-ADB3-F603D11D9E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05474" y="2432824"/>
                  <a:ext cx="323640" cy="71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A4375AF-0C3B-4AEE-BF69-1B6A07815697}"/>
              </a:ext>
            </a:extLst>
          </p:cNvPr>
          <p:cNvGrpSpPr/>
          <p:nvPr/>
        </p:nvGrpSpPr>
        <p:grpSpPr>
          <a:xfrm>
            <a:off x="4797674" y="2342104"/>
            <a:ext cx="322200" cy="181440"/>
            <a:chOff x="4797674" y="2342104"/>
            <a:chExt cx="32220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43556A-260E-4C0B-B6A9-3A254544A52A}"/>
                    </a:ext>
                  </a:extLst>
                </p14:cNvPr>
                <p14:cNvContentPartPr/>
                <p14:nvPr/>
              </p14:nvContentPartPr>
              <p14:xfrm>
                <a:off x="4797674" y="2419144"/>
                <a:ext cx="47520" cy="104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43556A-260E-4C0B-B6A9-3A254544A5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88674" y="2410144"/>
                  <a:ext cx="65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A7974B-E757-4DE0-86B2-B9EC7BD67FBC}"/>
                    </a:ext>
                  </a:extLst>
                </p14:cNvPr>
                <p14:cNvContentPartPr/>
                <p14:nvPr/>
              </p14:nvContentPartPr>
              <p14:xfrm>
                <a:off x="4901714" y="2342104"/>
                <a:ext cx="1800" cy="11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A7974B-E757-4DE0-86B2-B9EC7BD67F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93074" y="2333104"/>
                  <a:ext cx="19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B8D4EF-B25C-4AC0-B824-217860BA1122}"/>
                    </a:ext>
                  </a:extLst>
                </p14:cNvPr>
                <p14:cNvContentPartPr/>
                <p14:nvPr/>
              </p14:nvContentPartPr>
              <p14:xfrm>
                <a:off x="4943114" y="2397184"/>
                <a:ext cx="176760" cy="119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B8D4EF-B25C-4AC0-B824-217860BA11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34474" y="2388184"/>
                  <a:ext cx="1944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84B7293-DCA1-4566-810A-587FFBFE3629}"/>
              </a:ext>
            </a:extLst>
          </p:cNvPr>
          <p:cNvGrpSpPr/>
          <p:nvPr/>
        </p:nvGrpSpPr>
        <p:grpSpPr>
          <a:xfrm>
            <a:off x="5441714" y="2090824"/>
            <a:ext cx="736920" cy="433800"/>
            <a:chOff x="5441714" y="2090824"/>
            <a:chExt cx="73692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B14D61C-CEEE-418E-A355-CA86728A7CA1}"/>
                    </a:ext>
                  </a:extLst>
                </p14:cNvPr>
                <p14:cNvContentPartPr/>
                <p14:nvPr/>
              </p14:nvContentPartPr>
              <p14:xfrm>
                <a:off x="5505434" y="2112784"/>
                <a:ext cx="242280" cy="411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B14D61C-CEEE-418E-A355-CA86728A7C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96434" y="2103784"/>
                  <a:ext cx="259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0E62762-0E6D-41EB-B135-43BF41B38E30}"/>
                    </a:ext>
                  </a:extLst>
                </p14:cNvPr>
                <p14:cNvContentPartPr/>
                <p14:nvPr/>
              </p14:nvContentPartPr>
              <p14:xfrm>
                <a:off x="5441714" y="2287744"/>
                <a:ext cx="341640" cy="79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0E62762-0E6D-41EB-B135-43BF41B38E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32714" y="2279104"/>
                  <a:ext cx="359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2CB4279-24AA-4D6E-BDB7-CE3F86BA4398}"/>
                    </a:ext>
                  </a:extLst>
                </p14:cNvPr>
                <p14:cNvContentPartPr/>
                <p14:nvPr/>
              </p14:nvContentPartPr>
              <p14:xfrm>
                <a:off x="5763554" y="2090824"/>
                <a:ext cx="214560" cy="376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2CB4279-24AA-4D6E-BDB7-CE3F86BA439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54914" y="2081824"/>
                  <a:ext cx="232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2FC8B86-96B8-4A5D-9EBF-7012A5D92DF3}"/>
                    </a:ext>
                  </a:extLst>
                </p14:cNvPr>
                <p14:cNvContentPartPr/>
                <p14:nvPr/>
              </p14:nvContentPartPr>
              <p14:xfrm>
                <a:off x="6002234" y="2303224"/>
                <a:ext cx="176400" cy="149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2FC8B86-96B8-4A5D-9EBF-7012A5D92D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93594" y="2294584"/>
                  <a:ext cx="194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80A273-0708-49B4-8C9B-3F4CA65DDE00}"/>
              </a:ext>
            </a:extLst>
          </p:cNvPr>
          <p:cNvGrpSpPr/>
          <p:nvPr/>
        </p:nvGrpSpPr>
        <p:grpSpPr>
          <a:xfrm>
            <a:off x="6487874" y="2022064"/>
            <a:ext cx="2014200" cy="549360"/>
            <a:chOff x="6487874" y="2022064"/>
            <a:chExt cx="20142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CC77C96-9FA4-4E1C-B3F9-6431547EE83D}"/>
                    </a:ext>
                  </a:extLst>
                </p14:cNvPr>
                <p14:cNvContentPartPr/>
                <p14:nvPr/>
              </p14:nvContentPartPr>
              <p14:xfrm>
                <a:off x="6487874" y="2182624"/>
                <a:ext cx="158040" cy="26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CC77C96-9FA4-4E1C-B3F9-6431547EE83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79234" y="2173624"/>
                  <a:ext cx="175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E2C940-AD71-4C84-BEA0-C05EEEBEEB4E}"/>
                    </a:ext>
                  </a:extLst>
                </p14:cNvPr>
                <p14:cNvContentPartPr/>
                <p14:nvPr/>
              </p14:nvContentPartPr>
              <p14:xfrm>
                <a:off x="6566714" y="2107024"/>
                <a:ext cx="276120" cy="290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E2C940-AD71-4C84-BEA0-C05EEEBEEB4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58074" y="2098384"/>
                  <a:ext cx="293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F1F572-9235-4785-B744-9373C6A0237C}"/>
                    </a:ext>
                  </a:extLst>
                </p14:cNvPr>
                <p14:cNvContentPartPr/>
                <p14:nvPr/>
              </p14:nvContentPartPr>
              <p14:xfrm>
                <a:off x="6921674" y="2174704"/>
                <a:ext cx="142920" cy="253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F1F572-9235-4785-B744-9373C6A0237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12674" y="2165704"/>
                  <a:ext cx="16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67D645-8DA9-4C9E-91F3-2333897DCFA1}"/>
                    </a:ext>
                  </a:extLst>
                </p14:cNvPr>
                <p14:cNvContentPartPr/>
                <p14:nvPr/>
              </p14:nvContentPartPr>
              <p14:xfrm>
                <a:off x="6997274" y="2049424"/>
                <a:ext cx="301320" cy="352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67D645-8DA9-4C9E-91F3-2333897DCFA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88634" y="2040424"/>
                  <a:ext cx="3189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7EF07FF-A8BD-4BFA-B413-8399EF53A35A}"/>
                    </a:ext>
                  </a:extLst>
                </p14:cNvPr>
                <p14:cNvContentPartPr/>
                <p14:nvPr/>
              </p14:nvContentPartPr>
              <p14:xfrm>
                <a:off x="7502714" y="2022064"/>
                <a:ext cx="231840" cy="353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7EF07FF-A8BD-4BFA-B413-8399EF53A3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93714" y="2013424"/>
                  <a:ext cx="2494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989DB9C-58F7-4993-888F-97BD3EDC3A2C}"/>
                    </a:ext>
                  </a:extLst>
                </p14:cNvPr>
                <p14:cNvContentPartPr/>
                <p14:nvPr/>
              </p14:nvContentPartPr>
              <p14:xfrm>
                <a:off x="7694594" y="2260744"/>
                <a:ext cx="190440" cy="310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989DB9C-58F7-4993-888F-97BD3EDC3A2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85954" y="2251744"/>
                  <a:ext cx="208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0260A8C-649C-4798-8715-B68FF8B0CDDA}"/>
                    </a:ext>
                  </a:extLst>
                </p14:cNvPr>
                <p14:cNvContentPartPr/>
                <p14:nvPr/>
              </p14:nvContentPartPr>
              <p14:xfrm>
                <a:off x="7809074" y="2098024"/>
                <a:ext cx="347040" cy="202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0260A8C-649C-4798-8715-B68FF8B0CDD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00434" y="2089024"/>
                  <a:ext cx="364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2A31C2-B0D4-4EDD-A5FE-0165FD0BD7E8}"/>
                    </a:ext>
                  </a:extLst>
                </p14:cNvPr>
                <p14:cNvContentPartPr/>
                <p14:nvPr/>
              </p14:nvContentPartPr>
              <p14:xfrm>
                <a:off x="8269154" y="2120344"/>
                <a:ext cx="232920" cy="19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2A31C2-B0D4-4EDD-A5FE-0165FD0BD7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60514" y="2111704"/>
                  <a:ext cx="2505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C49105E-E0FB-4606-A566-1A343C640C19}"/>
              </a:ext>
            </a:extLst>
          </p:cNvPr>
          <p:cNvGrpSpPr/>
          <p:nvPr/>
        </p:nvGrpSpPr>
        <p:grpSpPr>
          <a:xfrm>
            <a:off x="8661554" y="2018824"/>
            <a:ext cx="862920" cy="390600"/>
            <a:chOff x="8661554" y="2018824"/>
            <a:chExt cx="8629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20F7291-752A-48EE-A0C8-4918332BFB8D}"/>
                    </a:ext>
                  </a:extLst>
                </p14:cNvPr>
                <p14:cNvContentPartPr/>
                <p14:nvPr/>
              </p14:nvContentPartPr>
              <p14:xfrm>
                <a:off x="8661554" y="2094064"/>
                <a:ext cx="424440" cy="187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20F7291-752A-48EE-A0C8-4918332BFB8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52554" y="2085064"/>
                  <a:ext cx="442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30CF467-3287-4195-A910-B35B6CCB6E28}"/>
                    </a:ext>
                  </a:extLst>
                </p14:cNvPr>
                <p14:cNvContentPartPr/>
                <p14:nvPr/>
              </p14:nvContentPartPr>
              <p14:xfrm>
                <a:off x="9123434" y="2018824"/>
                <a:ext cx="234360" cy="390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30CF467-3287-4195-A910-B35B6CCB6E2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114434" y="2010184"/>
                  <a:ext cx="252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B78ACA6-1A42-4731-8C3D-F31030445F9D}"/>
                    </a:ext>
                  </a:extLst>
                </p14:cNvPr>
                <p14:cNvContentPartPr/>
                <p14:nvPr/>
              </p14:nvContentPartPr>
              <p14:xfrm>
                <a:off x="9521954" y="2333824"/>
                <a:ext cx="2520" cy="18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B78ACA6-1A42-4731-8C3D-F31030445F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12954" y="2324824"/>
                  <a:ext cx="20160" cy="3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381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67BB1401-C086-48C4-81FB-20EA89BD7890}"/>
              </a:ext>
            </a:extLst>
          </p:cNvPr>
          <p:cNvGrpSpPr/>
          <p:nvPr/>
        </p:nvGrpSpPr>
        <p:grpSpPr>
          <a:xfrm>
            <a:off x="1309759" y="877318"/>
            <a:ext cx="644400" cy="600480"/>
            <a:chOff x="1309759" y="877318"/>
            <a:chExt cx="64440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6109BF-9607-4F5D-8AB3-7EFE204C3EE3}"/>
                    </a:ext>
                  </a:extLst>
                </p14:cNvPr>
                <p14:cNvContentPartPr/>
                <p14:nvPr/>
              </p14:nvContentPartPr>
              <p14:xfrm>
                <a:off x="1309759" y="898198"/>
                <a:ext cx="208800" cy="48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6109BF-9607-4F5D-8AB3-7EFE204C3EE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00759" y="889558"/>
                  <a:ext cx="226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E07ED55-0C81-4EB1-A31A-27E6A8FF711B}"/>
                    </a:ext>
                  </a:extLst>
                </p14:cNvPr>
                <p14:cNvContentPartPr/>
                <p14:nvPr/>
              </p14:nvContentPartPr>
              <p14:xfrm>
                <a:off x="1500919" y="877318"/>
                <a:ext cx="164160" cy="48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E07ED55-0C81-4EB1-A31A-27E6A8FF71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2279" y="868678"/>
                  <a:ext cx="1818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8967C3-AF4C-43A6-AF10-1496EEA4FEEC}"/>
                    </a:ext>
                  </a:extLst>
                </p14:cNvPr>
                <p14:cNvContentPartPr/>
                <p14:nvPr/>
              </p14:nvContentPartPr>
              <p14:xfrm>
                <a:off x="1363399" y="1158118"/>
                <a:ext cx="243360" cy="8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8967C3-AF4C-43A6-AF10-1496EEA4FE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54399" y="1149118"/>
                  <a:ext cx="261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FAF68F-2683-4DB8-AB45-3243ECB9FD98}"/>
                    </a:ext>
                  </a:extLst>
                </p14:cNvPr>
                <p14:cNvContentPartPr/>
                <p14:nvPr/>
              </p14:nvContentPartPr>
              <p14:xfrm>
                <a:off x="1579039" y="1340638"/>
                <a:ext cx="132840" cy="13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FAF68F-2683-4DB8-AB45-3243ECB9FD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70039" y="1331998"/>
                  <a:ext cx="150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8C0B60-84B4-4407-A08C-78BEBE463B26}"/>
                    </a:ext>
                  </a:extLst>
                </p14:cNvPr>
                <p14:cNvContentPartPr/>
                <p14:nvPr/>
              </p14:nvContentPartPr>
              <p14:xfrm>
                <a:off x="1900879" y="1137958"/>
                <a:ext cx="5076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8C0B60-84B4-4407-A08C-78BEBE463B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92239" y="1129318"/>
                  <a:ext cx="68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7CDBED-48C9-4FD5-BA39-3C2CEBEB7353}"/>
                    </a:ext>
                  </a:extLst>
                </p14:cNvPr>
                <p14:cNvContentPartPr/>
                <p14:nvPr/>
              </p14:nvContentPartPr>
              <p14:xfrm>
                <a:off x="1903759" y="1257118"/>
                <a:ext cx="50400" cy="42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B7CDBED-48C9-4FD5-BA39-3C2CEBEB73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95119" y="1248118"/>
                  <a:ext cx="68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00B1FC-00D3-4BE1-AA3E-2D72E5B40ECD}"/>
              </a:ext>
            </a:extLst>
          </p:cNvPr>
          <p:cNvGrpSpPr/>
          <p:nvPr/>
        </p:nvGrpSpPr>
        <p:grpSpPr>
          <a:xfrm>
            <a:off x="2283559" y="1009078"/>
            <a:ext cx="1564920" cy="325080"/>
            <a:chOff x="2283559" y="1009078"/>
            <a:chExt cx="15649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9CA8ED-29AA-4B0D-98D9-4550414DF4A0}"/>
                    </a:ext>
                  </a:extLst>
                </p14:cNvPr>
                <p14:cNvContentPartPr/>
                <p14:nvPr/>
              </p14:nvContentPartPr>
              <p14:xfrm>
                <a:off x="2283559" y="1027078"/>
                <a:ext cx="418680" cy="307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9CA8ED-29AA-4B0D-98D9-4550414DF4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4559" y="1018438"/>
                  <a:ext cx="436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70A124-1D6F-4000-BE5D-E1B0921C27F9}"/>
                    </a:ext>
                  </a:extLst>
                </p14:cNvPr>
                <p14:cNvContentPartPr/>
                <p14:nvPr/>
              </p14:nvContentPartPr>
              <p14:xfrm>
                <a:off x="2832199" y="1076398"/>
                <a:ext cx="213480" cy="3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70A124-1D6F-4000-BE5D-E1B0921C27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23199" y="1067398"/>
                  <a:ext cx="231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B8E5E31-4055-4388-BFCE-769B289B0624}"/>
                    </a:ext>
                  </a:extLst>
                </p14:cNvPr>
                <p14:cNvContentPartPr/>
                <p14:nvPr/>
              </p14:nvContentPartPr>
              <p14:xfrm>
                <a:off x="2830039" y="1170718"/>
                <a:ext cx="23724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B8E5E31-4055-4388-BFCE-769B289B06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21039" y="1162078"/>
                  <a:ext cx="254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50C44A6-6B30-4632-9ADC-03881FE2F3FA}"/>
                    </a:ext>
                  </a:extLst>
                </p14:cNvPr>
                <p14:cNvContentPartPr/>
                <p14:nvPr/>
              </p14:nvContentPartPr>
              <p14:xfrm>
                <a:off x="3219199" y="1022398"/>
                <a:ext cx="295920" cy="23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50C44A6-6B30-4632-9ADC-03881FE2F3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10199" y="1013398"/>
                  <a:ext cx="313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FA8789-7C03-46FE-A76D-F0F7F3CB8CD0}"/>
                    </a:ext>
                  </a:extLst>
                </p14:cNvPr>
                <p14:cNvContentPartPr/>
                <p14:nvPr/>
              </p14:nvContentPartPr>
              <p14:xfrm>
                <a:off x="3625999" y="1009078"/>
                <a:ext cx="222480" cy="254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FA8789-7C03-46FE-A76D-F0F7F3CB8C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16999" y="1000078"/>
                  <a:ext cx="2401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8AC9165-7EB4-4239-B2B4-63D2FB5AA468}"/>
              </a:ext>
            </a:extLst>
          </p:cNvPr>
          <p:cNvGrpSpPr/>
          <p:nvPr/>
        </p:nvGrpSpPr>
        <p:grpSpPr>
          <a:xfrm>
            <a:off x="4282279" y="1002958"/>
            <a:ext cx="450360" cy="248040"/>
            <a:chOff x="4282279" y="1002958"/>
            <a:chExt cx="4503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20CAE3-7B77-4498-8BAB-32D299B0408C}"/>
                    </a:ext>
                  </a:extLst>
                </p14:cNvPr>
                <p14:cNvContentPartPr/>
                <p14:nvPr/>
              </p14:nvContentPartPr>
              <p14:xfrm>
                <a:off x="4282279" y="1040758"/>
                <a:ext cx="226440" cy="21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20CAE3-7B77-4498-8BAB-32D299B040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73279" y="1031758"/>
                  <a:ext cx="244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EA7103-929E-458F-AD12-35B7F5E5AFEF}"/>
                    </a:ext>
                  </a:extLst>
                </p14:cNvPr>
                <p14:cNvContentPartPr/>
                <p14:nvPr/>
              </p14:nvContentPartPr>
              <p14:xfrm>
                <a:off x="4545799" y="1002958"/>
                <a:ext cx="186840" cy="2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EA7103-929E-458F-AD12-35B7F5E5AF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37159" y="994318"/>
                  <a:ext cx="2044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409387-8C32-4B4A-AD4F-DAC3BB42C8B2}"/>
              </a:ext>
            </a:extLst>
          </p:cNvPr>
          <p:cNvGrpSpPr/>
          <p:nvPr/>
        </p:nvGrpSpPr>
        <p:grpSpPr>
          <a:xfrm>
            <a:off x="5119279" y="785518"/>
            <a:ext cx="386280" cy="505440"/>
            <a:chOff x="5119279" y="785518"/>
            <a:chExt cx="38628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E99405-3DA3-4932-A9B9-EDA179869CBC}"/>
                    </a:ext>
                  </a:extLst>
                </p14:cNvPr>
                <p14:cNvContentPartPr/>
                <p14:nvPr/>
              </p14:nvContentPartPr>
              <p14:xfrm>
                <a:off x="5129359" y="878758"/>
                <a:ext cx="126720" cy="32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E99405-3DA3-4932-A9B9-EDA179869C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20359" y="869758"/>
                  <a:ext cx="144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4490FE-13F5-466A-AF65-6867A704BC05}"/>
                    </a:ext>
                  </a:extLst>
                </p14:cNvPr>
                <p14:cNvContentPartPr/>
                <p14:nvPr/>
              </p14:nvContentPartPr>
              <p14:xfrm>
                <a:off x="5297839" y="785518"/>
                <a:ext cx="168120" cy="42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4490FE-13F5-466A-AF65-6867A704BC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88839" y="776518"/>
                  <a:ext cx="185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0C90AF-CBEC-4C87-A76E-71BED50DB21F}"/>
                    </a:ext>
                  </a:extLst>
                </p14:cNvPr>
                <p14:cNvContentPartPr/>
                <p14:nvPr/>
              </p14:nvContentPartPr>
              <p14:xfrm>
                <a:off x="5119279" y="1055158"/>
                <a:ext cx="214200" cy="80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0C90AF-CBEC-4C87-A76E-71BED50DB2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0639" y="1046518"/>
                  <a:ext cx="231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7A5752-3737-46B1-B5DE-22AF585E44EB}"/>
                    </a:ext>
                  </a:extLst>
                </p14:cNvPr>
                <p14:cNvContentPartPr/>
                <p14:nvPr/>
              </p14:nvContentPartPr>
              <p14:xfrm>
                <a:off x="5448679" y="1116358"/>
                <a:ext cx="56880" cy="17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7A5752-3737-46B1-B5DE-22AF585E44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9679" y="1107718"/>
                  <a:ext cx="745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3417F9B-9C00-4BCC-BEB5-776589961904}"/>
              </a:ext>
            </a:extLst>
          </p:cNvPr>
          <p:cNvGrpSpPr/>
          <p:nvPr/>
        </p:nvGrpSpPr>
        <p:grpSpPr>
          <a:xfrm>
            <a:off x="5768719" y="940318"/>
            <a:ext cx="49320" cy="180360"/>
            <a:chOff x="5768719" y="940318"/>
            <a:chExt cx="4932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106EB6-1E3F-4F10-B815-56F7A7CBF461}"/>
                    </a:ext>
                  </a:extLst>
                </p14:cNvPr>
                <p14:cNvContentPartPr/>
                <p14:nvPr/>
              </p14:nvContentPartPr>
              <p14:xfrm>
                <a:off x="5783119" y="940318"/>
                <a:ext cx="34920" cy="2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106EB6-1E3F-4F10-B815-56F7A7CBF4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74119" y="931678"/>
                  <a:ext cx="52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19B64C1-53A8-4A50-94DB-D1ECE45FB834}"/>
                    </a:ext>
                  </a:extLst>
                </p14:cNvPr>
                <p14:cNvContentPartPr/>
                <p14:nvPr/>
              </p14:nvContentPartPr>
              <p14:xfrm>
                <a:off x="5768719" y="1083958"/>
                <a:ext cx="36360" cy="3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19B64C1-53A8-4A50-94DB-D1ECE45FB8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60079" y="1075318"/>
                  <a:ext cx="540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A7764F-46E3-481C-8F3A-5F5F446AEC9D}"/>
              </a:ext>
            </a:extLst>
          </p:cNvPr>
          <p:cNvGrpSpPr/>
          <p:nvPr/>
        </p:nvGrpSpPr>
        <p:grpSpPr>
          <a:xfrm>
            <a:off x="6077599" y="827638"/>
            <a:ext cx="1233000" cy="317160"/>
            <a:chOff x="6077599" y="827638"/>
            <a:chExt cx="12330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B4398C-9A2E-4827-B2A6-4B576743088D}"/>
                    </a:ext>
                  </a:extLst>
                </p14:cNvPr>
                <p14:cNvContentPartPr/>
                <p14:nvPr/>
              </p14:nvContentPartPr>
              <p14:xfrm>
                <a:off x="6077599" y="862198"/>
                <a:ext cx="406440" cy="27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B4398C-9A2E-4827-B2A6-4B57674308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68959" y="853198"/>
                  <a:ext cx="424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5F22D9-3A61-4645-A0B2-BAEFD25AC0C2}"/>
                    </a:ext>
                  </a:extLst>
                </p14:cNvPr>
                <p14:cNvContentPartPr/>
                <p14:nvPr/>
              </p14:nvContentPartPr>
              <p14:xfrm>
                <a:off x="6642079" y="948958"/>
                <a:ext cx="322560" cy="6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5F22D9-3A61-4645-A0B2-BAEFD25AC0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33439" y="939958"/>
                  <a:ext cx="340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FCA3116-8EA0-4529-806E-A4988C97E0A7}"/>
                    </a:ext>
                  </a:extLst>
                </p14:cNvPr>
                <p14:cNvContentPartPr/>
                <p14:nvPr/>
              </p14:nvContentPartPr>
              <p14:xfrm>
                <a:off x="6575119" y="1045798"/>
                <a:ext cx="302760" cy="5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FCA3116-8EA0-4529-806E-A4988C97E0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66479" y="1036798"/>
                  <a:ext cx="320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683EC2-59CF-4E99-8366-B60BF3E96DAB}"/>
                    </a:ext>
                  </a:extLst>
                </p14:cNvPr>
                <p14:cNvContentPartPr/>
                <p14:nvPr/>
              </p14:nvContentPartPr>
              <p14:xfrm>
                <a:off x="6775279" y="827638"/>
                <a:ext cx="66960" cy="317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683EC2-59CF-4E99-8366-B60BF3E96D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66639" y="818998"/>
                  <a:ext cx="84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C6869E-364C-4224-A43C-637B7AB877E3}"/>
                    </a:ext>
                  </a:extLst>
                </p14:cNvPr>
                <p14:cNvContentPartPr/>
                <p14:nvPr/>
              </p14:nvContentPartPr>
              <p14:xfrm>
                <a:off x="7057879" y="887038"/>
                <a:ext cx="252720" cy="254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C6869E-364C-4224-A43C-637B7AB877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49239" y="878038"/>
                  <a:ext cx="27036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EDB6884-3B86-4B75-BEEC-032821BFFD78}"/>
                  </a:ext>
                </a:extLst>
              </p14:cNvPr>
              <p14:cNvContentPartPr/>
              <p14:nvPr/>
            </p14:nvContentPartPr>
            <p14:xfrm>
              <a:off x="1476079" y="3779998"/>
              <a:ext cx="4450680" cy="181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EDB6884-3B86-4B75-BEEC-032821BFFD7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467439" y="3771358"/>
                <a:ext cx="44683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DFC1E0F-17F1-4FF8-AF21-F49592136AEF}"/>
                  </a:ext>
                </a:extLst>
              </p14:cNvPr>
              <p14:cNvContentPartPr/>
              <p14:nvPr/>
            </p14:nvContentPartPr>
            <p14:xfrm>
              <a:off x="995119" y="2483638"/>
              <a:ext cx="5463720" cy="1406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DFC1E0F-17F1-4FF8-AF21-F49592136AE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6479" y="2474998"/>
                <a:ext cx="5481360" cy="14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144EC8E-90B8-4301-87DB-7493A1AEF462}"/>
                  </a:ext>
                </a:extLst>
              </p14:cNvPr>
              <p14:cNvContentPartPr/>
              <p14:nvPr/>
            </p14:nvContentPartPr>
            <p14:xfrm>
              <a:off x="2562199" y="3342958"/>
              <a:ext cx="44640" cy="45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144EC8E-90B8-4301-87DB-7493A1AEF46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53559" y="3334318"/>
                <a:ext cx="62280" cy="47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07B7E4B-391A-49FC-89D8-66FA91E1C98A}"/>
              </a:ext>
            </a:extLst>
          </p:cNvPr>
          <p:cNvGrpSpPr/>
          <p:nvPr/>
        </p:nvGrpSpPr>
        <p:grpSpPr>
          <a:xfrm>
            <a:off x="7928359" y="858238"/>
            <a:ext cx="2108520" cy="411480"/>
            <a:chOff x="7928359" y="858238"/>
            <a:chExt cx="210852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53E104-E8D8-4E47-940A-29DCF11A9CD2}"/>
                    </a:ext>
                  </a:extLst>
                </p14:cNvPr>
                <p14:cNvContentPartPr/>
                <p14:nvPr/>
              </p14:nvContentPartPr>
              <p14:xfrm>
                <a:off x="7928359" y="915838"/>
                <a:ext cx="326520" cy="353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53E104-E8D8-4E47-940A-29DCF11A9C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19359" y="907198"/>
                  <a:ext cx="3441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9D82DE-4201-499C-AE0E-FF67356BFC10}"/>
                    </a:ext>
                  </a:extLst>
                </p14:cNvPr>
                <p14:cNvContentPartPr/>
                <p14:nvPr/>
              </p14:nvContentPartPr>
              <p14:xfrm>
                <a:off x="8432719" y="887398"/>
                <a:ext cx="438120" cy="21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9D82DE-4201-499C-AE0E-FF67356BFC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23719" y="878758"/>
                  <a:ext cx="455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CB2176-5D37-4C6F-927A-B44AE67C5828}"/>
                    </a:ext>
                  </a:extLst>
                </p14:cNvPr>
                <p14:cNvContentPartPr/>
                <p14:nvPr/>
              </p14:nvContentPartPr>
              <p14:xfrm>
                <a:off x="8972719" y="960838"/>
                <a:ext cx="164160" cy="2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CB2176-5D37-4C6F-927A-B44AE67C58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3719" y="952198"/>
                  <a:ext cx="181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272CB2D-45ED-494D-AE4F-7C1B06000B9C}"/>
                    </a:ext>
                  </a:extLst>
                </p14:cNvPr>
                <p14:cNvContentPartPr/>
                <p14:nvPr/>
              </p14:nvContentPartPr>
              <p14:xfrm>
                <a:off x="8980999" y="1043638"/>
                <a:ext cx="174960" cy="26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272CB2D-45ED-494D-AE4F-7C1B06000B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71999" y="1034998"/>
                  <a:ext cx="192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1AE481E-F4B3-4725-9327-FA510A858D3E}"/>
                    </a:ext>
                  </a:extLst>
                </p14:cNvPr>
                <p14:cNvContentPartPr/>
                <p14:nvPr/>
              </p14:nvContentPartPr>
              <p14:xfrm>
                <a:off x="9358639" y="860038"/>
                <a:ext cx="341640" cy="279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1AE481E-F4B3-4725-9327-FA510A858D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49639" y="851398"/>
                  <a:ext cx="359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453964-C7F4-42BE-9C6D-95A532D409AB}"/>
                    </a:ext>
                  </a:extLst>
                </p14:cNvPr>
                <p14:cNvContentPartPr/>
                <p14:nvPr/>
              </p14:nvContentPartPr>
              <p14:xfrm>
                <a:off x="9848239" y="921238"/>
                <a:ext cx="146880" cy="211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453964-C7F4-42BE-9C6D-95A532D409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39599" y="912598"/>
                  <a:ext cx="164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0F468A1-B29A-483E-8AFF-84E53D5B4549}"/>
                    </a:ext>
                  </a:extLst>
                </p14:cNvPr>
                <p14:cNvContentPartPr/>
                <p14:nvPr/>
              </p14:nvContentPartPr>
              <p14:xfrm>
                <a:off x="9856879" y="858238"/>
                <a:ext cx="103680" cy="96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0F468A1-B29A-483E-8AFF-84E53D5B45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48239" y="849598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B10C14-44CE-4AB8-8CFE-538E8B7A473E}"/>
                    </a:ext>
                  </a:extLst>
                </p14:cNvPr>
                <p14:cNvContentPartPr/>
                <p14:nvPr/>
              </p14:nvContentPartPr>
              <p14:xfrm>
                <a:off x="9959839" y="1076398"/>
                <a:ext cx="77040" cy="101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B10C14-44CE-4AB8-8CFE-538E8B7A47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1199" y="1067398"/>
                  <a:ext cx="946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2BA670E-9302-454D-ABB7-34B81FB4EDAE}"/>
              </a:ext>
            </a:extLst>
          </p:cNvPr>
          <p:cNvGrpSpPr/>
          <p:nvPr/>
        </p:nvGrpSpPr>
        <p:grpSpPr>
          <a:xfrm>
            <a:off x="2183479" y="4014358"/>
            <a:ext cx="1012320" cy="230040"/>
            <a:chOff x="2183479" y="4014358"/>
            <a:chExt cx="10123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102C88-B74D-47C0-99E4-D12403702775}"/>
                    </a:ext>
                  </a:extLst>
                </p14:cNvPr>
                <p14:cNvContentPartPr/>
                <p14:nvPr/>
              </p14:nvContentPartPr>
              <p14:xfrm>
                <a:off x="2183479" y="4176358"/>
                <a:ext cx="174960" cy="41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102C88-B74D-47C0-99E4-D124037027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74479" y="4167718"/>
                  <a:ext cx="192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3A66749-ABF3-49F8-A207-026C55C34745}"/>
                    </a:ext>
                  </a:extLst>
                </p14:cNvPr>
                <p14:cNvContentPartPr/>
                <p14:nvPr/>
              </p14:nvContentPartPr>
              <p14:xfrm>
                <a:off x="2525479" y="4038118"/>
                <a:ext cx="36000" cy="202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3A66749-ABF3-49F8-A207-026C55C347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16479" y="4029478"/>
                  <a:ext cx="53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A77B4A-B140-4E9F-B167-590C4381509E}"/>
                    </a:ext>
                  </a:extLst>
                </p14:cNvPr>
                <p14:cNvContentPartPr/>
                <p14:nvPr/>
              </p14:nvContentPartPr>
              <p14:xfrm>
                <a:off x="2648239" y="4223158"/>
                <a:ext cx="13680" cy="21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A77B4A-B140-4E9F-B167-590C438150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39599" y="4214158"/>
                  <a:ext cx="31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020A86-9406-4A44-8C91-B921FC681E28}"/>
                    </a:ext>
                  </a:extLst>
                </p14:cNvPr>
                <p14:cNvContentPartPr/>
                <p14:nvPr/>
              </p14:nvContentPartPr>
              <p14:xfrm>
                <a:off x="2769199" y="4014358"/>
                <a:ext cx="114120" cy="216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020A86-9406-4A44-8C91-B921FC681E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60199" y="4005358"/>
                  <a:ext cx="131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C4D6A0-A3F6-4A49-BE40-0F4D2273F897}"/>
                    </a:ext>
                  </a:extLst>
                </p14:cNvPr>
                <p14:cNvContentPartPr/>
                <p14:nvPr/>
              </p14:nvContentPartPr>
              <p14:xfrm>
                <a:off x="2948119" y="4035598"/>
                <a:ext cx="247680" cy="190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C4D6A0-A3F6-4A49-BE40-0F4D2273F89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39479" y="4026598"/>
                  <a:ext cx="26532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FA2416B-29AF-47CD-9FBE-7D4A056A757D}"/>
                  </a:ext>
                </a:extLst>
              </p14:cNvPr>
              <p14:cNvContentPartPr/>
              <p14:nvPr/>
            </p14:nvContentPartPr>
            <p14:xfrm>
              <a:off x="5488279" y="3400918"/>
              <a:ext cx="95400" cy="415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FA2416B-29AF-47CD-9FBE-7D4A056A757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79639" y="3392278"/>
                <a:ext cx="11304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046ABBF-4A12-40FB-A557-09F938349541}"/>
              </a:ext>
            </a:extLst>
          </p:cNvPr>
          <p:cNvGrpSpPr/>
          <p:nvPr/>
        </p:nvGrpSpPr>
        <p:grpSpPr>
          <a:xfrm>
            <a:off x="5501959" y="3938758"/>
            <a:ext cx="572400" cy="249120"/>
            <a:chOff x="5501959" y="3938758"/>
            <a:chExt cx="5724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3A8147E-E5DD-4A61-AA2A-F325C54A6E38}"/>
                    </a:ext>
                  </a:extLst>
                </p14:cNvPr>
                <p14:cNvContentPartPr/>
                <p14:nvPr/>
              </p14:nvContentPartPr>
              <p14:xfrm>
                <a:off x="5501959" y="3968278"/>
                <a:ext cx="39240" cy="157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3A8147E-E5DD-4A61-AA2A-F325C54A6E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92959" y="3959638"/>
                  <a:ext cx="56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E7B5E6-F62D-4A87-A800-3247EEEF0BC4}"/>
                    </a:ext>
                  </a:extLst>
                </p14:cNvPr>
                <p14:cNvContentPartPr/>
                <p14:nvPr/>
              </p14:nvContentPartPr>
              <p14:xfrm>
                <a:off x="5601319" y="4080958"/>
                <a:ext cx="34560" cy="3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E7B5E6-F62D-4A87-A800-3247EEEF0B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92319" y="4071958"/>
                  <a:ext cx="52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7E7A49-3F5E-4ECC-8AAF-097CA82E9B41}"/>
                    </a:ext>
                  </a:extLst>
                </p14:cNvPr>
                <p14:cNvContentPartPr/>
                <p14:nvPr/>
              </p14:nvContentPartPr>
              <p14:xfrm>
                <a:off x="5718679" y="3939838"/>
                <a:ext cx="99360" cy="184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7E7A49-3F5E-4ECC-8AAF-097CA82E9B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09679" y="3930838"/>
                  <a:ext cx="11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1A2065C-9CE8-4C01-B215-61D5851BE037}"/>
                    </a:ext>
                  </a:extLst>
                </p14:cNvPr>
                <p14:cNvContentPartPr/>
                <p14:nvPr/>
              </p14:nvContentPartPr>
              <p14:xfrm>
                <a:off x="5892199" y="3938758"/>
                <a:ext cx="182160" cy="24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1A2065C-9CE8-4C01-B215-61D5851BE0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83559" y="3929758"/>
                  <a:ext cx="1998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9E0B9B0-4B59-4EB0-BF58-3F4A3B6B7937}"/>
              </a:ext>
            </a:extLst>
          </p:cNvPr>
          <p:cNvGrpSpPr/>
          <p:nvPr/>
        </p:nvGrpSpPr>
        <p:grpSpPr>
          <a:xfrm>
            <a:off x="1437199" y="3811678"/>
            <a:ext cx="96840" cy="160560"/>
            <a:chOff x="1437199" y="3811678"/>
            <a:chExt cx="9684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EE2562-A6C8-4CB6-B73D-DA2E221AA023}"/>
                    </a:ext>
                  </a:extLst>
                </p14:cNvPr>
                <p14:cNvContentPartPr/>
                <p14:nvPr/>
              </p14:nvContentPartPr>
              <p14:xfrm>
                <a:off x="1533679" y="3835438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EE2562-A6C8-4CB6-B73D-DA2E221AA0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24679" y="3826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0A2C2BE-3FB4-48A1-A196-996D027D44A1}"/>
                    </a:ext>
                  </a:extLst>
                </p14:cNvPr>
                <p14:cNvContentPartPr/>
                <p14:nvPr/>
              </p14:nvContentPartPr>
              <p14:xfrm>
                <a:off x="1468519" y="3830758"/>
                <a:ext cx="18720" cy="1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0A2C2BE-3FB4-48A1-A196-996D027D44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59519" y="3822118"/>
                  <a:ext cx="36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90DA2E-5FA0-4039-83C5-4B1D47A79263}"/>
                    </a:ext>
                  </a:extLst>
                </p14:cNvPr>
                <p14:cNvContentPartPr/>
                <p14:nvPr/>
              </p14:nvContentPartPr>
              <p14:xfrm>
                <a:off x="1437199" y="3811678"/>
                <a:ext cx="78840" cy="53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90DA2E-5FA0-4039-83C5-4B1D47A792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28559" y="3803038"/>
                  <a:ext cx="96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5F51EB0-5105-42B5-884E-5C64E5A1E209}"/>
                    </a:ext>
                  </a:extLst>
                </p14:cNvPr>
                <p14:cNvContentPartPr/>
                <p14:nvPr/>
              </p14:nvContentPartPr>
              <p14:xfrm>
                <a:off x="1447279" y="3817078"/>
                <a:ext cx="21240" cy="155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5F51EB0-5105-42B5-884E-5C64E5A1E20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38639" y="3808438"/>
                  <a:ext cx="388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581A4D7-B9FD-4187-8279-F14EF6115B99}"/>
              </a:ext>
            </a:extLst>
          </p:cNvPr>
          <p:cNvGrpSpPr/>
          <p:nvPr/>
        </p:nvGrpSpPr>
        <p:grpSpPr>
          <a:xfrm>
            <a:off x="1117159" y="4016518"/>
            <a:ext cx="689760" cy="457560"/>
            <a:chOff x="1117159" y="4016518"/>
            <a:chExt cx="68976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4B85FA0-4390-4317-8E5C-B64D6E2B9E0C}"/>
                    </a:ext>
                  </a:extLst>
                </p14:cNvPr>
                <p14:cNvContentPartPr/>
                <p14:nvPr/>
              </p14:nvContentPartPr>
              <p14:xfrm>
                <a:off x="1117159" y="4151158"/>
                <a:ext cx="119520" cy="33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4B85FA0-4390-4317-8E5C-B64D6E2B9E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8159" y="4142158"/>
                  <a:ext cx="137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FDB7948-1D34-4706-BF72-6DFE3329BE81}"/>
                    </a:ext>
                  </a:extLst>
                </p14:cNvPr>
                <p14:cNvContentPartPr/>
                <p14:nvPr/>
              </p14:nvContentPartPr>
              <p14:xfrm>
                <a:off x="1313359" y="4063678"/>
                <a:ext cx="81360" cy="99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FDB7948-1D34-4706-BF72-6DFE3329BE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04719" y="4054678"/>
                  <a:ext cx="99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EE533C-4300-4DC2-86F9-F6D244254F2F}"/>
                    </a:ext>
                  </a:extLst>
                </p14:cNvPr>
                <p14:cNvContentPartPr/>
                <p14:nvPr/>
              </p14:nvContentPartPr>
              <p14:xfrm>
                <a:off x="1372039" y="4036318"/>
                <a:ext cx="71280" cy="208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EE533C-4300-4DC2-86F9-F6D244254F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63399" y="4027318"/>
                  <a:ext cx="88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C914C8-FB5C-44A2-B106-96486F01783E}"/>
                    </a:ext>
                  </a:extLst>
                </p14:cNvPr>
                <p14:cNvContentPartPr/>
                <p14:nvPr/>
              </p14:nvContentPartPr>
              <p14:xfrm>
                <a:off x="1474999" y="4206958"/>
                <a:ext cx="11160" cy="41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C914C8-FB5C-44A2-B106-96486F01783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65999" y="4198318"/>
                  <a:ext cx="28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40FC1BB-9BCF-4876-A333-73AC53BDA36E}"/>
                    </a:ext>
                  </a:extLst>
                </p14:cNvPr>
                <p14:cNvContentPartPr/>
                <p14:nvPr/>
              </p14:nvContentPartPr>
              <p14:xfrm>
                <a:off x="1598119" y="4085998"/>
                <a:ext cx="24480" cy="12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40FC1BB-9BCF-4876-A333-73AC53BDA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89119" y="4076998"/>
                  <a:ext cx="42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859036-632A-49F8-8C15-D1040E6026E4}"/>
                    </a:ext>
                  </a:extLst>
                </p14:cNvPr>
                <p14:cNvContentPartPr/>
                <p14:nvPr/>
              </p14:nvContentPartPr>
              <p14:xfrm>
                <a:off x="1685599" y="4016518"/>
                <a:ext cx="121320" cy="20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859036-632A-49F8-8C15-D1040E6026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76599" y="4007878"/>
                  <a:ext cx="138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C04F204-4137-40AE-AF4C-08C6E54AF27F}"/>
                    </a:ext>
                  </a:extLst>
                </p14:cNvPr>
                <p14:cNvContentPartPr/>
                <p14:nvPr/>
              </p14:nvContentPartPr>
              <p14:xfrm>
                <a:off x="1513519" y="4371118"/>
                <a:ext cx="12240" cy="102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C04F204-4137-40AE-AF4C-08C6E54AF27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04519" y="4362118"/>
                  <a:ext cx="29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AEF10C-74F9-4A97-95D3-CEDE0FDCF022}"/>
                    </a:ext>
                  </a:extLst>
                </p14:cNvPr>
                <p14:cNvContentPartPr/>
                <p14:nvPr/>
              </p14:nvContentPartPr>
              <p14:xfrm>
                <a:off x="1595239" y="4348798"/>
                <a:ext cx="13680" cy="122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AEF10C-74F9-4A97-95D3-CEDE0FDCF0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6599" y="4339798"/>
                  <a:ext cx="313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1FD2FE-8461-4260-BCD9-09CD7356FA4D}"/>
              </a:ext>
            </a:extLst>
          </p:cNvPr>
          <p:cNvGrpSpPr/>
          <p:nvPr/>
        </p:nvGrpSpPr>
        <p:grpSpPr>
          <a:xfrm>
            <a:off x="1321999" y="4601158"/>
            <a:ext cx="219960" cy="219960"/>
            <a:chOff x="1321999" y="4601158"/>
            <a:chExt cx="2199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A6052B-B4A1-48A3-8FC6-AB626637F29B}"/>
                    </a:ext>
                  </a:extLst>
                </p14:cNvPr>
                <p14:cNvContentPartPr/>
                <p14:nvPr/>
              </p14:nvContentPartPr>
              <p14:xfrm>
                <a:off x="1338919" y="4601158"/>
                <a:ext cx="203040" cy="219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A6052B-B4A1-48A3-8FC6-AB626637F2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30279" y="4592518"/>
                  <a:ext cx="22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877CC46-E4A2-410B-819D-83675904C046}"/>
                    </a:ext>
                  </a:extLst>
                </p14:cNvPr>
                <p14:cNvContentPartPr/>
                <p14:nvPr/>
              </p14:nvContentPartPr>
              <p14:xfrm>
                <a:off x="1321999" y="4701958"/>
                <a:ext cx="168840" cy="45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877CC46-E4A2-410B-819D-83675904C0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13359" y="4693318"/>
                  <a:ext cx="1864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03F817-E3F1-4138-A7F0-DE28957704BF}"/>
              </a:ext>
            </a:extLst>
          </p:cNvPr>
          <p:cNvGrpSpPr/>
          <p:nvPr/>
        </p:nvGrpSpPr>
        <p:grpSpPr>
          <a:xfrm>
            <a:off x="7002799" y="2485798"/>
            <a:ext cx="3722040" cy="1213560"/>
            <a:chOff x="7002799" y="2485798"/>
            <a:chExt cx="3722040" cy="12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1DC24B0-07FA-47EF-8EB7-B5A3B7BDD17C}"/>
                    </a:ext>
                  </a:extLst>
                </p14:cNvPr>
                <p14:cNvContentPartPr/>
                <p14:nvPr/>
              </p14:nvContentPartPr>
              <p14:xfrm>
                <a:off x="7002799" y="2685238"/>
                <a:ext cx="303480" cy="301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1DC24B0-07FA-47EF-8EB7-B5A3B7BDD1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93799" y="2676598"/>
                  <a:ext cx="321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4A89DB-19C8-43CB-98E0-C6265FDFC190}"/>
                    </a:ext>
                  </a:extLst>
                </p14:cNvPr>
                <p14:cNvContentPartPr/>
                <p14:nvPr/>
              </p14:nvContentPartPr>
              <p14:xfrm>
                <a:off x="7321759" y="2801158"/>
                <a:ext cx="148320" cy="182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4A89DB-19C8-43CB-98E0-C6265FDFC1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12759" y="2792158"/>
                  <a:ext cx="165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FF2B4B-705F-4467-B1FE-B216C5BDFB60}"/>
                    </a:ext>
                  </a:extLst>
                </p14:cNvPr>
                <p14:cNvContentPartPr/>
                <p14:nvPr/>
              </p14:nvContentPartPr>
              <p14:xfrm>
                <a:off x="7744399" y="2778478"/>
                <a:ext cx="207720" cy="170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FF2B4B-705F-4467-B1FE-B216C5BDFB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35399" y="2769838"/>
                  <a:ext cx="225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3B43B4E-B066-485B-B5B9-FFE8263280DB}"/>
                    </a:ext>
                  </a:extLst>
                </p14:cNvPr>
                <p14:cNvContentPartPr/>
                <p14:nvPr/>
              </p14:nvContentPartPr>
              <p14:xfrm>
                <a:off x="7898119" y="2778478"/>
                <a:ext cx="180720" cy="146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3B43B4E-B066-485B-B5B9-FFE8263280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89479" y="2769838"/>
                  <a:ext cx="19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2FC69C-9736-4386-855F-8D994B19860D}"/>
                    </a:ext>
                  </a:extLst>
                </p14:cNvPr>
                <p14:cNvContentPartPr/>
                <p14:nvPr/>
              </p14:nvContentPartPr>
              <p14:xfrm>
                <a:off x="8154439" y="2825998"/>
                <a:ext cx="108000" cy="39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2FC69C-9736-4386-855F-8D994B19860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45439" y="2817358"/>
                  <a:ext cx="125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885EFF-14BA-46EC-9417-848C90C0C87A}"/>
                    </a:ext>
                  </a:extLst>
                </p14:cNvPr>
                <p14:cNvContentPartPr/>
                <p14:nvPr/>
              </p14:nvContentPartPr>
              <p14:xfrm>
                <a:off x="8101519" y="2620078"/>
                <a:ext cx="87120" cy="2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885EFF-14BA-46EC-9417-848C90C0C87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92519" y="2611438"/>
                  <a:ext cx="104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59D3DF-E86B-44C9-A502-C31A04AF8C4F}"/>
                    </a:ext>
                  </a:extLst>
                </p14:cNvPr>
                <p14:cNvContentPartPr/>
                <p14:nvPr/>
              </p14:nvContentPartPr>
              <p14:xfrm>
                <a:off x="8293399" y="2757958"/>
                <a:ext cx="132840" cy="149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59D3DF-E86B-44C9-A502-C31A04AF8C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84759" y="2749318"/>
                  <a:ext cx="150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83BCD1F-6210-467A-A6C8-1A882F04004A}"/>
                    </a:ext>
                  </a:extLst>
                </p14:cNvPr>
                <p14:cNvContentPartPr/>
                <p14:nvPr/>
              </p14:nvContentPartPr>
              <p14:xfrm>
                <a:off x="8487799" y="2770918"/>
                <a:ext cx="117720" cy="137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83BCD1F-6210-467A-A6C8-1A882F0400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79159" y="2761918"/>
                  <a:ext cx="135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C733E7-B18C-4622-8451-96B2AEE6E7A7}"/>
                    </a:ext>
                  </a:extLst>
                </p14:cNvPr>
                <p14:cNvContentPartPr/>
                <p14:nvPr/>
              </p14:nvContentPartPr>
              <p14:xfrm>
                <a:off x="8601559" y="2486518"/>
                <a:ext cx="307800" cy="418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C733E7-B18C-4622-8451-96B2AEE6E7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92559" y="2477518"/>
                  <a:ext cx="3254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6B3835E-9E81-485F-A470-04548354F33D}"/>
                    </a:ext>
                  </a:extLst>
                </p14:cNvPr>
                <p14:cNvContentPartPr/>
                <p14:nvPr/>
              </p14:nvContentPartPr>
              <p14:xfrm>
                <a:off x="8881639" y="2775958"/>
                <a:ext cx="138960" cy="111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6B3835E-9E81-485F-A470-04548354F3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72999" y="2767318"/>
                  <a:ext cx="156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475F88D-DABC-40C8-AC48-A649541B350F}"/>
                    </a:ext>
                  </a:extLst>
                </p14:cNvPr>
                <p14:cNvContentPartPr/>
                <p14:nvPr/>
              </p14:nvContentPartPr>
              <p14:xfrm>
                <a:off x="9070279" y="2771278"/>
                <a:ext cx="195840" cy="153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475F88D-DABC-40C8-AC48-A649541B350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61279" y="2762278"/>
                  <a:ext cx="213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4D38A4-C717-4E1E-8382-002326BDD366}"/>
                    </a:ext>
                  </a:extLst>
                </p14:cNvPr>
                <p14:cNvContentPartPr/>
                <p14:nvPr/>
              </p14:nvContentPartPr>
              <p14:xfrm>
                <a:off x="9257839" y="2602438"/>
                <a:ext cx="56160" cy="272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4D38A4-C717-4E1E-8382-002326BDD36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49199" y="2593798"/>
                  <a:ext cx="73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FEE5F24-C495-4442-8481-08AF06F127BC}"/>
                    </a:ext>
                  </a:extLst>
                </p14:cNvPr>
                <p14:cNvContentPartPr/>
                <p14:nvPr/>
              </p14:nvContentPartPr>
              <p14:xfrm>
                <a:off x="9694519" y="2550958"/>
                <a:ext cx="48240" cy="38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FEE5F24-C495-4442-8481-08AF06F127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85879" y="2541958"/>
                  <a:ext cx="65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BDD3D75-A5C9-4157-9FF1-A1DEE1E94145}"/>
                    </a:ext>
                  </a:extLst>
                </p14:cNvPr>
                <p14:cNvContentPartPr/>
                <p14:nvPr/>
              </p14:nvContentPartPr>
              <p14:xfrm>
                <a:off x="9853639" y="2485798"/>
                <a:ext cx="27720" cy="426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BDD3D75-A5C9-4157-9FF1-A1DEE1E9414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44639" y="2477158"/>
                  <a:ext cx="453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E7FEEF1-3BE3-490C-9F15-F4A530969D36}"/>
                    </a:ext>
                  </a:extLst>
                </p14:cNvPr>
                <p14:cNvContentPartPr/>
                <p14:nvPr/>
              </p14:nvContentPartPr>
              <p14:xfrm>
                <a:off x="9645559" y="2738518"/>
                <a:ext cx="213840" cy="4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E7FEEF1-3BE3-490C-9F15-F4A530969D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36559" y="2729518"/>
                  <a:ext cx="231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9D0E37B-F317-4E95-8637-79DC44EFC650}"/>
                    </a:ext>
                  </a:extLst>
                </p14:cNvPr>
                <p14:cNvContentPartPr/>
                <p14:nvPr/>
              </p14:nvContentPartPr>
              <p14:xfrm>
                <a:off x="9934279" y="2881078"/>
                <a:ext cx="136080" cy="141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9D0E37B-F317-4E95-8637-79DC44EFC6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25279" y="2872438"/>
                  <a:ext cx="153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FD4EDDD-0E23-4310-8A37-C44813B4D0D3}"/>
                    </a:ext>
                  </a:extLst>
                </p14:cNvPr>
                <p14:cNvContentPartPr/>
                <p14:nvPr/>
              </p14:nvContentPartPr>
              <p14:xfrm>
                <a:off x="10363039" y="2800078"/>
                <a:ext cx="55800" cy="13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FD4EDDD-0E23-4310-8A37-C44813B4D0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54039" y="2791438"/>
                  <a:ext cx="73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D7DC515-069A-4B0E-B3EB-3BA701DB1783}"/>
                    </a:ext>
                  </a:extLst>
                </p14:cNvPr>
                <p14:cNvContentPartPr/>
                <p14:nvPr/>
              </p14:nvContentPartPr>
              <p14:xfrm>
                <a:off x="10514959" y="2800798"/>
                <a:ext cx="209880" cy="127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D7DC515-069A-4B0E-B3EB-3BA701DB17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06319" y="2791798"/>
                  <a:ext cx="227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01E594-EE7C-4CE2-A8C7-3FC24F93A5A3}"/>
                    </a:ext>
                  </a:extLst>
                </p14:cNvPr>
                <p14:cNvContentPartPr/>
                <p14:nvPr/>
              </p14:nvContentPartPr>
              <p14:xfrm>
                <a:off x="7187839" y="3087718"/>
                <a:ext cx="122400" cy="594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01E594-EE7C-4CE2-A8C7-3FC24F93A5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79199" y="3079078"/>
                  <a:ext cx="1400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9825741-68C1-4708-8952-3BBC2862D8FB}"/>
                    </a:ext>
                  </a:extLst>
                </p14:cNvPr>
                <p14:cNvContentPartPr/>
                <p14:nvPr/>
              </p14:nvContentPartPr>
              <p14:xfrm>
                <a:off x="7058599" y="3435838"/>
                <a:ext cx="363960" cy="75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9825741-68C1-4708-8952-3BBC2862D8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49959" y="3427198"/>
                  <a:ext cx="381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887490D-E7B6-43F1-B380-1F210E863A59}"/>
                    </a:ext>
                  </a:extLst>
                </p14:cNvPr>
                <p14:cNvContentPartPr/>
                <p14:nvPr/>
              </p14:nvContentPartPr>
              <p14:xfrm>
                <a:off x="7375399" y="3460318"/>
                <a:ext cx="123480" cy="118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887490D-E7B6-43F1-B380-1F210E863A5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66759" y="3451678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15DC817-E7C0-4692-96F9-D306A8537774}"/>
                    </a:ext>
                  </a:extLst>
                </p14:cNvPr>
                <p14:cNvContentPartPr/>
                <p14:nvPr/>
              </p14:nvContentPartPr>
              <p14:xfrm>
                <a:off x="7578799" y="3416758"/>
                <a:ext cx="194400" cy="179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15DC817-E7C0-4692-96F9-D306A853777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70159" y="3407758"/>
                  <a:ext cx="21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2401629-158E-452D-AF79-D931FBFCA24D}"/>
                    </a:ext>
                  </a:extLst>
                </p14:cNvPr>
                <p14:cNvContentPartPr/>
                <p14:nvPr/>
              </p14:nvContentPartPr>
              <p14:xfrm>
                <a:off x="7797319" y="3472558"/>
                <a:ext cx="82800" cy="134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2401629-158E-452D-AF79-D931FBFCA2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88319" y="3463558"/>
                  <a:ext cx="10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0AD35BA-A93D-4B6B-B143-4B59264AFEF9}"/>
                    </a:ext>
                  </a:extLst>
                </p14:cNvPr>
                <p14:cNvContentPartPr/>
                <p14:nvPr/>
              </p14:nvContentPartPr>
              <p14:xfrm>
                <a:off x="7964359" y="3397678"/>
                <a:ext cx="180720" cy="208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0AD35BA-A93D-4B6B-B143-4B59264AFE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55359" y="3389038"/>
                  <a:ext cx="198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BCBB17-094C-4C5D-91F4-2FAC0CAC5CF1}"/>
                    </a:ext>
                  </a:extLst>
                </p14:cNvPr>
                <p14:cNvContentPartPr/>
                <p14:nvPr/>
              </p14:nvContentPartPr>
              <p14:xfrm>
                <a:off x="8453239" y="3457798"/>
                <a:ext cx="118800" cy="118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BCBB17-094C-4C5D-91F4-2FAC0CAC5CF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44599" y="3448798"/>
                  <a:ext cx="136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D14FA7-A5D0-4A06-A8A7-E1ADFD0A5D1F}"/>
                    </a:ext>
                  </a:extLst>
                </p14:cNvPr>
                <p14:cNvContentPartPr/>
                <p14:nvPr/>
              </p14:nvContentPartPr>
              <p14:xfrm>
                <a:off x="8754559" y="3064678"/>
                <a:ext cx="144000" cy="504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D14FA7-A5D0-4A06-A8A7-E1ADFD0A5D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45559" y="3055678"/>
                  <a:ext cx="161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326BF3-5275-4A99-8CD8-74B376E3ACC7}"/>
                    </a:ext>
                  </a:extLst>
                </p14:cNvPr>
                <p14:cNvContentPartPr/>
                <p14:nvPr/>
              </p14:nvContentPartPr>
              <p14:xfrm>
                <a:off x="8654479" y="3389398"/>
                <a:ext cx="257400" cy="42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326BF3-5275-4A99-8CD8-74B376E3AC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45479" y="3380758"/>
                  <a:ext cx="275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2E3D3E-BFDD-4005-A0D3-01B38D46FEB2}"/>
                    </a:ext>
                  </a:extLst>
                </p14:cNvPr>
                <p14:cNvContentPartPr/>
                <p14:nvPr/>
              </p14:nvContentPartPr>
              <p14:xfrm>
                <a:off x="9257119" y="3194998"/>
                <a:ext cx="53280" cy="375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2E3D3E-BFDD-4005-A0D3-01B38D46FE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48119" y="3185998"/>
                  <a:ext cx="70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053A49-00BC-4F3F-8FFC-0C955BD0D6A3}"/>
                    </a:ext>
                  </a:extLst>
                </p14:cNvPr>
                <p14:cNvContentPartPr/>
                <p14:nvPr/>
              </p14:nvContentPartPr>
              <p14:xfrm>
                <a:off x="9386359" y="3169798"/>
                <a:ext cx="15120" cy="403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053A49-00BC-4F3F-8FFC-0C955BD0D6A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77719" y="3160798"/>
                  <a:ext cx="327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51056F-7E60-4497-A9F6-92862C50C78F}"/>
                    </a:ext>
                  </a:extLst>
                </p14:cNvPr>
                <p14:cNvContentPartPr/>
                <p14:nvPr/>
              </p14:nvContentPartPr>
              <p14:xfrm>
                <a:off x="9253159" y="3398398"/>
                <a:ext cx="172080" cy="38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51056F-7E60-4497-A9F6-92862C50C7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4519" y="3389758"/>
                  <a:ext cx="189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B78181C-435D-411F-9374-169AAC391A28}"/>
                    </a:ext>
                  </a:extLst>
                </p14:cNvPr>
                <p14:cNvContentPartPr/>
                <p14:nvPr/>
              </p14:nvContentPartPr>
              <p14:xfrm>
                <a:off x="9553399" y="3511438"/>
                <a:ext cx="43200" cy="187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B78181C-435D-411F-9374-169AAC391A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44399" y="3502438"/>
                  <a:ext cx="60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DF12D24-BCFA-4DBE-9F99-DC56C2F56801}"/>
                    </a:ext>
                  </a:extLst>
                </p14:cNvPr>
                <p14:cNvContentPartPr/>
                <p14:nvPr/>
              </p14:nvContentPartPr>
              <p14:xfrm>
                <a:off x="10028239" y="3171238"/>
                <a:ext cx="29520" cy="326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DF12D24-BCFA-4DBE-9F99-DC56C2F568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19239" y="3162598"/>
                  <a:ext cx="47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051D48-49D3-4199-BDBC-957B23E8E89A}"/>
                    </a:ext>
                  </a:extLst>
                </p14:cNvPr>
                <p14:cNvContentPartPr/>
                <p14:nvPr/>
              </p14:nvContentPartPr>
              <p14:xfrm>
                <a:off x="9989719" y="3327838"/>
                <a:ext cx="197280" cy="161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051D48-49D3-4199-BDBC-957B23E8E89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81079" y="3319198"/>
                  <a:ext cx="214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B1B135-1F1C-4FBA-AC0B-93B5D911F3F9}"/>
                    </a:ext>
                  </a:extLst>
                </p14:cNvPr>
                <p14:cNvContentPartPr/>
                <p14:nvPr/>
              </p14:nvContentPartPr>
              <p14:xfrm>
                <a:off x="10301119" y="3147118"/>
                <a:ext cx="111960" cy="377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B1B135-1F1C-4FBA-AC0B-93B5D911F3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92119" y="3138478"/>
                  <a:ext cx="129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A9A5EF9-C097-469E-9C7D-A8420DF6889F}"/>
                    </a:ext>
                  </a:extLst>
                </p14:cNvPr>
                <p14:cNvContentPartPr/>
                <p14:nvPr/>
              </p14:nvContentPartPr>
              <p14:xfrm>
                <a:off x="10452319" y="3336478"/>
                <a:ext cx="157680" cy="178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A9A5EF9-C097-469E-9C7D-A8420DF688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43319" y="3327838"/>
                  <a:ext cx="1753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07AF706-FFBB-4751-9B7F-34756D830F40}"/>
              </a:ext>
            </a:extLst>
          </p:cNvPr>
          <p:cNvGrpSpPr/>
          <p:nvPr/>
        </p:nvGrpSpPr>
        <p:grpSpPr>
          <a:xfrm>
            <a:off x="7104679" y="4027318"/>
            <a:ext cx="312120" cy="266400"/>
            <a:chOff x="7104679" y="4027318"/>
            <a:chExt cx="3121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BE10FC6-4F33-4A6E-B4C4-C9DCDCE430EC}"/>
                    </a:ext>
                  </a:extLst>
                </p14:cNvPr>
                <p14:cNvContentPartPr/>
                <p14:nvPr/>
              </p14:nvContentPartPr>
              <p14:xfrm>
                <a:off x="7112959" y="4027318"/>
                <a:ext cx="303840" cy="266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BE10FC6-4F33-4A6E-B4C4-C9DCDCE430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04319" y="4018318"/>
                  <a:ext cx="321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4A3CDF-BD70-44B8-BA81-31C8A602F9A2}"/>
                    </a:ext>
                  </a:extLst>
                </p14:cNvPr>
                <p14:cNvContentPartPr/>
                <p14:nvPr/>
              </p14:nvContentPartPr>
              <p14:xfrm>
                <a:off x="7104679" y="4139638"/>
                <a:ext cx="216720" cy="6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4A3CDF-BD70-44B8-BA81-31C8A602F9A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95679" y="4130638"/>
                  <a:ext cx="2343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1BA7E5A-5E32-435B-AD6E-7D7B514A31B2}"/>
              </a:ext>
            </a:extLst>
          </p:cNvPr>
          <p:cNvGrpSpPr/>
          <p:nvPr/>
        </p:nvGrpSpPr>
        <p:grpSpPr>
          <a:xfrm>
            <a:off x="7718119" y="3848758"/>
            <a:ext cx="1087560" cy="410760"/>
            <a:chOff x="7718119" y="3848758"/>
            <a:chExt cx="108756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35833DB-ACFF-406E-938E-8FF2BC07C54E}"/>
                    </a:ext>
                  </a:extLst>
                </p14:cNvPr>
                <p14:cNvContentPartPr/>
                <p14:nvPr/>
              </p14:nvContentPartPr>
              <p14:xfrm>
                <a:off x="7718119" y="3903478"/>
                <a:ext cx="39240" cy="356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35833DB-ACFF-406E-938E-8FF2BC07C5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09479" y="3894838"/>
                  <a:ext cx="56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D5E6AE-3409-4537-A74E-61EBB6DF6816}"/>
                    </a:ext>
                  </a:extLst>
                </p14:cNvPr>
                <p14:cNvContentPartPr/>
                <p14:nvPr/>
              </p14:nvContentPartPr>
              <p14:xfrm>
                <a:off x="7872919" y="4059718"/>
                <a:ext cx="145440" cy="145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D5E6AE-3409-4537-A74E-61EBB6DF6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63919" y="4051078"/>
                  <a:ext cx="163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B5008E-192F-4AE7-AB02-53103A2176B1}"/>
                    </a:ext>
                  </a:extLst>
                </p14:cNvPr>
                <p14:cNvContentPartPr/>
                <p14:nvPr/>
              </p14:nvContentPartPr>
              <p14:xfrm>
                <a:off x="8072719" y="4095718"/>
                <a:ext cx="126720" cy="113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B5008E-192F-4AE7-AB02-53103A2176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63719" y="4087078"/>
                  <a:ext cx="144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4B8D86-DE7C-446D-A6EA-B59E709380D2}"/>
                    </a:ext>
                  </a:extLst>
                </p14:cNvPr>
                <p14:cNvContentPartPr/>
                <p14:nvPr/>
              </p14:nvContentPartPr>
              <p14:xfrm>
                <a:off x="8267839" y="4073758"/>
                <a:ext cx="125280" cy="146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4B8D86-DE7C-446D-A6EA-B59E709380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59199" y="4064758"/>
                  <a:ext cx="14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DF62BA-3566-4399-ABF5-635DD86FE75B}"/>
                    </a:ext>
                  </a:extLst>
                </p14:cNvPr>
                <p14:cNvContentPartPr/>
                <p14:nvPr/>
              </p14:nvContentPartPr>
              <p14:xfrm>
                <a:off x="8384839" y="3879358"/>
                <a:ext cx="34920" cy="299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DF62BA-3566-4399-ABF5-635DD86FE7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76199" y="3870358"/>
                  <a:ext cx="52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4AF46CA-04CA-4716-8822-F3A9D2687C47}"/>
                    </a:ext>
                  </a:extLst>
                </p14:cNvPr>
                <p14:cNvContentPartPr/>
                <p14:nvPr/>
              </p14:nvContentPartPr>
              <p14:xfrm>
                <a:off x="8450359" y="4055398"/>
                <a:ext cx="122400" cy="139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4AF46CA-04CA-4716-8822-F3A9D2687C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41359" y="4046758"/>
                  <a:ext cx="140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8EB56D1-BE6C-43E3-9853-137D8786FD09}"/>
                    </a:ext>
                  </a:extLst>
                </p14:cNvPr>
                <p14:cNvContentPartPr/>
                <p14:nvPr/>
              </p14:nvContentPartPr>
              <p14:xfrm>
                <a:off x="8635759" y="4062958"/>
                <a:ext cx="152280" cy="130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8EB56D1-BE6C-43E3-9853-137D8786FD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27119" y="4053958"/>
                  <a:ext cx="169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A938556-0296-495C-97D2-651C1AA4744A}"/>
                    </a:ext>
                  </a:extLst>
                </p14:cNvPr>
                <p14:cNvContentPartPr/>
                <p14:nvPr/>
              </p14:nvContentPartPr>
              <p14:xfrm>
                <a:off x="8759599" y="3848758"/>
                <a:ext cx="46080" cy="31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A938556-0296-495C-97D2-651C1AA474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50959" y="3839758"/>
                  <a:ext cx="63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61888B0-C020-41BA-89A7-3A8DD00463EE}"/>
              </a:ext>
            </a:extLst>
          </p:cNvPr>
          <p:cNvGrpSpPr/>
          <p:nvPr/>
        </p:nvGrpSpPr>
        <p:grpSpPr>
          <a:xfrm>
            <a:off x="9054079" y="4032358"/>
            <a:ext cx="324720" cy="129600"/>
            <a:chOff x="9054079" y="4032358"/>
            <a:chExt cx="32472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CA9DBB-FFF0-4DCF-BC67-196020B5959B}"/>
                    </a:ext>
                  </a:extLst>
                </p14:cNvPr>
                <p14:cNvContentPartPr/>
                <p14:nvPr/>
              </p14:nvContentPartPr>
              <p14:xfrm>
                <a:off x="9054079" y="4032358"/>
                <a:ext cx="7920" cy="121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CA9DBB-FFF0-4DCF-BC67-196020B5959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45439" y="4023718"/>
                  <a:ext cx="2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2C7CE12-7A67-429A-ABD7-3CE15695EE1F}"/>
                    </a:ext>
                  </a:extLst>
                </p14:cNvPr>
                <p14:cNvContentPartPr/>
                <p14:nvPr/>
              </p14:nvContentPartPr>
              <p14:xfrm>
                <a:off x="9215719" y="4057558"/>
                <a:ext cx="163080" cy="10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2C7CE12-7A67-429A-ABD7-3CE15695EE1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06719" y="4048918"/>
                  <a:ext cx="1807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C9EAF9C-09AD-48FA-AD9E-287FF5C569A7}"/>
              </a:ext>
            </a:extLst>
          </p:cNvPr>
          <p:cNvGrpSpPr/>
          <p:nvPr/>
        </p:nvGrpSpPr>
        <p:grpSpPr>
          <a:xfrm>
            <a:off x="9654919" y="3736438"/>
            <a:ext cx="652320" cy="428040"/>
            <a:chOff x="9654919" y="3736438"/>
            <a:chExt cx="65232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49E1B00-6CC0-4A59-8501-533F28E65F29}"/>
                    </a:ext>
                  </a:extLst>
                </p14:cNvPr>
                <p14:cNvContentPartPr/>
                <p14:nvPr/>
              </p14:nvContentPartPr>
              <p14:xfrm>
                <a:off x="9744919" y="3782878"/>
                <a:ext cx="51120" cy="38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49E1B00-6CC0-4A59-8501-533F28E65F2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36279" y="3774238"/>
                  <a:ext cx="68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EF6BAB-E245-40A0-A8DA-7094770302A5}"/>
                    </a:ext>
                  </a:extLst>
                </p14:cNvPr>
                <p14:cNvContentPartPr/>
                <p14:nvPr/>
              </p14:nvContentPartPr>
              <p14:xfrm>
                <a:off x="9654919" y="3938038"/>
                <a:ext cx="284040" cy="87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EF6BAB-E245-40A0-A8DA-7094770302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46279" y="3929398"/>
                  <a:ext cx="301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ECF5DCF-FF0F-4F83-B36E-349789DD286F}"/>
                    </a:ext>
                  </a:extLst>
                </p14:cNvPr>
                <p14:cNvContentPartPr/>
                <p14:nvPr/>
              </p14:nvContentPartPr>
              <p14:xfrm>
                <a:off x="9960919" y="3736438"/>
                <a:ext cx="151560" cy="39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ECF5DCF-FF0F-4F83-B36E-349789DD286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52279" y="3727798"/>
                  <a:ext cx="1692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0C2956A-A072-4884-B2D9-1D6B36E06690}"/>
                    </a:ext>
                  </a:extLst>
                </p14:cNvPr>
                <p14:cNvContentPartPr/>
                <p14:nvPr/>
              </p14:nvContentPartPr>
              <p14:xfrm>
                <a:off x="10195639" y="3966838"/>
                <a:ext cx="111600" cy="162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0C2956A-A072-4884-B2D9-1D6B36E0669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86999" y="3958198"/>
                  <a:ext cx="1292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117787F-68B2-492C-8370-0887542BFB6C}"/>
              </a:ext>
            </a:extLst>
          </p:cNvPr>
          <p:cNvGrpSpPr/>
          <p:nvPr/>
        </p:nvGrpSpPr>
        <p:grpSpPr>
          <a:xfrm>
            <a:off x="10540159" y="3796198"/>
            <a:ext cx="879120" cy="376560"/>
            <a:chOff x="10540159" y="3796198"/>
            <a:chExt cx="8791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1593500-D13F-4407-8456-992351939C53}"/>
                    </a:ext>
                  </a:extLst>
                </p14:cNvPr>
                <p14:cNvContentPartPr/>
                <p14:nvPr/>
              </p14:nvContentPartPr>
              <p14:xfrm>
                <a:off x="10540159" y="4057918"/>
                <a:ext cx="360" cy="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1593500-D13F-4407-8456-992351939C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31519" y="4048918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A5DBFB1-AB29-47F4-99B1-9AA92DC9188E}"/>
                    </a:ext>
                  </a:extLst>
                </p14:cNvPr>
                <p14:cNvContentPartPr/>
                <p14:nvPr/>
              </p14:nvContentPartPr>
              <p14:xfrm>
                <a:off x="10572919" y="3904918"/>
                <a:ext cx="30240" cy="250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A5DBFB1-AB29-47F4-99B1-9AA92DC9188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63919" y="3895918"/>
                  <a:ext cx="47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8B9CCF-D3A9-49F3-ACDA-49FB4CE02BAC}"/>
                    </a:ext>
                  </a:extLst>
                </p14:cNvPr>
                <p14:cNvContentPartPr/>
                <p14:nvPr/>
              </p14:nvContentPartPr>
              <p14:xfrm>
                <a:off x="10557079" y="3826798"/>
                <a:ext cx="246240" cy="287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8B9CCF-D3A9-49F3-ACDA-49FB4CE02BA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48439" y="3818158"/>
                  <a:ext cx="2638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85C82C1-078C-4A36-9CCF-EBCDFCD9C693}"/>
                    </a:ext>
                  </a:extLst>
                </p14:cNvPr>
                <p14:cNvContentPartPr/>
                <p14:nvPr/>
              </p14:nvContentPartPr>
              <p14:xfrm>
                <a:off x="10923559" y="3886198"/>
                <a:ext cx="33480" cy="203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85C82C1-078C-4A36-9CCF-EBCDFCD9C69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914559" y="3877558"/>
                  <a:ext cx="51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1D480FF-6FDE-4471-B6F1-2BB7D9DB8AF6}"/>
                    </a:ext>
                  </a:extLst>
                </p14:cNvPr>
                <p14:cNvContentPartPr/>
                <p14:nvPr/>
              </p14:nvContentPartPr>
              <p14:xfrm>
                <a:off x="10905199" y="3796198"/>
                <a:ext cx="514080" cy="376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1D480FF-6FDE-4471-B6F1-2BB7D9DB8A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896559" y="3787198"/>
                  <a:ext cx="53172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7D2DECA-71BA-4E73-BAEE-DA17FDAA8F53}"/>
                  </a:ext>
                </a:extLst>
              </p14:cNvPr>
              <p14:cNvContentPartPr/>
              <p14:nvPr/>
            </p14:nvContentPartPr>
            <p14:xfrm>
              <a:off x="2022559" y="3191038"/>
              <a:ext cx="68400" cy="5072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7D2DECA-71BA-4E73-BAEE-DA17FDAA8F5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013559" y="3182398"/>
                <a:ext cx="86040" cy="52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8734D95-5D95-4724-BCF3-366832E2992F}"/>
              </a:ext>
            </a:extLst>
          </p:cNvPr>
          <p:cNvGrpSpPr/>
          <p:nvPr/>
        </p:nvGrpSpPr>
        <p:grpSpPr>
          <a:xfrm>
            <a:off x="1598839" y="2491558"/>
            <a:ext cx="612360" cy="474120"/>
            <a:chOff x="1598839" y="2491558"/>
            <a:chExt cx="61236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8D651C-55B1-4C31-8477-AF89AD5B77DF}"/>
                    </a:ext>
                  </a:extLst>
                </p14:cNvPr>
                <p14:cNvContentPartPr/>
                <p14:nvPr/>
              </p14:nvContentPartPr>
              <p14:xfrm>
                <a:off x="1608919" y="2717278"/>
                <a:ext cx="27720" cy="248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8D651C-55B1-4C31-8477-AF89AD5B77D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99919" y="2708638"/>
                  <a:ext cx="45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0B0595F-E737-4B8A-979A-32960B93DAB1}"/>
                    </a:ext>
                  </a:extLst>
                </p14:cNvPr>
                <p14:cNvContentPartPr/>
                <p14:nvPr/>
              </p14:nvContentPartPr>
              <p14:xfrm>
                <a:off x="1598839" y="2579398"/>
                <a:ext cx="236880" cy="350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0B0595F-E737-4B8A-979A-32960B93DAB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90199" y="2570758"/>
                  <a:ext cx="254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4AD5722-C979-4E03-B9BF-6EA269909F35}"/>
                    </a:ext>
                  </a:extLst>
                </p14:cNvPr>
                <p14:cNvContentPartPr/>
                <p14:nvPr/>
              </p14:nvContentPartPr>
              <p14:xfrm>
                <a:off x="1928239" y="2627998"/>
                <a:ext cx="48600" cy="244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4AD5722-C979-4E03-B9BF-6EA269909F3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919599" y="2619358"/>
                  <a:ext cx="66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AC8CF7A-725A-48DB-856F-4EA00B5B5D85}"/>
                    </a:ext>
                  </a:extLst>
                </p14:cNvPr>
                <p14:cNvContentPartPr/>
                <p14:nvPr/>
              </p14:nvContentPartPr>
              <p14:xfrm>
                <a:off x="1931479" y="2491558"/>
                <a:ext cx="279720" cy="308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AC8CF7A-725A-48DB-856F-4EA00B5B5D8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922839" y="2482918"/>
                  <a:ext cx="2973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FC09030-13D8-45EC-8261-86D295D654B2}"/>
                  </a:ext>
                </a:extLst>
              </p14:cNvPr>
              <p14:cNvContentPartPr/>
              <p14:nvPr/>
            </p14:nvContentPartPr>
            <p14:xfrm>
              <a:off x="5766199" y="3250438"/>
              <a:ext cx="214200" cy="337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FC09030-13D8-45EC-8261-86D295D654B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757199" y="3241798"/>
                <a:ext cx="231840" cy="35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79A783A-A323-4D7E-B905-5FCC7148B0D4}"/>
              </a:ext>
            </a:extLst>
          </p:cNvPr>
          <p:cNvGrpSpPr/>
          <p:nvPr/>
        </p:nvGrpSpPr>
        <p:grpSpPr>
          <a:xfrm>
            <a:off x="5861599" y="2678758"/>
            <a:ext cx="569880" cy="351360"/>
            <a:chOff x="5861599" y="2678758"/>
            <a:chExt cx="5698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424FF5-7173-4FE5-A9D2-31AE68097E0E}"/>
                    </a:ext>
                  </a:extLst>
                </p14:cNvPr>
                <p14:cNvContentPartPr/>
                <p14:nvPr/>
              </p14:nvContentPartPr>
              <p14:xfrm>
                <a:off x="5861599" y="2809078"/>
                <a:ext cx="73080" cy="221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424FF5-7173-4FE5-A9D2-31AE68097E0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852599" y="2800438"/>
                  <a:ext cx="90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D6EE123-35FF-4634-8DD0-0D06D0FC6F1F}"/>
                    </a:ext>
                  </a:extLst>
                </p14:cNvPr>
                <p14:cNvContentPartPr/>
                <p14:nvPr/>
              </p14:nvContentPartPr>
              <p14:xfrm>
                <a:off x="5874919" y="2703238"/>
                <a:ext cx="226440" cy="30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D6EE123-35FF-4634-8DD0-0D06D0FC6F1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865919" y="2694598"/>
                  <a:ext cx="244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81F4B7B-16DE-476D-8C08-59B5A44218BE}"/>
                    </a:ext>
                  </a:extLst>
                </p14:cNvPr>
                <p14:cNvContentPartPr/>
                <p14:nvPr/>
              </p14:nvContentPartPr>
              <p14:xfrm>
                <a:off x="6155359" y="2814838"/>
                <a:ext cx="45000" cy="200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81F4B7B-16DE-476D-8C08-59B5A44218B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146359" y="2806198"/>
                  <a:ext cx="6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04CBE97-6F23-4351-A45B-6690AA58CB8F}"/>
                    </a:ext>
                  </a:extLst>
                </p14:cNvPr>
                <p14:cNvContentPartPr/>
                <p14:nvPr/>
              </p14:nvContentPartPr>
              <p14:xfrm>
                <a:off x="6175879" y="2678758"/>
                <a:ext cx="255600" cy="324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04CBE97-6F23-4351-A45B-6690AA58CB8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167239" y="2670118"/>
                  <a:ext cx="27324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E8D2E52-833B-49B9-8DAB-8C8F1A808A5E}"/>
                  </a:ext>
                </a:extLst>
              </p14:cNvPr>
              <p14:cNvContentPartPr/>
              <p14:nvPr/>
            </p14:nvContentPartPr>
            <p14:xfrm>
              <a:off x="7352719" y="835252"/>
              <a:ext cx="195480" cy="245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E8D2E52-833B-49B9-8DAB-8C8F1A808A5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343719" y="826252"/>
                <a:ext cx="2131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6FC9838-C6E4-467D-97EA-F1F002C0F8DA}"/>
              </a:ext>
            </a:extLst>
          </p:cNvPr>
          <p:cNvGrpSpPr/>
          <p:nvPr/>
        </p:nvGrpSpPr>
        <p:grpSpPr>
          <a:xfrm>
            <a:off x="390914" y="69064"/>
            <a:ext cx="1574280" cy="496440"/>
            <a:chOff x="390914" y="69064"/>
            <a:chExt cx="15742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9F7C5A-04B5-408F-8DC7-2249649ADB6C}"/>
                    </a:ext>
                  </a:extLst>
                </p14:cNvPr>
                <p14:cNvContentPartPr/>
                <p14:nvPr/>
              </p14:nvContentPartPr>
              <p14:xfrm>
                <a:off x="390914" y="183184"/>
                <a:ext cx="320400" cy="382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9F7C5A-04B5-408F-8DC7-2249649ADB6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2274" y="174184"/>
                  <a:ext cx="338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0EE66F-A4C0-4A14-A802-C22E8F1DEF5F}"/>
                    </a:ext>
                  </a:extLst>
                </p14:cNvPr>
                <p14:cNvContentPartPr/>
                <p14:nvPr/>
              </p14:nvContentPartPr>
              <p14:xfrm>
                <a:off x="661634" y="379024"/>
                <a:ext cx="99720" cy="12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0EE66F-A4C0-4A14-A802-C22E8F1DEF5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52994" y="370384"/>
                  <a:ext cx="117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74BB1C-CDAA-426A-9837-A412F557883B}"/>
                    </a:ext>
                  </a:extLst>
                </p14:cNvPr>
                <p14:cNvContentPartPr/>
                <p14:nvPr/>
              </p14:nvContentPartPr>
              <p14:xfrm>
                <a:off x="796634" y="367144"/>
                <a:ext cx="156240" cy="122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74BB1C-CDAA-426A-9837-A412F557883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7634" y="358144"/>
                  <a:ext cx="173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9858DD-AA64-40BB-818C-5BD0F0E3EA77}"/>
                    </a:ext>
                  </a:extLst>
                </p14:cNvPr>
                <p14:cNvContentPartPr/>
                <p14:nvPr/>
              </p14:nvContentPartPr>
              <p14:xfrm>
                <a:off x="1008314" y="304144"/>
                <a:ext cx="107640" cy="19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9858DD-AA64-40BB-818C-5BD0F0E3EA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99314" y="295504"/>
                  <a:ext cx="125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B8B6BC-88ED-4445-B565-8254C90A000C}"/>
                    </a:ext>
                  </a:extLst>
                </p14:cNvPr>
                <p14:cNvContentPartPr/>
                <p14:nvPr/>
              </p14:nvContentPartPr>
              <p14:xfrm>
                <a:off x="1223954" y="343384"/>
                <a:ext cx="37440" cy="9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B8B6BC-88ED-4445-B565-8254C90A000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14954" y="334384"/>
                  <a:ext cx="55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1BDE5B-AAC1-486F-8A14-96D12B4F398E}"/>
                    </a:ext>
                  </a:extLst>
                </p14:cNvPr>
                <p14:cNvContentPartPr/>
                <p14:nvPr/>
              </p14:nvContentPartPr>
              <p14:xfrm>
                <a:off x="1329434" y="302704"/>
                <a:ext cx="180360" cy="164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1BDE5B-AAC1-486F-8A14-96D12B4F398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20794" y="293704"/>
                  <a:ext cx="19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0C7B6B-E7E5-4CBA-BE08-131C629D3EFC}"/>
                    </a:ext>
                  </a:extLst>
                </p14:cNvPr>
                <p14:cNvContentPartPr/>
                <p14:nvPr/>
              </p14:nvContentPartPr>
              <p14:xfrm>
                <a:off x="1466594" y="69064"/>
                <a:ext cx="227160" cy="36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0C7B6B-E7E5-4CBA-BE08-131C629D3EF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457594" y="60064"/>
                  <a:ext cx="2448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3C83B2-BBC7-4896-BBC4-0BD6308ED760}"/>
                    </a:ext>
                  </a:extLst>
                </p14:cNvPr>
                <p14:cNvContentPartPr/>
                <p14:nvPr/>
              </p14:nvContentPartPr>
              <p14:xfrm>
                <a:off x="1579274" y="274624"/>
                <a:ext cx="385920" cy="18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3C83B2-BBC7-4896-BBC4-0BD6308ED76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70274" y="265624"/>
                  <a:ext cx="4035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2C83376-D818-4096-8681-BE112F23C73A}"/>
              </a:ext>
            </a:extLst>
          </p:cNvPr>
          <p:cNvGrpSpPr/>
          <p:nvPr/>
        </p:nvGrpSpPr>
        <p:grpSpPr>
          <a:xfrm>
            <a:off x="2239514" y="45664"/>
            <a:ext cx="703800" cy="471960"/>
            <a:chOff x="2239514" y="45664"/>
            <a:chExt cx="70380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B88E85-4182-45FC-8487-23A521735A70}"/>
                    </a:ext>
                  </a:extLst>
                </p14:cNvPr>
                <p14:cNvContentPartPr/>
                <p14:nvPr/>
              </p14:nvContentPartPr>
              <p14:xfrm>
                <a:off x="2299274" y="87784"/>
                <a:ext cx="224280" cy="429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B88E85-4182-45FC-8487-23A521735A7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290274" y="78784"/>
                  <a:ext cx="2419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2FB9B4C-ADC7-4412-81E8-454A519C3444}"/>
                    </a:ext>
                  </a:extLst>
                </p14:cNvPr>
                <p14:cNvContentPartPr/>
                <p14:nvPr/>
              </p14:nvContentPartPr>
              <p14:xfrm>
                <a:off x="2239514" y="280384"/>
                <a:ext cx="273600" cy="50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2FB9B4C-ADC7-4412-81E8-454A519C344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230874" y="271384"/>
                  <a:ext cx="291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21DEBA-3DBC-4136-BC8B-223F499EE1A8}"/>
                    </a:ext>
                  </a:extLst>
                </p14:cNvPr>
                <p14:cNvContentPartPr/>
                <p14:nvPr/>
              </p14:nvContentPartPr>
              <p14:xfrm>
                <a:off x="2552714" y="45664"/>
                <a:ext cx="191880" cy="38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21DEBA-3DBC-4136-BC8B-223F499EE1A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44074" y="37024"/>
                  <a:ext cx="209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E1A1C1B-BC98-4268-B368-09098457A37C}"/>
                    </a:ext>
                  </a:extLst>
                </p14:cNvPr>
                <p14:cNvContentPartPr/>
                <p14:nvPr/>
              </p14:nvContentPartPr>
              <p14:xfrm>
                <a:off x="2743874" y="279664"/>
                <a:ext cx="199440" cy="170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E1A1C1B-BC98-4268-B368-09098457A37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35234" y="270664"/>
                  <a:ext cx="2170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7638CB6-6010-4D1B-93E8-636399BB4542}"/>
              </a:ext>
            </a:extLst>
          </p:cNvPr>
          <p:cNvGrpSpPr/>
          <p:nvPr/>
        </p:nvGrpSpPr>
        <p:grpSpPr>
          <a:xfrm>
            <a:off x="3277754" y="-52976"/>
            <a:ext cx="1467360" cy="825480"/>
            <a:chOff x="3277754" y="-52976"/>
            <a:chExt cx="1467360" cy="8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7AEC80-9446-4D66-A9F5-0653179E9C09}"/>
                    </a:ext>
                  </a:extLst>
                </p14:cNvPr>
                <p14:cNvContentPartPr/>
                <p14:nvPr/>
              </p14:nvContentPartPr>
              <p14:xfrm>
                <a:off x="3316274" y="-52976"/>
                <a:ext cx="310680" cy="527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7AEC80-9446-4D66-A9F5-0653179E9C0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307634" y="-61616"/>
                  <a:ext cx="3283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000B5-4B0C-4D1B-8A2A-439614EDA52A}"/>
                    </a:ext>
                  </a:extLst>
                </p14:cNvPr>
                <p14:cNvContentPartPr/>
                <p14:nvPr/>
              </p14:nvContentPartPr>
              <p14:xfrm>
                <a:off x="3277754" y="281464"/>
                <a:ext cx="275760" cy="70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000B5-4B0C-4D1B-8A2A-439614EDA52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268754" y="272824"/>
                  <a:ext cx="293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D2C99C-1D8C-48EC-A735-2EC5590B8FAF}"/>
                    </a:ext>
                  </a:extLst>
                </p14:cNvPr>
                <p14:cNvContentPartPr/>
                <p14:nvPr/>
              </p14:nvContentPartPr>
              <p14:xfrm>
                <a:off x="3470714" y="308824"/>
                <a:ext cx="122400" cy="117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D2C99C-1D8C-48EC-A735-2EC5590B8FA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462074" y="299824"/>
                  <a:ext cx="140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C700B22-6377-438B-B183-06F073C548DF}"/>
                    </a:ext>
                  </a:extLst>
                </p14:cNvPr>
                <p14:cNvContentPartPr/>
                <p14:nvPr/>
              </p14:nvContentPartPr>
              <p14:xfrm>
                <a:off x="3657554" y="114784"/>
                <a:ext cx="220320" cy="323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C700B22-6377-438B-B183-06F073C548D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648914" y="105784"/>
                  <a:ext cx="237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B55DC8D-815C-449B-B2C4-FB483198BB38}"/>
                    </a:ext>
                  </a:extLst>
                </p14:cNvPr>
                <p14:cNvContentPartPr/>
                <p14:nvPr/>
              </p14:nvContentPartPr>
              <p14:xfrm>
                <a:off x="3754754" y="62944"/>
                <a:ext cx="205560" cy="353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B55DC8D-815C-449B-B2C4-FB483198BB3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45754" y="53944"/>
                  <a:ext cx="223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BE3AD2-B0E1-4AE6-8B57-5031EDCA163B}"/>
                    </a:ext>
                  </a:extLst>
                </p14:cNvPr>
                <p14:cNvContentPartPr/>
                <p14:nvPr/>
              </p14:nvContentPartPr>
              <p14:xfrm>
                <a:off x="3896234" y="224584"/>
                <a:ext cx="71640" cy="162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BE3AD2-B0E1-4AE6-8B57-5031EDCA163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87234" y="215944"/>
                  <a:ext cx="89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08537A-1A41-4542-9996-0ED9ECB225FB}"/>
                    </a:ext>
                  </a:extLst>
                </p14:cNvPr>
                <p14:cNvContentPartPr/>
                <p14:nvPr/>
              </p14:nvContentPartPr>
              <p14:xfrm>
                <a:off x="4024394" y="179584"/>
                <a:ext cx="289800" cy="187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08537A-1A41-4542-9996-0ED9ECB225F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15754" y="170944"/>
                  <a:ext cx="30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6248F8-1FD3-41F9-9DB8-55CC023ADD1B}"/>
                    </a:ext>
                  </a:extLst>
                </p14:cNvPr>
                <p14:cNvContentPartPr/>
                <p14:nvPr/>
              </p14:nvContentPartPr>
              <p14:xfrm>
                <a:off x="4322114" y="261664"/>
                <a:ext cx="28080" cy="82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6248F8-1FD3-41F9-9DB8-55CC023ADD1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13114" y="252664"/>
                  <a:ext cx="45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6678EED-BA7E-4662-B865-A195B51A629D}"/>
                    </a:ext>
                  </a:extLst>
                </p14:cNvPr>
                <p14:cNvContentPartPr/>
                <p14:nvPr/>
              </p14:nvContentPartPr>
              <p14:xfrm>
                <a:off x="4413554" y="237544"/>
                <a:ext cx="138240" cy="121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6678EED-BA7E-4662-B865-A195B51A629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404914" y="228544"/>
                  <a:ext cx="155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FD803A-87F8-4127-8655-C259D5C1D746}"/>
                    </a:ext>
                  </a:extLst>
                </p14:cNvPr>
                <p14:cNvContentPartPr/>
                <p14:nvPr/>
              </p14:nvContentPartPr>
              <p14:xfrm>
                <a:off x="4489154" y="245464"/>
                <a:ext cx="255960" cy="527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FD803A-87F8-4127-8655-C259D5C1D74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480514" y="236464"/>
                  <a:ext cx="2736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A9EDEFD-2F3D-4013-8E9F-81084BA87BF6}"/>
              </a:ext>
            </a:extLst>
          </p:cNvPr>
          <p:cNvGrpSpPr/>
          <p:nvPr/>
        </p:nvGrpSpPr>
        <p:grpSpPr>
          <a:xfrm>
            <a:off x="4983434" y="-21656"/>
            <a:ext cx="1310760" cy="397800"/>
            <a:chOff x="4983434" y="-21656"/>
            <a:chExt cx="131076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312600-7A07-4D9D-81B7-B40487D87931}"/>
                    </a:ext>
                  </a:extLst>
                </p14:cNvPr>
                <p14:cNvContentPartPr/>
                <p14:nvPr/>
              </p14:nvContentPartPr>
              <p14:xfrm>
                <a:off x="4983434" y="174904"/>
                <a:ext cx="207360" cy="201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312600-7A07-4D9D-81B7-B40487D8793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974434" y="166264"/>
                  <a:ext cx="225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1B8A3E5-2A61-4909-8C6C-DE441539CC17}"/>
                    </a:ext>
                  </a:extLst>
                </p14:cNvPr>
                <p14:cNvContentPartPr/>
                <p14:nvPr/>
              </p14:nvContentPartPr>
              <p14:xfrm>
                <a:off x="5192594" y="201184"/>
                <a:ext cx="176400" cy="160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1B8A3E5-2A61-4909-8C6C-DE441539CC1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83594" y="192184"/>
                  <a:ext cx="194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9ABCE3-5CF0-4319-82DC-90E2D7D3730F}"/>
                    </a:ext>
                  </a:extLst>
                </p14:cNvPr>
                <p14:cNvContentPartPr/>
                <p14:nvPr/>
              </p14:nvContentPartPr>
              <p14:xfrm>
                <a:off x="5373314" y="170584"/>
                <a:ext cx="194760" cy="189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9ABCE3-5CF0-4319-82DC-90E2D7D3730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64314" y="161944"/>
                  <a:ext cx="212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790306F-3CD2-4A8D-A68C-07E7004A34C3}"/>
                    </a:ext>
                  </a:extLst>
                </p14:cNvPr>
                <p14:cNvContentPartPr/>
                <p14:nvPr/>
              </p14:nvContentPartPr>
              <p14:xfrm>
                <a:off x="5588234" y="243304"/>
                <a:ext cx="111600" cy="111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790306F-3CD2-4A8D-A68C-07E7004A34C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79594" y="234664"/>
                  <a:ext cx="129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B434315-6D1D-4B55-84F1-5F255351217E}"/>
                    </a:ext>
                  </a:extLst>
                </p14:cNvPr>
                <p14:cNvContentPartPr/>
                <p14:nvPr/>
              </p14:nvContentPartPr>
              <p14:xfrm>
                <a:off x="5821514" y="64384"/>
                <a:ext cx="107640" cy="279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B434315-6D1D-4B55-84F1-5F255351217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12874" y="55744"/>
                  <a:ext cx="125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8EF384A-8FA6-4658-9FA9-D823D2797C6A}"/>
                    </a:ext>
                  </a:extLst>
                </p14:cNvPr>
                <p14:cNvContentPartPr/>
                <p14:nvPr/>
              </p14:nvContentPartPr>
              <p14:xfrm>
                <a:off x="6003314" y="-21656"/>
                <a:ext cx="183960" cy="390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8EF384A-8FA6-4658-9FA9-D823D2797C6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94314" y="-30296"/>
                  <a:ext cx="201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6669867-0490-420B-BE57-D604F2638081}"/>
                    </a:ext>
                  </a:extLst>
                </p14:cNvPr>
                <p14:cNvContentPartPr/>
                <p14:nvPr/>
              </p14:nvContentPartPr>
              <p14:xfrm>
                <a:off x="5905754" y="165904"/>
                <a:ext cx="272520" cy="56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6669867-0490-420B-BE57-D604F263808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96754" y="157264"/>
                  <a:ext cx="290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5CF95E5-F37A-4C8B-B573-372B07FC5B74}"/>
                    </a:ext>
                  </a:extLst>
                </p14:cNvPr>
                <p14:cNvContentPartPr/>
                <p14:nvPr/>
              </p14:nvContentPartPr>
              <p14:xfrm>
                <a:off x="6160994" y="168424"/>
                <a:ext cx="133200" cy="193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5CF95E5-F37A-4C8B-B573-372B07FC5B7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51994" y="159784"/>
                  <a:ext cx="1508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0786B89-DED2-44EE-A479-E5D2591DEFF6}"/>
              </a:ext>
            </a:extLst>
          </p:cNvPr>
          <p:cNvGrpSpPr/>
          <p:nvPr/>
        </p:nvGrpSpPr>
        <p:grpSpPr>
          <a:xfrm>
            <a:off x="6620354" y="-112376"/>
            <a:ext cx="838080" cy="515520"/>
            <a:chOff x="6620354" y="-112376"/>
            <a:chExt cx="83808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F263672-74B2-43CE-9A13-0F1775519B93}"/>
                    </a:ext>
                  </a:extLst>
                </p14:cNvPr>
                <p14:cNvContentPartPr/>
                <p14:nvPr/>
              </p14:nvContentPartPr>
              <p14:xfrm>
                <a:off x="6620354" y="235384"/>
                <a:ext cx="134640" cy="111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F263672-74B2-43CE-9A13-0F1775519B9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11714" y="226384"/>
                  <a:ext cx="152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5647286-8FB5-4472-848C-45C2481935D9}"/>
                    </a:ext>
                  </a:extLst>
                </p14:cNvPr>
                <p14:cNvContentPartPr/>
                <p14:nvPr/>
              </p14:nvContentPartPr>
              <p14:xfrm>
                <a:off x="6885314" y="-112376"/>
                <a:ext cx="291600" cy="515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5647286-8FB5-4472-848C-45C2481935D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876674" y="-121376"/>
                  <a:ext cx="3092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F9716B-EED6-41BB-8CFC-3EA9D96BB113}"/>
                    </a:ext>
                  </a:extLst>
                </p14:cNvPr>
                <p14:cNvContentPartPr/>
                <p14:nvPr/>
              </p14:nvContentPartPr>
              <p14:xfrm>
                <a:off x="6923834" y="206224"/>
                <a:ext cx="222120" cy="54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F9716B-EED6-41BB-8CFC-3EA9D96BB1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914834" y="197224"/>
                  <a:ext cx="239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87E0244-7D2A-44F2-B85B-D6737E285535}"/>
                    </a:ext>
                  </a:extLst>
                </p14:cNvPr>
                <p14:cNvContentPartPr/>
                <p14:nvPr/>
              </p14:nvContentPartPr>
              <p14:xfrm>
                <a:off x="7261514" y="218104"/>
                <a:ext cx="196920" cy="156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87E0244-7D2A-44F2-B85B-D6737E28553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52874" y="209104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A6BD3ED-3845-446E-8673-F6FD337CD09C}"/>
              </a:ext>
            </a:extLst>
          </p:cNvPr>
          <p:cNvGrpSpPr/>
          <p:nvPr/>
        </p:nvGrpSpPr>
        <p:grpSpPr>
          <a:xfrm>
            <a:off x="7691354" y="-39656"/>
            <a:ext cx="3789360" cy="538920"/>
            <a:chOff x="7691354" y="-39656"/>
            <a:chExt cx="378936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EF18D06-4FF2-4233-B206-7D39A01E14A8}"/>
                    </a:ext>
                  </a:extLst>
                </p14:cNvPr>
                <p14:cNvContentPartPr/>
                <p14:nvPr/>
              </p14:nvContentPartPr>
              <p14:xfrm>
                <a:off x="7784954" y="-8336"/>
                <a:ext cx="291600" cy="434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EF18D06-4FF2-4233-B206-7D39A01E14A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775954" y="-16976"/>
                  <a:ext cx="3092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D06475F-8B61-4FF1-BE18-39E53698FBC5}"/>
                    </a:ext>
                  </a:extLst>
                </p14:cNvPr>
                <p14:cNvContentPartPr/>
                <p14:nvPr/>
              </p14:nvContentPartPr>
              <p14:xfrm>
                <a:off x="7691354" y="235024"/>
                <a:ext cx="337320" cy="57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D06475F-8B61-4FF1-BE18-39E53698FBC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682354" y="226384"/>
                  <a:ext cx="354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1DDD302-8DE7-403A-AD51-43BDA7A60873}"/>
                    </a:ext>
                  </a:extLst>
                </p14:cNvPr>
                <p14:cNvContentPartPr/>
                <p14:nvPr/>
              </p14:nvContentPartPr>
              <p14:xfrm>
                <a:off x="8007434" y="215584"/>
                <a:ext cx="286200" cy="173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DDD302-8DE7-403A-AD51-43BDA7A6087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998794" y="206584"/>
                  <a:ext cx="303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86E0705-1BD6-4AF7-970C-99EC09E09E46}"/>
                    </a:ext>
                  </a:extLst>
                </p14:cNvPr>
                <p14:cNvContentPartPr/>
                <p14:nvPr/>
              </p14:nvContentPartPr>
              <p14:xfrm>
                <a:off x="8395514" y="255184"/>
                <a:ext cx="120600" cy="129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86E0705-1BD6-4AF7-970C-99EC09E09E4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386874" y="246544"/>
                  <a:ext cx="138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D4FCA8A-8727-445B-90C8-7AC0D9CF8439}"/>
                    </a:ext>
                  </a:extLst>
                </p14:cNvPr>
                <p14:cNvContentPartPr/>
                <p14:nvPr/>
              </p14:nvContentPartPr>
              <p14:xfrm>
                <a:off x="8661914" y="271744"/>
                <a:ext cx="203760" cy="54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D4FCA8A-8727-445B-90C8-7AC0D9CF843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653274" y="263104"/>
                  <a:ext cx="22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A74B100-3B93-4ABB-B182-F00940081833}"/>
                    </a:ext>
                  </a:extLst>
                </p14:cNvPr>
                <p14:cNvContentPartPr/>
                <p14:nvPr/>
              </p14:nvContentPartPr>
              <p14:xfrm>
                <a:off x="9034514" y="-39656"/>
                <a:ext cx="261720" cy="538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A74B100-3B93-4ABB-B182-F0094008183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25874" y="-48656"/>
                  <a:ext cx="2793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A3E2905-4D42-4FF2-A52B-8CB83BBF6D00}"/>
                    </a:ext>
                  </a:extLst>
                </p14:cNvPr>
                <p14:cNvContentPartPr/>
                <p14:nvPr/>
              </p14:nvContentPartPr>
              <p14:xfrm>
                <a:off x="8973314" y="215584"/>
                <a:ext cx="400320" cy="71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A3E2905-4D42-4FF2-A52B-8CB83BBF6D0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964314" y="206944"/>
                  <a:ext cx="417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6469F52-8412-4A0E-AC58-3E55AF6B2441}"/>
                    </a:ext>
                  </a:extLst>
                </p14:cNvPr>
                <p14:cNvContentPartPr/>
                <p14:nvPr/>
              </p14:nvContentPartPr>
              <p14:xfrm>
                <a:off x="9301994" y="305224"/>
                <a:ext cx="148680" cy="116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6469F52-8412-4A0E-AC58-3E55AF6B244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292994" y="296584"/>
                  <a:ext cx="166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A07897B-13A5-4E24-869D-BF37C2C0895A}"/>
                    </a:ext>
                  </a:extLst>
                </p14:cNvPr>
                <p14:cNvContentPartPr/>
                <p14:nvPr/>
              </p14:nvContentPartPr>
              <p14:xfrm>
                <a:off x="9563354" y="308824"/>
                <a:ext cx="27360" cy="93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A07897B-13A5-4E24-869D-BF37C2C0895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54354" y="299824"/>
                  <a:ext cx="45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049A61-2A34-4CE2-8E27-F1758C4D0E77}"/>
                    </a:ext>
                  </a:extLst>
                </p14:cNvPr>
                <p14:cNvContentPartPr/>
                <p14:nvPr/>
              </p14:nvContentPartPr>
              <p14:xfrm>
                <a:off x="9758474" y="83824"/>
                <a:ext cx="146520" cy="317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049A61-2A34-4CE2-8E27-F1758C4D0E7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749474" y="75184"/>
                  <a:ext cx="164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4A14DBE-AD42-432F-BDC2-C0B539C1DF1B}"/>
                    </a:ext>
                  </a:extLst>
                </p14:cNvPr>
                <p14:cNvContentPartPr/>
                <p14:nvPr/>
              </p14:nvContentPartPr>
              <p14:xfrm>
                <a:off x="9832274" y="295144"/>
                <a:ext cx="132120" cy="79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4A14DBE-AD42-432F-BDC2-C0B539C1DF1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823274" y="286504"/>
                  <a:ext cx="149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9F6FC54-5F0D-4AFA-A7E7-39621C1EA908}"/>
                    </a:ext>
                  </a:extLst>
                </p14:cNvPr>
                <p14:cNvContentPartPr/>
                <p14:nvPr/>
              </p14:nvContentPartPr>
              <p14:xfrm>
                <a:off x="10001114" y="262024"/>
                <a:ext cx="168840" cy="13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9F6FC54-5F0D-4AFA-A7E7-39621C1EA90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992114" y="253384"/>
                  <a:ext cx="186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0E47EF2-8C91-4760-8F7A-D143A48C0602}"/>
                    </a:ext>
                  </a:extLst>
                </p14:cNvPr>
                <p14:cNvContentPartPr/>
                <p14:nvPr/>
              </p14:nvContentPartPr>
              <p14:xfrm>
                <a:off x="10121714" y="82384"/>
                <a:ext cx="188280" cy="316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0E47EF2-8C91-4760-8F7A-D143A48C060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112714" y="73744"/>
                  <a:ext cx="205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D3B9912-A60F-481B-ADF7-505CAB524E3A}"/>
                    </a:ext>
                  </a:extLst>
                </p14:cNvPr>
                <p14:cNvContentPartPr/>
                <p14:nvPr/>
              </p14:nvContentPartPr>
              <p14:xfrm>
                <a:off x="10594034" y="16144"/>
                <a:ext cx="272520" cy="441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D3B9912-A60F-481B-ADF7-505CAB524E3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585394" y="7504"/>
                  <a:ext cx="290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A33D67F-1B61-40B3-96C8-9552AE356701}"/>
                    </a:ext>
                  </a:extLst>
                </p14:cNvPr>
                <p14:cNvContentPartPr/>
                <p14:nvPr/>
              </p14:nvContentPartPr>
              <p14:xfrm>
                <a:off x="10538234" y="246544"/>
                <a:ext cx="317160" cy="65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A33D67F-1B61-40B3-96C8-9552AE35670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529594" y="237904"/>
                  <a:ext cx="334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FA00E7A-0ED9-4C71-9837-F017267D9F74}"/>
                    </a:ext>
                  </a:extLst>
                </p14:cNvPr>
                <p14:cNvContentPartPr/>
                <p14:nvPr/>
              </p14:nvContentPartPr>
              <p14:xfrm>
                <a:off x="10782314" y="272824"/>
                <a:ext cx="145080" cy="130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FA00E7A-0ED9-4C71-9837-F017267D9F7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773674" y="263824"/>
                  <a:ext cx="162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E299538-5F0F-4261-982D-86900AF327A0}"/>
                    </a:ext>
                  </a:extLst>
                </p14:cNvPr>
                <p14:cNvContentPartPr/>
                <p14:nvPr/>
              </p14:nvContentPartPr>
              <p14:xfrm>
                <a:off x="10893914" y="271024"/>
                <a:ext cx="155880" cy="174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E299538-5F0F-4261-982D-86900AF327A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885274" y="262024"/>
                  <a:ext cx="173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DA5815-47F2-444F-83F3-472B0C4ED656}"/>
                    </a:ext>
                  </a:extLst>
                </p14:cNvPr>
                <p14:cNvContentPartPr/>
                <p14:nvPr/>
              </p14:nvContentPartPr>
              <p14:xfrm>
                <a:off x="11170754" y="26944"/>
                <a:ext cx="211680" cy="404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DA5815-47F2-444F-83F3-472B0C4ED65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162114" y="18304"/>
                  <a:ext cx="229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240F252-DEFB-42A9-B8AE-46364AF06E13}"/>
                    </a:ext>
                  </a:extLst>
                </p14:cNvPr>
                <p14:cNvContentPartPr/>
                <p14:nvPr/>
              </p14:nvContentPartPr>
              <p14:xfrm>
                <a:off x="11100194" y="242224"/>
                <a:ext cx="380520" cy="217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240F252-DEFB-42A9-B8AE-46364AF06E1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91554" y="233224"/>
                  <a:ext cx="3981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A9E7DBD-CFF2-463A-A7E6-C0624768FEBD}"/>
              </a:ext>
            </a:extLst>
          </p:cNvPr>
          <p:cNvGrpSpPr/>
          <p:nvPr/>
        </p:nvGrpSpPr>
        <p:grpSpPr>
          <a:xfrm>
            <a:off x="1498274" y="1634344"/>
            <a:ext cx="624600" cy="287640"/>
            <a:chOff x="1498274" y="1634344"/>
            <a:chExt cx="6246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EBB104F-312F-4C06-84CF-B5641D090015}"/>
                    </a:ext>
                  </a:extLst>
                </p14:cNvPr>
                <p14:cNvContentPartPr/>
                <p14:nvPr/>
              </p14:nvContentPartPr>
              <p14:xfrm>
                <a:off x="1498274" y="1634344"/>
                <a:ext cx="371520" cy="287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EBB104F-312F-4C06-84CF-B5641D09001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489274" y="1625704"/>
                  <a:ext cx="389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A3CD1A2-5EFF-4466-B1CF-CE083F9D598B}"/>
                    </a:ext>
                  </a:extLst>
                </p14:cNvPr>
                <p14:cNvContentPartPr/>
                <p14:nvPr/>
              </p14:nvContentPartPr>
              <p14:xfrm>
                <a:off x="1516994" y="1770784"/>
                <a:ext cx="280800" cy="720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A3CD1A2-5EFF-4466-B1CF-CE083F9D598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507994" y="1762144"/>
                  <a:ext cx="29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CD2B35D-871E-4015-9E58-2D030A5FCE6E}"/>
                    </a:ext>
                  </a:extLst>
                </p14:cNvPr>
                <p14:cNvContentPartPr/>
                <p14:nvPr/>
              </p14:nvContentPartPr>
              <p14:xfrm>
                <a:off x="1929914" y="1731904"/>
                <a:ext cx="173520" cy="45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CD2B35D-871E-4015-9E58-2D030A5FCE6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921274" y="1723264"/>
                  <a:ext cx="191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8A0E535-527F-4CE9-9B0D-4E92A9368C1E}"/>
                    </a:ext>
                  </a:extLst>
                </p14:cNvPr>
                <p14:cNvContentPartPr/>
                <p14:nvPr/>
              </p14:nvContentPartPr>
              <p14:xfrm>
                <a:off x="1973834" y="1821904"/>
                <a:ext cx="149040" cy="34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8A0E535-527F-4CE9-9B0D-4E92A9368C1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965194" y="1813264"/>
                  <a:ext cx="1666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7CA9CDA-EEE1-4C51-9732-BD924999EEF2}"/>
                  </a:ext>
                </a:extLst>
              </p14:cNvPr>
              <p14:cNvContentPartPr/>
              <p14:nvPr/>
            </p14:nvContentPartPr>
            <p14:xfrm>
              <a:off x="2329514" y="1786264"/>
              <a:ext cx="137520" cy="255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7CA9CDA-EEE1-4C51-9732-BD924999EEF2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2320514" y="1777624"/>
                <a:ext cx="15516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45E1E11-C490-428E-A1E4-2E9D2E419C62}"/>
              </a:ext>
            </a:extLst>
          </p:cNvPr>
          <p:cNvGrpSpPr/>
          <p:nvPr/>
        </p:nvGrpSpPr>
        <p:grpSpPr>
          <a:xfrm>
            <a:off x="2629394" y="1552984"/>
            <a:ext cx="736920" cy="345240"/>
            <a:chOff x="2629394" y="1552984"/>
            <a:chExt cx="73692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27423C-929C-4591-A1B8-DB11FCCF6DDB}"/>
                    </a:ext>
                  </a:extLst>
                </p14:cNvPr>
                <p14:cNvContentPartPr/>
                <p14:nvPr/>
              </p14:nvContentPartPr>
              <p14:xfrm>
                <a:off x="2629394" y="1621024"/>
                <a:ext cx="142560" cy="163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27423C-929C-4591-A1B8-DB11FCCF6DD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620394" y="1612384"/>
                  <a:ext cx="160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CD997AE-062B-40C6-9568-BF26336F915C}"/>
                    </a:ext>
                  </a:extLst>
                </p14:cNvPr>
                <p14:cNvContentPartPr/>
                <p14:nvPr/>
              </p14:nvContentPartPr>
              <p14:xfrm>
                <a:off x="2715074" y="1552984"/>
                <a:ext cx="147960" cy="345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CD997AE-062B-40C6-9568-BF26336F915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706074" y="1543984"/>
                  <a:ext cx="165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03758E7-6123-449D-B530-A069DFD650E2}"/>
                    </a:ext>
                  </a:extLst>
                </p14:cNvPr>
                <p14:cNvContentPartPr/>
                <p14:nvPr/>
              </p14:nvContentPartPr>
              <p14:xfrm>
                <a:off x="2866634" y="1812184"/>
                <a:ext cx="14040" cy="65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03758E7-6123-449D-B530-A069DFD650E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857994" y="1803184"/>
                  <a:ext cx="31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CE66D37-9ED1-4640-AF64-5EB604EBC274}"/>
                    </a:ext>
                  </a:extLst>
                </p14:cNvPr>
                <p14:cNvContentPartPr/>
                <p14:nvPr/>
              </p14:nvContentPartPr>
              <p14:xfrm>
                <a:off x="3017834" y="1660264"/>
                <a:ext cx="71280" cy="200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CE66D37-9ED1-4640-AF64-5EB604EBC27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009194" y="1651264"/>
                  <a:ext cx="8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492CDA0-493B-4596-B397-7CB1E7E95F01}"/>
                    </a:ext>
                  </a:extLst>
                </p14:cNvPr>
                <p14:cNvContentPartPr/>
                <p14:nvPr/>
              </p14:nvContentPartPr>
              <p14:xfrm>
                <a:off x="3193514" y="1556584"/>
                <a:ext cx="172800" cy="323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492CDA0-493B-4596-B397-7CB1E7E95F0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184514" y="1547944"/>
                  <a:ext cx="190440" cy="34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563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655A5A27-4438-4725-918C-EBFD5B18B2B1}"/>
              </a:ext>
            </a:extLst>
          </p:cNvPr>
          <p:cNvGrpSpPr/>
          <p:nvPr/>
        </p:nvGrpSpPr>
        <p:grpSpPr>
          <a:xfrm>
            <a:off x="10025234" y="341224"/>
            <a:ext cx="1077480" cy="769680"/>
            <a:chOff x="10025234" y="341224"/>
            <a:chExt cx="107748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AAE0BF-90B5-45BF-90DA-7C0F22A30387}"/>
                    </a:ext>
                  </a:extLst>
                </p14:cNvPr>
                <p14:cNvContentPartPr/>
                <p14:nvPr/>
              </p14:nvContentPartPr>
              <p14:xfrm>
                <a:off x="10025234" y="614824"/>
                <a:ext cx="166680" cy="177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AAE0BF-90B5-45BF-90DA-7C0F22A303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16594" y="605824"/>
                  <a:ext cx="184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BDC8769-9126-4435-9F92-7B5A5FD5EAB0}"/>
                    </a:ext>
                  </a:extLst>
                </p14:cNvPr>
                <p14:cNvContentPartPr/>
                <p14:nvPr/>
              </p14:nvContentPartPr>
              <p14:xfrm>
                <a:off x="10303874" y="659824"/>
                <a:ext cx="28800" cy="99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BDC8769-9126-4435-9F92-7B5A5FD5EA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5234" y="650824"/>
                  <a:ext cx="46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38B7C8-D2D7-4D4B-B712-BD7B53C08175}"/>
                    </a:ext>
                  </a:extLst>
                </p14:cNvPr>
                <p14:cNvContentPartPr/>
                <p14:nvPr/>
              </p14:nvContentPartPr>
              <p14:xfrm>
                <a:off x="10315754" y="615904"/>
                <a:ext cx="205920" cy="495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38B7C8-D2D7-4D4B-B712-BD7B53C08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06754" y="607264"/>
                  <a:ext cx="2235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08DA3-F42D-4E50-8086-2F5B43192378}"/>
                    </a:ext>
                  </a:extLst>
                </p14:cNvPr>
                <p14:cNvContentPartPr/>
                <p14:nvPr/>
              </p14:nvContentPartPr>
              <p14:xfrm>
                <a:off x="10621034" y="341224"/>
                <a:ext cx="141120" cy="395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08DA3-F42D-4E50-8086-2F5B431923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12034" y="332584"/>
                  <a:ext cx="158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28A02E-99F0-4196-9CCE-E18D1BDAA2B5}"/>
                    </a:ext>
                  </a:extLst>
                </p14:cNvPr>
                <p14:cNvContentPartPr/>
                <p14:nvPr/>
              </p14:nvContentPartPr>
              <p14:xfrm>
                <a:off x="10885634" y="390184"/>
                <a:ext cx="134640" cy="365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28A02E-99F0-4196-9CCE-E18D1BDAA2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76994" y="381544"/>
                  <a:ext cx="152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D83183-461E-43C0-A4A9-A642C9834236}"/>
                    </a:ext>
                  </a:extLst>
                </p14:cNvPr>
                <p14:cNvContentPartPr/>
                <p14:nvPr/>
              </p14:nvContentPartPr>
              <p14:xfrm>
                <a:off x="10794554" y="568744"/>
                <a:ext cx="308160" cy="2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D83183-461E-43C0-A4A9-A642C98342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85554" y="559744"/>
                  <a:ext cx="3258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91B6F89-8B19-483A-B407-91A32DEF418C}"/>
              </a:ext>
            </a:extLst>
          </p:cNvPr>
          <p:cNvGrpSpPr/>
          <p:nvPr/>
        </p:nvGrpSpPr>
        <p:grpSpPr>
          <a:xfrm>
            <a:off x="490994" y="35224"/>
            <a:ext cx="9234720" cy="2756160"/>
            <a:chOff x="490994" y="35224"/>
            <a:chExt cx="9234720" cy="275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D2D3EF-654F-4D98-939D-2C0E0040A5C3}"/>
                    </a:ext>
                  </a:extLst>
                </p14:cNvPr>
                <p14:cNvContentPartPr/>
                <p14:nvPr/>
              </p14:nvContentPartPr>
              <p14:xfrm>
                <a:off x="514394" y="306304"/>
                <a:ext cx="312480" cy="286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D2D3EF-654F-4D98-939D-2C0E0040A5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754" y="297304"/>
                  <a:ext cx="330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2E055C-75E7-4473-BF75-CEE793C25A4A}"/>
                    </a:ext>
                  </a:extLst>
                </p14:cNvPr>
                <p14:cNvContentPartPr/>
                <p14:nvPr/>
              </p14:nvContentPartPr>
              <p14:xfrm>
                <a:off x="838394" y="157624"/>
                <a:ext cx="183240" cy="376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2E055C-75E7-4473-BF75-CEE793C25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394" y="148624"/>
                  <a:ext cx="200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DF01B3-323E-4D01-9E19-7D9F18B2ACB7}"/>
                    </a:ext>
                  </a:extLst>
                </p14:cNvPr>
                <p14:cNvContentPartPr/>
                <p14:nvPr/>
              </p14:nvContentPartPr>
              <p14:xfrm>
                <a:off x="1025234" y="385504"/>
                <a:ext cx="138960" cy="153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DF01B3-323E-4D01-9E19-7D9F18B2AC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6234" y="376504"/>
                  <a:ext cx="156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3AFFD8-088F-44BB-8FBC-040A89361213}"/>
                    </a:ext>
                  </a:extLst>
                </p14:cNvPr>
                <p14:cNvContentPartPr/>
                <p14:nvPr/>
              </p14:nvContentPartPr>
              <p14:xfrm>
                <a:off x="1301714" y="161224"/>
                <a:ext cx="170280" cy="40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3AFFD8-088F-44BB-8FBC-040A89361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3074" y="152584"/>
                  <a:ext cx="187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D3E958-E755-482D-9CBB-ECB8D19DA4A7}"/>
                    </a:ext>
                  </a:extLst>
                </p14:cNvPr>
                <p14:cNvContentPartPr/>
                <p14:nvPr/>
              </p14:nvContentPartPr>
              <p14:xfrm>
                <a:off x="1240874" y="350944"/>
                <a:ext cx="260280" cy="73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D3E958-E755-482D-9CBB-ECB8D19DA4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2234" y="341944"/>
                  <a:ext cx="277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DC28D4-3128-466E-90EA-4FA0C4CFAFFC}"/>
                    </a:ext>
                  </a:extLst>
                </p14:cNvPr>
                <p14:cNvContentPartPr/>
                <p14:nvPr/>
              </p14:nvContentPartPr>
              <p14:xfrm>
                <a:off x="1762874" y="375784"/>
                <a:ext cx="168840" cy="13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DC28D4-3128-466E-90EA-4FA0C4CFAF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3874" y="366784"/>
                  <a:ext cx="18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CAA198-8B78-4471-9EFA-AC06F3B1DD2E}"/>
                    </a:ext>
                  </a:extLst>
                </p14:cNvPr>
                <p14:cNvContentPartPr/>
                <p14:nvPr/>
              </p14:nvContentPartPr>
              <p14:xfrm>
                <a:off x="2009114" y="96424"/>
                <a:ext cx="203040" cy="40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CAA198-8B78-4471-9EFA-AC06F3B1DD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0114" y="87424"/>
                  <a:ext cx="220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A24BFA-C6C8-4C52-BE1D-E507BFE9602B}"/>
                    </a:ext>
                  </a:extLst>
                </p14:cNvPr>
                <p14:cNvContentPartPr/>
                <p14:nvPr/>
              </p14:nvContentPartPr>
              <p14:xfrm>
                <a:off x="2214314" y="347704"/>
                <a:ext cx="89280" cy="13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A24BFA-C6C8-4C52-BE1D-E507BFE960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05674" y="338704"/>
                  <a:ext cx="106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8B255C-66BA-4857-98A7-41218289A3A7}"/>
                    </a:ext>
                  </a:extLst>
                </p14:cNvPr>
                <p14:cNvContentPartPr/>
                <p14:nvPr/>
              </p14:nvContentPartPr>
              <p14:xfrm>
                <a:off x="2365154" y="373264"/>
                <a:ext cx="145440" cy="97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8B255C-66BA-4857-98A7-41218289A3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56154" y="364624"/>
                  <a:ext cx="163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F3856D-1FDD-4E90-819E-106AA7D3CEB3}"/>
                    </a:ext>
                  </a:extLst>
                </p14:cNvPr>
                <p14:cNvContentPartPr/>
                <p14:nvPr/>
              </p14:nvContentPartPr>
              <p14:xfrm>
                <a:off x="2614634" y="60424"/>
                <a:ext cx="201960" cy="452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F3856D-1FDD-4E90-819E-106AA7D3CE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05634" y="51784"/>
                  <a:ext cx="2196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B92A5B-7EFF-4016-BB8F-B2BC69BAC833}"/>
                    </a:ext>
                  </a:extLst>
                </p14:cNvPr>
                <p14:cNvContentPartPr/>
                <p14:nvPr/>
              </p14:nvContentPartPr>
              <p14:xfrm>
                <a:off x="2589794" y="319264"/>
                <a:ext cx="218160" cy="33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B92A5B-7EFF-4016-BB8F-B2BC69BAC8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81154" y="310264"/>
                  <a:ext cx="235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7E93FE-302F-4632-AF6F-9545EDCAE3A5}"/>
                    </a:ext>
                  </a:extLst>
                </p14:cNvPr>
                <p14:cNvContentPartPr/>
                <p14:nvPr/>
              </p14:nvContentPartPr>
              <p14:xfrm>
                <a:off x="5709914" y="68344"/>
                <a:ext cx="175680" cy="218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7E93FE-302F-4632-AF6F-9545EDCAE3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0914" y="59704"/>
                  <a:ext cx="193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B7B3C3-CDFB-4373-96E1-BF1AB249A096}"/>
                    </a:ext>
                  </a:extLst>
                </p14:cNvPr>
                <p14:cNvContentPartPr/>
                <p14:nvPr/>
              </p14:nvContentPartPr>
              <p14:xfrm>
                <a:off x="2595554" y="946384"/>
                <a:ext cx="152280" cy="13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B7B3C3-CDFB-4373-96E1-BF1AB249A0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86914" y="937744"/>
                  <a:ext cx="169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A29D4A-7B39-4EBD-8ADF-889CD3018DDD}"/>
                    </a:ext>
                  </a:extLst>
                </p14:cNvPr>
                <p14:cNvContentPartPr/>
                <p14:nvPr/>
              </p14:nvContentPartPr>
              <p14:xfrm>
                <a:off x="2618234" y="1011544"/>
                <a:ext cx="158040" cy="3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A29D4A-7B39-4EBD-8ADF-889CD3018D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09594" y="1002544"/>
                  <a:ext cx="175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BBECF3-A0FA-4A2F-8312-DEF5FF09D788}"/>
                    </a:ext>
                  </a:extLst>
                </p14:cNvPr>
                <p14:cNvContentPartPr/>
                <p14:nvPr/>
              </p14:nvContentPartPr>
              <p14:xfrm>
                <a:off x="3116834" y="85624"/>
                <a:ext cx="231480" cy="42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BBECF3-A0FA-4A2F-8312-DEF5FF09D7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08194" y="76984"/>
                  <a:ext cx="249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E03048-0873-4FF5-BE4A-00DD33F35D70}"/>
                    </a:ext>
                  </a:extLst>
                </p14:cNvPr>
                <p14:cNvContentPartPr/>
                <p14:nvPr/>
              </p14:nvContentPartPr>
              <p14:xfrm>
                <a:off x="3071474" y="306664"/>
                <a:ext cx="289800" cy="74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E03048-0873-4FF5-BE4A-00DD33F35D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62474" y="298024"/>
                  <a:ext cx="30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3570C4-4C86-46BF-874C-0899BFFD72DD}"/>
                    </a:ext>
                  </a:extLst>
                </p14:cNvPr>
                <p14:cNvContentPartPr/>
                <p14:nvPr/>
              </p14:nvContentPartPr>
              <p14:xfrm>
                <a:off x="3386474" y="35224"/>
                <a:ext cx="276840" cy="452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3570C4-4C86-46BF-874C-0899BFFD72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77474" y="26584"/>
                  <a:ext cx="294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C812AE-6AA2-4E51-AF71-52FE14D13EF3}"/>
                    </a:ext>
                  </a:extLst>
                </p14:cNvPr>
                <p14:cNvContentPartPr/>
                <p14:nvPr/>
              </p14:nvContentPartPr>
              <p14:xfrm>
                <a:off x="3653594" y="310264"/>
                <a:ext cx="147600" cy="153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C812AE-6AA2-4E51-AF71-52FE14D13E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44594" y="301264"/>
                  <a:ext cx="16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82F508-BC00-4922-B3AB-8B7A2E8A64B1}"/>
                    </a:ext>
                  </a:extLst>
                </p14:cNvPr>
                <p14:cNvContentPartPr/>
                <p14:nvPr/>
              </p14:nvContentPartPr>
              <p14:xfrm>
                <a:off x="3972554" y="374704"/>
                <a:ext cx="231480" cy="37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82F508-BC00-4922-B3AB-8B7A2E8A64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3554" y="365704"/>
                  <a:ext cx="249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5305FE-854B-4854-989B-A5A0D4FC12B3}"/>
                    </a:ext>
                  </a:extLst>
                </p14:cNvPr>
                <p14:cNvContentPartPr/>
                <p14:nvPr/>
              </p14:nvContentPartPr>
              <p14:xfrm>
                <a:off x="4153274" y="263464"/>
                <a:ext cx="253800" cy="21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5305FE-854B-4854-989B-A5A0D4FC12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44634" y="254464"/>
                  <a:ext cx="271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BAC64F-E9A6-4365-A20D-5271E2520CEC}"/>
                    </a:ext>
                  </a:extLst>
                </p14:cNvPr>
                <p14:cNvContentPartPr/>
                <p14:nvPr/>
              </p14:nvContentPartPr>
              <p14:xfrm>
                <a:off x="4692194" y="284344"/>
                <a:ext cx="186480" cy="177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BAC64F-E9A6-4365-A20D-5271E2520C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83554" y="275344"/>
                  <a:ext cx="20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5B4D55-DE2D-48BA-9D67-A7846596AD42}"/>
                    </a:ext>
                  </a:extLst>
                </p14:cNvPr>
                <p14:cNvContentPartPr/>
                <p14:nvPr/>
              </p14:nvContentPartPr>
              <p14:xfrm>
                <a:off x="4850954" y="304144"/>
                <a:ext cx="144000" cy="118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5B4D55-DE2D-48BA-9D67-A7846596AD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41954" y="295504"/>
                  <a:ext cx="161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3347719-F4FE-471B-B1C2-A9647D0D6C73}"/>
                    </a:ext>
                  </a:extLst>
                </p14:cNvPr>
                <p14:cNvContentPartPr/>
                <p14:nvPr/>
              </p14:nvContentPartPr>
              <p14:xfrm>
                <a:off x="5097914" y="125944"/>
                <a:ext cx="145080" cy="29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347719-F4FE-471B-B1C2-A9647D0D6C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88914" y="116944"/>
                  <a:ext cx="162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2FEF70-AD3E-446C-A401-73CFCD98E503}"/>
                    </a:ext>
                  </a:extLst>
                </p14:cNvPr>
                <p14:cNvContentPartPr/>
                <p14:nvPr/>
              </p14:nvContentPartPr>
              <p14:xfrm>
                <a:off x="5217434" y="285424"/>
                <a:ext cx="130320" cy="136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2FEF70-AD3E-446C-A401-73CFCD98E50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08434" y="276784"/>
                  <a:ext cx="14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11588-C8B5-4083-8275-33515152F1C0}"/>
                    </a:ext>
                  </a:extLst>
                </p14:cNvPr>
                <p14:cNvContentPartPr/>
                <p14:nvPr/>
              </p14:nvContentPartPr>
              <p14:xfrm>
                <a:off x="5422274" y="240424"/>
                <a:ext cx="149400" cy="20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11588-C8B5-4083-8275-33515152F1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3634" y="231424"/>
                  <a:ext cx="167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32ED8B-D622-49AA-A738-23FF33531577}"/>
                    </a:ext>
                  </a:extLst>
                </p14:cNvPr>
                <p14:cNvContentPartPr/>
                <p14:nvPr/>
              </p14:nvContentPartPr>
              <p14:xfrm>
                <a:off x="5725394" y="408184"/>
                <a:ext cx="7560" cy="5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32ED8B-D622-49AA-A738-23FF335315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16394" y="399544"/>
                  <a:ext cx="25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9D208F-35ED-4207-B8EB-B513CE335889}"/>
                    </a:ext>
                  </a:extLst>
                </p14:cNvPr>
                <p14:cNvContentPartPr/>
                <p14:nvPr/>
              </p14:nvContentPartPr>
              <p14:xfrm>
                <a:off x="3118634" y="867184"/>
                <a:ext cx="201240" cy="17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9D208F-35ED-4207-B8EB-B513CE3358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9994" y="858544"/>
                  <a:ext cx="218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FA7CFF-F2A5-488B-97A9-308D4739043B}"/>
                    </a:ext>
                  </a:extLst>
                </p14:cNvPr>
                <p14:cNvContentPartPr/>
                <p14:nvPr/>
              </p14:nvContentPartPr>
              <p14:xfrm>
                <a:off x="3357674" y="879424"/>
                <a:ext cx="154800" cy="200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FA7CFF-F2A5-488B-97A9-308D473904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9034" y="870784"/>
                  <a:ext cx="172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8E7FD4-2F26-4379-8074-D34BE831B7A0}"/>
                    </a:ext>
                  </a:extLst>
                </p14:cNvPr>
                <p14:cNvContentPartPr/>
                <p14:nvPr/>
              </p14:nvContentPartPr>
              <p14:xfrm>
                <a:off x="3508514" y="875464"/>
                <a:ext cx="171000" cy="184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8E7FD4-2F26-4379-8074-D34BE831B7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99514" y="866464"/>
                  <a:ext cx="188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47B967-4B8A-4B8C-9D89-81FD6861D4C5}"/>
                    </a:ext>
                  </a:extLst>
                </p14:cNvPr>
                <p14:cNvContentPartPr/>
                <p14:nvPr/>
              </p14:nvContentPartPr>
              <p14:xfrm>
                <a:off x="3741794" y="866464"/>
                <a:ext cx="167040" cy="160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47B967-4B8A-4B8C-9D89-81FD6861D4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33154" y="857464"/>
                  <a:ext cx="18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57BA54-57DE-422B-9EDB-FD0B71D30417}"/>
                    </a:ext>
                  </a:extLst>
                </p14:cNvPr>
                <p14:cNvContentPartPr/>
                <p14:nvPr/>
              </p14:nvContentPartPr>
              <p14:xfrm>
                <a:off x="4295114" y="653344"/>
                <a:ext cx="224640" cy="35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57BA54-57DE-422B-9EDB-FD0B71D304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86114" y="644344"/>
                  <a:ext cx="242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BCA1D7-9D02-4CE3-A063-1AB13A75CCEC}"/>
                    </a:ext>
                  </a:extLst>
                </p14:cNvPr>
                <p14:cNvContentPartPr/>
                <p14:nvPr/>
              </p14:nvContentPartPr>
              <p14:xfrm>
                <a:off x="4430114" y="842344"/>
                <a:ext cx="198360" cy="151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BCA1D7-9D02-4CE3-A063-1AB13A75CC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21474" y="833344"/>
                  <a:ext cx="216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871C10-F799-42C1-84D3-8872C414F3DD}"/>
                    </a:ext>
                  </a:extLst>
                </p14:cNvPr>
                <p14:cNvContentPartPr/>
                <p14:nvPr/>
              </p14:nvContentPartPr>
              <p14:xfrm>
                <a:off x="4753034" y="529864"/>
                <a:ext cx="304560" cy="45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871C10-F799-42C1-84D3-8872C414F3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44394" y="520864"/>
                  <a:ext cx="3222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B36BB6-1194-4E03-B73E-6DECDBD8C8DB}"/>
                    </a:ext>
                  </a:extLst>
                </p14:cNvPr>
                <p14:cNvContentPartPr/>
                <p14:nvPr/>
              </p14:nvContentPartPr>
              <p14:xfrm>
                <a:off x="4726754" y="838024"/>
                <a:ext cx="196920" cy="4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B36BB6-1194-4E03-B73E-6DECDBD8C8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7754" y="829384"/>
                  <a:ext cx="214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6B689E-A343-4525-8916-EB493FFC71AF}"/>
                    </a:ext>
                  </a:extLst>
                </p14:cNvPr>
                <p14:cNvContentPartPr/>
                <p14:nvPr/>
              </p14:nvContentPartPr>
              <p14:xfrm>
                <a:off x="4984514" y="578824"/>
                <a:ext cx="347400" cy="358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6B689E-A343-4525-8916-EB493FFC71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75874" y="570184"/>
                  <a:ext cx="365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D0836E-261D-431F-B08D-A1A85F296097}"/>
                    </a:ext>
                  </a:extLst>
                </p14:cNvPr>
                <p14:cNvContentPartPr/>
                <p14:nvPr/>
              </p14:nvContentPartPr>
              <p14:xfrm>
                <a:off x="5492114" y="814264"/>
                <a:ext cx="92520" cy="12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D0836E-261D-431F-B08D-A1A85F2960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83474" y="805264"/>
                  <a:ext cx="110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90AABB-0EAC-431B-9482-1FE1901185A4}"/>
                    </a:ext>
                  </a:extLst>
                </p14:cNvPr>
                <p14:cNvContentPartPr/>
                <p14:nvPr/>
              </p14:nvContentPartPr>
              <p14:xfrm>
                <a:off x="5757434" y="437704"/>
                <a:ext cx="311040" cy="52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90AABB-0EAC-431B-9482-1FE1901185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48794" y="429064"/>
                  <a:ext cx="3286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D6C16F-9D2C-4C3E-9833-EE1F6B660E5B}"/>
                    </a:ext>
                  </a:extLst>
                </p14:cNvPr>
                <p14:cNvContentPartPr/>
                <p14:nvPr/>
              </p14:nvContentPartPr>
              <p14:xfrm>
                <a:off x="5761394" y="788344"/>
                <a:ext cx="186480" cy="46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D6C16F-9D2C-4C3E-9833-EE1F6B660E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52754" y="779344"/>
                  <a:ext cx="204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50C7E0-5BB5-4D39-AEF1-A2344C3AE14D}"/>
                    </a:ext>
                  </a:extLst>
                </p14:cNvPr>
                <p14:cNvContentPartPr/>
                <p14:nvPr/>
              </p14:nvContentPartPr>
              <p14:xfrm>
                <a:off x="6230834" y="790504"/>
                <a:ext cx="129600" cy="29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50C7E0-5BB5-4D39-AEF1-A2344C3AE1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21834" y="781864"/>
                  <a:ext cx="147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9EF901-52B7-495B-9BFE-67B08C58A7AE}"/>
                    </a:ext>
                  </a:extLst>
                </p14:cNvPr>
                <p14:cNvContentPartPr/>
                <p14:nvPr/>
              </p14:nvContentPartPr>
              <p14:xfrm>
                <a:off x="6525314" y="591784"/>
                <a:ext cx="142560" cy="171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9EF901-52B7-495B-9BFE-67B08C58A7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16674" y="583144"/>
                  <a:ext cx="160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EDD773-5D09-45EB-833A-1304A15E81F5}"/>
                    </a:ext>
                  </a:extLst>
                </p14:cNvPr>
                <p14:cNvContentPartPr/>
                <p14:nvPr/>
              </p14:nvContentPartPr>
              <p14:xfrm>
                <a:off x="6635474" y="557584"/>
                <a:ext cx="176040" cy="302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EDD773-5D09-45EB-833A-1304A15E81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26474" y="548944"/>
                  <a:ext cx="193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13E020-C2AB-4C0C-91B0-ECE67E10F431}"/>
                    </a:ext>
                  </a:extLst>
                </p14:cNvPr>
                <p14:cNvContentPartPr/>
                <p14:nvPr/>
              </p14:nvContentPartPr>
              <p14:xfrm>
                <a:off x="6781994" y="829744"/>
                <a:ext cx="28080" cy="24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13E020-C2AB-4C0C-91B0-ECE67E10F4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73354" y="820744"/>
                  <a:ext cx="45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6768F1-0A22-4B8D-AB98-248D031B219A}"/>
                    </a:ext>
                  </a:extLst>
                </p14:cNvPr>
                <p14:cNvContentPartPr/>
                <p14:nvPr/>
              </p14:nvContentPartPr>
              <p14:xfrm>
                <a:off x="6914474" y="619144"/>
                <a:ext cx="125640" cy="242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6768F1-0A22-4B8D-AB98-248D031B2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5834" y="610144"/>
                  <a:ext cx="143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FD643D-1CC0-4E80-BF2D-139C233651C6}"/>
                    </a:ext>
                  </a:extLst>
                </p14:cNvPr>
                <p14:cNvContentPartPr/>
                <p14:nvPr/>
              </p14:nvContentPartPr>
              <p14:xfrm>
                <a:off x="7138394" y="591064"/>
                <a:ext cx="193320" cy="34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FD643D-1CC0-4E80-BF2D-139C233651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9754" y="582064"/>
                  <a:ext cx="210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2E003B-EB61-4306-9C56-8C751619E734}"/>
                    </a:ext>
                  </a:extLst>
                </p14:cNvPr>
                <p14:cNvContentPartPr/>
                <p14:nvPr/>
              </p14:nvContentPartPr>
              <p14:xfrm>
                <a:off x="7592714" y="808864"/>
                <a:ext cx="167760" cy="30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2E003B-EB61-4306-9C56-8C751619E7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83714" y="800224"/>
                  <a:ext cx="185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1A5B02-C524-4835-9334-1EDA40776E17}"/>
                    </a:ext>
                  </a:extLst>
                </p14:cNvPr>
                <p14:cNvContentPartPr/>
                <p14:nvPr/>
              </p14:nvContentPartPr>
              <p14:xfrm>
                <a:off x="7690634" y="666304"/>
                <a:ext cx="300600" cy="18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1A5B02-C524-4835-9334-1EDA40776E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81634" y="657664"/>
                  <a:ext cx="318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D611D6-5B7F-4D02-848D-37A830FC10B8}"/>
                    </a:ext>
                  </a:extLst>
                </p14:cNvPr>
                <p14:cNvContentPartPr/>
                <p14:nvPr/>
              </p14:nvContentPartPr>
              <p14:xfrm>
                <a:off x="8065394" y="473344"/>
                <a:ext cx="160920" cy="352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D611D6-5B7F-4D02-848D-37A830FC10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56754" y="464344"/>
                  <a:ext cx="178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AD32A2-E04C-4558-A946-EFA5DABF8615}"/>
                    </a:ext>
                  </a:extLst>
                </p14:cNvPr>
                <p14:cNvContentPartPr/>
                <p14:nvPr/>
              </p14:nvContentPartPr>
              <p14:xfrm>
                <a:off x="8204714" y="673144"/>
                <a:ext cx="149040" cy="156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AD32A2-E04C-4558-A946-EFA5DABF86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6074" y="664504"/>
                  <a:ext cx="166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4513AFD-EB61-4CF4-B0F2-F44DB8E46D1B}"/>
                    </a:ext>
                  </a:extLst>
                </p14:cNvPr>
                <p14:cNvContentPartPr/>
                <p14:nvPr/>
              </p14:nvContentPartPr>
              <p14:xfrm>
                <a:off x="8388674" y="611224"/>
                <a:ext cx="160560" cy="23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4513AFD-EB61-4CF4-B0F2-F44DB8E46D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80034" y="602584"/>
                  <a:ext cx="178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459204-068F-41DF-B1F5-375DED65892C}"/>
                    </a:ext>
                  </a:extLst>
                </p14:cNvPr>
                <p14:cNvContentPartPr/>
                <p14:nvPr/>
              </p14:nvContentPartPr>
              <p14:xfrm>
                <a:off x="8885114" y="641824"/>
                <a:ext cx="178920" cy="167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459204-068F-41DF-B1F5-375DED6589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114" y="632824"/>
                  <a:ext cx="19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DEE445-1A7F-4FF1-A9C3-7B530D1699FA}"/>
                    </a:ext>
                  </a:extLst>
                </p14:cNvPr>
                <p14:cNvContentPartPr/>
                <p14:nvPr/>
              </p14:nvContentPartPr>
              <p14:xfrm>
                <a:off x="9152954" y="618424"/>
                <a:ext cx="150120" cy="209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DEE445-1A7F-4FF1-A9C3-7B530D1699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4314" y="609424"/>
                  <a:ext cx="167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0C49874-FC8D-4DD4-A993-FF7C0632B925}"/>
                    </a:ext>
                  </a:extLst>
                </p14:cNvPr>
                <p14:cNvContentPartPr/>
                <p14:nvPr/>
              </p14:nvContentPartPr>
              <p14:xfrm>
                <a:off x="9352754" y="618784"/>
                <a:ext cx="179640" cy="179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0C49874-FC8D-4DD4-A993-FF7C0632B9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44114" y="610144"/>
                  <a:ext cx="197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D2E434-07EE-4E70-83FB-EE3A98763FB4}"/>
                    </a:ext>
                  </a:extLst>
                </p14:cNvPr>
                <p14:cNvContentPartPr/>
                <p14:nvPr/>
              </p14:nvContentPartPr>
              <p14:xfrm>
                <a:off x="9540314" y="633184"/>
                <a:ext cx="165600" cy="159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D2E434-07EE-4E70-83FB-EE3A98763F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31314" y="624184"/>
                  <a:ext cx="183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BBC545-9B53-4F29-8EFB-B30724ED768C}"/>
                    </a:ext>
                  </a:extLst>
                </p14:cNvPr>
                <p14:cNvContentPartPr/>
                <p14:nvPr/>
              </p14:nvContentPartPr>
              <p14:xfrm>
                <a:off x="490994" y="1099384"/>
                <a:ext cx="165960" cy="31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BBC545-9B53-4F29-8EFB-B30724ED76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1994" y="1090384"/>
                  <a:ext cx="183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D7A892-5F12-4C6B-98BF-2221F009FC8C}"/>
                    </a:ext>
                  </a:extLst>
                </p14:cNvPr>
                <p14:cNvContentPartPr/>
                <p14:nvPr/>
              </p14:nvContentPartPr>
              <p14:xfrm>
                <a:off x="615194" y="899944"/>
                <a:ext cx="237240" cy="24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D7A892-5F12-4C6B-98BF-2221F009FC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6554" y="891304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8377B2-91B6-44AD-84EC-273D59471E4D}"/>
                    </a:ext>
                  </a:extLst>
                </p14:cNvPr>
                <p14:cNvContentPartPr/>
                <p14:nvPr/>
              </p14:nvContentPartPr>
              <p14:xfrm>
                <a:off x="1000034" y="1015864"/>
                <a:ext cx="137880" cy="39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8377B2-91B6-44AD-84EC-273D59471E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1034" y="1006864"/>
                  <a:ext cx="155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40D499-ACF1-46D5-AC53-1734B7DAA83D}"/>
                    </a:ext>
                  </a:extLst>
                </p14:cNvPr>
                <p14:cNvContentPartPr/>
                <p14:nvPr/>
              </p14:nvContentPartPr>
              <p14:xfrm>
                <a:off x="1294154" y="934504"/>
                <a:ext cx="216720" cy="18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40D499-ACF1-46D5-AC53-1734B7DAA8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85154" y="925504"/>
                  <a:ext cx="23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D6F4E0-5EEE-4CA5-9093-2F8BA6A29B4A}"/>
                    </a:ext>
                  </a:extLst>
                </p14:cNvPr>
                <p14:cNvContentPartPr/>
                <p14:nvPr/>
              </p14:nvContentPartPr>
              <p14:xfrm>
                <a:off x="1495034" y="939544"/>
                <a:ext cx="127440" cy="134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D6F4E0-5EEE-4CA5-9093-2F8BA6A29B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86394" y="930904"/>
                  <a:ext cx="14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8FABF8-3953-4E5F-983B-36E99ECD3EBA}"/>
                    </a:ext>
                  </a:extLst>
                </p14:cNvPr>
                <p14:cNvContentPartPr/>
                <p14:nvPr/>
              </p14:nvContentPartPr>
              <p14:xfrm>
                <a:off x="1765034" y="694024"/>
                <a:ext cx="178920" cy="36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8FABF8-3953-4E5F-983B-36E99ECD3E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56394" y="685024"/>
                  <a:ext cx="196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EC5AF7-2608-4B3A-919F-A45581E3C040}"/>
                    </a:ext>
                  </a:extLst>
                </p14:cNvPr>
                <p14:cNvContentPartPr/>
                <p14:nvPr/>
              </p14:nvContentPartPr>
              <p14:xfrm>
                <a:off x="1877714" y="914344"/>
                <a:ext cx="131040" cy="13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EC5AF7-2608-4B3A-919F-A45581E3C0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68714" y="905704"/>
                  <a:ext cx="148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C0C6B7-45D4-4389-A5F6-EDE3AABE23CC}"/>
                    </a:ext>
                  </a:extLst>
                </p14:cNvPr>
                <p14:cNvContentPartPr/>
                <p14:nvPr/>
              </p14:nvContentPartPr>
              <p14:xfrm>
                <a:off x="2052314" y="899224"/>
                <a:ext cx="143280" cy="177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C0C6B7-45D4-4389-A5F6-EDE3AABE23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3314" y="890584"/>
                  <a:ext cx="160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3E3088-5582-4996-B5D0-84A4192FD3C0}"/>
                    </a:ext>
                  </a:extLst>
                </p14:cNvPr>
                <p14:cNvContentPartPr/>
                <p14:nvPr/>
              </p14:nvContentPartPr>
              <p14:xfrm>
                <a:off x="547514" y="1609864"/>
                <a:ext cx="158400" cy="173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3E3088-5582-4996-B5D0-84A4192FD3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874" y="1600864"/>
                  <a:ext cx="176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7310F7-981C-4B3D-9943-8860F8C533AB}"/>
                    </a:ext>
                  </a:extLst>
                </p14:cNvPr>
                <p14:cNvContentPartPr/>
                <p14:nvPr/>
              </p14:nvContentPartPr>
              <p14:xfrm>
                <a:off x="871154" y="1230064"/>
                <a:ext cx="263880" cy="549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7310F7-981C-4B3D-9943-8860F8C533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2514" y="1221424"/>
                  <a:ext cx="2815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4051F3-57E2-4225-A73A-A87CDDA3A595}"/>
                    </a:ext>
                  </a:extLst>
                </p14:cNvPr>
                <p14:cNvContentPartPr/>
                <p14:nvPr/>
              </p14:nvContentPartPr>
              <p14:xfrm>
                <a:off x="811754" y="1617064"/>
                <a:ext cx="227880" cy="53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4051F3-57E2-4225-A73A-A87CDDA3A5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3114" y="1608064"/>
                  <a:ext cx="245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D47BAA-3BD6-4A9E-839A-76059FDAA48F}"/>
                    </a:ext>
                  </a:extLst>
                </p14:cNvPr>
                <p14:cNvContentPartPr/>
                <p14:nvPr/>
              </p14:nvContentPartPr>
              <p14:xfrm>
                <a:off x="1493594" y="1441744"/>
                <a:ext cx="134640" cy="198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D47BAA-3BD6-4A9E-839A-76059FDAA4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84954" y="1433104"/>
                  <a:ext cx="152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4223A7-D093-45A6-BE1A-96C9F5C1203C}"/>
                    </a:ext>
                  </a:extLst>
                </p14:cNvPr>
                <p14:cNvContentPartPr/>
                <p14:nvPr/>
              </p14:nvContentPartPr>
              <p14:xfrm>
                <a:off x="1607354" y="1380904"/>
                <a:ext cx="137880" cy="335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4223A7-D093-45A6-BE1A-96C9F5C120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98714" y="1372264"/>
                  <a:ext cx="155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DC5A3D-E7F4-4509-8844-316493C64E5D}"/>
                    </a:ext>
                  </a:extLst>
                </p14:cNvPr>
                <p14:cNvContentPartPr/>
                <p14:nvPr/>
              </p14:nvContentPartPr>
              <p14:xfrm>
                <a:off x="1775474" y="1631104"/>
                <a:ext cx="9360" cy="4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DC5A3D-E7F4-4509-8844-316493C64E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66834" y="1622464"/>
                  <a:ext cx="27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05EF87-7C16-4C42-8E39-F9DD9B68C86B}"/>
                    </a:ext>
                  </a:extLst>
                </p14:cNvPr>
                <p14:cNvContentPartPr/>
                <p14:nvPr/>
              </p14:nvContentPartPr>
              <p14:xfrm>
                <a:off x="1917674" y="1400344"/>
                <a:ext cx="109440" cy="270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05EF87-7C16-4C42-8E39-F9DD9B68C8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09034" y="1391704"/>
                  <a:ext cx="127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DF7653-7061-4A84-AE43-17841563BBA8}"/>
                    </a:ext>
                  </a:extLst>
                </p14:cNvPr>
                <p14:cNvContentPartPr/>
                <p14:nvPr/>
              </p14:nvContentPartPr>
              <p14:xfrm>
                <a:off x="2095874" y="1352824"/>
                <a:ext cx="203760" cy="340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DF7653-7061-4A84-AE43-17841563BB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6874" y="1343824"/>
                  <a:ext cx="221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07C439-C042-4617-93BC-1B01761885F6}"/>
                    </a:ext>
                  </a:extLst>
                </p14:cNvPr>
                <p14:cNvContentPartPr/>
                <p14:nvPr/>
              </p14:nvContentPartPr>
              <p14:xfrm>
                <a:off x="2364434" y="1667464"/>
                <a:ext cx="9360" cy="10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07C439-C042-4617-93BC-1B01761885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55434" y="1658464"/>
                  <a:ext cx="2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7352A6-E24D-4D01-8792-D490CA7563D7}"/>
                    </a:ext>
                  </a:extLst>
                </p14:cNvPr>
                <p14:cNvContentPartPr/>
                <p14:nvPr/>
              </p14:nvContentPartPr>
              <p14:xfrm>
                <a:off x="592874" y="2027824"/>
                <a:ext cx="239400" cy="419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7352A6-E24D-4D01-8792-D490CA7563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3874" y="2019184"/>
                  <a:ext cx="2570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9891F9-C268-4594-BCAD-BD80BF358591}"/>
                    </a:ext>
                  </a:extLst>
                </p14:cNvPr>
                <p14:cNvContentPartPr/>
                <p14:nvPr/>
              </p14:nvContentPartPr>
              <p14:xfrm>
                <a:off x="930194" y="2265784"/>
                <a:ext cx="105840" cy="150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9891F9-C268-4594-BCAD-BD80BF3585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1194" y="2257144"/>
                  <a:ext cx="123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9CDF9C-EE3B-40F6-A7DB-725A9515D7BF}"/>
                    </a:ext>
                  </a:extLst>
                </p14:cNvPr>
                <p14:cNvContentPartPr/>
                <p14:nvPr/>
              </p14:nvContentPartPr>
              <p14:xfrm>
                <a:off x="1121354" y="2230504"/>
                <a:ext cx="106200" cy="15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9CDF9C-EE3B-40F6-A7DB-725A9515D7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2714" y="2221864"/>
                  <a:ext cx="12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F92BDD-845A-4A2F-B5DE-31DD76B490C7}"/>
                    </a:ext>
                  </a:extLst>
                </p14:cNvPr>
                <p14:cNvContentPartPr/>
                <p14:nvPr/>
              </p14:nvContentPartPr>
              <p14:xfrm>
                <a:off x="1330874" y="1974184"/>
                <a:ext cx="189720" cy="381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F92BDD-845A-4A2F-B5DE-31DD76B490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1874" y="1965544"/>
                  <a:ext cx="207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EA5308-1D02-475D-A517-2690985F000C}"/>
                    </a:ext>
                  </a:extLst>
                </p14:cNvPr>
                <p14:cNvContentPartPr/>
                <p14:nvPr/>
              </p14:nvContentPartPr>
              <p14:xfrm>
                <a:off x="1313234" y="2117104"/>
                <a:ext cx="289440" cy="178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EA5308-1D02-475D-A517-2690985F00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04594" y="2108464"/>
                  <a:ext cx="30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494445-2554-4A84-A941-F98CBCE4148B}"/>
                    </a:ext>
                  </a:extLst>
                </p14:cNvPr>
                <p14:cNvContentPartPr/>
                <p14:nvPr/>
              </p14:nvContentPartPr>
              <p14:xfrm>
                <a:off x="1394234" y="2262544"/>
                <a:ext cx="255600" cy="102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494445-2554-4A84-A941-F98CBCE4148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85234" y="2253904"/>
                  <a:ext cx="273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C19EC6-B06D-41EB-97BB-C19E7E79B591}"/>
                    </a:ext>
                  </a:extLst>
                </p14:cNvPr>
                <p14:cNvContentPartPr/>
                <p14:nvPr/>
              </p14:nvContentPartPr>
              <p14:xfrm>
                <a:off x="1740554" y="2210344"/>
                <a:ext cx="112680" cy="119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C19EC6-B06D-41EB-97BB-C19E7E79B5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31914" y="2201344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51E7C11-3A11-4AE3-99A6-2BB26BA9BF3B}"/>
                    </a:ext>
                  </a:extLst>
                </p14:cNvPr>
                <p14:cNvContentPartPr/>
                <p14:nvPr/>
              </p14:nvContentPartPr>
              <p14:xfrm>
                <a:off x="1911914" y="2188024"/>
                <a:ext cx="162000" cy="603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51E7C11-3A11-4AE3-99A6-2BB26BA9BF3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02914" y="2179384"/>
                  <a:ext cx="1796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260706-52C9-47A7-9BF0-8A6AFAFB2994}"/>
                    </a:ext>
                  </a:extLst>
                </p14:cNvPr>
                <p14:cNvContentPartPr/>
                <p14:nvPr/>
              </p14:nvContentPartPr>
              <p14:xfrm>
                <a:off x="2399354" y="2137984"/>
                <a:ext cx="147240" cy="149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260706-52C9-47A7-9BF0-8A6AFAFB29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90714" y="2128984"/>
                  <a:ext cx="16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B6657D-97CE-44BA-9B27-FA6A740D3303}"/>
                    </a:ext>
                  </a:extLst>
                </p14:cNvPr>
                <p14:cNvContentPartPr/>
                <p14:nvPr/>
              </p14:nvContentPartPr>
              <p14:xfrm>
                <a:off x="2669354" y="1892464"/>
                <a:ext cx="177120" cy="40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B6657D-97CE-44BA-9B27-FA6A740D330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60714" y="1883824"/>
                  <a:ext cx="194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B17E36-0500-4555-8374-2DF321CA0177}"/>
                    </a:ext>
                  </a:extLst>
                </p14:cNvPr>
                <p14:cNvContentPartPr/>
                <p14:nvPr/>
              </p14:nvContentPartPr>
              <p14:xfrm>
                <a:off x="2630474" y="2084344"/>
                <a:ext cx="249840" cy="63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B17E36-0500-4555-8374-2DF321CA01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21834" y="2075344"/>
                  <a:ext cx="267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DAE06F-11E0-48C2-B74E-9050D996035D}"/>
                    </a:ext>
                  </a:extLst>
                </p14:cNvPr>
                <p14:cNvContentPartPr/>
                <p14:nvPr/>
              </p14:nvContentPartPr>
              <p14:xfrm>
                <a:off x="3243914" y="1836664"/>
                <a:ext cx="235080" cy="488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DAE06F-11E0-48C2-B74E-9050D99603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35274" y="1828024"/>
                  <a:ext cx="2527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0E27AB-3C32-4367-A404-5D475531CD4A}"/>
                    </a:ext>
                  </a:extLst>
                </p14:cNvPr>
                <p14:cNvContentPartPr/>
                <p14:nvPr/>
              </p14:nvContentPartPr>
              <p14:xfrm>
                <a:off x="3169034" y="2072104"/>
                <a:ext cx="347400" cy="88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0E27AB-3C32-4367-A404-5D475531CD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60394" y="2063104"/>
                  <a:ext cx="365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1A5A2E-CAFB-482B-B4A0-7311C88B11ED}"/>
                    </a:ext>
                  </a:extLst>
                </p14:cNvPr>
                <p14:cNvContentPartPr/>
                <p14:nvPr/>
              </p14:nvContentPartPr>
              <p14:xfrm>
                <a:off x="3561434" y="1825144"/>
                <a:ext cx="202680" cy="418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1A5A2E-CAFB-482B-B4A0-7311C88B11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52434" y="1816144"/>
                  <a:ext cx="220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43CE419-371F-477B-981F-DD90C41624C0}"/>
                    </a:ext>
                  </a:extLst>
                </p14:cNvPr>
                <p14:cNvContentPartPr/>
                <p14:nvPr/>
              </p14:nvContentPartPr>
              <p14:xfrm>
                <a:off x="3779234" y="2096584"/>
                <a:ext cx="138240" cy="147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43CE419-371F-477B-981F-DD90C41624C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0234" y="2087584"/>
                  <a:ext cx="155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9F70A72-833E-45F0-A19A-23D20A3827E9}"/>
                    </a:ext>
                  </a:extLst>
                </p14:cNvPr>
                <p14:cNvContentPartPr/>
                <p14:nvPr/>
              </p14:nvContentPartPr>
              <p14:xfrm>
                <a:off x="4349834" y="1955104"/>
                <a:ext cx="326160" cy="242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9F70A72-833E-45F0-A19A-23D20A3827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41194" y="1946104"/>
                  <a:ext cx="343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619350-397F-44D2-8493-370EDCC3AF39}"/>
                    </a:ext>
                  </a:extLst>
                </p14:cNvPr>
                <p14:cNvContentPartPr/>
                <p14:nvPr/>
              </p14:nvContentPartPr>
              <p14:xfrm>
                <a:off x="4369994" y="2072464"/>
                <a:ext cx="271080" cy="43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619350-397F-44D2-8493-370EDCC3AF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60994" y="2063824"/>
                  <a:ext cx="288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19C453-5D21-4BB5-AB77-D707B0E72D84}"/>
                    </a:ext>
                  </a:extLst>
                </p14:cNvPr>
                <p14:cNvContentPartPr/>
                <p14:nvPr/>
              </p14:nvContentPartPr>
              <p14:xfrm>
                <a:off x="4802354" y="2042944"/>
                <a:ext cx="134640" cy="24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19C453-5D21-4BB5-AB77-D707B0E72D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93354" y="2033944"/>
                  <a:ext cx="152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FFD22C-97BA-42EB-B5B9-C8E78EDDF340}"/>
                    </a:ext>
                  </a:extLst>
                </p14:cNvPr>
                <p14:cNvContentPartPr/>
                <p14:nvPr/>
              </p14:nvContentPartPr>
              <p14:xfrm>
                <a:off x="5199074" y="1731184"/>
                <a:ext cx="298440" cy="435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FFD22C-97BA-42EB-B5B9-C8E78EDDF3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90074" y="1722544"/>
                  <a:ext cx="316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9F55FA-F937-4D46-AC36-88C62B13621C}"/>
                    </a:ext>
                  </a:extLst>
                </p14:cNvPr>
                <p14:cNvContentPartPr/>
                <p14:nvPr/>
              </p14:nvContentPartPr>
              <p14:xfrm>
                <a:off x="5094314" y="1952224"/>
                <a:ext cx="321120" cy="70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9F55FA-F937-4D46-AC36-88C62B1362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85674" y="1943224"/>
                  <a:ext cx="338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C65FF6-E174-4631-94FF-352D0C75C910}"/>
                    </a:ext>
                  </a:extLst>
                </p14:cNvPr>
                <p14:cNvContentPartPr/>
                <p14:nvPr/>
              </p14:nvContentPartPr>
              <p14:xfrm>
                <a:off x="5362514" y="2023144"/>
                <a:ext cx="148320" cy="11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C65FF6-E174-4631-94FF-352D0C75C9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53874" y="2014504"/>
                  <a:ext cx="165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5B0A77-BD9E-48B5-8A85-D88B8B2C137E}"/>
                    </a:ext>
                  </a:extLst>
                </p14:cNvPr>
                <p14:cNvContentPartPr/>
                <p14:nvPr/>
              </p14:nvContentPartPr>
              <p14:xfrm>
                <a:off x="5608394" y="1702384"/>
                <a:ext cx="262440" cy="466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5B0A77-BD9E-48B5-8A85-D88B8B2C13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99754" y="1693744"/>
                  <a:ext cx="280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B128C6B-1287-44F4-87B8-C34AFBB93A93}"/>
                    </a:ext>
                  </a:extLst>
                </p14:cNvPr>
                <p14:cNvContentPartPr/>
                <p14:nvPr/>
              </p14:nvContentPartPr>
              <p14:xfrm>
                <a:off x="5918714" y="1689424"/>
                <a:ext cx="243360" cy="426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B128C6B-1287-44F4-87B8-C34AFBB93A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09714" y="1680424"/>
                  <a:ext cx="261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4EB7F79-E36E-464B-BAA6-399EE9241C18}"/>
                    </a:ext>
                  </a:extLst>
                </p14:cNvPr>
                <p14:cNvContentPartPr/>
                <p14:nvPr/>
              </p14:nvContentPartPr>
              <p14:xfrm>
                <a:off x="6056234" y="1983544"/>
                <a:ext cx="152280" cy="162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4EB7F79-E36E-464B-BAA6-399EE9241C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47234" y="1974544"/>
                  <a:ext cx="169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F6B266-6344-4D9A-9836-DE6A77AD6C92}"/>
                    </a:ext>
                  </a:extLst>
                </p14:cNvPr>
                <p14:cNvContentPartPr/>
                <p14:nvPr/>
              </p14:nvContentPartPr>
              <p14:xfrm>
                <a:off x="6511994" y="1898584"/>
                <a:ext cx="38520" cy="1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F6B266-6344-4D9A-9836-DE6A77AD6C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02994" y="1889944"/>
                  <a:ext cx="5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4118CF-E6BF-4A69-952E-31E71AF0A494}"/>
                    </a:ext>
                  </a:extLst>
                </p14:cNvPr>
                <p14:cNvContentPartPr/>
                <p14:nvPr/>
              </p14:nvContentPartPr>
              <p14:xfrm>
                <a:off x="6430994" y="2085424"/>
                <a:ext cx="35280" cy="1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4118CF-E6BF-4A69-952E-31E71AF0A4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22354" y="2076784"/>
                  <a:ext cx="52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6836B1-D875-444E-B849-5CFC3ECA0468}"/>
                    </a:ext>
                  </a:extLst>
                </p14:cNvPr>
                <p14:cNvContentPartPr/>
                <p14:nvPr/>
              </p14:nvContentPartPr>
              <p14:xfrm>
                <a:off x="6840314" y="1949344"/>
                <a:ext cx="180720" cy="16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6836B1-D875-444E-B849-5CFC3ECA04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31314" y="1940344"/>
                  <a:ext cx="198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5109EE-62B1-4BC5-A79E-71D4A3757573}"/>
                    </a:ext>
                  </a:extLst>
                </p14:cNvPr>
                <p14:cNvContentPartPr/>
                <p14:nvPr/>
              </p14:nvContentPartPr>
              <p14:xfrm>
                <a:off x="7071074" y="1914784"/>
                <a:ext cx="181440" cy="226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5109EE-62B1-4BC5-A79E-71D4A37575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62074" y="1906144"/>
                  <a:ext cx="199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C542051-E55D-4152-A1C6-490CF83EADB6}"/>
                    </a:ext>
                  </a:extLst>
                </p14:cNvPr>
                <p14:cNvContentPartPr/>
                <p14:nvPr/>
              </p14:nvContentPartPr>
              <p14:xfrm>
                <a:off x="7285634" y="1936384"/>
                <a:ext cx="173520" cy="172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C542051-E55D-4152-A1C6-490CF83EAD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76634" y="1927384"/>
                  <a:ext cx="19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32E239-C096-4E60-9E11-5C1ED9F7E835}"/>
                    </a:ext>
                  </a:extLst>
                </p14:cNvPr>
                <p14:cNvContentPartPr/>
                <p14:nvPr/>
              </p14:nvContentPartPr>
              <p14:xfrm>
                <a:off x="7514594" y="1954384"/>
                <a:ext cx="169920" cy="128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32E239-C096-4E60-9E11-5C1ED9F7E8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05954" y="1945744"/>
                  <a:ext cx="187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1C8ADA0-79F4-419E-8FC5-45E31C1399AF}"/>
                    </a:ext>
                  </a:extLst>
                </p14:cNvPr>
                <p14:cNvContentPartPr/>
                <p14:nvPr/>
              </p14:nvContentPartPr>
              <p14:xfrm>
                <a:off x="7990874" y="1673224"/>
                <a:ext cx="244800" cy="465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1C8ADA0-79F4-419E-8FC5-45E31C1399A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81874" y="1664224"/>
                  <a:ext cx="262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8A842D-1B45-4FB9-B045-6DD0C073AF2B}"/>
                    </a:ext>
                  </a:extLst>
                </p14:cNvPr>
                <p14:cNvContentPartPr/>
                <p14:nvPr/>
              </p14:nvContentPartPr>
              <p14:xfrm>
                <a:off x="8178434" y="1934944"/>
                <a:ext cx="174600" cy="173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8A842D-1B45-4FB9-B045-6DD0C073AF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69434" y="1926304"/>
                  <a:ext cx="192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A88756-F5C6-49FD-9DA7-23CA152BE668}"/>
                    </a:ext>
                  </a:extLst>
                </p14:cNvPr>
                <p14:cNvContentPartPr/>
                <p14:nvPr/>
              </p14:nvContentPartPr>
              <p14:xfrm>
                <a:off x="8485514" y="1523104"/>
                <a:ext cx="326160" cy="594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A88756-F5C6-49FD-9DA7-23CA152BE6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76874" y="1514464"/>
                  <a:ext cx="3438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9C069DC-3E77-4E76-8F6D-6F80A74CA924}"/>
                    </a:ext>
                  </a:extLst>
                </p14:cNvPr>
                <p14:cNvContentPartPr/>
                <p14:nvPr/>
              </p14:nvContentPartPr>
              <p14:xfrm>
                <a:off x="8454194" y="1900024"/>
                <a:ext cx="289080" cy="7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9C069DC-3E77-4E76-8F6D-6F80A74CA9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45554" y="1891024"/>
                  <a:ext cx="306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02460F-43CA-46D5-9C2A-144CA35E0382}"/>
                    </a:ext>
                  </a:extLst>
                </p14:cNvPr>
                <p14:cNvContentPartPr/>
                <p14:nvPr/>
              </p14:nvContentPartPr>
              <p14:xfrm>
                <a:off x="8728154" y="1598704"/>
                <a:ext cx="292320" cy="502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02460F-43CA-46D5-9C2A-144CA35E038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19514" y="1590064"/>
                  <a:ext cx="309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E563821-34E5-4E82-BA71-5A3A41D6C5F5}"/>
                    </a:ext>
                  </a:extLst>
                </p14:cNvPr>
                <p14:cNvContentPartPr/>
                <p14:nvPr/>
              </p14:nvContentPartPr>
              <p14:xfrm>
                <a:off x="9105074" y="1936744"/>
                <a:ext cx="119160" cy="124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E563821-34E5-4E82-BA71-5A3A41D6C5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96434" y="1928104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703123-65A1-4F09-A9B0-5D900E8D27BD}"/>
                    </a:ext>
                  </a:extLst>
                </p14:cNvPr>
                <p14:cNvContentPartPr/>
                <p14:nvPr/>
              </p14:nvContentPartPr>
              <p14:xfrm>
                <a:off x="9347714" y="1469464"/>
                <a:ext cx="378000" cy="612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703123-65A1-4F09-A9B0-5D900E8D27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39074" y="1460824"/>
                  <a:ext cx="39564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DB9098-1ABD-420A-A405-7554809003DF}"/>
                    </a:ext>
                  </a:extLst>
                </p14:cNvPr>
                <p14:cNvContentPartPr/>
                <p14:nvPr/>
              </p14:nvContentPartPr>
              <p14:xfrm>
                <a:off x="9382994" y="1938904"/>
                <a:ext cx="154440" cy="32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DB9098-1ABD-420A-A405-7554809003D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73994" y="1930264"/>
                  <a:ext cx="172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4663FC-3A2F-45CA-B6C9-7CA3F9101569}"/>
                    </a:ext>
                  </a:extLst>
                </p14:cNvPr>
                <p14:cNvContentPartPr/>
                <p14:nvPr/>
              </p14:nvContentPartPr>
              <p14:xfrm>
                <a:off x="2623994" y="1426984"/>
                <a:ext cx="167040" cy="42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4663FC-3A2F-45CA-B6C9-7CA3F910156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15354" y="1418344"/>
                  <a:ext cx="184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AAECA6-0F4C-444C-8E6C-0F916FEC7C93}"/>
                    </a:ext>
                  </a:extLst>
                </p14:cNvPr>
                <p14:cNvContentPartPr/>
                <p14:nvPr/>
              </p14:nvContentPartPr>
              <p14:xfrm>
                <a:off x="2612474" y="1522024"/>
                <a:ext cx="205920" cy="42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AAECA6-0F4C-444C-8E6C-0F916FEC7C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03834" y="1513024"/>
                  <a:ext cx="223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8D04E2-F80A-499A-8296-0B5CA5F4031D}"/>
                    </a:ext>
                  </a:extLst>
                </p14:cNvPr>
                <p14:cNvContentPartPr/>
                <p14:nvPr/>
              </p14:nvContentPartPr>
              <p14:xfrm>
                <a:off x="3130154" y="1330864"/>
                <a:ext cx="370800" cy="298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8D04E2-F80A-499A-8296-0B5CA5F4031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21514" y="1321864"/>
                  <a:ext cx="388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5B4885-259B-4E58-B6BB-B42E08EFF749}"/>
                    </a:ext>
                  </a:extLst>
                </p14:cNvPr>
                <p14:cNvContentPartPr/>
                <p14:nvPr/>
              </p14:nvContentPartPr>
              <p14:xfrm>
                <a:off x="3665834" y="1235464"/>
                <a:ext cx="275040" cy="371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5B4885-259B-4E58-B6BB-B42E08EFF74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57194" y="1226824"/>
                  <a:ext cx="292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6E3190C-9C6D-4A8F-A004-17D9D35D781C}"/>
                    </a:ext>
                  </a:extLst>
                </p14:cNvPr>
                <p14:cNvContentPartPr/>
                <p14:nvPr/>
              </p14:nvContentPartPr>
              <p14:xfrm>
                <a:off x="3900914" y="1388104"/>
                <a:ext cx="144360" cy="150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6E3190C-9C6D-4A8F-A004-17D9D35D78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92274" y="1379104"/>
                  <a:ext cx="162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1EB564-C612-4C89-91AB-302AB5CFB25D}"/>
                    </a:ext>
                  </a:extLst>
                </p14:cNvPr>
                <p14:cNvContentPartPr/>
                <p14:nvPr/>
              </p14:nvContentPartPr>
              <p14:xfrm>
                <a:off x="4094954" y="1364704"/>
                <a:ext cx="156600" cy="200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1EB564-C612-4C89-91AB-302AB5CFB2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85954" y="1356064"/>
                  <a:ext cx="174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16A95B-2B6A-48AB-880E-757A69F1785B}"/>
                    </a:ext>
                  </a:extLst>
                </p14:cNvPr>
                <p14:cNvContentPartPr/>
                <p14:nvPr/>
              </p14:nvContentPartPr>
              <p14:xfrm>
                <a:off x="4254434" y="1381624"/>
                <a:ext cx="156960" cy="129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16A95B-2B6A-48AB-880E-757A69F178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45794" y="1372984"/>
                  <a:ext cx="174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AF165F-A50D-4EDF-B366-B7F1415DDBEF}"/>
                    </a:ext>
                  </a:extLst>
                </p14:cNvPr>
                <p14:cNvContentPartPr/>
                <p14:nvPr/>
              </p14:nvContentPartPr>
              <p14:xfrm>
                <a:off x="4430114" y="1386304"/>
                <a:ext cx="167760" cy="150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AF165F-A50D-4EDF-B366-B7F1415DDB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21474" y="1377664"/>
                  <a:ext cx="185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2FFE80-676A-4EB8-8CD7-3BA88A3564F3}"/>
                    </a:ext>
                  </a:extLst>
                </p14:cNvPr>
                <p14:cNvContentPartPr/>
                <p14:nvPr/>
              </p14:nvContentPartPr>
              <p14:xfrm>
                <a:off x="4816034" y="1127104"/>
                <a:ext cx="208440" cy="36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2FFE80-676A-4EB8-8CD7-3BA88A3564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07034" y="1118104"/>
                  <a:ext cx="226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017CF0-254B-4378-B784-126235A04561}"/>
                    </a:ext>
                  </a:extLst>
                </p14:cNvPr>
                <p14:cNvContentPartPr/>
                <p14:nvPr/>
              </p14:nvContentPartPr>
              <p14:xfrm>
                <a:off x="4953194" y="1336984"/>
                <a:ext cx="121320" cy="127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017CF0-254B-4378-B784-126235A045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44194" y="1327984"/>
                  <a:ext cx="138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AAE58F-B1E9-4B90-9625-63F4F3C44D91}"/>
                    </a:ext>
                  </a:extLst>
                </p14:cNvPr>
                <p14:cNvContentPartPr/>
                <p14:nvPr/>
              </p14:nvContentPartPr>
              <p14:xfrm>
                <a:off x="5221034" y="1041064"/>
                <a:ext cx="267840" cy="465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AAE58F-B1E9-4B90-9625-63F4F3C44D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12394" y="1032064"/>
                  <a:ext cx="2854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3BA612-5336-4C6F-B65F-D141881110DE}"/>
                    </a:ext>
                  </a:extLst>
                </p14:cNvPr>
                <p14:cNvContentPartPr/>
                <p14:nvPr/>
              </p14:nvContentPartPr>
              <p14:xfrm>
                <a:off x="5176394" y="1319704"/>
                <a:ext cx="224640" cy="42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3BA612-5336-4C6F-B65F-D141881110D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7754" y="1310704"/>
                  <a:ext cx="242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736AE1-6FBA-4EA8-8930-BE8109DAC0FC}"/>
                    </a:ext>
                  </a:extLst>
                </p14:cNvPr>
                <p14:cNvContentPartPr/>
                <p14:nvPr/>
              </p14:nvContentPartPr>
              <p14:xfrm>
                <a:off x="5431994" y="1070224"/>
                <a:ext cx="266040" cy="388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736AE1-6FBA-4EA8-8930-BE8109DAC0F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22994" y="1061224"/>
                  <a:ext cx="283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BE983D-C74C-48EA-B251-2FAC49B322C4}"/>
                    </a:ext>
                  </a:extLst>
                </p14:cNvPr>
                <p14:cNvContentPartPr/>
                <p14:nvPr/>
              </p14:nvContentPartPr>
              <p14:xfrm>
                <a:off x="5785514" y="1286584"/>
                <a:ext cx="121680" cy="155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BE983D-C74C-48EA-B251-2FAC49B322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76514" y="1277944"/>
                  <a:ext cx="139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8C81B83-E70F-47C0-BF58-9999E3F1C466}"/>
                    </a:ext>
                  </a:extLst>
                </p14:cNvPr>
                <p14:cNvContentPartPr/>
                <p14:nvPr/>
              </p14:nvContentPartPr>
              <p14:xfrm>
                <a:off x="6029594" y="895624"/>
                <a:ext cx="311760" cy="55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8C81B83-E70F-47C0-BF58-9999E3F1C4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20954" y="886984"/>
                  <a:ext cx="3294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94B20B-669C-4F47-82DE-23EE6E3EA5F4}"/>
                    </a:ext>
                  </a:extLst>
                </p14:cNvPr>
                <p14:cNvContentPartPr/>
                <p14:nvPr/>
              </p14:nvContentPartPr>
              <p14:xfrm>
                <a:off x="6061274" y="1254544"/>
                <a:ext cx="183960" cy="32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94B20B-669C-4F47-82DE-23EE6E3EA5F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52634" y="1245904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0F7AB11-7876-40FA-A46F-7FD478C88C65}"/>
                    </a:ext>
                  </a:extLst>
                </p14:cNvPr>
                <p14:cNvContentPartPr/>
                <p14:nvPr/>
              </p14:nvContentPartPr>
              <p14:xfrm>
                <a:off x="6419474" y="1291624"/>
                <a:ext cx="161280" cy="30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0F7AB11-7876-40FA-A46F-7FD478C88C6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10474" y="1282984"/>
                  <a:ext cx="178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2915CE-D599-4D2C-943B-7FB2AC940F37}"/>
                    </a:ext>
                  </a:extLst>
                </p14:cNvPr>
                <p14:cNvContentPartPr/>
                <p14:nvPr/>
              </p14:nvContentPartPr>
              <p14:xfrm>
                <a:off x="6693074" y="1163104"/>
                <a:ext cx="157320" cy="125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2915CE-D599-4D2C-943B-7FB2AC940F3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84434" y="1154464"/>
                  <a:ext cx="174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516D35C-3F1C-4863-83DF-08F80D77E4D5}"/>
                    </a:ext>
                  </a:extLst>
                </p14:cNvPr>
                <p14:cNvContentPartPr/>
                <p14:nvPr/>
              </p14:nvContentPartPr>
              <p14:xfrm>
                <a:off x="6798914" y="1101184"/>
                <a:ext cx="142560" cy="306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516D35C-3F1C-4863-83DF-08F80D77E4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89914" y="1092184"/>
                  <a:ext cx="160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6FD916-D1D0-4197-A5F9-EDD5F3FBF7A8}"/>
                    </a:ext>
                  </a:extLst>
                </p14:cNvPr>
                <p14:cNvContentPartPr/>
                <p14:nvPr/>
              </p14:nvContentPartPr>
              <p14:xfrm>
                <a:off x="6985754" y="1341664"/>
                <a:ext cx="7560" cy="5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6FD916-D1D0-4197-A5F9-EDD5F3FBF7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76754" y="1332664"/>
                  <a:ext cx="25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D406E9-1634-4C67-B4D6-648EC009C052}"/>
                    </a:ext>
                  </a:extLst>
                </p14:cNvPr>
                <p14:cNvContentPartPr/>
                <p14:nvPr/>
              </p14:nvContentPartPr>
              <p14:xfrm>
                <a:off x="7116794" y="1155544"/>
                <a:ext cx="88200" cy="218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D406E9-1634-4C67-B4D6-648EC009C0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08154" y="1146544"/>
                  <a:ext cx="105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775FA3-4601-41D0-8A4B-E1905450659E}"/>
                    </a:ext>
                  </a:extLst>
                </p14:cNvPr>
                <p14:cNvContentPartPr/>
                <p14:nvPr/>
              </p14:nvContentPartPr>
              <p14:xfrm>
                <a:off x="7374194" y="1127104"/>
                <a:ext cx="183600" cy="280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775FA3-4601-41D0-8A4B-E190545065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65554" y="1118104"/>
                  <a:ext cx="201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8233CD-6B59-4D23-B4F1-68F1884955D2}"/>
                    </a:ext>
                  </a:extLst>
                </p14:cNvPr>
                <p14:cNvContentPartPr/>
                <p14:nvPr/>
              </p14:nvContentPartPr>
              <p14:xfrm>
                <a:off x="7675154" y="1063024"/>
                <a:ext cx="167040" cy="366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8233CD-6B59-4D23-B4F1-68F1884955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66514" y="1054024"/>
                  <a:ext cx="18468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5F57899-DCCE-4C3C-8E93-7BAEC476E6F1}"/>
              </a:ext>
            </a:extLst>
          </p:cNvPr>
          <p:cNvGrpSpPr/>
          <p:nvPr/>
        </p:nvGrpSpPr>
        <p:grpSpPr>
          <a:xfrm>
            <a:off x="729674" y="2751784"/>
            <a:ext cx="1174320" cy="337320"/>
            <a:chOff x="729674" y="2751784"/>
            <a:chExt cx="117432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B9AD4F-1C88-42E2-976D-A138A5DC02EC}"/>
                    </a:ext>
                  </a:extLst>
                </p14:cNvPr>
                <p14:cNvContentPartPr/>
                <p14:nvPr/>
              </p14:nvContentPartPr>
              <p14:xfrm>
                <a:off x="835874" y="2979304"/>
                <a:ext cx="8640" cy="3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B9AD4F-1C88-42E2-976D-A138A5DC02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6874" y="2970664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7151B30-D48F-4B9D-BF1D-D0FF3B76A192}"/>
                    </a:ext>
                  </a:extLst>
                </p14:cNvPr>
                <p14:cNvContentPartPr/>
                <p14:nvPr/>
              </p14:nvContentPartPr>
              <p14:xfrm>
                <a:off x="923714" y="2971744"/>
                <a:ext cx="360" cy="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7151B30-D48F-4B9D-BF1D-D0FF3B76A19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4714" y="2962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F0F88F-B2B3-4552-BD5E-5E966A9B49F2}"/>
                    </a:ext>
                  </a:extLst>
                </p14:cNvPr>
                <p14:cNvContentPartPr/>
                <p14:nvPr/>
              </p14:nvContentPartPr>
              <p14:xfrm>
                <a:off x="729674" y="2989024"/>
                <a:ext cx="157320" cy="32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F0F88F-B2B3-4552-BD5E-5E966A9B49F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1034" y="2980384"/>
                  <a:ext cx="174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0D2F349-F6DA-4D73-9BFF-C17824CF4BAB}"/>
                    </a:ext>
                  </a:extLst>
                </p14:cNvPr>
                <p14:cNvContentPartPr/>
                <p14:nvPr/>
              </p14:nvContentPartPr>
              <p14:xfrm>
                <a:off x="1034234" y="2811904"/>
                <a:ext cx="182160" cy="180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0D2F349-F6DA-4D73-9BFF-C17824CF4B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5234" y="2803264"/>
                  <a:ext cx="199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3FE482-36F0-4A48-9F87-8F123E70FF2B}"/>
                    </a:ext>
                  </a:extLst>
                </p14:cNvPr>
                <p14:cNvContentPartPr/>
                <p14:nvPr/>
              </p14:nvContentPartPr>
              <p14:xfrm>
                <a:off x="1178234" y="2751784"/>
                <a:ext cx="138600" cy="337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3FE482-36F0-4A48-9F87-8F123E70FF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69594" y="2743144"/>
                  <a:ext cx="156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8D1B50-8031-47CB-87BD-97555707436D}"/>
                    </a:ext>
                  </a:extLst>
                </p14:cNvPr>
                <p14:cNvContentPartPr/>
                <p14:nvPr/>
              </p14:nvContentPartPr>
              <p14:xfrm>
                <a:off x="1365074" y="3027544"/>
                <a:ext cx="16200" cy="55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8D1B50-8031-47CB-87BD-9755570743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56434" y="3018544"/>
                  <a:ext cx="33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235B7DB-1208-41E3-83C5-24A5E8BA8A46}"/>
                    </a:ext>
                  </a:extLst>
                </p14:cNvPr>
                <p14:cNvContentPartPr/>
                <p14:nvPr/>
              </p14:nvContentPartPr>
              <p14:xfrm>
                <a:off x="1513754" y="2809384"/>
                <a:ext cx="109440" cy="250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235B7DB-1208-41E3-83C5-24A5E8BA8A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04754" y="2800744"/>
                  <a:ext cx="127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3B11106-478D-4EF1-8850-791C2914C56E}"/>
                    </a:ext>
                  </a:extLst>
                </p14:cNvPr>
                <p14:cNvContentPartPr/>
                <p14:nvPr/>
              </p14:nvContentPartPr>
              <p14:xfrm>
                <a:off x="1733714" y="2759344"/>
                <a:ext cx="170280" cy="313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3B11106-478D-4EF1-8850-791C2914C5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25074" y="2750344"/>
                  <a:ext cx="18792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98F6311-B76B-482A-A414-4241680774E4}"/>
                  </a:ext>
                </a:extLst>
              </p14:cNvPr>
              <p14:cNvContentPartPr/>
              <p14:nvPr/>
            </p14:nvContentPartPr>
            <p14:xfrm>
              <a:off x="2231954" y="2682664"/>
              <a:ext cx="339840" cy="257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98F6311-B76B-482A-A414-4241680774E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222954" y="2674024"/>
                <a:ext cx="35748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230CA15-E1C3-4527-8DE5-7A5B9E96EB81}"/>
              </a:ext>
            </a:extLst>
          </p:cNvPr>
          <p:cNvGrpSpPr/>
          <p:nvPr/>
        </p:nvGrpSpPr>
        <p:grpSpPr>
          <a:xfrm>
            <a:off x="2808314" y="2655304"/>
            <a:ext cx="1365480" cy="306000"/>
            <a:chOff x="2808314" y="2655304"/>
            <a:chExt cx="136548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F9E8BB-30F8-4857-B455-FA1278A6FAD5}"/>
                    </a:ext>
                  </a:extLst>
                </p14:cNvPr>
                <p14:cNvContentPartPr/>
                <p14:nvPr/>
              </p14:nvContentPartPr>
              <p14:xfrm>
                <a:off x="2808314" y="2924584"/>
                <a:ext cx="9360" cy="36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F9E8BB-30F8-4857-B455-FA1278A6FAD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99674" y="2915584"/>
                  <a:ext cx="27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C87153-5074-4A25-BE57-B1CFE0450E0D}"/>
                    </a:ext>
                  </a:extLst>
                </p14:cNvPr>
                <p14:cNvContentPartPr/>
                <p14:nvPr/>
              </p14:nvContentPartPr>
              <p14:xfrm>
                <a:off x="2979674" y="2750704"/>
                <a:ext cx="174240" cy="193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C87153-5074-4A25-BE57-B1CFE0450E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71034" y="2741704"/>
                  <a:ext cx="191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9AE9EFC-83A5-4AE5-A261-004F6609DB96}"/>
                    </a:ext>
                  </a:extLst>
                </p14:cNvPr>
                <p14:cNvContentPartPr/>
                <p14:nvPr/>
              </p14:nvContentPartPr>
              <p14:xfrm>
                <a:off x="3233114" y="2742064"/>
                <a:ext cx="209880" cy="194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9AE9EFC-83A5-4AE5-A261-004F6609DB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24474" y="2733424"/>
                  <a:ext cx="227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30E71F5-19C3-48AC-9D0C-40AAF1D86F2B}"/>
                    </a:ext>
                  </a:extLst>
                </p14:cNvPr>
                <p14:cNvContentPartPr/>
                <p14:nvPr/>
              </p14:nvContentPartPr>
              <p14:xfrm>
                <a:off x="3543434" y="2724064"/>
                <a:ext cx="173520" cy="207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30E71F5-19C3-48AC-9D0C-40AAF1D86F2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34434" y="2715424"/>
                  <a:ext cx="191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77DD0C2-9AB8-4F86-8FDC-15EBF5789B44}"/>
                    </a:ext>
                  </a:extLst>
                </p14:cNvPr>
                <p14:cNvContentPartPr/>
                <p14:nvPr/>
              </p14:nvContentPartPr>
              <p14:xfrm>
                <a:off x="3860234" y="2655304"/>
                <a:ext cx="313560" cy="263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77DD0C2-9AB8-4F86-8FDC-15EBF5789B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51594" y="2646304"/>
                  <a:ext cx="33120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8BD6D7-903F-4805-9884-9A8C066FE919}"/>
                  </a:ext>
                </a:extLst>
              </p14:cNvPr>
              <p14:cNvContentPartPr/>
              <p14:nvPr/>
            </p14:nvContentPartPr>
            <p14:xfrm>
              <a:off x="963062" y="3554441"/>
              <a:ext cx="18000" cy="406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8BD6D7-903F-4805-9884-9A8C066FE91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54062" y="3545801"/>
                <a:ext cx="35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206B185-0BD4-4A49-A172-521DF0D108F0}"/>
                  </a:ext>
                </a:extLst>
              </p14:cNvPr>
              <p14:cNvContentPartPr/>
              <p14:nvPr/>
            </p14:nvContentPartPr>
            <p14:xfrm>
              <a:off x="771542" y="3806801"/>
              <a:ext cx="29880" cy="226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206B185-0BD4-4A49-A172-521DF0D108F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62902" y="3798161"/>
                <a:ext cx="47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F34037D-1937-4CA5-B7E5-B7B79014CA55}"/>
                  </a:ext>
                </a:extLst>
              </p14:cNvPr>
              <p14:cNvContentPartPr/>
              <p14:nvPr/>
            </p14:nvContentPartPr>
            <p14:xfrm>
              <a:off x="1096622" y="3814721"/>
              <a:ext cx="72000" cy="208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F34037D-1937-4CA5-B7E5-B7B79014CA5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87622" y="3805721"/>
                <a:ext cx="896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DA014D2-67FB-472A-B542-59F70E10489F}"/>
              </a:ext>
            </a:extLst>
          </p:cNvPr>
          <p:cNvGrpSpPr/>
          <p:nvPr/>
        </p:nvGrpSpPr>
        <p:grpSpPr>
          <a:xfrm>
            <a:off x="1702142" y="3401801"/>
            <a:ext cx="373680" cy="428400"/>
            <a:chOff x="1702142" y="3401801"/>
            <a:chExt cx="37368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06DCCFB-9F4B-4DB7-96AD-402EFE95490B}"/>
                    </a:ext>
                  </a:extLst>
                </p14:cNvPr>
                <p14:cNvContentPartPr/>
                <p14:nvPr/>
              </p14:nvContentPartPr>
              <p14:xfrm>
                <a:off x="1702142" y="3549041"/>
                <a:ext cx="130320" cy="281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06DCCFB-9F4B-4DB7-96AD-402EFE9549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93142" y="3540401"/>
                  <a:ext cx="147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4895875-D850-41C6-80C9-6B3492DEA017}"/>
                    </a:ext>
                  </a:extLst>
                </p14:cNvPr>
                <p14:cNvContentPartPr/>
                <p14:nvPr/>
              </p14:nvContentPartPr>
              <p14:xfrm>
                <a:off x="1810142" y="3401801"/>
                <a:ext cx="265680" cy="253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4895875-D850-41C6-80C9-6B3492DEA0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01502" y="3392801"/>
                  <a:ext cx="283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14009B5-6763-45DA-8E85-EA004B81CAC6}"/>
              </a:ext>
            </a:extLst>
          </p:cNvPr>
          <p:cNvGrpSpPr/>
          <p:nvPr/>
        </p:nvGrpSpPr>
        <p:grpSpPr>
          <a:xfrm>
            <a:off x="2313782" y="3285161"/>
            <a:ext cx="866880" cy="495360"/>
            <a:chOff x="2313782" y="3285161"/>
            <a:chExt cx="8668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0EDB916-1573-4AF3-84F6-36273745DF41}"/>
                    </a:ext>
                  </a:extLst>
                </p14:cNvPr>
                <p14:cNvContentPartPr/>
                <p14:nvPr/>
              </p14:nvContentPartPr>
              <p14:xfrm>
                <a:off x="2313782" y="3531401"/>
                <a:ext cx="224280" cy="249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0EDB916-1573-4AF3-84F6-36273745D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304782" y="3522761"/>
                  <a:ext cx="241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E886DD-9AA9-4826-B475-0301079FE09B}"/>
                    </a:ext>
                  </a:extLst>
                </p14:cNvPr>
                <p14:cNvContentPartPr/>
                <p14:nvPr/>
              </p14:nvContentPartPr>
              <p14:xfrm>
                <a:off x="2488742" y="3588641"/>
                <a:ext cx="144720" cy="133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E886DD-9AA9-4826-B475-0301079FE0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80102" y="3579641"/>
                  <a:ext cx="162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6A471CF-B605-49E5-8D5C-8C6F2C302C05}"/>
                    </a:ext>
                  </a:extLst>
                </p14:cNvPr>
                <p14:cNvContentPartPr/>
                <p14:nvPr/>
              </p14:nvContentPartPr>
              <p14:xfrm>
                <a:off x="2768462" y="3285161"/>
                <a:ext cx="193680" cy="38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6A471CF-B605-49E5-8D5C-8C6F2C302C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59822" y="3276161"/>
                  <a:ext cx="211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9F1728B-FB5D-4642-A18F-3DA937AEAB31}"/>
                    </a:ext>
                  </a:extLst>
                </p14:cNvPr>
                <p14:cNvContentPartPr/>
                <p14:nvPr/>
              </p14:nvContentPartPr>
              <p14:xfrm>
                <a:off x="2890862" y="3542201"/>
                <a:ext cx="106200" cy="133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9F1728B-FB5D-4642-A18F-3DA937AEAB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81862" y="3533201"/>
                  <a:ext cx="12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9228B98-CB80-4A67-9631-DF6805422539}"/>
                    </a:ext>
                  </a:extLst>
                </p14:cNvPr>
                <p14:cNvContentPartPr/>
                <p14:nvPr/>
              </p14:nvContentPartPr>
              <p14:xfrm>
                <a:off x="3053942" y="3523481"/>
                <a:ext cx="126720" cy="151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9228B98-CB80-4A67-9631-DF680542253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44942" y="3514841"/>
                  <a:ext cx="14436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7A580BC-DC01-435E-9E7E-736EE29EBEA4}"/>
                  </a:ext>
                </a:extLst>
              </p14:cNvPr>
              <p14:cNvContentPartPr/>
              <p14:nvPr/>
            </p14:nvContentPartPr>
            <p14:xfrm>
              <a:off x="3448502" y="3444641"/>
              <a:ext cx="256320" cy="2077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7A580BC-DC01-435E-9E7E-736EE29EBEA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439862" y="3436001"/>
                <a:ext cx="2739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03CDCDA-402F-4568-8D1C-F794B34D02BA}"/>
              </a:ext>
            </a:extLst>
          </p:cNvPr>
          <p:cNvGrpSpPr/>
          <p:nvPr/>
        </p:nvGrpSpPr>
        <p:grpSpPr>
          <a:xfrm>
            <a:off x="3942422" y="3134681"/>
            <a:ext cx="1782360" cy="568080"/>
            <a:chOff x="3942422" y="3134681"/>
            <a:chExt cx="178236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C755CCC-1406-4A88-9D3E-8C9B5E228F28}"/>
                    </a:ext>
                  </a:extLst>
                </p14:cNvPr>
                <p14:cNvContentPartPr/>
                <p14:nvPr/>
              </p14:nvContentPartPr>
              <p14:xfrm>
                <a:off x="3942422" y="3405041"/>
                <a:ext cx="259560" cy="229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C755CCC-1406-4A88-9D3E-8C9B5E228F2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33782" y="3396401"/>
                  <a:ext cx="277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946DF14-81DE-4CE5-A819-C4EBE72B7ACF}"/>
                    </a:ext>
                  </a:extLst>
                </p14:cNvPr>
                <p14:cNvContentPartPr/>
                <p14:nvPr/>
              </p14:nvContentPartPr>
              <p14:xfrm>
                <a:off x="4362542" y="3301721"/>
                <a:ext cx="201240" cy="344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946DF14-81DE-4CE5-A819-C4EBE72B7A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53542" y="3292721"/>
                  <a:ext cx="218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F192F7-ED84-42FD-81DB-E856B4934ACA}"/>
                    </a:ext>
                  </a:extLst>
                </p14:cNvPr>
                <p14:cNvContentPartPr/>
                <p14:nvPr/>
              </p14:nvContentPartPr>
              <p14:xfrm>
                <a:off x="4545782" y="3565601"/>
                <a:ext cx="20880" cy="47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F192F7-ED84-42FD-81DB-E856B4934AC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36782" y="3556961"/>
                  <a:ext cx="38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0377D49-DD8D-4BE0-BC4F-F511EEAB9162}"/>
                    </a:ext>
                  </a:extLst>
                </p14:cNvPr>
                <p14:cNvContentPartPr/>
                <p14:nvPr/>
              </p14:nvContentPartPr>
              <p14:xfrm>
                <a:off x="4659542" y="3429161"/>
                <a:ext cx="125280" cy="174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0377D49-DD8D-4BE0-BC4F-F511EEAB91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50902" y="3420521"/>
                  <a:ext cx="142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64417E0-B3D2-481F-8D62-1CA69D291A20}"/>
                    </a:ext>
                  </a:extLst>
                </p14:cNvPr>
                <p14:cNvContentPartPr/>
                <p14:nvPr/>
              </p14:nvContentPartPr>
              <p14:xfrm>
                <a:off x="4871582" y="3416201"/>
                <a:ext cx="144720" cy="181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64417E0-B3D2-481F-8D62-1CA69D291A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62582" y="3407561"/>
                  <a:ext cx="162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D6C95E-ECA9-49F3-94F3-65B9A3DD6113}"/>
                    </a:ext>
                  </a:extLst>
                </p14:cNvPr>
                <p14:cNvContentPartPr/>
                <p14:nvPr/>
              </p14:nvContentPartPr>
              <p14:xfrm>
                <a:off x="5077862" y="3386321"/>
                <a:ext cx="153360" cy="185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D6C95E-ECA9-49F3-94F3-65B9A3DD61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69222" y="3377681"/>
                  <a:ext cx="171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87F70A-6729-4AD3-8BEC-7915460FE46A}"/>
                    </a:ext>
                  </a:extLst>
                </p14:cNvPr>
                <p14:cNvContentPartPr/>
                <p14:nvPr/>
              </p14:nvContentPartPr>
              <p14:xfrm>
                <a:off x="5330942" y="3330521"/>
                <a:ext cx="187200" cy="219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87F70A-6729-4AD3-8BEC-7915460FE4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942" y="3321881"/>
                  <a:ext cx="204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B49227D-079A-4489-A049-D7832B464E1C}"/>
                    </a:ext>
                  </a:extLst>
                </p14:cNvPr>
                <p14:cNvContentPartPr/>
                <p14:nvPr/>
              </p14:nvContentPartPr>
              <p14:xfrm>
                <a:off x="5587262" y="3134681"/>
                <a:ext cx="137520" cy="568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B49227D-079A-4489-A049-D7832B464E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78262" y="3125681"/>
                  <a:ext cx="155160" cy="58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A908957-91DE-4CB1-8064-AF89DE52C9F0}"/>
              </a:ext>
            </a:extLst>
          </p:cNvPr>
          <p:cNvGrpSpPr/>
          <p:nvPr/>
        </p:nvGrpSpPr>
        <p:grpSpPr>
          <a:xfrm>
            <a:off x="5940782" y="3398561"/>
            <a:ext cx="192600" cy="104400"/>
            <a:chOff x="5940782" y="3398561"/>
            <a:chExt cx="19260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1E55FA-EFFD-43F4-A1C6-9E9EBE13F84B}"/>
                    </a:ext>
                  </a:extLst>
                </p14:cNvPr>
                <p14:cNvContentPartPr/>
                <p14:nvPr/>
              </p14:nvContentPartPr>
              <p14:xfrm>
                <a:off x="5940782" y="3398561"/>
                <a:ext cx="164520" cy="28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1E55FA-EFFD-43F4-A1C6-9E9EBE13F8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31782" y="3389561"/>
                  <a:ext cx="182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F113B6C-953F-4468-B155-A8C4EB3ECCC2}"/>
                    </a:ext>
                  </a:extLst>
                </p14:cNvPr>
                <p14:cNvContentPartPr/>
                <p14:nvPr/>
              </p14:nvContentPartPr>
              <p14:xfrm>
                <a:off x="5998742" y="3461201"/>
                <a:ext cx="134640" cy="41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F113B6C-953F-4468-B155-A8C4EB3ECC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89742" y="3452201"/>
                  <a:ext cx="1522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FA1EB4C-714A-490D-867A-CCF8128DC462}"/>
              </a:ext>
            </a:extLst>
          </p:cNvPr>
          <p:cNvGrpSpPr/>
          <p:nvPr/>
        </p:nvGrpSpPr>
        <p:grpSpPr>
          <a:xfrm>
            <a:off x="6366662" y="3154121"/>
            <a:ext cx="1161360" cy="408960"/>
            <a:chOff x="6366662" y="3154121"/>
            <a:chExt cx="116136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16B5D9-9B94-4C0A-A5BF-F9C4CB68C324}"/>
                    </a:ext>
                  </a:extLst>
                </p14:cNvPr>
                <p14:cNvContentPartPr/>
                <p14:nvPr/>
              </p14:nvContentPartPr>
              <p14:xfrm>
                <a:off x="6366662" y="3509081"/>
                <a:ext cx="36000" cy="54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16B5D9-9B94-4C0A-A5BF-F9C4CB68C3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58022" y="3500081"/>
                  <a:ext cx="53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E05737E-B256-44EE-A80C-C38DD0C42434}"/>
                    </a:ext>
                  </a:extLst>
                </p14:cNvPr>
                <p14:cNvContentPartPr/>
                <p14:nvPr/>
              </p14:nvContentPartPr>
              <p14:xfrm>
                <a:off x="6536222" y="3361481"/>
                <a:ext cx="114840" cy="184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E05737E-B256-44EE-A80C-C38DD0C424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27582" y="3352841"/>
                  <a:ext cx="132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0C47532-2A66-4739-99BD-9B8ED82800FC}"/>
                    </a:ext>
                  </a:extLst>
                </p14:cNvPr>
                <p14:cNvContentPartPr/>
                <p14:nvPr/>
              </p14:nvContentPartPr>
              <p14:xfrm>
                <a:off x="6708662" y="3354281"/>
                <a:ext cx="140400" cy="190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0C47532-2A66-4739-99BD-9B8ED82800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00022" y="3345281"/>
                  <a:ext cx="158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5A3BDFB-02EB-4365-AE22-C7F451890840}"/>
                    </a:ext>
                  </a:extLst>
                </p14:cNvPr>
                <p14:cNvContentPartPr/>
                <p14:nvPr/>
              </p14:nvContentPartPr>
              <p14:xfrm>
                <a:off x="6914942" y="3340601"/>
                <a:ext cx="116280" cy="168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5A3BDFB-02EB-4365-AE22-C7F4518908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05942" y="3331961"/>
                  <a:ext cx="133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30CF2C7-7282-4864-BAC1-D423B0C8F3B6}"/>
                    </a:ext>
                  </a:extLst>
                </p14:cNvPr>
                <p14:cNvContentPartPr/>
                <p14:nvPr/>
              </p14:nvContentPartPr>
              <p14:xfrm>
                <a:off x="7206902" y="3185801"/>
                <a:ext cx="145080" cy="178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30CF2C7-7282-4864-BAC1-D423B0C8F3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97902" y="3177161"/>
                  <a:ext cx="16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823297B-F032-4318-93CB-8849D4E0B217}"/>
                    </a:ext>
                  </a:extLst>
                </p14:cNvPr>
                <p14:cNvContentPartPr/>
                <p14:nvPr/>
              </p14:nvContentPartPr>
              <p14:xfrm>
                <a:off x="7334702" y="3154121"/>
                <a:ext cx="193320" cy="350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823297B-F032-4318-93CB-8849D4E0B2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26062" y="3145121"/>
                  <a:ext cx="210960" cy="36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6B8037E-864D-442F-9AD8-76113C638E11}"/>
                  </a:ext>
                </a:extLst>
              </p14:cNvPr>
              <p14:cNvContentPartPr/>
              <p14:nvPr/>
            </p14:nvContentPartPr>
            <p14:xfrm>
              <a:off x="7736102" y="3204161"/>
              <a:ext cx="292320" cy="2113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6B8037E-864D-442F-9AD8-76113C638E1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727462" y="3195521"/>
                <a:ext cx="30996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5B5E023-8F17-41C0-81D0-98BBA7CA1E63}"/>
              </a:ext>
            </a:extLst>
          </p:cNvPr>
          <p:cNvGrpSpPr/>
          <p:nvPr/>
        </p:nvGrpSpPr>
        <p:grpSpPr>
          <a:xfrm>
            <a:off x="8286182" y="3117041"/>
            <a:ext cx="1550520" cy="304920"/>
            <a:chOff x="8286182" y="3117041"/>
            <a:chExt cx="155052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637816-73B8-40BF-BB42-BEFAC704122F}"/>
                    </a:ext>
                  </a:extLst>
                </p14:cNvPr>
                <p14:cNvContentPartPr/>
                <p14:nvPr/>
              </p14:nvContentPartPr>
              <p14:xfrm>
                <a:off x="8286182" y="3234401"/>
                <a:ext cx="427320" cy="18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637816-73B8-40BF-BB42-BEFAC704122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77182" y="3225401"/>
                  <a:ext cx="44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B38DC36-62AF-4EF8-A846-B67AF5545FAE}"/>
                    </a:ext>
                  </a:extLst>
                </p14:cNvPr>
                <p14:cNvContentPartPr/>
                <p14:nvPr/>
              </p14:nvContentPartPr>
              <p14:xfrm>
                <a:off x="8852462" y="3225041"/>
                <a:ext cx="136080" cy="24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B38DC36-62AF-4EF8-A846-B67AF5545F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43462" y="3216041"/>
                  <a:ext cx="153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039F16-BA3C-450E-87D7-797A7F17AC4E}"/>
                    </a:ext>
                  </a:extLst>
                </p14:cNvPr>
                <p14:cNvContentPartPr/>
                <p14:nvPr/>
              </p14:nvContentPartPr>
              <p14:xfrm>
                <a:off x="8848142" y="3312881"/>
                <a:ext cx="153000" cy="13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039F16-BA3C-450E-87D7-797A7F17AC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39502" y="3304241"/>
                  <a:ext cx="170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431FA02-2436-498E-B31B-694966FBA29F}"/>
                    </a:ext>
                  </a:extLst>
                </p14:cNvPr>
                <p14:cNvContentPartPr/>
                <p14:nvPr/>
              </p14:nvContentPartPr>
              <p14:xfrm>
                <a:off x="9117422" y="3341321"/>
                <a:ext cx="30240" cy="60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431FA02-2436-498E-B31B-694966FBA29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08782" y="3332321"/>
                  <a:ext cx="4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2A1B760-6793-4A09-B2A4-09AB664539B1}"/>
                    </a:ext>
                  </a:extLst>
                </p14:cNvPr>
                <p14:cNvContentPartPr/>
                <p14:nvPr/>
              </p14:nvContentPartPr>
              <p14:xfrm>
                <a:off x="9285902" y="3210641"/>
                <a:ext cx="183960" cy="148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2A1B760-6793-4A09-B2A4-09AB664539B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76902" y="3202001"/>
                  <a:ext cx="201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073B56-C0C5-4754-8DCD-C12135774480}"/>
                    </a:ext>
                  </a:extLst>
                </p14:cNvPr>
                <p14:cNvContentPartPr/>
                <p14:nvPr/>
              </p14:nvContentPartPr>
              <p14:xfrm>
                <a:off x="9585782" y="3117041"/>
                <a:ext cx="250920" cy="263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073B56-C0C5-4754-8DCD-C1213577448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77142" y="3108041"/>
                  <a:ext cx="2685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DE54497-7CA8-4587-B407-CE12AF8081E3}"/>
              </a:ext>
            </a:extLst>
          </p:cNvPr>
          <p:cNvGrpSpPr/>
          <p:nvPr/>
        </p:nvGrpSpPr>
        <p:grpSpPr>
          <a:xfrm>
            <a:off x="665702" y="4189121"/>
            <a:ext cx="465120" cy="332280"/>
            <a:chOff x="665702" y="4189121"/>
            <a:chExt cx="46512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5E09B1F-92B2-4F94-A5EF-CD6E601B149A}"/>
                    </a:ext>
                  </a:extLst>
                </p14:cNvPr>
                <p14:cNvContentPartPr/>
                <p14:nvPr/>
              </p14:nvContentPartPr>
              <p14:xfrm>
                <a:off x="665702" y="4189121"/>
                <a:ext cx="392040" cy="332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5E09B1F-92B2-4F94-A5EF-CD6E601B14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57062" y="4180121"/>
                  <a:ext cx="4096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451040F-5C54-43FA-B99D-E904DD91AB9F}"/>
                    </a:ext>
                  </a:extLst>
                </p14:cNvPr>
                <p14:cNvContentPartPr/>
                <p14:nvPr/>
              </p14:nvContentPartPr>
              <p14:xfrm>
                <a:off x="938942" y="4283801"/>
                <a:ext cx="191880" cy="217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451040F-5C54-43FA-B99D-E904DD91AB9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302" y="4275161"/>
                  <a:ext cx="2095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13B2AB8-8F6C-4A29-9AEE-FD9AADA0CD32}"/>
              </a:ext>
            </a:extLst>
          </p:cNvPr>
          <p:cNvGrpSpPr/>
          <p:nvPr/>
        </p:nvGrpSpPr>
        <p:grpSpPr>
          <a:xfrm>
            <a:off x="1477502" y="3967361"/>
            <a:ext cx="1291320" cy="845640"/>
            <a:chOff x="1477502" y="3967361"/>
            <a:chExt cx="129132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60C01B5-FBB5-4A25-BBE4-9B56CCD2FD52}"/>
                    </a:ext>
                  </a:extLst>
                </p14:cNvPr>
                <p14:cNvContentPartPr/>
                <p14:nvPr/>
              </p14:nvContentPartPr>
              <p14:xfrm>
                <a:off x="1477502" y="4253561"/>
                <a:ext cx="278640" cy="207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60C01B5-FBB5-4A25-BBE4-9B56CCD2FD5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68862" y="4244921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AFA5793-D866-4941-9E98-24E65FCD1D21}"/>
                    </a:ext>
                  </a:extLst>
                </p14:cNvPr>
                <p14:cNvContentPartPr/>
                <p14:nvPr/>
              </p14:nvContentPartPr>
              <p14:xfrm>
                <a:off x="1698182" y="4286321"/>
                <a:ext cx="169920" cy="146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AFA5793-D866-4941-9E98-24E65FCD1D2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89182" y="4277321"/>
                  <a:ext cx="187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2105F83-B073-48F6-BBC2-74E8163D4B59}"/>
                    </a:ext>
                  </a:extLst>
                </p14:cNvPr>
                <p14:cNvContentPartPr/>
                <p14:nvPr/>
              </p14:nvContentPartPr>
              <p14:xfrm>
                <a:off x="1750022" y="4310801"/>
                <a:ext cx="245160" cy="502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2105F83-B073-48F6-BBC2-74E8163D4B5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741022" y="4301801"/>
                  <a:ext cx="2628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A17D49-A6D3-429E-BF62-6A33257E2F99}"/>
                    </a:ext>
                  </a:extLst>
                </p14:cNvPr>
                <p14:cNvContentPartPr/>
                <p14:nvPr/>
              </p14:nvContentPartPr>
              <p14:xfrm>
                <a:off x="2030462" y="4125761"/>
                <a:ext cx="8640" cy="19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A17D49-A6D3-429E-BF62-6A33257E2F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21822" y="4117121"/>
                  <a:ext cx="2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B2C04DE-6078-4536-A1F5-0836CC00F02E}"/>
                    </a:ext>
                  </a:extLst>
                </p14:cNvPr>
                <p14:cNvContentPartPr/>
                <p14:nvPr/>
              </p14:nvContentPartPr>
              <p14:xfrm>
                <a:off x="2089862" y="4262201"/>
                <a:ext cx="148320" cy="113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B2C04DE-6078-4536-A1F5-0836CC00F02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81222" y="4253201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A2449C-5AA1-4C59-84B5-100E868AF35A}"/>
                    </a:ext>
                  </a:extLst>
                </p14:cNvPr>
                <p14:cNvContentPartPr/>
                <p14:nvPr/>
              </p14:nvContentPartPr>
              <p14:xfrm>
                <a:off x="2295422" y="3967361"/>
                <a:ext cx="473400" cy="448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A2449C-5AA1-4C59-84B5-100E868AF35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286782" y="3958721"/>
                  <a:ext cx="491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C106E3F-584E-4F02-93EC-CB1A391B3C95}"/>
                    </a:ext>
                  </a:extLst>
                </p14:cNvPr>
                <p14:cNvContentPartPr/>
                <p14:nvPr/>
              </p14:nvContentPartPr>
              <p14:xfrm>
                <a:off x="2473262" y="4222601"/>
                <a:ext cx="277920" cy="70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C106E3F-584E-4F02-93EC-CB1A391B3C9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64262" y="4213961"/>
                  <a:ext cx="2955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6B3E533-1C8A-48A4-AB17-4860C989EA05}"/>
              </a:ext>
            </a:extLst>
          </p:cNvPr>
          <p:cNvGrpSpPr/>
          <p:nvPr/>
        </p:nvGrpSpPr>
        <p:grpSpPr>
          <a:xfrm>
            <a:off x="3048182" y="3948641"/>
            <a:ext cx="417240" cy="506880"/>
            <a:chOff x="3048182" y="3948641"/>
            <a:chExt cx="41724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F702565-AFDF-41A4-890C-E063D2E84E66}"/>
                    </a:ext>
                  </a:extLst>
                </p14:cNvPr>
                <p14:cNvContentPartPr/>
                <p14:nvPr/>
              </p14:nvContentPartPr>
              <p14:xfrm>
                <a:off x="3048182" y="4017401"/>
                <a:ext cx="262800" cy="398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F702565-AFDF-41A4-890C-E063D2E84E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039182" y="4008761"/>
                  <a:ext cx="2804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38D2E4E-6026-4E22-AC63-3F5534FE27E8}"/>
                    </a:ext>
                  </a:extLst>
                </p14:cNvPr>
                <p14:cNvContentPartPr/>
                <p14:nvPr/>
              </p14:nvContentPartPr>
              <p14:xfrm>
                <a:off x="3193262" y="3948641"/>
                <a:ext cx="272160" cy="470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38D2E4E-6026-4E22-AC63-3F5534FE27E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84622" y="3939641"/>
                  <a:ext cx="2898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4134506-4ECE-4DEC-A8F2-8AC099658261}"/>
                    </a:ext>
                  </a:extLst>
                </p14:cNvPr>
                <p14:cNvContentPartPr/>
                <p14:nvPr/>
              </p14:nvContentPartPr>
              <p14:xfrm>
                <a:off x="3051062" y="4254641"/>
                <a:ext cx="227160" cy="22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4134506-4ECE-4DEC-A8F2-8AC09965826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42062" y="4246001"/>
                  <a:ext cx="244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F48020-DE4C-4859-BD2B-A40B116885CA}"/>
                    </a:ext>
                  </a:extLst>
                </p14:cNvPr>
                <p14:cNvContentPartPr/>
                <p14:nvPr/>
              </p14:nvContentPartPr>
              <p14:xfrm>
                <a:off x="3268502" y="4309001"/>
                <a:ext cx="124200" cy="146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F48020-DE4C-4859-BD2B-A40B116885C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59502" y="4300361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5ADC1B8-32DF-4F20-946E-A1554A30AA4B}"/>
              </a:ext>
            </a:extLst>
          </p:cNvPr>
          <p:cNvGrpSpPr/>
          <p:nvPr/>
        </p:nvGrpSpPr>
        <p:grpSpPr>
          <a:xfrm>
            <a:off x="3779702" y="3962681"/>
            <a:ext cx="3354120" cy="531360"/>
            <a:chOff x="3779702" y="3962681"/>
            <a:chExt cx="33541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D35489F-C975-4CAE-AB1C-53B2A8E8AFB3}"/>
                    </a:ext>
                  </a:extLst>
                </p14:cNvPr>
                <p14:cNvContentPartPr/>
                <p14:nvPr/>
              </p14:nvContentPartPr>
              <p14:xfrm>
                <a:off x="3779702" y="3962681"/>
                <a:ext cx="262800" cy="423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D35489F-C975-4CAE-AB1C-53B2A8E8AFB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70702" y="3954041"/>
                  <a:ext cx="2804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6ECC57-F308-4AC4-8AF8-7CE53BCF5843}"/>
                    </a:ext>
                  </a:extLst>
                </p14:cNvPr>
                <p14:cNvContentPartPr/>
                <p14:nvPr/>
              </p14:nvContentPartPr>
              <p14:xfrm>
                <a:off x="4059062" y="4207481"/>
                <a:ext cx="169200" cy="156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6ECC57-F308-4AC4-8AF8-7CE53BCF584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50062" y="4198481"/>
                  <a:ext cx="186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7BF0FC2-AA9E-4D0D-AD4D-24BC6DC371C5}"/>
                    </a:ext>
                  </a:extLst>
                </p14:cNvPr>
                <p14:cNvContentPartPr/>
                <p14:nvPr/>
              </p14:nvContentPartPr>
              <p14:xfrm>
                <a:off x="4299182" y="4180121"/>
                <a:ext cx="137520" cy="163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7BF0FC2-AA9E-4D0D-AD4D-24BC6DC371C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290542" y="4171121"/>
                  <a:ext cx="155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E9E781-FCD5-43AC-B14A-708F2E4B8A42}"/>
                    </a:ext>
                  </a:extLst>
                </p14:cNvPr>
                <p14:cNvContentPartPr/>
                <p14:nvPr/>
              </p14:nvContentPartPr>
              <p14:xfrm>
                <a:off x="4502222" y="4210361"/>
                <a:ext cx="137520" cy="111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E9E781-FCD5-43AC-B14A-708F2E4B8A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93222" y="4201361"/>
                  <a:ext cx="155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2786FA5-9EFD-48D1-9D93-B4DAFBA5AF3A}"/>
                    </a:ext>
                  </a:extLst>
                </p14:cNvPr>
                <p14:cNvContentPartPr/>
                <p14:nvPr/>
              </p14:nvContentPartPr>
              <p14:xfrm>
                <a:off x="4703822" y="4214321"/>
                <a:ext cx="167760" cy="126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2786FA5-9EFD-48D1-9D93-B4DAFBA5AF3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95182" y="4205681"/>
                  <a:ext cx="185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44398DF-0626-4828-BA7F-0BE4CCB4E277}"/>
                    </a:ext>
                  </a:extLst>
                </p14:cNvPr>
                <p14:cNvContentPartPr/>
                <p14:nvPr/>
              </p14:nvContentPartPr>
              <p14:xfrm>
                <a:off x="4864382" y="4167521"/>
                <a:ext cx="125640" cy="183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44398DF-0626-4828-BA7F-0BE4CCB4E27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55382" y="4158881"/>
                  <a:ext cx="143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B8661EB-9E5A-4D42-9EA0-322F4AC1057F}"/>
                    </a:ext>
                  </a:extLst>
                </p14:cNvPr>
                <p14:cNvContentPartPr/>
                <p14:nvPr/>
              </p14:nvContentPartPr>
              <p14:xfrm>
                <a:off x="5034662" y="4175081"/>
                <a:ext cx="176040" cy="195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B8661EB-9E5A-4D42-9EA0-322F4AC1057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25662" y="4166081"/>
                  <a:ext cx="193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DDA44E1-3A93-4554-949B-2CB8FA66F3E9}"/>
                    </a:ext>
                  </a:extLst>
                </p14:cNvPr>
                <p14:cNvContentPartPr/>
                <p14:nvPr/>
              </p14:nvContentPartPr>
              <p14:xfrm>
                <a:off x="5397902" y="4254281"/>
                <a:ext cx="149400" cy="239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DDA44E1-3A93-4554-949B-2CB8FA66F3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88902" y="4245281"/>
                  <a:ext cx="167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6886474-DC75-4DCE-8616-98712F5CB821}"/>
                    </a:ext>
                  </a:extLst>
                </p14:cNvPr>
                <p14:cNvContentPartPr/>
                <p14:nvPr/>
              </p14:nvContentPartPr>
              <p14:xfrm>
                <a:off x="5466662" y="4044761"/>
                <a:ext cx="362520" cy="249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6886474-DC75-4DCE-8616-98712F5CB82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58022" y="4036121"/>
                  <a:ext cx="380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1B38139-048C-45B0-A699-3081EF7FB9EB}"/>
                    </a:ext>
                  </a:extLst>
                </p14:cNvPr>
                <p14:cNvContentPartPr/>
                <p14:nvPr/>
              </p14:nvContentPartPr>
              <p14:xfrm>
                <a:off x="5996582" y="4040441"/>
                <a:ext cx="313200" cy="196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1B38139-048C-45B0-A699-3081EF7FB9E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87582" y="4031801"/>
                  <a:ext cx="330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3CD3C20-4FC0-40B4-9A40-D02F393285A5}"/>
                    </a:ext>
                  </a:extLst>
                </p14:cNvPr>
                <p14:cNvContentPartPr/>
                <p14:nvPr/>
              </p14:nvContentPartPr>
              <p14:xfrm>
                <a:off x="6432542" y="3984641"/>
                <a:ext cx="495720" cy="208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3CD3C20-4FC0-40B4-9A40-D02F393285A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23542" y="3975641"/>
                  <a:ext cx="51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5FD94B9-E8A8-4C0C-800D-2B7DB63F2319}"/>
                    </a:ext>
                  </a:extLst>
                </p14:cNvPr>
                <p14:cNvContentPartPr/>
                <p14:nvPr/>
              </p14:nvContentPartPr>
              <p14:xfrm>
                <a:off x="7117262" y="4214681"/>
                <a:ext cx="16560" cy="32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5FD94B9-E8A8-4C0C-800D-2B7DB63F231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08262" y="4205681"/>
                  <a:ext cx="34200" cy="5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51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DBE1F-4FC2-4EBC-ACEB-D648BFB88EE6}"/>
              </a:ext>
            </a:extLst>
          </p:cNvPr>
          <p:cNvGrpSpPr/>
          <p:nvPr/>
        </p:nvGrpSpPr>
        <p:grpSpPr>
          <a:xfrm>
            <a:off x="528542" y="307961"/>
            <a:ext cx="881640" cy="699480"/>
            <a:chOff x="528542" y="307961"/>
            <a:chExt cx="88164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A631B0-847C-422D-ADE2-947EB54E4FF6}"/>
                    </a:ext>
                  </a:extLst>
                </p14:cNvPr>
                <p14:cNvContentPartPr/>
                <p14:nvPr/>
              </p14:nvContentPartPr>
              <p14:xfrm>
                <a:off x="528542" y="307961"/>
                <a:ext cx="287280" cy="390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A631B0-847C-422D-ADE2-947EB54E4F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542" y="299321"/>
                  <a:ext cx="304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C6B28E-682F-4BD5-829E-2BC8C5A37FD0}"/>
                    </a:ext>
                  </a:extLst>
                </p14:cNvPr>
                <p14:cNvContentPartPr/>
                <p14:nvPr/>
              </p14:nvContentPartPr>
              <p14:xfrm>
                <a:off x="720782" y="476441"/>
                <a:ext cx="212040" cy="19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C6B28E-682F-4BD5-829E-2BC8C5A37F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782" y="467801"/>
                  <a:ext cx="229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822DCC-553C-40AA-BF9F-CE2685BD5F14}"/>
                    </a:ext>
                  </a:extLst>
                </p14:cNvPr>
                <p14:cNvContentPartPr/>
                <p14:nvPr/>
              </p14:nvContentPartPr>
              <p14:xfrm>
                <a:off x="991502" y="526121"/>
                <a:ext cx="38880" cy="104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822DCC-553C-40AA-BF9F-CE2685BD5F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2502" y="517121"/>
                  <a:ext cx="56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295D30-2851-451D-B7E3-5F7C81C3F61B}"/>
                    </a:ext>
                  </a:extLst>
                </p14:cNvPr>
                <p14:cNvContentPartPr/>
                <p14:nvPr/>
              </p14:nvContentPartPr>
              <p14:xfrm>
                <a:off x="1068182" y="503441"/>
                <a:ext cx="168480" cy="124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295D30-2851-451D-B7E3-5F7C81C3F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9542" y="494441"/>
                  <a:ext cx="186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3A977F-7A45-468B-A9E9-5776C2011BDB}"/>
                    </a:ext>
                  </a:extLst>
                </p14:cNvPr>
                <p14:cNvContentPartPr/>
                <p14:nvPr/>
              </p14:nvContentPartPr>
              <p14:xfrm>
                <a:off x="1238822" y="516761"/>
                <a:ext cx="171360" cy="490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3A977F-7A45-468B-A9E9-5776C2011B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0182" y="508121"/>
                  <a:ext cx="18900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4C3DF5-60CA-433A-B698-100DF4D35679}"/>
              </a:ext>
            </a:extLst>
          </p:cNvPr>
          <p:cNvGrpSpPr/>
          <p:nvPr/>
        </p:nvGrpSpPr>
        <p:grpSpPr>
          <a:xfrm>
            <a:off x="1735622" y="198161"/>
            <a:ext cx="669600" cy="434520"/>
            <a:chOff x="1735622" y="198161"/>
            <a:chExt cx="66960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A4DCC0-2BCD-421C-A10A-C1EC4A53C843}"/>
                    </a:ext>
                  </a:extLst>
                </p14:cNvPr>
                <p14:cNvContentPartPr/>
                <p14:nvPr/>
              </p14:nvContentPartPr>
              <p14:xfrm>
                <a:off x="1772342" y="214721"/>
                <a:ext cx="268560" cy="417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A4DCC0-2BCD-421C-A10A-C1EC4A53C8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3702" y="205721"/>
                  <a:ext cx="286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7A18B4-6199-49EE-9FC9-080381297DC1}"/>
                    </a:ext>
                  </a:extLst>
                </p14:cNvPr>
                <p14:cNvContentPartPr/>
                <p14:nvPr/>
              </p14:nvContentPartPr>
              <p14:xfrm>
                <a:off x="1735622" y="425681"/>
                <a:ext cx="276480" cy="74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7A18B4-6199-49EE-9FC9-080381297D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6622" y="416681"/>
                  <a:ext cx="294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3448F8-C91B-451C-888F-70F4747F7262}"/>
                    </a:ext>
                  </a:extLst>
                </p14:cNvPr>
                <p14:cNvContentPartPr/>
                <p14:nvPr/>
              </p14:nvContentPartPr>
              <p14:xfrm>
                <a:off x="2029022" y="198161"/>
                <a:ext cx="228600" cy="41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3448F8-C91B-451C-888F-70F4747F72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0022" y="189161"/>
                  <a:ext cx="246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A094D6-DE60-4312-A30D-BE7DB65EF8D8}"/>
                    </a:ext>
                  </a:extLst>
                </p14:cNvPr>
                <p14:cNvContentPartPr/>
                <p14:nvPr/>
              </p14:nvContentPartPr>
              <p14:xfrm>
                <a:off x="2270582" y="453401"/>
                <a:ext cx="134640" cy="13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A094D6-DE60-4312-A30D-BE7DB65EF8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1582" y="444761"/>
                  <a:ext cx="1522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89123C-22C1-40A3-BAB6-826A721BFD82}"/>
              </a:ext>
            </a:extLst>
          </p:cNvPr>
          <p:cNvGrpSpPr/>
          <p:nvPr/>
        </p:nvGrpSpPr>
        <p:grpSpPr>
          <a:xfrm>
            <a:off x="2718062" y="403361"/>
            <a:ext cx="1071720" cy="210240"/>
            <a:chOff x="2718062" y="403361"/>
            <a:chExt cx="107172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2BA150-17A1-4AA4-BF1D-BE1E89E35360}"/>
                    </a:ext>
                  </a:extLst>
                </p14:cNvPr>
                <p14:cNvContentPartPr/>
                <p14:nvPr/>
              </p14:nvContentPartPr>
              <p14:xfrm>
                <a:off x="2718062" y="416681"/>
                <a:ext cx="23868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2BA150-17A1-4AA4-BF1D-BE1E89E353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9422" y="407681"/>
                  <a:ext cx="256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3A0EAA-7616-485F-BF23-8F2E9A18CDE1}"/>
                    </a:ext>
                  </a:extLst>
                </p14:cNvPr>
                <p14:cNvContentPartPr/>
                <p14:nvPr/>
              </p14:nvContentPartPr>
              <p14:xfrm>
                <a:off x="3065462" y="440441"/>
                <a:ext cx="140760" cy="126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3A0EAA-7616-485F-BF23-8F2E9A18CD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6462" y="431801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9F90F8-2DBC-48AA-ACFF-3CA7A3280CA1}"/>
                    </a:ext>
                  </a:extLst>
                </p14:cNvPr>
                <p14:cNvContentPartPr/>
                <p14:nvPr/>
              </p14:nvContentPartPr>
              <p14:xfrm>
                <a:off x="3222422" y="423881"/>
                <a:ext cx="315720" cy="14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9F90F8-2DBC-48AA-ACFF-3CA7A3280C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3422" y="414881"/>
                  <a:ext cx="333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6CC17B-3BA5-4E78-8F30-95BFF388FFEC}"/>
                    </a:ext>
                  </a:extLst>
                </p14:cNvPr>
                <p14:cNvContentPartPr/>
                <p14:nvPr/>
              </p14:nvContentPartPr>
              <p14:xfrm>
                <a:off x="3638582" y="403361"/>
                <a:ext cx="151200" cy="200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6CC17B-3BA5-4E78-8F30-95BFF388FF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9942" y="394361"/>
                  <a:ext cx="1688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CEBF11-D439-4918-AD63-DFBAD3FD802C}"/>
              </a:ext>
            </a:extLst>
          </p:cNvPr>
          <p:cNvGrpSpPr/>
          <p:nvPr/>
        </p:nvGrpSpPr>
        <p:grpSpPr>
          <a:xfrm>
            <a:off x="4042142" y="238121"/>
            <a:ext cx="1498320" cy="341280"/>
            <a:chOff x="4042142" y="238121"/>
            <a:chExt cx="149832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4AFA03-02F3-4D31-A22A-4AB014B15753}"/>
                    </a:ext>
                  </a:extLst>
                </p14:cNvPr>
                <p14:cNvContentPartPr/>
                <p14:nvPr/>
              </p14:nvContentPartPr>
              <p14:xfrm>
                <a:off x="4042142" y="355121"/>
                <a:ext cx="210960" cy="224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4AFA03-02F3-4D31-A22A-4AB014B15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3502" y="346481"/>
                  <a:ext cx="228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DBD9E4-44FB-4397-92DE-A02BE3EBEDA2}"/>
                    </a:ext>
                  </a:extLst>
                </p14:cNvPr>
                <p14:cNvContentPartPr/>
                <p14:nvPr/>
              </p14:nvContentPartPr>
              <p14:xfrm>
                <a:off x="4311422" y="363401"/>
                <a:ext cx="179280" cy="171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DBD9E4-44FB-4397-92DE-A02BE3EBED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2422" y="354761"/>
                  <a:ext cx="196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B844C0-190F-4D4E-B6A6-101FE436AD11}"/>
                    </a:ext>
                  </a:extLst>
                </p14:cNvPr>
                <p14:cNvContentPartPr/>
                <p14:nvPr/>
              </p14:nvContentPartPr>
              <p14:xfrm>
                <a:off x="4500062" y="395801"/>
                <a:ext cx="177480" cy="13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B844C0-190F-4D4E-B6A6-101FE436AD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1062" y="387161"/>
                  <a:ext cx="195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565649-8DF1-4FFC-AA35-D837DD5491EA}"/>
                    </a:ext>
                  </a:extLst>
                </p14:cNvPr>
                <p14:cNvContentPartPr/>
                <p14:nvPr/>
              </p14:nvContentPartPr>
              <p14:xfrm>
                <a:off x="4681142" y="402281"/>
                <a:ext cx="189000" cy="13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565649-8DF1-4FFC-AA35-D837DD5491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72142" y="393281"/>
                  <a:ext cx="206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EFA705-5551-4B7F-A709-95DC40D2B687}"/>
                    </a:ext>
                  </a:extLst>
                </p14:cNvPr>
                <p14:cNvContentPartPr/>
                <p14:nvPr/>
              </p14:nvContentPartPr>
              <p14:xfrm>
                <a:off x="4927382" y="378881"/>
                <a:ext cx="175320" cy="13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EFA705-5551-4B7F-A709-95DC40D2B6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8382" y="370241"/>
                  <a:ext cx="192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108E0C-9E8E-421B-AF30-F4FE6D3BC8DF}"/>
                    </a:ext>
                  </a:extLst>
                </p14:cNvPr>
                <p14:cNvContentPartPr/>
                <p14:nvPr/>
              </p14:nvContentPartPr>
              <p14:xfrm>
                <a:off x="5095862" y="397961"/>
                <a:ext cx="149760" cy="14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108E0C-9E8E-421B-AF30-F4FE6D3BC8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6862" y="388961"/>
                  <a:ext cx="167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137AB0-ADEC-4ECE-83D0-6E7B13B01330}"/>
                    </a:ext>
                  </a:extLst>
                </p14:cNvPr>
                <p14:cNvContentPartPr/>
                <p14:nvPr/>
              </p14:nvContentPartPr>
              <p14:xfrm>
                <a:off x="5251742" y="238121"/>
                <a:ext cx="202680" cy="30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137AB0-ADEC-4ECE-83D0-6E7B13B013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2742" y="229481"/>
                  <a:ext cx="22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95F8C-CAEF-4CF1-ACF2-8B9698DE512B}"/>
                    </a:ext>
                  </a:extLst>
                </p14:cNvPr>
                <p14:cNvContentPartPr/>
                <p14:nvPr/>
              </p14:nvContentPartPr>
              <p14:xfrm>
                <a:off x="5409062" y="396881"/>
                <a:ext cx="131400" cy="15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95F8C-CAEF-4CF1-ACF2-8B9698DE51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00422" y="388241"/>
                  <a:ext cx="1490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0AE0C-8159-4F63-AFA2-6A405FCAD8A6}"/>
              </a:ext>
            </a:extLst>
          </p:cNvPr>
          <p:cNvGrpSpPr/>
          <p:nvPr/>
        </p:nvGrpSpPr>
        <p:grpSpPr>
          <a:xfrm>
            <a:off x="5852582" y="139121"/>
            <a:ext cx="1482840" cy="595800"/>
            <a:chOff x="5852582" y="139121"/>
            <a:chExt cx="148284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CF6758-538A-4FF4-AC11-8459EE0993AF}"/>
                    </a:ext>
                  </a:extLst>
                </p14:cNvPr>
                <p14:cNvContentPartPr/>
                <p14:nvPr/>
              </p14:nvContentPartPr>
              <p14:xfrm>
                <a:off x="5852582" y="355841"/>
                <a:ext cx="215640" cy="202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CF6758-538A-4FF4-AC11-8459EE0993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43582" y="347201"/>
                  <a:ext cx="233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0923C4-6DAA-4F22-8D57-741B5EA3DA09}"/>
                    </a:ext>
                  </a:extLst>
                </p14:cNvPr>
                <p14:cNvContentPartPr/>
                <p14:nvPr/>
              </p14:nvContentPartPr>
              <p14:xfrm>
                <a:off x="6112142" y="393641"/>
                <a:ext cx="147960" cy="13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0923C4-6DAA-4F22-8D57-741B5EA3DA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03142" y="385001"/>
                  <a:ext cx="165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330CCB-794A-49C8-8F7E-A073609E6E18}"/>
                    </a:ext>
                  </a:extLst>
                </p14:cNvPr>
                <p14:cNvContentPartPr/>
                <p14:nvPr/>
              </p14:nvContentPartPr>
              <p14:xfrm>
                <a:off x="6116822" y="396521"/>
                <a:ext cx="190080" cy="13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330CCB-794A-49C8-8F7E-A073609E6E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07822" y="387881"/>
                  <a:ext cx="207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956782-54D3-4D81-B362-FCDBF2777D13}"/>
                    </a:ext>
                  </a:extLst>
                </p14:cNvPr>
                <p14:cNvContentPartPr/>
                <p14:nvPr/>
              </p14:nvContentPartPr>
              <p14:xfrm>
                <a:off x="6327422" y="361961"/>
                <a:ext cx="213120" cy="16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956782-54D3-4D81-B362-FCDBF2777D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18422" y="353321"/>
                  <a:ext cx="23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CC34D2-7A85-49B3-AC50-EE7B8B99D683}"/>
                    </a:ext>
                  </a:extLst>
                </p14:cNvPr>
                <p14:cNvContentPartPr/>
                <p14:nvPr/>
              </p14:nvContentPartPr>
              <p14:xfrm>
                <a:off x="6557102" y="394721"/>
                <a:ext cx="171000" cy="14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CC34D2-7A85-49B3-AC50-EE7B8B99D6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48462" y="385721"/>
                  <a:ext cx="188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EA3787-CEFB-42D9-B899-9A47532A5DD6}"/>
                    </a:ext>
                  </a:extLst>
                </p14:cNvPr>
                <p14:cNvContentPartPr/>
                <p14:nvPr/>
              </p14:nvContentPartPr>
              <p14:xfrm>
                <a:off x="6643142" y="427841"/>
                <a:ext cx="208080" cy="30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EA3787-CEFB-42D9-B899-9A47532A5D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4142" y="419201"/>
                  <a:ext cx="225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4B870C-7BB1-41BD-8E00-8E9A73BC664E}"/>
                    </a:ext>
                  </a:extLst>
                </p14:cNvPr>
                <p14:cNvContentPartPr/>
                <p14:nvPr/>
              </p14:nvContentPartPr>
              <p14:xfrm>
                <a:off x="6763022" y="387521"/>
                <a:ext cx="216360" cy="136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4B870C-7BB1-41BD-8E00-8E9A73BC66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54382" y="378881"/>
                  <a:ext cx="234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5A578B-F9C8-4613-B831-72853E14E7DF}"/>
                    </a:ext>
                  </a:extLst>
                </p14:cNvPr>
                <p14:cNvContentPartPr/>
                <p14:nvPr/>
              </p14:nvContentPartPr>
              <p14:xfrm>
                <a:off x="7030862" y="139121"/>
                <a:ext cx="304560" cy="426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5A578B-F9C8-4613-B831-72853E14E7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22222" y="130121"/>
                  <a:ext cx="32220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612FDC-ADA8-42AD-8B13-BB1913E7C91D}"/>
              </a:ext>
            </a:extLst>
          </p:cNvPr>
          <p:cNvGrpSpPr/>
          <p:nvPr/>
        </p:nvGrpSpPr>
        <p:grpSpPr>
          <a:xfrm>
            <a:off x="7558262" y="290321"/>
            <a:ext cx="698400" cy="270360"/>
            <a:chOff x="7558262" y="290321"/>
            <a:chExt cx="69840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C96EAF-6A46-4397-97C6-10718C63A7B6}"/>
                    </a:ext>
                  </a:extLst>
                </p14:cNvPr>
                <p14:cNvContentPartPr/>
                <p14:nvPr/>
              </p14:nvContentPartPr>
              <p14:xfrm>
                <a:off x="7558262" y="290321"/>
                <a:ext cx="365040" cy="270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C96EAF-6A46-4397-97C6-10718C63A7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49622" y="281321"/>
                  <a:ext cx="382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618F67-F2BE-4664-AE80-C31D6A365E4A}"/>
                    </a:ext>
                  </a:extLst>
                </p14:cNvPr>
                <p14:cNvContentPartPr/>
                <p14:nvPr/>
              </p14:nvContentPartPr>
              <p14:xfrm>
                <a:off x="7641062" y="424241"/>
                <a:ext cx="191160" cy="3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618F67-F2BE-4664-AE80-C31D6A365E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2422" y="415241"/>
                  <a:ext cx="208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7707E3-88FF-46A5-9817-6BCEE7A96095}"/>
                    </a:ext>
                  </a:extLst>
                </p14:cNvPr>
                <p14:cNvContentPartPr/>
                <p14:nvPr/>
              </p14:nvContentPartPr>
              <p14:xfrm>
                <a:off x="8109062" y="376721"/>
                <a:ext cx="111240" cy="1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7707E3-88FF-46A5-9817-6BCEE7A960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0422" y="367721"/>
                  <a:ext cx="128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8A5E77-61CE-4EF6-9B5F-356C0B4168D7}"/>
                    </a:ext>
                  </a:extLst>
                </p14:cNvPr>
                <p14:cNvContentPartPr/>
                <p14:nvPr/>
              </p14:nvContentPartPr>
              <p14:xfrm>
                <a:off x="8061182" y="439721"/>
                <a:ext cx="195480" cy="2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8A5E77-61CE-4EF6-9B5F-356C0B4168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52182" y="431081"/>
                  <a:ext cx="2131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B05864-CDF1-420F-BF05-0D21166F6FE4}"/>
              </a:ext>
            </a:extLst>
          </p:cNvPr>
          <p:cNvGrpSpPr/>
          <p:nvPr/>
        </p:nvGrpSpPr>
        <p:grpSpPr>
          <a:xfrm>
            <a:off x="8483462" y="232361"/>
            <a:ext cx="1046520" cy="545400"/>
            <a:chOff x="8483462" y="232361"/>
            <a:chExt cx="104652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B0E610-9120-4082-8FE2-F4DE2A0F190C}"/>
                    </a:ext>
                  </a:extLst>
                </p14:cNvPr>
                <p14:cNvContentPartPr/>
                <p14:nvPr/>
              </p14:nvContentPartPr>
              <p14:xfrm>
                <a:off x="8483462" y="402641"/>
                <a:ext cx="138960" cy="3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B0E610-9120-4082-8FE2-F4DE2A0F19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4822" y="393641"/>
                  <a:ext cx="156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894124-9DA3-49B7-9876-C139902FED7E}"/>
                    </a:ext>
                  </a:extLst>
                </p14:cNvPr>
                <p14:cNvContentPartPr/>
                <p14:nvPr/>
              </p14:nvContentPartPr>
              <p14:xfrm>
                <a:off x="8777222" y="282041"/>
                <a:ext cx="114840" cy="219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894124-9DA3-49B7-9876-C139902FED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68582" y="273041"/>
                  <a:ext cx="132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00CB80-1039-49BD-A75F-ADBC2E757501}"/>
                    </a:ext>
                  </a:extLst>
                </p14:cNvPr>
                <p14:cNvContentPartPr/>
                <p14:nvPr/>
              </p14:nvContentPartPr>
              <p14:xfrm>
                <a:off x="8902502" y="439721"/>
                <a:ext cx="25920" cy="45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00CB80-1039-49BD-A75F-ADBC2E7575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93862" y="431081"/>
                  <a:ext cx="43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E18BC6-5848-4A5D-82C8-BAB408B6BB09}"/>
                    </a:ext>
                  </a:extLst>
                </p14:cNvPr>
                <p14:cNvContentPartPr/>
                <p14:nvPr/>
              </p14:nvContentPartPr>
              <p14:xfrm>
                <a:off x="9061262" y="232361"/>
                <a:ext cx="253800" cy="26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E18BC6-5848-4A5D-82C8-BAB408B6BB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52622" y="223361"/>
                  <a:ext cx="271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BD07D1-18B9-4481-9765-BEE51A85084A}"/>
                    </a:ext>
                  </a:extLst>
                </p14:cNvPr>
                <p14:cNvContentPartPr/>
                <p14:nvPr/>
              </p14:nvContentPartPr>
              <p14:xfrm>
                <a:off x="9430622" y="581201"/>
                <a:ext cx="99360" cy="196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BD07D1-18B9-4481-9765-BEE51A8508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21622" y="572561"/>
                  <a:ext cx="1170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DF6521-0596-433C-B441-F8CFA0B33A2D}"/>
              </a:ext>
            </a:extLst>
          </p:cNvPr>
          <p:cNvGrpSpPr/>
          <p:nvPr/>
        </p:nvGrpSpPr>
        <p:grpSpPr>
          <a:xfrm>
            <a:off x="538982" y="1147841"/>
            <a:ext cx="723600" cy="440280"/>
            <a:chOff x="538982" y="1147841"/>
            <a:chExt cx="72360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D61517-DC88-49EC-90AF-EA5CF141916E}"/>
                    </a:ext>
                  </a:extLst>
                </p14:cNvPr>
                <p14:cNvContentPartPr/>
                <p14:nvPr/>
              </p14:nvContentPartPr>
              <p14:xfrm>
                <a:off x="538982" y="1297601"/>
                <a:ext cx="150480" cy="290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D61517-DC88-49EC-90AF-EA5CF14191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9982" y="1288961"/>
                  <a:ext cx="168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9BB142-5D4C-44B1-99B2-2CCBA2A8C134}"/>
                    </a:ext>
                  </a:extLst>
                </p14:cNvPr>
                <p14:cNvContentPartPr/>
                <p14:nvPr/>
              </p14:nvContentPartPr>
              <p14:xfrm>
                <a:off x="686942" y="1147841"/>
                <a:ext cx="236160" cy="20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9BB142-5D4C-44B1-99B2-2CCBA2A8C1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302" y="1139201"/>
                  <a:ext cx="253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533088-BC59-4229-99CD-C4B229D93E05}"/>
                    </a:ext>
                  </a:extLst>
                </p14:cNvPr>
                <p14:cNvContentPartPr/>
                <p14:nvPr/>
              </p14:nvContentPartPr>
              <p14:xfrm>
                <a:off x="1109222" y="1189241"/>
                <a:ext cx="153360" cy="2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533088-BC59-4229-99CD-C4B229D93E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0222" y="1180241"/>
                  <a:ext cx="171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0338AF-40AC-4272-A258-B5E687F76021}"/>
                    </a:ext>
                  </a:extLst>
                </p14:cNvPr>
                <p14:cNvContentPartPr/>
                <p14:nvPr/>
              </p14:nvContentPartPr>
              <p14:xfrm>
                <a:off x="1114982" y="1269161"/>
                <a:ext cx="133200" cy="43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0338AF-40AC-4272-A258-B5E687F760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5982" y="1260521"/>
                  <a:ext cx="150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75BFC6-2C51-4B0B-88D2-5FDE502AE122}"/>
              </a:ext>
            </a:extLst>
          </p:cNvPr>
          <p:cNvGrpSpPr/>
          <p:nvPr/>
        </p:nvGrpSpPr>
        <p:grpSpPr>
          <a:xfrm>
            <a:off x="1563182" y="1003481"/>
            <a:ext cx="1387080" cy="383040"/>
            <a:chOff x="1563182" y="1003481"/>
            <a:chExt cx="13870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013F04D-00F7-4D48-A9D6-1B5F716BE69F}"/>
                    </a:ext>
                  </a:extLst>
                </p14:cNvPr>
                <p14:cNvContentPartPr/>
                <p14:nvPr/>
              </p14:nvContentPartPr>
              <p14:xfrm>
                <a:off x="1563182" y="1096361"/>
                <a:ext cx="323640" cy="29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013F04D-00F7-4D48-A9D6-1B5F716BE6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54542" y="1087361"/>
                  <a:ext cx="341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EC6FBA-931D-47C1-B03F-120385C6E6D9}"/>
                    </a:ext>
                  </a:extLst>
                </p14:cNvPr>
                <p14:cNvContentPartPr/>
                <p14:nvPr/>
              </p14:nvContentPartPr>
              <p14:xfrm>
                <a:off x="1990142" y="1003481"/>
                <a:ext cx="248760" cy="374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EC6FBA-931D-47C1-B03F-120385C6E6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81142" y="994481"/>
                  <a:ext cx="266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5AF271-767A-4719-9013-2E072116E34D}"/>
                    </a:ext>
                  </a:extLst>
                </p14:cNvPr>
                <p14:cNvContentPartPr/>
                <p14:nvPr/>
              </p14:nvContentPartPr>
              <p14:xfrm>
                <a:off x="2149262" y="1168721"/>
                <a:ext cx="167040" cy="185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5AF271-767A-4719-9013-2E072116E3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40262" y="1160081"/>
                  <a:ext cx="184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B87293-AD78-4917-BEBD-C78068FD7854}"/>
                    </a:ext>
                  </a:extLst>
                </p14:cNvPr>
                <p14:cNvContentPartPr/>
                <p14:nvPr/>
              </p14:nvContentPartPr>
              <p14:xfrm>
                <a:off x="2372102" y="1146041"/>
                <a:ext cx="195840" cy="222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B87293-AD78-4917-BEBD-C78068FD78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63462" y="1137401"/>
                  <a:ext cx="213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FE0CAA-A53C-410E-809C-48631FED749A}"/>
                    </a:ext>
                  </a:extLst>
                </p14:cNvPr>
                <p14:cNvContentPartPr/>
                <p14:nvPr/>
              </p14:nvContentPartPr>
              <p14:xfrm>
                <a:off x="2535902" y="1176641"/>
                <a:ext cx="195120" cy="162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FE0CAA-A53C-410E-809C-48631FED74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27262" y="1167641"/>
                  <a:ext cx="212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D9301E-B4D1-4AEF-B8F7-AC034817DCB5}"/>
                    </a:ext>
                  </a:extLst>
                </p14:cNvPr>
                <p14:cNvContentPartPr/>
                <p14:nvPr/>
              </p14:nvContentPartPr>
              <p14:xfrm>
                <a:off x="2745422" y="1167281"/>
                <a:ext cx="204840" cy="176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D9301E-B4D1-4AEF-B8F7-AC034817DC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36422" y="1158281"/>
                  <a:ext cx="2224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4860C8-D988-4073-8542-CC7A60694599}"/>
              </a:ext>
            </a:extLst>
          </p:cNvPr>
          <p:cNvGrpSpPr/>
          <p:nvPr/>
        </p:nvGrpSpPr>
        <p:grpSpPr>
          <a:xfrm>
            <a:off x="3293342" y="804401"/>
            <a:ext cx="3124440" cy="563760"/>
            <a:chOff x="3293342" y="804401"/>
            <a:chExt cx="312444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D2C0AD-9A9D-4D7D-A69A-F50FDAA4CD87}"/>
                    </a:ext>
                  </a:extLst>
                </p14:cNvPr>
                <p14:cNvContentPartPr/>
                <p14:nvPr/>
              </p14:nvContentPartPr>
              <p14:xfrm>
                <a:off x="3293342" y="977921"/>
                <a:ext cx="182160" cy="390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D2C0AD-9A9D-4D7D-A69A-F50FDAA4CD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84342" y="969281"/>
                  <a:ext cx="199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E9413F6-45F3-4029-AB2B-4590D44B64DB}"/>
                    </a:ext>
                  </a:extLst>
                </p14:cNvPr>
                <p14:cNvContentPartPr/>
                <p14:nvPr/>
              </p14:nvContentPartPr>
              <p14:xfrm>
                <a:off x="3400982" y="1196081"/>
                <a:ext cx="172440" cy="154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E9413F6-45F3-4029-AB2B-4590D44B64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91982" y="1187441"/>
                  <a:ext cx="190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489450-CC4A-4C7C-AA53-37C7EC449014}"/>
                    </a:ext>
                  </a:extLst>
                </p14:cNvPr>
                <p14:cNvContentPartPr/>
                <p14:nvPr/>
              </p14:nvContentPartPr>
              <p14:xfrm>
                <a:off x="3705542" y="858401"/>
                <a:ext cx="297720" cy="49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489450-CC4A-4C7C-AA53-37C7EC4490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96902" y="849761"/>
                  <a:ext cx="3153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187B2D-8D9D-4FD4-BEBA-8BF3DCE996C9}"/>
                    </a:ext>
                  </a:extLst>
                </p14:cNvPr>
                <p14:cNvContentPartPr/>
                <p14:nvPr/>
              </p14:nvContentPartPr>
              <p14:xfrm>
                <a:off x="3679622" y="1192481"/>
                <a:ext cx="221760" cy="2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187B2D-8D9D-4FD4-BEBA-8BF3DCE996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70622" y="1183481"/>
                  <a:ext cx="239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07CC14-6530-48A5-B201-FCD0B6243F6B}"/>
                    </a:ext>
                  </a:extLst>
                </p14:cNvPr>
                <p14:cNvContentPartPr/>
                <p14:nvPr/>
              </p14:nvContentPartPr>
              <p14:xfrm>
                <a:off x="3953222" y="901241"/>
                <a:ext cx="271440" cy="441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07CC14-6530-48A5-B201-FCD0B6243F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4222" y="892241"/>
                  <a:ext cx="289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8E5718-F7FF-4177-A653-337337C945BD}"/>
                    </a:ext>
                  </a:extLst>
                </p14:cNvPr>
                <p14:cNvContentPartPr/>
                <p14:nvPr/>
              </p14:nvContentPartPr>
              <p14:xfrm>
                <a:off x="4348862" y="1184201"/>
                <a:ext cx="117360" cy="145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8E5718-F7FF-4177-A653-337337C945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0222" y="1175201"/>
                  <a:ext cx="135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9F67B5-D38F-45A4-BEAA-E89749B2BEF5}"/>
                    </a:ext>
                  </a:extLst>
                </p14:cNvPr>
                <p14:cNvContentPartPr/>
                <p14:nvPr/>
              </p14:nvContentPartPr>
              <p14:xfrm>
                <a:off x="4582502" y="804401"/>
                <a:ext cx="332280" cy="555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9F67B5-D38F-45A4-BEAA-E89749B2BE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73502" y="795761"/>
                  <a:ext cx="3499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409F08-2606-4AE8-929D-34ABB561464A}"/>
                    </a:ext>
                  </a:extLst>
                </p14:cNvPr>
                <p14:cNvContentPartPr/>
                <p14:nvPr/>
              </p14:nvContentPartPr>
              <p14:xfrm>
                <a:off x="4595462" y="1181681"/>
                <a:ext cx="17460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409F08-2606-4AE8-929D-34ABB56146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6822" y="1173041"/>
                  <a:ext cx="192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C82E1D-9878-40AC-A0F5-574EFA616BA1}"/>
                    </a:ext>
                  </a:extLst>
                </p14:cNvPr>
                <p14:cNvContentPartPr/>
                <p14:nvPr/>
              </p14:nvContentPartPr>
              <p14:xfrm>
                <a:off x="4986422" y="1192481"/>
                <a:ext cx="236520" cy="7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C82E1D-9878-40AC-A0F5-574EFA616B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77782" y="1183481"/>
                  <a:ext cx="254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E254C7-A97F-4E8C-A27D-8818F13D14EC}"/>
                    </a:ext>
                  </a:extLst>
                </p14:cNvPr>
                <p14:cNvContentPartPr/>
                <p14:nvPr/>
              </p14:nvContentPartPr>
              <p14:xfrm>
                <a:off x="5361182" y="1073681"/>
                <a:ext cx="120960" cy="225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E254C7-A97F-4E8C-A27D-8818F13D14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2182" y="1065041"/>
                  <a:ext cx="138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0D74E5-E277-4F83-A3D1-7949A069ED1D}"/>
                    </a:ext>
                  </a:extLst>
                </p14:cNvPr>
                <p14:cNvContentPartPr/>
                <p14:nvPr/>
              </p14:nvContentPartPr>
              <p14:xfrm>
                <a:off x="5481782" y="1258001"/>
                <a:ext cx="6480" cy="39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0D74E5-E277-4F83-A3D1-7949A069ED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72782" y="1249361"/>
                  <a:ext cx="24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424A7B-E61C-4C0D-9E6F-42F5C24FF6F6}"/>
                    </a:ext>
                  </a:extLst>
                </p14:cNvPr>
                <p14:cNvContentPartPr/>
                <p14:nvPr/>
              </p14:nvContentPartPr>
              <p14:xfrm>
                <a:off x="5631182" y="1046681"/>
                <a:ext cx="289800" cy="241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424A7B-E61C-4C0D-9E6F-42F5C24FF6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22182" y="1037681"/>
                  <a:ext cx="307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4491CE-FFF4-49E1-8CCF-C1BB8E825C9E}"/>
                    </a:ext>
                  </a:extLst>
                </p14:cNvPr>
                <p14:cNvContentPartPr/>
                <p14:nvPr/>
              </p14:nvContentPartPr>
              <p14:xfrm>
                <a:off x="5909462" y="909521"/>
                <a:ext cx="147240" cy="45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4491CE-FFF4-49E1-8CCF-C1BB8E825C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00462" y="900521"/>
                  <a:ext cx="1648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887AEA-0E4A-431C-9BEC-CE966A06D5ED}"/>
                    </a:ext>
                  </a:extLst>
                </p14:cNvPr>
                <p14:cNvContentPartPr/>
                <p14:nvPr/>
              </p14:nvContentPartPr>
              <p14:xfrm>
                <a:off x="6246062" y="1114361"/>
                <a:ext cx="171720" cy="20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887AEA-0E4A-431C-9BEC-CE966A06D5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7422" y="1105721"/>
                  <a:ext cx="18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708596-BB51-4E43-977D-328FE08BC98A}"/>
                    </a:ext>
                  </a:extLst>
                </p14:cNvPr>
                <p14:cNvContentPartPr/>
                <p14:nvPr/>
              </p14:nvContentPartPr>
              <p14:xfrm>
                <a:off x="6260822" y="1213001"/>
                <a:ext cx="155160" cy="25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708596-BB51-4E43-977D-328FE08BC9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52182" y="1204361"/>
                  <a:ext cx="1728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C4F2A3-ABD0-48FB-A6C8-62DF85F9C28C}"/>
              </a:ext>
            </a:extLst>
          </p:cNvPr>
          <p:cNvGrpSpPr/>
          <p:nvPr/>
        </p:nvGrpSpPr>
        <p:grpSpPr>
          <a:xfrm>
            <a:off x="6666902" y="969281"/>
            <a:ext cx="693720" cy="369720"/>
            <a:chOff x="6666902" y="969281"/>
            <a:chExt cx="69372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E8EE74-2364-4136-AB91-1B7B2B24E1B7}"/>
                    </a:ext>
                  </a:extLst>
                </p14:cNvPr>
                <p14:cNvContentPartPr/>
                <p14:nvPr/>
              </p14:nvContentPartPr>
              <p14:xfrm>
                <a:off x="6666902" y="1048481"/>
                <a:ext cx="296280" cy="237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E8EE74-2364-4136-AB91-1B7B2B24E1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57902" y="1039481"/>
                  <a:ext cx="313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157FE8-6111-41BF-8235-44CE76792810}"/>
                    </a:ext>
                  </a:extLst>
                </p14:cNvPr>
                <p14:cNvContentPartPr/>
                <p14:nvPr/>
              </p14:nvContentPartPr>
              <p14:xfrm>
                <a:off x="7110062" y="969281"/>
                <a:ext cx="250560" cy="369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157FE8-6111-41BF-8235-44CE767928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01422" y="960281"/>
                  <a:ext cx="26820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0A1E8D6-B63A-480D-82E4-C1CF925788A2}"/>
              </a:ext>
            </a:extLst>
          </p:cNvPr>
          <p:cNvGrpSpPr/>
          <p:nvPr/>
        </p:nvGrpSpPr>
        <p:grpSpPr>
          <a:xfrm>
            <a:off x="7407805" y="876034"/>
            <a:ext cx="1712880" cy="505080"/>
            <a:chOff x="7407805" y="876034"/>
            <a:chExt cx="171288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CECDEB-029A-4349-822D-50675A14FA6E}"/>
                    </a:ext>
                  </a:extLst>
                </p14:cNvPr>
                <p14:cNvContentPartPr/>
                <p14:nvPr/>
              </p14:nvContentPartPr>
              <p14:xfrm>
                <a:off x="7407805" y="1229554"/>
                <a:ext cx="13320" cy="2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CECDEB-029A-4349-822D-50675A14FA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98805" y="1220554"/>
                  <a:ext cx="30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21F1453-8D3B-4648-BED0-2B932E8EF4FD}"/>
                    </a:ext>
                  </a:extLst>
                </p14:cNvPr>
                <p14:cNvContentPartPr/>
                <p14:nvPr/>
              </p14:nvContentPartPr>
              <p14:xfrm>
                <a:off x="7526605" y="1110034"/>
                <a:ext cx="185040" cy="175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21F1453-8D3B-4648-BED0-2B932E8EF4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17965" y="1101394"/>
                  <a:ext cx="202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421B93-EF0C-4193-A4E8-C92C72498190}"/>
                    </a:ext>
                  </a:extLst>
                </p14:cNvPr>
                <p14:cNvContentPartPr/>
                <p14:nvPr/>
              </p14:nvContentPartPr>
              <p14:xfrm>
                <a:off x="7750885" y="1065034"/>
                <a:ext cx="240480" cy="213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421B93-EF0C-4193-A4E8-C92C724981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42245" y="1056034"/>
                  <a:ext cx="258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BB830D5-ACA3-431C-A895-EBE286467791}"/>
                    </a:ext>
                  </a:extLst>
                </p14:cNvPr>
                <p14:cNvContentPartPr/>
                <p14:nvPr/>
              </p14:nvContentPartPr>
              <p14:xfrm>
                <a:off x="8026285" y="1041634"/>
                <a:ext cx="205200" cy="218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BB830D5-ACA3-431C-A895-EBE2864677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17645" y="1032634"/>
                  <a:ext cx="222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368D90-D56B-4EEB-B42A-28392A43D498}"/>
                    </a:ext>
                  </a:extLst>
                </p14:cNvPr>
                <p14:cNvContentPartPr/>
                <p14:nvPr/>
              </p14:nvContentPartPr>
              <p14:xfrm>
                <a:off x="8329765" y="1009234"/>
                <a:ext cx="231840" cy="263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368D90-D56B-4EEB-B42A-28392A43D4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20765" y="1000594"/>
                  <a:ext cx="249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C7F2DC-CA76-40EF-931A-BD559452744C}"/>
                    </a:ext>
                  </a:extLst>
                </p14:cNvPr>
                <p14:cNvContentPartPr/>
                <p14:nvPr/>
              </p14:nvContentPartPr>
              <p14:xfrm>
                <a:off x="8571685" y="876034"/>
                <a:ext cx="138240" cy="505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C7F2DC-CA76-40EF-931A-BD55945274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62685" y="867034"/>
                  <a:ext cx="1558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FD64B1-30B5-4110-9F33-00DEB3D17689}"/>
                    </a:ext>
                  </a:extLst>
                </p14:cNvPr>
                <p14:cNvContentPartPr/>
                <p14:nvPr/>
              </p14:nvContentPartPr>
              <p14:xfrm>
                <a:off x="8895325" y="1090594"/>
                <a:ext cx="206280" cy="46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FD64B1-30B5-4110-9F33-00DEB3D176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86325" y="1081954"/>
                  <a:ext cx="223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D0213FA-7328-4A1E-98B6-3E21E620C34C}"/>
                    </a:ext>
                  </a:extLst>
                </p14:cNvPr>
                <p14:cNvContentPartPr/>
                <p14:nvPr/>
              </p14:nvContentPartPr>
              <p14:xfrm>
                <a:off x="8930605" y="1205074"/>
                <a:ext cx="190080" cy="27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D0213FA-7328-4A1E-98B6-3E21E620C3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21605" y="1196074"/>
                  <a:ext cx="2077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E093A2D-9338-4383-8406-4E7150A8B745}"/>
              </a:ext>
            </a:extLst>
          </p:cNvPr>
          <p:cNvGrpSpPr/>
          <p:nvPr/>
        </p:nvGrpSpPr>
        <p:grpSpPr>
          <a:xfrm>
            <a:off x="9375565" y="1130194"/>
            <a:ext cx="1407600" cy="255960"/>
            <a:chOff x="9375565" y="1130194"/>
            <a:chExt cx="140760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C08A4E8-1D88-4468-BA77-FE7065502EBA}"/>
                    </a:ext>
                  </a:extLst>
                </p14:cNvPr>
                <p14:cNvContentPartPr/>
                <p14:nvPr/>
              </p14:nvContentPartPr>
              <p14:xfrm>
                <a:off x="9375565" y="1143514"/>
                <a:ext cx="244440" cy="196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C08A4E8-1D88-4468-BA77-FE7065502E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66565" y="1134514"/>
                  <a:ext cx="26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5BC151-BB2D-441D-AD70-9509C59186D0}"/>
                    </a:ext>
                  </a:extLst>
                </p14:cNvPr>
                <p14:cNvContentPartPr/>
                <p14:nvPr/>
              </p14:nvContentPartPr>
              <p14:xfrm>
                <a:off x="9653125" y="1318474"/>
                <a:ext cx="12960" cy="34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5BC151-BB2D-441D-AD70-9509C59186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44485" y="1309834"/>
                  <a:ext cx="3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1A87BE-E3DA-460E-9AB0-2259548AF8BA}"/>
                    </a:ext>
                  </a:extLst>
                </p14:cNvPr>
                <p14:cNvContentPartPr/>
                <p14:nvPr/>
              </p14:nvContentPartPr>
              <p14:xfrm>
                <a:off x="9839245" y="1158994"/>
                <a:ext cx="93240" cy="217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1A87BE-E3DA-460E-9AB0-2259548AF8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30245" y="1149994"/>
                  <a:ext cx="110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BEDEE9-C596-41AC-BAAE-16E3DC33CC11}"/>
                    </a:ext>
                  </a:extLst>
                </p14:cNvPr>
                <p14:cNvContentPartPr/>
                <p14:nvPr/>
              </p14:nvContentPartPr>
              <p14:xfrm>
                <a:off x="9974245" y="1144954"/>
                <a:ext cx="200880" cy="209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BEDEE9-C596-41AC-BAAE-16E3DC33CC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65605" y="1136314"/>
                  <a:ext cx="218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F5F6EA-AFC9-47FC-AC8D-801C3A9C27DB}"/>
                    </a:ext>
                  </a:extLst>
                </p14:cNvPr>
                <p14:cNvContentPartPr/>
                <p14:nvPr/>
              </p14:nvContentPartPr>
              <p14:xfrm>
                <a:off x="10156765" y="1134514"/>
                <a:ext cx="245160" cy="251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F5F6EA-AFC9-47FC-AC8D-801C3A9C27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48125" y="1125874"/>
                  <a:ext cx="262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05D2FA7-E2C9-4DD7-BB80-B6FB405B1CFC}"/>
                    </a:ext>
                  </a:extLst>
                </p14:cNvPr>
                <p14:cNvContentPartPr/>
                <p14:nvPr/>
              </p14:nvContentPartPr>
              <p14:xfrm>
                <a:off x="10430005" y="1130194"/>
                <a:ext cx="353160" cy="255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05D2FA7-E2C9-4DD7-BB80-B6FB405B1C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21365" y="1121194"/>
                  <a:ext cx="3708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81B61BF-B22D-411C-8178-D423ACC5E4FB}"/>
              </a:ext>
            </a:extLst>
          </p:cNvPr>
          <p:cNvGrpSpPr/>
          <p:nvPr/>
        </p:nvGrpSpPr>
        <p:grpSpPr>
          <a:xfrm>
            <a:off x="589765" y="1953874"/>
            <a:ext cx="546120" cy="314280"/>
            <a:chOff x="589765" y="1953874"/>
            <a:chExt cx="54612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E90D5E3-2C51-4394-9353-BEADC9DBB534}"/>
                    </a:ext>
                  </a:extLst>
                </p14:cNvPr>
                <p14:cNvContentPartPr/>
                <p14:nvPr/>
              </p14:nvContentPartPr>
              <p14:xfrm>
                <a:off x="589765" y="1953874"/>
                <a:ext cx="414720" cy="314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E90D5E3-2C51-4394-9353-BEADC9DBB5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0765" y="1944874"/>
                  <a:ext cx="432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E987E3-62C9-40D3-949B-257FE77C96E3}"/>
                    </a:ext>
                  </a:extLst>
                </p14:cNvPr>
                <p14:cNvContentPartPr/>
                <p14:nvPr/>
              </p14:nvContentPartPr>
              <p14:xfrm>
                <a:off x="968845" y="2071954"/>
                <a:ext cx="167040" cy="162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E987E3-62C9-40D3-949B-257FE77C96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0205" y="2062954"/>
                  <a:ext cx="1846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3D767B-B42E-4385-8FA2-A820A268EAC1}"/>
              </a:ext>
            </a:extLst>
          </p:cNvPr>
          <p:cNvGrpSpPr/>
          <p:nvPr/>
        </p:nvGrpSpPr>
        <p:grpSpPr>
          <a:xfrm>
            <a:off x="1536205" y="1799434"/>
            <a:ext cx="1247400" cy="407160"/>
            <a:chOff x="1536205" y="1799434"/>
            <a:chExt cx="124740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C5C6B5-06F4-4F46-823F-6D10946392AE}"/>
                    </a:ext>
                  </a:extLst>
                </p14:cNvPr>
                <p14:cNvContentPartPr/>
                <p14:nvPr/>
              </p14:nvContentPartPr>
              <p14:xfrm>
                <a:off x="1536205" y="1990954"/>
                <a:ext cx="324000" cy="215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C5C6B5-06F4-4F46-823F-6D10946392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27205" y="1981954"/>
                  <a:ext cx="341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FEBF30-946B-4A1E-86EB-951E71D20B27}"/>
                    </a:ext>
                  </a:extLst>
                </p14:cNvPr>
                <p14:cNvContentPartPr/>
                <p14:nvPr/>
              </p14:nvContentPartPr>
              <p14:xfrm>
                <a:off x="1878205" y="2036674"/>
                <a:ext cx="140760" cy="137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FEBF30-946B-4A1E-86EB-951E71D20B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69565" y="2028034"/>
                  <a:ext cx="158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F2E1F8-763E-45E6-A732-727C26EBB361}"/>
                    </a:ext>
                  </a:extLst>
                </p14:cNvPr>
                <p14:cNvContentPartPr/>
                <p14:nvPr/>
              </p14:nvContentPartPr>
              <p14:xfrm>
                <a:off x="2049925" y="2022634"/>
                <a:ext cx="170280" cy="155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F2E1F8-763E-45E6-A732-727C26EBB3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0925" y="2013634"/>
                  <a:ext cx="187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C13BCF-3D8E-481B-8223-7512A6655D7D}"/>
                    </a:ext>
                  </a:extLst>
                </p14:cNvPr>
                <p14:cNvContentPartPr/>
                <p14:nvPr/>
              </p14:nvContentPartPr>
              <p14:xfrm>
                <a:off x="2289685" y="1799434"/>
                <a:ext cx="181080" cy="352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C13BCF-3D8E-481B-8223-7512A6655D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80685" y="1790434"/>
                  <a:ext cx="198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79F969-B6B5-4622-BFE7-5876934C1E33}"/>
                    </a:ext>
                  </a:extLst>
                </p14:cNvPr>
                <p14:cNvContentPartPr/>
                <p14:nvPr/>
              </p14:nvContentPartPr>
              <p14:xfrm>
                <a:off x="2448445" y="1990594"/>
                <a:ext cx="139680" cy="161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79F969-B6B5-4622-BFE7-5876934C1E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39805" y="1981594"/>
                  <a:ext cx="15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D32F7C-9C6E-437E-BDDC-31A16581EFFF}"/>
                    </a:ext>
                  </a:extLst>
                </p14:cNvPr>
                <p14:cNvContentPartPr/>
                <p14:nvPr/>
              </p14:nvContentPartPr>
              <p14:xfrm>
                <a:off x="2553205" y="1830754"/>
                <a:ext cx="230400" cy="333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D32F7C-9C6E-437E-BDDC-31A16581EF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44565" y="1821754"/>
                  <a:ext cx="24804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BB710DE-1AD2-4132-9517-DD7E6D8BDC37}"/>
              </a:ext>
            </a:extLst>
          </p:cNvPr>
          <p:cNvGrpSpPr/>
          <p:nvPr/>
        </p:nvGrpSpPr>
        <p:grpSpPr>
          <a:xfrm>
            <a:off x="3087445" y="1579834"/>
            <a:ext cx="969480" cy="581760"/>
            <a:chOff x="3087445" y="1579834"/>
            <a:chExt cx="96948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7BF8310-FE94-4FEB-983E-1AB7A6040A2F}"/>
                    </a:ext>
                  </a:extLst>
                </p14:cNvPr>
                <p14:cNvContentPartPr/>
                <p14:nvPr/>
              </p14:nvContentPartPr>
              <p14:xfrm>
                <a:off x="3087445" y="1579834"/>
                <a:ext cx="401760" cy="58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7BF8310-FE94-4FEB-983E-1AB7A6040A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78445" y="1571194"/>
                  <a:ext cx="419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049214-DF1E-4195-9E65-6574994543B4}"/>
                    </a:ext>
                  </a:extLst>
                </p14:cNvPr>
                <p14:cNvContentPartPr/>
                <p14:nvPr/>
              </p14:nvContentPartPr>
              <p14:xfrm>
                <a:off x="3098965" y="1942354"/>
                <a:ext cx="308520" cy="81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049214-DF1E-4195-9E65-6574994543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90325" y="1933714"/>
                  <a:ext cx="326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BDCFDCF-C602-4673-86A8-1DE71E19FF42}"/>
                    </a:ext>
                  </a:extLst>
                </p14:cNvPr>
                <p14:cNvContentPartPr/>
                <p14:nvPr/>
              </p14:nvContentPartPr>
              <p14:xfrm>
                <a:off x="3348445" y="1990594"/>
                <a:ext cx="147600" cy="157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DCFDCF-C602-4673-86A8-1DE71E19FF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9805" y="1981954"/>
                  <a:ext cx="165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CC2467D-7ABA-44E1-A216-30C4F97EFF68}"/>
                    </a:ext>
                  </a:extLst>
                </p14:cNvPr>
                <p14:cNvContentPartPr/>
                <p14:nvPr/>
              </p14:nvContentPartPr>
              <p14:xfrm>
                <a:off x="3594325" y="2026234"/>
                <a:ext cx="69120" cy="97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CC2467D-7ABA-44E1-A216-30C4F97EFF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85325" y="2017234"/>
                  <a:ext cx="8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BA56D6-85FB-4F73-9576-96E424FE02C7}"/>
                    </a:ext>
                  </a:extLst>
                </p14:cNvPr>
                <p14:cNvContentPartPr/>
                <p14:nvPr/>
              </p14:nvContentPartPr>
              <p14:xfrm>
                <a:off x="3830125" y="1732474"/>
                <a:ext cx="226800" cy="37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BA56D6-85FB-4F73-9576-96E424FE02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1125" y="1723834"/>
                  <a:ext cx="24444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FEAA83-8B23-4D01-957B-CEF456982953}"/>
              </a:ext>
            </a:extLst>
          </p:cNvPr>
          <p:cNvGrpSpPr/>
          <p:nvPr/>
        </p:nvGrpSpPr>
        <p:grpSpPr>
          <a:xfrm>
            <a:off x="4343125" y="1655794"/>
            <a:ext cx="457560" cy="461880"/>
            <a:chOff x="4343125" y="1655794"/>
            <a:chExt cx="45756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3AD7AB-0818-4BE5-BF8C-250586000F36}"/>
                    </a:ext>
                  </a:extLst>
                </p14:cNvPr>
                <p14:cNvContentPartPr/>
                <p14:nvPr/>
              </p14:nvContentPartPr>
              <p14:xfrm>
                <a:off x="4457245" y="1655794"/>
                <a:ext cx="312120" cy="461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3AD7AB-0818-4BE5-BF8C-250586000F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48605" y="1647154"/>
                  <a:ext cx="329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D76487-36E0-40A4-B6D2-65609E34F487}"/>
                    </a:ext>
                  </a:extLst>
                </p14:cNvPr>
                <p14:cNvContentPartPr/>
                <p14:nvPr/>
              </p14:nvContentPartPr>
              <p14:xfrm>
                <a:off x="4343125" y="1914274"/>
                <a:ext cx="367920" cy="101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D76487-36E0-40A4-B6D2-65609E34F4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34125" y="1905274"/>
                  <a:ext cx="385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23529F-732F-43EE-8747-CC86F5583659}"/>
                    </a:ext>
                  </a:extLst>
                </p14:cNvPr>
                <p14:cNvContentPartPr/>
                <p14:nvPr/>
              </p14:nvContentPartPr>
              <p14:xfrm>
                <a:off x="4629325" y="1924354"/>
                <a:ext cx="171360" cy="174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23529F-732F-43EE-8747-CC86F55836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20325" y="1915714"/>
                  <a:ext cx="1890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951245-774D-444E-886B-3E4DEA33AA14}"/>
              </a:ext>
            </a:extLst>
          </p:cNvPr>
          <p:cNvGrpSpPr/>
          <p:nvPr/>
        </p:nvGrpSpPr>
        <p:grpSpPr>
          <a:xfrm>
            <a:off x="5213605" y="1638514"/>
            <a:ext cx="1398240" cy="891000"/>
            <a:chOff x="5213605" y="1638514"/>
            <a:chExt cx="1398240" cy="89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6936CA-D41B-4511-AFB5-2438D6DE84B5}"/>
                    </a:ext>
                  </a:extLst>
                </p14:cNvPr>
                <p14:cNvContentPartPr/>
                <p14:nvPr/>
              </p14:nvContentPartPr>
              <p14:xfrm>
                <a:off x="5213605" y="1866394"/>
                <a:ext cx="230760" cy="224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6936CA-D41B-4511-AFB5-2438D6DE84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4605" y="1857754"/>
                  <a:ext cx="248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41A049-3248-4CB5-B784-754DA80B3C06}"/>
                    </a:ext>
                  </a:extLst>
                </p14:cNvPr>
                <p14:cNvContentPartPr/>
                <p14:nvPr/>
              </p14:nvContentPartPr>
              <p14:xfrm>
                <a:off x="5428165" y="1919314"/>
                <a:ext cx="155880" cy="144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41A049-3248-4CB5-B784-754DA80B3C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9525" y="1910674"/>
                  <a:ext cx="173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872FCB-678F-4CE5-9C91-7871E20A2062}"/>
                    </a:ext>
                  </a:extLst>
                </p14:cNvPr>
                <p14:cNvContentPartPr/>
                <p14:nvPr/>
              </p14:nvContentPartPr>
              <p14:xfrm>
                <a:off x="5413405" y="1935874"/>
                <a:ext cx="333000" cy="593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872FCB-678F-4CE5-9C91-7871E20A20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4765" y="1926874"/>
                  <a:ext cx="3506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C57A791-7676-4CE9-851E-BAC5AC7459B3}"/>
                    </a:ext>
                  </a:extLst>
                </p14:cNvPr>
                <p14:cNvContentPartPr/>
                <p14:nvPr/>
              </p14:nvContentPartPr>
              <p14:xfrm>
                <a:off x="5793925" y="1745074"/>
                <a:ext cx="22320" cy="1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C57A791-7676-4CE9-851E-BAC5AC7459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84925" y="1736074"/>
                  <a:ext cx="39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E0D33C-0E48-4642-A01B-D6063E9DCE59}"/>
                    </a:ext>
                  </a:extLst>
                </p14:cNvPr>
                <p14:cNvContentPartPr/>
                <p14:nvPr/>
              </p14:nvContentPartPr>
              <p14:xfrm>
                <a:off x="5872765" y="1901674"/>
                <a:ext cx="159120" cy="14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E0D33C-0E48-4642-A01B-D6063E9DCE5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64125" y="1893034"/>
                  <a:ext cx="176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1D8D44-77F0-4824-A196-E1DBCBE610BA}"/>
                    </a:ext>
                  </a:extLst>
                </p14:cNvPr>
                <p14:cNvContentPartPr/>
                <p14:nvPr/>
              </p14:nvContentPartPr>
              <p14:xfrm>
                <a:off x="6068965" y="1901674"/>
                <a:ext cx="142200" cy="200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1D8D44-77F0-4824-A196-E1DBCBE610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60325" y="1893034"/>
                  <a:ext cx="159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0D4111-D549-42BA-9B3F-D08866B45EE1}"/>
                    </a:ext>
                  </a:extLst>
                </p14:cNvPr>
                <p14:cNvContentPartPr/>
                <p14:nvPr/>
              </p14:nvContentPartPr>
              <p14:xfrm>
                <a:off x="6248605" y="1638514"/>
                <a:ext cx="363240" cy="488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0D4111-D549-42BA-9B3F-D08866B45E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39965" y="1629514"/>
                  <a:ext cx="38088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FF864C6-E249-4F86-9584-BD1952B05B1F}"/>
              </a:ext>
            </a:extLst>
          </p:cNvPr>
          <p:cNvGrpSpPr/>
          <p:nvPr/>
        </p:nvGrpSpPr>
        <p:grpSpPr>
          <a:xfrm>
            <a:off x="6934045" y="1651114"/>
            <a:ext cx="1741680" cy="446760"/>
            <a:chOff x="6934045" y="1651114"/>
            <a:chExt cx="17416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028F7B-51DE-4DC0-B509-596049C56B61}"/>
                    </a:ext>
                  </a:extLst>
                </p14:cNvPr>
                <p14:cNvContentPartPr/>
                <p14:nvPr/>
              </p14:nvContentPartPr>
              <p14:xfrm>
                <a:off x="6934045" y="1651114"/>
                <a:ext cx="253080" cy="417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028F7B-51DE-4DC0-B509-596049C56B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25045" y="1642474"/>
                  <a:ext cx="270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4F31BC-4576-4F73-954C-47DC18DA0567}"/>
                    </a:ext>
                  </a:extLst>
                </p14:cNvPr>
                <p14:cNvContentPartPr/>
                <p14:nvPr/>
              </p14:nvContentPartPr>
              <p14:xfrm>
                <a:off x="7281085" y="1866754"/>
                <a:ext cx="214200" cy="180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4F31BC-4576-4F73-954C-47DC18DA056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72445" y="1858114"/>
                  <a:ext cx="23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F4BD843-2727-4A69-8F8E-D71D13203CED}"/>
                    </a:ext>
                  </a:extLst>
                </p14:cNvPr>
                <p14:cNvContentPartPr/>
                <p14:nvPr/>
              </p14:nvContentPartPr>
              <p14:xfrm>
                <a:off x="7554325" y="1882594"/>
                <a:ext cx="151560" cy="162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F4BD843-2727-4A69-8F8E-D71D13203C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45685" y="1873954"/>
                  <a:ext cx="169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E1BC40-1097-4AB2-A325-8C63EFA7F756}"/>
                    </a:ext>
                  </a:extLst>
                </p14:cNvPr>
                <p14:cNvContentPartPr/>
                <p14:nvPr/>
              </p14:nvContentPartPr>
              <p14:xfrm>
                <a:off x="7768165" y="1894114"/>
                <a:ext cx="160920" cy="136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E1BC40-1097-4AB2-A325-8C63EFA7F7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59165" y="1885474"/>
                  <a:ext cx="178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AA28A0-278C-4A08-87F9-7286A6269177}"/>
                    </a:ext>
                  </a:extLst>
                </p14:cNvPr>
                <p14:cNvContentPartPr/>
                <p14:nvPr/>
              </p14:nvContentPartPr>
              <p14:xfrm>
                <a:off x="8018365" y="1898074"/>
                <a:ext cx="191880" cy="115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AA28A0-278C-4A08-87F9-7286A62691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09365" y="1889434"/>
                  <a:ext cx="20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43CC45-C624-4C5B-96C5-32C9E8A63463}"/>
                    </a:ext>
                  </a:extLst>
                </p14:cNvPr>
                <p14:cNvContentPartPr/>
                <p14:nvPr/>
              </p14:nvContentPartPr>
              <p14:xfrm>
                <a:off x="8213845" y="1826434"/>
                <a:ext cx="212760" cy="223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43CC45-C624-4C5B-96C5-32C9E8A634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5205" y="1817434"/>
                  <a:ext cx="230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1CA109D-80C3-48F8-988B-46CE731F771B}"/>
                    </a:ext>
                  </a:extLst>
                </p14:cNvPr>
                <p14:cNvContentPartPr/>
                <p14:nvPr/>
              </p14:nvContentPartPr>
              <p14:xfrm>
                <a:off x="8426605" y="1888354"/>
                <a:ext cx="249120" cy="209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1CA109D-80C3-48F8-988B-46CE731F77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17605" y="1879714"/>
                  <a:ext cx="2667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45A60B0-C997-487C-9700-F928805CEFFA}"/>
              </a:ext>
            </a:extLst>
          </p:cNvPr>
          <p:cNvGrpSpPr/>
          <p:nvPr/>
        </p:nvGrpSpPr>
        <p:grpSpPr>
          <a:xfrm>
            <a:off x="586165" y="2608354"/>
            <a:ext cx="732600" cy="528840"/>
            <a:chOff x="586165" y="2608354"/>
            <a:chExt cx="73260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21E1A2-BD1C-4891-8626-810A43A781C7}"/>
                    </a:ext>
                  </a:extLst>
                </p14:cNvPr>
                <p14:cNvContentPartPr/>
                <p14:nvPr/>
              </p14:nvContentPartPr>
              <p14:xfrm>
                <a:off x="586165" y="2812114"/>
                <a:ext cx="173520" cy="325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21E1A2-BD1C-4891-8626-810A43A781C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7165" y="2803474"/>
                  <a:ext cx="191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97CA86-85E2-40D8-89E5-88FED45BB79C}"/>
                    </a:ext>
                  </a:extLst>
                </p14:cNvPr>
                <p14:cNvContentPartPr/>
                <p14:nvPr/>
              </p14:nvContentPartPr>
              <p14:xfrm>
                <a:off x="728365" y="2608354"/>
                <a:ext cx="340920" cy="283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97CA86-85E2-40D8-89E5-88FED45BB7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9725" y="2599714"/>
                  <a:ext cx="358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94E33C-F587-4FE5-A57B-84D08B8AD8D3}"/>
                    </a:ext>
                  </a:extLst>
                </p14:cNvPr>
                <p14:cNvContentPartPr/>
                <p14:nvPr/>
              </p14:nvContentPartPr>
              <p14:xfrm>
                <a:off x="1173685" y="2704114"/>
                <a:ext cx="121320" cy="29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94E33C-F587-4FE5-A57B-84D08B8AD8D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4685" y="2695474"/>
                  <a:ext cx="13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2D1A2F-46D1-4118-BAEB-DAC35DF764CF}"/>
                    </a:ext>
                  </a:extLst>
                </p14:cNvPr>
                <p14:cNvContentPartPr/>
                <p14:nvPr/>
              </p14:nvContentPartPr>
              <p14:xfrm>
                <a:off x="1147405" y="2814634"/>
                <a:ext cx="171360" cy="34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2D1A2F-46D1-4118-BAEB-DAC35DF764C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38405" y="2805634"/>
                  <a:ext cx="1890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4D2A2A-6494-4C6E-A99F-9146B9445AEA}"/>
              </a:ext>
            </a:extLst>
          </p:cNvPr>
          <p:cNvGrpSpPr/>
          <p:nvPr/>
        </p:nvGrpSpPr>
        <p:grpSpPr>
          <a:xfrm>
            <a:off x="1553485" y="2517994"/>
            <a:ext cx="2083320" cy="363240"/>
            <a:chOff x="1553485" y="2517994"/>
            <a:chExt cx="208332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BC81563-3336-44A3-80A7-094EB60A9BD5}"/>
                    </a:ext>
                  </a:extLst>
                </p14:cNvPr>
                <p14:cNvContentPartPr/>
                <p14:nvPr/>
              </p14:nvContentPartPr>
              <p14:xfrm>
                <a:off x="1553485" y="2666674"/>
                <a:ext cx="217440" cy="214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BC81563-3336-44A3-80A7-094EB60A9B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44485" y="2658034"/>
                  <a:ext cx="235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B2C0CE-96C7-4347-8727-CAB37A7003E6}"/>
                    </a:ext>
                  </a:extLst>
                </p14:cNvPr>
                <p14:cNvContentPartPr/>
                <p14:nvPr/>
              </p14:nvContentPartPr>
              <p14:xfrm>
                <a:off x="1855525" y="2855314"/>
                <a:ext cx="9360" cy="14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B2C0CE-96C7-4347-8727-CAB37A7003E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46525" y="2846314"/>
                  <a:ext cx="27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BF802D9-E264-4F67-97AB-F7EC57A55DED}"/>
                    </a:ext>
                  </a:extLst>
                </p14:cNvPr>
                <p14:cNvContentPartPr/>
                <p14:nvPr/>
              </p14:nvContentPartPr>
              <p14:xfrm>
                <a:off x="2075125" y="2657314"/>
                <a:ext cx="104760" cy="180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BF802D9-E264-4F67-97AB-F7EC57A55D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66485" y="2648314"/>
                  <a:ext cx="122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DE4038-A94A-402E-A80E-60AB03E2559C}"/>
                    </a:ext>
                  </a:extLst>
                </p14:cNvPr>
                <p14:cNvContentPartPr/>
                <p14:nvPr/>
              </p14:nvContentPartPr>
              <p14:xfrm>
                <a:off x="2265925" y="2580634"/>
                <a:ext cx="205200" cy="237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DE4038-A94A-402E-A80E-60AB03E255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56925" y="2571634"/>
                  <a:ext cx="222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9A11C8-D588-4731-B3EC-F5678310A3AF}"/>
                    </a:ext>
                  </a:extLst>
                </p14:cNvPr>
                <p14:cNvContentPartPr/>
                <p14:nvPr/>
              </p14:nvContentPartPr>
              <p14:xfrm>
                <a:off x="2492005" y="2547154"/>
                <a:ext cx="240480" cy="283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9A11C8-D588-4731-B3EC-F5678310A3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83005" y="2538154"/>
                  <a:ext cx="258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CF28A9-1208-4627-944D-D2E7578AACD0}"/>
                    </a:ext>
                  </a:extLst>
                </p14:cNvPr>
                <p14:cNvContentPartPr/>
                <p14:nvPr/>
              </p14:nvContentPartPr>
              <p14:xfrm>
                <a:off x="2787565" y="2517994"/>
                <a:ext cx="320760" cy="319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CF28A9-1208-4627-944D-D2E7578AAC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78925" y="2508994"/>
                  <a:ext cx="338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830B36-1C7A-4A40-B1BF-A1DD5A60B62E}"/>
                    </a:ext>
                  </a:extLst>
                </p14:cNvPr>
                <p14:cNvContentPartPr/>
                <p14:nvPr/>
              </p14:nvContentPartPr>
              <p14:xfrm>
                <a:off x="3279685" y="2597554"/>
                <a:ext cx="357120" cy="213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830B36-1C7A-4A40-B1BF-A1DD5A60B62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0685" y="2588914"/>
                  <a:ext cx="3747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CBF4AF8-8A37-4761-91F6-D3B5C67C89DA}"/>
              </a:ext>
            </a:extLst>
          </p:cNvPr>
          <p:cNvGrpSpPr/>
          <p:nvPr/>
        </p:nvGrpSpPr>
        <p:grpSpPr>
          <a:xfrm>
            <a:off x="3781525" y="2529874"/>
            <a:ext cx="1699200" cy="296280"/>
            <a:chOff x="3781525" y="2529874"/>
            <a:chExt cx="169920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953A15-413F-4BE1-8E82-20A4059CAE24}"/>
                    </a:ext>
                  </a:extLst>
                </p14:cNvPr>
                <p14:cNvContentPartPr/>
                <p14:nvPr/>
              </p14:nvContentPartPr>
              <p14:xfrm>
                <a:off x="3781525" y="2535994"/>
                <a:ext cx="492480" cy="210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953A15-413F-4BE1-8E82-20A4059CAE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72525" y="2527354"/>
                  <a:ext cx="510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C82454-6D3E-40AF-B10A-BA97B5A4BDAF}"/>
                    </a:ext>
                  </a:extLst>
                </p14:cNvPr>
                <p14:cNvContentPartPr/>
                <p14:nvPr/>
              </p14:nvContentPartPr>
              <p14:xfrm>
                <a:off x="4377325" y="2633194"/>
                <a:ext cx="128880" cy="5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C82454-6D3E-40AF-B10A-BA97B5A4BD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68325" y="2624554"/>
                  <a:ext cx="14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6D79E7-4D17-474C-97D4-483EBCFCAAAB}"/>
                    </a:ext>
                  </a:extLst>
                </p14:cNvPr>
                <p14:cNvContentPartPr/>
                <p14:nvPr/>
              </p14:nvContentPartPr>
              <p14:xfrm>
                <a:off x="4316125" y="2727874"/>
                <a:ext cx="164880" cy="18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6D79E7-4D17-474C-97D4-483EBCFCAA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07125" y="2718874"/>
                  <a:ext cx="18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44FF49A-35CD-41D9-9B93-2693CF75EA54}"/>
                    </a:ext>
                  </a:extLst>
                </p14:cNvPr>
                <p14:cNvContentPartPr/>
                <p14:nvPr/>
              </p14:nvContentPartPr>
              <p14:xfrm>
                <a:off x="4636165" y="2723194"/>
                <a:ext cx="27000" cy="64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44FF49A-35CD-41D9-9B93-2693CF75EA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27525" y="2714554"/>
                  <a:ext cx="44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364786-BEC4-4F03-A962-455DA96A66F8}"/>
                    </a:ext>
                  </a:extLst>
                </p14:cNvPr>
                <p14:cNvContentPartPr/>
                <p14:nvPr/>
              </p14:nvContentPartPr>
              <p14:xfrm>
                <a:off x="4768645" y="2601514"/>
                <a:ext cx="201600" cy="189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364786-BEC4-4F03-A962-455DA96A66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59645" y="2592514"/>
                  <a:ext cx="219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2C5C48-6ADB-4611-BC53-6600D5A7BCAE}"/>
                    </a:ext>
                  </a:extLst>
                </p14:cNvPr>
                <p14:cNvContentPartPr/>
                <p14:nvPr/>
              </p14:nvContentPartPr>
              <p14:xfrm>
                <a:off x="5063485" y="2529874"/>
                <a:ext cx="270000" cy="269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2C5C48-6ADB-4611-BC53-6600D5A7BC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54485" y="2520874"/>
                  <a:ext cx="287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8EDB8A-A079-468B-A513-CDF1FB53D634}"/>
                    </a:ext>
                  </a:extLst>
                </p14:cNvPr>
                <p14:cNvContentPartPr/>
                <p14:nvPr/>
              </p14:nvContentPartPr>
              <p14:xfrm>
                <a:off x="5452285" y="2818594"/>
                <a:ext cx="28440" cy="7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8EDB8A-A079-468B-A513-CDF1FB53D63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43285" y="2809954"/>
                  <a:ext cx="4608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47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AC490878-1DE7-4885-9FEB-CAF19060920A}"/>
              </a:ext>
            </a:extLst>
          </p:cNvPr>
          <p:cNvGrpSpPr/>
          <p:nvPr/>
        </p:nvGrpSpPr>
        <p:grpSpPr>
          <a:xfrm>
            <a:off x="8694805" y="220474"/>
            <a:ext cx="687240" cy="415440"/>
            <a:chOff x="8694805" y="220474"/>
            <a:chExt cx="6872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B3F3C3-9BBC-4F6C-A84F-C74E6CAF665D}"/>
                    </a:ext>
                  </a:extLst>
                </p14:cNvPr>
                <p14:cNvContentPartPr/>
                <p14:nvPr/>
              </p14:nvContentPartPr>
              <p14:xfrm>
                <a:off x="8700925" y="244954"/>
                <a:ext cx="237960" cy="39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B3F3C3-9BBC-4F6C-A84F-C74E6CAF66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91925" y="235954"/>
                  <a:ext cx="2556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7E9EB8-27BC-490A-AE12-A3DBBEEA1D67}"/>
                    </a:ext>
                  </a:extLst>
                </p14:cNvPr>
                <p14:cNvContentPartPr/>
                <p14:nvPr/>
              </p14:nvContentPartPr>
              <p14:xfrm>
                <a:off x="8694805" y="433234"/>
                <a:ext cx="222120" cy="57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7E9EB8-27BC-490A-AE12-A3DBBEEA1D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6165" y="424594"/>
                  <a:ext cx="239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DF32CF-E8C5-4C36-A82B-EE54E93373E9}"/>
                    </a:ext>
                  </a:extLst>
                </p14:cNvPr>
                <p14:cNvContentPartPr/>
                <p14:nvPr/>
              </p14:nvContentPartPr>
              <p14:xfrm>
                <a:off x="8985325" y="220474"/>
                <a:ext cx="226080" cy="35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DF32CF-E8C5-4C36-A82B-EE54E93373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685" y="211474"/>
                  <a:ext cx="243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E5AE7F-F506-4FD5-9BAE-33525230AF1E}"/>
                    </a:ext>
                  </a:extLst>
                </p14:cNvPr>
                <p14:cNvContentPartPr/>
                <p14:nvPr/>
              </p14:nvContentPartPr>
              <p14:xfrm>
                <a:off x="9181525" y="448714"/>
                <a:ext cx="200520" cy="17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E5AE7F-F506-4FD5-9BAE-33525230AF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72525" y="439714"/>
                  <a:ext cx="21816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2B8E56-C74B-43B5-8407-09B7D3803DEF}"/>
                  </a:ext>
                </a:extLst>
              </p14:cNvPr>
              <p14:cNvContentPartPr/>
              <p14:nvPr/>
            </p14:nvContentPartPr>
            <p14:xfrm>
              <a:off x="3455725" y="468514"/>
              <a:ext cx="84240" cy="162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2B8E56-C74B-43B5-8407-09B7D3803D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6725" y="459874"/>
                <a:ext cx="1018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0B6EBC-6BFD-46BD-AD75-E261ADA96129}"/>
                  </a:ext>
                </a:extLst>
              </p14:cNvPr>
              <p14:cNvContentPartPr/>
              <p14:nvPr/>
            </p14:nvContentPartPr>
            <p14:xfrm>
              <a:off x="3609085" y="446554"/>
              <a:ext cx="187200" cy="189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0B6EBC-6BFD-46BD-AD75-E261ADA9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0085" y="437554"/>
                <a:ext cx="204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895999A-BA58-43CE-BAC0-2D8C3DD847AA}"/>
                  </a:ext>
                </a:extLst>
              </p14:cNvPr>
              <p14:cNvContentPartPr/>
              <p14:nvPr/>
            </p14:nvContentPartPr>
            <p14:xfrm>
              <a:off x="4152685" y="482914"/>
              <a:ext cx="186480" cy="162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895999A-BA58-43CE-BAC0-2D8C3DD847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4045" y="474274"/>
                <a:ext cx="2041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F524E9-0146-4B9F-A7AA-A63F0B6949CA}"/>
                  </a:ext>
                </a:extLst>
              </p14:cNvPr>
              <p14:cNvContentPartPr/>
              <p14:nvPr/>
            </p14:nvContentPartPr>
            <p14:xfrm>
              <a:off x="4435285" y="153154"/>
              <a:ext cx="310320" cy="493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F524E9-0146-4B9F-A7AA-A63F0B6949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6285" y="144514"/>
                <a:ext cx="3279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8B08B5-176B-43AE-8F4D-CE9C733813E9}"/>
                  </a:ext>
                </a:extLst>
              </p14:cNvPr>
              <p14:cNvContentPartPr/>
              <p14:nvPr/>
            </p14:nvContentPartPr>
            <p14:xfrm>
              <a:off x="4434925" y="461314"/>
              <a:ext cx="250560" cy="66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8B08B5-176B-43AE-8F4D-CE9C733813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5925" y="452674"/>
                <a:ext cx="268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7402565-9BF8-4374-82FC-0778086D4892}"/>
                  </a:ext>
                </a:extLst>
              </p14:cNvPr>
              <p14:cNvContentPartPr/>
              <p14:nvPr/>
            </p14:nvContentPartPr>
            <p14:xfrm>
              <a:off x="4703845" y="203554"/>
              <a:ext cx="280440" cy="436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7402565-9BF8-4374-82FC-0778086D48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4845" y="194914"/>
                <a:ext cx="2980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DCFCE5-292C-4245-8851-FB4D747B463F}"/>
                  </a:ext>
                </a:extLst>
              </p14:cNvPr>
              <p14:cNvContentPartPr/>
              <p14:nvPr/>
            </p14:nvContentPartPr>
            <p14:xfrm>
              <a:off x="4648405" y="434314"/>
              <a:ext cx="396360" cy="178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DCFCE5-292C-4245-8851-FB4D747B46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39405" y="425674"/>
                <a:ext cx="414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7CB73A-015F-45D7-8575-B82361A3B70D}"/>
                  </a:ext>
                </a:extLst>
              </p14:cNvPr>
              <p14:cNvContentPartPr/>
              <p14:nvPr/>
            </p14:nvContentPartPr>
            <p14:xfrm>
              <a:off x="5051965" y="488314"/>
              <a:ext cx="151200" cy="123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7CB73A-015F-45D7-8575-B82361A3B7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2965" y="479674"/>
                <a:ext cx="168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8A2EEC4-A624-44E4-AC1A-C1064DA3E9E5}"/>
                  </a:ext>
                </a:extLst>
              </p14:cNvPr>
              <p14:cNvContentPartPr/>
              <p14:nvPr/>
            </p14:nvContentPartPr>
            <p14:xfrm>
              <a:off x="5483245" y="405514"/>
              <a:ext cx="218160" cy="191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8A2EEC4-A624-44E4-AC1A-C1064DA3E9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74605" y="396514"/>
                <a:ext cx="235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14A0191-970D-4614-B558-4E424539E87C}"/>
                  </a:ext>
                </a:extLst>
              </p14:cNvPr>
              <p14:cNvContentPartPr/>
              <p14:nvPr/>
            </p14:nvContentPartPr>
            <p14:xfrm>
              <a:off x="5804725" y="195634"/>
              <a:ext cx="303840" cy="407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14A0191-970D-4614-B558-4E424539E8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95725" y="186994"/>
                <a:ext cx="3214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471668-01AF-454B-8749-3CCCB4CA146E}"/>
                  </a:ext>
                </a:extLst>
              </p14:cNvPr>
              <p14:cNvContentPartPr/>
              <p14:nvPr/>
            </p14:nvContentPartPr>
            <p14:xfrm>
              <a:off x="5751445" y="412714"/>
              <a:ext cx="286920" cy="31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471668-01AF-454B-8749-3CCCB4CA14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42445" y="403714"/>
                <a:ext cx="304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31C6EB-D855-4C08-880C-A663D5119CF5}"/>
                  </a:ext>
                </a:extLst>
              </p14:cNvPr>
              <p14:cNvContentPartPr/>
              <p14:nvPr/>
            </p14:nvContentPartPr>
            <p14:xfrm>
              <a:off x="5971765" y="475714"/>
              <a:ext cx="153360" cy="83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31C6EB-D855-4C08-880C-A663D5119C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62765" y="467074"/>
                <a:ext cx="1710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2147F3-B5DD-4CD7-A4B5-238DC7D84ABD}"/>
                  </a:ext>
                </a:extLst>
              </p14:cNvPr>
              <p14:cNvContentPartPr/>
              <p14:nvPr/>
            </p14:nvContentPartPr>
            <p14:xfrm>
              <a:off x="6235645" y="174034"/>
              <a:ext cx="288360" cy="440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2147F3-B5DD-4CD7-A4B5-238DC7D84A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27005" y="165394"/>
                <a:ext cx="3060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AADA3FD-5AA8-41AC-87EA-467C3AEEF837}"/>
                  </a:ext>
                </a:extLst>
              </p14:cNvPr>
              <p14:cNvContentPartPr/>
              <p14:nvPr/>
            </p14:nvContentPartPr>
            <p14:xfrm>
              <a:off x="6187405" y="407674"/>
              <a:ext cx="392400" cy="167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AADA3FD-5AA8-41AC-87EA-467C3AEEF83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78405" y="398674"/>
                <a:ext cx="410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0175339-02C9-451A-9A98-BFF0834B9809}"/>
                  </a:ext>
                </a:extLst>
              </p14:cNvPr>
              <p14:cNvContentPartPr/>
              <p14:nvPr/>
            </p14:nvContentPartPr>
            <p14:xfrm>
              <a:off x="6602485" y="460234"/>
              <a:ext cx="189720" cy="129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0175339-02C9-451A-9A98-BFF0834B98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93845" y="451594"/>
                <a:ext cx="207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C06456-EB3E-4299-88C7-38A93CD47C53}"/>
                  </a:ext>
                </a:extLst>
              </p14:cNvPr>
              <p14:cNvContentPartPr/>
              <p14:nvPr/>
            </p14:nvContentPartPr>
            <p14:xfrm>
              <a:off x="6768445" y="210034"/>
              <a:ext cx="223920" cy="357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C06456-EB3E-4299-88C7-38A93CD47C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59445" y="201394"/>
                <a:ext cx="2415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A5FA9C-B351-46DD-A146-ADA5E2B0D7E4}"/>
                  </a:ext>
                </a:extLst>
              </p14:cNvPr>
              <p14:cNvContentPartPr/>
              <p14:nvPr/>
            </p14:nvContentPartPr>
            <p14:xfrm>
              <a:off x="7051765" y="404434"/>
              <a:ext cx="191880" cy="17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A5FA9C-B351-46DD-A146-ADA5E2B0D7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42765" y="395434"/>
                <a:ext cx="209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0367D5E-383F-427F-8AAC-A00D0151B86E}"/>
                  </a:ext>
                </a:extLst>
              </p14:cNvPr>
              <p14:cNvContentPartPr/>
              <p14:nvPr/>
            </p14:nvContentPartPr>
            <p14:xfrm>
              <a:off x="7294045" y="364114"/>
              <a:ext cx="185040" cy="219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0367D5E-383F-427F-8AAC-A00D0151B86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85045" y="355114"/>
                <a:ext cx="2026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231C1C9-DC42-4710-A4B5-F833C5557F15}"/>
                  </a:ext>
                </a:extLst>
              </p14:cNvPr>
              <p14:cNvContentPartPr/>
              <p14:nvPr/>
            </p14:nvContentPartPr>
            <p14:xfrm>
              <a:off x="7716325" y="497314"/>
              <a:ext cx="198720" cy="313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231C1C9-DC42-4710-A4B5-F833C5557F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07685" y="488314"/>
                <a:ext cx="216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EB4B1D3-1B81-4B44-906B-8EC14775041C}"/>
                  </a:ext>
                </a:extLst>
              </p14:cNvPr>
              <p14:cNvContentPartPr/>
              <p14:nvPr/>
            </p14:nvContentPartPr>
            <p14:xfrm>
              <a:off x="7857445" y="369874"/>
              <a:ext cx="307800" cy="2091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EB4B1D3-1B81-4B44-906B-8EC1477504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48445" y="361234"/>
                <a:ext cx="3254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FDF6B2C-A142-4D41-8925-6617065BF47A}"/>
                  </a:ext>
                </a:extLst>
              </p14:cNvPr>
              <p14:cNvContentPartPr/>
              <p14:nvPr/>
            </p14:nvContentPartPr>
            <p14:xfrm>
              <a:off x="8306725" y="434314"/>
              <a:ext cx="113400" cy="19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FDF6B2C-A142-4D41-8925-6617065BF4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97725" y="425674"/>
                <a:ext cx="131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04CBFE-FEC3-4CAD-B980-CEC1CF7F5F77}"/>
                  </a:ext>
                </a:extLst>
              </p14:cNvPr>
              <p14:cNvContentPartPr/>
              <p14:nvPr/>
            </p14:nvContentPartPr>
            <p14:xfrm>
              <a:off x="8306005" y="497314"/>
              <a:ext cx="140040" cy="35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04CBFE-FEC3-4CAD-B980-CEC1CF7F5F7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97005" y="488314"/>
                <a:ext cx="1576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D6FFEC-62C5-4B82-BF0F-54EC010E3DF5}"/>
                  </a:ext>
                </a:extLst>
              </p14:cNvPr>
              <p14:cNvContentPartPr/>
              <p14:nvPr/>
            </p14:nvContentPartPr>
            <p14:xfrm>
              <a:off x="464125" y="437554"/>
              <a:ext cx="154080" cy="26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D6FFEC-62C5-4B82-BF0F-54EC010E3D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5485" y="428554"/>
                <a:ext cx="171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D092B1-2C58-4F4F-819A-073EB5E7787D}"/>
                  </a:ext>
                </a:extLst>
              </p14:cNvPr>
              <p14:cNvContentPartPr/>
              <p14:nvPr/>
            </p14:nvContentPartPr>
            <p14:xfrm>
              <a:off x="330565" y="340714"/>
              <a:ext cx="624960" cy="12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D092B1-2C58-4F4F-819A-073EB5E778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1565" y="331714"/>
                <a:ext cx="642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D4D94A-6DFE-4866-9CA8-0F890939E20A}"/>
                  </a:ext>
                </a:extLst>
              </p14:cNvPr>
              <p14:cNvContentPartPr/>
              <p14:nvPr/>
            </p14:nvContentPartPr>
            <p14:xfrm>
              <a:off x="733765" y="287074"/>
              <a:ext cx="286920" cy="38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D4D94A-6DFE-4866-9CA8-0F890939E2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5125" y="278074"/>
                <a:ext cx="3045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3CC63A-9984-4FA2-A4C9-0401C708E9A4}"/>
                  </a:ext>
                </a:extLst>
              </p14:cNvPr>
              <p14:cNvContentPartPr/>
              <p14:nvPr/>
            </p14:nvContentPartPr>
            <p14:xfrm>
              <a:off x="1008445" y="501634"/>
              <a:ext cx="166320" cy="151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3CC63A-9984-4FA2-A4C9-0401C708E9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9805" y="492634"/>
                <a:ext cx="183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3E2AE9-0676-4A9E-BCBD-660550CA5CD2}"/>
                  </a:ext>
                </a:extLst>
              </p14:cNvPr>
              <p14:cNvContentPartPr/>
              <p14:nvPr/>
            </p14:nvContentPartPr>
            <p14:xfrm>
              <a:off x="1423525" y="544114"/>
              <a:ext cx="217080" cy="310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3E2AE9-0676-4A9E-BCBD-660550CA5C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14885" y="535114"/>
                <a:ext cx="2347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5622D9-2FEF-4C37-ADE7-9C6E0097386C}"/>
                  </a:ext>
                </a:extLst>
              </p14:cNvPr>
              <p14:cNvContentPartPr/>
              <p14:nvPr/>
            </p14:nvContentPartPr>
            <p14:xfrm>
              <a:off x="1567885" y="437194"/>
              <a:ext cx="278280" cy="218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5622D9-2FEF-4C37-ADE7-9C6E0097386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58885" y="428194"/>
                <a:ext cx="295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B32E2D-5134-4A42-8E18-EDF891581B64}"/>
                  </a:ext>
                </a:extLst>
              </p14:cNvPr>
              <p14:cNvContentPartPr/>
              <p14:nvPr/>
            </p14:nvContentPartPr>
            <p14:xfrm>
              <a:off x="2186725" y="435034"/>
              <a:ext cx="263520" cy="22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B32E2D-5134-4A42-8E18-EDF891581B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78085" y="426394"/>
                <a:ext cx="2811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D620E6E-7D60-4AED-A5E3-D7CCCB6C80BC}"/>
                  </a:ext>
                </a:extLst>
              </p14:cNvPr>
              <p14:cNvContentPartPr/>
              <p14:nvPr/>
            </p14:nvContentPartPr>
            <p14:xfrm>
              <a:off x="2382205" y="468514"/>
              <a:ext cx="144360" cy="135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D620E6E-7D60-4AED-A5E3-D7CCCB6C80B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73205" y="459514"/>
                <a:ext cx="162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BC4F42-07E3-403C-A6E1-F2C3A6A1D562}"/>
                  </a:ext>
                </a:extLst>
              </p14:cNvPr>
              <p14:cNvContentPartPr/>
              <p14:nvPr/>
            </p14:nvContentPartPr>
            <p14:xfrm>
              <a:off x="2637085" y="259354"/>
              <a:ext cx="213120" cy="338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BC4F42-07E3-403C-A6E1-F2C3A6A1D5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28085" y="250354"/>
                <a:ext cx="2307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E131E-B645-4301-88DE-C51A1BBD0F79}"/>
                  </a:ext>
                </a:extLst>
              </p14:cNvPr>
              <p14:cNvContentPartPr/>
              <p14:nvPr/>
            </p14:nvContentPartPr>
            <p14:xfrm>
              <a:off x="2749765" y="462034"/>
              <a:ext cx="148320" cy="13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E131E-B645-4301-88DE-C51A1BBD0F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40765" y="453034"/>
                <a:ext cx="165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CDAE44-BC6A-46EC-B5F1-D2291D2C670D}"/>
                  </a:ext>
                </a:extLst>
              </p14:cNvPr>
              <p14:cNvContentPartPr/>
              <p14:nvPr/>
            </p14:nvContentPartPr>
            <p14:xfrm>
              <a:off x="2962525" y="440794"/>
              <a:ext cx="162000" cy="176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CDAE44-BC6A-46EC-B5F1-D2291D2C67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53885" y="432154"/>
                <a:ext cx="1796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FEFDA1-401D-44E9-AF01-EB0C142C1222}"/>
                  </a:ext>
                </a:extLst>
              </p14:cNvPr>
              <p14:cNvContentPartPr/>
              <p14:nvPr/>
            </p14:nvContentPartPr>
            <p14:xfrm>
              <a:off x="350365" y="1219834"/>
              <a:ext cx="167040" cy="369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FEFDA1-401D-44E9-AF01-EB0C142C122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1365" y="1211194"/>
                <a:ext cx="184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769ABF-6EFC-4903-9CF0-3ED0788EAE00}"/>
                  </a:ext>
                </a:extLst>
              </p14:cNvPr>
              <p14:cNvContentPartPr/>
              <p14:nvPr/>
            </p14:nvContentPartPr>
            <p14:xfrm>
              <a:off x="494725" y="1052794"/>
              <a:ext cx="279720" cy="229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769ABF-6EFC-4903-9CF0-3ED0788EAE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5725" y="1044154"/>
                <a:ext cx="297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5829101-7AC6-4F28-A245-F6230039253F}"/>
                  </a:ext>
                </a:extLst>
              </p14:cNvPr>
              <p14:cNvContentPartPr/>
              <p14:nvPr/>
            </p14:nvContentPartPr>
            <p14:xfrm>
              <a:off x="864805" y="1077994"/>
              <a:ext cx="160200" cy="191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5829101-7AC6-4F28-A245-F623003925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6165" y="1068994"/>
                <a:ext cx="1778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5E484DF-3233-4C81-A26C-4C1A1803EF45}"/>
                  </a:ext>
                </a:extLst>
              </p14:cNvPr>
              <p14:cNvContentPartPr/>
              <p14:nvPr/>
            </p14:nvContentPartPr>
            <p14:xfrm>
              <a:off x="1045165" y="1122634"/>
              <a:ext cx="137520" cy="124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5E484DF-3233-4C81-A26C-4C1A1803EF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6525" y="1113994"/>
                <a:ext cx="155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6FACD68-ABA4-4201-A357-D81F8374D9EB}"/>
                  </a:ext>
                </a:extLst>
              </p14:cNvPr>
              <p14:cNvContentPartPr/>
              <p14:nvPr/>
            </p14:nvContentPartPr>
            <p14:xfrm>
              <a:off x="1311205" y="839314"/>
              <a:ext cx="267120" cy="4089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6FACD68-ABA4-4201-A357-D81F8374D9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02205" y="830674"/>
                <a:ext cx="28476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2801E57-0B4F-4737-B58E-C15709A3BFC5}"/>
                  </a:ext>
                </a:extLst>
              </p14:cNvPr>
              <p14:cNvContentPartPr/>
              <p14:nvPr/>
            </p14:nvContentPartPr>
            <p14:xfrm>
              <a:off x="1550245" y="1104634"/>
              <a:ext cx="184680" cy="149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2801E57-0B4F-4737-B58E-C15709A3BFC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41605" y="1095994"/>
                <a:ext cx="202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A0C20AA-2DC9-4236-A5A2-0284F5582007}"/>
                  </a:ext>
                </a:extLst>
              </p14:cNvPr>
              <p14:cNvContentPartPr/>
              <p14:nvPr/>
            </p14:nvContentPartPr>
            <p14:xfrm>
              <a:off x="1834645" y="852634"/>
              <a:ext cx="204840" cy="383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A0C20AA-2DC9-4236-A5A2-0284F558200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25645" y="843634"/>
                <a:ext cx="222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461D74F-25EB-47D5-BCD6-A5449EFAA713}"/>
                  </a:ext>
                </a:extLst>
              </p14:cNvPr>
              <p14:cNvContentPartPr/>
              <p14:nvPr/>
            </p14:nvContentPartPr>
            <p14:xfrm>
              <a:off x="2097085" y="1133794"/>
              <a:ext cx="54720" cy="85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461D74F-25EB-47D5-BCD6-A5449EFAA7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88445" y="1125154"/>
                <a:ext cx="72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AAED757-FAF6-4CA3-986E-076012C62B10}"/>
                  </a:ext>
                </a:extLst>
              </p14:cNvPr>
              <p14:cNvContentPartPr/>
              <p14:nvPr/>
            </p14:nvContentPartPr>
            <p14:xfrm>
              <a:off x="2269525" y="963874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AAED757-FAF6-4CA3-986E-076012C62B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60525" y="9548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8142BE-70A7-4E95-93DC-7CD51A8881EA}"/>
                  </a:ext>
                </a:extLst>
              </p14:cNvPr>
              <p14:cNvContentPartPr/>
              <p14:nvPr/>
            </p14:nvContentPartPr>
            <p14:xfrm>
              <a:off x="2296885" y="895834"/>
              <a:ext cx="178200" cy="325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8142BE-70A7-4E95-93DC-7CD51A8881E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88245" y="886834"/>
                <a:ext cx="1958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A2277EB-950C-40E7-892B-645BBFEBDD1C}"/>
                  </a:ext>
                </a:extLst>
              </p14:cNvPr>
              <p14:cNvContentPartPr/>
              <p14:nvPr/>
            </p14:nvContentPartPr>
            <p14:xfrm>
              <a:off x="2687845" y="786754"/>
              <a:ext cx="205200" cy="390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A2277EB-950C-40E7-892B-645BBFEBDD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79205" y="778114"/>
                <a:ext cx="2228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6125FF2-8D3F-46D7-BE6E-6DC60BFEC07B}"/>
                  </a:ext>
                </a:extLst>
              </p14:cNvPr>
              <p14:cNvContentPartPr/>
              <p14:nvPr/>
            </p14:nvContentPartPr>
            <p14:xfrm>
              <a:off x="2615845" y="1039834"/>
              <a:ext cx="176760" cy="3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6125FF2-8D3F-46D7-BE6E-6DC60BFEC0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06845" y="1030834"/>
                <a:ext cx="194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E7A88E-CE3F-42B6-A2C4-F5A251E0FF60}"/>
                  </a:ext>
                </a:extLst>
              </p14:cNvPr>
              <p14:cNvContentPartPr/>
              <p14:nvPr/>
            </p14:nvContentPartPr>
            <p14:xfrm>
              <a:off x="2794405" y="1012474"/>
              <a:ext cx="210240" cy="493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E7A88E-CE3F-42B6-A2C4-F5A251E0FF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85765" y="1003474"/>
                <a:ext cx="2278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3084ADA-1EB7-4340-8C04-0AFB8D16D960}"/>
                  </a:ext>
                </a:extLst>
              </p14:cNvPr>
              <p14:cNvContentPartPr/>
              <p14:nvPr/>
            </p14:nvContentPartPr>
            <p14:xfrm>
              <a:off x="3316765" y="1038034"/>
              <a:ext cx="19080" cy="24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3084ADA-1EB7-4340-8C04-0AFB8D16D9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08125" y="1029034"/>
                <a:ext cx="36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CCAE06D-BB9D-47C4-9B4F-34C7A315E8F4}"/>
                  </a:ext>
                </a:extLst>
              </p14:cNvPr>
              <p14:cNvContentPartPr/>
              <p14:nvPr/>
            </p14:nvContentPartPr>
            <p14:xfrm>
              <a:off x="3308485" y="913474"/>
              <a:ext cx="235080" cy="352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CCAE06D-BB9D-47C4-9B4F-34C7A315E8F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99485" y="904834"/>
                <a:ext cx="252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74A3997-C2FA-48F0-9D6D-335AC1C1AE1F}"/>
                  </a:ext>
                </a:extLst>
              </p14:cNvPr>
              <p14:cNvContentPartPr/>
              <p14:nvPr/>
            </p14:nvContentPartPr>
            <p14:xfrm>
              <a:off x="3551845" y="1045594"/>
              <a:ext cx="145080" cy="169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74A3997-C2FA-48F0-9D6D-335AC1C1AE1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43205" y="1036594"/>
                <a:ext cx="162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A754E8B-19C9-40D7-A213-E03823220F8A}"/>
                  </a:ext>
                </a:extLst>
              </p14:cNvPr>
              <p14:cNvContentPartPr/>
              <p14:nvPr/>
            </p14:nvContentPartPr>
            <p14:xfrm>
              <a:off x="3753805" y="1035514"/>
              <a:ext cx="200880" cy="1911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A754E8B-19C9-40D7-A213-E03823220F8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45165" y="1026514"/>
                <a:ext cx="2185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EBFE184-4983-4456-B997-CBC44ED8DB00}"/>
                  </a:ext>
                </a:extLst>
              </p14:cNvPr>
              <p14:cNvContentPartPr/>
              <p14:nvPr/>
            </p14:nvContentPartPr>
            <p14:xfrm>
              <a:off x="3902125" y="1061794"/>
              <a:ext cx="171720" cy="150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EBFE184-4983-4456-B997-CBC44ED8DB0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93125" y="1053154"/>
                <a:ext cx="189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F32702A-11FA-42B1-9F7B-C3E25D2E0760}"/>
                  </a:ext>
                </a:extLst>
              </p14:cNvPr>
              <p14:cNvContentPartPr/>
              <p14:nvPr/>
            </p14:nvContentPartPr>
            <p14:xfrm>
              <a:off x="4096165" y="1068274"/>
              <a:ext cx="183600" cy="1303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F32702A-11FA-42B1-9F7B-C3E25D2E076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87165" y="1059634"/>
                <a:ext cx="201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8C76154-E7E3-45C7-965D-963F65A611C3}"/>
                  </a:ext>
                </a:extLst>
              </p14:cNvPr>
              <p14:cNvContentPartPr/>
              <p14:nvPr/>
            </p14:nvContentPartPr>
            <p14:xfrm>
              <a:off x="4409365" y="840034"/>
              <a:ext cx="126360" cy="403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8C76154-E7E3-45C7-965D-963F65A611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00725" y="831394"/>
                <a:ext cx="1440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D26F2DD-50E4-40CD-8DCC-B33445853968}"/>
                  </a:ext>
                </a:extLst>
              </p14:cNvPr>
              <p14:cNvContentPartPr/>
              <p14:nvPr/>
            </p14:nvContentPartPr>
            <p14:xfrm>
              <a:off x="4928125" y="1086994"/>
              <a:ext cx="106560" cy="1040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D26F2DD-50E4-40CD-8DCC-B334458539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19485" y="1078354"/>
                <a:ext cx="124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B5EA9CD-9236-4CDA-A5C5-B1056F9D8534}"/>
                  </a:ext>
                </a:extLst>
              </p14:cNvPr>
              <p14:cNvContentPartPr/>
              <p14:nvPr/>
            </p14:nvContentPartPr>
            <p14:xfrm>
              <a:off x="5233765" y="740314"/>
              <a:ext cx="261000" cy="479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B5EA9CD-9236-4CDA-A5C5-B1056F9D853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25125" y="731314"/>
                <a:ext cx="2786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9AD6207-4C53-4CAD-9021-1EA387CADEC9}"/>
                  </a:ext>
                </a:extLst>
              </p14:cNvPr>
              <p14:cNvContentPartPr/>
              <p14:nvPr/>
            </p14:nvContentPartPr>
            <p14:xfrm>
              <a:off x="5172925" y="1061794"/>
              <a:ext cx="248760" cy="51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9AD6207-4C53-4CAD-9021-1EA387CADE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63925" y="1053154"/>
                <a:ext cx="2664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2E9E4-ABF7-4950-AF5F-609459E5C17C}"/>
                  </a:ext>
                </a:extLst>
              </p14:cNvPr>
              <p14:cNvContentPartPr/>
              <p14:nvPr/>
            </p14:nvContentPartPr>
            <p14:xfrm>
              <a:off x="5668285" y="1011394"/>
              <a:ext cx="209520" cy="152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2E9E4-ABF7-4950-AF5F-609459E5C1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59285" y="1002754"/>
                <a:ext cx="22716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2C0A298-43F7-44A9-B7DE-6B9B1680787F}"/>
              </a:ext>
            </a:extLst>
          </p:cNvPr>
          <p:cNvGrpSpPr/>
          <p:nvPr/>
        </p:nvGrpSpPr>
        <p:grpSpPr>
          <a:xfrm>
            <a:off x="6186685" y="791794"/>
            <a:ext cx="3486960" cy="457200"/>
            <a:chOff x="6186685" y="791794"/>
            <a:chExt cx="348696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C18B10-90C7-4096-8548-E316F81D1133}"/>
                    </a:ext>
                  </a:extLst>
                </p14:cNvPr>
                <p14:cNvContentPartPr/>
                <p14:nvPr/>
              </p14:nvContentPartPr>
              <p14:xfrm>
                <a:off x="6186685" y="946594"/>
                <a:ext cx="237600" cy="185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C18B10-90C7-4096-8548-E316F81D1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78045" y="937594"/>
                  <a:ext cx="255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6DF606B-D182-475E-BBA3-15BC7598B616}"/>
                    </a:ext>
                  </a:extLst>
                </p14:cNvPr>
                <p14:cNvContentPartPr/>
                <p14:nvPr/>
              </p14:nvContentPartPr>
              <p14:xfrm>
                <a:off x="6392965" y="990154"/>
                <a:ext cx="161640" cy="13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6DF606B-D182-475E-BBA3-15BC7598B6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3965" y="981514"/>
                  <a:ext cx="179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F72435-6F4B-45B7-AD07-7E2A84042250}"/>
                    </a:ext>
                  </a:extLst>
                </p14:cNvPr>
                <p14:cNvContentPartPr/>
                <p14:nvPr/>
              </p14:nvContentPartPr>
              <p14:xfrm>
                <a:off x="6554605" y="944434"/>
                <a:ext cx="173880" cy="197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F72435-6F4B-45B7-AD07-7E2A840422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45965" y="935794"/>
                  <a:ext cx="191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B820FB-2D67-4C07-B193-4E6E51B36FE0}"/>
                    </a:ext>
                  </a:extLst>
                </p14:cNvPr>
                <p14:cNvContentPartPr/>
                <p14:nvPr/>
              </p14:nvContentPartPr>
              <p14:xfrm>
                <a:off x="6780685" y="987274"/>
                <a:ext cx="132120" cy="124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B820FB-2D67-4C07-B193-4E6E51B36F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1685" y="978274"/>
                  <a:ext cx="14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444F1D-969F-48B0-BC7E-644333C896A0}"/>
                    </a:ext>
                  </a:extLst>
                </p14:cNvPr>
                <p14:cNvContentPartPr/>
                <p14:nvPr/>
              </p14:nvContentPartPr>
              <p14:xfrm>
                <a:off x="7010005" y="846514"/>
                <a:ext cx="160560" cy="300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444F1D-969F-48B0-BC7E-644333C896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01005" y="837514"/>
                  <a:ext cx="17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3AA13E-89AA-4AF3-B3CE-941776E54A85}"/>
                    </a:ext>
                  </a:extLst>
                </p14:cNvPr>
                <p14:cNvContentPartPr/>
                <p14:nvPr/>
              </p14:nvContentPartPr>
              <p14:xfrm>
                <a:off x="7217005" y="791794"/>
                <a:ext cx="178560" cy="365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3AA13E-89AA-4AF3-B3CE-941776E54A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08365" y="783154"/>
                  <a:ext cx="1962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1A0E07-50DF-4366-896B-B978EDD673FB}"/>
                    </a:ext>
                  </a:extLst>
                </p14:cNvPr>
                <p14:cNvContentPartPr/>
                <p14:nvPr/>
              </p14:nvContentPartPr>
              <p14:xfrm>
                <a:off x="7127725" y="946594"/>
                <a:ext cx="342000" cy="63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1A0E07-50DF-4366-896B-B978EDD673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18725" y="937594"/>
                  <a:ext cx="359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E43C56-7322-42A5-96F0-F669A6A00166}"/>
                    </a:ext>
                  </a:extLst>
                </p14:cNvPr>
                <p14:cNvContentPartPr/>
                <p14:nvPr/>
              </p14:nvContentPartPr>
              <p14:xfrm>
                <a:off x="7697605" y="839314"/>
                <a:ext cx="227880" cy="311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E43C56-7322-42A5-96F0-F669A6A001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88605" y="830674"/>
                  <a:ext cx="245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F51BDE-FFB4-4122-9F87-55C50F418E09}"/>
                    </a:ext>
                  </a:extLst>
                </p14:cNvPr>
                <p14:cNvContentPartPr/>
                <p14:nvPr/>
              </p14:nvContentPartPr>
              <p14:xfrm>
                <a:off x="7913245" y="906994"/>
                <a:ext cx="338760" cy="24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F51BDE-FFB4-4122-9F87-55C50F418E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04245" y="898354"/>
                  <a:ext cx="356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2F57F6-5E24-442E-BC27-EE0679D31BB6}"/>
                    </a:ext>
                  </a:extLst>
                </p14:cNvPr>
                <p14:cNvContentPartPr/>
                <p14:nvPr/>
              </p14:nvContentPartPr>
              <p14:xfrm>
                <a:off x="7953925" y="999874"/>
                <a:ext cx="357480" cy="6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2F57F6-5E24-442E-BC27-EE0679D31B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44925" y="990874"/>
                  <a:ext cx="375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462B1E-13DF-4B4C-9BF4-E82CE10C1591}"/>
                    </a:ext>
                  </a:extLst>
                </p14:cNvPr>
                <p14:cNvContentPartPr/>
                <p14:nvPr/>
              </p14:nvContentPartPr>
              <p14:xfrm>
                <a:off x="8456845" y="1003114"/>
                <a:ext cx="221760" cy="16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462B1E-13DF-4B4C-9BF4-E82CE10C15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47845" y="994474"/>
                  <a:ext cx="239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9325E3-0030-4E08-9A46-740C7770C9CA}"/>
                    </a:ext>
                  </a:extLst>
                </p14:cNvPr>
                <p14:cNvContentPartPr/>
                <p14:nvPr/>
              </p14:nvContentPartPr>
              <p14:xfrm>
                <a:off x="8636485" y="1031914"/>
                <a:ext cx="168840" cy="115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9325E3-0030-4E08-9A46-740C7770C9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27485" y="1022914"/>
                  <a:ext cx="18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25106F-642E-486C-9752-FEF2A1C8C676}"/>
                    </a:ext>
                  </a:extLst>
                </p14:cNvPr>
                <p14:cNvContentPartPr/>
                <p14:nvPr/>
              </p14:nvContentPartPr>
              <p14:xfrm>
                <a:off x="8914765" y="847594"/>
                <a:ext cx="206280" cy="28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25106F-642E-486C-9752-FEF2A1C8C6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05765" y="838594"/>
                  <a:ext cx="2239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3B38AF-99C8-449E-8B11-049C1B374386}"/>
                    </a:ext>
                  </a:extLst>
                </p14:cNvPr>
                <p14:cNvContentPartPr/>
                <p14:nvPr/>
              </p14:nvContentPartPr>
              <p14:xfrm>
                <a:off x="9067765" y="1015354"/>
                <a:ext cx="129240" cy="11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3B38AF-99C8-449E-8B11-049C1B3743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58765" y="1006354"/>
                  <a:ext cx="146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780FC7-D880-4AA0-956E-D8A3DFEC8C68}"/>
                    </a:ext>
                  </a:extLst>
                </p14:cNvPr>
                <p14:cNvContentPartPr/>
                <p14:nvPr/>
              </p14:nvContentPartPr>
              <p14:xfrm>
                <a:off x="9225085" y="996274"/>
                <a:ext cx="150480" cy="13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780FC7-D880-4AA0-956E-D8A3DFEC8C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6085" y="987634"/>
                  <a:ext cx="16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070CFA9-7723-4EE9-96A8-BA7B49CE41A4}"/>
                    </a:ext>
                  </a:extLst>
                </p14:cNvPr>
                <p14:cNvContentPartPr/>
                <p14:nvPr/>
              </p14:nvContentPartPr>
              <p14:xfrm>
                <a:off x="9530005" y="819154"/>
                <a:ext cx="143640" cy="429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070CFA9-7723-4EE9-96A8-BA7B49CE41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21365" y="810154"/>
                  <a:ext cx="16128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23465E5-34A2-44B2-ACE9-08B012C4107D}"/>
              </a:ext>
            </a:extLst>
          </p:cNvPr>
          <p:cNvGrpSpPr/>
          <p:nvPr/>
        </p:nvGrpSpPr>
        <p:grpSpPr>
          <a:xfrm>
            <a:off x="481405" y="1456354"/>
            <a:ext cx="7126920" cy="1246320"/>
            <a:chOff x="481405" y="1456354"/>
            <a:chExt cx="7126920" cy="12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4E8D05-FE3A-494C-8AAB-4F2F909C333C}"/>
                    </a:ext>
                  </a:extLst>
                </p14:cNvPr>
                <p14:cNvContentPartPr/>
                <p14:nvPr/>
              </p14:nvContentPartPr>
              <p14:xfrm>
                <a:off x="4294885" y="1699714"/>
                <a:ext cx="361440" cy="159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4E8D05-FE3A-494C-8AAB-4F2F909C33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85885" y="1691074"/>
                  <a:ext cx="37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1F2055C-ECA9-4BBD-8A0C-C8B9C78FBA5D}"/>
                    </a:ext>
                  </a:extLst>
                </p14:cNvPr>
                <p14:cNvContentPartPr/>
                <p14:nvPr/>
              </p14:nvContentPartPr>
              <p14:xfrm>
                <a:off x="4736245" y="1703314"/>
                <a:ext cx="134640" cy="164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1F2055C-ECA9-4BBD-8A0C-C8B9C78FBA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27245" y="1694314"/>
                  <a:ext cx="152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486238E-2132-45CB-918F-8AF9B958FDEE}"/>
                    </a:ext>
                  </a:extLst>
                </p14:cNvPr>
                <p14:cNvContentPartPr/>
                <p14:nvPr/>
              </p14:nvContentPartPr>
              <p14:xfrm>
                <a:off x="4959805" y="1684954"/>
                <a:ext cx="389520" cy="194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486238E-2132-45CB-918F-8AF9B958FD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51165" y="1675954"/>
                  <a:ext cx="40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814E36-141C-4594-8BB8-8C91F06004A6}"/>
                    </a:ext>
                  </a:extLst>
                </p14:cNvPr>
                <p14:cNvContentPartPr/>
                <p14:nvPr/>
              </p14:nvContentPartPr>
              <p14:xfrm>
                <a:off x="5700685" y="1645354"/>
                <a:ext cx="214200" cy="200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814E36-141C-4594-8BB8-8C91F06004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91685" y="1636354"/>
                  <a:ext cx="231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711E7B-E101-412E-A978-1EE081D64CF1}"/>
                    </a:ext>
                  </a:extLst>
                </p14:cNvPr>
                <p14:cNvContentPartPr/>
                <p14:nvPr/>
              </p14:nvContentPartPr>
              <p14:xfrm>
                <a:off x="5977525" y="1666594"/>
                <a:ext cx="219960" cy="144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711E7B-E101-412E-A978-1EE081D64C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68525" y="1657954"/>
                  <a:ext cx="237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3A7FFA4-E15D-47E9-A407-4FB2164E1CBA}"/>
                    </a:ext>
                  </a:extLst>
                </p14:cNvPr>
                <p14:cNvContentPartPr/>
                <p14:nvPr/>
              </p14:nvContentPartPr>
              <p14:xfrm>
                <a:off x="5976085" y="1651834"/>
                <a:ext cx="203760" cy="153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3A7FFA4-E15D-47E9-A407-4FB2164E1C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67445" y="1643194"/>
                  <a:ext cx="22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080E260-97F3-43F0-8F80-30045B58B36B}"/>
                    </a:ext>
                  </a:extLst>
                </p14:cNvPr>
                <p14:cNvContentPartPr/>
                <p14:nvPr/>
              </p14:nvContentPartPr>
              <p14:xfrm>
                <a:off x="6266245" y="1456354"/>
                <a:ext cx="340200" cy="399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080E260-97F3-43F0-8F80-30045B58B3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57605" y="1447714"/>
                  <a:ext cx="3578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451F27F-30A5-486A-B2F0-2EFC02CC36FA}"/>
                    </a:ext>
                  </a:extLst>
                </p14:cNvPr>
                <p14:cNvContentPartPr/>
                <p14:nvPr/>
              </p14:nvContentPartPr>
              <p14:xfrm>
                <a:off x="6574765" y="1638874"/>
                <a:ext cx="178200" cy="209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451F27F-30A5-486A-B2F0-2EFC02CC36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65765" y="1629874"/>
                  <a:ext cx="195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506AFD-BFDE-4922-8356-C4D46226CCA5}"/>
                    </a:ext>
                  </a:extLst>
                </p14:cNvPr>
                <p14:cNvContentPartPr/>
                <p14:nvPr/>
              </p14:nvContentPartPr>
              <p14:xfrm>
                <a:off x="6745045" y="1675594"/>
                <a:ext cx="210960" cy="162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506AFD-BFDE-4922-8356-C4D46226CCA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36045" y="1666954"/>
                  <a:ext cx="228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8437101-F3C5-47A6-9A18-104451E68729}"/>
                    </a:ext>
                  </a:extLst>
                </p14:cNvPr>
                <p14:cNvContentPartPr/>
                <p14:nvPr/>
              </p14:nvContentPartPr>
              <p14:xfrm>
                <a:off x="7027645" y="1691434"/>
                <a:ext cx="280800" cy="130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8437101-F3C5-47A6-9A18-104451E6872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8645" y="1682794"/>
                  <a:ext cx="298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F37F17C-69AB-4E1C-9CFC-4D93401906A0}"/>
                    </a:ext>
                  </a:extLst>
                </p14:cNvPr>
                <p14:cNvContentPartPr/>
                <p14:nvPr/>
              </p14:nvContentPartPr>
              <p14:xfrm>
                <a:off x="7412125" y="1675234"/>
                <a:ext cx="196200" cy="174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F37F17C-69AB-4E1C-9CFC-4D93401906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03125" y="1666234"/>
                  <a:ext cx="213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53CE99-6444-421C-B00A-743A763AC7D7}"/>
                    </a:ext>
                  </a:extLst>
                </p14:cNvPr>
                <p14:cNvContentPartPr/>
                <p14:nvPr/>
              </p14:nvContentPartPr>
              <p14:xfrm>
                <a:off x="481405" y="1795474"/>
                <a:ext cx="199800" cy="182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53CE99-6444-421C-B00A-743A763AC7D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2765" y="1786474"/>
                  <a:ext cx="217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9B48D7-AC07-4122-ACDD-C113B26A28B0}"/>
                    </a:ext>
                  </a:extLst>
                </p14:cNvPr>
                <p14:cNvContentPartPr/>
                <p14:nvPr/>
              </p14:nvContentPartPr>
              <p14:xfrm>
                <a:off x="753205" y="1751554"/>
                <a:ext cx="185040" cy="232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9B48D7-AC07-4122-ACDD-C113B26A28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205" y="1742914"/>
                  <a:ext cx="20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27D88DA-B55B-4AC8-B6FB-D543A9326E5E}"/>
                    </a:ext>
                  </a:extLst>
                </p14:cNvPr>
                <p14:cNvContentPartPr/>
                <p14:nvPr/>
              </p14:nvContentPartPr>
              <p14:xfrm>
                <a:off x="1402645" y="1763074"/>
                <a:ext cx="214920" cy="185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27D88DA-B55B-4AC8-B6FB-D543A9326E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94005" y="1754074"/>
                  <a:ext cx="232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98E1AA-18C9-4008-B950-E0AA50584FF7}"/>
                    </a:ext>
                  </a:extLst>
                </p14:cNvPr>
                <p14:cNvContentPartPr/>
                <p14:nvPr/>
              </p14:nvContentPartPr>
              <p14:xfrm>
                <a:off x="1702165" y="1789354"/>
                <a:ext cx="200160" cy="120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98E1AA-18C9-4008-B950-E0AA50584F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93525" y="1780354"/>
                  <a:ext cx="217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875787-7B5A-4C15-8397-69414832B93E}"/>
                    </a:ext>
                  </a:extLst>
                </p14:cNvPr>
                <p14:cNvContentPartPr/>
                <p14:nvPr/>
              </p14:nvContentPartPr>
              <p14:xfrm>
                <a:off x="1684885" y="1768834"/>
                <a:ext cx="197280" cy="135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875787-7B5A-4C15-8397-69414832B9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76245" y="1760194"/>
                  <a:ext cx="214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A73390-E9BD-4275-B3A3-7C29A19ADE7E}"/>
                    </a:ext>
                  </a:extLst>
                </p14:cNvPr>
                <p14:cNvContentPartPr/>
                <p14:nvPr/>
              </p14:nvContentPartPr>
              <p14:xfrm>
                <a:off x="2062525" y="1572274"/>
                <a:ext cx="171360" cy="353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A73390-E9BD-4275-B3A3-7C29A19ADE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53885" y="1563274"/>
                  <a:ext cx="189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971B66-913B-4EE9-8D8A-F3911B35442A}"/>
                    </a:ext>
                  </a:extLst>
                </p14:cNvPr>
                <p14:cNvContentPartPr/>
                <p14:nvPr/>
              </p14:nvContentPartPr>
              <p14:xfrm>
                <a:off x="1964245" y="1720594"/>
                <a:ext cx="474480" cy="205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971B66-913B-4EE9-8D8A-F3911B3544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55605" y="1711594"/>
                  <a:ext cx="492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FB0B92D-D9C9-42F8-8EDB-29865B51A2CA}"/>
                    </a:ext>
                  </a:extLst>
                </p14:cNvPr>
                <p14:cNvContentPartPr/>
                <p14:nvPr/>
              </p14:nvContentPartPr>
              <p14:xfrm>
                <a:off x="2458885" y="1749394"/>
                <a:ext cx="434160" cy="166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FB0B92D-D9C9-42F8-8EDB-29865B51A2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50245" y="1740394"/>
                  <a:ext cx="451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8B158C-58BF-4F5D-873E-74667C247702}"/>
                    </a:ext>
                  </a:extLst>
                </p14:cNvPr>
                <p14:cNvContentPartPr/>
                <p14:nvPr/>
              </p14:nvContentPartPr>
              <p14:xfrm>
                <a:off x="2999965" y="1767754"/>
                <a:ext cx="154080" cy="167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8B158C-58BF-4F5D-873E-74667C2477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90965" y="1758754"/>
                  <a:ext cx="171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B194F68-B96A-4221-AAA8-460BC9951C23}"/>
                    </a:ext>
                  </a:extLst>
                </p14:cNvPr>
                <p14:cNvContentPartPr/>
                <p14:nvPr/>
              </p14:nvContentPartPr>
              <p14:xfrm>
                <a:off x="3501085" y="1778914"/>
                <a:ext cx="168480" cy="135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B194F68-B96A-4221-AAA8-460BC9951C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92445" y="1769914"/>
                  <a:ext cx="186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B1AA66-E331-4B74-80BA-3E56F9A8D706}"/>
                    </a:ext>
                  </a:extLst>
                </p14:cNvPr>
                <p14:cNvContentPartPr/>
                <p14:nvPr/>
              </p14:nvContentPartPr>
              <p14:xfrm>
                <a:off x="3803845" y="1730674"/>
                <a:ext cx="251280" cy="195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B1AA66-E331-4B74-80BA-3E56F9A8D70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4845" y="1722034"/>
                  <a:ext cx="268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62642D2-C71A-45AD-8B2F-6043AE769028}"/>
                    </a:ext>
                  </a:extLst>
                </p14:cNvPr>
                <p14:cNvContentPartPr/>
                <p14:nvPr/>
              </p14:nvContentPartPr>
              <p14:xfrm>
                <a:off x="538285" y="2295154"/>
                <a:ext cx="221040" cy="215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62642D2-C71A-45AD-8B2F-6043AE7690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9645" y="2286154"/>
                  <a:ext cx="238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A50E02-90AF-430B-BB4D-B35507F220B6}"/>
                    </a:ext>
                  </a:extLst>
                </p14:cNvPr>
                <p14:cNvContentPartPr/>
                <p14:nvPr/>
              </p14:nvContentPartPr>
              <p14:xfrm>
                <a:off x="771925" y="2332594"/>
                <a:ext cx="200160" cy="147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A50E02-90AF-430B-BB4D-B35507F220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3285" y="2323594"/>
                  <a:ext cx="217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AC176A-CB94-4DA7-AD28-03F2EF0DB8FA}"/>
                    </a:ext>
                  </a:extLst>
                </p14:cNvPr>
                <p14:cNvContentPartPr/>
                <p14:nvPr/>
              </p14:nvContentPartPr>
              <p14:xfrm>
                <a:off x="982165" y="2299474"/>
                <a:ext cx="164520" cy="216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AC176A-CB94-4DA7-AD28-03F2EF0DB8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3165" y="2290834"/>
                  <a:ext cx="182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8E7BE8-AB7C-42C4-946C-A69A5E7F3B6C}"/>
                    </a:ext>
                  </a:extLst>
                </p14:cNvPr>
                <p14:cNvContentPartPr/>
                <p14:nvPr/>
              </p14:nvContentPartPr>
              <p14:xfrm>
                <a:off x="1237765" y="2364634"/>
                <a:ext cx="162000" cy="119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8E7BE8-AB7C-42C4-946C-A69A5E7F3B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29125" y="2355994"/>
                  <a:ext cx="179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3F6A1B-1A24-444B-B613-884956BAA777}"/>
                    </a:ext>
                  </a:extLst>
                </p14:cNvPr>
                <p14:cNvContentPartPr/>
                <p14:nvPr/>
              </p14:nvContentPartPr>
              <p14:xfrm>
                <a:off x="1521805" y="2143954"/>
                <a:ext cx="155520" cy="369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3F6A1B-1A24-444B-B613-884956BAA7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2805" y="2135314"/>
                  <a:ext cx="173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2138E7-A42F-4539-B29A-9B3FD3645F03}"/>
                    </a:ext>
                  </a:extLst>
                </p14:cNvPr>
                <p14:cNvContentPartPr/>
                <p14:nvPr/>
              </p14:nvContentPartPr>
              <p14:xfrm>
                <a:off x="1736005" y="2117674"/>
                <a:ext cx="213840" cy="394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2138E7-A42F-4539-B29A-9B3FD3645F0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27005" y="2109034"/>
                  <a:ext cx="231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523962-3E5E-4868-A98E-EF78FCD23400}"/>
                    </a:ext>
                  </a:extLst>
                </p14:cNvPr>
                <p14:cNvContentPartPr/>
                <p14:nvPr/>
              </p14:nvContentPartPr>
              <p14:xfrm>
                <a:off x="1702885" y="2299474"/>
                <a:ext cx="287640" cy="59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523962-3E5E-4868-A98E-EF78FCD2340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94245" y="2290834"/>
                  <a:ext cx="305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CD4122E-E7E0-4721-8587-82A41C0F3873}"/>
                    </a:ext>
                  </a:extLst>
                </p14:cNvPr>
                <p14:cNvContentPartPr/>
                <p14:nvPr/>
              </p14:nvContentPartPr>
              <p14:xfrm>
                <a:off x="2274925" y="2241874"/>
                <a:ext cx="195480" cy="194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CD4122E-E7E0-4721-8587-82A41C0F38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66285" y="2233234"/>
                  <a:ext cx="21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A16BA3-9B4C-4B18-A892-09B6F1FF71B0}"/>
                    </a:ext>
                  </a:extLst>
                </p14:cNvPr>
                <p14:cNvContentPartPr/>
                <p14:nvPr/>
              </p14:nvContentPartPr>
              <p14:xfrm>
                <a:off x="2527645" y="2257714"/>
                <a:ext cx="181440" cy="17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A16BA3-9B4C-4B18-A892-09B6F1FF71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8645" y="2248714"/>
                  <a:ext cx="199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10F265-DA8E-476B-BE79-9FC4745490B9}"/>
                    </a:ext>
                  </a:extLst>
                </p14:cNvPr>
                <p14:cNvContentPartPr/>
                <p14:nvPr/>
              </p14:nvContentPartPr>
              <p14:xfrm>
                <a:off x="2877565" y="2041714"/>
                <a:ext cx="251640" cy="395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10F265-DA8E-476B-BE79-9FC4745490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68925" y="2033074"/>
                  <a:ext cx="2692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8969E0-371C-463C-8958-9C09DC30DC38}"/>
                    </a:ext>
                  </a:extLst>
                </p14:cNvPr>
                <p14:cNvContentPartPr/>
                <p14:nvPr/>
              </p14:nvContentPartPr>
              <p14:xfrm>
                <a:off x="2767765" y="2255194"/>
                <a:ext cx="329400" cy="41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8969E0-371C-463C-8958-9C09DC30DC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58765" y="2246554"/>
                  <a:ext cx="347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F369A9-CB08-490C-B6B1-E408D9DABDDA}"/>
                    </a:ext>
                  </a:extLst>
                </p14:cNvPr>
                <p14:cNvContentPartPr/>
                <p14:nvPr/>
              </p14:nvContentPartPr>
              <p14:xfrm>
                <a:off x="3036325" y="2252314"/>
                <a:ext cx="206280" cy="178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F369A9-CB08-490C-B6B1-E408D9DABD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27325" y="2243314"/>
                  <a:ext cx="22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2D999B8-EC89-4803-8357-07E9EA849C87}"/>
                    </a:ext>
                  </a:extLst>
                </p14:cNvPr>
                <p14:cNvContentPartPr/>
                <p14:nvPr/>
              </p14:nvContentPartPr>
              <p14:xfrm>
                <a:off x="3242245" y="2295514"/>
                <a:ext cx="168840" cy="122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2D999B8-EC89-4803-8357-07E9EA849C8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33245" y="2286514"/>
                  <a:ext cx="186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23B155-FE01-40DA-A284-3869A9359EBE}"/>
                    </a:ext>
                  </a:extLst>
                </p14:cNvPr>
                <p14:cNvContentPartPr/>
                <p14:nvPr/>
              </p14:nvContentPartPr>
              <p14:xfrm>
                <a:off x="3517285" y="2127394"/>
                <a:ext cx="164520" cy="297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23B155-FE01-40DA-A284-3869A9359E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08645" y="2118394"/>
                  <a:ext cx="182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1378F0-3513-427B-A944-8963934EC8D4}"/>
                    </a:ext>
                  </a:extLst>
                </p14:cNvPr>
                <p14:cNvContentPartPr/>
                <p14:nvPr/>
              </p14:nvContentPartPr>
              <p14:xfrm>
                <a:off x="3672085" y="2057194"/>
                <a:ext cx="218160" cy="364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1378F0-3513-427B-A944-8963934EC8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63445" y="2048194"/>
                  <a:ext cx="235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8518F3D-1CE1-4894-BF5E-9247AE6414AC}"/>
                    </a:ext>
                  </a:extLst>
                </p14:cNvPr>
                <p14:cNvContentPartPr/>
                <p14:nvPr/>
              </p14:nvContentPartPr>
              <p14:xfrm>
                <a:off x="3747325" y="2248714"/>
                <a:ext cx="229680" cy="453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8518F3D-1CE1-4894-BF5E-9247AE6414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38325" y="2239714"/>
                  <a:ext cx="2473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F1978E0-1DBD-4555-A337-6652606E75E3}"/>
                    </a:ext>
                  </a:extLst>
                </p14:cNvPr>
                <p14:cNvContentPartPr/>
                <p14:nvPr/>
              </p14:nvContentPartPr>
              <p14:xfrm>
                <a:off x="4278685" y="2255194"/>
                <a:ext cx="154800" cy="173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F1978E0-1DBD-4555-A337-6652606E75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70045" y="2246554"/>
                  <a:ext cx="172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258B34-9FB7-40F6-A31D-CA472B0F2C40}"/>
                    </a:ext>
                  </a:extLst>
                </p14:cNvPr>
                <p14:cNvContentPartPr/>
                <p14:nvPr/>
              </p14:nvContentPartPr>
              <p14:xfrm>
                <a:off x="4511245" y="1982314"/>
                <a:ext cx="260640" cy="412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258B34-9FB7-40F6-A31D-CA472B0F2C4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02605" y="1973314"/>
                  <a:ext cx="278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62B330-CEC5-4B46-B0E6-B61101937AD1}"/>
                    </a:ext>
                  </a:extLst>
                </p14:cNvPr>
                <p14:cNvContentPartPr/>
                <p14:nvPr/>
              </p14:nvContentPartPr>
              <p14:xfrm>
                <a:off x="4937125" y="2006434"/>
                <a:ext cx="192960" cy="361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62B330-CEC5-4B46-B0E6-B61101937A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28485" y="1997794"/>
                  <a:ext cx="210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011F32-8D5E-4F0E-A302-44D98B5DAA2F}"/>
                    </a:ext>
                  </a:extLst>
                </p14:cNvPr>
                <p14:cNvContentPartPr/>
                <p14:nvPr/>
              </p14:nvContentPartPr>
              <p14:xfrm>
                <a:off x="4870525" y="2183554"/>
                <a:ext cx="305280" cy="39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011F32-8D5E-4F0E-A302-44D98B5DAA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61525" y="2174554"/>
                  <a:ext cx="322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E32B555-EC68-4D98-92EC-44728835EC2E}"/>
                    </a:ext>
                  </a:extLst>
                </p14:cNvPr>
                <p14:cNvContentPartPr/>
                <p14:nvPr/>
              </p14:nvContentPartPr>
              <p14:xfrm>
                <a:off x="5072125" y="2234314"/>
                <a:ext cx="197640" cy="110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E32B555-EC68-4D98-92EC-44728835EC2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63125" y="2225314"/>
                  <a:ext cx="21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646225-32EB-4308-A80D-AF6426310D9A}"/>
                    </a:ext>
                  </a:extLst>
                </p14:cNvPr>
                <p14:cNvContentPartPr/>
                <p14:nvPr/>
              </p14:nvContentPartPr>
              <p14:xfrm>
                <a:off x="5346445" y="2123794"/>
                <a:ext cx="163080" cy="23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646225-32EB-4308-A80D-AF6426310D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37445" y="2114794"/>
                  <a:ext cx="180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2CE9614-DF60-428C-B921-085337C3DE6F}"/>
                    </a:ext>
                  </a:extLst>
                </p14:cNvPr>
                <p14:cNvContentPartPr/>
                <p14:nvPr/>
              </p14:nvContentPartPr>
              <p14:xfrm>
                <a:off x="5490085" y="2231794"/>
                <a:ext cx="157320" cy="120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2CE9614-DF60-428C-B921-085337C3DE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81085" y="2223154"/>
                  <a:ext cx="17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5208082-7DA8-45E4-B21E-554F27351717}"/>
                    </a:ext>
                  </a:extLst>
                </p14:cNvPr>
                <p14:cNvContentPartPr/>
                <p14:nvPr/>
              </p14:nvContentPartPr>
              <p14:xfrm>
                <a:off x="5705725" y="2234674"/>
                <a:ext cx="194400" cy="129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5208082-7DA8-45E4-B21E-554F273517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6725" y="2225674"/>
                  <a:ext cx="212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E297BF-878C-48EB-BBBA-FDC112D1E220}"/>
                    </a:ext>
                  </a:extLst>
                </p14:cNvPr>
                <p14:cNvContentPartPr/>
                <p14:nvPr/>
              </p14:nvContentPartPr>
              <p14:xfrm>
                <a:off x="5947645" y="2220634"/>
                <a:ext cx="199440" cy="163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E297BF-878C-48EB-BBBA-FDC112D1E22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39005" y="2211994"/>
                  <a:ext cx="217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53DBF0-FD40-45A6-B903-B0BA9059B7FF}"/>
                    </a:ext>
                  </a:extLst>
                </p14:cNvPr>
                <p14:cNvContentPartPr/>
                <p14:nvPr/>
              </p14:nvContentPartPr>
              <p14:xfrm>
                <a:off x="6084085" y="2034514"/>
                <a:ext cx="218520" cy="334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53DBF0-FD40-45A6-B903-B0BA9059B7F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75445" y="2025514"/>
                  <a:ext cx="23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EF9CF0-4CDF-466F-89CF-8DB9D9D117CB}"/>
                    </a:ext>
                  </a:extLst>
                </p14:cNvPr>
                <p14:cNvContentPartPr/>
                <p14:nvPr/>
              </p14:nvContentPartPr>
              <p14:xfrm>
                <a:off x="6246445" y="2375074"/>
                <a:ext cx="20160" cy="52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EF9CF0-4CDF-466F-89CF-8DB9D9D117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37805" y="2366074"/>
                  <a:ext cx="378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842C34-DDFF-47AD-BAF2-4DDC68B70ECD}"/>
              </a:ext>
            </a:extLst>
          </p:cNvPr>
          <p:cNvGrpSpPr/>
          <p:nvPr/>
        </p:nvGrpSpPr>
        <p:grpSpPr>
          <a:xfrm>
            <a:off x="7952714" y="1329468"/>
            <a:ext cx="797400" cy="566280"/>
            <a:chOff x="7952714" y="1329468"/>
            <a:chExt cx="79740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CC2F6B0-074D-4473-8939-D1A6BB3D1472}"/>
                    </a:ext>
                  </a:extLst>
                </p14:cNvPr>
                <p14:cNvContentPartPr/>
                <p14:nvPr/>
              </p14:nvContentPartPr>
              <p14:xfrm>
                <a:off x="7989434" y="1430628"/>
                <a:ext cx="87480" cy="465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CC2F6B0-074D-4473-8939-D1A6BB3D147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80794" y="1421988"/>
                  <a:ext cx="1051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A235C22-4643-44EE-9D0E-15EF25F80CF8}"/>
                    </a:ext>
                  </a:extLst>
                </p14:cNvPr>
                <p14:cNvContentPartPr/>
                <p14:nvPr/>
              </p14:nvContentPartPr>
              <p14:xfrm>
                <a:off x="7952714" y="1638348"/>
                <a:ext cx="131400" cy="22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A235C22-4643-44EE-9D0E-15EF25F80C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43714" y="1629348"/>
                  <a:ext cx="14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AFA8D3-246F-4033-8C89-EC6AFFF3ABBA}"/>
                    </a:ext>
                  </a:extLst>
                </p14:cNvPr>
                <p14:cNvContentPartPr/>
                <p14:nvPr/>
              </p14:nvContentPartPr>
              <p14:xfrm>
                <a:off x="8137394" y="1329468"/>
                <a:ext cx="124560" cy="564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AFA8D3-246F-4033-8C89-EC6AFFF3AB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28394" y="1320468"/>
                  <a:ext cx="1422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6AB993-DACE-41FD-9AC0-0727E27E6AA3}"/>
                    </a:ext>
                  </a:extLst>
                </p14:cNvPr>
                <p14:cNvContentPartPr/>
                <p14:nvPr/>
              </p14:nvContentPartPr>
              <p14:xfrm>
                <a:off x="8340794" y="1664628"/>
                <a:ext cx="128160" cy="182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46AB993-DACE-41FD-9AC0-0727E27E6A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1794" y="1655988"/>
                  <a:ext cx="145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02882B-651B-4E41-AC79-5E0BEA25D74C}"/>
                    </a:ext>
                  </a:extLst>
                </p14:cNvPr>
                <p14:cNvContentPartPr/>
                <p14:nvPr/>
              </p14:nvContentPartPr>
              <p14:xfrm>
                <a:off x="8551394" y="1640508"/>
                <a:ext cx="198720" cy="203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02882B-651B-4E41-AC79-5E0BEA25D7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42754" y="1631868"/>
                  <a:ext cx="2163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68B6D8D-523B-420F-92D6-B185C4AAE4FB}"/>
              </a:ext>
            </a:extLst>
          </p:cNvPr>
          <p:cNvGrpSpPr/>
          <p:nvPr/>
        </p:nvGrpSpPr>
        <p:grpSpPr>
          <a:xfrm>
            <a:off x="9027674" y="1406508"/>
            <a:ext cx="654480" cy="479520"/>
            <a:chOff x="9027674" y="1406508"/>
            <a:chExt cx="6544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8139ACA-62A0-4BCD-BBEF-F951A793ABC0}"/>
                    </a:ext>
                  </a:extLst>
                </p14:cNvPr>
                <p14:cNvContentPartPr/>
                <p14:nvPr/>
              </p14:nvContentPartPr>
              <p14:xfrm>
                <a:off x="9107594" y="1457268"/>
                <a:ext cx="66960" cy="428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8139ACA-62A0-4BCD-BBEF-F951A793AB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98954" y="1448268"/>
                  <a:ext cx="84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6554EA-E25D-41C0-9DDD-4BDFD3DBA011}"/>
                    </a:ext>
                  </a:extLst>
                </p14:cNvPr>
                <p14:cNvContentPartPr/>
                <p14:nvPr/>
              </p14:nvContentPartPr>
              <p14:xfrm>
                <a:off x="9027674" y="1628988"/>
                <a:ext cx="203400" cy="51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6554EA-E25D-41C0-9DDD-4BDFD3DBA0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19034" y="1619988"/>
                  <a:ext cx="221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C71AF4-D9AB-45DB-B76A-D7F2E936D92E}"/>
                    </a:ext>
                  </a:extLst>
                </p14:cNvPr>
                <p14:cNvContentPartPr/>
                <p14:nvPr/>
              </p14:nvContentPartPr>
              <p14:xfrm>
                <a:off x="9296954" y="1406508"/>
                <a:ext cx="108720" cy="436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C71AF4-D9AB-45DB-B76A-D7F2E936D92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8314" y="1397868"/>
                  <a:ext cx="1263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AFA92D-DC75-428F-9C6C-1C1C82155155}"/>
                    </a:ext>
                  </a:extLst>
                </p14:cNvPr>
                <p14:cNvContentPartPr/>
                <p14:nvPr/>
              </p14:nvContentPartPr>
              <p14:xfrm>
                <a:off x="9506114" y="1601268"/>
                <a:ext cx="176040" cy="257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AFA92D-DC75-428F-9C6C-1C1C8215515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97474" y="1592268"/>
                  <a:ext cx="193680" cy="27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067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0D3116-8F67-40F9-9DB5-9066B78702E5}"/>
                  </a:ext>
                </a:extLst>
              </p14:cNvPr>
              <p14:cNvContentPartPr/>
              <p14:nvPr/>
            </p14:nvContentPartPr>
            <p14:xfrm>
              <a:off x="907285" y="2071234"/>
              <a:ext cx="2649600" cy="9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0D3116-8F67-40F9-9DB5-9066B78702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645" y="2062234"/>
                <a:ext cx="2667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360451-29BD-4C69-8C2F-11E417BCB694}"/>
                  </a:ext>
                </a:extLst>
              </p14:cNvPr>
              <p14:cNvContentPartPr/>
              <p14:nvPr/>
            </p14:nvContentPartPr>
            <p14:xfrm>
              <a:off x="3524485" y="2205154"/>
              <a:ext cx="260280" cy="24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360451-29BD-4C69-8C2F-11E417BCB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845" y="2196154"/>
                <a:ext cx="277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4676C2-5117-48E2-8968-8199F2476BE8}"/>
                  </a:ext>
                </a:extLst>
              </p14:cNvPr>
              <p14:cNvContentPartPr/>
              <p14:nvPr/>
            </p14:nvContentPartPr>
            <p14:xfrm>
              <a:off x="3558325" y="2311354"/>
              <a:ext cx="194040" cy="36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4676C2-5117-48E2-8968-8199F2476B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9685" y="2302354"/>
                <a:ext cx="2116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8F58958-1E1F-4640-A516-54FA9A078760}"/>
              </a:ext>
            </a:extLst>
          </p:cNvPr>
          <p:cNvGrpSpPr/>
          <p:nvPr/>
        </p:nvGrpSpPr>
        <p:grpSpPr>
          <a:xfrm>
            <a:off x="613525" y="943714"/>
            <a:ext cx="4428720" cy="1101240"/>
            <a:chOff x="613525" y="943714"/>
            <a:chExt cx="4428720" cy="11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AB9D62-0553-40D0-B15D-45563187050C}"/>
                    </a:ext>
                  </a:extLst>
                </p14:cNvPr>
                <p14:cNvContentPartPr/>
                <p14:nvPr/>
              </p14:nvContentPartPr>
              <p14:xfrm>
                <a:off x="613525" y="943714"/>
                <a:ext cx="3934800" cy="1097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AB9D62-0553-40D0-B15D-4556318705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4885" y="934714"/>
                  <a:ext cx="395244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47C742-1A82-4DED-AD5C-7E115AE874C2}"/>
                    </a:ext>
                  </a:extLst>
                </p14:cNvPr>
                <p14:cNvContentPartPr/>
                <p14:nvPr/>
              </p14:nvContentPartPr>
              <p14:xfrm>
                <a:off x="3568045" y="1660114"/>
                <a:ext cx="97200" cy="384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47C742-1A82-4DED-AD5C-7E115AE874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9405" y="1651114"/>
                  <a:ext cx="114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21F034-183E-493F-933D-63F4B8D2B7AA}"/>
                    </a:ext>
                  </a:extLst>
                </p14:cNvPr>
                <p14:cNvContentPartPr/>
                <p14:nvPr/>
              </p14:nvContentPartPr>
              <p14:xfrm>
                <a:off x="3759565" y="1557154"/>
                <a:ext cx="372240" cy="333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21F034-183E-493F-933D-63F4B8D2B7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50565" y="1548514"/>
                  <a:ext cx="389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1C096E-9778-4455-A85B-D5B72489E578}"/>
                    </a:ext>
                  </a:extLst>
                </p14:cNvPr>
                <p14:cNvContentPartPr/>
                <p14:nvPr/>
              </p14:nvContentPartPr>
              <p14:xfrm>
                <a:off x="3912565" y="1254394"/>
                <a:ext cx="21600" cy="175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1C096E-9778-4455-A85B-D5B72489E5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03565" y="1245754"/>
                  <a:ext cx="39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034B79-10D4-4C4B-BFB9-EB1CCD5CDEFB}"/>
                    </a:ext>
                  </a:extLst>
                </p14:cNvPr>
                <p14:cNvContentPartPr/>
                <p14:nvPr/>
              </p14:nvContentPartPr>
              <p14:xfrm>
                <a:off x="3876925" y="1120474"/>
                <a:ext cx="201600" cy="17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034B79-10D4-4C4B-BFB9-EB1CCD5CDE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68285" y="1111834"/>
                  <a:ext cx="219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85D5F5-0372-403E-A52E-2A37E19E4DE0}"/>
                    </a:ext>
                  </a:extLst>
                </p14:cNvPr>
                <p14:cNvContentPartPr/>
                <p14:nvPr/>
              </p14:nvContentPartPr>
              <p14:xfrm>
                <a:off x="4184005" y="1162594"/>
                <a:ext cx="76320" cy="18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85D5F5-0372-403E-A52E-2A37E19E4D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5365" y="1153594"/>
                  <a:ext cx="9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320866-64E3-4BA9-8BAA-0E1FE7F4BF91}"/>
                    </a:ext>
                  </a:extLst>
                </p14:cNvPr>
                <p14:cNvContentPartPr/>
                <p14:nvPr/>
              </p14:nvContentPartPr>
              <p14:xfrm>
                <a:off x="4162405" y="1248274"/>
                <a:ext cx="100080" cy="1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320866-64E3-4BA9-8BAA-0E1FE7F4BF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3765" y="1239634"/>
                  <a:ext cx="117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78DFA0-A45C-41AC-84D6-923BAF21B9DF}"/>
                    </a:ext>
                  </a:extLst>
                </p14:cNvPr>
                <p14:cNvContentPartPr/>
                <p14:nvPr/>
              </p14:nvContentPartPr>
              <p14:xfrm>
                <a:off x="4333045" y="1113994"/>
                <a:ext cx="171000" cy="17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78DFA0-A45C-41AC-84D6-923BAF21B9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24045" y="1104994"/>
                  <a:ext cx="188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2741E6-5DC3-44B6-A727-A6AB5A89FD19}"/>
                    </a:ext>
                  </a:extLst>
                </p14:cNvPr>
                <p14:cNvContentPartPr/>
                <p14:nvPr/>
              </p14:nvContentPartPr>
              <p14:xfrm>
                <a:off x="4544725" y="1112914"/>
                <a:ext cx="129600" cy="185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2741E6-5DC3-44B6-A727-A6AB5A89FD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6085" y="1103914"/>
                  <a:ext cx="147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2290EC-95B0-4625-A571-1E193ED467F4}"/>
                    </a:ext>
                  </a:extLst>
                </p14:cNvPr>
                <p14:cNvContentPartPr/>
                <p14:nvPr/>
              </p14:nvContentPartPr>
              <p14:xfrm>
                <a:off x="4695565" y="1125154"/>
                <a:ext cx="135720" cy="132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2290EC-95B0-4625-A571-1E193ED467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6925" y="1116514"/>
                  <a:ext cx="153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4AFF45-5FC6-4D0D-A026-EBBF26AB49D5}"/>
                    </a:ext>
                  </a:extLst>
                </p14:cNvPr>
                <p14:cNvContentPartPr/>
                <p14:nvPr/>
              </p14:nvContentPartPr>
              <p14:xfrm>
                <a:off x="4855405" y="1132354"/>
                <a:ext cx="186840" cy="149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4AFF45-5FC6-4D0D-A026-EBBF26AB49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6405" y="1123714"/>
                  <a:ext cx="2044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BC995A1-76E0-4762-B0A2-5F17BCE6DD4B}"/>
                  </a:ext>
                </a:extLst>
              </p14:cNvPr>
              <p14:cNvContentPartPr/>
              <p14:nvPr/>
            </p14:nvContentPartPr>
            <p14:xfrm>
              <a:off x="731605" y="4139074"/>
              <a:ext cx="3642480" cy="151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BC995A1-76E0-4762-B0A2-5F17BCE6DD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2605" y="4130434"/>
                <a:ext cx="366012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AA1CF72-4C63-444E-97FC-280C6CDA9949}"/>
              </a:ext>
            </a:extLst>
          </p:cNvPr>
          <p:cNvGrpSpPr/>
          <p:nvPr/>
        </p:nvGrpSpPr>
        <p:grpSpPr>
          <a:xfrm>
            <a:off x="1499125" y="4361914"/>
            <a:ext cx="311760" cy="250920"/>
            <a:chOff x="1499125" y="4361914"/>
            <a:chExt cx="3117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371302-1A6E-438A-9176-F6720DFB32A1}"/>
                    </a:ext>
                  </a:extLst>
                </p14:cNvPr>
                <p14:cNvContentPartPr/>
                <p14:nvPr/>
              </p14:nvContentPartPr>
              <p14:xfrm>
                <a:off x="1499125" y="4361914"/>
                <a:ext cx="283680" cy="250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371302-1A6E-438A-9176-F6720DFB32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90485" y="4353274"/>
                  <a:ext cx="301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B0215A-EFCC-4B92-B301-FD484D96F96E}"/>
                    </a:ext>
                  </a:extLst>
                </p14:cNvPr>
                <p14:cNvContentPartPr/>
                <p14:nvPr/>
              </p14:nvContentPartPr>
              <p14:xfrm>
                <a:off x="1547365" y="4456234"/>
                <a:ext cx="263520" cy="61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B0215A-EFCC-4B92-B301-FD484D96F9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8725" y="4447234"/>
                  <a:ext cx="281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E737B6-8FBD-4FF2-963D-B7400429C728}"/>
              </a:ext>
            </a:extLst>
          </p:cNvPr>
          <p:cNvGrpSpPr/>
          <p:nvPr/>
        </p:nvGrpSpPr>
        <p:grpSpPr>
          <a:xfrm>
            <a:off x="481045" y="3024514"/>
            <a:ext cx="4699440" cy="1145880"/>
            <a:chOff x="481045" y="3024514"/>
            <a:chExt cx="469944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B95C34-2FBA-4C4E-B747-C2C9C0C298E9}"/>
                    </a:ext>
                  </a:extLst>
                </p14:cNvPr>
                <p14:cNvContentPartPr/>
                <p14:nvPr/>
              </p14:nvContentPartPr>
              <p14:xfrm>
                <a:off x="481045" y="3024514"/>
                <a:ext cx="4699440" cy="113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B95C34-2FBA-4C4E-B747-C2C9C0C298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045" y="3015514"/>
                  <a:ext cx="4717080" cy="11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28584F-C278-4DC4-9B3E-8C720680DA4C}"/>
                    </a:ext>
                  </a:extLst>
                </p14:cNvPr>
                <p14:cNvContentPartPr/>
                <p14:nvPr/>
              </p14:nvContentPartPr>
              <p14:xfrm>
                <a:off x="1552765" y="3699874"/>
                <a:ext cx="129240" cy="47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28584F-C278-4DC4-9B3E-8C720680DA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44125" y="3691234"/>
                  <a:ext cx="146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B57302-9E81-41FB-80A1-3A2FF36DB8D0}"/>
                    </a:ext>
                  </a:extLst>
                </p14:cNvPr>
                <p14:cNvContentPartPr/>
                <p14:nvPr/>
              </p14:nvContentPartPr>
              <p14:xfrm>
                <a:off x="886405" y="3541114"/>
                <a:ext cx="317520" cy="538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B57302-9E81-41FB-80A1-3A2FF36DB8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765" y="3532474"/>
                  <a:ext cx="33516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48EE9E3-FC04-4956-8021-C507B56853C9}"/>
              </a:ext>
            </a:extLst>
          </p:cNvPr>
          <p:cNvGrpSpPr/>
          <p:nvPr/>
        </p:nvGrpSpPr>
        <p:grpSpPr>
          <a:xfrm>
            <a:off x="341005" y="3066634"/>
            <a:ext cx="1221120" cy="345960"/>
            <a:chOff x="341005" y="3066634"/>
            <a:chExt cx="122112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7AC1FC-4655-4953-80B0-6FE51FD3E95A}"/>
                    </a:ext>
                  </a:extLst>
                </p14:cNvPr>
                <p14:cNvContentPartPr/>
                <p14:nvPr/>
              </p14:nvContentPartPr>
              <p14:xfrm>
                <a:off x="369085" y="3199114"/>
                <a:ext cx="27720" cy="213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7AC1FC-4655-4953-80B0-6FE51FD3E9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085" y="3190474"/>
                  <a:ext cx="45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69CF0-039B-4C89-B856-24895EC7A5E4}"/>
                    </a:ext>
                  </a:extLst>
                </p14:cNvPr>
                <p14:cNvContentPartPr/>
                <p14:nvPr/>
              </p14:nvContentPartPr>
              <p14:xfrm>
                <a:off x="341005" y="3066634"/>
                <a:ext cx="228240" cy="173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69CF0-039B-4C89-B856-24895EC7A5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2005" y="3057994"/>
                  <a:ext cx="24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94A2E1-008D-4D64-A6A1-A280C4E03D87}"/>
                    </a:ext>
                  </a:extLst>
                </p14:cNvPr>
                <p14:cNvContentPartPr/>
                <p14:nvPr/>
              </p14:nvContentPartPr>
              <p14:xfrm>
                <a:off x="703885" y="3109474"/>
                <a:ext cx="87840" cy="23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94A2E1-008D-4D64-A6A1-A280C4E03D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245" y="3100834"/>
                  <a:ext cx="105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4CDFEA5-04E4-4000-BBE1-12F14B91C6B1}"/>
                    </a:ext>
                  </a:extLst>
                </p14:cNvPr>
                <p14:cNvContentPartPr/>
                <p14:nvPr/>
              </p14:nvContentPartPr>
              <p14:xfrm>
                <a:off x="701725" y="3172114"/>
                <a:ext cx="100800" cy="28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4CDFEA5-04E4-4000-BBE1-12F14B91C6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2725" y="3163114"/>
                  <a:ext cx="11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ED6FC6-426E-46BC-B3BA-8C9E13FC02CC}"/>
                    </a:ext>
                  </a:extLst>
                </p14:cNvPr>
                <p14:cNvContentPartPr/>
                <p14:nvPr/>
              </p14:nvContentPartPr>
              <p14:xfrm>
                <a:off x="930325" y="3095074"/>
                <a:ext cx="118440" cy="109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ED6FC6-426E-46BC-B3BA-8C9E13FC02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1325" y="3086434"/>
                  <a:ext cx="136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7ED190-F4E7-40C1-8924-2FDCC559133E}"/>
                    </a:ext>
                  </a:extLst>
                </p14:cNvPr>
                <p14:cNvContentPartPr/>
                <p14:nvPr/>
              </p14:nvContentPartPr>
              <p14:xfrm>
                <a:off x="1106725" y="3087154"/>
                <a:ext cx="88200" cy="147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7ED190-F4E7-40C1-8924-2FDCC55913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8085" y="3078514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731F87-9B42-44BB-A6D7-E8EF675E098D}"/>
                    </a:ext>
                  </a:extLst>
                </p14:cNvPr>
                <p14:cNvContentPartPr/>
                <p14:nvPr/>
              </p14:nvContentPartPr>
              <p14:xfrm>
                <a:off x="1244245" y="3095794"/>
                <a:ext cx="107640" cy="10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731F87-9B42-44BB-A6D7-E8EF675E09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35605" y="3086794"/>
                  <a:ext cx="125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FD08355-A11E-4EE1-9C09-DEAD429D7F2E}"/>
                    </a:ext>
                  </a:extLst>
                </p14:cNvPr>
                <p14:cNvContentPartPr/>
                <p14:nvPr/>
              </p14:nvContentPartPr>
              <p14:xfrm>
                <a:off x="1431445" y="3115234"/>
                <a:ext cx="130680" cy="98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FD08355-A11E-4EE1-9C09-DEAD429D7F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22445" y="3106594"/>
                  <a:ext cx="14832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F58ED6A-5A3A-4EB6-903D-D831F9567216}"/>
                  </a:ext>
                </a:extLst>
              </p14:cNvPr>
              <p14:cNvContentPartPr/>
              <p14:nvPr/>
            </p14:nvContentPartPr>
            <p14:xfrm>
              <a:off x="6647485" y="5269474"/>
              <a:ext cx="19440" cy="218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F58ED6A-5A3A-4EB6-903D-D831F95672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38845" y="5260474"/>
                <a:ext cx="370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1B345-7DE2-4E78-9C1F-C79CD0F714D8}"/>
              </a:ext>
            </a:extLst>
          </p:cNvPr>
          <p:cNvGrpSpPr/>
          <p:nvPr/>
        </p:nvGrpSpPr>
        <p:grpSpPr>
          <a:xfrm>
            <a:off x="248845" y="4929274"/>
            <a:ext cx="6159240" cy="1677240"/>
            <a:chOff x="248845" y="4929274"/>
            <a:chExt cx="6159240" cy="167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6A999D5-5243-45A6-B3A3-4D9CB06A6EC1}"/>
                    </a:ext>
                  </a:extLst>
                </p14:cNvPr>
                <p14:cNvContentPartPr/>
                <p14:nvPr/>
              </p14:nvContentPartPr>
              <p14:xfrm>
                <a:off x="693085" y="6218794"/>
                <a:ext cx="3773160" cy="73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6A999D5-5243-45A6-B3A3-4D9CB06A6E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4445" y="6210154"/>
                  <a:ext cx="3790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90444F-714F-46ED-9307-E993B0A3FBEF}"/>
                    </a:ext>
                  </a:extLst>
                </p14:cNvPr>
                <p14:cNvContentPartPr/>
                <p14:nvPr/>
              </p14:nvContentPartPr>
              <p14:xfrm>
                <a:off x="454405" y="6070834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90444F-714F-46ED-9307-E993B0A3FB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5765" y="60621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AA447D-D77F-478A-BB26-C65FDC6D3C60}"/>
                    </a:ext>
                  </a:extLst>
                </p14:cNvPr>
                <p14:cNvContentPartPr/>
                <p14:nvPr/>
              </p14:nvContentPartPr>
              <p14:xfrm>
                <a:off x="415165" y="4929274"/>
                <a:ext cx="5010480" cy="1153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AA447D-D77F-478A-BB26-C65FDC6D3C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6165" y="4920274"/>
                  <a:ext cx="502812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A4DDD8-6A0F-47BF-BCFC-5D493D9EE903}"/>
                    </a:ext>
                  </a:extLst>
                </p14:cNvPr>
                <p14:cNvContentPartPr/>
                <p14:nvPr/>
              </p14:nvContentPartPr>
              <p14:xfrm>
                <a:off x="4767925" y="5782474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A4DDD8-6A0F-47BF-BCFC-5D493D9EE9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9285" y="57738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B52248-6B73-4416-9ACA-6C6E1E4EE470}"/>
                    </a:ext>
                  </a:extLst>
                </p14:cNvPr>
                <p14:cNvContentPartPr/>
                <p14:nvPr/>
              </p14:nvContentPartPr>
              <p14:xfrm>
                <a:off x="5417365" y="5978314"/>
                <a:ext cx="541800" cy="77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B52248-6B73-4416-9ACA-6C6E1E4EE4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08725" y="5969314"/>
                  <a:ext cx="559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3FD06F-E0EF-47F5-8632-AD95EED314C5}"/>
                    </a:ext>
                  </a:extLst>
                </p14:cNvPr>
                <p14:cNvContentPartPr/>
                <p14:nvPr/>
              </p14:nvContentPartPr>
              <p14:xfrm>
                <a:off x="4756405" y="5763754"/>
                <a:ext cx="56160" cy="423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3FD06F-E0EF-47F5-8632-AD95EED314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47765" y="5754754"/>
                  <a:ext cx="73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9286537-8F30-4682-A674-0D7371FEDB2F}"/>
                    </a:ext>
                  </a:extLst>
                </p14:cNvPr>
                <p14:cNvContentPartPr/>
                <p14:nvPr/>
              </p14:nvContentPartPr>
              <p14:xfrm>
                <a:off x="4698085" y="6283954"/>
                <a:ext cx="281520" cy="19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9286537-8F30-4682-A674-0D7371FEDB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89085" y="6274954"/>
                  <a:ext cx="29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78CF57C-6C2F-40AB-922A-CE927C9CF096}"/>
                    </a:ext>
                  </a:extLst>
                </p14:cNvPr>
                <p14:cNvContentPartPr/>
                <p14:nvPr/>
              </p14:nvContentPartPr>
              <p14:xfrm>
                <a:off x="4763245" y="6373594"/>
                <a:ext cx="213840" cy="30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78CF57C-6C2F-40AB-922A-CE927C9CF09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54245" y="6364594"/>
                  <a:ext cx="231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6A9CBD-1D66-47AD-834F-6B3E33378CA1}"/>
                    </a:ext>
                  </a:extLst>
                </p14:cNvPr>
                <p14:cNvContentPartPr/>
                <p14:nvPr/>
              </p14:nvContentPartPr>
              <p14:xfrm>
                <a:off x="1297165" y="5827474"/>
                <a:ext cx="20880" cy="310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6A9CBD-1D66-47AD-834F-6B3E33378C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88525" y="5818834"/>
                  <a:ext cx="38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C21316-D5DF-40D2-BA4C-6F81D2058DD2}"/>
                    </a:ext>
                  </a:extLst>
                </p14:cNvPr>
                <p14:cNvContentPartPr/>
                <p14:nvPr/>
              </p14:nvContentPartPr>
              <p14:xfrm>
                <a:off x="1120045" y="6454954"/>
                <a:ext cx="140040" cy="27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C21316-D5DF-40D2-BA4C-6F81D2058D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1045" y="6445954"/>
                  <a:ext cx="157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57C3F7-7748-4EB8-AEA5-FFF2FCA29CE3}"/>
                    </a:ext>
                  </a:extLst>
                </p14:cNvPr>
                <p14:cNvContentPartPr/>
                <p14:nvPr/>
              </p14:nvContentPartPr>
              <p14:xfrm>
                <a:off x="1345405" y="6369994"/>
                <a:ext cx="249120" cy="23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57C3F7-7748-4EB8-AEA5-FFF2FCA29C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36405" y="6360994"/>
                  <a:ext cx="266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547440-9585-458F-BB7A-B2637FBAAB94}"/>
                    </a:ext>
                  </a:extLst>
                </p14:cNvPr>
                <p14:cNvContentPartPr/>
                <p14:nvPr/>
              </p14:nvContentPartPr>
              <p14:xfrm>
                <a:off x="1385365" y="6501034"/>
                <a:ext cx="145800" cy="12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547440-9585-458F-BB7A-B2637FBAAB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76365" y="6492034"/>
                  <a:ext cx="163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EBF14A-AFA1-4EC6-BC75-8C2A8945C07A}"/>
                    </a:ext>
                  </a:extLst>
                </p14:cNvPr>
                <p14:cNvContentPartPr/>
                <p14:nvPr/>
              </p14:nvContentPartPr>
              <p14:xfrm>
                <a:off x="5017405" y="5594554"/>
                <a:ext cx="461520" cy="387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EBF14A-AFA1-4EC6-BC75-8C2A8945C07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08405" y="5585554"/>
                  <a:ext cx="479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5F5BC2E-2E2F-4840-AE25-E612EA601DEB}"/>
                    </a:ext>
                  </a:extLst>
                </p14:cNvPr>
                <p14:cNvContentPartPr/>
                <p14:nvPr/>
              </p14:nvContentPartPr>
              <p14:xfrm>
                <a:off x="5668285" y="5310874"/>
                <a:ext cx="143280" cy="17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5F5BC2E-2E2F-4840-AE25-E612EA601D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59285" y="5301874"/>
                  <a:ext cx="160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AA03CF-05AE-435A-B5FB-B14A0F25B6F1}"/>
                    </a:ext>
                  </a:extLst>
                </p14:cNvPr>
                <p14:cNvContentPartPr/>
                <p14:nvPr/>
              </p14:nvContentPartPr>
              <p14:xfrm>
                <a:off x="5882485" y="5323834"/>
                <a:ext cx="140040" cy="160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AA03CF-05AE-435A-B5FB-B14A0F25B6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73845" y="5315194"/>
                  <a:ext cx="157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9D46CC-C225-4730-9310-8C871B55235E}"/>
                    </a:ext>
                  </a:extLst>
                </p14:cNvPr>
                <p14:cNvContentPartPr/>
                <p14:nvPr/>
              </p14:nvContentPartPr>
              <p14:xfrm>
                <a:off x="6035845" y="5324194"/>
                <a:ext cx="151920" cy="156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9D46CC-C225-4730-9310-8C871B5523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26845" y="5315554"/>
                  <a:ext cx="169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D8CB9EE-A255-4A30-B30A-86795ECC6916}"/>
                    </a:ext>
                  </a:extLst>
                </p14:cNvPr>
                <p14:cNvContentPartPr/>
                <p14:nvPr/>
              </p14:nvContentPartPr>
              <p14:xfrm>
                <a:off x="6218365" y="5334994"/>
                <a:ext cx="189720" cy="144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D8CB9EE-A255-4A30-B30A-86795ECC691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09365" y="5325994"/>
                  <a:ext cx="207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171CC2-CBB2-4400-81DC-3D39778D9B42}"/>
                    </a:ext>
                  </a:extLst>
                </p14:cNvPr>
                <p14:cNvContentPartPr/>
                <p14:nvPr/>
              </p14:nvContentPartPr>
              <p14:xfrm>
                <a:off x="774445" y="5594194"/>
                <a:ext cx="129600" cy="477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171CC2-CBB2-4400-81DC-3D39778D9B4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5805" y="5585194"/>
                  <a:ext cx="147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0EBB4E4-08CD-47DA-B4BB-74790EB7109B}"/>
                    </a:ext>
                  </a:extLst>
                </p14:cNvPr>
                <p14:cNvContentPartPr/>
                <p14:nvPr/>
              </p14:nvContentPartPr>
              <p14:xfrm>
                <a:off x="248845" y="5173714"/>
                <a:ext cx="157680" cy="186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0EBB4E4-08CD-47DA-B4BB-74790EB710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9845" y="5164714"/>
                  <a:ext cx="17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2A1720-2273-4506-BA10-004E4D5B7496}"/>
                    </a:ext>
                  </a:extLst>
                </p14:cNvPr>
                <p14:cNvContentPartPr/>
                <p14:nvPr/>
              </p14:nvContentPartPr>
              <p14:xfrm>
                <a:off x="485005" y="5179834"/>
                <a:ext cx="64440" cy="159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2A1720-2273-4506-BA10-004E4D5B749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6365" y="5171194"/>
                  <a:ext cx="82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C4B773-96B1-42BA-ACBE-6368CBF82282}"/>
                    </a:ext>
                  </a:extLst>
                </p14:cNvPr>
                <p14:cNvContentPartPr/>
                <p14:nvPr/>
              </p14:nvContentPartPr>
              <p14:xfrm>
                <a:off x="599845" y="5177674"/>
                <a:ext cx="180000" cy="155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C4B773-96B1-42BA-ACBE-6368CBF8228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1205" y="5169034"/>
                  <a:ext cx="197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D7AC12-DA65-48EC-B0F0-717D7DBA065E}"/>
                    </a:ext>
                  </a:extLst>
                </p14:cNvPr>
                <p14:cNvContentPartPr/>
                <p14:nvPr/>
              </p14:nvContentPartPr>
              <p14:xfrm>
                <a:off x="799645" y="5208634"/>
                <a:ext cx="138600" cy="115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D7AC12-DA65-48EC-B0F0-717D7DBA065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1005" y="5199634"/>
                  <a:ext cx="15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773DFF-137D-4F4C-87DB-F9DDDFB669B5}"/>
                    </a:ext>
                  </a:extLst>
                </p14:cNvPr>
                <p14:cNvContentPartPr/>
                <p14:nvPr/>
              </p14:nvContentPartPr>
              <p14:xfrm>
                <a:off x="1110685" y="5112874"/>
                <a:ext cx="203760" cy="204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773DFF-137D-4F4C-87DB-F9DDDFB669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02045" y="5104234"/>
                  <a:ext cx="2214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5F985F2-781D-452D-8873-FCBF0C01007F}"/>
              </a:ext>
            </a:extLst>
          </p:cNvPr>
          <p:cNvGrpSpPr/>
          <p:nvPr/>
        </p:nvGrpSpPr>
        <p:grpSpPr>
          <a:xfrm>
            <a:off x="6024685" y="2993554"/>
            <a:ext cx="4054680" cy="1157040"/>
            <a:chOff x="6024685" y="2993554"/>
            <a:chExt cx="4054680" cy="11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EDBB83-7BB8-4BBE-89D6-6D8307F487D8}"/>
                    </a:ext>
                  </a:extLst>
                </p14:cNvPr>
                <p14:cNvContentPartPr/>
                <p14:nvPr/>
              </p14:nvContentPartPr>
              <p14:xfrm>
                <a:off x="6024685" y="3106954"/>
                <a:ext cx="214920" cy="38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EDBB83-7BB8-4BBE-89D6-6D8307F487D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16045" y="3098314"/>
                  <a:ext cx="232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83CBC4-6503-4E38-85A6-3995CFCB1572}"/>
                    </a:ext>
                  </a:extLst>
                </p14:cNvPr>
                <p14:cNvContentPartPr/>
                <p14:nvPr/>
              </p14:nvContentPartPr>
              <p14:xfrm>
                <a:off x="6329965" y="3328354"/>
                <a:ext cx="116280" cy="139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83CBC4-6503-4E38-85A6-3995CFCB157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21325" y="3319354"/>
                  <a:ext cx="13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4F0B1C-5014-499F-8C36-577AB94FA816}"/>
                    </a:ext>
                  </a:extLst>
                </p14:cNvPr>
                <p14:cNvContentPartPr/>
                <p14:nvPr/>
              </p14:nvContentPartPr>
              <p14:xfrm>
                <a:off x="6708685" y="2994634"/>
                <a:ext cx="130680" cy="443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4F0B1C-5014-499F-8C36-577AB94FA8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99685" y="2985634"/>
                  <a:ext cx="1483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4FDC90-F0C5-4996-A27B-33208F70BC74}"/>
                    </a:ext>
                  </a:extLst>
                </p14:cNvPr>
                <p14:cNvContentPartPr/>
                <p14:nvPr/>
              </p14:nvContentPartPr>
              <p14:xfrm>
                <a:off x="6592765" y="3309274"/>
                <a:ext cx="236160" cy="7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4FDC90-F0C5-4996-A27B-33208F70BC7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84125" y="3300274"/>
                  <a:ext cx="25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99248F-8D16-41A8-AD8B-B23E98664875}"/>
                    </a:ext>
                  </a:extLst>
                </p14:cNvPr>
                <p14:cNvContentPartPr/>
                <p14:nvPr/>
              </p14:nvContentPartPr>
              <p14:xfrm>
                <a:off x="7036645" y="3038914"/>
                <a:ext cx="69840" cy="39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99248F-8D16-41A8-AD8B-B23E9866487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28005" y="3029914"/>
                  <a:ext cx="87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430C76-070B-4CEE-B614-6F12C9A17BB1}"/>
                    </a:ext>
                  </a:extLst>
                </p14:cNvPr>
                <p14:cNvContentPartPr/>
                <p14:nvPr/>
              </p14:nvContentPartPr>
              <p14:xfrm>
                <a:off x="6930445" y="3272554"/>
                <a:ext cx="276840" cy="29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430C76-070B-4CEE-B614-6F12C9A17BB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21445" y="3263914"/>
                  <a:ext cx="294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A0A351-E399-4F34-B345-8EA4421FD60A}"/>
                    </a:ext>
                  </a:extLst>
                </p14:cNvPr>
                <p14:cNvContentPartPr/>
                <p14:nvPr/>
              </p14:nvContentPartPr>
              <p14:xfrm>
                <a:off x="7577365" y="2993554"/>
                <a:ext cx="50760" cy="526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A0A351-E399-4F34-B345-8EA4421FD60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68725" y="2984554"/>
                  <a:ext cx="684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23B36C-59CB-4B3F-9BE6-700A4A21DF70}"/>
                    </a:ext>
                  </a:extLst>
                </p14:cNvPr>
                <p14:cNvContentPartPr/>
                <p14:nvPr/>
              </p14:nvContentPartPr>
              <p14:xfrm>
                <a:off x="7440565" y="3281194"/>
                <a:ext cx="271440" cy="27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23B36C-59CB-4B3F-9BE6-700A4A21DF7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31565" y="3272194"/>
                  <a:ext cx="289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49E8E1-2B69-44E5-9606-760228E1C64B}"/>
                    </a:ext>
                  </a:extLst>
                </p14:cNvPr>
                <p14:cNvContentPartPr/>
                <p14:nvPr/>
              </p14:nvContentPartPr>
              <p14:xfrm>
                <a:off x="7741525" y="3347074"/>
                <a:ext cx="123480" cy="75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49E8E1-2B69-44E5-9606-760228E1C64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32525" y="3338434"/>
                  <a:ext cx="141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D52DBE-44F7-498D-9796-43EC53F5C71D}"/>
                    </a:ext>
                  </a:extLst>
                </p14:cNvPr>
                <p14:cNvContentPartPr/>
                <p14:nvPr/>
              </p14:nvContentPartPr>
              <p14:xfrm>
                <a:off x="7965805" y="3347074"/>
                <a:ext cx="29160" cy="123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D52DBE-44F7-498D-9796-43EC53F5C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56805" y="3338074"/>
                  <a:ext cx="46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D37CED-7CF1-429C-9FC9-B528FF41D104}"/>
                    </a:ext>
                  </a:extLst>
                </p14:cNvPr>
                <p14:cNvContentPartPr/>
                <p14:nvPr/>
              </p14:nvContentPartPr>
              <p14:xfrm>
                <a:off x="8168485" y="3079594"/>
                <a:ext cx="67680" cy="37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D37CED-7CF1-429C-9FC9-B528FF41D10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59845" y="3070594"/>
                  <a:ext cx="85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34AF964-D032-4459-848D-8B82E9E9EB1E}"/>
                    </a:ext>
                  </a:extLst>
                </p14:cNvPr>
                <p14:cNvContentPartPr/>
                <p14:nvPr/>
              </p14:nvContentPartPr>
              <p14:xfrm>
                <a:off x="8285845" y="3323314"/>
                <a:ext cx="144360" cy="131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34AF964-D032-4459-848D-8B82E9E9EB1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76845" y="3314314"/>
                  <a:ext cx="162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B7CF33-B3F5-4D53-A608-78FAC11DC055}"/>
                    </a:ext>
                  </a:extLst>
                </p14:cNvPr>
                <p14:cNvContentPartPr/>
                <p14:nvPr/>
              </p14:nvContentPartPr>
              <p14:xfrm>
                <a:off x="8471965" y="3325474"/>
                <a:ext cx="161640" cy="159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B7CF33-B3F5-4D53-A608-78FAC11DC05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63325" y="3316474"/>
                  <a:ext cx="179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662B10-94C4-4888-A048-DFAFC4C3C6B8}"/>
                    </a:ext>
                  </a:extLst>
                </p14:cNvPr>
                <p14:cNvContentPartPr/>
                <p14:nvPr/>
              </p14:nvContentPartPr>
              <p14:xfrm>
                <a:off x="8624245" y="3121714"/>
                <a:ext cx="97920" cy="340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662B10-94C4-4888-A048-DFAFC4C3C6B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15605" y="3113074"/>
                  <a:ext cx="115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49E62A-C633-48ED-8879-72E170DC8F17}"/>
                    </a:ext>
                  </a:extLst>
                </p14:cNvPr>
                <p14:cNvContentPartPr/>
                <p14:nvPr/>
              </p14:nvContentPartPr>
              <p14:xfrm>
                <a:off x="9201685" y="3075274"/>
                <a:ext cx="24480" cy="45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49E62A-C633-48ED-8879-72E170DC8F1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92685" y="3066274"/>
                  <a:ext cx="42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C02D48-EC94-4B42-91F1-6232BD17D2C4}"/>
                    </a:ext>
                  </a:extLst>
                </p14:cNvPr>
                <p14:cNvContentPartPr/>
                <p14:nvPr/>
              </p14:nvContentPartPr>
              <p14:xfrm>
                <a:off x="9085405" y="3290554"/>
                <a:ext cx="276120" cy="20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C02D48-EC94-4B42-91F1-6232BD17D2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76765" y="3281914"/>
                  <a:ext cx="29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22F61D-C79A-4467-AABB-2F04B69EAFA7}"/>
                    </a:ext>
                  </a:extLst>
                </p14:cNvPr>
                <p14:cNvContentPartPr/>
                <p14:nvPr/>
              </p14:nvContentPartPr>
              <p14:xfrm>
                <a:off x="9346405" y="3306394"/>
                <a:ext cx="124560" cy="10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22F61D-C79A-4467-AABB-2F04B69EAF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37405" y="3297394"/>
                  <a:ext cx="142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C38EA5-BD5E-49A3-B320-F6627C5CEA80}"/>
                    </a:ext>
                  </a:extLst>
                </p14:cNvPr>
                <p14:cNvContentPartPr/>
                <p14:nvPr/>
              </p14:nvContentPartPr>
              <p14:xfrm>
                <a:off x="9546565" y="3287674"/>
                <a:ext cx="98640" cy="153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C38EA5-BD5E-49A3-B320-F6627C5CEA8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37565" y="3278674"/>
                  <a:ext cx="116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9D0A5E-042D-4FBA-9273-E72D758608EF}"/>
                    </a:ext>
                  </a:extLst>
                </p14:cNvPr>
                <p14:cNvContentPartPr/>
                <p14:nvPr/>
              </p14:nvContentPartPr>
              <p14:xfrm>
                <a:off x="9872725" y="3076714"/>
                <a:ext cx="66960" cy="391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9D0A5E-042D-4FBA-9273-E72D758608E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63725" y="3068074"/>
                  <a:ext cx="846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FA8786A-93CD-4F7A-AA34-8B9B155723D4}"/>
                    </a:ext>
                  </a:extLst>
                </p14:cNvPr>
                <p14:cNvContentPartPr/>
                <p14:nvPr/>
              </p14:nvContentPartPr>
              <p14:xfrm>
                <a:off x="9730165" y="3279754"/>
                <a:ext cx="349200" cy="1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FA8786A-93CD-4F7A-AA34-8B9B155723D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21525" y="3271114"/>
                  <a:ext cx="366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FF48BB-2A84-4965-8BCC-E53C7507B4B5}"/>
                    </a:ext>
                  </a:extLst>
                </p14:cNvPr>
                <p14:cNvContentPartPr/>
                <p14:nvPr/>
              </p14:nvContentPartPr>
              <p14:xfrm>
                <a:off x="6541285" y="3885274"/>
                <a:ext cx="41400" cy="265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FF48BB-2A84-4965-8BCC-E53C7507B4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32645" y="3876274"/>
                  <a:ext cx="59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52BED05-27FE-4707-979A-8B0D3006670C}"/>
                    </a:ext>
                  </a:extLst>
                </p14:cNvPr>
                <p14:cNvContentPartPr/>
                <p14:nvPr/>
              </p14:nvContentPartPr>
              <p14:xfrm>
                <a:off x="6536605" y="3727954"/>
                <a:ext cx="230760" cy="228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52BED05-27FE-4707-979A-8B0D3006670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27965" y="3719314"/>
                  <a:ext cx="24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08D9602-B0FE-4359-AF63-D897FC715A0E}"/>
                    </a:ext>
                  </a:extLst>
                </p14:cNvPr>
                <p14:cNvContentPartPr/>
                <p14:nvPr/>
              </p14:nvContentPartPr>
              <p14:xfrm>
                <a:off x="6886525" y="3777994"/>
                <a:ext cx="147960" cy="26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08D9602-B0FE-4359-AF63-D897FC715A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77885" y="3769354"/>
                  <a:ext cx="165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10AA936-FA22-4A1D-9B9C-8030B98157F0}"/>
                    </a:ext>
                  </a:extLst>
                </p14:cNvPr>
                <p14:cNvContentPartPr/>
                <p14:nvPr/>
              </p14:nvContentPartPr>
              <p14:xfrm>
                <a:off x="6902725" y="3851074"/>
                <a:ext cx="169200" cy="16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10AA936-FA22-4A1D-9B9C-8030B98157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94085" y="3842434"/>
                  <a:ext cx="18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62575C5-4360-4447-B784-421293E30086}"/>
                    </a:ext>
                  </a:extLst>
                </p14:cNvPr>
                <p14:cNvContentPartPr/>
                <p14:nvPr/>
              </p14:nvContentPartPr>
              <p14:xfrm>
                <a:off x="7186045" y="3754954"/>
                <a:ext cx="151560" cy="148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62575C5-4360-4447-B784-421293E3008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77045" y="3745954"/>
                  <a:ext cx="16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36AFF5F-C1B5-49E1-8112-F0C9D2D4EA8C}"/>
                    </a:ext>
                  </a:extLst>
                </p14:cNvPr>
                <p14:cNvContentPartPr/>
                <p14:nvPr/>
              </p14:nvContentPartPr>
              <p14:xfrm>
                <a:off x="7408885" y="3732274"/>
                <a:ext cx="101520" cy="178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36AFF5F-C1B5-49E1-8112-F0C9D2D4EA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99885" y="3723274"/>
                  <a:ext cx="119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FEDB997-FF30-4C45-9E06-CA9A07FD2AA0}"/>
                    </a:ext>
                  </a:extLst>
                </p14:cNvPr>
                <p14:cNvContentPartPr/>
                <p14:nvPr/>
              </p14:nvContentPartPr>
              <p14:xfrm>
                <a:off x="7524805" y="3745234"/>
                <a:ext cx="175320" cy="138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FEDB997-FF30-4C45-9E06-CA9A07FD2A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15805" y="3736594"/>
                  <a:ext cx="192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5366C8-AF9A-479A-99B5-E6A074503E26}"/>
                    </a:ext>
                  </a:extLst>
                </p14:cNvPr>
                <p14:cNvContentPartPr/>
                <p14:nvPr/>
              </p14:nvContentPartPr>
              <p14:xfrm>
                <a:off x="7728565" y="3770434"/>
                <a:ext cx="227880" cy="137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5366C8-AF9A-479A-99B5-E6A074503E2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19925" y="3761434"/>
                  <a:ext cx="24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9E68726-7444-4352-890C-B92DF6CD17BD}"/>
                    </a:ext>
                  </a:extLst>
                </p14:cNvPr>
                <p14:cNvContentPartPr/>
                <p14:nvPr/>
              </p14:nvContentPartPr>
              <p14:xfrm>
                <a:off x="8218165" y="3572434"/>
                <a:ext cx="14400" cy="315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9E68726-7444-4352-890C-B92DF6CD17B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09165" y="3563434"/>
                  <a:ext cx="32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C4609A0-E963-4C8C-9D38-70575B2BD613}"/>
                    </a:ext>
                  </a:extLst>
                </p14:cNvPr>
                <p14:cNvContentPartPr/>
                <p14:nvPr/>
              </p14:nvContentPartPr>
              <p14:xfrm>
                <a:off x="8303125" y="3735874"/>
                <a:ext cx="145080" cy="150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C4609A0-E963-4C8C-9D38-70575B2BD61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94485" y="3727234"/>
                  <a:ext cx="162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853D8B-4AD7-4C99-B957-62029F2E82F3}"/>
                    </a:ext>
                  </a:extLst>
                </p14:cNvPr>
                <p14:cNvContentPartPr/>
                <p14:nvPr/>
              </p14:nvContentPartPr>
              <p14:xfrm>
                <a:off x="8650165" y="3487474"/>
                <a:ext cx="78480" cy="402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853D8B-4AD7-4C99-B957-62029F2E82F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41525" y="3478474"/>
                  <a:ext cx="96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34BCE07-F903-4F89-A9C0-D7989C39CEBD}"/>
                    </a:ext>
                  </a:extLst>
                </p14:cNvPr>
                <p14:cNvContentPartPr/>
                <p14:nvPr/>
              </p14:nvContentPartPr>
              <p14:xfrm>
                <a:off x="8531005" y="3756034"/>
                <a:ext cx="227520" cy="23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34BCE07-F903-4F89-A9C0-D7989C39CEB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22005" y="3747034"/>
                  <a:ext cx="245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82237A-0270-4161-8608-6B2E60EF4236}"/>
                    </a:ext>
                  </a:extLst>
                </p14:cNvPr>
                <p14:cNvContentPartPr/>
                <p14:nvPr/>
              </p14:nvContentPartPr>
              <p14:xfrm>
                <a:off x="8894605" y="3530674"/>
                <a:ext cx="18720" cy="321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82237A-0270-4161-8608-6B2E60EF42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85965" y="3521674"/>
                  <a:ext cx="36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B351EC1-6C6A-44D5-B135-4D2633164212}"/>
                    </a:ext>
                  </a:extLst>
                </p14:cNvPr>
                <p14:cNvContentPartPr/>
                <p14:nvPr/>
              </p14:nvContentPartPr>
              <p14:xfrm>
                <a:off x="8693725" y="3722554"/>
                <a:ext cx="306000" cy="66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B351EC1-6C6A-44D5-B135-4D263316421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84725" y="3713914"/>
                  <a:ext cx="323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13765E-1F1A-46FC-A806-1D0BBC24CFBC}"/>
                    </a:ext>
                  </a:extLst>
                </p14:cNvPr>
                <p14:cNvContentPartPr/>
                <p14:nvPr/>
              </p14:nvContentPartPr>
              <p14:xfrm>
                <a:off x="9207805" y="3766834"/>
                <a:ext cx="67680" cy="119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13765E-1F1A-46FC-A806-1D0BBC24CFB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198805" y="3757834"/>
                  <a:ext cx="85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362C8EC-0062-49C3-86A9-3F8AC68B0A22}"/>
                    </a:ext>
                  </a:extLst>
                </p14:cNvPr>
                <p14:cNvContentPartPr/>
                <p14:nvPr/>
              </p14:nvContentPartPr>
              <p14:xfrm>
                <a:off x="9454405" y="3448594"/>
                <a:ext cx="125640" cy="468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362C8EC-0062-49C3-86A9-3F8AC68B0A2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45765" y="3439594"/>
                  <a:ext cx="1432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E8E25D-0EBC-455F-B7C6-B9544C5D59A3}"/>
                    </a:ext>
                  </a:extLst>
                </p14:cNvPr>
                <p14:cNvContentPartPr/>
                <p14:nvPr/>
              </p14:nvContentPartPr>
              <p14:xfrm>
                <a:off x="9373765" y="3719674"/>
                <a:ext cx="174960" cy="33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E8E25D-0EBC-455F-B7C6-B9544C5D59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65125" y="3710674"/>
                  <a:ext cx="19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B1389E2-567A-4DC5-8A06-9F41F0C195DC}"/>
                    </a:ext>
                  </a:extLst>
                </p14:cNvPr>
                <p14:cNvContentPartPr/>
                <p14:nvPr/>
              </p14:nvContentPartPr>
              <p14:xfrm>
                <a:off x="9711085" y="3644794"/>
                <a:ext cx="239400" cy="222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B1389E2-567A-4DC5-8A06-9F41F0C195D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702445" y="3635794"/>
                  <a:ext cx="257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F2DE1F7-5ABB-4E86-AB59-D1A5B09C4AE9}"/>
                    </a:ext>
                  </a:extLst>
                </p14:cNvPr>
                <p14:cNvContentPartPr/>
                <p14:nvPr/>
              </p14:nvContentPartPr>
              <p14:xfrm>
                <a:off x="9681925" y="3755674"/>
                <a:ext cx="244440" cy="11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F2DE1F7-5ABB-4E86-AB59-D1A5B09C4A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672925" y="3746674"/>
                  <a:ext cx="2620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582743D-7291-4A69-B311-8B61733464A8}"/>
              </a:ext>
            </a:extLst>
          </p:cNvPr>
          <p:cNvGrpSpPr/>
          <p:nvPr/>
        </p:nvGrpSpPr>
        <p:grpSpPr>
          <a:xfrm>
            <a:off x="5919925" y="788914"/>
            <a:ext cx="4062240" cy="1355760"/>
            <a:chOff x="5919925" y="788914"/>
            <a:chExt cx="4062240" cy="13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6D352F-D2C4-4495-A8E4-30CD53D86E77}"/>
                    </a:ext>
                  </a:extLst>
                </p14:cNvPr>
                <p14:cNvContentPartPr/>
                <p14:nvPr/>
              </p14:nvContentPartPr>
              <p14:xfrm>
                <a:off x="5957725" y="1063594"/>
                <a:ext cx="24120" cy="20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6D352F-D2C4-4495-A8E4-30CD53D86E7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48725" y="1054954"/>
                  <a:ext cx="41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AFF22C-FCFC-49D7-846A-A19A830E7D91}"/>
                    </a:ext>
                  </a:extLst>
                </p14:cNvPr>
                <p14:cNvContentPartPr/>
                <p14:nvPr/>
              </p14:nvContentPartPr>
              <p14:xfrm>
                <a:off x="5919925" y="912034"/>
                <a:ext cx="300960" cy="316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AFF22C-FCFC-49D7-846A-A19A830E7D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10925" y="903394"/>
                  <a:ext cx="318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F060F7-062B-495C-8D23-68258A66383F}"/>
                    </a:ext>
                  </a:extLst>
                </p14:cNvPr>
                <p14:cNvContentPartPr/>
                <p14:nvPr/>
              </p14:nvContentPartPr>
              <p14:xfrm>
                <a:off x="6244645" y="1126594"/>
                <a:ext cx="2340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F060F7-062B-495C-8D23-68258A6638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36005" y="1117594"/>
                  <a:ext cx="41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5133CD-4F31-4045-BC2F-F19F67CE0FB1}"/>
                    </a:ext>
                  </a:extLst>
                </p14:cNvPr>
                <p14:cNvContentPartPr/>
                <p14:nvPr/>
              </p14:nvContentPartPr>
              <p14:xfrm>
                <a:off x="6359485" y="1118314"/>
                <a:ext cx="97920" cy="442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5133CD-4F31-4045-BC2F-F19F67CE0FB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50845" y="1109314"/>
                  <a:ext cx="115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35B211-C12E-4413-9913-E73363AFF8AE}"/>
                    </a:ext>
                  </a:extLst>
                </p14:cNvPr>
                <p14:cNvContentPartPr/>
                <p14:nvPr/>
              </p14:nvContentPartPr>
              <p14:xfrm>
                <a:off x="6561085" y="881794"/>
                <a:ext cx="121680" cy="311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35B211-C12E-4413-9913-E73363AFF8A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52085" y="873154"/>
                  <a:ext cx="139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563642-96C3-4841-8704-A0F45D7D1281}"/>
                    </a:ext>
                  </a:extLst>
                </p14:cNvPr>
                <p14:cNvContentPartPr/>
                <p14:nvPr/>
              </p14:nvContentPartPr>
              <p14:xfrm>
                <a:off x="6829645" y="861994"/>
                <a:ext cx="45360" cy="37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563642-96C3-4841-8704-A0F45D7D128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21005" y="853354"/>
                  <a:ext cx="630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3E09F6-1B84-4EEB-BA75-33B2F6AB9755}"/>
                    </a:ext>
                  </a:extLst>
                </p14:cNvPr>
                <p14:cNvContentPartPr/>
                <p14:nvPr/>
              </p14:nvContentPartPr>
              <p14:xfrm>
                <a:off x="6756925" y="1057834"/>
                <a:ext cx="217440" cy="49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3E09F6-1B84-4EEB-BA75-33B2F6AB975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48285" y="1048834"/>
                  <a:ext cx="235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FC1A9B-5143-4520-8A64-2CC081658335}"/>
                    </a:ext>
                  </a:extLst>
                </p14:cNvPr>
                <p14:cNvContentPartPr/>
                <p14:nvPr/>
              </p14:nvContentPartPr>
              <p14:xfrm>
                <a:off x="7354525" y="826714"/>
                <a:ext cx="40680" cy="441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FC1A9B-5143-4520-8A64-2CC08165833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45525" y="818074"/>
                  <a:ext cx="583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A33B80-7F8E-453A-9CE8-8BBBE6A5032A}"/>
                    </a:ext>
                  </a:extLst>
                </p14:cNvPr>
                <p14:cNvContentPartPr/>
                <p14:nvPr/>
              </p14:nvContentPartPr>
              <p14:xfrm>
                <a:off x="7241845" y="1079434"/>
                <a:ext cx="218160" cy="1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A33B80-7F8E-453A-9CE8-8BBBE6A5032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33205" y="1070434"/>
                  <a:ext cx="235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5157F1-ED14-402C-BD1A-2EBDCB24BCC9}"/>
                    </a:ext>
                  </a:extLst>
                </p14:cNvPr>
                <p14:cNvContentPartPr/>
                <p14:nvPr/>
              </p14:nvContentPartPr>
              <p14:xfrm>
                <a:off x="7465045" y="1112194"/>
                <a:ext cx="119880" cy="86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5157F1-ED14-402C-BD1A-2EBDCB24BCC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56405" y="1103554"/>
                  <a:ext cx="137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2A39D2-73B9-4579-AF42-39EF60774CF7}"/>
                    </a:ext>
                  </a:extLst>
                </p14:cNvPr>
                <p14:cNvContentPartPr/>
                <p14:nvPr/>
              </p14:nvContentPartPr>
              <p14:xfrm>
                <a:off x="7672045" y="1134874"/>
                <a:ext cx="14040" cy="67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2A39D2-73B9-4579-AF42-39EF60774CF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63045" y="1126234"/>
                  <a:ext cx="31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59EFB7-21B9-4D77-B2B7-7A57881847E1}"/>
                    </a:ext>
                  </a:extLst>
                </p14:cNvPr>
                <p14:cNvContentPartPr/>
                <p14:nvPr/>
              </p14:nvContentPartPr>
              <p14:xfrm>
                <a:off x="7851325" y="874234"/>
                <a:ext cx="218160" cy="34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59EFB7-21B9-4D77-B2B7-7A57881847E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42685" y="865234"/>
                  <a:ext cx="235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A715E1-61A8-42BC-8112-D57DF034C25A}"/>
                    </a:ext>
                  </a:extLst>
                </p14:cNvPr>
                <p14:cNvContentPartPr/>
                <p14:nvPr/>
              </p14:nvContentPartPr>
              <p14:xfrm>
                <a:off x="8137525" y="1090594"/>
                <a:ext cx="157680" cy="13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A715E1-61A8-42BC-8112-D57DF034C25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28525" y="1081954"/>
                  <a:ext cx="175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632161-C4DA-417B-AC77-21FBC9781725}"/>
                    </a:ext>
                  </a:extLst>
                </p14:cNvPr>
                <p14:cNvContentPartPr/>
                <p14:nvPr/>
              </p14:nvContentPartPr>
              <p14:xfrm>
                <a:off x="8297365" y="935794"/>
                <a:ext cx="40680" cy="28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632161-C4DA-417B-AC77-21FBC978172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88725" y="926794"/>
                  <a:ext cx="58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57932C3-58EB-44A6-8865-C0B4EC95BEC2}"/>
                    </a:ext>
                  </a:extLst>
                </p14:cNvPr>
                <p14:cNvContentPartPr/>
                <p14:nvPr/>
              </p14:nvContentPartPr>
              <p14:xfrm>
                <a:off x="8743405" y="788914"/>
                <a:ext cx="88200" cy="483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57932C3-58EB-44A6-8865-C0B4EC95BE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734765" y="779914"/>
                  <a:ext cx="1058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FCC7E4-BF91-4BAF-A5B7-C00C492C7220}"/>
                    </a:ext>
                  </a:extLst>
                </p14:cNvPr>
                <p14:cNvContentPartPr/>
                <p14:nvPr/>
              </p14:nvContentPartPr>
              <p14:xfrm>
                <a:off x="8624245" y="1067554"/>
                <a:ext cx="32724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FCC7E4-BF91-4BAF-A5B7-C00C492C722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15605" y="1058554"/>
                  <a:ext cx="344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3CD65D-2A1A-4F7F-8193-F7497C2C701C}"/>
                    </a:ext>
                  </a:extLst>
                </p14:cNvPr>
                <p14:cNvContentPartPr/>
                <p14:nvPr/>
              </p14:nvContentPartPr>
              <p14:xfrm>
                <a:off x="8900725" y="1129834"/>
                <a:ext cx="136080" cy="10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3CD65D-2A1A-4F7F-8193-F7497C2C701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92085" y="1120834"/>
                  <a:ext cx="153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671256-16C8-41EF-9D65-6BBDDBBBC95E}"/>
                    </a:ext>
                  </a:extLst>
                </p14:cNvPr>
                <p14:cNvContentPartPr/>
                <p14:nvPr/>
              </p14:nvContentPartPr>
              <p14:xfrm>
                <a:off x="9120325" y="1079434"/>
                <a:ext cx="150120" cy="208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671256-16C8-41EF-9D65-6BBDDBBBC95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111325" y="1070434"/>
                  <a:ext cx="167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045F00-2629-45AB-8E29-EB8243329D48}"/>
                    </a:ext>
                  </a:extLst>
                </p14:cNvPr>
                <p14:cNvContentPartPr/>
                <p14:nvPr/>
              </p14:nvContentPartPr>
              <p14:xfrm>
                <a:off x="9497605" y="856234"/>
                <a:ext cx="47160" cy="42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045F00-2629-45AB-8E29-EB8243329D4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88605" y="847594"/>
                  <a:ext cx="648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AFDBA0-049D-4528-A24A-11844897DBCE}"/>
                    </a:ext>
                  </a:extLst>
                </p14:cNvPr>
                <p14:cNvContentPartPr/>
                <p14:nvPr/>
              </p14:nvContentPartPr>
              <p14:xfrm>
                <a:off x="9325885" y="1119034"/>
                <a:ext cx="327600" cy="9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AFDBA0-049D-4528-A24A-11844897DBC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17245" y="1110394"/>
                  <a:ext cx="345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172479A-5ED7-4E52-A87C-5EED1DE35237}"/>
                    </a:ext>
                  </a:extLst>
                </p14:cNvPr>
                <p14:cNvContentPartPr/>
                <p14:nvPr/>
              </p14:nvContentPartPr>
              <p14:xfrm>
                <a:off x="6013165" y="1700074"/>
                <a:ext cx="25920" cy="319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172479A-5ED7-4E52-A87C-5EED1DE3523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04165" y="1691434"/>
                  <a:ext cx="43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2CF80B-524B-4F20-8F4A-B11A47F7D748}"/>
                    </a:ext>
                  </a:extLst>
                </p14:cNvPr>
                <p14:cNvContentPartPr/>
                <p14:nvPr/>
              </p14:nvContentPartPr>
              <p14:xfrm>
                <a:off x="5958085" y="1557874"/>
                <a:ext cx="235440" cy="212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2CF80B-524B-4F20-8F4A-B11A47F7D74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49085" y="1549234"/>
                  <a:ext cx="253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A7FA50-0911-4F53-831B-A3AE60BBC801}"/>
                    </a:ext>
                  </a:extLst>
                </p14:cNvPr>
                <p14:cNvContentPartPr/>
                <p14:nvPr/>
              </p14:nvContentPartPr>
              <p14:xfrm>
                <a:off x="6292525" y="1618714"/>
                <a:ext cx="124560" cy="15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A7FA50-0911-4F53-831B-A3AE60BBC80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83525" y="1610074"/>
                  <a:ext cx="142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CFAD82D-AC56-4B9C-BCE0-155424EBBDE5}"/>
                    </a:ext>
                  </a:extLst>
                </p14:cNvPr>
                <p14:cNvContentPartPr/>
                <p14:nvPr/>
              </p14:nvContentPartPr>
              <p14:xfrm>
                <a:off x="6290725" y="1683514"/>
                <a:ext cx="173160" cy="41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CFAD82D-AC56-4B9C-BCE0-155424EBBDE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82085" y="1674874"/>
                  <a:ext cx="190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F9CDC9-D935-4587-BE8C-1586C98719D6}"/>
                    </a:ext>
                  </a:extLst>
                </p14:cNvPr>
                <p14:cNvContentPartPr/>
                <p14:nvPr/>
              </p14:nvContentPartPr>
              <p14:xfrm>
                <a:off x="6717325" y="1599274"/>
                <a:ext cx="209880" cy="181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F9CDC9-D935-4587-BE8C-1586C98719D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08325" y="1590274"/>
                  <a:ext cx="227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1E2C92F-9493-45BE-B8C4-2D5E4A6AA0C1}"/>
                    </a:ext>
                  </a:extLst>
                </p14:cNvPr>
                <p14:cNvContentPartPr/>
                <p14:nvPr/>
              </p14:nvContentPartPr>
              <p14:xfrm>
                <a:off x="6981565" y="1583434"/>
                <a:ext cx="129600" cy="191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1E2C92F-9493-45BE-B8C4-2D5E4A6AA0C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72925" y="1574794"/>
                  <a:ext cx="14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C752EE-F660-4182-B039-33FB990972EF}"/>
                    </a:ext>
                  </a:extLst>
                </p14:cNvPr>
                <p14:cNvContentPartPr/>
                <p14:nvPr/>
              </p14:nvContentPartPr>
              <p14:xfrm>
                <a:off x="7127005" y="1593154"/>
                <a:ext cx="180720" cy="180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C752EE-F660-4182-B039-33FB990972E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18005" y="1584514"/>
                  <a:ext cx="198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A0BFE9E-7993-4979-9974-6596EB80D441}"/>
                    </a:ext>
                  </a:extLst>
                </p14:cNvPr>
                <p14:cNvContentPartPr/>
                <p14:nvPr/>
              </p14:nvContentPartPr>
              <p14:xfrm>
                <a:off x="7349485" y="1619074"/>
                <a:ext cx="159480" cy="159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A0BFE9E-7993-4979-9974-6596EB80D44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40845" y="1610434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B1DDEFE-D660-4AFB-B8BE-85A3CB808482}"/>
                    </a:ext>
                  </a:extLst>
                </p14:cNvPr>
                <p14:cNvContentPartPr/>
                <p14:nvPr/>
              </p14:nvContentPartPr>
              <p14:xfrm>
                <a:off x="7759885" y="1587754"/>
                <a:ext cx="287640" cy="216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B1DDEFE-D660-4AFB-B8BE-85A3CB80848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51245" y="1578754"/>
                  <a:ext cx="30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E6056D6-FABE-4328-BE80-F308A97B7AC4}"/>
                    </a:ext>
                  </a:extLst>
                </p14:cNvPr>
                <p14:cNvContentPartPr/>
                <p14:nvPr/>
              </p14:nvContentPartPr>
              <p14:xfrm>
                <a:off x="8091805" y="1662634"/>
                <a:ext cx="14760" cy="110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E6056D6-FABE-4328-BE80-F308A97B7AC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83165" y="1653634"/>
                  <a:ext cx="3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7FA03F-0A25-4333-9770-BFD594A7DA4D}"/>
                    </a:ext>
                  </a:extLst>
                </p14:cNvPr>
                <p14:cNvContentPartPr/>
                <p14:nvPr/>
              </p14:nvContentPartPr>
              <p14:xfrm>
                <a:off x="8128885" y="1564354"/>
                <a:ext cx="24840" cy="1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7FA03F-0A25-4333-9770-BFD594A7DA4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20245" y="1555714"/>
                  <a:ext cx="42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F56A532-A966-4C24-AFB6-E782C0FE1949}"/>
                    </a:ext>
                  </a:extLst>
                </p14:cNvPr>
                <p14:cNvContentPartPr/>
                <p14:nvPr/>
              </p14:nvContentPartPr>
              <p14:xfrm>
                <a:off x="8150485" y="1677394"/>
                <a:ext cx="207000" cy="467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F56A532-A966-4C24-AFB6-E782C0FE194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41485" y="1668394"/>
                  <a:ext cx="2246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463215-C7E2-4E00-9D5D-FA83B3F4E5C4}"/>
                    </a:ext>
                  </a:extLst>
                </p14:cNvPr>
                <p14:cNvContentPartPr/>
                <p14:nvPr/>
              </p14:nvContentPartPr>
              <p14:xfrm>
                <a:off x="8438845" y="1387234"/>
                <a:ext cx="120600" cy="395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463215-C7E2-4E00-9D5D-FA83B3F4E5C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429845" y="1378594"/>
                  <a:ext cx="1382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C1C3EB-5B5F-4232-AEF2-BCE96132471E}"/>
                    </a:ext>
                  </a:extLst>
                </p14:cNvPr>
                <p14:cNvContentPartPr/>
                <p14:nvPr/>
              </p14:nvContentPartPr>
              <p14:xfrm>
                <a:off x="8735125" y="1450594"/>
                <a:ext cx="32400" cy="356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C1C3EB-5B5F-4232-AEF2-BCE96132471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726485" y="1441954"/>
                  <a:ext cx="50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020E860-6459-4E38-ABDD-CE42ECFF6EA0}"/>
                    </a:ext>
                  </a:extLst>
                </p14:cNvPr>
                <p14:cNvContentPartPr/>
                <p14:nvPr/>
              </p14:nvContentPartPr>
              <p14:xfrm>
                <a:off x="8577805" y="1607914"/>
                <a:ext cx="320400" cy="385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020E860-6459-4E38-ABDD-CE42ECFF6EA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68805" y="1599274"/>
                  <a:ext cx="338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FB87FD-0582-4C6C-80EB-B979F52E915F}"/>
                    </a:ext>
                  </a:extLst>
                </p14:cNvPr>
                <p14:cNvContentPartPr/>
                <p14:nvPr/>
              </p14:nvContentPartPr>
              <p14:xfrm>
                <a:off x="9004045" y="1673074"/>
                <a:ext cx="118800" cy="126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FB87FD-0582-4C6C-80EB-B979F52E915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95045" y="1664434"/>
                  <a:ext cx="13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904A33D-9C1A-4E43-88C9-2C6084175B36}"/>
                    </a:ext>
                  </a:extLst>
                </p14:cNvPr>
                <p14:cNvContentPartPr/>
                <p14:nvPr/>
              </p14:nvContentPartPr>
              <p14:xfrm>
                <a:off x="9330565" y="1333594"/>
                <a:ext cx="142560" cy="518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904A33D-9C1A-4E43-88C9-2C6084175B3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321925" y="1324954"/>
                  <a:ext cx="1602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E3756B-6B08-427D-8C50-BE6AB671DC6D}"/>
                    </a:ext>
                  </a:extLst>
                </p14:cNvPr>
                <p14:cNvContentPartPr/>
                <p14:nvPr/>
              </p14:nvContentPartPr>
              <p14:xfrm>
                <a:off x="9244525" y="1615114"/>
                <a:ext cx="267840" cy="37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E3756B-6B08-427D-8C50-BE6AB671DC6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235885" y="1606474"/>
                  <a:ext cx="285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96319D2-C335-4CAC-B8BD-B331256EA4BA}"/>
                    </a:ext>
                  </a:extLst>
                </p14:cNvPr>
                <p14:cNvContentPartPr/>
                <p14:nvPr/>
              </p14:nvContentPartPr>
              <p14:xfrm>
                <a:off x="9635125" y="1572634"/>
                <a:ext cx="257040" cy="255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96319D2-C335-4CAC-B8BD-B331256EA4B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26485" y="1563994"/>
                  <a:ext cx="274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D92C436-32AB-41B5-AC41-193E1EA237CB}"/>
                    </a:ext>
                  </a:extLst>
                </p14:cNvPr>
                <p14:cNvContentPartPr/>
                <p14:nvPr/>
              </p14:nvContentPartPr>
              <p14:xfrm>
                <a:off x="9671845" y="1664434"/>
                <a:ext cx="277920" cy="45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D92C436-32AB-41B5-AC41-193E1EA237C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662845" y="1655434"/>
                  <a:ext cx="295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9F0BA8-0BA8-4C17-B202-3FFE3AD33AEF}"/>
                    </a:ext>
                  </a:extLst>
                </p14:cNvPr>
                <p14:cNvContentPartPr/>
                <p14:nvPr/>
              </p14:nvContentPartPr>
              <p14:xfrm>
                <a:off x="9961645" y="1819234"/>
                <a:ext cx="20520" cy="30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9F0BA8-0BA8-4C17-B202-3FFE3AD33AE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53005" y="1810234"/>
                  <a:ext cx="381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B8F5C10-0DFD-4300-8440-D6CC008B27BE}"/>
              </a:ext>
            </a:extLst>
          </p:cNvPr>
          <p:cNvGrpSpPr/>
          <p:nvPr/>
        </p:nvGrpSpPr>
        <p:grpSpPr>
          <a:xfrm>
            <a:off x="6990205" y="4802194"/>
            <a:ext cx="4577269" cy="1507830"/>
            <a:chOff x="6990205" y="4802194"/>
            <a:chExt cx="4577269" cy="150783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5A308E-BF72-4DE6-9A28-CA929EC588F1}"/>
                    </a:ext>
                  </a:extLst>
                </p14:cNvPr>
                <p14:cNvContentPartPr/>
                <p14:nvPr/>
              </p14:nvContentPartPr>
              <p14:xfrm>
                <a:off x="7249765" y="5025394"/>
                <a:ext cx="33480" cy="183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5A308E-BF72-4DE6-9A28-CA929EC588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240765" y="5016394"/>
                  <a:ext cx="51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9A2DE9-317C-4274-8E9B-CABAC7682FB3}"/>
                    </a:ext>
                  </a:extLst>
                </p14:cNvPr>
                <p14:cNvContentPartPr/>
                <p14:nvPr/>
              </p14:nvContentPartPr>
              <p14:xfrm>
                <a:off x="6990205" y="4956634"/>
                <a:ext cx="523440" cy="63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9A2DE9-317C-4274-8E9B-CABAC7682FB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81565" y="4947634"/>
                  <a:ext cx="541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CB20673-ECC2-456A-99CE-1803B07C72A0}"/>
                    </a:ext>
                  </a:extLst>
                </p14:cNvPr>
                <p14:cNvContentPartPr/>
                <p14:nvPr/>
              </p14:nvContentPartPr>
              <p14:xfrm>
                <a:off x="7429045" y="5069674"/>
                <a:ext cx="209880" cy="110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CB20673-ECC2-456A-99CE-1803B07C72A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20405" y="5060674"/>
                  <a:ext cx="227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5EFA2D-55DC-4CD6-AB5D-153E9A077442}"/>
                    </a:ext>
                  </a:extLst>
                </p14:cNvPr>
                <p14:cNvContentPartPr/>
                <p14:nvPr/>
              </p14:nvContentPartPr>
              <p14:xfrm>
                <a:off x="7697245" y="5094154"/>
                <a:ext cx="100080" cy="121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5EFA2D-55DC-4CD6-AB5D-153E9A07744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88245" y="5085154"/>
                  <a:ext cx="117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17FEF6-86A0-4B2E-866B-91C783518305}"/>
                    </a:ext>
                  </a:extLst>
                </p14:cNvPr>
                <p14:cNvContentPartPr/>
                <p14:nvPr/>
              </p14:nvContentPartPr>
              <p14:xfrm>
                <a:off x="8143645" y="4802194"/>
                <a:ext cx="36720" cy="442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17FEF6-86A0-4B2E-866B-91C78351830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135005" y="4793554"/>
                  <a:ext cx="54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2D4BC76-887C-43C0-8C0F-406619D9E596}"/>
                    </a:ext>
                  </a:extLst>
                </p14:cNvPr>
                <p14:cNvContentPartPr/>
                <p14:nvPr/>
              </p14:nvContentPartPr>
              <p14:xfrm>
                <a:off x="7994965" y="5044834"/>
                <a:ext cx="278640" cy="3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2D4BC76-887C-43C0-8C0F-406619D9E59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986325" y="5036194"/>
                  <a:ext cx="296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C262556-4678-49DE-9822-04FB7EFF47AF}"/>
                    </a:ext>
                  </a:extLst>
                </p14:cNvPr>
                <p14:cNvContentPartPr/>
                <p14:nvPr/>
              </p14:nvContentPartPr>
              <p14:xfrm>
                <a:off x="8289085" y="5096674"/>
                <a:ext cx="101520" cy="100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C262556-4678-49DE-9822-04FB7EFF47A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80085" y="5087674"/>
                  <a:ext cx="11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4D52B8-3BA6-47D5-BD0B-AD0BEE9A1A93}"/>
                    </a:ext>
                  </a:extLst>
                </p14:cNvPr>
                <p14:cNvContentPartPr/>
                <p14:nvPr/>
              </p14:nvContentPartPr>
              <p14:xfrm>
                <a:off x="8480245" y="5112514"/>
                <a:ext cx="30600" cy="79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4D52B8-3BA6-47D5-BD0B-AD0BEE9A1A9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71245" y="5103874"/>
                  <a:ext cx="48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1A55D9-4620-4043-9995-C4DD0521B851}"/>
                    </a:ext>
                  </a:extLst>
                </p14:cNvPr>
                <p14:cNvContentPartPr/>
                <p14:nvPr/>
              </p14:nvContentPartPr>
              <p14:xfrm>
                <a:off x="8706325" y="4845754"/>
                <a:ext cx="10440" cy="340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1A55D9-4620-4043-9995-C4DD0521B85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97685" y="4837114"/>
                  <a:ext cx="28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ECB50F-35CE-4AFA-9E7E-EA7A9775998A}"/>
                    </a:ext>
                  </a:extLst>
                </p14:cNvPr>
                <p14:cNvContentPartPr/>
                <p14:nvPr/>
              </p14:nvContentPartPr>
              <p14:xfrm>
                <a:off x="8799925" y="5105674"/>
                <a:ext cx="106920" cy="111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ECB50F-35CE-4AFA-9E7E-EA7A977599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90925" y="5096674"/>
                  <a:ext cx="124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F6B3220-0A2B-4671-A6BA-ACABFD642DA5}"/>
                    </a:ext>
                  </a:extLst>
                </p14:cNvPr>
                <p14:cNvContentPartPr/>
                <p14:nvPr/>
              </p14:nvContentPartPr>
              <p14:xfrm>
                <a:off x="8958325" y="5090914"/>
                <a:ext cx="161280" cy="124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F6B3220-0A2B-4671-A6BA-ACABFD642DA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49685" y="5081914"/>
                  <a:ext cx="178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6549FA5-716E-4842-BCDB-5D68A3854E06}"/>
                    </a:ext>
                  </a:extLst>
                </p14:cNvPr>
                <p14:cNvContentPartPr/>
                <p14:nvPr/>
              </p14:nvContentPartPr>
              <p14:xfrm>
                <a:off x="9126805" y="4905154"/>
                <a:ext cx="58320" cy="295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6549FA5-716E-4842-BCDB-5D68A3854E0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118165" y="4896154"/>
                  <a:ext cx="75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68CFBE-FBE8-48F9-828F-CABB87CEF9CA}"/>
                    </a:ext>
                  </a:extLst>
                </p14:cNvPr>
                <p14:cNvContentPartPr/>
                <p14:nvPr/>
              </p14:nvContentPartPr>
              <p14:xfrm>
                <a:off x="9560965" y="4853674"/>
                <a:ext cx="54720" cy="415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68CFBE-FBE8-48F9-828F-CABB87CEF9C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52325" y="4844674"/>
                  <a:ext cx="72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07E388F-3E4F-4847-A98C-3DEA9AA61E57}"/>
                    </a:ext>
                  </a:extLst>
                </p14:cNvPr>
                <p14:cNvContentPartPr/>
                <p14:nvPr/>
              </p14:nvContentPartPr>
              <p14:xfrm>
                <a:off x="9395365" y="5099914"/>
                <a:ext cx="336960" cy="37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07E388F-3E4F-4847-A98C-3DEA9AA61E5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386725" y="5091274"/>
                  <a:ext cx="354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5E0444-4EB5-48E6-AF79-4A1495452167}"/>
                    </a:ext>
                  </a:extLst>
                </p14:cNvPr>
                <p14:cNvContentPartPr/>
                <p14:nvPr/>
              </p14:nvContentPartPr>
              <p14:xfrm>
                <a:off x="9694885" y="5104234"/>
                <a:ext cx="147960" cy="108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5E0444-4EB5-48E6-AF79-4A149545216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685885" y="5095234"/>
                  <a:ext cx="165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00C9DDD-39FA-4AA9-BF3C-4FB8EDC6CE12}"/>
                    </a:ext>
                  </a:extLst>
                </p14:cNvPr>
                <p14:cNvContentPartPr/>
                <p14:nvPr/>
              </p14:nvContentPartPr>
              <p14:xfrm>
                <a:off x="9846445" y="5082634"/>
                <a:ext cx="88560" cy="171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00C9DDD-39FA-4AA9-BF3C-4FB8EDC6CE1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837805" y="5073994"/>
                  <a:ext cx="106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C50632-A17E-4809-9048-66DE138D01E8}"/>
                    </a:ext>
                  </a:extLst>
                </p14:cNvPr>
                <p14:cNvContentPartPr/>
                <p14:nvPr/>
              </p14:nvContentPartPr>
              <p14:xfrm>
                <a:off x="10118965" y="4864834"/>
                <a:ext cx="69120" cy="379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C50632-A17E-4809-9048-66DE138D01E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10325" y="4856194"/>
                  <a:ext cx="86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9EB92BC-D834-4B95-8CCA-2E11676EA520}"/>
                    </a:ext>
                  </a:extLst>
                </p14:cNvPr>
                <p14:cNvContentPartPr/>
                <p14:nvPr/>
              </p14:nvContentPartPr>
              <p14:xfrm>
                <a:off x="10035445" y="5089474"/>
                <a:ext cx="283320" cy="1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9EB92BC-D834-4B95-8CCA-2E11676EA5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026445" y="5080474"/>
                  <a:ext cx="30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BF886E1-A251-4C74-8538-C4EF1BD35A18}"/>
                    </a:ext>
                  </a:extLst>
                </p14:cNvPr>
                <p14:cNvContentPartPr/>
                <p14:nvPr/>
              </p14:nvContentPartPr>
              <p14:xfrm>
                <a:off x="7174885" y="5573314"/>
                <a:ext cx="27720" cy="263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BF886E1-A251-4C74-8538-C4EF1BD35A1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66245" y="5564314"/>
                  <a:ext cx="45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4F0AC1A-48B7-43B6-9E05-D9DAB0916082}"/>
                    </a:ext>
                  </a:extLst>
                </p14:cNvPr>
                <p14:cNvContentPartPr/>
                <p14:nvPr/>
              </p14:nvContentPartPr>
              <p14:xfrm>
                <a:off x="7166965" y="5420674"/>
                <a:ext cx="237600" cy="184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4F0AC1A-48B7-43B6-9E05-D9DAB091608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57965" y="5411674"/>
                  <a:ext cx="25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2C60EC-9D2E-4D7F-A562-C16AD05ADDBC}"/>
                    </a:ext>
                  </a:extLst>
                </p14:cNvPr>
                <p14:cNvContentPartPr/>
                <p14:nvPr/>
              </p14:nvContentPartPr>
              <p14:xfrm>
                <a:off x="7520845" y="5465674"/>
                <a:ext cx="134280" cy="12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2C60EC-9D2E-4D7F-A562-C16AD05ADDB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11845" y="5456674"/>
                  <a:ext cx="151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AF220B-7EC8-4164-8196-E2A28D13AAD1}"/>
                    </a:ext>
                  </a:extLst>
                </p14:cNvPr>
                <p14:cNvContentPartPr/>
                <p14:nvPr/>
              </p14:nvContentPartPr>
              <p14:xfrm>
                <a:off x="7550005" y="5536594"/>
                <a:ext cx="105120" cy="2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AF220B-7EC8-4164-8196-E2A28D13AAD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541005" y="5527954"/>
                  <a:ext cx="122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8F40CD0-5BFD-4358-932E-42ED1F13D83F}"/>
                    </a:ext>
                  </a:extLst>
                </p14:cNvPr>
                <p14:cNvContentPartPr/>
                <p14:nvPr/>
              </p14:nvContentPartPr>
              <p14:xfrm>
                <a:off x="7787474" y="5411104"/>
                <a:ext cx="232200" cy="244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8F40CD0-5BFD-4358-932E-42ED1F13D83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778834" y="5402464"/>
                  <a:ext cx="249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E28D636-4452-41E8-9732-1E914605C268}"/>
                    </a:ext>
                  </a:extLst>
                </p14:cNvPr>
                <p14:cNvContentPartPr/>
                <p14:nvPr/>
              </p14:nvContentPartPr>
              <p14:xfrm>
                <a:off x="8036594" y="5476264"/>
                <a:ext cx="153360" cy="123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E28D636-4452-41E8-9732-1E914605C2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027954" y="5467624"/>
                  <a:ext cx="171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6C4B049-C129-4BE1-B27F-908DF121F98C}"/>
                    </a:ext>
                  </a:extLst>
                </p14:cNvPr>
                <p14:cNvContentPartPr/>
                <p14:nvPr/>
              </p14:nvContentPartPr>
              <p14:xfrm>
                <a:off x="8203634" y="5479504"/>
                <a:ext cx="254520" cy="137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6C4B049-C129-4BE1-B27F-908DF121F98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94634" y="5470864"/>
                  <a:ext cx="272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424C08-A5B8-4720-AA5D-45B7AFA33A36}"/>
                    </a:ext>
                  </a:extLst>
                </p14:cNvPr>
                <p14:cNvContentPartPr/>
                <p14:nvPr/>
              </p14:nvContentPartPr>
              <p14:xfrm>
                <a:off x="8668754" y="5516584"/>
                <a:ext cx="106200" cy="91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424C08-A5B8-4720-AA5D-45B7AFA33A3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59754" y="5507944"/>
                  <a:ext cx="123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C60FE8-4D57-47AD-B2A3-07E416B4BF04}"/>
                    </a:ext>
                  </a:extLst>
                </p14:cNvPr>
                <p14:cNvContentPartPr/>
                <p14:nvPr/>
              </p14:nvContentPartPr>
              <p14:xfrm>
                <a:off x="8895554" y="5236864"/>
                <a:ext cx="202680" cy="388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C60FE8-4D57-47AD-B2A3-07E416B4BF0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86554" y="5228224"/>
                  <a:ext cx="220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90D118E-CC55-4A96-8AB2-23CE1787BA9C}"/>
                    </a:ext>
                  </a:extLst>
                </p14:cNvPr>
                <p14:cNvContentPartPr/>
                <p14:nvPr/>
              </p14:nvContentPartPr>
              <p14:xfrm>
                <a:off x="8816714" y="5488864"/>
                <a:ext cx="235800" cy="71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90D118E-CC55-4A96-8AB2-23CE1787BA9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808074" y="5479864"/>
                  <a:ext cx="253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2124F25-6654-44DA-8A37-2CC2C62A8305}"/>
                    </a:ext>
                  </a:extLst>
                </p14:cNvPr>
                <p14:cNvContentPartPr/>
                <p14:nvPr/>
              </p14:nvContentPartPr>
              <p14:xfrm>
                <a:off x="9254114" y="5505424"/>
                <a:ext cx="168840" cy="115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2124F25-6654-44DA-8A37-2CC2C62A830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245474" y="5496424"/>
                  <a:ext cx="18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E24BDF-132D-4E0C-B466-9AFD65835DEA}"/>
                    </a:ext>
                  </a:extLst>
                </p14:cNvPr>
                <p14:cNvContentPartPr/>
                <p14:nvPr/>
              </p14:nvContentPartPr>
              <p14:xfrm>
                <a:off x="9442754" y="5489944"/>
                <a:ext cx="160920" cy="174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E24BDF-132D-4E0C-B466-9AFD65835DE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433754" y="5481304"/>
                  <a:ext cx="178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A8C80C-CCF9-48EB-9800-F91613EEDBFD}"/>
                    </a:ext>
                  </a:extLst>
                </p14:cNvPr>
                <p14:cNvContentPartPr/>
                <p14:nvPr/>
              </p14:nvContentPartPr>
              <p14:xfrm>
                <a:off x="9622394" y="5489224"/>
                <a:ext cx="122400" cy="12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A8C80C-CCF9-48EB-9800-F91613EEDBF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613394" y="5480224"/>
                  <a:ext cx="140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1231EBB-51B7-415D-9A96-C0CDAF897B3B}"/>
                    </a:ext>
                  </a:extLst>
                </p14:cNvPr>
                <p14:cNvContentPartPr/>
                <p14:nvPr/>
              </p14:nvContentPartPr>
              <p14:xfrm>
                <a:off x="9799874" y="5494264"/>
                <a:ext cx="126000" cy="113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1231EBB-51B7-415D-9A96-C0CDAF897B3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791234" y="5485624"/>
                  <a:ext cx="143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1920A37-3B65-437F-9DC4-B37610D6CE02}"/>
                    </a:ext>
                  </a:extLst>
                </p14:cNvPr>
                <p14:cNvContentPartPr/>
                <p14:nvPr/>
              </p14:nvContentPartPr>
              <p14:xfrm>
                <a:off x="10051154" y="5439544"/>
                <a:ext cx="158040" cy="172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1920A37-3B65-437F-9DC4-B37610D6CE0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042154" y="5430544"/>
                  <a:ext cx="175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19EC2A-A04D-4EE7-B6ED-B8F93BC59DFB}"/>
                    </a:ext>
                  </a:extLst>
                </p14:cNvPr>
                <p14:cNvContentPartPr/>
                <p14:nvPr/>
              </p14:nvContentPartPr>
              <p14:xfrm>
                <a:off x="7163594" y="5943184"/>
                <a:ext cx="195120" cy="178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19EC2A-A04D-4EE7-B6ED-B8F93BC59DF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54954" y="5934544"/>
                  <a:ext cx="212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7805CA1-3766-483A-BFD4-3B9161F98D50}"/>
                    </a:ext>
                  </a:extLst>
                </p14:cNvPr>
                <p14:cNvContentPartPr/>
                <p14:nvPr/>
              </p14:nvContentPartPr>
              <p14:xfrm>
                <a:off x="7424954" y="5991424"/>
                <a:ext cx="137520" cy="129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7805CA1-3766-483A-BFD4-3B9161F98D5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415954" y="5982784"/>
                  <a:ext cx="155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A0A2C50-0F65-40B3-AE06-EEEDC61BCA7C}"/>
                    </a:ext>
                  </a:extLst>
                </p14:cNvPr>
                <p14:cNvContentPartPr/>
                <p14:nvPr/>
              </p14:nvContentPartPr>
              <p14:xfrm>
                <a:off x="7705034" y="5766784"/>
                <a:ext cx="143640" cy="348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A0A2C50-0F65-40B3-AE06-EEEDC61BCA7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696034" y="5757784"/>
                  <a:ext cx="161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A0F09D9-DC80-41F3-B303-FD11CB5C42C9}"/>
                    </a:ext>
                  </a:extLst>
                </p14:cNvPr>
                <p14:cNvContentPartPr/>
                <p14:nvPr/>
              </p14:nvContentPartPr>
              <p14:xfrm>
                <a:off x="7657514" y="5926984"/>
                <a:ext cx="217800" cy="56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A0F09D9-DC80-41F3-B303-FD11CB5C42C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648514" y="5918344"/>
                  <a:ext cx="235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8160ABF-51F3-43C3-BC38-AD0E085B48F3}"/>
                    </a:ext>
                  </a:extLst>
                </p14:cNvPr>
                <p14:cNvContentPartPr/>
                <p14:nvPr/>
              </p14:nvContentPartPr>
              <p14:xfrm>
                <a:off x="8088434" y="5957944"/>
                <a:ext cx="111600" cy="133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8160ABF-51F3-43C3-BC38-AD0E085B48F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079434" y="5949304"/>
                  <a:ext cx="129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9B2F2DE-0777-45BF-ABB4-3229F01D63E1}"/>
                    </a:ext>
                  </a:extLst>
                </p14:cNvPr>
                <p14:cNvContentPartPr/>
                <p14:nvPr/>
              </p14:nvContentPartPr>
              <p14:xfrm>
                <a:off x="8291114" y="5679664"/>
                <a:ext cx="244080" cy="437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9B2F2DE-0777-45BF-ABB4-3229F01D63E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282474" y="5671024"/>
                  <a:ext cx="261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E427571-515B-4753-B3A1-ACBA5F5922A3}"/>
                    </a:ext>
                  </a:extLst>
                </p14:cNvPr>
                <p14:cNvContentPartPr/>
                <p14:nvPr/>
              </p14:nvContentPartPr>
              <p14:xfrm>
                <a:off x="8304074" y="5951824"/>
                <a:ext cx="176760" cy="33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E427571-515B-4753-B3A1-ACBA5F5922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95434" y="5943184"/>
                  <a:ext cx="194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8BE61A-066C-408F-A702-9F30FDD02853}"/>
                    </a:ext>
                  </a:extLst>
                </p14:cNvPr>
                <p14:cNvContentPartPr/>
                <p14:nvPr/>
              </p14:nvContentPartPr>
              <p14:xfrm>
                <a:off x="8517554" y="5675344"/>
                <a:ext cx="260640" cy="469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8BE61A-066C-408F-A702-9F30FDD0285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508554" y="5666344"/>
                  <a:ext cx="2782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C632D28-09C0-4840-994D-FA64AFBDC02E}"/>
                    </a:ext>
                  </a:extLst>
                </p14:cNvPr>
                <p14:cNvContentPartPr/>
                <p14:nvPr/>
              </p14:nvContentPartPr>
              <p14:xfrm>
                <a:off x="8545274" y="5951464"/>
                <a:ext cx="181440" cy="55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C632D28-09C0-4840-994D-FA64AFBDC02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36274" y="5942464"/>
                  <a:ext cx="199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7DD1B2F-038D-4AE6-9163-53CBEB9B8978}"/>
                    </a:ext>
                  </a:extLst>
                </p14:cNvPr>
                <p14:cNvContentPartPr/>
                <p14:nvPr/>
              </p14:nvContentPartPr>
              <p14:xfrm>
                <a:off x="9002474" y="5700904"/>
                <a:ext cx="189000" cy="398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7DD1B2F-038D-4AE6-9163-53CBEB9B897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93474" y="5691904"/>
                  <a:ext cx="206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A17838-9475-4FB7-B7BA-BE21932ECB4E}"/>
                    </a:ext>
                  </a:extLst>
                </p14:cNvPr>
                <p14:cNvContentPartPr/>
                <p14:nvPr/>
              </p14:nvContentPartPr>
              <p14:xfrm>
                <a:off x="9246554" y="5963704"/>
                <a:ext cx="70920" cy="96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A17838-9475-4FB7-B7BA-BE21932ECB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237914" y="5954704"/>
                  <a:ext cx="88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56AEF39-4EA0-4742-9694-98B0EA7B06F3}"/>
                    </a:ext>
                  </a:extLst>
                </p14:cNvPr>
                <p14:cNvContentPartPr/>
                <p14:nvPr/>
              </p14:nvContentPartPr>
              <p14:xfrm>
                <a:off x="9222074" y="5878744"/>
                <a:ext cx="173160" cy="431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56AEF39-4EA0-4742-9694-98B0EA7B06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13434" y="5870104"/>
                  <a:ext cx="190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9AD1F8B-A379-4D84-BE5F-4947C535C70A}"/>
                    </a:ext>
                  </a:extLst>
                </p14:cNvPr>
                <p14:cNvContentPartPr/>
                <p14:nvPr/>
              </p14:nvContentPartPr>
              <p14:xfrm>
                <a:off x="9595754" y="5829784"/>
                <a:ext cx="257400" cy="242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9AD1F8B-A379-4D84-BE5F-4947C535C70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587114" y="5820784"/>
                  <a:ext cx="275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9ECB323-69E6-463D-BCA8-11543A190EE7}"/>
                    </a:ext>
                  </a:extLst>
                </p14:cNvPr>
                <p14:cNvContentPartPr/>
                <p14:nvPr/>
              </p14:nvContentPartPr>
              <p14:xfrm>
                <a:off x="9632834" y="5939224"/>
                <a:ext cx="224640" cy="47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9ECB323-69E6-463D-BCA8-11543A190EE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23834" y="5930224"/>
                  <a:ext cx="24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9BE866-702B-4DFA-8B3A-4FA78815EDEB}"/>
                    </a:ext>
                  </a:extLst>
                </p14:cNvPr>
                <p14:cNvContentPartPr/>
                <p14:nvPr/>
              </p14:nvContentPartPr>
              <p14:xfrm>
                <a:off x="10017674" y="5913304"/>
                <a:ext cx="158040" cy="127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9BE866-702B-4DFA-8B3A-4FA78815EDE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009034" y="5904304"/>
                  <a:ext cx="175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A6E1AE5-3571-44FC-89A5-CBADA7F8C087}"/>
                    </a:ext>
                  </a:extLst>
                </p14:cNvPr>
                <p14:cNvContentPartPr/>
                <p14:nvPr/>
              </p14:nvContentPartPr>
              <p14:xfrm>
                <a:off x="10233314" y="5949664"/>
                <a:ext cx="116280" cy="77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A6E1AE5-3571-44FC-89A5-CBADA7F8C08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224314" y="5940664"/>
                  <a:ext cx="13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D5231BF-BCD3-430F-939B-AC2DB8C60683}"/>
                    </a:ext>
                  </a:extLst>
                </p14:cNvPr>
                <p14:cNvContentPartPr/>
                <p14:nvPr/>
              </p14:nvContentPartPr>
              <p14:xfrm>
                <a:off x="10414394" y="5918344"/>
                <a:ext cx="225360" cy="140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D5231BF-BCD3-430F-939B-AC2DB8C6068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405394" y="5909344"/>
                  <a:ext cx="243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3FBFBDD-25B9-4C63-BA2C-B8A2F4E1D4E1}"/>
                    </a:ext>
                  </a:extLst>
                </p14:cNvPr>
                <p14:cNvContentPartPr/>
                <p14:nvPr/>
              </p14:nvContentPartPr>
              <p14:xfrm>
                <a:off x="10546154" y="5756704"/>
                <a:ext cx="164160" cy="298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3FBFBDD-25B9-4C63-BA2C-B8A2F4E1D4E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537154" y="5747704"/>
                  <a:ext cx="181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6647A0-7DCE-4A68-896C-29ABF4C90BDC}"/>
                    </a:ext>
                  </a:extLst>
                </p14:cNvPr>
                <p14:cNvContentPartPr/>
                <p14:nvPr/>
              </p14:nvContentPartPr>
              <p14:xfrm>
                <a:off x="10818674" y="5923744"/>
                <a:ext cx="194400" cy="46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6647A0-7DCE-4A68-896C-29ABF4C90BD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809674" y="5915104"/>
                  <a:ext cx="212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7CF4AF2-6907-480B-BC3E-6D992EC8AAD2}"/>
                    </a:ext>
                  </a:extLst>
                </p14:cNvPr>
                <p14:cNvContentPartPr/>
                <p14:nvPr/>
              </p14:nvContentPartPr>
              <p14:xfrm>
                <a:off x="11049074" y="5845984"/>
                <a:ext cx="337320" cy="243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7CF4AF2-6907-480B-BC3E-6D992EC8AA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040434" y="5837344"/>
                  <a:ext cx="354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6CBAF33-4BC1-4F7A-8C8A-92EF0E34F383}"/>
                    </a:ext>
                  </a:extLst>
                </p14:cNvPr>
                <p14:cNvContentPartPr/>
                <p14:nvPr/>
              </p14:nvContentPartPr>
              <p14:xfrm>
                <a:off x="11119994" y="5951824"/>
                <a:ext cx="228600" cy="42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6CBAF33-4BC1-4F7A-8C8A-92EF0E34F38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111354" y="5943184"/>
                  <a:ext cx="246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DB9039F-DE99-4226-A3DA-ECBE362FDC18}"/>
                    </a:ext>
                  </a:extLst>
                </p14:cNvPr>
                <p14:cNvContentPartPr/>
                <p14:nvPr/>
              </p14:nvContentPartPr>
              <p14:xfrm>
                <a:off x="11553794" y="6103024"/>
                <a:ext cx="13680" cy="2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DB9039F-DE99-4226-A3DA-ECBE362FDC1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545154" y="6094384"/>
                  <a:ext cx="3132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81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2DBBB-A691-4509-8F28-A537FD6B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126" y="700004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BFDCEF-A100-428A-B675-6C24522A66C8}"/>
                  </a:ext>
                </a:extLst>
              </p14:cNvPr>
              <p14:cNvContentPartPr/>
              <p14:nvPr/>
            </p14:nvContentPartPr>
            <p14:xfrm>
              <a:off x="2138961" y="5990943"/>
              <a:ext cx="275400" cy="1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BFDCEF-A100-428A-B675-6C24522A6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9961" y="5982303"/>
                <a:ext cx="293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0D9EAF-BE1D-4E1C-B1A9-A1058D04B59A}"/>
                  </a:ext>
                </a:extLst>
              </p14:cNvPr>
              <p14:cNvContentPartPr/>
              <p14:nvPr/>
            </p14:nvContentPartPr>
            <p14:xfrm>
              <a:off x="1210243" y="3015053"/>
              <a:ext cx="196200" cy="1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0D9EAF-BE1D-4E1C-B1A9-A1058D04B5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1603" y="3006053"/>
                <a:ext cx="21384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98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4E0B56B-68AD-4CB6-B663-7589F2DEC570}"/>
              </a:ext>
            </a:extLst>
          </p:cNvPr>
          <p:cNvGrpSpPr/>
          <p:nvPr/>
        </p:nvGrpSpPr>
        <p:grpSpPr>
          <a:xfrm>
            <a:off x="319006" y="-29834"/>
            <a:ext cx="9786707" cy="5892120"/>
            <a:chOff x="319006" y="-29834"/>
            <a:chExt cx="9786707" cy="58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51DB91-034E-4354-B708-0E0A50B25D24}"/>
                    </a:ext>
                  </a:extLst>
                </p14:cNvPr>
                <p14:cNvContentPartPr/>
                <p14:nvPr/>
              </p14:nvContentPartPr>
              <p14:xfrm>
                <a:off x="410446" y="308926"/>
                <a:ext cx="402840" cy="313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51DB91-034E-4354-B708-0E0A50B25D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806" y="299926"/>
                  <a:ext cx="420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A5527F-C519-48D5-87EC-E42AC66861D2}"/>
                    </a:ext>
                  </a:extLst>
                </p14:cNvPr>
                <p14:cNvContentPartPr/>
                <p14:nvPr/>
              </p14:nvContentPartPr>
              <p14:xfrm>
                <a:off x="841726" y="462646"/>
                <a:ext cx="124200" cy="121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A5527F-C519-48D5-87EC-E42AC66861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726" y="454006"/>
                  <a:ext cx="141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27DA26-C2C0-431B-A9AD-E1E9AE677CED}"/>
                    </a:ext>
                  </a:extLst>
                </p14:cNvPr>
                <p14:cNvContentPartPr/>
                <p14:nvPr/>
              </p14:nvContentPartPr>
              <p14:xfrm>
                <a:off x="1022806" y="445006"/>
                <a:ext cx="142920" cy="13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27DA26-C2C0-431B-A9AD-E1E9AE677C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3806" y="436366"/>
                  <a:ext cx="16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490A06-8E6F-425D-93FC-FC489396AEDC}"/>
                    </a:ext>
                  </a:extLst>
                </p14:cNvPr>
                <p14:cNvContentPartPr/>
                <p14:nvPr/>
              </p14:nvContentPartPr>
              <p14:xfrm>
                <a:off x="1243846" y="427006"/>
                <a:ext cx="119520" cy="147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490A06-8E6F-425D-93FC-FC489396AE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5206" y="418006"/>
                  <a:ext cx="13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A0346D-F348-48CF-820D-352092B11DAE}"/>
                    </a:ext>
                  </a:extLst>
                </p14:cNvPr>
                <p14:cNvContentPartPr/>
                <p14:nvPr/>
              </p14:nvContentPartPr>
              <p14:xfrm>
                <a:off x="1404406" y="420166"/>
                <a:ext cx="104400" cy="14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A0346D-F348-48CF-820D-352092B11D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5406" y="411166"/>
                  <a:ext cx="122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4D7009-CC19-4862-9A3D-1F69559F4922}"/>
                    </a:ext>
                  </a:extLst>
                </p14:cNvPr>
                <p14:cNvContentPartPr/>
                <p14:nvPr/>
              </p14:nvContentPartPr>
              <p14:xfrm>
                <a:off x="1503766" y="442486"/>
                <a:ext cx="94680" cy="6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4D7009-CC19-4862-9A3D-1F69559F49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4766" y="433486"/>
                  <a:ext cx="112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766C9E-52ED-4E6B-9E39-A2E19D9EB45F}"/>
                    </a:ext>
                  </a:extLst>
                </p14:cNvPr>
                <p14:cNvContentPartPr/>
                <p14:nvPr/>
              </p14:nvContentPartPr>
              <p14:xfrm>
                <a:off x="1705726" y="298486"/>
                <a:ext cx="14400" cy="19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766C9E-52ED-4E6B-9E39-A2E19D9EB4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7086" y="289846"/>
                  <a:ext cx="32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92B0A8-9CB8-46A9-81FD-AD3F3564480B}"/>
                    </a:ext>
                  </a:extLst>
                </p14:cNvPr>
                <p14:cNvContentPartPr/>
                <p14:nvPr/>
              </p14:nvContentPartPr>
              <p14:xfrm>
                <a:off x="1831006" y="236206"/>
                <a:ext cx="41040" cy="28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92B0A8-9CB8-46A9-81FD-AD3F356448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2366" y="227566"/>
                  <a:ext cx="58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42B651-948C-4CF0-B449-4906F7D0CA4A}"/>
                    </a:ext>
                  </a:extLst>
                </p14:cNvPr>
                <p14:cNvContentPartPr/>
                <p14:nvPr/>
              </p14:nvContentPartPr>
              <p14:xfrm>
                <a:off x="1937566" y="366166"/>
                <a:ext cx="151920" cy="49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42B651-948C-4CF0-B449-4906F7D0CA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8926" y="357526"/>
                  <a:ext cx="1695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02841E-6463-4A0C-9928-8DF914B93155}"/>
                    </a:ext>
                  </a:extLst>
                </p14:cNvPr>
                <p14:cNvContentPartPr/>
                <p14:nvPr/>
              </p14:nvContentPartPr>
              <p14:xfrm>
                <a:off x="2149606" y="576406"/>
                <a:ext cx="89640" cy="155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02841E-6463-4A0C-9928-8DF914B931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0606" y="567766"/>
                  <a:ext cx="107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D9CC98-AC10-40F0-9270-C6F31A6B98C8}"/>
                    </a:ext>
                  </a:extLst>
                </p14:cNvPr>
                <p14:cNvContentPartPr/>
                <p14:nvPr/>
              </p14:nvContentPartPr>
              <p14:xfrm>
                <a:off x="2456326" y="457246"/>
                <a:ext cx="15480" cy="9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D9CC98-AC10-40F0-9270-C6F31A6B98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7686" y="448246"/>
                  <a:ext cx="33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44940D-6036-4E9B-AD65-B4AAEF2BA402}"/>
                    </a:ext>
                  </a:extLst>
                </p14:cNvPr>
                <p14:cNvContentPartPr/>
                <p14:nvPr/>
              </p14:nvContentPartPr>
              <p14:xfrm>
                <a:off x="2642806" y="114526"/>
                <a:ext cx="87120" cy="45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44940D-6036-4E9B-AD65-B4AAEF2BA4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33806" y="105526"/>
                  <a:ext cx="1047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CB24DF-DEBF-4428-833D-3BB6FEF24B12}"/>
                    </a:ext>
                  </a:extLst>
                </p14:cNvPr>
                <p14:cNvContentPartPr/>
                <p14:nvPr/>
              </p14:nvContentPartPr>
              <p14:xfrm>
                <a:off x="2554606" y="415126"/>
                <a:ext cx="184680" cy="44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CB24DF-DEBF-4428-833D-3BB6FEF24B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5606" y="406126"/>
                  <a:ext cx="202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FB1C3C-8A7C-4B99-87E7-27AA06847D61}"/>
                    </a:ext>
                  </a:extLst>
                </p14:cNvPr>
                <p14:cNvContentPartPr/>
                <p14:nvPr/>
              </p14:nvContentPartPr>
              <p14:xfrm>
                <a:off x="3038806" y="316126"/>
                <a:ext cx="221040" cy="19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FB1C3C-8A7C-4B99-87E7-27AA06847D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29806" y="307126"/>
                  <a:ext cx="238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68C327-DCBF-4BD8-883A-C733ECC4A07D}"/>
                    </a:ext>
                  </a:extLst>
                </p14:cNvPr>
                <p14:cNvContentPartPr/>
                <p14:nvPr/>
              </p14:nvContentPartPr>
              <p14:xfrm>
                <a:off x="3316366" y="346726"/>
                <a:ext cx="116640" cy="14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68C327-DCBF-4BD8-883A-C733ECC4A0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07366" y="338086"/>
                  <a:ext cx="134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700B37-7CBD-44B8-955C-DAE793A9FD79}"/>
                    </a:ext>
                  </a:extLst>
                </p14:cNvPr>
                <p14:cNvContentPartPr/>
                <p14:nvPr/>
              </p14:nvContentPartPr>
              <p14:xfrm>
                <a:off x="3804886" y="221086"/>
                <a:ext cx="19080" cy="25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700B37-7CBD-44B8-955C-DAE793A9FD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5886" y="212086"/>
                  <a:ext cx="36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70FE11-1936-43AC-AD0B-42E72ECE9586}"/>
                    </a:ext>
                  </a:extLst>
                </p14:cNvPr>
                <p14:cNvContentPartPr/>
                <p14:nvPr/>
              </p14:nvContentPartPr>
              <p14:xfrm>
                <a:off x="3795886" y="268966"/>
                <a:ext cx="185040" cy="139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70FE11-1936-43AC-AD0B-42E72ECE95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87246" y="260326"/>
                  <a:ext cx="202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F7B024-E2A5-49E3-B96C-9D63AE1483A1}"/>
                    </a:ext>
                  </a:extLst>
                </p14:cNvPr>
                <p14:cNvContentPartPr/>
                <p14:nvPr/>
              </p14:nvContentPartPr>
              <p14:xfrm>
                <a:off x="3820726" y="399646"/>
                <a:ext cx="129600" cy="84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F7B024-E2A5-49E3-B96C-9D63AE1483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12086" y="390646"/>
                  <a:ext cx="147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7503FC-E248-4819-9263-DFF783DDDB85}"/>
                    </a:ext>
                  </a:extLst>
                </p14:cNvPr>
                <p14:cNvContentPartPr/>
                <p14:nvPr/>
              </p14:nvContentPartPr>
              <p14:xfrm>
                <a:off x="4053286" y="364006"/>
                <a:ext cx="85320" cy="9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7503FC-E248-4819-9263-DFF783DDDB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4286" y="355006"/>
                  <a:ext cx="102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902A2C-E158-4110-9937-2A83D0E94AA1}"/>
                    </a:ext>
                  </a:extLst>
                </p14:cNvPr>
                <p14:cNvContentPartPr/>
                <p14:nvPr/>
              </p14:nvContentPartPr>
              <p14:xfrm>
                <a:off x="4245526" y="382366"/>
                <a:ext cx="63720" cy="7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902A2C-E158-4110-9937-2A83D0E94A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6526" y="373726"/>
                  <a:ext cx="81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26528D-F90A-4C53-A678-3E93F3F37FCA}"/>
                    </a:ext>
                  </a:extLst>
                </p14:cNvPr>
                <p14:cNvContentPartPr/>
                <p14:nvPr/>
              </p14:nvContentPartPr>
              <p14:xfrm>
                <a:off x="4378726" y="301006"/>
                <a:ext cx="230760" cy="14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26528D-F90A-4C53-A678-3E93F3F37F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9726" y="292366"/>
                  <a:ext cx="248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481D87-9C04-4D36-AD65-0490C3730829}"/>
                    </a:ext>
                  </a:extLst>
                </p14:cNvPr>
                <p14:cNvContentPartPr/>
                <p14:nvPr/>
              </p14:nvContentPartPr>
              <p14:xfrm>
                <a:off x="4875526" y="217846"/>
                <a:ext cx="364320" cy="18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481D87-9C04-4D36-AD65-0490C37308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66526" y="209206"/>
                  <a:ext cx="381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6E267C-CA33-4FF4-8C3E-5375A8F16BC3}"/>
                    </a:ext>
                  </a:extLst>
                </p14:cNvPr>
                <p14:cNvContentPartPr/>
                <p14:nvPr/>
              </p14:nvContentPartPr>
              <p14:xfrm>
                <a:off x="5342086" y="434566"/>
                <a:ext cx="122760" cy="17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6E267C-CA33-4FF4-8C3E-5375A8F16B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3086" y="425926"/>
                  <a:ext cx="140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6A6517-45EE-4781-B642-CE52C4C11AC9}"/>
                    </a:ext>
                  </a:extLst>
                </p14:cNvPr>
                <p14:cNvContentPartPr/>
                <p14:nvPr/>
              </p14:nvContentPartPr>
              <p14:xfrm>
                <a:off x="5702446" y="300286"/>
                <a:ext cx="135000" cy="13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6A6517-45EE-4781-B642-CE52C4C11A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3446" y="291286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245C3D-1F60-4AF2-B289-1D30FAB4C90F}"/>
                    </a:ext>
                  </a:extLst>
                </p14:cNvPr>
                <p14:cNvContentPartPr/>
                <p14:nvPr/>
              </p14:nvContentPartPr>
              <p14:xfrm>
                <a:off x="5849326" y="313966"/>
                <a:ext cx="105480" cy="12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245C3D-1F60-4AF2-B289-1D30FAB4C9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0686" y="304966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68C14A-7832-41CA-AFF9-6EF93B6A9C7D}"/>
                    </a:ext>
                  </a:extLst>
                </p14:cNvPr>
                <p14:cNvContentPartPr/>
                <p14:nvPr/>
              </p14:nvContentPartPr>
              <p14:xfrm>
                <a:off x="6111766" y="348166"/>
                <a:ext cx="159120" cy="39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68C14A-7832-41CA-AFF9-6EF93B6A9C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02766" y="339526"/>
                  <a:ext cx="176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459CB7-9A70-45CF-AAE8-2BB41DBC88D0}"/>
                    </a:ext>
                  </a:extLst>
                </p14:cNvPr>
                <p14:cNvContentPartPr/>
                <p14:nvPr/>
              </p14:nvContentPartPr>
              <p14:xfrm>
                <a:off x="6082246" y="204166"/>
                <a:ext cx="51480" cy="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459CB7-9A70-45CF-AAE8-2BB41DBC88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73606" y="195526"/>
                  <a:ext cx="69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C1F711-31D5-4C99-A571-ECE672FB722F}"/>
                    </a:ext>
                  </a:extLst>
                </p14:cNvPr>
                <p14:cNvContentPartPr/>
                <p14:nvPr/>
              </p14:nvContentPartPr>
              <p14:xfrm>
                <a:off x="6252886" y="315046"/>
                <a:ext cx="108720" cy="88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C1F711-31D5-4C99-A571-ECE672FB72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44246" y="306406"/>
                  <a:ext cx="126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11B298-D974-4784-80E0-EA3442BD2F10}"/>
                    </a:ext>
                  </a:extLst>
                </p14:cNvPr>
                <p14:cNvContentPartPr/>
                <p14:nvPr/>
              </p14:nvContentPartPr>
              <p14:xfrm>
                <a:off x="6436486" y="89686"/>
                <a:ext cx="270000" cy="32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11B298-D974-4784-80E0-EA3442BD2F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27486" y="81046"/>
                  <a:ext cx="287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0E2660-F61A-40A0-9FD9-30CAA01B2C87}"/>
                    </a:ext>
                  </a:extLst>
                </p14:cNvPr>
                <p14:cNvContentPartPr/>
                <p14:nvPr/>
              </p14:nvContentPartPr>
              <p14:xfrm>
                <a:off x="6556726" y="239086"/>
                <a:ext cx="280080" cy="48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0E2660-F61A-40A0-9FD9-30CAA01B2C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47726" y="230086"/>
                  <a:ext cx="297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42FF21-49CD-4A86-B0CE-949F22FEE44F}"/>
                    </a:ext>
                  </a:extLst>
                </p14:cNvPr>
                <p14:cNvContentPartPr/>
                <p14:nvPr/>
              </p14:nvContentPartPr>
              <p14:xfrm>
                <a:off x="7020406" y="343126"/>
                <a:ext cx="25200" cy="5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42FF21-49CD-4A86-B0CE-949F22FEE4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11406" y="334486"/>
                  <a:ext cx="42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A28C4F-21E1-4B62-972A-20590703C2DE}"/>
                    </a:ext>
                  </a:extLst>
                </p14:cNvPr>
                <p14:cNvContentPartPr/>
                <p14:nvPr/>
              </p14:nvContentPartPr>
              <p14:xfrm>
                <a:off x="7292206" y="-29834"/>
                <a:ext cx="120240" cy="45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A28C4F-21E1-4B62-972A-20590703C2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3566" y="-38834"/>
                  <a:ext cx="137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4669BA-B9E8-472A-B124-AB676090F036}"/>
                    </a:ext>
                  </a:extLst>
                </p14:cNvPr>
                <p14:cNvContentPartPr/>
                <p14:nvPr/>
              </p14:nvContentPartPr>
              <p14:xfrm>
                <a:off x="7226326" y="292366"/>
                <a:ext cx="139680" cy="2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4669BA-B9E8-472A-B124-AB676090F0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7326" y="283366"/>
                  <a:ext cx="157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049BE3-9DD4-4D9D-8F56-817EE08F3A40}"/>
                    </a:ext>
                  </a:extLst>
                </p14:cNvPr>
                <p14:cNvContentPartPr/>
                <p14:nvPr/>
              </p14:nvContentPartPr>
              <p14:xfrm>
                <a:off x="7713766" y="362566"/>
                <a:ext cx="25200" cy="19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049BE3-9DD4-4D9D-8F56-817EE08F3A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05126" y="353566"/>
                  <a:ext cx="4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64976B-315C-4E06-8C30-8BB7B4E02EAA}"/>
                    </a:ext>
                  </a:extLst>
                </p14:cNvPr>
                <p14:cNvContentPartPr/>
                <p14:nvPr/>
              </p14:nvContentPartPr>
              <p14:xfrm>
                <a:off x="7678486" y="203806"/>
                <a:ext cx="263880" cy="164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64976B-315C-4E06-8C30-8BB7B4E02E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69846" y="194806"/>
                  <a:ext cx="281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D06CCB-EF75-4B39-997C-FE4E0A54200B}"/>
                    </a:ext>
                  </a:extLst>
                </p14:cNvPr>
                <p14:cNvContentPartPr/>
                <p14:nvPr/>
              </p14:nvContentPartPr>
              <p14:xfrm>
                <a:off x="7990246" y="204166"/>
                <a:ext cx="190440" cy="164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D06CCB-EF75-4B39-997C-FE4E0A5420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1606" y="195526"/>
                  <a:ext cx="20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ABBB0D-60AA-415F-B072-31635BE5F66D}"/>
                    </a:ext>
                  </a:extLst>
                </p14:cNvPr>
                <p14:cNvContentPartPr/>
                <p14:nvPr/>
              </p14:nvContentPartPr>
              <p14:xfrm>
                <a:off x="8270326" y="212086"/>
                <a:ext cx="334800" cy="162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ABBB0D-60AA-415F-B072-31635BE5F66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1686" y="203086"/>
                  <a:ext cx="35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1BA235-96DC-4834-BD0C-AD3F1EADD7D7}"/>
                    </a:ext>
                  </a:extLst>
                </p14:cNvPr>
                <p14:cNvContentPartPr/>
                <p14:nvPr/>
              </p14:nvContentPartPr>
              <p14:xfrm>
                <a:off x="8742286" y="376246"/>
                <a:ext cx="38520" cy="1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1BA235-96DC-4834-BD0C-AD3F1EADD7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33286" y="367246"/>
                  <a:ext cx="56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B6792B-B46E-4218-97B0-7306693C3120}"/>
                    </a:ext>
                  </a:extLst>
                </p14:cNvPr>
                <p14:cNvContentPartPr/>
                <p14:nvPr/>
              </p14:nvContentPartPr>
              <p14:xfrm>
                <a:off x="1422046" y="1036486"/>
                <a:ext cx="198720" cy="180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B6792B-B46E-4218-97B0-7306693C31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13046" y="1027486"/>
                  <a:ext cx="21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E02786-C3B7-4791-9A34-0867931510DC}"/>
                    </a:ext>
                  </a:extLst>
                </p14:cNvPr>
                <p14:cNvContentPartPr/>
                <p14:nvPr/>
              </p14:nvContentPartPr>
              <p14:xfrm>
                <a:off x="1684846" y="1044046"/>
                <a:ext cx="12528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E02786-C3B7-4791-9A34-0867931510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6206" y="1035046"/>
                  <a:ext cx="142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09F4A8-B53A-412E-BD5E-CA25AE4A1745}"/>
                    </a:ext>
                  </a:extLst>
                </p14:cNvPr>
                <p14:cNvContentPartPr/>
                <p14:nvPr/>
              </p14:nvContentPartPr>
              <p14:xfrm>
                <a:off x="2122606" y="1062766"/>
                <a:ext cx="177480" cy="145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09F4A8-B53A-412E-BD5E-CA25AE4A1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3966" y="1053766"/>
                  <a:ext cx="195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89538C-3322-45F6-92D2-ADBA1BBF8B3C}"/>
                    </a:ext>
                  </a:extLst>
                </p14:cNvPr>
                <p14:cNvContentPartPr/>
                <p14:nvPr/>
              </p14:nvContentPartPr>
              <p14:xfrm>
                <a:off x="2335726" y="1055206"/>
                <a:ext cx="64800" cy="16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89538C-3322-45F6-92D2-ADBA1BBF8B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26726" y="1046206"/>
                  <a:ext cx="82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35233A-7CB9-4899-96C3-4C2E5D5A1299}"/>
                    </a:ext>
                  </a:extLst>
                </p14:cNvPr>
                <p14:cNvContentPartPr/>
                <p14:nvPr/>
              </p14:nvContentPartPr>
              <p14:xfrm>
                <a:off x="2439766" y="1052326"/>
                <a:ext cx="110880" cy="15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35233A-7CB9-4899-96C3-4C2E5D5A12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1126" y="1043686"/>
                  <a:ext cx="128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8C5CAE-0880-461F-82AB-44E006BE3A08}"/>
                    </a:ext>
                  </a:extLst>
                </p14:cNvPr>
                <p14:cNvContentPartPr/>
                <p14:nvPr/>
              </p14:nvContentPartPr>
              <p14:xfrm>
                <a:off x="2926486" y="1063846"/>
                <a:ext cx="129960" cy="11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8C5CAE-0880-461F-82AB-44E006BE3A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17846" y="1055206"/>
                  <a:ext cx="147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6760DC-9FD0-45A0-9898-E4ABF27439E8}"/>
                    </a:ext>
                  </a:extLst>
                </p14:cNvPr>
                <p14:cNvContentPartPr/>
                <p14:nvPr/>
              </p14:nvContentPartPr>
              <p14:xfrm>
                <a:off x="3176686" y="1056646"/>
                <a:ext cx="78480" cy="11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6760DC-9FD0-45A0-9898-E4ABF27439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7686" y="1048006"/>
                  <a:ext cx="96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58E50D-39C6-4FBA-968F-06FA571737B0}"/>
                    </a:ext>
                  </a:extLst>
                </p14:cNvPr>
                <p14:cNvContentPartPr/>
                <p14:nvPr/>
              </p14:nvContentPartPr>
              <p14:xfrm>
                <a:off x="3390886" y="831646"/>
                <a:ext cx="56160" cy="34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58E50D-39C6-4FBA-968F-06FA571737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2246" y="822646"/>
                  <a:ext cx="73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85B2EB-037C-427F-B233-4C614F6C8A12}"/>
                    </a:ext>
                  </a:extLst>
                </p14:cNvPr>
                <p14:cNvContentPartPr/>
                <p14:nvPr/>
              </p14:nvContentPartPr>
              <p14:xfrm>
                <a:off x="3260926" y="1010926"/>
                <a:ext cx="273240" cy="5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85B2EB-037C-427F-B233-4C614F6C8A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52286" y="1002286"/>
                  <a:ext cx="290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EFF64A-B4A9-4565-BB7D-8494328133E6}"/>
                    </a:ext>
                  </a:extLst>
                </p14:cNvPr>
                <p14:cNvContentPartPr/>
                <p14:nvPr/>
              </p14:nvContentPartPr>
              <p14:xfrm>
                <a:off x="3796966" y="985726"/>
                <a:ext cx="125640" cy="54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EFF64A-B4A9-4565-BB7D-8494328133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88326" y="977086"/>
                  <a:ext cx="1432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21F270-003D-4227-BAE9-6A045A1AA43B}"/>
                    </a:ext>
                  </a:extLst>
                </p14:cNvPr>
                <p14:cNvContentPartPr/>
                <p14:nvPr/>
              </p14:nvContentPartPr>
              <p14:xfrm>
                <a:off x="4011886" y="1017766"/>
                <a:ext cx="21600" cy="8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21F270-003D-4227-BAE9-6A045A1AA43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3246" y="1008766"/>
                  <a:ext cx="39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6AA75B7-BB3D-4418-ACB1-23260A456C71}"/>
                    </a:ext>
                  </a:extLst>
                </p14:cNvPr>
                <p14:cNvContentPartPr/>
                <p14:nvPr/>
              </p14:nvContentPartPr>
              <p14:xfrm>
                <a:off x="4051126" y="911926"/>
                <a:ext cx="5400" cy="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6AA75B7-BB3D-4418-ACB1-23260A456C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42486" y="903286"/>
                  <a:ext cx="23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CCA86C-31A5-4618-AF8D-3E06701CE56D}"/>
                    </a:ext>
                  </a:extLst>
                </p14:cNvPr>
                <p14:cNvContentPartPr/>
                <p14:nvPr/>
              </p14:nvContentPartPr>
              <p14:xfrm>
                <a:off x="4113406" y="952606"/>
                <a:ext cx="115200" cy="10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CCA86C-31A5-4618-AF8D-3E06701CE5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4406" y="943606"/>
                  <a:ext cx="13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C8AEF8-CC48-448D-95EA-0366559CD17E}"/>
                    </a:ext>
                  </a:extLst>
                </p14:cNvPr>
                <p14:cNvContentPartPr/>
                <p14:nvPr/>
              </p14:nvContentPartPr>
              <p14:xfrm>
                <a:off x="4304206" y="928486"/>
                <a:ext cx="134640" cy="110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C8AEF8-CC48-448D-95EA-0366559CD1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95206" y="919486"/>
                  <a:ext cx="15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7A492D-DB48-46B1-B88A-941D09F0CCB1}"/>
                    </a:ext>
                  </a:extLst>
                </p14:cNvPr>
                <p14:cNvContentPartPr/>
                <p14:nvPr/>
              </p14:nvContentPartPr>
              <p14:xfrm>
                <a:off x="4493566" y="946846"/>
                <a:ext cx="258120" cy="11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7A492D-DB48-46B1-B88A-941D09F0CC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4566" y="938206"/>
                  <a:ext cx="275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8A4258-F735-40C5-9806-C711F8D7A205}"/>
                    </a:ext>
                  </a:extLst>
                </p14:cNvPr>
                <p14:cNvContentPartPr/>
                <p14:nvPr/>
              </p14:nvContentPartPr>
              <p14:xfrm>
                <a:off x="4902526" y="868726"/>
                <a:ext cx="414360" cy="186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8A4258-F735-40C5-9806-C711F8D7A2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93886" y="859726"/>
                  <a:ext cx="432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D05C84-CD76-4691-A278-6DDC44F04D6D}"/>
                    </a:ext>
                  </a:extLst>
                </p14:cNvPr>
                <p14:cNvContentPartPr/>
                <p14:nvPr/>
              </p14:nvContentPartPr>
              <p14:xfrm>
                <a:off x="5411206" y="1102726"/>
                <a:ext cx="113040" cy="20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D05C84-CD76-4691-A278-6DDC44F04D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02566" y="1093726"/>
                  <a:ext cx="130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DE84E6-1047-4783-9DC3-EC5DD42A86B1}"/>
                    </a:ext>
                  </a:extLst>
                </p14:cNvPr>
                <p14:cNvContentPartPr/>
                <p14:nvPr/>
              </p14:nvContentPartPr>
              <p14:xfrm>
                <a:off x="5741326" y="913726"/>
                <a:ext cx="115920" cy="15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DE84E6-1047-4783-9DC3-EC5DD42A86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32686" y="904726"/>
                  <a:ext cx="133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AE599F-F045-43B7-A6C6-5EDB11000F55}"/>
                    </a:ext>
                  </a:extLst>
                </p14:cNvPr>
                <p14:cNvContentPartPr/>
                <p14:nvPr/>
              </p14:nvContentPartPr>
              <p14:xfrm>
                <a:off x="5910166" y="961246"/>
                <a:ext cx="99000" cy="91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AE599F-F045-43B7-A6C6-5EDB11000F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01166" y="952246"/>
                  <a:ext cx="11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E149936-FFD3-47CD-A7E8-E88718A65C4A}"/>
                    </a:ext>
                  </a:extLst>
                </p14:cNvPr>
                <p14:cNvContentPartPr/>
                <p14:nvPr/>
              </p14:nvContentPartPr>
              <p14:xfrm>
                <a:off x="6112846" y="938566"/>
                <a:ext cx="188280" cy="11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E149936-FFD3-47CD-A7E8-E88718A65C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04206" y="929566"/>
                  <a:ext cx="20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532737-FA5F-4F79-8251-235F3652A7D0}"/>
                    </a:ext>
                  </a:extLst>
                </p14:cNvPr>
                <p14:cNvContentPartPr/>
                <p14:nvPr/>
              </p14:nvContentPartPr>
              <p14:xfrm>
                <a:off x="6396526" y="941806"/>
                <a:ext cx="219240" cy="9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532737-FA5F-4F79-8251-235F3652A7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7886" y="933166"/>
                  <a:ext cx="23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9ABD06-E797-482D-A1B6-07357A9D0276}"/>
                    </a:ext>
                  </a:extLst>
                </p14:cNvPr>
                <p14:cNvContentPartPr/>
                <p14:nvPr/>
              </p14:nvContentPartPr>
              <p14:xfrm>
                <a:off x="6717646" y="941446"/>
                <a:ext cx="101520" cy="115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9ABD06-E797-482D-A1B6-07357A9D02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9006" y="932806"/>
                  <a:ext cx="119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F363B0-0F3B-4E42-800E-7E999A4CC2B4}"/>
                    </a:ext>
                  </a:extLst>
                </p14:cNvPr>
                <p14:cNvContentPartPr/>
                <p14:nvPr/>
              </p14:nvContentPartPr>
              <p14:xfrm>
                <a:off x="6977926" y="967366"/>
                <a:ext cx="219600" cy="98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F363B0-0F3B-4E42-800E-7E999A4CC2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69286" y="958366"/>
                  <a:ext cx="23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952120-596D-414A-B8A7-555964E37BF7}"/>
                    </a:ext>
                  </a:extLst>
                </p14:cNvPr>
                <p14:cNvContentPartPr/>
                <p14:nvPr/>
              </p14:nvContentPartPr>
              <p14:xfrm>
                <a:off x="7449526" y="880606"/>
                <a:ext cx="170280" cy="171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952120-596D-414A-B8A7-555964E37B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40886" y="871606"/>
                  <a:ext cx="187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E754C3-C07D-435D-B21A-29639673F6A8}"/>
                    </a:ext>
                  </a:extLst>
                </p14:cNvPr>
                <p14:cNvContentPartPr/>
                <p14:nvPr/>
              </p14:nvContentPartPr>
              <p14:xfrm>
                <a:off x="7640326" y="920926"/>
                <a:ext cx="106920" cy="89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E754C3-C07D-435D-B21A-29639673F6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31326" y="911926"/>
                  <a:ext cx="124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34EA6B7-EB92-4F7E-B18E-3B4219390F14}"/>
                    </a:ext>
                  </a:extLst>
                </p14:cNvPr>
                <p14:cNvContentPartPr/>
                <p14:nvPr/>
              </p14:nvContentPartPr>
              <p14:xfrm>
                <a:off x="7922566" y="654886"/>
                <a:ext cx="13680" cy="31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34EA6B7-EB92-4F7E-B18E-3B4219390F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13566" y="645886"/>
                  <a:ext cx="31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B254E8-64E3-4426-AB47-79C841D4490D}"/>
                    </a:ext>
                  </a:extLst>
                </p14:cNvPr>
                <p14:cNvContentPartPr/>
                <p14:nvPr/>
              </p14:nvContentPartPr>
              <p14:xfrm>
                <a:off x="8026246" y="832726"/>
                <a:ext cx="132120" cy="155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B254E8-64E3-4426-AB47-79C841D449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17246" y="823726"/>
                  <a:ext cx="149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054D15-892C-495D-9F20-E13EDD820A11}"/>
                    </a:ext>
                  </a:extLst>
                </p14:cNvPr>
                <p14:cNvContentPartPr/>
                <p14:nvPr/>
              </p14:nvContentPartPr>
              <p14:xfrm>
                <a:off x="8161246" y="885286"/>
                <a:ext cx="118440" cy="9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054D15-892C-495D-9F20-E13EDD820A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52246" y="876286"/>
                  <a:ext cx="13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6EBB958-1DBF-4C90-A0D5-E9832346FEF0}"/>
                    </a:ext>
                  </a:extLst>
                </p14:cNvPr>
                <p14:cNvContentPartPr/>
                <p14:nvPr/>
              </p14:nvContentPartPr>
              <p14:xfrm>
                <a:off x="8427286" y="806446"/>
                <a:ext cx="108720" cy="223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6EBB958-1DBF-4C90-A0D5-E9832346FE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646" y="797806"/>
                  <a:ext cx="12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9FCA86-0DAC-46E5-B9A3-B1F10D4FDF28}"/>
                    </a:ext>
                  </a:extLst>
                </p14:cNvPr>
                <p14:cNvContentPartPr/>
                <p14:nvPr/>
              </p14:nvContentPartPr>
              <p14:xfrm>
                <a:off x="526366" y="1067446"/>
                <a:ext cx="41400" cy="16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9FCA86-0DAC-46E5-B9A3-B1F10D4FDF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7366" y="1058446"/>
                  <a:ext cx="59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22D14B-9E6C-4F62-AED5-65098BA97A6B}"/>
                    </a:ext>
                  </a:extLst>
                </p14:cNvPr>
                <p14:cNvContentPartPr/>
                <p14:nvPr/>
              </p14:nvContentPartPr>
              <p14:xfrm>
                <a:off x="394246" y="1198486"/>
                <a:ext cx="335880" cy="4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22D14B-9E6C-4F62-AED5-65098BA97A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5246" y="1189846"/>
                  <a:ext cx="353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40E13E-9B03-43A2-9878-3A3C5FAB3FF6}"/>
                    </a:ext>
                  </a:extLst>
                </p14:cNvPr>
                <p14:cNvContentPartPr/>
                <p14:nvPr/>
              </p14:nvContentPartPr>
              <p14:xfrm>
                <a:off x="319006" y="1055206"/>
                <a:ext cx="337320" cy="4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40E13E-9B03-43A2-9878-3A3C5FAB3F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366" y="1046566"/>
                  <a:ext cx="354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DD73BA-9050-4F60-8D37-E0B72AF34E7F}"/>
                    </a:ext>
                  </a:extLst>
                </p14:cNvPr>
                <p14:cNvContentPartPr/>
                <p14:nvPr/>
              </p14:nvContentPartPr>
              <p14:xfrm>
                <a:off x="920566" y="863686"/>
                <a:ext cx="82440" cy="39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DD73BA-9050-4F60-8D37-E0B72AF34E7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1566" y="855046"/>
                  <a:ext cx="100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A81CC7-7CF8-4028-B229-B29CC70A4B05}"/>
                    </a:ext>
                  </a:extLst>
                </p14:cNvPr>
                <p14:cNvContentPartPr/>
                <p14:nvPr/>
              </p14:nvContentPartPr>
              <p14:xfrm>
                <a:off x="866566" y="1099486"/>
                <a:ext cx="178920" cy="5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A81CC7-7CF8-4028-B229-B29CC70A4B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566" y="1090486"/>
                  <a:ext cx="196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51BDEC-1018-430A-9505-B5FDB73C248E}"/>
                    </a:ext>
                  </a:extLst>
                </p14:cNvPr>
                <p14:cNvContentPartPr/>
                <p14:nvPr/>
              </p14:nvContentPartPr>
              <p14:xfrm>
                <a:off x="469846" y="1652806"/>
                <a:ext cx="113760" cy="153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51BDEC-1018-430A-9505-B5FDB73C24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0846" y="1644166"/>
                  <a:ext cx="13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BB9DD-21B4-45FF-8441-ADAD3125237A}"/>
                    </a:ext>
                  </a:extLst>
                </p14:cNvPr>
                <p14:cNvContentPartPr/>
                <p14:nvPr/>
              </p14:nvContentPartPr>
              <p14:xfrm>
                <a:off x="722926" y="1298206"/>
                <a:ext cx="108720" cy="53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BB9DD-21B4-45FF-8441-ADAD312523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286" y="1289566"/>
                  <a:ext cx="1263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2F4321-61F3-4117-84FA-3298B21F35D9}"/>
                    </a:ext>
                  </a:extLst>
                </p14:cNvPr>
                <p14:cNvContentPartPr/>
                <p14:nvPr/>
              </p14:nvContentPartPr>
              <p14:xfrm>
                <a:off x="652366" y="1690606"/>
                <a:ext cx="161640" cy="4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2F4321-61F3-4117-84FA-3298B21F35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726" y="1681966"/>
                  <a:ext cx="179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886635-F589-45E3-984A-2BAB64AB583D}"/>
                    </a:ext>
                  </a:extLst>
                </p14:cNvPr>
                <p14:cNvContentPartPr/>
                <p14:nvPr/>
              </p14:nvContentPartPr>
              <p14:xfrm>
                <a:off x="1101286" y="1519966"/>
                <a:ext cx="374400" cy="256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886635-F589-45E3-984A-2BAB64AB58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2646" y="1510966"/>
                  <a:ext cx="392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554849-8050-4520-9777-CB90CCFBE97F}"/>
                    </a:ext>
                  </a:extLst>
                </p14:cNvPr>
                <p14:cNvContentPartPr/>
                <p14:nvPr/>
              </p14:nvContentPartPr>
              <p14:xfrm>
                <a:off x="1874926" y="1625446"/>
                <a:ext cx="135360" cy="140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554849-8050-4520-9777-CB90CCFBE9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66286" y="1616806"/>
                  <a:ext cx="153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4D7115-AC39-4EC2-AA40-8EFF40FE9BED}"/>
                    </a:ext>
                  </a:extLst>
                </p14:cNvPr>
                <p14:cNvContentPartPr/>
                <p14:nvPr/>
              </p14:nvContentPartPr>
              <p14:xfrm>
                <a:off x="2092726" y="1580446"/>
                <a:ext cx="145080" cy="19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4D7115-AC39-4EC2-AA40-8EFF40FE9B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84086" y="1571806"/>
                  <a:ext cx="162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3FF213-AC02-4D52-9071-699496332A50}"/>
                    </a:ext>
                  </a:extLst>
                </p14:cNvPr>
                <p14:cNvContentPartPr/>
                <p14:nvPr/>
              </p14:nvContentPartPr>
              <p14:xfrm>
                <a:off x="2288206" y="1615366"/>
                <a:ext cx="117720" cy="15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3FF213-AC02-4D52-9071-699496332A5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9566" y="1606726"/>
                  <a:ext cx="135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A52802-F70D-4479-96DF-94CAC536A19C}"/>
                    </a:ext>
                  </a:extLst>
                </p14:cNvPr>
                <p14:cNvContentPartPr/>
                <p14:nvPr/>
              </p14:nvContentPartPr>
              <p14:xfrm>
                <a:off x="2750446" y="1747126"/>
                <a:ext cx="32400" cy="22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A52802-F70D-4479-96DF-94CAC536A1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41806" y="1738486"/>
                  <a:ext cx="5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5ED0E7-D685-42ED-805F-92E06414FAE1}"/>
                    </a:ext>
                  </a:extLst>
                </p14:cNvPr>
                <p14:cNvContentPartPr/>
                <p14:nvPr/>
              </p14:nvContentPartPr>
              <p14:xfrm>
                <a:off x="2905246" y="1601686"/>
                <a:ext cx="119160" cy="153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5ED0E7-D685-42ED-805F-92E06414FA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96606" y="1593046"/>
                  <a:ext cx="136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6CA1C8-7BFD-4F9E-9A6C-41590D1540AA}"/>
                    </a:ext>
                  </a:extLst>
                </p14:cNvPr>
                <p14:cNvContentPartPr/>
                <p14:nvPr/>
              </p14:nvContentPartPr>
              <p14:xfrm>
                <a:off x="3179206" y="1542286"/>
                <a:ext cx="15840" cy="164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6CA1C8-7BFD-4F9E-9A6C-41590D1540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70566" y="1533286"/>
                  <a:ext cx="33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433BC8-6979-45E0-80B0-6FF1BDE09021}"/>
                    </a:ext>
                  </a:extLst>
                </p14:cNvPr>
                <p14:cNvContentPartPr/>
                <p14:nvPr/>
              </p14:nvContentPartPr>
              <p14:xfrm>
                <a:off x="3339766" y="1721926"/>
                <a:ext cx="69120" cy="18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433BC8-6979-45E0-80B0-6FF1BDE0902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31126" y="1712926"/>
                  <a:ext cx="86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4BDC64-F61C-4145-A3E0-8113A2A73257}"/>
                    </a:ext>
                  </a:extLst>
                </p14:cNvPr>
                <p14:cNvContentPartPr/>
                <p14:nvPr/>
              </p14:nvContentPartPr>
              <p14:xfrm>
                <a:off x="3596086" y="1722286"/>
                <a:ext cx="2052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4BDC64-F61C-4145-A3E0-8113A2A732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87446" y="1713646"/>
                  <a:ext cx="38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37F451-C635-44DA-99CF-35FDDA4D24C2}"/>
                    </a:ext>
                  </a:extLst>
                </p14:cNvPr>
                <p14:cNvContentPartPr/>
                <p14:nvPr/>
              </p14:nvContentPartPr>
              <p14:xfrm>
                <a:off x="3771766" y="1586206"/>
                <a:ext cx="111240" cy="15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37F451-C635-44DA-99CF-35FDDA4D24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62766" y="1577206"/>
                  <a:ext cx="12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9028A3A-A7E6-4E02-9963-B857532884A7}"/>
                    </a:ext>
                  </a:extLst>
                </p14:cNvPr>
                <p14:cNvContentPartPr/>
                <p14:nvPr/>
              </p14:nvContentPartPr>
              <p14:xfrm>
                <a:off x="4024126" y="1536886"/>
                <a:ext cx="167040" cy="217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9028A3A-A7E6-4E02-9963-B857532884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15486" y="1528246"/>
                  <a:ext cx="184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CE8EF1-FE9B-4931-B3B1-4DE12454858A}"/>
                    </a:ext>
                  </a:extLst>
                </p14:cNvPr>
                <p14:cNvContentPartPr/>
                <p14:nvPr/>
              </p14:nvContentPartPr>
              <p14:xfrm>
                <a:off x="4302766" y="1748206"/>
                <a:ext cx="150840" cy="16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CE8EF1-FE9B-4931-B3B1-4DE1245485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94126" y="1739566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D096DE-D227-4E97-B97F-48204FD3BAA4}"/>
                    </a:ext>
                  </a:extLst>
                </p14:cNvPr>
                <p14:cNvContentPartPr/>
                <p14:nvPr/>
              </p14:nvContentPartPr>
              <p14:xfrm>
                <a:off x="4614886" y="1577206"/>
                <a:ext cx="143640" cy="151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D096DE-D227-4E97-B97F-48204FD3BA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05886" y="1568566"/>
                  <a:ext cx="161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EA8AC4-0F15-4D5C-90CD-65E7340E6CDC}"/>
                    </a:ext>
                  </a:extLst>
                </p14:cNvPr>
                <p14:cNvContentPartPr/>
                <p14:nvPr/>
              </p14:nvContentPartPr>
              <p14:xfrm>
                <a:off x="4812166" y="1593766"/>
                <a:ext cx="12996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EA8AC4-0F15-4D5C-90CD-65E7340E6C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03526" y="1585126"/>
                  <a:ext cx="147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34F096-7D23-42E1-8350-BE33D03C0C18}"/>
                    </a:ext>
                  </a:extLst>
                </p14:cNvPr>
                <p14:cNvContentPartPr/>
                <p14:nvPr/>
              </p14:nvContentPartPr>
              <p14:xfrm>
                <a:off x="5028886" y="1590526"/>
                <a:ext cx="168480" cy="13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34F096-7D23-42E1-8350-BE33D03C0C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20246" y="1581526"/>
                  <a:ext cx="186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5671B4-95D0-4419-A8DD-9C8F9348F586}"/>
                    </a:ext>
                  </a:extLst>
                </p14:cNvPr>
                <p14:cNvContentPartPr/>
                <p14:nvPr/>
              </p14:nvContentPartPr>
              <p14:xfrm>
                <a:off x="5168926" y="1442206"/>
                <a:ext cx="23760" cy="246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5671B4-95D0-4419-A8DD-9C8F9348F5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60286" y="1433566"/>
                  <a:ext cx="4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E20AB2-8790-4DFE-8382-DFDDAEB8585C}"/>
                    </a:ext>
                  </a:extLst>
                </p14:cNvPr>
                <p14:cNvContentPartPr/>
                <p14:nvPr/>
              </p14:nvContentPartPr>
              <p14:xfrm>
                <a:off x="5510206" y="1517806"/>
                <a:ext cx="172440" cy="181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E20AB2-8790-4DFE-8382-DFDDAEB858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01566" y="1509166"/>
                  <a:ext cx="190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D4A5A3-9ED3-423C-8966-6B253AB2D250}"/>
                    </a:ext>
                  </a:extLst>
                </p14:cNvPr>
                <p14:cNvContentPartPr/>
                <p14:nvPr/>
              </p14:nvContentPartPr>
              <p14:xfrm>
                <a:off x="5795686" y="1643806"/>
                <a:ext cx="10080" cy="27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D4A5A3-9ED3-423C-8966-6B253AB2D2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86686" y="1634806"/>
                  <a:ext cx="27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BDA5C9-5021-454D-A64B-2C91DFC0EF55}"/>
                    </a:ext>
                  </a:extLst>
                </p14:cNvPr>
                <p14:cNvContentPartPr/>
                <p14:nvPr/>
              </p14:nvContentPartPr>
              <p14:xfrm>
                <a:off x="5984686" y="1453726"/>
                <a:ext cx="46800" cy="210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BDA5C9-5021-454D-A64B-2C91DFC0EF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75686" y="1445086"/>
                  <a:ext cx="6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A29554-C2C9-4635-8193-54A5C50FA024}"/>
                    </a:ext>
                  </a:extLst>
                </p14:cNvPr>
                <p14:cNvContentPartPr/>
                <p14:nvPr/>
              </p14:nvContentPartPr>
              <p14:xfrm>
                <a:off x="863686" y="2485126"/>
                <a:ext cx="32400" cy="33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A29554-C2C9-4635-8193-54A5C50FA0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5046" y="2476126"/>
                  <a:ext cx="50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00DEB3D-59FD-4DB1-9C9D-CCA99B7A7099}"/>
                    </a:ext>
                  </a:extLst>
                </p14:cNvPr>
                <p14:cNvContentPartPr/>
                <p14:nvPr/>
              </p14:nvContentPartPr>
              <p14:xfrm>
                <a:off x="857566" y="2383246"/>
                <a:ext cx="175320" cy="180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00DEB3D-59FD-4DB1-9C9D-CCA99B7A70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8926" y="2374246"/>
                  <a:ext cx="192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CD8E45-0B9C-417D-A7E6-0DD76B1E104B}"/>
                    </a:ext>
                  </a:extLst>
                </p14:cNvPr>
                <p14:cNvContentPartPr/>
                <p14:nvPr/>
              </p14:nvContentPartPr>
              <p14:xfrm>
                <a:off x="1155646" y="2332486"/>
                <a:ext cx="186840" cy="180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CD8E45-0B9C-417D-A7E6-0DD76B1E10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7006" y="2323486"/>
                  <a:ext cx="204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B176B5-62A6-4F7E-B88B-F8E302316844}"/>
                    </a:ext>
                  </a:extLst>
                </p14:cNvPr>
                <p14:cNvContentPartPr/>
                <p14:nvPr/>
              </p14:nvContentPartPr>
              <p14:xfrm>
                <a:off x="1559206" y="2477926"/>
                <a:ext cx="20520" cy="55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B176B5-62A6-4F7E-B88B-F8E3023168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50206" y="2469286"/>
                  <a:ext cx="38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50A1C-18F2-4D29-A934-48CCC6E6C722}"/>
                    </a:ext>
                  </a:extLst>
                </p14:cNvPr>
                <p14:cNvContentPartPr/>
                <p14:nvPr/>
              </p14:nvContentPartPr>
              <p14:xfrm>
                <a:off x="1672246" y="2375686"/>
                <a:ext cx="100800" cy="156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50A1C-18F2-4D29-A934-48CCC6E6C7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63246" y="2367046"/>
                  <a:ext cx="118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0E3DC6-5844-4CF2-84D8-45BA0CF4344A}"/>
                    </a:ext>
                  </a:extLst>
                </p14:cNvPr>
                <p14:cNvContentPartPr/>
                <p14:nvPr/>
              </p14:nvContentPartPr>
              <p14:xfrm>
                <a:off x="1930006" y="2329246"/>
                <a:ext cx="17280" cy="205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0E3DC6-5844-4CF2-84D8-45BA0CF43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21366" y="2320246"/>
                  <a:ext cx="34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D1E917-B511-4C9F-AFFC-DF189107DBD1}"/>
                    </a:ext>
                  </a:extLst>
                </p14:cNvPr>
                <p14:cNvContentPartPr/>
                <p14:nvPr/>
              </p14:nvContentPartPr>
              <p14:xfrm>
                <a:off x="2488006" y="2356246"/>
                <a:ext cx="142560" cy="166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D1E917-B511-4C9F-AFFC-DF189107DB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9006" y="2347246"/>
                  <a:ext cx="160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EAA7979-0F97-4727-B33A-35C085296D05}"/>
                    </a:ext>
                  </a:extLst>
                </p14:cNvPr>
                <p14:cNvContentPartPr/>
                <p14:nvPr/>
              </p14:nvContentPartPr>
              <p14:xfrm>
                <a:off x="2664766" y="2362366"/>
                <a:ext cx="100800" cy="124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EAA7979-0F97-4727-B33A-35C085296D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56126" y="2353726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7CB431C-39B8-458D-85D3-2D084151311D}"/>
                    </a:ext>
                  </a:extLst>
                </p14:cNvPr>
                <p14:cNvContentPartPr/>
                <p14:nvPr/>
              </p14:nvContentPartPr>
              <p14:xfrm>
                <a:off x="2866006" y="2400166"/>
                <a:ext cx="89280" cy="344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7CB431C-39B8-458D-85D3-2D08415131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7366" y="2391166"/>
                  <a:ext cx="106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E0FA6A2-4085-4767-9091-DE81B3143F1D}"/>
                    </a:ext>
                  </a:extLst>
                </p14:cNvPr>
                <p14:cNvContentPartPr/>
                <p14:nvPr/>
              </p14:nvContentPartPr>
              <p14:xfrm>
                <a:off x="2873926" y="2232766"/>
                <a:ext cx="4680" cy="2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E0FA6A2-4085-4767-9091-DE81B3143F1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64926" y="2224126"/>
                  <a:ext cx="22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BA4F686-F61A-42E5-91AF-ADAFA23F4FF5}"/>
                    </a:ext>
                  </a:extLst>
                </p14:cNvPr>
                <p14:cNvContentPartPr/>
                <p14:nvPr/>
              </p14:nvContentPartPr>
              <p14:xfrm>
                <a:off x="2967166" y="2357686"/>
                <a:ext cx="132120" cy="9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BA4F686-F61A-42E5-91AF-ADAFA23F4F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58526" y="2349046"/>
                  <a:ext cx="149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1D9B21-7331-4B8A-AD20-1E7685F6E509}"/>
                    </a:ext>
                  </a:extLst>
                </p14:cNvPr>
                <p14:cNvContentPartPr/>
                <p14:nvPr/>
              </p14:nvContentPartPr>
              <p14:xfrm>
                <a:off x="3172726" y="2363806"/>
                <a:ext cx="68400" cy="87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1D9B21-7331-4B8A-AD20-1E7685F6E5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4086" y="2355166"/>
                  <a:ext cx="86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D5AB73-681C-4C60-8133-5CC61BE21BA2}"/>
                    </a:ext>
                  </a:extLst>
                </p14:cNvPr>
                <p14:cNvContentPartPr/>
                <p14:nvPr/>
              </p14:nvContentPartPr>
              <p14:xfrm>
                <a:off x="3385486" y="2119006"/>
                <a:ext cx="41760" cy="336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D5AB73-681C-4C60-8133-5CC61BE21B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76486" y="2110006"/>
                  <a:ext cx="594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E76CDE-B063-45DA-A054-26F91DA70DFE}"/>
                    </a:ext>
                  </a:extLst>
                </p14:cNvPr>
                <p14:cNvContentPartPr/>
                <p14:nvPr/>
              </p14:nvContentPartPr>
              <p14:xfrm>
                <a:off x="3279286" y="2324926"/>
                <a:ext cx="215640" cy="40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E76CDE-B063-45DA-A054-26F91DA70D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286" y="2315926"/>
                  <a:ext cx="233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C81739-628C-4A0C-B793-8DEDF446CA7E}"/>
                    </a:ext>
                  </a:extLst>
                </p14:cNvPr>
                <p14:cNvContentPartPr/>
                <p14:nvPr/>
              </p14:nvContentPartPr>
              <p14:xfrm>
                <a:off x="3615166" y="2486206"/>
                <a:ext cx="88560" cy="13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C81739-628C-4A0C-B793-8DEDF446CA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06526" y="2477566"/>
                  <a:ext cx="106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6E8EC3-04A2-4170-9577-C7BD30BD49F3}"/>
                    </a:ext>
                  </a:extLst>
                </p14:cNvPr>
                <p14:cNvContentPartPr/>
                <p14:nvPr/>
              </p14:nvContentPartPr>
              <p14:xfrm>
                <a:off x="3821806" y="2272006"/>
                <a:ext cx="181440" cy="172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6E8EC3-04A2-4170-9577-C7BD30BD49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13166" y="2263006"/>
                  <a:ext cx="19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B7CCC7-E841-49DA-8C3B-B3E6A14130DE}"/>
                    </a:ext>
                  </a:extLst>
                </p14:cNvPr>
                <p14:cNvContentPartPr/>
                <p14:nvPr/>
              </p14:nvContentPartPr>
              <p14:xfrm>
                <a:off x="3979126" y="2290006"/>
                <a:ext cx="146160" cy="130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B7CCC7-E841-49DA-8C3B-B3E6A14130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70126" y="2281006"/>
                  <a:ext cx="163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9568A79-39DE-45BF-B8E0-5DC6E0A6291A}"/>
                    </a:ext>
                  </a:extLst>
                </p14:cNvPr>
                <p14:cNvContentPartPr/>
                <p14:nvPr/>
              </p14:nvContentPartPr>
              <p14:xfrm>
                <a:off x="4191166" y="2277046"/>
                <a:ext cx="93960" cy="15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9568A79-39DE-45BF-B8E0-5DC6E0A6291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82166" y="2268046"/>
                  <a:ext cx="111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242237-E020-4FEC-8A73-60BB851B1073}"/>
                    </a:ext>
                  </a:extLst>
                </p14:cNvPr>
                <p14:cNvContentPartPr/>
                <p14:nvPr/>
              </p14:nvContentPartPr>
              <p14:xfrm>
                <a:off x="4320046" y="2315206"/>
                <a:ext cx="90720" cy="48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242237-E020-4FEC-8A73-60BB851B107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11046" y="2306566"/>
                  <a:ext cx="108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2749FF-5F73-427B-8D81-12F88BE532A3}"/>
                    </a:ext>
                  </a:extLst>
                </p14:cNvPr>
                <p14:cNvContentPartPr/>
                <p14:nvPr/>
              </p14:nvContentPartPr>
              <p14:xfrm>
                <a:off x="4380526" y="2237086"/>
                <a:ext cx="64080" cy="378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2749FF-5F73-427B-8D81-12F88BE532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71886" y="2228086"/>
                  <a:ext cx="81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BFE46F-32A1-4905-AB1F-0D327DC97716}"/>
                    </a:ext>
                  </a:extLst>
                </p14:cNvPr>
                <p14:cNvContentPartPr/>
                <p14:nvPr/>
              </p14:nvContentPartPr>
              <p14:xfrm>
                <a:off x="4704526" y="2237446"/>
                <a:ext cx="174600" cy="163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BFE46F-32A1-4905-AB1F-0D327DC977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95526" y="2228446"/>
                  <a:ext cx="192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426449-2547-4F0E-948C-73056A1C239F}"/>
                    </a:ext>
                  </a:extLst>
                </p14:cNvPr>
                <p14:cNvContentPartPr/>
                <p14:nvPr/>
              </p14:nvContentPartPr>
              <p14:xfrm>
                <a:off x="4989286" y="2057446"/>
                <a:ext cx="43920" cy="33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426449-2547-4F0E-948C-73056A1C23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80646" y="2048806"/>
                  <a:ext cx="61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9E3040-2FE9-4040-A4B5-51A4559CBF2A}"/>
                    </a:ext>
                  </a:extLst>
                </p14:cNvPr>
                <p14:cNvContentPartPr/>
                <p14:nvPr/>
              </p14:nvContentPartPr>
              <p14:xfrm>
                <a:off x="4898206" y="2221606"/>
                <a:ext cx="240120" cy="29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9E3040-2FE9-4040-A4B5-51A4559CBF2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89566" y="2212606"/>
                  <a:ext cx="257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66EA31-4EAC-453B-85D3-89F7DB87000B}"/>
                    </a:ext>
                  </a:extLst>
                </p14:cNvPr>
                <p14:cNvContentPartPr/>
                <p14:nvPr/>
              </p14:nvContentPartPr>
              <p14:xfrm>
                <a:off x="5159926" y="2222326"/>
                <a:ext cx="95400" cy="150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66EA31-4EAC-453B-85D3-89F7DB87000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50926" y="2213686"/>
                  <a:ext cx="113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968909B-6B2B-4B4A-8E2C-9FF82C91A0AD}"/>
                    </a:ext>
                  </a:extLst>
                </p14:cNvPr>
                <p14:cNvContentPartPr/>
                <p14:nvPr/>
              </p14:nvContentPartPr>
              <p14:xfrm>
                <a:off x="5277286" y="2259046"/>
                <a:ext cx="277920" cy="119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968909B-6B2B-4B4A-8E2C-9FF82C91A0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68286" y="2250406"/>
                  <a:ext cx="29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FA2460-19A7-4B25-AA41-2168F1837A5C}"/>
                    </a:ext>
                  </a:extLst>
                </p14:cNvPr>
                <p14:cNvContentPartPr/>
                <p14:nvPr/>
              </p14:nvContentPartPr>
              <p14:xfrm>
                <a:off x="5624686" y="2268766"/>
                <a:ext cx="213840" cy="529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FA2460-19A7-4B25-AA41-2168F1837A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16046" y="2259766"/>
                  <a:ext cx="2314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E98E565-92AF-4BE6-99E3-102BF7A4B08E}"/>
                    </a:ext>
                  </a:extLst>
                </p14:cNvPr>
                <p14:cNvContentPartPr/>
                <p14:nvPr/>
              </p14:nvContentPartPr>
              <p14:xfrm>
                <a:off x="5951206" y="2196406"/>
                <a:ext cx="188640" cy="19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E98E565-92AF-4BE6-99E3-102BF7A4B0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42206" y="2187406"/>
                  <a:ext cx="206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039B16-7254-4ADC-9063-57A08680C0E4}"/>
                    </a:ext>
                  </a:extLst>
                </p14:cNvPr>
                <p14:cNvContentPartPr/>
                <p14:nvPr/>
              </p14:nvContentPartPr>
              <p14:xfrm>
                <a:off x="6187006" y="2196046"/>
                <a:ext cx="164880" cy="16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039B16-7254-4ADC-9063-57A08680C0E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78006" y="2187406"/>
                  <a:ext cx="18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A5BCE2-20FD-415F-A801-247C6782BADB}"/>
                    </a:ext>
                  </a:extLst>
                </p14:cNvPr>
                <p14:cNvContentPartPr/>
                <p14:nvPr/>
              </p14:nvContentPartPr>
              <p14:xfrm>
                <a:off x="6394006" y="2161486"/>
                <a:ext cx="22680" cy="168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A5BCE2-20FD-415F-A801-247C6782BA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5366" y="2152486"/>
                  <a:ext cx="40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91FD2E-2F12-496E-874A-75B86C862451}"/>
                    </a:ext>
                  </a:extLst>
                </p14:cNvPr>
                <p14:cNvContentPartPr/>
                <p14:nvPr/>
              </p14:nvContentPartPr>
              <p14:xfrm>
                <a:off x="6497686" y="2200006"/>
                <a:ext cx="154800" cy="144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91FD2E-2F12-496E-874A-75B86C86245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88686" y="2191006"/>
                  <a:ext cx="172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5DA010-5AEF-4D83-A0BF-76B49C6BBBAB}"/>
                    </a:ext>
                  </a:extLst>
                </p14:cNvPr>
                <p14:cNvContentPartPr/>
                <p14:nvPr/>
              </p14:nvContentPartPr>
              <p14:xfrm>
                <a:off x="6616846" y="2032966"/>
                <a:ext cx="45720" cy="283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5DA010-5AEF-4D83-A0BF-76B49C6BBBA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08206" y="2024326"/>
                  <a:ext cx="63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74C647-B7B1-47C5-961F-7CB04201C87C}"/>
                    </a:ext>
                  </a:extLst>
                </p14:cNvPr>
                <p14:cNvContentPartPr/>
                <p14:nvPr/>
              </p14:nvContentPartPr>
              <p14:xfrm>
                <a:off x="6769126" y="2202886"/>
                <a:ext cx="90720" cy="120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74C647-B7B1-47C5-961F-7CB04201C87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0126" y="2193886"/>
                  <a:ext cx="108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A7ACB2-F8E2-4CEC-A27A-B4F0B160FB38}"/>
                    </a:ext>
                  </a:extLst>
                </p14:cNvPr>
                <p14:cNvContentPartPr/>
                <p14:nvPr/>
              </p14:nvContentPartPr>
              <p14:xfrm>
                <a:off x="6886126" y="2221246"/>
                <a:ext cx="145800" cy="112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A7ACB2-F8E2-4CEC-A27A-B4F0B160FB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77126" y="2212246"/>
                  <a:ext cx="163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52CC52F-0733-4362-8C25-F2112465BF33}"/>
                    </a:ext>
                  </a:extLst>
                </p14:cNvPr>
                <p14:cNvContentPartPr/>
                <p14:nvPr/>
              </p14:nvContentPartPr>
              <p14:xfrm>
                <a:off x="7128766" y="2203966"/>
                <a:ext cx="65880" cy="115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52CC52F-0733-4362-8C25-F2112465BF3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20126" y="2194966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01C183-66D5-4675-A44F-B08C73019751}"/>
                    </a:ext>
                  </a:extLst>
                </p14:cNvPr>
                <p14:cNvContentPartPr/>
                <p14:nvPr/>
              </p14:nvContentPartPr>
              <p14:xfrm>
                <a:off x="7277446" y="2171926"/>
                <a:ext cx="117720" cy="15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01C183-66D5-4675-A44F-B08C730197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68806" y="2163286"/>
                  <a:ext cx="135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25CB0F7-DA80-4224-B8BF-CC4EA483B97D}"/>
                    </a:ext>
                  </a:extLst>
                </p14:cNvPr>
                <p14:cNvContentPartPr/>
                <p14:nvPr/>
              </p14:nvContentPartPr>
              <p14:xfrm>
                <a:off x="7724206" y="2158606"/>
                <a:ext cx="154080" cy="132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25CB0F7-DA80-4224-B8BF-CC4EA483B9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15566" y="2149606"/>
                  <a:ext cx="171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E4BE94-6C59-4C26-89E3-70631654F077}"/>
                    </a:ext>
                  </a:extLst>
                </p14:cNvPr>
                <p14:cNvContentPartPr/>
                <p14:nvPr/>
              </p14:nvContentPartPr>
              <p14:xfrm>
                <a:off x="7976926" y="2156806"/>
                <a:ext cx="113040" cy="426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E4BE94-6C59-4C26-89E3-70631654F0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68286" y="2148166"/>
                  <a:ext cx="130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325DD5-A0E8-44F9-8951-55056C7E35FE}"/>
                    </a:ext>
                  </a:extLst>
                </p14:cNvPr>
                <p14:cNvContentPartPr/>
                <p14:nvPr/>
              </p14:nvContentPartPr>
              <p14:xfrm>
                <a:off x="7942366" y="2418166"/>
                <a:ext cx="25560" cy="57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325DD5-A0E8-44F9-8951-55056C7E35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33366" y="2409526"/>
                  <a:ext cx="43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FB28487-B624-43C5-AC9F-081600ECBE3A}"/>
                    </a:ext>
                  </a:extLst>
                </p14:cNvPr>
                <p14:cNvContentPartPr/>
                <p14:nvPr/>
              </p14:nvContentPartPr>
              <p14:xfrm>
                <a:off x="8212006" y="2116846"/>
                <a:ext cx="123120" cy="131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FB28487-B624-43C5-AC9F-081600ECBE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03006" y="2108206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DB17AD-E291-4A34-98A9-D69E626CF45A}"/>
                    </a:ext>
                  </a:extLst>
                </p14:cNvPr>
                <p14:cNvContentPartPr/>
                <p14:nvPr/>
              </p14:nvContentPartPr>
              <p14:xfrm>
                <a:off x="8452126" y="2147806"/>
                <a:ext cx="21960" cy="97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DB17AD-E291-4A34-98A9-D69E626CF4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43486" y="2139166"/>
                  <a:ext cx="3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A7AB89C-83C8-47D6-A4EF-D3256102EBA9}"/>
                    </a:ext>
                  </a:extLst>
                </p14:cNvPr>
                <p14:cNvContentPartPr/>
                <p14:nvPr/>
              </p14:nvContentPartPr>
              <p14:xfrm>
                <a:off x="8546446" y="2135206"/>
                <a:ext cx="152640" cy="9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A7AB89C-83C8-47D6-A4EF-D3256102EB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37806" y="2126206"/>
                  <a:ext cx="17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B75716-5CAD-424B-8259-63FE94A5380A}"/>
                    </a:ext>
                  </a:extLst>
                </p14:cNvPr>
                <p14:cNvContentPartPr/>
                <p14:nvPr/>
              </p14:nvContentPartPr>
              <p14:xfrm>
                <a:off x="8774326" y="2059246"/>
                <a:ext cx="78120" cy="18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B75716-5CAD-424B-8259-63FE94A5380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65326" y="2050606"/>
                  <a:ext cx="95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546F674-7909-4522-827C-CB195D8397BF}"/>
                    </a:ext>
                  </a:extLst>
                </p14:cNvPr>
                <p14:cNvContentPartPr/>
                <p14:nvPr/>
              </p14:nvContentPartPr>
              <p14:xfrm>
                <a:off x="9023086" y="1901566"/>
                <a:ext cx="55080" cy="36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546F674-7909-4522-827C-CB195D8397B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14086" y="1892566"/>
                  <a:ext cx="72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6B8629-E9C9-4616-BEC3-1046F8C88520}"/>
                    </a:ext>
                  </a:extLst>
                </p14:cNvPr>
                <p14:cNvContentPartPr/>
                <p14:nvPr/>
              </p14:nvContentPartPr>
              <p14:xfrm>
                <a:off x="8926966" y="2103886"/>
                <a:ext cx="228600" cy="31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6B8629-E9C9-4616-BEC3-1046F8C8852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18326" y="2095246"/>
                  <a:ext cx="246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4CCA84-6683-4293-A9BF-3450B30CCD15}"/>
                    </a:ext>
                  </a:extLst>
                </p14:cNvPr>
                <p14:cNvContentPartPr/>
                <p14:nvPr/>
              </p14:nvContentPartPr>
              <p14:xfrm>
                <a:off x="9418006" y="1914166"/>
                <a:ext cx="53280" cy="349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4CCA84-6683-4293-A9BF-3450B30CCD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09006" y="1905166"/>
                  <a:ext cx="70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726F187-350E-4A4C-A249-8F6431C4FEB1}"/>
                    </a:ext>
                  </a:extLst>
                </p14:cNvPr>
                <p14:cNvContentPartPr/>
                <p14:nvPr/>
              </p14:nvContentPartPr>
              <p14:xfrm>
                <a:off x="9589006" y="1845046"/>
                <a:ext cx="10800" cy="408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726F187-350E-4A4C-A249-8F6431C4FE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80366" y="1836406"/>
                  <a:ext cx="28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64C099-DDAD-4484-A060-1E8F0C55476A}"/>
                    </a:ext>
                  </a:extLst>
                </p14:cNvPr>
                <p14:cNvContentPartPr/>
                <p14:nvPr/>
              </p14:nvContentPartPr>
              <p14:xfrm>
                <a:off x="9322966" y="2069686"/>
                <a:ext cx="268920" cy="71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64C099-DDAD-4484-A060-1E8F0C5547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13966" y="2060686"/>
                  <a:ext cx="28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BBC113-69D6-4BD2-B12E-502458167DC8}"/>
                    </a:ext>
                  </a:extLst>
                </p14:cNvPr>
                <p14:cNvContentPartPr/>
                <p14:nvPr/>
              </p14:nvContentPartPr>
              <p14:xfrm>
                <a:off x="9668566" y="2275246"/>
                <a:ext cx="104040" cy="11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BBC113-69D6-4BD2-B12E-502458167D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59926" y="2266606"/>
                  <a:ext cx="121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539928-09D3-4B34-9A19-B5C9B41A5DAA}"/>
                    </a:ext>
                  </a:extLst>
                </p14:cNvPr>
                <p14:cNvContentPartPr/>
                <p14:nvPr/>
              </p14:nvContentPartPr>
              <p14:xfrm>
                <a:off x="861166" y="3187126"/>
                <a:ext cx="19440" cy="270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539928-09D3-4B34-9A19-B5C9B41A5D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2526" y="3178486"/>
                  <a:ext cx="370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8B7FADC-B4EF-4327-AA4F-E76503B3A41C}"/>
                    </a:ext>
                  </a:extLst>
                </p14:cNvPr>
                <p14:cNvContentPartPr/>
                <p14:nvPr/>
              </p14:nvContentPartPr>
              <p14:xfrm>
                <a:off x="830926" y="3070126"/>
                <a:ext cx="189000" cy="168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8B7FADC-B4EF-4327-AA4F-E76503B3A4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2286" y="3061126"/>
                  <a:ext cx="206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C3CBE9-DCF6-43F3-BD6C-E36024A8DA25}"/>
                    </a:ext>
                  </a:extLst>
                </p14:cNvPr>
                <p14:cNvContentPartPr/>
                <p14:nvPr/>
              </p14:nvContentPartPr>
              <p14:xfrm>
                <a:off x="1127206" y="3094246"/>
                <a:ext cx="198360" cy="125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C3CBE9-DCF6-43F3-BD6C-E36024A8DA2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18566" y="3085246"/>
                  <a:ext cx="216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BBE7528-5209-42EA-8315-1613A626B99C}"/>
                    </a:ext>
                  </a:extLst>
                </p14:cNvPr>
                <p14:cNvContentPartPr/>
                <p14:nvPr/>
              </p14:nvContentPartPr>
              <p14:xfrm>
                <a:off x="1416286" y="3097846"/>
                <a:ext cx="151200" cy="156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BBE7528-5209-42EA-8315-1613A626B9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07286" y="3089206"/>
                  <a:ext cx="168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706014-674A-4030-B309-7DA14CEFDA90}"/>
                    </a:ext>
                  </a:extLst>
                </p14:cNvPr>
                <p14:cNvContentPartPr/>
                <p14:nvPr/>
              </p14:nvContentPartPr>
              <p14:xfrm>
                <a:off x="1393966" y="3120166"/>
                <a:ext cx="80640" cy="71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706014-674A-4030-B309-7DA14CEFDA9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85326" y="3111526"/>
                  <a:ext cx="98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019315-0B7C-4A25-A62C-547A4C427E1D}"/>
                    </a:ext>
                  </a:extLst>
                </p14:cNvPr>
                <p14:cNvContentPartPr/>
                <p14:nvPr/>
              </p14:nvContentPartPr>
              <p14:xfrm>
                <a:off x="1608526" y="3219886"/>
                <a:ext cx="16200" cy="1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019315-0B7C-4A25-A62C-547A4C427E1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99526" y="3210886"/>
                  <a:ext cx="33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212D8F-1006-44EB-AFA0-F392E615793A}"/>
                    </a:ext>
                  </a:extLst>
                </p14:cNvPr>
                <p14:cNvContentPartPr/>
                <p14:nvPr/>
              </p14:nvContentPartPr>
              <p14:xfrm>
                <a:off x="1759726" y="3066526"/>
                <a:ext cx="29880" cy="210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212D8F-1006-44EB-AFA0-F392E61579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50726" y="3057526"/>
                  <a:ext cx="47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11210DE-63C9-4F62-B359-053F8E93B74A}"/>
                    </a:ext>
                  </a:extLst>
                </p14:cNvPr>
                <p14:cNvContentPartPr/>
                <p14:nvPr/>
              </p14:nvContentPartPr>
              <p14:xfrm>
                <a:off x="2566126" y="2795806"/>
                <a:ext cx="58320" cy="484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11210DE-63C9-4F62-B359-053F8E93B7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57486" y="2786806"/>
                  <a:ext cx="759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DCAE63F-E6CE-4BEC-BC81-2C6F18727204}"/>
                    </a:ext>
                  </a:extLst>
                </p14:cNvPr>
                <p14:cNvContentPartPr/>
                <p14:nvPr/>
              </p14:nvContentPartPr>
              <p14:xfrm>
                <a:off x="2480446" y="3135646"/>
                <a:ext cx="187920" cy="25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DCAE63F-E6CE-4BEC-BC81-2C6F1872720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71446" y="3127006"/>
                  <a:ext cx="205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81446C5-D0A4-4D7C-B76E-AF2BCE20659D}"/>
                    </a:ext>
                  </a:extLst>
                </p14:cNvPr>
                <p14:cNvContentPartPr/>
                <p14:nvPr/>
              </p14:nvContentPartPr>
              <p14:xfrm>
                <a:off x="2682406" y="3131326"/>
                <a:ext cx="106560" cy="11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81446C5-D0A4-4D7C-B76E-AF2BCE2065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73766" y="3122686"/>
                  <a:ext cx="124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294A4F-065E-403C-9332-27DDAAC09ABC}"/>
                    </a:ext>
                  </a:extLst>
                </p14:cNvPr>
                <p14:cNvContentPartPr/>
                <p14:nvPr/>
              </p14:nvContentPartPr>
              <p14:xfrm>
                <a:off x="2884726" y="3154006"/>
                <a:ext cx="24120" cy="67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294A4F-065E-403C-9332-27DDAAC09A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6086" y="3145006"/>
                  <a:ext cx="41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E1D72CB-9FD0-47B2-8218-EE8697649522}"/>
                    </a:ext>
                  </a:extLst>
                </p14:cNvPr>
                <p14:cNvContentPartPr/>
                <p14:nvPr/>
              </p14:nvContentPartPr>
              <p14:xfrm>
                <a:off x="3035566" y="2939446"/>
                <a:ext cx="23400" cy="286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E1D72CB-9FD0-47B2-8218-EE86976495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26566" y="2930806"/>
                  <a:ext cx="41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CD2271-5771-4F44-B50D-776FCA33B278}"/>
                    </a:ext>
                  </a:extLst>
                </p14:cNvPr>
                <p14:cNvContentPartPr/>
                <p14:nvPr/>
              </p14:nvContentPartPr>
              <p14:xfrm>
                <a:off x="3401686" y="2858446"/>
                <a:ext cx="13680" cy="397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CD2271-5771-4F44-B50D-776FCA33B27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93046" y="2849446"/>
                  <a:ext cx="31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FEEB70A-1AEA-4583-9F44-465814C00FA9}"/>
                    </a:ext>
                  </a:extLst>
                </p14:cNvPr>
                <p14:cNvContentPartPr/>
                <p14:nvPr/>
              </p14:nvContentPartPr>
              <p14:xfrm>
                <a:off x="3279646" y="3080566"/>
                <a:ext cx="197640" cy="2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FEEB70A-1AEA-4583-9F44-465814C00F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70646" y="3071566"/>
                  <a:ext cx="215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39D883-776D-4EEB-A4DF-D2BFF98B1932}"/>
                    </a:ext>
                  </a:extLst>
                </p14:cNvPr>
                <p14:cNvContentPartPr/>
                <p14:nvPr/>
              </p14:nvContentPartPr>
              <p14:xfrm>
                <a:off x="3501046" y="3125566"/>
                <a:ext cx="86760" cy="106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39D883-776D-4EEB-A4DF-D2BFF98B19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92046" y="3116566"/>
                  <a:ext cx="104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5FEB1B-916F-42EB-8AE4-F9B7747A946D}"/>
                    </a:ext>
                  </a:extLst>
                </p14:cNvPr>
                <p14:cNvContentPartPr/>
                <p14:nvPr/>
              </p14:nvContentPartPr>
              <p14:xfrm>
                <a:off x="3815326" y="3060766"/>
                <a:ext cx="127440" cy="150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5FEB1B-916F-42EB-8AE4-F9B7747A946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06686" y="3052126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B5D946B-2CFF-476D-927D-4089DA45F2EE}"/>
                    </a:ext>
                  </a:extLst>
                </p14:cNvPr>
                <p14:cNvContentPartPr/>
                <p14:nvPr/>
              </p14:nvContentPartPr>
              <p14:xfrm>
                <a:off x="3947086" y="3076606"/>
                <a:ext cx="132840" cy="138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B5D946B-2CFF-476D-927D-4089DA45F2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38446" y="3067606"/>
                  <a:ext cx="15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6C6E29-0705-4D3B-8521-DB2119FC280B}"/>
                    </a:ext>
                  </a:extLst>
                </p14:cNvPr>
                <p14:cNvContentPartPr/>
                <p14:nvPr/>
              </p14:nvContentPartPr>
              <p14:xfrm>
                <a:off x="4165606" y="3114766"/>
                <a:ext cx="96120" cy="332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6C6E29-0705-4D3B-8521-DB2119FC28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56966" y="3105766"/>
                  <a:ext cx="113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D755FA-00ED-42DC-8049-E11A0FDB79AC}"/>
                    </a:ext>
                  </a:extLst>
                </p14:cNvPr>
                <p14:cNvContentPartPr/>
                <p14:nvPr/>
              </p14:nvContentPartPr>
              <p14:xfrm>
                <a:off x="4195846" y="2950606"/>
                <a:ext cx="22680" cy="28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D755FA-00ED-42DC-8049-E11A0FDB79A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86846" y="2941606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7AD11F-7B25-452E-A754-02CAB24CDC5D}"/>
                    </a:ext>
                  </a:extLst>
                </p14:cNvPr>
                <p14:cNvContentPartPr/>
                <p14:nvPr/>
              </p14:nvContentPartPr>
              <p14:xfrm>
                <a:off x="4288006" y="3053566"/>
                <a:ext cx="132480" cy="111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7AD11F-7B25-452E-A754-02CAB24CDC5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79366" y="3044926"/>
                  <a:ext cx="150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032F07-1720-4FE7-AEF3-F048DF96E435}"/>
                    </a:ext>
                  </a:extLst>
                </p14:cNvPr>
                <p14:cNvContentPartPr/>
                <p14:nvPr/>
              </p14:nvContentPartPr>
              <p14:xfrm>
                <a:off x="4468366" y="3092446"/>
                <a:ext cx="82440" cy="85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F032F07-1720-4FE7-AEF3-F048DF96E43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59726" y="3083446"/>
                  <a:ext cx="100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38F3CD0-1C76-4890-972B-7293016311C1}"/>
                    </a:ext>
                  </a:extLst>
                </p14:cNvPr>
                <p14:cNvContentPartPr/>
                <p14:nvPr/>
              </p14:nvContentPartPr>
              <p14:xfrm>
                <a:off x="4703446" y="2810566"/>
                <a:ext cx="37800" cy="35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38F3CD0-1C76-4890-972B-7293016311C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94446" y="2801926"/>
                  <a:ext cx="554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B8481DB-B08D-45F0-AF6C-D4405361DA41}"/>
                    </a:ext>
                  </a:extLst>
                </p14:cNvPr>
                <p14:cNvContentPartPr/>
                <p14:nvPr/>
              </p14:nvContentPartPr>
              <p14:xfrm>
                <a:off x="4609846" y="3048886"/>
                <a:ext cx="189360" cy="20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B8481DB-B08D-45F0-AF6C-D4405361DA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01206" y="3039886"/>
                  <a:ext cx="207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A74BC30-615A-41AA-8E44-F8E01FBBDBE4}"/>
                    </a:ext>
                  </a:extLst>
                </p14:cNvPr>
                <p14:cNvContentPartPr/>
                <p14:nvPr/>
              </p14:nvContentPartPr>
              <p14:xfrm>
                <a:off x="4880206" y="3220606"/>
                <a:ext cx="61200" cy="123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A74BC30-615A-41AA-8E44-F8E01FBBDB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71206" y="3211966"/>
                  <a:ext cx="78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CEDCB98-A561-448B-84F5-069406AAEB09}"/>
                    </a:ext>
                  </a:extLst>
                </p14:cNvPr>
                <p14:cNvContentPartPr/>
                <p14:nvPr/>
              </p14:nvContentPartPr>
              <p14:xfrm>
                <a:off x="5149846" y="2839006"/>
                <a:ext cx="21960" cy="340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CEDCB98-A561-448B-84F5-069406AAEB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41206" y="2830366"/>
                  <a:ext cx="39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9026076-803D-491A-A784-616CA8B69742}"/>
                    </a:ext>
                  </a:extLst>
                </p14:cNvPr>
                <p14:cNvContentPartPr/>
                <p14:nvPr/>
              </p14:nvContentPartPr>
              <p14:xfrm>
                <a:off x="5244886" y="3100006"/>
                <a:ext cx="23760" cy="58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9026076-803D-491A-A784-616CA8B697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36246" y="3091366"/>
                  <a:ext cx="41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18409B-45C5-4091-8795-119EFE64167B}"/>
                    </a:ext>
                  </a:extLst>
                </p14:cNvPr>
                <p14:cNvContentPartPr/>
                <p14:nvPr/>
              </p14:nvContentPartPr>
              <p14:xfrm>
                <a:off x="5397886" y="2891566"/>
                <a:ext cx="20520" cy="264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18409B-45C5-4091-8795-119EFE64167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89246" y="2882566"/>
                  <a:ext cx="38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BA5EB0-695C-4A9D-A594-C3E6992FC2F8}"/>
                    </a:ext>
                  </a:extLst>
                </p14:cNvPr>
                <p14:cNvContentPartPr/>
                <p14:nvPr/>
              </p14:nvContentPartPr>
              <p14:xfrm>
                <a:off x="5494726" y="2837206"/>
                <a:ext cx="36000" cy="349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BA5EB0-695C-4A9D-A594-C3E6992FC2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86086" y="2828206"/>
                  <a:ext cx="53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A0AA8E-76BF-4129-A21C-3F0CCB1D6215}"/>
                    </a:ext>
                  </a:extLst>
                </p14:cNvPr>
                <p14:cNvContentPartPr/>
                <p14:nvPr/>
              </p14:nvContentPartPr>
              <p14:xfrm>
                <a:off x="5351446" y="3014686"/>
                <a:ext cx="199080" cy="2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A0AA8E-76BF-4129-A21C-3F0CCB1D62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342446" y="3005686"/>
                  <a:ext cx="216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373F26-B5D5-4583-B9CF-CC60512CF591}"/>
                    </a:ext>
                  </a:extLst>
                </p14:cNvPr>
                <p14:cNvContentPartPr/>
                <p14:nvPr/>
              </p14:nvContentPartPr>
              <p14:xfrm>
                <a:off x="5643766" y="2805886"/>
                <a:ext cx="23760" cy="347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373F26-B5D5-4583-B9CF-CC60512CF59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35126" y="2797246"/>
                  <a:ext cx="41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B9AA90D-B493-41AD-AD90-D1A4F000591F}"/>
                    </a:ext>
                  </a:extLst>
                </p14:cNvPr>
                <p14:cNvContentPartPr/>
                <p14:nvPr/>
              </p14:nvContentPartPr>
              <p14:xfrm>
                <a:off x="5727286" y="3016126"/>
                <a:ext cx="99360" cy="136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B9AA90D-B493-41AD-AD90-D1A4F00059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18646" y="3007126"/>
                  <a:ext cx="117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EB51F7B-73C4-4172-A8DE-96866A698734}"/>
                    </a:ext>
                  </a:extLst>
                </p14:cNvPr>
                <p14:cNvContentPartPr/>
                <p14:nvPr/>
              </p14:nvContentPartPr>
              <p14:xfrm>
                <a:off x="6048406" y="3030166"/>
                <a:ext cx="104760" cy="10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EB51F7B-73C4-4172-A8DE-96866A6987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39406" y="3021526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9645B11-C71F-4E00-8FAD-D3FAD2FCA969}"/>
                    </a:ext>
                  </a:extLst>
                </p14:cNvPr>
                <p14:cNvContentPartPr/>
                <p14:nvPr/>
              </p14:nvContentPartPr>
              <p14:xfrm>
                <a:off x="6252166" y="2961766"/>
                <a:ext cx="154800" cy="17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9645B11-C71F-4E00-8FAD-D3FAD2FCA9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43526" y="2953126"/>
                  <a:ext cx="172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818621-62D7-457B-8F8F-20C1B9DB1D06}"/>
                    </a:ext>
                  </a:extLst>
                </p14:cNvPr>
                <p14:cNvContentPartPr/>
                <p14:nvPr/>
              </p14:nvContentPartPr>
              <p14:xfrm>
                <a:off x="6575806" y="2965006"/>
                <a:ext cx="97920" cy="141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818621-62D7-457B-8F8F-20C1B9DB1D0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67166" y="2956366"/>
                  <a:ext cx="115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AC59F1B-369A-4D70-AE70-91DD00133EFE}"/>
                    </a:ext>
                  </a:extLst>
                </p14:cNvPr>
                <p14:cNvContentPartPr/>
                <p14:nvPr/>
              </p14:nvContentPartPr>
              <p14:xfrm>
                <a:off x="6746446" y="2986246"/>
                <a:ext cx="117720" cy="127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AC59F1B-369A-4D70-AE70-91DD00133EF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37446" y="2977246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BB5C32-19AB-481E-B45D-43ADE5F0426D}"/>
                    </a:ext>
                  </a:extLst>
                </p14:cNvPr>
                <p14:cNvContentPartPr/>
                <p14:nvPr/>
              </p14:nvContentPartPr>
              <p14:xfrm>
                <a:off x="7056766" y="2958886"/>
                <a:ext cx="150480" cy="14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BB5C32-19AB-481E-B45D-43ADE5F0426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47766" y="2949886"/>
                  <a:ext cx="168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355B3DC-E851-4940-B575-1D6F91984D63}"/>
                    </a:ext>
                  </a:extLst>
                </p14:cNvPr>
                <p14:cNvContentPartPr/>
                <p14:nvPr/>
              </p14:nvContentPartPr>
              <p14:xfrm>
                <a:off x="7261966" y="2931166"/>
                <a:ext cx="113400" cy="159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355B3DC-E851-4940-B575-1D6F91984D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52966" y="2922526"/>
                  <a:ext cx="131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91765E4-66D3-43D9-ADB8-1B669815EE1A}"/>
                    </a:ext>
                  </a:extLst>
                </p14:cNvPr>
                <p14:cNvContentPartPr/>
                <p14:nvPr/>
              </p14:nvContentPartPr>
              <p14:xfrm>
                <a:off x="7436926" y="2971846"/>
                <a:ext cx="15840" cy="120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91765E4-66D3-43D9-ADB8-1B669815EE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27926" y="2962846"/>
                  <a:ext cx="33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B645C10-B250-4020-A03D-BE752E2A01D3}"/>
                    </a:ext>
                  </a:extLst>
                </p14:cNvPr>
                <p14:cNvContentPartPr/>
                <p14:nvPr/>
              </p14:nvContentPartPr>
              <p14:xfrm>
                <a:off x="7465366" y="2855566"/>
                <a:ext cx="21600" cy="49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B645C10-B250-4020-A03D-BE752E2A01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56366" y="2846926"/>
                  <a:ext cx="3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1912DD-8AC4-4084-8F5B-91AB94F5769A}"/>
                    </a:ext>
                  </a:extLst>
                </p14:cNvPr>
                <p14:cNvContentPartPr/>
                <p14:nvPr/>
              </p14:nvContentPartPr>
              <p14:xfrm>
                <a:off x="7543486" y="2941966"/>
                <a:ext cx="141480" cy="129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1912DD-8AC4-4084-8F5B-91AB94F5769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34846" y="2932966"/>
                  <a:ext cx="159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841B484-3CED-4134-BF39-F2385042F43E}"/>
                    </a:ext>
                  </a:extLst>
                </p14:cNvPr>
                <p14:cNvContentPartPr/>
                <p14:nvPr/>
              </p14:nvContentPartPr>
              <p14:xfrm>
                <a:off x="7659406" y="2739646"/>
                <a:ext cx="263160" cy="31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841B484-3CED-4134-BF39-F2385042F43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50766" y="2731006"/>
                  <a:ext cx="280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F6F7C8-A930-47E2-9CC1-FCC2EBCB508C}"/>
                    </a:ext>
                  </a:extLst>
                </p14:cNvPr>
                <p14:cNvContentPartPr/>
                <p14:nvPr/>
              </p14:nvContentPartPr>
              <p14:xfrm>
                <a:off x="7932646" y="2944126"/>
                <a:ext cx="125280" cy="92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F6F7C8-A930-47E2-9CC1-FCC2EBCB508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24006" y="2935486"/>
                  <a:ext cx="142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987236B-E6EF-42B3-B981-3700B6DE3403}"/>
                    </a:ext>
                  </a:extLst>
                </p14:cNvPr>
                <p14:cNvContentPartPr/>
                <p14:nvPr/>
              </p14:nvContentPartPr>
              <p14:xfrm>
                <a:off x="8101126" y="2909566"/>
                <a:ext cx="66240" cy="137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987236B-E6EF-42B3-B981-3700B6DE34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92126" y="2900566"/>
                  <a:ext cx="83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A644126-42E2-4DDC-B5A0-BBC922FED52F}"/>
                    </a:ext>
                  </a:extLst>
                </p14:cNvPr>
                <p14:cNvContentPartPr/>
                <p14:nvPr/>
              </p14:nvContentPartPr>
              <p14:xfrm>
                <a:off x="8225326" y="2885446"/>
                <a:ext cx="139680" cy="163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A644126-42E2-4DDC-B5A0-BBC922FED5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16686" y="2876806"/>
                  <a:ext cx="15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A77884F-320C-40D7-AE2C-3B73F51D127B}"/>
                    </a:ext>
                  </a:extLst>
                </p14:cNvPr>
                <p14:cNvContentPartPr/>
                <p14:nvPr/>
              </p14:nvContentPartPr>
              <p14:xfrm>
                <a:off x="8534926" y="2901286"/>
                <a:ext cx="127800" cy="128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A77884F-320C-40D7-AE2C-3B73F51D127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25926" y="2892286"/>
                  <a:ext cx="145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38F8B1F-3600-4371-96A6-7EB9B1FE557D}"/>
                    </a:ext>
                  </a:extLst>
                </p14:cNvPr>
                <p14:cNvContentPartPr/>
                <p14:nvPr/>
              </p14:nvContentPartPr>
              <p14:xfrm>
                <a:off x="8713846" y="2869246"/>
                <a:ext cx="114480" cy="463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38F8B1F-3600-4371-96A6-7EB9B1FE55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05206" y="2860246"/>
                  <a:ext cx="132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23A53FC-CC4B-4ED6-9D68-A48A4B0BCD53}"/>
                    </a:ext>
                  </a:extLst>
                </p14:cNvPr>
                <p14:cNvContentPartPr/>
                <p14:nvPr/>
              </p14:nvContentPartPr>
              <p14:xfrm>
                <a:off x="8842006" y="2851966"/>
                <a:ext cx="137160" cy="14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23A53FC-CC4B-4ED6-9D68-A48A4B0BCD5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833006" y="2843326"/>
                  <a:ext cx="15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9462E2-EE6A-4AAA-9DA8-05268B5A086D}"/>
                    </a:ext>
                  </a:extLst>
                </p14:cNvPr>
                <p14:cNvContentPartPr/>
                <p14:nvPr/>
              </p14:nvContentPartPr>
              <p14:xfrm>
                <a:off x="9038206" y="2907046"/>
                <a:ext cx="27720" cy="77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9462E2-EE6A-4AAA-9DA8-05268B5A086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29566" y="2898406"/>
                  <a:ext cx="45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CF6DDD-2ECD-4658-A7B4-C232980DC24F}"/>
                    </a:ext>
                  </a:extLst>
                </p14:cNvPr>
                <p14:cNvContentPartPr/>
                <p14:nvPr/>
              </p14:nvContentPartPr>
              <p14:xfrm>
                <a:off x="9096886" y="2875726"/>
                <a:ext cx="139320" cy="10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CF6DDD-2ECD-4658-A7B4-C232980DC24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87886" y="2867086"/>
                  <a:ext cx="15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635F9E-A76B-42D0-9EF3-C32AE2F686A9}"/>
                    </a:ext>
                  </a:extLst>
                </p14:cNvPr>
                <p14:cNvContentPartPr/>
                <p14:nvPr/>
              </p14:nvContentPartPr>
              <p14:xfrm>
                <a:off x="9227926" y="2887966"/>
                <a:ext cx="96120" cy="125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635F9E-A76B-42D0-9EF3-C32AE2F686A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18926" y="2878966"/>
                  <a:ext cx="113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8E5D0C-5EDA-495C-8DAB-94B033A64B93}"/>
                    </a:ext>
                  </a:extLst>
                </p14:cNvPr>
                <p14:cNvContentPartPr/>
                <p14:nvPr/>
              </p14:nvContentPartPr>
              <p14:xfrm>
                <a:off x="9423766" y="2639926"/>
                <a:ext cx="58320" cy="34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8E5D0C-5EDA-495C-8DAB-94B033A64B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14766" y="2631286"/>
                  <a:ext cx="75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FE9B06-B508-4C4A-A133-ABE853B06E8A}"/>
                    </a:ext>
                  </a:extLst>
                </p14:cNvPr>
                <p14:cNvContentPartPr/>
                <p14:nvPr/>
              </p14:nvContentPartPr>
              <p14:xfrm>
                <a:off x="9281206" y="2788966"/>
                <a:ext cx="282240" cy="54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FE9B06-B508-4C4A-A133-ABE853B06E8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72206" y="2779966"/>
                  <a:ext cx="299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B5C3673-E3CD-40DD-994B-54E9EA4370EA}"/>
                    </a:ext>
                  </a:extLst>
                </p14:cNvPr>
                <p14:cNvContentPartPr/>
                <p14:nvPr/>
              </p14:nvContentPartPr>
              <p14:xfrm>
                <a:off x="9656686" y="2683486"/>
                <a:ext cx="42480" cy="307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B5C3673-E3CD-40DD-994B-54E9EA4370E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8046" y="2674486"/>
                  <a:ext cx="60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1DE7385-7ED1-45CB-90B4-669F2F29C099}"/>
                    </a:ext>
                  </a:extLst>
                </p14:cNvPr>
                <p14:cNvContentPartPr/>
                <p14:nvPr/>
              </p14:nvContentPartPr>
              <p14:xfrm>
                <a:off x="9781246" y="2636326"/>
                <a:ext cx="30240" cy="340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1DE7385-7ED1-45CB-90B4-669F2F29C09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72606" y="2627326"/>
                  <a:ext cx="47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6450873-7ED1-40F2-BA9E-0B7E9D770BA2}"/>
                    </a:ext>
                  </a:extLst>
                </p14:cNvPr>
                <p14:cNvContentPartPr/>
                <p14:nvPr/>
              </p14:nvContentPartPr>
              <p14:xfrm>
                <a:off x="9593326" y="2863486"/>
                <a:ext cx="174240" cy="27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6450873-7ED1-40F2-BA9E-0B7E9D770B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84686" y="2854846"/>
                  <a:ext cx="191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775B487-ECF1-4C55-B32F-6452B7E46D4A}"/>
                    </a:ext>
                  </a:extLst>
                </p14:cNvPr>
                <p14:cNvContentPartPr/>
                <p14:nvPr/>
              </p14:nvContentPartPr>
              <p14:xfrm>
                <a:off x="9812926" y="3051046"/>
                <a:ext cx="77400" cy="108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775B487-ECF1-4C55-B32F-6452B7E46D4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04286" y="3042046"/>
                  <a:ext cx="95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396C67-973E-4834-8804-2EED40C3CBD3}"/>
                    </a:ext>
                  </a:extLst>
                </p14:cNvPr>
                <p14:cNvContentPartPr/>
                <p14:nvPr/>
              </p14:nvContentPartPr>
              <p14:xfrm>
                <a:off x="829846" y="3907126"/>
                <a:ext cx="15480" cy="31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396C67-973E-4834-8804-2EED40C3CBD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21206" y="3898486"/>
                  <a:ext cx="33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31D05E-C010-4962-B919-99586575A060}"/>
                    </a:ext>
                  </a:extLst>
                </p14:cNvPr>
                <p14:cNvContentPartPr/>
                <p14:nvPr/>
              </p14:nvContentPartPr>
              <p14:xfrm>
                <a:off x="937846" y="3752326"/>
                <a:ext cx="132480" cy="169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31D05E-C010-4962-B919-99586575A06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29206" y="3743686"/>
                  <a:ext cx="150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D7016BB-B609-4D3E-9C6A-A31FA10E2051}"/>
                    </a:ext>
                  </a:extLst>
                </p14:cNvPr>
                <p14:cNvContentPartPr/>
                <p14:nvPr/>
              </p14:nvContentPartPr>
              <p14:xfrm>
                <a:off x="1173646" y="3713086"/>
                <a:ext cx="29880" cy="191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D7016BB-B609-4D3E-9C6A-A31FA10E20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4646" y="3704446"/>
                  <a:ext cx="4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8417FD1-53CC-4C3C-B1F0-7D7621A9F2E7}"/>
                    </a:ext>
                  </a:extLst>
                </p14:cNvPr>
                <p14:cNvContentPartPr/>
                <p14:nvPr/>
              </p14:nvContentPartPr>
              <p14:xfrm>
                <a:off x="1297486" y="3709126"/>
                <a:ext cx="155880" cy="143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8417FD1-53CC-4C3C-B1F0-7D7621A9F2E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88846" y="3700126"/>
                  <a:ext cx="173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76442DF-B485-4381-BD45-AB6E248F9D1A}"/>
                    </a:ext>
                  </a:extLst>
                </p14:cNvPr>
                <p14:cNvContentPartPr/>
                <p14:nvPr/>
              </p14:nvContentPartPr>
              <p14:xfrm>
                <a:off x="1607446" y="3796966"/>
                <a:ext cx="35640" cy="299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76442DF-B485-4381-BD45-AB6E248F9D1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98446" y="3788326"/>
                  <a:ext cx="53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971B544-33E6-43AF-8E2A-9C59C6B4C2EA}"/>
                    </a:ext>
                  </a:extLst>
                </p14:cNvPr>
                <p14:cNvContentPartPr/>
                <p14:nvPr/>
              </p14:nvContentPartPr>
              <p14:xfrm>
                <a:off x="1577566" y="3721726"/>
                <a:ext cx="175320" cy="146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971B544-33E6-43AF-8E2A-9C59C6B4C2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68566" y="3713086"/>
                  <a:ext cx="192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68EF105-2BEA-4815-980A-777800969F94}"/>
                    </a:ext>
                  </a:extLst>
                </p14:cNvPr>
                <p14:cNvContentPartPr/>
                <p14:nvPr/>
              </p14:nvContentPartPr>
              <p14:xfrm>
                <a:off x="1847206" y="3728566"/>
                <a:ext cx="178200" cy="171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68EF105-2BEA-4815-980A-777800969F9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38206" y="3719926"/>
                  <a:ext cx="195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3A7C6AD-7EC0-4225-BD1F-DBB6A0B75AA4}"/>
                    </a:ext>
                  </a:extLst>
                </p14:cNvPr>
                <p14:cNvContentPartPr/>
                <p14:nvPr/>
              </p14:nvContentPartPr>
              <p14:xfrm>
                <a:off x="2157166" y="3861046"/>
                <a:ext cx="14400" cy="21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3A7C6AD-7EC0-4225-BD1F-DBB6A0B75AA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48526" y="3852406"/>
                  <a:ext cx="32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6D630BE-6AD7-44A3-A0CF-4C658CD6ED8C}"/>
                    </a:ext>
                  </a:extLst>
                </p14:cNvPr>
                <p14:cNvContentPartPr/>
                <p14:nvPr/>
              </p14:nvContentPartPr>
              <p14:xfrm>
                <a:off x="2309806" y="3665566"/>
                <a:ext cx="30600" cy="195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6D630BE-6AD7-44A3-A0CF-4C658CD6ED8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01166" y="3656566"/>
                  <a:ext cx="48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6A48CE4-0B08-4490-A8E5-F8ADFA2F4316}"/>
                    </a:ext>
                  </a:extLst>
                </p14:cNvPr>
                <p14:cNvContentPartPr/>
                <p14:nvPr/>
              </p14:nvContentPartPr>
              <p14:xfrm>
                <a:off x="2678446" y="3733966"/>
                <a:ext cx="117720" cy="136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6A48CE4-0B08-4490-A8E5-F8ADFA2F431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69806" y="3724966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0AEAE6-F95F-4FEE-9AC0-D58EEDE6FBB7}"/>
                    </a:ext>
                  </a:extLst>
                </p14:cNvPr>
                <p14:cNvContentPartPr/>
                <p14:nvPr/>
              </p14:nvContentPartPr>
              <p14:xfrm>
                <a:off x="2818846" y="3720286"/>
                <a:ext cx="12744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0AEAE6-F95F-4FEE-9AC0-D58EEDE6FBB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10206" y="3711286"/>
                  <a:ext cx="14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07FDDC-6192-4F26-8595-A2A257B3A97E}"/>
                    </a:ext>
                  </a:extLst>
                </p14:cNvPr>
                <p14:cNvContentPartPr/>
                <p14:nvPr/>
              </p14:nvContentPartPr>
              <p14:xfrm>
                <a:off x="2993446" y="3748366"/>
                <a:ext cx="79920" cy="387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07FDDC-6192-4F26-8595-A2A257B3A97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984806" y="3739366"/>
                  <a:ext cx="97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6666CC7-96FC-4517-B866-FE48EBB9B33B}"/>
                    </a:ext>
                  </a:extLst>
                </p14:cNvPr>
                <p14:cNvContentPartPr/>
                <p14:nvPr/>
              </p14:nvContentPartPr>
              <p14:xfrm>
                <a:off x="3019726" y="3619126"/>
                <a:ext cx="15480" cy="46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6666CC7-96FC-4517-B866-FE48EBB9B3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10726" y="3610126"/>
                  <a:ext cx="33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9294A2C-02BE-4EEE-8736-89A32FFD6621}"/>
                    </a:ext>
                  </a:extLst>
                </p14:cNvPr>
                <p14:cNvContentPartPr/>
                <p14:nvPr/>
              </p14:nvContentPartPr>
              <p14:xfrm>
                <a:off x="3086686" y="3715246"/>
                <a:ext cx="125640" cy="136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9294A2C-02BE-4EEE-8736-89A32FFD662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77686" y="3706606"/>
                  <a:ext cx="14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097D9B-1654-4369-93F5-6A8BBF889A2F}"/>
                    </a:ext>
                  </a:extLst>
                </p14:cNvPr>
                <p14:cNvContentPartPr/>
                <p14:nvPr/>
              </p14:nvContentPartPr>
              <p14:xfrm>
                <a:off x="3272086" y="3715966"/>
                <a:ext cx="117360" cy="119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097D9B-1654-4369-93F5-6A8BBF889A2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63086" y="3707326"/>
                  <a:ext cx="135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5ABD07C-82B7-476C-841B-2A80AD255A9B}"/>
                    </a:ext>
                  </a:extLst>
                </p14:cNvPr>
                <p14:cNvContentPartPr/>
                <p14:nvPr/>
              </p14:nvContentPartPr>
              <p14:xfrm>
                <a:off x="3442366" y="3472246"/>
                <a:ext cx="214200" cy="371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5ABD07C-82B7-476C-841B-2A80AD255A9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33366" y="3463606"/>
                  <a:ext cx="231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AA4E9D5-285A-462F-AD5E-9A12125B60E5}"/>
                    </a:ext>
                  </a:extLst>
                </p14:cNvPr>
                <p14:cNvContentPartPr/>
                <p14:nvPr/>
              </p14:nvContentPartPr>
              <p14:xfrm>
                <a:off x="3673126" y="3848086"/>
                <a:ext cx="136800" cy="152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AA4E9D5-285A-462F-AD5E-9A12125B60E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64486" y="3839446"/>
                  <a:ext cx="154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4C71862-9175-4875-875F-B52BE850C8A0}"/>
                    </a:ext>
                  </a:extLst>
                </p14:cNvPr>
                <p14:cNvContentPartPr/>
                <p14:nvPr/>
              </p14:nvContentPartPr>
              <p14:xfrm>
                <a:off x="4058686" y="3664846"/>
                <a:ext cx="144000" cy="164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4C71862-9175-4875-875F-B52BE850C8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50046" y="3655846"/>
                  <a:ext cx="161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DC9B91-67A5-4E24-8A64-832D90316139}"/>
                    </a:ext>
                  </a:extLst>
                </p14:cNvPr>
                <p14:cNvContentPartPr/>
                <p14:nvPr/>
              </p14:nvContentPartPr>
              <p14:xfrm>
                <a:off x="4328326" y="3489886"/>
                <a:ext cx="44640" cy="324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DC9B91-67A5-4E24-8A64-832D9031613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319326" y="3481246"/>
                  <a:ext cx="62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40BA633-E0DB-474D-97D8-1E1C837B5F5C}"/>
                    </a:ext>
                  </a:extLst>
                </p14:cNvPr>
                <p14:cNvContentPartPr/>
                <p14:nvPr/>
              </p14:nvContentPartPr>
              <p14:xfrm>
                <a:off x="4262086" y="3670246"/>
                <a:ext cx="191520" cy="19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40BA633-E0DB-474D-97D8-1E1C837B5F5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53086" y="3661246"/>
                  <a:ext cx="209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BDA972E-F7F2-4EE9-B7D8-C343586A67B9}"/>
                    </a:ext>
                  </a:extLst>
                </p14:cNvPr>
                <p14:cNvContentPartPr/>
                <p14:nvPr/>
              </p14:nvContentPartPr>
              <p14:xfrm>
                <a:off x="4466206" y="3657286"/>
                <a:ext cx="96480" cy="143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BDA972E-F7F2-4EE9-B7D8-C343586A67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57566" y="3648286"/>
                  <a:ext cx="114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5F93470-FA74-4475-AAF2-0FECAAB6E422}"/>
                    </a:ext>
                  </a:extLst>
                </p14:cNvPr>
                <p14:cNvContentPartPr/>
                <p14:nvPr/>
              </p14:nvContentPartPr>
              <p14:xfrm>
                <a:off x="4577086" y="3690406"/>
                <a:ext cx="94320" cy="122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5F93470-FA74-4475-AAF2-0FECAAB6E42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68086" y="3681406"/>
                  <a:ext cx="111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7AA2C3-69AA-45ED-A078-242A061DC6A9}"/>
                    </a:ext>
                  </a:extLst>
                </p14:cNvPr>
                <p14:cNvContentPartPr/>
                <p14:nvPr/>
              </p14:nvContentPartPr>
              <p14:xfrm>
                <a:off x="4730086" y="3716686"/>
                <a:ext cx="78840" cy="66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7AA2C3-69AA-45ED-A078-242A061DC6A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21446" y="3707686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FC223B-DE75-4064-9BA8-490F3EDDB117}"/>
                    </a:ext>
                  </a:extLst>
                </p14:cNvPr>
                <p14:cNvContentPartPr/>
                <p14:nvPr/>
              </p14:nvContentPartPr>
              <p14:xfrm>
                <a:off x="4882726" y="3696166"/>
                <a:ext cx="140760" cy="372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FC223B-DE75-4064-9BA8-490F3EDDB11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74086" y="3687166"/>
                  <a:ext cx="158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C187969-6243-4160-A4C9-544DDDD54FE7}"/>
                    </a:ext>
                  </a:extLst>
                </p14:cNvPr>
                <p14:cNvContentPartPr/>
                <p14:nvPr/>
              </p14:nvContentPartPr>
              <p14:xfrm>
                <a:off x="5569606" y="3521926"/>
                <a:ext cx="6840" cy="36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C187969-6243-4160-A4C9-544DDDD54FE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513086" y="3513286"/>
                  <a:ext cx="72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2ED47A8-EE4F-484A-94C9-0580B09133D3}"/>
                    </a:ext>
                  </a:extLst>
                </p14:cNvPr>
                <p14:cNvContentPartPr/>
                <p14:nvPr/>
              </p14:nvContentPartPr>
              <p14:xfrm>
                <a:off x="2732806" y="4657006"/>
                <a:ext cx="208080" cy="249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2ED47A8-EE4F-484A-94C9-0580B09133D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24166" y="4648006"/>
                  <a:ext cx="225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8E1BE2C-4629-4CFC-956C-7BB22CDC6595}"/>
                    </a:ext>
                  </a:extLst>
                </p14:cNvPr>
                <p14:cNvContentPartPr/>
                <p14:nvPr/>
              </p14:nvContentPartPr>
              <p14:xfrm>
                <a:off x="2755126" y="4799926"/>
                <a:ext cx="139680" cy="18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8E1BE2C-4629-4CFC-956C-7BB22CDC659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746486" y="4790926"/>
                  <a:ext cx="15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836429A-D56D-420B-83D8-9BCE73A923A1}"/>
                    </a:ext>
                  </a:extLst>
                </p14:cNvPr>
                <p14:cNvContentPartPr/>
                <p14:nvPr/>
              </p14:nvContentPartPr>
              <p14:xfrm>
                <a:off x="2946646" y="4750606"/>
                <a:ext cx="120600" cy="1209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836429A-D56D-420B-83D8-9BCE73A923A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938006" y="4741966"/>
                  <a:ext cx="138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190B0E-C488-47DD-B401-4675A447F8BF}"/>
                    </a:ext>
                  </a:extLst>
                </p14:cNvPr>
                <p14:cNvContentPartPr/>
                <p14:nvPr/>
              </p14:nvContentPartPr>
              <p14:xfrm>
                <a:off x="2966446" y="4707766"/>
                <a:ext cx="93600" cy="139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190B0E-C488-47DD-B401-4675A447F8B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957806" y="4698766"/>
                  <a:ext cx="111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E230982-5A5E-47B0-ABBD-C5B91C0296CE}"/>
                    </a:ext>
                  </a:extLst>
                </p14:cNvPr>
                <p14:cNvContentPartPr/>
                <p14:nvPr/>
              </p14:nvContentPartPr>
              <p14:xfrm>
                <a:off x="3151486" y="4729366"/>
                <a:ext cx="51120" cy="130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E230982-5A5E-47B0-ABBD-C5B91C0296C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142486" y="4720726"/>
                  <a:ext cx="68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5F1C45-DD98-498B-8BD5-E02828B19670}"/>
                    </a:ext>
                  </a:extLst>
                </p14:cNvPr>
                <p14:cNvContentPartPr/>
                <p14:nvPr/>
              </p14:nvContentPartPr>
              <p14:xfrm>
                <a:off x="3440926" y="4777966"/>
                <a:ext cx="39600" cy="284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5F1C45-DD98-498B-8BD5-E02828B1967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431926" y="4769326"/>
                  <a:ext cx="57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C66CA97-EDE4-4777-B346-B5721771C80D}"/>
                    </a:ext>
                  </a:extLst>
                </p14:cNvPr>
                <p14:cNvContentPartPr/>
                <p14:nvPr/>
              </p14:nvContentPartPr>
              <p14:xfrm>
                <a:off x="3422566" y="4673926"/>
                <a:ext cx="180360" cy="149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C66CA97-EDE4-4777-B346-B5721771C80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13926" y="4665286"/>
                  <a:ext cx="19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467422A-DB64-4F9B-BE88-21ED0EC3EC8C}"/>
                    </a:ext>
                  </a:extLst>
                </p14:cNvPr>
                <p14:cNvContentPartPr/>
                <p14:nvPr/>
              </p14:nvContentPartPr>
              <p14:xfrm>
                <a:off x="3739006" y="4693726"/>
                <a:ext cx="96840" cy="28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467422A-DB64-4F9B-BE88-21ED0EC3EC8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730006" y="4685086"/>
                  <a:ext cx="114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0BA3498-F5FB-4A44-8BA1-B9854DD14C51}"/>
                    </a:ext>
                  </a:extLst>
                </p14:cNvPr>
                <p14:cNvContentPartPr/>
                <p14:nvPr/>
              </p14:nvContentPartPr>
              <p14:xfrm>
                <a:off x="3765286" y="4777246"/>
                <a:ext cx="85320" cy="35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0BA3498-F5FB-4A44-8BA1-B9854DD14C51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56646" y="4768246"/>
                  <a:ext cx="102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221CDFF-B3BD-482F-BA81-0AF8688A2CAD}"/>
                    </a:ext>
                  </a:extLst>
                </p14:cNvPr>
                <p14:cNvContentPartPr/>
                <p14:nvPr/>
              </p14:nvContentPartPr>
              <p14:xfrm>
                <a:off x="2791486" y="5185126"/>
                <a:ext cx="132120" cy="158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221CDFF-B3BD-482F-BA81-0AF8688A2C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782846" y="5176126"/>
                  <a:ext cx="149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23750A4-9EE6-4730-A111-D1004F8EFFEB}"/>
                    </a:ext>
                  </a:extLst>
                </p14:cNvPr>
                <p14:cNvContentPartPr/>
                <p14:nvPr/>
              </p14:nvContentPartPr>
              <p14:xfrm>
                <a:off x="2975446" y="5172526"/>
                <a:ext cx="123840" cy="152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23750A4-9EE6-4730-A111-D1004F8EFFE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966806" y="5163886"/>
                  <a:ext cx="141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312CAF2-ECDA-45E9-9605-9088A37ECF21}"/>
                    </a:ext>
                  </a:extLst>
                </p14:cNvPr>
                <p14:cNvContentPartPr/>
                <p14:nvPr/>
              </p14:nvContentPartPr>
              <p14:xfrm>
                <a:off x="3162646" y="5155606"/>
                <a:ext cx="92520" cy="151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312CAF2-ECDA-45E9-9605-9088A37ECF2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154006" y="5146606"/>
                  <a:ext cx="110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AC17AF9-38EB-4B46-9D6B-730819F27FAA}"/>
                    </a:ext>
                  </a:extLst>
                </p14:cNvPr>
                <p14:cNvContentPartPr/>
                <p14:nvPr/>
              </p14:nvContentPartPr>
              <p14:xfrm>
                <a:off x="3361006" y="5175406"/>
                <a:ext cx="110520" cy="145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AC17AF9-38EB-4B46-9D6B-730819F27FA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352366" y="5166766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42EF662-45F1-4345-8983-D69EB6461951}"/>
                    </a:ext>
                  </a:extLst>
                </p14:cNvPr>
                <p14:cNvContentPartPr/>
                <p14:nvPr/>
              </p14:nvContentPartPr>
              <p14:xfrm>
                <a:off x="3569086" y="5110246"/>
                <a:ext cx="213120" cy="199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42EF662-45F1-4345-8983-D69EB646195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560446" y="5101246"/>
                  <a:ext cx="230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6AC695E-BAFF-498E-8F99-BA1B00728A49}"/>
                    </a:ext>
                  </a:extLst>
                </p14:cNvPr>
                <p14:cNvContentPartPr/>
                <p14:nvPr/>
              </p14:nvContentPartPr>
              <p14:xfrm>
                <a:off x="4074526" y="4816846"/>
                <a:ext cx="14400" cy="20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6AC695E-BAFF-498E-8F99-BA1B00728A4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065526" y="4807846"/>
                  <a:ext cx="32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FDFB06D-6CC5-4643-8AAD-A8BC3D507235}"/>
                    </a:ext>
                  </a:extLst>
                </p14:cNvPr>
                <p14:cNvContentPartPr/>
                <p14:nvPr/>
              </p14:nvContentPartPr>
              <p14:xfrm>
                <a:off x="4198366" y="4701286"/>
                <a:ext cx="90360" cy="135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FDFB06D-6CC5-4643-8AAD-A8BC3D50723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189726" y="4692286"/>
                  <a:ext cx="108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99B8AB6-A542-4777-95A4-DCD99E09D492}"/>
                    </a:ext>
                  </a:extLst>
                </p14:cNvPr>
                <p14:cNvContentPartPr/>
                <p14:nvPr/>
              </p14:nvContentPartPr>
              <p14:xfrm>
                <a:off x="4389166" y="4687966"/>
                <a:ext cx="125280" cy="162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99B8AB6-A542-4777-95A4-DCD99E09D49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380526" y="4679326"/>
                  <a:ext cx="142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0371E61-09B9-434A-A784-C0AB47DB57D3}"/>
                    </a:ext>
                  </a:extLst>
                </p14:cNvPr>
                <p14:cNvContentPartPr/>
                <p14:nvPr/>
              </p14:nvContentPartPr>
              <p14:xfrm>
                <a:off x="4714966" y="4836646"/>
                <a:ext cx="100800" cy="136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0371E61-09B9-434A-A784-C0AB47DB57D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705966" y="4828006"/>
                  <a:ext cx="118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A74F5E0-C00F-40D5-82C7-0FC4B2481FCE}"/>
                    </a:ext>
                  </a:extLst>
                </p14:cNvPr>
                <p14:cNvContentPartPr/>
                <p14:nvPr/>
              </p14:nvContentPartPr>
              <p14:xfrm>
                <a:off x="5126086" y="4565206"/>
                <a:ext cx="28800" cy="273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A74F5E0-C00F-40D5-82C7-0FC4B2481FC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117446" y="4556566"/>
                  <a:ext cx="46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4EC93D5-D4BC-49B0-9DC3-A018E3D815CE}"/>
                    </a:ext>
                  </a:extLst>
                </p14:cNvPr>
                <p14:cNvContentPartPr/>
                <p14:nvPr/>
              </p14:nvContentPartPr>
              <p14:xfrm>
                <a:off x="5056606" y="4681486"/>
                <a:ext cx="209880" cy="417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4EC93D5-D4BC-49B0-9DC3-A018E3D815C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047966" y="4672486"/>
                  <a:ext cx="22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F9DF988-EB30-402D-808A-8BC4F00063FE}"/>
                    </a:ext>
                  </a:extLst>
                </p14:cNvPr>
                <p14:cNvContentPartPr/>
                <p14:nvPr/>
              </p14:nvContentPartPr>
              <p14:xfrm>
                <a:off x="5315086" y="4488166"/>
                <a:ext cx="115200" cy="338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F9DF988-EB30-402D-808A-8BC4F00063F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306446" y="4479526"/>
                  <a:ext cx="1328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B5CF99E-DDFE-4662-9100-52B472195C6E}"/>
                    </a:ext>
                  </a:extLst>
                </p14:cNvPr>
                <p14:cNvContentPartPr/>
                <p14:nvPr/>
              </p14:nvContentPartPr>
              <p14:xfrm>
                <a:off x="5489686" y="4685806"/>
                <a:ext cx="114480" cy="118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B5CF99E-DDFE-4662-9100-52B472195C6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480686" y="4676806"/>
                  <a:ext cx="132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D68818D-D95F-4D84-BC1B-B4DD168567E4}"/>
                    </a:ext>
                  </a:extLst>
                </p14:cNvPr>
                <p14:cNvContentPartPr/>
                <p14:nvPr/>
              </p14:nvContentPartPr>
              <p14:xfrm>
                <a:off x="4029886" y="5006926"/>
                <a:ext cx="142920" cy="32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D68818D-D95F-4D84-BC1B-B4DD168567E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021246" y="4998286"/>
                  <a:ext cx="160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9129A90-0CC3-4A7A-9770-E676A57275DC}"/>
                    </a:ext>
                  </a:extLst>
                </p14:cNvPr>
                <p14:cNvContentPartPr/>
                <p14:nvPr/>
              </p14:nvContentPartPr>
              <p14:xfrm>
                <a:off x="4221046" y="5164246"/>
                <a:ext cx="88920" cy="1357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9129A90-0CC3-4A7A-9770-E676A57275D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212046" y="5155606"/>
                  <a:ext cx="106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F13B2D9-0EB1-4B84-867C-A0371DBEC835}"/>
                    </a:ext>
                  </a:extLst>
                </p14:cNvPr>
                <p14:cNvContentPartPr/>
                <p14:nvPr/>
              </p14:nvContentPartPr>
              <p14:xfrm>
                <a:off x="4271806" y="5137966"/>
                <a:ext cx="61920" cy="355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F13B2D9-0EB1-4B84-867C-A0371DBEC83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262806" y="5129326"/>
                  <a:ext cx="79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485A7D-4701-4179-800C-90882ED9BF0E}"/>
                    </a:ext>
                  </a:extLst>
                </p14:cNvPr>
                <p14:cNvContentPartPr/>
                <p14:nvPr/>
              </p14:nvContentPartPr>
              <p14:xfrm>
                <a:off x="4611646" y="5107366"/>
                <a:ext cx="186120" cy="146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485A7D-4701-4179-800C-90882ED9BF0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602646" y="5098726"/>
                  <a:ext cx="203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DD93108-C530-4C02-A1CF-EC61C4804BD4}"/>
                    </a:ext>
                  </a:extLst>
                </p14:cNvPr>
                <p14:cNvContentPartPr/>
                <p14:nvPr/>
              </p14:nvContentPartPr>
              <p14:xfrm>
                <a:off x="4860046" y="4940686"/>
                <a:ext cx="123120" cy="304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DD93108-C530-4C02-A1CF-EC61C4804BD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851406" y="4932046"/>
                  <a:ext cx="140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683DE15-54F1-4D7E-9194-066888FAC033}"/>
                    </a:ext>
                  </a:extLst>
                </p14:cNvPr>
                <p14:cNvContentPartPr/>
                <p14:nvPr/>
              </p14:nvContentPartPr>
              <p14:xfrm>
                <a:off x="5036446" y="5127526"/>
                <a:ext cx="84240" cy="108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683DE15-54F1-4D7E-9194-066888FAC03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027446" y="5118526"/>
                  <a:ext cx="101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85E64C1-5128-48D2-97C2-093AF5DF83BD}"/>
                    </a:ext>
                  </a:extLst>
                </p14:cNvPr>
                <p14:cNvContentPartPr/>
                <p14:nvPr/>
              </p14:nvContentPartPr>
              <p14:xfrm>
                <a:off x="5160286" y="5129326"/>
                <a:ext cx="117000" cy="1072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85E64C1-5128-48D2-97C2-093AF5DF83B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151286" y="5120686"/>
                  <a:ext cx="134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ABF369A-DA99-4F12-8712-DE9B3771D908}"/>
                    </a:ext>
                  </a:extLst>
                </p14:cNvPr>
                <p14:cNvContentPartPr/>
                <p14:nvPr/>
              </p14:nvContentPartPr>
              <p14:xfrm>
                <a:off x="5341726" y="5107366"/>
                <a:ext cx="52560" cy="122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ABF369A-DA99-4F12-8712-DE9B3771D90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333086" y="5098726"/>
                  <a:ext cx="70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B14F142-9835-45CC-90FD-ACF55B801604}"/>
                    </a:ext>
                  </a:extLst>
                </p14:cNvPr>
                <p14:cNvContentPartPr/>
                <p14:nvPr/>
              </p14:nvContentPartPr>
              <p14:xfrm>
                <a:off x="5457646" y="5082166"/>
                <a:ext cx="135720" cy="177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B14F142-9835-45CC-90FD-ACF55B80160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449006" y="5073166"/>
                  <a:ext cx="153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E1FB5DF-6177-4DDE-9E4B-EC8C20CEE099}"/>
                    </a:ext>
                  </a:extLst>
                </p14:cNvPr>
                <p14:cNvContentPartPr/>
                <p14:nvPr/>
              </p14:nvContentPartPr>
              <p14:xfrm>
                <a:off x="2872486" y="5447566"/>
                <a:ext cx="28440" cy="4147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E1FB5DF-6177-4DDE-9E4B-EC8C20CEE09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3486" y="5438566"/>
                  <a:ext cx="46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10AF7C6-A092-4324-85A3-6772021BE475}"/>
                    </a:ext>
                  </a:extLst>
                </p14:cNvPr>
                <p14:cNvContentPartPr/>
                <p14:nvPr/>
              </p14:nvContentPartPr>
              <p14:xfrm>
                <a:off x="2788966" y="5635486"/>
                <a:ext cx="219240" cy="23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10AF7C6-A092-4324-85A3-6772021BE47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780326" y="5626846"/>
                  <a:ext cx="236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1EE11C6-9F97-48A6-9F66-CA9C8BE74E88}"/>
                    </a:ext>
                  </a:extLst>
                </p14:cNvPr>
                <p14:cNvContentPartPr/>
                <p14:nvPr/>
              </p14:nvContentPartPr>
              <p14:xfrm>
                <a:off x="3041686" y="5701366"/>
                <a:ext cx="12960" cy="101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1EE11C6-9F97-48A6-9F66-CA9C8BE74E8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032686" y="5692366"/>
                  <a:ext cx="30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1ADFF9C-855E-44AA-BDCF-C39F6F4AE409}"/>
                    </a:ext>
                  </a:extLst>
                </p14:cNvPr>
                <p14:cNvContentPartPr/>
                <p14:nvPr/>
              </p14:nvContentPartPr>
              <p14:xfrm>
                <a:off x="3126646" y="5660686"/>
                <a:ext cx="171000" cy="146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1ADFF9C-855E-44AA-BDCF-C39F6F4AE40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117646" y="5651686"/>
                  <a:ext cx="188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0B1EC8A-7F3F-4EAC-B525-97A94E7983CD}"/>
                    </a:ext>
                  </a:extLst>
                </p14:cNvPr>
                <p14:cNvContentPartPr/>
                <p14:nvPr/>
              </p14:nvContentPartPr>
              <p14:xfrm>
                <a:off x="3370726" y="5623606"/>
                <a:ext cx="162000" cy="147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0B1EC8A-7F3F-4EAC-B525-97A94E7983C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362086" y="5614606"/>
                  <a:ext cx="179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FC0AF29-834B-421F-B1B4-3655B8B834CB}"/>
                    </a:ext>
                  </a:extLst>
                </p14:cNvPr>
                <p14:cNvContentPartPr/>
                <p14:nvPr/>
              </p14:nvContentPartPr>
              <p14:xfrm>
                <a:off x="3873646" y="5654566"/>
                <a:ext cx="25200" cy="102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FC0AF29-834B-421F-B1B4-3655B8B834C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864646" y="5645926"/>
                  <a:ext cx="42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279BC19-269B-4848-ABC0-C5F7B674EB10}"/>
                    </a:ext>
                  </a:extLst>
                </p14:cNvPr>
                <p14:cNvContentPartPr/>
                <p14:nvPr/>
              </p14:nvContentPartPr>
              <p14:xfrm>
                <a:off x="4057606" y="5308246"/>
                <a:ext cx="81360" cy="4903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279BC19-269B-4848-ABC0-C5F7B674EB1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048606" y="5299606"/>
                  <a:ext cx="99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7C5C2C4-B978-419A-8E39-4643BBCC14B1}"/>
                    </a:ext>
                  </a:extLst>
                </p14:cNvPr>
                <p14:cNvContentPartPr/>
                <p14:nvPr/>
              </p14:nvContentPartPr>
              <p14:xfrm>
                <a:off x="4015126" y="5640166"/>
                <a:ext cx="82080" cy="12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7C5C2C4-B978-419A-8E39-4643BBCC14B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006126" y="5631166"/>
                  <a:ext cx="99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67E7C27-8A79-43DA-A2F7-D086D29EA43B}"/>
                    </a:ext>
                  </a:extLst>
                </p14:cNvPr>
                <p14:cNvContentPartPr/>
                <p14:nvPr/>
              </p14:nvContentPartPr>
              <p14:xfrm>
                <a:off x="4470526" y="5450086"/>
                <a:ext cx="25560" cy="3142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67E7C27-8A79-43DA-A2F7-D086D29EA43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461886" y="5441446"/>
                  <a:ext cx="43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18DCA62-481D-4727-8F2B-C23829E1D16C}"/>
                    </a:ext>
                  </a:extLst>
                </p14:cNvPr>
                <p14:cNvContentPartPr/>
                <p14:nvPr/>
              </p14:nvContentPartPr>
              <p14:xfrm>
                <a:off x="4567366" y="5409766"/>
                <a:ext cx="45360" cy="3384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18DCA62-481D-4727-8F2B-C23829E1D16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558726" y="5401126"/>
                  <a:ext cx="63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74F51F9-3D1B-4696-8794-4DFAFC11588D}"/>
                    </a:ext>
                  </a:extLst>
                </p14:cNvPr>
                <p14:cNvContentPartPr/>
                <p14:nvPr/>
              </p14:nvContentPartPr>
              <p14:xfrm>
                <a:off x="4471606" y="5596606"/>
                <a:ext cx="146160" cy="46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74F51F9-3D1B-4696-8794-4DFAFC11588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462966" y="5587966"/>
                  <a:ext cx="163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6B623CD-A8BD-4A09-B92D-82F4A9B1993B}"/>
                    </a:ext>
                  </a:extLst>
                </p14:cNvPr>
                <p14:cNvContentPartPr/>
                <p14:nvPr/>
              </p14:nvContentPartPr>
              <p14:xfrm>
                <a:off x="4661326" y="5677966"/>
                <a:ext cx="81720" cy="154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6B623CD-A8BD-4A09-B92D-82F4A9B1993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652326" y="5669326"/>
                  <a:ext cx="99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0BB5BD7-ED31-4182-AF41-30C94044ECBC}"/>
                    </a:ext>
                  </a:extLst>
                </p14:cNvPr>
                <p14:cNvContentPartPr/>
                <p14:nvPr/>
              </p14:nvContentPartPr>
              <p14:xfrm>
                <a:off x="4942846" y="5591926"/>
                <a:ext cx="151920" cy="1515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0BB5BD7-ED31-4182-AF41-30C94044ECB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933846" y="5583286"/>
                  <a:ext cx="169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6C2920B-E68C-4D79-B32A-E579E36D4F5B}"/>
                    </a:ext>
                  </a:extLst>
                </p14:cNvPr>
                <p14:cNvContentPartPr/>
                <p14:nvPr/>
              </p14:nvContentPartPr>
              <p14:xfrm>
                <a:off x="5149126" y="5592646"/>
                <a:ext cx="110520" cy="116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6C2920B-E68C-4D79-B32A-E579E36D4F5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140126" y="5583646"/>
                  <a:ext cx="12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8E21D88-049E-4802-92B7-810E59E07670}"/>
                    </a:ext>
                  </a:extLst>
                </p14:cNvPr>
                <p14:cNvContentPartPr/>
                <p14:nvPr/>
              </p14:nvContentPartPr>
              <p14:xfrm>
                <a:off x="5305726" y="5557726"/>
                <a:ext cx="243000" cy="188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8E21D88-049E-4802-92B7-810E59E0767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297086" y="5548726"/>
                  <a:ext cx="260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57908F6-0E03-41E4-92E3-FFBE9D080ED8}"/>
                    </a:ext>
                  </a:extLst>
                </p14:cNvPr>
                <p14:cNvContentPartPr/>
                <p14:nvPr/>
              </p14:nvContentPartPr>
              <p14:xfrm>
                <a:off x="6593806" y="4561246"/>
                <a:ext cx="13680" cy="250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57908F6-0E03-41E4-92E3-FFBE9D080ED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585166" y="4552246"/>
                  <a:ext cx="31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9DE7EBE-F4DE-4221-9050-B07E5F8EDDBF}"/>
                    </a:ext>
                  </a:extLst>
                </p14:cNvPr>
                <p14:cNvContentPartPr/>
                <p14:nvPr/>
              </p14:nvContentPartPr>
              <p14:xfrm>
                <a:off x="6754006" y="4474126"/>
                <a:ext cx="12240" cy="324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9DE7EBE-F4DE-4221-9050-B07E5F8EDDB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745006" y="4465486"/>
                  <a:ext cx="29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DDE9CF0-9DE9-49A3-BAAB-D5F0089D9456}"/>
                    </a:ext>
                  </a:extLst>
                </p14:cNvPr>
                <p14:cNvContentPartPr/>
                <p14:nvPr/>
              </p14:nvContentPartPr>
              <p14:xfrm>
                <a:off x="6623326" y="4645846"/>
                <a:ext cx="213120" cy="50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DDE9CF0-9DE9-49A3-BAAB-D5F0089D945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614326" y="4636846"/>
                  <a:ext cx="23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A1AFB0D-3011-4CF5-BD9F-370FCE7A25E4}"/>
                    </a:ext>
                  </a:extLst>
                </p14:cNvPr>
                <p14:cNvContentPartPr/>
                <p14:nvPr/>
              </p14:nvContentPartPr>
              <p14:xfrm>
                <a:off x="7004206" y="4681846"/>
                <a:ext cx="105840" cy="123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A1AFB0D-3011-4CF5-BD9F-370FCE7A25E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995206" y="4673206"/>
                  <a:ext cx="123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93DBFE1-8086-4CB1-92F6-7C1ACA11B0E9}"/>
                    </a:ext>
                  </a:extLst>
                </p14:cNvPr>
                <p14:cNvContentPartPr/>
                <p14:nvPr/>
              </p14:nvContentPartPr>
              <p14:xfrm>
                <a:off x="7207246" y="4441006"/>
                <a:ext cx="138240" cy="329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93DBFE1-8086-4CB1-92F6-7C1ACA11B0E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198246" y="4432366"/>
                  <a:ext cx="15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6713395-2AD7-4177-8D19-8E2446025FF8}"/>
                    </a:ext>
                  </a:extLst>
                </p14:cNvPr>
                <p14:cNvContentPartPr/>
                <p14:nvPr/>
              </p14:nvContentPartPr>
              <p14:xfrm>
                <a:off x="7502806" y="4396006"/>
                <a:ext cx="16200" cy="401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6713395-2AD7-4177-8D19-8E2446025FF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493806" y="4387366"/>
                  <a:ext cx="338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257524-F8BC-437B-9CC6-0D350E9E9F59}"/>
                    </a:ext>
                  </a:extLst>
                </p14:cNvPr>
                <p14:cNvContentPartPr/>
                <p14:nvPr/>
              </p14:nvContentPartPr>
              <p14:xfrm>
                <a:off x="7387606" y="4611286"/>
                <a:ext cx="237960" cy="48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257524-F8BC-437B-9CC6-0D350E9E9F5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378966" y="4602286"/>
                  <a:ext cx="255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EFBB341-1B79-4817-9386-A29D72F60886}"/>
                    </a:ext>
                  </a:extLst>
                </p14:cNvPr>
                <p14:cNvContentPartPr/>
                <p14:nvPr/>
              </p14:nvContentPartPr>
              <p14:xfrm>
                <a:off x="7601446" y="4654846"/>
                <a:ext cx="109800" cy="118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EFBB341-1B79-4817-9386-A29D72F6088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592446" y="4646206"/>
                  <a:ext cx="127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B8985FD-01D5-499C-8E69-7A4AF107D291}"/>
                    </a:ext>
                  </a:extLst>
                </p14:cNvPr>
                <p14:cNvContentPartPr/>
                <p14:nvPr/>
              </p14:nvContentPartPr>
              <p14:xfrm>
                <a:off x="7771726" y="4597606"/>
                <a:ext cx="65520" cy="157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B8985FD-01D5-499C-8E69-7A4AF107D29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763086" y="4588606"/>
                  <a:ext cx="83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8D109F6-D21D-4FFD-A3CD-579D8B41EA36}"/>
                    </a:ext>
                  </a:extLst>
                </p14:cNvPr>
                <p14:cNvContentPartPr/>
                <p14:nvPr/>
              </p14:nvContentPartPr>
              <p14:xfrm>
                <a:off x="7884766" y="4654486"/>
                <a:ext cx="83520" cy="89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8D109F6-D21D-4FFD-A3CD-579D8B41EA3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875766" y="4645846"/>
                  <a:ext cx="10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AAE1C34-AAE7-45E2-8AD3-2B66DE01B145}"/>
                    </a:ext>
                  </a:extLst>
                </p14:cNvPr>
                <p14:cNvContentPartPr/>
                <p14:nvPr/>
              </p14:nvContentPartPr>
              <p14:xfrm>
                <a:off x="8073766" y="4615606"/>
                <a:ext cx="116640" cy="126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AAE1C34-AAE7-45E2-8AD3-2B66DE01B14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065126" y="4606606"/>
                  <a:ext cx="13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7A264E7-A72D-4FC6-8F58-697B34E8A8DA}"/>
                    </a:ext>
                  </a:extLst>
                </p14:cNvPr>
                <p14:cNvContentPartPr/>
                <p14:nvPr/>
              </p14:nvContentPartPr>
              <p14:xfrm>
                <a:off x="8246206" y="4637206"/>
                <a:ext cx="99360" cy="114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7A264E7-A72D-4FC6-8F58-697B34E8A8D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237566" y="4628566"/>
                  <a:ext cx="11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18CF27-4FEF-443A-A724-D8524DBE1D6F}"/>
                    </a:ext>
                  </a:extLst>
                </p14:cNvPr>
                <p14:cNvContentPartPr/>
                <p14:nvPr/>
              </p14:nvContentPartPr>
              <p14:xfrm>
                <a:off x="8354926" y="4417246"/>
                <a:ext cx="60840" cy="274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18CF27-4FEF-443A-A724-D8524DBE1D6F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345926" y="4408606"/>
                  <a:ext cx="78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C1D80A3-7E3F-42AC-89C0-602217F69081}"/>
                    </a:ext>
                  </a:extLst>
                </p14:cNvPr>
                <p14:cNvContentPartPr/>
                <p14:nvPr/>
              </p14:nvContentPartPr>
              <p14:xfrm>
                <a:off x="8521606" y="4616326"/>
                <a:ext cx="225000" cy="138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C1D80A3-7E3F-42AC-89C0-602217F6908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512606" y="4607686"/>
                  <a:ext cx="242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8C119C5-9462-40FD-80E1-5F2F7BD8C265}"/>
                    </a:ext>
                  </a:extLst>
                </p14:cNvPr>
                <p14:cNvContentPartPr/>
                <p14:nvPr/>
              </p14:nvContentPartPr>
              <p14:xfrm>
                <a:off x="8791246" y="4618126"/>
                <a:ext cx="92520" cy="130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8C119C5-9462-40FD-80E1-5F2F7BD8C26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782606" y="4609486"/>
                  <a:ext cx="110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2D6376E-37F9-4159-ACD1-3768DA5EE44A}"/>
                    </a:ext>
                  </a:extLst>
                </p14:cNvPr>
                <p14:cNvContentPartPr/>
                <p14:nvPr/>
              </p14:nvContentPartPr>
              <p14:xfrm>
                <a:off x="8982766" y="4619206"/>
                <a:ext cx="101520" cy="1587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2D6376E-37F9-4159-ACD1-3768DA5EE44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973766" y="4610206"/>
                  <a:ext cx="11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0850D83-7D60-42DA-A6DF-4889467C328F}"/>
                    </a:ext>
                  </a:extLst>
                </p14:cNvPr>
                <p14:cNvContentPartPr/>
                <p14:nvPr/>
              </p14:nvContentPartPr>
              <p14:xfrm>
                <a:off x="9197326" y="4419406"/>
                <a:ext cx="41760" cy="331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0850D83-7D60-42DA-A6DF-4889467C328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188326" y="4410406"/>
                  <a:ext cx="59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F59E715-8A41-4AFF-9856-29CE9614D0DB}"/>
                    </a:ext>
                  </a:extLst>
                </p14:cNvPr>
                <p14:cNvContentPartPr/>
                <p14:nvPr/>
              </p14:nvContentPartPr>
              <p14:xfrm>
                <a:off x="9282286" y="4633606"/>
                <a:ext cx="154800" cy="110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F59E715-8A41-4AFF-9856-29CE9614D0D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73646" y="4624966"/>
                  <a:ext cx="172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7CEF040-09BE-4FCE-9E3A-7336EBC561C5}"/>
                    </a:ext>
                  </a:extLst>
                </p14:cNvPr>
                <p14:cNvContentPartPr/>
                <p14:nvPr/>
              </p14:nvContentPartPr>
              <p14:xfrm>
                <a:off x="9445366" y="4406806"/>
                <a:ext cx="94680" cy="304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7CEF040-09BE-4FCE-9E3A-7336EBC561C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436366" y="4398166"/>
                  <a:ext cx="112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3EEE1A3-C0D6-4B0F-A656-130767C8B7E6}"/>
                    </a:ext>
                  </a:extLst>
                </p14:cNvPr>
                <p14:cNvContentPartPr/>
                <p14:nvPr/>
              </p14:nvContentPartPr>
              <p14:xfrm>
                <a:off x="5854726" y="4646926"/>
                <a:ext cx="119880" cy="1425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3EEE1A3-C0D6-4B0F-A656-130767C8B7E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846086" y="4637926"/>
                  <a:ext cx="137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F764681-DD11-4769-8C36-7AE1FA931D92}"/>
                    </a:ext>
                  </a:extLst>
                </p14:cNvPr>
                <p14:cNvContentPartPr/>
                <p14:nvPr/>
              </p14:nvContentPartPr>
              <p14:xfrm>
                <a:off x="6002326" y="4657726"/>
                <a:ext cx="119160" cy="144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F764681-DD11-4769-8C36-7AE1FA931D92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993686" y="4648726"/>
                  <a:ext cx="136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9ED32D-9221-4E1A-BD59-7EB355EDDB4F}"/>
                    </a:ext>
                  </a:extLst>
                </p14:cNvPr>
                <p14:cNvContentPartPr/>
                <p14:nvPr/>
              </p14:nvContentPartPr>
              <p14:xfrm>
                <a:off x="6196366" y="4602646"/>
                <a:ext cx="109080" cy="198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9ED32D-9221-4E1A-BD59-7EB355EDDB4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187366" y="4594006"/>
                  <a:ext cx="126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A31BBD0-8A03-491A-BDAB-3BB68AF6EB25}"/>
                    </a:ext>
                  </a:extLst>
                </p14:cNvPr>
                <p14:cNvContentPartPr/>
                <p14:nvPr/>
              </p14:nvContentPartPr>
              <p14:xfrm>
                <a:off x="6361606" y="4640446"/>
                <a:ext cx="87840" cy="15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A31BBD0-8A03-491A-BDAB-3BB68AF6EB25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352966" y="4631446"/>
                  <a:ext cx="105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25BAFD4-B35D-4EF4-9FB6-DCE3917656A9}"/>
                    </a:ext>
                  </a:extLst>
                </p14:cNvPr>
                <p14:cNvContentPartPr/>
                <p14:nvPr/>
              </p14:nvContentPartPr>
              <p14:xfrm>
                <a:off x="5857246" y="5126806"/>
                <a:ext cx="109800" cy="113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25BAFD4-B35D-4EF4-9FB6-DCE3917656A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848246" y="5117806"/>
                  <a:ext cx="127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1028D91-4390-4D81-81A2-62DFCFB4E258}"/>
                    </a:ext>
                  </a:extLst>
                </p14:cNvPr>
                <p14:cNvContentPartPr/>
                <p14:nvPr/>
              </p14:nvContentPartPr>
              <p14:xfrm>
                <a:off x="6077206" y="5134726"/>
                <a:ext cx="85320" cy="86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1028D91-4390-4D81-81A2-62DFCFB4E25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068206" y="5125726"/>
                  <a:ext cx="10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2AF39A8-A1E1-419A-A0CC-1C11A6B6E187}"/>
                    </a:ext>
                  </a:extLst>
                </p14:cNvPr>
                <p14:cNvContentPartPr/>
                <p14:nvPr/>
              </p14:nvContentPartPr>
              <p14:xfrm>
                <a:off x="6294646" y="4967686"/>
                <a:ext cx="9000" cy="252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2AF39A8-A1E1-419A-A0CC-1C11A6B6E18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286006" y="4958686"/>
                  <a:ext cx="26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07A40DA-79D2-4628-942D-A63ABCB9DB1D}"/>
                    </a:ext>
                  </a:extLst>
                </p14:cNvPr>
                <p14:cNvContentPartPr/>
                <p14:nvPr/>
              </p14:nvContentPartPr>
              <p14:xfrm>
                <a:off x="6376366" y="5071726"/>
                <a:ext cx="81720" cy="385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07A40DA-79D2-4628-942D-A63ABCB9DB1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367726" y="5062726"/>
                  <a:ext cx="993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C7E13E5-55B2-4EF3-8D66-0D5A0DCBD6D4}"/>
                    </a:ext>
                  </a:extLst>
                </p14:cNvPr>
                <p14:cNvContentPartPr/>
                <p14:nvPr/>
              </p14:nvContentPartPr>
              <p14:xfrm>
                <a:off x="6679126" y="5077126"/>
                <a:ext cx="106200" cy="139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C7E13E5-55B2-4EF3-8D66-0D5A0DCBD6D4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670126" y="5068486"/>
                  <a:ext cx="123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98DF0EC-88D5-49F1-AB22-C35F94267C44}"/>
                    </a:ext>
                  </a:extLst>
                </p14:cNvPr>
                <p14:cNvContentPartPr/>
                <p14:nvPr/>
              </p14:nvContentPartPr>
              <p14:xfrm>
                <a:off x="6886846" y="4912246"/>
                <a:ext cx="131760" cy="2869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98DF0EC-88D5-49F1-AB22-C35F94267C44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878206" y="4903246"/>
                  <a:ext cx="149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E601D34-8090-492E-85DF-1DAFD7F4FFD0}"/>
                    </a:ext>
                  </a:extLst>
                </p14:cNvPr>
                <p14:cNvContentPartPr/>
                <p14:nvPr/>
              </p14:nvContentPartPr>
              <p14:xfrm>
                <a:off x="7047406" y="5087206"/>
                <a:ext cx="99000" cy="1141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E601D34-8090-492E-85DF-1DAFD7F4FFD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038766" y="5078566"/>
                  <a:ext cx="116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9B7DFF2-509D-4AF8-B11A-8853CAECEEEC}"/>
                    </a:ext>
                  </a:extLst>
                </p14:cNvPr>
                <p14:cNvContentPartPr/>
                <p14:nvPr/>
              </p14:nvContentPartPr>
              <p14:xfrm>
                <a:off x="7245046" y="5061286"/>
                <a:ext cx="145080" cy="143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9B7DFF2-509D-4AF8-B11A-8853CAECEEE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36046" y="5052646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2EF0D35-D54C-4F06-9297-60909AE424E8}"/>
                    </a:ext>
                  </a:extLst>
                </p14:cNvPr>
                <p14:cNvContentPartPr/>
                <p14:nvPr/>
              </p14:nvContentPartPr>
              <p14:xfrm>
                <a:off x="7522246" y="4897126"/>
                <a:ext cx="44280" cy="320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2EF0D35-D54C-4F06-9297-60909AE424E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513606" y="4888486"/>
                  <a:ext cx="61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05ADCE1-E208-4D83-B92A-A1C396A10AFF}"/>
                    </a:ext>
                  </a:extLst>
                </p14:cNvPr>
                <p14:cNvContentPartPr/>
                <p14:nvPr/>
              </p14:nvContentPartPr>
              <p14:xfrm>
                <a:off x="7426846" y="4999726"/>
                <a:ext cx="250200" cy="820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05ADCE1-E208-4D83-B92A-A1C396A10AF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417846" y="4991086"/>
                  <a:ext cx="267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561B322-60F0-4AB4-8E93-2F3511A07545}"/>
                    </a:ext>
                  </a:extLst>
                </p14:cNvPr>
                <p14:cNvContentPartPr/>
                <p14:nvPr/>
              </p14:nvContentPartPr>
              <p14:xfrm>
                <a:off x="7850926" y="4973806"/>
                <a:ext cx="175320" cy="190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561B322-60F0-4AB4-8E93-2F3511A0754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842286" y="4965166"/>
                  <a:ext cx="192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10760B4-D21D-4AC5-9495-701B3C282CFD}"/>
                    </a:ext>
                  </a:extLst>
                </p14:cNvPr>
                <p14:cNvContentPartPr/>
                <p14:nvPr/>
              </p14:nvContentPartPr>
              <p14:xfrm>
                <a:off x="8138566" y="4974886"/>
                <a:ext cx="79200" cy="150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10760B4-D21D-4AC5-9495-701B3C282CF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129566" y="4966246"/>
                  <a:ext cx="96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FAD4AFD-B3E5-408A-A430-074EB0526CA3}"/>
                    </a:ext>
                  </a:extLst>
                </p14:cNvPr>
                <p14:cNvContentPartPr/>
                <p14:nvPr/>
              </p14:nvContentPartPr>
              <p14:xfrm>
                <a:off x="8035966" y="4910806"/>
                <a:ext cx="96120" cy="67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FAD4AFD-B3E5-408A-A430-074EB0526CA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8027326" y="4901806"/>
                  <a:ext cx="113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80C7748-7B47-421D-8FF4-8CC757C832EC}"/>
                    </a:ext>
                  </a:extLst>
                </p14:cNvPr>
                <p14:cNvContentPartPr/>
                <p14:nvPr/>
              </p14:nvContentPartPr>
              <p14:xfrm>
                <a:off x="8212006" y="5083606"/>
                <a:ext cx="85320" cy="997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80C7748-7B47-421D-8FF4-8CC757C832E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203006" y="5074966"/>
                  <a:ext cx="10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4BA0D86-E7C9-4A33-974B-4BBB7DE9A13A}"/>
                    </a:ext>
                  </a:extLst>
                </p14:cNvPr>
                <p14:cNvContentPartPr/>
                <p14:nvPr/>
              </p14:nvContentPartPr>
              <p14:xfrm>
                <a:off x="8467966" y="5084326"/>
                <a:ext cx="95040" cy="910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4BA0D86-E7C9-4A33-974B-4BBB7DE9A13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458966" y="5075686"/>
                  <a:ext cx="112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AD4B3F4-E593-4253-BEC6-001C3EB868B4}"/>
                    </a:ext>
                  </a:extLst>
                </p14:cNvPr>
                <p14:cNvContentPartPr/>
                <p14:nvPr/>
              </p14:nvContentPartPr>
              <p14:xfrm>
                <a:off x="8702326" y="4819726"/>
                <a:ext cx="105480" cy="390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AD4B3F4-E593-4253-BEC6-001C3EB868B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93326" y="4811086"/>
                  <a:ext cx="1231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0D45274-6948-485D-9D83-8734439F6250}"/>
                    </a:ext>
                  </a:extLst>
                </p14:cNvPr>
                <p14:cNvContentPartPr/>
                <p14:nvPr/>
              </p14:nvContentPartPr>
              <p14:xfrm>
                <a:off x="8637526" y="5068486"/>
                <a:ext cx="155160" cy="19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0D45274-6948-485D-9D83-8734439F6250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28886" y="5059846"/>
                  <a:ext cx="17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BDE4E6B-0B07-495D-90D4-58ADDBA3C574}"/>
                    </a:ext>
                  </a:extLst>
                </p14:cNvPr>
                <p14:cNvContentPartPr/>
                <p14:nvPr/>
              </p14:nvContentPartPr>
              <p14:xfrm>
                <a:off x="8975206" y="4888846"/>
                <a:ext cx="260280" cy="3240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BDE4E6B-0B07-495D-90D4-58ADDBA3C57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966206" y="4880206"/>
                  <a:ext cx="277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5BAFD0B-1C60-4098-A53F-D519E71D2B68}"/>
                    </a:ext>
                  </a:extLst>
                </p14:cNvPr>
                <p14:cNvContentPartPr/>
                <p14:nvPr/>
              </p14:nvContentPartPr>
              <p14:xfrm>
                <a:off x="9273646" y="4821166"/>
                <a:ext cx="137880" cy="349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5BAFD0B-1C60-4098-A53F-D519E71D2B68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265006" y="4812166"/>
                  <a:ext cx="155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BDC65F8-8A61-4563-A92A-304D071E69B1}"/>
                    </a:ext>
                  </a:extLst>
                </p14:cNvPr>
                <p14:cNvContentPartPr/>
                <p14:nvPr/>
              </p14:nvContentPartPr>
              <p14:xfrm>
                <a:off x="9504766" y="5024566"/>
                <a:ext cx="203040" cy="1551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BDC65F8-8A61-4563-A92A-304D071E69B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496126" y="5015926"/>
                  <a:ext cx="22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86D18C5-D669-442C-80F8-2953BC30BBFD}"/>
                    </a:ext>
                  </a:extLst>
                </p14:cNvPr>
                <p14:cNvContentPartPr/>
                <p14:nvPr/>
              </p14:nvContentPartPr>
              <p14:xfrm>
                <a:off x="5901166" y="5360086"/>
                <a:ext cx="23760" cy="370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86D18C5-D669-442C-80F8-2953BC30BB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892526" y="5351446"/>
                  <a:ext cx="41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6F3791E-1975-4B8A-8EF9-FDBA2DEAC5B1}"/>
                    </a:ext>
                  </a:extLst>
                </p14:cNvPr>
                <p14:cNvContentPartPr/>
                <p14:nvPr/>
              </p14:nvContentPartPr>
              <p14:xfrm>
                <a:off x="5771926" y="5545486"/>
                <a:ext cx="228240" cy="20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6F3791E-1975-4B8A-8EF9-FDBA2DEAC5B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762926" y="5536846"/>
                  <a:ext cx="245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B4EF14E-9427-4C9F-AF71-6F92FF62DF4A}"/>
                    </a:ext>
                  </a:extLst>
                </p14:cNvPr>
                <p14:cNvContentPartPr/>
                <p14:nvPr/>
              </p14:nvContentPartPr>
              <p14:xfrm>
                <a:off x="6037966" y="5503006"/>
                <a:ext cx="125640" cy="2026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B4EF14E-9427-4C9F-AF71-6F92FF62DF4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029326" y="5494006"/>
                  <a:ext cx="143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D9EF5D8-260F-4172-9048-888D3096D6FC}"/>
                    </a:ext>
                  </a:extLst>
                </p14:cNvPr>
                <p14:cNvContentPartPr/>
                <p14:nvPr/>
              </p14:nvContentPartPr>
              <p14:xfrm>
                <a:off x="6224446" y="5527486"/>
                <a:ext cx="129240" cy="1508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D9EF5D8-260F-4172-9048-888D3096D6FC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215806" y="5518486"/>
                  <a:ext cx="146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BAFF2BC-980B-42FC-80E3-9468B7157332}"/>
                    </a:ext>
                  </a:extLst>
                </p14:cNvPr>
                <p14:cNvContentPartPr/>
                <p14:nvPr/>
              </p14:nvContentPartPr>
              <p14:xfrm>
                <a:off x="6426046" y="5514526"/>
                <a:ext cx="176040" cy="1702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BAFF2BC-980B-42FC-80E3-9468B715733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417046" y="5505526"/>
                  <a:ext cx="193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614E853-3874-4B30-9161-4649C891DAE7}"/>
                    </a:ext>
                  </a:extLst>
                </p14:cNvPr>
                <p14:cNvContentPartPr/>
                <p14:nvPr/>
              </p14:nvContentPartPr>
              <p14:xfrm>
                <a:off x="6822406" y="5708566"/>
                <a:ext cx="3960" cy="39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614E853-3874-4B30-9161-4649C891DAE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813406" y="569956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F1E40B92-56AC-4F16-B51D-9425114B7B57}"/>
                    </a:ext>
                  </a:extLst>
                </p14:cNvPr>
                <p14:cNvContentPartPr/>
                <p14:nvPr/>
              </p14:nvContentPartPr>
              <p14:xfrm>
                <a:off x="8069553" y="1693316"/>
                <a:ext cx="176760" cy="2289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F1E40B92-56AC-4F16-B51D-9425114B7B57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060913" y="1684676"/>
                  <a:ext cx="194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55109C7C-710C-463D-9BC8-965D557BB008}"/>
                    </a:ext>
                  </a:extLst>
                </p14:cNvPr>
                <p14:cNvContentPartPr/>
                <p14:nvPr/>
              </p14:nvContentPartPr>
              <p14:xfrm>
                <a:off x="8226513" y="1516916"/>
                <a:ext cx="167760" cy="204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55109C7C-710C-463D-9BC8-965D557BB00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217513" y="1507916"/>
                  <a:ext cx="185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9AF20BA-146B-477C-B36C-D030A763A8C4}"/>
                    </a:ext>
                  </a:extLst>
                </p14:cNvPr>
                <p14:cNvContentPartPr/>
                <p14:nvPr/>
              </p14:nvContentPartPr>
              <p14:xfrm>
                <a:off x="8419833" y="1441676"/>
                <a:ext cx="57600" cy="734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9AF20BA-146B-477C-B36C-D030A763A8C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410833" y="1432676"/>
                  <a:ext cx="75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B090A70-F4E4-418F-9C7B-57A166FA5E31}"/>
                    </a:ext>
                  </a:extLst>
                </p14:cNvPr>
                <p14:cNvContentPartPr/>
                <p14:nvPr/>
              </p14:nvContentPartPr>
              <p14:xfrm>
                <a:off x="8513793" y="1275356"/>
                <a:ext cx="94320" cy="156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B090A70-F4E4-418F-9C7B-57A166FA5E3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504793" y="1266356"/>
                  <a:ext cx="111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8CE0FBF-D067-4AC5-B741-7A1C8283EDD9}"/>
                    </a:ext>
                  </a:extLst>
                </p14:cNvPr>
                <p14:cNvContentPartPr/>
                <p14:nvPr/>
              </p14:nvContentPartPr>
              <p14:xfrm>
                <a:off x="8642313" y="1098956"/>
                <a:ext cx="50040" cy="140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8CE0FBF-D067-4AC5-B741-7A1C8283EDD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633313" y="1090316"/>
                  <a:ext cx="6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11F45A0-2CB6-44EA-9E56-420C26FE6148}"/>
                    </a:ext>
                  </a:extLst>
                </p14:cNvPr>
                <p14:cNvContentPartPr/>
                <p14:nvPr/>
              </p14:nvContentPartPr>
              <p14:xfrm>
                <a:off x="8675433" y="1004996"/>
                <a:ext cx="276480" cy="1677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11F45A0-2CB6-44EA-9E56-420C26FE614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666433" y="995996"/>
                  <a:ext cx="294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B642701-E15B-4609-A15F-811822764CB6}"/>
                    </a:ext>
                  </a:extLst>
                </p14:cNvPr>
                <p14:cNvContentPartPr/>
                <p14:nvPr/>
              </p14:nvContentPartPr>
              <p14:xfrm>
                <a:off x="8447193" y="1772876"/>
                <a:ext cx="82080" cy="1699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B642701-E15B-4609-A15F-811822764CB6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8438193" y="1763876"/>
                  <a:ext cx="99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6448E44-B1CA-4716-80D1-1F0C303EAB64}"/>
                    </a:ext>
                  </a:extLst>
                </p14:cNvPr>
                <p14:cNvContentPartPr/>
                <p14:nvPr/>
              </p14:nvContentPartPr>
              <p14:xfrm>
                <a:off x="8563473" y="1594316"/>
                <a:ext cx="32400" cy="2106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6448E44-B1CA-4716-80D1-1F0C303EAB6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554473" y="1585676"/>
                  <a:ext cx="50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A9A5A10-531C-4B18-83B0-B65B968A922E}"/>
                    </a:ext>
                  </a:extLst>
                </p14:cNvPr>
                <p14:cNvContentPartPr/>
                <p14:nvPr/>
              </p14:nvContentPartPr>
              <p14:xfrm>
                <a:off x="8648433" y="1446716"/>
                <a:ext cx="27360" cy="2692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A9A5A10-531C-4B18-83B0-B65B968A922E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639793" y="1437716"/>
                  <a:ext cx="45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9062A1B-94EA-4CE3-B0A4-33DD474D3176}"/>
                    </a:ext>
                  </a:extLst>
                </p14:cNvPr>
                <p14:cNvContentPartPr/>
                <p14:nvPr/>
              </p14:nvContentPartPr>
              <p14:xfrm>
                <a:off x="8834193" y="1333676"/>
                <a:ext cx="71640" cy="206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9062A1B-94EA-4CE3-B0A4-33DD474D3176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825553" y="1324676"/>
                  <a:ext cx="89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C81E1E8-6078-4BFC-86DD-71D0DD743C05}"/>
                    </a:ext>
                  </a:extLst>
                </p14:cNvPr>
                <p14:cNvContentPartPr/>
                <p14:nvPr/>
              </p14:nvContentPartPr>
              <p14:xfrm>
                <a:off x="8930673" y="1303796"/>
                <a:ext cx="75600" cy="1256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C81E1E8-6078-4BFC-86DD-71D0DD743C0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921673" y="1294796"/>
                  <a:ext cx="9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20B1AD2-6EDB-4452-AEC6-ACE5EC5F4C73}"/>
                    </a:ext>
                  </a:extLst>
                </p14:cNvPr>
                <p14:cNvContentPartPr/>
                <p14:nvPr/>
              </p14:nvContentPartPr>
              <p14:xfrm>
                <a:off x="9053073" y="1147556"/>
                <a:ext cx="118080" cy="1501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20B1AD2-6EDB-4452-AEC6-ACE5EC5F4C73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044073" y="1138916"/>
                  <a:ext cx="135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9FCA4B8-784E-40A6-B0BF-716E256C0421}"/>
                    </a:ext>
                  </a:extLst>
                </p14:cNvPr>
                <p14:cNvContentPartPr/>
                <p14:nvPr/>
              </p14:nvContentPartPr>
              <p14:xfrm>
                <a:off x="9225873" y="969356"/>
                <a:ext cx="107640" cy="168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9FCA4B8-784E-40A6-B0BF-716E256C042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217233" y="960356"/>
                  <a:ext cx="125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0C4483D-1984-4751-B410-23A565E4F592}"/>
                    </a:ext>
                  </a:extLst>
                </p14:cNvPr>
                <p14:cNvContentPartPr/>
                <p14:nvPr/>
              </p14:nvContentPartPr>
              <p14:xfrm>
                <a:off x="9385353" y="855956"/>
                <a:ext cx="41040" cy="108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0C4483D-1984-4751-B410-23A565E4F59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376713" y="847316"/>
                  <a:ext cx="58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CD5FE92-4FA3-4892-8353-94C911D38690}"/>
                    </a:ext>
                  </a:extLst>
                </p14:cNvPr>
                <p14:cNvContentPartPr/>
                <p14:nvPr/>
              </p14:nvContentPartPr>
              <p14:xfrm>
                <a:off x="9489753" y="778916"/>
                <a:ext cx="72720" cy="75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CD5FE92-4FA3-4892-8353-94C911D38690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481113" y="770276"/>
                  <a:ext cx="90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E998C53-3789-49C0-A779-E07E8639B165}"/>
                    </a:ext>
                  </a:extLst>
                </p14:cNvPr>
                <p14:cNvContentPartPr/>
                <p14:nvPr/>
              </p14:nvContentPartPr>
              <p14:xfrm>
                <a:off x="9587313" y="475076"/>
                <a:ext cx="64080" cy="223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E998C53-3789-49C0-A779-E07E8639B16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9578313" y="466436"/>
                  <a:ext cx="81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0D31E96-54CD-44FA-997B-976BA1E9EE22}"/>
                    </a:ext>
                  </a:extLst>
                </p14:cNvPr>
                <p14:cNvContentPartPr/>
                <p14:nvPr/>
              </p14:nvContentPartPr>
              <p14:xfrm>
                <a:off x="9712953" y="547796"/>
                <a:ext cx="66240" cy="60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0D31E96-54CD-44FA-997B-976BA1E9EE22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703953" y="538796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551EA61-9A9A-472A-B094-77C5AF7B6AF6}"/>
                    </a:ext>
                  </a:extLst>
                </p14:cNvPr>
                <p14:cNvContentPartPr/>
                <p14:nvPr/>
              </p14:nvContentPartPr>
              <p14:xfrm>
                <a:off x="9797913" y="410636"/>
                <a:ext cx="19080" cy="4078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551EA61-9A9A-472A-B094-77C5AF7B6AF6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788913" y="401636"/>
                  <a:ext cx="36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FC064859-F055-4441-BFCF-B74A77E537D6}"/>
                    </a:ext>
                  </a:extLst>
                </p14:cNvPr>
                <p14:cNvContentPartPr/>
                <p14:nvPr/>
              </p14:nvContentPartPr>
              <p14:xfrm>
                <a:off x="8852913" y="1696556"/>
                <a:ext cx="69840" cy="150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FC064859-F055-4441-BFCF-B74A77E537D6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843913" y="1687916"/>
                  <a:ext cx="87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CAA9DCC-4894-4F45-8C12-DF467826C30E}"/>
                    </a:ext>
                  </a:extLst>
                </p14:cNvPr>
                <p14:cNvContentPartPr/>
                <p14:nvPr/>
              </p14:nvContentPartPr>
              <p14:xfrm>
                <a:off x="8963433" y="1540676"/>
                <a:ext cx="64800" cy="1886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CAA9DCC-4894-4F45-8C12-DF467826C30E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954793" y="1531676"/>
                  <a:ext cx="82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8FEB919B-3334-4F05-A33B-4D73E95DD35D}"/>
                    </a:ext>
                  </a:extLst>
                </p14:cNvPr>
                <p14:cNvContentPartPr/>
                <p14:nvPr/>
              </p14:nvContentPartPr>
              <p14:xfrm>
                <a:off x="9072153" y="1481636"/>
                <a:ext cx="67680" cy="136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8FEB919B-3334-4F05-A33B-4D73E95DD35D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9063513" y="1472996"/>
                  <a:ext cx="8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D5522924-6411-4BAC-B233-0242F855B91C}"/>
                    </a:ext>
                  </a:extLst>
                </p14:cNvPr>
                <p14:cNvContentPartPr/>
                <p14:nvPr/>
              </p14:nvContentPartPr>
              <p14:xfrm>
                <a:off x="9165033" y="1383356"/>
                <a:ext cx="122400" cy="133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D5522924-6411-4BAC-B233-0242F855B91C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9156033" y="1374356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8C9BF7F-18B4-4F65-9738-116FA35C693F}"/>
                    </a:ext>
                  </a:extLst>
                </p14:cNvPr>
                <p14:cNvContentPartPr/>
                <p14:nvPr/>
              </p14:nvContentPartPr>
              <p14:xfrm>
                <a:off x="9242793" y="1141436"/>
                <a:ext cx="31320" cy="2188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8C9BF7F-18B4-4F65-9738-116FA35C693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234153" y="1132796"/>
                  <a:ext cx="48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9B3F5D5-EF3E-4601-A738-EC16C36BDC6E}"/>
                    </a:ext>
                  </a:extLst>
                </p14:cNvPr>
                <p14:cNvContentPartPr/>
                <p14:nvPr/>
              </p14:nvContentPartPr>
              <p14:xfrm>
                <a:off x="9417753" y="1046396"/>
                <a:ext cx="142200" cy="240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9B3F5D5-EF3E-4601-A738-EC16C36BDC6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409113" y="1037756"/>
                  <a:ext cx="159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13EE3E8-F108-4B4B-B08C-50EBE1B8451F}"/>
                    </a:ext>
                  </a:extLst>
                </p14:cNvPr>
                <p14:cNvContentPartPr/>
                <p14:nvPr/>
              </p14:nvContentPartPr>
              <p14:xfrm>
                <a:off x="9555993" y="1005356"/>
                <a:ext cx="59760" cy="140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13EE3E8-F108-4B4B-B08C-50EBE1B8451F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547353" y="996716"/>
                  <a:ext cx="77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1AF735F-4307-47B4-A637-C2ADD7DBB5DB}"/>
                    </a:ext>
                  </a:extLst>
                </p14:cNvPr>
                <p14:cNvContentPartPr/>
                <p14:nvPr/>
              </p14:nvContentPartPr>
              <p14:xfrm>
                <a:off x="9699633" y="686036"/>
                <a:ext cx="17280" cy="3477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1AF735F-4307-47B4-A637-C2ADD7DBB5DB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690633" y="677396"/>
                  <a:ext cx="349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AE58E9C-5E7E-4FB1-9FE3-1D7B9D4C5231}"/>
                    </a:ext>
                  </a:extLst>
                </p14:cNvPr>
                <p14:cNvContentPartPr/>
                <p14:nvPr/>
              </p14:nvContentPartPr>
              <p14:xfrm>
                <a:off x="9773073" y="857036"/>
                <a:ext cx="47520" cy="92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AE58E9C-5E7E-4FB1-9FE3-1D7B9D4C523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9764073" y="848396"/>
                  <a:ext cx="65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9BAF190-9863-442D-91F3-0F06392EA98D}"/>
                    </a:ext>
                  </a:extLst>
                </p14:cNvPr>
                <p14:cNvContentPartPr/>
                <p14:nvPr/>
              </p14:nvContentPartPr>
              <p14:xfrm>
                <a:off x="9879993" y="695036"/>
                <a:ext cx="88560" cy="1155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9BAF190-9863-442D-91F3-0F06392EA98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9871353" y="686396"/>
                  <a:ext cx="10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6D9487C-310C-4A47-840F-F6C8684A295D}"/>
                    </a:ext>
                  </a:extLst>
                </p14:cNvPr>
                <p14:cNvContentPartPr/>
                <p14:nvPr/>
              </p14:nvContentPartPr>
              <p14:xfrm>
                <a:off x="10018953" y="536996"/>
                <a:ext cx="64800" cy="209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6D9487C-310C-4A47-840F-F6C8684A295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009953" y="528356"/>
                  <a:ext cx="82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A73476C-080F-4923-9260-0F1681D67D15}"/>
                    </a:ext>
                  </a:extLst>
                </p14:cNvPr>
                <p14:cNvContentPartPr/>
                <p14:nvPr/>
              </p14:nvContentPartPr>
              <p14:xfrm>
                <a:off x="9369513" y="1543556"/>
                <a:ext cx="92880" cy="1216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A73476C-080F-4923-9260-0F1681D67D15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360873" y="1534556"/>
                  <a:ext cx="110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919ECDB-5730-40F4-9DA8-AC0924BF2242}"/>
                    </a:ext>
                  </a:extLst>
                </p14:cNvPr>
                <p14:cNvContentPartPr/>
                <p14:nvPr/>
              </p14:nvContentPartPr>
              <p14:xfrm>
                <a:off x="9576153" y="1131716"/>
                <a:ext cx="61200" cy="4021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919ECDB-5730-40F4-9DA8-AC0924BF224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567153" y="1123076"/>
                  <a:ext cx="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C17FC4B-EA82-4B1A-9774-E731758849C0}"/>
                    </a:ext>
                  </a:extLst>
                </p14:cNvPr>
                <p14:cNvContentPartPr/>
                <p14:nvPr/>
              </p14:nvContentPartPr>
              <p14:xfrm>
                <a:off x="9557433" y="1338716"/>
                <a:ext cx="115560" cy="921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C17FC4B-EA82-4B1A-9774-E731758849C0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548433" y="1329716"/>
                  <a:ext cx="13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DDF29BBC-036B-4CC8-A9BD-635F059AAE61}"/>
                    </a:ext>
                  </a:extLst>
                </p14:cNvPr>
                <p14:cNvContentPartPr/>
                <p14:nvPr/>
              </p14:nvContentPartPr>
              <p14:xfrm>
                <a:off x="9783513" y="1003556"/>
                <a:ext cx="322200" cy="2894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DDF29BBC-036B-4CC8-A9BD-635F059AAE6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774873" y="994916"/>
                  <a:ext cx="3398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73AD7-FD8E-436A-A68C-A307731A6CD0}"/>
              </a:ext>
            </a:extLst>
          </p:cNvPr>
          <p:cNvGrpSpPr/>
          <p:nvPr/>
        </p:nvGrpSpPr>
        <p:grpSpPr>
          <a:xfrm>
            <a:off x="9006074" y="525184"/>
            <a:ext cx="333000" cy="557280"/>
            <a:chOff x="9006074" y="525184"/>
            <a:chExt cx="333000" cy="55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67ED23-4123-4286-9D0F-15A37A274FAC}"/>
                    </a:ext>
                  </a:extLst>
                </p14:cNvPr>
                <p14:cNvContentPartPr/>
                <p14:nvPr/>
              </p14:nvContentPartPr>
              <p14:xfrm>
                <a:off x="9031634" y="853504"/>
                <a:ext cx="49320" cy="22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67ED23-4123-4286-9D0F-15A37A274FAC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022994" y="844864"/>
                  <a:ext cx="66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D77A5E-E36E-4185-94AA-EBAF845DE953}"/>
                    </a:ext>
                  </a:extLst>
                </p14:cNvPr>
                <p14:cNvContentPartPr/>
                <p14:nvPr/>
              </p14:nvContentPartPr>
              <p14:xfrm>
                <a:off x="9006074" y="667744"/>
                <a:ext cx="123480" cy="237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D77A5E-E36E-4185-94AA-EBAF845DE953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8997434" y="659104"/>
                  <a:ext cx="141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156E79-7C7C-4FDE-B374-C0DF28093922}"/>
                    </a:ext>
                  </a:extLst>
                </p14:cNvPr>
                <p14:cNvContentPartPr/>
                <p14:nvPr/>
              </p14:nvContentPartPr>
              <p14:xfrm>
                <a:off x="9192914" y="525184"/>
                <a:ext cx="146160" cy="193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156E79-7C7C-4FDE-B374-C0DF28093922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9184274" y="516544"/>
                  <a:ext cx="1638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4C0F2B-5F09-4178-B686-A1B894E71B45}"/>
              </a:ext>
            </a:extLst>
          </p:cNvPr>
          <p:cNvGrpSpPr/>
          <p:nvPr/>
        </p:nvGrpSpPr>
        <p:grpSpPr>
          <a:xfrm>
            <a:off x="9821474" y="-4016"/>
            <a:ext cx="2355120" cy="4620960"/>
            <a:chOff x="9821474" y="-4016"/>
            <a:chExt cx="2355120" cy="46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DACCD2-C1D5-45ED-9ADB-AF079263C749}"/>
                    </a:ext>
                  </a:extLst>
                </p14:cNvPr>
                <p14:cNvContentPartPr/>
                <p14:nvPr/>
              </p14:nvContentPartPr>
              <p14:xfrm>
                <a:off x="9821474" y="1830544"/>
                <a:ext cx="151560" cy="146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DACCD2-C1D5-45ED-9ADB-AF079263C74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812474" y="1821904"/>
                  <a:ext cx="169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64DBFB-E3D5-424A-82F1-09645E5EC886}"/>
                    </a:ext>
                  </a:extLst>
                </p14:cNvPr>
                <p14:cNvContentPartPr/>
                <p14:nvPr/>
              </p14:nvContentPartPr>
              <p14:xfrm>
                <a:off x="10138994" y="1460104"/>
                <a:ext cx="91800" cy="342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64DBFB-E3D5-424A-82F1-09645E5EC886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129994" y="1451104"/>
                  <a:ext cx="109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6C1B72-39DE-4A48-988E-E20714D7FD70}"/>
                    </a:ext>
                  </a:extLst>
                </p14:cNvPr>
                <p14:cNvContentPartPr/>
                <p14:nvPr/>
              </p14:nvContentPartPr>
              <p14:xfrm>
                <a:off x="10282634" y="1417264"/>
                <a:ext cx="122400" cy="176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6C1B72-39DE-4A48-988E-E20714D7FD70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0273994" y="1408624"/>
                  <a:ext cx="140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005C307-5612-465D-AAD6-DF7C7BDE6CDF}"/>
                    </a:ext>
                  </a:extLst>
                </p14:cNvPr>
                <p14:cNvContentPartPr/>
                <p14:nvPr/>
              </p14:nvContentPartPr>
              <p14:xfrm>
                <a:off x="10435994" y="1299184"/>
                <a:ext cx="98280" cy="1764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005C307-5612-465D-AAD6-DF7C7BDE6CDF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427354" y="1290184"/>
                  <a:ext cx="115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B703882-BFAD-4352-9023-48AF8C9DD0B0}"/>
                    </a:ext>
                  </a:extLst>
                </p14:cNvPr>
                <p14:cNvContentPartPr/>
                <p14:nvPr/>
              </p14:nvContentPartPr>
              <p14:xfrm>
                <a:off x="10548674" y="1187224"/>
                <a:ext cx="138600" cy="1688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B703882-BFAD-4352-9023-48AF8C9DD0B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39674" y="1178584"/>
                  <a:ext cx="156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96D7C7A-29AA-44C0-8483-F52FBEDB1387}"/>
                    </a:ext>
                  </a:extLst>
                </p14:cNvPr>
                <p14:cNvContentPartPr/>
                <p14:nvPr/>
              </p14:nvContentPartPr>
              <p14:xfrm>
                <a:off x="10705634" y="1050424"/>
                <a:ext cx="73440" cy="16272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96D7C7A-29AA-44C0-8483-F52FBEDB138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696994" y="1041784"/>
                  <a:ext cx="9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1ADF497F-1447-46AA-A2B6-698BD0DE666F}"/>
                    </a:ext>
                  </a:extLst>
                </p14:cNvPr>
                <p14:cNvContentPartPr/>
                <p14:nvPr/>
              </p14:nvContentPartPr>
              <p14:xfrm>
                <a:off x="10821914" y="877624"/>
                <a:ext cx="73800" cy="23868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1ADF497F-1447-46AA-A2B6-698BD0DE666F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0813274" y="868984"/>
                  <a:ext cx="91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5BF9415-D56C-43FB-9E22-ED474E500A61}"/>
                    </a:ext>
                  </a:extLst>
                </p14:cNvPr>
                <p14:cNvContentPartPr/>
                <p14:nvPr/>
              </p14:nvContentPartPr>
              <p14:xfrm>
                <a:off x="10946474" y="762784"/>
                <a:ext cx="152640" cy="21276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5BF9415-D56C-43FB-9E22-ED474E500A61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937474" y="754144"/>
                  <a:ext cx="170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068777C-B57D-4F2F-98F2-A14660E4FF7F}"/>
                    </a:ext>
                  </a:extLst>
                </p14:cNvPr>
                <p14:cNvContentPartPr/>
                <p14:nvPr/>
              </p14:nvContentPartPr>
              <p14:xfrm>
                <a:off x="10287314" y="1983544"/>
                <a:ext cx="50760" cy="2372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068777C-B57D-4F2F-98F2-A14660E4FF7F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278674" y="1974904"/>
                  <a:ext cx="68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F3BEEF3-0545-490F-AE83-81133A6C2B3E}"/>
                    </a:ext>
                  </a:extLst>
                </p14:cNvPr>
                <p14:cNvContentPartPr/>
                <p14:nvPr/>
              </p14:nvContentPartPr>
              <p14:xfrm>
                <a:off x="10245914" y="1762864"/>
                <a:ext cx="172800" cy="2710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F3BEEF3-0545-490F-AE83-81133A6C2B3E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0236914" y="1753864"/>
                  <a:ext cx="190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5D9A615-7E38-4E60-AA63-1BD3B547BD56}"/>
                    </a:ext>
                  </a:extLst>
                </p14:cNvPr>
                <p14:cNvContentPartPr/>
                <p14:nvPr/>
              </p14:nvContentPartPr>
              <p14:xfrm>
                <a:off x="10469474" y="1599424"/>
                <a:ext cx="190440" cy="21384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5D9A615-7E38-4E60-AA63-1BD3B547BD56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0460474" y="1590784"/>
                  <a:ext cx="208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320B8F1-DC27-483D-8D3B-7CC5D4C061E5}"/>
                    </a:ext>
                  </a:extLst>
                </p14:cNvPr>
                <p14:cNvContentPartPr/>
                <p14:nvPr/>
              </p14:nvContentPartPr>
              <p14:xfrm>
                <a:off x="10720754" y="1420144"/>
                <a:ext cx="112320" cy="18000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320B8F1-DC27-483D-8D3B-7CC5D4C061E5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712114" y="1411504"/>
                  <a:ext cx="129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982AA5D-0E33-45B1-B324-5E82EB44B8D0}"/>
                    </a:ext>
                  </a:extLst>
                </p14:cNvPr>
                <p14:cNvContentPartPr/>
                <p14:nvPr/>
              </p14:nvContentPartPr>
              <p14:xfrm>
                <a:off x="10899314" y="1208104"/>
                <a:ext cx="43560" cy="1998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982AA5D-0E33-45B1-B324-5E82EB44B8D0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890314" y="1199464"/>
                  <a:ext cx="61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0F57E09-E4E5-4A0F-9AB4-1C1EDE8CED04}"/>
                    </a:ext>
                  </a:extLst>
                </p14:cNvPr>
                <p14:cNvContentPartPr/>
                <p14:nvPr/>
              </p14:nvContentPartPr>
              <p14:xfrm>
                <a:off x="10970234" y="1052224"/>
                <a:ext cx="75600" cy="2703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0F57E09-E4E5-4A0F-9AB4-1C1EDE8CED04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961594" y="1043584"/>
                  <a:ext cx="93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41CA19E-77E4-4308-93E5-2C1C1AE37BF4}"/>
                    </a:ext>
                  </a:extLst>
                </p14:cNvPr>
                <p14:cNvContentPartPr/>
                <p14:nvPr/>
              </p14:nvContentPartPr>
              <p14:xfrm>
                <a:off x="11138714" y="911824"/>
                <a:ext cx="91440" cy="2329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41CA19E-77E4-4308-93E5-2C1C1AE37BF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1129714" y="903184"/>
                  <a:ext cx="109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5B80651-373B-43F8-8E78-760675C7F82A}"/>
                    </a:ext>
                  </a:extLst>
                </p14:cNvPr>
                <p14:cNvContentPartPr/>
                <p14:nvPr/>
              </p14:nvContentPartPr>
              <p14:xfrm>
                <a:off x="11258594" y="877264"/>
                <a:ext cx="55800" cy="1285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5B80651-373B-43F8-8E78-760675C7F82A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1249594" y="868264"/>
                  <a:ext cx="73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A4AE953F-043B-41A9-B5BA-706B7D750CB4}"/>
                    </a:ext>
                  </a:extLst>
                </p14:cNvPr>
                <p14:cNvContentPartPr/>
                <p14:nvPr/>
              </p14:nvContentPartPr>
              <p14:xfrm>
                <a:off x="11340314" y="661624"/>
                <a:ext cx="163800" cy="22608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A4AE953F-043B-41A9-B5BA-706B7D750CB4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1331314" y="652984"/>
                  <a:ext cx="181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2CA1DB90-23BE-4459-8A28-984BE6E7CC16}"/>
                    </a:ext>
                  </a:extLst>
                </p14:cNvPr>
                <p14:cNvContentPartPr/>
                <p14:nvPr/>
              </p14:nvContentPartPr>
              <p14:xfrm>
                <a:off x="11525714" y="461464"/>
                <a:ext cx="99720" cy="2494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2CA1DB90-23BE-4459-8A28-984BE6E7CC1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517074" y="452464"/>
                  <a:ext cx="117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D36EFFA-0B7F-4909-99A1-5FBAE650DE18}"/>
                    </a:ext>
                  </a:extLst>
                </p14:cNvPr>
                <p14:cNvContentPartPr/>
                <p14:nvPr/>
              </p14:nvContentPartPr>
              <p14:xfrm>
                <a:off x="11649554" y="376144"/>
                <a:ext cx="77760" cy="13428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D36EFFA-0B7F-4909-99A1-5FBAE650DE18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640914" y="367504"/>
                  <a:ext cx="95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97F2586C-B646-4D52-9911-7E6658316A17}"/>
                    </a:ext>
                  </a:extLst>
                </p14:cNvPr>
                <p14:cNvContentPartPr/>
                <p14:nvPr/>
              </p14:nvContentPartPr>
              <p14:xfrm>
                <a:off x="11766554" y="208384"/>
                <a:ext cx="86040" cy="21852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97F2586C-B646-4D52-9911-7E6658316A1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757554" y="199384"/>
                  <a:ext cx="103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AA26E8C-5496-412A-B875-6D66E6AD6415}"/>
                    </a:ext>
                  </a:extLst>
                </p14:cNvPr>
                <p14:cNvContentPartPr/>
                <p14:nvPr/>
              </p14:nvContentPartPr>
              <p14:xfrm>
                <a:off x="11857634" y="32344"/>
                <a:ext cx="128160" cy="1620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AA26E8C-5496-412A-B875-6D66E6AD6415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1848994" y="23704"/>
                  <a:ext cx="14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64E0FE9D-AE6A-4352-B1FC-19A0FD5168B4}"/>
                    </a:ext>
                  </a:extLst>
                </p14:cNvPr>
                <p14:cNvContentPartPr/>
                <p14:nvPr/>
              </p14:nvContentPartPr>
              <p14:xfrm>
                <a:off x="11982194" y="88144"/>
                <a:ext cx="79200" cy="5652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64E0FE9D-AE6A-4352-B1FC-19A0FD5168B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1973554" y="79144"/>
                  <a:ext cx="96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2A1DEB1-E14B-4921-B0BD-8A0775E6FCEF}"/>
                    </a:ext>
                  </a:extLst>
                </p14:cNvPr>
                <p14:cNvContentPartPr/>
                <p14:nvPr/>
              </p14:nvContentPartPr>
              <p14:xfrm>
                <a:off x="12049514" y="-4016"/>
                <a:ext cx="127080" cy="37584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2A1DEB1-E14B-4921-B0BD-8A0775E6FCE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2040874" y="-12656"/>
                  <a:ext cx="144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E8EC995C-DDA7-4A65-8F97-175032BFF6BB}"/>
                    </a:ext>
                  </a:extLst>
                </p14:cNvPr>
                <p14:cNvContentPartPr/>
                <p14:nvPr/>
              </p14:nvContentPartPr>
              <p14:xfrm>
                <a:off x="10423754" y="2214664"/>
                <a:ext cx="88920" cy="2026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E8EC995C-DDA7-4A65-8F97-175032BFF6B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415114" y="2206024"/>
                  <a:ext cx="10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A409DDDA-48FF-4FD6-ACB7-9E6FB9235840}"/>
                    </a:ext>
                  </a:extLst>
                </p14:cNvPr>
                <p14:cNvContentPartPr/>
                <p14:nvPr/>
              </p14:nvContentPartPr>
              <p14:xfrm>
                <a:off x="10541474" y="2095864"/>
                <a:ext cx="105120" cy="22428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A409DDDA-48FF-4FD6-ACB7-9E6FB9235840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532474" y="2087224"/>
                  <a:ext cx="12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F29B57B-35A8-4183-B38F-0E537454F447}"/>
                    </a:ext>
                  </a:extLst>
                </p14:cNvPr>
                <p14:cNvContentPartPr/>
                <p14:nvPr/>
              </p14:nvContentPartPr>
              <p14:xfrm>
                <a:off x="10637594" y="2029624"/>
                <a:ext cx="89280" cy="13824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F29B57B-35A8-4183-B38F-0E537454F447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628594" y="2020624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B69EE10E-BE12-43FD-BE8C-85C08A7FAEA1}"/>
                    </a:ext>
                  </a:extLst>
                </p14:cNvPr>
                <p14:cNvContentPartPr/>
                <p14:nvPr/>
              </p14:nvContentPartPr>
              <p14:xfrm>
                <a:off x="10743074" y="1925584"/>
                <a:ext cx="100800" cy="18792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B69EE10E-BE12-43FD-BE8C-85C08A7FAEA1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0734434" y="1916584"/>
                  <a:ext cx="11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9ECF9BCC-7336-42F5-A8C8-1416A43B436F}"/>
                    </a:ext>
                  </a:extLst>
                </p14:cNvPr>
                <p14:cNvContentPartPr/>
                <p14:nvPr/>
              </p14:nvContentPartPr>
              <p14:xfrm>
                <a:off x="10775474" y="1725784"/>
                <a:ext cx="63360" cy="27756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9ECF9BCC-7336-42F5-A8C8-1416A43B436F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766834" y="1717144"/>
                  <a:ext cx="81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23BA25DB-1F15-4CBD-B3B8-0FB88C04E34F}"/>
                    </a:ext>
                  </a:extLst>
                </p14:cNvPr>
                <p14:cNvContentPartPr/>
                <p14:nvPr/>
              </p14:nvContentPartPr>
              <p14:xfrm>
                <a:off x="10946114" y="1565944"/>
                <a:ext cx="111240" cy="28116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23BA25DB-1F15-4CBD-B3B8-0FB88C04E34F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937474" y="1557304"/>
                  <a:ext cx="128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B7F80727-496F-47A3-A21F-F0D2541BC79C}"/>
                    </a:ext>
                  </a:extLst>
                </p14:cNvPr>
                <p14:cNvContentPartPr/>
                <p14:nvPr/>
              </p14:nvContentPartPr>
              <p14:xfrm>
                <a:off x="11065634" y="1550104"/>
                <a:ext cx="83160" cy="1908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B7F80727-496F-47A3-A21F-F0D2541BC7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1056634" y="1541464"/>
                  <a:ext cx="100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EAD583EE-DC30-4DFB-AD54-D5B04F18F01F}"/>
                    </a:ext>
                  </a:extLst>
                </p14:cNvPr>
                <p14:cNvContentPartPr/>
                <p14:nvPr/>
              </p14:nvContentPartPr>
              <p14:xfrm>
                <a:off x="11224394" y="1187224"/>
                <a:ext cx="35280" cy="36288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EAD583EE-DC30-4DFB-AD54-D5B04F18F01F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215394" y="1178584"/>
                  <a:ext cx="52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2A9747C-70A5-496D-A69B-8FCBD85ABDF8}"/>
                    </a:ext>
                  </a:extLst>
                </p14:cNvPr>
                <p14:cNvContentPartPr/>
                <p14:nvPr/>
              </p14:nvContentPartPr>
              <p14:xfrm>
                <a:off x="11292794" y="1283344"/>
                <a:ext cx="73800" cy="18972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2A9747C-70A5-496D-A69B-8FCBD85ABDF8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283794" y="1274344"/>
                  <a:ext cx="91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277851F-2A3B-4ABD-B2EF-4E5FDFA5C5C7}"/>
                    </a:ext>
                  </a:extLst>
                </p14:cNvPr>
                <p14:cNvContentPartPr/>
                <p14:nvPr/>
              </p14:nvContentPartPr>
              <p14:xfrm>
                <a:off x="11394674" y="1173184"/>
                <a:ext cx="84600" cy="1404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277851F-2A3B-4ABD-B2EF-4E5FDFA5C5C7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386034" y="1164544"/>
                  <a:ext cx="102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3A24792-46BF-4382-9853-60D07AA9D9F6}"/>
                    </a:ext>
                  </a:extLst>
                </p14:cNvPr>
                <p14:cNvContentPartPr/>
                <p14:nvPr/>
              </p14:nvContentPartPr>
              <p14:xfrm>
                <a:off x="11512754" y="997864"/>
                <a:ext cx="109440" cy="2271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3A24792-46BF-4382-9853-60D07AA9D9F6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504114" y="989224"/>
                  <a:ext cx="127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54CA954B-B62A-4EEC-8EF4-CD48552D1928}"/>
                    </a:ext>
                  </a:extLst>
                </p14:cNvPr>
                <p14:cNvContentPartPr/>
                <p14:nvPr/>
              </p14:nvContentPartPr>
              <p14:xfrm>
                <a:off x="11158514" y="1976344"/>
                <a:ext cx="88560" cy="15156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4CA954B-B62A-4EEC-8EF4-CD48552D1928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149874" y="1967344"/>
                  <a:ext cx="106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86ACAF69-E32F-47FF-8F39-3A29059C519A}"/>
                    </a:ext>
                  </a:extLst>
                </p14:cNvPr>
                <p14:cNvContentPartPr/>
                <p14:nvPr/>
              </p14:nvContentPartPr>
              <p14:xfrm>
                <a:off x="11276234" y="1518064"/>
                <a:ext cx="124200" cy="42300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86ACAF69-E32F-47FF-8F39-3A29059C519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267594" y="1509064"/>
                  <a:ext cx="141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280098B-FA2B-4E60-AA62-777A98D8F7DC}"/>
                    </a:ext>
                  </a:extLst>
                </p14:cNvPr>
                <p14:cNvContentPartPr/>
                <p14:nvPr/>
              </p14:nvContentPartPr>
              <p14:xfrm>
                <a:off x="11275874" y="1746304"/>
                <a:ext cx="181800" cy="1922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280098B-FA2B-4E60-AA62-777A98D8F7DC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1267234" y="1737664"/>
                  <a:ext cx="199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C302B80-CC25-472E-B51A-EB7C403F0590}"/>
                    </a:ext>
                  </a:extLst>
                </p14:cNvPr>
                <p14:cNvContentPartPr/>
                <p14:nvPr/>
              </p14:nvContentPartPr>
              <p14:xfrm>
                <a:off x="11488994" y="1385224"/>
                <a:ext cx="298080" cy="33984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C302B80-CC25-472E-B51A-EB7C403F059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1480354" y="1376584"/>
                  <a:ext cx="3157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82D5401F-4AF8-41E8-97B6-2A8894D83EF7}"/>
                    </a:ext>
                  </a:extLst>
                </p14:cNvPr>
                <p14:cNvContentPartPr/>
                <p14:nvPr/>
              </p14:nvContentPartPr>
              <p14:xfrm>
                <a:off x="11883554" y="1411504"/>
                <a:ext cx="21240" cy="1044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82D5401F-4AF8-41E8-97B6-2A8894D83EF7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1874914" y="1402864"/>
                  <a:ext cx="38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DBE488F-D441-456E-83B8-6155914E945F}"/>
                    </a:ext>
                  </a:extLst>
                </p14:cNvPr>
                <p14:cNvContentPartPr/>
                <p14:nvPr/>
              </p14:nvContentPartPr>
              <p14:xfrm>
                <a:off x="10048274" y="3044104"/>
                <a:ext cx="155520" cy="15444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DBE488F-D441-456E-83B8-6155914E945F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0039634" y="3035104"/>
                  <a:ext cx="173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FBB5FA0-0366-4FF5-B51F-559F29224C9A}"/>
                    </a:ext>
                  </a:extLst>
                </p14:cNvPr>
                <p14:cNvContentPartPr/>
                <p14:nvPr/>
              </p14:nvContentPartPr>
              <p14:xfrm>
                <a:off x="10003634" y="3407344"/>
                <a:ext cx="197280" cy="33372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FBB5FA0-0366-4FF5-B51F-559F29224C9A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9994634" y="3398344"/>
                  <a:ext cx="214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08A4147C-F19F-4D89-B141-15A4B34755CC}"/>
                    </a:ext>
                  </a:extLst>
                </p14:cNvPr>
                <p14:cNvContentPartPr/>
                <p14:nvPr/>
              </p14:nvContentPartPr>
              <p14:xfrm>
                <a:off x="10220354" y="3359824"/>
                <a:ext cx="115200" cy="2329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08A4147C-F19F-4D89-B141-15A4B34755CC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211354" y="3350824"/>
                  <a:ext cx="132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ACFFEA8-9EDB-417C-91D4-30A8081C2C38}"/>
                    </a:ext>
                  </a:extLst>
                </p14:cNvPr>
                <p14:cNvContentPartPr/>
                <p14:nvPr/>
              </p14:nvContentPartPr>
              <p14:xfrm>
                <a:off x="10425194" y="3256864"/>
                <a:ext cx="73440" cy="1753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ACFFEA8-9EDB-417C-91D4-30A8081C2C3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416194" y="3247864"/>
                  <a:ext cx="91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5A38115-B05D-4BE3-B6E6-86F2A5489856}"/>
                    </a:ext>
                  </a:extLst>
                </p14:cNvPr>
                <p14:cNvContentPartPr/>
                <p14:nvPr/>
              </p14:nvContentPartPr>
              <p14:xfrm>
                <a:off x="10543994" y="3149584"/>
                <a:ext cx="118080" cy="2055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5A38115-B05D-4BE3-B6E6-86F2A5489856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0534994" y="3140584"/>
                  <a:ext cx="135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6E6077C-4308-402E-B8B4-56CD265C1772}"/>
                    </a:ext>
                  </a:extLst>
                </p14:cNvPr>
                <p14:cNvContentPartPr/>
                <p14:nvPr/>
              </p14:nvContentPartPr>
              <p14:xfrm>
                <a:off x="10693754" y="3070024"/>
                <a:ext cx="73080" cy="1425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6E6077C-4308-402E-B8B4-56CD265C1772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0684754" y="3061384"/>
                  <a:ext cx="9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DB80537-1D5D-4A52-9AE5-52AD87BC0B9B}"/>
                    </a:ext>
                  </a:extLst>
                </p14:cNvPr>
                <p14:cNvContentPartPr/>
                <p14:nvPr/>
              </p14:nvContentPartPr>
              <p14:xfrm>
                <a:off x="10793474" y="2895784"/>
                <a:ext cx="110520" cy="2232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DB80537-1D5D-4A52-9AE5-52AD87BC0B9B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0784474" y="2887144"/>
                  <a:ext cx="128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678C8B9-3BEC-457F-935C-79F1AC15CD5F}"/>
                    </a:ext>
                  </a:extLst>
                </p14:cNvPr>
                <p14:cNvContentPartPr/>
                <p14:nvPr/>
              </p14:nvContentPartPr>
              <p14:xfrm>
                <a:off x="10952234" y="2780584"/>
                <a:ext cx="115200" cy="24192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678C8B9-3BEC-457F-935C-79F1AC15CD5F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0943594" y="2771944"/>
                  <a:ext cx="132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6873F52-F3CC-4FBB-B237-E66AD52DDD13}"/>
                    </a:ext>
                  </a:extLst>
                </p14:cNvPr>
                <p14:cNvContentPartPr/>
                <p14:nvPr/>
              </p14:nvContentPartPr>
              <p14:xfrm>
                <a:off x="11237714" y="2686624"/>
                <a:ext cx="69120" cy="27756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6873F52-F3CC-4FBB-B237-E66AD52DDD1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228714" y="2677984"/>
                  <a:ext cx="86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709FC68-84F8-48F8-9992-A1E5065E425F}"/>
                    </a:ext>
                  </a:extLst>
                </p14:cNvPr>
                <p14:cNvContentPartPr/>
                <p14:nvPr/>
              </p14:nvContentPartPr>
              <p14:xfrm>
                <a:off x="11207834" y="2521384"/>
                <a:ext cx="144000" cy="2199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709FC68-84F8-48F8-9992-A1E5065E425F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199194" y="2512744"/>
                  <a:ext cx="161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AA75C7D-51EF-4D7E-9C31-BAD6F6727D05}"/>
                    </a:ext>
                  </a:extLst>
                </p14:cNvPr>
                <p14:cNvContentPartPr/>
                <p14:nvPr/>
              </p14:nvContentPartPr>
              <p14:xfrm>
                <a:off x="11381714" y="2360104"/>
                <a:ext cx="210240" cy="2541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AA75C7D-51EF-4D7E-9C31-BAD6F6727D05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1372714" y="2351104"/>
                  <a:ext cx="227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FF8099FE-0659-4785-ACE5-679FB1219A88}"/>
                    </a:ext>
                  </a:extLst>
                </p14:cNvPr>
                <p14:cNvContentPartPr/>
                <p14:nvPr/>
              </p14:nvContentPartPr>
              <p14:xfrm>
                <a:off x="11650994" y="2120704"/>
                <a:ext cx="150480" cy="2012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FF8099FE-0659-4785-ACE5-679FB1219A88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641994" y="2111704"/>
                  <a:ext cx="168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7C2E40B-8EA0-4215-81F1-958A68378140}"/>
                    </a:ext>
                  </a:extLst>
                </p14:cNvPr>
                <p14:cNvContentPartPr/>
                <p14:nvPr/>
              </p14:nvContentPartPr>
              <p14:xfrm>
                <a:off x="11837834" y="1948264"/>
                <a:ext cx="32760" cy="22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7C2E40B-8EA0-4215-81F1-958A68378140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1829194" y="1939264"/>
                  <a:ext cx="50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6D4CB9-92BA-463A-B54E-C1D3E4BAEB0E}"/>
                    </a:ext>
                  </a:extLst>
                </p14:cNvPr>
                <p14:cNvContentPartPr/>
                <p14:nvPr/>
              </p14:nvContentPartPr>
              <p14:xfrm>
                <a:off x="11890394" y="1823704"/>
                <a:ext cx="71640" cy="338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6D4CB9-92BA-463A-B54E-C1D3E4BAEB0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1881394" y="1815064"/>
                  <a:ext cx="89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FB5F3C-4D47-47E1-A45F-8FD4041801EB}"/>
                    </a:ext>
                  </a:extLst>
                </p14:cNvPr>
                <p14:cNvContentPartPr/>
                <p14:nvPr/>
              </p14:nvContentPartPr>
              <p14:xfrm>
                <a:off x="10131074" y="3926464"/>
                <a:ext cx="88200" cy="283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FB5F3C-4D47-47E1-A45F-8FD4041801EB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0122074" y="3917464"/>
                  <a:ext cx="105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D79898-F85D-41DD-928A-F6ECB2181536}"/>
                    </a:ext>
                  </a:extLst>
                </p14:cNvPr>
                <p14:cNvContentPartPr/>
                <p14:nvPr/>
              </p14:nvContentPartPr>
              <p14:xfrm>
                <a:off x="10234034" y="3914224"/>
                <a:ext cx="91800" cy="205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D79898-F85D-41DD-928A-F6ECB218153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0225034" y="3905224"/>
                  <a:ext cx="109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A7FB0FC-D001-4983-BE28-DBE0A77AFC13}"/>
                    </a:ext>
                  </a:extLst>
                </p14:cNvPr>
                <p14:cNvContentPartPr/>
                <p14:nvPr/>
              </p14:nvContentPartPr>
              <p14:xfrm>
                <a:off x="10388474" y="3773104"/>
                <a:ext cx="169920" cy="216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A7FB0FC-D001-4983-BE28-DBE0A77AFC13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0379474" y="3764104"/>
                  <a:ext cx="18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1BB21C-9D5D-4CFD-A04E-A1F91518094E}"/>
                    </a:ext>
                  </a:extLst>
                </p14:cNvPr>
                <p14:cNvContentPartPr/>
                <p14:nvPr/>
              </p14:nvContentPartPr>
              <p14:xfrm>
                <a:off x="10617074" y="3573664"/>
                <a:ext cx="180360" cy="255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1BB21C-9D5D-4CFD-A04E-A1F91518094E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0608074" y="3565024"/>
                  <a:ext cx="19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3ED229-9424-463F-98EA-15862B3F5306}"/>
                    </a:ext>
                  </a:extLst>
                </p14:cNvPr>
                <p14:cNvContentPartPr/>
                <p14:nvPr/>
              </p14:nvContentPartPr>
              <p14:xfrm>
                <a:off x="10856834" y="3457744"/>
                <a:ext cx="77760" cy="147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3ED229-9424-463F-98EA-15862B3F5306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848194" y="3448744"/>
                  <a:ext cx="95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80654C-CAED-4493-958B-A0AE64FE2467}"/>
                    </a:ext>
                  </a:extLst>
                </p14:cNvPr>
                <p14:cNvContentPartPr/>
                <p14:nvPr/>
              </p14:nvContentPartPr>
              <p14:xfrm>
                <a:off x="10975274" y="3384304"/>
                <a:ext cx="81000" cy="15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80654C-CAED-4493-958B-A0AE64FE2467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0966274" y="3375664"/>
                  <a:ext cx="98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58BD38A-834A-412F-9CF5-8FD64A5BE279}"/>
                    </a:ext>
                  </a:extLst>
                </p14:cNvPr>
                <p14:cNvContentPartPr/>
                <p14:nvPr/>
              </p14:nvContentPartPr>
              <p14:xfrm>
                <a:off x="11076074" y="3062824"/>
                <a:ext cx="81000" cy="293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58BD38A-834A-412F-9CF5-8FD64A5BE27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1067434" y="3053824"/>
                  <a:ext cx="98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B87835-CC2D-461B-8B3A-4E70B7510572}"/>
                    </a:ext>
                  </a:extLst>
                </p14:cNvPr>
                <p14:cNvContentPartPr/>
                <p14:nvPr/>
              </p14:nvContentPartPr>
              <p14:xfrm>
                <a:off x="11177954" y="3214384"/>
                <a:ext cx="132120" cy="74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B87835-CC2D-461B-8B3A-4E70B7510572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1168954" y="3205744"/>
                  <a:ext cx="149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78E9E32-3FD6-468D-A792-950F52B74C82}"/>
                    </a:ext>
                  </a:extLst>
                </p14:cNvPr>
                <p14:cNvContentPartPr/>
                <p14:nvPr/>
              </p14:nvContentPartPr>
              <p14:xfrm>
                <a:off x="11272274" y="3079744"/>
                <a:ext cx="51840" cy="411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78E9E32-3FD6-468D-A792-950F52B74C82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1263274" y="3070744"/>
                  <a:ext cx="6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6146DC-3191-4DB0-9DD5-5F93BB8A1B55}"/>
                    </a:ext>
                  </a:extLst>
                </p14:cNvPr>
                <p14:cNvContentPartPr/>
                <p14:nvPr/>
              </p14:nvContentPartPr>
              <p14:xfrm>
                <a:off x="11476754" y="2828464"/>
                <a:ext cx="100080" cy="241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6146DC-3191-4DB0-9DD5-5F93BB8A1B5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1468114" y="2819464"/>
                  <a:ext cx="117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4E2974-FFB7-4A97-A055-C4A3835302D4}"/>
                    </a:ext>
                  </a:extLst>
                </p14:cNvPr>
                <p14:cNvContentPartPr/>
                <p14:nvPr/>
              </p14:nvContentPartPr>
              <p14:xfrm>
                <a:off x="11569994" y="2715784"/>
                <a:ext cx="117000" cy="20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4E2974-FFB7-4A97-A055-C4A3835302D4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1561354" y="2706784"/>
                  <a:ext cx="134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2D3E1D-5AE9-4A03-B215-E95BC688D1BF}"/>
                    </a:ext>
                  </a:extLst>
                </p14:cNvPr>
                <p14:cNvContentPartPr/>
                <p14:nvPr/>
              </p14:nvContentPartPr>
              <p14:xfrm>
                <a:off x="11708954" y="2627584"/>
                <a:ext cx="89640" cy="149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2D3E1D-5AE9-4A03-B215-E95BC688D1BF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700314" y="2618584"/>
                  <a:ext cx="107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A098615-0908-4E41-9254-216B263ECFCE}"/>
                    </a:ext>
                  </a:extLst>
                </p14:cNvPr>
                <p14:cNvContentPartPr/>
                <p14:nvPr/>
              </p14:nvContentPartPr>
              <p14:xfrm>
                <a:off x="11813354" y="2521744"/>
                <a:ext cx="124920" cy="156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A098615-0908-4E41-9254-216B263ECFCE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804354" y="2513104"/>
                  <a:ext cx="142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18B14E4-6AA1-48AA-8746-A8DE4510999B}"/>
                    </a:ext>
                  </a:extLst>
                </p14:cNvPr>
                <p14:cNvContentPartPr/>
                <p14:nvPr/>
              </p14:nvContentPartPr>
              <p14:xfrm>
                <a:off x="11877074" y="2299264"/>
                <a:ext cx="52560" cy="357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18B14E4-6AA1-48AA-8746-A8DE4510999B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868434" y="2290624"/>
                  <a:ext cx="70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C37834-AB57-4514-B4DD-6C78164CE207}"/>
                    </a:ext>
                  </a:extLst>
                </p14:cNvPr>
                <p14:cNvContentPartPr/>
                <p14:nvPr/>
              </p14:nvContentPartPr>
              <p14:xfrm>
                <a:off x="10205594" y="4336504"/>
                <a:ext cx="129240" cy="280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C37834-AB57-4514-B4DD-6C78164CE207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0196594" y="4327864"/>
                  <a:ext cx="14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D9BDC3-67F9-443E-919F-2864A9710D8F}"/>
                    </a:ext>
                  </a:extLst>
                </p14:cNvPr>
                <p14:cNvContentPartPr/>
                <p14:nvPr/>
              </p14:nvContentPartPr>
              <p14:xfrm>
                <a:off x="10398194" y="4281064"/>
                <a:ext cx="90360" cy="175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D9BDC3-67F9-443E-919F-2864A9710D8F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0389554" y="4272064"/>
                  <a:ext cx="10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AA1D981-AED7-4175-AB60-E4D9E057CF24}"/>
                    </a:ext>
                  </a:extLst>
                </p14:cNvPr>
                <p14:cNvContentPartPr/>
                <p14:nvPr/>
              </p14:nvContentPartPr>
              <p14:xfrm>
                <a:off x="10513034" y="3986224"/>
                <a:ext cx="95040" cy="343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AA1D981-AED7-4175-AB60-E4D9E057CF2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0504034" y="3977224"/>
                  <a:ext cx="112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70B3D52-C5FF-4288-A5FE-EE91DA9796B7}"/>
                    </a:ext>
                  </a:extLst>
                </p14:cNvPr>
                <p14:cNvContentPartPr/>
                <p14:nvPr/>
              </p14:nvContentPartPr>
              <p14:xfrm>
                <a:off x="10625354" y="4023664"/>
                <a:ext cx="97560" cy="226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70B3D52-C5FF-4288-A5FE-EE91DA9796B7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0616714" y="4014664"/>
                  <a:ext cx="115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200B2DB-EB05-4058-9129-0D213302C3CA}"/>
                    </a:ext>
                  </a:extLst>
                </p14:cNvPr>
                <p14:cNvContentPartPr/>
                <p14:nvPr/>
              </p14:nvContentPartPr>
              <p14:xfrm>
                <a:off x="10752074" y="3982264"/>
                <a:ext cx="77040" cy="156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200B2DB-EB05-4058-9129-0D213302C3CA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0743434" y="3973624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0BA5AB-06D2-48E2-8202-BC25A9926994}"/>
                    </a:ext>
                  </a:extLst>
                </p14:cNvPr>
                <p14:cNvContentPartPr/>
                <p14:nvPr/>
              </p14:nvContentPartPr>
              <p14:xfrm>
                <a:off x="10877354" y="3892624"/>
                <a:ext cx="101160" cy="222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0BA5AB-06D2-48E2-8202-BC25A9926994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0868714" y="3883984"/>
                  <a:ext cx="11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A4C4AE-2A4C-490B-B1B5-B6C68F8445F0}"/>
                    </a:ext>
                  </a:extLst>
                </p14:cNvPr>
                <p14:cNvContentPartPr/>
                <p14:nvPr/>
              </p14:nvContentPartPr>
              <p14:xfrm>
                <a:off x="11137994" y="3710824"/>
                <a:ext cx="74880" cy="179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A4C4AE-2A4C-490B-B1B5-B6C68F8445F0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1129354" y="3701824"/>
                  <a:ext cx="92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E057ED-E564-4DC3-863E-59A81D9FB4AE}"/>
                    </a:ext>
                  </a:extLst>
                </p14:cNvPr>
                <p14:cNvContentPartPr/>
                <p14:nvPr/>
              </p14:nvContentPartPr>
              <p14:xfrm>
                <a:off x="11313674" y="3263344"/>
                <a:ext cx="61200" cy="4914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E057ED-E564-4DC3-863E-59A81D9FB4AE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1304674" y="3254344"/>
                  <a:ext cx="788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380C95-3BA3-4F28-A0AC-C40213FD0F93}"/>
                    </a:ext>
                  </a:extLst>
                </p14:cNvPr>
                <p14:cNvContentPartPr/>
                <p14:nvPr/>
              </p14:nvContentPartPr>
              <p14:xfrm>
                <a:off x="11272634" y="3504544"/>
                <a:ext cx="133920" cy="168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380C95-3BA3-4F28-A0AC-C40213FD0F93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1263634" y="3495904"/>
                  <a:ext cx="151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E0C01BB-F0B8-4DF1-9515-11CDB97C24F3}"/>
                    </a:ext>
                  </a:extLst>
                </p14:cNvPr>
                <p14:cNvContentPartPr/>
                <p14:nvPr/>
              </p14:nvContentPartPr>
              <p14:xfrm>
                <a:off x="11477474" y="3136624"/>
                <a:ext cx="282240" cy="361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E0C01BB-F0B8-4DF1-9515-11CDB97C24F3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1468474" y="3127624"/>
                  <a:ext cx="299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6627B1A-8ABC-4387-91EF-F1CE16683732}"/>
                    </a:ext>
                  </a:extLst>
                </p14:cNvPr>
                <p14:cNvContentPartPr/>
                <p14:nvPr/>
              </p14:nvContentPartPr>
              <p14:xfrm>
                <a:off x="11846834" y="3258664"/>
                <a:ext cx="21600" cy="7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6627B1A-8ABC-4387-91EF-F1CE16683732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1837834" y="3250024"/>
                  <a:ext cx="392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EF84B295-3A16-48AE-9A63-DB1B9FB83C19}"/>
              </a:ext>
            </a:extLst>
          </p:cNvPr>
          <p:cNvGrpSpPr/>
          <p:nvPr/>
        </p:nvGrpSpPr>
        <p:grpSpPr>
          <a:xfrm>
            <a:off x="5117714" y="3402664"/>
            <a:ext cx="415440" cy="420480"/>
            <a:chOff x="5117714" y="3402664"/>
            <a:chExt cx="41544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B16C65-8E2C-4317-BDE1-8B6C411ABDE1}"/>
                    </a:ext>
                  </a:extLst>
                </p14:cNvPr>
                <p14:cNvContentPartPr/>
                <p14:nvPr/>
              </p14:nvContentPartPr>
              <p14:xfrm>
                <a:off x="5248034" y="3402664"/>
                <a:ext cx="116280" cy="420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B16C65-8E2C-4317-BDE1-8B6C411ABDE1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5239394" y="3393664"/>
                  <a:ext cx="1339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A72CD7E-5C2D-438D-8E26-1984C28918EB}"/>
                    </a:ext>
                  </a:extLst>
                </p14:cNvPr>
                <p14:cNvContentPartPr/>
                <p14:nvPr/>
              </p14:nvContentPartPr>
              <p14:xfrm>
                <a:off x="5117714" y="3630184"/>
                <a:ext cx="383040" cy="86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A72CD7E-5C2D-438D-8E26-1984C28918EB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5108714" y="3621544"/>
                  <a:ext cx="40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B66F5B-9192-4DEC-AFE1-B1CFA1AE678E}"/>
                    </a:ext>
                  </a:extLst>
                </p14:cNvPr>
                <p14:cNvContentPartPr/>
                <p14:nvPr/>
              </p14:nvContentPartPr>
              <p14:xfrm>
                <a:off x="5437394" y="3693904"/>
                <a:ext cx="95760" cy="112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B66F5B-9192-4DEC-AFE1-B1CFA1AE678E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5428754" y="3685264"/>
                  <a:ext cx="1134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17E2FC60-EDD7-4124-A940-611539F912AA}"/>
              </a:ext>
            </a:extLst>
          </p:cNvPr>
          <p:cNvGrpSpPr/>
          <p:nvPr/>
        </p:nvGrpSpPr>
        <p:grpSpPr>
          <a:xfrm>
            <a:off x="5738714" y="3348664"/>
            <a:ext cx="3164400" cy="806400"/>
            <a:chOff x="5738714" y="3348664"/>
            <a:chExt cx="3164400" cy="80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A1BB16E-C80B-42AD-85BC-D88ABA794904}"/>
                    </a:ext>
                  </a:extLst>
                </p14:cNvPr>
                <p14:cNvContentPartPr/>
                <p14:nvPr/>
              </p14:nvContentPartPr>
              <p14:xfrm>
                <a:off x="5738714" y="3634504"/>
                <a:ext cx="191160" cy="193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A1BB16E-C80B-42AD-85BC-D88ABA794904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5730074" y="3625504"/>
                  <a:ext cx="208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F94B588-3DB0-4905-A719-3AC3DD9DA6B3}"/>
                    </a:ext>
                  </a:extLst>
                </p14:cNvPr>
                <p14:cNvContentPartPr/>
                <p14:nvPr/>
              </p14:nvContentPartPr>
              <p14:xfrm>
                <a:off x="5930954" y="3655024"/>
                <a:ext cx="123120" cy="143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F94B588-3DB0-4905-A719-3AC3DD9DA6B3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921954" y="3646384"/>
                  <a:ext cx="140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79D1803-FF3B-46AC-A58C-B77AE6C3BB29}"/>
                    </a:ext>
                  </a:extLst>
                </p14:cNvPr>
                <p14:cNvContentPartPr/>
                <p14:nvPr/>
              </p14:nvContentPartPr>
              <p14:xfrm>
                <a:off x="6093314" y="3648544"/>
                <a:ext cx="113040" cy="137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79D1803-FF3B-46AC-A58C-B77AE6C3BB29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6084674" y="3639904"/>
                  <a:ext cx="130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E47688-0DE4-48C8-ADFA-0DE562CCE342}"/>
                    </a:ext>
                  </a:extLst>
                </p14:cNvPr>
                <p14:cNvContentPartPr/>
                <p14:nvPr/>
              </p14:nvContentPartPr>
              <p14:xfrm>
                <a:off x="6228314" y="3695344"/>
                <a:ext cx="103680" cy="68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E47688-0DE4-48C8-ADFA-0DE562CCE342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6219314" y="3686344"/>
                  <a:ext cx="121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F55F1B4-30A9-4E71-AAEA-10A60919D221}"/>
                    </a:ext>
                  </a:extLst>
                </p14:cNvPr>
                <p14:cNvContentPartPr/>
                <p14:nvPr/>
              </p14:nvContentPartPr>
              <p14:xfrm>
                <a:off x="6299234" y="3624784"/>
                <a:ext cx="50760" cy="348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F55F1B4-30A9-4E71-AAEA-10A60919D22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6290594" y="3616144"/>
                  <a:ext cx="68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C7A4E9D-862D-458C-B573-33D030220C78}"/>
                    </a:ext>
                  </a:extLst>
                </p14:cNvPr>
                <p14:cNvContentPartPr/>
                <p14:nvPr/>
              </p14:nvContentPartPr>
              <p14:xfrm>
                <a:off x="6488954" y="3618664"/>
                <a:ext cx="191160" cy="205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C7A4E9D-862D-458C-B573-33D030220C78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479954" y="3610024"/>
                  <a:ext cx="208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3798218-1C54-4386-8F9E-7F2E7D5E8E31}"/>
                    </a:ext>
                  </a:extLst>
                </p14:cNvPr>
                <p14:cNvContentPartPr/>
                <p14:nvPr/>
              </p14:nvContentPartPr>
              <p14:xfrm>
                <a:off x="6803594" y="3348664"/>
                <a:ext cx="158040" cy="4456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3798218-1C54-4386-8F9E-7F2E7D5E8E31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6794954" y="3340024"/>
                  <a:ext cx="175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64B12D-0A94-4EFD-B6D9-823AD90932D8}"/>
                    </a:ext>
                  </a:extLst>
                </p14:cNvPr>
                <p14:cNvContentPartPr/>
                <p14:nvPr/>
              </p14:nvContentPartPr>
              <p14:xfrm>
                <a:off x="6694154" y="3622624"/>
                <a:ext cx="254880" cy="44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64B12D-0A94-4EFD-B6D9-823AD90932D8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6685514" y="3613984"/>
                  <a:ext cx="272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C4B9724-D567-4FF7-B3AE-6E5C13C40698}"/>
                    </a:ext>
                  </a:extLst>
                </p14:cNvPr>
                <p14:cNvContentPartPr/>
                <p14:nvPr/>
              </p14:nvContentPartPr>
              <p14:xfrm>
                <a:off x="6924914" y="3601384"/>
                <a:ext cx="159120" cy="186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C4B9724-D567-4FF7-B3AE-6E5C13C40698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6915914" y="3592384"/>
                  <a:ext cx="176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FE06A17-8D3F-444E-AB60-5BF2377001D9}"/>
                    </a:ext>
                  </a:extLst>
                </p14:cNvPr>
                <p14:cNvContentPartPr/>
                <p14:nvPr/>
              </p14:nvContentPartPr>
              <p14:xfrm>
                <a:off x="7069274" y="3666904"/>
                <a:ext cx="75240" cy="105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FE06A17-8D3F-444E-AB60-5BF2377001D9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7060274" y="3657904"/>
                  <a:ext cx="92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0DFE540-5318-45EB-BD38-3E8600CB1E57}"/>
                    </a:ext>
                  </a:extLst>
                </p14:cNvPr>
                <p14:cNvContentPartPr/>
                <p14:nvPr/>
              </p14:nvContentPartPr>
              <p14:xfrm>
                <a:off x="7185914" y="3661864"/>
                <a:ext cx="115200" cy="99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0DFE540-5318-45EB-BD38-3E8600CB1E57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7176914" y="3652864"/>
                  <a:ext cx="132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BBC0792-4CD4-4682-9432-5549C8352A19}"/>
                    </a:ext>
                  </a:extLst>
                </p14:cNvPr>
                <p14:cNvContentPartPr/>
                <p14:nvPr/>
              </p14:nvContentPartPr>
              <p14:xfrm>
                <a:off x="7281674" y="3652864"/>
                <a:ext cx="157320" cy="502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BBC0792-4CD4-4682-9432-5549C8352A19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7273034" y="3644224"/>
                  <a:ext cx="174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F9BE31F-9978-4E2F-A1FE-563130125327}"/>
                    </a:ext>
                  </a:extLst>
                </p14:cNvPr>
                <p14:cNvContentPartPr/>
                <p14:nvPr/>
              </p14:nvContentPartPr>
              <p14:xfrm>
                <a:off x="7579394" y="3589504"/>
                <a:ext cx="181080" cy="179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F9BE31F-9978-4E2F-A1FE-563130125327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7570754" y="3580504"/>
                  <a:ext cx="198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40D1CCE-9F55-4241-B460-E962DDFFB4D1}"/>
                    </a:ext>
                  </a:extLst>
                </p14:cNvPr>
                <p14:cNvContentPartPr/>
                <p14:nvPr/>
              </p14:nvContentPartPr>
              <p14:xfrm>
                <a:off x="7812674" y="3581224"/>
                <a:ext cx="162360" cy="1760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40D1CCE-9F55-4241-B460-E962DDFFB4D1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7803674" y="3572224"/>
                  <a:ext cx="180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13FC624-FF1C-44CD-8953-199FB02D083C}"/>
                    </a:ext>
                  </a:extLst>
                </p14:cNvPr>
                <p14:cNvContentPartPr/>
                <p14:nvPr/>
              </p14:nvContentPartPr>
              <p14:xfrm>
                <a:off x="7990154" y="3618664"/>
                <a:ext cx="55080" cy="152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13FC624-FF1C-44CD-8953-199FB02D083C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7981514" y="3610024"/>
                  <a:ext cx="72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69E6807-C5B5-4E7F-B220-56D873730B63}"/>
                    </a:ext>
                  </a:extLst>
                </p14:cNvPr>
                <p14:cNvContentPartPr/>
                <p14:nvPr/>
              </p14:nvContentPartPr>
              <p14:xfrm>
                <a:off x="8096354" y="3532264"/>
                <a:ext cx="7200" cy="23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69E6807-C5B5-4E7F-B220-56D873730B63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087714" y="3523264"/>
                  <a:ext cx="24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8AF62D6-C240-4205-85D7-C00EA7C4D09A}"/>
                    </a:ext>
                  </a:extLst>
                </p14:cNvPr>
                <p14:cNvContentPartPr/>
                <p14:nvPr/>
              </p14:nvContentPartPr>
              <p14:xfrm>
                <a:off x="8111114" y="3592024"/>
                <a:ext cx="167040" cy="1634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8AF62D6-C240-4205-85D7-C00EA7C4D09A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102474" y="3583024"/>
                  <a:ext cx="184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974C1B5-0F5F-464F-A9D1-39D4D560A5ED}"/>
                    </a:ext>
                  </a:extLst>
                </p14:cNvPr>
                <p14:cNvContentPartPr/>
                <p14:nvPr/>
              </p14:nvContentPartPr>
              <p14:xfrm>
                <a:off x="8191754" y="3393304"/>
                <a:ext cx="172440" cy="338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974C1B5-0F5F-464F-A9D1-39D4D560A5ED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8182754" y="3384304"/>
                  <a:ext cx="190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649FFB-D403-420A-B000-2CFCD94D6D53}"/>
                    </a:ext>
                  </a:extLst>
                </p14:cNvPr>
                <p14:cNvContentPartPr/>
                <p14:nvPr/>
              </p14:nvContentPartPr>
              <p14:xfrm>
                <a:off x="8296874" y="3573664"/>
                <a:ext cx="149400" cy="129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649FFB-D403-420A-B000-2CFCD94D6D53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8287874" y="3565024"/>
                  <a:ext cx="167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781D577-72F6-4E91-8683-CF277BFEEEC6}"/>
                    </a:ext>
                  </a:extLst>
                </p14:cNvPr>
                <p14:cNvContentPartPr/>
                <p14:nvPr/>
              </p14:nvContentPartPr>
              <p14:xfrm>
                <a:off x="8433314" y="3577264"/>
                <a:ext cx="121680" cy="1245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781D577-72F6-4E91-8683-CF277BFEEEC6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8424674" y="3568264"/>
                  <a:ext cx="139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FFAA9C0-9178-494C-AE26-B88A746A0DD2}"/>
                    </a:ext>
                  </a:extLst>
                </p14:cNvPr>
                <p14:cNvContentPartPr/>
                <p14:nvPr/>
              </p14:nvContentPartPr>
              <p14:xfrm>
                <a:off x="8610074" y="3562864"/>
                <a:ext cx="97560" cy="167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FFAA9C0-9178-494C-AE26-B88A746A0DD2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8601074" y="3554224"/>
                  <a:ext cx="115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B505380-3E1B-4734-A39D-ABDBD757EB8E}"/>
                    </a:ext>
                  </a:extLst>
                </p14:cNvPr>
                <p14:cNvContentPartPr/>
                <p14:nvPr/>
              </p14:nvContentPartPr>
              <p14:xfrm>
                <a:off x="8733914" y="3542344"/>
                <a:ext cx="169200" cy="210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B505380-3E1B-4734-A39D-ABDBD757EB8E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8724914" y="3533344"/>
                  <a:ext cx="18684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C34C4EC5-CCEF-43A6-B2AB-108AA74EF9A8}"/>
              </a:ext>
            </a:extLst>
          </p:cNvPr>
          <p:cNvGrpSpPr/>
          <p:nvPr/>
        </p:nvGrpSpPr>
        <p:grpSpPr>
          <a:xfrm>
            <a:off x="2674034" y="4036984"/>
            <a:ext cx="1231200" cy="549720"/>
            <a:chOff x="2674034" y="4036984"/>
            <a:chExt cx="1231200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1188BF1-B6F4-4A0F-8BE3-22BD448F25A3}"/>
                    </a:ext>
                  </a:extLst>
                </p14:cNvPr>
                <p14:cNvContentPartPr/>
                <p14:nvPr/>
              </p14:nvContentPartPr>
              <p14:xfrm>
                <a:off x="2674034" y="4179184"/>
                <a:ext cx="169560" cy="1886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1188BF1-B6F4-4A0F-8BE3-22BD448F25A3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2665394" y="4170184"/>
                  <a:ext cx="187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9370252-7EF9-4559-8C10-6625868D6091}"/>
                    </a:ext>
                  </a:extLst>
                </p14:cNvPr>
                <p14:cNvContentPartPr/>
                <p14:nvPr/>
              </p14:nvContentPartPr>
              <p14:xfrm>
                <a:off x="2942594" y="4205104"/>
                <a:ext cx="87120" cy="3816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9370252-7EF9-4559-8C10-6625868D6091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2933954" y="4196464"/>
                  <a:ext cx="104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7D9067-4E42-4407-82FB-7CD738BD264A}"/>
                    </a:ext>
                  </a:extLst>
                </p14:cNvPr>
                <p14:cNvContentPartPr/>
                <p14:nvPr/>
              </p14:nvContentPartPr>
              <p14:xfrm>
                <a:off x="3102434" y="4170184"/>
                <a:ext cx="115920" cy="1627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7D9067-4E42-4407-82FB-7CD738BD264A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3093794" y="4161184"/>
                  <a:ext cx="133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F1ACA0E-0331-4626-AE26-EBC1DF5BB4AD}"/>
                    </a:ext>
                  </a:extLst>
                </p14:cNvPr>
                <p14:cNvContentPartPr/>
                <p14:nvPr/>
              </p14:nvContentPartPr>
              <p14:xfrm>
                <a:off x="3293594" y="4205464"/>
                <a:ext cx="19080" cy="82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F1ACA0E-0331-4626-AE26-EBC1DF5BB4AD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3284954" y="4196824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C4D076-5703-4AD3-9039-060B154524AE}"/>
                    </a:ext>
                  </a:extLst>
                </p14:cNvPr>
                <p14:cNvContentPartPr/>
                <p14:nvPr/>
              </p14:nvContentPartPr>
              <p14:xfrm>
                <a:off x="3370994" y="4164424"/>
                <a:ext cx="116640" cy="1076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C4D076-5703-4AD3-9039-060B154524AE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3362354" y="4155784"/>
                  <a:ext cx="134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F0DDEEE-9A0A-40E2-80DC-410C2CA174E7}"/>
                    </a:ext>
                  </a:extLst>
                </p14:cNvPr>
                <p14:cNvContentPartPr/>
                <p14:nvPr/>
              </p14:nvContentPartPr>
              <p14:xfrm>
                <a:off x="3549554" y="4159384"/>
                <a:ext cx="97200" cy="1864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F0DDEEE-9A0A-40E2-80DC-410C2CA174E7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3540914" y="4150384"/>
                  <a:ext cx="114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00A2AEF-3518-4AD3-902A-2A8A4B3EFD95}"/>
                    </a:ext>
                  </a:extLst>
                </p14:cNvPr>
                <p14:cNvContentPartPr/>
                <p14:nvPr/>
              </p14:nvContentPartPr>
              <p14:xfrm>
                <a:off x="3777434" y="4036984"/>
                <a:ext cx="73440" cy="3052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00A2AEF-3518-4AD3-902A-2A8A4B3EFD95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3768434" y="4028344"/>
                  <a:ext cx="91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E451E31-11C8-46DB-9BD6-7F41490CA48E}"/>
                    </a:ext>
                  </a:extLst>
                </p14:cNvPr>
                <p14:cNvContentPartPr/>
                <p14:nvPr/>
              </p14:nvContentPartPr>
              <p14:xfrm>
                <a:off x="3715154" y="4182064"/>
                <a:ext cx="190080" cy="633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E451E31-11C8-46DB-9BD6-7F41490CA48E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3706514" y="4173424"/>
                  <a:ext cx="2077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AA7A6793-A5B1-4DA5-A1A3-6FCD263EE180}"/>
              </a:ext>
            </a:extLst>
          </p:cNvPr>
          <p:cNvGrpSpPr/>
          <p:nvPr/>
        </p:nvGrpSpPr>
        <p:grpSpPr>
          <a:xfrm>
            <a:off x="4081634" y="3916384"/>
            <a:ext cx="508680" cy="450720"/>
            <a:chOff x="4081634" y="3916384"/>
            <a:chExt cx="50868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1B27CA3-4CAE-4648-A6B7-683B7E3F42D7}"/>
                    </a:ext>
                  </a:extLst>
                </p14:cNvPr>
                <p14:cNvContentPartPr/>
                <p14:nvPr/>
              </p14:nvContentPartPr>
              <p14:xfrm>
                <a:off x="4081634" y="3981184"/>
                <a:ext cx="174960" cy="3495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1B27CA3-4CAE-4648-A6B7-683B7E3F42D7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4072634" y="3972544"/>
                  <a:ext cx="192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23202F2-E7C7-48BE-830D-ACD06C6C76D7}"/>
                    </a:ext>
                  </a:extLst>
                </p14:cNvPr>
                <p14:cNvContentPartPr/>
                <p14:nvPr/>
              </p14:nvContentPartPr>
              <p14:xfrm>
                <a:off x="4215194" y="3916384"/>
                <a:ext cx="185760" cy="3938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23202F2-E7C7-48BE-830D-ACD06C6C76D7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4206194" y="3907384"/>
                  <a:ext cx="2034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3917804-82AA-4EA3-A39F-848380685D4C}"/>
                    </a:ext>
                  </a:extLst>
                </p14:cNvPr>
                <p14:cNvContentPartPr/>
                <p14:nvPr/>
              </p14:nvContentPartPr>
              <p14:xfrm>
                <a:off x="4116914" y="4165504"/>
                <a:ext cx="210600" cy="626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3917804-82AA-4EA3-A39F-848380685D4C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4108274" y="4156504"/>
                  <a:ext cx="228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2C7C801-AF6C-4A18-A11D-96F03E0449A0}"/>
                    </a:ext>
                  </a:extLst>
                </p14:cNvPr>
                <p14:cNvContentPartPr/>
                <p14:nvPr/>
              </p14:nvContentPartPr>
              <p14:xfrm>
                <a:off x="4331114" y="4242544"/>
                <a:ext cx="110880" cy="1245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2C7C801-AF6C-4A18-A11D-96F03E0449A0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4322474" y="4233904"/>
                  <a:ext cx="128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6B47498-E3C8-410D-8CE4-3439E0FF34D6}"/>
                    </a:ext>
                  </a:extLst>
                </p14:cNvPr>
                <p14:cNvContentPartPr/>
                <p14:nvPr/>
              </p14:nvContentPartPr>
              <p14:xfrm>
                <a:off x="4575194" y="4245784"/>
                <a:ext cx="15120" cy="25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6B47498-E3C8-410D-8CE4-3439E0FF34D6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4566194" y="4237144"/>
                  <a:ext cx="3276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550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69B9F8-BB44-44AF-859F-F75A580C155F}"/>
              </a:ext>
            </a:extLst>
          </p:cNvPr>
          <p:cNvGrpSpPr/>
          <p:nvPr/>
        </p:nvGrpSpPr>
        <p:grpSpPr>
          <a:xfrm>
            <a:off x="250154" y="162664"/>
            <a:ext cx="975240" cy="450000"/>
            <a:chOff x="250154" y="162664"/>
            <a:chExt cx="97524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6717457-D7D6-4C8B-99E2-A680825E0CF9}"/>
                    </a:ext>
                  </a:extLst>
                </p14:cNvPr>
                <p14:cNvContentPartPr/>
                <p14:nvPr/>
              </p14:nvContentPartPr>
              <p14:xfrm>
                <a:off x="448514" y="374344"/>
                <a:ext cx="101880" cy="236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6717457-D7D6-4C8B-99E2-A680825E0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874" y="365704"/>
                  <a:ext cx="119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B5847E-2F24-4A5D-BF71-7C438FD34CB7}"/>
                    </a:ext>
                  </a:extLst>
                </p14:cNvPr>
                <p14:cNvContentPartPr/>
                <p14:nvPr/>
              </p14:nvContentPartPr>
              <p14:xfrm>
                <a:off x="250154" y="268864"/>
                <a:ext cx="567360" cy="81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B5847E-2F24-4A5D-BF71-7C438FD34C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154" y="259864"/>
                  <a:ext cx="585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1B1075-C96A-45E5-8C44-F583D051FDBB}"/>
                    </a:ext>
                  </a:extLst>
                </p14:cNvPr>
                <p14:cNvContentPartPr/>
                <p14:nvPr/>
              </p14:nvContentPartPr>
              <p14:xfrm>
                <a:off x="777554" y="162664"/>
                <a:ext cx="233640" cy="391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1B1075-C96A-45E5-8C44-F583D051FD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554" y="154024"/>
                  <a:ext cx="251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CEB828-C2CC-431A-9F7E-52CC183CD96D}"/>
                    </a:ext>
                  </a:extLst>
                </p14:cNvPr>
                <p14:cNvContentPartPr/>
                <p14:nvPr/>
              </p14:nvContentPartPr>
              <p14:xfrm>
                <a:off x="1003634" y="382624"/>
                <a:ext cx="221760" cy="230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CEB828-C2CC-431A-9F7E-52CC183CD9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634" y="373984"/>
                  <a:ext cx="2394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5087F3-EBB2-4B70-B169-28237C7517BD}"/>
              </a:ext>
            </a:extLst>
          </p:cNvPr>
          <p:cNvGrpSpPr/>
          <p:nvPr/>
        </p:nvGrpSpPr>
        <p:grpSpPr>
          <a:xfrm>
            <a:off x="1667474" y="67624"/>
            <a:ext cx="801000" cy="615240"/>
            <a:chOff x="1667474" y="67624"/>
            <a:chExt cx="80100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AA4FA0-34E2-48CD-9081-426D5546DC94}"/>
                    </a:ext>
                  </a:extLst>
                </p14:cNvPr>
                <p14:cNvContentPartPr/>
                <p14:nvPr/>
              </p14:nvContentPartPr>
              <p14:xfrm>
                <a:off x="1667474" y="67624"/>
                <a:ext cx="287280" cy="61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AA4FA0-34E2-48CD-9081-426D5546DC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8474" y="58984"/>
                  <a:ext cx="304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AB94C6-9CA9-4349-B273-44D1BAA21840}"/>
                    </a:ext>
                  </a:extLst>
                </p14:cNvPr>
                <p14:cNvContentPartPr/>
                <p14:nvPr/>
              </p14:nvContentPartPr>
              <p14:xfrm>
                <a:off x="1889234" y="445624"/>
                <a:ext cx="83160" cy="120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AB94C6-9CA9-4349-B273-44D1BAA218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0594" y="436984"/>
                  <a:ext cx="10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4FFA0E-B2BA-4DC7-BEC7-649E7EDFCA5F}"/>
                    </a:ext>
                  </a:extLst>
                </p14:cNvPr>
                <p14:cNvContentPartPr/>
                <p14:nvPr/>
              </p14:nvContentPartPr>
              <p14:xfrm>
                <a:off x="2032874" y="443464"/>
                <a:ext cx="156600" cy="132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4FFA0E-B2BA-4DC7-BEC7-649E7EDFCA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3874" y="434824"/>
                  <a:ext cx="174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C8C145-4135-44BE-A879-85A0F29A4C5C}"/>
                    </a:ext>
                  </a:extLst>
                </p14:cNvPr>
                <p14:cNvContentPartPr/>
                <p14:nvPr/>
              </p14:nvContentPartPr>
              <p14:xfrm>
                <a:off x="2301794" y="382624"/>
                <a:ext cx="166680" cy="204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C8C145-4135-44BE-A879-85A0F29A4C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3154" y="373984"/>
                  <a:ext cx="1843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3A9F41-F4F1-4A91-8B93-CB317EB67F76}"/>
              </a:ext>
            </a:extLst>
          </p:cNvPr>
          <p:cNvGrpSpPr/>
          <p:nvPr/>
        </p:nvGrpSpPr>
        <p:grpSpPr>
          <a:xfrm>
            <a:off x="2838554" y="71944"/>
            <a:ext cx="1914840" cy="531360"/>
            <a:chOff x="2838554" y="71944"/>
            <a:chExt cx="19148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1B2D6D-9B46-472E-9181-896126D10176}"/>
                    </a:ext>
                  </a:extLst>
                </p14:cNvPr>
                <p14:cNvContentPartPr/>
                <p14:nvPr/>
              </p14:nvContentPartPr>
              <p14:xfrm>
                <a:off x="2838554" y="71944"/>
                <a:ext cx="275400" cy="528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1B2D6D-9B46-472E-9181-896126D101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9554" y="63304"/>
                  <a:ext cx="2930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7599CB-371D-424A-AAD0-583A8B24957F}"/>
                    </a:ext>
                  </a:extLst>
                </p14:cNvPr>
                <p14:cNvContentPartPr/>
                <p14:nvPr/>
              </p14:nvContentPartPr>
              <p14:xfrm>
                <a:off x="3086594" y="372544"/>
                <a:ext cx="216720" cy="217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7599CB-371D-424A-AAD0-583A8B2495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7594" y="363544"/>
                  <a:ext cx="234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E3FF39-1C17-43F3-9CDA-609E3107E1C0}"/>
                    </a:ext>
                  </a:extLst>
                </p14:cNvPr>
                <p14:cNvContentPartPr/>
                <p14:nvPr/>
              </p14:nvContentPartPr>
              <p14:xfrm>
                <a:off x="3435434" y="150424"/>
                <a:ext cx="223920" cy="45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E3FF39-1C17-43F3-9CDA-609E3107E1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6434" y="141424"/>
                  <a:ext cx="241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5E9EE0-E80D-4D1A-966D-7BA943A0BC82}"/>
                    </a:ext>
                  </a:extLst>
                </p14:cNvPr>
                <p14:cNvContentPartPr/>
                <p14:nvPr/>
              </p14:nvContentPartPr>
              <p14:xfrm>
                <a:off x="3353714" y="367144"/>
                <a:ext cx="324720" cy="6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5E9EE0-E80D-4D1A-966D-7BA943A0BC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5074" y="358144"/>
                  <a:ext cx="342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15748C-CEA0-4D7F-9C02-C9ED01657B77}"/>
                    </a:ext>
                  </a:extLst>
                </p14:cNvPr>
                <p14:cNvContentPartPr/>
                <p14:nvPr/>
              </p14:nvContentPartPr>
              <p14:xfrm>
                <a:off x="3655754" y="300184"/>
                <a:ext cx="312480" cy="24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15748C-CEA0-4D7F-9C02-C9ED01657B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6754" y="291544"/>
                  <a:ext cx="33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39E677-6AA9-4D82-A426-5E08600A420E}"/>
                    </a:ext>
                  </a:extLst>
                </p14:cNvPr>
                <p14:cNvContentPartPr/>
                <p14:nvPr/>
              </p14:nvContentPartPr>
              <p14:xfrm>
                <a:off x="3979034" y="335104"/>
                <a:ext cx="176760" cy="171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39E677-6AA9-4D82-A426-5E08600A42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0394" y="326464"/>
                  <a:ext cx="194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84801D-EB63-4F37-B9FE-19A64841D09F}"/>
                    </a:ext>
                  </a:extLst>
                </p14:cNvPr>
                <p14:cNvContentPartPr/>
                <p14:nvPr/>
              </p14:nvContentPartPr>
              <p14:xfrm>
                <a:off x="4201514" y="357424"/>
                <a:ext cx="187560" cy="160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84801D-EB63-4F37-B9FE-19A64841D0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2514" y="348784"/>
                  <a:ext cx="20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64B7F1-4EDC-4A07-A0D8-514B85F9CBB3}"/>
                    </a:ext>
                  </a:extLst>
                </p14:cNvPr>
                <p14:cNvContentPartPr/>
                <p14:nvPr/>
              </p14:nvContentPartPr>
              <p14:xfrm>
                <a:off x="4446674" y="379384"/>
                <a:ext cx="306720" cy="172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64B7F1-4EDC-4A07-A0D8-514B85F9CB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38034" y="370744"/>
                  <a:ext cx="3243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99B8FB4-0007-4C9F-8C90-6B1BE7E0014C}"/>
                  </a:ext>
                </a:extLst>
              </p14:cNvPr>
              <p14:cNvContentPartPr/>
              <p14:nvPr/>
            </p14:nvContentPartPr>
            <p14:xfrm>
              <a:off x="6447914" y="552544"/>
              <a:ext cx="4320" cy="6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99B8FB4-0007-4C9F-8C90-6B1BE7E0014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38914" y="543544"/>
                <a:ext cx="219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73D5344-70F6-45C3-AE9D-70B8D7116A03}"/>
              </a:ext>
            </a:extLst>
          </p:cNvPr>
          <p:cNvGrpSpPr/>
          <p:nvPr/>
        </p:nvGrpSpPr>
        <p:grpSpPr>
          <a:xfrm>
            <a:off x="5107274" y="181744"/>
            <a:ext cx="1810080" cy="414360"/>
            <a:chOff x="5107274" y="181744"/>
            <a:chExt cx="18100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F5017A-E8F7-4156-8254-CE00BD2946F7}"/>
                    </a:ext>
                  </a:extLst>
                </p14:cNvPr>
                <p14:cNvContentPartPr/>
                <p14:nvPr/>
              </p14:nvContentPartPr>
              <p14:xfrm>
                <a:off x="5107274" y="315304"/>
                <a:ext cx="263520" cy="25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F5017A-E8F7-4156-8254-CE00BD294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8634" y="306664"/>
                  <a:ext cx="281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4BA6F5-B06C-48A2-861D-85F27C31CD9C}"/>
                    </a:ext>
                  </a:extLst>
                </p14:cNvPr>
                <p14:cNvContentPartPr/>
                <p14:nvPr/>
              </p14:nvContentPartPr>
              <p14:xfrm>
                <a:off x="5425514" y="418624"/>
                <a:ext cx="172440" cy="16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4BA6F5-B06C-48A2-861D-85F27C31CD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6514" y="409984"/>
                  <a:ext cx="190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339B7E-ABA7-45E3-B280-7F1549BEE112}"/>
                    </a:ext>
                  </a:extLst>
                </p14:cNvPr>
                <p14:cNvContentPartPr/>
                <p14:nvPr/>
              </p14:nvContentPartPr>
              <p14:xfrm>
                <a:off x="5619194" y="447064"/>
                <a:ext cx="226800" cy="132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339B7E-ABA7-45E3-B280-7F1549BEE1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10194" y="438424"/>
                  <a:ext cx="244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E24BA4-E9E2-4824-9C5F-F4951FF7A2B7}"/>
                    </a:ext>
                  </a:extLst>
                </p14:cNvPr>
                <p14:cNvContentPartPr/>
                <p14:nvPr/>
              </p14:nvContentPartPr>
              <p14:xfrm>
                <a:off x="5982434" y="181744"/>
                <a:ext cx="273960" cy="41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E24BA4-E9E2-4824-9C5F-F4951FF7A2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73794" y="172744"/>
                  <a:ext cx="291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1F2DFC-8912-4EFD-9E74-D2489A1275A2}"/>
                    </a:ext>
                  </a:extLst>
                </p14:cNvPr>
                <p14:cNvContentPartPr/>
                <p14:nvPr/>
              </p14:nvContentPartPr>
              <p14:xfrm>
                <a:off x="5895314" y="380464"/>
                <a:ext cx="380880" cy="56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1F2DFC-8912-4EFD-9E74-D2489A1275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86314" y="371464"/>
                  <a:ext cx="398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3BD06A-A25F-425B-9EB8-E95020AE0C06}"/>
                    </a:ext>
                  </a:extLst>
                </p14:cNvPr>
                <p14:cNvContentPartPr/>
                <p14:nvPr/>
              </p14:nvContentPartPr>
              <p14:xfrm>
                <a:off x="6195914" y="353824"/>
                <a:ext cx="198000" cy="219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3BD06A-A25F-425B-9EB8-E95020AE0C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6914" y="345184"/>
                  <a:ext cx="215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99D22F-E54E-4067-AAE2-6FC57A3C877B}"/>
                    </a:ext>
                  </a:extLst>
                </p14:cNvPr>
                <p14:cNvContentPartPr/>
                <p14:nvPr/>
              </p14:nvContentPartPr>
              <p14:xfrm>
                <a:off x="6396074" y="433384"/>
                <a:ext cx="115560" cy="11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99D22F-E54E-4067-AAE2-6FC57A3C87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7074" y="424744"/>
                  <a:ext cx="133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0B5021-716D-496B-B7B0-7D505CF1A78E}"/>
                    </a:ext>
                  </a:extLst>
                </p14:cNvPr>
                <p14:cNvContentPartPr/>
                <p14:nvPr/>
              </p14:nvContentPartPr>
              <p14:xfrm>
                <a:off x="6651674" y="415024"/>
                <a:ext cx="265680" cy="16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0B5021-716D-496B-B7B0-7D505CF1A7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43034" y="406384"/>
                  <a:ext cx="2833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7A1851-5C9A-4AF5-BD64-9C3EBFC5D1F4}"/>
              </a:ext>
            </a:extLst>
          </p:cNvPr>
          <p:cNvGrpSpPr/>
          <p:nvPr/>
        </p:nvGrpSpPr>
        <p:grpSpPr>
          <a:xfrm>
            <a:off x="7314074" y="306304"/>
            <a:ext cx="486360" cy="255600"/>
            <a:chOff x="7314074" y="306304"/>
            <a:chExt cx="4863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AD9926-A1BC-43FB-BAE1-18577E4B3123}"/>
                    </a:ext>
                  </a:extLst>
                </p14:cNvPr>
                <p14:cNvContentPartPr/>
                <p14:nvPr/>
              </p14:nvContentPartPr>
              <p14:xfrm>
                <a:off x="7314074" y="306304"/>
                <a:ext cx="351720" cy="237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AD9926-A1BC-43FB-BAE1-18577E4B31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5434" y="297304"/>
                  <a:ext cx="369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78795A-F992-4A6E-AB48-59885F4A44C1}"/>
                    </a:ext>
                  </a:extLst>
                </p14:cNvPr>
                <p14:cNvContentPartPr/>
                <p14:nvPr/>
              </p14:nvContentPartPr>
              <p14:xfrm>
                <a:off x="7796114" y="536344"/>
                <a:ext cx="4320" cy="2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78795A-F992-4A6E-AB48-59885F4A44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87474" y="527344"/>
                  <a:ext cx="219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2C96F4A-5293-4765-B89D-72D430A8F03C}"/>
                  </a:ext>
                </a:extLst>
              </p14:cNvPr>
              <p14:cNvContentPartPr/>
              <p14:nvPr/>
            </p14:nvContentPartPr>
            <p14:xfrm>
              <a:off x="8030114" y="333304"/>
              <a:ext cx="88920" cy="239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2C96F4A-5293-4765-B89D-72D430A8F0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21114" y="324664"/>
                <a:ext cx="10656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314E85F-9299-47BF-98B5-5887E350755C}"/>
              </a:ext>
            </a:extLst>
          </p:cNvPr>
          <p:cNvGrpSpPr/>
          <p:nvPr/>
        </p:nvGrpSpPr>
        <p:grpSpPr>
          <a:xfrm>
            <a:off x="8529794" y="169864"/>
            <a:ext cx="2751480" cy="433440"/>
            <a:chOff x="8529794" y="169864"/>
            <a:chExt cx="27514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7F7DB9-ABFB-466B-84A8-FFD896BD0862}"/>
                    </a:ext>
                  </a:extLst>
                </p14:cNvPr>
                <p14:cNvContentPartPr/>
                <p14:nvPr/>
              </p14:nvContentPartPr>
              <p14:xfrm>
                <a:off x="8529794" y="391984"/>
                <a:ext cx="209160" cy="154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7F7DB9-ABFB-466B-84A8-FFD896BD08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20794" y="383344"/>
                  <a:ext cx="226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B81F48-138B-454A-92A7-9A7A4A360D40}"/>
                    </a:ext>
                  </a:extLst>
                </p14:cNvPr>
                <p14:cNvContentPartPr/>
                <p14:nvPr/>
              </p14:nvContentPartPr>
              <p14:xfrm>
                <a:off x="8720234" y="421864"/>
                <a:ext cx="154800" cy="10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B81F48-138B-454A-92A7-9A7A4A360D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1234" y="413224"/>
                  <a:ext cx="172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A5913B-935C-40DC-9C63-AE33EDF3BFE5}"/>
                    </a:ext>
                  </a:extLst>
                </p14:cNvPr>
                <p14:cNvContentPartPr/>
                <p14:nvPr/>
              </p14:nvContentPartPr>
              <p14:xfrm>
                <a:off x="8941994" y="417184"/>
                <a:ext cx="209160" cy="14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A5913B-935C-40DC-9C63-AE33EDF3BF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33354" y="408544"/>
                  <a:ext cx="226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555445-D396-4786-8ACD-B458455E9721}"/>
                    </a:ext>
                  </a:extLst>
                </p14:cNvPr>
                <p14:cNvContentPartPr/>
                <p14:nvPr/>
              </p14:nvContentPartPr>
              <p14:xfrm>
                <a:off x="9089594" y="169864"/>
                <a:ext cx="232920" cy="324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555445-D396-4786-8ACD-B458455E97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80954" y="160864"/>
                  <a:ext cx="250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B91D97-CA99-4DC0-9F38-661892423A15}"/>
                    </a:ext>
                  </a:extLst>
                </p14:cNvPr>
                <p14:cNvContentPartPr/>
                <p14:nvPr/>
              </p14:nvContentPartPr>
              <p14:xfrm>
                <a:off x="9501794" y="316384"/>
                <a:ext cx="232920" cy="225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B91D97-CA99-4DC0-9F38-661892423A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93154" y="307744"/>
                  <a:ext cx="250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F5B4AB-39A8-4F38-8122-2E4B4D1DDCC7}"/>
                    </a:ext>
                  </a:extLst>
                </p14:cNvPr>
                <p14:cNvContentPartPr/>
                <p14:nvPr/>
              </p14:nvContentPartPr>
              <p14:xfrm>
                <a:off x="9791594" y="383704"/>
                <a:ext cx="183960" cy="140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F5B4AB-39A8-4F38-8122-2E4B4D1DDC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82594" y="374704"/>
                  <a:ext cx="20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5D2ECC-E901-4EFD-8DA1-786B6A1D1F5F}"/>
                    </a:ext>
                  </a:extLst>
                </p14:cNvPr>
                <p14:cNvContentPartPr/>
                <p14:nvPr/>
              </p14:nvContentPartPr>
              <p14:xfrm>
                <a:off x="9990314" y="441304"/>
                <a:ext cx="212400" cy="120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5D2ECC-E901-4EFD-8DA1-786B6A1D1F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81674" y="432304"/>
                  <a:ext cx="230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1417F7-2C32-4E77-954B-407C4CD5DBEB}"/>
                    </a:ext>
                  </a:extLst>
                </p14:cNvPr>
                <p14:cNvContentPartPr/>
                <p14:nvPr/>
              </p14:nvContentPartPr>
              <p14:xfrm>
                <a:off x="10337714" y="175624"/>
                <a:ext cx="214200" cy="382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1417F7-2C32-4E77-954B-407C4CD5DB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28714" y="166624"/>
                  <a:ext cx="2318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19C341-1F4E-4866-94EA-CAD538225FA6}"/>
                    </a:ext>
                  </a:extLst>
                </p14:cNvPr>
                <p14:cNvContentPartPr/>
                <p14:nvPr/>
              </p14:nvContentPartPr>
              <p14:xfrm>
                <a:off x="10244474" y="372904"/>
                <a:ext cx="298800" cy="4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19C341-1F4E-4866-94EA-CAD538225F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35834" y="363904"/>
                  <a:ext cx="31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06768D-702C-4ED4-BFEA-922A3909C364}"/>
                    </a:ext>
                  </a:extLst>
                </p14:cNvPr>
                <p14:cNvContentPartPr/>
                <p14:nvPr/>
              </p14:nvContentPartPr>
              <p14:xfrm>
                <a:off x="10549034" y="271744"/>
                <a:ext cx="203400" cy="250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06768D-702C-4ED4-BFEA-922A3909C3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40034" y="263104"/>
                  <a:ext cx="221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D3122E-5F89-4BDB-8B23-F1C9A08DE549}"/>
                    </a:ext>
                  </a:extLst>
                </p14:cNvPr>
                <p14:cNvContentPartPr/>
                <p14:nvPr/>
              </p14:nvContentPartPr>
              <p14:xfrm>
                <a:off x="10733714" y="373984"/>
                <a:ext cx="116640" cy="155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4D3122E-5F89-4BDB-8B23-F1C9A08DE5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5074" y="365344"/>
                  <a:ext cx="134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3F2886-193A-4040-BF94-BCA131242CE5}"/>
                    </a:ext>
                  </a:extLst>
                </p14:cNvPr>
                <p14:cNvContentPartPr/>
                <p14:nvPr/>
              </p14:nvContentPartPr>
              <p14:xfrm>
                <a:off x="10947554" y="416104"/>
                <a:ext cx="333720" cy="187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3F2886-193A-4040-BF94-BCA131242C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38914" y="407464"/>
                  <a:ext cx="3513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F09131-7ACA-4F82-8D99-0156C0C95082}"/>
              </a:ext>
            </a:extLst>
          </p:cNvPr>
          <p:cNvGrpSpPr/>
          <p:nvPr/>
        </p:nvGrpSpPr>
        <p:grpSpPr>
          <a:xfrm>
            <a:off x="407114" y="975904"/>
            <a:ext cx="848880" cy="320760"/>
            <a:chOff x="407114" y="975904"/>
            <a:chExt cx="84888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EFE35E-39AC-4574-9C80-E6D048B200DB}"/>
                    </a:ext>
                  </a:extLst>
                </p14:cNvPr>
                <p14:cNvContentPartPr/>
                <p14:nvPr/>
              </p14:nvContentPartPr>
              <p14:xfrm>
                <a:off x="407114" y="975904"/>
                <a:ext cx="303480" cy="259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EFE35E-39AC-4574-9C80-E6D048B200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8474" y="966904"/>
                  <a:ext cx="321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2D5F28-5B6C-44F8-9C2B-B5EC2D1E85A0}"/>
                    </a:ext>
                  </a:extLst>
                </p14:cNvPr>
                <p14:cNvContentPartPr/>
                <p14:nvPr/>
              </p14:nvContentPartPr>
              <p14:xfrm>
                <a:off x="813914" y="1200544"/>
                <a:ext cx="13680" cy="50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2D5F28-5B6C-44F8-9C2B-B5EC2D1E85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4914" y="1191904"/>
                  <a:ext cx="31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EBC1AB-0390-44C1-8CB0-6F64FBB0BAB1}"/>
                    </a:ext>
                  </a:extLst>
                </p14:cNvPr>
                <p14:cNvContentPartPr/>
                <p14:nvPr/>
              </p14:nvContentPartPr>
              <p14:xfrm>
                <a:off x="983474" y="1018384"/>
                <a:ext cx="272520" cy="27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EBC1AB-0390-44C1-8CB0-6F64FBB0BA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4834" y="1009744"/>
                  <a:ext cx="2901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AB166E-464E-440C-9AD8-A751F07A1EED}"/>
              </a:ext>
            </a:extLst>
          </p:cNvPr>
          <p:cNvGrpSpPr/>
          <p:nvPr/>
        </p:nvGrpSpPr>
        <p:grpSpPr>
          <a:xfrm>
            <a:off x="1785914" y="1065544"/>
            <a:ext cx="327240" cy="194400"/>
            <a:chOff x="1785914" y="1065544"/>
            <a:chExt cx="32724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8F3CD6-7884-448D-B69D-59B3E29B2010}"/>
                    </a:ext>
                  </a:extLst>
                </p14:cNvPr>
                <p14:cNvContentPartPr/>
                <p14:nvPr/>
              </p14:nvContentPartPr>
              <p14:xfrm>
                <a:off x="1785914" y="1139344"/>
                <a:ext cx="702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8F3CD6-7884-448D-B69D-59B3E29B20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76914" y="1130344"/>
                  <a:ext cx="87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C53081-7C3B-47F2-B215-2E597AF36FC8}"/>
                    </a:ext>
                  </a:extLst>
                </p14:cNvPr>
                <p14:cNvContentPartPr/>
                <p14:nvPr/>
              </p14:nvContentPartPr>
              <p14:xfrm>
                <a:off x="1916954" y="1065544"/>
                <a:ext cx="196200" cy="194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C53081-7C3B-47F2-B215-2E597AF36F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07954" y="1056904"/>
                  <a:ext cx="2138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AD434A4-9E2B-4A21-BD97-2CBD0741459C}"/>
              </a:ext>
            </a:extLst>
          </p:cNvPr>
          <p:cNvGrpSpPr/>
          <p:nvPr/>
        </p:nvGrpSpPr>
        <p:grpSpPr>
          <a:xfrm>
            <a:off x="2605274" y="800584"/>
            <a:ext cx="1536120" cy="609840"/>
            <a:chOff x="2605274" y="800584"/>
            <a:chExt cx="153612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98E8DA-CF56-4F9F-A25C-92D954CC281A}"/>
                    </a:ext>
                  </a:extLst>
                </p14:cNvPr>
                <p14:cNvContentPartPr/>
                <p14:nvPr/>
              </p14:nvContentPartPr>
              <p14:xfrm>
                <a:off x="2605274" y="800584"/>
                <a:ext cx="213840" cy="375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98E8DA-CF56-4F9F-A25C-92D954CC28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96634" y="791944"/>
                  <a:ext cx="2314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68ACDD-A710-4D82-B0AA-B701D907E650}"/>
                    </a:ext>
                  </a:extLst>
                </p14:cNvPr>
                <p14:cNvContentPartPr/>
                <p14:nvPr/>
              </p14:nvContentPartPr>
              <p14:xfrm>
                <a:off x="2914874" y="801304"/>
                <a:ext cx="198000" cy="353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68ACDD-A710-4D82-B0AA-B701D907E6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06234" y="792304"/>
                  <a:ext cx="215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F4199E-717F-4EFE-9F8B-BA64CBC6389D}"/>
                    </a:ext>
                  </a:extLst>
                </p14:cNvPr>
                <p14:cNvContentPartPr/>
                <p14:nvPr/>
              </p14:nvContentPartPr>
              <p14:xfrm>
                <a:off x="3091274" y="1003264"/>
                <a:ext cx="153000" cy="130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F4199E-717F-4EFE-9F8B-BA64CBC638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2634" y="994624"/>
                  <a:ext cx="170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501AB63-461B-422C-99F5-5E45F4DB194E}"/>
                    </a:ext>
                  </a:extLst>
                </p14:cNvPr>
                <p14:cNvContentPartPr/>
                <p14:nvPr/>
              </p14:nvContentPartPr>
              <p14:xfrm>
                <a:off x="3363794" y="997864"/>
                <a:ext cx="177480" cy="173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501AB63-461B-422C-99F5-5E45F4DB19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54794" y="989224"/>
                  <a:ext cx="195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B1EB18E-120E-41D6-8C80-4F2080F42C09}"/>
                    </a:ext>
                  </a:extLst>
                </p14:cNvPr>
                <p14:cNvContentPartPr/>
                <p14:nvPr/>
              </p14:nvContentPartPr>
              <p14:xfrm>
                <a:off x="3542354" y="971944"/>
                <a:ext cx="204120" cy="186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B1EB18E-120E-41D6-8C80-4F2080F42C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33714" y="962944"/>
                  <a:ext cx="221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8695AAA-FF76-4180-A841-F646990B00BE}"/>
                    </a:ext>
                  </a:extLst>
                </p14:cNvPr>
                <p14:cNvContentPartPr/>
                <p14:nvPr/>
              </p14:nvContentPartPr>
              <p14:xfrm>
                <a:off x="3781034" y="1036024"/>
                <a:ext cx="100080" cy="83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8695AAA-FF76-4180-A841-F646990B00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2034" y="1027024"/>
                  <a:ext cx="117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870B01-8B26-4640-9C39-AEE66AF4BEA6}"/>
                    </a:ext>
                  </a:extLst>
                </p14:cNvPr>
                <p14:cNvContentPartPr/>
                <p14:nvPr/>
              </p14:nvContentPartPr>
              <p14:xfrm>
                <a:off x="3770234" y="946744"/>
                <a:ext cx="211680" cy="463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870B01-8B26-4640-9C39-AEE66AF4BE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61234" y="937744"/>
                  <a:ext cx="229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46E362-81AA-4882-B2BB-58BA9BA5AC5D}"/>
                    </a:ext>
                  </a:extLst>
                </p14:cNvPr>
                <p14:cNvContentPartPr/>
                <p14:nvPr/>
              </p14:nvContentPartPr>
              <p14:xfrm>
                <a:off x="4133474" y="1131424"/>
                <a:ext cx="7920" cy="4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46E362-81AA-4882-B2BB-58BA9BA5AC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24474" y="1122784"/>
                  <a:ext cx="255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827E580-E168-464B-B2D5-6BD17F618506}"/>
                  </a:ext>
                </a:extLst>
              </p14:cNvPr>
              <p14:cNvContentPartPr/>
              <p14:nvPr/>
            </p14:nvContentPartPr>
            <p14:xfrm>
              <a:off x="1395314" y="3035464"/>
              <a:ext cx="8280" cy="1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827E580-E168-464B-B2D5-6BD17F61850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86674" y="3026824"/>
                <a:ext cx="2592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DA90A1C9-6393-4908-8E5C-16282151D9EB}"/>
              </a:ext>
            </a:extLst>
          </p:cNvPr>
          <p:cNvGrpSpPr/>
          <p:nvPr/>
        </p:nvGrpSpPr>
        <p:grpSpPr>
          <a:xfrm>
            <a:off x="482714" y="1843144"/>
            <a:ext cx="1088640" cy="483840"/>
            <a:chOff x="482714" y="1843144"/>
            <a:chExt cx="108864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688D970-9CE7-4739-A9BE-B8495BEA5202}"/>
                    </a:ext>
                  </a:extLst>
                </p14:cNvPr>
                <p14:cNvContentPartPr/>
                <p14:nvPr/>
              </p14:nvContentPartPr>
              <p14:xfrm>
                <a:off x="572714" y="2117104"/>
                <a:ext cx="2160" cy="5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688D970-9CE7-4739-A9BE-B8495BEA52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3714" y="210846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F22BC1-EDBA-43DA-A955-0CC10801CE44}"/>
                    </a:ext>
                  </a:extLst>
                </p14:cNvPr>
                <p14:cNvContentPartPr/>
                <p14:nvPr/>
              </p14:nvContentPartPr>
              <p14:xfrm>
                <a:off x="482714" y="1953664"/>
                <a:ext cx="294480" cy="373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F22BC1-EDBA-43DA-A955-0CC10801CE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4074" y="1944664"/>
                  <a:ext cx="312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E232C4-0560-4445-A2FD-5D49AEB8AD03}"/>
                    </a:ext>
                  </a:extLst>
                </p14:cNvPr>
                <p14:cNvContentPartPr/>
                <p14:nvPr/>
              </p14:nvContentPartPr>
              <p14:xfrm>
                <a:off x="829394" y="2132944"/>
                <a:ext cx="187200" cy="164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E232C4-0560-4445-A2FD-5D49AEB8AD0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0394" y="2123944"/>
                  <a:ext cx="204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3C46BD-1351-43BC-B594-3ABA8FF25884}"/>
                    </a:ext>
                  </a:extLst>
                </p14:cNvPr>
                <p14:cNvContentPartPr/>
                <p14:nvPr/>
              </p14:nvContentPartPr>
              <p14:xfrm>
                <a:off x="1160954" y="1843144"/>
                <a:ext cx="219960" cy="467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3C46BD-1351-43BC-B594-3ABA8FF258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51954" y="1834144"/>
                  <a:ext cx="2376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D0DBDA-5985-4533-B78F-72689B859C87}"/>
                    </a:ext>
                  </a:extLst>
                </p14:cNvPr>
                <p14:cNvContentPartPr/>
                <p14:nvPr/>
              </p14:nvContentPartPr>
              <p14:xfrm>
                <a:off x="1087154" y="2103064"/>
                <a:ext cx="280080" cy="39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D0DBDA-5985-4533-B78F-72689B859C8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8514" y="2094064"/>
                  <a:ext cx="29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BE5E68-A6AF-4750-8769-4AC2217FE67B}"/>
                    </a:ext>
                  </a:extLst>
                </p14:cNvPr>
                <p14:cNvContentPartPr/>
                <p14:nvPr/>
              </p14:nvContentPartPr>
              <p14:xfrm>
                <a:off x="1363274" y="2080384"/>
                <a:ext cx="208080" cy="206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BE5E68-A6AF-4750-8769-4AC2217FE67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54274" y="2071384"/>
                  <a:ext cx="2257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E5C6E0-2ED5-469C-879E-76EC6D78F606}"/>
              </a:ext>
            </a:extLst>
          </p:cNvPr>
          <p:cNvGrpSpPr/>
          <p:nvPr/>
        </p:nvGrpSpPr>
        <p:grpSpPr>
          <a:xfrm>
            <a:off x="2095514" y="1806424"/>
            <a:ext cx="1170000" cy="914040"/>
            <a:chOff x="2095514" y="1806424"/>
            <a:chExt cx="1170000" cy="91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3D08B7-32EA-4A4F-A77D-4C4D6BEFB098}"/>
                    </a:ext>
                  </a:extLst>
                </p14:cNvPr>
                <p14:cNvContentPartPr/>
                <p14:nvPr/>
              </p14:nvContentPartPr>
              <p14:xfrm>
                <a:off x="2095514" y="1806424"/>
                <a:ext cx="253440" cy="48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3D08B7-32EA-4A4F-A77D-4C4D6BEFB0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86874" y="1797424"/>
                  <a:ext cx="2710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9853B9-6C1C-40BE-98D5-6F960E8BE132}"/>
                    </a:ext>
                  </a:extLst>
                </p14:cNvPr>
                <p14:cNvContentPartPr/>
                <p14:nvPr/>
              </p14:nvContentPartPr>
              <p14:xfrm>
                <a:off x="2371634" y="2104864"/>
                <a:ext cx="195480" cy="171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9853B9-6C1C-40BE-98D5-6F960E8BE13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62994" y="2095864"/>
                  <a:ext cx="21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71C1C8-83D9-4B3E-BCEB-4FBA0D5941A5}"/>
                    </a:ext>
                  </a:extLst>
                </p14:cNvPr>
                <p14:cNvContentPartPr/>
                <p14:nvPr/>
              </p14:nvContentPartPr>
              <p14:xfrm>
                <a:off x="2475314" y="2141944"/>
                <a:ext cx="335880" cy="578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71C1C8-83D9-4B3E-BCEB-4FBA0D5941A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66674" y="2132944"/>
                  <a:ext cx="3535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01D52FB-5628-473F-9E65-2A0E2F279128}"/>
                    </a:ext>
                  </a:extLst>
                </p14:cNvPr>
                <p14:cNvContentPartPr/>
                <p14:nvPr/>
              </p14:nvContentPartPr>
              <p14:xfrm>
                <a:off x="2921714" y="2150224"/>
                <a:ext cx="40320" cy="8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01D52FB-5628-473F-9E65-2A0E2F27912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12714" y="2141224"/>
                  <a:ext cx="57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9A0B42-AC14-4AE3-8B21-B45840B4990F}"/>
                    </a:ext>
                  </a:extLst>
                </p14:cNvPr>
                <p14:cNvContentPartPr/>
                <p14:nvPr/>
              </p14:nvContentPartPr>
              <p14:xfrm>
                <a:off x="3017834" y="2147704"/>
                <a:ext cx="247680" cy="128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9A0B42-AC14-4AE3-8B21-B45840B4990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09194" y="2138704"/>
                  <a:ext cx="2653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49BFD53-AEF9-4043-89F6-7F2004528050}"/>
              </a:ext>
            </a:extLst>
          </p:cNvPr>
          <p:cNvGrpSpPr/>
          <p:nvPr/>
        </p:nvGrpSpPr>
        <p:grpSpPr>
          <a:xfrm>
            <a:off x="3639554" y="1836304"/>
            <a:ext cx="1137960" cy="408240"/>
            <a:chOff x="3639554" y="1836304"/>
            <a:chExt cx="113796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99EE2A-3B75-46C4-B3AC-9B6ABE4FE249}"/>
                    </a:ext>
                  </a:extLst>
                </p14:cNvPr>
                <p14:cNvContentPartPr/>
                <p14:nvPr/>
              </p14:nvContentPartPr>
              <p14:xfrm>
                <a:off x="3639554" y="2063464"/>
                <a:ext cx="356400" cy="172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99EE2A-3B75-46C4-B3AC-9B6ABE4FE2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0914" y="2054824"/>
                  <a:ext cx="37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2389F1-6A4E-4418-AEE0-6CDE6767D54A}"/>
                    </a:ext>
                  </a:extLst>
                </p14:cNvPr>
                <p14:cNvContentPartPr/>
                <p14:nvPr/>
              </p14:nvContentPartPr>
              <p14:xfrm>
                <a:off x="4022954" y="2128264"/>
                <a:ext cx="28440" cy="65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2389F1-6A4E-4418-AEE0-6CDE6767D54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13954" y="2119264"/>
                  <a:ext cx="46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C77520-6AAD-4724-B0EA-B042923440F6}"/>
                    </a:ext>
                  </a:extLst>
                </p14:cNvPr>
                <p14:cNvContentPartPr/>
                <p14:nvPr/>
              </p14:nvContentPartPr>
              <p14:xfrm>
                <a:off x="4237874" y="1871584"/>
                <a:ext cx="208080" cy="372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C77520-6AAD-4724-B0EA-B042923440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28874" y="1862584"/>
                  <a:ext cx="225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180B0A-E1F1-4EA0-8FFE-99891D718300}"/>
                    </a:ext>
                  </a:extLst>
                </p14:cNvPr>
                <p14:cNvContentPartPr/>
                <p14:nvPr/>
              </p14:nvContentPartPr>
              <p14:xfrm>
                <a:off x="4192874" y="2053024"/>
                <a:ext cx="310680" cy="66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180B0A-E1F1-4EA0-8FFE-99891D7183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83874" y="2044384"/>
                  <a:ext cx="328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B61D82-9CDE-4CA5-A730-F7DAEED40966}"/>
                    </a:ext>
                  </a:extLst>
                </p14:cNvPr>
                <p14:cNvContentPartPr/>
                <p14:nvPr/>
              </p14:nvContentPartPr>
              <p14:xfrm>
                <a:off x="4570874" y="1836304"/>
                <a:ext cx="206640" cy="36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B61D82-9CDE-4CA5-A730-F7DAEED4096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62234" y="1827304"/>
                  <a:ext cx="22428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63FF69-3CDC-4A0B-9AD8-5BA199A793E7}"/>
              </a:ext>
            </a:extLst>
          </p:cNvPr>
          <p:cNvGrpSpPr/>
          <p:nvPr/>
        </p:nvGrpSpPr>
        <p:grpSpPr>
          <a:xfrm>
            <a:off x="5133194" y="2042224"/>
            <a:ext cx="424080" cy="185040"/>
            <a:chOff x="5133194" y="2042224"/>
            <a:chExt cx="42408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7C6DA1-86C8-4C12-ADE6-C8A6AD13F051}"/>
                    </a:ext>
                  </a:extLst>
                </p14:cNvPr>
                <p14:cNvContentPartPr/>
                <p14:nvPr/>
              </p14:nvContentPartPr>
              <p14:xfrm>
                <a:off x="5133194" y="2042224"/>
                <a:ext cx="199440" cy="169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7C6DA1-86C8-4C12-ADE6-C8A6AD13F05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24554" y="2033224"/>
                  <a:ext cx="217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7D1CD9-F2C6-456A-BD01-1C93CADA4D96}"/>
                    </a:ext>
                  </a:extLst>
                </p14:cNvPr>
                <p14:cNvContentPartPr/>
                <p14:nvPr/>
              </p14:nvContentPartPr>
              <p14:xfrm>
                <a:off x="5361074" y="2081104"/>
                <a:ext cx="196200" cy="146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7D1CD9-F2C6-456A-BD01-1C93CADA4D9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52074" y="2072464"/>
                  <a:ext cx="213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AF52A4B-7AA2-48FB-B5A9-C25E1E62AC44}"/>
              </a:ext>
            </a:extLst>
          </p:cNvPr>
          <p:cNvGrpSpPr/>
          <p:nvPr/>
        </p:nvGrpSpPr>
        <p:grpSpPr>
          <a:xfrm>
            <a:off x="5948594" y="1838104"/>
            <a:ext cx="1924200" cy="599400"/>
            <a:chOff x="5948594" y="1838104"/>
            <a:chExt cx="192420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680608-0FB6-4AEA-89D8-583C3F7EEA22}"/>
                    </a:ext>
                  </a:extLst>
                </p14:cNvPr>
                <p14:cNvContentPartPr/>
                <p14:nvPr/>
              </p14:nvContentPartPr>
              <p14:xfrm>
                <a:off x="5948594" y="2035744"/>
                <a:ext cx="238680" cy="189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680608-0FB6-4AEA-89D8-583C3F7EEA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39594" y="2026744"/>
                  <a:ext cx="25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0A8D50-10D8-4B32-B433-9268CD596E2C}"/>
                    </a:ext>
                  </a:extLst>
                </p14:cNvPr>
                <p14:cNvContentPartPr/>
                <p14:nvPr/>
              </p14:nvContentPartPr>
              <p14:xfrm>
                <a:off x="6242354" y="2056264"/>
                <a:ext cx="241560" cy="12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0A8D50-10D8-4B32-B433-9268CD596E2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33714" y="2047624"/>
                  <a:ext cx="259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4C2829-C980-48BB-9667-FD1B0B0FD945}"/>
                    </a:ext>
                  </a:extLst>
                </p14:cNvPr>
                <p14:cNvContentPartPr/>
                <p14:nvPr/>
              </p14:nvContentPartPr>
              <p14:xfrm>
                <a:off x="6261074" y="2029264"/>
                <a:ext cx="196920" cy="151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4C2829-C980-48BB-9667-FD1B0B0FD94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2434" y="2020624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6BB75D-0B55-4ADB-B382-9EC66EB676A8}"/>
                    </a:ext>
                  </a:extLst>
                </p14:cNvPr>
                <p14:cNvContentPartPr/>
                <p14:nvPr/>
              </p14:nvContentPartPr>
              <p14:xfrm>
                <a:off x="6578954" y="2053744"/>
                <a:ext cx="167040" cy="150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6BB75D-0B55-4ADB-B382-9EC66EB676A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70314" y="2045104"/>
                  <a:ext cx="18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755B521-D2ED-4AE9-9094-5A02055509DA}"/>
                    </a:ext>
                  </a:extLst>
                </p14:cNvPr>
                <p14:cNvContentPartPr/>
                <p14:nvPr/>
              </p14:nvContentPartPr>
              <p14:xfrm>
                <a:off x="6794954" y="2092264"/>
                <a:ext cx="256320" cy="106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755B521-D2ED-4AE9-9094-5A02055509D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86314" y="2083264"/>
                  <a:ext cx="273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1DDB96-5A9E-428F-A8CF-AC89F2C6A8DB}"/>
                    </a:ext>
                  </a:extLst>
                </p14:cNvPr>
                <p14:cNvContentPartPr/>
                <p14:nvPr/>
              </p14:nvContentPartPr>
              <p14:xfrm>
                <a:off x="7063874" y="2074624"/>
                <a:ext cx="176760" cy="362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1DDB96-5A9E-428F-A8CF-AC89F2C6A8D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54874" y="2065624"/>
                  <a:ext cx="194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5DA94D8-A6A0-4585-BD17-F582AF9D8528}"/>
                    </a:ext>
                  </a:extLst>
                </p14:cNvPr>
                <p14:cNvContentPartPr/>
                <p14:nvPr/>
              </p14:nvContentPartPr>
              <p14:xfrm>
                <a:off x="7188074" y="2035744"/>
                <a:ext cx="197640" cy="18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5DA94D8-A6A0-4585-BD17-F582AF9D852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79074" y="2027104"/>
                  <a:ext cx="215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780558-71C0-4F45-B816-2C465E3A8074}"/>
                    </a:ext>
                  </a:extLst>
                </p14:cNvPr>
                <p14:cNvContentPartPr/>
                <p14:nvPr/>
              </p14:nvContentPartPr>
              <p14:xfrm>
                <a:off x="7540514" y="1838104"/>
                <a:ext cx="204120" cy="357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780558-71C0-4F45-B816-2C465E3A807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31874" y="1829104"/>
                  <a:ext cx="221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71D19A-B24F-48C7-A490-93220B123D52}"/>
                    </a:ext>
                  </a:extLst>
                </p14:cNvPr>
                <p14:cNvContentPartPr/>
                <p14:nvPr/>
              </p14:nvContentPartPr>
              <p14:xfrm>
                <a:off x="7668674" y="2081104"/>
                <a:ext cx="204120" cy="191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71D19A-B24F-48C7-A490-93220B123D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60034" y="2072104"/>
                  <a:ext cx="2217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D76239D-BA30-4DAE-A0DE-AC44A6CD0F67}"/>
              </a:ext>
            </a:extLst>
          </p:cNvPr>
          <p:cNvGrpSpPr/>
          <p:nvPr/>
        </p:nvGrpSpPr>
        <p:grpSpPr>
          <a:xfrm>
            <a:off x="8245754" y="2021344"/>
            <a:ext cx="1100160" cy="625320"/>
            <a:chOff x="8245754" y="2021344"/>
            <a:chExt cx="110016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5D88FD-3FBE-472A-B156-2771D96E32B5}"/>
                    </a:ext>
                  </a:extLst>
                </p14:cNvPr>
                <p14:cNvContentPartPr/>
                <p14:nvPr/>
              </p14:nvContentPartPr>
              <p14:xfrm>
                <a:off x="8245754" y="2081104"/>
                <a:ext cx="256320" cy="158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5D88FD-3FBE-472A-B156-2771D96E32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37114" y="2072464"/>
                  <a:ext cx="27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C8E9F8-B64F-41F1-9087-85154FD41721}"/>
                    </a:ext>
                  </a:extLst>
                </p14:cNvPr>
                <p14:cNvContentPartPr/>
                <p14:nvPr/>
              </p14:nvContentPartPr>
              <p14:xfrm>
                <a:off x="8578754" y="2021344"/>
                <a:ext cx="192960" cy="19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C8E9F8-B64F-41F1-9087-85154FD4172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70114" y="2012704"/>
                  <a:ext cx="210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202295-2A98-4587-9ED8-FCF260D330DE}"/>
                    </a:ext>
                  </a:extLst>
                </p14:cNvPr>
                <p14:cNvContentPartPr/>
                <p14:nvPr/>
              </p14:nvContentPartPr>
              <p14:xfrm>
                <a:off x="8862434" y="2104864"/>
                <a:ext cx="65880" cy="89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202295-2A98-4587-9ED8-FCF260D330D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53434" y="2096224"/>
                  <a:ext cx="83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E06348-25B6-4365-9EE0-1EF2E9079D28}"/>
                    </a:ext>
                  </a:extLst>
                </p14:cNvPr>
                <p14:cNvContentPartPr/>
                <p14:nvPr/>
              </p14:nvContentPartPr>
              <p14:xfrm>
                <a:off x="8993474" y="2073904"/>
                <a:ext cx="135720" cy="12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E06348-25B6-4365-9EE0-1EF2E9079D2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984474" y="2065264"/>
                  <a:ext cx="15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DBDE4A-1B7F-4A22-ABFC-9838D32A0D9C}"/>
                    </a:ext>
                  </a:extLst>
                </p14:cNvPr>
                <p14:cNvContentPartPr/>
                <p14:nvPr/>
              </p14:nvContentPartPr>
              <p14:xfrm>
                <a:off x="8959274" y="2099824"/>
                <a:ext cx="386640" cy="54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DBDE4A-1B7F-4A22-ABFC-9838D32A0D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50634" y="2090824"/>
                  <a:ext cx="40428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53D2E53-5650-4820-BBBE-BF6895B4005D}"/>
              </a:ext>
            </a:extLst>
          </p:cNvPr>
          <p:cNvGrpSpPr/>
          <p:nvPr/>
        </p:nvGrpSpPr>
        <p:grpSpPr>
          <a:xfrm>
            <a:off x="9729674" y="1828384"/>
            <a:ext cx="885960" cy="424800"/>
            <a:chOff x="9729674" y="1828384"/>
            <a:chExt cx="8859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3B82D9-0C0A-4F68-AF69-90EED69104A9}"/>
                    </a:ext>
                  </a:extLst>
                </p14:cNvPr>
                <p14:cNvContentPartPr/>
                <p14:nvPr/>
              </p14:nvContentPartPr>
              <p14:xfrm>
                <a:off x="9802394" y="1846744"/>
                <a:ext cx="274680" cy="406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3B82D9-0C0A-4F68-AF69-90EED69104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93394" y="1838104"/>
                  <a:ext cx="2923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1196F0-D820-4F61-9DEB-FB68F8DFDB41}"/>
                    </a:ext>
                  </a:extLst>
                </p14:cNvPr>
                <p14:cNvContentPartPr/>
                <p14:nvPr/>
              </p14:nvContentPartPr>
              <p14:xfrm>
                <a:off x="9729674" y="2029984"/>
                <a:ext cx="305640" cy="58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1196F0-D820-4F61-9DEB-FB68F8DFDB4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21034" y="2020984"/>
                  <a:ext cx="323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F8E1FC6-BC70-46C1-B1BF-72ED33519A76}"/>
                    </a:ext>
                  </a:extLst>
                </p14:cNvPr>
                <p14:cNvContentPartPr/>
                <p14:nvPr/>
              </p14:nvContentPartPr>
              <p14:xfrm>
                <a:off x="10106954" y="1828384"/>
                <a:ext cx="237600" cy="357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F8E1FC6-BC70-46C1-B1BF-72ED33519A7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97954" y="1819384"/>
                  <a:ext cx="255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69193E6-C548-47F2-A2E1-B72F0B8BCBFC}"/>
                    </a:ext>
                  </a:extLst>
                </p14:cNvPr>
                <p14:cNvContentPartPr/>
                <p14:nvPr/>
              </p14:nvContentPartPr>
              <p14:xfrm>
                <a:off x="10417634" y="2080744"/>
                <a:ext cx="198000" cy="16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69193E6-C548-47F2-A2E1-B72F0B8BCBF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408994" y="2071744"/>
                  <a:ext cx="2156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1FD9E48-4638-417F-8380-959D7AD1C717}"/>
              </a:ext>
            </a:extLst>
          </p:cNvPr>
          <p:cNvGrpSpPr/>
          <p:nvPr/>
        </p:nvGrpSpPr>
        <p:grpSpPr>
          <a:xfrm>
            <a:off x="7469594" y="2436424"/>
            <a:ext cx="977760" cy="547200"/>
            <a:chOff x="7469594" y="2436424"/>
            <a:chExt cx="97776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FA252B-2A8C-46C9-A6BE-DDD944E85CF4}"/>
                    </a:ext>
                  </a:extLst>
                </p14:cNvPr>
                <p14:cNvContentPartPr/>
                <p14:nvPr/>
              </p14:nvContentPartPr>
              <p14:xfrm>
                <a:off x="7491554" y="2534704"/>
                <a:ext cx="232560" cy="448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FA252B-2A8C-46C9-A6BE-DDD944E85CF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82914" y="2526064"/>
                  <a:ext cx="2502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882725-336F-4562-856B-D57B663EC813}"/>
                    </a:ext>
                  </a:extLst>
                </p14:cNvPr>
                <p14:cNvContentPartPr/>
                <p14:nvPr/>
              </p14:nvContentPartPr>
              <p14:xfrm>
                <a:off x="7469594" y="2742784"/>
                <a:ext cx="358560" cy="68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882725-336F-4562-856B-D57B663EC8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60954" y="2734144"/>
                  <a:ext cx="376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3A85F6-61DC-4CF7-8E57-8179F93A1A93}"/>
                    </a:ext>
                  </a:extLst>
                </p14:cNvPr>
                <p14:cNvContentPartPr/>
                <p14:nvPr/>
              </p14:nvContentPartPr>
              <p14:xfrm>
                <a:off x="7805114" y="2436424"/>
                <a:ext cx="231120" cy="444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3A85F6-61DC-4CF7-8E57-8179F93A1A9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96474" y="2427784"/>
                  <a:ext cx="2487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021DB2-7B20-44EA-8B31-38C5CC5C780A}"/>
                    </a:ext>
                  </a:extLst>
                </p14:cNvPr>
                <p14:cNvContentPartPr/>
                <p14:nvPr/>
              </p14:nvContentPartPr>
              <p14:xfrm>
                <a:off x="8048474" y="2739184"/>
                <a:ext cx="149760" cy="162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021DB2-7B20-44EA-8B31-38C5CC5C78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39834" y="2730544"/>
                  <a:ext cx="16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B66861-5ADD-464C-9579-3E125CDA5EB8}"/>
                    </a:ext>
                  </a:extLst>
                </p14:cNvPr>
                <p14:cNvContentPartPr/>
                <p14:nvPr/>
              </p14:nvContentPartPr>
              <p14:xfrm>
                <a:off x="8248994" y="2788864"/>
                <a:ext cx="198360" cy="127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B66861-5ADD-464C-9579-3E125CDA5E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40354" y="2779864"/>
                  <a:ext cx="2160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E8C0064-6C72-4D60-8DF1-F2961B624E7B}"/>
              </a:ext>
            </a:extLst>
          </p:cNvPr>
          <p:cNvGrpSpPr/>
          <p:nvPr/>
        </p:nvGrpSpPr>
        <p:grpSpPr>
          <a:xfrm>
            <a:off x="8824634" y="2682664"/>
            <a:ext cx="601920" cy="201960"/>
            <a:chOff x="8824634" y="2682664"/>
            <a:chExt cx="60192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4A35CB7-65A7-4793-8EF2-5BB358102BF9}"/>
                    </a:ext>
                  </a:extLst>
                </p14:cNvPr>
                <p14:cNvContentPartPr/>
                <p14:nvPr/>
              </p14:nvContentPartPr>
              <p14:xfrm>
                <a:off x="8824634" y="2682664"/>
                <a:ext cx="423000" cy="186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4A35CB7-65A7-4793-8EF2-5BB358102B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15634" y="2674024"/>
                  <a:ext cx="44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FF1E198-BD73-46CC-BCAE-19A9FC17A96D}"/>
                    </a:ext>
                  </a:extLst>
                </p14:cNvPr>
                <p14:cNvContentPartPr/>
                <p14:nvPr/>
              </p14:nvContentPartPr>
              <p14:xfrm>
                <a:off x="9265634" y="2707864"/>
                <a:ext cx="160920" cy="17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FF1E198-BD73-46CC-BCAE-19A9FC17A9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56994" y="2699224"/>
                  <a:ext cx="1785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6814EA4-A2A5-419A-BA0E-4AE8865BB05C}"/>
              </a:ext>
            </a:extLst>
          </p:cNvPr>
          <p:cNvGrpSpPr/>
          <p:nvPr/>
        </p:nvGrpSpPr>
        <p:grpSpPr>
          <a:xfrm>
            <a:off x="9724274" y="2688064"/>
            <a:ext cx="401760" cy="182160"/>
            <a:chOff x="9724274" y="2688064"/>
            <a:chExt cx="40176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8219F2-95A4-46B4-BE25-C681A9AD0089}"/>
                    </a:ext>
                  </a:extLst>
                </p14:cNvPr>
                <p14:cNvContentPartPr/>
                <p14:nvPr/>
              </p14:nvContentPartPr>
              <p14:xfrm>
                <a:off x="9724274" y="2688064"/>
                <a:ext cx="306720" cy="18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8219F2-95A4-46B4-BE25-C681A9AD00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715274" y="2679064"/>
                  <a:ext cx="324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B163AAF-41F6-4B05-AFFE-32425ECC1658}"/>
                    </a:ext>
                  </a:extLst>
                </p14:cNvPr>
                <p14:cNvContentPartPr/>
                <p14:nvPr/>
              </p14:nvContentPartPr>
              <p14:xfrm>
                <a:off x="10083554" y="2755024"/>
                <a:ext cx="42480" cy="110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B163AAF-41F6-4B05-AFFE-32425ECC16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74914" y="2746384"/>
                  <a:ext cx="601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3052FA5-76BE-461A-B24B-C48EA6C66244}"/>
              </a:ext>
            </a:extLst>
          </p:cNvPr>
          <p:cNvGrpSpPr/>
          <p:nvPr/>
        </p:nvGrpSpPr>
        <p:grpSpPr>
          <a:xfrm>
            <a:off x="10374794" y="2550184"/>
            <a:ext cx="343800" cy="333000"/>
            <a:chOff x="10374794" y="2550184"/>
            <a:chExt cx="34380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27A26C0-A172-4B6C-9761-3A09CC55F8EA}"/>
                    </a:ext>
                  </a:extLst>
                </p14:cNvPr>
                <p14:cNvContentPartPr/>
                <p14:nvPr/>
              </p14:nvContentPartPr>
              <p14:xfrm>
                <a:off x="10374794" y="2583304"/>
                <a:ext cx="119160" cy="287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27A26C0-A172-4B6C-9761-3A09CC55F8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65794" y="2574304"/>
                  <a:ext cx="136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8E0570-5841-4299-BBB0-A7C8EB985F37}"/>
                    </a:ext>
                  </a:extLst>
                </p14:cNvPr>
                <p14:cNvContentPartPr/>
                <p14:nvPr/>
              </p14:nvContentPartPr>
              <p14:xfrm>
                <a:off x="10579994" y="2550184"/>
                <a:ext cx="138600" cy="333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8E0570-5841-4299-BBB0-A7C8EB985F3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70994" y="2541544"/>
                  <a:ext cx="15624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562E4DE-0382-4CAD-AC57-E201976E3A60}"/>
              </a:ext>
            </a:extLst>
          </p:cNvPr>
          <p:cNvGrpSpPr/>
          <p:nvPr/>
        </p:nvGrpSpPr>
        <p:grpSpPr>
          <a:xfrm>
            <a:off x="475874" y="2544424"/>
            <a:ext cx="6631920" cy="1381680"/>
            <a:chOff x="475874" y="2544424"/>
            <a:chExt cx="6631920" cy="13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BEA163-F1CC-48A8-B53C-9544B25B96FC}"/>
                    </a:ext>
                  </a:extLst>
                </p14:cNvPr>
                <p14:cNvContentPartPr/>
                <p14:nvPr/>
              </p14:nvContentPartPr>
              <p14:xfrm>
                <a:off x="497474" y="2842504"/>
                <a:ext cx="204840" cy="207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BEA163-F1CC-48A8-B53C-9544B25B96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88474" y="2833504"/>
                  <a:ext cx="222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522FC6-6A9C-456E-BA0E-E92683BD0903}"/>
                    </a:ext>
                  </a:extLst>
                </p14:cNvPr>
                <p14:cNvContentPartPr/>
                <p14:nvPr/>
              </p14:nvContentPartPr>
              <p14:xfrm>
                <a:off x="668474" y="2861224"/>
                <a:ext cx="194040" cy="199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522FC6-6A9C-456E-BA0E-E92683BD09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9834" y="2852224"/>
                  <a:ext cx="211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DE40143-A8F4-4F77-8A16-07E0A5D960BC}"/>
                    </a:ext>
                  </a:extLst>
                </p14:cNvPr>
                <p14:cNvContentPartPr/>
                <p14:nvPr/>
              </p14:nvContentPartPr>
              <p14:xfrm>
                <a:off x="719954" y="2930344"/>
                <a:ext cx="299160" cy="564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DE40143-A8F4-4F77-8A16-07E0A5D960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0954" y="2921344"/>
                  <a:ext cx="3168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264D96-C041-4C36-9650-0120B0BDBFA1}"/>
                    </a:ext>
                  </a:extLst>
                </p14:cNvPr>
                <p14:cNvContentPartPr/>
                <p14:nvPr/>
              </p14:nvContentPartPr>
              <p14:xfrm>
                <a:off x="1034954" y="2729824"/>
                <a:ext cx="50760" cy="37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264D96-C041-4C36-9650-0120B0BDBFA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5954" y="2721184"/>
                  <a:ext cx="68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86C8B7-2E97-4845-A732-6619254EC578}"/>
                    </a:ext>
                  </a:extLst>
                </p14:cNvPr>
                <p14:cNvContentPartPr/>
                <p14:nvPr/>
              </p14:nvContentPartPr>
              <p14:xfrm>
                <a:off x="1083554" y="2839264"/>
                <a:ext cx="199800" cy="236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86C8B7-2E97-4845-A732-6619254EC5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74554" y="2830264"/>
                  <a:ext cx="217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4D22EDF-6E1B-4C59-9096-46181E6A8B5B}"/>
                    </a:ext>
                  </a:extLst>
                </p14:cNvPr>
                <p14:cNvContentPartPr/>
                <p14:nvPr/>
              </p14:nvContentPartPr>
              <p14:xfrm>
                <a:off x="1343834" y="2877784"/>
                <a:ext cx="162000" cy="141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4D22EDF-6E1B-4C59-9096-46181E6A8B5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335194" y="2869144"/>
                  <a:ext cx="17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51D8A80-034F-4663-83B1-C326566DCA68}"/>
                    </a:ext>
                  </a:extLst>
                </p14:cNvPr>
                <p14:cNvContentPartPr/>
                <p14:nvPr/>
              </p14:nvContentPartPr>
              <p14:xfrm>
                <a:off x="1608794" y="2564584"/>
                <a:ext cx="201960" cy="49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51D8A80-034F-4663-83B1-C326566DCA6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99794" y="2555584"/>
                  <a:ext cx="2196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24C0623-6E8A-460A-8864-245C04F9F1FC}"/>
                    </a:ext>
                  </a:extLst>
                </p14:cNvPr>
                <p14:cNvContentPartPr/>
                <p14:nvPr/>
              </p14:nvContentPartPr>
              <p14:xfrm>
                <a:off x="1560194" y="2834584"/>
                <a:ext cx="345240" cy="174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24C0623-6E8A-460A-8864-245C04F9F1F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51554" y="2825944"/>
                  <a:ext cx="362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B087DFF-DABA-4876-B14F-686A6A557607}"/>
                    </a:ext>
                  </a:extLst>
                </p14:cNvPr>
                <p14:cNvContentPartPr/>
                <p14:nvPr/>
              </p14:nvContentPartPr>
              <p14:xfrm>
                <a:off x="1989314" y="2735584"/>
                <a:ext cx="27360" cy="58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B087DFF-DABA-4876-B14F-686A6A55760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80674" y="2726944"/>
                  <a:ext cx="45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3CAD5D1-1F8C-4833-8D18-31FE89BF3041}"/>
                    </a:ext>
                  </a:extLst>
                </p14:cNvPr>
                <p14:cNvContentPartPr/>
                <p14:nvPr/>
              </p14:nvContentPartPr>
              <p14:xfrm>
                <a:off x="2006954" y="2862304"/>
                <a:ext cx="67680" cy="137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3CAD5D1-1F8C-4833-8D18-31FE89BF304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98314" y="2853664"/>
                  <a:ext cx="8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FB53DE-12AD-4E86-8341-6E45446F91F3}"/>
                    </a:ext>
                  </a:extLst>
                </p14:cNvPr>
                <p14:cNvContentPartPr/>
                <p14:nvPr/>
              </p14:nvContentPartPr>
              <p14:xfrm>
                <a:off x="2172914" y="2849344"/>
                <a:ext cx="385200" cy="137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FB53DE-12AD-4E86-8341-6E45446F91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63914" y="2840704"/>
                  <a:ext cx="402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486B72-DD52-4DF1-8BE2-3908967DB637}"/>
                    </a:ext>
                  </a:extLst>
                </p14:cNvPr>
                <p14:cNvContentPartPr/>
                <p14:nvPr/>
              </p14:nvContentPartPr>
              <p14:xfrm>
                <a:off x="2926394" y="2795704"/>
                <a:ext cx="208080" cy="185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486B72-DD52-4DF1-8BE2-3908967DB6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17754" y="2787064"/>
                  <a:ext cx="225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8DE587-1649-4526-8F93-A74114CA6EAE}"/>
                    </a:ext>
                  </a:extLst>
                </p14:cNvPr>
                <p14:cNvContentPartPr/>
                <p14:nvPr/>
              </p14:nvContentPartPr>
              <p14:xfrm>
                <a:off x="3190994" y="2816584"/>
                <a:ext cx="170280" cy="126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8DE587-1649-4526-8F93-A74114CA6EA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81994" y="2807944"/>
                  <a:ext cx="187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BDE529-3C14-4D29-B9B6-83F5BAC08521}"/>
                    </a:ext>
                  </a:extLst>
                </p14:cNvPr>
                <p14:cNvContentPartPr/>
                <p14:nvPr/>
              </p14:nvContentPartPr>
              <p14:xfrm>
                <a:off x="3227714" y="2850424"/>
                <a:ext cx="349560" cy="586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BDE529-3C14-4D29-B9B6-83F5BAC0852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18714" y="2841424"/>
                  <a:ext cx="3672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7E7A10-F4D6-4F46-9A85-5AA0BBFBF67F}"/>
                    </a:ext>
                  </a:extLst>
                </p14:cNvPr>
                <p14:cNvContentPartPr/>
                <p14:nvPr/>
              </p14:nvContentPartPr>
              <p14:xfrm>
                <a:off x="3661514" y="2859064"/>
                <a:ext cx="98640" cy="115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7E7A10-F4D6-4F46-9A85-5AA0BBFBF67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652874" y="2850424"/>
                  <a:ext cx="116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50CB92-A670-48DB-9C68-252244BE4CAE}"/>
                    </a:ext>
                  </a:extLst>
                </p14:cNvPr>
                <p14:cNvContentPartPr/>
                <p14:nvPr/>
              </p14:nvContentPartPr>
              <p14:xfrm>
                <a:off x="3841154" y="2738824"/>
                <a:ext cx="17640" cy="11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50CB92-A670-48DB-9C68-252244BE4C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32514" y="2730184"/>
                  <a:ext cx="35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A349FA-EC42-40A2-928B-06B9CE96709B}"/>
                    </a:ext>
                  </a:extLst>
                </p14:cNvPr>
                <p14:cNvContentPartPr/>
                <p14:nvPr/>
              </p14:nvContentPartPr>
              <p14:xfrm>
                <a:off x="3837914" y="2841064"/>
                <a:ext cx="93960" cy="103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A349FA-EC42-40A2-928B-06B9CE96709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829274" y="2832424"/>
                  <a:ext cx="111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43A1058-E9C3-4D60-B6AA-5EEC584CFA9D}"/>
                    </a:ext>
                  </a:extLst>
                </p14:cNvPr>
                <p14:cNvContentPartPr/>
                <p14:nvPr/>
              </p14:nvContentPartPr>
              <p14:xfrm>
                <a:off x="4050674" y="2800744"/>
                <a:ext cx="231840" cy="176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43A1058-E9C3-4D60-B6AA-5EEC584CFA9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41674" y="2792104"/>
                  <a:ext cx="249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A0588F-F58C-4847-95E2-98F86F628579}"/>
                    </a:ext>
                  </a:extLst>
                </p14:cNvPr>
                <p14:cNvContentPartPr/>
                <p14:nvPr/>
              </p14:nvContentPartPr>
              <p14:xfrm>
                <a:off x="4617314" y="2786704"/>
                <a:ext cx="192240" cy="154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A0588F-F58C-4847-95E2-98F86F62857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08314" y="2778064"/>
                  <a:ext cx="20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C99637B-3C61-425A-A396-A968DE8B7D22}"/>
                    </a:ext>
                  </a:extLst>
                </p14:cNvPr>
                <p14:cNvContentPartPr/>
                <p14:nvPr/>
              </p14:nvContentPartPr>
              <p14:xfrm>
                <a:off x="4719914" y="2829544"/>
                <a:ext cx="262440" cy="387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C99637B-3C61-425A-A396-A968DE8B7D2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11274" y="2820544"/>
                  <a:ext cx="280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C1B6C0-0082-4D07-A958-842C8F14A00D}"/>
                    </a:ext>
                  </a:extLst>
                </p14:cNvPr>
                <p14:cNvContentPartPr/>
                <p14:nvPr/>
              </p14:nvContentPartPr>
              <p14:xfrm>
                <a:off x="4947074" y="2774464"/>
                <a:ext cx="203400" cy="156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C1B6C0-0082-4D07-A958-842C8F14A00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38434" y="2765824"/>
                  <a:ext cx="221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26D3F0-EA65-4ADC-B110-4E65782ACF9F}"/>
                    </a:ext>
                  </a:extLst>
                </p14:cNvPr>
                <p14:cNvContentPartPr/>
                <p14:nvPr/>
              </p14:nvContentPartPr>
              <p14:xfrm>
                <a:off x="5024474" y="2850064"/>
                <a:ext cx="238320" cy="360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26D3F0-EA65-4ADC-B110-4E65782ACF9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15474" y="2841424"/>
                  <a:ext cx="255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DE54AB-93D4-4979-893C-6994CA510484}"/>
                    </a:ext>
                  </a:extLst>
                </p14:cNvPr>
                <p14:cNvContentPartPr/>
                <p14:nvPr/>
              </p14:nvContentPartPr>
              <p14:xfrm>
                <a:off x="5204474" y="2755744"/>
                <a:ext cx="277920" cy="145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DE54AB-93D4-4979-893C-6994CA51048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95474" y="2746744"/>
                  <a:ext cx="295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7DDA15-196D-45BE-BA42-CBD2B46DEB77}"/>
                    </a:ext>
                  </a:extLst>
                </p14:cNvPr>
                <p14:cNvContentPartPr/>
                <p14:nvPr/>
              </p14:nvContentPartPr>
              <p14:xfrm>
                <a:off x="5590394" y="2695624"/>
                <a:ext cx="225000" cy="24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7DDA15-196D-45BE-BA42-CBD2B46DEB7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1754" y="2686984"/>
                  <a:ext cx="242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54215F-1917-4D37-AE7A-C8D08CABF41A}"/>
                    </a:ext>
                  </a:extLst>
                </p14:cNvPr>
                <p14:cNvContentPartPr/>
                <p14:nvPr/>
              </p14:nvContentPartPr>
              <p14:xfrm>
                <a:off x="5833754" y="2779144"/>
                <a:ext cx="113400" cy="161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54215F-1917-4D37-AE7A-C8D08CABF41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24754" y="2770144"/>
                  <a:ext cx="13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80DA9F1-9080-422D-964B-779823F63AD8}"/>
                    </a:ext>
                  </a:extLst>
                </p14:cNvPr>
                <p14:cNvContentPartPr/>
                <p14:nvPr/>
              </p14:nvContentPartPr>
              <p14:xfrm>
                <a:off x="6066314" y="2778424"/>
                <a:ext cx="178920" cy="155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80DA9F1-9080-422D-964B-779823F63AD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57674" y="2769424"/>
                  <a:ext cx="196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2044BE1-6415-4C20-BCF6-02FA48C7F6FB}"/>
                    </a:ext>
                  </a:extLst>
                </p14:cNvPr>
                <p14:cNvContentPartPr/>
                <p14:nvPr/>
              </p14:nvContentPartPr>
              <p14:xfrm>
                <a:off x="6358634" y="2781304"/>
                <a:ext cx="86400" cy="166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2044BE1-6415-4C20-BCF6-02FA48C7F6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49634" y="2772664"/>
                  <a:ext cx="104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36C950-B247-421F-83DC-34049E08C53A}"/>
                    </a:ext>
                  </a:extLst>
                </p14:cNvPr>
                <p14:cNvContentPartPr/>
                <p14:nvPr/>
              </p14:nvContentPartPr>
              <p14:xfrm>
                <a:off x="6609554" y="2544424"/>
                <a:ext cx="267840" cy="439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36C950-B247-421F-83DC-34049E08C53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00554" y="2535424"/>
                  <a:ext cx="285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6AB08E-AC8E-4620-B5E2-D8BB58A99E9B}"/>
                    </a:ext>
                  </a:extLst>
                </p14:cNvPr>
                <p14:cNvContentPartPr/>
                <p14:nvPr/>
              </p14:nvContentPartPr>
              <p14:xfrm>
                <a:off x="6993314" y="2990464"/>
                <a:ext cx="114480" cy="183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6AB08E-AC8E-4620-B5E2-D8BB58A99E9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984674" y="2981464"/>
                  <a:ext cx="132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A07AB9-19E6-468E-94F8-A04EBC9970EE}"/>
                    </a:ext>
                  </a:extLst>
                </p14:cNvPr>
                <p14:cNvContentPartPr/>
                <p14:nvPr/>
              </p14:nvContentPartPr>
              <p14:xfrm>
                <a:off x="517634" y="3309784"/>
                <a:ext cx="305280" cy="616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A07AB9-19E6-468E-94F8-A04EBC9970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8994" y="3300784"/>
                  <a:ext cx="3229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C7D957-49A0-41A1-93FD-399743B67651}"/>
                    </a:ext>
                  </a:extLst>
                </p14:cNvPr>
                <p14:cNvContentPartPr/>
                <p14:nvPr/>
              </p14:nvContentPartPr>
              <p14:xfrm>
                <a:off x="475874" y="3605344"/>
                <a:ext cx="432000" cy="96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C7D957-49A0-41A1-93FD-399743B6765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67234" y="3596704"/>
                  <a:ext cx="449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ADFED7-F58D-4CDD-8AB9-EE9CFA737D5C}"/>
                    </a:ext>
                  </a:extLst>
                </p14:cNvPr>
                <p14:cNvContentPartPr/>
                <p14:nvPr/>
              </p14:nvContentPartPr>
              <p14:xfrm>
                <a:off x="788714" y="3637744"/>
                <a:ext cx="212400" cy="239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ADFED7-F58D-4CDD-8AB9-EE9CFA737D5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9714" y="3629104"/>
                  <a:ext cx="230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20A699F-2893-4BC4-8D83-2A726FF85B3E}"/>
                    </a:ext>
                  </a:extLst>
                </p14:cNvPr>
                <p14:cNvContentPartPr/>
                <p14:nvPr/>
              </p14:nvContentPartPr>
              <p14:xfrm>
                <a:off x="1021274" y="3674824"/>
                <a:ext cx="198360" cy="174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20A699F-2893-4BC4-8D83-2A726FF85B3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12274" y="3665824"/>
                  <a:ext cx="216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878E055-8D73-4616-837B-DAB0B733DDF9}"/>
                    </a:ext>
                  </a:extLst>
                </p14:cNvPr>
                <p14:cNvContentPartPr/>
                <p14:nvPr/>
              </p14:nvContentPartPr>
              <p14:xfrm>
                <a:off x="1196954" y="3671584"/>
                <a:ext cx="250200" cy="163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878E055-8D73-4616-837B-DAB0B733DDF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88314" y="3662944"/>
                  <a:ext cx="26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647F83-7611-4A07-9270-32211A6DC7FE}"/>
                    </a:ext>
                  </a:extLst>
                </p14:cNvPr>
                <p14:cNvContentPartPr/>
                <p14:nvPr/>
              </p14:nvContentPartPr>
              <p14:xfrm>
                <a:off x="1502234" y="3604984"/>
                <a:ext cx="194760" cy="249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647F83-7611-4A07-9270-32211A6DC7F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493594" y="3596344"/>
                  <a:ext cx="212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4BB780-D3C1-4032-8AB2-FFCD220C06F5}"/>
                    </a:ext>
                  </a:extLst>
                </p14:cNvPr>
                <p14:cNvContentPartPr/>
                <p14:nvPr/>
              </p14:nvContentPartPr>
              <p14:xfrm>
                <a:off x="1839554" y="3699664"/>
                <a:ext cx="61200" cy="144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4BB780-D3C1-4032-8AB2-FFCD220C06F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30914" y="3690664"/>
                  <a:ext cx="78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641361-50B2-4871-A469-62DDAD1FA7B0}"/>
                    </a:ext>
                  </a:extLst>
                </p14:cNvPr>
                <p14:cNvContentPartPr/>
                <p14:nvPr/>
              </p14:nvContentPartPr>
              <p14:xfrm>
                <a:off x="2006954" y="3531904"/>
                <a:ext cx="8640" cy="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641361-50B2-4871-A469-62DDAD1FA7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97954" y="3523264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EEA9860-5003-4E44-BCC8-473FB2B5A524}"/>
                    </a:ext>
                  </a:extLst>
                </p14:cNvPr>
                <p14:cNvContentPartPr/>
                <p14:nvPr/>
              </p14:nvContentPartPr>
              <p14:xfrm>
                <a:off x="2099474" y="3357304"/>
                <a:ext cx="231840" cy="503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EEA9860-5003-4E44-BCC8-473FB2B5A5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90474" y="3348664"/>
                  <a:ext cx="2494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E2D5066-8651-48CD-92EF-C64410CF02D2}"/>
                    </a:ext>
                  </a:extLst>
                </p14:cNvPr>
                <p14:cNvContentPartPr/>
                <p14:nvPr/>
              </p14:nvContentPartPr>
              <p14:xfrm>
                <a:off x="2054474" y="3533344"/>
                <a:ext cx="434880" cy="277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E2D5066-8651-48CD-92EF-C64410CF02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45834" y="3524344"/>
                  <a:ext cx="452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0E2C3C-A6DB-46BB-878D-59639289273D}"/>
                    </a:ext>
                  </a:extLst>
                </p14:cNvPr>
                <p14:cNvContentPartPr/>
                <p14:nvPr/>
              </p14:nvContentPartPr>
              <p14:xfrm>
                <a:off x="2514554" y="3631264"/>
                <a:ext cx="67320" cy="166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0E2C3C-A6DB-46BB-878D-59639289273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05554" y="3622264"/>
                  <a:ext cx="84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1742A9A-8ABB-4275-8C39-C2138D97B049}"/>
                    </a:ext>
                  </a:extLst>
                </p14:cNvPr>
                <p14:cNvContentPartPr/>
                <p14:nvPr/>
              </p14:nvContentPartPr>
              <p14:xfrm>
                <a:off x="2693474" y="3691024"/>
                <a:ext cx="145800" cy="110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1742A9A-8ABB-4275-8C39-C2138D97B04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84474" y="3682384"/>
                  <a:ext cx="163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86997B-23EA-4C37-B0EB-123390591749}"/>
                    </a:ext>
                  </a:extLst>
                </p14:cNvPr>
                <p14:cNvContentPartPr/>
                <p14:nvPr/>
              </p14:nvContentPartPr>
              <p14:xfrm>
                <a:off x="3486914" y="3273784"/>
                <a:ext cx="245160" cy="512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86997B-23EA-4C37-B0EB-1233905917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78274" y="3265144"/>
                  <a:ext cx="2628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683845-6EB0-4A58-8702-0086E43A0F3D}"/>
                    </a:ext>
                  </a:extLst>
                </p14:cNvPr>
                <p14:cNvContentPartPr/>
                <p14:nvPr/>
              </p14:nvContentPartPr>
              <p14:xfrm>
                <a:off x="3397274" y="3543784"/>
                <a:ext cx="384840" cy="49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683845-6EB0-4A58-8702-0086E43A0F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88274" y="3534784"/>
                  <a:ext cx="402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1CC06E-4B24-487B-9FE2-2A48045ED117}"/>
                    </a:ext>
                  </a:extLst>
                </p14:cNvPr>
                <p14:cNvContentPartPr/>
                <p14:nvPr/>
              </p14:nvContentPartPr>
              <p14:xfrm>
                <a:off x="3675194" y="3619744"/>
                <a:ext cx="162720" cy="157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1CC06E-4B24-487B-9FE2-2A48045ED1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66554" y="3611104"/>
                  <a:ext cx="18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F58DE8-9E0C-47FD-9D01-35A219425CB1}"/>
                    </a:ext>
                  </a:extLst>
                </p14:cNvPr>
                <p14:cNvContentPartPr/>
                <p14:nvPr/>
              </p14:nvContentPartPr>
              <p14:xfrm>
                <a:off x="4434434" y="3297544"/>
                <a:ext cx="254880" cy="443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F58DE8-9E0C-47FD-9D01-35A219425CB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25794" y="3288544"/>
                  <a:ext cx="2725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C8BCA7D-CF21-49C8-B99E-078B6B58007A}"/>
                    </a:ext>
                  </a:extLst>
                </p14:cNvPr>
                <p14:cNvContentPartPr/>
                <p14:nvPr/>
              </p14:nvContentPartPr>
              <p14:xfrm>
                <a:off x="4403834" y="3486904"/>
                <a:ext cx="303840" cy="68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C8BCA7D-CF21-49C8-B99E-078B6B58007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94834" y="3477904"/>
                  <a:ext cx="321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613540-E278-474F-A8E9-2F205F7F1666}"/>
                    </a:ext>
                  </a:extLst>
                </p14:cNvPr>
                <p14:cNvContentPartPr/>
                <p14:nvPr/>
              </p14:nvContentPartPr>
              <p14:xfrm>
                <a:off x="4746194" y="3302584"/>
                <a:ext cx="227880" cy="368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613540-E278-474F-A8E9-2F205F7F16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37194" y="3293584"/>
                  <a:ext cx="245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62806D1-D668-4CCB-A6A8-9E0D6E28C21F}"/>
                    </a:ext>
                  </a:extLst>
                </p14:cNvPr>
                <p14:cNvContentPartPr/>
                <p14:nvPr/>
              </p14:nvContentPartPr>
              <p14:xfrm>
                <a:off x="4992074" y="3488344"/>
                <a:ext cx="148320" cy="174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62806D1-D668-4CCB-A6A8-9E0D6E28C21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83074" y="3479344"/>
                  <a:ext cx="16596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D1CB9F3-EE89-4FAB-8CE8-6E6F7E062DAA}"/>
              </a:ext>
            </a:extLst>
          </p:cNvPr>
          <p:cNvGrpSpPr/>
          <p:nvPr/>
        </p:nvGrpSpPr>
        <p:grpSpPr>
          <a:xfrm>
            <a:off x="5419034" y="3208264"/>
            <a:ext cx="1970640" cy="655920"/>
            <a:chOff x="5419034" y="3208264"/>
            <a:chExt cx="1970640" cy="6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584D624-065A-4037-A601-3D39A43DB6FB}"/>
                    </a:ext>
                  </a:extLst>
                </p14:cNvPr>
                <p14:cNvContentPartPr/>
                <p14:nvPr/>
              </p14:nvContentPartPr>
              <p14:xfrm>
                <a:off x="5419034" y="3549544"/>
                <a:ext cx="168480" cy="314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584D624-065A-4037-A601-3D39A43DB6F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10034" y="3540544"/>
                  <a:ext cx="186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4D8E1D7-F012-42E2-A405-3DCDD8192736}"/>
                    </a:ext>
                  </a:extLst>
                </p14:cNvPr>
                <p14:cNvContentPartPr/>
                <p14:nvPr/>
              </p14:nvContentPartPr>
              <p14:xfrm>
                <a:off x="5552954" y="3384664"/>
                <a:ext cx="268560" cy="238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4D8E1D7-F012-42E2-A405-3DCDD81927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43954" y="3376024"/>
                  <a:ext cx="286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EF2B959-7092-4B77-94D5-0D509AF69CCA}"/>
                    </a:ext>
                  </a:extLst>
                </p14:cNvPr>
                <p14:cNvContentPartPr/>
                <p14:nvPr/>
              </p14:nvContentPartPr>
              <p14:xfrm>
                <a:off x="5983154" y="3517144"/>
                <a:ext cx="105840" cy="13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EF2B959-7092-4B77-94D5-0D509AF69C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74514" y="3508144"/>
                  <a:ext cx="123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E5F279F-456B-4E49-9FCC-0CE99E0F96A6}"/>
                    </a:ext>
                  </a:extLst>
                </p14:cNvPr>
                <p14:cNvContentPartPr/>
                <p14:nvPr/>
              </p14:nvContentPartPr>
              <p14:xfrm>
                <a:off x="6274034" y="3367744"/>
                <a:ext cx="281880" cy="238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E5F279F-456B-4E49-9FCC-0CE99E0F96A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65034" y="3359104"/>
                  <a:ext cx="299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724FEB1-080E-4640-B21A-5CD00B644A72}"/>
                    </a:ext>
                  </a:extLst>
                </p14:cNvPr>
                <p14:cNvContentPartPr/>
                <p14:nvPr/>
              </p14:nvContentPartPr>
              <p14:xfrm>
                <a:off x="6515234" y="3441184"/>
                <a:ext cx="168840" cy="108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724FEB1-080E-4640-B21A-5CD00B644A7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06234" y="3432544"/>
                  <a:ext cx="186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BBA384-B8A8-42AF-83D6-56AF712566AA}"/>
                    </a:ext>
                  </a:extLst>
                </p14:cNvPr>
                <p14:cNvContentPartPr/>
                <p14:nvPr/>
              </p14:nvContentPartPr>
              <p14:xfrm>
                <a:off x="6833114" y="3208264"/>
                <a:ext cx="196560" cy="32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BBA384-B8A8-42AF-83D6-56AF712566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24114" y="3199624"/>
                  <a:ext cx="214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433FE3-B007-435F-8F26-6B45DF94E1E0}"/>
                    </a:ext>
                  </a:extLst>
                </p14:cNvPr>
                <p14:cNvContentPartPr/>
                <p14:nvPr/>
              </p14:nvContentPartPr>
              <p14:xfrm>
                <a:off x="6963074" y="3381424"/>
                <a:ext cx="206280" cy="162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433FE3-B007-435F-8F26-6B45DF94E1E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54434" y="3372424"/>
                  <a:ext cx="223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FB6326-D1BB-4E15-864D-9E100280E8AC}"/>
                    </a:ext>
                  </a:extLst>
                </p14:cNvPr>
                <p14:cNvContentPartPr/>
                <p14:nvPr/>
              </p14:nvContentPartPr>
              <p14:xfrm>
                <a:off x="7190234" y="3365224"/>
                <a:ext cx="199440" cy="200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FB6326-D1BB-4E15-864D-9E100280E8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81234" y="3356584"/>
                  <a:ext cx="217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30C8FE1-F328-4210-B644-32BD07DDBFEE}"/>
              </a:ext>
            </a:extLst>
          </p:cNvPr>
          <p:cNvGrpSpPr/>
          <p:nvPr/>
        </p:nvGrpSpPr>
        <p:grpSpPr>
          <a:xfrm>
            <a:off x="7696034" y="3077584"/>
            <a:ext cx="2466000" cy="701280"/>
            <a:chOff x="7696034" y="3077584"/>
            <a:chExt cx="246600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C7CF7E1-04D3-41A5-A25A-13EAD58686C2}"/>
                    </a:ext>
                  </a:extLst>
                </p14:cNvPr>
                <p14:cNvContentPartPr/>
                <p14:nvPr/>
              </p14:nvContentPartPr>
              <p14:xfrm>
                <a:off x="7696034" y="3375304"/>
                <a:ext cx="252000" cy="179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C7CF7E1-04D3-41A5-A25A-13EAD58686C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87394" y="3366304"/>
                  <a:ext cx="269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ED3902-7908-44B4-82B9-73444FDBA831}"/>
                    </a:ext>
                  </a:extLst>
                </p14:cNvPr>
                <p14:cNvContentPartPr/>
                <p14:nvPr/>
              </p14:nvContentPartPr>
              <p14:xfrm>
                <a:off x="7889354" y="3462064"/>
                <a:ext cx="184320" cy="279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ED3902-7908-44B4-82B9-73444FDBA8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80714" y="3453424"/>
                  <a:ext cx="201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214FCF6-01C0-41DC-843C-1638BBB38D4C}"/>
                    </a:ext>
                  </a:extLst>
                </p14:cNvPr>
                <p14:cNvContentPartPr/>
                <p14:nvPr/>
              </p14:nvContentPartPr>
              <p14:xfrm>
                <a:off x="8052794" y="3354424"/>
                <a:ext cx="235440" cy="180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214FCF6-01C0-41DC-843C-1638BBB38D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43794" y="3345784"/>
                  <a:ext cx="253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C52A10-D6F4-43FF-9B29-A1283F1506F1}"/>
                    </a:ext>
                  </a:extLst>
                </p14:cNvPr>
                <p14:cNvContentPartPr/>
                <p14:nvPr/>
              </p14:nvContentPartPr>
              <p14:xfrm>
                <a:off x="8149994" y="3440104"/>
                <a:ext cx="197640" cy="338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C52A10-D6F4-43FF-9B29-A1283F1506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41354" y="3431464"/>
                  <a:ext cx="215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232FBE-9038-48C0-9814-320D66F75A95}"/>
                    </a:ext>
                  </a:extLst>
                </p14:cNvPr>
                <p14:cNvContentPartPr/>
                <p14:nvPr/>
              </p14:nvContentPartPr>
              <p14:xfrm>
                <a:off x="8359874" y="3318064"/>
                <a:ext cx="290520" cy="177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232FBE-9038-48C0-9814-320D66F75A9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51234" y="3309064"/>
                  <a:ext cx="308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51460AE-3FAD-4B82-BB3C-B0E5EA9B6336}"/>
                    </a:ext>
                  </a:extLst>
                </p14:cNvPr>
                <p14:cNvContentPartPr/>
                <p14:nvPr/>
              </p14:nvContentPartPr>
              <p14:xfrm>
                <a:off x="8662274" y="3343624"/>
                <a:ext cx="214200" cy="188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51460AE-3FAD-4B82-BB3C-B0E5EA9B633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53274" y="3334624"/>
                  <a:ext cx="231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209858D-6259-44E1-8355-4CF5E24777C4}"/>
                    </a:ext>
                  </a:extLst>
                </p14:cNvPr>
                <p14:cNvContentPartPr/>
                <p14:nvPr/>
              </p14:nvContentPartPr>
              <p14:xfrm>
                <a:off x="8920394" y="3385384"/>
                <a:ext cx="158400" cy="152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209858D-6259-44E1-8355-4CF5E24777C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11754" y="3376384"/>
                  <a:ext cx="17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D7F0B1-4925-4D09-9FEC-98C38B58F5F1}"/>
                    </a:ext>
                  </a:extLst>
                </p14:cNvPr>
                <p14:cNvContentPartPr/>
                <p14:nvPr/>
              </p14:nvContentPartPr>
              <p14:xfrm>
                <a:off x="9174554" y="3387184"/>
                <a:ext cx="186480" cy="114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D7F0B1-4925-4D09-9FEC-98C38B58F5F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65914" y="3378544"/>
                  <a:ext cx="204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5ECFFCB-C746-4055-BD6A-6D2038C5A8D7}"/>
                    </a:ext>
                  </a:extLst>
                </p14:cNvPr>
                <p14:cNvContentPartPr/>
                <p14:nvPr/>
              </p14:nvContentPartPr>
              <p14:xfrm>
                <a:off x="9504314" y="3363424"/>
                <a:ext cx="87480" cy="138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5ECFFCB-C746-4055-BD6A-6D2038C5A8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95674" y="3354424"/>
                  <a:ext cx="105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E234325-9A0D-4685-BD00-FECA946CADDE}"/>
                    </a:ext>
                  </a:extLst>
                </p14:cNvPr>
                <p14:cNvContentPartPr/>
                <p14:nvPr/>
              </p14:nvContentPartPr>
              <p14:xfrm>
                <a:off x="9731114" y="3077584"/>
                <a:ext cx="295200" cy="429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E234325-9A0D-4685-BD00-FECA946CAD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22474" y="3068944"/>
                  <a:ext cx="312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9C19BA-6B91-4BC8-B409-F78A6E7822C0}"/>
                    </a:ext>
                  </a:extLst>
                </p14:cNvPr>
                <p14:cNvContentPartPr/>
                <p14:nvPr/>
              </p14:nvContentPartPr>
              <p14:xfrm>
                <a:off x="10146194" y="3545584"/>
                <a:ext cx="15840" cy="12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9C19BA-6B91-4BC8-B409-F78A6E7822C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37554" y="3536584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15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E2EFCD93-3875-48C9-8336-13618D23142D}"/>
              </a:ext>
            </a:extLst>
          </p:cNvPr>
          <p:cNvGrpSpPr/>
          <p:nvPr/>
        </p:nvGrpSpPr>
        <p:grpSpPr>
          <a:xfrm>
            <a:off x="92566" y="15526"/>
            <a:ext cx="9541800" cy="5043600"/>
            <a:chOff x="92566" y="15526"/>
            <a:chExt cx="9541800" cy="50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FF1C70-E25C-4F24-9903-310820109927}"/>
                    </a:ext>
                  </a:extLst>
                </p14:cNvPr>
                <p14:cNvContentPartPr/>
                <p14:nvPr/>
              </p14:nvContentPartPr>
              <p14:xfrm>
                <a:off x="4256686" y="248446"/>
                <a:ext cx="41400" cy="7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FF1C70-E25C-4F24-9903-3108201099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48046" y="239806"/>
                  <a:ext cx="59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1C6B43-5F00-4402-8D05-8D7D684F1CB5}"/>
                    </a:ext>
                  </a:extLst>
                </p14:cNvPr>
                <p14:cNvContentPartPr/>
                <p14:nvPr/>
              </p14:nvContentPartPr>
              <p14:xfrm>
                <a:off x="4343806" y="123166"/>
                <a:ext cx="1440" cy="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1C6B43-5F00-4402-8D05-8D7D684F1C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34806" y="114166"/>
                  <a:ext cx="19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502C78-6FC1-4763-9C9D-531998EBF078}"/>
                    </a:ext>
                  </a:extLst>
                </p14:cNvPr>
                <p14:cNvContentPartPr/>
                <p14:nvPr/>
              </p14:nvContentPartPr>
              <p14:xfrm>
                <a:off x="4426606" y="177526"/>
                <a:ext cx="11520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502C78-6FC1-4763-9C9D-531998EBF0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7966" y="168526"/>
                  <a:ext cx="132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BCEF25-F149-4B34-ABAF-803F8ABA9D92}"/>
                    </a:ext>
                  </a:extLst>
                </p14:cNvPr>
                <p14:cNvContentPartPr/>
                <p14:nvPr/>
              </p14:nvContentPartPr>
              <p14:xfrm>
                <a:off x="4882006" y="223606"/>
                <a:ext cx="132480" cy="11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BCEF25-F149-4B34-ABAF-803F8ABA9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73366" y="214606"/>
                  <a:ext cx="15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6D8135-8D01-4A91-AEE8-C539C6203E1F}"/>
                    </a:ext>
                  </a:extLst>
                </p14:cNvPr>
                <p14:cNvContentPartPr/>
                <p14:nvPr/>
              </p14:nvContentPartPr>
              <p14:xfrm>
                <a:off x="4370086" y="537166"/>
                <a:ext cx="169200" cy="288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6D8135-8D01-4A91-AEE8-C539C6203E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61446" y="528526"/>
                  <a:ext cx="18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F5F7B95-CD9F-48F5-9F12-2745AAFFCA1B}"/>
                    </a:ext>
                  </a:extLst>
                </p14:cNvPr>
                <p14:cNvContentPartPr/>
                <p14:nvPr/>
              </p14:nvContentPartPr>
              <p14:xfrm>
                <a:off x="4319326" y="583246"/>
                <a:ext cx="369360" cy="12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F5F7B95-CD9F-48F5-9F12-2745AAFFCA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10686" y="574606"/>
                  <a:ext cx="38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C71ED7-8A11-4B21-AB6A-B335641CB292}"/>
                    </a:ext>
                  </a:extLst>
                </p14:cNvPr>
                <p14:cNvContentPartPr/>
                <p14:nvPr/>
              </p14:nvContentPartPr>
              <p14:xfrm>
                <a:off x="4551886" y="489646"/>
                <a:ext cx="222480" cy="324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C71ED7-8A11-4B21-AB6A-B335641CB2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3246" y="481006"/>
                  <a:ext cx="240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632778-4228-4494-9E4D-A914D1E0BB9E}"/>
                    </a:ext>
                  </a:extLst>
                </p14:cNvPr>
                <p14:cNvContentPartPr/>
                <p14:nvPr/>
              </p14:nvContentPartPr>
              <p14:xfrm>
                <a:off x="4779766" y="697006"/>
                <a:ext cx="150480" cy="13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632778-4228-4494-9E4D-A914D1E0BB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71126" y="688006"/>
                  <a:ext cx="168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7E7565-1A23-4BFF-A6A7-DA49BB93AB32}"/>
                    </a:ext>
                  </a:extLst>
                </p14:cNvPr>
                <p14:cNvContentPartPr/>
                <p14:nvPr/>
              </p14:nvContentPartPr>
              <p14:xfrm>
                <a:off x="5276206" y="37126"/>
                <a:ext cx="257040" cy="348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7E7565-1A23-4BFF-A6A7-DA49BB93AB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7566" y="28486"/>
                  <a:ext cx="274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49085E-2071-48D4-BCED-DDC572D75D86}"/>
                    </a:ext>
                  </a:extLst>
                </p14:cNvPr>
                <p14:cNvContentPartPr/>
                <p14:nvPr/>
              </p14:nvContentPartPr>
              <p14:xfrm>
                <a:off x="5220766" y="255646"/>
                <a:ext cx="180000" cy="41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49085E-2071-48D4-BCED-DDC572D75D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12126" y="246646"/>
                  <a:ext cx="197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CBCF3C-9608-435E-912F-0BC1AC5FD1DC}"/>
                    </a:ext>
                  </a:extLst>
                </p14:cNvPr>
                <p14:cNvContentPartPr/>
                <p14:nvPr/>
              </p14:nvContentPartPr>
              <p14:xfrm>
                <a:off x="5462326" y="263206"/>
                <a:ext cx="124560" cy="10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CBCF3C-9608-435E-912F-0BC1AC5FD1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3326" y="254206"/>
                  <a:ext cx="142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AD0AB5-EF17-4F07-A157-D244E6C1497C}"/>
                    </a:ext>
                  </a:extLst>
                </p14:cNvPr>
                <p14:cNvContentPartPr/>
                <p14:nvPr/>
              </p14:nvContentPartPr>
              <p14:xfrm>
                <a:off x="5669686" y="257086"/>
                <a:ext cx="204120" cy="8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AD0AB5-EF17-4F07-A157-D244E6C149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61046" y="248446"/>
                  <a:ext cx="221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BE341C-C78D-4AE3-872F-02B3727F7EC2}"/>
                    </a:ext>
                  </a:extLst>
                </p14:cNvPr>
                <p14:cNvContentPartPr/>
                <p14:nvPr/>
              </p14:nvContentPartPr>
              <p14:xfrm>
                <a:off x="5966686" y="261766"/>
                <a:ext cx="34200" cy="104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BE341C-C78D-4AE3-872F-02B3727F7E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57686" y="252766"/>
                  <a:ext cx="51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4284FF-5419-4EC1-A799-D85259DC54E5}"/>
                    </a:ext>
                  </a:extLst>
                </p14:cNvPr>
                <p14:cNvContentPartPr/>
                <p14:nvPr/>
              </p14:nvContentPartPr>
              <p14:xfrm>
                <a:off x="6153526" y="81046"/>
                <a:ext cx="164520" cy="27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4284FF-5419-4EC1-A799-D85259DC54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44886" y="72406"/>
                  <a:ext cx="182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4D2EEE-3FEE-4FA6-8188-9A330264C450}"/>
                    </a:ext>
                  </a:extLst>
                </p14:cNvPr>
                <p14:cNvContentPartPr/>
                <p14:nvPr/>
              </p14:nvContentPartPr>
              <p14:xfrm>
                <a:off x="6318046" y="231886"/>
                <a:ext cx="34200" cy="9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4D2EEE-3FEE-4FA6-8188-9A330264C4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9406" y="222886"/>
                  <a:ext cx="51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A95809-A804-4C9A-93F0-C15739683BEB}"/>
                    </a:ext>
                  </a:extLst>
                </p14:cNvPr>
                <p14:cNvContentPartPr/>
                <p14:nvPr/>
              </p14:nvContentPartPr>
              <p14:xfrm>
                <a:off x="6257566" y="209926"/>
                <a:ext cx="176760" cy="309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A95809-A804-4C9A-93F0-C15739683B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48566" y="201286"/>
                  <a:ext cx="194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0A32A7-3A7A-4392-B3FB-FE0624C57CCD}"/>
                    </a:ext>
                  </a:extLst>
                </p14:cNvPr>
                <p14:cNvContentPartPr/>
                <p14:nvPr/>
              </p14:nvContentPartPr>
              <p14:xfrm>
                <a:off x="6673006" y="265006"/>
                <a:ext cx="111960" cy="12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0A32A7-3A7A-4392-B3FB-FE0624C57C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4366" y="256006"/>
                  <a:ext cx="129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8150BC-90ED-411D-BC27-266335FB3C0E}"/>
                    </a:ext>
                  </a:extLst>
                </p14:cNvPr>
                <p14:cNvContentPartPr/>
                <p14:nvPr/>
              </p14:nvContentPartPr>
              <p14:xfrm>
                <a:off x="6885046" y="15526"/>
                <a:ext cx="304560" cy="407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8150BC-90ED-411D-BC27-266335FB3C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76406" y="6886"/>
                  <a:ext cx="3222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409C47-A0BB-4B8F-94B8-C2717350D310}"/>
                    </a:ext>
                  </a:extLst>
                </p14:cNvPr>
                <p14:cNvContentPartPr/>
                <p14:nvPr/>
              </p14:nvContentPartPr>
              <p14:xfrm>
                <a:off x="6896926" y="270766"/>
                <a:ext cx="182160" cy="2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409C47-A0BB-4B8F-94B8-C2717350D3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87926" y="261766"/>
                  <a:ext cx="199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2CA648-0EBE-48AA-AD9A-83A861AA6CA3}"/>
                    </a:ext>
                  </a:extLst>
                </p14:cNvPr>
                <p14:cNvContentPartPr/>
                <p14:nvPr/>
              </p14:nvContentPartPr>
              <p14:xfrm>
                <a:off x="7351966" y="255286"/>
                <a:ext cx="19620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2CA648-0EBE-48AA-AD9A-83A861AA6C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43326" y="246646"/>
                  <a:ext cx="213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C084A4-E62C-44A6-A03C-BF0BFEF31D4F}"/>
                    </a:ext>
                  </a:extLst>
                </p14:cNvPr>
                <p14:cNvContentPartPr/>
                <p14:nvPr/>
              </p14:nvContentPartPr>
              <p14:xfrm>
                <a:off x="7487686" y="84646"/>
                <a:ext cx="193680" cy="252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C084A4-E62C-44A6-A03C-BF0BFEF31D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79046" y="76006"/>
                  <a:ext cx="211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96213A-CA71-4455-B243-2183D854582A}"/>
                    </a:ext>
                  </a:extLst>
                </p14:cNvPr>
                <p14:cNvContentPartPr/>
                <p14:nvPr/>
              </p14:nvContentPartPr>
              <p14:xfrm>
                <a:off x="7625926" y="213166"/>
                <a:ext cx="150840" cy="153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96213A-CA71-4455-B243-2183D85458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7286" y="204166"/>
                  <a:ext cx="168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7258D4-F9FD-4D4A-B3F2-433B10FB6AE7}"/>
                    </a:ext>
                  </a:extLst>
                </p14:cNvPr>
                <p14:cNvContentPartPr/>
                <p14:nvPr/>
              </p14:nvContentPartPr>
              <p14:xfrm>
                <a:off x="7787926" y="272926"/>
                <a:ext cx="51840" cy="9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7258D4-F9FD-4D4A-B3F2-433B10FB6A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79286" y="263926"/>
                  <a:ext cx="69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8A904EB-B4BF-4395-B430-E5C483511C62}"/>
                    </a:ext>
                  </a:extLst>
                </p14:cNvPr>
                <p14:cNvContentPartPr/>
                <p14:nvPr/>
              </p14:nvContentPartPr>
              <p14:xfrm>
                <a:off x="7943806" y="101206"/>
                <a:ext cx="185040" cy="227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8A904EB-B4BF-4395-B430-E5C483511C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4806" y="92566"/>
                  <a:ext cx="202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D06DE0-4A0E-4A43-BA84-F9B28E2E99B5}"/>
                    </a:ext>
                  </a:extLst>
                </p14:cNvPr>
                <p14:cNvContentPartPr/>
                <p14:nvPr/>
              </p14:nvContentPartPr>
              <p14:xfrm>
                <a:off x="8095006" y="78526"/>
                <a:ext cx="154800" cy="27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D06DE0-4A0E-4A43-BA84-F9B28E2E9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6366" y="69526"/>
                  <a:ext cx="172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03027F-D447-4BFA-B2E1-FD4E5AF50F27}"/>
                    </a:ext>
                  </a:extLst>
                </p14:cNvPr>
                <p14:cNvContentPartPr/>
                <p14:nvPr/>
              </p14:nvContentPartPr>
              <p14:xfrm>
                <a:off x="8204806" y="249166"/>
                <a:ext cx="90000" cy="9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03027F-D447-4BFA-B2E1-FD4E5AF50F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5806" y="240526"/>
                  <a:ext cx="107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4869EF-926C-413A-93DD-48FB01860F68}"/>
                    </a:ext>
                  </a:extLst>
                </p14:cNvPr>
                <p14:cNvContentPartPr/>
                <p14:nvPr/>
              </p14:nvContentPartPr>
              <p14:xfrm>
                <a:off x="8340526" y="218206"/>
                <a:ext cx="160200" cy="12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4869EF-926C-413A-93DD-48FB01860F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31886" y="209206"/>
                  <a:ext cx="177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59EF87-FF75-4030-9027-6B709218E063}"/>
                    </a:ext>
                  </a:extLst>
                </p14:cNvPr>
                <p14:cNvContentPartPr/>
                <p14:nvPr/>
              </p14:nvContentPartPr>
              <p14:xfrm>
                <a:off x="8380126" y="234046"/>
                <a:ext cx="303120" cy="46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59EF87-FF75-4030-9027-6B709218E0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71486" y="225406"/>
                  <a:ext cx="3207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6F33998-0280-4C91-8270-8776959496C8}"/>
                    </a:ext>
                  </a:extLst>
                </p14:cNvPr>
                <p14:cNvContentPartPr/>
                <p14:nvPr/>
              </p14:nvContentPartPr>
              <p14:xfrm>
                <a:off x="5150926" y="645886"/>
                <a:ext cx="176040" cy="14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6F33998-0280-4C91-8270-8776959496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41926" y="637246"/>
                  <a:ext cx="193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1C2578-EA87-4B8C-81AD-E3BCEE01DFD1}"/>
                    </a:ext>
                  </a:extLst>
                </p14:cNvPr>
                <p14:cNvContentPartPr/>
                <p14:nvPr/>
              </p14:nvContentPartPr>
              <p14:xfrm>
                <a:off x="5352526" y="674326"/>
                <a:ext cx="135360" cy="121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1C2578-EA87-4B8C-81AD-E3BCEE01DF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3886" y="665686"/>
                  <a:ext cx="153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1E5BD7-99E3-49B1-95AF-E3D6A717FD65}"/>
                    </a:ext>
                  </a:extLst>
                </p14:cNvPr>
                <p14:cNvContentPartPr/>
                <p14:nvPr/>
              </p14:nvContentPartPr>
              <p14:xfrm>
                <a:off x="5608486" y="479926"/>
                <a:ext cx="190440" cy="306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1E5BD7-99E3-49B1-95AF-E3D6A717FD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99486" y="470926"/>
                  <a:ext cx="208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A917A3F-6329-47CD-8201-D78D28F2D954}"/>
                    </a:ext>
                  </a:extLst>
                </p14:cNvPr>
                <p14:cNvContentPartPr/>
                <p14:nvPr/>
              </p14:nvContentPartPr>
              <p14:xfrm>
                <a:off x="5588326" y="667846"/>
                <a:ext cx="19620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A917A3F-6329-47CD-8201-D78D28F2D9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79686" y="658846"/>
                  <a:ext cx="213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06A8A1-53EC-482A-81A6-EA9CE77A5109}"/>
                    </a:ext>
                  </a:extLst>
                </p14:cNvPr>
                <p14:cNvContentPartPr/>
                <p14:nvPr/>
              </p14:nvContentPartPr>
              <p14:xfrm>
                <a:off x="5833486" y="678286"/>
                <a:ext cx="45360" cy="8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06A8A1-53EC-482A-81A6-EA9CE77A5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4486" y="669646"/>
                  <a:ext cx="63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303251-F71F-4256-8BE7-8D2EB4FB32D9}"/>
                    </a:ext>
                  </a:extLst>
                </p14:cNvPr>
                <p14:cNvContentPartPr/>
                <p14:nvPr/>
              </p14:nvContentPartPr>
              <p14:xfrm>
                <a:off x="5977126" y="674326"/>
                <a:ext cx="84960" cy="79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303251-F71F-4256-8BE7-8D2EB4FB32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68486" y="665686"/>
                  <a:ext cx="102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C52CB0-FA69-40CD-B503-FE643BA29339}"/>
                    </a:ext>
                  </a:extLst>
                </p14:cNvPr>
                <p14:cNvContentPartPr/>
                <p14:nvPr/>
              </p14:nvContentPartPr>
              <p14:xfrm>
                <a:off x="6356206" y="689806"/>
                <a:ext cx="89280" cy="103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C52CB0-FA69-40CD-B503-FE643BA293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7566" y="681166"/>
                  <a:ext cx="106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6B65D2-23C5-43D6-84BB-2CB7C6D0286C}"/>
                    </a:ext>
                  </a:extLst>
                </p14:cNvPr>
                <p14:cNvContentPartPr/>
                <p14:nvPr/>
              </p14:nvContentPartPr>
              <p14:xfrm>
                <a:off x="6621886" y="493246"/>
                <a:ext cx="268920" cy="347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6B65D2-23C5-43D6-84BB-2CB7C6D028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13246" y="484606"/>
                  <a:ext cx="286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2637FE-27F8-41D1-A74A-108A38C9E295}"/>
                    </a:ext>
                  </a:extLst>
                </p14:cNvPr>
                <p14:cNvContentPartPr/>
                <p14:nvPr/>
              </p14:nvContentPartPr>
              <p14:xfrm>
                <a:off x="6594526" y="729406"/>
                <a:ext cx="187920" cy="3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2637FE-27F8-41D1-A74A-108A38C9E2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5526" y="720406"/>
                  <a:ext cx="205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B2993C7-E3DA-4C99-999F-98BFECA6DD76}"/>
                    </a:ext>
                  </a:extLst>
                </p14:cNvPr>
                <p14:cNvContentPartPr/>
                <p14:nvPr/>
              </p14:nvContentPartPr>
              <p14:xfrm>
                <a:off x="7024006" y="504406"/>
                <a:ext cx="201960" cy="307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B2993C7-E3DA-4C99-999F-98BFECA6DD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15006" y="495406"/>
                  <a:ext cx="219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CE6995-BA73-4432-A3D5-E4F805DC42D1}"/>
                    </a:ext>
                  </a:extLst>
                </p14:cNvPr>
                <p14:cNvContentPartPr/>
                <p14:nvPr/>
              </p14:nvContentPartPr>
              <p14:xfrm>
                <a:off x="7286806" y="693046"/>
                <a:ext cx="112680" cy="10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CE6995-BA73-4432-A3D5-E4F805DC42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78166" y="684046"/>
                  <a:ext cx="130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CA08FD-6A0B-4339-8B5A-EDA118AA7519}"/>
                    </a:ext>
                  </a:extLst>
                </p14:cNvPr>
                <p14:cNvContentPartPr/>
                <p14:nvPr/>
              </p14:nvContentPartPr>
              <p14:xfrm>
                <a:off x="7474366" y="492166"/>
                <a:ext cx="221040" cy="30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CA08FD-6A0B-4339-8B5A-EDA118AA75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5726" y="483166"/>
                  <a:ext cx="238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EF6DEF-548C-48CF-B7C7-89ABF1AE3A7B}"/>
                    </a:ext>
                  </a:extLst>
                </p14:cNvPr>
                <p14:cNvContentPartPr/>
                <p14:nvPr/>
              </p14:nvContentPartPr>
              <p14:xfrm>
                <a:off x="7591006" y="694846"/>
                <a:ext cx="127800" cy="126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EF6DEF-548C-48CF-B7C7-89ABF1AE3A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82006" y="686206"/>
                  <a:ext cx="145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645CBDE-8A30-4844-A605-68FCEA8EEF4C}"/>
                    </a:ext>
                  </a:extLst>
                </p14:cNvPr>
                <p14:cNvContentPartPr/>
                <p14:nvPr/>
              </p14:nvContentPartPr>
              <p14:xfrm>
                <a:off x="7942726" y="671086"/>
                <a:ext cx="172080" cy="137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645CBDE-8A30-4844-A605-68FCEA8EEF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33726" y="662086"/>
                  <a:ext cx="189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34593C-78C0-4121-8948-9A6012E220C9}"/>
                    </a:ext>
                  </a:extLst>
                </p14:cNvPr>
                <p14:cNvContentPartPr/>
                <p14:nvPr/>
              </p14:nvContentPartPr>
              <p14:xfrm>
                <a:off x="8077726" y="489646"/>
                <a:ext cx="239400" cy="288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34593C-78C0-4121-8948-9A6012E220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9086" y="480646"/>
                  <a:ext cx="257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B8C4AC-50B6-402B-8D4F-486C06BC835C}"/>
                    </a:ext>
                  </a:extLst>
                </p14:cNvPr>
                <p14:cNvContentPartPr/>
                <p14:nvPr/>
              </p14:nvContentPartPr>
              <p14:xfrm>
                <a:off x="8172766" y="679366"/>
                <a:ext cx="125280" cy="99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B8C4AC-50B6-402B-8D4F-486C06BC83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64126" y="670726"/>
                  <a:ext cx="14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F35F92-961E-496B-9706-CBAE78394C0F}"/>
                    </a:ext>
                  </a:extLst>
                </p14:cNvPr>
                <p14:cNvContentPartPr/>
                <p14:nvPr/>
              </p14:nvContentPartPr>
              <p14:xfrm>
                <a:off x="8194726" y="721486"/>
                <a:ext cx="168480" cy="23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F35F92-961E-496B-9706-CBAE78394C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86086" y="712846"/>
                  <a:ext cx="186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E0AE93F-B02A-4073-B223-1A0B4A5383CE}"/>
                    </a:ext>
                  </a:extLst>
                </p14:cNvPr>
                <p14:cNvContentPartPr/>
                <p14:nvPr/>
              </p14:nvContentPartPr>
              <p14:xfrm>
                <a:off x="8339806" y="676846"/>
                <a:ext cx="189000" cy="12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E0AE93F-B02A-4073-B223-1A0B4A5383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31166" y="667846"/>
                  <a:ext cx="206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A72A3D-8CA4-49DE-9911-37B2972AC978}"/>
                    </a:ext>
                  </a:extLst>
                </p14:cNvPr>
                <p14:cNvContentPartPr/>
                <p14:nvPr/>
              </p14:nvContentPartPr>
              <p14:xfrm>
                <a:off x="8541766" y="487486"/>
                <a:ext cx="280080" cy="35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A72A3D-8CA4-49DE-9911-37B2972AC9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32766" y="478846"/>
                  <a:ext cx="2977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0B6256C-1B52-4E17-A46B-8B47DA81A7BD}"/>
                    </a:ext>
                  </a:extLst>
                </p14:cNvPr>
                <p14:cNvContentPartPr/>
                <p14:nvPr/>
              </p14:nvContentPartPr>
              <p14:xfrm>
                <a:off x="8798446" y="446086"/>
                <a:ext cx="239400" cy="38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0B6256C-1B52-4E17-A46B-8B47DA81A7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89806" y="437086"/>
                  <a:ext cx="257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0D39EF-2DAF-4BEB-B510-08C247D273C1}"/>
                    </a:ext>
                  </a:extLst>
                </p14:cNvPr>
                <p14:cNvContentPartPr/>
                <p14:nvPr/>
              </p14:nvContentPartPr>
              <p14:xfrm>
                <a:off x="92566" y="133966"/>
                <a:ext cx="342360" cy="30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0D39EF-2DAF-4BEB-B510-08C247D273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566" y="125326"/>
                  <a:ext cx="360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F7B90AD-BC13-4320-A9FB-82497E4FFF2C}"/>
                    </a:ext>
                  </a:extLst>
                </p14:cNvPr>
                <p14:cNvContentPartPr/>
                <p14:nvPr/>
              </p14:nvContentPartPr>
              <p14:xfrm>
                <a:off x="196246" y="307486"/>
                <a:ext cx="91080" cy="2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F7B90AD-BC13-4320-A9FB-82497E4FFF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7246" y="298846"/>
                  <a:ext cx="108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FA767F-047F-4E28-AB01-565B19A93201}"/>
                    </a:ext>
                  </a:extLst>
                </p14:cNvPr>
                <p14:cNvContentPartPr/>
                <p14:nvPr/>
              </p14:nvContentPartPr>
              <p14:xfrm>
                <a:off x="381286" y="282286"/>
                <a:ext cx="163440" cy="129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FA767F-047F-4E28-AB01-565B19A932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2646" y="273286"/>
                  <a:ext cx="181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F666FC-5D3E-4FE0-8CAA-1D5519D3EF30}"/>
                    </a:ext>
                  </a:extLst>
                </p14:cNvPr>
                <p14:cNvContentPartPr/>
                <p14:nvPr/>
              </p14:nvContentPartPr>
              <p14:xfrm>
                <a:off x="337006" y="274726"/>
                <a:ext cx="189000" cy="14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F666FC-5D3E-4FE0-8CAA-1D5519D3EF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8006" y="266086"/>
                  <a:ext cx="206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2B82C4-F3B7-4C5E-B444-C243496DDDF9}"/>
                    </a:ext>
                  </a:extLst>
                </p14:cNvPr>
                <p14:cNvContentPartPr/>
                <p14:nvPr/>
              </p14:nvContentPartPr>
              <p14:xfrm>
                <a:off x="662446" y="292366"/>
                <a:ext cx="9000" cy="9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2B82C4-F3B7-4C5E-B444-C243496DDD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3806" y="283726"/>
                  <a:ext cx="26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A23B97-EE09-46FE-B287-C18B790D31D3}"/>
                    </a:ext>
                  </a:extLst>
                </p14:cNvPr>
                <p14:cNvContentPartPr/>
                <p14:nvPr/>
              </p14:nvContentPartPr>
              <p14:xfrm>
                <a:off x="976366" y="240526"/>
                <a:ext cx="11376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A23B97-EE09-46FE-B287-C18B790D31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726" y="231886"/>
                  <a:ext cx="131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5DE630-C4D8-4EE7-862D-DDC2AAA6B576}"/>
                    </a:ext>
                  </a:extLst>
                </p14:cNvPr>
                <p14:cNvContentPartPr/>
                <p14:nvPr/>
              </p14:nvContentPartPr>
              <p14:xfrm>
                <a:off x="981766" y="164926"/>
                <a:ext cx="167400" cy="27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5DE630-C4D8-4EE7-862D-DDC2AAA6B5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3126" y="155926"/>
                  <a:ext cx="185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EEAFB4-8CCF-41D7-AE64-560A02D9BB51}"/>
                    </a:ext>
                  </a:extLst>
                </p14:cNvPr>
                <p14:cNvContentPartPr/>
                <p14:nvPr/>
              </p14:nvContentPartPr>
              <p14:xfrm>
                <a:off x="1202446" y="269326"/>
                <a:ext cx="11232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EEAFB4-8CCF-41D7-AE64-560A02D9BB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93446" y="260326"/>
                  <a:ext cx="129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8D7536-2375-46D4-855B-2154B8E027FA}"/>
                    </a:ext>
                  </a:extLst>
                </p14:cNvPr>
                <p14:cNvContentPartPr/>
                <p14:nvPr/>
              </p14:nvContentPartPr>
              <p14:xfrm>
                <a:off x="1361206" y="263206"/>
                <a:ext cx="105120" cy="11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8D7536-2375-46D4-855B-2154B8E027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52206" y="254566"/>
                  <a:ext cx="122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55AABB-CC2E-47E6-81FD-7ECA8705C227}"/>
                    </a:ext>
                  </a:extLst>
                </p14:cNvPr>
                <p14:cNvContentPartPr/>
                <p14:nvPr/>
              </p14:nvContentPartPr>
              <p14:xfrm>
                <a:off x="1435006" y="311086"/>
                <a:ext cx="122400" cy="20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55AABB-CC2E-47E6-81FD-7ECA8705C2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26366" y="302446"/>
                  <a:ext cx="140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0ACD27-E40B-418E-AFBE-650A3833E104}"/>
                    </a:ext>
                  </a:extLst>
                </p14:cNvPr>
                <p14:cNvContentPartPr/>
                <p14:nvPr/>
              </p14:nvContentPartPr>
              <p14:xfrm>
                <a:off x="1524646" y="244126"/>
                <a:ext cx="160560" cy="13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0ACD27-E40B-418E-AFBE-650A3833E1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6006" y="235486"/>
                  <a:ext cx="178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49E654-7278-4869-86CF-C3627BC38607}"/>
                    </a:ext>
                  </a:extLst>
                </p14:cNvPr>
                <p14:cNvContentPartPr/>
                <p14:nvPr/>
              </p14:nvContentPartPr>
              <p14:xfrm>
                <a:off x="775126" y="136486"/>
                <a:ext cx="25560" cy="4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49E654-7278-4869-86CF-C3627BC386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6126" y="127846"/>
                  <a:ext cx="4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1A3969-43CA-4392-ADB8-9E3135E9A9CE}"/>
                    </a:ext>
                  </a:extLst>
                </p14:cNvPr>
                <p14:cNvContentPartPr/>
                <p14:nvPr/>
              </p14:nvContentPartPr>
              <p14:xfrm>
                <a:off x="844966" y="95086"/>
                <a:ext cx="41760" cy="6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1A3969-43CA-4392-ADB8-9E3135E9A9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6326" y="86086"/>
                  <a:ext cx="59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E8ED87-EC8B-4FD8-9167-DFE11FF21386}"/>
                    </a:ext>
                  </a:extLst>
                </p14:cNvPr>
                <p14:cNvContentPartPr/>
                <p14:nvPr/>
              </p14:nvContentPartPr>
              <p14:xfrm>
                <a:off x="1842886" y="59086"/>
                <a:ext cx="158760" cy="328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E8ED87-EC8B-4FD8-9167-DFE11FF213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34246" y="50446"/>
                  <a:ext cx="176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B0FF7D-3190-46A6-ABEE-27A21026E27A}"/>
                    </a:ext>
                  </a:extLst>
                </p14:cNvPr>
                <p14:cNvContentPartPr/>
                <p14:nvPr/>
              </p14:nvContentPartPr>
              <p14:xfrm>
                <a:off x="2041246" y="288766"/>
                <a:ext cx="67680" cy="9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B0FF7D-3190-46A6-ABEE-27A21026E2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32246" y="280126"/>
                  <a:ext cx="85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EBB43A-7FFC-47A8-9FC1-C285CA2FB134}"/>
                    </a:ext>
                  </a:extLst>
                </p14:cNvPr>
                <p14:cNvContentPartPr/>
                <p14:nvPr/>
              </p14:nvContentPartPr>
              <p14:xfrm>
                <a:off x="2179126" y="101926"/>
                <a:ext cx="170280" cy="277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EBB43A-7FFC-47A8-9FC1-C285CA2FB1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70486" y="93286"/>
                  <a:ext cx="187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3AE341-1E8A-429A-846F-903FD7C87517}"/>
                    </a:ext>
                  </a:extLst>
                </p14:cNvPr>
                <p14:cNvContentPartPr/>
                <p14:nvPr/>
              </p14:nvContentPartPr>
              <p14:xfrm>
                <a:off x="2257606" y="256366"/>
                <a:ext cx="17172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3AE341-1E8A-429A-846F-903FD7C875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48966" y="247366"/>
                  <a:ext cx="189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88CD31-0EF9-4415-A4E6-B02CB9E60117}"/>
                    </a:ext>
                  </a:extLst>
                </p14:cNvPr>
                <p14:cNvContentPartPr/>
                <p14:nvPr/>
              </p14:nvContentPartPr>
              <p14:xfrm>
                <a:off x="2575126" y="113806"/>
                <a:ext cx="46440" cy="10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88CD31-0EF9-4415-A4E6-B02CB9E601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6486" y="105166"/>
                  <a:ext cx="64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C9F338-A408-4E16-AA45-387DC9B7027B}"/>
                    </a:ext>
                  </a:extLst>
                </p14:cNvPr>
                <p14:cNvContentPartPr/>
                <p14:nvPr/>
              </p14:nvContentPartPr>
              <p14:xfrm>
                <a:off x="2664406" y="135766"/>
                <a:ext cx="23760" cy="5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C9F338-A408-4E16-AA45-387DC9B702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55406" y="126766"/>
                  <a:ext cx="41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7AB7CF-907F-4B1C-9B01-FEDC021203B6}"/>
                    </a:ext>
                  </a:extLst>
                </p14:cNvPr>
                <p14:cNvContentPartPr/>
                <p14:nvPr/>
              </p14:nvContentPartPr>
              <p14:xfrm>
                <a:off x="2883286" y="263206"/>
                <a:ext cx="188280" cy="148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7AB7CF-907F-4B1C-9B01-FEDC021203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74286" y="254566"/>
                  <a:ext cx="20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F8963B-B135-474F-BFD5-DF981B2E3250}"/>
                    </a:ext>
                  </a:extLst>
                </p14:cNvPr>
                <p14:cNvContentPartPr/>
                <p14:nvPr/>
              </p14:nvContentPartPr>
              <p14:xfrm>
                <a:off x="2973286" y="26326"/>
                <a:ext cx="279000" cy="32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F8963B-B135-474F-BFD5-DF981B2E32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64646" y="17686"/>
                  <a:ext cx="296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2273A2-622B-4942-BA05-8D901BC5AFE1}"/>
                    </a:ext>
                  </a:extLst>
                </p14:cNvPr>
                <p14:cNvContentPartPr/>
                <p14:nvPr/>
              </p14:nvContentPartPr>
              <p14:xfrm>
                <a:off x="3105766" y="236206"/>
                <a:ext cx="137520" cy="160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2273A2-622B-4942-BA05-8D901BC5AF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96766" y="227206"/>
                  <a:ext cx="15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5E813D-D15D-4AEE-80CB-44778A58885E}"/>
                    </a:ext>
                  </a:extLst>
                </p14:cNvPr>
                <p14:cNvContentPartPr/>
                <p14:nvPr/>
              </p14:nvContentPartPr>
              <p14:xfrm>
                <a:off x="3245806" y="283006"/>
                <a:ext cx="67680" cy="7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5E813D-D15D-4AEE-80CB-44778A5888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36806" y="274366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C2140D-F5AD-4E9C-B7CD-B8665A4FC836}"/>
                    </a:ext>
                  </a:extLst>
                </p14:cNvPr>
                <p14:cNvContentPartPr/>
                <p14:nvPr/>
              </p14:nvContentPartPr>
              <p14:xfrm>
                <a:off x="3404566" y="77086"/>
                <a:ext cx="267840" cy="28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C2140D-F5AD-4E9C-B7CD-B8665A4FC8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5926" y="68086"/>
                  <a:ext cx="285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781523-2C6C-41EB-8F9E-3D822151D8E8}"/>
                    </a:ext>
                  </a:extLst>
                </p14:cNvPr>
                <p14:cNvContentPartPr/>
                <p14:nvPr/>
              </p14:nvContentPartPr>
              <p14:xfrm>
                <a:off x="3635326" y="246286"/>
                <a:ext cx="6696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781523-2C6C-41EB-8F9E-3D822151D8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26326" y="237646"/>
                  <a:ext cx="84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339CBB-D3D4-4D2D-9C24-4A48371E6811}"/>
                    </a:ext>
                  </a:extLst>
                </p14:cNvPr>
                <p14:cNvContentPartPr/>
                <p14:nvPr/>
              </p14:nvContentPartPr>
              <p14:xfrm>
                <a:off x="3746566" y="262486"/>
                <a:ext cx="98280" cy="9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339CBB-D3D4-4D2D-9C24-4A48371E68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37566" y="253846"/>
                  <a:ext cx="11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240B4A-14F3-44FF-888F-2044BBFD7638}"/>
                    </a:ext>
                  </a:extLst>
                </p14:cNvPr>
                <p14:cNvContentPartPr/>
                <p14:nvPr/>
              </p14:nvContentPartPr>
              <p14:xfrm>
                <a:off x="3855646" y="254206"/>
                <a:ext cx="157680" cy="48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240B4A-14F3-44FF-888F-2044BBFD76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47006" y="245206"/>
                  <a:ext cx="175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215F01-040B-4035-8868-1D8FB9DAF637}"/>
                    </a:ext>
                  </a:extLst>
                </p14:cNvPr>
                <p14:cNvContentPartPr/>
                <p14:nvPr/>
              </p14:nvContentPartPr>
              <p14:xfrm>
                <a:off x="221806" y="851086"/>
                <a:ext cx="101160" cy="250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215F01-040B-4035-8868-1D8FB9DAF6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3166" y="842086"/>
                  <a:ext cx="118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574F9F-1BE5-4CBA-9DB1-E3FEB2462938}"/>
                    </a:ext>
                  </a:extLst>
                </p14:cNvPr>
                <p14:cNvContentPartPr/>
                <p14:nvPr/>
              </p14:nvContentPartPr>
              <p14:xfrm>
                <a:off x="263566" y="680086"/>
                <a:ext cx="303120" cy="23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574F9F-1BE5-4CBA-9DB1-E3FEB24629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926" y="671446"/>
                  <a:ext cx="320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4BD4A4-65CE-4F66-B838-02C64CD75E7C}"/>
                    </a:ext>
                  </a:extLst>
                </p14:cNvPr>
                <p14:cNvContentPartPr/>
                <p14:nvPr/>
              </p14:nvContentPartPr>
              <p14:xfrm>
                <a:off x="554446" y="656326"/>
                <a:ext cx="173880" cy="20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4BD4A4-65CE-4F66-B838-02C64CD75E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5446" y="647326"/>
                  <a:ext cx="191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D343DDC-6D80-4C31-BECB-ADE59B22C473}"/>
                    </a:ext>
                  </a:extLst>
                </p14:cNvPr>
                <p14:cNvContentPartPr/>
                <p14:nvPr/>
              </p14:nvContentPartPr>
              <p14:xfrm>
                <a:off x="702766" y="731926"/>
                <a:ext cx="125280" cy="146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D343DDC-6D80-4C31-BECB-ADE59B22C4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4126" y="722926"/>
                  <a:ext cx="14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53B577-0848-480D-8882-C6B8BB91FB57}"/>
                    </a:ext>
                  </a:extLst>
                </p14:cNvPr>
                <p14:cNvContentPartPr/>
                <p14:nvPr/>
              </p14:nvContentPartPr>
              <p14:xfrm>
                <a:off x="862606" y="726166"/>
                <a:ext cx="93240" cy="14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53B577-0848-480D-8882-C6B8BB91FB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606" y="717526"/>
                  <a:ext cx="11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A2BAB3-EB8C-4415-B9AC-951CCC9378C2}"/>
                    </a:ext>
                  </a:extLst>
                </p14:cNvPr>
                <p14:cNvContentPartPr/>
                <p14:nvPr/>
              </p14:nvContentPartPr>
              <p14:xfrm>
                <a:off x="1046206" y="699886"/>
                <a:ext cx="163800" cy="168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A2BAB3-EB8C-4415-B9AC-951CCC9378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7206" y="691246"/>
                  <a:ext cx="181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9F9D83-385C-48E8-99A5-4BBA9DEB6697}"/>
                    </a:ext>
                  </a:extLst>
                </p14:cNvPr>
                <p14:cNvContentPartPr/>
                <p14:nvPr/>
              </p14:nvContentPartPr>
              <p14:xfrm>
                <a:off x="1283086" y="646966"/>
                <a:ext cx="105120" cy="192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9F9D83-385C-48E8-99A5-4BBA9DEB66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74446" y="637966"/>
                  <a:ext cx="122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C26AA5-975D-4194-BBC5-543DBA8A26D5}"/>
                    </a:ext>
                  </a:extLst>
                </p14:cNvPr>
                <p14:cNvContentPartPr/>
                <p14:nvPr/>
              </p14:nvContentPartPr>
              <p14:xfrm>
                <a:off x="1438606" y="645526"/>
                <a:ext cx="173160" cy="20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C26AA5-975D-4194-BBC5-543DBA8A26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29606" y="636526"/>
                  <a:ext cx="190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6D7A4F-E710-4FA8-8544-ED5A6EDBCB33}"/>
                    </a:ext>
                  </a:extLst>
                </p14:cNvPr>
                <p14:cNvContentPartPr/>
                <p14:nvPr/>
              </p14:nvContentPartPr>
              <p14:xfrm>
                <a:off x="1662166" y="697726"/>
                <a:ext cx="168120" cy="14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6D7A4F-E710-4FA8-8544-ED5A6EDBCB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53526" y="689086"/>
                  <a:ext cx="185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D83652-1470-4EF7-B46A-75C57E5BC5B8}"/>
                    </a:ext>
                  </a:extLst>
                </p14:cNvPr>
                <p14:cNvContentPartPr/>
                <p14:nvPr/>
              </p14:nvContentPartPr>
              <p14:xfrm>
                <a:off x="1894366" y="638686"/>
                <a:ext cx="124920" cy="20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D83652-1470-4EF7-B46A-75C57E5BC5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85726" y="629686"/>
                  <a:ext cx="142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DEC647E-CCEF-4D87-9710-C870C777C4C0}"/>
                    </a:ext>
                  </a:extLst>
                </p14:cNvPr>
                <p14:cNvContentPartPr/>
                <p14:nvPr/>
              </p14:nvContentPartPr>
              <p14:xfrm>
                <a:off x="2341486" y="698446"/>
                <a:ext cx="185040" cy="148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DEC647E-CCEF-4D87-9710-C870C777C4C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32486" y="689806"/>
                  <a:ext cx="202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6BE189-19E1-45C7-A764-8EAB68D3FEF0}"/>
                    </a:ext>
                  </a:extLst>
                </p14:cNvPr>
                <p14:cNvContentPartPr/>
                <p14:nvPr/>
              </p14:nvContentPartPr>
              <p14:xfrm>
                <a:off x="2561086" y="679726"/>
                <a:ext cx="121680" cy="153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6BE189-19E1-45C7-A764-8EAB68D3FEF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52086" y="670726"/>
                  <a:ext cx="13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92D5A5-B905-48FE-BF84-8F84DFAD27C8}"/>
                    </a:ext>
                  </a:extLst>
                </p14:cNvPr>
                <p14:cNvContentPartPr/>
                <p14:nvPr/>
              </p14:nvContentPartPr>
              <p14:xfrm>
                <a:off x="2741446" y="707446"/>
                <a:ext cx="156240" cy="119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92D5A5-B905-48FE-BF84-8F84DFAD27C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32446" y="698806"/>
                  <a:ext cx="173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3AE9249-7EE5-4D3B-B42D-CC3DE04E7DF3}"/>
                    </a:ext>
                  </a:extLst>
                </p14:cNvPr>
                <p14:cNvContentPartPr/>
                <p14:nvPr/>
              </p14:nvContentPartPr>
              <p14:xfrm>
                <a:off x="2928286" y="718966"/>
                <a:ext cx="188640" cy="118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3AE9249-7EE5-4D3B-B42D-CC3DE04E7D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19286" y="710326"/>
                  <a:ext cx="206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CE5583E-824B-4C6E-8E3C-D037A9C4BB7C}"/>
                    </a:ext>
                  </a:extLst>
                </p14:cNvPr>
                <p14:cNvContentPartPr/>
                <p14:nvPr/>
              </p14:nvContentPartPr>
              <p14:xfrm>
                <a:off x="3059326" y="532126"/>
                <a:ext cx="197640" cy="275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CE5583E-824B-4C6E-8E3C-D037A9C4BB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0326" y="523126"/>
                  <a:ext cx="215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49C726F-7B15-41BB-8C27-1DA5EDA85A16}"/>
                    </a:ext>
                  </a:extLst>
                </p14:cNvPr>
                <p14:cNvContentPartPr/>
                <p14:nvPr/>
              </p14:nvContentPartPr>
              <p14:xfrm>
                <a:off x="3357406" y="667846"/>
                <a:ext cx="249840" cy="164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49C726F-7B15-41BB-8C27-1DA5EDA85A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48766" y="658846"/>
                  <a:ext cx="267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35B725-CBFA-49F2-B9A1-B72C7893BEB9}"/>
                    </a:ext>
                  </a:extLst>
                </p14:cNvPr>
                <p14:cNvContentPartPr/>
                <p14:nvPr/>
              </p14:nvContentPartPr>
              <p14:xfrm>
                <a:off x="3630646" y="450766"/>
                <a:ext cx="184320" cy="36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35B725-CBFA-49F2-B9A1-B72C7893BE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2006" y="441766"/>
                  <a:ext cx="201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E16DA4-EB53-4972-A420-55245ED3E911}"/>
                    </a:ext>
                  </a:extLst>
                </p14:cNvPr>
                <p14:cNvContentPartPr/>
                <p14:nvPr/>
              </p14:nvContentPartPr>
              <p14:xfrm>
                <a:off x="3793366" y="704926"/>
                <a:ext cx="111240" cy="10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E16DA4-EB53-4972-A420-55245ED3E9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84366" y="696286"/>
                  <a:ext cx="128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08BEE4-4BE5-4A77-AAC3-E2C2827E2B40}"/>
                    </a:ext>
                  </a:extLst>
                </p14:cNvPr>
                <p14:cNvContentPartPr/>
                <p14:nvPr/>
              </p14:nvContentPartPr>
              <p14:xfrm>
                <a:off x="3917206" y="724726"/>
                <a:ext cx="143640" cy="95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08BEE4-4BE5-4A77-AAC3-E2C2827E2B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08206" y="715726"/>
                  <a:ext cx="161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FA56A9-403B-4FBD-B735-2B8210D361F5}"/>
                    </a:ext>
                  </a:extLst>
                </p14:cNvPr>
                <p14:cNvContentPartPr/>
                <p14:nvPr/>
              </p14:nvContentPartPr>
              <p14:xfrm>
                <a:off x="269686" y="1028206"/>
                <a:ext cx="258120" cy="433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FA56A9-403B-4FBD-B735-2B8210D361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1046" y="1019206"/>
                  <a:ext cx="275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569150-D8C3-4E8A-A004-BA261AE14233}"/>
                    </a:ext>
                  </a:extLst>
                </p14:cNvPr>
                <p14:cNvContentPartPr/>
                <p14:nvPr/>
              </p14:nvContentPartPr>
              <p14:xfrm>
                <a:off x="251686" y="1215766"/>
                <a:ext cx="268200" cy="47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569150-D8C3-4E8A-A004-BA261AE1423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046" y="1206766"/>
                  <a:ext cx="285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F0241CE-CAA0-4CED-ACF5-AEBD2C4822AA}"/>
                    </a:ext>
                  </a:extLst>
                </p14:cNvPr>
                <p14:cNvContentPartPr/>
                <p14:nvPr/>
              </p14:nvContentPartPr>
              <p14:xfrm>
                <a:off x="450766" y="1256806"/>
                <a:ext cx="141480" cy="114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F0241CE-CAA0-4CED-ACF5-AEBD2C4822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2126" y="1248166"/>
                  <a:ext cx="159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032CA5-1194-4FFE-BFBA-5B785FC1A495}"/>
                    </a:ext>
                  </a:extLst>
                </p14:cNvPr>
                <p14:cNvContentPartPr/>
                <p14:nvPr/>
              </p14:nvContentPartPr>
              <p14:xfrm>
                <a:off x="888526" y="970606"/>
                <a:ext cx="276120" cy="40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032CA5-1194-4FFE-BFBA-5B785FC1A4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9526" y="961606"/>
                  <a:ext cx="2937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C1A749-6444-4AE2-A3D7-E87B1EA1B0DB}"/>
                    </a:ext>
                  </a:extLst>
                </p14:cNvPr>
                <p14:cNvContentPartPr/>
                <p14:nvPr/>
              </p14:nvContentPartPr>
              <p14:xfrm>
                <a:off x="1107766" y="1232686"/>
                <a:ext cx="112320" cy="144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C1A749-6444-4AE2-A3D7-E87B1EA1B0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9126" y="1223686"/>
                  <a:ext cx="129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938FDA-F7AD-48F1-AB5A-82598B8FBBBD}"/>
                    </a:ext>
                  </a:extLst>
                </p14:cNvPr>
                <p14:cNvContentPartPr/>
                <p14:nvPr/>
              </p14:nvContentPartPr>
              <p14:xfrm>
                <a:off x="1294966" y="1001566"/>
                <a:ext cx="184680" cy="33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938FDA-F7AD-48F1-AB5A-82598B8FBB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86326" y="992926"/>
                  <a:ext cx="202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248CEB-FF11-45E7-A0C6-501EEB0339B8}"/>
                    </a:ext>
                  </a:extLst>
                </p14:cNvPr>
                <p14:cNvContentPartPr/>
                <p14:nvPr/>
              </p14:nvContentPartPr>
              <p14:xfrm>
                <a:off x="1435726" y="1170766"/>
                <a:ext cx="125280" cy="171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248CEB-FF11-45E7-A0C6-501EEB0339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26726" y="1161766"/>
                  <a:ext cx="14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CB74C5B-72DA-4732-BF8F-1B295E5084BB}"/>
                    </a:ext>
                  </a:extLst>
                </p14:cNvPr>
                <p14:cNvContentPartPr/>
                <p14:nvPr/>
              </p14:nvContentPartPr>
              <p14:xfrm>
                <a:off x="1854766" y="1170046"/>
                <a:ext cx="181440" cy="134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CB74C5B-72DA-4732-BF8F-1B295E5084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45766" y="1161046"/>
                  <a:ext cx="199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A19695-36E0-4B69-A78C-274A1B56A460}"/>
                    </a:ext>
                  </a:extLst>
                </p14:cNvPr>
                <p14:cNvContentPartPr/>
                <p14:nvPr/>
              </p14:nvContentPartPr>
              <p14:xfrm>
                <a:off x="1958446" y="965566"/>
                <a:ext cx="231840" cy="31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A19695-36E0-4B69-A78C-274A1B56A4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49446" y="956566"/>
                  <a:ext cx="249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0B3271A-980C-41AB-9B81-DA93887F8DC2}"/>
                    </a:ext>
                  </a:extLst>
                </p14:cNvPr>
                <p14:cNvContentPartPr/>
                <p14:nvPr/>
              </p14:nvContentPartPr>
              <p14:xfrm>
                <a:off x="2094526" y="1053046"/>
                <a:ext cx="209520" cy="225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0B3271A-980C-41AB-9B81-DA93887F8DC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85886" y="1044046"/>
                  <a:ext cx="227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E76582-FEE7-4895-B59D-8CD1F4AD442A}"/>
                    </a:ext>
                  </a:extLst>
                </p14:cNvPr>
                <p14:cNvContentPartPr/>
                <p14:nvPr/>
              </p14:nvContentPartPr>
              <p14:xfrm>
                <a:off x="2203246" y="1158166"/>
                <a:ext cx="191880" cy="122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E76582-FEE7-4895-B59D-8CD1F4AD44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94606" y="1149166"/>
                  <a:ext cx="209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19EE23-8123-4C66-A00F-9DA7F1BFD2E1}"/>
                    </a:ext>
                  </a:extLst>
                </p14:cNvPr>
                <p14:cNvContentPartPr/>
                <p14:nvPr/>
              </p14:nvContentPartPr>
              <p14:xfrm>
                <a:off x="2420686" y="1158166"/>
                <a:ext cx="277920" cy="104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19EE23-8123-4C66-A00F-9DA7F1BFD2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11686" y="1149526"/>
                  <a:ext cx="29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67DB9C-4BA7-4E22-882D-7A4D9692C59D}"/>
                    </a:ext>
                  </a:extLst>
                </p14:cNvPr>
                <p14:cNvContentPartPr/>
                <p14:nvPr/>
              </p14:nvContentPartPr>
              <p14:xfrm>
                <a:off x="2757646" y="1147726"/>
                <a:ext cx="111960" cy="114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67DB9C-4BA7-4E22-882D-7A4D9692C5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49006" y="1139086"/>
                  <a:ext cx="129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7CF10D-68F2-40D7-BF76-6F00ED23C051}"/>
                    </a:ext>
                  </a:extLst>
                </p14:cNvPr>
                <p14:cNvContentPartPr/>
                <p14:nvPr/>
              </p14:nvContentPartPr>
              <p14:xfrm>
                <a:off x="2990206" y="920206"/>
                <a:ext cx="241560" cy="368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7CF10D-68F2-40D7-BF76-6F00ED23C0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81206" y="911566"/>
                  <a:ext cx="259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297D346-855E-4103-9DC2-13604D5489C9}"/>
                    </a:ext>
                  </a:extLst>
                </p14:cNvPr>
                <p14:cNvContentPartPr/>
                <p14:nvPr/>
              </p14:nvContentPartPr>
              <p14:xfrm>
                <a:off x="2966446" y="1132246"/>
                <a:ext cx="259560" cy="3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297D346-855E-4103-9DC2-13604D5489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57806" y="1123246"/>
                  <a:ext cx="277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046CE4-67AB-49E8-B72A-C9AF27A70A16}"/>
                    </a:ext>
                  </a:extLst>
                </p14:cNvPr>
                <p14:cNvContentPartPr/>
                <p14:nvPr/>
              </p14:nvContentPartPr>
              <p14:xfrm>
                <a:off x="3154006" y="1161046"/>
                <a:ext cx="159120" cy="10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046CE4-67AB-49E8-B72A-C9AF27A70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45366" y="1152406"/>
                  <a:ext cx="176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F2CAADA-F6F7-4788-8965-0280C4B1B8D6}"/>
                    </a:ext>
                  </a:extLst>
                </p14:cNvPr>
                <p14:cNvContentPartPr/>
                <p14:nvPr/>
              </p14:nvContentPartPr>
              <p14:xfrm>
                <a:off x="3377206" y="1141606"/>
                <a:ext cx="209160" cy="141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F2CAADA-F6F7-4788-8965-0280C4B1B8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68206" y="1132606"/>
                  <a:ext cx="226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27DDB84-52C3-40F5-A6D6-299578BCF4A7}"/>
                    </a:ext>
                  </a:extLst>
                </p14:cNvPr>
                <p14:cNvContentPartPr/>
                <p14:nvPr/>
              </p14:nvContentPartPr>
              <p14:xfrm>
                <a:off x="3731086" y="1114606"/>
                <a:ext cx="281880" cy="21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27DDB84-52C3-40F5-A6D6-299578BCF4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22086" y="1105966"/>
                  <a:ext cx="29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A6526E-5580-44A4-9C34-D7EF5351889C}"/>
                    </a:ext>
                  </a:extLst>
                </p14:cNvPr>
                <p14:cNvContentPartPr/>
                <p14:nvPr/>
              </p14:nvContentPartPr>
              <p14:xfrm>
                <a:off x="4016566" y="1162486"/>
                <a:ext cx="103680" cy="142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A6526E-5580-44A4-9C34-D7EF5351889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07566" y="1153846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BD4B815-6074-4EA3-B031-9D1F5ED8A0DD}"/>
                    </a:ext>
                  </a:extLst>
                </p14:cNvPr>
                <p14:cNvContentPartPr/>
                <p14:nvPr/>
              </p14:nvContentPartPr>
              <p14:xfrm>
                <a:off x="3960046" y="1124686"/>
                <a:ext cx="201240" cy="168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BD4B815-6074-4EA3-B031-9D1F5ED8A0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51406" y="1115686"/>
                  <a:ext cx="21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2093B06-B053-4454-953C-304A23499BA5}"/>
                    </a:ext>
                  </a:extLst>
                </p14:cNvPr>
                <p14:cNvContentPartPr/>
                <p14:nvPr/>
              </p14:nvContentPartPr>
              <p14:xfrm>
                <a:off x="4203406" y="1134406"/>
                <a:ext cx="139320" cy="165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2093B06-B053-4454-953C-304A23499B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94406" y="1125766"/>
                  <a:ext cx="156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DD6D82-0520-4E9D-9483-17D4E2E6F149}"/>
                    </a:ext>
                  </a:extLst>
                </p14:cNvPr>
                <p14:cNvContentPartPr/>
                <p14:nvPr/>
              </p14:nvContentPartPr>
              <p14:xfrm>
                <a:off x="4343806" y="1145206"/>
                <a:ext cx="172800" cy="155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DD6D82-0520-4E9D-9483-17D4E2E6F1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35166" y="1136206"/>
                  <a:ext cx="190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DEEC094-96FB-4466-9064-F4E719A111D0}"/>
                    </a:ext>
                  </a:extLst>
                </p14:cNvPr>
                <p14:cNvContentPartPr/>
                <p14:nvPr/>
              </p14:nvContentPartPr>
              <p14:xfrm>
                <a:off x="4562326" y="1157446"/>
                <a:ext cx="136800" cy="117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DEEC094-96FB-4466-9064-F4E719A111D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53326" y="1148806"/>
                  <a:ext cx="154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1855CEB-A4D4-46B3-910A-962DCD186D5B}"/>
                    </a:ext>
                  </a:extLst>
                </p14:cNvPr>
                <p14:cNvContentPartPr/>
                <p14:nvPr/>
              </p14:nvContentPartPr>
              <p14:xfrm>
                <a:off x="4671406" y="1157446"/>
                <a:ext cx="168120" cy="139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1855CEB-A4D4-46B3-910A-962DCD186D5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62766" y="1148446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53FED1-5BFB-4753-864D-EA839AA69EF7}"/>
                    </a:ext>
                  </a:extLst>
                </p14:cNvPr>
                <p14:cNvContentPartPr/>
                <p14:nvPr/>
              </p14:nvContentPartPr>
              <p14:xfrm>
                <a:off x="4781926" y="989686"/>
                <a:ext cx="190800" cy="30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53FED1-5BFB-4753-864D-EA839AA69EF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72926" y="980686"/>
                  <a:ext cx="208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A9A33F-C6A6-47A5-96F8-23B4C7B78F34}"/>
                    </a:ext>
                  </a:extLst>
                </p14:cNvPr>
                <p14:cNvContentPartPr/>
                <p14:nvPr/>
              </p14:nvContentPartPr>
              <p14:xfrm>
                <a:off x="4920526" y="1132246"/>
                <a:ext cx="171360" cy="189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A9A33F-C6A6-47A5-96F8-23B4C7B78F3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11886" y="1123246"/>
                  <a:ext cx="189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585EBC-B363-46AC-B830-89C591DCDE36}"/>
                    </a:ext>
                  </a:extLst>
                </p14:cNvPr>
                <p14:cNvContentPartPr/>
                <p14:nvPr/>
              </p14:nvContentPartPr>
              <p14:xfrm>
                <a:off x="5393206" y="1104166"/>
                <a:ext cx="135360" cy="194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585EBC-B363-46AC-B830-89C591DCDE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4566" y="1095166"/>
                  <a:ext cx="15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A02DB1-DA43-4863-B316-ABFF1B5F50BB}"/>
                    </a:ext>
                  </a:extLst>
                </p14:cNvPr>
                <p14:cNvContentPartPr/>
                <p14:nvPr/>
              </p14:nvContentPartPr>
              <p14:xfrm>
                <a:off x="5564566" y="1130086"/>
                <a:ext cx="178920" cy="173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A02DB1-DA43-4863-B316-ABFF1B5F50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55926" y="1121086"/>
                  <a:ext cx="196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96D556B-6D9F-4F9F-AD3B-A55F9FEDADF6}"/>
                    </a:ext>
                  </a:extLst>
                </p14:cNvPr>
                <p14:cNvContentPartPr/>
                <p14:nvPr/>
              </p14:nvContentPartPr>
              <p14:xfrm>
                <a:off x="5787766" y="1291726"/>
                <a:ext cx="1584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96D556B-6D9F-4F9F-AD3B-A55F9FEDADF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79126" y="1282726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2235F6-E7FD-429C-A225-E2958781858C}"/>
                    </a:ext>
                  </a:extLst>
                </p14:cNvPr>
                <p14:cNvContentPartPr/>
                <p14:nvPr/>
              </p14:nvContentPartPr>
              <p14:xfrm>
                <a:off x="6043006" y="1048726"/>
                <a:ext cx="307800" cy="284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2235F6-E7FD-429C-A225-E2958781858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34366" y="1040086"/>
                  <a:ext cx="325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68B3ECB-8089-40D8-8733-C3C8C6D04CA3}"/>
                    </a:ext>
                  </a:extLst>
                </p14:cNvPr>
                <p14:cNvContentPartPr/>
                <p14:nvPr/>
              </p14:nvContentPartPr>
              <p14:xfrm>
                <a:off x="6296086" y="1172926"/>
                <a:ext cx="149760" cy="13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68B3ECB-8089-40D8-8733-C3C8C6D04C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87446" y="1164286"/>
                  <a:ext cx="16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3593E82-FA8C-45DA-ADCF-EB8F358E4004}"/>
                    </a:ext>
                  </a:extLst>
                </p14:cNvPr>
                <p14:cNvContentPartPr/>
                <p14:nvPr/>
              </p14:nvContentPartPr>
              <p14:xfrm>
                <a:off x="6483286" y="1170406"/>
                <a:ext cx="117000" cy="123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3593E82-FA8C-45DA-ADCF-EB8F358E40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74646" y="1161406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C811A0D-93C8-44B2-A596-C20745A4E758}"/>
                    </a:ext>
                  </a:extLst>
                </p14:cNvPr>
                <p14:cNvContentPartPr/>
                <p14:nvPr/>
              </p14:nvContentPartPr>
              <p14:xfrm>
                <a:off x="6649606" y="1140526"/>
                <a:ext cx="132120" cy="155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C811A0D-93C8-44B2-A596-C20745A4E7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0966" y="1131526"/>
                  <a:ext cx="149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C28D514-0998-4CD4-8001-70C256075335}"/>
                    </a:ext>
                  </a:extLst>
                </p14:cNvPr>
                <p14:cNvContentPartPr/>
                <p14:nvPr/>
              </p14:nvContentPartPr>
              <p14:xfrm>
                <a:off x="6790366" y="1172206"/>
                <a:ext cx="153000" cy="116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C28D514-0998-4CD4-8001-70C2560753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781726" y="1163206"/>
                  <a:ext cx="170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1302A95-90E0-44EE-9A33-89F3DEFC58DD}"/>
                    </a:ext>
                  </a:extLst>
                </p14:cNvPr>
                <p14:cNvContentPartPr/>
                <p14:nvPr/>
              </p14:nvContentPartPr>
              <p14:xfrm>
                <a:off x="6927166" y="1131886"/>
                <a:ext cx="173520" cy="144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1302A95-90E0-44EE-9A33-89F3DEFC58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18526" y="1123246"/>
                  <a:ext cx="191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92D7891-55BC-4020-8D69-0ECC57C982B6}"/>
                    </a:ext>
                  </a:extLst>
                </p14:cNvPr>
                <p14:cNvContentPartPr/>
                <p14:nvPr/>
              </p14:nvContentPartPr>
              <p14:xfrm>
                <a:off x="7086646" y="1134046"/>
                <a:ext cx="195840" cy="154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92D7891-55BC-4020-8D69-0ECC57C982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77646" y="1125406"/>
                  <a:ext cx="213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3308BD-1981-46BF-90F5-C280B5159A60}"/>
                    </a:ext>
                  </a:extLst>
                </p14:cNvPr>
                <p14:cNvContentPartPr/>
                <p14:nvPr/>
              </p14:nvContentPartPr>
              <p14:xfrm>
                <a:off x="7359166" y="921286"/>
                <a:ext cx="321120" cy="401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3308BD-1981-46BF-90F5-C280B5159A6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50166" y="912286"/>
                  <a:ext cx="338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6CE1A36-EB7F-49C3-93A8-C74DDB3977AD}"/>
                    </a:ext>
                  </a:extLst>
                </p14:cNvPr>
                <p14:cNvContentPartPr/>
                <p14:nvPr/>
              </p14:nvContentPartPr>
              <p14:xfrm>
                <a:off x="7356646" y="1191646"/>
                <a:ext cx="190800" cy="30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6CE1A36-EB7F-49C3-93A8-C74DDB3977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48006" y="1182646"/>
                  <a:ext cx="208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7883CC-8A5B-4378-96F8-2445177162B1}"/>
                    </a:ext>
                  </a:extLst>
                </p14:cNvPr>
                <p14:cNvContentPartPr/>
                <p14:nvPr/>
              </p14:nvContentPartPr>
              <p14:xfrm>
                <a:off x="7557526" y="1209286"/>
                <a:ext cx="127440" cy="85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7883CC-8A5B-4378-96F8-2445177162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48526" y="1200286"/>
                  <a:ext cx="145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5DC3DD2-A436-4E4E-9F30-A525194149E7}"/>
                    </a:ext>
                  </a:extLst>
                </p14:cNvPr>
                <p14:cNvContentPartPr/>
                <p14:nvPr/>
              </p14:nvContentPartPr>
              <p14:xfrm>
                <a:off x="7794406" y="997966"/>
                <a:ext cx="159840" cy="295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5DC3DD2-A436-4E4E-9F30-A525194149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85406" y="989326"/>
                  <a:ext cx="177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C07BAEC-718B-430A-A4B8-5F9C335C1178}"/>
                    </a:ext>
                  </a:extLst>
                </p14:cNvPr>
                <p14:cNvContentPartPr/>
                <p14:nvPr/>
              </p14:nvContentPartPr>
              <p14:xfrm>
                <a:off x="8133526" y="1150966"/>
                <a:ext cx="183600" cy="13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C07BAEC-718B-430A-A4B8-5F9C335C11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24886" y="1141966"/>
                  <a:ext cx="201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5704FB-A195-4500-AC20-BEF6538EAB02}"/>
                    </a:ext>
                  </a:extLst>
                </p14:cNvPr>
                <p14:cNvContentPartPr/>
                <p14:nvPr/>
              </p14:nvContentPartPr>
              <p14:xfrm>
                <a:off x="8240446" y="930646"/>
                <a:ext cx="288720" cy="29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5704FB-A195-4500-AC20-BEF6538EAB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31806" y="922006"/>
                  <a:ext cx="306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B0E7A4-807E-4279-8806-B289DDA7641A}"/>
                    </a:ext>
                  </a:extLst>
                </p14:cNvPr>
                <p14:cNvContentPartPr/>
                <p14:nvPr/>
              </p14:nvContentPartPr>
              <p14:xfrm>
                <a:off x="8350246" y="1139446"/>
                <a:ext cx="138600" cy="113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B0E7A4-807E-4279-8806-B289DDA764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41246" y="1130446"/>
                  <a:ext cx="156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032BF7C-B422-450F-A0EB-8C51177AD3C2}"/>
                    </a:ext>
                  </a:extLst>
                </p14:cNvPr>
                <p14:cNvContentPartPr/>
                <p14:nvPr/>
              </p14:nvContentPartPr>
              <p14:xfrm>
                <a:off x="8528086" y="1120366"/>
                <a:ext cx="132480" cy="140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032BF7C-B422-450F-A0EB-8C51177AD3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19086" y="1111726"/>
                  <a:ext cx="15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DA911D-8310-4EC9-BE4D-9C27BAF44558}"/>
                    </a:ext>
                  </a:extLst>
                </p14:cNvPr>
                <p14:cNvContentPartPr/>
                <p14:nvPr/>
              </p14:nvContentPartPr>
              <p14:xfrm>
                <a:off x="8584246" y="1148086"/>
                <a:ext cx="171720" cy="221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DA911D-8310-4EC9-BE4D-9C27BAF445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75606" y="1139446"/>
                  <a:ext cx="189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4931875-3B39-4DCF-9BE3-74011FB0ECA5}"/>
                    </a:ext>
                  </a:extLst>
                </p14:cNvPr>
                <p14:cNvContentPartPr/>
                <p14:nvPr/>
              </p14:nvContentPartPr>
              <p14:xfrm>
                <a:off x="8731846" y="1071406"/>
                <a:ext cx="13788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4931875-3B39-4DCF-9BE3-74011FB0EC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22846" y="1062406"/>
                  <a:ext cx="155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B58A14-C752-4080-BC3A-80395018D1C9}"/>
                    </a:ext>
                  </a:extLst>
                </p14:cNvPr>
                <p14:cNvContentPartPr/>
                <p14:nvPr/>
              </p14:nvContentPartPr>
              <p14:xfrm>
                <a:off x="216766" y="1494046"/>
                <a:ext cx="222480" cy="446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B58A14-C752-4080-BC3A-80395018D1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08126" y="1485046"/>
                  <a:ext cx="2401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DA0DB-47B0-4270-B90C-01AB4B2CDB47}"/>
                    </a:ext>
                  </a:extLst>
                </p14:cNvPr>
                <p14:cNvContentPartPr/>
                <p14:nvPr/>
              </p14:nvContentPartPr>
              <p14:xfrm>
                <a:off x="463366" y="1751086"/>
                <a:ext cx="119520" cy="141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DA0DB-47B0-4270-B90C-01AB4B2CDB4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4726" y="1742086"/>
                  <a:ext cx="137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DB78E2-9D55-49BD-A91F-A58C6E8694CD}"/>
                    </a:ext>
                  </a:extLst>
                </p14:cNvPr>
                <p14:cNvContentPartPr/>
                <p14:nvPr/>
              </p14:nvContentPartPr>
              <p14:xfrm>
                <a:off x="673246" y="1514566"/>
                <a:ext cx="172800" cy="35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DB78E2-9D55-49BD-A91F-A58C6E8694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4606" y="1505566"/>
                  <a:ext cx="190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4E8C01-E4BF-4E7B-A8DA-3E43915B4092}"/>
                    </a:ext>
                  </a:extLst>
                </p14:cNvPr>
                <p14:cNvContentPartPr/>
                <p14:nvPr/>
              </p14:nvContentPartPr>
              <p14:xfrm>
                <a:off x="751366" y="1713646"/>
                <a:ext cx="153720" cy="153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4E8C01-E4BF-4E7B-A8DA-3E43915B40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2726" y="1704646"/>
                  <a:ext cx="171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76761A9-20C7-4217-AED3-A36540E72E19}"/>
                    </a:ext>
                  </a:extLst>
                </p14:cNvPr>
                <p14:cNvContentPartPr/>
                <p14:nvPr/>
              </p14:nvContentPartPr>
              <p14:xfrm>
                <a:off x="1184806" y="1716526"/>
                <a:ext cx="198360" cy="147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76761A9-20C7-4217-AED3-A36540E72E1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6166" y="1707886"/>
                  <a:ext cx="216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702824-CD7E-4AD9-A6B1-7C6A77274D90}"/>
                    </a:ext>
                  </a:extLst>
                </p14:cNvPr>
                <p14:cNvContentPartPr/>
                <p14:nvPr/>
              </p14:nvContentPartPr>
              <p14:xfrm>
                <a:off x="1314766" y="1525006"/>
                <a:ext cx="209520" cy="286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702824-CD7E-4AD9-A6B1-7C6A77274D9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06126" y="1516366"/>
                  <a:ext cx="227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27D07B-CF82-45CB-8CE5-46CA7425770D}"/>
                    </a:ext>
                  </a:extLst>
                </p14:cNvPr>
                <p14:cNvContentPartPr/>
                <p14:nvPr/>
              </p14:nvContentPartPr>
              <p14:xfrm>
                <a:off x="1456966" y="1641286"/>
                <a:ext cx="202680" cy="18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27D07B-CF82-45CB-8CE5-46CA742577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47966" y="1632286"/>
                  <a:ext cx="220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BA82D0-7A9F-4DC4-BF69-25C20C9E0DBD}"/>
                    </a:ext>
                  </a:extLst>
                </p14:cNvPr>
                <p14:cNvContentPartPr/>
                <p14:nvPr/>
              </p14:nvContentPartPr>
              <p14:xfrm>
                <a:off x="1668286" y="1707886"/>
                <a:ext cx="59040" cy="90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BA82D0-7A9F-4DC4-BF69-25C20C9E0DB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59286" y="1698886"/>
                  <a:ext cx="76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9B4AE1-633B-427A-8438-CC3E7E03F214}"/>
                    </a:ext>
                  </a:extLst>
                </p14:cNvPr>
                <p14:cNvContentPartPr/>
                <p14:nvPr/>
              </p14:nvContentPartPr>
              <p14:xfrm>
                <a:off x="1814806" y="1549846"/>
                <a:ext cx="124200" cy="272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9B4AE1-633B-427A-8438-CC3E7E03F21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06166" y="1541206"/>
                  <a:ext cx="141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216959F-6CBA-477E-A425-D23A68726683}"/>
                    </a:ext>
                  </a:extLst>
                </p14:cNvPr>
                <p14:cNvContentPartPr/>
                <p14:nvPr/>
              </p14:nvContentPartPr>
              <p14:xfrm>
                <a:off x="1928206" y="1481086"/>
                <a:ext cx="203760" cy="345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216959F-6CBA-477E-A425-D23A687266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19566" y="1472086"/>
                  <a:ext cx="221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512E51-32E6-4B19-924B-8886095B9875}"/>
                    </a:ext>
                  </a:extLst>
                </p14:cNvPr>
                <p14:cNvContentPartPr/>
                <p14:nvPr/>
              </p14:nvContentPartPr>
              <p14:xfrm>
                <a:off x="2225206" y="1684846"/>
                <a:ext cx="141120" cy="106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512E51-32E6-4B19-924B-8886095B987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16206" y="1675846"/>
                  <a:ext cx="158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0C8A4F-5319-4D67-A890-FDA49E872027}"/>
                    </a:ext>
                  </a:extLst>
                </p14:cNvPr>
                <p14:cNvContentPartPr/>
                <p14:nvPr/>
              </p14:nvContentPartPr>
              <p14:xfrm>
                <a:off x="2416006" y="1690246"/>
                <a:ext cx="174240" cy="476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0C8A4F-5319-4D67-A890-FDA49E87202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07006" y="1681246"/>
                  <a:ext cx="191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7B1EE3-8588-41B6-98A6-0E65B0331D2B}"/>
                    </a:ext>
                  </a:extLst>
                </p14:cNvPr>
                <p14:cNvContentPartPr/>
                <p14:nvPr/>
              </p14:nvContentPartPr>
              <p14:xfrm>
                <a:off x="2161486" y="1570726"/>
                <a:ext cx="3600" cy="5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7B1EE3-8588-41B6-98A6-0E65B0331D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2486" y="1561726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81B5FD-94C8-4432-9936-42EBD4AA9851}"/>
                    </a:ext>
                  </a:extLst>
                </p14:cNvPr>
                <p14:cNvContentPartPr/>
                <p14:nvPr/>
              </p14:nvContentPartPr>
              <p14:xfrm>
                <a:off x="2932606" y="1681246"/>
                <a:ext cx="167040" cy="124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81B5FD-94C8-4432-9936-42EBD4AA985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23966" y="1672246"/>
                  <a:ext cx="184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F03E61-182B-49ED-BF3C-0BEB3EF0BF71}"/>
                    </a:ext>
                  </a:extLst>
                </p14:cNvPr>
                <p14:cNvContentPartPr/>
                <p14:nvPr/>
              </p14:nvContentPartPr>
              <p14:xfrm>
                <a:off x="3052846" y="1447246"/>
                <a:ext cx="246960" cy="313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F03E61-182B-49ED-BF3C-0BEB3EF0BF7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44206" y="1438606"/>
                  <a:ext cx="264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D8E4F4-3760-4431-A601-4E39FD14DBCE}"/>
                    </a:ext>
                  </a:extLst>
                </p14:cNvPr>
                <p14:cNvContentPartPr/>
                <p14:nvPr/>
              </p14:nvContentPartPr>
              <p14:xfrm>
                <a:off x="3180286" y="1645966"/>
                <a:ext cx="145800" cy="11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D8E4F4-3760-4431-A601-4E39FD14DBC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171286" y="1637326"/>
                  <a:ext cx="163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501A2A1-FEF9-42A5-8845-D58E47296B27}"/>
                    </a:ext>
                  </a:extLst>
                </p14:cNvPr>
                <p14:cNvContentPartPr/>
                <p14:nvPr/>
              </p14:nvContentPartPr>
              <p14:xfrm>
                <a:off x="3229966" y="1697446"/>
                <a:ext cx="196560" cy="259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501A2A1-FEF9-42A5-8845-D58E47296B2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21326" y="1688806"/>
                  <a:ext cx="214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E013C5-D896-4612-909B-B935DE4F57E4}"/>
                    </a:ext>
                  </a:extLst>
                </p14:cNvPr>
                <p14:cNvContentPartPr/>
                <p14:nvPr/>
              </p14:nvContentPartPr>
              <p14:xfrm>
                <a:off x="3403846" y="1591606"/>
                <a:ext cx="205200" cy="163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E013C5-D896-4612-909B-B935DE4F57E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395206" y="1582606"/>
                  <a:ext cx="222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B1768A-EB59-48F5-A4AB-BF393C67B01A}"/>
                    </a:ext>
                  </a:extLst>
                </p14:cNvPr>
                <p14:cNvContentPartPr/>
                <p14:nvPr/>
              </p14:nvContentPartPr>
              <p14:xfrm>
                <a:off x="3641446" y="1610686"/>
                <a:ext cx="161640" cy="15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B1768A-EB59-48F5-A4AB-BF393C67B01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32446" y="1601686"/>
                  <a:ext cx="179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C97AB28-5147-4354-A120-B69DD1643F13}"/>
                    </a:ext>
                  </a:extLst>
                </p14:cNvPr>
                <p14:cNvContentPartPr/>
                <p14:nvPr/>
              </p14:nvContentPartPr>
              <p14:xfrm>
                <a:off x="3781846" y="1631926"/>
                <a:ext cx="154440" cy="12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C97AB28-5147-4354-A120-B69DD1643F1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773206" y="1623286"/>
                  <a:ext cx="172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32CC98-A5F5-410D-B78A-9F342F107C75}"/>
                    </a:ext>
                  </a:extLst>
                </p14:cNvPr>
                <p14:cNvContentPartPr/>
                <p14:nvPr/>
              </p14:nvContentPartPr>
              <p14:xfrm>
                <a:off x="3984526" y="1630126"/>
                <a:ext cx="151200" cy="120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32CC98-A5F5-410D-B78A-9F342F107C7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75886" y="1621486"/>
                  <a:ext cx="16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341CC9-1965-454C-BD0E-D85A4E3AA51E}"/>
                    </a:ext>
                  </a:extLst>
                </p14:cNvPr>
                <p14:cNvContentPartPr/>
                <p14:nvPr/>
              </p14:nvContentPartPr>
              <p14:xfrm>
                <a:off x="4107646" y="1447246"/>
                <a:ext cx="229320" cy="31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341CC9-1965-454C-BD0E-D85A4E3AA51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99006" y="1438606"/>
                  <a:ext cx="246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111339-5861-4997-A93B-B24EB0BD9F81}"/>
                    </a:ext>
                  </a:extLst>
                </p14:cNvPr>
                <p14:cNvContentPartPr/>
                <p14:nvPr/>
              </p14:nvContentPartPr>
              <p14:xfrm>
                <a:off x="4250206" y="1608526"/>
                <a:ext cx="139680" cy="167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111339-5861-4997-A93B-B24EB0BD9F8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241206" y="1599526"/>
                  <a:ext cx="157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4B474EE-926C-444E-8E5D-BDFB42B150F7}"/>
                    </a:ext>
                  </a:extLst>
                </p14:cNvPr>
                <p14:cNvContentPartPr/>
                <p14:nvPr/>
              </p14:nvContentPartPr>
              <p14:xfrm>
                <a:off x="4667806" y="1639846"/>
                <a:ext cx="117720" cy="11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4B474EE-926C-444E-8E5D-BDFB42B150F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58806" y="1631206"/>
                  <a:ext cx="13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6D2D45-D418-44E9-88B0-4DEA3E259CAA}"/>
                    </a:ext>
                  </a:extLst>
                </p14:cNvPr>
                <p14:cNvContentPartPr/>
                <p14:nvPr/>
              </p14:nvContentPartPr>
              <p14:xfrm>
                <a:off x="4863286" y="1612126"/>
                <a:ext cx="186120" cy="137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6D2D45-D418-44E9-88B0-4DEA3E259CA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54286" y="1603486"/>
                  <a:ext cx="20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B50400-8229-471B-B5A4-A609F9C35A41}"/>
                    </a:ext>
                  </a:extLst>
                </p14:cNvPr>
                <p14:cNvContentPartPr/>
                <p14:nvPr/>
              </p14:nvContentPartPr>
              <p14:xfrm>
                <a:off x="5398966" y="1427086"/>
                <a:ext cx="267480" cy="363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B50400-8229-471B-B5A4-A609F9C35A4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89966" y="1418446"/>
                  <a:ext cx="285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6D337B3-DEDB-4BB5-A65D-B46CCFBECC4B}"/>
                    </a:ext>
                  </a:extLst>
                </p14:cNvPr>
                <p14:cNvContentPartPr/>
                <p14:nvPr/>
              </p14:nvContentPartPr>
              <p14:xfrm>
                <a:off x="5356846" y="1584766"/>
                <a:ext cx="324000" cy="50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6D337B3-DEDB-4BB5-A65D-B46CCFBECC4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348206" y="1575766"/>
                  <a:ext cx="341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21C9A3-7167-490C-ACD6-90A6459AFDEC}"/>
                    </a:ext>
                  </a:extLst>
                </p14:cNvPr>
                <p14:cNvContentPartPr/>
                <p14:nvPr/>
              </p14:nvContentPartPr>
              <p14:xfrm>
                <a:off x="5629726" y="1415206"/>
                <a:ext cx="215640" cy="338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21C9A3-7167-490C-ACD6-90A6459AFDE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21086" y="1406566"/>
                  <a:ext cx="2332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1E11AF6-2724-4B3E-8DEF-6E26F4C81E4B}"/>
                    </a:ext>
                  </a:extLst>
                </p14:cNvPr>
                <p14:cNvContentPartPr/>
                <p14:nvPr/>
              </p14:nvContentPartPr>
              <p14:xfrm>
                <a:off x="5856886" y="1599166"/>
                <a:ext cx="165600" cy="161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1E11AF6-2724-4B3E-8DEF-6E26F4C81E4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48246" y="1590526"/>
                  <a:ext cx="18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309C0DA-7AF7-41F2-AA5B-DD8E73C2C374}"/>
                    </a:ext>
                  </a:extLst>
                </p14:cNvPr>
                <p14:cNvContentPartPr/>
                <p14:nvPr/>
              </p14:nvContentPartPr>
              <p14:xfrm>
                <a:off x="6253966" y="1576846"/>
                <a:ext cx="263520" cy="167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309C0DA-7AF7-41F2-AA5B-DD8E73C2C37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44966" y="1568206"/>
                  <a:ext cx="281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BD6239-B9CC-470A-8223-287EE9C4F0BB}"/>
                    </a:ext>
                  </a:extLst>
                </p14:cNvPr>
                <p14:cNvContentPartPr/>
                <p14:nvPr/>
              </p14:nvContentPartPr>
              <p14:xfrm>
                <a:off x="6511726" y="1610686"/>
                <a:ext cx="194760" cy="11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BD6239-B9CC-470A-8223-287EE9C4F0B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03086" y="1602046"/>
                  <a:ext cx="21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F766494-528A-45E1-87D1-B04EBAEF4E9E}"/>
                    </a:ext>
                  </a:extLst>
                </p14:cNvPr>
                <p14:cNvContentPartPr/>
                <p14:nvPr/>
              </p14:nvContentPartPr>
              <p14:xfrm>
                <a:off x="6802966" y="1409446"/>
                <a:ext cx="227520" cy="337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F766494-528A-45E1-87D1-B04EBAEF4E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94326" y="1400806"/>
                  <a:ext cx="245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0D481A2-6D7C-4E76-9311-069E10F8CAC2}"/>
                    </a:ext>
                  </a:extLst>
                </p14:cNvPr>
                <p14:cNvContentPartPr/>
                <p14:nvPr/>
              </p14:nvContentPartPr>
              <p14:xfrm>
                <a:off x="6736366" y="1595566"/>
                <a:ext cx="264600" cy="3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0D481A2-6D7C-4E76-9311-069E10F8CAC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727366" y="1586566"/>
                  <a:ext cx="282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BBE5CA-8D1A-4A2B-81A3-EE76C2563149}"/>
                    </a:ext>
                  </a:extLst>
                </p14:cNvPr>
                <p14:cNvContentPartPr/>
                <p14:nvPr/>
              </p14:nvContentPartPr>
              <p14:xfrm>
                <a:off x="6968926" y="1525006"/>
                <a:ext cx="175320" cy="19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BBE5CA-8D1A-4A2B-81A3-EE76C256314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59926" y="1516366"/>
                  <a:ext cx="192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F21BCF-D958-4CDB-AF16-6357D26423FD}"/>
                    </a:ext>
                  </a:extLst>
                </p14:cNvPr>
                <p14:cNvContentPartPr/>
                <p14:nvPr/>
              </p14:nvContentPartPr>
              <p14:xfrm>
                <a:off x="7294006" y="1573246"/>
                <a:ext cx="13680" cy="45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F21BCF-D958-4CDB-AF16-6357D26423F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85006" y="1564246"/>
                  <a:ext cx="31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E510917-8898-4ACD-8B05-C59989EE9346}"/>
                    </a:ext>
                  </a:extLst>
                </p14:cNvPr>
                <p14:cNvContentPartPr/>
                <p14:nvPr/>
              </p14:nvContentPartPr>
              <p14:xfrm>
                <a:off x="7092406" y="1532566"/>
                <a:ext cx="309960" cy="173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E510917-8898-4ACD-8B05-C59989EE934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83766" y="1523566"/>
                  <a:ext cx="327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DE2401D-1DCA-4082-A97E-097DC03CD24B}"/>
                    </a:ext>
                  </a:extLst>
                </p14:cNvPr>
                <p14:cNvContentPartPr/>
                <p14:nvPr/>
              </p14:nvContentPartPr>
              <p14:xfrm>
                <a:off x="7431886" y="1331326"/>
                <a:ext cx="323280" cy="419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DE2401D-1DCA-4082-A97E-097DC03CD24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422886" y="1322326"/>
                  <a:ext cx="3409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DB78206-2CD2-4625-827A-76227CCE9F4D}"/>
                    </a:ext>
                  </a:extLst>
                </p14:cNvPr>
                <p14:cNvContentPartPr/>
                <p14:nvPr/>
              </p14:nvContentPartPr>
              <p14:xfrm>
                <a:off x="7433686" y="1615726"/>
                <a:ext cx="199080" cy="33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DB78206-2CD2-4625-827A-76227CCE9F4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25046" y="1606726"/>
                  <a:ext cx="216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1647B6-4C3F-4C8A-892E-D2D2A9AFDDE3}"/>
                    </a:ext>
                  </a:extLst>
                </p14:cNvPr>
                <p14:cNvContentPartPr/>
                <p14:nvPr/>
              </p14:nvContentPartPr>
              <p14:xfrm>
                <a:off x="7609726" y="1599886"/>
                <a:ext cx="141840" cy="106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1647B6-4C3F-4C8A-892E-D2D2A9AFDDE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01086" y="1591246"/>
                  <a:ext cx="159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41F3AD6-04CC-453D-AD56-28435E6FA023}"/>
                    </a:ext>
                  </a:extLst>
                </p14:cNvPr>
                <p14:cNvContentPartPr/>
                <p14:nvPr/>
              </p14:nvContentPartPr>
              <p14:xfrm>
                <a:off x="7781806" y="1599166"/>
                <a:ext cx="99720" cy="12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41F3AD6-04CC-453D-AD56-28435E6FA02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772806" y="1590166"/>
                  <a:ext cx="117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7044AB-0D2D-4439-9A34-D80D9487C189}"/>
                    </a:ext>
                  </a:extLst>
                </p14:cNvPr>
                <p14:cNvContentPartPr/>
                <p14:nvPr/>
              </p14:nvContentPartPr>
              <p14:xfrm>
                <a:off x="8000686" y="1384246"/>
                <a:ext cx="268920" cy="355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7044AB-0D2D-4439-9A34-D80D9487C1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92046" y="1375606"/>
                  <a:ext cx="286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BCEFC5-7AA2-4F6B-B01E-189A94D7320E}"/>
                    </a:ext>
                  </a:extLst>
                </p14:cNvPr>
                <p14:cNvContentPartPr/>
                <p14:nvPr/>
              </p14:nvContentPartPr>
              <p14:xfrm>
                <a:off x="7941646" y="1519966"/>
                <a:ext cx="383040" cy="70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BCEFC5-7AA2-4F6B-B01E-189A94D7320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933006" y="1510966"/>
                  <a:ext cx="400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4608DC-95CC-4944-B024-473F542E452B}"/>
                    </a:ext>
                  </a:extLst>
                </p14:cNvPr>
                <p14:cNvContentPartPr/>
                <p14:nvPr/>
              </p14:nvContentPartPr>
              <p14:xfrm>
                <a:off x="8176366" y="1610326"/>
                <a:ext cx="118440" cy="81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4608DC-95CC-4944-B024-473F542E452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167726" y="1601326"/>
                  <a:ext cx="136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8D55F6-B69A-4EE5-8B0C-66AF9E7EE14E}"/>
                    </a:ext>
                  </a:extLst>
                </p14:cNvPr>
                <p14:cNvContentPartPr/>
                <p14:nvPr/>
              </p14:nvContentPartPr>
              <p14:xfrm>
                <a:off x="8391286" y="1559206"/>
                <a:ext cx="230040" cy="155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8D55F6-B69A-4EE5-8B0C-66AF9E7EE14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82646" y="1550206"/>
                  <a:ext cx="247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7DA479-D0C7-4ECE-B079-2DB8791F76CB}"/>
                    </a:ext>
                  </a:extLst>
                </p14:cNvPr>
                <p14:cNvContentPartPr/>
                <p14:nvPr/>
              </p14:nvContentPartPr>
              <p14:xfrm>
                <a:off x="8496766" y="1537966"/>
                <a:ext cx="279720" cy="37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7DA479-D0C7-4ECE-B079-2DB8791F76C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488126" y="1529326"/>
                  <a:ext cx="297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B6F2A2F-B23A-4294-B7F1-777B06248FE3}"/>
                    </a:ext>
                  </a:extLst>
                </p14:cNvPr>
                <p14:cNvContentPartPr/>
                <p14:nvPr/>
              </p14:nvContentPartPr>
              <p14:xfrm>
                <a:off x="270406" y="2199646"/>
                <a:ext cx="234720" cy="165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B6F2A2F-B23A-4294-B7F1-777B06248F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1766" y="2191006"/>
                  <a:ext cx="252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00AE211-A45E-413E-AD76-BDECBC222A59}"/>
                    </a:ext>
                  </a:extLst>
                </p14:cNvPr>
                <p14:cNvContentPartPr/>
                <p14:nvPr/>
              </p14:nvContentPartPr>
              <p14:xfrm>
                <a:off x="418726" y="1976446"/>
                <a:ext cx="210240" cy="346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00AE211-A45E-413E-AD76-BDECBC222A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9726" y="1967446"/>
                  <a:ext cx="227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60C6EC7-8B37-44D9-A4C2-D979740BBB72}"/>
                    </a:ext>
                  </a:extLst>
                </p14:cNvPr>
                <p14:cNvContentPartPr/>
                <p14:nvPr/>
              </p14:nvContentPartPr>
              <p14:xfrm>
                <a:off x="533206" y="2111806"/>
                <a:ext cx="146160" cy="20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60C6EC7-8B37-44D9-A4C2-D979740BBB7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4206" y="2102806"/>
                  <a:ext cx="163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02D24FE-4C6F-46B1-AEDE-EF7536133391}"/>
                    </a:ext>
                  </a:extLst>
                </p14:cNvPr>
                <p14:cNvContentPartPr/>
                <p14:nvPr/>
              </p14:nvContentPartPr>
              <p14:xfrm>
                <a:off x="607726" y="2174806"/>
                <a:ext cx="135000" cy="147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02D24FE-4C6F-46B1-AEDE-EF753613339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99086" y="2166166"/>
                  <a:ext cx="15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E060F18-12DC-4B71-983E-9BA6FF72D0EC}"/>
                    </a:ext>
                  </a:extLst>
                </p14:cNvPr>
                <p14:cNvContentPartPr/>
                <p14:nvPr/>
              </p14:nvContentPartPr>
              <p14:xfrm>
                <a:off x="821566" y="2182006"/>
                <a:ext cx="133560" cy="133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E060F18-12DC-4B71-983E-9BA6FF72D0E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926" y="2173366"/>
                  <a:ext cx="151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0939B42-4C2C-4D9C-B1C3-F8B52EB1020B}"/>
                    </a:ext>
                  </a:extLst>
                </p14:cNvPr>
                <p14:cNvContentPartPr/>
                <p14:nvPr/>
              </p14:nvContentPartPr>
              <p14:xfrm>
                <a:off x="1002646" y="1948726"/>
                <a:ext cx="202320" cy="373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0939B42-4C2C-4D9C-B1C3-F8B52EB1020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4006" y="1939726"/>
                  <a:ext cx="219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66DF5C-7BEB-46F7-A01F-2D4E48A645BF}"/>
                    </a:ext>
                  </a:extLst>
                </p14:cNvPr>
                <p14:cNvContentPartPr/>
                <p14:nvPr/>
              </p14:nvContentPartPr>
              <p14:xfrm>
                <a:off x="1204966" y="2187766"/>
                <a:ext cx="158400" cy="121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66DF5C-7BEB-46F7-A01F-2D4E48A645B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95966" y="2179126"/>
                  <a:ext cx="17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0D138FE-3377-4F2F-9A70-9A59695D1FE9}"/>
                    </a:ext>
                  </a:extLst>
                </p14:cNvPr>
                <p14:cNvContentPartPr/>
                <p14:nvPr/>
              </p14:nvContentPartPr>
              <p14:xfrm>
                <a:off x="1373446" y="2183806"/>
                <a:ext cx="164520" cy="129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0D138FE-3377-4F2F-9A70-9A59695D1FE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64446" y="2174806"/>
                  <a:ext cx="18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588BFF-F462-4235-B080-8A0D65A552B2}"/>
                    </a:ext>
                  </a:extLst>
                </p14:cNvPr>
                <p14:cNvContentPartPr/>
                <p14:nvPr/>
              </p14:nvContentPartPr>
              <p14:xfrm>
                <a:off x="1489726" y="2205046"/>
                <a:ext cx="149400" cy="219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588BFF-F462-4235-B080-8A0D65A552B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481086" y="2196046"/>
                  <a:ext cx="167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3CCAC4-1A8A-4C99-A028-71B648E1060F}"/>
                    </a:ext>
                  </a:extLst>
                </p14:cNvPr>
                <p14:cNvContentPartPr/>
                <p14:nvPr/>
              </p14:nvContentPartPr>
              <p14:xfrm>
                <a:off x="1742446" y="2142766"/>
                <a:ext cx="133920" cy="150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3CCAC4-1A8A-4C99-A028-71B648E1060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733446" y="2134126"/>
                  <a:ext cx="151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C1DD4F3-00C2-4E2D-AEDE-E91AB180AE8F}"/>
                    </a:ext>
                  </a:extLst>
                </p14:cNvPr>
                <p14:cNvContentPartPr/>
                <p14:nvPr/>
              </p14:nvContentPartPr>
              <p14:xfrm>
                <a:off x="2156086" y="2169766"/>
                <a:ext cx="119880" cy="134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C1DD4F3-00C2-4E2D-AEDE-E91AB180AE8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47086" y="2160766"/>
                  <a:ext cx="13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11D9713-CB57-4BFB-8461-67C1BE3E3805}"/>
                    </a:ext>
                  </a:extLst>
                </p14:cNvPr>
                <p14:cNvContentPartPr/>
                <p14:nvPr/>
              </p14:nvContentPartPr>
              <p14:xfrm>
                <a:off x="2389006" y="1855486"/>
                <a:ext cx="340560" cy="459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11D9713-CB57-4BFB-8461-67C1BE3E380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80366" y="1846846"/>
                  <a:ext cx="358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B3AC43C-37BF-4011-81CC-5DAB023D8CD8}"/>
                    </a:ext>
                  </a:extLst>
                </p14:cNvPr>
                <p14:cNvContentPartPr/>
                <p14:nvPr/>
              </p14:nvContentPartPr>
              <p14:xfrm>
                <a:off x="2392966" y="2142406"/>
                <a:ext cx="228240" cy="58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B3AC43C-37BF-4011-81CC-5DAB023D8CD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383966" y="2133406"/>
                  <a:ext cx="245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0825DCC-1171-4A3B-AFEB-3C9B6F05FEC9}"/>
                    </a:ext>
                  </a:extLst>
                </p14:cNvPr>
                <p14:cNvContentPartPr/>
                <p14:nvPr/>
              </p14:nvContentPartPr>
              <p14:xfrm>
                <a:off x="2923966" y="1948726"/>
                <a:ext cx="257040" cy="356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0825DCC-1171-4A3B-AFEB-3C9B6F05FEC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915326" y="1940086"/>
                  <a:ext cx="2746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205968A-BABD-467C-B219-7D802DFAA079}"/>
                    </a:ext>
                  </a:extLst>
                </p14:cNvPr>
                <p14:cNvContentPartPr/>
                <p14:nvPr/>
              </p14:nvContentPartPr>
              <p14:xfrm>
                <a:off x="2891566" y="2117566"/>
                <a:ext cx="235080" cy="49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205968A-BABD-467C-B219-7D802DFAA07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82566" y="2108566"/>
                  <a:ext cx="252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C101924-4D79-48F1-855A-D5498B401760}"/>
                    </a:ext>
                  </a:extLst>
                </p14:cNvPr>
                <p14:cNvContentPartPr/>
                <p14:nvPr/>
              </p14:nvContentPartPr>
              <p14:xfrm>
                <a:off x="3130606" y="1909846"/>
                <a:ext cx="224280" cy="342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C101924-4D79-48F1-855A-D5498B40176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121606" y="1900846"/>
                  <a:ext cx="241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24157B-5004-491B-B89A-A94676EB4DFF}"/>
                    </a:ext>
                  </a:extLst>
                </p14:cNvPr>
                <p14:cNvContentPartPr/>
                <p14:nvPr/>
              </p14:nvContentPartPr>
              <p14:xfrm>
                <a:off x="3378286" y="2124046"/>
                <a:ext cx="109800" cy="120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24157B-5004-491B-B89A-A94676EB4DF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69646" y="2115406"/>
                  <a:ext cx="12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A049B43-024A-43FA-9D38-C963BCF5B0F9}"/>
                    </a:ext>
                  </a:extLst>
                </p14:cNvPr>
                <p14:cNvContentPartPr/>
                <p14:nvPr/>
              </p14:nvContentPartPr>
              <p14:xfrm>
                <a:off x="3784726" y="2118286"/>
                <a:ext cx="203400" cy="127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A049B43-024A-43FA-9D38-C963BCF5B0F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75726" y="2109646"/>
                  <a:ext cx="22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D19A72-A678-42F5-95B5-F3E68486A652}"/>
                    </a:ext>
                  </a:extLst>
                </p14:cNvPr>
                <p14:cNvContentPartPr/>
                <p14:nvPr/>
              </p14:nvContentPartPr>
              <p14:xfrm>
                <a:off x="3880126" y="1892206"/>
                <a:ext cx="273960" cy="348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D19A72-A678-42F5-95B5-F3E68486A65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71486" y="1883206"/>
                  <a:ext cx="2916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5D1BA1-00E7-4554-BEAF-C366484A0A8E}"/>
                    </a:ext>
                  </a:extLst>
                </p14:cNvPr>
                <p14:cNvContentPartPr/>
                <p14:nvPr/>
              </p14:nvContentPartPr>
              <p14:xfrm>
                <a:off x="4068766" y="2097046"/>
                <a:ext cx="170640" cy="145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35D1BA1-00E7-4554-BEAF-C366484A0A8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60126" y="2088046"/>
                  <a:ext cx="188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7888501-EB6A-40E1-923E-A065A7555217}"/>
                    </a:ext>
                  </a:extLst>
                </p14:cNvPr>
                <p14:cNvContentPartPr/>
                <p14:nvPr/>
              </p14:nvContentPartPr>
              <p14:xfrm>
                <a:off x="4245526" y="2130166"/>
                <a:ext cx="73440" cy="82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7888501-EB6A-40E1-923E-A065A755521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236526" y="2121526"/>
                  <a:ext cx="91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AFD6E3-ABB1-4015-924B-9BBD0585C7BA}"/>
                    </a:ext>
                  </a:extLst>
                </p14:cNvPr>
                <p14:cNvContentPartPr/>
                <p14:nvPr/>
              </p14:nvContentPartPr>
              <p14:xfrm>
                <a:off x="4356046" y="1980766"/>
                <a:ext cx="179640" cy="236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AFD6E3-ABB1-4015-924B-9BBD0585C7B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347406" y="1971766"/>
                  <a:ext cx="19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EDBC2BF-C459-40F7-82A0-15F312594DFA}"/>
                    </a:ext>
                  </a:extLst>
                </p14:cNvPr>
                <p14:cNvContentPartPr/>
                <p14:nvPr/>
              </p14:nvContentPartPr>
              <p14:xfrm>
                <a:off x="4506166" y="1933966"/>
                <a:ext cx="170640" cy="294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EDBC2BF-C459-40F7-82A0-15F312594DF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497166" y="1925326"/>
                  <a:ext cx="188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1906001-6B67-4DC4-B23D-D1E58F412F18}"/>
                    </a:ext>
                  </a:extLst>
                </p14:cNvPr>
                <p14:cNvContentPartPr/>
                <p14:nvPr/>
              </p14:nvContentPartPr>
              <p14:xfrm>
                <a:off x="4817206" y="2085166"/>
                <a:ext cx="153360" cy="147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1906001-6B67-4DC4-B23D-D1E58F412F1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808566" y="2076526"/>
                  <a:ext cx="17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EDDA4CD-8319-46F6-A84E-487D6308BA4E}"/>
                    </a:ext>
                  </a:extLst>
                </p14:cNvPr>
                <p14:cNvContentPartPr/>
                <p14:nvPr/>
              </p14:nvContentPartPr>
              <p14:xfrm>
                <a:off x="4994686" y="1917406"/>
                <a:ext cx="201600" cy="295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EDDA4CD-8319-46F6-A84E-487D6308BA4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985686" y="1908766"/>
                  <a:ext cx="219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461B9F0-8210-4804-845A-62752A5E830C}"/>
                    </a:ext>
                  </a:extLst>
                </p14:cNvPr>
                <p14:cNvContentPartPr/>
                <p14:nvPr/>
              </p14:nvContentPartPr>
              <p14:xfrm>
                <a:off x="5226526" y="2116846"/>
                <a:ext cx="74520" cy="104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461B9F0-8210-4804-845A-62752A5E830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217886" y="2108206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0759B04-E46D-4157-BB54-385433029CD0}"/>
                    </a:ext>
                  </a:extLst>
                </p14:cNvPr>
                <p14:cNvContentPartPr/>
                <p14:nvPr/>
              </p14:nvContentPartPr>
              <p14:xfrm>
                <a:off x="5265406" y="2130166"/>
                <a:ext cx="159840" cy="252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0759B04-E46D-4157-BB54-385433029CD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256406" y="2121526"/>
                  <a:ext cx="177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2C65583-634B-471B-AB0C-6738C1D079D8}"/>
                    </a:ext>
                  </a:extLst>
                </p14:cNvPr>
                <p14:cNvContentPartPr/>
                <p14:nvPr/>
              </p14:nvContentPartPr>
              <p14:xfrm>
                <a:off x="5436406" y="2073646"/>
                <a:ext cx="175680" cy="148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2C65583-634B-471B-AB0C-6738C1D079D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427406" y="2064646"/>
                  <a:ext cx="193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25B5519-9C26-450E-AF7D-4889CCCAF351}"/>
                    </a:ext>
                  </a:extLst>
                </p14:cNvPr>
                <p14:cNvContentPartPr/>
                <p14:nvPr/>
              </p14:nvContentPartPr>
              <p14:xfrm>
                <a:off x="5708206" y="2237446"/>
                <a:ext cx="2520" cy="11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25B5519-9C26-450E-AF7D-4889CCCAF35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699206" y="2228806"/>
                  <a:ext cx="2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711635D-16F4-4269-B11B-F0040DCDDFD4}"/>
                    </a:ext>
                  </a:extLst>
                </p14:cNvPr>
                <p14:cNvContentPartPr/>
                <p14:nvPr/>
              </p14:nvContentPartPr>
              <p14:xfrm>
                <a:off x="5848966" y="1972486"/>
                <a:ext cx="331200" cy="278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711635D-16F4-4269-B11B-F0040DCDDF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39966" y="1963486"/>
                  <a:ext cx="348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B2F4CDC-C049-4B7E-8D00-11C45A6BE53F}"/>
                    </a:ext>
                  </a:extLst>
                </p14:cNvPr>
                <p14:cNvContentPartPr/>
                <p14:nvPr/>
              </p14:nvContentPartPr>
              <p14:xfrm>
                <a:off x="5978926" y="2138806"/>
                <a:ext cx="115200" cy="29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B2F4CDC-C049-4B7E-8D00-11C45A6BE53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969926" y="2129806"/>
                  <a:ext cx="13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C65D797-BDA2-432B-8586-7A5A671E542B}"/>
                    </a:ext>
                  </a:extLst>
                </p14:cNvPr>
                <p14:cNvContentPartPr/>
                <p14:nvPr/>
              </p14:nvContentPartPr>
              <p14:xfrm>
                <a:off x="6198526" y="2101006"/>
                <a:ext cx="170640" cy="86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C65D797-BDA2-432B-8586-7A5A671E542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89526" y="2092006"/>
                  <a:ext cx="188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4B8E751-C52F-4D9B-B92A-E7728F03B2AE}"/>
                    </a:ext>
                  </a:extLst>
                </p14:cNvPr>
                <p14:cNvContentPartPr/>
                <p14:nvPr/>
              </p14:nvContentPartPr>
              <p14:xfrm>
                <a:off x="6616126" y="2056366"/>
                <a:ext cx="190800" cy="13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4B8E751-C52F-4D9B-B92A-E7728F03B2A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07486" y="2047366"/>
                  <a:ext cx="20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2B01D98-DC37-4E05-BC0A-2B1D6EF35245}"/>
                    </a:ext>
                  </a:extLst>
                </p14:cNvPr>
                <p14:cNvContentPartPr/>
                <p14:nvPr/>
              </p14:nvContentPartPr>
              <p14:xfrm>
                <a:off x="6835366" y="2069686"/>
                <a:ext cx="141480" cy="8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2B01D98-DC37-4E05-BC0A-2B1D6EF3524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826726" y="2061046"/>
                  <a:ext cx="159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6FD93B9-5E98-42AB-9C0D-D1E1DCF026B6}"/>
                    </a:ext>
                  </a:extLst>
                </p14:cNvPr>
                <p14:cNvContentPartPr/>
                <p14:nvPr/>
              </p14:nvContentPartPr>
              <p14:xfrm>
                <a:off x="6774886" y="2047366"/>
                <a:ext cx="204480" cy="162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6FD93B9-5E98-42AB-9C0D-D1E1DCF026B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66246" y="2038726"/>
                  <a:ext cx="222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D1151A-FA0B-43FC-8940-53760AB70CCE}"/>
                    </a:ext>
                  </a:extLst>
                </p14:cNvPr>
                <p14:cNvContentPartPr/>
                <p14:nvPr/>
              </p14:nvContentPartPr>
              <p14:xfrm>
                <a:off x="6939766" y="2019646"/>
                <a:ext cx="306720" cy="306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D1151A-FA0B-43FC-8940-53760AB70CC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931126" y="2011006"/>
                  <a:ext cx="324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638EFB2-0494-44CF-89B4-A4D324D4BB32}"/>
                    </a:ext>
                  </a:extLst>
                </p14:cNvPr>
                <p14:cNvContentPartPr/>
                <p14:nvPr/>
              </p14:nvContentPartPr>
              <p14:xfrm>
                <a:off x="7236766" y="2059966"/>
                <a:ext cx="177480" cy="128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638EFB2-0494-44CF-89B4-A4D324D4BB3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27766" y="2051326"/>
                  <a:ext cx="195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0DF7CA4-4471-45E5-8A72-CDA466F1110F}"/>
                    </a:ext>
                  </a:extLst>
                </p14:cNvPr>
                <p14:cNvContentPartPr/>
                <p14:nvPr/>
              </p14:nvContentPartPr>
              <p14:xfrm>
                <a:off x="7421086" y="2055286"/>
                <a:ext cx="151920" cy="129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0DF7CA4-4471-45E5-8A72-CDA466F1110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12086" y="2046286"/>
                  <a:ext cx="169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8811231-5747-419A-BF34-04BD90B03315}"/>
                    </a:ext>
                  </a:extLst>
                </p14:cNvPr>
                <p14:cNvContentPartPr/>
                <p14:nvPr/>
              </p14:nvContentPartPr>
              <p14:xfrm>
                <a:off x="7550326" y="1976086"/>
                <a:ext cx="156240" cy="214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8811231-5747-419A-BF34-04BD90B0331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41326" y="1967086"/>
                  <a:ext cx="173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762BC58-92E2-4D8B-B5E8-8853BEA50909}"/>
                    </a:ext>
                  </a:extLst>
                </p14:cNvPr>
                <p14:cNvContentPartPr/>
                <p14:nvPr/>
              </p14:nvContentPartPr>
              <p14:xfrm>
                <a:off x="7667686" y="2065006"/>
                <a:ext cx="211320" cy="112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762BC58-92E2-4D8B-B5E8-8853BEA5090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659046" y="2056006"/>
                  <a:ext cx="228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F4A75ED-183A-4CEC-8E2E-7E3148175E3D}"/>
                    </a:ext>
                  </a:extLst>
                </p14:cNvPr>
                <p14:cNvContentPartPr/>
                <p14:nvPr/>
              </p14:nvContentPartPr>
              <p14:xfrm>
                <a:off x="7949206" y="2051326"/>
                <a:ext cx="155520" cy="102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F4A75ED-183A-4CEC-8E2E-7E3148175E3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940566" y="2042326"/>
                  <a:ext cx="17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616EF76-44B8-4269-85D6-D330065924CC}"/>
                    </a:ext>
                  </a:extLst>
                </p14:cNvPr>
                <p14:cNvContentPartPr/>
                <p14:nvPr/>
              </p14:nvContentPartPr>
              <p14:xfrm>
                <a:off x="8095006" y="2085886"/>
                <a:ext cx="105120" cy="92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616EF76-44B8-4269-85D6-D330065924C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086006" y="2076886"/>
                  <a:ext cx="122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05EE8A6-3783-4CD2-9F00-6541E76308C4}"/>
                    </a:ext>
                  </a:extLst>
                </p14:cNvPr>
                <p14:cNvContentPartPr/>
                <p14:nvPr/>
              </p14:nvContentPartPr>
              <p14:xfrm>
                <a:off x="8371486" y="1878886"/>
                <a:ext cx="200160" cy="332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05EE8A6-3783-4CD2-9F00-6541E76308C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362486" y="1869886"/>
                  <a:ext cx="217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CA5BE60-FCF5-4DDF-968A-ECABBF7C25E1}"/>
                    </a:ext>
                  </a:extLst>
                </p14:cNvPr>
                <p14:cNvContentPartPr/>
                <p14:nvPr/>
              </p14:nvContentPartPr>
              <p14:xfrm>
                <a:off x="8286166" y="2052766"/>
                <a:ext cx="330840" cy="38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CA5BE60-FCF5-4DDF-968A-ECABBF7C25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277526" y="2043766"/>
                  <a:ext cx="348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68A45C8-6FA2-4C49-A0A0-9ED5E458A554}"/>
                    </a:ext>
                  </a:extLst>
                </p14:cNvPr>
                <p14:cNvContentPartPr/>
                <p14:nvPr/>
              </p14:nvContentPartPr>
              <p14:xfrm>
                <a:off x="8710246" y="2046286"/>
                <a:ext cx="302760" cy="122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68A45C8-6FA2-4C49-A0A0-9ED5E458A55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701246" y="2037646"/>
                  <a:ext cx="320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6516597-D940-4628-B5FD-EE4ABA26CBEB}"/>
                    </a:ext>
                  </a:extLst>
                </p14:cNvPr>
                <p14:cNvContentPartPr/>
                <p14:nvPr/>
              </p14:nvContentPartPr>
              <p14:xfrm>
                <a:off x="9036766" y="2055286"/>
                <a:ext cx="151920" cy="96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6516597-D940-4628-B5FD-EE4ABA26CB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28126" y="2046286"/>
                  <a:ext cx="169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8E72FC4-28AA-4C9D-AA6F-0A5D510386E0}"/>
                    </a:ext>
                  </a:extLst>
                </p14:cNvPr>
                <p14:cNvContentPartPr/>
                <p14:nvPr/>
              </p14:nvContentPartPr>
              <p14:xfrm>
                <a:off x="9317926" y="2003086"/>
                <a:ext cx="102240" cy="182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8E72FC4-28AA-4C9D-AA6F-0A5D510386E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9286" y="1994086"/>
                  <a:ext cx="119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F2B4988-7541-4327-9A16-D2051A1F06DB}"/>
                    </a:ext>
                  </a:extLst>
                </p14:cNvPr>
                <p14:cNvContentPartPr/>
                <p14:nvPr/>
              </p14:nvContentPartPr>
              <p14:xfrm>
                <a:off x="2452366" y="2426446"/>
                <a:ext cx="226800" cy="36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F2B4988-7541-4327-9A16-D2051A1F06D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443366" y="2417446"/>
                  <a:ext cx="244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539F0E9-B633-45FB-B607-FC9C3E33A4EB}"/>
                    </a:ext>
                  </a:extLst>
                </p14:cNvPr>
                <p14:cNvContentPartPr/>
                <p14:nvPr/>
              </p14:nvContentPartPr>
              <p14:xfrm>
                <a:off x="2353366" y="2607166"/>
                <a:ext cx="365400" cy="74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539F0E9-B633-45FB-B607-FC9C3E33A4E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344726" y="2598526"/>
                  <a:ext cx="383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51FFEEF-315B-4AF6-B7BB-B5D1A49544B9}"/>
                    </a:ext>
                  </a:extLst>
                </p14:cNvPr>
                <p14:cNvContentPartPr/>
                <p14:nvPr/>
              </p14:nvContentPartPr>
              <p14:xfrm>
                <a:off x="2627326" y="2635606"/>
                <a:ext cx="159120" cy="130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51FFEEF-315B-4AF6-B7BB-B5D1A49544B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618686" y="2626966"/>
                  <a:ext cx="176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9822248-6DB9-4591-A1DA-81A5CDB1EB86}"/>
                    </a:ext>
                  </a:extLst>
                </p14:cNvPr>
                <p14:cNvContentPartPr/>
                <p14:nvPr/>
              </p14:nvContentPartPr>
              <p14:xfrm>
                <a:off x="3108286" y="2628046"/>
                <a:ext cx="91080" cy="118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9822248-6DB9-4591-A1DA-81A5CDB1EB8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99646" y="2619046"/>
                  <a:ext cx="108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3C77C06-EA86-41EB-9683-3F63492A28C4}"/>
                    </a:ext>
                  </a:extLst>
                </p14:cNvPr>
                <p14:cNvContentPartPr/>
                <p14:nvPr/>
              </p14:nvContentPartPr>
              <p14:xfrm>
                <a:off x="3249766" y="2531206"/>
                <a:ext cx="11160" cy="24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3C77C06-EA86-41EB-9683-3F63492A28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240766" y="2522206"/>
                  <a:ext cx="2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155182B-BFFC-4068-8E1C-8D43D478952D}"/>
                    </a:ext>
                  </a:extLst>
                </p14:cNvPr>
                <p14:cNvContentPartPr/>
                <p14:nvPr/>
              </p14:nvContentPartPr>
              <p14:xfrm>
                <a:off x="3210886" y="2639926"/>
                <a:ext cx="162720" cy="117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155182B-BFFC-4068-8E1C-8D43D478952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02246" y="2631286"/>
                  <a:ext cx="180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B80786-E7AF-4DD5-B1E4-9F6C1340EC01}"/>
                    </a:ext>
                  </a:extLst>
                </p14:cNvPr>
                <p14:cNvContentPartPr/>
                <p14:nvPr/>
              </p14:nvContentPartPr>
              <p14:xfrm>
                <a:off x="3462886" y="2550286"/>
                <a:ext cx="232200" cy="189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B80786-E7AF-4DD5-B1E4-9F6C1340EC0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454246" y="2541646"/>
                  <a:ext cx="249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CDEE5F4-48A6-4E0C-BEF5-906C6112B660}"/>
                    </a:ext>
                  </a:extLst>
                </p14:cNvPr>
                <p14:cNvContentPartPr/>
                <p14:nvPr/>
              </p14:nvContentPartPr>
              <p14:xfrm>
                <a:off x="3636046" y="2602846"/>
                <a:ext cx="173520" cy="126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CDEE5F4-48A6-4E0C-BEF5-906C6112B66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627046" y="2594206"/>
                  <a:ext cx="191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E5C07BC-944C-4422-B296-977C87AB513D}"/>
                    </a:ext>
                  </a:extLst>
                </p14:cNvPr>
                <p14:cNvContentPartPr/>
                <p14:nvPr/>
              </p14:nvContentPartPr>
              <p14:xfrm>
                <a:off x="3757726" y="2556766"/>
                <a:ext cx="168480" cy="173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E5C07BC-944C-4422-B296-977C87AB513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749086" y="2548126"/>
                  <a:ext cx="18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62DED86-4E09-4ECA-876F-041B74BC3D8B}"/>
                    </a:ext>
                  </a:extLst>
                </p14:cNvPr>
                <p14:cNvContentPartPr/>
                <p14:nvPr/>
              </p14:nvContentPartPr>
              <p14:xfrm>
                <a:off x="3955006" y="2343286"/>
                <a:ext cx="345240" cy="401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62DED86-4E09-4ECA-876F-041B74BC3D8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46006" y="2334286"/>
                  <a:ext cx="3628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B0122C1-3C24-4A16-99A9-DEF4230CBDB6}"/>
                    </a:ext>
                  </a:extLst>
                </p14:cNvPr>
                <p14:cNvContentPartPr/>
                <p14:nvPr/>
              </p14:nvContentPartPr>
              <p14:xfrm>
                <a:off x="4175686" y="2526886"/>
                <a:ext cx="176040" cy="209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B0122C1-3C24-4A16-99A9-DEF4230CBDB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167046" y="2518246"/>
                  <a:ext cx="193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FA7B5CF-26F6-4D9F-BC5F-3A31A1B430FC}"/>
                    </a:ext>
                  </a:extLst>
                </p14:cNvPr>
                <p14:cNvContentPartPr/>
                <p14:nvPr/>
              </p14:nvContentPartPr>
              <p14:xfrm>
                <a:off x="4201606" y="2616526"/>
                <a:ext cx="273240" cy="416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FA7B5CF-26F6-4D9F-BC5F-3A31A1B430F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192606" y="2607886"/>
                  <a:ext cx="2908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F763935-62B2-4790-890E-92C554E2ECD3}"/>
                    </a:ext>
                  </a:extLst>
                </p14:cNvPr>
                <p14:cNvContentPartPr/>
                <p14:nvPr/>
              </p14:nvContentPartPr>
              <p14:xfrm>
                <a:off x="4556206" y="2613286"/>
                <a:ext cx="138600" cy="106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F763935-62B2-4790-890E-92C554E2ECD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547206" y="2604646"/>
                  <a:ext cx="15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BFBF62E-99C6-4760-A922-83B0B1D4A242}"/>
                    </a:ext>
                  </a:extLst>
                </p14:cNvPr>
                <p14:cNvContentPartPr/>
                <p14:nvPr/>
              </p14:nvContentPartPr>
              <p14:xfrm>
                <a:off x="4819006" y="2389726"/>
                <a:ext cx="203760" cy="318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BFBF62E-99C6-4760-A922-83B0B1D4A24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810366" y="2381086"/>
                  <a:ext cx="221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717353A-E409-44CC-AF53-C57DCBB42E05}"/>
                    </a:ext>
                  </a:extLst>
                </p14:cNvPr>
                <p14:cNvContentPartPr/>
                <p14:nvPr/>
              </p14:nvContentPartPr>
              <p14:xfrm>
                <a:off x="4756366" y="2536246"/>
                <a:ext cx="287280" cy="39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717353A-E409-44CC-AF53-C57DCBB42E0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747366" y="2527606"/>
                  <a:ext cx="304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62BB51F-D1A0-46D0-85E9-4BECDF5D5716}"/>
                    </a:ext>
                  </a:extLst>
                </p14:cNvPr>
                <p14:cNvContentPartPr/>
                <p14:nvPr/>
              </p14:nvContentPartPr>
              <p14:xfrm>
                <a:off x="4916566" y="2583406"/>
                <a:ext cx="212040" cy="191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62BB51F-D1A0-46D0-85E9-4BECDF5D571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07926" y="2574406"/>
                  <a:ext cx="229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787E1B9-4676-4C97-8350-CF84EC907353}"/>
                    </a:ext>
                  </a:extLst>
                </p14:cNvPr>
                <p14:cNvContentPartPr/>
                <p14:nvPr/>
              </p14:nvContentPartPr>
              <p14:xfrm>
                <a:off x="5436046" y="2390806"/>
                <a:ext cx="231840" cy="346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787E1B9-4676-4C97-8350-CF84EC90735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27046" y="2381806"/>
                  <a:ext cx="249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52295-FF52-4DD9-9094-1AA3BBF539C2}"/>
                    </a:ext>
                  </a:extLst>
                </p14:cNvPr>
                <p14:cNvContentPartPr/>
                <p14:nvPr/>
              </p14:nvContentPartPr>
              <p14:xfrm>
                <a:off x="5395366" y="2543446"/>
                <a:ext cx="273600" cy="68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52295-FF52-4DD9-9094-1AA3BBF539C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6366" y="2534806"/>
                  <a:ext cx="291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F388E4E-3662-4C70-9415-BE241187883B}"/>
                    </a:ext>
                  </a:extLst>
                </p14:cNvPr>
                <p14:cNvContentPartPr/>
                <p14:nvPr/>
              </p14:nvContentPartPr>
              <p14:xfrm>
                <a:off x="5630806" y="2380006"/>
                <a:ext cx="222840" cy="32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F388E4E-3662-4C70-9415-BE241187883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622166" y="2371006"/>
                  <a:ext cx="240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C1BF12C-B38F-44E7-AD03-44BB494E9ABA}"/>
                    </a:ext>
                  </a:extLst>
                </p14:cNvPr>
                <p14:cNvContentPartPr/>
                <p14:nvPr/>
              </p14:nvContentPartPr>
              <p14:xfrm>
                <a:off x="5854366" y="2549566"/>
                <a:ext cx="164160" cy="143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C1BF12C-B38F-44E7-AD03-44BB494E9AB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845366" y="2540566"/>
                  <a:ext cx="181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3F47A58-DB1E-4948-BDF7-22E1A4F0D028}"/>
                    </a:ext>
                  </a:extLst>
                </p14:cNvPr>
                <p14:cNvContentPartPr/>
                <p14:nvPr/>
              </p14:nvContentPartPr>
              <p14:xfrm>
                <a:off x="6121846" y="2626966"/>
                <a:ext cx="227160" cy="268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3F47A58-DB1E-4948-BDF7-22E1A4F0D02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12846" y="2617966"/>
                  <a:ext cx="244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6AD6BFF-EAFF-42BE-9177-E791EC3D70AF}"/>
                    </a:ext>
                  </a:extLst>
                </p14:cNvPr>
                <p14:cNvContentPartPr/>
                <p14:nvPr/>
              </p14:nvContentPartPr>
              <p14:xfrm>
                <a:off x="6331006" y="2482246"/>
                <a:ext cx="249120" cy="195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6AD6BFF-EAFF-42BE-9177-E791EC3D70A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322006" y="2473246"/>
                  <a:ext cx="266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540271-1146-45A3-BA9B-987B2C1DD998}"/>
                    </a:ext>
                  </a:extLst>
                </p14:cNvPr>
                <p14:cNvContentPartPr/>
                <p14:nvPr/>
              </p14:nvContentPartPr>
              <p14:xfrm>
                <a:off x="6597406" y="2532286"/>
                <a:ext cx="119160" cy="135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540271-1146-45A3-BA9B-987B2C1DD99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588406" y="2523286"/>
                  <a:ext cx="136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1D538D9-D451-42B4-BB57-0D75AE7B9A02}"/>
                    </a:ext>
                  </a:extLst>
                </p14:cNvPr>
                <p14:cNvContentPartPr/>
                <p14:nvPr/>
              </p14:nvContentPartPr>
              <p14:xfrm>
                <a:off x="6734926" y="2475766"/>
                <a:ext cx="226800" cy="202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1D538D9-D451-42B4-BB57-0D75AE7B9A0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726286" y="2466766"/>
                  <a:ext cx="244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37965F-B801-44C0-B809-16DE33A48092}"/>
                    </a:ext>
                  </a:extLst>
                </p14:cNvPr>
                <p14:cNvContentPartPr/>
                <p14:nvPr/>
              </p14:nvContentPartPr>
              <p14:xfrm>
                <a:off x="6988366" y="2223046"/>
                <a:ext cx="342720" cy="471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37965F-B801-44C0-B809-16DE33A4809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979366" y="2214046"/>
                  <a:ext cx="3603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5D58E0E-637F-480F-8A71-419B4BD988FF}"/>
                    </a:ext>
                  </a:extLst>
                </p14:cNvPr>
                <p14:cNvContentPartPr/>
                <p14:nvPr/>
              </p14:nvContentPartPr>
              <p14:xfrm>
                <a:off x="6928606" y="2552806"/>
                <a:ext cx="187200" cy="33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5D58E0E-637F-480F-8A71-419B4BD988F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919606" y="2544166"/>
                  <a:ext cx="204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50838C-1ADD-4D54-9B97-3A0BD39EC3AE}"/>
                    </a:ext>
                  </a:extLst>
                </p14:cNvPr>
                <p14:cNvContentPartPr/>
                <p14:nvPr/>
              </p14:nvContentPartPr>
              <p14:xfrm>
                <a:off x="7137046" y="2543446"/>
                <a:ext cx="126360" cy="127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50838C-1ADD-4D54-9B97-3A0BD39EC3A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128046" y="2534806"/>
                  <a:ext cx="144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A22632A-DBEE-4667-BB10-AE722762F021}"/>
                    </a:ext>
                  </a:extLst>
                </p14:cNvPr>
                <p14:cNvContentPartPr/>
                <p14:nvPr/>
              </p14:nvContentPartPr>
              <p14:xfrm>
                <a:off x="7350526" y="2508526"/>
                <a:ext cx="170280" cy="166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A22632A-DBEE-4667-BB10-AE722762F02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41526" y="2499526"/>
                  <a:ext cx="187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36EFC81-9129-4A09-9D93-B6D54B3AA7A0}"/>
                    </a:ext>
                  </a:extLst>
                </p14:cNvPr>
                <p14:cNvContentPartPr/>
                <p14:nvPr/>
              </p14:nvContentPartPr>
              <p14:xfrm>
                <a:off x="7547806" y="2527606"/>
                <a:ext cx="265320" cy="125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36EFC81-9129-4A09-9D93-B6D54B3AA7A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538806" y="2518606"/>
                  <a:ext cx="282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448C27C-0B29-4280-B8F6-F1774541BAC8}"/>
                    </a:ext>
                  </a:extLst>
                </p14:cNvPr>
                <p14:cNvContentPartPr/>
                <p14:nvPr/>
              </p14:nvContentPartPr>
              <p14:xfrm>
                <a:off x="7917886" y="2502766"/>
                <a:ext cx="175320" cy="133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448C27C-0B29-4280-B8F6-F1774541BAC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909246" y="2493766"/>
                  <a:ext cx="192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726FC99-037B-40D1-8C36-F957E3420BA8}"/>
                    </a:ext>
                  </a:extLst>
                </p14:cNvPr>
                <p14:cNvContentPartPr/>
                <p14:nvPr/>
              </p14:nvContentPartPr>
              <p14:xfrm>
                <a:off x="8117686" y="2524006"/>
                <a:ext cx="172440" cy="97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726FC99-037B-40D1-8C36-F957E3420BA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109046" y="2515006"/>
                  <a:ext cx="19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CB0CC3E-919B-40A8-80DE-37C421CF043C}"/>
                    </a:ext>
                  </a:extLst>
                </p14:cNvPr>
                <p14:cNvContentPartPr/>
                <p14:nvPr/>
              </p14:nvContentPartPr>
              <p14:xfrm>
                <a:off x="8359246" y="2508886"/>
                <a:ext cx="140040" cy="131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CB0CC3E-919B-40A8-80DE-37C421CF043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350246" y="2499886"/>
                  <a:ext cx="15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315BF61-3ED9-4767-906D-52939BE30D20}"/>
                    </a:ext>
                  </a:extLst>
                </p14:cNvPr>
                <p14:cNvContentPartPr/>
                <p14:nvPr/>
              </p14:nvContentPartPr>
              <p14:xfrm>
                <a:off x="8522326" y="2486926"/>
                <a:ext cx="225360" cy="156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315BF61-3ED9-4767-906D-52939BE30D2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513326" y="2477926"/>
                  <a:ext cx="243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F39FDAB-00D0-440F-9727-4223B6B0DA1F}"/>
                    </a:ext>
                  </a:extLst>
                </p14:cNvPr>
                <p14:cNvContentPartPr/>
                <p14:nvPr/>
              </p14:nvContentPartPr>
              <p14:xfrm>
                <a:off x="8928046" y="2532646"/>
                <a:ext cx="154800" cy="133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F39FDAB-00D0-440F-9727-4223B6B0DA1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919046" y="2523646"/>
                  <a:ext cx="172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8425A68-97CB-4246-A418-D24349078008}"/>
                    </a:ext>
                  </a:extLst>
                </p14:cNvPr>
                <p14:cNvContentPartPr/>
                <p14:nvPr/>
              </p14:nvContentPartPr>
              <p14:xfrm>
                <a:off x="9193006" y="2210806"/>
                <a:ext cx="441360" cy="480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8425A68-97CB-4246-A418-D2434907800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184006" y="2201806"/>
                  <a:ext cx="4590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245D330-E2B3-4B49-B488-EA920F78EB41}"/>
                    </a:ext>
                  </a:extLst>
                </p14:cNvPr>
                <p14:cNvContentPartPr/>
                <p14:nvPr/>
              </p14:nvContentPartPr>
              <p14:xfrm>
                <a:off x="9264646" y="2489806"/>
                <a:ext cx="174240" cy="18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245D330-E2B3-4B49-B488-EA920F78EB4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255646" y="2480806"/>
                  <a:ext cx="191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13926C5-D561-42FF-AB85-507D25FF46D8}"/>
                    </a:ext>
                  </a:extLst>
                </p14:cNvPr>
                <p14:cNvContentPartPr/>
                <p14:nvPr/>
              </p14:nvContentPartPr>
              <p14:xfrm>
                <a:off x="227566" y="2671246"/>
                <a:ext cx="172440" cy="170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13926C5-D561-42FF-AB85-507D25FF46D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18926" y="2662606"/>
                  <a:ext cx="190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B5131E0-FC73-497E-B6E6-46B3FA26822E}"/>
                    </a:ext>
                  </a:extLst>
                </p14:cNvPr>
                <p14:cNvContentPartPr/>
                <p14:nvPr/>
              </p14:nvContentPartPr>
              <p14:xfrm>
                <a:off x="418726" y="2718046"/>
                <a:ext cx="101160" cy="112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B5131E0-FC73-497E-B6E6-46B3FA26822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09726" y="2709046"/>
                  <a:ext cx="11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F7B9FDE-9E2B-48D0-B4BD-4CE5A63318D2}"/>
                    </a:ext>
                  </a:extLst>
                </p14:cNvPr>
                <p14:cNvContentPartPr/>
                <p14:nvPr/>
              </p14:nvContentPartPr>
              <p14:xfrm>
                <a:off x="570286" y="2702566"/>
                <a:ext cx="171000" cy="11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F7B9FDE-9E2B-48D0-B4BD-4CE5A63318D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61286" y="2693926"/>
                  <a:ext cx="18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F02DBE-360F-4EF3-A18C-62B815906FAA}"/>
                    </a:ext>
                  </a:extLst>
                </p14:cNvPr>
                <p14:cNvContentPartPr/>
                <p14:nvPr/>
              </p14:nvContentPartPr>
              <p14:xfrm>
                <a:off x="808606" y="2706166"/>
                <a:ext cx="124560" cy="138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F02DBE-360F-4EF3-A18C-62B815906FA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99606" y="2697526"/>
                  <a:ext cx="142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268271E-1F8F-40AA-B786-C4CCAEE78470}"/>
                    </a:ext>
                  </a:extLst>
                </p14:cNvPr>
                <p14:cNvContentPartPr/>
                <p14:nvPr/>
              </p14:nvContentPartPr>
              <p14:xfrm>
                <a:off x="890326" y="2471446"/>
                <a:ext cx="217080" cy="360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268271E-1F8F-40AA-B786-C4CCAEE7847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81686" y="2462806"/>
                  <a:ext cx="234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C522D26-C482-48B3-A4BB-723662030C6B}"/>
                    </a:ext>
                  </a:extLst>
                </p14:cNvPr>
                <p14:cNvContentPartPr/>
                <p14:nvPr/>
              </p14:nvContentPartPr>
              <p14:xfrm>
                <a:off x="1039726" y="2687086"/>
                <a:ext cx="131760" cy="137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C522D26-C482-48B3-A4BB-723662030C6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31086" y="2678086"/>
                  <a:ext cx="149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6EB06C9-EE32-4A41-B502-1F33CD09F94F}"/>
                    </a:ext>
                  </a:extLst>
                </p14:cNvPr>
                <p14:cNvContentPartPr/>
                <p14:nvPr/>
              </p14:nvContentPartPr>
              <p14:xfrm>
                <a:off x="1213606" y="2690686"/>
                <a:ext cx="85680" cy="105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6EB06C9-EE32-4A41-B502-1F33CD09F94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204606" y="2681686"/>
                  <a:ext cx="10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383F2AC-3149-4657-BD46-E78ACBBF1438}"/>
                    </a:ext>
                  </a:extLst>
                </p14:cNvPr>
                <p14:cNvContentPartPr/>
                <p14:nvPr/>
              </p14:nvContentPartPr>
              <p14:xfrm>
                <a:off x="1411246" y="2442646"/>
                <a:ext cx="273600" cy="406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383F2AC-3149-4657-BD46-E78ACBBF143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402246" y="2433646"/>
                  <a:ext cx="291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681412-0739-42E6-93BF-B9D7B4CCE805}"/>
                    </a:ext>
                  </a:extLst>
                </p14:cNvPr>
                <p14:cNvContentPartPr/>
                <p14:nvPr/>
              </p14:nvContentPartPr>
              <p14:xfrm>
                <a:off x="1396486" y="2675206"/>
                <a:ext cx="334800" cy="123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681412-0739-42E6-93BF-B9D7B4CCE80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387846" y="2666566"/>
                  <a:ext cx="35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DEDB299-66FE-42B1-843D-385B2131CE56}"/>
                    </a:ext>
                  </a:extLst>
                </p14:cNvPr>
                <p14:cNvContentPartPr/>
                <p14:nvPr/>
              </p14:nvContentPartPr>
              <p14:xfrm>
                <a:off x="1760446" y="2686726"/>
                <a:ext cx="175680" cy="140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DEDB299-66FE-42B1-843D-385B2131CE5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751806" y="2677726"/>
                  <a:ext cx="193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78F225A-9B93-4483-ACB7-35060849B6C4}"/>
                    </a:ext>
                  </a:extLst>
                </p14:cNvPr>
                <p14:cNvContentPartPr/>
                <p14:nvPr/>
              </p14:nvContentPartPr>
              <p14:xfrm>
                <a:off x="1895446" y="2524726"/>
                <a:ext cx="184680" cy="280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78F225A-9B93-4483-ACB7-35060849B6C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886446" y="2515726"/>
                  <a:ext cx="202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151E0F8-9DDC-4ACE-9BB6-06E180F6E48C}"/>
                    </a:ext>
                  </a:extLst>
                </p14:cNvPr>
                <p14:cNvContentPartPr/>
                <p14:nvPr/>
              </p14:nvContentPartPr>
              <p14:xfrm>
                <a:off x="264286" y="3202966"/>
                <a:ext cx="212760" cy="190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151E0F8-9DDC-4ACE-9BB6-06E180F6E48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55646" y="3193966"/>
                  <a:ext cx="230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9C06BE9-803A-4A19-A60D-213E9F416F3E}"/>
                    </a:ext>
                  </a:extLst>
                </p14:cNvPr>
                <p14:cNvContentPartPr/>
                <p14:nvPr/>
              </p14:nvContentPartPr>
              <p14:xfrm>
                <a:off x="401446" y="3040966"/>
                <a:ext cx="208440" cy="313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9C06BE9-803A-4A19-A60D-213E9F416F3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92806" y="3032326"/>
                  <a:ext cx="2260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6848846-5D93-43BD-83CE-336C374D5BE8}"/>
                    </a:ext>
                  </a:extLst>
                </p14:cNvPr>
                <p14:cNvContentPartPr/>
                <p14:nvPr/>
              </p14:nvContentPartPr>
              <p14:xfrm>
                <a:off x="532486" y="3223126"/>
                <a:ext cx="172800" cy="137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6848846-5D93-43BD-83CE-336C374D5BE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23486" y="3214126"/>
                  <a:ext cx="190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F7A98E-2AF4-4E80-93C4-6EA18B9346CA}"/>
                    </a:ext>
                  </a:extLst>
                </p14:cNvPr>
                <p14:cNvContentPartPr/>
                <p14:nvPr/>
              </p14:nvContentPartPr>
              <p14:xfrm>
                <a:off x="709966" y="3197206"/>
                <a:ext cx="198000" cy="154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F7A98E-2AF4-4E80-93C4-6EA18B9346C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00966" y="3188206"/>
                  <a:ext cx="215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C584C35-361C-4058-B4FE-4BAEA91839B6}"/>
                    </a:ext>
                  </a:extLst>
                </p14:cNvPr>
                <p14:cNvContentPartPr/>
                <p14:nvPr/>
              </p14:nvContentPartPr>
              <p14:xfrm>
                <a:off x="741286" y="3165526"/>
                <a:ext cx="395640" cy="398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C584C35-361C-4058-B4FE-4BAEA91839B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32646" y="3156526"/>
                  <a:ext cx="4132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D13BDBF-9364-4249-9D88-FFB8E401FBAD}"/>
                    </a:ext>
                  </a:extLst>
                </p14:cNvPr>
                <p14:cNvContentPartPr/>
                <p14:nvPr/>
              </p14:nvContentPartPr>
              <p14:xfrm>
                <a:off x="1315486" y="2909926"/>
                <a:ext cx="272520" cy="427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D13BDBF-9364-4249-9D88-FFB8E401FBA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306846" y="2901286"/>
                  <a:ext cx="290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30CD83E-A08C-4B24-8FAB-68989A931B4C}"/>
                    </a:ext>
                  </a:extLst>
                </p14:cNvPr>
                <p14:cNvContentPartPr/>
                <p14:nvPr/>
              </p14:nvContentPartPr>
              <p14:xfrm>
                <a:off x="1584766" y="3177406"/>
                <a:ext cx="124200" cy="140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30CD83E-A08C-4B24-8FAB-68989A931B4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575766" y="3168766"/>
                  <a:ext cx="141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90A87A6-6CB0-4942-A8CC-D3C043A1CBBD}"/>
                    </a:ext>
                  </a:extLst>
                </p14:cNvPr>
                <p14:cNvContentPartPr/>
                <p14:nvPr/>
              </p14:nvContentPartPr>
              <p14:xfrm>
                <a:off x="1759726" y="2940526"/>
                <a:ext cx="217440" cy="395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90A87A6-6CB0-4942-A8CC-D3C043A1CBB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750726" y="2931886"/>
                  <a:ext cx="235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A31455-FB29-4D5F-934B-454571E408F4}"/>
                    </a:ext>
                  </a:extLst>
                </p14:cNvPr>
                <p14:cNvContentPartPr/>
                <p14:nvPr/>
              </p14:nvContentPartPr>
              <p14:xfrm>
                <a:off x="1918486" y="3159406"/>
                <a:ext cx="167760" cy="149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A31455-FB29-4D5F-934B-454571E408F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909486" y="3150406"/>
                  <a:ext cx="185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2AD4557-DE7F-426F-BAEE-49038566F087}"/>
                    </a:ext>
                  </a:extLst>
                </p14:cNvPr>
                <p14:cNvContentPartPr/>
                <p14:nvPr/>
              </p14:nvContentPartPr>
              <p14:xfrm>
                <a:off x="2388286" y="3187126"/>
                <a:ext cx="175680" cy="123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2AD4557-DE7F-426F-BAEE-49038566F08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379286" y="3178486"/>
                  <a:ext cx="19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20F8B91-245A-41AD-A15F-00D2CFB51400}"/>
                    </a:ext>
                  </a:extLst>
                </p14:cNvPr>
                <p14:cNvContentPartPr/>
                <p14:nvPr/>
              </p14:nvContentPartPr>
              <p14:xfrm>
                <a:off x="2528326" y="2934046"/>
                <a:ext cx="282960" cy="343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20F8B91-245A-41AD-A15F-00D2CFB5140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519686" y="2925406"/>
                  <a:ext cx="300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9ED19BD-BCC4-4A18-ADCD-CBEA88B45F66}"/>
                    </a:ext>
                  </a:extLst>
                </p14:cNvPr>
                <p14:cNvContentPartPr/>
                <p14:nvPr/>
              </p14:nvContentPartPr>
              <p14:xfrm>
                <a:off x="2644966" y="3144646"/>
                <a:ext cx="190440" cy="173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9ED19BD-BCC4-4A18-ADCD-CBEA88B45F6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636326" y="3135646"/>
                  <a:ext cx="208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E6FAFFB-8BED-4FC1-B079-B62B2E28C26E}"/>
                    </a:ext>
                  </a:extLst>
                </p14:cNvPr>
                <p14:cNvContentPartPr/>
                <p14:nvPr/>
              </p14:nvContentPartPr>
              <p14:xfrm>
                <a:off x="2831086" y="3095326"/>
                <a:ext cx="168120" cy="190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E6FAFFB-8BED-4FC1-B079-B62B2E28C26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22086" y="3086686"/>
                  <a:ext cx="185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899BB8B-6040-4313-B2F8-337E3F940DB6}"/>
                    </a:ext>
                  </a:extLst>
                </p14:cNvPr>
                <p14:cNvContentPartPr/>
                <p14:nvPr/>
              </p14:nvContentPartPr>
              <p14:xfrm>
                <a:off x="2973286" y="3031606"/>
                <a:ext cx="175320" cy="268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899BB8B-6040-4313-B2F8-337E3F940DB6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964286" y="3022966"/>
                  <a:ext cx="192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FB5A0C1-0E73-4E6F-9212-324E1B1349F0}"/>
                    </a:ext>
                  </a:extLst>
                </p14:cNvPr>
                <p14:cNvContentPartPr/>
                <p14:nvPr/>
              </p14:nvContentPartPr>
              <p14:xfrm>
                <a:off x="3104686" y="2994166"/>
                <a:ext cx="156600" cy="288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FB5A0C1-0E73-4E6F-9212-324E1B1349F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096046" y="2985166"/>
                  <a:ext cx="174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C772BD3-BFE6-4B2F-82F5-678F1A26392A}"/>
                    </a:ext>
                  </a:extLst>
                </p14:cNvPr>
                <p14:cNvContentPartPr/>
                <p14:nvPr/>
              </p14:nvContentPartPr>
              <p14:xfrm>
                <a:off x="3319966" y="3153646"/>
                <a:ext cx="167760" cy="128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C772BD3-BFE6-4B2F-82F5-678F1A26392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311326" y="3145006"/>
                  <a:ext cx="185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CC288E3-F601-4BE6-9599-4FAF89B2CF0F}"/>
                    </a:ext>
                  </a:extLst>
                </p14:cNvPr>
                <p14:cNvContentPartPr/>
                <p14:nvPr/>
              </p14:nvContentPartPr>
              <p14:xfrm>
                <a:off x="3462166" y="3125926"/>
                <a:ext cx="253080" cy="526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CC288E3-F601-4BE6-9599-4FAF89B2CF0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453166" y="3116926"/>
                  <a:ext cx="270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BA4FB36-9ECB-4267-8659-6121A6CE74A9}"/>
                    </a:ext>
                  </a:extLst>
                </p14:cNvPr>
                <p14:cNvContentPartPr/>
                <p14:nvPr/>
              </p14:nvContentPartPr>
              <p14:xfrm>
                <a:off x="3979126" y="3079126"/>
                <a:ext cx="247320" cy="146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BA4FB36-9ECB-4267-8659-6121A6CE74A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70486" y="3070126"/>
                  <a:ext cx="26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92CA36C-A1E3-4DF9-B299-34CA501DA100}"/>
                    </a:ext>
                  </a:extLst>
                </p14:cNvPr>
                <p14:cNvContentPartPr/>
                <p14:nvPr/>
              </p14:nvContentPartPr>
              <p14:xfrm>
                <a:off x="4246246" y="2923606"/>
                <a:ext cx="200880" cy="298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92CA36C-A1E3-4DF9-B299-34CA501DA10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237246" y="2914606"/>
                  <a:ext cx="218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2DE2EB9-665E-4AF0-A2B9-FB03EDA96B65}"/>
                    </a:ext>
                  </a:extLst>
                </p14:cNvPr>
                <p14:cNvContentPartPr/>
                <p14:nvPr/>
              </p14:nvContentPartPr>
              <p14:xfrm>
                <a:off x="4435606" y="3090646"/>
                <a:ext cx="146160" cy="918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2DE2EB9-665E-4AF0-A2B9-FB03EDA96B6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426606" y="3082006"/>
                  <a:ext cx="163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4895261-407E-4DAB-9BE1-F9927B8C5CA0}"/>
                    </a:ext>
                  </a:extLst>
                </p14:cNvPr>
                <p14:cNvContentPartPr/>
                <p14:nvPr/>
              </p14:nvContentPartPr>
              <p14:xfrm>
                <a:off x="4560526" y="3103246"/>
                <a:ext cx="208080" cy="100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4895261-407E-4DAB-9BE1-F9927B8C5CA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51886" y="3094246"/>
                  <a:ext cx="22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14AA0F4-DD50-4D6A-9200-8C949A673B26}"/>
                    </a:ext>
                  </a:extLst>
                </p14:cNvPr>
                <p14:cNvContentPartPr/>
                <p14:nvPr/>
              </p14:nvContentPartPr>
              <p14:xfrm>
                <a:off x="5102686" y="3041686"/>
                <a:ext cx="128520" cy="134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14AA0F4-DD50-4D6A-9200-8C949A673B2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093686" y="3032686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FD4C827-465C-4985-9341-E89ED25CBDF9}"/>
                    </a:ext>
                  </a:extLst>
                </p14:cNvPr>
                <p14:cNvContentPartPr/>
                <p14:nvPr/>
              </p14:nvContentPartPr>
              <p14:xfrm>
                <a:off x="5291326" y="2852686"/>
                <a:ext cx="223200" cy="328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FD4C827-465C-4985-9341-E89ED25CBDF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282686" y="2843686"/>
                  <a:ext cx="2408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1D75BE4-8D16-4739-BF48-87E310BE75DD}"/>
                    </a:ext>
                  </a:extLst>
                </p14:cNvPr>
                <p14:cNvContentPartPr/>
                <p14:nvPr/>
              </p14:nvContentPartPr>
              <p14:xfrm>
                <a:off x="5580046" y="3079846"/>
                <a:ext cx="19080" cy="46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1D75BE4-8D16-4739-BF48-87E310BE75D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571406" y="3071206"/>
                  <a:ext cx="36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90ACCA-6E88-4B4C-9C0E-4B32D8D509FA}"/>
                    </a:ext>
                  </a:extLst>
                </p14:cNvPr>
                <p14:cNvContentPartPr/>
                <p14:nvPr/>
              </p14:nvContentPartPr>
              <p14:xfrm>
                <a:off x="5571046" y="3064366"/>
                <a:ext cx="157320" cy="284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90ACCA-6E88-4B4C-9C0E-4B32D8D509F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562406" y="3055726"/>
                  <a:ext cx="174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2C18602-88F9-40FD-96F6-25804E74272D}"/>
                    </a:ext>
                  </a:extLst>
                </p14:cNvPr>
                <p14:cNvContentPartPr/>
                <p14:nvPr/>
              </p14:nvContentPartPr>
              <p14:xfrm>
                <a:off x="5744206" y="2980846"/>
                <a:ext cx="176400" cy="153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2C18602-88F9-40FD-96F6-25804E74272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735566" y="2971846"/>
                  <a:ext cx="194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6C6DC43-B24F-445B-886B-C595744C26CB}"/>
                    </a:ext>
                  </a:extLst>
                </p14:cNvPr>
                <p14:cNvContentPartPr/>
                <p14:nvPr/>
              </p14:nvContentPartPr>
              <p14:xfrm>
                <a:off x="6198166" y="2948806"/>
                <a:ext cx="182520" cy="180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6C6DC43-B24F-445B-886B-C595744C26C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189166" y="2940166"/>
                  <a:ext cx="200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5D09E3C-09E0-46C1-BECE-D64AB07D447D}"/>
                    </a:ext>
                  </a:extLst>
                </p14:cNvPr>
                <p14:cNvContentPartPr/>
                <p14:nvPr/>
              </p14:nvContentPartPr>
              <p14:xfrm>
                <a:off x="6378166" y="3004246"/>
                <a:ext cx="120960" cy="114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5D09E3C-09E0-46C1-BECE-D64AB07D447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369166" y="2995606"/>
                  <a:ext cx="138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34FD9F2-33F5-4C4F-BD8B-CFF16AC3CD53}"/>
                    </a:ext>
                  </a:extLst>
                </p14:cNvPr>
                <p14:cNvContentPartPr/>
                <p14:nvPr/>
              </p14:nvContentPartPr>
              <p14:xfrm>
                <a:off x="6545206" y="2983366"/>
                <a:ext cx="154440" cy="130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34FD9F2-33F5-4C4F-BD8B-CFF16AC3CD53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536566" y="2974726"/>
                  <a:ext cx="172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25A9EC1-2B99-4512-A1D4-87B31B2A62A3}"/>
                    </a:ext>
                  </a:extLst>
                </p14:cNvPr>
                <p14:cNvContentPartPr/>
                <p14:nvPr/>
              </p14:nvContentPartPr>
              <p14:xfrm>
                <a:off x="6683446" y="2989486"/>
                <a:ext cx="268560" cy="437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25A9EC1-2B99-4512-A1D4-87B31B2A62A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674806" y="2980846"/>
                  <a:ext cx="286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C0AC0E-B149-41C2-8600-6F120C9C0E2D}"/>
                    </a:ext>
                  </a:extLst>
                </p14:cNvPr>
                <p14:cNvContentPartPr/>
                <p14:nvPr/>
              </p14:nvContentPartPr>
              <p14:xfrm>
                <a:off x="6983686" y="2954926"/>
                <a:ext cx="162000" cy="131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C0AC0E-B149-41C2-8600-6F120C9C0E2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975046" y="2945926"/>
                  <a:ext cx="179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8D458B9-BB23-45BF-87BA-A1ADFF3CA965}"/>
                    </a:ext>
                  </a:extLst>
                </p14:cNvPr>
                <p14:cNvContentPartPr/>
                <p14:nvPr/>
              </p14:nvContentPartPr>
              <p14:xfrm>
                <a:off x="7110766" y="2931166"/>
                <a:ext cx="203400" cy="165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8D458B9-BB23-45BF-87BA-A1ADFF3CA96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101766" y="2922526"/>
                  <a:ext cx="22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9657F0E-8094-48FE-AF29-E176C594E937}"/>
                    </a:ext>
                  </a:extLst>
                </p14:cNvPr>
                <p14:cNvContentPartPr/>
                <p14:nvPr/>
              </p14:nvContentPartPr>
              <p14:xfrm>
                <a:off x="7356646" y="2742886"/>
                <a:ext cx="181080" cy="351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9657F0E-8094-48FE-AF29-E176C594E93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348006" y="2733886"/>
                  <a:ext cx="1987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822878D-B78F-4199-8439-D57D1AB14657}"/>
                    </a:ext>
                  </a:extLst>
                </p14:cNvPr>
                <p14:cNvContentPartPr/>
                <p14:nvPr/>
              </p14:nvContentPartPr>
              <p14:xfrm>
                <a:off x="7278886" y="2924686"/>
                <a:ext cx="292320" cy="345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822878D-B78F-4199-8439-D57D1AB1465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270246" y="2915686"/>
                  <a:ext cx="309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CBAF261-0273-492D-B577-B5E625135786}"/>
                    </a:ext>
                  </a:extLst>
                </p14:cNvPr>
                <p14:cNvContentPartPr/>
                <p14:nvPr/>
              </p14:nvContentPartPr>
              <p14:xfrm>
                <a:off x="7520086" y="2895526"/>
                <a:ext cx="177840" cy="162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CBAF261-0273-492D-B577-B5E62513578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511446" y="2886886"/>
                  <a:ext cx="195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595B25C-D3AF-42DA-9E41-689E5B6C646D}"/>
                    </a:ext>
                  </a:extLst>
                </p14:cNvPr>
                <p14:cNvContentPartPr/>
                <p14:nvPr/>
              </p14:nvContentPartPr>
              <p14:xfrm>
                <a:off x="7641406" y="2946286"/>
                <a:ext cx="99360" cy="104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595B25C-D3AF-42DA-9E41-689E5B6C646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632406" y="2937646"/>
                  <a:ext cx="117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5138E16-C839-44F5-97B9-8122AAC9C17D}"/>
                    </a:ext>
                  </a:extLst>
                </p14:cNvPr>
                <p14:cNvContentPartPr/>
                <p14:nvPr/>
              </p14:nvContentPartPr>
              <p14:xfrm>
                <a:off x="7828966" y="2932966"/>
                <a:ext cx="206280" cy="117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5138E16-C839-44F5-97B9-8122AAC9C17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820326" y="2923966"/>
                  <a:ext cx="223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EB531FC-A90E-42F1-AE65-84B631FFD4D9}"/>
                    </a:ext>
                  </a:extLst>
                </p14:cNvPr>
                <p14:cNvContentPartPr/>
                <p14:nvPr/>
              </p14:nvContentPartPr>
              <p14:xfrm>
                <a:off x="8222446" y="2894446"/>
                <a:ext cx="186840" cy="163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EB531FC-A90E-42F1-AE65-84B631FFD4D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213806" y="2885806"/>
                  <a:ext cx="20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4E346B-BF30-40D1-AAC4-F0143312EBDF}"/>
                    </a:ext>
                  </a:extLst>
                </p14:cNvPr>
                <p14:cNvContentPartPr/>
                <p14:nvPr/>
              </p14:nvContentPartPr>
              <p14:xfrm>
                <a:off x="8425846" y="2934406"/>
                <a:ext cx="185760" cy="104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4E346B-BF30-40D1-AAC4-F0143312EBD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417206" y="2925766"/>
                  <a:ext cx="20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B6CBFED-8588-4AC8-87D4-D5F8EC6D3C53}"/>
                    </a:ext>
                  </a:extLst>
                </p14:cNvPr>
                <p14:cNvContentPartPr/>
                <p14:nvPr/>
              </p14:nvContentPartPr>
              <p14:xfrm>
                <a:off x="8430886" y="2921086"/>
                <a:ext cx="145440" cy="1119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B6CBFED-8588-4AC8-87D4-D5F8EC6D3C5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422246" y="2912086"/>
                  <a:ext cx="163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E9DE39C-A8A6-4499-80AC-15B1AEAC11B7}"/>
                    </a:ext>
                  </a:extLst>
                </p14:cNvPr>
                <p14:cNvContentPartPr/>
                <p14:nvPr/>
              </p14:nvContentPartPr>
              <p14:xfrm>
                <a:off x="8653006" y="2934046"/>
                <a:ext cx="50760" cy="106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E9DE39C-A8A6-4499-80AC-15B1AEAC11B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644366" y="2925046"/>
                  <a:ext cx="68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BC0E796-8984-45D4-AF28-A6EAA7837E96}"/>
                    </a:ext>
                  </a:extLst>
                </p14:cNvPr>
                <p14:cNvContentPartPr/>
                <p14:nvPr/>
              </p14:nvContentPartPr>
              <p14:xfrm>
                <a:off x="8781886" y="2884366"/>
                <a:ext cx="117000" cy="1627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BC0E796-8984-45D4-AF28-A6EAA7837E9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773246" y="2875366"/>
                  <a:ext cx="13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61A4604-3670-4E47-B0A0-9093967968A9}"/>
                    </a:ext>
                  </a:extLst>
                </p14:cNvPr>
                <p14:cNvContentPartPr/>
                <p14:nvPr/>
              </p14:nvContentPartPr>
              <p14:xfrm>
                <a:off x="8973406" y="2729926"/>
                <a:ext cx="203760" cy="332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61A4604-3670-4E47-B0A0-9093967968A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964406" y="2720926"/>
                  <a:ext cx="2214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B0A6EDC-675A-4999-8240-D640033D3157}"/>
                    </a:ext>
                  </a:extLst>
                </p14:cNvPr>
                <p14:cNvContentPartPr/>
                <p14:nvPr/>
              </p14:nvContentPartPr>
              <p14:xfrm>
                <a:off x="8917606" y="2918926"/>
                <a:ext cx="204120" cy="13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B0A6EDC-675A-4999-8240-D640033D315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908966" y="2910286"/>
                  <a:ext cx="22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A2B0D71-C11B-456A-95A1-40149176BE10}"/>
                    </a:ext>
                  </a:extLst>
                </p14:cNvPr>
                <p14:cNvContentPartPr/>
                <p14:nvPr/>
              </p14:nvContentPartPr>
              <p14:xfrm>
                <a:off x="9169606" y="2914246"/>
                <a:ext cx="158040" cy="164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A2B0D71-C11B-456A-95A1-40149176BE10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160606" y="2905246"/>
                  <a:ext cx="175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3F3DDFE-084F-4BF1-8CA0-68F29A0FDF09}"/>
                    </a:ext>
                  </a:extLst>
                </p14:cNvPr>
                <p14:cNvContentPartPr/>
                <p14:nvPr/>
              </p14:nvContentPartPr>
              <p14:xfrm>
                <a:off x="9433486" y="3074086"/>
                <a:ext cx="3600" cy="90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3F3DDFE-084F-4BF1-8CA0-68F29A0FDF0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424486" y="3065446"/>
                  <a:ext cx="2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C1E1A4-EBB6-4020-B42A-C327182B903E}"/>
                    </a:ext>
                  </a:extLst>
                </p14:cNvPr>
                <p14:cNvContentPartPr/>
                <p14:nvPr/>
              </p14:nvContentPartPr>
              <p14:xfrm>
                <a:off x="361126" y="3772126"/>
                <a:ext cx="147600" cy="204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C1E1A4-EBB6-4020-B42A-C327182B903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52126" y="3763486"/>
                  <a:ext cx="165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735C481-3BE0-43DD-914D-10D886339B6B}"/>
                    </a:ext>
                  </a:extLst>
                </p14:cNvPr>
                <p14:cNvContentPartPr/>
                <p14:nvPr/>
              </p14:nvContentPartPr>
              <p14:xfrm>
                <a:off x="247006" y="3712006"/>
                <a:ext cx="542880" cy="76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735C481-3BE0-43DD-914D-10D886339B6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38366" y="3703006"/>
                  <a:ext cx="560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259F44D-C879-451A-AC58-76483C74E440}"/>
                    </a:ext>
                  </a:extLst>
                </p14:cNvPr>
                <p14:cNvContentPartPr/>
                <p14:nvPr/>
              </p14:nvContentPartPr>
              <p14:xfrm>
                <a:off x="712486" y="3647206"/>
                <a:ext cx="208800" cy="301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259F44D-C879-451A-AC58-76483C74E440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03486" y="3638566"/>
                  <a:ext cx="226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6AE1FD2-DAF2-4FC9-8108-7EF4686F8E6F}"/>
                    </a:ext>
                  </a:extLst>
                </p14:cNvPr>
                <p14:cNvContentPartPr/>
                <p14:nvPr/>
              </p14:nvContentPartPr>
              <p14:xfrm>
                <a:off x="961246" y="3793366"/>
                <a:ext cx="131040" cy="146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6AE1FD2-DAF2-4FC9-8108-7EF4686F8E6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52246" y="3784726"/>
                  <a:ext cx="148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30288B0-E297-41D3-9ECF-ABDA02D358CD}"/>
                    </a:ext>
                  </a:extLst>
                </p14:cNvPr>
                <p14:cNvContentPartPr/>
                <p14:nvPr/>
              </p14:nvContentPartPr>
              <p14:xfrm>
                <a:off x="1437166" y="3556846"/>
                <a:ext cx="226440" cy="370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30288B0-E297-41D3-9ECF-ABDA02D358CD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428526" y="3547846"/>
                  <a:ext cx="2440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ADAE9F5-5E82-4592-A2F8-33427B04943F}"/>
                    </a:ext>
                  </a:extLst>
                </p14:cNvPr>
                <p14:cNvContentPartPr/>
                <p14:nvPr/>
              </p14:nvContentPartPr>
              <p14:xfrm>
                <a:off x="1586206" y="3746206"/>
                <a:ext cx="174600" cy="168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ADAE9F5-5E82-4592-A2F8-33427B04943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577206" y="3737206"/>
                  <a:ext cx="192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49E741E-7DF5-480C-A958-55105EEA4057}"/>
                    </a:ext>
                  </a:extLst>
                </p14:cNvPr>
                <p14:cNvContentPartPr/>
                <p14:nvPr/>
              </p14:nvContentPartPr>
              <p14:xfrm>
                <a:off x="1760446" y="3790486"/>
                <a:ext cx="138600" cy="132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49E741E-7DF5-480C-A958-55105EEA405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751806" y="3781486"/>
                  <a:ext cx="156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4392428-E1BE-4B1B-B8BA-708359B05B36}"/>
                    </a:ext>
                  </a:extLst>
                </p14:cNvPr>
                <p14:cNvContentPartPr/>
                <p14:nvPr/>
              </p14:nvContentPartPr>
              <p14:xfrm>
                <a:off x="1881406" y="3795886"/>
                <a:ext cx="246240" cy="405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4392428-E1BE-4B1B-B8BA-708359B05B3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872406" y="3786886"/>
                  <a:ext cx="263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38D42DF-8E2E-4700-98C8-58078892591D}"/>
                    </a:ext>
                  </a:extLst>
                </p14:cNvPr>
                <p14:cNvContentPartPr/>
                <p14:nvPr/>
              </p14:nvContentPartPr>
              <p14:xfrm>
                <a:off x="2168686" y="3472606"/>
                <a:ext cx="267840" cy="447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38D42DF-8E2E-4700-98C8-58078892591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2159686" y="3463966"/>
                  <a:ext cx="285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F2BDD2C-4615-4FA2-BA06-551E8A8BFA0D}"/>
                    </a:ext>
                  </a:extLst>
                </p14:cNvPr>
                <p14:cNvContentPartPr/>
                <p14:nvPr/>
              </p14:nvContentPartPr>
              <p14:xfrm>
                <a:off x="2214766" y="3730726"/>
                <a:ext cx="158400" cy="248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F2BDD2C-4615-4FA2-BA06-551E8A8BFA0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205766" y="3721726"/>
                  <a:ext cx="176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A5450DE-E1F9-456B-A2BE-F68F07EEE147}"/>
                    </a:ext>
                  </a:extLst>
                </p14:cNvPr>
                <p14:cNvContentPartPr/>
                <p14:nvPr/>
              </p14:nvContentPartPr>
              <p14:xfrm>
                <a:off x="2405926" y="3455686"/>
                <a:ext cx="240480" cy="421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A5450DE-E1F9-456B-A2BE-F68F07EEE14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396926" y="3447046"/>
                  <a:ext cx="258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E598129-8020-40FC-8FB2-7F810DCB69AB}"/>
                    </a:ext>
                  </a:extLst>
                </p14:cNvPr>
                <p14:cNvContentPartPr/>
                <p14:nvPr/>
              </p14:nvContentPartPr>
              <p14:xfrm>
                <a:off x="2907406" y="3544246"/>
                <a:ext cx="243360" cy="300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E598129-8020-40FC-8FB2-7F810DCB69A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898406" y="3535606"/>
                  <a:ext cx="26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943B1AC-0F1F-495C-AA9B-DE348CC3630C}"/>
                    </a:ext>
                  </a:extLst>
                </p14:cNvPr>
                <p14:cNvContentPartPr/>
                <p14:nvPr/>
              </p14:nvContentPartPr>
              <p14:xfrm>
                <a:off x="3167326" y="3714886"/>
                <a:ext cx="60840" cy="66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943B1AC-0F1F-495C-AA9B-DE348CC3630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158686" y="3705886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F6A500-DB9A-4E9E-ACC0-F4383C60B8A0}"/>
                    </a:ext>
                  </a:extLst>
                </p14:cNvPr>
                <p14:cNvContentPartPr/>
                <p14:nvPr/>
              </p14:nvContentPartPr>
              <p14:xfrm>
                <a:off x="3275686" y="3704086"/>
                <a:ext cx="158400" cy="111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F6A500-DB9A-4E9E-ACC0-F4383C60B8A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266686" y="3695086"/>
                  <a:ext cx="17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ED61E69-407C-4944-AD22-4B9314B00F21}"/>
                    </a:ext>
                  </a:extLst>
                </p14:cNvPr>
                <p14:cNvContentPartPr/>
                <p14:nvPr/>
              </p14:nvContentPartPr>
              <p14:xfrm>
                <a:off x="3732166" y="3642886"/>
                <a:ext cx="331920" cy="130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ED61E69-407C-4944-AD22-4B9314B00F21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723526" y="3634246"/>
                  <a:ext cx="349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B559293-62E4-4FCF-A68B-6C3EF76C4E87}"/>
                    </a:ext>
                  </a:extLst>
                </p14:cNvPr>
                <p14:cNvContentPartPr/>
                <p14:nvPr/>
              </p14:nvContentPartPr>
              <p14:xfrm>
                <a:off x="4108726" y="3587446"/>
                <a:ext cx="144720" cy="189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B559293-62E4-4FCF-A68B-6C3EF76C4E8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099726" y="3578446"/>
                  <a:ext cx="16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D8E9438-9444-41B7-AF27-401379BDDD39}"/>
                    </a:ext>
                  </a:extLst>
                </p14:cNvPr>
                <p14:cNvContentPartPr/>
                <p14:nvPr/>
              </p14:nvContentPartPr>
              <p14:xfrm>
                <a:off x="4244446" y="3548926"/>
                <a:ext cx="142560" cy="232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D8E9438-9444-41B7-AF27-401379BDDD3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235446" y="3540286"/>
                  <a:ext cx="160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26A9D2C-4979-401A-BB20-DB942E425BF6}"/>
                    </a:ext>
                  </a:extLst>
                </p14:cNvPr>
                <p14:cNvContentPartPr/>
                <p14:nvPr/>
              </p14:nvContentPartPr>
              <p14:xfrm>
                <a:off x="4390966" y="3500686"/>
                <a:ext cx="160200" cy="2836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26A9D2C-4979-401A-BB20-DB942E425BF6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381966" y="3492046"/>
                  <a:ext cx="177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1571D74-35ED-44A7-8DDE-8BCEE951E519}"/>
                    </a:ext>
                  </a:extLst>
                </p14:cNvPr>
                <p14:cNvContentPartPr/>
                <p14:nvPr/>
              </p14:nvContentPartPr>
              <p14:xfrm>
                <a:off x="4490686" y="3569086"/>
                <a:ext cx="183600" cy="224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1571D74-35ED-44A7-8DDE-8BCEE951E51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482046" y="3560446"/>
                  <a:ext cx="201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ACA615D-C7AF-45AF-9AB6-F4D2DAB71E94}"/>
                    </a:ext>
                  </a:extLst>
                </p14:cNvPr>
                <p14:cNvContentPartPr/>
                <p14:nvPr/>
              </p14:nvContentPartPr>
              <p14:xfrm>
                <a:off x="4615606" y="3651886"/>
                <a:ext cx="219600" cy="101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ACA615D-C7AF-45AF-9AB6-F4D2DAB71E94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606606" y="3643246"/>
                  <a:ext cx="237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793BDC9-2232-4C9B-95F8-13DDBB459253}"/>
                    </a:ext>
                  </a:extLst>
                </p14:cNvPr>
                <p14:cNvContentPartPr/>
                <p14:nvPr/>
              </p14:nvContentPartPr>
              <p14:xfrm>
                <a:off x="4896406" y="3641806"/>
                <a:ext cx="135360" cy="120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793BDC9-2232-4C9B-95F8-13DDBB459253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887406" y="3632806"/>
                  <a:ext cx="153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999A3D4-6825-4338-8D25-3065A23C5C30}"/>
                    </a:ext>
                  </a:extLst>
                </p14:cNvPr>
                <p14:cNvContentPartPr/>
                <p14:nvPr/>
              </p14:nvContentPartPr>
              <p14:xfrm>
                <a:off x="5104126" y="3421126"/>
                <a:ext cx="275760" cy="375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999A3D4-6825-4338-8D25-3065A23C5C30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095486" y="3412486"/>
                  <a:ext cx="293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3397C1E-09BB-4837-8D47-EACCA791AFA9}"/>
                    </a:ext>
                  </a:extLst>
                </p14:cNvPr>
                <p14:cNvContentPartPr/>
                <p14:nvPr/>
              </p14:nvContentPartPr>
              <p14:xfrm>
                <a:off x="5067046" y="3629926"/>
                <a:ext cx="258480" cy="3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3397C1E-09BB-4837-8D47-EACCA791AFA9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058406" y="3620926"/>
                  <a:ext cx="276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AF5816E-B2A9-4FF9-A4B7-DB11B6B929BB}"/>
                    </a:ext>
                  </a:extLst>
                </p14:cNvPr>
                <p14:cNvContentPartPr/>
                <p14:nvPr/>
              </p14:nvContentPartPr>
              <p14:xfrm>
                <a:off x="5271166" y="3659446"/>
                <a:ext cx="304920" cy="111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AF5816E-B2A9-4FF9-A4B7-DB11B6B929B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262166" y="3650446"/>
                  <a:ext cx="32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634E177-AC5C-42C5-A146-A85669287666}"/>
                    </a:ext>
                  </a:extLst>
                </p14:cNvPr>
                <p14:cNvContentPartPr/>
                <p14:nvPr/>
              </p14:nvContentPartPr>
              <p14:xfrm>
                <a:off x="5612446" y="3613726"/>
                <a:ext cx="173880" cy="153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634E177-AC5C-42C5-A146-A8566928766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603446" y="3605086"/>
                  <a:ext cx="19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D972E0F-56EB-4C78-8AB9-759AA58DA7D6}"/>
                    </a:ext>
                  </a:extLst>
                </p14:cNvPr>
                <p14:cNvContentPartPr/>
                <p14:nvPr/>
              </p14:nvContentPartPr>
              <p14:xfrm>
                <a:off x="5896126" y="3412486"/>
                <a:ext cx="220320" cy="357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D972E0F-56EB-4C78-8AB9-759AA58DA7D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887486" y="3403486"/>
                  <a:ext cx="237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62CEBE2-3D18-4604-BD86-CF0044ADA775}"/>
                    </a:ext>
                  </a:extLst>
                </p14:cNvPr>
                <p14:cNvContentPartPr/>
                <p14:nvPr/>
              </p14:nvContentPartPr>
              <p14:xfrm>
                <a:off x="6347206" y="3581326"/>
                <a:ext cx="89280" cy="1339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62CEBE2-3D18-4604-BD86-CF0044ADA77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338206" y="3572686"/>
                  <a:ext cx="106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6CE9D1E-423E-48A6-8E97-DD1E9B0B7661}"/>
                    </a:ext>
                  </a:extLst>
                </p14:cNvPr>
                <p14:cNvContentPartPr/>
                <p14:nvPr/>
              </p14:nvContentPartPr>
              <p14:xfrm>
                <a:off x="6667606" y="3244006"/>
                <a:ext cx="318960" cy="497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6CE9D1E-423E-48A6-8E97-DD1E9B0B766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658606" y="3235006"/>
                  <a:ext cx="3366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1AB99E2-9102-4529-BAF1-9BC0556D3D2D}"/>
                    </a:ext>
                  </a:extLst>
                </p14:cNvPr>
                <p14:cNvContentPartPr/>
                <p14:nvPr/>
              </p14:nvContentPartPr>
              <p14:xfrm>
                <a:off x="6602806" y="3573406"/>
                <a:ext cx="219240" cy="360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1AB99E2-9102-4529-BAF1-9BC0556D3D2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593806" y="3564766"/>
                  <a:ext cx="236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9AE4897-5CE5-4448-845B-3B55C9E0AE69}"/>
                    </a:ext>
                  </a:extLst>
                </p14:cNvPr>
                <p14:cNvContentPartPr/>
                <p14:nvPr/>
              </p14:nvContentPartPr>
              <p14:xfrm>
                <a:off x="7151086" y="3393766"/>
                <a:ext cx="374400" cy="269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9AE4897-5CE5-4448-845B-3B55C9E0AE69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142086" y="3385126"/>
                  <a:ext cx="392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7DE9150-E024-4078-8C61-984AE53E8501}"/>
                    </a:ext>
                  </a:extLst>
                </p14:cNvPr>
                <p14:cNvContentPartPr/>
                <p14:nvPr/>
              </p14:nvContentPartPr>
              <p14:xfrm>
                <a:off x="7474006" y="3481246"/>
                <a:ext cx="192240" cy="171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7DE9150-E024-4078-8C61-984AE53E850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465006" y="3472246"/>
                  <a:ext cx="209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A4FE966-0C0D-4579-B502-3A4F883F489D}"/>
                    </a:ext>
                  </a:extLst>
                </p14:cNvPr>
                <p14:cNvContentPartPr/>
                <p14:nvPr/>
              </p14:nvContentPartPr>
              <p14:xfrm>
                <a:off x="7980526" y="3471166"/>
                <a:ext cx="165960" cy="177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A4FE966-0C0D-4579-B502-3A4F883F489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971886" y="3462166"/>
                  <a:ext cx="183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2743C8D-BAE4-4822-B051-794DD19835A0}"/>
                    </a:ext>
                  </a:extLst>
                </p14:cNvPr>
                <p14:cNvContentPartPr/>
                <p14:nvPr/>
              </p14:nvContentPartPr>
              <p14:xfrm>
                <a:off x="8104726" y="3314566"/>
                <a:ext cx="214560" cy="272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2743C8D-BAE4-4822-B051-794DD19835A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096086" y="3305566"/>
                  <a:ext cx="232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58F0166-B85B-49D0-8533-BEF200235D16}"/>
                    </a:ext>
                  </a:extLst>
                </p14:cNvPr>
                <p14:cNvContentPartPr/>
                <p14:nvPr/>
              </p14:nvContentPartPr>
              <p14:xfrm>
                <a:off x="8238286" y="3440566"/>
                <a:ext cx="176760" cy="161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58F0166-B85B-49D0-8533-BEF200235D16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229646" y="3431926"/>
                  <a:ext cx="19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A1DD5AD-8863-4F16-BB85-82DDF28BC7AB}"/>
                    </a:ext>
                  </a:extLst>
                </p14:cNvPr>
                <p14:cNvContentPartPr/>
                <p14:nvPr/>
              </p14:nvContentPartPr>
              <p14:xfrm>
                <a:off x="8426926" y="3507526"/>
                <a:ext cx="69120" cy="885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A1DD5AD-8863-4F16-BB85-82DDF28BC7A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417926" y="3498886"/>
                  <a:ext cx="86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E50C1ED-D3C9-462A-955A-28057530C0F3}"/>
                    </a:ext>
                  </a:extLst>
                </p14:cNvPr>
                <p14:cNvContentPartPr/>
                <p14:nvPr/>
              </p14:nvContentPartPr>
              <p14:xfrm>
                <a:off x="8592886" y="3351646"/>
                <a:ext cx="150480" cy="212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E50C1ED-D3C9-462A-955A-28057530C0F3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584246" y="3343006"/>
                  <a:ext cx="168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E9194D3-3902-4A5C-9BE6-0C5DE5EA8868}"/>
                    </a:ext>
                  </a:extLst>
                </p14:cNvPr>
                <p14:cNvContentPartPr/>
                <p14:nvPr/>
              </p14:nvContentPartPr>
              <p14:xfrm>
                <a:off x="8756326" y="3330046"/>
                <a:ext cx="116280" cy="2476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E9194D3-3902-4A5C-9BE6-0C5DE5EA8868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747326" y="3321046"/>
                  <a:ext cx="133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A2C1239-44D5-4F1C-8A6C-4AB7ECBF7607}"/>
                    </a:ext>
                  </a:extLst>
                </p14:cNvPr>
                <p14:cNvContentPartPr/>
                <p14:nvPr/>
              </p14:nvContentPartPr>
              <p14:xfrm>
                <a:off x="290566" y="4264966"/>
                <a:ext cx="262080" cy="191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A2C1239-44D5-4F1C-8A6C-4AB7ECBF7607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81566" y="4256326"/>
                  <a:ext cx="279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99FF5D5-5851-454E-9091-21B94E0899F0}"/>
                    </a:ext>
                  </a:extLst>
                </p14:cNvPr>
                <p14:cNvContentPartPr/>
                <p14:nvPr/>
              </p14:nvContentPartPr>
              <p14:xfrm>
                <a:off x="557686" y="4125646"/>
                <a:ext cx="213840" cy="360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99FF5D5-5851-454E-9091-21B94E0899F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549046" y="4117006"/>
                  <a:ext cx="231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C29005A-F56F-40F6-9B40-F6EF2EFD3A1B}"/>
                    </a:ext>
                  </a:extLst>
                </p14:cNvPr>
                <p14:cNvContentPartPr/>
                <p14:nvPr/>
              </p14:nvContentPartPr>
              <p14:xfrm>
                <a:off x="806806" y="4327606"/>
                <a:ext cx="70920" cy="1245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C29005A-F56F-40F6-9B40-F6EF2EFD3A1B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98166" y="4318966"/>
                  <a:ext cx="88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20611E5-CC68-4D89-A229-4F2F20FBD078}"/>
                    </a:ext>
                  </a:extLst>
                </p14:cNvPr>
                <p14:cNvContentPartPr/>
                <p14:nvPr/>
              </p14:nvContentPartPr>
              <p14:xfrm>
                <a:off x="770086" y="4217806"/>
                <a:ext cx="200160" cy="505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20611E5-CC68-4D89-A229-4F2F20FBD078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61446" y="4209166"/>
                  <a:ext cx="2178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C68F93C-8978-4074-92AB-287ACEF37271}"/>
                    </a:ext>
                  </a:extLst>
                </p14:cNvPr>
                <p14:cNvContentPartPr/>
                <p14:nvPr/>
              </p14:nvContentPartPr>
              <p14:xfrm>
                <a:off x="996886" y="4263886"/>
                <a:ext cx="158760" cy="149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C68F93C-8978-4074-92AB-287ACEF3727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988246" y="4255246"/>
                  <a:ext cx="176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1AE9A20-33C5-47AC-AA98-F5BA4C480F43}"/>
                    </a:ext>
                  </a:extLst>
                </p14:cNvPr>
                <p14:cNvContentPartPr/>
                <p14:nvPr/>
              </p14:nvContentPartPr>
              <p14:xfrm>
                <a:off x="1256806" y="4220686"/>
                <a:ext cx="137160" cy="2437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1AE9A20-33C5-47AC-AA98-F5BA4C480F4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248166" y="4211686"/>
                  <a:ext cx="154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52E4B04-D442-4552-9DC6-7652BCAAAA69}"/>
                    </a:ext>
                  </a:extLst>
                </p14:cNvPr>
                <p14:cNvContentPartPr/>
                <p14:nvPr/>
              </p14:nvContentPartPr>
              <p14:xfrm>
                <a:off x="1769086" y="4226806"/>
                <a:ext cx="210960" cy="1918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52E4B04-D442-4552-9DC6-7652BCAAAA69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760086" y="4217806"/>
                  <a:ext cx="22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2A22522-0071-488E-9E9F-C0A58C1C04EE}"/>
                    </a:ext>
                  </a:extLst>
                </p14:cNvPr>
                <p14:cNvContentPartPr/>
                <p14:nvPr/>
              </p14:nvContentPartPr>
              <p14:xfrm>
                <a:off x="1945126" y="4246966"/>
                <a:ext cx="180720" cy="174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2A22522-0071-488E-9E9F-C0A58C1C04EE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936126" y="4238326"/>
                  <a:ext cx="19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6ADC78F-5EF8-4092-A00D-9B6336BD3043}"/>
                    </a:ext>
                  </a:extLst>
                </p14:cNvPr>
                <p14:cNvContentPartPr/>
                <p14:nvPr/>
              </p14:nvContentPartPr>
              <p14:xfrm>
                <a:off x="2114686" y="4207726"/>
                <a:ext cx="206280" cy="213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6ADC78F-5EF8-4092-A00D-9B6336BD30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106046" y="4199086"/>
                  <a:ext cx="223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A66808E-7973-49E8-B532-5699FC7FC720}"/>
                    </a:ext>
                  </a:extLst>
                </p14:cNvPr>
                <p14:cNvContentPartPr/>
                <p14:nvPr/>
              </p14:nvContentPartPr>
              <p14:xfrm>
                <a:off x="2336806" y="4248406"/>
                <a:ext cx="172440" cy="157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A66808E-7973-49E8-B532-5699FC7FC72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327806" y="4239766"/>
                  <a:ext cx="19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5871CB4-698C-49C9-B890-BE3ADD8374DA}"/>
                    </a:ext>
                  </a:extLst>
                </p14:cNvPr>
                <p14:cNvContentPartPr/>
                <p14:nvPr/>
              </p14:nvContentPartPr>
              <p14:xfrm>
                <a:off x="2559646" y="4063726"/>
                <a:ext cx="220320" cy="3520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5871CB4-698C-49C9-B890-BE3ADD8374D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551006" y="4054726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602EA50-8235-4C8F-AE1B-5577D11DC15A}"/>
                    </a:ext>
                  </a:extLst>
                </p14:cNvPr>
                <p14:cNvContentPartPr/>
                <p14:nvPr/>
              </p14:nvContentPartPr>
              <p14:xfrm>
                <a:off x="2755846" y="3967246"/>
                <a:ext cx="209160" cy="432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602EA50-8235-4C8F-AE1B-5577D11DC15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746846" y="3958606"/>
                  <a:ext cx="226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0563B19-3C9B-4439-84B8-33E2042EE40C}"/>
                    </a:ext>
                  </a:extLst>
                </p14:cNvPr>
                <p14:cNvContentPartPr/>
                <p14:nvPr/>
              </p14:nvContentPartPr>
              <p14:xfrm>
                <a:off x="2723806" y="4205206"/>
                <a:ext cx="249120" cy="55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0563B19-3C9B-4439-84B8-33E2042EE40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714806" y="4196566"/>
                  <a:ext cx="266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73DF4A6-3FF6-4457-B031-FB1D3339A795}"/>
                    </a:ext>
                  </a:extLst>
                </p14:cNvPr>
                <p14:cNvContentPartPr/>
                <p14:nvPr/>
              </p14:nvContentPartPr>
              <p14:xfrm>
                <a:off x="2939086" y="4237966"/>
                <a:ext cx="119160" cy="1087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73DF4A6-3FF6-4457-B031-FB1D3339A79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930086" y="4229326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1E1EC4B-B37D-4055-874A-F6515C5D44C7}"/>
                    </a:ext>
                  </a:extLst>
                </p14:cNvPr>
                <p14:cNvContentPartPr/>
                <p14:nvPr/>
              </p14:nvContentPartPr>
              <p14:xfrm>
                <a:off x="3136726" y="4190446"/>
                <a:ext cx="235440" cy="1605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1E1EC4B-B37D-4055-874A-F6515C5D44C7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127726" y="4181806"/>
                  <a:ext cx="253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B1C192A-3C1D-4289-BA7A-312A0DA35D9D}"/>
                    </a:ext>
                  </a:extLst>
                </p14:cNvPr>
                <p14:cNvContentPartPr/>
                <p14:nvPr/>
              </p14:nvContentPartPr>
              <p14:xfrm>
                <a:off x="3295846" y="4030966"/>
                <a:ext cx="172080" cy="278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B1C192A-3C1D-4289-BA7A-312A0DA35D9D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3286846" y="4022326"/>
                  <a:ext cx="189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060346A6-22A0-4CEB-93FF-A6E4871C61BF}"/>
                    </a:ext>
                  </a:extLst>
                </p14:cNvPr>
                <p14:cNvContentPartPr/>
                <p14:nvPr/>
              </p14:nvContentPartPr>
              <p14:xfrm>
                <a:off x="3678886" y="4194766"/>
                <a:ext cx="78120" cy="135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060346A6-22A0-4CEB-93FF-A6E4871C61B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670246" y="4185766"/>
                  <a:ext cx="95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83B8DFE-2186-473A-9E3B-8D5E14D5FEB3}"/>
                    </a:ext>
                  </a:extLst>
                </p14:cNvPr>
                <p14:cNvContentPartPr/>
                <p14:nvPr/>
              </p14:nvContentPartPr>
              <p14:xfrm>
                <a:off x="3803806" y="4133926"/>
                <a:ext cx="11160" cy="39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83B8DFE-2186-473A-9E3B-8D5E14D5FEB3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794806" y="4125286"/>
                  <a:ext cx="28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121FA5F-6A72-4C63-984C-C8D4500628EE}"/>
                    </a:ext>
                  </a:extLst>
                </p14:cNvPr>
                <p14:cNvContentPartPr/>
                <p14:nvPr/>
              </p14:nvContentPartPr>
              <p14:xfrm>
                <a:off x="3824686" y="4230406"/>
                <a:ext cx="168840" cy="120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121FA5F-6A72-4C63-984C-C8D4500628EE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815686" y="4221406"/>
                  <a:ext cx="186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7F7EB7C0-D922-4AD0-B2B7-3D4198740B13}"/>
                    </a:ext>
                  </a:extLst>
                </p14:cNvPr>
                <p14:cNvContentPartPr/>
                <p14:nvPr/>
              </p14:nvContentPartPr>
              <p14:xfrm>
                <a:off x="4395646" y="3968326"/>
                <a:ext cx="216720" cy="399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7F7EB7C0-D922-4AD0-B2B7-3D4198740B1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86646" y="3959686"/>
                  <a:ext cx="234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66B67D8-3B3D-4F5C-B7B5-C3060774750B}"/>
                    </a:ext>
                  </a:extLst>
                </p14:cNvPr>
                <p14:cNvContentPartPr/>
                <p14:nvPr/>
              </p14:nvContentPartPr>
              <p14:xfrm>
                <a:off x="4295566" y="4128526"/>
                <a:ext cx="332280" cy="817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66B67D8-3B3D-4F5C-B7B5-C3060774750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286926" y="4119526"/>
                  <a:ext cx="349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3CF4D72-B197-411F-A127-00960A549075}"/>
                    </a:ext>
                  </a:extLst>
                </p14:cNvPr>
                <p14:cNvContentPartPr/>
                <p14:nvPr/>
              </p14:nvContentPartPr>
              <p14:xfrm>
                <a:off x="4600486" y="3978766"/>
                <a:ext cx="233640" cy="349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3CF4D72-B197-411F-A127-00960A549075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4591846" y="3969766"/>
                  <a:ext cx="2512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FAE2A06-CF0D-4CFD-884B-854399C9A0CA}"/>
                    </a:ext>
                  </a:extLst>
                </p14:cNvPr>
                <p14:cNvContentPartPr/>
                <p14:nvPr/>
              </p14:nvContentPartPr>
              <p14:xfrm>
                <a:off x="4859326" y="4167766"/>
                <a:ext cx="148680" cy="1548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FAE2A06-CF0D-4CFD-884B-854399C9A0C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850686" y="4158766"/>
                  <a:ext cx="166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FAFCAD4-333D-43B6-90F4-3188CE30CDD2}"/>
                    </a:ext>
                  </a:extLst>
                </p14:cNvPr>
                <p14:cNvContentPartPr/>
                <p14:nvPr/>
              </p14:nvContentPartPr>
              <p14:xfrm>
                <a:off x="5406886" y="3796246"/>
                <a:ext cx="387720" cy="547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FAFCAD4-333D-43B6-90F4-3188CE30CDD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5398246" y="3787246"/>
                  <a:ext cx="4053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C225CDE-7F64-4DB5-AFD5-DFE670C4B5BC}"/>
                    </a:ext>
                  </a:extLst>
                </p14:cNvPr>
                <p14:cNvContentPartPr/>
                <p14:nvPr/>
              </p14:nvContentPartPr>
              <p14:xfrm>
                <a:off x="5387086" y="4168846"/>
                <a:ext cx="266400" cy="53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C225CDE-7F64-4DB5-AFD5-DFE670C4B5BC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378086" y="4159846"/>
                  <a:ext cx="284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90ED1E6-5ADF-4C56-9F31-4A87F25F9A17}"/>
                    </a:ext>
                  </a:extLst>
                </p14:cNvPr>
                <p14:cNvContentPartPr/>
                <p14:nvPr/>
              </p14:nvContentPartPr>
              <p14:xfrm>
                <a:off x="5631526" y="4165246"/>
                <a:ext cx="127440" cy="1249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90ED1E6-5ADF-4C56-9F31-4A87F25F9A1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622886" y="4156246"/>
                  <a:ext cx="145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E94ADD5-BCE0-42D7-A027-24C242452130}"/>
                    </a:ext>
                  </a:extLst>
                </p14:cNvPr>
                <p14:cNvContentPartPr/>
                <p14:nvPr/>
              </p14:nvContentPartPr>
              <p14:xfrm>
                <a:off x="5858686" y="4012246"/>
                <a:ext cx="149040" cy="278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E94ADD5-BCE0-42D7-A027-24C242452130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850046" y="4003606"/>
                  <a:ext cx="166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F8F390B-4D73-4F6E-8592-E1C039F62526}"/>
                    </a:ext>
                  </a:extLst>
                </p14:cNvPr>
                <p14:cNvContentPartPr/>
                <p14:nvPr/>
              </p14:nvContentPartPr>
              <p14:xfrm>
                <a:off x="5962366" y="3942406"/>
                <a:ext cx="220680" cy="3794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F8F390B-4D73-4F6E-8592-E1C039F62526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953726" y="3933406"/>
                  <a:ext cx="238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1A9EBCA-DA0C-453F-98AB-4CC7A9BDB843}"/>
                    </a:ext>
                  </a:extLst>
                </p14:cNvPr>
                <p14:cNvContentPartPr/>
                <p14:nvPr/>
              </p14:nvContentPartPr>
              <p14:xfrm>
                <a:off x="6101686" y="4100446"/>
                <a:ext cx="155880" cy="1886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1A9EBCA-DA0C-453F-98AB-4CC7A9BDB843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093046" y="4091446"/>
                  <a:ext cx="173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F4DFA91-0519-41F9-876F-66A3073BF2B6}"/>
                    </a:ext>
                  </a:extLst>
                </p14:cNvPr>
                <p14:cNvContentPartPr/>
                <p14:nvPr/>
              </p14:nvContentPartPr>
              <p14:xfrm>
                <a:off x="6331006" y="4082086"/>
                <a:ext cx="317880" cy="1576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F4DFA91-0519-41F9-876F-66A3073BF2B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322366" y="4073446"/>
                  <a:ext cx="335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0A6B44E-9A22-404E-A340-B68D7EE07C62}"/>
                    </a:ext>
                  </a:extLst>
                </p14:cNvPr>
                <p14:cNvContentPartPr/>
                <p14:nvPr/>
              </p14:nvContentPartPr>
              <p14:xfrm>
                <a:off x="6688846" y="4009366"/>
                <a:ext cx="208440" cy="226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0A6B44E-9A22-404E-A340-B68D7EE07C6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679846" y="4000366"/>
                  <a:ext cx="226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336E168-635B-4A1B-A593-AE01E0A9C432}"/>
                    </a:ext>
                  </a:extLst>
                </p14:cNvPr>
                <p14:cNvContentPartPr/>
                <p14:nvPr/>
              </p14:nvContentPartPr>
              <p14:xfrm>
                <a:off x="6873166" y="4071286"/>
                <a:ext cx="186120" cy="1234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336E168-635B-4A1B-A593-AE01E0A9C432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864166" y="4062646"/>
                  <a:ext cx="203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91D5418-6C9D-48B6-B08C-86DDCE091236}"/>
                    </a:ext>
                  </a:extLst>
                </p14:cNvPr>
                <p14:cNvContentPartPr/>
                <p14:nvPr/>
              </p14:nvContentPartPr>
              <p14:xfrm>
                <a:off x="7034086" y="4080286"/>
                <a:ext cx="229680" cy="4762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91D5418-6C9D-48B6-B08C-86DDCE091236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025086" y="4071646"/>
                  <a:ext cx="2473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B44308E-4FFB-4C8D-BE56-69DC55BBCF4A}"/>
                    </a:ext>
                  </a:extLst>
                </p14:cNvPr>
                <p14:cNvContentPartPr/>
                <p14:nvPr/>
              </p14:nvContentPartPr>
              <p14:xfrm>
                <a:off x="7508206" y="3961126"/>
                <a:ext cx="230760" cy="2131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B44308E-4FFB-4C8D-BE56-69DC55BBCF4A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499566" y="3952126"/>
                  <a:ext cx="248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F8C62EA-A537-42DC-BDE8-61AEB2EA37B1}"/>
                    </a:ext>
                  </a:extLst>
                </p14:cNvPr>
                <p14:cNvContentPartPr/>
                <p14:nvPr/>
              </p14:nvContentPartPr>
              <p14:xfrm>
                <a:off x="7744366" y="4041406"/>
                <a:ext cx="132480" cy="1288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F8C62EA-A537-42DC-BDE8-61AEB2EA37B1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735726" y="4032406"/>
                  <a:ext cx="150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0DE7E0E-E97D-43B4-B0F1-CE3F2C0957DF}"/>
                    </a:ext>
                  </a:extLst>
                </p14:cNvPr>
                <p14:cNvContentPartPr/>
                <p14:nvPr/>
              </p14:nvContentPartPr>
              <p14:xfrm>
                <a:off x="7933726" y="4045726"/>
                <a:ext cx="292320" cy="113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0DE7E0E-E97D-43B4-B0F1-CE3F2C0957DF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7925086" y="4036726"/>
                  <a:ext cx="309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2775B54-7407-44C8-BDE9-50BA2EDE158F}"/>
                    </a:ext>
                  </a:extLst>
                </p14:cNvPr>
                <p14:cNvContentPartPr/>
                <p14:nvPr/>
              </p14:nvContentPartPr>
              <p14:xfrm>
                <a:off x="8261686" y="4030246"/>
                <a:ext cx="284400" cy="1224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2775B54-7407-44C8-BDE9-50BA2EDE158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253046" y="4021246"/>
                  <a:ext cx="30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B0E4D08-00FE-4653-97C5-5E49433B64E6}"/>
                    </a:ext>
                  </a:extLst>
                </p14:cNvPr>
                <p14:cNvContentPartPr/>
                <p14:nvPr/>
              </p14:nvContentPartPr>
              <p14:xfrm>
                <a:off x="8593246" y="4017646"/>
                <a:ext cx="187560" cy="1134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B0E4D08-00FE-4653-97C5-5E49433B64E6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8584246" y="4008646"/>
                  <a:ext cx="20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67C4E29-582A-46B5-94B1-8088AB5B4477}"/>
                    </a:ext>
                  </a:extLst>
                </p14:cNvPr>
                <p14:cNvContentPartPr/>
                <p14:nvPr/>
              </p14:nvContentPartPr>
              <p14:xfrm>
                <a:off x="8783686" y="4046446"/>
                <a:ext cx="168480" cy="100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67C4E29-582A-46B5-94B1-8088AB5B4477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774686" y="4037806"/>
                  <a:ext cx="186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2F45406C-3305-4214-8E55-0BEED483048D}"/>
                    </a:ext>
                  </a:extLst>
                </p14:cNvPr>
                <p14:cNvContentPartPr/>
                <p14:nvPr/>
              </p14:nvContentPartPr>
              <p14:xfrm>
                <a:off x="8962606" y="4063726"/>
                <a:ext cx="34560" cy="630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2F45406C-3305-4214-8E55-0BEED483048D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8953966" y="4054726"/>
                  <a:ext cx="52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78225C9-AB0E-49ED-BDD8-751C337B2A79}"/>
                    </a:ext>
                  </a:extLst>
                </p14:cNvPr>
                <p14:cNvContentPartPr/>
                <p14:nvPr/>
              </p14:nvContentPartPr>
              <p14:xfrm>
                <a:off x="8896726" y="3987406"/>
                <a:ext cx="251280" cy="384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78225C9-AB0E-49ED-BDD8-751C337B2A79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887726" y="3978766"/>
                  <a:ext cx="2689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EBDF5AB-E323-4FC0-B3D4-BB232F94A1B1}"/>
                    </a:ext>
                  </a:extLst>
                </p14:cNvPr>
                <p14:cNvContentPartPr/>
                <p14:nvPr/>
              </p14:nvContentPartPr>
              <p14:xfrm>
                <a:off x="216046" y="4835566"/>
                <a:ext cx="262800" cy="2070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EBDF5AB-E323-4FC0-B3D4-BB232F94A1B1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207406" y="4826566"/>
                  <a:ext cx="280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24C4996-4E33-40C8-A7B6-F7F0173AE8AB}"/>
                    </a:ext>
                  </a:extLst>
                </p14:cNvPr>
                <p14:cNvContentPartPr/>
                <p14:nvPr/>
              </p14:nvContentPartPr>
              <p14:xfrm>
                <a:off x="551566" y="4629286"/>
                <a:ext cx="263520" cy="429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24C4996-4E33-40C8-A7B6-F7F0173AE8A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542926" y="4620646"/>
                  <a:ext cx="2811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8F9DDF6-E1F5-4F8D-8B54-234D8594B167}"/>
                    </a:ext>
                  </a:extLst>
                </p14:cNvPr>
                <p14:cNvContentPartPr/>
                <p14:nvPr/>
              </p14:nvContentPartPr>
              <p14:xfrm>
                <a:off x="510886" y="4835206"/>
                <a:ext cx="316440" cy="460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8F9DDF6-E1F5-4F8D-8B54-234D8594B167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01886" y="4826206"/>
                  <a:ext cx="334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4F3DDC5-27A9-4505-BCD1-5C5023B07C7D}"/>
                    </a:ext>
                  </a:extLst>
                </p14:cNvPr>
                <p14:cNvContentPartPr/>
                <p14:nvPr/>
              </p14:nvContentPartPr>
              <p14:xfrm>
                <a:off x="764686" y="4875526"/>
                <a:ext cx="149400" cy="126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4F3DDC5-27A9-4505-BCD1-5C5023B07C7D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55686" y="4866526"/>
                  <a:ext cx="167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342DC8C-2C00-41EF-B1EE-58CCADF87251}"/>
                    </a:ext>
                  </a:extLst>
                </p14:cNvPr>
                <p14:cNvContentPartPr/>
                <p14:nvPr/>
              </p14:nvContentPartPr>
              <p14:xfrm>
                <a:off x="1053766" y="4578886"/>
                <a:ext cx="265320" cy="4489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342DC8C-2C00-41EF-B1EE-58CCADF87251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45126" y="4569886"/>
                  <a:ext cx="2829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C3A5D46-C1B8-45BE-90C3-D806DAAC7D66}"/>
                    </a:ext>
                  </a:extLst>
                </p14:cNvPr>
                <p14:cNvContentPartPr/>
                <p14:nvPr/>
              </p14:nvContentPartPr>
              <p14:xfrm>
                <a:off x="954406" y="4843486"/>
                <a:ext cx="347040" cy="166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C3A5D46-C1B8-45BE-90C3-D806DAAC7D6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45766" y="4834846"/>
                  <a:ext cx="36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A434C04-AC19-448B-9DAB-C717C110E07E}"/>
                    </a:ext>
                  </a:extLst>
                </p14:cNvPr>
                <p14:cNvContentPartPr/>
                <p14:nvPr/>
              </p14:nvContentPartPr>
              <p14:xfrm>
                <a:off x="1434286" y="4771846"/>
                <a:ext cx="13680" cy="6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A434C04-AC19-448B-9DAB-C717C110E07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425646" y="4763206"/>
                  <a:ext cx="31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900B211-D96B-408A-BA8B-EE9145F999A9}"/>
                    </a:ext>
                  </a:extLst>
                </p14:cNvPr>
                <p14:cNvContentPartPr/>
                <p14:nvPr/>
              </p14:nvContentPartPr>
              <p14:xfrm>
                <a:off x="1343206" y="4841686"/>
                <a:ext cx="179280" cy="158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900B211-D96B-408A-BA8B-EE9145F999A9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334566" y="4833046"/>
                  <a:ext cx="196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037710B-1734-4187-BAFD-FF61D86B44A1}"/>
                    </a:ext>
                  </a:extLst>
                </p14:cNvPr>
                <p14:cNvContentPartPr/>
                <p14:nvPr/>
              </p14:nvContentPartPr>
              <p14:xfrm>
                <a:off x="1682686" y="4632166"/>
                <a:ext cx="243000" cy="385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037710B-1734-4187-BAFD-FF61D86B44A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674046" y="4623166"/>
                  <a:ext cx="260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D0982BD-207C-4A18-AC79-CDBFC9D0B67D}"/>
                    </a:ext>
                  </a:extLst>
                </p14:cNvPr>
                <p14:cNvContentPartPr/>
                <p14:nvPr/>
              </p14:nvContentPartPr>
              <p14:xfrm>
                <a:off x="1633006" y="4787326"/>
                <a:ext cx="344520" cy="1976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D0982BD-207C-4A18-AC79-CDBFC9D0B67D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624006" y="4778326"/>
                  <a:ext cx="362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E0A32CE-EE07-4E60-954C-4A12DAEFA8D0}"/>
                    </a:ext>
                  </a:extLst>
                </p14:cNvPr>
                <p14:cNvContentPartPr/>
                <p14:nvPr/>
              </p14:nvContentPartPr>
              <p14:xfrm>
                <a:off x="2003446" y="4781206"/>
                <a:ext cx="159480" cy="1998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E0A32CE-EE07-4E60-954C-4A12DAEFA8D0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994446" y="4772566"/>
                  <a:ext cx="177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A67C5FF-DAE5-47F1-9D5B-53AB1731BD27}"/>
                    </a:ext>
                  </a:extLst>
                </p14:cNvPr>
                <p14:cNvContentPartPr/>
                <p14:nvPr/>
              </p14:nvContentPartPr>
              <p14:xfrm>
                <a:off x="2252926" y="4777606"/>
                <a:ext cx="150480" cy="216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A67C5FF-DAE5-47F1-9D5B-53AB1731BD27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2244286" y="4768606"/>
                  <a:ext cx="16812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1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56E7E4BC-7E7D-43CF-A3A9-3505402534F8}"/>
                  </a:ext>
                </a:extLst>
              </p14:cNvPr>
              <p14:cNvContentPartPr/>
              <p14:nvPr/>
            </p14:nvContentPartPr>
            <p14:xfrm>
              <a:off x="2704366" y="4792726"/>
              <a:ext cx="17280" cy="2196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56E7E4BC-7E7D-43CF-A3A9-3505402534F8}"/>
                  </a:ext>
                </a:extLst>
              </p:cNvPr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2695726" y="4783726"/>
                <a:ext cx="349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3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5A0F1AF2-5C74-49AE-B559-5BEFD163073C}"/>
                  </a:ext>
                </a:extLst>
              </p14:cNvPr>
              <p14:cNvContentPartPr/>
              <p14:nvPr/>
            </p14:nvContentPartPr>
            <p14:xfrm>
              <a:off x="2611126" y="4941406"/>
              <a:ext cx="58320" cy="3024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5A0F1AF2-5C74-49AE-B559-5BEFD163073C}"/>
                  </a:ext>
                </a:extLst>
              </p:cNvPr>
              <p:cNvPicPr/>
              <p:nvPr/>
            </p:nvPicPr>
            <p:blipFill>
              <a:blip r:embed="rId834"/>
              <a:stretch>
                <a:fillRect/>
              </a:stretch>
            </p:blipFill>
            <p:spPr>
              <a:xfrm>
                <a:off x="2602486" y="4932406"/>
                <a:ext cx="759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9E3498-5280-43B0-9EFC-CDEC4B6C7E4C}"/>
              </a:ext>
            </a:extLst>
          </p:cNvPr>
          <p:cNvGrpSpPr/>
          <p:nvPr/>
        </p:nvGrpSpPr>
        <p:grpSpPr>
          <a:xfrm>
            <a:off x="2975446" y="4650166"/>
            <a:ext cx="2265120" cy="545400"/>
            <a:chOff x="2975446" y="4650166"/>
            <a:chExt cx="226512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6EDDD0E-5C20-405A-B297-A24A873ABB79}"/>
                    </a:ext>
                  </a:extLst>
                </p14:cNvPr>
                <p14:cNvContentPartPr/>
                <p14:nvPr/>
              </p14:nvContentPartPr>
              <p14:xfrm>
                <a:off x="3026926" y="4812166"/>
                <a:ext cx="62640" cy="161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6EDDD0E-5C20-405A-B297-A24A873ABB79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3018286" y="4803526"/>
                  <a:ext cx="80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8B283FB-B3C8-4444-9F48-F5132B271C5B}"/>
                    </a:ext>
                  </a:extLst>
                </p14:cNvPr>
                <p14:cNvContentPartPr/>
                <p14:nvPr/>
              </p14:nvContentPartPr>
              <p14:xfrm>
                <a:off x="2981566" y="4742326"/>
                <a:ext cx="250560" cy="453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8B283FB-B3C8-4444-9F48-F5132B271C5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972566" y="4733686"/>
                  <a:ext cx="2682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D6B2FD24-29FD-4DAB-9C1C-6A77E4A570D8}"/>
                    </a:ext>
                  </a:extLst>
                </p14:cNvPr>
                <p14:cNvContentPartPr/>
                <p14:nvPr/>
              </p14:nvContentPartPr>
              <p14:xfrm>
                <a:off x="2975446" y="4650166"/>
                <a:ext cx="300960" cy="316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D6B2FD24-29FD-4DAB-9C1C-6A77E4A570D8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966806" y="4641526"/>
                  <a:ext cx="318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0A3AF09-66A2-47A6-B520-EE67A40D3BC6}"/>
                    </a:ext>
                  </a:extLst>
                </p14:cNvPr>
                <p14:cNvContentPartPr/>
                <p14:nvPr/>
              </p14:nvContentPartPr>
              <p14:xfrm>
                <a:off x="3392686" y="4779766"/>
                <a:ext cx="119520" cy="158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0A3AF09-66A2-47A6-B520-EE67A40D3BC6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3383686" y="4770766"/>
                  <a:ext cx="13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706F9CA8-A414-4E0A-9D6D-D837DCE9AD31}"/>
                    </a:ext>
                  </a:extLst>
                </p14:cNvPr>
                <p14:cNvContentPartPr/>
                <p14:nvPr/>
              </p14:nvContentPartPr>
              <p14:xfrm>
                <a:off x="3350206" y="4856806"/>
                <a:ext cx="190440" cy="316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706F9CA8-A414-4E0A-9D6D-D837DCE9AD3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3341206" y="484780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71603DA-E63A-45D7-B6C1-E374D7C482F6}"/>
                    </a:ext>
                  </a:extLst>
                </p14:cNvPr>
                <p14:cNvContentPartPr/>
                <p14:nvPr/>
              </p14:nvContentPartPr>
              <p14:xfrm>
                <a:off x="3702286" y="4693366"/>
                <a:ext cx="257760" cy="2444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71603DA-E63A-45D7-B6C1-E374D7C482F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3693286" y="4684726"/>
                  <a:ext cx="275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019A6E8-EA6B-4D44-8114-50BEC925940A}"/>
                    </a:ext>
                  </a:extLst>
                </p14:cNvPr>
                <p14:cNvContentPartPr/>
                <p14:nvPr/>
              </p14:nvContentPartPr>
              <p14:xfrm>
                <a:off x="3977686" y="4691206"/>
                <a:ext cx="156240" cy="227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019A6E8-EA6B-4D44-8114-50BEC925940A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3968686" y="4682206"/>
                  <a:ext cx="173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E4C5570-DBDD-41CC-8747-94C40D09FACE}"/>
                    </a:ext>
                  </a:extLst>
                </p14:cNvPr>
                <p14:cNvContentPartPr/>
                <p14:nvPr/>
              </p14:nvContentPartPr>
              <p14:xfrm>
                <a:off x="4132126" y="4857526"/>
                <a:ext cx="24120" cy="70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E4C5570-DBDD-41CC-8747-94C40D09FACE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4123126" y="4848526"/>
                  <a:ext cx="41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639EFBD-4703-4730-997D-FF5756378050}"/>
                    </a:ext>
                  </a:extLst>
                </p14:cNvPr>
                <p14:cNvContentPartPr/>
                <p14:nvPr/>
              </p14:nvContentPartPr>
              <p14:xfrm>
                <a:off x="4282246" y="4712806"/>
                <a:ext cx="237240" cy="234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639EFBD-4703-4730-997D-FF575637805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4273246" y="4703806"/>
                  <a:ext cx="254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AAE1AE23-B864-4F93-9FCB-D97732782B0D}"/>
                    </a:ext>
                  </a:extLst>
                </p14:cNvPr>
                <p14:cNvContentPartPr/>
                <p14:nvPr/>
              </p14:nvContentPartPr>
              <p14:xfrm>
                <a:off x="4638646" y="4777606"/>
                <a:ext cx="279000" cy="115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AAE1AE23-B864-4F93-9FCB-D97732782B0D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4630006" y="4768606"/>
                  <a:ext cx="296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F2D7406-1A8A-4289-9555-AA9041DB5FC8}"/>
                    </a:ext>
                  </a:extLst>
                </p14:cNvPr>
                <p14:cNvContentPartPr/>
                <p14:nvPr/>
              </p14:nvContentPartPr>
              <p14:xfrm>
                <a:off x="4981366" y="4739446"/>
                <a:ext cx="259200" cy="1328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F2D7406-1A8A-4289-9555-AA9041DB5FC8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4972366" y="4730446"/>
                  <a:ext cx="276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7963404-81FE-4E47-A91E-77637D90B032}"/>
              </a:ext>
            </a:extLst>
          </p:cNvPr>
          <p:cNvGrpSpPr/>
          <p:nvPr/>
        </p:nvGrpSpPr>
        <p:grpSpPr>
          <a:xfrm>
            <a:off x="5335966" y="4611646"/>
            <a:ext cx="2561040" cy="468720"/>
            <a:chOff x="5335966" y="4611646"/>
            <a:chExt cx="256104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7771A88-C74C-4796-8239-DA5900B1784E}"/>
                    </a:ext>
                  </a:extLst>
                </p14:cNvPr>
                <p14:cNvContentPartPr/>
                <p14:nvPr/>
              </p14:nvContentPartPr>
              <p14:xfrm>
                <a:off x="5335966" y="4902526"/>
                <a:ext cx="145800" cy="1778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7771A88-C74C-4796-8239-DA5900B1784E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5326966" y="4893526"/>
                  <a:ext cx="163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FCCEAC-6444-4A09-B09D-2D03F8ECE442}"/>
                    </a:ext>
                  </a:extLst>
                </p14:cNvPr>
                <p14:cNvContentPartPr/>
                <p14:nvPr/>
              </p14:nvContentPartPr>
              <p14:xfrm>
                <a:off x="5658886" y="4687606"/>
                <a:ext cx="185760" cy="1944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FCCEAC-6444-4A09-B09D-2D03F8ECE44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5649886" y="4678606"/>
                  <a:ext cx="203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602A714-2A98-43A6-9797-A730660CCB7B}"/>
                    </a:ext>
                  </a:extLst>
                </p14:cNvPr>
                <p14:cNvContentPartPr/>
                <p14:nvPr/>
              </p14:nvContentPartPr>
              <p14:xfrm>
                <a:off x="6047326" y="4693366"/>
                <a:ext cx="108360" cy="252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602A714-2A98-43A6-9797-A730660CCB7B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038326" y="4684366"/>
                  <a:ext cx="12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06503E9-EE5F-4152-8DA9-7F9C003C3BF6}"/>
                    </a:ext>
                  </a:extLst>
                </p14:cNvPr>
                <p14:cNvContentPartPr/>
                <p14:nvPr/>
              </p14:nvContentPartPr>
              <p14:xfrm>
                <a:off x="6037966" y="4771126"/>
                <a:ext cx="169560" cy="187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06503E9-EE5F-4152-8DA9-7F9C003C3BF6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028966" y="4762486"/>
                  <a:ext cx="18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60E3D4F-B588-4921-A3F1-84ACF801E2AE}"/>
                    </a:ext>
                  </a:extLst>
                </p14:cNvPr>
                <p14:cNvContentPartPr/>
                <p14:nvPr/>
              </p14:nvContentPartPr>
              <p14:xfrm>
                <a:off x="6343246" y="4617046"/>
                <a:ext cx="302760" cy="2239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60E3D4F-B588-4921-A3F1-84ACF801E2AE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334606" y="4608406"/>
                  <a:ext cx="320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68BF6D3C-57A2-4993-981F-F9BD9EF79280}"/>
                    </a:ext>
                  </a:extLst>
                </p14:cNvPr>
                <p14:cNvContentPartPr/>
                <p14:nvPr/>
              </p14:nvContentPartPr>
              <p14:xfrm>
                <a:off x="6590206" y="4680406"/>
                <a:ext cx="112680" cy="1407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68BF6D3C-57A2-4993-981F-F9BD9EF7928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581566" y="4671406"/>
                  <a:ext cx="130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44EF685-5A2D-4268-9EB2-00F6DA7E685A}"/>
                    </a:ext>
                  </a:extLst>
                </p14:cNvPr>
                <p14:cNvContentPartPr/>
                <p14:nvPr/>
              </p14:nvContentPartPr>
              <p14:xfrm>
                <a:off x="6802606" y="4816846"/>
                <a:ext cx="7920" cy="26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44EF685-5A2D-4268-9EB2-00F6DA7E685A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6793966" y="4808206"/>
                  <a:ext cx="2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81C65E8-55C7-4396-8A82-9D444D74F066}"/>
                    </a:ext>
                  </a:extLst>
                </p14:cNvPr>
                <p14:cNvContentPartPr/>
                <p14:nvPr/>
              </p14:nvContentPartPr>
              <p14:xfrm>
                <a:off x="6908086" y="4611646"/>
                <a:ext cx="298800" cy="234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81C65E8-55C7-4396-8A82-9D444D74F066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6899446" y="4603006"/>
                  <a:ext cx="31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DEF85ACC-BAB2-4723-9525-93996E424374}"/>
                    </a:ext>
                  </a:extLst>
                </p14:cNvPr>
                <p14:cNvContentPartPr/>
                <p14:nvPr/>
              </p14:nvContentPartPr>
              <p14:xfrm>
                <a:off x="7233886" y="4676086"/>
                <a:ext cx="249120" cy="1011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DEF85ACC-BAB2-4723-9525-93996E424374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224886" y="4667086"/>
                  <a:ext cx="266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ACEC3E2-7422-46C5-B28A-9C4A73192586}"/>
                    </a:ext>
                  </a:extLst>
                </p14:cNvPr>
                <p14:cNvContentPartPr/>
                <p14:nvPr/>
              </p14:nvContentPartPr>
              <p14:xfrm>
                <a:off x="7539166" y="4666006"/>
                <a:ext cx="248760" cy="105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ACEC3E2-7422-46C5-B28A-9C4A73192586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530526" y="4657006"/>
                  <a:ext cx="26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64B2683-2B0B-4568-B638-1CA6604A97E9}"/>
                    </a:ext>
                  </a:extLst>
                </p14:cNvPr>
                <p14:cNvContentPartPr/>
                <p14:nvPr/>
              </p14:nvContentPartPr>
              <p14:xfrm>
                <a:off x="7896646" y="4808566"/>
                <a:ext cx="360" cy="3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64B2683-2B0B-4568-B638-1CA6604A97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88006" y="47999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757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BCB45B-0F35-4407-9A27-BA3B9478E354}"/>
              </a:ext>
            </a:extLst>
          </p:cNvPr>
          <p:cNvGrpSpPr/>
          <p:nvPr/>
        </p:nvGrpSpPr>
        <p:grpSpPr>
          <a:xfrm>
            <a:off x="387406" y="374806"/>
            <a:ext cx="294840" cy="232920"/>
            <a:chOff x="387406" y="374806"/>
            <a:chExt cx="2948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8B4C2A-391A-4C17-868A-927C567469C4}"/>
                    </a:ext>
                  </a:extLst>
                </p14:cNvPr>
                <p14:cNvContentPartPr/>
                <p14:nvPr/>
              </p14:nvContentPartPr>
              <p14:xfrm>
                <a:off x="387406" y="374806"/>
                <a:ext cx="207360" cy="232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8B4C2A-391A-4C17-868A-927C567469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406" y="366166"/>
                  <a:ext cx="225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B3A589-7640-4A78-BA07-DD9DC4B67864}"/>
                    </a:ext>
                  </a:extLst>
                </p14:cNvPr>
                <p14:cNvContentPartPr/>
                <p14:nvPr/>
              </p14:nvContentPartPr>
              <p14:xfrm>
                <a:off x="673966" y="540406"/>
                <a:ext cx="8280" cy="8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B3A589-7640-4A78-BA07-DD9DC4B678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4966" y="531406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A09E12A-7451-483F-BCE1-1CE604A65D00}"/>
              </a:ext>
            </a:extLst>
          </p:cNvPr>
          <p:cNvGrpSpPr/>
          <p:nvPr/>
        </p:nvGrpSpPr>
        <p:grpSpPr>
          <a:xfrm>
            <a:off x="901486" y="28126"/>
            <a:ext cx="8391960" cy="1812240"/>
            <a:chOff x="901486" y="28126"/>
            <a:chExt cx="8391960" cy="18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F15602-5FEC-4E78-B44E-74C9399915DB}"/>
                    </a:ext>
                  </a:extLst>
                </p14:cNvPr>
                <p14:cNvContentPartPr/>
                <p14:nvPr/>
              </p14:nvContentPartPr>
              <p14:xfrm>
                <a:off x="1015606" y="294886"/>
                <a:ext cx="326160" cy="32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F15602-5FEC-4E78-B44E-74C9399915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966" y="286246"/>
                  <a:ext cx="343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9DA216-1BAC-48A9-93C9-F8AEDFC08265}"/>
                    </a:ext>
                  </a:extLst>
                </p14:cNvPr>
                <p14:cNvContentPartPr/>
                <p14:nvPr/>
              </p14:nvContentPartPr>
              <p14:xfrm>
                <a:off x="1226206" y="488566"/>
                <a:ext cx="96120" cy="101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9DA216-1BAC-48A9-93C9-F8AEDFC082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7566" y="479566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CF1E19-F822-4E00-AF3B-1D67FB09BBB7}"/>
                    </a:ext>
                  </a:extLst>
                </p14:cNvPr>
                <p14:cNvContentPartPr/>
                <p14:nvPr/>
              </p14:nvContentPartPr>
              <p14:xfrm>
                <a:off x="1358326" y="487846"/>
                <a:ext cx="124920" cy="84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CF1E19-F822-4E00-AF3B-1D67FB09BB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9326" y="478846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5615B8-3620-4C3C-9A91-B47A4BB0A4C7}"/>
                    </a:ext>
                  </a:extLst>
                </p14:cNvPr>
                <p14:cNvContentPartPr/>
                <p14:nvPr/>
              </p14:nvContentPartPr>
              <p14:xfrm>
                <a:off x="1550926" y="456166"/>
                <a:ext cx="150120" cy="12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5615B8-3620-4C3C-9A91-B47A4BB0A4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2286" y="447166"/>
                  <a:ext cx="16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E311CF-CFC2-49E1-AE2E-0830EB083EDC}"/>
                    </a:ext>
                  </a:extLst>
                </p14:cNvPr>
                <p14:cNvContentPartPr/>
                <p14:nvPr/>
              </p14:nvContentPartPr>
              <p14:xfrm>
                <a:off x="1672966" y="264286"/>
                <a:ext cx="155160" cy="27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E311CF-CFC2-49E1-AE2E-0830EB083E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4326" y="255646"/>
                  <a:ext cx="172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751CC6-B188-4E27-BEDC-6884B7415C41}"/>
                    </a:ext>
                  </a:extLst>
                </p14:cNvPr>
                <p14:cNvContentPartPr/>
                <p14:nvPr/>
              </p14:nvContentPartPr>
              <p14:xfrm>
                <a:off x="1751806" y="451846"/>
                <a:ext cx="23148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751CC6-B188-4E27-BEDC-6884B7415C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2806" y="442846"/>
                  <a:ext cx="24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A4D68A-C5B1-4F44-820E-A2FE9D1FE667}"/>
                    </a:ext>
                  </a:extLst>
                </p14:cNvPr>
                <p14:cNvContentPartPr/>
                <p14:nvPr/>
              </p14:nvContentPartPr>
              <p14:xfrm>
                <a:off x="2133766" y="216046"/>
                <a:ext cx="185040" cy="37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A4D68A-C5B1-4F44-820E-A2FE9D1FE6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5126" y="207406"/>
                  <a:ext cx="202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FC649D-201D-4FDF-AC9B-5CB26D589B89}"/>
                    </a:ext>
                  </a:extLst>
                </p14:cNvPr>
                <p14:cNvContentPartPr/>
                <p14:nvPr/>
              </p14:nvContentPartPr>
              <p14:xfrm>
                <a:off x="2045566" y="390646"/>
                <a:ext cx="373320" cy="8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FC649D-201D-4FDF-AC9B-5CB26D589B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6566" y="382006"/>
                  <a:ext cx="390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4C848C-A24E-4519-8728-F2D26452C023}"/>
                    </a:ext>
                  </a:extLst>
                </p14:cNvPr>
                <p14:cNvContentPartPr/>
                <p14:nvPr/>
              </p14:nvContentPartPr>
              <p14:xfrm>
                <a:off x="2496286" y="452206"/>
                <a:ext cx="107640" cy="11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4C848C-A24E-4519-8728-F2D26452C0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7646" y="443566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0906AD-B6A4-40ED-92AF-6C588AF0CAEB}"/>
                    </a:ext>
                  </a:extLst>
                </p14:cNvPr>
                <p14:cNvContentPartPr/>
                <p14:nvPr/>
              </p14:nvContentPartPr>
              <p14:xfrm>
                <a:off x="2997046" y="125686"/>
                <a:ext cx="240480" cy="41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0906AD-B6A4-40ED-92AF-6C588AF0CA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8046" y="116686"/>
                  <a:ext cx="258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624724-5276-4C6B-AA87-FF02D3B40251}"/>
                    </a:ext>
                  </a:extLst>
                </p14:cNvPr>
                <p14:cNvContentPartPr/>
                <p14:nvPr/>
              </p14:nvContentPartPr>
              <p14:xfrm>
                <a:off x="2912086" y="361126"/>
                <a:ext cx="30744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624724-5276-4C6B-AA87-FF02D3B402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3446" y="352486"/>
                  <a:ext cx="325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41FC69-E389-400A-BD1A-8EFFBD348DAA}"/>
                    </a:ext>
                  </a:extLst>
                </p14:cNvPr>
                <p14:cNvContentPartPr/>
                <p14:nvPr/>
              </p14:nvContentPartPr>
              <p14:xfrm>
                <a:off x="3151126" y="409006"/>
                <a:ext cx="150840" cy="9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41FC69-E389-400A-BD1A-8EFFBD348D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2486" y="400366"/>
                  <a:ext cx="168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F05938-E832-4DF5-A26D-1BBA0351989C}"/>
                    </a:ext>
                  </a:extLst>
                </p14:cNvPr>
                <p14:cNvContentPartPr/>
                <p14:nvPr/>
              </p14:nvContentPartPr>
              <p14:xfrm>
                <a:off x="3349126" y="370486"/>
                <a:ext cx="119880" cy="17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F05938-E832-4DF5-A26D-1BBA035198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0126" y="361486"/>
                  <a:ext cx="137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3DA349-3743-4C4D-9F9E-72A2EDA4016F}"/>
                    </a:ext>
                  </a:extLst>
                </p14:cNvPr>
                <p14:cNvContentPartPr/>
                <p14:nvPr/>
              </p14:nvContentPartPr>
              <p14:xfrm>
                <a:off x="3550366" y="168886"/>
                <a:ext cx="282600" cy="40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3DA349-3743-4C4D-9F9E-72A2EDA401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1726" y="160246"/>
                  <a:ext cx="300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ED6CF1-7386-4C83-B361-C79728367619}"/>
                    </a:ext>
                  </a:extLst>
                </p14:cNvPr>
                <p14:cNvContentPartPr/>
                <p14:nvPr/>
              </p14:nvContentPartPr>
              <p14:xfrm>
                <a:off x="4050046" y="176806"/>
                <a:ext cx="241200" cy="35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ED6CF1-7386-4C83-B361-C797283676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1406" y="168166"/>
                  <a:ext cx="258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78E646-54BD-45C2-838A-7586FD153FF0}"/>
                    </a:ext>
                  </a:extLst>
                </p14:cNvPr>
                <p14:cNvContentPartPr/>
                <p14:nvPr/>
              </p14:nvContentPartPr>
              <p14:xfrm>
                <a:off x="4003246" y="349246"/>
                <a:ext cx="308160" cy="7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78E646-54BD-45C2-838A-7586FD153F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4606" y="340606"/>
                  <a:ext cx="325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B82BB0-2E87-45F8-9F0E-884431A6E1DC}"/>
                    </a:ext>
                  </a:extLst>
                </p14:cNvPr>
                <p14:cNvContentPartPr/>
                <p14:nvPr/>
              </p14:nvContentPartPr>
              <p14:xfrm>
                <a:off x="4235446" y="411886"/>
                <a:ext cx="106200" cy="105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B82BB0-2E87-45F8-9F0E-884431A6E1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26806" y="403246"/>
                  <a:ext cx="123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462F98-EE2B-4F55-9ECD-F278177DAD20}"/>
                    </a:ext>
                  </a:extLst>
                </p14:cNvPr>
                <p14:cNvContentPartPr/>
                <p14:nvPr/>
              </p14:nvContentPartPr>
              <p14:xfrm>
                <a:off x="4641886" y="377326"/>
                <a:ext cx="195840" cy="11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462F98-EE2B-4F55-9ECD-F278177DAD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32886" y="368686"/>
                  <a:ext cx="213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F06F49-15A6-4642-A0E8-CDA2342F9409}"/>
                    </a:ext>
                  </a:extLst>
                </p14:cNvPr>
                <p14:cNvContentPartPr/>
                <p14:nvPr/>
              </p14:nvContentPartPr>
              <p14:xfrm>
                <a:off x="4745566" y="186526"/>
                <a:ext cx="262800" cy="30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F06F49-15A6-4642-A0E8-CDA2342F94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6566" y="177886"/>
                  <a:ext cx="2804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82B615-D9FB-4DE9-8949-66E69DC02CDE}"/>
                    </a:ext>
                  </a:extLst>
                </p14:cNvPr>
                <p14:cNvContentPartPr/>
                <p14:nvPr/>
              </p14:nvContentPartPr>
              <p14:xfrm>
                <a:off x="4920166" y="353206"/>
                <a:ext cx="123840" cy="10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82B615-D9FB-4DE9-8949-66E69DC02C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11166" y="344206"/>
                  <a:ext cx="14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94A4DD-94B8-4318-AB82-61C57E323A50}"/>
                    </a:ext>
                  </a:extLst>
                </p14:cNvPr>
                <p14:cNvContentPartPr/>
                <p14:nvPr/>
              </p14:nvContentPartPr>
              <p14:xfrm>
                <a:off x="5155246" y="144046"/>
                <a:ext cx="243720" cy="37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94A4DD-94B8-4318-AB82-61C57E323A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6246" y="135046"/>
                  <a:ext cx="261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C8F040-81F4-44B6-8F0F-C598DA4B9F53}"/>
                    </a:ext>
                  </a:extLst>
                </p14:cNvPr>
                <p14:cNvContentPartPr/>
                <p14:nvPr/>
              </p14:nvContentPartPr>
              <p14:xfrm>
                <a:off x="5098006" y="303886"/>
                <a:ext cx="319680" cy="7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C8F040-81F4-44B6-8F0F-C598DA4B9F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9366" y="295246"/>
                  <a:ext cx="337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5A8996-2F61-490A-8EFB-C5BE6840D0E7}"/>
                    </a:ext>
                  </a:extLst>
                </p14:cNvPr>
                <p14:cNvContentPartPr/>
                <p14:nvPr/>
              </p14:nvContentPartPr>
              <p14:xfrm>
                <a:off x="5323006" y="350326"/>
                <a:ext cx="325080" cy="13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5A8996-2F61-490A-8EFB-C5BE6840D0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14366" y="341686"/>
                  <a:ext cx="342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41762E-CFE4-49BB-B5CC-CC2235731A3E}"/>
                    </a:ext>
                  </a:extLst>
                </p14:cNvPr>
                <p14:cNvContentPartPr/>
                <p14:nvPr/>
              </p14:nvContentPartPr>
              <p14:xfrm>
                <a:off x="5665726" y="361126"/>
                <a:ext cx="28656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41762E-CFE4-49BB-B5CC-CC2235731A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6726" y="352486"/>
                  <a:ext cx="304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3D295B-07E0-4AF2-AEEC-B2BC54248E72}"/>
                    </a:ext>
                  </a:extLst>
                </p14:cNvPr>
                <p14:cNvContentPartPr/>
                <p14:nvPr/>
              </p14:nvContentPartPr>
              <p14:xfrm>
                <a:off x="6029326" y="352126"/>
                <a:ext cx="42120" cy="76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3D295B-07E0-4AF2-AEEC-B2BC54248E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20326" y="343126"/>
                  <a:ext cx="59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325156-87CF-4006-8231-F74E2F861917}"/>
                    </a:ext>
                  </a:extLst>
                </p14:cNvPr>
                <p14:cNvContentPartPr/>
                <p14:nvPr/>
              </p14:nvContentPartPr>
              <p14:xfrm>
                <a:off x="6160726" y="326926"/>
                <a:ext cx="135000" cy="11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325156-87CF-4006-8231-F74E2F8619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51726" y="318286"/>
                  <a:ext cx="152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167985-B394-49E0-A189-B0D4FB270F57}"/>
                    </a:ext>
                  </a:extLst>
                </p14:cNvPr>
                <p14:cNvContentPartPr/>
                <p14:nvPr/>
              </p14:nvContentPartPr>
              <p14:xfrm>
                <a:off x="6387886" y="301006"/>
                <a:ext cx="191880" cy="16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167985-B394-49E0-A189-B0D4FB270F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79246" y="292366"/>
                  <a:ext cx="209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A4B210-EAF3-4A69-96B6-B99F8CF90195}"/>
                    </a:ext>
                  </a:extLst>
                </p14:cNvPr>
                <p14:cNvContentPartPr/>
                <p14:nvPr/>
              </p14:nvContentPartPr>
              <p14:xfrm>
                <a:off x="6862006" y="302086"/>
                <a:ext cx="226800" cy="128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A4B210-EAF3-4A69-96B6-B99F8CF901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3366" y="293446"/>
                  <a:ext cx="244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F8081E-A3FA-4E4F-990D-360559A612C6}"/>
                    </a:ext>
                  </a:extLst>
                </p14:cNvPr>
                <p14:cNvContentPartPr/>
                <p14:nvPr/>
              </p14:nvContentPartPr>
              <p14:xfrm>
                <a:off x="7178086" y="94006"/>
                <a:ext cx="138240" cy="30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F8081E-A3FA-4E4F-990D-360559A612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9086" y="85006"/>
                  <a:ext cx="155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784DDC-BBBC-407C-890C-AB9BF4D601FE}"/>
                    </a:ext>
                  </a:extLst>
                </p14:cNvPr>
                <p14:cNvContentPartPr/>
                <p14:nvPr/>
              </p14:nvContentPartPr>
              <p14:xfrm>
                <a:off x="7381846" y="277606"/>
                <a:ext cx="123840" cy="9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784DDC-BBBC-407C-890C-AB9BF4D601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3206" y="268966"/>
                  <a:ext cx="141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FFA1DC-2516-49E6-86CD-5ABCB1A15390}"/>
                    </a:ext>
                  </a:extLst>
                </p14:cNvPr>
                <p14:cNvContentPartPr/>
                <p14:nvPr/>
              </p14:nvContentPartPr>
              <p14:xfrm>
                <a:off x="7619086" y="85726"/>
                <a:ext cx="170640" cy="313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FFA1DC-2516-49E6-86CD-5ABCB1A153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10446" y="76726"/>
                  <a:ext cx="188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0C7230-DAD4-450D-916E-590B2E04D0DA}"/>
                    </a:ext>
                  </a:extLst>
                </p14:cNvPr>
                <p14:cNvContentPartPr/>
                <p14:nvPr/>
              </p14:nvContentPartPr>
              <p14:xfrm>
                <a:off x="7528006" y="260686"/>
                <a:ext cx="257040" cy="5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0C7230-DAD4-450D-916E-590B2E04D0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19366" y="252046"/>
                  <a:ext cx="274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0EC158-BE28-4D03-A5A9-9C82C9F19241}"/>
                    </a:ext>
                  </a:extLst>
                </p14:cNvPr>
                <p14:cNvContentPartPr/>
                <p14:nvPr/>
              </p14:nvContentPartPr>
              <p14:xfrm>
                <a:off x="7806646" y="46846"/>
                <a:ext cx="163080" cy="344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0EC158-BE28-4D03-A5A9-9C82C9F192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7646" y="38206"/>
                  <a:ext cx="180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B5A664-D0CE-4204-BA8A-5CA8607A2293}"/>
                    </a:ext>
                  </a:extLst>
                </p14:cNvPr>
                <p14:cNvContentPartPr/>
                <p14:nvPr/>
              </p14:nvContentPartPr>
              <p14:xfrm>
                <a:off x="7986286" y="287326"/>
                <a:ext cx="132840" cy="10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B5A664-D0CE-4204-BA8A-5CA8607A22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77646" y="278686"/>
                  <a:ext cx="150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6B05ED-DA59-45B4-9FCA-BD02A4ECAAC5}"/>
                    </a:ext>
                  </a:extLst>
                </p14:cNvPr>
                <p14:cNvContentPartPr/>
                <p14:nvPr/>
              </p14:nvContentPartPr>
              <p14:xfrm>
                <a:off x="8132086" y="249526"/>
                <a:ext cx="239040" cy="146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6B05ED-DA59-45B4-9FCA-BD02A4ECAA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23446" y="240886"/>
                  <a:ext cx="256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5E7ABB-E2AB-4B41-9C45-CBEC841B98A3}"/>
                    </a:ext>
                  </a:extLst>
                </p14:cNvPr>
                <p14:cNvContentPartPr/>
                <p14:nvPr/>
              </p14:nvContentPartPr>
              <p14:xfrm>
                <a:off x="8582446" y="60886"/>
                <a:ext cx="238680" cy="39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5E7ABB-E2AB-4B41-9C45-CBEC841B98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73446" y="51886"/>
                  <a:ext cx="256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D48A1D-CE89-4ED4-BCD6-705379CCE4F8}"/>
                    </a:ext>
                  </a:extLst>
                </p14:cNvPr>
                <p14:cNvContentPartPr/>
                <p14:nvPr/>
              </p14:nvContentPartPr>
              <p14:xfrm>
                <a:off x="8542486" y="217846"/>
                <a:ext cx="401040" cy="7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D48A1D-CE89-4ED4-BCD6-705379CCE4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33486" y="208846"/>
                  <a:ext cx="418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D8434A-E3AB-4213-8521-574A91A87B9D}"/>
                    </a:ext>
                  </a:extLst>
                </p14:cNvPr>
                <p14:cNvContentPartPr/>
                <p14:nvPr/>
              </p14:nvContentPartPr>
              <p14:xfrm>
                <a:off x="8846686" y="28126"/>
                <a:ext cx="277920" cy="37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D8434A-E3AB-4213-8521-574A91A87B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38046" y="19486"/>
                  <a:ext cx="295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3CF09D-5393-408B-8132-F7AE04B210B8}"/>
                    </a:ext>
                  </a:extLst>
                </p14:cNvPr>
                <p14:cNvContentPartPr/>
                <p14:nvPr/>
              </p14:nvContentPartPr>
              <p14:xfrm>
                <a:off x="9046846" y="293086"/>
                <a:ext cx="246600" cy="16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3CF09D-5393-408B-8132-F7AE04B210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38206" y="284086"/>
                  <a:ext cx="264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0940C7-D714-4285-9541-466301E29D9C}"/>
                    </a:ext>
                  </a:extLst>
                </p14:cNvPr>
                <p14:cNvContentPartPr/>
                <p14:nvPr/>
              </p14:nvContentPartPr>
              <p14:xfrm>
                <a:off x="1005526" y="734806"/>
                <a:ext cx="232920" cy="436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0940C7-D714-4285-9541-466301E29D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6886" y="726166"/>
                  <a:ext cx="2505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6F9B94-5E74-4489-80B9-E709F6813ACD}"/>
                    </a:ext>
                  </a:extLst>
                </p14:cNvPr>
                <p14:cNvContentPartPr/>
                <p14:nvPr/>
              </p14:nvContentPartPr>
              <p14:xfrm>
                <a:off x="901486" y="958366"/>
                <a:ext cx="358200" cy="9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6F9B94-5E74-4489-80B9-E709F6813A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2846" y="949366"/>
                  <a:ext cx="37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2B996D5-FAFB-451B-8A89-032EB28049A8}"/>
                    </a:ext>
                  </a:extLst>
                </p14:cNvPr>
                <p14:cNvContentPartPr/>
                <p14:nvPr/>
              </p14:nvContentPartPr>
              <p14:xfrm>
                <a:off x="1243846" y="928486"/>
                <a:ext cx="179640" cy="18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2B996D5-FAFB-451B-8A89-032EB28049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4846" y="919846"/>
                  <a:ext cx="19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C34507-CEA8-4830-A3F6-6775F8A0AEE8}"/>
                    </a:ext>
                  </a:extLst>
                </p14:cNvPr>
                <p14:cNvContentPartPr/>
                <p14:nvPr/>
              </p14:nvContentPartPr>
              <p14:xfrm>
                <a:off x="1433926" y="989686"/>
                <a:ext cx="135720" cy="13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C34507-CEA8-4830-A3F6-6775F8A0AE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25286" y="981046"/>
                  <a:ext cx="153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CE6893-A073-4ECA-B306-18FCC06D529B}"/>
                    </a:ext>
                  </a:extLst>
                </p14:cNvPr>
                <p14:cNvContentPartPr/>
                <p14:nvPr/>
              </p14:nvContentPartPr>
              <p14:xfrm>
                <a:off x="1633366" y="952966"/>
                <a:ext cx="171720" cy="19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CE6893-A073-4ECA-B306-18FCC06D52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24366" y="943966"/>
                  <a:ext cx="189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D413313-2870-4F9F-BC30-4E59CA3A0808}"/>
                    </a:ext>
                  </a:extLst>
                </p14:cNvPr>
                <p14:cNvContentPartPr/>
                <p14:nvPr/>
              </p14:nvContentPartPr>
              <p14:xfrm>
                <a:off x="2073646" y="949006"/>
                <a:ext cx="300960" cy="15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D413313-2870-4F9F-BC30-4E59CA3A08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65006" y="940366"/>
                  <a:ext cx="318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CF5193D-7186-45E9-AB1B-6751C9C2E1AF}"/>
                    </a:ext>
                  </a:extLst>
                </p14:cNvPr>
                <p14:cNvContentPartPr/>
                <p14:nvPr/>
              </p14:nvContentPartPr>
              <p14:xfrm>
                <a:off x="2473246" y="922366"/>
                <a:ext cx="166320" cy="15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CF5193D-7186-45E9-AB1B-6751C9C2E1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64606" y="913366"/>
                  <a:ext cx="183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61DAF0-A2EF-474F-B65B-4D109574D561}"/>
                    </a:ext>
                  </a:extLst>
                </p14:cNvPr>
                <p14:cNvContentPartPr/>
                <p14:nvPr/>
              </p14:nvContentPartPr>
              <p14:xfrm>
                <a:off x="2661886" y="910846"/>
                <a:ext cx="18540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61DAF0-A2EF-474F-B65B-4D109574D5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52886" y="902206"/>
                  <a:ext cx="203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AC4A9B-A335-4DC7-B6D9-7BD5458A7253}"/>
                    </a:ext>
                  </a:extLst>
                </p14:cNvPr>
                <p14:cNvContentPartPr/>
                <p14:nvPr/>
              </p14:nvContentPartPr>
              <p14:xfrm>
                <a:off x="2835046" y="913366"/>
                <a:ext cx="261720" cy="166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AC4A9B-A335-4DC7-B6D9-7BD5458A72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6406" y="904366"/>
                  <a:ext cx="279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35AFE1-2EF8-4653-AD35-412B3297C71A}"/>
                    </a:ext>
                  </a:extLst>
                </p14:cNvPr>
                <p14:cNvContentPartPr/>
                <p14:nvPr/>
              </p14:nvContentPartPr>
              <p14:xfrm>
                <a:off x="3304486" y="922006"/>
                <a:ext cx="213840" cy="140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35AFE1-2EF8-4653-AD35-412B3297C7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95486" y="913366"/>
                  <a:ext cx="231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DE28AC-3F6C-4FD3-B415-08BEED5DA329}"/>
                    </a:ext>
                  </a:extLst>
                </p14:cNvPr>
                <p14:cNvContentPartPr/>
                <p14:nvPr/>
              </p14:nvContentPartPr>
              <p14:xfrm>
                <a:off x="3456406" y="669286"/>
                <a:ext cx="244800" cy="36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DE28AC-3F6C-4FD3-B415-08BEED5DA3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47406" y="660286"/>
                  <a:ext cx="262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579AB5-0C38-4A61-B7FB-98276C8900CE}"/>
                    </a:ext>
                  </a:extLst>
                </p14:cNvPr>
                <p14:cNvContentPartPr/>
                <p14:nvPr/>
              </p14:nvContentPartPr>
              <p14:xfrm>
                <a:off x="3608326" y="898246"/>
                <a:ext cx="167760" cy="14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579AB5-0C38-4A61-B7FB-98276C8900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99686" y="889246"/>
                  <a:ext cx="185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A872DB-CF5F-437B-9D17-E9E33FE79DED}"/>
                    </a:ext>
                  </a:extLst>
                </p14:cNvPr>
                <p14:cNvContentPartPr/>
                <p14:nvPr/>
              </p14:nvContentPartPr>
              <p14:xfrm>
                <a:off x="3790846" y="952606"/>
                <a:ext cx="38520" cy="7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A872DB-CF5F-437B-9D17-E9E33FE79D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81846" y="943606"/>
                  <a:ext cx="56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EB0FFE-0D01-48D2-932C-F5C46AB64DC4}"/>
                    </a:ext>
                  </a:extLst>
                </p14:cNvPr>
                <p14:cNvContentPartPr/>
                <p14:nvPr/>
              </p14:nvContentPartPr>
              <p14:xfrm>
                <a:off x="3931246" y="798166"/>
                <a:ext cx="143280" cy="21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EB0FFE-0D01-48D2-932C-F5C46AB64D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22246" y="789166"/>
                  <a:ext cx="160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3307FE-7325-4462-8643-ED82A5A7A3DC}"/>
                    </a:ext>
                  </a:extLst>
                </p14:cNvPr>
                <p14:cNvContentPartPr/>
                <p14:nvPr/>
              </p14:nvContentPartPr>
              <p14:xfrm>
                <a:off x="4079206" y="751726"/>
                <a:ext cx="157680" cy="28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3307FE-7325-4462-8643-ED82A5A7A3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70206" y="742726"/>
                  <a:ext cx="175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69E487-6894-427D-A241-4B48986A0003}"/>
                    </a:ext>
                  </a:extLst>
                </p14:cNvPr>
                <p14:cNvContentPartPr/>
                <p14:nvPr/>
              </p14:nvContentPartPr>
              <p14:xfrm>
                <a:off x="4441726" y="871606"/>
                <a:ext cx="148320" cy="159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69E487-6894-427D-A241-4B48986A00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32726" y="862966"/>
                  <a:ext cx="165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1D9122-7AC9-4CD9-8BD7-F37859247752}"/>
                    </a:ext>
                  </a:extLst>
                </p14:cNvPr>
                <p14:cNvContentPartPr/>
                <p14:nvPr/>
              </p14:nvContentPartPr>
              <p14:xfrm>
                <a:off x="4657366" y="677926"/>
                <a:ext cx="203400" cy="34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1D9122-7AC9-4CD9-8BD7-F378592477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48726" y="669286"/>
                  <a:ext cx="221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465AEE-0198-4D67-A4C4-2C12BE45F808}"/>
                    </a:ext>
                  </a:extLst>
                </p14:cNvPr>
                <p14:cNvContentPartPr/>
                <p14:nvPr/>
              </p14:nvContentPartPr>
              <p14:xfrm>
                <a:off x="4916566" y="922366"/>
                <a:ext cx="54360" cy="87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465AEE-0198-4D67-A4C4-2C12BE45F8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07926" y="913726"/>
                  <a:ext cx="72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F66459-1007-42EA-8200-4B49FE6E0578}"/>
                    </a:ext>
                  </a:extLst>
                </p14:cNvPr>
                <p14:cNvContentPartPr/>
                <p14:nvPr/>
              </p14:nvContentPartPr>
              <p14:xfrm>
                <a:off x="4961566" y="910486"/>
                <a:ext cx="161640" cy="28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F66459-1007-42EA-8200-4B49FE6E05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52566" y="901846"/>
                  <a:ext cx="179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B79A95-751B-4163-9B33-EA1541C4829B}"/>
                    </a:ext>
                  </a:extLst>
                </p14:cNvPr>
                <p14:cNvContentPartPr/>
                <p14:nvPr/>
              </p14:nvContentPartPr>
              <p14:xfrm>
                <a:off x="5098006" y="844966"/>
                <a:ext cx="157320" cy="156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B79A95-751B-4163-9B33-EA1541C482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89366" y="835966"/>
                  <a:ext cx="174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845483-14D0-4AE0-8E22-49F30E3A0BB3}"/>
                    </a:ext>
                  </a:extLst>
                </p14:cNvPr>
                <p14:cNvContentPartPr/>
                <p14:nvPr/>
              </p14:nvContentPartPr>
              <p14:xfrm>
                <a:off x="5530366" y="638686"/>
                <a:ext cx="230760" cy="36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845483-14D0-4AE0-8E22-49F30E3A0B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21726" y="630046"/>
                  <a:ext cx="2484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FCF377-2385-4443-9A23-498DA248C5DC}"/>
                    </a:ext>
                  </a:extLst>
                </p14:cNvPr>
                <p14:cNvContentPartPr/>
                <p14:nvPr/>
              </p14:nvContentPartPr>
              <p14:xfrm>
                <a:off x="5669326" y="820846"/>
                <a:ext cx="174240" cy="13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FCF377-2385-4443-9A23-498DA248C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60326" y="812206"/>
                  <a:ext cx="191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A3122B-4DEB-426B-AFD7-9C0B9B7ECA0F}"/>
                    </a:ext>
                  </a:extLst>
                </p14:cNvPr>
                <p14:cNvContentPartPr/>
                <p14:nvPr/>
              </p14:nvContentPartPr>
              <p14:xfrm>
                <a:off x="5838526" y="852166"/>
                <a:ext cx="155160" cy="104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A3122B-4DEB-426B-AFD7-9C0B9B7ECA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9886" y="843526"/>
                  <a:ext cx="172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AD510F3-24CE-4126-81AF-7E51E50761C9}"/>
                    </a:ext>
                  </a:extLst>
                </p14:cNvPr>
                <p14:cNvContentPartPr/>
                <p14:nvPr/>
              </p14:nvContentPartPr>
              <p14:xfrm>
                <a:off x="5931046" y="823366"/>
                <a:ext cx="311400" cy="406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AD510F3-24CE-4126-81AF-7E51E50761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22046" y="814726"/>
                  <a:ext cx="329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DE0CE3-AE9E-4D24-A5B8-F4A65641FDF9}"/>
                    </a:ext>
                  </a:extLst>
                </p14:cNvPr>
                <p14:cNvContentPartPr/>
                <p14:nvPr/>
              </p14:nvContentPartPr>
              <p14:xfrm>
                <a:off x="6325606" y="622126"/>
                <a:ext cx="230040" cy="36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DE0CE3-AE9E-4D24-A5B8-F4A65641FD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16606" y="613126"/>
                  <a:ext cx="2476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9072EB-2C50-4CB0-B086-95D8A002DF4A}"/>
                    </a:ext>
                  </a:extLst>
                </p14:cNvPr>
                <p14:cNvContentPartPr/>
                <p14:nvPr/>
              </p14:nvContentPartPr>
              <p14:xfrm>
                <a:off x="6230926" y="796006"/>
                <a:ext cx="334440" cy="5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9072EB-2C50-4CB0-B086-95D8A002DF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22286" y="787366"/>
                  <a:ext cx="352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867E41-27FF-4F72-A7EC-023735C343C0}"/>
                    </a:ext>
                  </a:extLst>
                </p14:cNvPr>
                <p14:cNvContentPartPr/>
                <p14:nvPr/>
              </p14:nvContentPartPr>
              <p14:xfrm>
                <a:off x="6554206" y="619966"/>
                <a:ext cx="178920" cy="332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867E41-27FF-4F72-A7EC-023735C343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45206" y="611326"/>
                  <a:ext cx="196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474C16-2C5E-4DAD-89E1-F82810418A56}"/>
                    </a:ext>
                  </a:extLst>
                </p14:cNvPr>
                <p14:cNvContentPartPr/>
                <p14:nvPr/>
              </p14:nvContentPartPr>
              <p14:xfrm>
                <a:off x="6755086" y="1009846"/>
                <a:ext cx="68040" cy="141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474C16-2C5E-4DAD-89E1-F82810418A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46086" y="1001206"/>
                  <a:ext cx="85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6577AA-D670-4077-AFE7-30774C985B14}"/>
                    </a:ext>
                  </a:extLst>
                </p14:cNvPr>
                <p14:cNvContentPartPr/>
                <p14:nvPr/>
              </p14:nvContentPartPr>
              <p14:xfrm>
                <a:off x="6991606" y="785566"/>
                <a:ext cx="311040" cy="16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6577AA-D670-4077-AFE7-30774C985B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82606" y="776926"/>
                  <a:ext cx="32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AAD683F-80B3-49DF-B2E3-242CAFBCC639}"/>
                    </a:ext>
                  </a:extLst>
                </p14:cNvPr>
                <p14:cNvContentPartPr/>
                <p14:nvPr/>
              </p14:nvContentPartPr>
              <p14:xfrm>
                <a:off x="7337926" y="960166"/>
                <a:ext cx="93960" cy="14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AAD683F-80B3-49DF-B2E3-242CAFBCC6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29286" y="951526"/>
                  <a:ext cx="11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626E27-7D6F-491F-8400-B75C0F36C96F}"/>
                    </a:ext>
                  </a:extLst>
                </p14:cNvPr>
                <p14:cNvContentPartPr/>
                <p14:nvPr/>
              </p14:nvContentPartPr>
              <p14:xfrm>
                <a:off x="7625206" y="811846"/>
                <a:ext cx="201240" cy="140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626E27-7D6F-491F-8400-B75C0F36C9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16206" y="803206"/>
                  <a:ext cx="218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13202B-12A6-4EB0-BFD7-A81467AB8EC8}"/>
                    </a:ext>
                  </a:extLst>
                </p14:cNvPr>
                <p14:cNvContentPartPr/>
                <p14:nvPr/>
              </p14:nvContentPartPr>
              <p14:xfrm>
                <a:off x="7786846" y="617806"/>
                <a:ext cx="218160" cy="304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13202B-12A6-4EB0-BFD7-A81467AB8E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77846" y="609166"/>
                  <a:ext cx="235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57DD36-BBF5-47E9-A697-BE424592BDB3}"/>
                    </a:ext>
                  </a:extLst>
                </p14:cNvPr>
                <p14:cNvContentPartPr/>
                <p14:nvPr/>
              </p14:nvContentPartPr>
              <p14:xfrm>
                <a:off x="7912846" y="855766"/>
                <a:ext cx="50040" cy="61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57DD36-BBF5-47E9-A697-BE424592BD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3846" y="846766"/>
                  <a:ext cx="67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63601B-C188-4E72-8B9C-CE1E096E59C2}"/>
                    </a:ext>
                  </a:extLst>
                </p14:cNvPr>
                <p14:cNvContentPartPr/>
                <p14:nvPr/>
              </p14:nvContentPartPr>
              <p14:xfrm>
                <a:off x="8105446" y="569206"/>
                <a:ext cx="252000" cy="38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63601B-C188-4E72-8B9C-CE1E096E59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96446" y="560206"/>
                  <a:ext cx="269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948E1D5-DCAB-4939-8EDF-A13ED34254FD}"/>
                    </a:ext>
                  </a:extLst>
                </p14:cNvPr>
                <p14:cNvContentPartPr/>
                <p14:nvPr/>
              </p14:nvContentPartPr>
              <p14:xfrm>
                <a:off x="8130286" y="821566"/>
                <a:ext cx="133560" cy="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948E1D5-DCAB-4939-8EDF-A13ED34254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21286" y="812566"/>
                  <a:ext cx="151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B250E2-A326-4FC9-8E52-D4EA3B2E2F11}"/>
                    </a:ext>
                  </a:extLst>
                </p14:cNvPr>
                <p14:cNvContentPartPr/>
                <p14:nvPr/>
              </p14:nvContentPartPr>
              <p14:xfrm>
                <a:off x="8341606" y="486046"/>
                <a:ext cx="309960" cy="463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B250E2-A326-4FC9-8E52-D4EA3B2E2F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32606" y="477406"/>
                  <a:ext cx="327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475315-589F-43B8-948C-80021924ED05}"/>
                    </a:ext>
                  </a:extLst>
                </p14:cNvPr>
                <p14:cNvContentPartPr/>
                <p14:nvPr/>
              </p14:nvContentPartPr>
              <p14:xfrm>
                <a:off x="8299486" y="830926"/>
                <a:ext cx="196560" cy="29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475315-589F-43B8-948C-80021924ED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0846" y="821926"/>
                  <a:ext cx="214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C0315F-BBD7-43AA-BDFD-05A92B4BD540}"/>
                    </a:ext>
                  </a:extLst>
                </p14:cNvPr>
                <p14:cNvContentPartPr/>
                <p14:nvPr/>
              </p14:nvContentPartPr>
              <p14:xfrm>
                <a:off x="8541406" y="794926"/>
                <a:ext cx="110880" cy="128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C0315F-BBD7-43AA-BDFD-05A92B4BD54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32406" y="786286"/>
                  <a:ext cx="12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066A667-41D2-4BE2-9285-DEA8FBC6CAD2}"/>
                    </a:ext>
                  </a:extLst>
                </p14:cNvPr>
                <p14:cNvContentPartPr/>
                <p14:nvPr/>
              </p14:nvContentPartPr>
              <p14:xfrm>
                <a:off x="8644366" y="787726"/>
                <a:ext cx="157680" cy="141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066A667-41D2-4BE2-9285-DEA8FBC6CA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35366" y="779086"/>
                  <a:ext cx="175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D6FBA6-F885-4F47-A59A-D2E3AB0CFAA4}"/>
                    </a:ext>
                  </a:extLst>
                </p14:cNvPr>
                <p14:cNvContentPartPr/>
                <p14:nvPr/>
              </p14:nvContentPartPr>
              <p14:xfrm>
                <a:off x="8833726" y="788806"/>
                <a:ext cx="116280" cy="14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D6FBA6-F885-4F47-A59A-D2E3AB0CFA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5086" y="780166"/>
                  <a:ext cx="133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5DABE2-366C-44FB-A215-0F0B5E0F0FDF}"/>
                    </a:ext>
                  </a:extLst>
                </p14:cNvPr>
                <p14:cNvContentPartPr/>
                <p14:nvPr/>
              </p14:nvContentPartPr>
              <p14:xfrm>
                <a:off x="1043686" y="1267966"/>
                <a:ext cx="267840" cy="48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5DABE2-366C-44FB-A215-0F0B5E0F0F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4686" y="1259326"/>
                  <a:ext cx="285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61D0DB-C562-45F7-A11F-1A5C01B470E4}"/>
                    </a:ext>
                  </a:extLst>
                </p14:cNvPr>
                <p14:cNvContentPartPr/>
                <p14:nvPr/>
              </p14:nvContentPartPr>
              <p14:xfrm>
                <a:off x="1000486" y="1576486"/>
                <a:ext cx="252000" cy="72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61D0DB-C562-45F7-A11F-1A5C01B470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846" y="1567486"/>
                  <a:ext cx="269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12E60D-85D3-4BA1-A1C5-5AFC4CA448BE}"/>
                    </a:ext>
                  </a:extLst>
                </p14:cNvPr>
                <p14:cNvContentPartPr/>
                <p14:nvPr/>
              </p14:nvContentPartPr>
              <p14:xfrm>
                <a:off x="1273366" y="1548766"/>
                <a:ext cx="153720" cy="156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12E60D-85D3-4BA1-A1C5-5AFC4CA448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4366" y="1539766"/>
                  <a:ext cx="171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1FB93F4-CC2D-42A2-8B58-0074CA5B74EC}"/>
                    </a:ext>
                  </a:extLst>
                </p14:cNvPr>
                <p14:cNvContentPartPr/>
                <p14:nvPr/>
              </p14:nvContentPartPr>
              <p14:xfrm>
                <a:off x="1406926" y="1582606"/>
                <a:ext cx="96840" cy="106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1FB93F4-CC2D-42A2-8B58-0074CA5B74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98286" y="1573966"/>
                  <a:ext cx="114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556241-195E-4AAD-84EA-0BC0A73CF0E5}"/>
                    </a:ext>
                  </a:extLst>
                </p14:cNvPr>
                <p14:cNvContentPartPr/>
                <p14:nvPr/>
              </p14:nvContentPartPr>
              <p14:xfrm>
                <a:off x="1541206" y="1578646"/>
                <a:ext cx="274680" cy="114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556241-195E-4AAD-84EA-0BC0A73CF0E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2206" y="1569646"/>
                  <a:ext cx="292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2DE041-74D4-4FEC-BD44-9E1E3EFDB40A}"/>
                    </a:ext>
                  </a:extLst>
                </p14:cNvPr>
                <p14:cNvContentPartPr/>
                <p14:nvPr/>
              </p14:nvContentPartPr>
              <p14:xfrm>
                <a:off x="2116486" y="1481086"/>
                <a:ext cx="290880" cy="19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2DE041-74D4-4FEC-BD44-9E1E3EFDB4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07486" y="1472086"/>
                  <a:ext cx="30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11E05C-AD4D-4638-ABEE-52C1B921831F}"/>
                    </a:ext>
                  </a:extLst>
                </p14:cNvPr>
                <p14:cNvContentPartPr/>
                <p14:nvPr/>
              </p14:nvContentPartPr>
              <p14:xfrm>
                <a:off x="2447326" y="1406566"/>
                <a:ext cx="336960" cy="235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11E05C-AD4D-4638-ABEE-52C1B92183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38686" y="1397566"/>
                  <a:ext cx="354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BCFF17-0E8B-43B7-B80E-D905626C4E7F}"/>
                    </a:ext>
                  </a:extLst>
                </p14:cNvPr>
                <p14:cNvContentPartPr/>
                <p14:nvPr/>
              </p14:nvContentPartPr>
              <p14:xfrm>
                <a:off x="2771686" y="1532566"/>
                <a:ext cx="264600" cy="82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BCFF17-0E8B-43B7-B80E-D905626C4E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2686" y="1523926"/>
                  <a:ext cx="282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FDA837-2947-49A6-8FE0-703D90E27F39}"/>
                    </a:ext>
                  </a:extLst>
                </p14:cNvPr>
                <p14:cNvContentPartPr/>
                <p14:nvPr/>
              </p14:nvContentPartPr>
              <p14:xfrm>
                <a:off x="3122326" y="1530046"/>
                <a:ext cx="263520" cy="98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FDA837-2947-49A6-8FE0-703D90E27F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13686" y="1521406"/>
                  <a:ext cx="281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C9E76B2-71D4-4D62-8635-E064D6FB8AB6}"/>
                    </a:ext>
                  </a:extLst>
                </p14:cNvPr>
                <p14:cNvContentPartPr/>
                <p14:nvPr/>
              </p14:nvContentPartPr>
              <p14:xfrm>
                <a:off x="3552526" y="1635886"/>
                <a:ext cx="12960" cy="17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C9E76B2-71D4-4D62-8635-E064D6FB8A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43886" y="1626886"/>
                  <a:ext cx="30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24E86EC-2BC3-4E7E-AE17-233966896035}"/>
                    </a:ext>
                  </a:extLst>
                </p14:cNvPr>
                <p14:cNvContentPartPr/>
                <p14:nvPr/>
              </p14:nvContentPartPr>
              <p14:xfrm>
                <a:off x="3808846" y="1333846"/>
                <a:ext cx="313560" cy="32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24E86EC-2BC3-4E7E-AE17-2339668960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00206" y="1325206"/>
                  <a:ext cx="331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DFBBC4C-3AE0-49F4-9422-93904007B497}"/>
                    </a:ext>
                  </a:extLst>
                </p14:cNvPr>
                <p14:cNvContentPartPr/>
                <p14:nvPr/>
              </p14:nvContentPartPr>
              <p14:xfrm>
                <a:off x="4028446" y="1467406"/>
                <a:ext cx="154440" cy="163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DFBBC4C-3AE0-49F4-9422-93904007B4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19446" y="1458406"/>
                  <a:ext cx="17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1E2F580-D265-433D-8784-A6D27F8B744A}"/>
                    </a:ext>
                  </a:extLst>
                </p14:cNvPr>
                <p14:cNvContentPartPr/>
                <p14:nvPr/>
              </p14:nvContentPartPr>
              <p14:xfrm>
                <a:off x="4281886" y="1472086"/>
                <a:ext cx="139680" cy="13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1E2F580-D265-433D-8784-A6D27F8B74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72886" y="1463086"/>
                  <a:ext cx="157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6A204AF-5497-41CA-B242-27D07C05BFAE}"/>
                    </a:ext>
                  </a:extLst>
                </p14:cNvPr>
                <p14:cNvContentPartPr/>
                <p14:nvPr/>
              </p14:nvContentPartPr>
              <p14:xfrm>
                <a:off x="4634686" y="1463806"/>
                <a:ext cx="187200" cy="147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6A204AF-5497-41CA-B242-27D07C05BF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25686" y="1455166"/>
                  <a:ext cx="204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683A74F-43F8-4783-9A36-3DEA6D75C9D8}"/>
                    </a:ext>
                  </a:extLst>
                </p14:cNvPr>
                <p14:cNvContentPartPr/>
                <p14:nvPr/>
              </p14:nvContentPartPr>
              <p14:xfrm>
                <a:off x="5033926" y="1429606"/>
                <a:ext cx="177120" cy="154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683A74F-43F8-4783-9A36-3DEA6D75C9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25286" y="1420606"/>
                  <a:ext cx="194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8A0A5B-C3F5-4F76-9E6C-2A2F0D103C24}"/>
                    </a:ext>
                  </a:extLst>
                </p14:cNvPr>
                <p14:cNvContentPartPr/>
                <p14:nvPr/>
              </p14:nvContentPartPr>
              <p14:xfrm>
                <a:off x="5274046" y="1464886"/>
                <a:ext cx="50040" cy="8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8A0A5B-C3F5-4F76-9E6C-2A2F0D103C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65406" y="1456246"/>
                  <a:ext cx="67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12D8BF-F6A6-46C4-A18B-D159281888B5}"/>
                    </a:ext>
                  </a:extLst>
                </p14:cNvPr>
                <p14:cNvContentPartPr/>
                <p14:nvPr/>
              </p14:nvContentPartPr>
              <p14:xfrm>
                <a:off x="5451886" y="1376326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12D8BF-F6A6-46C4-A18B-D159281888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42886" y="13676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4D694B8-E678-4B92-9820-B147791CA7AB}"/>
                    </a:ext>
                  </a:extLst>
                </p14:cNvPr>
                <p14:cNvContentPartPr/>
                <p14:nvPr/>
              </p14:nvContentPartPr>
              <p14:xfrm>
                <a:off x="5313646" y="1469566"/>
                <a:ext cx="213480" cy="370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4D694B8-E678-4B92-9820-B147791CA7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05006" y="1460566"/>
                  <a:ext cx="231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44A586E-8FF3-4B9C-B354-F58CFDE765D5}"/>
                    </a:ext>
                  </a:extLst>
                </p14:cNvPr>
                <p14:cNvContentPartPr/>
                <p14:nvPr/>
              </p14:nvContentPartPr>
              <p14:xfrm>
                <a:off x="5556286" y="1465606"/>
                <a:ext cx="204840" cy="129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44A586E-8FF3-4B9C-B354-F58CFDE765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7646" y="1456606"/>
                  <a:ext cx="222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AD63E5-7771-4D17-8575-68068C5D755C}"/>
                    </a:ext>
                  </a:extLst>
                </p14:cNvPr>
                <p14:cNvContentPartPr/>
                <p14:nvPr/>
              </p14:nvContentPartPr>
              <p14:xfrm>
                <a:off x="5830606" y="1328806"/>
                <a:ext cx="180720" cy="256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AD63E5-7771-4D17-8575-68068C5D75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21966" y="1320166"/>
                  <a:ext cx="198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5F93BA4-365A-4711-9214-DD644B2C719B}"/>
                    </a:ext>
                  </a:extLst>
                </p14:cNvPr>
                <p14:cNvContentPartPr/>
                <p14:nvPr/>
              </p14:nvContentPartPr>
              <p14:xfrm>
                <a:off x="6052366" y="1145566"/>
                <a:ext cx="316440" cy="439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5F93BA4-365A-4711-9214-DD644B2C71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43726" y="1136926"/>
                  <a:ext cx="334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C905EF-BE94-40CC-8861-6EB865FBE388}"/>
                    </a:ext>
                  </a:extLst>
                </p14:cNvPr>
                <p14:cNvContentPartPr/>
                <p14:nvPr/>
              </p14:nvContentPartPr>
              <p14:xfrm>
                <a:off x="5992246" y="1480006"/>
                <a:ext cx="167040" cy="21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C905EF-BE94-40CC-8861-6EB865FBE3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83606" y="1471366"/>
                  <a:ext cx="184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8F769B-4468-41AF-AAEB-643A178948F6}"/>
                    </a:ext>
                  </a:extLst>
                </p14:cNvPr>
                <p14:cNvContentPartPr/>
                <p14:nvPr/>
              </p14:nvContentPartPr>
              <p14:xfrm>
                <a:off x="6209686" y="1338166"/>
                <a:ext cx="161640" cy="221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8F769B-4468-41AF-AAEB-643A178948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01046" y="1329526"/>
                  <a:ext cx="179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0CD970-A8DE-4B89-86FA-C85625D32CC3}"/>
                    </a:ext>
                  </a:extLst>
                </p14:cNvPr>
                <p14:cNvContentPartPr/>
                <p14:nvPr/>
              </p14:nvContentPartPr>
              <p14:xfrm>
                <a:off x="6306886" y="1407646"/>
                <a:ext cx="145800" cy="154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0CD970-A8DE-4B89-86FA-C85625D32C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97886" y="1398646"/>
                  <a:ext cx="163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7A1CA5-8A81-4633-8F28-60518C1C7311}"/>
                    </a:ext>
                  </a:extLst>
                </p14:cNvPr>
                <p14:cNvContentPartPr/>
                <p14:nvPr/>
              </p14:nvContentPartPr>
              <p14:xfrm>
                <a:off x="6481846" y="1438246"/>
                <a:ext cx="154800" cy="115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7A1CA5-8A81-4633-8F28-60518C1C73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73206" y="1429246"/>
                  <a:ext cx="17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47EEB1-CFD6-44B5-9A83-E9A6CCA4D826}"/>
                    </a:ext>
                  </a:extLst>
                </p14:cNvPr>
                <p14:cNvContentPartPr/>
                <p14:nvPr/>
              </p14:nvContentPartPr>
              <p14:xfrm>
                <a:off x="6652486" y="1411966"/>
                <a:ext cx="207000" cy="13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47EEB1-CFD6-44B5-9A83-E9A6CCA4D8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43486" y="1403326"/>
                  <a:ext cx="22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111D30-B22A-4E84-B167-3B0C347575A9}"/>
                    </a:ext>
                  </a:extLst>
                </p14:cNvPr>
                <p14:cNvContentPartPr/>
                <p14:nvPr/>
              </p14:nvContentPartPr>
              <p14:xfrm>
                <a:off x="6990166" y="1423126"/>
                <a:ext cx="92520" cy="10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111D30-B22A-4E84-B167-3B0C347575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81166" y="1414126"/>
                  <a:ext cx="110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715FCA-77B7-4054-9DCF-540A24BFE0D3}"/>
                    </a:ext>
                  </a:extLst>
                </p14:cNvPr>
                <p14:cNvContentPartPr/>
                <p14:nvPr/>
              </p14:nvContentPartPr>
              <p14:xfrm>
                <a:off x="7102486" y="1447246"/>
                <a:ext cx="199800" cy="17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715FCA-77B7-4054-9DCF-540A24BFE0D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93486" y="1438246"/>
                  <a:ext cx="2174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B566DF8-FABA-4CF7-8F32-0B53049C741F}"/>
              </a:ext>
            </a:extLst>
          </p:cNvPr>
          <p:cNvGrpSpPr/>
          <p:nvPr/>
        </p:nvGrpSpPr>
        <p:grpSpPr>
          <a:xfrm>
            <a:off x="7591006" y="1136206"/>
            <a:ext cx="1739880" cy="454680"/>
            <a:chOff x="7591006" y="1136206"/>
            <a:chExt cx="17398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EE2D98-B254-4F4D-A1DA-763E97241015}"/>
                    </a:ext>
                  </a:extLst>
                </p14:cNvPr>
                <p14:cNvContentPartPr/>
                <p14:nvPr/>
              </p14:nvContentPartPr>
              <p14:xfrm>
                <a:off x="7591006" y="1226926"/>
                <a:ext cx="261720" cy="36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EE2D98-B254-4F4D-A1DA-763E972410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82366" y="1217926"/>
                  <a:ext cx="279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E30A93-005C-48EE-AC55-9663F4813E43}"/>
                    </a:ext>
                  </a:extLst>
                </p14:cNvPr>
                <p14:cNvContentPartPr/>
                <p14:nvPr/>
              </p14:nvContentPartPr>
              <p14:xfrm>
                <a:off x="7767766" y="1428886"/>
                <a:ext cx="162720" cy="133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E30A93-005C-48EE-AC55-9663F4813E4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58766" y="1419886"/>
                  <a:ext cx="180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E0265DF-EFC6-4C35-9AA5-34D7576C4DDE}"/>
                    </a:ext>
                  </a:extLst>
                </p14:cNvPr>
                <p14:cNvContentPartPr/>
                <p14:nvPr/>
              </p14:nvContentPartPr>
              <p14:xfrm>
                <a:off x="7984126" y="1427086"/>
                <a:ext cx="197640" cy="13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E0265DF-EFC6-4C35-9AA5-34D7576C4D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5486" y="1418446"/>
                  <a:ext cx="21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600E4E-BDE0-4D32-A22F-8955D5875AD9}"/>
                    </a:ext>
                  </a:extLst>
                </p14:cNvPr>
                <p14:cNvContentPartPr/>
                <p14:nvPr/>
              </p14:nvContentPartPr>
              <p14:xfrm>
                <a:off x="8190406" y="1438246"/>
                <a:ext cx="149760" cy="104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600E4E-BDE0-4D32-A22F-8955D5875A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81766" y="1429246"/>
                  <a:ext cx="167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AE7125-0868-4025-B0C7-4FC451B2B282}"/>
                    </a:ext>
                  </a:extLst>
                </p14:cNvPr>
                <p14:cNvContentPartPr/>
                <p14:nvPr/>
              </p14:nvContentPartPr>
              <p14:xfrm>
                <a:off x="8414326" y="1242406"/>
                <a:ext cx="219240" cy="29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AE7125-0868-4025-B0C7-4FC451B2B28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5686" y="1233406"/>
                  <a:ext cx="236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1B9E854-944B-4B42-A989-96116B48DFAD}"/>
                    </a:ext>
                  </a:extLst>
                </p14:cNvPr>
                <p14:cNvContentPartPr/>
                <p14:nvPr/>
              </p14:nvContentPartPr>
              <p14:xfrm>
                <a:off x="8744806" y="1428166"/>
                <a:ext cx="155160" cy="109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1B9E854-944B-4B42-A989-96116B48DF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35806" y="1419526"/>
                  <a:ext cx="172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26B9ADC-AC67-415A-955C-E1A140E0D8D8}"/>
                    </a:ext>
                  </a:extLst>
                </p14:cNvPr>
                <p14:cNvContentPartPr/>
                <p14:nvPr/>
              </p14:nvContentPartPr>
              <p14:xfrm>
                <a:off x="9022006" y="1136206"/>
                <a:ext cx="308880" cy="413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26B9ADC-AC67-415A-955C-E1A140E0D8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13366" y="1127566"/>
                  <a:ext cx="3265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04AABC-EEF5-422D-99AD-C6B24377F3C7}"/>
                    </a:ext>
                  </a:extLst>
                </p14:cNvPr>
                <p14:cNvContentPartPr/>
                <p14:nvPr/>
              </p14:nvContentPartPr>
              <p14:xfrm>
                <a:off x="8971966" y="1446886"/>
                <a:ext cx="195120" cy="2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04AABC-EEF5-422D-99AD-C6B24377F3C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3326" y="1438246"/>
                  <a:ext cx="2127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6C07DE7-A457-4122-82AA-DE094453D2C7}"/>
              </a:ext>
            </a:extLst>
          </p:cNvPr>
          <p:cNvGrpSpPr/>
          <p:nvPr/>
        </p:nvGrpSpPr>
        <p:grpSpPr>
          <a:xfrm>
            <a:off x="1076806" y="1955566"/>
            <a:ext cx="799920" cy="216000"/>
            <a:chOff x="1076806" y="1955566"/>
            <a:chExt cx="79992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91E8F9-31C1-4C47-8BC9-ED5223A4B62B}"/>
                    </a:ext>
                  </a:extLst>
                </p14:cNvPr>
                <p14:cNvContentPartPr/>
                <p14:nvPr/>
              </p14:nvContentPartPr>
              <p14:xfrm>
                <a:off x="1076806" y="1955566"/>
                <a:ext cx="498600" cy="216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91E8F9-31C1-4C47-8BC9-ED5223A4B6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7806" y="1946926"/>
                  <a:ext cx="516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0A68D9-B74E-48F6-BD76-63936B697C71}"/>
                    </a:ext>
                  </a:extLst>
                </p14:cNvPr>
                <p14:cNvContentPartPr/>
                <p14:nvPr/>
              </p14:nvContentPartPr>
              <p14:xfrm>
                <a:off x="1710406" y="2012086"/>
                <a:ext cx="163440" cy="25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0A68D9-B74E-48F6-BD76-63936B697C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01406" y="2003446"/>
                  <a:ext cx="181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F5D90B-784A-4CFE-9DE5-F1D6173BB0CF}"/>
                    </a:ext>
                  </a:extLst>
                </p14:cNvPr>
                <p14:cNvContentPartPr/>
                <p14:nvPr/>
              </p14:nvContentPartPr>
              <p14:xfrm>
                <a:off x="1690606" y="2091646"/>
                <a:ext cx="186120" cy="15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F5D90B-784A-4CFE-9DE5-F1D6173BB0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81966" y="2082646"/>
                  <a:ext cx="203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D0006CA-0C9D-4A80-81A2-98B6075247B8}"/>
              </a:ext>
            </a:extLst>
          </p:cNvPr>
          <p:cNvGrpSpPr/>
          <p:nvPr/>
        </p:nvGrpSpPr>
        <p:grpSpPr>
          <a:xfrm>
            <a:off x="2111806" y="1958446"/>
            <a:ext cx="578160" cy="207360"/>
            <a:chOff x="2111806" y="1958446"/>
            <a:chExt cx="57816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831FE4D-060D-455F-8835-DE832E7BFBC0}"/>
                    </a:ext>
                  </a:extLst>
                </p14:cNvPr>
                <p14:cNvContentPartPr/>
                <p14:nvPr/>
              </p14:nvContentPartPr>
              <p14:xfrm>
                <a:off x="2111806" y="2146366"/>
                <a:ext cx="24120" cy="19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831FE4D-060D-455F-8835-DE832E7BFB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02806" y="2137726"/>
                  <a:ext cx="41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DA5531-00CA-4175-9571-F0E97EECDF96}"/>
                    </a:ext>
                  </a:extLst>
                </p14:cNvPr>
                <p14:cNvContentPartPr/>
                <p14:nvPr/>
              </p14:nvContentPartPr>
              <p14:xfrm>
                <a:off x="2309446" y="1997326"/>
                <a:ext cx="183960" cy="162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DA5531-00CA-4175-9571-F0E97EECDF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00446" y="1988326"/>
                  <a:ext cx="20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30CD28-0BBE-4FD9-939D-63815DF1BA41}"/>
                    </a:ext>
                  </a:extLst>
                </p14:cNvPr>
                <p14:cNvContentPartPr/>
                <p14:nvPr/>
              </p14:nvContentPartPr>
              <p14:xfrm>
                <a:off x="2633086" y="1958446"/>
                <a:ext cx="56880" cy="19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30CD28-0BBE-4FD9-939D-63815DF1BA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24086" y="1949446"/>
                  <a:ext cx="745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5B1F306-6682-4F08-8180-0F05C5D7D5A2}"/>
              </a:ext>
            </a:extLst>
          </p:cNvPr>
          <p:cNvGrpSpPr/>
          <p:nvPr/>
        </p:nvGrpSpPr>
        <p:grpSpPr>
          <a:xfrm>
            <a:off x="1170766" y="2413126"/>
            <a:ext cx="1280880" cy="467640"/>
            <a:chOff x="1170766" y="2413126"/>
            <a:chExt cx="12808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47D34AA-89C5-4BF8-B8F9-6B4D3E57DB48}"/>
                    </a:ext>
                  </a:extLst>
                </p14:cNvPr>
                <p14:cNvContentPartPr/>
                <p14:nvPr/>
              </p14:nvContentPartPr>
              <p14:xfrm>
                <a:off x="1170766" y="2435446"/>
                <a:ext cx="168120" cy="362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47D34AA-89C5-4BF8-B8F9-6B4D3E57DB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62126" y="2426446"/>
                  <a:ext cx="185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122291-A707-46A9-BAB6-A423CF4B0CA6}"/>
                    </a:ext>
                  </a:extLst>
                </p14:cNvPr>
                <p14:cNvContentPartPr/>
                <p14:nvPr/>
              </p14:nvContentPartPr>
              <p14:xfrm>
                <a:off x="1300366" y="2413126"/>
                <a:ext cx="176400" cy="360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122291-A707-46A9-BAB6-A423CF4B0C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91366" y="2404126"/>
                  <a:ext cx="194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4E17BF-A90E-48C5-8E71-DB43170EA23E}"/>
                    </a:ext>
                  </a:extLst>
                </p14:cNvPr>
                <p14:cNvContentPartPr/>
                <p14:nvPr/>
              </p14:nvContentPartPr>
              <p14:xfrm>
                <a:off x="1209646" y="2647126"/>
                <a:ext cx="17676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4E17BF-A90E-48C5-8E71-DB43170EA2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01006" y="2638126"/>
                  <a:ext cx="194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153C934-0D4F-4D15-8174-D502E3556BED}"/>
                    </a:ext>
                  </a:extLst>
                </p14:cNvPr>
                <p14:cNvContentPartPr/>
                <p14:nvPr/>
              </p14:nvContentPartPr>
              <p14:xfrm>
                <a:off x="1350406" y="2754406"/>
                <a:ext cx="101880" cy="126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153C934-0D4F-4D15-8174-D502E3556B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41406" y="2745406"/>
                  <a:ext cx="119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689DDD-5E93-44C0-AE1F-84949119FBDF}"/>
                    </a:ext>
                  </a:extLst>
                </p14:cNvPr>
                <p14:cNvContentPartPr/>
                <p14:nvPr/>
              </p14:nvContentPartPr>
              <p14:xfrm>
                <a:off x="1675126" y="2545606"/>
                <a:ext cx="11160" cy="1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689DDD-5E93-44C0-AE1F-84949119FB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66486" y="2536606"/>
                  <a:ext cx="28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EA2BAE-3E9E-4276-A4D1-F8E468B81E21}"/>
                    </a:ext>
                  </a:extLst>
                </p14:cNvPr>
                <p14:cNvContentPartPr/>
                <p14:nvPr/>
              </p14:nvContentPartPr>
              <p14:xfrm>
                <a:off x="1633726" y="2682766"/>
                <a:ext cx="19440" cy="15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EA2BAE-3E9E-4276-A4D1-F8E468B81E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25086" y="2674126"/>
                  <a:ext cx="37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27794C-B834-4A72-9DFC-886A354AA526}"/>
                    </a:ext>
                  </a:extLst>
                </p14:cNvPr>
                <p14:cNvContentPartPr/>
                <p14:nvPr/>
              </p14:nvContentPartPr>
              <p14:xfrm>
                <a:off x="1888606" y="2526886"/>
                <a:ext cx="322200" cy="168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27794C-B834-4A72-9DFC-886A354AA5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79606" y="2518246"/>
                  <a:ext cx="339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3AC6D3-871A-4512-ABB3-67F271139274}"/>
                    </a:ext>
                  </a:extLst>
                </p14:cNvPr>
                <p14:cNvContentPartPr/>
                <p14:nvPr/>
              </p14:nvContentPartPr>
              <p14:xfrm>
                <a:off x="2341126" y="2541286"/>
                <a:ext cx="110520" cy="28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3AC6D3-871A-4512-ABB3-67F2711392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32126" y="2532646"/>
                  <a:ext cx="12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7D390A-6236-4C26-BE26-BC4D749A9786}"/>
                    </a:ext>
                  </a:extLst>
                </p14:cNvPr>
                <p14:cNvContentPartPr/>
                <p14:nvPr/>
              </p14:nvContentPartPr>
              <p14:xfrm>
                <a:off x="2356606" y="2627326"/>
                <a:ext cx="52200" cy="4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7D390A-6236-4C26-BE26-BC4D749A97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47606" y="2618686"/>
                  <a:ext cx="698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4CF6E1A-D1BA-42F8-A0C2-A638953435EB}"/>
              </a:ext>
            </a:extLst>
          </p:cNvPr>
          <p:cNvGrpSpPr/>
          <p:nvPr/>
        </p:nvGrpSpPr>
        <p:grpSpPr>
          <a:xfrm>
            <a:off x="2643166" y="2435806"/>
            <a:ext cx="582120" cy="233640"/>
            <a:chOff x="2643166" y="2435806"/>
            <a:chExt cx="5821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7F11FCC-59EC-4C20-81A6-7126B68A74D9}"/>
                    </a:ext>
                  </a:extLst>
                </p14:cNvPr>
                <p14:cNvContentPartPr/>
                <p14:nvPr/>
              </p14:nvContentPartPr>
              <p14:xfrm>
                <a:off x="2643166" y="2481526"/>
                <a:ext cx="281520" cy="18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7F11FCC-59EC-4C20-81A6-7126B68A7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34526" y="2472526"/>
                  <a:ext cx="299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B21536-A16C-4007-AAD4-02D489C022FB}"/>
                    </a:ext>
                  </a:extLst>
                </p14:cNvPr>
                <p14:cNvContentPartPr/>
                <p14:nvPr/>
              </p14:nvContentPartPr>
              <p14:xfrm>
                <a:off x="2958886" y="2435806"/>
                <a:ext cx="266400" cy="20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B21536-A16C-4007-AAD4-02D489C022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50246" y="2427166"/>
                  <a:ext cx="2840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F7F3A6C-72D3-491A-BB63-E25454B46E6A}"/>
              </a:ext>
            </a:extLst>
          </p:cNvPr>
          <p:cNvGrpSpPr/>
          <p:nvPr/>
        </p:nvGrpSpPr>
        <p:grpSpPr>
          <a:xfrm>
            <a:off x="3553246" y="2489086"/>
            <a:ext cx="307080" cy="177480"/>
            <a:chOff x="3553246" y="2489086"/>
            <a:chExt cx="3070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DBCDB11-59B9-4D03-81AF-DD5C9BDB2312}"/>
                    </a:ext>
                  </a:extLst>
                </p14:cNvPr>
                <p14:cNvContentPartPr/>
                <p14:nvPr/>
              </p14:nvContentPartPr>
              <p14:xfrm>
                <a:off x="3553246" y="2504566"/>
                <a:ext cx="145800" cy="162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DBCDB11-59B9-4D03-81AF-DD5C9BDB23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44246" y="2495926"/>
                  <a:ext cx="163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D4299FF-9B4F-4536-BE9A-6FB0EEACC58E}"/>
                    </a:ext>
                  </a:extLst>
                </p14:cNvPr>
                <p14:cNvContentPartPr/>
                <p14:nvPr/>
              </p14:nvContentPartPr>
              <p14:xfrm>
                <a:off x="3715606" y="2489086"/>
                <a:ext cx="144720" cy="161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D4299FF-9B4F-4536-BE9A-6FB0EEACC5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06966" y="2480446"/>
                  <a:ext cx="16236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24A395C-7321-453D-862A-A99EF118BA5A}"/>
                  </a:ext>
                </a:extLst>
              </p14:cNvPr>
              <p14:cNvContentPartPr/>
              <p14:nvPr/>
            </p14:nvContentPartPr>
            <p14:xfrm>
              <a:off x="4154806" y="2407366"/>
              <a:ext cx="103320" cy="224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24A395C-7321-453D-862A-A99EF118BA5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145806" y="2398366"/>
                <a:ext cx="1209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EC5CB97-28D1-47B5-A1BF-4D048567B07D}"/>
                  </a:ext>
                </a:extLst>
              </p14:cNvPr>
              <p14:cNvContentPartPr/>
              <p14:nvPr/>
            </p14:nvContentPartPr>
            <p14:xfrm>
              <a:off x="4253086" y="2310886"/>
              <a:ext cx="181080" cy="351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EC5CB97-28D1-47B5-A1BF-4D048567B07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244086" y="2302246"/>
                <a:ext cx="1987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839D724-A236-4409-8655-5AC4F8B34B94}"/>
                  </a:ext>
                </a:extLst>
              </p14:cNvPr>
              <p14:cNvContentPartPr/>
              <p14:nvPr/>
            </p14:nvContentPartPr>
            <p14:xfrm>
              <a:off x="4149766" y="2508886"/>
              <a:ext cx="141120" cy="19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839D724-A236-4409-8655-5AC4F8B34B9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140766" y="2499886"/>
                <a:ext cx="158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E250E07-63B8-4FCC-85B8-8F20AC2668C1}"/>
                  </a:ext>
                </a:extLst>
              </p14:cNvPr>
              <p14:cNvContentPartPr/>
              <p14:nvPr/>
            </p14:nvContentPartPr>
            <p14:xfrm>
              <a:off x="4346686" y="2598526"/>
              <a:ext cx="68040" cy="157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E250E07-63B8-4FCC-85B8-8F20AC2668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337686" y="2589526"/>
                <a:ext cx="85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3F8EFCC-B270-4A18-8DB2-8DF99BAB0462}"/>
                  </a:ext>
                </a:extLst>
              </p14:cNvPr>
              <p14:cNvContentPartPr/>
              <p14:nvPr/>
            </p14:nvContentPartPr>
            <p14:xfrm>
              <a:off x="4574206" y="2456686"/>
              <a:ext cx="33840" cy="241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3F8EFCC-B270-4A18-8DB2-8DF99BAB046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65206" y="2447686"/>
                <a:ext cx="51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5131D8C-3755-4454-ACA3-EC88855429C2}"/>
                  </a:ext>
                </a:extLst>
              </p14:cNvPr>
              <p14:cNvContentPartPr/>
              <p14:nvPr/>
            </p14:nvContentPartPr>
            <p14:xfrm>
              <a:off x="4541086" y="2569006"/>
              <a:ext cx="45000" cy="28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5131D8C-3755-4454-ACA3-EC88855429C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532086" y="2560006"/>
                <a:ext cx="6264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2E039F9-37B8-48FD-A083-2CD0BBE3BE99}"/>
              </a:ext>
            </a:extLst>
          </p:cNvPr>
          <p:cNvGrpSpPr/>
          <p:nvPr/>
        </p:nvGrpSpPr>
        <p:grpSpPr>
          <a:xfrm>
            <a:off x="1252126" y="2904526"/>
            <a:ext cx="1604520" cy="464400"/>
            <a:chOff x="1252126" y="2904526"/>
            <a:chExt cx="160452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A5E11A-2D59-4E73-84C3-F0356F23510C}"/>
                    </a:ext>
                  </a:extLst>
                </p14:cNvPr>
                <p14:cNvContentPartPr/>
                <p14:nvPr/>
              </p14:nvContentPartPr>
              <p14:xfrm>
                <a:off x="1252126" y="2969686"/>
                <a:ext cx="455760" cy="317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A5E11A-2D59-4E73-84C3-F0356F2351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43486" y="2960686"/>
                  <a:ext cx="473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780CF1-F0E3-4923-8ECA-53240A5E78FB}"/>
                    </a:ext>
                  </a:extLst>
                </p14:cNvPr>
                <p14:cNvContentPartPr/>
                <p14:nvPr/>
              </p14:nvContentPartPr>
              <p14:xfrm>
                <a:off x="1599166" y="3129526"/>
                <a:ext cx="75960" cy="118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780CF1-F0E3-4923-8ECA-53240A5E78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90166" y="3120886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374FC55-6031-4C0D-B878-FF13E5E28461}"/>
                    </a:ext>
                  </a:extLst>
                </p14:cNvPr>
                <p14:cNvContentPartPr/>
                <p14:nvPr/>
              </p14:nvContentPartPr>
              <p14:xfrm>
                <a:off x="1723366" y="3138526"/>
                <a:ext cx="152640" cy="12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374FC55-6031-4C0D-B878-FF13E5E284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14726" y="3129526"/>
                  <a:ext cx="170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C5D5E7B-CFC1-4449-8DD7-662ABAD306B4}"/>
                    </a:ext>
                  </a:extLst>
                </p14:cNvPr>
                <p14:cNvContentPartPr/>
                <p14:nvPr/>
              </p14:nvContentPartPr>
              <p14:xfrm>
                <a:off x="1905166" y="3132046"/>
                <a:ext cx="212040" cy="99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C5D5E7B-CFC1-4449-8DD7-662ABAD306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96166" y="3123406"/>
                  <a:ext cx="229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5DE1C86-4FA1-49A8-B77B-B56B24D351FC}"/>
                    </a:ext>
                  </a:extLst>
                </p14:cNvPr>
                <p14:cNvContentPartPr/>
                <p14:nvPr/>
              </p14:nvContentPartPr>
              <p14:xfrm>
                <a:off x="2160406" y="3146446"/>
                <a:ext cx="105120" cy="74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5DE1C86-4FA1-49A8-B77B-B56B24D351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51766" y="3137806"/>
                  <a:ext cx="122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178F7F-6EC7-41B8-9314-F800A885D079}"/>
                    </a:ext>
                  </a:extLst>
                </p14:cNvPr>
                <p14:cNvContentPartPr/>
                <p14:nvPr/>
              </p14:nvContentPartPr>
              <p14:xfrm>
                <a:off x="2376406" y="2967526"/>
                <a:ext cx="113400" cy="225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178F7F-6EC7-41B8-9314-F800A885D0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67766" y="2958886"/>
                  <a:ext cx="131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25E5F03-3CA8-4871-BC3E-17FAA8638A9A}"/>
                    </a:ext>
                  </a:extLst>
                </p14:cNvPr>
                <p14:cNvContentPartPr/>
                <p14:nvPr/>
              </p14:nvContentPartPr>
              <p14:xfrm>
                <a:off x="2473966" y="3152566"/>
                <a:ext cx="1836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25E5F03-3CA8-4871-BC3E-17FAA8638A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65326" y="3143566"/>
                  <a:ext cx="3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4566BDF-4C7E-4318-82D4-3F33C262628A}"/>
                    </a:ext>
                  </a:extLst>
                </p14:cNvPr>
                <p14:cNvContentPartPr/>
                <p14:nvPr/>
              </p14:nvContentPartPr>
              <p14:xfrm>
                <a:off x="2590606" y="2904526"/>
                <a:ext cx="196920" cy="316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4566BDF-4C7E-4318-82D4-3F33C26262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81606" y="2895526"/>
                  <a:ext cx="214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3B9E3C5-8FC1-4D95-9741-4301F4AECEAE}"/>
                    </a:ext>
                  </a:extLst>
                </p14:cNvPr>
                <p14:cNvContentPartPr/>
                <p14:nvPr/>
              </p14:nvContentPartPr>
              <p14:xfrm>
                <a:off x="2719486" y="3097846"/>
                <a:ext cx="137160" cy="271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3B9E3C5-8FC1-4D95-9741-4301F4AECE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10486" y="3089206"/>
                  <a:ext cx="1548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C17A8CC-D4FD-4185-BAAF-4A55E051FA17}"/>
              </a:ext>
            </a:extLst>
          </p:cNvPr>
          <p:cNvGrpSpPr/>
          <p:nvPr/>
        </p:nvGrpSpPr>
        <p:grpSpPr>
          <a:xfrm>
            <a:off x="3130966" y="2811646"/>
            <a:ext cx="2655360" cy="355320"/>
            <a:chOff x="3130966" y="2811646"/>
            <a:chExt cx="26553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2D67BEA-8D9E-48FD-ABA3-F8851170C1B6}"/>
                    </a:ext>
                  </a:extLst>
                </p14:cNvPr>
                <p14:cNvContentPartPr/>
                <p14:nvPr/>
              </p14:nvContentPartPr>
              <p14:xfrm>
                <a:off x="3130966" y="3060766"/>
                <a:ext cx="144720" cy="101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2D67BEA-8D9E-48FD-ABA3-F8851170C1B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21966" y="3051766"/>
                  <a:ext cx="162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A908BB-7059-444F-9C2D-786DBE293A93}"/>
                    </a:ext>
                  </a:extLst>
                </p14:cNvPr>
                <p14:cNvContentPartPr/>
                <p14:nvPr/>
              </p14:nvContentPartPr>
              <p14:xfrm>
                <a:off x="3286846" y="3073006"/>
                <a:ext cx="147600" cy="93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A908BB-7059-444F-9C2D-786DBE293A9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77846" y="3064006"/>
                  <a:ext cx="165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ACEC80-E4C3-42A4-BF9B-2BD4D5E18797}"/>
                    </a:ext>
                  </a:extLst>
                </p14:cNvPr>
                <p14:cNvContentPartPr/>
                <p14:nvPr/>
              </p14:nvContentPartPr>
              <p14:xfrm>
                <a:off x="3488446" y="3028726"/>
                <a:ext cx="127080" cy="13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ACEC80-E4C3-42A4-BF9B-2BD4D5E187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79806" y="3020086"/>
                  <a:ext cx="144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89D8CBF-9D46-422B-ABBB-0FA9AA5B8257}"/>
                    </a:ext>
                  </a:extLst>
                </p14:cNvPr>
                <p14:cNvContentPartPr/>
                <p14:nvPr/>
              </p14:nvContentPartPr>
              <p14:xfrm>
                <a:off x="3592126" y="2889406"/>
                <a:ext cx="123480" cy="26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89D8CBF-9D46-422B-ABBB-0FA9AA5B82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83126" y="2880406"/>
                  <a:ext cx="14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EBCA146-20AD-4176-80FA-E5F96F943493}"/>
                    </a:ext>
                  </a:extLst>
                </p14:cNvPr>
                <p14:cNvContentPartPr/>
                <p14:nvPr/>
              </p14:nvContentPartPr>
              <p14:xfrm>
                <a:off x="3907846" y="2938726"/>
                <a:ext cx="224640" cy="19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EBCA146-20AD-4176-80FA-E5F96F94349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98846" y="2929726"/>
                  <a:ext cx="24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E189833-9830-4AFF-ABC0-3B80BDD8081B}"/>
                    </a:ext>
                  </a:extLst>
                </p14:cNvPr>
                <p14:cNvContentPartPr/>
                <p14:nvPr/>
              </p14:nvContentPartPr>
              <p14:xfrm>
                <a:off x="4312486" y="2965366"/>
                <a:ext cx="166680" cy="15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E189833-9830-4AFF-ABC0-3B80BDD808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03846" y="2956726"/>
                  <a:ext cx="184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70E57B6-D7D8-4B85-93CB-83AE6D036239}"/>
                    </a:ext>
                  </a:extLst>
                </p14:cNvPr>
                <p14:cNvContentPartPr/>
                <p14:nvPr/>
              </p14:nvContentPartPr>
              <p14:xfrm>
                <a:off x="4475926" y="2940886"/>
                <a:ext cx="131040" cy="150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70E57B6-D7D8-4B85-93CB-83AE6D03623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67286" y="2932246"/>
                  <a:ext cx="148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30D01B5-2E85-4367-BB27-DD2B47EF43E5}"/>
                    </a:ext>
                  </a:extLst>
                </p14:cNvPr>
                <p14:cNvContentPartPr/>
                <p14:nvPr/>
              </p14:nvContentPartPr>
              <p14:xfrm>
                <a:off x="4681486" y="3085606"/>
                <a:ext cx="2520" cy="23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30D01B5-2E85-4367-BB27-DD2B47EF43E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72486" y="3076606"/>
                  <a:ext cx="20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0072F62-77CB-4804-B9B2-8C11DD31CC9C}"/>
                    </a:ext>
                  </a:extLst>
                </p14:cNvPr>
                <p14:cNvContentPartPr/>
                <p14:nvPr/>
              </p14:nvContentPartPr>
              <p14:xfrm>
                <a:off x="4815406" y="2882206"/>
                <a:ext cx="418680" cy="208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0072F62-77CB-4804-B9B2-8C11DD31CC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06766" y="2873206"/>
                  <a:ext cx="436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91E290-10E6-4FA8-A97C-391E46C44159}"/>
                    </a:ext>
                  </a:extLst>
                </p14:cNvPr>
                <p14:cNvContentPartPr/>
                <p14:nvPr/>
              </p14:nvContentPartPr>
              <p14:xfrm>
                <a:off x="5409406" y="2960326"/>
                <a:ext cx="94320" cy="111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91E290-10E6-4FA8-A97C-391E46C441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00406" y="2951326"/>
                  <a:ext cx="111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1CDD11E-1DBB-4BD1-95BC-84A2AD703E2F}"/>
                    </a:ext>
                  </a:extLst>
                </p14:cNvPr>
                <p14:cNvContentPartPr/>
                <p14:nvPr/>
              </p14:nvContentPartPr>
              <p14:xfrm>
                <a:off x="5573926" y="2811646"/>
                <a:ext cx="144000" cy="235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1CDD11E-1DBB-4BD1-95BC-84A2AD703E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65286" y="2803006"/>
                  <a:ext cx="161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BB7803-3688-441F-A93B-F2528464238A}"/>
                    </a:ext>
                  </a:extLst>
                </p14:cNvPr>
                <p14:cNvContentPartPr/>
                <p14:nvPr/>
              </p14:nvContentPartPr>
              <p14:xfrm>
                <a:off x="5642326" y="2911366"/>
                <a:ext cx="144000" cy="6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BB7803-3688-441F-A93B-F2528464238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33326" y="2902726"/>
                  <a:ext cx="16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76D9C4-8643-449E-A523-2A484BE3DAF5}"/>
                    </a:ext>
                  </a:extLst>
                </p14:cNvPr>
                <p14:cNvContentPartPr/>
                <p14:nvPr/>
              </p14:nvContentPartPr>
              <p14:xfrm>
                <a:off x="5624686" y="2986246"/>
                <a:ext cx="121680" cy="50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76D9C4-8643-449E-A523-2A484BE3DA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15686" y="2977246"/>
                  <a:ext cx="1393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BAD2507-70DA-454B-BBC8-CD5555A3B8B1}"/>
              </a:ext>
            </a:extLst>
          </p:cNvPr>
          <p:cNvGrpSpPr/>
          <p:nvPr/>
        </p:nvGrpSpPr>
        <p:grpSpPr>
          <a:xfrm>
            <a:off x="6134086" y="2767006"/>
            <a:ext cx="506160" cy="315720"/>
            <a:chOff x="6134086" y="2767006"/>
            <a:chExt cx="5061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AC865A0-D99F-45C8-A981-913BFAE33247}"/>
                    </a:ext>
                  </a:extLst>
                </p14:cNvPr>
                <p14:cNvContentPartPr/>
                <p14:nvPr/>
              </p14:nvContentPartPr>
              <p14:xfrm>
                <a:off x="6134086" y="2769166"/>
                <a:ext cx="177840" cy="266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AC865A0-D99F-45C8-A981-913BFAE3324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5086" y="2760526"/>
                  <a:ext cx="195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D29CE8F-B279-49BD-87AB-7EFA0C98C038}"/>
                    </a:ext>
                  </a:extLst>
                </p14:cNvPr>
                <p14:cNvContentPartPr/>
                <p14:nvPr/>
              </p14:nvContentPartPr>
              <p14:xfrm>
                <a:off x="6379606" y="2767006"/>
                <a:ext cx="158760" cy="31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D29CE8F-B279-49BD-87AB-7EFA0C98C03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70606" y="2758366"/>
                  <a:ext cx="176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AA1E024-5D8E-4779-8C55-D3D0F783BAE8}"/>
                    </a:ext>
                  </a:extLst>
                </p14:cNvPr>
                <p14:cNvContentPartPr/>
                <p14:nvPr/>
              </p14:nvContentPartPr>
              <p14:xfrm>
                <a:off x="6525406" y="2907046"/>
                <a:ext cx="114840" cy="131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AA1E024-5D8E-4779-8C55-D3D0F783BA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16766" y="2898046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73C4E01-C4A9-4FFA-A837-7665605A24B2}"/>
              </a:ext>
            </a:extLst>
          </p:cNvPr>
          <p:cNvGrpSpPr/>
          <p:nvPr/>
        </p:nvGrpSpPr>
        <p:grpSpPr>
          <a:xfrm>
            <a:off x="6900526" y="2707606"/>
            <a:ext cx="776880" cy="384840"/>
            <a:chOff x="6900526" y="2707606"/>
            <a:chExt cx="7768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A71E13D-D43F-43AA-9848-3A4F043A8F78}"/>
                    </a:ext>
                  </a:extLst>
                </p14:cNvPr>
                <p14:cNvContentPartPr/>
                <p14:nvPr/>
              </p14:nvContentPartPr>
              <p14:xfrm>
                <a:off x="6900526" y="2707606"/>
                <a:ext cx="145440" cy="320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A71E13D-D43F-43AA-9848-3A4F043A8F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91526" y="2698966"/>
                  <a:ext cx="163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F0E531-6168-4B1B-8E61-8B9979DEA6ED}"/>
                    </a:ext>
                  </a:extLst>
                </p14:cNvPr>
                <p14:cNvContentPartPr/>
                <p14:nvPr/>
              </p14:nvContentPartPr>
              <p14:xfrm>
                <a:off x="7044886" y="2894806"/>
                <a:ext cx="133200" cy="89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F0E531-6168-4B1B-8E61-8B9979DEA6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36246" y="2885806"/>
                  <a:ext cx="150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D3E9770-88F3-49DC-99E8-EA6AEFABB64F}"/>
                    </a:ext>
                  </a:extLst>
                </p14:cNvPr>
                <p14:cNvContentPartPr/>
                <p14:nvPr/>
              </p14:nvContentPartPr>
              <p14:xfrm>
                <a:off x="7228846" y="2898766"/>
                <a:ext cx="110520" cy="102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D3E9770-88F3-49DC-99E8-EA6AEFABB6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20206" y="2889766"/>
                  <a:ext cx="128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39B5B0C-6049-44EF-8B46-0BC8B6632B1D}"/>
                    </a:ext>
                  </a:extLst>
                </p14:cNvPr>
                <p14:cNvContentPartPr/>
                <p14:nvPr/>
              </p14:nvContentPartPr>
              <p14:xfrm>
                <a:off x="7357366" y="2891926"/>
                <a:ext cx="143280" cy="200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39B5B0C-6049-44EF-8B46-0BC8B6632B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48726" y="2883286"/>
                  <a:ext cx="160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E7D5385-6FAD-435B-AA83-503C4004F026}"/>
                    </a:ext>
                  </a:extLst>
                </p14:cNvPr>
                <p14:cNvContentPartPr/>
                <p14:nvPr/>
              </p14:nvContentPartPr>
              <p14:xfrm>
                <a:off x="7555726" y="2870326"/>
                <a:ext cx="121680" cy="128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E7D5385-6FAD-435B-AA83-503C4004F02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46726" y="2861326"/>
                  <a:ext cx="1393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2D6B183-2591-4AEA-9BD7-939D7B99C952}"/>
              </a:ext>
            </a:extLst>
          </p:cNvPr>
          <p:cNvGrpSpPr/>
          <p:nvPr/>
        </p:nvGrpSpPr>
        <p:grpSpPr>
          <a:xfrm>
            <a:off x="7903486" y="2649286"/>
            <a:ext cx="1258560" cy="435960"/>
            <a:chOff x="7903486" y="2649286"/>
            <a:chExt cx="125856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4C20F2C-132D-47A4-B48B-3C8DD103BAE8}"/>
                    </a:ext>
                  </a:extLst>
                </p14:cNvPr>
                <p14:cNvContentPartPr/>
                <p14:nvPr/>
              </p14:nvContentPartPr>
              <p14:xfrm>
                <a:off x="7903486" y="2802646"/>
                <a:ext cx="197280" cy="182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4C20F2C-132D-47A4-B48B-3C8DD103BA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94486" y="2793646"/>
                  <a:ext cx="214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6E3B0B-171D-4CB6-A33D-BDAB235EAA0B}"/>
                    </a:ext>
                  </a:extLst>
                </p14:cNvPr>
                <p14:cNvContentPartPr/>
                <p14:nvPr/>
              </p14:nvContentPartPr>
              <p14:xfrm>
                <a:off x="8099686" y="2861326"/>
                <a:ext cx="171000" cy="11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6E3B0B-171D-4CB6-A33D-BDAB235EAA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91046" y="2852326"/>
                  <a:ext cx="188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80AD64-8FE4-4E7A-AC75-A01934B36898}"/>
                    </a:ext>
                  </a:extLst>
                </p14:cNvPr>
                <p14:cNvContentPartPr/>
                <p14:nvPr/>
              </p14:nvContentPartPr>
              <p14:xfrm>
                <a:off x="8297326" y="2892646"/>
                <a:ext cx="237600" cy="65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80AD64-8FE4-4E7A-AC75-A01934B3689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88686" y="2884006"/>
                  <a:ext cx="255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BA2592-1817-4D24-A981-6CFA074CDC4E}"/>
                    </a:ext>
                  </a:extLst>
                </p14:cNvPr>
                <p14:cNvContentPartPr/>
                <p14:nvPr/>
              </p14:nvContentPartPr>
              <p14:xfrm>
                <a:off x="8514766" y="2896246"/>
                <a:ext cx="87120" cy="18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BA2592-1817-4D24-A981-6CFA074CDC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05766" y="2887246"/>
                  <a:ext cx="104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521125-5030-4F70-9E5F-713A4A49C4F6}"/>
                    </a:ext>
                  </a:extLst>
                </p14:cNvPr>
                <p14:cNvContentPartPr/>
                <p14:nvPr/>
              </p14:nvContentPartPr>
              <p14:xfrm>
                <a:off x="8590006" y="2845126"/>
                <a:ext cx="186840" cy="123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521125-5030-4F70-9E5F-713A4A49C4F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81006" y="2836126"/>
                  <a:ext cx="204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03B887F-DE99-4529-AEC6-64E910AA868B}"/>
                    </a:ext>
                  </a:extLst>
                </p14:cNvPr>
                <p14:cNvContentPartPr/>
                <p14:nvPr/>
              </p14:nvContentPartPr>
              <p14:xfrm>
                <a:off x="8813566" y="2649286"/>
                <a:ext cx="196560" cy="313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03B887F-DE99-4529-AEC6-64E910AA86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04926" y="2640286"/>
                  <a:ext cx="214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40BC1D-E48E-4BD7-9965-AB0039A8EA38}"/>
                    </a:ext>
                  </a:extLst>
                </p14:cNvPr>
                <p14:cNvContentPartPr/>
                <p14:nvPr/>
              </p14:nvContentPartPr>
              <p14:xfrm>
                <a:off x="8867206" y="2832166"/>
                <a:ext cx="201600" cy="164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40BC1D-E48E-4BD7-9965-AB0039A8EA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58206" y="2823166"/>
                  <a:ext cx="219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A5FEE9B-17E0-4BCF-B75D-02E8086C4F03}"/>
                    </a:ext>
                  </a:extLst>
                </p14:cNvPr>
                <p14:cNvContentPartPr/>
                <p14:nvPr/>
              </p14:nvContentPartPr>
              <p14:xfrm>
                <a:off x="9161686" y="3011086"/>
                <a:ext cx="360" cy="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A5FEE9B-17E0-4BCF-B75D-02E8086C4F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52686" y="30020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5B32F43-6EE2-41AA-A693-A0895D1A8E8B}"/>
              </a:ext>
            </a:extLst>
          </p:cNvPr>
          <p:cNvGrpSpPr/>
          <p:nvPr/>
        </p:nvGrpSpPr>
        <p:grpSpPr>
          <a:xfrm>
            <a:off x="1302166" y="3463966"/>
            <a:ext cx="1830240" cy="524880"/>
            <a:chOff x="1302166" y="3463966"/>
            <a:chExt cx="183024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1E966E2-394C-455F-97DB-6AED802C87ED}"/>
                    </a:ext>
                  </a:extLst>
                </p14:cNvPr>
                <p14:cNvContentPartPr/>
                <p14:nvPr/>
              </p14:nvContentPartPr>
              <p14:xfrm>
                <a:off x="1302166" y="3574126"/>
                <a:ext cx="268920" cy="210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1E966E2-394C-455F-97DB-6AED802C87E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293526" y="3565486"/>
                  <a:ext cx="286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A4739CF-979C-4A9E-9735-A6D65541A69F}"/>
                    </a:ext>
                  </a:extLst>
                </p14:cNvPr>
                <p14:cNvContentPartPr/>
                <p14:nvPr/>
              </p14:nvContentPartPr>
              <p14:xfrm>
                <a:off x="1338886" y="3656206"/>
                <a:ext cx="202320" cy="59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A4739CF-979C-4A9E-9735-A6D65541A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29886" y="3647566"/>
                  <a:ext cx="219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11F3309-7290-44F0-9A7C-6A6522720285}"/>
                    </a:ext>
                  </a:extLst>
                </p14:cNvPr>
                <p14:cNvContentPartPr/>
                <p14:nvPr/>
              </p14:nvContentPartPr>
              <p14:xfrm>
                <a:off x="1651006" y="3634606"/>
                <a:ext cx="104040" cy="19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11F3309-7290-44F0-9A7C-6A652272028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642006" y="3625606"/>
                  <a:ext cx="12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5D841D0-0341-4CB8-9CF3-FA5E3382E938}"/>
                    </a:ext>
                  </a:extLst>
                </p14:cNvPr>
                <p14:cNvContentPartPr/>
                <p14:nvPr/>
              </p14:nvContentPartPr>
              <p14:xfrm>
                <a:off x="1675486" y="3701206"/>
                <a:ext cx="114480" cy="13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5D841D0-0341-4CB8-9CF3-FA5E3382E93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666846" y="3692566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F51C6B7-EB5D-4E98-A5F6-ACBAD922C743}"/>
                    </a:ext>
                  </a:extLst>
                </p14:cNvPr>
                <p14:cNvContentPartPr/>
                <p14:nvPr/>
              </p14:nvContentPartPr>
              <p14:xfrm>
                <a:off x="2060326" y="3590326"/>
                <a:ext cx="55080" cy="127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F51C6B7-EB5D-4E98-A5F6-ACBAD922C74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051686" y="3581686"/>
                  <a:ext cx="7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F00787C-391E-4E08-89C1-1BB533A90A47}"/>
                    </a:ext>
                  </a:extLst>
                </p14:cNvPr>
                <p14:cNvContentPartPr/>
                <p14:nvPr/>
              </p14:nvContentPartPr>
              <p14:xfrm>
                <a:off x="2054926" y="3542086"/>
                <a:ext cx="133560" cy="342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F00787C-391E-4E08-89C1-1BB533A90A4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46286" y="3533446"/>
                  <a:ext cx="151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E8C695F-0EA0-4864-8B35-14B8CC8FBA77}"/>
                    </a:ext>
                  </a:extLst>
                </p14:cNvPr>
                <p14:cNvContentPartPr/>
                <p14:nvPr/>
              </p14:nvContentPartPr>
              <p14:xfrm>
                <a:off x="1985806" y="3463966"/>
                <a:ext cx="223920" cy="41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E8C695F-0EA0-4864-8B35-14B8CC8FBA7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977166" y="3455326"/>
                  <a:ext cx="241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80C7C6D-393C-4569-AC80-BD352E1E1418}"/>
                    </a:ext>
                  </a:extLst>
                </p14:cNvPr>
                <p14:cNvContentPartPr/>
                <p14:nvPr/>
              </p14:nvContentPartPr>
              <p14:xfrm>
                <a:off x="2312686" y="3647206"/>
                <a:ext cx="115200" cy="19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80C7C6D-393C-4569-AC80-BD352E1E141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303686" y="3638566"/>
                  <a:ext cx="132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14288B-684F-4D59-860C-312690600ABB}"/>
                    </a:ext>
                  </a:extLst>
                </p14:cNvPr>
                <p14:cNvContentPartPr/>
                <p14:nvPr/>
              </p14:nvContentPartPr>
              <p14:xfrm>
                <a:off x="2586286" y="3517966"/>
                <a:ext cx="224280" cy="183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14288B-684F-4D59-860C-312690600AB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77646" y="3508966"/>
                  <a:ext cx="241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28691A-FD62-4928-B63D-00F4C754A706}"/>
                    </a:ext>
                  </a:extLst>
                </p14:cNvPr>
                <p14:cNvContentPartPr/>
                <p14:nvPr/>
              </p14:nvContentPartPr>
              <p14:xfrm>
                <a:off x="2884366" y="3467206"/>
                <a:ext cx="248040" cy="226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28691A-FD62-4928-B63D-00F4C754A70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875726" y="3458206"/>
                  <a:ext cx="265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7EA7F0-1BAA-471E-A677-2A328D7319D2}"/>
                    </a:ext>
                  </a:extLst>
                </p14:cNvPr>
                <p14:cNvContentPartPr/>
                <p14:nvPr/>
              </p14:nvContentPartPr>
              <p14:xfrm>
                <a:off x="1912726" y="3884086"/>
                <a:ext cx="1116720" cy="104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7EA7F0-1BAA-471E-A677-2A328D7319D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04086" y="3875086"/>
                  <a:ext cx="11343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062CEAA-186F-4DD7-A997-EB67C2738BC0}"/>
              </a:ext>
            </a:extLst>
          </p:cNvPr>
          <p:cNvGrpSpPr/>
          <p:nvPr/>
        </p:nvGrpSpPr>
        <p:grpSpPr>
          <a:xfrm>
            <a:off x="2210446" y="3990646"/>
            <a:ext cx="723240" cy="340560"/>
            <a:chOff x="2210446" y="3990646"/>
            <a:chExt cx="7232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0019C8-5E1D-4094-A3CB-D7BEB04154FF}"/>
                    </a:ext>
                  </a:extLst>
                </p14:cNvPr>
                <p14:cNvContentPartPr/>
                <p14:nvPr/>
              </p14:nvContentPartPr>
              <p14:xfrm>
                <a:off x="2210446" y="4054366"/>
                <a:ext cx="160920" cy="154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0019C8-5E1D-4094-A3CB-D7BEB04154F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201806" y="4045366"/>
                  <a:ext cx="17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7BFBECB-CACB-4C4B-8FAE-EFC6CF5761C8}"/>
                    </a:ext>
                  </a:extLst>
                </p14:cNvPr>
                <p14:cNvContentPartPr/>
                <p14:nvPr/>
              </p14:nvContentPartPr>
              <p14:xfrm>
                <a:off x="2397646" y="3990646"/>
                <a:ext cx="154080" cy="340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7BFBECB-CACB-4C4B-8FAE-EFC6CF5761C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88646" y="3981646"/>
                  <a:ext cx="171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510BD00-B2A7-4ED1-A4E4-E08A0FDE0B41}"/>
                    </a:ext>
                  </a:extLst>
                </p14:cNvPr>
                <p14:cNvContentPartPr/>
                <p14:nvPr/>
              </p14:nvContentPartPr>
              <p14:xfrm>
                <a:off x="2566846" y="4032406"/>
                <a:ext cx="366840" cy="245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510BD00-B2A7-4ED1-A4E4-E08A0FDE0B4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557846" y="4023406"/>
                  <a:ext cx="384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A2AFB42-C4C8-4D50-BA2A-33A7310B401E}"/>
                    </a:ext>
                  </a:extLst>
                </p14:cNvPr>
                <p14:cNvContentPartPr/>
                <p14:nvPr/>
              </p14:nvContentPartPr>
              <p14:xfrm>
                <a:off x="2699686" y="4142206"/>
                <a:ext cx="192600" cy="115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A2AFB42-C4C8-4D50-BA2A-33A7310B401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691046" y="4133566"/>
                  <a:ext cx="2102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72C6C52-3F45-4902-B869-BDA18B7032D7}"/>
              </a:ext>
            </a:extLst>
          </p:cNvPr>
          <p:cNvGrpSpPr/>
          <p:nvPr/>
        </p:nvGrpSpPr>
        <p:grpSpPr>
          <a:xfrm>
            <a:off x="3379006" y="3764926"/>
            <a:ext cx="182880" cy="86040"/>
            <a:chOff x="3379006" y="3764926"/>
            <a:chExt cx="1828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C2C2654-4FCD-411A-B4C9-5AA73904EBC1}"/>
                    </a:ext>
                  </a:extLst>
                </p14:cNvPr>
                <p14:cNvContentPartPr/>
                <p14:nvPr/>
              </p14:nvContentPartPr>
              <p14:xfrm>
                <a:off x="3379006" y="3764926"/>
                <a:ext cx="123480" cy="20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C2C2654-4FCD-411A-B4C9-5AA73904EBC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70366" y="3755926"/>
                  <a:ext cx="141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9D14931-ED77-4A20-98D4-C075112A2FB8}"/>
                    </a:ext>
                  </a:extLst>
                </p14:cNvPr>
                <p14:cNvContentPartPr/>
                <p14:nvPr/>
              </p14:nvContentPartPr>
              <p14:xfrm>
                <a:off x="3424726" y="3826846"/>
                <a:ext cx="137160" cy="24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9D14931-ED77-4A20-98D4-C075112A2FB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15726" y="3818206"/>
                  <a:ext cx="1548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310D16-E44F-464E-9B88-0B7424325BF6}"/>
              </a:ext>
            </a:extLst>
          </p:cNvPr>
          <p:cNvGrpSpPr/>
          <p:nvPr/>
        </p:nvGrpSpPr>
        <p:grpSpPr>
          <a:xfrm>
            <a:off x="3840886" y="3410326"/>
            <a:ext cx="1595880" cy="853920"/>
            <a:chOff x="3840886" y="3410326"/>
            <a:chExt cx="159588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5336A6-F134-4B74-AE5C-38A30B890E0E}"/>
                    </a:ext>
                  </a:extLst>
                </p14:cNvPr>
                <p14:cNvContentPartPr/>
                <p14:nvPr/>
              </p14:nvContentPartPr>
              <p14:xfrm>
                <a:off x="3840886" y="3514366"/>
                <a:ext cx="174600" cy="219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5336A6-F134-4B74-AE5C-38A30B890E0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831886" y="3505366"/>
                  <a:ext cx="192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D8FD3C4-BE22-476B-8539-44B23747D3C1}"/>
                    </a:ext>
                  </a:extLst>
                </p14:cNvPr>
                <p14:cNvContentPartPr/>
                <p14:nvPr/>
              </p14:nvContentPartPr>
              <p14:xfrm>
                <a:off x="4050046" y="3529846"/>
                <a:ext cx="72720" cy="169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D8FD3C4-BE22-476B-8539-44B23747D3C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041406" y="3520846"/>
                  <a:ext cx="90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3ADA76C-1796-46B0-BB1F-8CCE7E5FCB83}"/>
                    </a:ext>
                  </a:extLst>
                </p14:cNvPr>
                <p14:cNvContentPartPr/>
                <p14:nvPr/>
              </p14:nvContentPartPr>
              <p14:xfrm>
                <a:off x="4176046" y="3656566"/>
                <a:ext cx="13320" cy="32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3ADA76C-1796-46B0-BB1F-8CCE7E5FCB8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67046" y="3647926"/>
                  <a:ext cx="30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CC288FB-E8E4-415E-8042-434332AE6B9C}"/>
                    </a:ext>
                  </a:extLst>
                </p14:cNvPr>
                <p14:cNvContentPartPr/>
                <p14:nvPr/>
              </p14:nvContentPartPr>
              <p14:xfrm>
                <a:off x="4336966" y="3468646"/>
                <a:ext cx="212040" cy="236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CC288FB-E8E4-415E-8042-434332AE6B9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28326" y="3460006"/>
                  <a:ext cx="229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3921FA6-1A1B-4484-8415-1BF3A40AC4FF}"/>
                    </a:ext>
                  </a:extLst>
                </p14:cNvPr>
                <p14:cNvContentPartPr/>
                <p14:nvPr/>
              </p14:nvContentPartPr>
              <p14:xfrm>
                <a:off x="4655926" y="3601126"/>
                <a:ext cx="142560" cy="26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3921FA6-1A1B-4484-8415-1BF3A40AC4F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647286" y="3592126"/>
                  <a:ext cx="160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598FD13-D94C-47AD-96EC-4FC318982F86}"/>
                    </a:ext>
                  </a:extLst>
                </p14:cNvPr>
                <p14:cNvContentPartPr/>
                <p14:nvPr/>
              </p14:nvContentPartPr>
              <p14:xfrm>
                <a:off x="4906486" y="3487006"/>
                <a:ext cx="198360" cy="139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598FD13-D94C-47AD-96EC-4FC318982F8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897846" y="3478366"/>
                  <a:ext cx="21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CE21E9E-F407-49FA-B051-DDC24EE5AD68}"/>
                    </a:ext>
                  </a:extLst>
                </p14:cNvPr>
                <p14:cNvContentPartPr/>
                <p14:nvPr/>
              </p14:nvContentPartPr>
              <p14:xfrm>
                <a:off x="5176126" y="3410326"/>
                <a:ext cx="260640" cy="228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CE21E9E-F407-49FA-B051-DDC24EE5AD6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67486" y="3401326"/>
                  <a:ext cx="278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B9E2D3-1D07-4A64-9552-D304C8A7AE44}"/>
                    </a:ext>
                  </a:extLst>
                </p14:cNvPr>
                <p14:cNvContentPartPr/>
                <p14:nvPr/>
              </p14:nvContentPartPr>
              <p14:xfrm>
                <a:off x="4142206" y="3794806"/>
                <a:ext cx="948960" cy="69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B9E2D3-1D07-4A64-9552-D304C8A7AE4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133566" y="3786166"/>
                  <a:ext cx="96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7DC351D-F35C-4EB4-B8AC-3A2D75F084AA}"/>
                    </a:ext>
                  </a:extLst>
                </p14:cNvPr>
                <p14:cNvContentPartPr/>
                <p14:nvPr/>
              </p14:nvContentPartPr>
              <p14:xfrm>
                <a:off x="4217446" y="3935926"/>
                <a:ext cx="259560" cy="186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7DC351D-F35C-4EB4-B8AC-3A2D75F084A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208806" y="3926926"/>
                  <a:ext cx="277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16EC8B0-28F0-4722-AA6A-033D1A5EA17F}"/>
                    </a:ext>
                  </a:extLst>
                </p14:cNvPr>
                <p14:cNvContentPartPr/>
                <p14:nvPr/>
              </p14:nvContentPartPr>
              <p14:xfrm>
                <a:off x="4461886" y="3996046"/>
                <a:ext cx="104760" cy="123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16EC8B0-28F0-4722-AA6A-033D1A5EA17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452886" y="3987046"/>
                  <a:ext cx="122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CC7400A-316A-4A86-A679-1D0B1398C62E}"/>
                    </a:ext>
                  </a:extLst>
                </p14:cNvPr>
                <p14:cNvContentPartPr/>
                <p14:nvPr/>
              </p14:nvContentPartPr>
              <p14:xfrm>
                <a:off x="4643686" y="4072366"/>
                <a:ext cx="23760" cy="59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CC7400A-316A-4A86-A679-1D0B1398C62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634686" y="4063726"/>
                  <a:ext cx="41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8736BB5-81DE-4640-86A8-38161DA720E6}"/>
                    </a:ext>
                  </a:extLst>
                </p14:cNvPr>
                <p14:cNvContentPartPr/>
                <p14:nvPr/>
              </p14:nvContentPartPr>
              <p14:xfrm>
                <a:off x="4744846" y="3955366"/>
                <a:ext cx="153720" cy="134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8736BB5-81DE-4640-86A8-38161DA720E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735846" y="3946726"/>
                  <a:ext cx="171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41329F6-700C-4F83-9DA1-11F139ECD53A}"/>
                    </a:ext>
                  </a:extLst>
                </p14:cNvPr>
                <p14:cNvContentPartPr/>
                <p14:nvPr/>
              </p14:nvContentPartPr>
              <p14:xfrm>
                <a:off x="4916926" y="3857446"/>
                <a:ext cx="213840" cy="406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41329F6-700C-4F83-9DA1-11F139ECD53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907926" y="3848806"/>
                  <a:ext cx="23148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18F2625-3C81-4281-BFD5-CFCF5DE6C3B9}"/>
              </a:ext>
            </a:extLst>
          </p:cNvPr>
          <p:cNvGrpSpPr/>
          <p:nvPr/>
        </p:nvGrpSpPr>
        <p:grpSpPr>
          <a:xfrm>
            <a:off x="5125726" y="3868606"/>
            <a:ext cx="722160" cy="363600"/>
            <a:chOff x="5125726" y="3868606"/>
            <a:chExt cx="7221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3F9643E-9737-4445-9299-041114F58638}"/>
                    </a:ext>
                  </a:extLst>
                </p14:cNvPr>
                <p14:cNvContentPartPr/>
                <p14:nvPr/>
              </p14:nvContentPartPr>
              <p14:xfrm>
                <a:off x="5125726" y="3868606"/>
                <a:ext cx="722160" cy="363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3F9643E-9737-4445-9299-041114F5863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116726" y="3859606"/>
                  <a:ext cx="739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F0C38A1-D52F-4BB9-A694-26F8DAD2EED3}"/>
                    </a:ext>
                  </a:extLst>
                </p14:cNvPr>
                <p14:cNvContentPartPr/>
                <p14:nvPr/>
              </p14:nvContentPartPr>
              <p14:xfrm>
                <a:off x="5353966" y="3962926"/>
                <a:ext cx="245160" cy="186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F0C38A1-D52F-4BB9-A694-26F8DAD2EED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344966" y="3954286"/>
                  <a:ext cx="262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58D0DFD-8624-43E3-ADAF-BFAEAB080BB4}"/>
                    </a:ext>
                  </a:extLst>
                </p14:cNvPr>
                <p14:cNvContentPartPr/>
                <p14:nvPr/>
              </p14:nvContentPartPr>
              <p14:xfrm>
                <a:off x="5616406" y="4011166"/>
                <a:ext cx="101520" cy="11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58D0DFD-8624-43E3-ADAF-BFAEAB080BB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607766" y="4002526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AF88BA0-BF5C-43EE-BC2C-8062E640B219}"/>
              </a:ext>
            </a:extLst>
          </p:cNvPr>
          <p:cNvGrpSpPr/>
          <p:nvPr/>
        </p:nvGrpSpPr>
        <p:grpSpPr>
          <a:xfrm>
            <a:off x="6115006" y="3515806"/>
            <a:ext cx="1387440" cy="276840"/>
            <a:chOff x="6115006" y="3515806"/>
            <a:chExt cx="13874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A07C768-CF13-428E-BB85-36C717DBDBBC}"/>
                    </a:ext>
                  </a:extLst>
                </p14:cNvPr>
                <p14:cNvContentPartPr/>
                <p14:nvPr/>
              </p14:nvContentPartPr>
              <p14:xfrm>
                <a:off x="6133006" y="3572326"/>
                <a:ext cx="163440" cy="36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A07C768-CF13-428E-BB85-36C717DBDBB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124366" y="3563326"/>
                  <a:ext cx="181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67C89C8-608F-4D47-A8A7-7D5A3865E0CE}"/>
                    </a:ext>
                  </a:extLst>
                </p14:cNvPr>
                <p14:cNvContentPartPr/>
                <p14:nvPr/>
              </p14:nvContentPartPr>
              <p14:xfrm>
                <a:off x="6115006" y="3672046"/>
                <a:ext cx="182160" cy="26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67C89C8-608F-4D47-A8A7-7D5A3865E0C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06366" y="3663406"/>
                  <a:ext cx="199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C51ACD2-AD44-4DD8-BCA5-093596DEB31B}"/>
                    </a:ext>
                  </a:extLst>
                </p14:cNvPr>
                <p14:cNvContentPartPr/>
                <p14:nvPr/>
              </p14:nvContentPartPr>
              <p14:xfrm>
                <a:off x="6489046" y="3547486"/>
                <a:ext cx="243360" cy="192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C51ACD2-AD44-4DD8-BCA5-093596DEB31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80046" y="3538486"/>
                  <a:ext cx="261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6C9406F-DAAE-470C-B6FD-BE29F76A34E2}"/>
                    </a:ext>
                  </a:extLst>
                </p14:cNvPr>
                <p14:cNvContentPartPr/>
                <p14:nvPr/>
              </p14:nvContentPartPr>
              <p14:xfrm>
                <a:off x="6822406" y="3713086"/>
                <a:ext cx="13680" cy="27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6C9406F-DAAE-470C-B6FD-BE29F76A34E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813406" y="3704446"/>
                  <a:ext cx="3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16901B5-D010-4A04-A5A5-3FFEC9E9B2FA}"/>
                    </a:ext>
                  </a:extLst>
                </p14:cNvPr>
                <p14:cNvContentPartPr/>
                <p14:nvPr/>
              </p14:nvContentPartPr>
              <p14:xfrm>
                <a:off x="6967486" y="3527326"/>
                <a:ext cx="196200" cy="215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16901B5-D010-4A04-A5A5-3FFEC9E9B2F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958846" y="3518686"/>
                  <a:ext cx="213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7B1042A-252D-458A-9934-38DA431F862B}"/>
                    </a:ext>
                  </a:extLst>
                </p14:cNvPr>
                <p14:cNvContentPartPr/>
                <p14:nvPr/>
              </p14:nvContentPartPr>
              <p14:xfrm>
                <a:off x="7242166" y="3515806"/>
                <a:ext cx="260280" cy="276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7B1042A-252D-458A-9934-38DA431F862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233526" y="3507166"/>
                  <a:ext cx="27792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5AAEA91-1388-48A2-A998-D7C6D2A2C767}"/>
                  </a:ext>
                </a:extLst>
              </p14:cNvPr>
              <p14:cNvContentPartPr/>
              <p14:nvPr/>
            </p14:nvContentPartPr>
            <p14:xfrm>
              <a:off x="1033246" y="5597686"/>
              <a:ext cx="3186720" cy="846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5AAEA91-1388-48A2-A998-D7C6D2A2C767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1024246" y="5589046"/>
                <a:ext cx="32043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527660F-C6E6-44CE-AB45-1D6D4B22A0AD}"/>
                  </a:ext>
                </a:extLst>
              </p14:cNvPr>
              <p14:cNvContentPartPr/>
              <p14:nvPr/>
            </p14:nvContentPartPr>
            <p14:xfrm>
              <a:off x="503686" y="4626046"/>
              <a:ext cx="4235400" cy="9180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527660F-C6E6-44CE-AB45-1D6D4B22A0AD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95046" y="4617406"/>
                <a:ext cx="42530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A027F10-2AA9-4A2B-A8EF-FF6DD56A8CAB}"/>
                  </a:ext>
                </a:extLst>
              </p14:cNvPr>
              <p14:cNvContentPartPr/>
              <p14:nvPr/>
            </p14:nvContentPartPr>
            <p14:xfrm>
              <a:off x="7823239" y="3863158"/>
              <a:ext cx="101880" cy="173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A027F10-2AA9-4A2B-A8EF-FF6DD56A8CA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7814599" y="3854158"/>
                <a:ext cx="11952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CD8A71C-4F49-452D-ACE1-2165FA808D32}"/>
              </a:ext>
            </a:extLst>
          </p:cNvPr>
          <p:cNvGrpSpPr/>
          <p:nvPr/>
        </p:nvGrpSpPr>
        <p:grpSpPr>
          <a:xfrm>
            <a:off x="8147959" y="3396598"/>
            <a:ext cx="2796120" cy="678960"/>
            <a:chOff x="8147959" y="3396598"/>
            <a:chExt cx="279612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F792FF5-0999-4DFA-AF79-CCD714F41B03}"/>
                    </a:ext>
                  </a:extLst>
                </p14:cNvPr>
                <p14:cNvContentPartPr/>
                <p14:nvPr/>
              </p14:nvContentPartPr>
              <p14:xfrm>
                <a:off x="8147959" y="3517918"/>
                <a:ext cx="365040" cy="279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F792FF5-0999-4DFA-AF79-CCD714F41B0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38959" y="3509278"/>
                  <a:ext cx="382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6446C60-F57C-4D09-94BE-0E79C42BA245}"/>
                    </a:ext>
                  </a:extLst>
                </p14:cNvPr>
                <p14:cNvContentPartPr/>
                <p14:nvPr/>
              </p14:nvContentPartPr>
              <p14:xfrm>
                <a:off x="8161999" y="3629878"/>
                <a:ext cx="336960" cy="66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6446C60-F57C-4D09-94BE-0E79C42BA24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52999" y="3621238"/>
                  <a:ext cx="354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D7FCBB-7247-4A94-B4F8-C65E64DDB826}"/>
                    </a:ext>
                  </a:extLst>
                </p14:cNvPr>
                <p14:cNvContentPartPr/>
                <p14:nvPr/>
              </p14:nvContentPartPr>
              <p14:xfrm>
                <a:off x="8386639" y="3713038"/>
                <a:ext cx="301680" cy="177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D7FCBB-7247-4A94-B4F8-C65E64DDB82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377999" y="3704038"/>
                  <a:ext cx="319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6815786-53AA-4417-9C58-5EB6A97A3C1B}"/>
                    </a:ext>
                  </a:extLst>
                </p14:cNvPr>
                <p14:cNvContentPartPr/>
                <p14:nvPr/>
              </p14:nvContentPartPr>
              <p14:xfrm>
                <a:off x="8609839" y="3684958"/>
                <a:ext cx="268920" cy="37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6815786-53AA-4417-9C58-5EB6A97A3C1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600839" y="3675958"/>
                  <a:ext cx="286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7AAAAD1-FD51-4332-9EC8-0A24780B36FF}"/>
                    </a:ext>
                  </a:extLst>
                </p14:cNvPr>
                <p14:cNvContentPartPr/>
                <p14:nvPr/>
              </p14:nvContentPartPr>
              <p14:xfrm>
                <a:off x="8775439" y="3874678"/>
                <a:ext cx="177120" cy="200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7AAAAD1-FD51-4332-9EC8-0A24780B36F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766799" y="3866038"/>
                  <a:ext cx="194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2A0D0C-00B8-4B2A-A36A-A7143B715746}"/>
                    </a:ext>
                  </a:extLst>
                </p14:cNvPr>
                <p14:cNvContentPartPr/>
                <p14:nvPr/>
              </p14:nvContentPartPr>
              <p14:xfrm>
                <a:off x="9153079" y="3603598"/>
                <a:ext cx="193680" cy="47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2A0D0C-00B8-4B2A-A36A-A7143B71574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144079" y="3594958"/>
                  <a:ext cx="21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E08CB8F-1874-4877-80D3-E347DB0A2140}"/>
                    </a:ext>
                  </a:extLst>
                </p14:cNvPr>
                <p14:cNvContentPartPr/>
                <p14:nvPr/>
              </p14:nvContentPartPr>
              <p14:xfrm>
                <a:off x="9149119" y="3713398"/>
                <a:ext cx="176400" cy="23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E08CB8F-1874-4877-80D3-E347DB0A214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140479" y="3704398"/>
                  <a:ext cx="194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55D759C-1950-46D8-B77A-1ABB9B9C27BE}"/>
                    </a:ext>
                  </a:extLst>
                </p14:cNvPr>
                <p14:cNvContentPartPr/>
                <p14:nvPr/>
              </p14:nvContentPartPr>
              <p14:xfrm>
                <a:off x="9535759" y="3499558"/>
                <a:ext cx="221040" cy="247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55D759C-1950-46D8-B77A-1ABB9B9C27B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526759" y="3490918"/>
                  <a:ext cx="238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E7BB3EE-E738-4A18-B68B-AB1F4A7EEE52}"/>
                    </a:ext>
                  </a:extLst>
                </p14:cNvPr>
                <p14:cNvContentPartPr/>
                <p14:nvPr/>
              </p14:nvContentPartPr>
              <p14:xfrm>
                <a:off x="9856879" y="3687478"/>
                <a:ext cx="11880" cy="30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E7BB3EE-E738-4A18-B68B-AB1F4A7EEE5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848239" y="3678478"/>
                  <a:ext cx="2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4E07CAC-E18C-4200-8084-3CCE7705BEDC}"/>
                    </a:ext>
                  </a:extLst>
                </p14:cNvPr>
                <p14:cNvContentPartPr/>
                <p14:nvPr/>
              </p14:nvContentPartPr>
              <p14:xfrm>
                <a:off x="9941479" y="3439438"/>
                <a:ext cx="329400" cy="289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4E07CAC-E18C-4200-8084-3CCE7705BED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932479" y="3430438"/>
                  <a:ext cx="347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976451F-F76B-49F0-B7C5-7F1EE5C01A5A}"/>
                    </a:ext>
                  </a:extLst>
                </p14:cNvPr>
                <p14:cNvContentPartPr/>
                <p14:nvPr/>
              </p14:nvContentPartPr>
              <p14:xfrm>
                <a:off x="10303279" y="3452398"/>
                <a:ext cx="261000" cy="244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976451F-F76B-49F0-B7C5-7F1EE5C01A5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294639" y="3443758"/>
                  <a:ext cx="278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49EF29-8DD7-44E1-B202-1DC6E1723E18}"/>
                    </a:ext>
                  </a:extLst>
                </p14:cNvPr>
                <p14:cNvContentPartPr/>
                <p14:nvPr/>
              </p14:nvContentPartPr>
              <p14:xfrm>
                <a:off x="10641679" y="3396598"/>
                <a:ext cx="302400" cy="279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49EF29-8DD7-44E1-B202-1DC6E1723E1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633039" y="3387598"/>
                  <a:ext cx="320040" cy="2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CC3E775-C27B-46DD-8546-DBEBE6C762F1}"/>
                  </a:ext>
                </a:extLst>
              </p14:cNvPr>
              <p14:cNvContentPartPr/>
              <p14:nvPr/>
            </p14:nvContentPartPr>
            <p14:xfrm>
              <a:off x="3166279" y="5447518"/>
              <a:ext cx="24480" cy="3045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CC3E775-C27B-46DD-8546-DBEBE6C762F1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3157279" y="5438878"/>
                <a:ext cx="4212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7EB63F1A-63C0-414C-9294-3A18C1F9EA23}"/>
              </a:ext>
            </a:extLst>
          </p:cNvPr>
          <p:cNvGrpSpPr/>
          <p:nvPr/>
        </p:nvGrpSpPr>
        <p:grpSpPr>
          <a:xfrm>
            <a:off x="6257959" y="4755238"/>
            <a:ext cx="552960" cy="390960"/>
            <a:chOff x="6257959" y="4755238"/>
            <a:chExt cx="5529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E7160CC-411A-46F4-8436-74C580B79FEE}"/>
                    </a:ext>
                  </a:extLst>
                </p14:cNvPr>
                <p14:cNvContentPartPr/>
                <p14:nvPr/>
              </p14:nvContentPartPr>
              <p14:xfrm>
                <a:off x="6284959" y="4964758"/>
                <a:ext cx="2160" cy="3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E7160CC-411A-46F4-8436-74C580B79F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76319" y="4956118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0222EDC-AB52-404B-AE00-BCD7AD6E2D30}"/>
                    </a:ext>
                  </a:extLst>
                </p14:cNvPr>
                <p14:cNvContentPartPr/>
                <p14:nvPr/>
              </p14:nvContentPartPr>
              <p14:xfrm>
                <a:off x="6292879" y="4885198"/>
                <a:ext cx="18360" cy="261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0222EDC-AB52-404B-AE00-BCD7AD6E2D3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83879" y="4876558"/>
                  <a:ext cx="36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BBCD3C8-F029-4D7B-82A4-6E48722F31BA}"/>
                    </a:ext>
                  </a:extLst>
                </p14:cNvPr>
                <p14:cNvContentPartPr/>
                <p14:nvPr/>
              </p14:nvContentPartPr>
              <p14:xfrm>
                <a:off x="6257959" y="4755238"/>
                <a:ext cx="284400" cy="235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BBCD3C8-F029-4D7B-82A4-6E48722F31B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249319" y="4746238"/>
                  <a:ext cx="302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E10115B-1977-44A3-AE0D-8C22212A66FE}"/>
                    </a:ext>
                  </a:extLst>
                </p14:cNvPr>
                <p14:cNvContentPartPr/>
                <p14:nvPr/>
              </p14:nvContentPartPr>
              <p14:xfrm>
                <a:off x="6677359" y="4808158"/>
                <a:ext cx="132120" cy="18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E10115B-1977-44A3-AE0D-8C22212A66F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668359" y="4799518"/>
                  <a:ext cx="149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AE4692A-BFF4-4B0E-A485-4CAE4250D5D9}"/>
                    </a:ext>
                  </a:extLst>
                </p14:cNvPr>
                <p14:cNvContentPartPr/>
                <p14:nvPr/>
              </p14:nvContentPartPr>
              <p14:xfrm>
                <a:off x="6660799" y="4882678"/>
                <a:ext cx="150120" cy="40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AE4692A-BFF4-4B0E-A485-4CAE4250D5D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51799" y="4873678"/>
                  <a:ext cx="167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F7192C1D-A69B-4B81-B383-C5965C65A16C}"/>
              </a:ext>
            </a:extLst>
          </p:cNvPr>
          <p:cNvGrpSpPr/>
          <p:nvPr/>
        </p:nvGrpSpPr>
        <p:grpSpPr>
          <a:xfrm>
            <a:off x="7033759" y="4645438"/>
            <a:ext cx="819000" cy="310680"/>
            <a:chOff x="7033759" y="4645438"/>
            <a:chExt cx="8190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FC288F4-CE5C-42F0-862B-1EE05EF2FE9D}"/>
                    </a:ext>
                  </a:extLst>
                </p14:cNvPr>
                <p14:cNvContentPartPr/>
                <p14:nvPr/>
              </p14:nvContentPartPr>
              <p14:xfrm>
                <a:off x="7042759" y="4949998"/>
                <a:ext cx="1800" cy="6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FC288F4-CE5C-42F0-862B-1EE05EF2FE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33759" y="4941358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BA5BCD7-1FB0-4F36-B1A7-77369FB0C976}"/>
                    </a:ext>
                  </a:extLst>
                </p14:cNvPr>
                <p14:cNvContentPartPr/>
                <p14:nvPr/>
              </p14:nvContentPartPr>
              <p14:xfrm>
                <a:off x="7033759" y="4933438"/>
                <a:ext cx="36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BA5BCD7-1FB0-4F36-B1A7-77369FB0C97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4759" y="4924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03CE385-1476-4676-913D-A52C74FEDD66}"/>
                    </a:ext>
                  </a:extLst>
                </p14:cNvPr>
                <p14:cNvContentPartPr/>
                <p14:nvPr/>
              </p14:nvContentPartPr>
              <p14:xfrm>
                <a:off x="7037719" y="4933078"/>
                <a:ext cx="360" cy="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03CE385-1476-4676-913D-A52C74FEDD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8719" y="4924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6CED70A-C735-406E-A8D3-784A98A58CB3}"/>
                    </a:ext>
                  </a:extLst>
                </p14:cNvPr>
                <p14:cNvContentPartPr/>
                <p14:nvPr/>
              </p14:nvContentPartPr>
              <p14:xfrm>
                <a:off x="7046359" y="4645438"/>
                <a:ext cx="251640" cy="300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6CED70A-C735-406E-A8D3-784A98A58CB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037719" y="4636438"/>
                  <a:ext cx="269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29E95D3-E71A-4417-928A-E7FC8896AF55}"/>
                    </a:ext>
                  </a:extLst>
                </p14:cNvPr>
                <p14:cNvContentPartPr/>
                <p14:nvPr/>
              </p14:nvContentPartPr>
              <p14:xfrm>
                <a:off x="7107199" y="4852438"/>
                <a:ext cx="155160" cy="15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29E95D3-E71A-4417-928A-E7FC8896AF5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098199" y="4843798"/>
                  <a:ext cx="172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AB494A-CD88-478D-8B04-E47B3A1ED02C}"/>
                    </a:ext>
                  </a:extLst>
                </p14:cNvPr>
                <p14:cNvContentPartPr/>
                <p14:nvPr/>
              </p14:nvContentPartPr>
              <p14:xfrm>
                <a:off x="7362079" y="4783678"/>
                <a:ext cx="115920" cy="149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AB494A-CD88-478D-8B04-E47B3A1ED02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353439" y="4774678"/>
                  <a:ext cx="133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FCC85C8-2491-495C-9FE4-29108D18CE73}"/>
                    </a:ext>
                  </a:extLst>
                </p14:cNvPr>
                <p14:cNvContentPartPr/>
                <p14:nvPr/>
              </p14:nvContentPartPr>
              <p14:xfrm>
                <a:off x="7526959" y="4786198"/>
                <a:ext cx="114120" cy="135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FCC85C8-2491-495C-9FE4-29108D18CE7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518319" y="4777558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E638843-746A-4B72-A772-60468A2F4C19}"/>
                    </a:ext>
                  </a:extLst>
                </p14:cNvPr>
                <p14:cNvContentPartPr/>
                <p14:nvPr/>
              </p14:nvContentPartPr>
              <p14:xfrm>
                <a:off x="7701559" y="4781518"/>
                <a:ext cx="151200" cy="90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E638843-746A-4B72-A772-60468A2F4C1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692559" y="4772878"/>
                  <a:ext cx="16884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E2CE5466-7FB9-42CC-B1FC-881ABD451BA5}"/>
              </a:ext>
            </a:extLst>
          </p:cNvPr>
          <p:cNvGrpSpPr/>
          <p:nvPr/>
        </p:nvGrpSpPr>
        <p:grpSpPr>
          <a:xfrm>
            <a:off x="6959599" y="5120638"/>
            <a:ext cx="785520" cy="320400"/>
            <a:chOff x="6959599" y="5120638"/>
            <a:chExt cx="7855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9523D7C-3E04-4696-ACB0-C1A867FEF976}"/>
                    </a:ext>
                  </a:extLst>
                </p14:cNvPr>
                <p14:cNvContentPartPr/>
                <p14:nvPr/>
              </p14:nvContentPartPr>
              <p14:xfrm>
                <a:off x="6959599" y="5120638"/>
                <a:ext cx="237600" cy="320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9523D7C-3E04-4696-ACB0-C1A867FEF97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50959" y="5111638"/>
                  <a:ext cx="255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BE6FD65-289B-4DA8-ADBF-4F31D750277D}"/>
                    </a:ext>
                  </a:extLst>
                </p14:cNvPr>
                <p14:cNvContentPartPr/>
                <p14:nvPr/>
              </p14:nvContentPartPr>
              <p14:xfrm>
                <a:off x="7043479" y="5304238"/>
                <a:ext cx="138600" cy="356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BE6FD65-289B-4DA8-ADBF-4F31D750277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034479" y="5295238"/>
                  <a:ext cx="156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46F65AC-22EE-4873-A985-104CDD5E7DFF}"/>
                    </a:ext>
                  </a:extLst>
                </p14:cNvPr>
                <p14:cNvContentPartPr/>
                <p14:nvPr/>
              </p14:nvContentPartPr>
              <p14:xfrm>
                <a:off x="7285039" y="5233678"/>
                <a:ext cx="136080" cy="161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46F65AC-22EE-4873-A985-104CDD5E7DF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276039" y="5224678"/>
                  <a:ext cx="153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1A5C789-43CC-44D8-B39A-72B736EAA0C0}"/>
                    </a:ext>
                  </a:extLst>
                </p14:cNvPr>
                <p14:cNvContentPartPr/>
                <p14:nvPr/>
              </p14:nvContentPartPr>
              <p14:xfrm>
                <a:off x="7413919" y="5256718"/>
                <a:ext cx="152280" cy="129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1A5C789-43CC-44D8-B39A-72B736EAA0C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405279" y="5247718"/>
                  <a:ext cx="169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E73CDDF-A317-4080-8856-7A63A57CED98}"/>
                    </a:ext>
                  </a:extLst>
                </p14:cNvPr>
                <p14:cNvContentPartPr/>
                <p14:nvPr/>
              </p14:nvContentPartPr>
              <p14:xfrm>
                <a:off x="7591039" y="5259598"/>
                <a:ext cx="154080" cy="910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E73CDDF-A317-4080-8856-7A63A57CED9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582399" y="5250598"/>
                  <a:ext cx="171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5936FE0A-C3B0-4BF2-B621-46022D317C5F}"/>
              </a:ext>
            </a:extLst>
          </p:cNvPr>
          <p:cNvGrpSpPr/>
          <p:nvPr/>
        </p:nvGrpSpPr>
        <p:grpSpPr>
          <a:xfrm>
            <a:off x="6975439" y="5825158"/>
            <a:ext cx="275400" cy="124920"/>
            <a:chOff x="6975439" y="5825158"/>
            <a:chExt cx="2754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1068E15-AA83-4F88-A2FA-EDC2524819D3}"/>
                    </a:ext>
                  </a:extLst>
                </p14:cNvPr>
                <p14:cNvContentPartPr/>
                <p14:nvPr/>
              </p14:nvContentPartPr>
              <p14:xfrm>
                <a:off x="6975439" y="5825158"/>
                <a:ext cx="174600" cy="331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1068E15-AA83-4F88-A2FA-EDC2524819D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966799" y="5816158"/>
                  <a:ext cx="192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584F450-EBB0-42E6-8A35-05E2463CEE4B}"/>
                    </a:ext>
                  </a:extLst>
                </p14:cNvPr>
                <p14:cNvContentPartPr/>
                <p14:nvPr/>
              </p14:nvContentPartPr>
              <p14:xfrm>
                <a:off x="7003879" y="5909038"/>
                <a:ext cx="246960" cy="41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584F450-EBB0-42E6-8A35-05E2463CEE4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994879" y="5900398"/>
                  <a:ext cx="2646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E70C3A81-70A8-444C-85F2-AC5F06B57254}"/>
              </a:ext>
            </a:extLst>
          </p:cNvPr>
          <p:cNvGrpSpPr/>
          <p:nvPr/>
        </p:nvGrpSpPr>
        <p:grpSpPr>
          <a:xfrm>
            <a:off x="7447039" y="5719678"/>
            <a:ext cx="545760" cy="290160"/>
            <a:chOff x="7447039" y="5719678"/>
            <a:chExt cx="5457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7FE81D6-5E9E-4E21-9A97-28B62773CA12}"/>
                    </a:ext>
                  </a:extLst>
                </p14:cNvPr>
                <p14:cNvContentPartPr/>
                <p14:nvPr/>
              </p14:nvContentPartPr>
              <p14:xfrm>
                <a:off x="7447039" y="5719678"/>
                <a:ext cx="286200" cy="2678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7FE81D6-5E9E-4E21-9A97-28B62773CA1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438039" y="5711038"/>
                  <a:ext cx="303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67CA095-5152-4FC0-B1F2-D24A7E9679F1}"/>
                    </a:ext>
                  </a:extLst>
                </p14:cNvPr>
                <p14:cNvContentPartPr/>
                <p14:nvPr/>
              </p14:nvContentPartPr>
              <p14:xfrm>
                <a:off x="7869679" y="5721838"/>
                <a:ext cx="123120" cy="288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67CA095-5152-4FC0-B1F2-D24A7E9679F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60679" y="5712838"/>
                  <a:ext cx="1407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5B572A1-24BB-4EAA-9F0D-C7E540D77F64}"/>
              </a:ext>
            </a:extLst>
          </p:cNvPr>
          <p:cNvGrpSpPr/>
          <p:nvPr/>
        </p:nvGrpSpPr>
        <p:grpSpPr>
          <a:xfrm>
            <a:off x="8085473" y="4434478"/>
            <a:ext cx="3037526" cy="1501583"/>
            <a:chOff x="8085473" y="4434478"/>
            <a:chExt cx="3037526" cy="15015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5B09875-D021-427C-BC3F-76DD6A879960}"/>
                    </a:ext>
                  </a:extLst>
                </p14:cNvPr>
                <p14:cNvContentPartPr/>
                <p14:nvPr/>
              </p14:nvContentPartPr>
              <p14:xfrm>
                <a:off x="8089279" y="4735798"/>
                <a:ext cx="132840" cy="167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5B09875-D021-427C-BC3F-76DD6A87996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080279" y="4726798"/>
                  <a:ext cx="150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6115EE9-1DD9-4A20-B372-6FA5DCEFE065}"/>
                    </a:ext>
                  </a:extLst>
                </p14:cNvPr>
                <p14:cNvContentPartPr/>
                <p14:nvPr/>
              </p14:nvContentPartPr>
              <p14:xfrm>
                <a:off x="8317519" y="4793758"/>
                <a:ext cx="11880" cy="85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6115EE9-1DD9-4A20-B372-6FA5DCEFE06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308879" y="4785118"/>
                  <a:ext cx="29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721F7DD-3D03-4E1A-8B0F-49B44F67134F}"/>
                    </a:ext>
                  </a:extLst>
                </p14:cNvPr>
                <p14:cNvContentPartPr/>
                <p14:nvPr/>
              </p14:nvContentPartPr>
              <p14:xfrm>
                <a:off x="8414359" y="4762078"/>
                <a:ext cx="119880" cy="343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721F7DD-3D03-4E1A-8B0F-49B44F67134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405359" y="4753078"/>
                  <a:ext cx="1375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39EE1E0-8156-4979-8EAC-7F746F1AA8F4}"/>
                    </a:ext>
                  </a:extLst>
                </p14:cNvPr>
                <p14:cNvContentPartPr/>
                <p14:nvPr/>
              </p14:nvContentPartPr>
              <p14:xfrm>
                <a:off x="8637199" y="4499278"/>
                <a:ext cx="126720" cy="371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39EE1E0-8156-4979-8EAC-7F746F1AA8F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628199" y="4490278"/>
                  <a:ext cx="144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E7AE2D7-AC2B-4BD9-A072-C57D5E86EF2A}"/>
                    </a:ext>
                  </a:extLst>
                </p14:cNvPr>
                <p14:cNvContentPartPr/>
                <p14:nvPr/>
              </p14:nvContentPartPr>
              <p14:xfrm>
                <a:off x="8944999" y="4514038"/>
                <a:ext cx="33840" cy="356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E7AE2D7-AC2B-4BD9-A072-C57D5E86EF2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936359" y="4505038"/>
                  <a:ext cx="51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AB5EC32-8DCC-4BD8-8359-9B80401FFB9C}"/>
                    </a:ext>
                  </a:extLst>
                </p14:cNvPr>
                <p14:cNvContentPartPr/>
                <p14:nvPr/>
              </p14:nvContentPartPr>
              <p14:xfrm>
                <a:off x="8782639" y="4696918"/>
                <a:ext cx="349920" cy="41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AB5EC32-8DCC-4BD8-8359-9B80401FFB9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773639" y="4688278"/>
                  <a:ext cx="367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7E91230-F469-4EF1-9958-CBEB1A73B5C9}"/>
                    </a:ext>
                  </a:extLst>
                </p14:cNvPr>
                <p14:cNvContentPartPr/>
                <p14:nvPr/>
              </p14:nvContentPartPr>
              <p14:xfrm>
                <a:off x="9251359" y="4767838"/>
                <a:ext cx="130680" cy="12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7E91230-F469-4EF1-9958-CBEB1A73B5C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242359" y="4758838"/>
                  <a:ext cx="148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69D0791-3BB1-4A63-B00E-22EB5E2BC864}"/>
                    </a:ext>
                  </a:extLst>
                </p14:cNvPr>
                <p14:cNvContentPartPr/>
                <p14:nvPr/>
              </p14:nvContentPartPr>
              <p14:xfrm>
                <a:off x="9532519" y="4434478"/>
                <a:ext cx="142200" cy="454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69D0791-3BB1-4A63-B00E-22EB5E2BC8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523519" y="4425478"/>
                  <a:ext cx="1598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5AC26DB-00FD-411C-A560-B81F0CB78A51}"/>
                    </a:ext>
                  </a:extLst>
                </p14:cNvPr>
                <p14:cNvContentPartPr/>
                <p14:nvPr/>
              </p14:nvContentPartPr>
              <p14:xfrm>
                <a:off x="9414439" y="4759558"/>
                <a:ext cx="274680" cy="22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5AC26DB-00FD-411C-A560-B81F0CB78A5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405799" y="4750558"/>
                  <a:ext cx="29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B227336-C791-4141-B6A8-4BEEF33234A5}"/>
                    </a:ext>
                  </a:extLst>
                </p14:cNvPr>
                <p14:cNvContentPartPr/>
                <p14:nvPr/>
              </p14:nvContentPartPr>
              <p14:xfrm>
                <a:off x="9825199" y="4893478"/>
                <a:ext cx="29520" cy="21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B227336-C791-4141-B6A8-4BEEF33234A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816559" y="4884478"/>
                  <a:ext cx="47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2344FC3-D6AE-44ED-B3F9-9409D4DB9E12}"/>
                    </a:ext>
                  </a:extLst>
                </p14:cNvPr>
                <p14:cNvContentPartPr/>
                <p14:nvPr/>
              </p14:nvContentPartPr>
              <p14:xfrm>
                <a:off x="9973879" y="4681078"/>
                <a:ext cx="265680" cy="270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2344FC3-D6AE-44ED-B3F9-9409D4DB9E1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965239" y="4672078"/>
                  <a:ext cx="283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EA82E5C-BC1A-434E-8A23-94185E96E14E}"/>
                    </a:ext>
                  </a:extLst>
                </p14:cNvPr>
                <p14:cNvContentPartPr/>
                <p14:nvPr/>
              </p14:nvContentPartPr>
              <p14:xfrm>
                <a:off x="10276279" y="4723558"/>
                <a:ext cx="358560" cy="2602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EA82E5C-BC1A-434E-8A23-94185E96E14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267639" y="4714918"/>
                  <a:ext cx="376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81AA459-E9FA-4007-A1CA-AA2B62D95FC3}"/>
                    </a:ext>
                  </a:extLst>
                </p14:cNvPr>
                <p14:cNvContentPartPr/>
                <p14:nvPr/>
              </p14:nvContentPartPr>
              <p14:xfrm>
                <a:off x="10816279" y="4771078"/>
                <a:ext cx="306720" cy="65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81AA459-E9FA-4007-A1CA-AA2B62D95FC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807279" y="4762078"/>
                  <a:ext cx="32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1140890-BED3-4746-AD31-1E27673D5B21}"/>
                    </a:ext>
                  </a:extLst>
                </p14:cNvPr>
                <p14:cNvContentPartPr/>
                <p14:nvPr/>
              </p14:nvContentPartPr>
              <p14:xfrm>
                <a:off x="10973599" y="4687918"/>
                <a:ext cx="42120" cy="210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1140890-BED3-4746-AD31-1E27673D5B2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964959" y="4679278"/>
                  <a:ext cx="59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A5605B8-3FAC-4A6F-98C3-7E90A3A3C7EF}"/>
                    </a:ext>
                  </a:extLst>
                </p14:cNvPr>
                <p14:cNvContentPartPr/>
                <p14:nvPr/>
              </p14:nvContentPartPr>
              <p14:xfrm>
                <a:off x="8126359" y="5008318"/>
                <a:ext cx="39240" cy="359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A5605B8-3FAC-4A6F-98C3-7E90A3A3C7E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117359" y="4999318"/>
                  <a:ext cx="5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EBD4A75-27D9-41CC-84E3-81B9336CCC40}"/>
                    </a:ext>
                  </a:extLst>
                </p14:cNvPr>
                <p14:cNvContentPartPr/>
                <p14:nvPr/>
              </p14:nvContentPartPr>
              <p14:xfrm>
                <a:off x="8228959" y="5230438"/>
                <a:ext cx="158760" cy="109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EBD4A75-27D9-41CC-84E3-81B9336CCC4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219959" y="5221798"/>
                  <a:ext cx="17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B5C8092-18B9-40FB-A0F0-AD3F711A5D43}"/>
                    </a:ext>
                  </a:extLst>
                </p14:cNvPr>
                <p14:cNvContentPartPr/>
                <p14:nvPr/>
              </p14:nvContentPartPr>
              <p14:xfrm>
                <a:off x="8506519" y="4955038"/>
                <a:ext cx="203400" cy="427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B5C8092-18B9-40FB-A0F0-AD3F711A5D4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497879" y="4946398"/>
                  <a:ext cx="221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7CAE122-7E1D-4CC3-8DCD-5EE96BB28B2D}"/>
                    </a:ext>
                  </a:extLst>
                </p14:cNvPr>
                <p14:cNvContentPartPr/>
                <p14:nvPr/>
              </p14:nvContentPartPr>
              <p14:xfrm>
                <a:off x="8410399" y="5201278"/>
                <a:ext cx="263520" cy="45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7CAE122-7E1D-4CC3-8DCD-5EE96BB28B2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401759" y="5192638"/>
                  <a:ext cx="281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8B8468B-AF3F-48A2-88EA-37B0A9384D0A}"/>
                    </a:ext>
                  </a:extLst>
                </p14:cNvPr>
                <p14:cNvContentPartPr/>
                <p14:nvPr/>
              </p14:nvContentPartPr>
              <p14:xfrm>
                <a:off x="8850679" y="4964038"/>
                <a:ext cx="97920" cy="439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8B8468B-AF3F-48A2-88EA-37B0A9384D0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842039" y="4955398"/>
                  <a:ext cx="115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E57A191-0C0F-4C16-84DB-59ABE69E379D}"/>
                    </a:ext>
                  </a:extLst>
                </p14:cNvPr>
                <p14:cNvContentPartPr/>
                <p14:nvPr/>
              </p14:nvContentPartPr>
              <p14:xfrm>
                <a:off x="8744119" y="5198038"/>
                <a:ext cx="323640" cy="460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E57A191-0C0F-4C16-84DB-59ABE69E379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735479" y="5189038"/>
                  <a:ext cx="341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71E96C1-2DB2-4F81-AD82-5F690CC84488}"/>
                    </a:ext>
                  </a:extLst>
                </p14:cNvPr>
                <p14:cNvContentPartPr/>
                <p14:nvPr/>
              </p14:nvContentPartPr>
              <p14:xfrm>
                <a:off x="9192679" y="5254918"/>
                <a:ext cx="189000" cy="97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71E96C1-2DB2-4F81-AD82-5F690CC8448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183679" y="5246278"/>
                  <a:ext cx="206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54A873-94E8-423B-9750-09758E32C93A}"/>
                    </a:ext>
                  </a:extLst>
                </p14:cNvPr>
                <p14:cNvContentPartPr/>
                <p14:nvPr/>
              </p14:nvContentPartPr>
              <p14:xfrm>
                <a:off x="9508039" y="4956478"/>
                <a:ext cx="135360" cy="421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54A873-94E8-423B-9750-09758E32C93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499039" y="4947838"/>
                  <a:ext cx="153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189559C-1078-42F6-862F-50C5E04B2B9F}"/>
                    </a:ext>
                  </a:extLst>
                </p14:cNvPr>
                <p14:cNvContentPartPr/>
                <p14:nvPr/>
              </p14:nvContentPartPr>
              <p14:xfrm>
                <a:off x="9424879" y="5216758"/>
                <a:ext cx="279000" cy="18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189559C-1078-42F6-862F-50C5E04B2B9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415879" y="5207758"/>
                  <a:ext cx="29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B6594D4-947E-4C76-BBD4-A14FA856E487}"/>
                    </a:ext>
                  </a:extLst>
                </p14:cNvPr>
                <p14:cNvContentPartPr/>
                <p14:nvPr/>
              </p14:nvContentPartPr>
              <p14:xfrm>
                <a:off x="9772999" y="5287678"/>
                <a:ext cx="194400" cy="30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B6594D4-947E-4C76-BBD4-A14FA856E48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763999" y="5278678"/>
                  <a:ext cx="212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DBB6EBE-2A12-4A0E-A012-E64AADA2CBAC}"/>
                    </a:ext>
                  </a:extLst>
                </p14:cNvPr>
                <p14:cNvContentPartPr/>
                <p14:nvPr/>
              </p14:nvContentPartPr>
              <p14:xfrm>
                <a:off x="10186639" y="5330158"/>
                <a:ext cx="24840" cy="97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DBB6EBE-2A12-4A0E-A012-E64AADA2CBA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177639" y="5321518"/>
                  <a:ext cx="42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2B12D6F-2902-4130-B7FD-E1CFB56E6D17}"/>
                    </a:ext>
                  </a:extLst>
                </p14:cNvPr>
                <p14:cNvContentPartPr/>
                <p14:nvPr/>
              </p14:nvContentPartPr>
              <p14:xfrm>
                <a:off x="10251799" y="5195878"/>
                <a:ext cx="315720" cy="234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2B12D6F-2902-4130-B7FD-E1CFB56E6D1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243159" y="5187238"/>
                  <a:ext cx="333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5B49DFC-FC58-4BB9-91FF-FD4EBAA315BD}"/>
                    </a:ext>
                  </a:extLst>
                </p14:cNvPr>
                <p14:cNvContentPartPr/>
                <p14:nvPr/>
              </p14:nvContentPartPr>
              <p14:xfrm>
                <a:off x="10636639" y="5190838"/>
                <a:ext cx="307440" cy="260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5B49DFC-FC58-4BB9-91FF-FD4EBAA315B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627999" y="5181838"/>
                  <a:ext cx="325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E89B0F0-6C99-4C59-A139-C686D82592F3}"/>
                    </a:ext>
                  </a:extLst>
                </p14:cNvPr>
                <p14:cNvContentPartPr/>
                <p14:nvPr/>
              </p14:nvContentPartPr>
              <p14:xfrm>
                <a:off x="8085473" y="5896821"/>
                <a:ext cx="34560" cy="29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E89B0F0-6C99-4C59-A139-C686D82592F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076473" y="5887821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F345869-0784-4F93-A449-1DBE7A590E30}"/>
                    </a:ext>
                  </a:extLst>
                </p14:cNvPr>
                <p14:cNvContentPartPr/>
                <p14:nvPr/>
              </p14:nvContentPartPr>
              <p14:xfrm>
                <a:off x="8184833" y="5729421"/>
                <a:ext cx="136080" cy="206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F345869-0784-4F93-A449-1DBE7A590E3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175833" y="5720781"/>
                  <a:ext cx="153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2958005-DAE8-48E8-9CAE-AE4A683DEE32}"/>
                    </a:ext>
                  </a:extLst>
                </p14:cNvPr>
                <p14:cNvContentPartPr/>
                <p14:nvPr/>
              </p14:nvContentPartPr>
              <p14:xfrm>
                <a:off x="8394353" y="5670381"/>
                <a:ext cx="159120" cy="2296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2958005-DAE8-48E8-9CAE-AE4A683DEE3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385353" y="5661381"/>
                  <a:ext cx="176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BDD3E25-C405-4668-9F03-3C8F501AEEAF}"/>
                    </a:ext>
                  </a:extLst>
                </p14:cNvPr>
                <p14:cNvContentPartPr/>
                <p14:nvPr/>
              </p14:nvContentPartPr>
              <p14:xfrm>
                <a:off x="8557793" y="5675781"/>
                <a:ext cx="182160" cy="195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BDD3E25-C405-4668-9F03-3C8F501AEEA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548793" y="5667141"/>
                  <a:ext cx="199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4F5FC7A-078C-449B-8F0A-6694C9DCA1CB}"/>
                    </a:ext>
                  </a:extLst>
                </p14:cNvPr>
                <p14:cNvContentPartPr/>
                <p14:nvPr/>
              </p14:nvContentPartPr>
              <p14:xfrm>
                <a:off x="8753273" y="5666421"/>
                <a:ext cx="161640" cy="177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4F5FC7A-078C-449B-8F0A-6694C9DCA1C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44273" y="5657781"/>
                  <a:ext cx="17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D05B0D3-3FD5-4BC4-A880-17DFE54F8270}"/>
                    </a:ext>
                  </a:extLst>
                </p14:cNvPr>
                <p14:cNvContentPartPr/>
                <p14:nvPr/>
              </p14:nvContentPartPr>
              <p14:xfrm>
                <a:off x="8932193" y="5528901"/>
                <a:ext cx="119880" cy="398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D05B0D3-3FD5-4BC4-A880-17DFE54F827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923193" y="5520261"/>
                  <a:ext cx="137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D01FEC5-64E0-46C7-BE3F-840892DA014D}"/>
                    </a:ext>
                  </a:extLst>
                </p14:cNvPr>
                <p14:cNvContentPartPr/>
                <p14:nvPr/>
              </p14:nvContentPartPr>
              <p14:xfrm>
                <a:off x="9167993" y="5688741"/>
                <a:ext cx="140760" cy="234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D01FEC5-64E0-46C7-BE3F-840892DA014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159353" y="5680101"/>
                  <a:ext cx="158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0BE923E-28CF-47E1-9E1C-8197D9127DF8}"/>
                    </a:ext>
                  </a:extLst>
                </p14:cNvPr>
                <p14:cNvContentPartPr/>
                <p14:nvPr/>
              </p14:nvContentPartPr>
              <p14:xfrm>
                <a:off x="9170873" y="5795301"/>
                <a:ext cx="116640" cy="9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0BE923E-28CF-47E1-9E1C-8197D9127DF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162233" y="5786301"/>
                  <a:ext cx="134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1061CB8-C9E5-4E28-92A1-70A06F68CD76}"/>
                    </a:ext>
                  </a:extLst>
                </p14:cNvPr>
                <p14:cNvContentPartPr/>
                <p14:nvPr/>
              </p14:nvContentPartPr>
              <p14:xfrm>
                <a:off x="9425753" y="5882421"/>
                <a:ext cx="27720" cy="32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1061CB8-C9E5-4E28-92A1-70A06F68CD7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417113" y="5873781"/>
                  <a:ext cx="45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7273A4D-75AD-4374-BD53-E6E39E75BD2C}"/>
                    </a:ext>
                  </a:extLst>
                </p14:cNvPr>
                <p14:cNvContentPartPr/>
                <p14:nvPr/>
              </p14:nvContentPartPr>
              <p14:xfrm>
                <a:off x="9611153" y="5688741"/>
                <a:ext cx="172440" cy="203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7273A4D-75AD-4374-BD53-E6E39E75BD2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602153" y="5680101"/>
                  <a:ext cx="190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2259B1B-AB03-4154-81F7-E91EBFB4E758}"/>
                    </a:ext>
                  </a:extLst>
                </p14:cNvPr>
                <p14:cNvContentPartPr/>
                <p14:nvPr/>
              </p14:nvContentPartPr>
              <p14:xfrm>
                <a:off x="9815273" y="5677941"/>
                <a:ext cx="214920" cy="2124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2259B1B-AB03-4154-81F7-E91EBFB4E75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806273" y="5668941"/>
                  <a:ext cx="232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4163E44-3EB3-4AAC-B471-2CAD371ED18C}"/>
                    </a:ext>
                  </a:extLst>
                </p14:cNvPr>
                <p14:cNvContentPartPr/>
                <p14:nvPr/>
              </p14:nvContentPartPr>
              <p14:xfrm>
                <a:off x="10039553" y="5660301"/>
                <a:ext cx="144720" cy="124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4163E44-3EB3-4AAC-B471-2CAD371ED18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030553" y="5651661"/>
                  <a:ext cx="162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B424089-068B-4E24-B264-8FF00D6A9905}"/>
                    </a:ext>
                  </a:extLst>
                </p14:cNvPr>
                <p14:cNvContentPartPr/>
                <p14:nvPr/>
              </p14:nvContentPartPr>
              <p14:xfrm>
                <a:off x="10115153" y="5634381"/>
                <a:ext cx="153360" cy="259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B424089-068B-4E24-B264-8FF00D6A9905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106513" y="5625741"/>
                  <a:ext cx="171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F1902AA-E4B6-4815-A67E-1F0ECD816EB9}"/>
                    </a:ext>
                  </a:extLst>
                </p14:cNvPr>
                <p14:cNvContentPartPr/>
                <p14:nvPr/>
              </p14:nvContentPartPr>
              <p14:xfrm>
                <a:off x="10274993" y="5663901"/>
                <a:ext cx="170640" cy="1350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F1902AA-E4B6-4815-A67E-1F0ECD816EB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265993" y="5654901"/>
                  <a:ext cx="188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552426E-FC1E-40FA-8F0F-36473B64A6B2}"/>
                    </a:ext>
                  </a:extLst>
                </p14:cNvPr>
                <p14:cNvContentPartPr/>
                <p14:nvPr/>
              </p14:nvContentPartPr>
              <p14:xfrm>
                <a:off x="10369673" y="5637261"/>
                <a:ext cx="141480" cy="2926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552426E-FC1E-40FA-8F0F-36473B64A6B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361033" y="5628261"/>
                  <a:ext cx="1591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C0E37150-2B09-4C3F-B40A-5F60BA283B16}"/>
              </a:ext>
            </a:extLst>
          </p:cNvPr>
          <p:cNvGrpSpPr/>
          <p:nvPr/>
        </p:nvGrpSpPr>
        <p:grpSpPr>
          <a:xfrm>
            <a:off x="4823433" y="2393326"/>
            <a:ext cx="1931653" cy="239760"/>
            <a:chOff x="4823433" y="2393326"/>
            <a:chExt cx="1931653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1318FF9-A54C-47AA-BD61-C2862723AB74}"/>
                    </a:ext>
                  </a:extLst>
                </p14:cNvPr>
                <p14:cNvContentPartPr/>
                <p14:nvPr/>
              </p14:nvContentPartPr>
              <p14:xfrm>
                <a:off x="5269366" y="2495926"/>
                <a:ext cx="228960" cy="30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1318FF9-A54C-47AA-BD61-C2862723AB74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260726" y="2486926"/>
                  <a:ext cx="246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CA9AD9D-1729-432F-B064-37D1BB1EFFC0}"/>
                    </a:ext>
                  </a:extLst>
                </p14:cNvPr>
                <p14:cNvContentPartPr/>
                <p14:nvPr/>
              </p14:nvContentPartPr>
              <p14:xfrm>
                <a:off x="5239846" y="2551366"/>
                <a:ext cx="220680" cy="34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CA9AD9D-1729-432F-B064-37D1BB1EFFC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230846" y="2542366"/>
                  <a:ext cx="238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0A38609-8CAA-4E06-B8BC-1BF84F7A24C4}"/>
                    </a:ext>
                  </a:extLst>
                </p14:cNvPr>
                <p14:cNvContentPartPr/>
                <p14:nvPr/>
              </p14:nvContentPartPr>
              <p14:xfrm>
                <a:off x="5349286" y="2393326"/>
                <a:ext cx="80280" cy="222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0A38609-8CAA-4E06-B8BC-1BF84F7A24C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340646" y="2384686"/>
                  <a:ext cx="97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AA3763-0E2C-47DD-AF41-3C231B72F37C}"/>
                    </a:ext>
                  </a:extLst>
                </p14:cNvPr>
                <p14:cNvContentPartPr/>
                <p14:nvPr/>
              </p14:nvContentPartPr>
              <p14:xfrm>
                <a:off x="5630806" y="2433286"/>
                <a:ext cx="232200" cy="19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AA3763-0E2C-47DD-AF41-3C231B72F37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622166" y="2424286"/>
                  <a:ext cx="249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3580079-E625-490F-964C-9C48DA0716C1}"/>
                    </a:ext>
                  </a:extLst>
                </p14:cNvPr>
                <p14:cNvContentPartPr/>
                <p14:nvPr/>
              </p14:nvContentPartPr>
              <p14:xfrm>
                <a:off x="5872726" y="2406646"/>
                <a:ext cx="288720" cy="216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3580079-E625-490F-964C-9C48DA0716C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863726" y="2398006"/>
                  <a:ext cx="306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76587D5-C392-46C5-A8B8-32D2DD99F4EF}"/>
                    </a:ext>
                  </a:extLst>
                </p14:cNvPr>
                <p14:cNvContentPartPr/>
                <p14:nvPr/>
              </p14:nvContentPartPr>
              <p14:xfrm>
                <a:off x="6201406" y="2519686"/>
                <a:ext cx="214920" cy="8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76587D5-C392-46C5-A8B8-32D2DD99F4E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192766" y="2511046"/>
                  <a:ext cx="232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A87D7CB-5934-44C1-8A3A-0A2981B68888}"/>
                    </a:ext>
                  </a:extLst>
                </p14:cNvPr>
                <p14:cNvContentPartPr/>
                <p14:nvPr/>
              </p14:nvContentPartPr>
              <p14:xfrm>
                <a:off x="6508126" y="2523286"/>
                <a:ext cx="246960" cy="109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A87D7CB-5934-44C1-8A3A-0A2981B6888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499126" y="2514286"/>
                  <a:ext cx="264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39B041C-95DB-4DB0-A2F7-3BA0B288E9A9}"/>
                    </a:ext>
                  </a:extLst>
                </p14:cNvPr>
                <p14:cNvContentPartPr/>
                <p14:nvPr/>
              </p14:nvContentPartPr>
              <p14:xfrm>
                <a:off x="4823433" y="2420297"/>
                <a:ext cx="255240" cy="198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39B041C-95DB-4DB0-A2F7-3BA0B288E9A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814433" y="2411297"/>
                  <a:ext cx="27288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20165E3D-D450-4941-9A54-57777D193424}"/>
                  </a:ext>
                </a:extLst>
              </p14:cNvPr>
              <p14:cNvContentPartPr/>
              <p14:nvPr/>
            </p14:nvContentPartPr>
            <p14:xfrm>
              <a:off x="9500479" y="6015958"/>
              <a:ext cx="878040" cy="13464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20165E3D-D450-4941-9A54-57777D193424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9491839" y="6006958"/>
                <a:ext cx="89568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0F7E4E3-B4C4-4C1C-8834-D7EA5DEE1430}"/>
              </a:ext>
            </a:extLst>
          </p:cNvPr>
          <p:cNvGrpSpPr/>
          <p:nvPr/>
        </p:nvGrpSpPr>
        <p:grpSpPr>
          <a:xfrm>
            <a:off x="3066205" y="5832874"/>
            <a:ext cx="209880" cy="339120"/>
            <a:chOff x="3066205" y="5832874"/>
            <a:chExt cx="20988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9D6C6F-95D5-401D-AB08-742C38A3A26B}"/>
                    </a:ext>
                  </a:extLst>
                </p14:cNvPr>
                <p14:cNvContentPartPr/>
                <p14:nvPr/>
              </p14:nvContentPartPr>
              <p14:xfrm>
                <a:off x="3066205" y="5832874"/>
                <a:ext cx="20988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9D6C6F-95D5-401D-AB08-742C38A3A26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057205" y="5823874"/>
                  <a:ext cx="22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921EC5-6504-471D-B292-1D18FF6B3A35}"/>
                    </a:ext>
                  </a:extLst>
                </p14:cNvPr>
                <p14:cNvContentPartPr/>
                <p14:nvPr/>
              </p14:nvContentPartPr>
              <p14:xfrm>
                <a:off x="3080605" y="5918194"/>
                <a:ext cx="190440" cy="3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921EC5-6504-471D-B292-1D18FF6B3A35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071605" y="5909554"/>
                  <a:ext cx="208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80E5E5-DDE0-44F7-B210-FCFABB6E964A}"/>
                    </a:ext>
                  </a:extLst>
                </p14:cNvPr>
                <p14:cNvContentPartPr/>
                <p14:nvPr/>
              </p14:nvContentPartPr>
              <p14:xfrm>
                <a:off x="3183565" y="6085954"/>
                <a:ext cx="5760" cy="86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80E5E5-DDE0-44F7-B210-FCFABB6E964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174565" y="6076954"/>
                  <a:ext cx="2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EF9996-D5AA-4B8A-B984-4BA001077729}"/>
                    </a:ext>
                  </a:extLst>
                </p14:cNvPr>
                <p14:cNvContentPartPr/>
                <p14:nvPr/>
              </p14:nvContentPartPr>
              <p14:xfrm>
                <a:off x="3233245" y="6077314"/>
                <a:ext cx="20880" cy="88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EF9996-D5AA-4B8A-B984-4BA00107772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224245" y="6068674"/>
                  <a:ext cx="385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8D43266-5441-40A9-A98B-4057907C35EC}"/>
              </a:ext>
            </a:extLst>
          </p:cNvPr>
          <p:cNvGrpSpPr/>
          <p:nvPr/>
        </p:nvGrpSpPr>
        <p:grpSpPr>
          <a:xfrm>
            <a:off x="3012565" y="6283954"/>
            <a:ext cx="669600" cy="202680"/>
            <a:chOff x="3012565" y="6283954"/>
            <a:chExt cx="66960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067589-7DCF-419D-8758-9687DFE1BFB7}"/>
                    </a:ext>
                  </a:extLst>
                </p14:cNvPr>
                <p14:cNvContentPartPr/>
                <p14:nvPr/>
              </p14:nvContentPartPr>
              <p14:xfrm>
                <a:off x="3012565" y="6339034"/>
                <a:ext cx="164520" cy="12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067589-7DCF-419D-8758-9687DFE1BFB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003565" y="6330034"/>
                  <a:ext cx="18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0E1421-BB64-453A-89E3-0B4D936F2EF3}"/>
                    </a:ext>
                  </a:extLst>
                </p14:cNvPr>
                <p14:cNvContentPartPr/>
                <p14:nvPr/>
              </p14:nvContentPartPr>
              <p14:xfrm>
                <a:off x="3237205" y="6439834"/>
                <a:ext cx="11160" cy="22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0E1421-BB64-453A-89E3-0B4D936F2EF3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228565" y="6431194"/>
                  <a:ext cx="28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B503C0-2C46-42BC-A29B-D38B6BD91626}"/>
                    </a:ext>
                  </a:extLst>
                </p14:cNvPr>
                <p14:cNvContentPartPr/>
                <p14:nvPr/>
              </p14:nvContentPartPr>
              <p14:xfrm>
                <a:off x="3316405" y="6300154"/>
                <a:ext cx="127800" cy="186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B503C0-2C46-42BC-A29B-D38B6BD91626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307765" y="6291154"/>
                  <a:ext cx="145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CCF55C-D041-41F5-9EB1-0D9982FBDAD9}"/>
                    </a:ext>
                  </a:extLst>
                </p14:cNvPr>
                <p14:cNvContentPartPr/>
                <p14:nvPr/>
              </p14:nvContentPartPr>
              <p14:xfrm>
                <a:off x="3507205" y="6283954"/>
                <a:ext cx="174960" cy="197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CCF55C-D041-41F5-9EB1-0D9982FBDAD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3498205" y="6274954"/>
                  <a:ext cx="19260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A58E22-65B7-4807-BA8B-F77294613B33}"/>
                  </a:ext>
                </a:extLst>
              </p14:cNvPr>
              <p14:cNvContentPartPr/>
              <p14:nvPr/>
            </p14:nvContentPartPr>
            <p14:xfrm>
              <a:off x="2894125" y="2101834"/>
              <a:ext cx="11520" cy="29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A58E22-65B7-4807-BA8B-F77294613B33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2885125" y="2093194"/>
                <a:ext cx="2916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A1EF667-9654-4FD0-BE58-BE431E639E49}"/>
              </a:ext>
            </a:extLst>
          </p:cNvPr>
          <p:cNvGrpSpPr/>
          <p:nvPr/>
        </p:nvGrpSpPr>
        <p:grpSpPr>
          <a:xfrm>
            <a:off x="3155845" y="1868194"/>
            <a:ext cx="571680" cy="289800"/>
            <a:chOff x="3155845" y="1868194"/>
            <a:chExt cx="5716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6AA612-F139-4389-8F07-A7D661959AF3}"/>
                    </a:ext>
                  </a:extLst>
                </p14:cNvPr>
                <p14:cNvContentPartPr/>
                <p14:nvPr/>
              </p14:nvContentPartPr>
              <p14:xfrm>
                <a:off x="3155845" y="1868194"/>
                <a:ext cx="193320" cy="27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6AA612-F139-4389-8F07-A7D661959AF3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147205" y="1859554"/>
                  <a:ext cx="210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7571659-8BE5-4275-9DCA-973BF0DA4B7B}"/>
                    </a:ext>
                  </a:extLst>
                </p14:cNvPr>
                <p14:cNvContentPartPr/>
                <p14:nvPr/>
              </p14:nvContentPartPr>
              <p14:xfrm>
                <a:off x="3325405" y="1904914"/>
                <a:ext cx="193320" cy="233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7571659-8BE5-4275-9DCA-973BF0DA4B7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316405" y="1895914"/>
                  <a:ext cx="210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85E636-3764-45F1-974E-D1C7C304C565}"/>
                    </a:ext>
                  </a:extLst>
                </p14:cNvPr>
                <p14:cNvContentPartPr/>
                <p14:nvPr/>
              </p14:nvContentPartPr>
              <p14:xfrm>
                <a:off x="3541045" y="1968994"/>
                <a:ext cx="186480" cy="189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85E636-3764-45F1-974E-D1C7C304C565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532405" y="1959994"/>
                  <a:ext cx="204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D357E55-B991-4E32-BB2C-74FA8113067A}"/>
              </a:ext>
            </a:extLst>
          </p:cNvPr>
          <p:cNvGrpSpPr/>
          <p:nvPr/>
        </p:nvGrpSpPr>
        <p:grpSpPr>
          <a:xfrm>
            <a:off x="4013725" y="1709074"/>
            <a:ext cx="660600" cy="460080"/>
            <a:chOff x="4013725" y="1709074"/>
            <a:chExt cx="66060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D2137E-ADD5-4495-B8CF-DFF44012D370}"/>
                    </a:ext>
                  </a:extLst>
                </p14:cNvPr>
                <p14:cNvContentPartPr/>
                <p14:nvPr/>
              </p14:nvContentPartPr>
              <p14:xfrm>
                <a:off x="4061965" y="1754074"/>
                <a:ext cx="196560" cy="415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D2137E-ADD5-4495-B8CF-DFF44012D370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053325" y="1745434"/>
                  <a:ext cx="214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921020-9B8F-4DC2-B750-7EB0AB41D8D2}"/>
                    </a:ext>
                  </a:extLst>
                </p14:cNvPr>
                <p14:cNvContentPartPr/>
                <p14:nvPr/>
              </p14:nvContentPartPr>
              <p14:xfrm>
                <a:off x="4013725" y="1958554"/>
                <a:ext cx="276120" cy="60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921020-9B8F-4DC2-B750-7EB0AB41D8D2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004725" y="1949914"/>
                  <a:ext cx="293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B5DABB0-F22C-4823-B325-C07A7948DE97}"/>
                    </a:ext>
                  </a:extLst>
                </p14:cNvPr>
                <p14:cNvContentPartPr/>
                <p14:nvPr/>
              </p14:nvContentPartPr>
              <p14:xfrm>
                <a:off x="4304965" y="1709074"/>
                <a:ext cx="176760" cy="37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B5DABB0-F22C-4823-B325-C07A7948DE9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296325" y="1700434"/>
                  <a:ext cx="194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49D9F61-3372-4650-B9EB-843B1BCC523F}"/>
                    </a:ext>
                  </a:extLst>
                </p14:cNvPr>
                <p14:cNvContentPartPr/>
                <p14:nvPr/>
              </p14:nvContentPartPr>
              <p14:xfrm>
                <a:off x="4527085" y="1923274"/>
                <a:ext cx="147240" cy="176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49D9F61-3372-4650-B9EB-843B1BCC523F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518085" y="1914634"/>
                  <a:ext cx="1648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3ED5FBEF-D0F9-4DE0-8D58-80E045C78351}"/>
              </a:ext>
            </a:extLst>
          </p:cNvPr>
          <p:cNvGrpSpPr/>
          <p:nvPr/>
        </p:nvGrpSpPr>
        <p:grpSpPr>
          <a:xfrm>
            <a:off x="4898965" y="1714114"/>
            <a:ext cx="1559160" cy="535680"/>
            <a:chOff x="4898965" y="1714114"/>
            <a:chExt cx="15591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F52A9B-8BBB-4E06-9796-B44036CE6554}"/>
                    </a:ext>
                  </a:extLst>
                </p14:cNvPr>
                <p14:cNvContentPartPr/>
                <p14:nvPr/>
              </p14:nvContentPartPr>
              <p14:xfrm>
                <a:off x="4898965" y="1983754"/>
                <a:ext cx="164160" cy="266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F52A9B-8BBB-4E06-9796-B44036CE6554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889965" y="1974754"/>
                  <a:ext cx="181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F05757-3277-43E9-AB6B-8F6308E18FCD}"/>
                    </a:ext>
                  </a:extLst>
                </p14:cNvPr>
                <p14:cNvContentPartPr/>
                <p14:nvPr/>
              </p14:nvContentPartPr>
              <p14:xfrm>
                <a:off x="4995805" y="1865674"/>
                <a:ext cx="252000" cy="234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F05757-3277-43E9-AB6B-8F6308E18FC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987165" y="1856674"/>
                  <a:ext cx="269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B4FDE5-1D49-4B3F-9266-7150EFE4896B}"/>
                    </a:ext>
                  </a:extLst>
                </p14:cNvPr>
                <p14:cNvContentPartPr/>
                <p14:nvPr/>
              </p14:nvContentPartPr>
              <p14:xfrm>
                <a:off x="5345725" y="1991314"/>
                <a:ext cx="104400" cy="24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B4FDE5-1D49-4B3F-9266-7150EFE4896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336725" y="1982674"/>
                  <a:ext cx="122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56553FB-7FD1-4C80-A763-21FB1C6461C1}"/>
                    </a:ext>
                  </a:extLst>
                </p14:cNvPr>
                <p14:cNvContentPartPr/>
                <p14:nvPr/>
              </p14:nvContentPartPr>
              <p14:xfrm>
                <a:off x="5597725" y="2089594"/>
                <a:ext cx="360" cy="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56553FB-7FD1-4C80-A763-21FB1C6461C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588725" y="20805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CE6C77-DFAF-4E3C-92C6-D5EDF8D85A86}"/>
                    </a:ext>
                  </a:extLst>
                </p14:cNvPr>
                <p14:cNvContentPartPr/>
                <p14:nvPr/>
              </p14:nvContentPartPr>
              <p14:xfrm>
                <a:off x="5639845" y="1855234"/>
                <a:ext cx="218880" cy="220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CE6C77-DFAF-4E3C-92C6-D5EDF8D85A86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631205" y="1846234"/>
                  <a:ext cx="236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9E452DB-80FE-47A1-94B2-DDBC5FCE2554}"/>
                    </a:ext>
                  </a:extLst>
                </p14:cNvPr>
                <p14:cNvContentPartPr/>
                <p14:nvPr/>
              </p14:nvContentPartPr>
              <p14:xfrm>
                <a:off x="5784925" y="1910674"/>
                <a:ext cx="146520" cy="127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9E452DB-80FE-47A1-94B2-DDBC5FCE255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776285" y="1902034"/>
                  <a:ext cx="164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1FA380-17FD-4363-948A-78E66BA27D3D}"/>
                    </a:ext>
                  </a:extLst>
                </p14:cNvPr>
                <p14:cNvContentPartPr/>
                <p14:nvPr/>
              </p14:nvContentPartPr>
              <p14:xfrm>
                <a:off x="6005965" y="1714114"/>
                <a:ext cx="138240" cy="307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1FA380-17FD-4363-948A-78E66BA27D3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997325" y="1705114"/>
                  <a:ext cx="155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300B798-A09B-415F-8C98-96D2D0BBA0C0}"/>
                    </a:ext>
                  </a:extLst>
                </p14:cNvPr>
                <p14:cNvContentPartPr/>
                <p14:nvPr/>
              </p14:nvContentPartPr>
              <p14:xfrm>
                <a:off x="6144205" y="1890874"/>
                <a:ext cx="116280" cy="121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300B798-A09B-415F-8C98-96D2D0BBA0C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135565" y="1882234"/>
                  <a:ext cx="133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CCA5819-3721-4B15-BC15-5B095F6914C5}"/>
                    </a:ext>
                  </a:extLst>
                </p14:cNvPr>
                <p14:cNvContentPartPr/>
                <p14:nvPr/>
              </p14:nvContentPartPr>
              <p14:xfrm>
                <a:off x="6350485" y="1863514"/>
                <a:ext cx="107640" cy="171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CCA5819-3721-4B15-BC15-5B095F6914C5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341485" y="1854514"/>
                  <a:ext cx="125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7DFA44E2-C322-45AF-BA88-994D67FE8CDD}"/>
              </a:ext>
            </a:extLst>
          </p:cNvPr>
          <p:cNvGrpSpPr/>
          <p:nvPr/>
        </p:nvGrpSpPr>
        <p:grpSpPr>
          <a:xfrm>
            <a:off x="6725245" y="1606114"/>
            <a:ext cx="1716480" cy="617760"/>
            <a:chOff x="6725245" y="1606114"/>
            <a:chExt cx="171648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481B61E-2A91-4297-9701-46B0E4C722FF}"/>
                    </a:ext>
                  </a:extLst>
                </p14:cNvPr>
                <p14:cNvContentPartPr/>
                <p14:nvPr/>
              </p14:nvContentPartPr>
              <p14:xfrm>
                <a:off x="6725245" y="1880434"/>
                <a:ext cx="12744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481B61E-2A91-4297-9701-46B0E4C722F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716245" y="1871794"/>
                  <a:ext cx="145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926D9C6-5D1F-47FB-9695-80D8ED5D40FF}"/>
                    </a:ext>
                  </a:extLst>
                </p14:cNvPr>
                <p14:cNvContentPartPr/>
                <p14:nvPr/>
              </p14:nvContentPartPr>
              <p14:xfrm>
                <a:off x="6812365" y="1937674"/>
                <a:ext cx="150480" cy="286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926D9C6-5D1F-47FB-9695-80D8ED5D40FF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803725" y="1928674"/>
                  <a:ext cx="168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C73C055-3A4A-4B1F-9C66-1D3C810746F0}"/>
                    </a:ext>
                  </a:extLst>
                </p14:cNvPr>
                <p14:cNvContentPartPr/>
                <p14:nvPr/>
              </p14:nvContentPartPr>
              <p14:xfrm>
                <a:off x="6925405" y="1848754"/>
                <a:ext cx="194040" cy="174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C73C055-3A4A-4B1F-9C66-1D3C810746F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916765" y="1839754"/>
                  <a:ext cx="211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87BBCD3-BB35-4A14-8371-16867F6DEAC8}"/>
                    </a:ext>
                  </a:extLst>
                </p14:cNvPr>
                <p14:cNvContentPartPr/>
                <p14:nvPr/>
              </p14:nvContentPartPr>
              <p14:xfrm>
                <a:off x="7061125" y="1916074"/>
                <a:ext cx="148680" cy="273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87BBCD3-BB35-4A14-8371-16867F6DEAC8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052485" y="1907074"/>
                  <a:ext cx="166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2971C2-A546-4D68-9F44-B725AF4BFF9B}"/>
                    </a:ext>
                  </a:extLst>
                </p14:cNvPr>
                <p14:cNvContentPartPr/>
                <p14:nvPr/>
              </p14:nvContentPartPr>
              <p14:xfrm>
                <a:off x="7169125" y="1836514"/>
                <a:ext cx="218520" cy="170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2971C2-A546-4D68-9F44-B725AF4BFF9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160125" y="1827874"/>
                  <a:ext cx="236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89D81D8-355A-401A-8948-848038013CC6}"/>
                    </a:ext>
                  </a:extLst>
                </p14:cNvPr>
                <p14:cNvContentPartPr/>
                <p14:nvPr/>
              </p14:nvContentPartPr>
              <p14:xfrm>
                <a:off x="7414285" y="1795114"/>
                <a:ext cx="188280" cy="216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89D81D8-355A-401A-8948-848038013CC6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405285" y="1786474"/>
                  <a:ext cx="205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9E5AE1-29AE-4DEE-8880-283363768909}"/>
                    </a:ext>
                  </a:extLst>
                </p14:cNvPr>
                <p14:cNvContentPartPr/>
                <p14:nvPr/>
              </p14:nvContentPartPr>
              <p14:xfrm>
                <a:off x="7634245" y="1842274"/>
                <a:ext cx="123120" cy="131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9E5AE1-29AE-4DEE-8880-283363768909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625245" y="1833274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EF28D77-E773-4A1C-9A6C-0B1ADDF5BD03}"/>
                    </a:ext>
                  </a:extLst>
                </p14:cNvPr>
                <p14:cNvContentPartPr/>
                <p14:nvPr/>
              </p14:nvContentPartPr>
              <p14:xfrm>
                <a:off x="7846645" y="1821034"/>
                <a:ext cx="122760" cy="119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EF28D77-E773-4A1C-9A6C-0B1ADDF5BD03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838005" y="1812034"/>
                  <a:ext cx="140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AC6D53E-1BA7-4956-9255-9EE6799B68F3}"/>
                    </a:ext>
                  </a:extLst>
                </p14:cNvPr>
                <p14:cNvContentPartPr/>
                <p14:nvPr/>
              </p14:nvContentPartPr>
              <p14:xfrm>
                <a:off x="8065165" y="1848394"/>
                <a:ext cx="81000" cy="141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AC6D53E-1BA7-4956-9255-9EE6799B68F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056525" y="1839754"/>
                  <a:ext cx="98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10C5FD3-95C1-4019-903A-BF6D9FB67BF2}"/>
                    </a:ext>
                  </a:extLst>
                </p14:cNvPr>
                <p14:cNvContentPartPr/>
                <p14:nvPr/>
              </p14:nvContentPartPr>
              <p14:xfrm>
                <a:off x="8253445" y="1606114"/>
                <a:ext cx="188280" cy="359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10C5FD3-95C1-4019-903A-BF6D9FB67BF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244445" y="1597474"/>
                  <a:ext cx="205920" cy="37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1449F4A-3412-4DBF-9F63-09E7B614D8AB}"/>
                  </a:ext>
                </a:extLst>
              </p14:cNvPr>
              <p14:cNvContentPartPr/>
              <p14:nvPr/>
            </p14:nvContentPartPr>
            <p14:xfrm>
              <a:off x="8641525" y="1950634"/>
              <a:ext cx="27720" cy="266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1449F4A-3412-4DBF-9F63-09E7B614D8AB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8632885" y="1941994"/>
                <a:ext cx="4536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14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39FCD8-E11D-4B03-A91B-3ACCCF8C13C4}"/>
              </a:ext>
            </a:extLst>
          </p:cNvPr>
          <p:cNvGrpSpPr/>
          <p:nvPr/>
        </p:nvGrpSpPr>
        <p:grpSpPr>
          <a:xfrm>
            <a:off x="396233" y="306021"/>
            <a:ext cx="595080" cy="302760"/>
            <a:chOff x="396233" y="306021"/>
            <a:chExt cx="5950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671CDC-C07D-402D-A7CE-8C747FF81745}"/>
                    </a:ext>
                  </a:extLst>
                </p14:cNvPr>
                <p14:cNvContentPartPr/>
                <p14:nvPr/>
              </p14:nvContentPartPr>
              <p14:xfrm>
                <a:off x="396233" y="306021"/>
                <a:ext cx="185760" cy="302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671CDC-C07D-402D-A7CE-8C747FF817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593" y="297381"/>
                  <a:ext cx="203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D692E3-4018-47E0-BBA5-0515B3FC924C}"/>
                    </a:ext>
                  </a:extLst>
                </p14:cNvPr>
                <p14:cNvContentPartPr/>
                <p14:nvPr/>
              </p14:nvContentPartPr>
              <p14:xfrm>
                <a:off x="579833" y="443541"/>
                <a:ext cx="93600" cy="13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D692E3-4018-47E0-BBA5-0515B3FC92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833" y="434901"/>
                  <a:ext cx="11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A09C31-FAD5-499C-BF4B-ACB59785100D}"/>
                    </a:ext>
                  </a:extLst>
                </p14:cNvPr>
                <p14:cNvContentPartPr/>
                <p14:nvPr/>
              </p14:nvContentPartPr>
              <p14:xfrm>
                <a:off x="714473" y="441741"/>
                <a:ext cx="123120" cy="13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A09C31-FAD5-499C-BF4B-ACB5978510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5473" y="432741"/>
                  <a:ext cx="140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E960A1-DA17-4FF8-A364-A2AD11A426FE}"/>
                    </a:ext>
                  </a:extLst>
                </p14:cNvPr>
                <p14:cNvContentPartPr/>
                <p14:nvPr/>
              </p14:nvContentPartPr>
              <p14:xfrm>
                <a:off x="895193" y="436341"/>
                <a:ext cx="96120" cy="14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E960A1-DA17-4FF8-A364-A2AD11A426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193" y="427341"/>
                  <a:ext cx="113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383D11-9270-423A-95CC-0DFA2A256882}"/>
              </a:ext>
            </a:extLst>
          </p:cNvPr>
          <p:cNvGrpSpPr/>
          <p:nvPr/>
        </p:nvGrpSpPr>
        <p:grpSpPr>
          <a:xfrm>
            <a:off x="1151153" y="230781"/>
            <a:ext cx="1224360" cy="346320"/>
            <a:chOff x="1151153" y="230781"/>
            <a:chExt cx="12243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F1CB60-5F3E-4145-A653-3382415FB510}"/>
                    </a:ext>
                  </a:extLst>
                </p14:cNvPr>
                <p14:cNvContentPartPr/>
                <p14:nvPr/>
              </p14:nvContentPartPr>
              <p14:xfrm>
                <a:off x="1151153" y="230781"/>
                <a:ext cx="21240" cy="33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F1CB60-5F3E-4145-A653-3382415FB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2513" y="221781"/>
                  <a:ext cx="38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B5EEF0-E17A-41DD-A1BB-89A08E44959D}"/>
                    </a:ext>
                  </a:extLst>
                </p14:cNvPr>
                <p14:cNvContentPartPr/>
                <p14:nvPr/>
              </p14:nvContentPartPr>
              <p14:xfrm>
                <a:off x="1250873" y="457221"/>
                <a:ext cx="125280" cy="11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B5EEF0-E17A-41DD-A1BB-89A08E4495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2233" y="448221"/>
                  <a:ext cx="142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8671F5-8DD5-4164-9E08-366E002AD277}"/>
                    </a:ext>
                  </a:extLst>
                </p14:cNvPr>
                <p14:cNvContentPartPr/>
                <p14:nvPr/>
              </p14:nvContentPartPr>
              <p14:xfrm>
                <a:off x="1445273" y="402861"/>
                <a:ext cx="10116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8671F5-8DD5-4164-9E08-366E002AD2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273" y="394221"/>
                  <a:ext cx="118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110206-5046-4D7C-9D6F-319FDC0B2FCA}"/>
                    </a:ext>
                  </a:extLst>
                </p14:cNvPr>
                <p14:cNvContentPartPr/>
                <p14:nvPr/>
              </p14:nvContentPartPr>
              <p14:xfrm>
                <a:off x="1665593" y="344541"/>
                <a:ext cx="44640" cy="22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110206-5046-4D7C-9D6F-319FDC0B2F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6593" y="335541"/>
                  <a:ext cx="62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01924E-DFDD-4935-8678-1F52B169048A}"/>
                    </a:ext>
                  </a:extLst>
                </p14:cNvPr>
                <p14:cNvContentPartPr/>
                <p14:nvPr/>
              </p14:nvContentPartPr>
              <p14:xfrm>
                <a:off x="1818593" y="457221"/>
                <a:ext cx="71280" cy="1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01924E-DFDD-4935-8678-1F52B16904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9593" y="448581"/>
                  <a:ext cx="8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ADD375-AA09-4DC0-B854-C9054EF3AAA4}"/>
                    </a:ext>
                  </a:extLst>
                </p14:cNvPr>
                <p14:cNvContentPartPr/>
                <p14:nvPr/>
              </p14:nvContentPartPr>
              <p14:xfrm>
                <a:off x="1993553" y="463701"/>
                <a:ext cx="238680" cy="10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ADD375-AA09-4DC0-B854-C9054EF3AA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4553" y="455061"/>
                  <a:ext cx="256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7F8081-A538-457D-8ED3-6D2ADCE7B41D}"/>
                    </a:ext>
                  </a:extLst>
                </p14:cNvPr>
                <p14:cNvContentPartPr/>
                <p14:nvPr/>
              </p14:nvContentPartPr>
              <p14:xfrm>
                <a:off x="2335553" y="369381"/>
                <a:ext cx="32760" cy="1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7F8081-A538-457D-8ED3-6D2ADCE7B4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6913" y="360741"/>
                  <a:ext cx="50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A16B51-C37E-4951-9A63-2028E1A57227}"/>
                    </a:ext>
                  </a:extLst>
                </p14:cNvPr>
                <p14:cNvContentPartPr/>
                <p14:nvPr/>
              </p14:nvContentPartPr>
              <p14:xfrm>
                <a:off x="2329793" y="542181"/>
                <a:ext cx="45720" cy="30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A16B51-C37E-4951-9A63-2028E1A5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1153" y="533541"/>
                  <a:ext cx="633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51B5F0-53EE-42F9-8BC2-BFAF8F53A114}"/>
              </a:ext>
            </a:extLst>
          </p:cNvPr>
          <p:cNvGrpSpPr/>
          <p:nvPr/>
        </p:nvGrpSpPr>
        <p:grpSpPr>
          <a:xfrm>
            <a:off x="1676753" y="1341741"/>
            <a:ext cx="397440" cy="380880"/>
            <a:chOff x="1676753" y="1341741"/>
            <a:chExt cx="3974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749B45-F53E-441E-AC59-4D4A4148A9E9}"/>
                    </a:ext>
                  </a:extLst>
                </p14:cNvPr>
                <p14:cNvContentPartPr/>
                <p14:nvPr/>
              </p14:nvContentPartPr>
              <p14:xfrm>
                <a:off x="1695473" y="1464501"/>
                <a:ext cx="9360" cy="258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749B45-F53E-441E-AC59-4D4A4148A9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86833" y="1455501"/>
                  <a:ext cx="2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AA5DD3A-23A7-4553-9D29-4EEC691C5540}"/>
                    </a:ext>
                  </a:extLst>
                </p14:cNvPr>
                <p14:cNvContentPartPr/>
                <p14:nvPr/>
              </p14:nvContentPartPr>
              <p14:xfrm>
                <a:off x="1676753" y="1341741"/>
                <a:ext cx="250200" cy="236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AA5DD3A-23A7-4553-9D29-4EEC691C55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67753" y="1333101"/>
                  <a:ext cx="267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F350AC-267B-45E6-A965-2615155E9618}"/>
                    </a:ext>
                  </a:extLst>
                </p14:cNvPr>
                <p14:cNvContentPartPr/>
                <p14:nvPr/>
              </p14:nvContentPartPr>
              <p14:xfrm>
                <a:off x="1908593" y="1530021"/>
                <a:ext cx="165600" cy="6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F350AC-267B-45E6-A965-2615155E96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9593" y="1521381"/>
                  <a:ext cx="1832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17358F8-4A26-4379-BE5D-BED696619097}"/>
              </a:ext>
            </a:extLst>
          </p:cNvPr>
          <p:cNvGrpSpPr/>
          <p:nvPr/>
        </p:nvGrpSpPr>
        <p:grpSpPr>
          <a:xfrm>
            <a:off x="2264273" y="1293501"/>
            <a:ext cx="2681280" cy="559080"/>
            <a:chOff x="2264273" y="1293501"/>
            <a:chExt cx="26812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5DEAF7-3B0F-4CFF-8EE4-DE7600B9B18B}"/>
                    </a:ext>
                  </a:extLst>
                </p14:cNvPr>
                <p14:cNvContentPartPr/>
                <p14:nvPr/>
              </p14:nvContentPartPr>
              <p14:xfrm>
                <a:off x="2264273" y="1488621"/>
                <a:ext cx="16740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5DEAF7-3B0F-4CFF-8EE4-DE7600B9B1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55273" y="1479981"/>
                  <a:ext cx="185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1F28F9-D9E0-4554-990C-D4D2B3B6A4DC}"/>
                    </a:ext>
                  </a:extLst>
                </p14:cNvPr>
                <p14:cNvContentPartPr/>
                <p14:nvPr/>
              </p14:nvContentPartPr>
              <p14:xfrm>
                <a:off x="2433113" y="1535781"/>
                <a:ext cx="116640" cy="11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1F28F9-D9E0-4554-990C-D4D2B3B6A4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4113" y="1527141"/>
                  <a:ext cx="13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41CF9C-7173-46CF-BC78-0DFD09ED3A56}"/>
                    </a:ext>
                  </a:extLst>
                </p14:cNvPr>
                <p14:cNvContentPartPr/>
                <p14:nvPr/>
              </p14:nvContentPartPr>
              <p14:xfrm>
                <a:off x="2651633" y="1335981"/>
                <a:ext cx="37080" cy="301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41CF9C-7173-46CF-BC78-0DFD09ED3A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2993" y="1326981"/>
                  <a:ext cx="54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F6A1038-ECF3-4704-8C0E-4925B9E5BBDC}"/>
                    </a:ext>
                  </a:extLst>
                </p14:cNvPr>
                <p14:cNvContentPartPr/>
                <p14:nvPr/>
              </p14:nvContentPartPr>
              <p14:xfrm>
                <a:off x="2743073" y="1495461"/>
                <a:ext cx="104760" cy="131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F6A1038-ECF3-4704-8C0E-4925B9E5BB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34073" y="1486461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3AE3A3-2726-46B5-96FB-B1A15707BA1D}"/>
                    </a:ext>
                  </a:extLst>
                </p14:cNvPr>
                <p14:cNvContentPartPr/>
                <p14:nvPr/>
              </p14:nvContentPartPr>
              <p14:xfrm>
                <a:off x="2867993" y="1486821"/>
                <a:ext cx="131760" cy="163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3AE3A3-2726-46B5-96FB-B1A15707BA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59353" y="1477821"/>
                  <a:ext cx="14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8408CF-98D4-4FF1-B46C-4B2B33EFD5D2}"/>
                    </a:ext>
                  </a:extLst>
                </p14:cNvPr>
                <p14:cNvContentPartPr/>
                <p14:nvPr/>
              </p14:nvContentPartPr>
              <p14:xfrm>
                <a:off x="3243833" y="1498341"/>
                <a:ext cx="127080" cy="14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8408CF-98D4-4FF1-B46C-4B2B33EFD5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5193" y="1489341"/>
                  <a:ext cx="14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F04B112-3388-4BBA-A94A-3E8A189D47D7}"/>
                    </a:ext>
                  </a:extLst>
                </p14:cNvPr>
                <p14:cNvContentPartPr/>
                <p14:nvPr/>
              </p14:nvContentPartPr>
              <p14:xfrm>
                <a:off x="3437513" y="1576101"/>
                <a:ext cx="47880" cy="27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F04B112-3388-4BBA-A94A-3E8A189D47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28513" y="1567101"/>
                  <a:ext cx="65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23FDF5-E0E9-4786-889F-6CF2D119D966}"/>
                    </a:ext>
                  </a:extLst>
                </p14:cNvPr>
                <p14:cNvContentPartPr/>
                <p14:nvPr/>
              </p14:nvContentPartPr>
              <p14:xfrm>
                <a:off x="3446513" y="1498341"/>
                <a:ext cx="172440" cy="148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23FDF5-E0E9-4786-889F-6CF2D119D9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7873" y="1489701"/>
                  <a:ext cx="190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D0FF04-098C-4632-A425-2E7605E4C928}"/>
                    </a:ext>
                  </a:extLst>
                </p14:cNvPr>
                <p14:cNvContentPartPr/>
                <p14:nvPr/>
              </p14:nvContentPartPr>
              <p14:xfrm>
                <a:off x="3647033" y="1465221"/>
                <a:ext cx="183240" cy="356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D0FF04-098C-4632-A425-2E7605E4C9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38393" y="1456221"/>
                  <a:ext cx="200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6A3ECB-2DFD-47BC-BA0C-A6C3F059B43E}"/>
                    </a:ext>
                  </a:extLst>
                </p14:cNvPr>
                <p14:cNvContentPartPr/>
                <p14:nvPr/>
              </p14:nvContentPartPr>
              <p14:xfrm>
                <a:off x="3892553" y="1452981"/>
                <a:ext cx="128880" cy="227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6A3ECB-2DFD-47BC-BA0C-A6C3F059B4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83553" y="1444341"/>
                  <a:ext cx="146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D9C2A3-8A43-4A4F-8C3B-5C7DFF11DBD1}"/>
                    </a:ext>
                  </a:extLst>
                </p14:cNvPr>
                <p14:cNvContentPartPr/>
                <p14:nvPr/>
              </p14:nvContentPartPr>
              <p14:xfrm>
                <a:off x="4080113" y="1488981"/>
                <a:ext cx="83520" cy="162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D9C2A3-8A43-4A4F-8C3B-5C7DFF11DB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1473" y="1479981"/>
                  <a:ext cx="101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AA7768-22B8-41DA-8A36-3FC7DAAE351E}"/>
                    </a:ext>
                  </a:extLst>
                </p14:cNvPr>
                <p14:cNvContentPartPr/>
                <p14:nvPr/>
              </p14:nvContentPartPr>
              <p14:xfrm>
                <a:off x="4268033" y="1502661"/>
                <a:ext cx="139680" cy="118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AA7768-22B8-41DA-8A36-3FC7DAAE35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59393" y="1493661"/>
                  <a:ext cx="157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96C8D3-4037-4D6A-A03F-5AE0863FE60A}"/>
                    </a:ext>
                  </a:extLst>
                </p14:cNvPr>
                <p14:cNvContentPartPr/>
                <p14:nvPr/>
              </p14:nvContentPartPr>
              <p14:xfrm>
                <a:off x="4497353" y="1520661"/>
                <a:ext cx="104040" cy="12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96C8D3-4037-4D6A-A03F-5AE0863FE6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88713" y="1511661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E061E6-2532-4A0E-8C49-92F03AD1C46F}"/>
                    </a:ext>
                  </a:extLst>
                </p14:cNvPr>
                <p14:cNvContentPartPr/>
                <p14:nvPr/>
              </p14:nvContentPartPr>
              <p14:xfrm>
                <a:off x="4701473" y="1293501"/>
                <a:ext cx="244080" cy="37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E061E6-2532-4A0E-8C49-92F03AD1C4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92473" y="1284501"/>
                  <a:ext cx="26172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0FEF679-0EAA-4F88-BC32-22EA89C10CE8}"/>
                  </a:ext>
                </a:extLst>
              </p14:cNvPr>
              <p14:cNvContentPartPr/>
              <p14:nvPr/>
            </p14:nvContentPartPr>
            <p14:xfrm>
              <a:off x="5062913" y="1432821"/>
              <a:ext cx="30240" cy="13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0FEF679-0EAA-4F88-BC32-22EA89C10CE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53913" y="1423821"/>
                <a:ext cx="47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42E77A-835E-470D-9117-28138A7F84B3}"/>
                  </a:ext>
                </a:extLst>
              </p14:cNvPr>
              <p14:cNvContentPartPr/>
              <p14:nvPr/>
            </p14:nvContentPartPr>
            <p14:xfrm>
              <a:off x="5058233" y="1571061"/>
              <a:ext cx="38880" cy="23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42E77A-835E-470D-9117-28138A7F84B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49233" y="1562421"/>
                <a:ext cx="565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D361ED-40E1-4B4E-AC9B-F44E5483F6FE}"/>
              </a:ext>
            </a:extLst>
          </p:cNvPr>
          <p:cNvGrpSpPr/>
          <p:nvPr/>
        </p:nvGrpSpPr>
        <p:grpSpPr>
          <a:xfrm>
            <a:off x="5382233" y="1281621"/>
            <a:ext cx="637200" cy="360000"/>
            <a:chOff x="5382233" y="1281621"/>
            <a:chExt cx="6372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9565703-DE81-49A6-8ACB-81C96974F483}"/>
                    </a:ext>
                  </a:extLst>
                </p14:cNvPr>
                <p14:cNvContentPartPr/>
                <p14:nvPr/>
              </p14:nvContentPartPr>
              <p14:xfrm>
                <a:off x="5382233" y="1311501"/>
                <a:ext cx="349200" cy="33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9565703-DE81-49A6-8ACB-81C96974F4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3593" y="1302861"/>
                  <a:ext cx="366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20BA53-EA9E-4D95-9BBC-EECCE284CC68}"/>
                    </a:ext>
                  </a:extLst>
                </p14:cNvPr>
                <p14:cNvContentPartPr/>
                <p14:nvPr/>
              </p14:nvContentPartPr>
              <p14:xfrm>
                <a:off x="5429753" y="1498701"/>
                <a:ext cx="134640" cy="3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20BA53-EA9E-4D95-9BBC-EECCE284CC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21113" y="1490061"/>
                  <a:ext cx="152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B28259-900F-4A55-8B15-D3840275CABD}"/>
                    </a:ext>
                  </a:extLst>
                </p14:cNvPr>
                <p14:cNvContentPartPr/>
                <p14:nvPr/>
              </p14:nvContentPartPr>
              <p14:xfrm>
                <a:off x="5604713" y="1487901"/>
                <a:ext cx="96840" cy="8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B28259-900F-4A55-8B15-D3840275CA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96073" y="1479261"/>
                  <a:ext cx="114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815BB1-A8D5-46A2-97C3-5BA3913BC0AD}"/>
                    </a:ext>
                  </a:extLst>
                </p14:cNvPr>
                <p14:cNvContentPartPr/>
                <p14:nvPr/>
              </p14:nvContentPartPr>
              <p14:xfrm>
                <a:off x="5808833" y="1474941"/>
                <a:ext cx="31680" cy="8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815BB1-A8D5-46A2-97C3-5BA3913BC0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9833" y="1466301"/>
                  <a:ext cx="49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3877FE-05DD-4F72-9155-97A9E9C1CDC3}"/>
                    </a:ext>
                  </a:extLst>
                </p14:cNvPr>
                <p14:cNvContentPartPr/>
                <p14:nvPr/>
              </p14:nvContentPartPr>
              <p14:xfrm>
                <a:off x="5985953" y="1281621"/>
                <a:ext cx="33480" cy="28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3877FE-05DD-4F72-9155-97A9E9C1CD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76953" y="1272981"/>
                  <a:ext cx="511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950107-F10E-4CC6-8370-62283BF970C5}"/>
              </a:ext>
            </a:extLst>
          </p:cNvPr>
          <p:cNvGrpSpPr/>
          <p:nvPr/>
        </p:nvGrpSpPr>
        <p:grpSpPr>
          <a:xfrm>
            <a:off x="6232193" y="1129701"/>
            <a:ext cx="1792080" cy="631080"/>
            <a:chOff x="6232193" y="1129701"/>
            <a:chExt cx="179208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24ABC4-C8B4-4157-99AC-B70788560A44}"/>
                    </a:ext>
                  </a:extLst>
                </p14:cNvPr>
                <p14:cNvContentPartPr/>
                <p14:nvPr/>
              </p14:nvContentPartPr>
              <p14:xfrm>
                <a:off x="6382313" y="1184061"/>
                <a:ext cx="54360" cy="38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24ABC4-C8B4-4157-99AC-B70788560A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73673" y="1175061"/>
                  <a:ext cx="72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DED09F-9EA9-46C9-9080-08DA88F20D8D}"/>
                    </a:ext>
                  </a:extLst>
                </p14:cNvPr>
                <p14:cNvContentPartPr/>
                <p14:nvPr/>
              </p14:nvContentPartPr>
              <p14:xfrm>
                <a:off x="6232193" y="1380981"/>
                <a:ext cx="279000" cy="60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DED09F-9EA9-46C9-9080-08DA88F20D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3193" y="1372341"/>
                  <a:ext cx="296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236BB4-D74F-48F5-85B4-3B9F9603B27F}"/>
                    </a:ext>
                  </a:extLst>
                </p14:cNvPr>
                <p14:cNvContentPartPr/>
                <p14:nvPr/>
              </p14:nvContentPartPr>
              <p14:xfrm>
                <a:off x="6510113" y="1424181"/>
                <a:ext cx="115200" cy="127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236BB4-D74F-48F5-85B4-3B9F9603B2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01113" y="1415541"/>
                  <a:ext cx="132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A4FB27-9AFC-4EB5-A4F8-124EB54CE812}"/>
                    </a:ext>
                  </a:extLst>
                </p14:cNvPr>
                <p14:cNvContentPartPr/>
                <p14:nvPr/>
              </p14:nvContentPartPr>
              <p14:xfrm>
                <a:off x="6903593" y="1361901"/>
                <a:ext cx="125280" cy="173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A4FB27-9AFC-4EB5-A4F8-124EB54CE8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94593" y="1353261"/>
                  <a:ext cx="142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FAF45F-4D41-4EEE-B7E9-0B653215E89D}"/>
                    </a:ext>
                  </a:extLst>
                </p14:cNvPr>
                <p14:cNvContentPartPr/>
                <p14:nvPr/>
              </p14:nvContentPartPr>
              <p14:xfrm>
                <a:off x="7029953" y="1378461"/>
                <a:ext cx="130320" cy="113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FAF45F-4D41-4EEE-B7E9-0B653215E8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20953" y="1369461"/>
                  <a:ext cx="147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A758D0-FEFC-4670-B8A8-81FD83F6AB52}"/>
                    </a:ext>
                  </a:extLst>
                </p14:cNvPr>
                <p14:cNvContentPartPr/>
                <p14:nvPr/>
              </p14:nvContentPartPr>
              <p14:xfrm>
                <a:off x="7249553" y="1410141"/>
                <a:ext cx="65880" cy="350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A758D0-FEFC-4670-B8A8-81FD83F6AB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40913" y="1401141"/>
                  <a:ext cx="83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675BCA-49A0-412B-B61A-F776EAA2C0A3}"/>
                    </a:ext>
                  </a:extLst>
                </p14:cNvPr>
                <p14:cNvContentPartPr/>
                <p14:nvPr/>
              </p14:nvContentPartPr>
              <p14:xfrm>
                <a:off x="7269353" y="1290981"/>
                <a:ext cx="30240" cy="1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675BCA-49A0-412B-B61A-F776EAA2C0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60353" y="1282341"/>
                  <a:ext cx="47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49D6469-7B80-4D98-8C79-37BA4AD0E9BC}"/>
                    </a:ext>
                  </a:extLst>
                </p14:cNvPr>
                <p14:cNvContentPartPr/>
                <p14:nvPr/>
              </p14:nvContentPartPr>
              <p14:xfrm>
                <a:off x="7398593" y="1346781"/>
                <a:ext cx="136800" cy="120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49D6469-7B80-4D98-8C79-37BA4AD0E9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89953" y="1337781"/>
                  <a:ext cx="154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735E1E-7DDC-4A25-AE96-68937F843615}"/>
                    </a:ext>
                  </a:extLst>
                </p14:cNvPr>
                <p14:cNvContentPartPr/>
                <p14:nvPr/>
              </p14:nvContentPartPr>
              <p14:xfrm>
                <a:off x="7568873" y="1361541"/>
                <a:ext cx="104760" cy="120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735E1E-7DDC-4A25-AE96-68937F8436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59873" y="1352541"/>
                  <a:ext cx="122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0F2205-5673-4C22-AF7E-C86BF43764E3}"/>
                    </a:ext>
                  </a:extLst>
                </p14:cNvPr>
                <p14:cNvContentPartPr/>
                <p14:nvPr/>
              </p14:nvContentPartPr>
              <p14:xfrm>
                <a:off x="7710713" y="1129701"/>
                <a:ext cx="313560" cy="354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0F2205-5673-4C22-AF7E-C86BF43764E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1713" y="1120701"/>
                  <a:ext cx="33120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34633F9-157D-4000-91EF-A37CC3D8066F}"/>
              </a:ext>
            </a:extLst>
          </p:cNvPr>
          <p:cNvGrpSpPr/>
          <p:nvPr/>
        </p:nvGrpSpPr>
        <p:grpSpPr>
          <a:xfrm>
            <a:off x="8244233" y="1168221"/>
            <a:ext cx="1638360" cy="477360"/>
            <a:chOff x="8244233" y="1168221"/>
            <a:chExt cx="16383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9DCC70-8808-49FC-B367-E82E01A9C85C}"/>
                    </a:ext>
                  </a:extLst>
                </p14:cNvPr>
                <p14:cNvContentPartPr/>
                <p14:nvPr/>
              </p14:nvContentPartPr>
              <p14:xfrm>
                <a:off x="8244233" y="1168221"/>
                <a:ext cx="149400" cy="336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9DCC70-8808-49FC-B367-E82E01A9C8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5233" y="1159221"/>
                  <a:ext cx="167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100CC0-51CE-42EE-86E4-A77B1B4A4F23}"/>
                    </a:ext>
                  </a:extLst>
                </p14:cNvPr>
                <p14:cNvContentPartPr/>
                <p14:nvPr/>
              </p14:nvContentPartPr>
              <p14:xfrm>
                <a:off x="8557433" y="1413021"/>
                <a:ext cx="51840" cy="23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100CC0-51CE-42EE-86E4-A77B1B4A4F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48793" y="1404021"/>
                  <a:ext cx="69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D85367-80D0-41F8-95D0-4FFB0F4A388C}"/>
                    </a:ext>
                  </a:extLst>
                </p14:cNvPr>
                <p14:cNvContentPartPr/>
                <p14:nvPr/>
              </p14:nvContentPartPr>
              <p14:xfrm>
                <a:off x="8566433" y="1301061"/>
                <a:ext cx="178560" cy="16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D85367-80D0-41F8-95D0-4FFB0F4A38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57433" y="1292421"/>
                  <a:ext cx="196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A739E4-E314-4355-B771-F55A3637B8DA}"/>
                    </a:ext>
                  </a:extLst>
                </p14:cNvPr>
                <p14:cNvContentPartPr/>
                <p14:nvPr/>
              </p14:nvContentPartPr>
              <p14:xfrm>
                <a:off x="8847593" y="1322301"/>
                <a:ext cx="171360" cy="133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A739E4-E314-4355-B771-F55A3637B8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38593" y="1313301"/>
                  <a:ext cx="189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D2A126D-EFF0-4803-A73F-FEFA7D22E00A}"/>
                    </a:ext>
                  </a:extLst>
                </p14:cNvPr>
                <p14:cNvContentPartPr/>
                <p14:nvPr/>
              </p14:nvContentPartPr>
              <p14:xfrm>
                <a:off x="9173393" y="1422381"/>
                <a:ext cx="24120" cy="39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D2A126D-EFF0-4803-A73F-FEFA7D22E0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64393" y="1413741"/>
                  <a:ext cx="41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6FED0C6-EE07-4357-B356-3CAC54A41A70}"/>
                    </a:ext>
                  </a:extLst>
                </p14:cNvPr>
                <p14:cNvContentPartPr/>
                <p14:nvPr/>
              </p14:nvContentPartPr>
              <p14:xfrm>
                <a:off x="9295073" y="1349661"/>
                <a:ext cx="136800" cy="11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6FED0C6-EE07-4357-B356-3CAC54A41A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86073" y="1340661"/>
                  <a:ext cx="154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8BD023-687D-4E2B-A670-88C056F623BC}"/>
                    </a:ext>
                  </a:extLst>
                </p14:cNvPr>
                <p14:cNvContentPartPr/>
                <p14:nvPr/>
              </p14:nvContentPartPr>
              <p14:xfrm>
                <a:off x="9562193" y="1296381"/>
                <a:ext cx="2736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8BD023-687D-4E2B-A670-88C056F623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53193" y="1287381"/>
                  <a:ext cx="45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6B8C51-BB97-42AC-B7A1-A2F26A2ADAD2}"/>
                    </a:ext>
                  </a:extLst>
                </p14:cNvPr>
                <p14:cNvContentPartPr/>
                <p14:nvPr/>
              </p14:nvContentPartPr>
              <p14:xfrm>
                <a:off x="9634553" y="1220421"/>
                <a:ext cx="248040" cy="351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6B8C51-BB97-42AC-B7A1-A2F26A2ADA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25553" y="1211421"/>
                  <a:ext cx="26568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E473FB7-BE48-4777-81B7-7DDA08B6244D}"/>
                  </a:ext>
                </a:extLst>
              </p14:cNvPr>
              <p14:cNvContentPartPr/>
              <p14:nvPr/>
            </p14:nvContentPartPr>
            <p14:xfrm>
              <a:off x="578753" y="2353701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E473FB7-BE48-4777-81B7-7DDA08B6244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0113" y="234506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C9B923F-E8D1-41DF-BA07-1001CA03D060}"/>
              </a:ext>
            </a:extLst>
          </p:cNvPr>
          <p:cNvGrpSpPr/>
          <p:nvPr/>
        </p:nvGrpSpPr>
        <p:grpSpPr>
          <a:xfrm>
            <a:off x="532313" y="2016381"/>
            <a:ext cx="9428040" cy="2865960"/>
            <a:chOff x="532313" y="2016381"/>
            <a:chExt cx="9428040" cy="28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CF6667D-B85E-4508-A561-2D3B97F0A5C9}"/>
                    </a:ext>
                  </a:extLst>
                </p14:cNvPr>
                <p14:cNvContentPartPr/>
                <p14:nvPr/>
              </p14:nvContentPartPr>
              <p14:xfrm>
                <a:off x="614753" y="2421741"/>
                <a:ext cx="149760" cy="25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CF6667D-B85E-4508-A561-2D3B97F0A5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5753" y="2413101"/>
                  <a:ext cx="167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005C06-C8F5-40C3-A2DF-90C627ACF946}"/>
                    </a:ext>
                  </a:extLst>
                </p14:cNvPr>
                <p14:cNvContentPartPr/>
                <p14:nvPr/>
              </p14:nvContentPartPr>
              <p14:xfrm>
                <a:off x="532313" y="2288181"/>
                <a:ext cx="558360" cy="331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005C06-C8F5-40C3-A2DF-90C627ACF9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3313" y="2279541"/>
                  <a:ext cx="576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0C54D3-FC8A-45B9-9E4B-31FDD2863829}"/>
                    </a:ext>
                  </a:extLst>
                </p14:cNvPr>
                <p14:cNvContentPartPr/>
                <p14:nvPr/>
              </p14:nvContentPartPr>
              <p14:xfrm>
                <a:off x="1110833" y="2487981"/>
                <a:ext cx="132480" cy="150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0C54D3-FC8A-45B9-9E4B-31FDD28638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2193" y="2479341"/>
                  <a:ext cx="150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295603C-947A-44E4-9C11-23530943D11D}"/>
                    </a:ext>
                  </a:extLst>
                </p14:cNvPr>
                <p14:cNvContentPartPr/>
                <p14:nvPr/>
              </p14:nvContentPartPr>
              <p14:xfrm>
                <a:off x="1310273" y="2481501"/>
                <a:ext cx="128520" cy="134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295603C-947A-44E4-9C11-23530943D1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01273" y="2472861"/>
                  <a:ext cx="146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AA1BA6-BBC3-429D-BB6E-CD73136E989D}"/>
                    </a:ext>
                  </a:extLst>
                </p14:cNvPr>
                <p14:cNvContentPartPr/>
                <p14:nvPr/>
              </p14:nvContentPartPr>
              <p14:xfrm>
                <a:off x="1447073" y="2471421"/>
                <a:ext cx="159120" cy="14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AA1BA6-BBC3-429D-BB6E-CD73136E98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8433" y="2462421"/>
                  <a:ext cx="176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8358B15-2FD1-47DC-B127-27C338DBAD9C}"/>
                    </a:ext>
                  </a:extLst>
                </p14:cNvPr>
                <p14:cNvContentPartPr/>
                <p14:nvPr/>
              </p14:nvContentPartPr>
              <p14:xfrm>
                <a:off x="716633" y="2892981"/>
                <a:ext cx="234360" cy="41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8358B15-2FD1-47DC-B127-27C338DBAD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7633" y="2884341"/>
                  <a:ext cx="252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63417FC-09EA-4824-9BBC-1AEB886EDB75}"/>
                    </a:ext>
                  </a:extLst>
                </p14:cNvPr>
                <p14:cNvContentPartPr/>
                <p14:nvPr/>
              </p14:nvContentPartPr>
              <p14:xfrm>
                <a:off x="650753" y="3062541"/>
                <a:ext cx="408240" cy="108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63417FC-09EA-4824-9BBC-1AEB886EDB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2113" y="3053541"/>
                  <a:ext cx="425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5D0D0E-AF96-4D7F-A322-183C2E43FCCF}"/>
                    </a:ext>
                  </a:extLst>
                </p14:cNvPr>
                <p14:cNvContentPartPr/>
                <p14:nvPr/>
              </p14:nvContentPartPr>
              <p14:xfrm>
                <a:off x="985553" y="2841501"/>
                <a:ext cx="223200" cy="421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5D0D0E-AF96-4D7F-A322-183C2E43FC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913" y="2832861"/>
                  <a:ext cx="2408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812C794-813B-49A7-93BA-1354AE6FEDBA}"/>
                    </a:ext>
                  </a:extLst>
                </p14:cNvPr>
                <p14:cNvContentPartPr/>
                <p14:nvPr/>
              </p14:nvContentPartPr>
              <p14:xfrm>
                <a:off x="1226033" y="3101061"/>
                <a:ext cx="156600" cy="117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812C794-813B-49A7-93BA-1354AE6FED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17033" y="3092061"/>
                  <a:ext cx="17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5E9B11-23A6-4479-960E-446DB7EB9EE6}"/>
                    </a:ext>
                  </a:extLst>
                </p14:cNvPr>
                <p14:cNvContentPartPr/>
                <p14:nvPr/>
              </p14:nvContentPartPr>
              <p14:xfrm>
                <a:off x="1480553" y="2842221"/>
                <a:ext cx="206280" cy="429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5E9B11-23A6-4479-960E-446DB7EB9E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71913" y="2833221"/>
                  <a:ext cx="2239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8660DBD-E090-4569-9B36-B2EACCD85A9E}"/>
                    </a:ext>
                  </a:extLst>
                </p14:cNvPr>
                <p14:cNvContentPartPr/>
                <p14:nvPr/>
              </p14:nvContentPartPr>
              <p14:xfrm>
                <a:off x="1439513" y="3075141"/>
                <a:ext cx="238680" cy="4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8660DBD-E090-4569-9B36-B2EACCD85A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30513" y="3066141"/>
                  <a:ext cx="256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F0D1CD-3FEF-47F5-9C79-D1726E1503DA}"/>
                    </a:ext>
                  </a:extLst>
                </p14:cNvPr>
                <p14:cNvContentPartPr/>
                <p14:nvPr/>
              </p14:nvContentPartPr>
              <p14:xfrm>
                <a:off x="1955033" y="2497341"/>
                <a:ext cx="79200" cy="129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F0D1CD-3FEF-47F5-9C79-D1726E1503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46033" y="2488701"/>
                  <a:ext cx="9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CCDFB70-E3AB-498F-979B-639E28016607}"/>
                    </a:ext>
                  </a:extLst>
                </p14:cNvPr>
                <p14:cNvContentPartPr/>
                <p14:nvPr/>
              </p14:nvContentPartPr>
              <p14:xfrm>
                <a:off x="2088593" y="2381781"/>
                <a:ext cx="6120" cy="2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CCDFB70-E3AB-498F-979B-639E280166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79953" y="2372781"/>
                  <a:ext cx="23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67F5998-549A-4FEF-92E5-4090BEF7A3B0}"/>
                    </a:ext>
                  </a:extLst>
                </p14:cNvPr>
                <p14:cNvContentPartPr/>
                <p14:nvPr/>
              </p14:nvContentPartPr>
              <p14:xfrm>
                <a:off x="2104433" y="2428581"/>
                <a:ext cx="187920" cy="208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67F5998-549A-4FEF-92E5-4090BEF7A3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95793" y="2419941"/>
                  <a:ext cx="205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5B96218-3DE0-4917-B99E-44F8865EE876}"/>
                    </a:ext>
                  </a:extLst>
                </p14:cNvPr>
                <p14:cNvContentPartPr/>
                <p14:nvPr/>
              </p14:nvContentPartPr>
              <p14:xfrm>
                <a:off x="2617073" y="2433261"/>
                <a:ext cx="223560" cy="196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5B96218-3DE0-4917-B99E-44F8865EE8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08433" y="2424261"/>
                  <a:ext cx="241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0D3FD7-0A7A-43B0-9128-044395D8B611}"/>
                    </a:ext>
                  </a:extLst>
                </p14:cNvPr>
                <p14:cNvContentPartPr/>
                <p14:nvPr/>
              </p14:nvContentPartPr>
              <p14:xfrm>
                <a:off x="2928113" y="2482941"/>
                <a:ext cx="87480" cy="13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0D3FD7-0A7A-43B0-9128-044395D8B6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19113" y="2474301"/>
                  <a:ext cx="105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7377CE1-0FB2-48AF-B832-00268ACF20D8}"/>
                    </a:ext>
                  </a:extLst>
                </p14:cNvPr>
                <p14:cNvContentPartPr/>
                <p14:nvPr/>
              </p14:nvContentPartPr>
              <p14:xfrm>
                <a:off x="3198833" y="2182341"/>
                <a:ext cx="201600" cy="42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7377CE1-0FB2-48AF-B832-00268ACF20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89833" y="2173341"/>
                  <a:ext cx="219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043CDA-79DC-4825-9AFD-03401EB1BE33}"/>
                    </a:ext>
                  </a:extLst>
                </p14:cNvPr>
                <p14:cNvContentPartPr/>
                <p14:nvPr/>
              </p14:nvContentPartPr>
              <p14:xfrm>
                <a:off x="3100913" y="2411301"/>
                <a:ext cx="266040" cy="54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043CDA-79DC-4825-9AFD-03401EB1BE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92273" y="2402301"/>
                  <a:ext cx="283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7541BB-B21C-4022-8102-CFA79F92030F}"/>
                    </a:ext>
                  </a:extLst>
                </p14:cNvPr>
                <p14:cNvContentPartPr/>
                <p14:nvPr/>
              </p14:nvContentPartPr>
              <p14:xfrm>
                <a:off x="3558473" y="2378901"/>
                <a:ext cx="272520" cy="227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7541BB-B21C-4022-8102-CFA79F9203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49473" y="2369901"/>
                  <a:ext cx="290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DE1D04-252B-4040-9B2B-1902C987BA7D}"/>
                    </a:ext>
                  </a:extLst>
                </p14:cNvPr>
                <p14:cNvContentPartPr/>
                <p14:nvPr/>
              </p14:nvContentPartPr>
              <p14:xfrm>
                <a:off x="3876713" y="2430741"/>
                <a:ext cx="141840" cy="163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DE1D04-252B-4040-9B2B-1902C987BA7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68073" y="2422101"/>
                  <a:ext cx="159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E99BB4-3BE1-49B7-91D1-E5FF8E7CE9E1}"/>
                    </a:ext>
                  </a:extLst>
                </p14:cNvPr>
                <p14:cNvContentPartPr/>
                <p14:nvPr/>
              </p14:nvContentPartPr>
              <p14:xfrm>
                <a:off x="4156433" y="2075421"/>
                <a:ext cx="284400" cy="500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E99BB4-3BE1-49B7-91D1-E5FF8E7CE9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47433" y="2066781"/>
                  <a:ext cx="3020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F819FD8-28FB-414F-99BE-222C11469717}"/>
                    </a:ext>
                  </a:extLst>
                </p14:cNvPr>
                <p14:cNvContentPartPr/>
                <p14:nvPr/>
              </p14:nvContentPartPr>
              <p14:xfrm>
                <a:off x="4131593" y="2421381"/>
                <a:ext cx="160200" cy="45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F819FD8-28FB-414F-99BE-222C1146971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22953" y="2412381"/>
                  <a:ext cx="177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857160A-C362-47FD-B4D2-C22CEF371407}"/>
                    </a:ext>
                  </a:extLst>
                </p14:cNvPr>
                <p14:cNvContentPartPr/>
                <p14:nvPr/>
              </p14:nvContentPartPr>
              <p14:xfrm>
                <a:off x="4335353" y="2016381"/>
                <a:ext cx="371160" cy="59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857160A-C362-47FD-B4D2-C22CEF3714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26353" y="2007381"/>
                  <a:ext cx="3888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D5787A3-2759-4F9F-ACE2-5C6144D7CBA5}"/>
                    </a:ext>
                  </a:extLst>
                </p14:cNvPr>
                <p14:cNvContentPartPr/>
                <p14:nvPr/>
              </p14:nvContentPartPr>
              <p14:xfrm>
                <a:off x="4324193" y="2422461"/>
                <a:ext cx="254880" cy="115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D5787A3-2759-4F9F-ACE2-5C6144D7CBA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15193" y="2413461"/>
                  <a:ext cx="272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4D8D444-E37F-4524-A973-D2CE6DA01D34}"/>
                    </a:ext>
                  </a:extLst>
                </p14:cNvPr>
                <p14:cNvContentPartPr/>
                <p14:nvPr/>
              </p14:nvContentPartPr>
              <p14:xfrm>
                <a:off x="4645313" y="2318781"/>
                <a:ext cx="27000" cy="6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4D8D444-E37F-4524-A973-D2CE6DA01D3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36313" y="2309781"/>
                  <a:ext cx="44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C1D4AD-5E7C-4132-864C-BDC5E34618AF}"/>
                    </a:ext>
                  </a:extLst>
                </p14:cNvPr>
                <p14:cNvContentPartPr/>
                <p14:nvPr/>
              </p14:nvContentPartPr>
              <p14:xfrm>
                <a:off x="4655753" y="2367021"/>
                <a:ext cx="258480" cy="153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C1D4AD-5E7C-4132-864C-BDC5E34618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7113" y="2358021"/>
                  <a:ext cx="276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ABEF3C-F6B8-421C-A7A1-33AA28AD4F18}"/>
                    </a:ext>
                  </a:extLst>
                </p14:cNvPr>
                <p14:cNvContentPartPr/>
                <p14:nvPr/>
              </p14:nvContentPartPr>
              <p14:xfrm>
                <a:off x="4959233" y="2263701"/>
                <a:ext cx="15120" cy="3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ABEF3C-F6B8-421C-A7A1-33AA28AD4F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50233" y="2255061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4264F6-3670-415A-A303-DCBCDB96F195}"/>
                    </a:ext>
                  </a:extLst>
                </p14:cNvPr>
                <p14:cNvContentPartPr/>
                <p14:nvPr/>
              </p14:nvContentPartPr>
              <p14:xfrm>
                <a:off x="4963193" y="2357301"/>
                <a:ext cx="295920" cy="141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4264F6-3670-415A-A303-DCBCDB96F1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54553" y="2348301"/>
                  <a:ext cx="31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C472535-0025-42F5-BCBC-FDFBA5649F71}"/>
                    </a:ext>
                  </a:extLst>
                </p14:cNvPr>
                <p14:cNvContentPartPr/>
                <p14:nvPr/>
              </p14:nvContentPartPr>
              <p14:xfrm>
                <a:off x="5379353" y="2120421"/>
                <a:ext cx="203400" cy="355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C472535-0025-42F5-BCBC-FDFBA5649F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70713" y="2111781"/>
                  <a:ext cx="221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356F1E-ABEF-4714-B2BF-8F33311CD880}"/>
                    </a:ext>
                  </a:extLst>
                </p14:cNvPr>
                <p14:cNvContentPartPr/>
                <p14:nvPr/>
              </p14:nvContentPartPr>
              <p14:xfrm>
                <a:off x="5321033" y="2278461"/>
                <a:ext cx="289440" cy="60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356F1E-ABEF-4714-B2BF-8F33311CD8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2393" y="2269821"/>
                  <a:ext cx="307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3B4C30-EEC5-4294-B302-ED5E753C8F33}"/>
                    </a:ext>
                  </a:extLst>
                </p14:cNvPr>
                <p14:cNvContentPartPr/>
                <p14:nvPr/>
              </p14:nvContentPartPr>
              <p14:xfrm>
                <a:off x="5728553" y="2295741"/>
                <a:ext cx="279000" cy="199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3B4C30-EEC5-4294-B302-ED5E753C8F3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19553" y="2286741"/>
                  <a:ext cx="29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48CABE-F5C2-476D-9EF2-1083D030919D}"/>
                    </a:ext>
                  </a:extLst>
                </p14:cNvPr>
                <p14:cNvContentPartPr/>
                <p14:nvPr/>
              </p14:nvContentPartPr>
              <p14:xfrm>
                <a:off x="6071273" y="2078661"/>
                <a:ext cx="258120" cy="42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48CABE-F5C2-476D-9EF2-1083D030919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62273" y="2070021"/>
                  <a:ext cx="275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80BAA62-271D-4BA1-A6E7-A7B24B77007A}"/>
                    </a:ext>
                  </a:extLst>
                </p14:cNvPr>
                <p14:cNvContentPartPr/>
                <p14:nvPr/>
              </p14:nvContentPartPr>
              <p14:xfrm>
                <a:off x="5982713" y="2288181"/>
                <a:ext cx="351000" cy="77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80BAA62-271D-4BA1-A6E7-A7B24B77007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74073" y="2279541"/>
                  <a:ext cx="368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808681F-E802-4002-BED6-172B5173D8E7}"/>
                    </a:ext>
                  </a:extLst>
                </p14:cNvPr>
                <p14:cNvContentPartPr/>
                <p14:nvPr/>
              </p14:nvContentPartPr>
              <p14:xfrm>
                <a:off x="6196913" y="2353341"/>
                <a:ext cx="170640" cy="12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808681F-E802-4002-BED6-172B5173D8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8273" y="2344701"/>
                  <a:ext cx="18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1FF75DB-3DDE-47C0-969C-1AC120335364}"/>
                    </a:ext>
                  </a:extLst>
                </p14:cNvPr>
                <p14:cNvContentPartPr/>
                <p14:nvPr/>
              </p14:nvContentPartPr>
              <p14:xfrm>
                <a:off x="6533513" y="2061741"/>
                <a:ext cx="225720" cy="387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1FF75DB-3DDE-47C0-969C-1AC1203353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24873" y="2053101"/>
                  <a:ext cx="243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55357E-43DC-4418-87AD-1C626C14AEFB}"/>
                    </a:ext>
                  </a:extLst>
                </p14:cNvPr>
                <p14:cNvContentPartPr/>
                <p14:nvPr/>
              </p14:nvContentPartPr>
              <p14:xfrm>
                <a:off x="6402113" y="2302581"/>
                <a:ext cx="326520" cy="160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55357E-43DC-4418-87AD-1C626C14AE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93113" y="2293941"/>
                  <a:ext cx="344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F726D71-2DF5-4DE6-84B7-E692DD6E6F48}"/>
                    </a:ext>
                  </a:extLst>
                </p14:cNvPr>
                <p14:cNvContentPartPr/>
                <p14:nvPr/>
              </p14:nvContentPartPr>
              <p14:xfrm>
                <a:off x="6781553" y="2249661"/>
                <a:ext cx="37080" cy="11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F726D71-2DF5-4DE6-84B7-E692DD6E6F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72553" y="2240661"/>
                  <a:ext cx="54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4A1990-273B-4940-98C8-AAEF6BD23B35}"/>
                    </a:ext>
                  </a:extLst>
                </p14:cNvPr>
                <p14:cNvContentPartPr/>
                <p14:nvPr/>
              </p14:nvContentPartPr>
              <p14:xfrm>
                <a:off x="6768233" y="2273421"/>
                <a:ext cx="154440" cy="191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4A1990-273B-4940-98C8-AAEF6BD23B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59233" y="2264781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8C0CBC-7B05-4408-AB0F-4999F7B90B81}"/>
                    </a:ext>
                  </a:extLst>
                </p14:cNvPr>
                <p14:cNvContentPartPr/>
                <p14:nvPr/>
              </p14:nvContentPartPr>
              <p14:xfrm>
                <a:off x="7087193" y="2046261"/>
                <a:ext cx="233640" cy="424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8C0CBC-7B05-4408-AB0F-4999F7B90B8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78193" y="2037621"/>
                  <a:ext cx="2512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DC8276-A7DC-4F30-A658-3D6C5379B819}"/>
                    </a:ext>
                  </a:extLst>
                </p14:cNvPr>
                <p14:cNvContentPartPr/>
                <p14:nvPr/>
              </p14:nvContentPartPr>
              <p14:xfrm>
                <a:off x="7026713" y="2217261"/>
                <a:ext cx="428760" cy="232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DC8276-A7DC-4F30-A658-3D6C5379B8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18073" y="2208621"/>
                  <a:ext cx="446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D0ABF7-5577-4EC2-9C1F-CDDA17C4E948}"/>
                    </a:ext>
                  </a:extLst>
                </p14:cNvPr>
                <p14:cNvContentPartPr/>
                <p14:nvPr/>
              </p14:nvContentPartPr>
              <p14:xfrm>
                <a:off x="7417673" y="2282061"/>
                <a:ext cx="131400" cy="159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D0ABF7-5577-4EC2-9C1F-CDDA17C4E9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08673" y="2273061"/>
                  <a:ext cx="14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243962-4392-4174-9A59-25D9E38A4145}"/>
                    </a:ext>
                  </a:extLst>
                </p14:cNvPr>
                <p14:cNvContentPartPr/>
                <p14:nvPr/>
              </p14:nvContentPartPr>
              <p14:xfrm>
                <a:off x="7605593" y="2323461"/>
                <a:ext cx="148320" cy="11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243962-4392-4174-9A59-25D9E38A414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6953" y="2314821"/>
                  <a:ext cx="165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15FF55-301F-45BA-A7AF-EBA236237AD7}"/>
                    </a:ext>
                  </a:extLst>
                </p14:cNvPr>
                <p14:cNvContentPartPr/>
                <p14:nvPr/>
              </p14:nvContentPartPr>
              <p14:xfrm>
                <a:off x="7897553" y="2066061"/>
                <a:ext cx="166320" cy="406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15FF55-301F-45BA-A7AF-EBA236237A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88553" y="2057421"/>
                  <a:ext cx="183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F007D5-D295-43A0-9C15-388D69AF2235}"/>
                    </a:ext>
                  </a:extLst>
                </p14:cNvPr>
                <p14:cNvContentPartPr/>
                <p14:nvPr/>
              </p14:nvContentPartPr>
              <p14:xfrm>
                <a:off x="8337833" y="2337861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F007D5-D295-43A0-9C15-388D69AF22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28833" y="23292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635286A-E2A4-4059-AC56-21FD6BC034E8}"/>
                    </a:ext>
                  </a:extLst>
                </p14:cNvPr>
                <p14:cNvContentPartPr/>
                <p14:nvPr/>
              </p14:nvContentPartPr>
              <p14:xfrm>
                <a:off x="8327393" y="2336781"/>
                <a:ext cx="7560" cy="3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635286A-E2A4-4059-AC56-21FD6BC034E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18753" y="2328141"/>
                  <a:ext cx="252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9B9615-7A37-4F86-9FEE-D941A841649B}"/>
                    </a:ext>
                  </a:extLst>
                </p14:cNvPr>
                <p14:cNvContentPartPr/>
                <p14:nvPr/>
              </p14:nvContentPartPr>
              <p14:xfrm>
                <a:off x="8207513" y="2236701"/>
                <a:ext cx="245160" cy="188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9B9615-7A37-4F86-9FEE-D941A841649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198513" y="2228061"/>
                  <a:ext cx="262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143357-D618-4A46-9752-6F89D5D2F1B9}"/>
                    </a:ext>
                  </a:extLst>
                </p14:cNvPr>
                <p14:cNvContentPartPr/>
                <p14:nvPr/>
              </p14:nvContentPartPr>
              <p14:xfrm>
                <a:off x="8506673" y="2241021"/>
                <a:ext cx="225360" cy="19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143357-D618-4A46-9752-6F89D5D2F1B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98033" y="2232381"/>
                  <a:ext cx="243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77B210-F030-4CCB-BA87-DB909A562EE2}"/>
                    </a:ext>
                  </a:extLst>
                </p14:cNvPr>
                <p14:cNvContentPartPr/>
                <p14:nvPr/>
              </p14:nvContentPartPr>
              <p14:xfrm>
                <a:off x="8723033" y="2194581"/>
                <a:ext cx="144000" cy="213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77B210-F030-4CCB-BA87-DB909A562EE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14393" y="2185941"/>
                  <a:ext cx="161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B2FB72-5CCD-4C2B-B4C9-F4DE60E3CFD0}"/>
                    </a:ext>
                  </a:extLst>
                </p14:cNvPr>
                <p14:cNvContentPartPr/>
                <p14:nvPr/>
              </p14:nvContentPartPr>
              <p14:xfrm>
                <a:off x="8875313" y="2250381"/>
                <a:ext cx="226080" cy="169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B2FB72-5CCD-4C2B-B4C9-F4DE60E3CFD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66673" y="2241741"/>
                  <a:ext cx="243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20C8ABA-E335-44AB-895F-175FBBA4B4CD}"/>
                    </a:ext>
                  </a:extLst>
                </p14:cNvPr>
                <p14:cNvContentPartPr/>
                <p14:nvPr/>
              </p14:nvContentPartPr>
              <p14:xfrm>
                <a:off x="9019313" y="2055981"/>
                <a:ext cx="230040" cy="322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20C8ABA-E335-44AB-895F-175FBBA4B4C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10673" y="2046981"/>
                  <a:ext cx="247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A62ACF-C08D-4E5D-909F-234B44BA9A00}"/>
                    </a:ext>
                  </a:extLst>
                </p14:cNvPr>
                <p14:cNvContentPartPr/>
                <p14:nvPr/>
              </p14:nvContentPartPr>
              <p14:xfrm>
                <a:off x="9168353" y="2226621"/>
                <a:ext cx="198360" cy="166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A62ACF-C08D-4E5D-909F-234B44BA9A0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59353" y="2217621"/>
                  <a:ext cx="21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14580A-CD71-4FB8-9BD5-C178E76AF408}"/>
                    </a:ext>
                  </a:extLst>
                </p14:cNvPr>
                <p14:cNvContentPartPr/>
                <p14:nvPr/>
              </p14:nvContentPartPr>
              <p14:xfrm>
                <a:off x="9328553" y="2240661"/>
                <a:ext cx="154440" cy="15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14580A-CD71-4FB8-9BD5-C178E76AF40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319553" y="2231661"/>
                  <a:ext cx="172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BEAA944-7C2E-4F7D-8EB2-3381799DCC21}"/>
                    </a:ext>
                  </a:extLst>
                </p14:cNvPr>
                <p14:cNvContentPartPr/>
                <p14:nvPr/>
              </p14:nvContentPartPr>
              <p14:xfrm>
                <a:off x="9613673" y="2229861"/>
                <a:ext cx="83520" cy="13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BEAA944-7C2E-4F7D-8EB2-3381799DCC2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04673" y="2220861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A3D88A-088C-48FD-B3A5-E271890B41C1}"/>
                    </a:ext>
                  </a:extLst>
                </p14:cNvPr>
                <p14:cNvContentPartPr/>
                <p14:nvPr/>
              </p14:nvContentPartPr>
              <p14:xfrm>
                <a:off x="9699713" y="2222661"/>
                <a:ext cx="260640" cy="207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A3D88A-088C-48FD-B3A5-E271890B41C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690713" y="2213661"/>
                  <a:ext cx="278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6F535EA-5B48-4641-8F25-F3A387104DAA}"/>
                    </a:ext>
                  </a:extLst>
                </p14:cNvPr>
                <p14:cNvContentPartPr/>
                <p14:nvPr/>
              </p14:nvContentPartPr>
              <p14:xfrm>
                <a:off x="2069153" y="2817741"/>
                <a:ext cx="231120" cy="446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6F535EA-5B48-4641-8F25-F3A387104DA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60513" y="2809101"/>
                  <a:ext cx="2487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F31021-6395-4982-B3A3-E2E3754F1BB4}"/>
                    </a:ext>
                  </a:extLst>
                </p14:cNvPr>
                <p14:cNvContentPartPr/>
                <p14:nvPr/>
              </p14:nvContentPartPr>
              <p14:xfrm>
                <a:off x="2016593" y="2995581"/>
                <a:ext cx="323280" cy="9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F31021-6395-4982-B3A3-E2E3754F1BB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07953" y="2986941"/>
                  <a:ext cx="340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6B4E54-CBEC-4021-BEF0-EDCCB69F027C}"/>
                    </a:ext>
                  </a:extLst>
                </p14:cNvPr>
                <p14:cNvContentPartPr/>
                <p14:nvPr/>
              </p14:nvContentPartPr>
              <p14:xfrm>
                <a:off x="2338793" y="2794701"/>
                <a:ext cx="203760" cy="395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6B4E54-CBEC-4021-BEF0-EDCCB69F027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330153" y="2785701"/>
                  <a:ext cx="221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919733F-B8B3-4C9A-8F33-7686A6E2E435}"/>
                    </a:ext>
                  </a:extLst>
                </p14:cNvPr>
                <p14:cNvContentPartPr/>
                <p14:nvPr/>
              </p14:nvContentPartPr>
              <p14:xfrm>
                <a:off x="2573873" y="2993781"/>
                <a:ext cx="152280" cy="172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919733F-B8B3-4C9A-8F33-7686A6E2E43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565233" y="2984781"/>
                  <a:ext cx="169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A2E6E0-C9C8-4DBC-8C93-C12191E258CC}"/>
                    </a:ext>
                  </a:extLst>
                </p14:cNvPr>
                <p14:cNvContentPartPr/>
                <p14:nvPr/>
              </p14:nvContentPartPr>
              <p14:xfrm>
                <a:off x="3097673" y="2707941"/>
                <a:ext cx="262080" cy="470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A2E6E0-C9C8-4DBC-8C93-C12191E258C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88673" y="2698941"/>
                  <a:ext cx="2797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ECF4A22-A6DD-4056-AC3D-5EC48432F019}"/>
                    </a:ext>
                  </a:extLst>
                </p14:cNvPr>
                <p14:cNvContentPartPr/>
                <p14:nvPr/>
              </p14:nvContentPartPr>
              <p14:xfrm>
                <a:off x="3009473" y="2905941"/>
                <a:ext cx="408960" cy="112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ECF4A22-A6DD-4056-AC3D-5EC48432F01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00473" y="2896941"/>
                  <a:ext cx="426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A47E2C-70C8-4C6B-989A-B64AF1958FA4}"/>
                    </a:ext>
                  </a:extLst>
                </p14:cNvPr>
                <p14:cNvContentPartPr/>
                <p14:nvPr/>
              </p14:nvContentPartPr>
              <p14:xfrm>
                <a:off x="3319433" y="2934741"/>
                <a:ext cx="194760" cy="20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A47E2C-70C8-4C6B-989A-B64AF1958FA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10793" y="2926101"/>
                  <a:ext cx="212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B3EC1F0-6C2B-4376-A51A-111DE2327B17}"/>
                    </a:ext>
                  </a:extLst>
                </p14:cNvPr>
                <p14:cNvContentPartPr/>
                <p14:nvPr/>
              </p14:nvContentPartPr>
              <p14:xfrm>
                <a:off x="3519953" y="2945181"/>
                <a:ext cx="184680" cy="167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B3EC1F0-6C2B-4376-A51A-111DE2327B1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511313" y="2936541"/>
                  <a:ext cx="202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3D69FEA-EB17-4384-AB62-2FA72DB57F2C}"/>
                    </a:ext>
                  </a:extLst>
                </p14:cNvPr>
                <p14:cNvContentPartPr/>
                <p14:nvPr/>
              </p14:nvContentPartPr>
              <p14:xfrm>
                <a:off x="3735233" y="2916741"/>
                <a:ext cx="185040" cy="19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3D69FEA-EB17-4384-AB62-2FA72DB57F2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726593" y="2907741"/>
                  <a:ext cx="202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C6A6676-F01E-4CD1-985E-D79A61F6F1FE}"/>
                    </a:ext>
                  </a:extLst>
                </p14:cNvPr>
                <p14:cNvContentPartPr/>
                <p14:nvPr/>
              </p14:nvContentPartPr>
              <p14:xfrm>
                <a:off x="4211513" y="2898741"/>
                <a:ext cx="356400" cy="17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C6A6676-F01E-4CD1-985E-D79A61F6F1F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202513" y="2890101"/>
                  <a:ext cx="374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94F4C8B-9B82-466D-8477-46A3C1844FD3}"/>
                    </a:ext>
                  </a:extLst>
                </p14:cNvPr>
                <p14:cNvContentPartPr/>
                <p14:nvPr/>
              </p14:nvContentPartPr>
              <p14:xfrm>
                <a:off x="4594553" y="2904141"/>
                <a:ext cx="212760" cy="17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94F4C8B-9B82-466D-8477-46A3C1844F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585553" y="2895141"/>
                  <a:ext cx="23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924C3B7-F57D-41D8-8755-AF255162336F}"/>
                    </a:ext>
                  </a:extLst>
                </p14:cNvPr>
                <p14:cNvContentPartPr/>
                <p14:nvPr/>
              </p14:nvContentPartPr>
              <p14:xfrm>
                <a:off x="4801193" y="2909181"/>
                <a:ext cx="176040" cy="149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924C3B7-F57D-41D8-8755-AF25516233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92193" y="2900181"/>
                  <a:ext cx="19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280557-6BA9-4854-993E-0D0EB9DC19C7}"/>
                    </a:ext>
                  </a:extLst>
                </p14:cNvPr>
                <p14:cNvContentPartPr/>
                <p14:nvPr/>
              </p14:nvContentPartPr>
              <p14:xfrm>
                <a:off x="4976153" y="2941941"/>
                <a:ext cx="204480" cy="143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280557-6BA9-4854-993E-0D0EB9DC19C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67513" y="2933301"/>
                  <a:ext cx="222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8783A1-34DD-4B30-9939-AFC6749BEEE4}"/>
                    </a:ext>
                  </a:extLst>
                </p14:cNvPr>
                <p14:cNvContentPartPr/>
                <p14:nvPr/>
              </p14:nvContentPartPr>
              <p14:xfrm>
                <a:off x="5448473" y="2872821"/>
                <a:ext cx="237960" cy="164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8783A1-34DD-4B30-9939-AFC6749BEEE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39473" y="2863821"/>
                  <a:ext cx="255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F505D0-1F1E-42EA-894F-EA4B0C6640C4}"/>
                    </a:ext>
                  </a:extLst>
                </p14:cNvPr>
                <p14:cNvContentPartPr/>
                <p14:nvPr/>
              </p14:nvContentPartPr>
              <p14:xfrm>
                <a:off x="5587793" y="2655741"/>
                <a:ext cx="250920" cy="35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F505D0-1F1E-42EA-894F-EA4B0C6640C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579153" y="2647101"/>
                  <a:ext cx="268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634CA4-E6E8-4C98-99B2-90D1C852C084}"/>
                    </a:ext>
                  </a:extLst>
                </p14:cNvPr>
                <p14:cNvContentPartPr/>
                <p14:nvPr/>
              </p14:nvContentPartPr>
              <p14:xfrm>
                <a:off x="5759513" y="2847621"/>
                <a:ext cx="201240" cy="199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634CA4-E6E8-4C98-99B2-90D1C852C08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50873" y="2838981"/>
                  <a:ext cx="21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AE9D58-762B-4FB7-BB09-D8203378AEFE}"/>
                    </a:ext>
                  </a:extLst>
                </p14:cNvPr>
                <p14:cNvContentPartPr/>
                <p14:nvPr/>
              </p14:nvContentPartPr>
              <p14:xfrm>
                <a:off x="5974073" y="2903421"/>
                <a:ext cx="61560" cy="10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AE9D58-762B-4FB7-BB09-D8203378AEF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965433" y="2894421"/>
                  <a:ext cx="79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35F8453-4A56-4518-ADDC-89369C623A46}"/>
                    </a:ext>
                  </a:extLst>
                </p14:cNvPr>
                <p14:cNvContentPartPr/>
                <p14:nvPr/>
              </p14:nvContentPartPr>
              <p14:xfrm>
                <a:off x="6113753" y="2761581"/>
                <a:ext cx="159480" cy="246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35F8453-4A56-4518-ADDC-89369C623A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04753" y="2752941"/>
                  <a:ext cx="177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4D83D56-6BED-4252-8122-B8A8586A4577}"/>
                    </a:ext>
                  </a:extLst>
                </p14:cNvPr>
                <p14:cNvContentPartPr/>
                <p14:nvPr/>
              </p14:nvContentPartPr>
              <p14:xfrm>
                <a:off x="6255953" y="2735301"/>
                <a:ext cx="127440" cy="287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4D83D56-6BED-4252-8122-B8A8586A457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246953" y="2726301"/>
                  <a:ext cx="145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5BA636-2C4E-498B-A402-6CCFC771E9CA}"/>
                    </a:ext>
                  </a:extLst>
                </p14:cNvPr>
                <p14:cNvContentPartPr/>
                <p14:nvPr/>
              </p14:nvContentPartPr>
              <p14:xfrm>
                <a:off x="7731953" y="2583021"/>
                <a:ext cx="204120" cy="357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5BA636-2C4E-498B-A402-6CCFC771E9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22953" y="2574381"/>
                  <a:ext cx="221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34C8B4-90C4-42E7-88A5-19B147087CA8}"/>
                    </a:ext>
                  </a:extLst>
                </p14:cNvPr>
                <p14:cNvContentPartPr/>
                <p14:nvPr/>
              </p14:nvContentPartPr>
              <p14:xfrm>
                <a:off x="7837433" y="2755821"/>
                <a:ext cx="172440" cy="163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34C8B4-90C4-42E7-88A5-19B147087CA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28793" y="2747181"/>
                  <a:ext cx="190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835E830-3A2B-4215-9F9D-12F7A4E9168D}"/>
                    </a:ext>
                  </a:extLst>
                </p14:cNvPr>
                <p14:cNvContentPartPr/>
                <p14:nvPr/>
              </p14:nvContentPartPr>
              <p14:xfrm>
                <a:off x="8077193" y="2764461"/>
                <a:ext cx="139680" cy="12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835E830-3A2B-4215-9F9D-12F7A4E9168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68553" y="2755461"/>
                  <a:ext cx="157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43EB37-132F-4DCD-8865-4B6E4DC136CD}"/>
                    </a:ext>
                  </a:extLst>
                </p14:cNvPr>
                <p14:cNvContentPartPr/>
                <p14:nvPr/>
              </p14:nvContentPartPr>
              <p14:xfrm>
                <a:off x="8200313" y="2795421"/>
                <a:ext cx="236880" cy="397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43EB37-132F-4DCD-8865-4B6E4DC136C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91673" y="2786781"/>
                  <a:ext cx="254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3F29F4-C398-4BC9-BE15-6D41519406F9}"/>
                    </a:ext>
                  </a:extLst>
                </p14:cNvPr>
                <p14:cNvContentPartPr/>
                <p14:nvPr/>
              </p14:nvContentPartPr>
              <p14:xfrm>
                <a:off x="8506313" y="2574381"/>
                <a:ext cx="186120" cy="322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3F29F4-C398-4BC9-BE15-6D41519406F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97673" y="2565381"/>
                  <a:ext cx="203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C87CD4-F3D2-48AA-9166-94AB88A0C077}"/>
                    </a:ext>
                  </a:extLst>
                </p14:cNvPr>
                <p14:cNvContentPartPr/>
                <p14:nvPr/>
              </p14:nvContentPartPr>
              <p14:xfrm>
                <a:off x="8447633" y="2730981"/>
                <a:ext cx="244440" cy="32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C87CD4-F3D2-48AA-9166-94AB88A0C07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38633" y="2722341"/>
                  <a:ext cx="262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9EE194-4550-46ED-8481-D79766588297}"/>
                    </a:ext>
                  </a:extLst>
                </p14:cNvPr>
                <p14:cNvContentPartPr/>
                <p14:nvPr/>
              </p14:nvContentPartPr>
              <p14:xfrm>
                <a:off x="8704673" y="2540181"/>
                <a:ext cx="295920" cy="339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9EE194-4550-46ED-8481-D7976658829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96033" y="2531541"/>
                  <a:ext cx="313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0C3909F-3FD3-4DD7-86B9-DB1EB126E8F4}"/>
                    </a:ext>
                  </a:extLst>
                </p14:cNvPr>
                <p14:cNvContentPartPr/>
                <p14:nvPr/>
              </p14:nvContentPartPr>
              <p14:xfrm>
                <a:off x="776033" y="3627741"/>
                <a:ext cx="68760" cy="13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0C3909F-3FD3-4DD7-86B9-DB1EB126E8F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7393" y="3619101"/>
                  <a:ext cx="86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DC432C5-E66F-4BBD-83B8-20E0487ABD4D}"/>
                    </a:ext>
                  </a:extLst>
                </p14:cNvPr>
                <p14:cNvContentPartPr/>
                <p14:nvPr/>
              </p14:nvContentPartPr>
              <p14:xfrm>
                <a:off x="882593" y="3535581"/>
                <a:ext cx="5040" cy="3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DC432C5-E66F-4BBD-83B8-20E0487ABD4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3593" y="3526581"/>
                  <a:ext cx="226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561282C-0B6D-4462-8F31-64FB15A58A4B}"/>
                    </a:ext>
                  </a:extLst>
                </p14:cNvPr>
                <p14:cNvContentPartPr/>
                <p14:nvPr/>
              </p14:nvContentPartPr>
              <p14:xfrm>
                <a:off x="919313" y="3544581"/>
                <a:ext cx="131760" cy="225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561282C-0B6D-4462-8F31-64FB15A58A4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0673" y="3535941"/>
                  <a:ext cx="149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7EA1BB-91DF-4DFA-AE63-D857BE30BB65}"/>
                    </a:ext>
                  </a:extLst>
                </p14:cNvPr>
                <p14:cNvContentPartPr/>
                <p14:nvPr/>
              </p14:nvContentPartPr>
              <p14:xfrm>
                <a:off x="1391273" y="3592461"/>
                <a:ext cx="169560" cy="150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7EA1BB-91DF-4DFA-AE63-D857BE30BB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382633" y="3583821"/>
                  <a:ext cx="187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056C28-3518-4B51-929B-BFCE77BB9360}"/>
                    </a:ext>
                  </a:extLst>
                </p14:cNvPr>
                <p14:cNvContentPartPr/>
                <p14:nvPr/>
              </p14:nvContentPartPr>
              <p14:xfrm>
                <a:off x="1501073" y="3353781"/>
                <a:ext cx="165240" cy="353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056C28-3518-4B51-929B-BFCE77BB936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92433" y="3344781"/>
                  <a:ext cx="182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2D4E50D-2366-4D83-9DF1-1A86356310D1}"/>
                    </a:ext>
                  </a:extLst>
                </p14:cNvPr>
                <p14:cNvContentPartPr/>
                <p14:nvPr/>
              </p14:nvContentPartPr>
              <p14:xfrm>
                <a:off x="1660193" y="3593181"/>
                <a:ext cx="6120" cy="49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2D4E50D-2366-4D83-9DF1-1A86356310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51553" y="3584541"/>
                  <a:ext cx="23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EF9CACB-CF62-461C-8945-DBE73D1DFA32}"/>
                    </a:ext>
                  </a:extLst>
                </p14:cNvPr>
                <p14:cNvContentPartPr/>
                <p14:nvPr/>
              </p14:nvContentPartPr>
              <p14:xfrm>
                <a:off x="1823993" y="3246501"/>
                <a:ext cx="233280" cy="474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EF9CACB-CF62-461C-8945-DBE73D1DFA3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15353" y="3237501"/>
                  <a:ext cx="250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FCA190-C92B-4001-86FF-249395642905}"/>
                    </a:ext>
                  </a:extLst>
                </p14:cNvPr>
                <p14:cNvContentPartPr/>
                <p14:nvPr/>
              </p14:nvContentPartPr>
              <p14:xfrm>
                <a:off x="1779353" y="3571221"/>
                <a:ext cx="146520" cy="43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FCA190-C92B-4001-86FF-24939564290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70353" y="3562581"/>
                  <a:ext cx="164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1B104A8-0F91-4F4F-B564-7A4E3062D808}"/>
                    </a:ext>
                  </a:extLst>
                </p14:cNvPr>
                <p14:cNvContentPartPr/>
                <p14:nvPr/>
              </p14:nvContentPartPr>
              <p14:xfrm>
                <a:off x="1997873" y="3173781"/>
                <a:ext cx="351720" cy="543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1B104A8-0F91-4F4F-B564-7A4E3062D8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89233" y="3165141"/>
                  <a:ext cx="369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16B386C-17CC-4554-B831-05E499317C40}"/>
                    </a:ext>
                  </a:extLst>
                </p14:cNvPr>
                <p14:cNvContentPartPr/>
                <p14:nvPr/>
              </p14:nvContentPartPr>
              <p14:xfrm>
                <a:off x="2181473" y="3538461"/>
                <a:ext cx="154440" cy="135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16B386C-17CC-4554-B831-05E499317C4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2473" y="3529821"/>
                  <a:ext cx="172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9D3BA1-2CCF-4360-9685-DB498487793D}"/>
                    </a:ext>
                  </a:extLst>
                </p14:cNvPr>
                <p14:cNvContentPartPr/>
                <p14:nvPr/>
              </p14:nvContentPartPr>
              <p14:xfrm>
                <a:off x="2334833" y="3513621"/>
                <a:ext cx="278640" cy="18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9D3BA1-2CCF-4360-9685-DB49848779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26193" y="3504981"/>
                  <a:ext cx="296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11C5723-BC88-4F2A-B5B7-B9D40207DEA0}"/>
                    </a:ext>
                  </a:extLst>
                </p14:cNvPr>
                <p14:cNvContentPartPr/>
                <p14:nvPr/>
              </p14:nvContentPartPr>
              <p14:xfrm>
                <a:off x="2603033" y="3573021"/>
                <a:ext cx="121320" cy="74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11C5723-BC88-4F2A-B5B7-B9D40207DEA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594033" y="3564021"/>
                  <a:ext cx="138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7FB22E6-7884-4445-A773-E075937C0356}"/>
                    </a:ext>
                  </a:extLst>
                </p14:cNvPr>
                <p14:cNvContentPartPr/>
                <p14:nvPr/>
              </p14:nvContentPartPr>
              <p14:xfrm>
                <a:off x="2810393" y="3294741"/>
                <a:ext cx="195120" cy="392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7FB22E6-7884-4445-A773-E075937C035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01393" y="3286101"/>
                  <a:ext cx="2127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CE5AED7-6F7A-450D-987F-229132F33512}"/>
                    </a:ext>
                  </a:extLst>
                </p14:cNvPr>
                <p14:cNvContentPartPr/>
                <p14:nvPr/>
              </p14:nvContentPartPr>
              <p14:xfrm>
                <a:off x="2768993" y="3481221"/>
                <a:ext cx="216720" cy="47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CE5AED7-6F7A-450D-987F-229132F3351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759993" y="3472221"/>
                  <a:ext cx="234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09C254D-D8AD-4C31-8486-960C26D92B64}"/>
                    </a:ext>
                  </a:extLst>
                </p14:cNvPr>
                <p14:cNvContentPartPr/>
                <p14:nvPr/>
              </p14:nvContentPartPr>
              <p14:xfrm>
                <a:off x="3263633" y="3254421"/>
                <a:ext cx="233640" cy="400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09C254D-D8AD-4C31-8486-960C26D92B6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254993" y="3245781"/>
                  <a:ext cx="251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EA3181B-4C19-4A0A-B4AE-1F0EB9C538F3}"/>
                    </a:ext>
                  </a:extLst>
                </p14:cNvPr>
                <p14:cNvContentPartPr/>
                <p14:nvPr/>
              </p14:nvContentPartPr>
              <p14:xfrm>
                <a:off x="3217193" y="3422901"/>
                <a:ext cx="319680" cy="89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EA3181B-4C19-4A0A-B4AE-1F0EB9C538F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08193" y="3413901"/>
                  <a:ext cx="337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CB7510E-C101-4A0C-95AB-4C6406B94811}"/>
                    </a:ext>
                  </a:extLst>
                </p14:cNvPr>
                <p14:cNvContentPartPr/>
                <p14:nvPr/>
              </p14:nvContentPartPr>
              <p14:xfrm>
                <a:off x="3492593" y="3189261"/>
                <a:ext cx="249840" cy="437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CB7510E-C101-4A0C-95AB-4C6406B9481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83593" y="3180261"/>
                  <a:ext cx="267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2D7F3A-4656-44FE-A6FA-842A6BD1EB14}"/>
                    </a:ext>
                  </a:extLst>
                </p14:cNvPr>
                <p14:cNvContentPartPr/>
                <p14:nvPr/>
              </p14:nvContentPartPr>
              <p14:xfrm>
                <a:off x="3714713" y="3498141"/>
                <a:ext cx="123480" cy="93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2D7F3A-4656-44FE-A6FA-842A6BD1EB1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06073" y="3489141"/>
                  <a:ext cx="141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FD27812-F890-4B0F-8CE3-9CC03BAA0CC5}"/>
                    </a:ext>
                  </a:extLst>
                </p14:cNvPr>
                <p14:cNvContentPartPr/>
                <p14:nvPr/>
              </p14:nvContentPartPr>
              <p14:xfrm>
                <a:off x="3853673" y="3484821"/>
                <a:ext cx="176040" cy="115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FD27812-F890-4B0F-8CE3-9CC03BAA0CC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845033" y="3476181"/>
                  <a:ext cx="193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D01BB6-D1C6-4CAB-9D0F-83B893D18FDC}"/>
                    </a:ext>
                  </a:extLst>
                </p14:cNvPr>
                <p14:cNvContentPartPr/>
                <p14:nvPr/>
              </p14:nvContentPartPr>
              <p14:xfrm>
                <a:off x="4379633" y="3363861"/>
                <a:ext cx="263520" cy="199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D01BB6-D1C6-4CAB-9D0F-83B893D18FD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70993" y="3355221"/>
                  <a:ext cx="281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DF85B5A-66F7-4295-8AEE-A08C270056DE}"/>
                    </a:ext>
                  </a:extLst>
                </p14:cNvPr>
                <p14:cNvContentPartPr/>
                <p14:nvPr/>
              </p14:nvContentPartPr>
              <p14:xfrm>
                <a:off x="4686713" y="3336141"/>
                <a:ext cx="278280" cy="237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DF85B5A-66F7-4295-8AEE-A08C270056D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677713" y="3327501"/>
                  <a:ext cx="29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50476F8-BAB7-4F1A-A86B-47007D07AB00}"/>
                    </a:ext>
                  </a:extLst>
                </p14:cNvPr>
                <p14:cNvContentPartPr/>
                <p14:nvPr/>
              </p14:nvContentPartPr>
              <p14:xfrm>
                <a:off x="5008193" y="3449181"/>
                <a:ext cx="211320" cy="8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50476F8-BAB7-4F1A-A86B-47007D07AB0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99553" y="3440181"/>
                  <a:ext cx="228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4EFE518-8CAD-4FD4-B77E-CE09D76EF519}"/>
                    </a:ext>
                  </a:extLst>
                </p14:cNvPr>
                <p14:cNvContentPartPr/>
                <p14:nvPr/>
              </p14:nvContentPartPr>
              <p14:xfrm>
                <a:off x="5270273" y="3419301"/>
                <a:ext cx="281880" cy="124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4EFE518-8CAD-4FD4-B77E-CE09D76EF51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61273" y="3410661"/>
                  <a:ext cx="299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097435-AE6C-4CEF-80A3-E2647945B575}"/>
                    </a:ext>
                  </a:extLst>
                </p14:cNvPr>
                <p14:cNvContentPartPr/>
                <p14:nvPr/>
              </p14:nvContentPartPr>
              <p14:xfrm>
                <a:off x="5643233" y="3525501"/>
                <a:ext cx="10440" cy="11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097435-AE6C-4CEF-80A3-E2647945B57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34593" y="3516501"/>
                  <a:ext cx="2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1C53A3B-EF39-4246-BAC8-93D47F63752A}"/>
                    </a:ext>
                  </a:extLst>
                </p14:cNvPr>
                <p14:cNvContentPartPr/>
                <p14:nvPr/>
              </p14:nvContentPartPr>
              <p14:xfrm>
                <a:off x="6035273" y="3322461"/>
                <a:ext cx="71280" cy="144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1C53A3B-EF39-4246-BAC8-93D47F63752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026633" y="3313821"/>
                  <a:ext cx="88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49CD958-7D2E-40C8-A13F-49E4B1548F9B}"/>
                    </a:ext>
                  </a:extLst>
                </p14:cNvPr>
                <p14:cNvContentPartPr/>
                <p14:nvPr/>
              </p14:nvContentPartPr>
              <p14:xfrm>
                <a:off x="5866433" y="3495261"/>
                <a:ext cx="284040" cy="30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49CD958-7D2E-40C8-A13F-49E4B1548F9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57793" y="3486621"/>
                  <a:ext cx="301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BC5C371-5EAE-4842-A2C2-F737A5EDBC78}"/>
                    </a:ext>
                  </a:extLst>
                </p14:cNvPr>
                <p14:cNvContentPartPr/>
                <p14:nvPr/>
              </p14:nvContentPartPr>
              <p14:xfrm>
                <a:off x="5898473" y="3298701"/>
                <a:ext cx="34992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BC5C371-5EAE-4842-A2C2-F737A5EDBC7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889473" y="3290061"/>
                  <a:ext cx="367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30A4336-4E83-4736-9F48-936697E8E38E}"/>
                    </a:ext>
                  </a:extLst>
                </p14:cNvPr>
                <p14:cNvContentPartPr/>
                <p14:nvPr/>
              </p14:nvContentPartPr>
              <p14:xfrm>
                <a:off x="6251993" y="3381501"/>
                <a:ext cx="153000" cy="118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30A4336-4E83-4736-9F48-936697E8E38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242993" y="3372861"/>
                  <a:ext cx="170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781D91E-86C5-47C1-A69F-0C87D02DDDDF}"/>
                    </a:ext>
                  </a:extLst>
                </p14:cNvPr>
                <p14:cNvContentPartPr/>
                <p14:nvPr/>
              </p14:nvContentPartPr>
              <p14:xfrm>
                <a:off x="6672113" y="2811621"/>
                <a:ext cx="154800" cy="150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781D91E-86C5-47C1-A69F-0C87D02DDDD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663113" y="2802621"/>
                  <a:ext cx="172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C4EF749-46DC-4087-A4F2-5B83B9E144F7}"/>
                    </a:ext>
                  </a:extLst>
                </p14:cNvPr>
                <p14:cNvContentPartPr/>
                <p14:nvPr/>
              </p14:nvContentPartPr>
              <p14:xfrm>
                <a:off x="6927713" y="2625141"/>
                <a:ext cx="173160" cy="322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C4EF749-46DC-4087-A4F2-5B83B9E144F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918713" y="2616501"/>
                  <a:ext cx="190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6201B4F-43C7-4834-A3AA-6923F1F59AA9}"/>
                    </a:ext>
                  </a:extLst>
                </p14:cNvPr>
                <p14:cNvContentPartPr/>
                <p14:nvPr/>
              </p14:nvContentPartPr>
              <p14:xfrm>
                <a:off x="7269353" y="2745741"/>
                <a:ext cx="3240" cy="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6201B4F-43C7-4834-A3AA-6923F1F59AA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60353" y="2737101"/>
                  <a:ext cx="20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F931360-8761-4BD2-B45B-DA0568E49D10}"/>
                    </a:ext>
                  </a:extLst>
                </p14:cNvPr>
                <p14:cNvContentPartPr/>
                <p14:nvPr/>
              </p14:nvContentPartPr>
              <p14:xfrm>
                <a:off x="7166393" y="2890821"/>
                <a:ext cx="48960" cy="6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F931360-8761-4BD2-B45B-DA0568E49D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57393" y="2882181"/>
                  <a:ext cx="66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06D0871-22E8-4C33-BA9D-8498FCE8D298}"/>
                    </a:ext>
                  </a:extLst>
                </p14:cNvPr>
                <p14:cNvContentPartPr/>
                <p14:nvPr/>
              </p14:nvContentPartPr>
              <p14:xfrm>
                <a:off x="7232273" y="2759061"/>
                <a:ext cx="11160" cy="18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06D0871-22E8-4C33-BA9D-8498FCE8D2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23633" y="2750061"/>
                  <a:ext cx="2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14D467B-1E50-421E-ABAD-16ACD3806860}"/>
                    </a:ext>
                  </a:extLst>
                </p14:cNvPr>
                <p14:cNvContentPartPr/>
                <p14:nvPr/>
              </p14:nvContentPartPr>
              <p14:xfrm>
                <a:off x="7226873" y="2911701"/>
                <a:ext cx="112680" cy="207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14D467B-1E50-421E-ABAD-16ACD380686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7873" y="2903061"/>
                  <a:ext cx="130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A8BA3C2-5F21-45E8-BB87-164182BEA7B9}"/>
                    </a:ext>
                  </a:extLst>
                </p14:cNvPr>
                <p14:cNvContentPartPr/>
                <p14:nvPr/>
              </p14:nvContentPartPr>
              <p14:xfrm>
                <a:off x="7280873" y="2796861"/>
                <a:ext cx="197640" cy="140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A8BA3C2-5F21-45E8-BB87-164182BEA7B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72233" y="2788221"/>
                  <a:ext cx="215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A76194-9262-44DB-883B-FA8B38E9E8A0}"/>
                    </a:ext>
                  </a:extLst>
                </p14:cNvPr>
                <p14:cNvContentPartPr/>
                <p14:nvPr/>
              </p14:nvContentPartPr>
              <p14:xfrm>
                <a:off x="6644393" y="3030861"/>
                <a:ext cx="360360" cy="509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A76194-9262-44DB-883B-FA8B38E9E8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35753" y="3022221"/>
                  <a:ext cx="378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2B2E603-1C0D-45B8-9D46-07592207D755}"/>
                    </a:ext>
                  </a:extLst>
                </p14:cNvPr>
                <p14:cNvContentPartPr/>
                <p14:nvPr/>
              </p14:nvContentPartPr>
              <p14:xfrm>
                <a:off x="6598673" y="3362421"/>
                <a:ext cx="269280" cy="68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2B2E603-1C0D-45B8-9D46-07592207D75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89673" y="3353421"/>
                  <a:ext cx="286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9C0F6D4-9815-4F56-9956-A0D0B8A26422}"/>
                    </a:ext>
                  </a:extLst>
                </p14:cNvPr>
                <p14:cNvContentPartPr/>
                <p14:nvPr/>
              </p14:nvContentPartPr>
              <p14:xfrm>
                <a:off x="6845633" y="3371781"/>
                <a:ext cx="108000" cy="113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9C0F6D4-9815-4F56-9956-A0D0B8A2642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836633" y="3363141"/>
                  <a:ext cx="12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5293138-1806-429A-8052-C20A667F67AD}"/>
                    </a:ext>
                  </a:extLst>
                </p14:cNvPr>
                <p14:cNvContentPartPr/>
                <p14:nvPr/>
              </p14:nvContentPartPr>
              <p14:xfrm>
                <a:off x="7052993" y="3350901"/>
                <a:ext cx="95400" cy="140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5293138-1806-429A-8052-C20A667F67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44353" y="3342261"/>
                  <a:ext cx="11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7C4FBD2-0C3C-4F39-8642-65E7F5A58DC8}"/>
                    </a:ext>
                  </a:extLst>
                </p14:cNvPr>
                <p14:cNvContentPartPr/>
                <p14:nvPr/>
              </p14:nvContentPartPr>
              <p14:xfrm>
                <a:off x="7250993" y="3096381"/>
                <a:ext cx="257040" cy="401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7C4FBD2-0C3C-4F39-8642-65E7F5A58DC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42353" y="3087741"/>
                  <a:ext cx="2746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1FD0DD-29F7-46E3-A337-9141A763FA7E}"/>
                    </a:ext>
                  </a:extLst>
                </p14:cNvPr>
                <p14:cNvContentPartPr/>
                <p14:nvPr/>
              </p14:nvContentPartPr>
              <p14:xfrm>
                <a:off x="7207793" y="3256941"/>
                <a:ext cx="291600" cy="63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1FD0DD-29F7-46E3-A337-9141A763FA7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99153" y="3247941"/>
                  <a:ext cx="309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6773401-065D-4585-A906-80388F51E79A}"/>
                    </a:ext>
                  </a:extLst>
                </p14:cNvPr>
                <p14:cNvContentPartPr/>
                <p14:nvPr/>
              </p14:nvContentPartPr>
              <p14:xfrm>
                <a:off x="7369433" y="3439821"/>
                <a:ext cx="122760" cy="190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6773401-065D-4585-A906-80388F51E7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60793" y="3430821"/>
                  <a:ext cx="140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A477B33-8B8C-4EB4-AB31-61DC72AB255B}"/>
                    </a:ext>
                  </a:extLst>
                </p14:cNvPr>
                <p14:cNvContentPartPr/>
                <p14:nvPr/>
              </p14:nvContentPartPr>
              <p14:xfrm>
                <a:off x="1550033" y="4099341"/>
                <a:ext cx="131040" cy="148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A477B33-8B8C-4EB4-AB31-61DC72AB255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541393" y="4090341"/>
                  <a:ext cx="148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C045E28-B4F8-4C25-9825-736ECD3682F2}"/>
                    </a:ext>
                  </a:extLst>
                </p14:cNvPr>
                <p14:cNvContentPartPr/>
                <p14:nvPr/>
              </p14:nvContentPartPr>
              <p14:xfrm>
                <a:off x="1758833" y="4084581"/>
                <a:ext cx="99720" cy="15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C045E28-B4F8-4C25-9825-736ECD3682F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749833" y="4075581"/>
                  <a:ext cx="11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52EC7F9-9A26-496D-A1D3-CA299EC33D8E}"/>
                    </a:ext>
                  </a:extLst>
                </p14:cNvPr>
                <p14:cNvContentPartPr/>
                <p14:nvPr/>
              </p14:nvContentPartPr>
              <p14:xfrm>
                <a:off x="1932713" y="4018341"/>
                <a:ext cx="197280" cy="22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52EC7F9-9A26-496D-A1D3-CA299EC33D8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924073" y="4009701"/>
                  <a:ext cx="214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2191AB-00DB-453D-9167-3DC17E292E71}"/>
                    </a:ext>
                  </a:extLst>
                </p14:cNvPr>
                <p14:cNvContentPartPr/>
                <p14:nvPr/>
              </p14:nvContentPartPr>
              <p14:xfrm>
                <a:off x="2289113" y="3985221"/>
                <a:ext cx="259560" cy="239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2191AB-00DB-453D-9167-3DC17E292E7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280113" y="3976581"/>
                  <a:ext cx="277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84973C4-1938-49B5-8728-4A335D14409E}"/>
                    </a:ext>
                  </a:extLst>
                </p14:cNvPr>
                <p14:cNvContentPartPr/>
                <p14:nvPr/>
              </p14:nvContentPartPr>
              <p14:xfrm>
                <a:off x="2552273" y="4031301"/>
                <a:ext cx="178920" cy="147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84973C4-1938-49B5-8728-4A335D1440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43273" y="4022301"/>
                  <a:ext cx="196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C004B23-EB23-42D8-8B5E-5351995DB09E}"/>
                    </a:ext>
                  </a:extLst>
                </p14:cNvPr>
                <p14:cNvContentPartPr/>
                <p14:nvPr/>
              </p14:nvContentPartPr>
              <p14:xfrm>
                <a:off x="2766113" y="4066221"/>
                <a:ext cx="227520" cy="9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C004B23-EB23-42D8-8B5E-5351995DB09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57473" y="4057581"/>
                  <a:ext cx="245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7629EBC-33E0-4836-A916-5640B4F4137F}"/>
                    </a:ext>
                  </a:extLst>
                </p14:cNvPr>
                <p14:cNvContentPartPr/>
                <p14:nvPr/>
              </p14:nvContentPartPr>
              <p14:xfrm>
                <a:off x="2925953" y="4085661"/>
                <a:ext cx="142200" cy="302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7629EBC-33E0-4836-A916-5640B4F4137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16953" y="4076661"/>
                  <a:ext cx="1598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F12C729-BAB6-4876-B294-FE40D9885880}"/>
                    </a:ext>
                  </a:extLst>
                </p14:cNvPr>
                <p14:cNvContentPartPr/>
                <p14:nvPr/>
              </p14:nvContentPartPr>
              <p14:xfrm>
                <a:off x="3049433" y="4007541"/>
                <a:ext cx="169200" cy="141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F12C729-BAB6-4876-B294-FE40D988588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40793" y="3998901"/>
                  <a:ext cx="186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88283BF-F73C-4F6C-BB3C-68DA78F71180}"/>
                    </a:ext>
                  </a:extLst>
                </p14:cNvPr>
                <p14:cNvContentPartPr/>
                <p14:nvPr/>
              </p14:nvContentPartPr>
              <p14:xfrm>
                <a:off x="3242033" y="3823941"/>
                <a:ext cx="152640" cy="339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88283BF-F73C-4F6C-BB3C-68DA78F7118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33033" y="3814941"/>
                  <a:ext cx="170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63579E7-B8BA-4C50-87C9-E755D1227D5D}"/>
                    </a:ext>
                  </a:extLst>
                </p14:cNvPr>
                <p14:cNvContentPartPr/>
                <p14:nvPr/>
              </p14:nvContentPartPr>
              <p14:xfrm>
                <a:off x="3323033" y="4009701"/>
                <a:ext cx="161640" cy="188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63579E7-B8BA-4C50-87C9-E755D1227D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14393" y="4000701"/>
                  <a:ext cx="179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756D4B3-51A1-4978-BFD8-FF3613BF0856}"/>
                    </a:ext>
                  </a:extLst>
                </p14:cNvPr>
                <p14:cNvContentPartPr/>
                <p14:nvPr/>
              </p14:nvContentPartPr>
              <p14:xfrm>
                <a:off x="3738113" y="3928701"/>
                <a:ext cx="252360" cy="174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756D4B3-51A1-4978-BFD8-FF3613BF085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29473" y="3919701"/>
                  <a:ext cx="270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BF062DA-C519-404C-BDA8-841F2412D01A}"/>
                    </a:ext>
                  </a:extLst>
                </p14:cNvPr>
                <p14:cNvContentPartPr/>
                <p14:nvPr/>
              </p14:nvContentPartPr>
              <p14:xfrm>
                <a:off x="4053833" y="3969381"/>
                <a:ext cx="109080" cy="119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BF062DA-C519-404C-BDA8-841F2412D01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44833" y="3960741"/>
                  <a:ext cx="126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31620C1-74C8-4497-8322-A0B97D3C6ECF}"/>
                    </a:ext>
                  </a:extLst>
                </p14:cNvPr>
                <p14:cNvContentPartPr/>
                <p14:nvPr/>
              </p14:nvContentPartPr>
              <p14:xfrm>
                <a:off x="4218713" y="3940581"/>
                <a:ext cx="160200" cy="144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31620C1-74C8-4497-8322-A0B97D3C6EC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10073" y="3931941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22ADC63-4696-4838-BA58-94821F1F73FA}"/>
                    </a:ext>
                  </a:extLst>
                </p14:cNvPr>
                <p14:cNvContentPartPr/>
                <p14:nvPr/>
              </p14:nvContentPartPr>
              <p14:xfrm>
                <a:off x="4431833" y="3774261"/>
                <a:ext cx="136800" cy="287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22ADC63-4696-4838-BA58-94821F1F73F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22833" y="3765621"/>
                  <a:ext cx="154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EC61CA-A8FF-4862-B7BC-FBC7BA0C3FF7}"/>
                    </a:ext>
                  </a:extLst>
                </p14:cNvPr>
                <p14:cNvContentPartPr/>
                <p14:nvPr/>
              </p14:nvContentPartPr>
              <p14:xfrm>
                <a:off x="4570073" y="3930861"/>
                <a:ext cx="180000" cy="154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EC61CA-A8FF-4862-B7BC-FBC7BA0C3FF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561073" y="3922221"/>
                  <a:ext cx="197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ACF1497-C0BB-470D-A32B-7B4B0ECFB60A}"/>
                    </a:ext>
                  </a:extLst>
                </p14:cNvPr>
                <p14:cNvContentPartPr/>
                <p14:nvPr/>
              </p14:nvContentPartPr>
              <p14:xfrm>
                <a:off x="4685633" y="3763461"/>
                <a:ext cx="174240" cy="322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ACF1497-C0BB-470D-A32B-7B4B0ECFB60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76633" y="3754461"/>
                  <a:ext cx="191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748B68D-13FE-48E6-9E31-FBED4C3F7E66}"/>
                    </a:ext>
                  </a:extLst>
                </p14:cNvPr>
                <p14:cNvContentPartPr/>
                <p14:nvPr/>
              </p14:nvContentPartPr>
              <p14:xfrm>
                <a:off x="4993793" y="3698301"/>
                <a:ext cx="200520" cy="380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748B68D-13FE-48E6-9E31-FBED4C3F7E6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85153" y="3689301"/>
                  <a:ext cx="218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7A43B0C-2F21-4FB5-9B0E-09F58C28AA65}"/>
                    </a:ext>
                  </a:extLst>
                </p14:cNvPr>
                <p14:cNvContentPartPr/>
                <p14:nvPr/>
              </p14:nvContentPartPr>
              <p14:xfrm>
                <a:off x="5240033" y="3921501"/>
                <a:ext cx="182880" cy="133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7A43B0C-2F21-4FB5-9B0E-09F58C28AA6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31033" y="3912501"/>
                  <a:ext cx="200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EFBAE68-87DC-4A4D-AB77-80E6D76A9192}"/>
                    </a:ext>
                  </a:extLst>
                </p14:cNvPr>
                <p14:cNvContentPartPr/>
                <p14:nvPr/>
              </p14:nvContentPartPr>
              <p14:xfrm>
                <a:off x="5329673" y="3986301"/>
                <a:ext cx="183600" cy="31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EFBAE68-87DC-4A4D-AB77-80E6D76A919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21033" y="3977661"/>
                  <a:ext cx="201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EC24747-D016-4A60-9CDE-2A69CEBD10E0}"/>
                    </a:ext>
                  </a:extLst>
                </p14:cNvPr>
                <p14:cNvContentPartPr/>
                <p14:nvPr/>
              </p14:nvContentPartPr>
              <p14:xfrm>
                <a:off x="5442713" y="3915381"/>
                <a:ext cx="213480" cy="186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EC24747-D016-4A60-9CDE-2A69CEBD10E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34073" y="3906741"/>
                  <a:ext cx="23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65B913-A5EA-4213-B624-2DD9D16ADC9C}"/>
                    </a:ext>
                  </a:extLst>
                </p14:cNvPr>
                <p14:cNvContentPartPr/>
                <p14:nvPr/>
              </p14:nvContentPartPr>
              <p14:xfrm>
                <a:off x="5575913" y="3954261"/>
                <a:ext cx="220320" cy="361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65B913-A5EA-4213-B624-2DD9D16ADC9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567273" y="3945261"/>
                  <a:ext cx="237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B4E0D4C-5B7B-4FD6-AAF4-2726C241176C}"/>
                    </a:ext>
                  </a:extLst>
                </p14:cNvPr>
                <p14:cNvContentPartPr/>
                <p14:nvPr/>
              </p14:nvContentPartPr>
              <p14:xfrm>
                <a:off x="5723873" y="3872181"/>
                <a:ext cx="214560" cy="186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B4E0D4C-5B7B-4FD6-AAF4-2726C241176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714873" y="3863181"/>
                  <a:ext cx="232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95D7B70-36A6-4169-80DB-D056443161D9}"/>
                    </a:ext>
                  </a:extLst>
                </p14:cNvPr>
                <p14:cNvContentPartPr/>
                <p14:nvPr/>
              </p14:nvContentPartPr>
              <p14:xfrm>
                <a:off x="6013673" y="3853461"/>
                <a:ext cx="424080" cy="173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95D7B70-36A6-4169-80DB-D056443161D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004673" y="3844821"/>
                  <a:ext cx="44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F430678-089E-40A9-9460-DD4046F8BD3E}"/>
                    </a:ext>
                  </a:extLst>
                </p14:cNvPr>
                <p14:cNvContentPartPr/>
                <p14:nvPr/>
              </p14:nvContentPartPr>
              <p14:xfrm>
                <a:off x="6606593" y="3891621"/>
                <a:ext cx="330480" cy="155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F430678-089E-40A9-9460-DD4046F8BD3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597953" y="3882981"/>
                  <a:ext cx="348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6E7E56-4071-47A4-B5C1-2AE56048CC80}"/>
                    </a:ext>
                  </a:extLst>
                </p14:cNvPr>
                <p14:cNvContentPartPr/>
                <p14:nvPr/>
              </p14:nvContentPartPr>
              <p14:xfrm>
                <a:off x="7003673" y="3874341"/>
                <a:ext cx="126720" cy="143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6E7E56-4071-47A4-B5C1-2AE56048CC8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94673" y="3865341"/>
                  <a:ext cx="144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42851A3-7D08-4102-8E28-FA29763D6B7F}"/>
                    </a:ext>
                  </a:extLst>
                </p14:cNvPr>
                <p14:cNvContentPartPr/>
                <p14:nvPr/>
              </p14:nvContentPartPr>
              <p14:xfrm>
                <a:off x="7191233" y="3869661"/>
                <a:ext cx="145440" cy="144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42851A3-7D08-4102-8E28-FA29763D6B7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82233" y="3861021"/>
                  <a:ext cx="163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EDBA72D-199E-422F-96E6-2ACB588E9859}"/>
                    </a:ext>
                  </a:extLst>
                </p14:cNvPr>
                <p14:cNvContentPartPr/>
                <p14:nvPr/>
              </p14:nvContentPartPr>
              <p14:xfrm>
                <a:off x="7347113" y="3849501"/>
                <a:ext cx="200880" cy="173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EDBA72D-199E-422F-96E6-2ACB588E985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38113" y="3840861"/>
                  <a:ext cx="218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64C85B6-34F7-4022-9085-7E88E6859ADD}"/>
                    </a:ext>
                  </a:extLst>
                </p14:cNvPr>
                <p14:cNvContentPartPr/>
                <p14:nvPr/>
              </p14:nvContentPartPr>
              <p14:xfrm>
                <a:off x="7876673" y="3621621"/>
                <a:ext cx="266040" cy="40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64C85B6-34F7-4022-9085-7E88E6859AD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867673" y="3612981"/>
                  <a:ext cx="2836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6A4D729-C9D8-43CC-9DEC-75221A7FFBFA}"/>
                    </a:ext>
                  </a:extLst>
                </p14:cNvPr>
                <p14:cNvContentPartPr/>
                <p14:nvPr/>
              </p14:nvContentPartPr>
              <p14:xfrm>
                <a:off x="7793153" y="3763821"/>
                <a:ext cx="398520" cy="102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6A4D729-C9D8-43CC-9DEC-75221A7FFBF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84513" y="3755181"/>
                  <a:ext cx="416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189E5F1-973A-4450-A81C-F864362433C2}"/>
                    </a:ext>
                  </a:extLst>
                </p14:cNvPr>
                <p14:cNvContentPartPr/>
                <p14:nvPr/>
              </p14:nvContentPartPr>
              <p14:xfrm>
                <a:off x="8154953" y="3594261"/>
                <a:ext cx="252360" cy="396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189E5F1-973A-4450-A81C-F864362433C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45953" y="3585621"/>
                  <a:ext cx="270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07ECE5-3BBB-47D1-B38E-2014C24D48AF}"/>
                    </a:ext>
                  </a:extLst>
                </p14:cNvPr>
                <p14:cNvContentPartPr/>
                <p14:nvPr/>
              </p14:nvContentPartPr>
              <p14:xfrm>
                <a:off x="8383553" y="3873261"/>
                <a:ext cx="106920" cy="93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07ECE5-3BBB-47D1-B38E-2014C24D48A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74553" y="3864261"/>
                  <a:ext cx="124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1FA7F01-043C-4B73-8A2E-BF737DCCEDA2}"/>
                    </a:ext>
                  </a:extLst>
                </p14:cNvPr>
                <p14:cNvContentPartPr/>
                <p14:nvPr/>
              </p14:nvContentPartPr>
              <p14:xfrm>
                <a:off x="8542673" y="3839061"/>
                <a:ext cx="198000" cy="138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1FA7F01-043C-4B73-8A2E-BF737DCCEDA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534033" y="3830061"/>
                  <a:ext cx="215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97BD494-3BCA-4980-870E-3736F72EDBBB}"/>
                    </a:ext>
                  </a:extLst>
                </p14:cNvPr>
                <p14:cNvContentPartPr/>
                <p14:nvPr/>
              </p14:nvContentPartPr>
              <p14:xfrm>
                <a:off x="9069713" y="3739341"/>
                <a:ext cx="234000" cy="211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97BD494-3BCA-4980-870E-3736F72EDBB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061073" y="3730701"/>
                  <a:ext cx="25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78F06C-47F8-424E-ABF8-7FE075619681}"/>
                    </a:ext>
                  </a:extLst>
                </p14:cNvPr>
                <p14:cNvContentPartPr/>
                <p14:nvPr/>
              </p14:nvContentPartPr>
              <p14:xfrm>
                <a:off x="9328553" y="3699381"/>
                <a:ext cx="297000" cy="243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78F06C-47F8-424E-ABF8-7FE07561968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19913" y="3690741"/>
                  <a:ext cx="314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3D9148D-5D86-4CA9-91B6-5F2B76AC4933}"/>
                    </a:ext>
                  </a:extLst>
                </p14:cNvPr>
                <p14:cNvContentPartPr/>
                <p14:nvPr/>
              </p14:nvContentPartPr>
              <p14:xfrm>
                <a:off x="9777113" y="3753021"/>
                <a:ext cx="156240" cy="186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3D9148D-5D86-4CA9-91B6-5F2B76AC493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68473" y="3744021"/>
                  <a:ext cx="173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F78AD3E-7769-480C-80E4-DBBD6828BE77}"/>
                    </a:ext>
                  </a:extLst>
                </p14:cNvPr>
                <p14:cNvContentPartPr/>
                <p14:nvPr/>
              </p14:nvContentPartPr>
              <p14:xfrm>
                <a:off x="9807713" y="3619821"/>
                <a:ext cx="76680" cy="93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F78AD3E-7769-480C-80E4-DBBD6828BE7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99073" y="3611181"/>
                  <a:ext cx="94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43498E6-B5D0-49A7-8CE3-7358110B3261}"/>
                    </a:ext>
                  </a:extLst>
                </p14:cNvPr>
                <p14:cNvContentPartPr/>
                <p14:nvPr/>
              </p14:nvContentPartPr>
              <p14:xfrm>
                <a:off x="9885833" y="3904221"/>
                <a:ext cx="68400" cy="92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43498E6-B5D0-49A7-8CE3-7358110B326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876833" y="3895581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C6B5CA3-58FF-4BBD-9AE9-86E994B9953B}"/>
                    </a:ext>
                  </a:extLst>
                </p14:cNvPr>
                <p14:cNvContentPartPr/>
                <p14:nvPr/>
              </p14:nvContentPartPr>
              <p14:xfrm>
                <a:off x="830393" y="4680381"/>
                <a:ext cx="142560" cy="201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C6B5CA3-58FF-4BBD-9AE9-86E994B9953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21753" y="4671741"/>
                  <a:ext cx="160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D00D6A4-619C-413F-BE46-02AD0626BA34}"/>
                    </a:ext>
                  </a:extLst>
                </p14:cNvPr>
                <p14:cNvContentPartPr/>
                <p14:nvPr/>
              </p14:nvContentPartPr>
              <p14:xfrm>
                <a:off x="1138193" y="4358541"/>
                <a:ext cx="243000" cy="507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D00D6A4-619C-413F-BE46-02AD0626BA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29553" y="4349541"/>
                  <a:ext cx="2606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EF06CA0-DF1D-423A-B8DF-6CA95BC0A5FF}"/>
                    </a:ext>
                  </a:extLst>
                </p14:cNvPr>
                <p14:cNvContentPartPr/>
                <p14:nvPr/>
              </p14:nvContentPartPr>
              <p14:xfrm>
                <a:off x="1091753" y="4685061"/>
                <a:ext cx="209880" cy="59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EF06CA0-DF1D-423A-B8DF-6CA95BC0A5F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83113" y="4676061"/>
                  <a:ext cx="22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CAD8FED-4795-4EB1-96B8-9323EA659558}"/>
                    </a:ext>
                  </a:extLst>
                </p14:cNvPr>
                <p14:cNvContentPartPr/>
                <p14:nvPr/>
              </p14:nvContentPartPr>
              <p14:xfrm>
                <a:off x="1660913" y="4416861"/>
                <a:ext cx="277200" cy="446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CAD8FED-4795-4EB1-96B8-9323EA65955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652273" y="4408221"/>
                  <a:ext cx="294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BDEA36D-5038-4328-ACBA-19C81A2BF4FE}"/>
                    </a:ext>
                  </a:extLst>
                </p14:cNvPr>
                <p14:cNvContentPartPr/>
                <p14:nvPr/>
              </p14:nvContentPartPr>
              <p14:xfrm>
                <a:off x="1616273" y="4619901"/>
                <a:ext cx="312840" cy="97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BDEA36D-5038-4328-ACBA-19C81A2BF4F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607633" y="4610901"/>
                  <a:ext cx="33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E13297D-5642-4325-B4AE-C54D408920D9}"/>
                    </a:ext>
                  </a:extLst>
                </p14:cNvPr>
                <p14:cNvContentPartPr/>
                <p14:nvPr/>
              </p14:nvContentPartPr>
              <p14:xfrm>
                <a:off x="1869713" y="4349181"/>
                <a:ext cx="272880" cy="440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E13297D-5642-4325-B4AE-C54D408920D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61073" y="4340181"/>
                  <a:ext cx="290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E1C7B1-A79F-4101-A7F9-BA206D03D862}"/>
                    </a:ext>
                  </a:extLst>
                </p14:cNvPr>
                <p14:cNvContentPartPr/>
                <p14:nvPr/>
              </p14:nvContentPartPr>
              <p14:xfrm>
                <a:off x="2075993" y="4613421"/>
                <a:ext cx="186840" cy="168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DE1C7B1-A79F-4101-A7F9-BA206D03D86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066993" y="4604421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E71F344-8EE3-4FD8-A58C-296A84B8CD8B}"/>
                    </a:ext>
                  </a:extLst>
                </p14:cNvPr>
                <p14:cNvContentPartPr/>
                <p14:nvPr/>
              </p14:nvContentPartPr>
              <p14:xfrm>
                <a:off x="2574233" y="4258461"/>
                <a:ext cx="240840" cy="502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E71F344-8EE3-4FD8-A58C-296A84B8CD8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565233" y="4249821"/>
                  <a:ext cx="2584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E0AA6FE-955A-4F3D-951C-B70351D81116}"/>
                    </a:ext>
                  </a:extLst>
                </p14:cNvPr>
                <p14:cNvContentPartPr/>
                <p14:nvPr/>
              </p14:nvContentPartPr>
              <p14:xfrm>
                <a:off x="2519153" y="4519101"/>
                <a:ext cx="306720" cy="81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E0AA6FE-955A-4F3D-951C-B70351D8111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510513" y="4510101"/>
                  <a:ext cx="324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322298F-81D7-4CD0-9914-46336AFDA013}"/>
                    </a:ext>
                  </a:extLst>
                </p14:cNvPr>
                <p14:cNvContentPartPr/>
                <p14:nvPr/>
              </p14:nvContentPartPr>
              <p14:xfrm>
                <a:off x="2765753" y="4551861"/>
                <a:ext cx="90000" cy="153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322298F-81D7-4CD0-9914-46336AFDA0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756753" y="4542861"/>
                  <a:ext cx="107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7FEC88B-F461-4DE0-BBF5-D2349F6E06E2}"/>
                    </a:ext>
                  </a:extLst>
                </p14:cNvPr>
                <p14:cNvContentPartPr/>
                <p14:nvPr/>
              </p14:nvContentPartPr>
              <p14:xfrm>
                <a:off x="2896073" y="4552221"/>
                <a:ext cx="221760" cy="119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7FEC88B-F461-4DE0-BBF5-D2349F6E06E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887073" y="4543581"/>
                  <a:ext cx="239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EEDCB20-E7C4-4F43-9FEF-0D9DB21B5D2D}"/>
                    </a:ext>
                  </a:extLst>
                </p14:cNvPr>
                <p14:cNvContentPartPr/>
                <p14:nvPr/>
              </p14:nvContentPartPr>
              <p14:xfrm>
                <a:off x="3170393" y="4515501"/>
                <a:ext cx="144720" cy="179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EEDCB20-E7C4-4F43-9FEF-0D9DB21B5D2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61393" y="4506861"/>
                  <a:ext cx="16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0DB231-8DE5-4907-A0F9-EAD1C9D4241E}"/>
                    </a:ext>
                  </a:extLst>
                </p14:cNvPr>
                <p14:cNvContentPartPr/>
                <p14:nvPr/>
              </p14:nvContentPartPr>
              <p14:xfrm>
                <a:off x="3590873" y="4491381"/>
                <a:ext cx="354240" cy="160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0DB231-8DE5-4907-A0F9-EAD1C9D4241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582233" y="4482741"/>
                  <a:ext cx="371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76C85B2-E21C-4CD2-8C7C-49D3A02F799E}"/>
                    </a:ext>
                  </a:extLst>
                </p14:cNvPr>
                <p14:cNvContentPartPr/>
                <p14:nvPr/>
              </p14:nvContentPartPr>
              <p14:xfrm>
                <a:off x="4006673" y="4451061"/>
                <a:ext cx="198000" cy="178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76C85B2-E21C-4CD2-8C7C-49D3A02F799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998033" y="4442421"/>
                  <a:ext cx="215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7417730-B87F-404D-BE6D-483A1DBC7B78}"/>
                    </a:ext>
                  </a:extLst>
                </p14:cNvPr>
                <p14:cNvContentPartPr/>
                <p14:nvPr/>
              </p14:nvContentPartPr>
              <p14:xfrm>
                <a:off x="4202873" y="4453581"/>
                <a:ext cx="203400" cy="194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7417730-B87F-404D-BE6D-483A1DBC7B7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193873" y="4444581"/>
                  <a:ext cx="221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12F94D9-19B1-4217-A34D-BCD0FDFB96B0}"/>
                    </a:ext>
                  </a:extLst>
                </p14:cNvPr>
                <p14:cNvContentPartPr/>
                <p14:nvPr/>
              </p14:nvContentPartPr>
              <p14:xfrm>
                <a:off x="4376393" y="4466901"/>
                <a:ext cx="163080" cy="169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12F94D9-19B1-4217-A34D-BCD0FDFB96B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367393" y="4457901"/>
                  <a:ext cx="180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DB61E3C-A0ED-41F2-89DC-5E64E77FAD37}"/>
                    </a:ext>
                  </a:extLst>
                </p14:cNvPr>
                <p14:cNvContentPartPr/>
                <p14:nvPr/>
              </p14:nvContentPartPr>
              <p14:xfrm>
                <a:off x="4662953" y="4264221"/>
                <a:ext cx="181800" cy="341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DB61E3C-A0ED-41F2-89DC-5E64E77FAD3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653953" y="4255221"/>
                  <a:ext cx="199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0B1CD75-4965-4E62-B6BB-1A54F4A37B68}"/>
                    </a:ext>
                  </a:extLst>
                </p14:cNvPr>
                <p14:cNvContentPartPr/>
                <p14:nvPr/>
              </p14:nvContentPartPr>
              <p14:xfrm>
                <a:off x="4774913" y="4497861"/>
                <a:ext cx="105840" cy="118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0B1CD75-4965-4E62-B6BB-1A54F4A37B6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66273" y="4489221"/>
                  <a:ext cx="123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671F8AB-CD95-4E3C-9BB4-7106C5A2E287}"/>
                    </a:ext>
                  </a:extLst>
                </p14:cNvPr>
                <p14:cNvContentPartPr/>
                <p14:nvPr/>
              </p14:nvContentPartPr>
              <p14:xfrm>
                <a:off x="4707233" y="4427301"/>
                <a:ext cx="272880" cy="435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671F8AB-CD95-4E3C-9BB4-7106C5A2E28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98233" y="4418301"/>
                  <a:ext cx="290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FC420D4-2075-4CB0-87ED-284E663A72F1}"/>
                    </a:ext>
                  </a:extLst>
                </p14:cNvPr>
                <p14:cNvContentPartPr/>
                <p14:nvPr/>
              </p14:nvContentPartPr>
              <p14:xfrm>
                <a:off x="5235353" y="4152981"/>
                <a:ext cx="228600" cy="419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FC420D4-2075-4CB0-87ED-284E663A72F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26713" y="4143981"/>
                  <a:ext cx="2462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C0DCF68-B64E-4E18-8E05-F315E3141449}"/>
                    </a:ext>
                  </a:extLst>
                </p14:cNvPr>
                <p14:cNvContentPartPr/>
                <p14:nvPr/>
              </p14:nvContentPartPr>
              <p14:xfrm>
                <a:off x="5580593" y="4416861"/>
                <a:ext cx="61920" cy="111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C0DCF68-B64E-4E18-8E05-F315E314144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571953" y="4408221"/>
                  <a:ext cx="79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E962A35-D632-42EC-852A-A204B88198F4}"/>
                    </a:ext>
                  </a:extLst>
                </p14:cNvPr>
                <p14:cNvContentPartPr/>
                <p14:nvPr/>
              </p14:nvContentPartPr>
              <p14:xfrm>
                <a:off x="5533073" y="4335501"/>
                <a:ext cx="238680" cy="432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E962A35-D632-42EC-852A-A204B88198F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524073" y="4326501"/>
                  <a:ext cx="256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B38FAAB-3967-4DD6-8277-08963B0ACE7D}"/>
                    </a:ext>
                  </a:extLst>
                </p14:cNvPr>
                <p14:cNvContentPartPr/>
                <p14:nvPr/>
              </p14:nvContentPartPr>
              <p14:xfrm>
                <a:off x="5951393" y="4337661"/>
                <a:ext cx="203760" cy="172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B38FAAB-3967-4DD6-8277-08963B0ACE7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942393" y="4329021"/>
                  <a:ext cx="221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A453F07-E05F-4B72-9B90-05CBC8B9E1A0}"/>
                    </a:ext>
                  </a:extLst>
                </p14:cNvPr>
                <p14:cNvContentPartPr/>
                <p14:nvPr/>
              </p14:nvContentPartPr>
              <p14:xfrm>
                <a:off x="6237593" y="4118421"/>
                <a:ext cx="213120" cy="398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A453F07-E05F-4B72-9B90-05CBC8B9E1A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228953" y="4109781"/>
                  <a:ext cx="2307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2178CB4-37CE-48FF-9E95-A291674820D7}"/>
                    </a:ext>
                  </a:extLst>
                </p14:cNvPr>
                <p14:cNvContentPartPr/>
                <p14:nvPr/>
              </p14:nvContentPartPr>
              <p14:xfrm>
                <a:off x="6504353" y="4350261"/>
                <a:ext cx="164880" cy="151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2178CB4-37CE-48FF-9E95-A291674820D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495713" y="4341621"/>
                  <a:ext cx="182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E8AC128-D872-41B1-90AB-0E2720FCD102}"/>
                    </a:ext>
                  </a:extLst>
                </p14:cNvPr>
                <p14:cNvContentPartPr/>
                <p14:nvPr/>
              </p14:nvContentPartPr>
              <p14:xfrm>
                <a:off x="6634313" y="4381221"/>
                <a:ext cx="205200" cy="1206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E8AC128-D872-41B1-90AB-0E2720FCD1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25313" y="4372581"/>
                  <a:ext cx="222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71FD371-EAE1-441A-8F8E-456FA1C908B8}"/>
                    </a:ext>
                  </a:extLst>
                </p14:cNvPr>
                <p14:cNvContentPartPr/>
                <p14:nvPr/>
              </p14:nvContentPartPr>
              <p14:xfrm>
                <a:off x="6939593" y="4350621"/>
                <a:ext cx="140760" cy="153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71FD371-EAE1-441A-8F8E-456FA1C908B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30593" y="4341621"/>
                  <a:ext cx="15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D49E977-D2D3-4E48-9842-19BCFB0FA82E}"/>
                    </a:ext>
                  </a:extLst>
                </p14:cNvPr>
                <p14:cNvContentPartPr/>
                <p14:nvPr/>
              </p14:nvContentPartPr>
              <p14:xfrm>
                <a:off x="7130033" y="4297341"/>
                <a:ext cx="196200" cy="181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D49E977-D2D3-4E48-9842-19BCFB0FA82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121033" y="4288701"/>
                  <a:ext cx="2138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8AEFD88-5C21-4265-842F-A2F3D1394309}"/>
              </a:ext>
            </a:extLst>
          </p:cNvPr>
          <p:cNvGrpSpPr/>
          <p:nvPr/>
        </p:nvGrpSpPr>
        <p:grpSpPr>
          <a:xfrm>
            <a:off x="10145245" y="2032714"/>
            <a:ext cx="1250280" cy="362160"/>
            <a:chOff x="10145245" y="2032714"/>
            <a:chExt cx="125028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A098FB-34B4-4B3B-A775-126E40C764E2}"/>
                    </a:ext>
                  </a:extLst>
                </p14:cNvPr>
                <p14:cNvContentPartPr/>
                <p14:nvPr/>
              </p14:nvContentPartPr>
              <p14:xfrm>
                <a:off x="10145245" y="2228194"/>
                <a:ext cx="191520" cy="14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A098FB-34B4-4B3B-A775-126E40C764E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36245" y="2219554"/>
                  <a:ext cx="209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0D1F3C-1D21-4F5A-8B76-76ABC698EB84}"/>
                    </a:ext>
                  </a:extLst>
                </p14:cNvPr>
                <p14:cNvContentPartPr/>
                <p14:nvPr/>
              </p14:nvContentPartPr>
              <p14:xfrm>
                <a:off x="10357645" y="2032714"/>
                <a:ext cx="170280" cy="362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0D1F3C-1D21-4F5A-8B76-76ABC698EB8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349005" y="2024074"/>
                  <a:ext cx="187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2B11018-88E4-4A37-81A3-E52E0CE807F6}"/>
                    </a:ext>
                  </a:extLst>
                </p14:cNvPr>
                <p14:cNvContentPartPr/>
                <p14:nvPr/>
              </p14:nvContentPartPr>
              <p14:xfrm>
                <a:off x="10316605" y="2174554"/>
                <a:ext cx="165960" cy="37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2B11018-88E4-4A37-81A3-E52E0CE807F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307605" y="2165554"/>
                  <a:ext cx="18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77DAE1-D2EF-479F-B1FD-5FE50BE33D6E}"/>
                    </a:ext>
                  </a:extLst>
                </p14:cNvPr>
                <p14:cNvContentPartPr/>
                <p14:nvPr/>
              </p14:nvContentPartPr>
              <p14:xfrm>
                <a:off x="10566445" y="2116594"/>
                <a:ext cx="306000" cy="20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77DAE1-D2EF-479F-B1FD-5FE50BE33D6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557445" y="2107594"/>
                  <a:ext cx="323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73D365A-5285-4322-A0F9-BF7924DF2EB3}"/>
                    </a:ext>
                  </a:extLst>
                </p14:cNvPr>
                <p14:cNvContentPartPr/>
                <p14:nvPr/>
              </p14:nvContentPartPr>
              <p14:xfrm>
                <a:off x="10901605" y="2203714"/>
                <a:ext cx="93240" cy="1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73D365A-5285-4322-A0F9-BF7924DF2EB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892605" y="2195074"/>
                  <a:ext cx="110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7F2BA7-38CD-4CC4-94C8-8B9870458122}"/>
                    </a:ext>
                  </a:extLst>
                </p14:cNvPr>
                <p14:cNvContentPartPr/>
                <p14:nvPr/>
              </p14:nvContentPartPr>
              <p14:xfrm>
                <a:off x="10881085" y="2269594"/>
                <a:ext cx="96840" cy="24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7F2BA7-38CD-4CC4-94C8-8B987045812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872445" y="2260954"/>
                  <a:ext cx="114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F15737-1A23-4C6E-A13F-A333B9C1D24C}"/>
                    </a:ext>
                  </a:extLst>
                </p14:cNvPr>
                <p14:cNvContentPartPr/>
                <p14:nvPr/>
              </p14:nvContentPartPr>
              <p14:xfrm>
                <a:off x="11076925" y="2291914"/>
                <a:ext cx="14400" cy="34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F15737-1A23-4C6E-A13F-A333B9C1D24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068285" y="2282914"/>
                  <a:ext cx="32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7D61BC-BDB3-49D7-BA65-A4C34E0FE057}"/>
                    </a:ext>
                  </a:extLst>
                </p14:cNvPr>
                <p14:cNvContentPartPr/>
                <p14:nvPr/>
              </p14:nvContentPartPr>
              <p14:xfrm>
                <a:off x="11155765" y="2169154"/>
                <a:ext cx="135000" cy="126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7D61BC-BDB3-49D7-BA65-A4C34E0FE05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146765" y="2160154"/>
                  <a:ext cx="152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C26A665-BF92-41BE-AEC0-AC4A2A29B9DA}"/>
                    </a:ext>
                  </a:extLst>
                </p14:cNvPr>
                <p14:cNvContentPartPr/>
                <p14:nvPr/>
              </p14:nvContentPartPr>
              <p14:xfrm>
                <a:off x="11344765" y="2105794"/>
                <a:ext cx="50760" cy="221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C26A665-BF92-41BE-AEC0-AC4A2A29B9D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335765" y="2096794"/>
                  <a:ext cx="6840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AAEBFDB-6865-45EC-8CA5-DF6AC3FE33C3}"/>
                  </a:ext>
                </a:extLst>
              </p14:cNvPr>
              <p14:cNvContentPartPr/>
              <p14:nvPr/>
            </p14:nvContentPartPr>
            <p14:xfrm>
              <a:off x="7938805" y="3241594"/>
              <a:ext cx="199440" cy="1717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AAEBFDB-6865-45EC-8CA5-DF6AC3FE33C3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7929805" y="3232594"/>
                <a:ext cx="21708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1CEAFA0-00A1-46C7-9941-91A3C4DB6A35}"/>
              </a:ext>
            </a:extLst>
          </p:cNvPr>
          <p:cNvGrpSpPr/>
          <p:nvPr/>
        </p:nvGrpSpPr>
        <p:grpSpPr>
          <a:xfrm>
            <a:off x="8365765" y="3030634"/>
            <a:ext cx="2732400" cy="359280"/>
            <a:chOff x="8365765" y="3030634"/>
            <a:chExt cx="273240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CE6D81-2001-4971-A6AF-C4D082C21610}"/>
                    </a:ext>
                  </a:extLst>
                </p14:cNvPr>
                <p14:cNvContentPartPr/>
                <p14:nvPr/>
              </p14:nvContentPartPr>
              <p14:xfrm>
                <a:off x="8365765" y="3193714"/>
                <a:ext cx="180360" cy="196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CE6D81-2001-4971-A6AF-C4D082C2161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357125" y="3184714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299CA90-8CF8-437E-985D-90F0D2981D84}"/>
                    </a:ext>
                  </a:extLst>
                </p14:cNvPr>
                <p14:cNvContentPartPr/>
                <p14:nvPr/>
              </p14:nvContentPartPr>
              <p14:xfrm>
                <a:off x="8501485" y="3241234"/>
                <a:ext cx="138240" cy="128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299CA90-8CF8-437E-985D-90F0D2981D8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492485" y="3232594"/>
                  <a:ext cx="155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ADBE191-E92D-46D0-911A-2F85A3C2D302}"/>
                    </a:ext>
                  </a:extLst>
                </p14:cNvPr>
                <p14:cNvContentPartPr/>
                <p14:nvPr/>
              </p14:nvContentPartPr>
              <p14:xfrm>
                <a:off x="8636125" y="3212794"/>
                <a:ext cx="123480" cy="159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ADBE191-E92D-46D0-911A-2F85A3C2D30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627485" y="3203794"/>
                  <a:ext cx="14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4D69AB1-C6F1-420C-A24C-6C89BDBC06B4}"/>
                    </a:ext>
                  </a:extLst>
                </p14:cNvPr>
                <p14:cNvContentPartPr/>
                <p14:nvPr/>
              </p14:nvContentPartPr>
              <p14:xfrm>
                <a:off x="8817925" y="3253114"/>
                <a:ext cx="99720" cy="119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4D69AB1-C6F1-420C-A24C-6C89BDBC06B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809285" y="3244114"/>
                  <a:ext cx="117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4E4E52-4CBE-461A-855F-6B6D7D26C750}"/>
                    </a:ext>
                  </a:extLst>
                </p14:cNvPr>
                <p14:cNvContentPartPr/>
                <p14:nvPr/>
              </p14:nvContentPartPr>
              <p14:xfrm>
                <a:off x="8974885" y="3111994"/>
                <a:ext cx="128160" cy="258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4E4E52-4CBE-461A-855F-6B6D7D26C75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965885" y="3102994"/>
                  <a:ext cx="145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63965BC-DDCD-41A2-B5A0-197E380ADD0A}"/>
                    </a:ext>
                  </a:extLst>
                </p14:cNvPr>
                <p14:cNvContentPartPr/>
                <p14:nvPr/>
              </p14:nvContentPartPr>
              <p14:xfrm>
                <a:off x="9150565" y="3030634"/>
                <a:ext cx="144360" cy="322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63965BC-DDCD-41A2-B5A0-197E380ADD0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41925" y="3021634"/>
                  <a:ext cx="162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24F3D2A-A61C-46F1-846A-FFCC82BAA240}"/>
                    </a:ext>
                  </a:extLst>
                </p14:cNvPr>
                <p14:cNvContentPartPr/>
                <p14:nvPr/>
              </p14:nvContentPartPr>
              <p14:xfrm>
                <a:off x="9106285" y="3236194"/>
                <a:ext cx="207360" cy="50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24F3D2A-A61C-46F1-846A-FFCC82BAA24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097645" y="3227194"/>
                  <a:ext cx="225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9CA57F7-F1E5-4ACF-88D3-DB49034D3490}"/>
                    </a:ext>
                  </a:extLst>
                </p14:cNvPr>
                <p14:cNvContentPartPr/>
                <p14:nvPr/>
              </p14:nvContentPartPr>
              <p14:xfrm>
                <a:off x="9383485" y="3229714"/>
                <a:ext cx="124200" cy="139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9CA57F7-F1E5-4ACF-88D3-DB49034D349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374485" y="3220714"/>
                  <a:ext cx="14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2EBD4B-218C-455B-8878-AEF4B259E37B}"/>
                    </a:ext>
                  </a:extLst>
                </p14:cNvPr>
                <p14:cNvContentPartPr/>
                <p14:nvPr/>
              </p14:nvContentPartPr>
              <p14:xfrm>
                <a:off x="9540085" y="3196594"/>
                <a:ext cx="133920" cy="18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2EBD4B-218C-455B-8878-AEF4B259E37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531085" y="3187954"/>
                  <a:ext cx="151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3466065-06F5-446C-AE87-577DDD0C5192}"/>
                    </a:ext>
                  </a:extLst>
                </p14:cNvPr>
                <p14:cNvContentPartPr/>
                <p14:nvPr/>
              </p14:nvContentPartPr>
              <p14:xfrm>
                <a:off x="9832045" y="3202714"/>
                <a:ext cx="173880" cy="165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3466065-06F5-446C-AE87-577DDD0C519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23405" y="3193714"/>
                  <a:ext cx="191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52C3F56-6B27-48B9-B8FD-BC57B36012FD}"/>
                    </a:ext>
                  </a:extLst>
                </p14:cNvPr>
                <p14:cNvContentPartPr/>
                <p14:nvPr/>
              </p14:nvContentPartPr>
              <p14:xfrm>
                <a:off x="10054525" y="3216034"/>
                <a:ext cx="132480" cy="123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52C3F56-6B27-48B9-B8FD-BC57B36012F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045885" y="3207034"/>
                  <a:ext cx="15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4AD23A3-2A10-4798-8237-F25076357903}"/>
                    </a:ext>
                  </a:extLst>
                </p14:cNvPr>
                <p14:cNvContentPartPr/>
                <p14:nvPr/>
              </p14:nvContentPartPr>
              <p14:xfrm>
                <a:off x="10033645" y="3185434"/>
                <a:ext cx="162000" cy="182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4AD23A3-2A10-4798-8237-F2507635790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024645" y="3176434"/>
                  <a:ext cx="179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1B26868-F50A-41EF-A0C4-CF3372BDE31D}"/>
                    </a:ext>
                  </a:extLst>
                </p14:cNvPr>
                <p14:cNvContentPartPr/>
                <p14:nvPr/>
              </p14:nvContentPartPr>
              <p14:xfrm>
                <a:off x="10206445" y="3036034"/>
                <a:ext cx="189360" cy="341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1B26868-F50A-41EF-A0C4-CF3372BDE31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97445" y="3027034"/>
                  <a:ext cx="207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97AADC7-F43C-422D-857B-FFEEEFE33842}"/>
                    </a:ext>
                  </a:extLst>
                </p14:cNvPr>
                <p14:cNvContentPartPr/>
                <p14:nvPr/>
              </p14:nvContentPartPr>
              <p14:xfrm>
                <a:off x="10379605" y="3187234"/>
                <a:ext cx="113760" cy="160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97AADC7-F43C-422D-857B-FFEEEFE3384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370605" y="3178234"/>
                  <a:ext cx="13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E4E2826-E344-4267-BFD1-CA061F69F1F6}"/>
                    </a:ext>
                  </a:extLst>
                </p14:cNvPr>
                <p14:cNvContentPartPr/>
                <p14:nvPr/>
              </p14:nvContentPartPr>
              <p14:xfrm>
                <a:off x="10490845" y="3216034"/>
                <a:ext cx="150840" cy="137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E4E2826-E344-4267-BFD1-CA061F69F1F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481845" y="3207394"/>
                  <a:ext cx="168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29C57E2-B85A-4EDD-93AA-9DFFBB0F5EA6}"/>
                    </a:ext>
                  </a:extLst>
                </p14:cNvPr>
                <p14:cNvContentPartPr/>
                <p14:nvPr/>
              </p14:nvContentPartPr>
              <p14:xfrm>
                <a:off x="10689565" y="3228634"/>
                <a:ext cx="228960" cy="93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29C57E2-B85A-4EDD-93AA-9DFFBB0F5EA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680925" y="3219634"/>
                  <a:ext cx="246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3989E68-911D-4F7A-BA57-5BDB49C021F4}"/>
                    </a:ext>
                  </a:extLst>
                </p14:cNvPr>
                <p14:cNvContentPartPr/>
                <p14:nvPr/>
              </p14:nvContentPartPr>
              <p14:xfrm>
                <a:off x="10955965" y="3205954"/>
                <a:ext cx="142200" cy="163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3989E68-911D-4F7A-BA57-5BDB49C021F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946965" y="3197314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BA3C777A-DE74-475C-BBF8-CCA2602B6E31}"/>
              </a:ext>
            </a:extLst>
          </p:cNvPr>
          <p:cNvGrpSpPr/>
          <p:nvPr/>
        </p:nvGrpSpPr>
        <p:grpSpPr>
          <a:xfrm>
            <a:off x="810445" y="4071394"/>
            <a:ext cx="345960" cy="248040"/>
            <a:chOff x="810445" y="4071394"/>
            <a:chExt cx="34596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D3A24D8-0AB9-49A0-ABF8-B7BADA52A879}"/>
                    </a:ext>
                  </a:extLst>
                </p14:cNvPr>
                <p14:cNvContentPartPr/>
                <p14:nvPr/>
              </p14:nvContentPartPr>
              <p14:xfrm>
                <a:off x="810445" y="4107754"/>
                <a:ext cx="153360" cy="211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D3A24D8-0AB9-49A0-ABF8-B7BADA52A87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01805" y="4098754"/>
                  <a:ext cx="171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CCB9BC8-86E0-466A-9FE2-72EE3AF68585}"/>
                    </a:ext>
                  </a:extLst>
                </p14:cNvPr>
                <p14:cNvContentPartPr/>
                <p14:nvPr/>
              </p14:nvContentPartPr>
              <p14:xfrm>
                <a:off x="1019965" y="4071394"/>
                <a:ext cx="136440" cy="2206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CCB9BC8-86E0-466A-9FE2-72EE3AF6858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10965" y="4062754"/>
                  <a:ext cx="15408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7A9121E9-7530-4A0F-8C2F-2879A5C319F0}"/>
              </a:ext>
            </a:extLst>
          </p:cNvPr>
          <p:cNvGrpSpPr/>
          <p:nvPr/>
        </p:nvGrpSpPr>
        <p:grpSpPr>
          <a:xfrm>
            <a:off x="7603514" y="4032304"/>
            <a:ext cx="1241280" cy="450720"/>
            <a:chOff x="7603514" y="4032304"/>
            <a:chExt cx="124128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2B9D7BF-5E0C-4E3F-A0BE-425A022C444C}"/>
                    </a:ext>
                  </a:extLst>
                </p14:cNvPr>
                <p14:cNvContentPartPr/>
                <p14:nvPr/>
              </p14:nvContentPartPr>
              <p14:xfrm>
                <a:off x="7603514" y="4400584"/>
                <a:ext cx="63360" cy="78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2B9D7BF-5E0C-4E3F-A0BE-425A022C444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594514" y="4391944"/>
                  <a:ext cx="81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3F3EEF0-53DF-480F-8452-181CEDA981B0}"/>
                    </a:ext>
                  </a:extLst>
                </p14:cNvPr>
                <p14:cNvContentPartPr/>
                <p14:nvPr/>
              </p14:nvContentPartPr>
              <p14:xfrm>
                <a:off x="7809794" y="4071904"/>
                <a:ext cx="264960" cy="4111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3F3EEF0-53DF-480F-8452-181CEDA981B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801154" y="4063264"/>
                  <a:ext cx="282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5142F0-5DDA-45A2-A8F2-138EFFCA7093}"/>
                    </a:ext>
                  </a:extLst>
                </p14:cNvPr>
                <p14:cNvContentPartPr/>
                <p14:nvPr/>
              </p14:nvContentPartPr>
              <p14:xfrm>
                <a:off x="7770914" y="4361344"/>
                <a:ext cx="223560" cy="52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5142F0-5DDA-45A2-A8F2-138EFFCA709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762274" y="4352344"/>
                  <a:ext cx="241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FA1E099-EDD5-41E1-A3E7-BBE97CD2DC09}"/>
                    </a:ext>
                  </a:extLst>
                </p14:cNvPr>
                <p14:cNvContentPartPr/>
                <p14:nvPr/>
              </p14:nvContentPartPr>
              <p14:xfrm>
                <a:off x="8257634" y="4119064"/>
                <a:ext cx="239400" cy="3560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FA1E099-EDD5-41E1-A3E7-BBE97CD2DC0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248994" y="4110424"/>
                  <a:ext cx="257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69424DB-803E-464E-9999-78CEDC27F426}"/>
                    </a:ext>
                  </a:extLst>
                </p14:cNvPr>
                <p14:cNvContentPartPr/>
                <p14:nvPr/>
              </p14:nvContentPartPr>
              <p14:xfrm>
                <a:off x="8226314" y="4313824"/>
                <a:ext cx="206280" cy="504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69424DB-803E-464E-9999-78CEDC27F42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217314" y="4305184"/>
                  <a:ext cx="223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2684934-C8A0-4947-8558-29CDA9F90A21}"/>
                    </a:ext>
                  </a:extLst>
                </p14:cNvPr>
                <p14:cNvContentPartPr/>
                <p14:nvPr/>
              </p14:nvContentPartPr>
              <p14:xfrm>
                <a:off x="8506754" y="4032304"/>
                <a:ext cx="271080" cy="3992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2684934-C8A0-4947-8558-29CDA9F90A2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497754" y="4023304"/>
                  <a:ext cx="2887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90803F2-E289-4BD4-8CF4-EBBDCC605EF2}"/>
                    </a:ext>
                  </a:extLst>
                </p14:cNvPr>
                <p14:cNvContentPartPr/>
                <p14:nvPr/>
              </p14:nvContentPartPr>
              <p14:xfrm>
                <a:off x="8711594" y="4295104"/>
                <a:ext cx="133200" cy="1555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90803F2-E289-4BD4-8CF4-EBBDCC605EF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702594" y="4286464"/>
                  <a:ext cx="1508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088BD27-CB65-45B7-9A26-7E48F54FE77B}"/>
              </a:ext>
            </a:extLst>
          </p:cNvPr>
          <p:cNvGrpSpPr/>
          <p:nvPr/>
        </p:nvGrpSpPr>
        <p:grpSpPr>
          <a:xfrm>
            <a:off x="9162314" y="4049224"/>
            <a:ext cx="803520" cy="412560"/>
            <a:chOff x="9162314" y="4049224"/>
            <a:chExt cx="80352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8B795F8-D9E1-4D7E-8ADE-33DCC63B1C98}"/>
                    </a:ext>
                  </a:extLst>
                </p14:cNvPr>
                <p14:cNvContentPartPr/>
                <p14:nvPr/>
              </p14:nvContentPartPr>
              <p14:xfrm>
                <a:off x="9235034" y="4049224"/>
                <a:ext cx="235440" cy="412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8B795F8-D9E1-4D7E-8ADE-33DCC63B1C9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226394" y="4040584"/>
                  <a:ext cx="253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66D06A4-45BC-4421-9489-C153FD22CEB7}"/>
                    </a:ext>
                  </a:extLst>
                </p14:cNvPr>
                <p14:cNvContentPartPr/>
                <p14:nvPr/>
              </p14:nvContentPartPr>
              <p14:xfrm>
                <a:off x="9162314" y="4241824"/>
                <a:ext cx="251640" cy="684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66D06A4-45BC-4421-9489-C153FD22CEB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153314" y="4232824"/>
                  <a:ext cx="269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DE23E26-7318-477A-AA96-C9A04BA96D91}"/>
                    </a:ext>
                  </a:extLst>
                </p14:cNvPr>
                <p14:cNvContentPartPr/>
                <p14:nvPr/>
              </p14:nvContentPartPr>
              <p14:xfrm>
                <a:off x="9401714" y="4265944"/>
                <a:ext cx="148320" cy="175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DE23E26-7318-477A-AA96-C9A04BA96D9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392714" y="4256944"/>
                  <a:ext cx="165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294A8CC-7B4F-4556-8959-8BECA679517A}"/>
                    </a:ext>
                  </a:extLst>
                </p14:cNvPr>
                <p14:cNvContentPartPr/>
                <p14:nvPr/>
              </p14:nvContentPartPr>
              <p14:xfrm>
                <a:off x="9569474" y="4292584"/>
                <a:ext cx="173160" cy="1461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294A8CC-7B4F-4556-8959-8BECA679517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560834" y="4283944"/>
                  <a:ext cx="190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FCDE1F5-4804-45EF-8695-C8B5BECADD85}"/>
                    </a:ext>
                  </a:extLst>
                </p14:cNvPr>
                <p14:cNvContentPartPr/>
                <p14:nvPr/>
              </p14:nvContentPartPr>
              <p14:xfrm>
                <a:off x="9817154" y="4266664"/>
                <a:ext cx="148680" cy="1602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FCDE1F5-4804-45EF-8695-C8B5BECADD8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808154" y="4257664"/>
                  <a:ext cx="1663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BF15F7B4-8375-45E4-96AD-F5CE7DEBB3B9}"/>
              </a:ext>
            </a:extLst>
          </p:cNvPr>
          <p:cNvGrpSpPr/>
          <p:nvPr/>
        </p:nvGrpSpPr>
        <p:grpSpPr>
          <a:xfrm>
            <a:off x="880514" y="5133544"/>
            <a:ext cx="913680" cy="187920"/>
            <a:chOff x="880514" y="5133544"/>
            <a:chExt cx="91368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91949A6-A685-4D47-AA73-A7BD2DC04ACE}"/>
                    </a:ext>
                  </a:extLst>
                </p14:cNvPr>
                <p14:cNvContentPartPr/>
                <p14:nvPr/>
              </p14:nvContentPartPr>
              <p14:xfrm>
                <a:off x="880514" y="5173144"/>
                <a:ext cx="316440" cy="1483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91949A6-A685-4D47-AA73-A7BD2DC04AC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71514" y="5164144"/>
                  <a:ext cx="334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79C0F91-E8FA-4F78-80B3-D43D541DEAA1}"/>
                    </a:ext>
                  </a:extLst>
                </p14:cNvPr>
                <p14:cNvContentPartPr/>
                <p14:nvPr/>
              </p14:nvContentPartPr>
              <p14:xfrm>
                <a:off x="1228994" y="5143624"/>
                <a:ext cx="178560" cy="162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79C0F91-E8FA-4F78-80B3-D43D541DEAA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219994" y="5134624"/>
                  <a:ext cx="196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D37E650-17C2-46DC-BB51-3344DAD06C90}"/>
                    </a:ext>
                  </a:extLst>
                </p14:cNvPr>
                <p14:cNvContentPartPr/>
                <p14:nvPr/>
              </p14:nvContentPartPr>
              <p14:xfrm>
                <a:off x="1455074" y="5133544"/>
                <a:ext cx="194040" cy="1443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D37E650-17C2-46DC-BB51-3344DAD06C9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446434" y="5124544"/>
                  <a:ext cx="21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222DE7A-6023-4497-B92F-B5FB229AAF95}"/>
                    </a:ext>
                  </a:extLst>
                </p14:cNvPr>
                <p14:cNvContentPartPr/>
                <p14:nvPr/>
              </p14:nvContentPartPr>
              <p14:xfrm>
                <a:off x="1605914" y="5143624"/>
                <a:ext cx="188280" cy="1656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222DE7A-6023-4497-B92F-B5FB229AAF9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596914" y="5134984"/>
                  <a:ext cx="2059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9E667D7A-1682-47AF-B38A-7F4DDA70CCEE}"/>
              </a:ext>
            </a:extLst>
          </p:cNvPr>
          <p:cNvGrpSpPr/>
          <p:nvPr/>
        </p:nvGrpSpPr>
        <p:grpSpPr>
          <a:xfrm>
            <a:off x="2095154" y="4867864"/>
            <a:ext cx="957600" cy="390960"/>
            <a:chOff x="2095154" y="4867864"/>
            <a:chExt cx="95760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2F9AEDA-E393-4E38-9454-3B661B90DDFB}"/>
                    </a:ext>
                  </a:extLst>
                </p14:cNvPr>
                <p14:cNvContentPartPr/>
                <p14:nvPr/>
              </p14:nvContentPartPr>
              <p14:xfrm>
                <a:off x="2095154" y="5092504"/>
                <a:ext cx="252360" cy="1663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2F9AEDA-E393-4E38-9454-3B661B90DDFB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086514" y="5083504"/>
                  <a:ext cx="270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0749E9D-47DD-43CB-BC6E-94CF12430AC6}"/>
                    </a:ext>
                  </a:extLst>
                </p14:cNvPr>
                <p14:cNvContentPartPr/>
                <p14:nvPr/>
              </p14:nvContentPartPr>
              <p14:xfrm>
                <a:off x="2311154" y="4885504"/>
                <a:ext cx="177120" cy="3330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0749E9D-47DD-43CB-BC6E-94CF12430AC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302154" y="4876864"/>
                  <a:ext cx="194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2AE0730-2E79-4561-AA2B-286A36C1D6DA}"/>
                    </a:ext>
                  </a:extLst>
                </p14:cNvPr>
                <p14:cNvContentPartPr/>
                <p14:nvPr/>
              </p14:nvContentPartPr>
              <p14:xfrm>
                <a:off x="2446514" y="5054344"/>
                <a:ext cx="158760" cy="1814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2AE0730-2E79-4561-AA2B-286A36C1D6D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437514" y="5045704"/>
                  <a:ext cx="176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506C530-19CA-4C18-9C07-AC195E5B23BD}"/>
                    </a:ext>
                  </a:extLst>
                </p14:cNvPr>
                <p14:cNvContentPartPr/>
                <p14:nvPr/>
              </p14:nvContentPartPr>
              <p14:xfrm>
                <a:off x="2642354" y="4954264"/>
                <a:ext cx="238680" cy="2577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506C530-19CA-4C18-9C07-AC195E5B23B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633714" y="4945624"/>
                  <a:ext cx="256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06F49C7-0375-4D9C-8D49-1C46E655C7E2}"/>
                    </a:ext>
                  </a:extLst>
                </p14:cNvPr>
                <p14:cNvContentPartPr/>
                <p14:nvPr/>
              </p14:nvContentPartPr>
              <p14:xfrm>
                <a:off x="2930354" y="4867864"/>
                <a:ext cx="122400" cy="335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06F49C7-0375-4D9C-8D49-1C46E655C7E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921354" y="4859224"/>
                  <a:ext cx="140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B6141E99-A419-4028-954E-486E1EB8AA3D}"/>
              </a:ext>
            </a:extLst>
          </p:cNvPr>
          <p:cNvGrpSpPr/>
          <p:nvPr/>
        </p:nvGrpSpPr>
        <p:grpSpPr>
          <a:xfrm>
            <a:off x="3264434" y="4785424"/>
            <a:ext cx="826560" cy="669600"/>
            <a:chOff x="3264434" y="4785424"/>
            <a:chExt cx="826560" cy="66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4B7580A-E249-4020-B793-A5DFD8DB5B5F}"/>
                    </a:ext>
                  </a:extLst>
                </p14:cNvPr>
                <p14:cNvContentPartPr/>
                <p14:nvPr/>
              </p14:nvContentPartPr>
              <p14:xfrm>
                <a:off x="3264434" y="5024824"/>
                <a:ext cx="201240" cy="1749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4B7580A-E249-4020-B793-A5DFD8DB5B5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255434" y="5015824"/>
                  <a:ext cx="218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B24250C-4CA0-438E-B2E3-4A05878557D3}"/>
                    </a:ext>
                  </a:extLst>
                </p14:cNvPr>
                <p14:cNvContentPartPr/>
                <p14:nvPr/>
              </p14:nvContentPartPr>
              <p14:xfrm>
                <a:off x="3544154" y="4785424"/>
                <a:ext cx="226440" cy="393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B24250C-4CA0-438E-B2E3-4A05878557D3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535154" y="4776784"/>
                  <a:ext cx="2440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1DCD794-97CD-4BD3-BBE2-0FAA2A302A29}"/>
                    </a:ext>
                  </a:extLst>
                </p14:cNvPr>
                <p14:cNvContentPartPr/>
                <p14:nvPr/>
              </p14:nvContentPartPr>
              <p14:xfrm>
                <a:off x="3786074" y="5086024"/>
                <a:ext cx="55440" cy="1508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1DCD794-97CD-4BD3-BBE2-0FAA2A302A2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777434" y="5077024"/>
                  <a:ext cx="7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076EDDB-1D4F-49E2-B324-26F00CB08CBF}"/>
                    </a:ext>
                  </a:extLst>
                </p14:cNvPr>
                <p14:cNvContentPartPr/>
                <p14:nvPr/>
              </p14:nvContentPartPr>
              <p14:xfrm>
                <a:off x="3772034" y="5086744"/>
                <a:ext cx="157680" cy="3682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076EDDB-1D4F-49E2-B324-26F00CB08CB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763394" y="5077744"/>
                  <a:ext cx="175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FA4657B-8BFF-4C2D-BD14-F066BEF9FBBC}"/>
                    </a:ext>
                  </a:extLst>
                </p14:cNvPr>
                <p14:cNvContentPartPr/>
                <p14:nvPr/>
              </p14:nvContentPartPr>
              <p14:xfrm>
                <a:off x="3877874" y="4980904"/>
                <a:ext cx="213120" cy="2098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FA4657B-8BFF-4C2D-BD14-F066BEF9FBB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869234" y="4972264"/>
                  <a:ext cx="2307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F1E0741-6F76-4223-8B16-85AB9EE3FFE6}"/>
              </a:ext>
            </a:extLst>
          </p:cNvPr>
          <p:cNvGrpSpPr/>
          <p:nvPr/>
        </p:nvGrpSpPr>
        <p:grpSpPr>
          <a:xfrm>
            <a:off x="4376114" y="4684264"/>
            <a:ext cx="1280160" cy="852480"/>
            <a:chOff x="4376114" y="4684264"/>
            <a:chExt cx="1280160" cy="85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88C8BA0-0ED0-48BD-8FEB-7ECFB4958CBF}"/>
                    </a:ext>
                  </a:extLst>
                </p14:cNvPr>
                <p14:cNvContentPartPr/>
                <p14:nvPr/>
              </p14:nvContentPartPr>
              <p14:xfrm>
                <a:off x="4376114" y="4733584"/>
                <a:ext cx="238680" cy="4316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88C8BA0-0ED0-48BD-8FEB-7ECFB4958CB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367114" y="4724944"/>
                  <a:ext cx="2563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15D2E7E-EBAD-4253-8903-560DBF8D6F5A}"/>
                    </a:ext>
                  </a:extLst>
                </p14:cNvPr>
                <p14:cNvContentPartPr/>
                <p14:nvPr/>
              </p14:nvContentPartPr>
              <p14:xfrm>
                <a:off x="4483034" y="4989544"/>
                <a:ext cx="224280" cy="1756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15D2E7E-EBAD-4253-8903-560DBF8D6F5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474394" y="4980904"/>
                  <a:ext cx="241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ED9CC6A-5D04-4B8B-AE69-A599B90FD196}"/>
                    </a:ext>
                  </a:extLst>
                </p14:cNvPr>
                <p14:cNvContentPartPr/>
                <p14:nvPr/>
              </p14:nvContentPartPr>
              <p14:xfrm>
                <a:off x="4736114" y="5023744"/>
                <a:ext cx="132840" cy="1155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ED9CC6A-5D04-4B8B-AE69-A599B90FD19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727114" y="5015104"/>
                  <a:ext cx="150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6D21D82-4DFC-4AEA-8039-3FD537718268}"/>
                    </a:ext>
                  </a:extLst>
                </p14:cNvPr>
                <p14:cNvContentPartPr/>
                <p14:nvPr/>
              </p14:nvContentPartPr>
              <p14:xfrm>
                <a:off x="4725314" y="5005744"/>
                <a:ext cx="335880" cy="531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6D21D82-4DFC-4AEA-8039-3FD53771826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716314" y="4997104"/>
                  <a:ext cx="353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4E3218E-8877-44BF-B7D7-D2E5333D186F}"/>
                    </a:ext>
                  </a:extLst>
                </p14:cNvPr>
                <p14:cNvContentPartPr/>
                <p14:nvPr/>
              </p14:nvContentPartPr>
              <p14:xfrm>
                <a:off x="5215634" y="4684264"/>
                <a:ext cx="231480" cy="447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4E3218E-8877-44BF-B7D7-D2E5333D186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206634" y="4675264"/>
                  <a:ext cx="249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9BBEDF3-75A8-41F5-B5F1-A7BE76E19E90}"/>
                    </a:ext>
                  </a:extLst>
                </p14:cNvPr>
                <p14:cNvContentPartPr/>
                <p14:nvPr/>
              </p14:nvContentPartPr>
              <p14:xfrm>
                <a:off x="5097914" y="4924024"/>
                <a:ext cx="320400" cy="568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9BBEDF3-75A8-41F5-B5F1-A7BE76E19E9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088914" y="4915024"/>
                  <a:ext cx="33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58F1FDD-2AD1-4446-867A-700EFDC9B30F}"/>
                    </a:ext>
                  </a:extLst>
                </p14:cNvPr>
                <p14:cNvContentPartPr/>
                <p14:nvPr/>
              </p14:nvContentPartPr>
              <p14:xfrm>
                <a:off x="5451794" y="4693264"/>
                <a:ext cx="204480" cy="4399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58F1FDD-2AD1-4446-867A-700EFDC9B30F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442794" y="4684624"/>
                  <a:ext cx="22212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F0DAC81B-9756-4580-AD82-B4B5BDE5E5FB}"/>
                  </a:ext>
                </a:extLst>
              </p14:cNvPr>
              <p14:cNvContentPartPr/>
              <p14:nvPr/>
            </p14:nvContentPartPr>
            <p14:xfrm>
              <a:off x="6044714" y="5181424"/>
              <a:ext cx="11160" cy="108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F0DAC81B-9756-4580-AD82-B4B5BDE5E5FB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6035714" y="5172424"/>
                <a:ext cx="2880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1BAE94B-D790-469A-B234-B0F23C864496}"/>
              </a:ext>
            </a:extLst>
          </p:cNvPr>
          <p:cNvGrpSpPr/>
          <p:nvPr/>
        </p:nvGrpSpPr>
        <p:grpSpPr>
          <a:xfrm>
            <a:off x="5910074" y="4877584"/>
            <a:ext cx="619920" cy="205200"/>
            <a:chOff x="5910074" y="4877584"/>
            <a:chExt cx="61992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485BE34-058B-4336-A63C-E6B07F068BC3}"/>
                    </a:ext>
                  </a:extLst>
                </p14:cNvPr>
                <p14:cNvContentPartPr/>
                <p14:nvPr/>
              </p14:nvContentPartPr>
              <p14:xfrm>
                <a:off x="5910074" y="4907104"/>
                <a:ext cx="277920" cy="1756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485BE34-058B-4336-A63C-E6B07F068BC3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901074" y="4898104"/>
                  <a:ext cx="29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250796A-F0B1-45F7-A1A4-C9B65588C227}"/>
                    </a:ext>
                  </a:extLst>
                </p14:cNvPr>
                <p14:cNvContentPartPr/>
                <p14:nvPr/>
              </p14:nvContentPartPr>
              <p14:xfrm>
                <a:off x="6185834" y="4940944"/>
                <a:ext cx="131760" cy="1281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250796A-F0B1-45F7-A1A4-C9B65588C22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177194" y="4931944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21DF071-37F9-456E-AD88-86D7CEB0336F}"/>
                    </a:ext>
                  </a:extLst>
                </p14:cNvPr>
                <p14:cNvContentPartPr/>
                <p14:nvPr/>
              </p14:nvContentPartPr>
              <p14:xfrm>
                <a:off x="6369074" y="4877584"/>
                <a:ext cx="160920" cy="1882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21DF071-37F9-456E-AD88-86D7CEB0336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360434" y="4868584"/>
                  <a:ext cx="1785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4C61F32-C71D-4DCF-A8E9-D301F40B2E24}"/>
              </a:ext>
            </a:extLst>
          </p:cNvPr>
          <p:cNvGrpSpPr/>
          <p:nvPr/>
        </p:nvGrpSpPr>
        <p:grpSpPr>
          <a:xfrm>
            <a:off x="6816194" y="4704064"/>
            <a:ext cx="1326960" cy="373320"/>
            <a:chOff x="6816194" y="4704064"/>
            <a:chExt cx="132696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1BEC9C6-A164-42AC-AC15-7A7037EA8507}"/>
                    </a:ext>
                  </a:extLst>
                </p14:cNvPr>
                <p14:cNvContentPartPr/>
                <p14:nvPr/>
              </p14:nvContentPartPr>
              <p14:xfrm>
                <a:off x="6816194" y="4957864"/>
                <a:ext cx="81000" cy="1000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1BEC9C6-A164-42AC-AC15-7A7037EA850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807554" y="4949224"/>
                  <a:ext cx="98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3B60598-0499-4388-BA63-26082AC7D402}"/>
                    </a:ext>
                  </a:extLst>
                </p14:cNvPr>
                <p14:cNvContentPartPr/>
                <p14:nvPr/>
              </p14:nvContentPartPr>
              <p14:xfrm>
                <a:off x="6956954" y="4850944"/>
                <a:ext cx="17280" cy="50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3B60598-0499-4388-BA63-26082AC7D40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948314" y="4842304"/>
                  <a:ext cx="34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2544747-F33F-4BDD-A00A-E9E37494D6DF}"/>
                    </a:ext>
                  </a:extLst>
                </p14:cNvPr>
                <p14:cNvContentPartPr/>
                <p14:nvPr/>
              </p14:nvContentPartPr>
              <p14:xfrm>
                <a:off x="6950114" y="4927264"/>
                <a:ext cx="179280" cy="1220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2544747-F33F-4BDD-A00A-E9E37494D6D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941114" y="4918624"/>
                  <a:ext cx="19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51E75F5-1D76-48E3-83E7-E322BF0A9EF2}"/>
                    </a:ext>
                  </a:extLst>
                </p14:cNvPr>
                <p14:cNvContentPartPr/>
                <p14:nvPr/>
              </p14:nvContentPartPr>
              <p14:xfrm>
                <a:off x="7208954" y="4930864"/>
                <a:ext cx="162000" cy="1465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51E75F5-1D76-48E3-83E7-E322BF0A9EF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199954" y="4922224"/>
                  <a:ext cx="179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7440664-F734-45F5-B2AA-672D41B7315F}"/>
                    </a:ext>
                  </a:extLst>
                </p14:cNvPr>
                <p14:cNvContentPartPr/>
                <p14:nvPr/>
              </p14:nvContentPartPr>
              <p14:xfrm>
                <a:off x="7323794" y="4704064"/>
                <a:ext cx="225720" cy="3337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7440664-F734-45F5-B2AA-672D41B7315F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314794" y="4695424"/>
                  <a:ext cx="243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C87EA9B-196A-438E-84A0-34F5CD9ED6FF}"/>
                    </a:ext>
                  </a:extLst>
                </p14:cNvPr>
                <p14:cNvContentPartPr/>
                <p14:nvPr/>
              </p14:nvContentPartPr>
              <p14:xfrm>
                <a:off x="7443314" y="4905304"/>
                <a:ext cx="154080" cy="1555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C87EA9B-196A-438E-84A0-34F5CD9ED6F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434674" y="4896664"/>
                  <a:ext cx="17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73EC266-2629-4E4C-AE1E-2FFC739A0E89}"/>
                    </a:ext>
                  </a:extLst>
                </p14:cNvPr>
                <p14:cNvContentPartPr/>
                <p14:nvPr/>
              </p14:nvContentPartPr>
              <p14:xfrm>
                <a:off x="7640234" y="4901344"/>
                <a:ext cx="151560" cy="1605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73EC266-2629-4E4C-AE1E-2FFC739A0E8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631594" y="4892704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1D64C2C-91B3-494F-A330-3F106C3DB976}"/>
                    </a:ext>
                  </a:extLst>
                </p14:cNvPr>
                <p14:cNvContentPartPr/>
                <p14:nvPr/>
              </p14:nvContentPartPr>
              <p14:xfrm>
                <a:off x="7792874" y="4925824"/>
                <a:ext cx="208080" cy="141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1D64C2C-91B3-494F-A330-3F106C3DB976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783874" y="4916824"/>
                  <a:ext cx="22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C4E36AE-CC1E-475A-B42F-938950967BA1}"/>
                    </a:ext>
                  </a:extLst>
                </p14:cNvPr>
                <p14:cNvContentPartPr/>
                <p14:nvPr/>
              </p14:nvContentPartPr>
              <p14:xfrm>
                <a:off x="7933634" y="4714504"/>
                <a:ext cx="209520" cy="331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C4E36AE-CC1E-475A-B42F-938950967BA1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924994" y="4705864"/>
                  <a:ext cx="22716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05E5A85E-6C5E-4C42-BCF6-D632696DCEAF}"/>
              </a:ext>
            </a:extLst>
          </p:cNvPr>
          <p:cNvGrpSpPr/>
          <p:nvPr/>
        </p:nvGrpSpPr>
        <p:grpSpPr>
          <a:xfrm>
            <a:off x="8403794" y="4724944"/>
            <a:ext cx="1340280" cy="341640"/>
            <a:chOff x="8403794" y="4724944"/>
            <a:chExt cx="134028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B04D158-48BE-4A9B-BEBB-474ACC9783C6}"/>
                    </a:ext>
                  </a:extLst>
                </p14:cNvPr>
                <p14:cNvContentPartPr/>
                <p14:nvPr/>
              </p14:nvContentPartPr>
              <p14:xfrm>
                <a:off x="8403794" y="4795864"/>
                <a:ext cx="231840" cy="198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B04D158-48BE-4A9B-BEBB-474ACC9783C6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395154" y="4786864"/>
                  <a:ext cx="249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E47B93F-8D81-4E35-A706-7EFC43F6AA8B}"/>
                    </a:ext>
                  </a:extLst>
                </p14:cNvPr>
                <p14:cNvContentPartPr/>
                <p14:nvPr/>
              </p14:nvContentPartPr>
              <p14:xfrm>
                <a:off x="8727794" y="4724944"/>
                <a:ext cx="297000" cy="2592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E47B93F-8D81-4E35-A706-7EFC43F6AA8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718794" y="4715944"/>
                  <a:ext cx="314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1E192DB-C9A8-4CE4-A6CC-4AF418083443}"/>
                    </a:ext>
                  </a:extLst>
                </p14:cNvPr>
                <p14:cNvContentPartPr/>
                <p14:nvPr/>
              </p14:nvContentPartPr>
              <p14:xfrm>
                <a:off x="9045674" y="4893784"/>
                <a:ext cx="223200" cy="85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1E192DB-C9A8-4CE4-A6CC-4AF418083443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037034" y="4884784"/>
                  <a:ext cx="240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6A41A10-A53C-4E78-BA99-FE017E7A63EC}"/>
                    </a:ext>
                  </a:extLst>
                </p14:cNvPr>
                <p14:cNvContentPartPr/>
                <p14:nvPr/>
              </p14:nvContentPartPr>
              <p14:xfrm>
                <a:off x="9330434" y="4874344"/>
                <a:ext cx="307440" cy="133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F6A41A10-A53C-4E78-BA99-FE017E7A63E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321434" y="4865704"/>
                  <a:ext cx="325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4849758-3F75-4CE1-B8D9-D80BA6AAD38B}"/>
                    </a:ext>
                  </a:extLst>
                </p14:cNvPr>
                <p14:cNvContentPartPr/>
                <p14:nvPr/>
              </p14:nvContentPartPr>
              <p14:xfrm>
                <a:off x="9735794" y="5034544"/>
                <a:ext cx="8280" cy="320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4849758-3F75-4CE1-B8D9-D80BA6AAD38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727154" y="5025544"/>
                  <a:ext cx="2592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38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E0481-22D3-4779-9664-4623A115404C}"/>
              </a:ext>
            </a:extLst>
          </p:cNvPr>
          <p:cNvGrpSpPr/>
          <p:nvPr/>
        </p:nvGrpSpPr>
        <p:grpSpPr>
          <a:xfrm>
            <a:off x="452965" y="285634"/>
            <a:ext cx="608040" cy="307080"/>
            <a:chOff x="452965" y="285634"/>
            <a:chExt cx="60804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90F8A6-7345-403B-81D4-4367372E4BEF}"/>
                    </a:ext>
                  </a:extLst>
                </p14:cNvPr>
                <p14:cNvContentPartPr/>
                <p14:nvPr/>
              </p14:nvContentPartPr>
              <p14:xfrm>
                <a:off x="571765" y="354754"/>
                <a:ext cx="131760" cy="237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90F8A6-7345-403B-81D4-4367372E4B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125" y="346114"/>
                  <a:ext cx="149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C38C73-992C-4086-A683-3ED53F90F82E}"/>
                    </a:ext>
                  </a:extLst>
                </p14:cNvPr>
                <p14:cNvContentPartPr/>
                <p14:nvPr/>
              </p14:nvContentPartPr>
              <p14:xfrm>
                <a:off x="452965" y="516394"/>
                <a:ext cx="330840" cy="5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C38C73-992C-4086-A683-3ED53F90F8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25" y="507754"/>
                  <a:ext cx="348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BBE360-7F70-48AD-AE04-F0AE42E86FF8}"/>
                    </a:ext>
                  </a:extLst>
                </p14:cNvPr>
                <p14:cNvContentPartPr/>
                <p14:nvPr/>
              </p14:nvContentPartPr>
              <p14:xfrm>
                <a:off x="460525" y="285634"/>
                <a:ext cx="498600" cy="74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BBE360-7F70-48AD-AE04-F0AE42E86F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85" y="276634"/>
                  <a:ext cx="516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20BB5D-3C95-4D9B-9A6C-6EFB8B9BC7BC}"/>
                    </a:ext>
                  </a:extLst>
                </p14:cNvPr>
                <p14:cNvContentPartPr/>
                <p14:nvPr/>
              </p14:nvContentPartPr>
              <p14:xfrm>
                <a:off x="885325" y="437914"/>
                <a:ext cx="175680" cy="139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20BB5D-3C95-4D9B-9A6C-6EFB8B9BC7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6325" y="429274"/>
                  <a:ext cx="1933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5C1A01-D542-4999-8617-FC0AC7530B06}"/>
              </a:ext>
            </a:extLst>
          </p:cNvPr>
          <p:cNvGrpSpPr/>
          <p:nvPr/>
        </p:nvGrpSpPr>
        <p:grpSpPr>
          <a:xfrm>
            <a:off x="6936205" y="125794"/>
            <a:ext cx="1003680" cy="300960"/>
            <a:chOff x="6936205" y="125794"/>
            <a:chExt cx="100368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C3C410-F745-4E2E-B463-2F632C1E4466}"/>
                    </a:ext>
                  </a:extLst>
                </p14:cNvPr>
                <p14:cNvContentPartPr/>
                <p14:nvPr/>
              </p14:nvContentPartPr>
              <p14:xfrm>
                <a:off x="6936205" y="125794"/>
                <a:ext cx="151920" cy="28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C3C410-F745-4E2E-B463-2F632C1E44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7565" y="117154"/>
                  <a:ext cx="169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699F5A-7D32-49F8-9E91-00AF035AB599}"/>
                    </a:ext>
                  </a:extLst>
                </p14:cNvPr>
                <p14:cNvContentPartPr/>
                <p14:nvPr/>
              </p14:nvContentPartPr>
              <p14:xfrm>
                <a:off x="6938005" y="163954"/>
                <a:ext cx="318960" cy="200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699F5A-7D32-49F8-9E91-00AF035AB5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9365" y="155314"/>
                  <a:ext cx="33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05D0CB-8576-4B52-BAE1-0CA8818CD36E}"/>
                    </a:ext>
                  </a:extLst>
                </p14:cNvPr>
                <p14:cNvContentPartPr/>
                <p14:nvPr/>
              </p14:nvContentPartPr>
              <p14:xfrm>
                <a:off x="6993805" y="335674"/>
                <a:ext cx="146160" cy="86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05D0CB-8576-4B52-BAE1-0CA8818CD3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84805" y="327034"/>
                  <a:ext cx="163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5329CE-9C95-4528-A010-EAF1159AF4D4}"/>
                    </a:ext>
                  </a:extLst>
                </p14:cNvPr>
                <p14:cNvContentPartPr/>
                <p14:nvPr/>
              </p14:nvContentPartPr>
              <p14:xfrm>
                <a:off x="7232845" y="310114"/>
                <a:ext cx="160200" cy="98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5329CE-9C95-4528-A010-EAF1159AF4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4205" y="301474"/>
                  <a:ext cx="177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3099D97-6E64-4690-BD2B-DF9E8F8C0903}"/>
                    </a:ext>
                  </a:extLst>
                </p14:cNvPr>
                <p14:cNvContentPartPr/>
                <p14:nvPr/>
              </p14:nvContentPartPr>
              <p14:xfrm>
                <a:off x="7483765" y="295714"/>
                <a:ext cx="83160" cy="131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3099D97-6E64-4690-BD2B-DF9E8F8C09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74765" y="287074"/>
                  <a:ext cx="100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B235B1-1830-4F47-BCB8-DAEB25E5FFB0}"/>
                    </a:ext>
                  </a:extLst>
                </p14:cNvPr>
                <p14:cNvContentPartPr/>
                <p14:nvPr/>
              </p14:nvContentPartPr>
              <p14:xfrm>
                <a:off x="7662325" y="236674"/>
                <a:ext cx="277560" cy="163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B235B1-1830-4F47-BCB8-DAEB25E5FF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3685" y="227674"/>
                  <a:ext cx="2952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36912-CF39-4FB5-B6E1-A913738BA355}"/>
              </a:ext>
            </a:extLst>
          </p:cNvPr>
          <p:cNvGrpSpPr/>
          <p:nvPr/>
        </p:nvGrpSpPr>
        <p:grpSpPr>
          <a:xfrm>
            <a:off x="8148685" y="158194"/>
            <a:ext cx="419760" cy="417240"/>
            <a:chOff x="8148685" y="158194"/>
            <a:chExt cx="4197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B460BF-CE7A-4D1F-829C-E81091BA05BC}"/>
                    </a:ext>
                  </a:extLst>
                </p14:cNvPr>
                <p14:cNvContentPartPr/>
                <p14:nvPr/>
              </p14:nvContentPartPr>
              <p14:xfrm>
                <a:off x="8148685" y="158194"/>
                <a:ext cx="348120" cy="221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B460BF-CE7A-4D1F-829C-E81091BA05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39685" y="149194"/>
                  <a:ext cx="36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4DF3D2-2CD9-4F3F-9C4F-6B59829C9344}"/>
                    </a:ext>
                  </a:extLst>
                </p14:cNvPr>
                <p14:cNvContentPartPr/>
                <p14:nvPr/>
              </p14:nvContentPartPr>
              <p14:xfrm>
                <a:off x="8505085" y="350794"/>
                <a:ext cx="63360" cy="224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4DF3D2-2CD9-4F3F-9C4F-6B59829C93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6445" y="341794"/>
                  <a:ext cx="810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51EB4A-ABA2-4B0D-B515-016C3ABE64FE}"/>
              </a:ext>
            </a:extLst>
          </p:cNvPr>
          <p:cNvGrpSpPr/>
          <p:nvPr/>
        </p:nvGrpSpPr>
        <p:grpSpPr>
          <a:xfrm>
            <a:off x="8858245" y="216874"/>
            <a:ext cx="498240" cy="194040"/>
            <a:chOff x="8858245" y="216874"/>
            <a:chExt cx="49824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6ABEF9-2863-4992-9F8C-6D3DBEB0ECAA}"/>
                    </a:ext>
                  </a:extLst>
                </p14:cNvPr>
                <p14:cNvContentPartPr/>
                <p14:nvPr/>
              </p14:nvContentPartPr>
              <p14:xfrm>
                <a:off x="8858245" y="216874"/>
                <a:ext cx="307080" cy="19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6ABEF9-2863-4992-9F8C-6D3DBEB0EC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49245" y="207874"/>
                  <a:ext cx="324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B68849-93F5-4863-ADF9-EF9453D0C0FD}"/>
                    </a:ext>
                  </a:extLst>
                </p14:cNvPr>
                <p14:cNvContentPartPr/>
                <p14:nvPr/>
              </p14:nvContentPartPr>
              <p14:xfrm>
                <a:off x="9198805" y="243514"/>
                <a:ext cx="157680" cy="15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B68849-93F5-4863-ADF9-EF9453D0C0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90165" y="234514"/>
                  <a:ext cx="175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C26E7E-8A65-4050-90A5-636DA03D3C7D}"/>
              </a:ext>
            </a:extLst>
          </p:cNvPr>
          <p:cNvGrpSpPr/>
          <p:nvPr/>
        </p:nvGrpSpPr>
        <p:grpSpPr>
          <a:xfrm>
            <a:off x="9637285" y="73954"/>
            <a:ext cx="956160" cy="349200"/>
            <a:chOff x="9637285" y="73954"/>
            <a:chExt cx="9561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03C49B-4E81-49B0-A612-4EAFFC1CF4BE}"/>
                    </a:ext>
                  </a:extLst>
                </p14:cNvPr>
                <p14:cNvContentPartPr/>
                <p14:nvPr/>
              </p14:nvContentPartPr>
              <p14:xfrm>
                <a:off x="9637285" y="201754"/>
                <a:ext cx="113040" cy="17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03C49B-4E81-49B0-A612-4EAFFC1CF4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28285" y="193114"/>
                  <a:ext cx="13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E128C5-185B-4D81-B8ED-7AB017AC3732}"/>
                    </a:ext>
                  </a:extLst>
                </p14:cNvPr>
                <p14:cNvContentPartPr/>
                <p14:nvPr/>
              </p14:nvContentPartPr>
              <p14:xfrm>
                <a:off x="9775885" y="254674"/>
                <a:ext cx="123480" cy="147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E128C5-185B-4D81-B8ED-7AB017AC37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66885" y="245674"/>
                  <a:ext cx="141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E371C9-A701-4564-88DB-A097DB7ABC31}"/>
                    </a:ext>
                  </a:extLst>
                </p14:cNvPr>
                <p14:cNvContentPartPr/>
                <p14:nvPr/>
              </p14:nvContentPartPr>
              <p14:xfrm>
                <a:off x="9935005" y="265834"/>
                <a:ext cx="148320" cy="11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E371C9-A701-4564-88DB-A097DB7ABC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26365" y="256834"/>
                  <a:ext cx="165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7A537F-B713-4BC9-B11B-B1721D037CFB}"/>
                    </a:ext>
                  </a:extLst>
                </p14:cNvPr>
                <p14:cNvContentPartPr/>
                <p14:nvPr/>
              </p14:nvContentPartPr>
              <p14:xfrm>
                <a:off x="10131565" y="73954"/>
                <a:ext cx="172800" cy="32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7A537F-B713-4BC9-B11B-B1721D037C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2925" y="64954"/>
                  <a:ext cx="190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D775AA-909A-4DA6-BBE8-7ED5E8E4C9FB}"/>
                    </a:ext>
                  </a:extLst>
                </p14:cNvPr>
                <p14:cNvContentPartPr/>
                <p14:nvPr/>
              </p14:nvContentPartPr>
              <p14:xfrm>
                <a:off x="10301125" y="276994"/>
                <a:ext cx="154440" cy="146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D775AA-909A-4DA6-BBE8-7ED5E8E4C9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92125" y="268354"/>
                  <a:ext cx="172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E73C1C-8E2E-4B46-B8DF-46C5A1E36A48}"/>
                    </a:ext>
                  </a:extLst>
                </p14:cNvPr>
                <p14:cNvContentPartPr/>
                <p14:nvPr/>
              </p14:nvContentPartPr>
              <p14:xfrm>
                <a:off x="10438285" y="75754"/>
                <a:ext cx="155160" cy="338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E73C1C-8E2E-4B46-B8DF-46C5A1E36A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29645" y="66754"/>
                  <a:ext cx="1728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BB992B-4FBB-4234-987E-23E92041430B}"/>
              </a:ext>
            </a:extLst>
          </p:cNvPr>
          <p:cNvGrpSpPr/>
          <p:nvPr/>
        </p:nvGrpSpPr>
        <p:grpSpPr>
          <a:xfrm>
            <a:off x="441085" y="902314"/>
            <a:ext cx="772200" cy="506880"/>
            <a:chOff x="441085" y="902314"/>
            <a:chExt cx="77220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B6AD56-D4EC-45AF-BF11-0F9BC13C290B}"/>
                    </a:ext>
                  </a:extLst>
                </p14:cNvPr>
                <p14:cNvContentPartPr/>
                <p14:nvPr/>
              </p14:nvContentPartPr>
              <p14:xfrm>
                <a:off x="441085" y="913114"/>
                <a:ext cx="281160" cy="26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B6AD56-D4EC-45AF-BF11-0F9BC13C29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2445" y="904114"/>
                  <a:ext cx="298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41C36-630C-43A5-B299-9E3518BAE9AE}"/>
                    </a:ext>
                  </a:extLst>
                </p14:cNvPr>
                <p14:cNvContentPartPr/>
                <p14:nvPr/>
              </p14:nvContentPartPr>
              <p14:xfrm>
                <a:off x="753205" y="971434"/>
                <a:ext cx="177480" cy="18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41C36-630C-43A5-B299-9E3518BAE9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4205" y="962434"/>
                  <a:ext cx="195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8A0933-AB61-4B24-8599-139CA6892668}"/>
                    </a:ext>
                  </a:extLst>
                </p14:cNvPr>
                <p14:cNvContentPartPr/>
                <p14:nvPr/>
              </p14:nvContentPartPr>
              <p14:xfrm>
                <a:off x="986125" y="1005274"/>
                <a:ext cx="80280" cy="128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8A0933-AB61-4B24-8599-139CA68926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125" y="996274"/>
                  <a:ext cx="97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03970B-DD1E-4A0C-A507-05DF6CB366EE}"/>
                    </a:ext>
                  </a:extLst>
                </p14:cNvPr>
                <p14:cNvContentPartPr/>
                <p14:nvPr/>
              </p14:nvContentPartPr>
              <p14:xfrm>
                <a:off x="968845" y="902314"/>
                <a:ext cx="244440" cy="50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03970B-DD1E-4A0C-A507-05DF6CB366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0205" y="893314"/>
                  <a:ext cx="26208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28535E0-FEA2-4F42-952D-187A3C71FA08}"/>
                  </a:ext>
                </a:extLst>
              </p14:cNvPr>
              <p14:cNvContentPartPr/>
              <p14:nvPr/>
            </p14:nvContentPartPr>
            <p14:xfrm>
              <a:off x="2758045" y="1009234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28535E0-FEA2-4F42-952D-187A3C71FA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49405" y="1000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1A4EE7E-7A57-449A-BE55-FADFCDF86D48}"/>
              </a:ext>
            </a:extLst>
          </p:cNvPr>
          <p:cNvGrpSpPr/>
          <p:nvPr/>
        </p:nvGrpSpPr>
        <p:grpSpPr>
          <a:xfrm>
            <a:off x="1449085" y="33994"/>
            <a:ext cx="5258160" cy="1164960"/>
            <a:chOff x="1449085" y="33994"/>
            <a:chExt cx="5258160" cy="11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2F05C9-A8A7-41CE-BE4F-B41F0E1B563F}"/>
                    </a:ext>
                  </a:extLst>
                </p14:cNvPr>
                <p14:cNvContentPartPr/>
                <p14:nvPr/>
              </p14:nvContentPartPr>
              <p14:xfrm>
                <a:off x="5203885" y="294634"/>
                <a:ext cx="215640" cy="137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2F05C9-A8A7-41CE-BE4F-B41F0E1B56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94885" y="285994"/>
                  <a:ext cx="233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E0E5C9-DF95-47AD-AF8D-A7A3956ABB65}"/>
                    </a:ext>
                  </a:extLst>
                </p14:cNvPr>
                <p14:cNvContentPartPr/>
                <p14:nvPr/>
              </p14:nvContentPartPr>
              <p14:xfrm>
                <a:off x="5369125" y="110314"/>
                <a:ext cx="182160" cy="30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E0E5C9-DF95-47AD-AF8D-A7A3956ABB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60485" y="101314"/>
                  <a:ext cx="1998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47A771-1A56-46E7-8373-7F3E5A5495CA}"/>
                    </a:ext>
                  </a:extLst>
                </p14:cNvPr>
                <p14:cNvContentPartPr/>
                <p14:nvPr/>
              </p14:nvContentPartPr>
              <p14:xfrm>
                <a:off x="5485045" y="319474"/>
                <a:ext cx="66600" cy="9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47A771-1A56-46E7-8373-7F3E5A5495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76405" y="310834"/>
                  <a:ext cx="84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84CFDE-CFCF-421B-AD83-AC2D47ED0DCA}"/>
                    </a:ext>
                  </a:extLst>
                </p14:cNvPr>
                <p14:cNvContentPartPr/>
                <p14:nvPr/>
              </p14:nvContentPartPr>
              <p14:xfrm>
                <a:off x="5631925" y="283834"/>
                <a:ext cx="178560" cy="119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84CFDE-CFCF-421B-AD83-AC2D47ED0D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23285" y="274834"/>
                  <a:ext cx="19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9347BC-D924-447F-B534-6EBA45594CD8}"/>
                    </a:ext>
                  </a:extLst>
                </p14:cNvPr>
                <p14:cNvContentPartPr/>
                <p14:nvPr/>
              </p14:nvContentPartPr>
              <p14:xfrm>
                <a:off x="5774485" y="88714"/>
                <a:ext cx="198720" cy="30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9347BC-D924-447F-B534-6EBA45594C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65485" y="80074"/>
                  <a:ext cx="216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9AF169-B97B-4AE1-A08E-12CC915E15C3}"/>
                    </a:ext>
                  </a:extLst>
                </p14:cNvPr>
                <p14:cNvContentPartPr/>
                <p14:nvPr/>
              </p14:nvContentPartPr>
              <p14:xfrm>
                <a:off x="6092365" y="294274"/>
                <a:ext cx="181080" cy="124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9AF169-B97B-4AE1-A08E-12CC915E15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3365" y="285274"/>
                  <a:ext cx="198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FABBE3-EB87-4A38-BBA0-E336B6A96098}"/>
                    </a:ext>
                  </a:extLst>
                </p14:cNvPr>
                <p14:cNvContentPartPr/>
                <p14:nvPr/>
              </p14:nvContentPartPr>
              <p14:xfrm>
                <a:off x="6346525" y="291754"/>
                <a:ext cx="91800" cy="118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FABBE3-EB87-4A38-BBA0-E336B6A960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7525" y="283114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49DE42-9C9C-4C6E-A8CE-73A8E37462B5}"/>
                    </a:ext>
                  </a:extLst>
                </p14:cNvPr>
                <p14:cNvContentPartPr/>
                <p14:nvPr/>
              </p14:nvContentPartPr>
              <p14:xfrm>
                <a:off x="6527605" y="61354"/>
                <a:ext cx="157680" cy="333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49DE42-9C9C-4C6E-A8CE-73A8E37462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8965" y="52354"/>
                  <a:ext cx="17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A58A2F-1BD6-4956-A709-0EDBD0054468}"/>
                    </a:ext>
                  </a:extLst>
                </p14:cNvPr>
                <p14:cNvContentPartPr/>
                <p14:nvPr/>
              </p14:nvContentPartPr>
              <p14:xfrm>
                <a:off x="6516805" y="231634"/>
                <a:ext cx="190440" cy="4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A58A2F-1BD6-4956-A709-0EDBD00544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08165" y="222994"/>
                  <a:ext cx="208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FCDCF9-884B-4BCE-B827-523A69834DDB}"/>
                    </a:ext>
                  </a:extLst>
                </p14:cNvPr>
                <p14:cNvContentPartPr/>
                <p14:nvPr/>
              </p14:nvContentPartPr>
              <p14:xfrm>
                <a:off x="1490845" y="139114"/>
                <a:ext cx="231120" cy="422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FCDCF9-884B-4BCE-B827-523A69834D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82205" y="130114"/>
                  <a:ext cx="248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7823E0-6FB3-4064-A5B7-45735997B5B0}"/>
                    </a:ext>
                  </a:extLst>
                </p14:cNvPr>
                <p14:cNvContentPartPr/>
                <p14:nvPr/>
              </p14:nvContentPartPr>
              <p14:xfrm>
                <a:off x="1449085" y="349714"/>
                <a:ext cx="260280" cy="7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7823E0-6FB3-4064-A5B7-45735997B5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40085" y="340714"/>
                  <a:ext cx="277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7F915C-5B06-4E1C-9284-53DF3AE007E4}"/>
                    </a:ext>
                  </a:extLst>
                </p14:cNvPr>
                <p14:cNvContentPartPr/>
                <p14:nvPr/>
              </p14:nvContentPartPr>
              <p14:xfrm>
                <a:off x="1738525" y="104914"/>
                <a:ext cx="214920" cy="405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7F915C-5B06-4E1C-9284-53DF3AE007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9525" y="95914"/>
                  <a:ext cx="232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F6B1B0-93AB-44F4-84B1-BC6E398D35D1}"/>
                    </a:ext>
                  </a:extLst>
                </p14:cNvPr>
                <p14:cNvContentPartPr/>
                <p14:nvPr/>
              </p14:nvContentPartPr>
              <p14:xfrm>
                <a:off x="1953445" y="344314"/>
                <a:ext cx="68040" cy="135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F6B1B0-93AB-44F4-84B1-BC6E398D35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44445" y="335314"/>
                  <a:ext cx="85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EBFCC5-C748-474D-B74B-8473EB6AEE47}"/>
                    </a:ext>
                  </a:extLst>
                </p14:cNvPr>
                <p14:cNvContentPartPr/>
                <p14:nvPr/>
              </p14:nvContentPartPr>
              <p14:xfrm>
                <a:off x="2063605" y="281314"/>
                <a:ext cx="167400" cy="211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EBFCC5-C748-474D-B74B-8473EB6AEE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54965" y="272674"/>
                  <a:ext cx="185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24E700-3335-403E-9892-4FF57BA93E90}"/>
                    </a:ext>
                  </a:extLst>
                </p14:cNvPr>
                <p14:cNvContentPartPr/>
                <p14:nvPr/>
              </p14:nvContentPartPr>
              <p14:xfrm>
                <a:off x="2525485" y="292834"/>
                <a:ext cx="233640" cy="182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24E700-3335-403E-9892-4FF57BA93E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16485" y="283834"/>
                  <a:ext cx="251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E602BB-2EF7-4B10-A715-F3E8D18DEBC6}"/>
                    </a:ext>
                  </a:extLst>
                </p14:cNvPr>
                <p14:cNvContentPartPr/>
                <p14:nvPr/>
              </p14:nvContentPartPr>
              <p14:xfrm>
                <a:off x="2748685" y="320914"/>
                <a:ext cx="206640" cy="14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E602BB-2EF7-4B10-A715-F3E8D18DEB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40045" y="311914"/>
                  <a:ext cx="224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EFFB32-C667-4480-8A7F-F94EB3C96BA1}"/>
                    </a:ext>
                  </a:extLst>
                </p14:cNvPr>
                <p14:cNvContentPartPr/>
                <p14:nvPr/>
              </p14:nvContentPartPr>
              <p14:xfrm>
                <a:off x="2983765" y="289954"/>
                <a:ext cx="154800" cy="165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EFFB32-C667-4480-8A7F-F94EB3C96B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4765" y="280954"/>
                  <a:ext cx="172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5E875-2304-4C70-8F4E-5434AAE435B8}"/>
                    </a:ext>
                  </a:extLst>
                </p14:cNvPr>
                <p14:cNvContentPartPr/>
                <p14:nvPr/>
              </p14:nvContentPartPr>
              <p14:xfrm>
                <a:off x="3185725" y="283114"/>
                <a:ext cx="232920" cy="18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5E875-2304-4C70-8F4E-5434AAE435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7085" y="274474"/>
                  <a:ext cx="25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360F18-EA3E-4067-951A-916F40809057}"/>
                    </a:ext>
                  </a:extLst>
                </p14:cNvPr>
                <p14:cNvContentPartPr/>
                <p14:nvPr/>
              </p14:nvContentPartPr>
              <p14:xfrm>
                <a:off x="3564445" y="479314"/>
                <a:ext cx="118080" cy="18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360F18-EA3E-4067-951A-916F408090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55805" y="470674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7F66D5-E376-42CD-B524-4512768C4E75}"/>
                    </a:ext>
                  </a:extLst>
                </p14:cNvPr>
                <p14:cNvContentPartPr/>
                <p14:nvPr/>
              </p14:nvContentPartPr>
              <p14:xfrm>
                <a:off x="3877285" y="361594"/>
                <a:ext cx="73800" cy="11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7F66D5-E376-42CD-B524-4512768C4E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68285" y="352594"/>
                  <a:ext cx="91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FFBA89-F5BC-44FE-BD92-7FBDC6F09B5D}"/>
                    </a:ext>
                  </a:extLst>
                </p14:cNvPr>
                <p14:cNvContentPartPr/>
                <p14:nvPr/>
              </p14:nvContentPartPr>
              <p14:xfrm>
                <a:off x="4087885" y="33994"/>
                <a:ext cx="273960" cy="475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FFBA89-F5BC-44FE-BD92-7FBDC6F09B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8885" y="25354"/>
                  <a:ext cx="2916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EA8FEE-7B0D-424C-A8E7-FBCDE3547E55}"/>
                    </a:ext>
                  </a:extLst>
                </p14:cNvPr>
                <p14:cNvContentPartPr/>
                <p14:nvPr/>
              </p14:nvContentPartPr>
              <p14:xfrm>
                <a:off x="4063405" y="338194"/>
                <a:ext cx="208080" cy="63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EA8FEE-7B0D-424C-A8E7-FBCDE3547E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54405" y="329194"/>
                  <a:ext cx="225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2CAD6E-7850-4FF1-BA34-7380B0FFF63A}"/>
                    </a:ext>
                  </a:extLst>
                </p14:cNvPr>
                <p14:cNvContentPartPr/>
                <p14:nvPr/>
              </p14:nvContentPartPr>
              <p14:xfrm>
                <a:off x="4558405" y="284914"/>
                <a:ext cx="237240" cy="15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2CAD6E-7850-4FF1-BA34-7380B0FFF6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9765" y="276274"/>
                  <a:ext cx="25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344348-70A1-460C-9899-F8AD31514DF2}"/>
                    </a:ext>
                  </a:extLst>
                </p14:cNvPr>
                <p14:cNvContentPartPr/>
                <p14:nvPr/>
              </p14:nvContentPartPr>
              <p14:xfrm>
                <a:off x="4813645" y="267634"/>
                <a:ext cx="172080" cy="152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344348-70A1-460C-9899-F8AD31514D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04645" y="258994"/>
                  <a:ext cx="18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EA843D7-D420-4484-B764-189785B8A22A}"/>
                    </a:ext>
                  </a:extLst>
                </p14:cNvPr>
                <p14:cNvContentPartPr/>
                <p14:nvPr/>
              </p14:nvContentPartPr>
              <p14:xfrm>
                <a:off x="1676245" y="769474"/>
                <a:ext cx="184320" cy="429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EA843D7-D420-4484-B764-189785B8A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67605" y="760474"/>
                  <a:ext cx="2019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1D2A574-5D8F-45C1-A6E4-52E96A7C10BB}"/>
                    </a:ext>
                  </a:extLst>
                </p14:cNvPr>
                <p14:cNvContentPartPr/>
                <p14:nvPr/>
              </p14:nvContentPartPr>
              <p14:xfrm>
                <a:off x="1624405" y="982954"/>
                <a:ext cx="269640" cy="4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1D2A574-5D8F-45C1-A6E4-52E96A7C10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15765" y="974314"/>
                  <a:ext cx="287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AD66427-0BBC-4259-A840-4BE70FC160AE}"/>
                    </a:ext>
                  </a:extLst>
                </p14:cNvPr>
                <p14:cNvContentPartPr/>
                <p14:nvPr/>
              </p14:nvContentPartPr>
              <p14:xfrm>
                <a:off x="1936885" y="743194"/>
                <a:ext cx="167400" cy="37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AD66427-0BBC-4259-A840-4BE70FC160A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27885" y="734194"/>
                  <a:ext cx="185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A8C4FC-C395-43F3-A1B8-1560286F4AE2}"/>
                    </a:ext>
                  </a:extLst>
                </p14:cNvPr>
                <p14:cNvContentPartPr/>
                <p14:nvPr/>
              </p14:nvContentPartPr>
              <p14:xfrm>
                <a:off x="2156845" y="961714"/>
                <a:ext cx="151200" cy="13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A8C4FC-C395-43F3-A1B8-1560286F4A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47845" y="952714"/>
                  <a:ext cx="168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E28AF9-4C34-4BA6-9828-59AF6E057188}"/>
                    </a:ext>
                  </a:extLst>
                </p14:cNvPr>
                <p14:cNvContentPartPr/>
                <p14:nvPr/>
              </p14:nvContentPartPr>
              <p14:xfrm>
                <a:off x="2309125" y="936874"/>
                <a:ext cx="350640" cy="175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E28AF9-4C34-4BA6-9828-59AF6E0571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00485" y="927874"/>
                  <a:ext cx="368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4B44D9-B1B9-4D48-A45F-FD04A0195130}"/>
                    </a:ext>
                  </a:extLst>
                </p14:cNvPr>
                <p14:cNvContentPartPr/>
                <p14:nvPr/>
              </p14:nvContentPartPr>
              <p14:xfrm>
                <a:off x="2990245" y="978274"/>
                <a:ext cx="72000" cy="10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4B44D9-B1B9-4D48-A45F-FD04A01951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81245" y="969274"/>
                  <a:ext cx="89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AF394E-5844-4A86-95EB-C2FAEB57679C}"/>
                    </a:ext>
                  </a:extLst>
                </p14:cNvPr>
                <p14:cNvContentPartPr/>
                <p14:nvPr/>
              </p14:nvContentPartPr>
              <p14:xfrm>
                <a:off x="3147565" y="868114"/>
                <a:ext cx="17640" cy="45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AF394E-5844-4A86-95EB-C2FAEB5767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38565" y="859474"/>
                  <a:ext cx="3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5F4938-4046-404B-8B31-34B7ABA72590}"/>
                    </a:ext>
                  </a:extLst>
                </p14:cNvPr>
                <p14:cNvContentPartPr/>
                <p14:nvPr/>
              </p14:nvContentPartPr>
              <p14:xfrm>
                <a:off x="3106165" y="891874"/>
                <a:ext cx="171360" cy="167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5F4938-4046-404B-8B31-34B7ABA725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97525" y="883234"/>
                  <a:ext cx="189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66AF5A3-9563-4D80-9288-83529F8870D8}"/>
                    </a:ext>
                  </a:extLst>
                </p14:cNvPr>
                <p14:cNvContentPartPr/>
                <p14:nvPr/>
              </p14:nvContentPartPr>
              <p14:xfrm>
                <a:off x="3663445" y="944074"/>
                <a:ext cx="86040" cy="114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66AF5A3-9563-4D80-9288-83529F8870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4805" y="935434"/>
                  <a:ext cx="103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E8C498-9726-4A96-B568-F49E2DB876D8}"/>
                    </a:ext>
                  </a:extLst>
                </p14:cNvPr>
                <p14:cNvContentPartPr/>
                <p14:nvPr/>
              </p14:nvContentPartPr>
              <p14:xfrm>
                <a:off x="3791605" y="857314"/>
                <a:ext cx="2376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E8C498-9726-4A96-B568-F49E2DB876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82965" y="848674"/>
                  <a:ext cx="41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2E8C6B-79D4-43C1-9417-2A1F5792F8AA}"/>
                    </a:ext>
                  </a:extLst>
                </p14:cNvPr>
                <p14:cNvContentPartPr/>
                <p14:nvPr/>
              </p14:nvContentPartPr>
              <p14:xfrm>
                <a:off x="3793045" y="912394"/>
                <a:ext cx="202320" cy="12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2E8C6B-79D4-43C1-9417-2A1F5792F8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84405" y="903754"/>
                  <a:ext cx="219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D7F2A70-B226-4947-948B-C4E8FA068C13}"/>
                    </a:ext>
                  </a:extLst>
                </p14:cNvPr>
                <p14:cNvContentPartPr/>
                <p14:nvPr/>
              </p14:nvContentPartPr>
              <p14:xfrm>
                <a:off x="4022005" y="848674"/>
                <a:ext cx="172080" cy="187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D7F2A70-B226-4947-948B-C4E8FA068C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13365" y="840034"/>
                  <a:ext cx="189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728EB0-5F02-4D01-A5A4-040A3B15EE23}"/>
                    </a:ext>
                  </a:extLst>
                </p14:cNvPr>
                <p14:cNvContentPartPr/>
                <p14:nvPr/>
              </p14:nvContentPartPr>
              <p14:xfrm>
                <a:off x="4271845" y="888994"/>
                <a:ext cx="149760" cy="128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728EB0-5F02-4D01-A5A4-040A3B15E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62845" y="880354"/>
                  <a:ext cx="167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B52FD7-A17D-46EF-8DA4-DC57CA8505EA}"/>
                    </a:ext>
                  </a:extLst>
                </p14:cNvPr>
                <p14:cNvContentPartPr/>
                <p14:nvPr/>
              </p14:nvContentPartPr>
              <p14:xfrm>
                <a:off x="4500445" y="571114"/>
                <a:ext cx="309240" cy="47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B52FD7-A17D-46EF-8DA4-DC57CA850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91805" y="562114"/>
                  <a:ext cx="326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E4FA88-AF38-44AE-B885-5036305BA4CE}"/>
                    </a:ext>
                  </a:extLst>
                </p14:cNvPr>
                <p14:cNvContentPartPr/>
                <p14:nvPr/>
              </p14:nvContentPartPr>
              <p14:xfrm>
                <a:off x="4510165" y="879634"/>
                <a:ext cx="188640" cy="2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E4FA88-AF38-44AE-B885-5036305BA4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01165" y="870634"/>
                  <a:ext cx="206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DD23FF-8CF8-41C6-96BB-EEF7CF301887}"/>
                    </a:ext>
                  </a:extLst>
                </p14:cNvPr>
                <p14:cNvContentPartPr/>
                <p14:nvPr/>
              </p14:nvContentPartPr>
              <p14:xfrm>
                <a:off x="4762525" y="539074"/>
                <a:ext cx="339120" cy="51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DD23FF-8CF8-41C6-96BB-EEF7CF3018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53885" y="530074"/>
                  <a:ext cx="3567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DE2B90-AD5F-48A1-B194-72D5A2468D5C}"/>
                    </a:ext>
                  </a:extLst>
                </p14:cNvPr>
                <p14:cNvContentPartPr/>
                <p14:nvPr/>
              </p14:nvContentPartPr>
              <p14:xfrm>
                <a:off x="4730485" y="891514"/>
                <a:ext cx="279000" cy="129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DE2B90-AD5F-48A1-B194-72D5A2468D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21485" y="882514"/>
                  <a:ext cx="29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95231D-4629-418E-98FF-F94AF1DDDA95}"/>
                    </a:ext>
                  </a:extLst>
                </p14:cNvPr>
                <p14:cNvContentPartPr/>
                <p14:nvPr/>
              </p14:nvContentPartPr>
              <p14:xfrm>
                <a:off x="5129365" y="748594"/>
                <a:ext cx="11880" cy="1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95231D-4629-418E-98FF-F94AF1DDDA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0365" y="739594"/>
                  <a:ext cx="2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4A9FD9-70F2-4880-AAB2-F4826AD077F7}"/>
                    </a:ext>
                  </a:extLst>
                </p14:cNvPr>
                <p14:cNvContentPartPr/>
                <p14:nvPr/>
              </p14:nvContentPartPr>
              <p14:xfrm>
                <a:off x="5130085" y="822754"/>
                <a:ext cx="120960" cy="176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4A9FD9-70F2-4880-AAB2-F4826AD077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21085" y="813754"/>
                  <a:ext cx="13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0463FA-B98A-46A6-9F80-3FC7D826B4CF}"/>
                    </a:ext>
                  </a:extLst>
                </p14:cNvPr>
                <p14:cNvContentPartPr/>
                <p14:nvPr/>
              </p14:nvContentPartPr>
              <p14:xfrm>
                <a:off x="5288485" y="752194"/>
                <a:ext cx="119160" cy="224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0463FA-B98A-46A6-9F80-3FC7D826B4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79845" y="743194"/>
                  <a:ext cx="136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27F55D3-738A-4C8D-8394-4AA88AF575A7}"/>
                    </a:ext>
                  </a:extLst>
                </p14:cNvPr>
                <p14:cNvContentPartPr/>
                <p14:nvPr/>
              </p14:nvContentPartPr>
              <p14:xfrm>
                <a:off x="5403685" y="860914"/>
                <a:ext cx="99360" cy="105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27F55D3-738A-4C8D-8394-4AA88AF575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95045" y="851914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0F27552-FFEC-45F0-B03B-10F57FD8D075}"/>
                    </a:ext>
                  </a:extLst>
                </p14:cNvPr>
                <p14:cNvContentPartPr/>
                <p14:nvPr/>
              </p14:nvContentPartPr>
              <p14:xfrm>
                <a:off x="5504845" y="843634"/>
                <a:ext cx="187200" cy="140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0F27552-FFEC-45F0-B03B-10F57FD8D0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6205" y="834634"/>
                  <a:ext cx="204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DE7DEC-1C79-43E7-A02F-CEC197FD07B9}"/>
                    </a:ext>
                  </a:extLst>
                </p14:cNvPr>
                <p14:cNvContentPartPr/>
                <p14:nvPr/>
              </p14:nvContentPartPr>
              <p14:xfrm>
                <a:off x="5832445" y="633754"/>
                <a:ext cx="162000" cy="350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DE7DEC-1C79-43E7-A02F-CEC197FD07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23805" y="624754"/>
                  <a:ext cx="179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23DCBD-2AC9-4771-BB15-2B493596B594}"/>
                    </a:ext>
                  </a:extLst>
                </p14:cNvPr>
                <p14:cNvContentPartPr/>
                <p14:nvPr/>
              </p14:nvContentPartPr>
              <p14:xfrm>
                <a:off x="5765125" y="809074"/>
                <a:ext cx="263880" cy="63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23DCBD-2AC9-4771-BB15-2B493596B5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56485" y="800074"/>
                  <a:ext cx="2815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978ADB-EBD2-4234-8433-8AD52CFA674C}"/>
              </a:ext>
            </a:extLst>
          </p:cNvPr>
          <p:cNvGrpSpPr/>
          <p:nvPr/>
        </p:nvGrpSpPr>
        <p:grpSpPr>
          <a:xfrm>
            <a:off x="6253645" y="593434"/>
            <a:ext cx="1645200" cy="396000"/>
            <a:chOff x="6253645" y="593434"/>
            <a:chExt cx="164520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D0F02FF-CE64-49D3-8CB6-43E033826B35}"/>
                    </a:ext>
                  </a:extLst>
                </p14:cNvPr>
                <p14:cNvContentPartPr/>
                <p14:nvPr/>
              </p14:nvContentPartPr>
              <p14:xfrm>
                <a:off x="6253645" y="811954"/>
                <a:ext cx="198720" cy="177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D0F02FF-CE64-49D3-8CB6-43E033826B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44645" y="803314"/>
                  <a:ext cx="216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A788957-E676-4D66-A4BF-7979B6E31664}"/>
                    </a:ext>
                  </a:extLst>
                </p14:cNvPr>
                <p14:cNvContentPartPr/>
                <p14:nvPr/>
              </p14:nvContentPartPr>
              <p14:xfrm>
                <a:off x="6523285" y="816994"/>
                <a:ext cx="155520" cy="127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A788957-E676-4D66-A4BF-7979B6E316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14645" y="808354"/>
                  <a:ext cx="173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3ABFC8-D986-499D-A376-72AF53937CCE}"/>
                    </a:ext>
                  </a:extLst>
                </p14:cNvPr>
                <p14:cNvContentPartPr/>
                <p14:nvPr/>
              </p14:nvContentPartPr>
              <p14:xfrm>
                <a:off x="6698245" y="679114"/>
                <a:ext cx="166680" cy="279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3ABFC8-D986-499D-A376-72AF53937C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89245" y="670474"/>
                  <a:ext cx="184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A95022E-EA45-416A-A400-E422E50C2761}"/>
                    </a:ext>
                  </a:extLst>
                </p14:cNvPr>
                <p14:cNvContentPartPr/>
                <p14:nvPr/>
              </p14:nvContentPartPr>
              <p14:xfrm>
                <a:off x="6862765" y="812674"/>
                <a:ext cx="156240" cy="133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A95022E-EA45-416A-A400-E422E50C27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53765" y="804034"/>
                  <a:ext cx="17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4CA3E1-767A-428A-96FE-98B1623D97E2}"/>
                    </a:ext>
                  </a:extLst>
                </p14:cNvPr>
                <p14:cNvContentPartPr/>
                <p14:nvPr/>
              </p14:nvContentPartPr>
              <p14:xfrm>
                <a:off x="6972925" y="593434"/>
                <a:ext cx="218520" cy="329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4CA3E1-767A-428A-96FE-98B1623D97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63925" y="584794"/>
                  <a:ext cx="236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60CF50-87EF-43B9-811F-A08A9EAEBC15}"/>
                    </a:ext>
                  </a:extLst>
                </p14:cNvPr>
                <p14:cNvContentPartPr/>
                <p14:nvPr/>
              </p14:nvContentPartPr>
              <p14:xfrm>
                <a:off x="7109365" y="827794"/>
                <a:ext cx="173520" cy="149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60CF50-87EF-43B9-811F-A08A9EAEBC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0365" y="818794"/>
                  <a:ext cx="19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265EB0-C0A8-493B-8EC4-EB5A21F37469}"/>
                    </a:ext>
                  </a:extLst>
                </p14:cNvPr>
                <p14:cNvContentPartPr/>
                <p14:nvPr/>
              </p14:nvContentPartPr>
              <p14:xfrm>
                <a:off x="7295125" y="838954"/>
                <a:ext cx="181080" cy="129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265EB0-C0A8-493B-8EC4-EB5A21F374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86485" y="829954"/>
                  <a:ext cx="198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57A9269-A3D7-49DE-B42C-AA102EA3ABF0}"/>
                    </a:ext>
                  </a:extLst>
                </p14:cNvPr>
                <p14:cNvContentPartPr/>
                <p14:nvPr/>
              </p14:nvContentPartPr>
              <p14:xfrm>
                <a:off x="7573405" y="835354"/>
                <a:ext cx="83880" cy="144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57A9269-A3D7-49DE-B42C-AA102EA3AB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64765" y="826354"/>
                  <a:ext cx="101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B85D0A-B4E1-44A6-875A-834A85522A2C}"/>
                    </a:ext>
                  </a:extLst>
                </p14:cNvPr>
                <p14:cNvContentPartPr/>
                <p14:nvPr/>
              </p14:nvContentPartPr>
              <p14:xfrm>
                <a:off x="7739725" y="833914"/>
                <a:ext cx="159120" cy="147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B85D0A-B4E1-44A6-875A-834A85522A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31085" y="824914"/>
                  <a:ext cx="1767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6E56397-1709-4833-BAB4-3F70A1DCEE06}"/>
              </a:ext>
            </a:extLst>
          </p:cNvPr>
          <p:cNvGrpSpPr/>
          <p:nvPr/>
        </p:nvGrpSpPr>
        <p:grpSpPr>
          <a:xfrm>
            <a:off x="516685" y="1480834"/>
            <a:ext cx="1155240" cy="526680"/>
            <a:chOff x="516685" y="1480834"/>
            <a:chExt cx="115524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396BEC-5D48-4C64-99E8-B336796C2796}"/>
                    </a:ext>
                  </a:extLst>
                </p14:cNvPr>
                <p14:cNvContentPartPr/>
                <p14:nvPr/>
              </p14:nvContentPartPr>
              <p14:xfrm>
                <a:off x="516685" y="1574074"/>
                <a:ext cx="210960" cy="433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396BEC-5D48-4C64-99E8-B336796C27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8045" y="1565074"/>
                  <a:ext cx="228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14D381-11A6-4294-9FE8-33EA1C7259D0}"/>
                    </a:ext>
                  </a:extLst>
                </p14:cNvPr>
                <p14:cNvContentPartPr/>
                <p14:nvPr/>
              </p14:nvContentPartPr>
              <p14:xfrm>
                <a:off x="531445" y="1751194"/>
                <a:ext cx="329400" cy="74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14D381-11A6-4294-9FE8-33EA1C7259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2805" y="1742194"/>
                  <a:ext cx="347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24C647-8B4A-4199-BDBA-31138917A105}"/>
                    </a:ext>
                  </a:extLst>
                </p14:cNvPr>
                <p14:cNvContentPartPr/>
                <p14:nvPr/>
              </p14:nvContentPartPr>
              <p14:xfrm>
                <a:off x="831685" y="1512514"/>
                <a:ext cx="212760" cy="423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24C647-8B4A-4199-BDBA-31138917A1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045" y="1503514"/>
                  <a:ext cx="230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F07996-AB3C-457A-81BF-2FABEA1E6984}"/>
                    </a:ext>
                  </a:extLst>
                </p14:cNvPr>
                <p14:cNvContentPartPr/>
                <p14:nvPr/>
              </p14:nvContentPartPr>
              <p14:xfrm>
                <a:off x="1124005" y="1764154"/>
                <a:ext cx="123840" cy="150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F07996-AB3C-457A-81BF-2FABEA1E69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5365" y="1755154"/>
                  <a:ext cx="14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375A209-2F84-4564-A840-1E6793AD3EEE}"/>
                    </a:ext>
                  </a:extLst>
                </p14:cNvPr>
                <p14:cNvContentPartPr/>
                <p14:nvPr/>
              </p14:nvContentPartPr>
              <p14:xfrm>
                <a:off x="1461325" y="1480834"/>
                <a:ext cx="210600" cy="438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375A209-2F84-4564-A840-1E6793AD3E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52685" y="1471834"/>
                  <a:ext cx="2282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D14F5C1-6369-426C-99CE-AB21F7820796}"/>
                    </a:ext>
                  </a:extLst>
                </p14:cNvPr>
                <p14:cNvContentPartPr/>
                <p14:nvPr/>
              </p14:nvContentPartPr>
              <p14:xfrm>
                <a:off x="1387885" y="1725994"/>
                <a:ext cx="276120" cy="54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D14F5C1-6369-426C-99CE-AB21F78207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78885" y="1716994"/>
                  <a:ext cx="2937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11262CB-3761-470D-9273-582F94DCFE73}"/>
              </a:ext>
            </a:extLst>
          </p:cNvPr>
          <p:cNvGrpSpPr/>
          <p:nvPr/>
        </p:nvGrpSpPr>
        <p:grpSpPr>
          <a:xfrm>
            <a:off x="2082685" y="1426834"/>
            <a:ext cx="762480" cy="489600"/>
            <a:chOff x="2082685" y="1426834"/>
            <a:chExt cx="7624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BA7894E-E565-4CE6-90D7-EA0953F4F3B9}"/>
                    </a:ext>
                  </a:extLst>
                </p14:cNvPr>
                <p14:cNvContentPartPr/>
                <p14:nvPr/>
              </p14:nvContentPartPr>
              <p14:xfrm>
                <a:off x="2101765" y="1452754"/>
                <a:ext cx="273960" cy="450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BA7894E-E565-4CE6-90D7-EA0953F4F3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93125" y="1444114"/>
                  <a:ext cx="291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EEE21D-26E6-4E91-BF19-5D703A71FCF6}"/>
                    </a:ext>
                  </a:extLst>
                </p14:cNvPr>
                <p14:cNvContentPartPr/>
                <p14:nvPr/>
              </p14:nvContentPartPr>
              <p14:xfrm>
                <a:off x="2082685" y="1632754"/>
                <a:ext cx="387000" cy="11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EEE21D-26E6-4E91-BF19-5D703A71FC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73685" y="1623754"/>
                  <a:ext cx="404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8A6A16-CD83-48FB-A8CA-DCFC3927FC3F}"/>
                    </a:ext>
                  </a:extLst>
                </p14:cNvPr>
                <p14:cNvContentPartPr/>
                <p14:nvPr/>
              </p14:nvContentPartPr>
              <p14:xfrm>
                <a:off x="2432965" y="1426834"/>
                <a:ext cx="213120" cy="419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8A6A16-CD83-48FB-A8CA-DCFC3927FC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24325" y="1417834"/>
                  <a:ext cx="2307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CBC538-3B8F-48C6-9510-A8F9B0EBACB0}"/>
                    </a:ext>
                  </a:extLst>
                </p14:cNvPr>
                <p14:cNvContentPartPr/>
                <p14:nvPr/>
              </p14:nvContentPartPr>
              <p14:xfrm>
                <a:off x="2681725" y="1674874"/>
                <a:ext cx="163440" cy="241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CBC538-3B8F-48C6-9510-A8F9B0EBAC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73085" y="1665874"/>
                  <a:ext cx="1810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71A851-9C6E-4116-9CBB-60C3BF6150DF}"/>
              </a:ext>
            </a:extLst>
          </p:cNvPr>
          <p:cNvGrpSpPr/>
          <p:nvPr/>
        </p:nvGrpSpPr>
        <p:grpSpPr>
          <a:xfrm>
            <a:off x="3344125" y="1608634"/>
            <a:ext cx="1006200" cy="208080"/>
            <a:chOff x="3344125" y="1608634"/>
            <a:chExt cx="10062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72E936-AC02-43CE-BDF0-FD52D56C4AB4}"/>
                    </a:ext>
                  </a:extLst>
                </p14:cNvPr>
                <p14:cNvContentPartPr/>
                <p14:nvPr/>
              </p14:nvContentPartPr>
              <p14:xfrm>
                <a:off x="3344125" y="1626994"/>
                <a:ext cx="372960" cy="189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72E936-AC02-43CE-BDF0-FD52D56C4A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35485" y="1617994"/>
                  <a:ext cx="390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6687C10-12F5-42FE-86FC-BB88F33F63F7}"/>
                    </a:ext>
                  </a:extLst>
                </p14:cNvPr>
                <p14:cNvContentPartPr/>
                <p14:nvPr/>
              </p14:nvContentPartPr>
              <p14:xfrm>
                <a:off x="3743365" y="1608634"/>
                <a:ext cx="185760" cy="162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6687C10-12F5-42FE-86FC-BB88F33F63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34365" y="1599634"/>
                  <a:ext cx="203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72124C-13C3-4B8F-B223-D93E9334E36A}"/>
                    </a:ext>
                  </a:extLst>
                </p14:cNvPr>
                <p14:cNvContentPartPr/>
                <p14:nvPr/>
              </p14:nvContentPartPr>
              <p14:xfrm>
                <a:off x="3954325" y="1609354"/>
                <a:ext cx="185400" cy="128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72124C-13C3-4B8F-B223-D93E9334E3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45325" y="1600714"/>
                  <a:ext cx="203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36E63A-6F10-42B8-A0D1-B074D62CA444}"/>
                    </a:ext>
                  </a:extLst>
                </p14:cNvPr>
                <p14:cNvContentPartPr/>
                <p14:nvPr/>
              </p14:nvContentPartPr>
              <p14:xfrm>
                <a:off x="4144405" y="1618354"/>
                <a:ext cx="205920" cy="135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36E63A-6F10-42B8-A0D1-B074D62CA4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35765" y="1609354"/>
                  <a:ext cx="2235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FF938E8-A511-4618-A8DF-8A3E159CDB8B}"/>
              </a:ext>
            </a:extLst>
          </p:cNvPr>
          <p:cNvGrpSpPr/>
          <p:nvPr/>
        </p:nvGrpSpPr>
        <p:grpSpPr>
          <a:xfrm>
            <a:off x="4677205" y="1293274"/>
            <a:ext cx="1941480" cy="525600"/>
            <a:chOff x="4677205" y="1293274"/>
            <a:chExt cx="194148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8F6770-A34D-49D8-A223-E1C6D6480FED}"/>
                    </a:ext>
                  </a:extLst>
                </p14:cNvPr>
                <p14:cNvContentPartPr/>
                <p14:nvPr/>
              </p14:nvContentPartPr>
              <p14:xfrm>
                <a:off x="4677205" y="1596034"/>
                <a:ext cx="202680" cy="141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8F6770-A34D-49D8-A223-E1C6D6480F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68565" y="1587394"/>
                  <a:ext cx="22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0EA6B39-CB82-4505-92CD-051485FABC7D}"/>
                    </a:ext>
                  </a:extLst>
                </p14:cNvPr>
                <p14:cNvContentPartPr/>
                <p14:nvPr/>
              </p14:nvContentPartPr>
              <p14:xfrm>
                <a:off x="4815805" y="1363114"/>
                <a:ext cx="250920" cy="332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0EA6B39-CB82-4505-92CD-051485FABC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06805" y="1354114"/>
                  <a:ext cx="268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01E105-14C1-4A09-B9BC-32830C191D99}"/>
                    </a:ext>
                  </a:extLst>
                </p14:cNvPr>
                <p14:cNvContentPartPr/>
                <p14:nvPr/>
              </p14:nvContentPartPr>
              <p14:xfrm>
                <a:off x="4937485" y="1588114"/>
                <a:ext cx="157320" cy="146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01E105-14C1-4A09-B9BC-32830C191D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8485" y="1579114"/>
                  <a:ext cx="174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419B0D-949B-41F8-A0A6-AD0934C88AE2}"/>
                    </a:ext>
                  </a:extLst>
                </p14:cNvPr>
                <p14:cNvContentPartPr/>
                <p14:nvPr/>
              </p14:nvContentPartPr>
              <p14:xfrm>
                <a:off x="5127565" y="1623034"/>
                <a:ext cx="36000" cy="92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419B0D-949B-41F8-A0A6-AD0934C88A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18565" y="1614034"/>
                  <a:ext cx="5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C358AC-B54A-4B26-96A8-0C537D31E568}"/>
                    </a:ext>
                  </a:extLst>
                </p14:cNvPr>
                <p14:cNvContentPartPr/>
                <p14:nvPr/>
              </p14:nvContentPartPr>
              <p14:xfrm>
                <a:off x="5289565" y="1425754"/>
                <a:ext cx="258480" cy="271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C358AC-B54A-4B26-96A8-0C537D31E56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80565" y="1416754"/>
                  <a:ext cx="276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36D166-83DC-4A96-BA45-DF24594F60FA}"/>
                    </a:ext>
                  </a:extLst>
                </p14:cNvPr>
                <p14:cNvContentPartPr/>
                <p14:nvPr/>
              </p14:nvContentPartPr>
              <p14:xfrm>
                <a:off x="5737405" y="1527634"/>
                <a:ext cx="167040" cy="153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36D166-83DC-4A96-BA45-DF24594F60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28765" y="1518634"/>
                  <a:ext cx="18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379ACF-1B0A-4474-B67E-A39E02CFB883}"/>
                    </a:ext>
                  </a:extLst>
                </p14:cNvPr>
                <p14:cNvContentPartPr/>
                <p14:nvPr/>
              </p14:nvContentPartPr>
              <p14:xfrm>
                <a:off x="5979685" y="1293274"/>
                <a:ext cx="216360" cy="367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379ACF-1B0A-4474-B67E-A39E02CFB88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70685" y="1284634"/>
                  <a:ext cx="234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7B3DFA-F3AA-4CF7-BBCF-D283FD8F8EB4}"/>
                    </a:ext>
                  </a:extLst>
                </p14:cNvPr>
                <p14:cNvContentPartPr/>
                <p14:nvPr/>
              </p14:nvContentPartPr>
              <p14:xfrm>
                <a:off x="6234205" y="1567234"/>
                <a:ext cx="46440" cy="73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7B3DFA-F3AA-4CF7-BBCF-D283FD8F8E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25205" y="1558594"/>
                  <a:ext cx="64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16EEEF-9C21-419E-BA6A-D48669086163}"/>
                    </a:ext>
                  </a:extLst>
                </p14:cNvPr>
                <p14:cNvContentPartPr/>
                <p14:nvPr/>
              </p14:nvContentPartPr>
              <p14:xfrm>
                <a:off x="6266605" y="1566154"/>
                <a:ext cx="143640" cy="252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16EEEF-9C21-419E-BA6A-D486690861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57965" y="1557514"/>
                  <a:ext cx="161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DC7DB1-9E06-4E0F-95E7-FE208942FC06}"/>
                    </a:ext>
                  </a:extLst>
                </p14:cNvPr>
                <p14:cNvContentPartPr/>
                <p14:nvPr/>
              </p14:nvContentPartPr>
              <p14:xfrm>
                <a:off x="6391885" y="1441234"/>
                <a:ext cx="226800" cy="194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DC7DB1-9E06-4E0F-95E7-FE208942FC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83245" y="1432594"/>
                  <a:ext cx="2444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BD90368-4B9B-482F-9982-CFC93D112EF9}"/>
              </a:ext>
            </a:extLst>
          </p:cNvPr>
          <p:cNvGrpSpPr/>
          <p:nvPr/>
        </p:nvGrpSpPr>
        <p:grpSpPr>
          <a:xfrm>
            <a:off x="6936925" y="1220554"/>
            <a:ext cx="1287720" cy="751680"/>
            <a:chOff x="6936925" y="1220554"/>
            <a:chExt cx="1287720" cy="7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59A8AA6-78B5-423D-BFEA-4299C3AAF1CB}"/>
                    </a:ext>
                  </a:extLst>
                </p14:cNvPr>
                <p14:cNvContentPartPr/>
                <p14:nvPr/>
              </p14:nvContentPartPr>
              <p14:xfrm>
                <a:off x="6936925" y="1220554"/>
                <a:ext cx="271440" cy="442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59A8AA6-78B5-423D-BFEA-4299C3AAF1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27925" y="1211554"/>
                  <a:ext cx="2890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E647DFA-2DED-412B-8A3F-657391672FD1}"/>
                    </a:ext>
                  </a:extLst>
                </p14:cNvPr>
                <p14:cNvContentPartPr/>
                <p14:nvPr/>
              </p14:nvContentPartPr>
              <p14:xfrm>
                <a:off x="7083805" y="1479754"/>
                <a:ext cx="171720" cy="126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E647DFA-2DED-412B-8A3F-657391672FD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75165" y="1470754"/>
                  <a:ext cx="18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875563-61D7-4CC5-89C3-F1F8A2F1DF0C}"/>
                    </a:ext>
                  </a:extLst>
                </p14:cNvPr>
                <p14:cNvContentPartPr/>
                <p14:nvPr/>
              </p14:nvContentPartPr>
              <p14:xfrm>
                <a:off x="7257325" y="1487314"/>
                <a:ext cx="184320" cy="130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875563-61D7-4CC5-89C3-F1F8A2F1DF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8685" y="1478314"/>
                  <a:ext cx="201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5BAFBE-BE78-428C-AA58-7C2C81E6EB4F}"/>
                    </a:ext>
                  </a:extLst>
                </p14:cNvPr>
                <p14:cNvContentPartPr/>
                <p14:nvPr/>
              </p14:nvContentPartPr>
              <p14:xfrm>
                <a:off x="7390165" y="1511794"/>
                <a:ext cx="272880" cy="460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5BAFBE-BE78-428C-AA58-7C2C81E6EB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81525" y="1502794"/>
                  <a:ext cx="2905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3E027C-991F-4659-AAC3-965B7ABEC1DB}"/>
                    </a:ext>
                  </a:extLst>
                </p14:cNvPr>
                <p14:cNvContentPartPr/>
                <p14:nvPr/>
              </p14:nvContentPartPr>
              <p14:xfrm>
                <a:off x="7766365" y="1269514"/>
                <a:ext cx="208080" cy="368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3E027C-991F-4659-AAC3-965B7ABEC1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57725" y="1260514"/>
                  <a:ext cx="225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59FC4F5-3916-4FA4-8329-73805E1FF2F3}"/>
                    </a:ext>
                  </a:extLst>
                </p14:cNvPr>
                <p14:cNvContentPartPr/>
                <p14:nvPr/>
              </p14:nvContentPartPr>
              <p14:xfrm>
                <a:off x="7706245" y="1445914"/>
                <a:ext cx="233280" cy="44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9FC4F5-3916-4FA4-8329-73805E1FF2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97605" y="1437274"/>
                  <a:ext cx="250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AA0158-3073-49A4-8AB1-6F812ACD1532}"/>
                    </a:ext>
                  </a:extLst>
                </p14:cNvPr>
                <p14:cNvContentPartPr/>
                <p14:nvPr/>
              </p14:nvContentPartPr>
              <p14:xfrm>
                <a:off x="7993885" y="1272034"/>
                <a:ext cx="230760" cy="357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AA0158-3073-49A4-8AB1-6F812ACD15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84885" y="1263034"/>
                  <a:ext cx="2484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248058-5EAE-4FDF-8AAB-155BBDEF4B1A}"/>
              </a:ext>
            </a:extLst>
          </p:cNvPr>
          <p:cNvGrpSpPr/>
          <p:nvPr/>
        </p:nvGrpSpPr>
        <p:grpSpPr>
          <a:xfrm>
            <a:off x="8284405" y="595234"/>
            <a:ext cx="2173680" cy="1014840"/>
            <a:chOff x="8284405" y="595234"/>
            <a:chExt cx="2173680" cy="10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4B3E12A-D6F7-483C-B6AC-B4A3BF757767}"/>
                    </a:ext>
                  </a:extLst>
                </p14:cNvPr>
                <p14:cNvContentPartPr/>
                <p14:nvPr/>
              </p14:nvContentPartPr>
              <p14:xfrm>
                <a:off x="8386285" y="603154"/>
                <a:ext cx="248760" cy="435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4B3E12A-D6F7-483C-B6AC-B4A3BF7577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77285" y="594514"/>
                  <a:ext cx="266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17F166-F2B5-4A08-8A34-0D25B8E00286}"/>
                    </a:ext>
                  </a:extLst>
                </p14:cNvPr>
                <p14:cNvContentPartPr/>
                <p14:nvPr/>
              </p14:nvContentPartPr>
              <p14:xfrm>
                <a:off x="8284405" y="829594"/>
                <a:ext cx="364680" cy="31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17F166-F2B5-4A08-8A34-0D25B8E002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75765" y="820594"/>
                  <a:ext cx="382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7B85EE-A90E-4B95-9B27-E80E62C7C264}"/>
                    </a:ext>
                  </a:extLst>
                </p14:cNvPr>
                <p14:cNvContentPartPr/>
                <p14:nvPr/>
              </p14:nvContentPartPr>
              <p14:xfrm>
                <a:off x="8584645" y="859114"/>
                <a:ext cx="98280" cy="131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7B85EE-A90E-4B95-9B27-E80E62C7C2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76005" y="850474"/>
                  <a:ext cx="11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A07FB3-8BB5-4A25-BD2D-734E6C8625CD}"/>
                    </a:ext>
                  </a:extLst>
                </p14:cNvPr>
                <p14:cNvContentPartPr/>
                <p14:nvPr/>
              </p14:nvContentPartPr>
              <p14:xfrm>
                <a:off x="8930965" y="807274"/>
                <a:ext cx="195840" cy="184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A07FB3-8BB5-4A25-BD2D-734E6C8625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21965" y="798274"/>
                  <a:ext cx="213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86D134-0740-46A7-AB17-3CE7C16EA4B6}"/>
                    </a:ext>
                  </a:extLst>
                </p14:cNvPr>
                <p14:cNvContentPartPr/>
                <p14:nvPr/>
              </p14:nvContentPartPr>
              <p14:xfrm>
                <a:off x="9138685" y="839314"/>
                <a:ext cx="104040" cy="133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86D134-0740-46A7-AB17-3CE7C16EA4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30045" y="830674"/>
                  <a:ext cx="121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B84CD8-3BCA-4CA0-B022-4422A747E9B8}"/>
                    </a:ext>
                  </a:extLst>
                </p14:cNvPr>
                <p14:cNvContentPartPr/>
                <p14:nvPr/>
              </p14:nvContentPartPr>
              <p14:xfrm>
                <a:off x="9303925" y="842194"/>
                <a:ext cx="174240" cy="13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B84CD8-3BCA-4CA0-B022-4422A747E9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94925" y="833554"/>
                  <a:ext cx="191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39AE6F-5BC6-4EDE-AC31-D43374F1AB27}"/>
                    </a:ext>
                  </a:extLst>
                </p14:cNvPr>
                <p14:cNvContentPartPr/>
                <p14:nvPr/>
              </p14:nvContentPartPr>
              <p14:xfrm>
                <a:off x="9535045" y="815554"/>
                <a:ext cx="146880" cy="148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39AE6F-5BC6-4EDE-AC31-D43374F1AB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26405" y="806554"/>
                  <a:ext cx="164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D45FD8-9E9C-4C02-A8A5-6B46B9C0720B}"/>
                    </a:ext>
                  </a:extLst>
                </p14:cNvPr>
                <p14:cNvContentPartPr/>
                <p14:nvPr/>
              </p14:nvContentPartPr>
              <p14:xfrm>
                <a:off x="9746005" y="633754"/>
                <a:ext cx="213840" cy="310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D45FD8-9E9C-4C02-A8A5-6B46B9C072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37365" y="624754"/>
                  <a:ext cx="231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550A6D-CB4C-4915-A948-04D45AB0F6E7}"/>
                    </a:ext>
                  </a:extLst>
                </p14:cNvPr>
                <p14:cNvContentPartPr/>
                <p14:nvPr/>
              </p14:nvContentPartPr>
              <p14:xfrm>
                <a:off x="9879925" y="798634"/>
                <a:ext cx="159120" cy="163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550A6D-CB4C-4915-A948-04D45AB0F6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71285" y="789994"/>
                  <a:ext cx="176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D000D3-B6DE-4789-8026-AEE0CA6CE155}"/>
                    </a:ext>
                  </a:extLst>
                </p14:cNvPr>
                <p14:cNvContentPartPr/>
                <p14:nvPr/>
              </p14:nvContentPartPr>
              <p14:xfrm>
                <a:off x="10077565" y="830674"/>
                <a:ext cx="178200" cy="144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D000D3-B6DE-4789-8026-AEE0CA6CE15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68565" y="821674"/>
                  <a:ext cx="195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0B4222-5E5A-452C-88BC-E51220DB2343}"/>
                    </a:ext>
                  </a:extLst>
                </p14:cNvPr>
                <p14:cNvContentPartPr/>
                <p14:nvPr/>
              </p14:nvContentPartPr>
              <p14:xfrm>
                <a:off x="10181245" y="595234"/>
                <a:ext cx="263880" cy="345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0B4222-5E5A-452C-88BC-E51220DB23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72245" y="586594"/>
                  <a:ext cx="281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105D8F-925D-42F2-BE21-71CCAACF6BF4}"/>
                    </a:ext>
                  </a:extLst>
                </p14:cNvPr>
                <p14:cNvContentPartPr/>
                <p14:nvPr/>
              </p14:nvContentPartPr>
              <p14:xfrm>
                <a:off x="10313725" y="811954"/>
                <a:ext cx="144360" cy="164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105D8F-925D-42F2-BE21-71CCAACF6B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04725" y="802954"/>
                  <a:ext cx="162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5A1347-AE3D-43A2-A10C-BE5AE0C59987}"/>
                    </a:ext>
                  </a:extLst>
                </p14:cNvPr>
                <p14:cNvContentPartPr/>
                <p14:nvPr/>
              </p14:nvContentPartPr>
              <p14:xfrm>
                <a:off x="8510125" y="1431874"/>
                <a:ext cx="235440" cy="170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5A1347-AE3D-43A2-A10C-BE5AE0C599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1125" y="1423234"/>
                  <a:ext cx="25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CFC57C8-EF06-4B91-A51D-11CE7C5A3CC2}"/>
                    </a:ext>
                  </a:extLst>
                </p14:cNvPr>
                <p14:cNvContentPartPr/>
                <p14:nvPr/>
              </p14:nvContentPartPr>
              <p14:xfrm>
                <a:off x="8686165" y="1222714"/>
                <a:ext cx="265320" cy="369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CFC57C8-EF06-4B91-A51D-11CE7C5A3CC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77165" y="1214074"/>
                  <a:ext cx="282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BA56136-A158-494F-A9D5-BBEB2DCFF539}"/>
                    </a:ext>
                  </a:extLst>
                </p14:cNvPr>
                <p14:cNvContentPartPr/>
                <p14:nvPr/>
              </p14:nvContentPartPr>
              <p14:xfrm>
                <a:off x="8867605" y="1492714"/>
                <a:ext cx="60840" cy="98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BA56136-A158-494F-A9D5-BBEB2DCFF53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8965" y="1483714"/>
                  <a:ext cx="78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3AAAD9-56FC-4053-A4F0-F8DD6F72369A}"/>
                    </a:ext>
                  </a:extLst>
                </p14:cNvPr>
                <p14:cNvContentPartPr/>
                <p14:nvPr/>
              </p14:nvContentPartPr>
              <p14:xfrm>
                <a:off x="9016645" y="1136314"/>
                <a:ext cx="291600" cy="456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3AAAD9-56FC-4053-A4F0-F8DD6F72369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08005" y="1127674"/>
                  <a:ext cx="3092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9CFD066-76B2-46C5-B560-C53D66DADE59}"/>
                    </a:ext>
                  </a:extLst>
                </p14:cNvPr>
                <p14:cNvContentPartPr/>
                <p14:nvPr/>
              </p14:nvContentPartPr>
              <p14:xfrm>
                <a:off x="9085405" y="1429354"/>
                <a:ext cx="75600" cy="12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9CFD066-76B2-46C5-B560-C53D66DADE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76765" y="1420354"/>
                  <a:ext cx="93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D973BB-A18F-4283-B137-330C3D3BC8F5}"/>
                    </a:ext>
                  </a:extLst>
                </p14:cNvPr>
                <p14:cNvContentPartPr/>
                <p14:nvPr/>
              </p14:nvContentPartPr>
              <p14:xfrm>
                <a:off x="9236965" y="1085914"/>
                <a:ext cx="363240" cy="518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D973BB-A18F-4283-B137-330C3D3BC8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27965" y="1076914"/>
                  <a:ext cx="3808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F8EC22-DEBE-4C9A-8279-EF3DB66CEF22}"/>
                    </a:ext>
                  </a:extLst>
                </p14:cNvPr>
                <p14:cNvContentPartPr/>
                <p14:nvPr/>
              </p14:nvContentPartPr>
              <p14:xfrm>
                <a:off x="9190165" y="1437634"/>
                <a:ext cx="274320" cy="36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F8EC22-DEBE-4C9A-8279-EF3DB66CEF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81165" y="1428634"/>
                  <a:ext cx="29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3006D4-797A-42C5-B8FA-BBB6E3D4943A}"/>
                    </a:ext>
                  </a:extLst>
                </p14:cNvPr>
                <p14:cNvContentPartPr/>
                <p14:nvPr/>
              </p14:nvContentPartPr>
              <p14:xfrm>
                <a:off x="9457645" y="1418554"/>
                <a:ext cx="371880" cy="180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3006D4-797A-42C5-B8FA-BBB6E3D494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48645" y="1409914"/>
                  <a:ext cx="389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9DA62A-A318-44FA-948C-E581C78C6E50}"/>
                    </a:ext>
                  </a:extLst>
                </p14:cNvPr>
                <p14:cNvContentPartPr/>
                <p14:nvPr/>
              </p14:nvContentPartPr>
              <p14:xfrm>
                <a:off x="9754645" y="1417114"/>
                <a:ext cx="179640" cy="192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9DA62A-A318-44FA-948C-E581C78C6E5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46005" y="1408474"/>
                  <a:ext cx="19728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4B847E1-2DBB-414B-8D44-B77103CCF988}"/>
                  </a:ext>
                </a:extLst>
              </p14:cNvPr>
              <p14:cNvContentPartPr/>
              <p14:nvPr/>
            </p14:nvContentPartPr>
            <p14:xfrm>
              <a:off x="3773245" y="2462194"/>
              <a:ext cx="13320" cy="180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4B847E1-2DBB-414B-8D44-B77103CCF98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764245" y="2453554"/>
                <a:ext cx="309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91A3BF2-D623-4339-895C-965DC4EC55D5}"/>
              </a:ext>
            </a:extLst>
          </p:cNvPr>
          <p:cNvGrpSpPr/>
          <p:nvPr/>
        </p:nvGrpSpPr>
        <p:grpSpPr>
          <a:xfrm>
            <a:off x="4992925" y="2267074"/>
            <a:ext cx="627840" cy="414720"/>
            <a:chOff x="4992925" y="2267074"/>
            <a:chExt cx="62784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617832-3CCD-47B8-B62D-89268B14EB9E}"/>
                    </a:ext>
                  </a:extLst>
                </p14:cNvPr>
                <p14:cNvContentPartPr/>
                <p14:nvPr/>
              </p14:nvContentPartPr>
              <p14:xfrm>
                <a:off x="4992925" y="2272474"/>
                <a:ext cx="216720" cy="189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617832-3CCD-47B8-B62D-89268B14EB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83925" y="2263834"/>
                  <a:ext cx="234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7BC4AB-8F1E-44DA-B8B2-5D18234C9C02}"/>
                    </a:ext>
                  </a:extLst>
                </p14:cNvPr>
                <p14:cNvContentPartPr/>
                <p14:nvPr/>
              </p14:nvContentPartPr>
              <p14:xfrm>
                <a:off x="5234845" y="2325754"/>
                <a:ext cx="150840" cy="107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7BC4AB-8F1E-44DA-B8B2-5D18234C9C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25845" y="2316754"/>
                  <a:ext cx="168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9DC9DE4-0913-4A38-B5B0-D04DB8966302}"/>
                    </a:ext>
                  </a:extLst>
                </p14:cNvPr>
                <p14:cNvContentPartPr/>
                <p14:nvPr/>
              </p14:nvContentPartPr>
              <p14:xfrm>
                <a:off x="5429605" y="2328274"/>
                <a:ext cx="95040" cy="102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9DC9DE4-0913-4A38-B5B0-D04DB896630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20605" y="2319274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0B5381-3570-40FA-B366-8D631F931D54}"/>
                    </a:ext>
                  </a:extLst>
                </p14:cNvPr>
                <p14:cNvContentPartPr/>
                <p14:nvPr/>
              </p14:nvContentPartPr>
              <p14:xfrm>
                <a:off x="5390725" y="2267074"/>
                <a:ext cx="230040" cy="414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0B5381-3570-40FA-B366-8D631F931D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81725" y="2258074"/>
                  <a:ext cx="24768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6CDC730-8785-44B4-888D-EF98DB9659DD}"/>
              </a:ext>
            </a:extLst>
          </p:cNvPr>
          <p:cNvGrpSpPr/>
          <p:nvPr/>
        </p:nvGrpSpPr>
        <p:grpSpPr>
          <a:xfrm>
            <a:off x="5948725" y="1950634"/>
            <a:ext cx="569880" cy="491760"/>
            <a:chOff x="5948725" y="1950634"/>
            <a:chExt cx="56988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1EE60D-9EE3-4421-9029-8FC5B253C310}"/>
                    </a:ext>
                  </a:extLst>
                </p14:cNvPr>
                <p14:cNvContentPartPr/>
                <p14:nvPr/>
              </p14:nvContentPartPr>
              <p14:xfrm>
                <a:off x="5948725" y="2285074"/>
                <a:ext cx="130680" cy="155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1EE60D-9EE3-4421-9029-8FC5B253C3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40085" y="2276434"/>
                  <a:ext cx="148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8C7A99-FA72-49CB-9D36-A7C623622FF4}"/>
                    </a:ext>
                  </a:extLst>
                </p14:cNvPr>
                <p14:cNvContentPartPr/>
                <p14:nvPr/>
              </p14:nvContentPartPr>
              <p14:xfrm>
                <a:off x="6197485" y="1950634"/>
                <a:ext cx="321120" cy="491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8C7A99-FA72-49CB-9D36-A7C623622F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88845" y="1941994"/>
                  <a:ext cx="3387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302693-EA57-494F-B241-72619457F2AE}"/>
                    </a:ext>
                  </a:extLst>
                </p14:cNvPr>
                <p14:cNvContentPartPr/>
                <p14:nvPr/>
              </p14:nvContentPartPr>
              <p14:xfrm>
                <a:off x="6226285" y="2268514"/>
                <a:ext cx="223560" cy="53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302693-EA57-494F-B241-72619457F2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17285" y="2259514"/>
                  <a:ext cx="2412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53CBAF3-F960-4185-86BF-F5A8863D6194}"/>
              </a:ext>
            </a:extLst>
          </p:cNvPr>
          <p:cNvGrpSpPr/>
          <p:nvPr/>
        </p:nvGrpSpPr>
        <p:grpSpPr>
          <a:xfrm>
            <a:off x="6771685" y="1934794"/>
            <a:ext cx="746280" cy="455400"/>
            <a:chOff x="6771685" y="1934794"/>
            <a:chExt cx="7462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15191C1-739C-41B2-B4A1-53C14FBCC14F}"/>
                    </a:ext>
                  </a:extLst>
                </p14:cNvPr>
                <p14:cNvContentPartPr/>
                <p14:nvPr/>
              </p14:nvContentPartPr>
              <p14:xfrm>
                <a:off x="6862405" y="1980514"/>
                <a:ext cx="230400" cy="409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15191C1-739C-41B2-B4A1-53C14FBCC1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53405" y="1971874"/>
                  <a:ext cx="2480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726586B-2E52-4E93-85F4-419705C3481C}"/>
                    </a:ext>
                  </a:extLst>
                </p14:cNvPr>
                <p14:cNvContentPartPr/>
                <p14:nvPr/>
              </p14:nvContentPartPr>
              <p14:xfrm>
                <a:off x="6771685" y="2172754"/>
                <a:ext cx="361800" cy="72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726586B-2E52-4E93-85F4-419705C348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63045" y="2163754"/>
                  <a:ext cx="37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8BA04DF-068E-4554-B2CA-D256971F30FF}"/>
                    </a:ext>
                  </a:extLst>
                </p14:cNvPr>
                <p14:cNvContentPartPr/>
                <p14:nvPr/>
              </p14:nvContentPartPr>
              <p14:xfrm>
                <a:off x="7136365" y="1934794"/>
                <a:ext cx="226440" cy="386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8BA04DF-068E-4554-B2CA-D256971F30F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7365" y="1925794"/>
                  <a:ext cx="244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ECE806B-FC60-4CE8-8E1B-85932A61D6E4}"/>
                    </a:ext>
                  </a:extLst>
                </p14:cNvPr>
                <p14:cNvContentPartPr/>
                <p14:nvPr/>
              </p14:nvContentPartPr>
              <p14:xfrm>
                <a:off x="7374685" y="2190394"/>
                <a:ext cx="143280" cy="140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ECE806B-FC60-4CE8-8E1B-85932A61D6E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65685" y="2181394"/>
                  <a:ext cx="1609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E9E2B88-BD78-4147-9DEF-B03100753273}"/>
              </a:ext>
            </a:extLst>
          </p:cNvPr>
          <p:cNvGrpSpPr/>
          <p:nvPr/>
        </p:nvGrpSpPr>
        <p:grpSpPr>
          <a:xfrm>
            <a:off x="7820725" y="1925434"/>
            <a:ext cx="1821600" cy="532800"/>
            <a:chOff x="7820725" y="1925434"/>
            <a:chExt cx="182160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3887A2-AD83-4A17-8B08-792FFB5343D1}"/>
                    </a:ext>
                  </a:extLst>
                </p14:cNvPr>
                <p14:cNvContentPartPr/>
                <p14:nvPr/>
              </p14:nvContentPartPr>
              <p14:xfrm>
                <a:off x="7820725" y="2095714"/>
                <a:ext cx="207000" cy="182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3887A2-AD83-4A17-8B08-792FFB5343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12085" y="2086714"/>
                  <a:ext cx="224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542818-B26B-4BDB-920A-86CAB57CCDA5}"/>
                    </a:ext>
                  </a:extLst>
                </p14:cNvPr>
                <p14:cNvContentPartPr/>
                <p14:nvPr/>
              </p14:nvContentPartPr>
              <p14:xfrm>
                <a:off x="8059405" y="2157274"/>
                <a:ext cx="133560" cy="124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542818-B26B-4BDB-920A-86CAB57CCD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0765" y="2148274"/>
                  <a:ext cx="151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7E34AFD-A74C-4028-938A-46870502083E}"/>
                    </a:ext>
                  </a:extLst>
                </p14:cNvPr>
                <p14:cNvContentPartPr/>
                <p14:nvPr/>
              </p14:nvContentPartPr>
              <p14:xfrm>
                <a:off x="8261365" y="2149714"/>
                <a:ext cx="251640" cy="121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7E34AFD-A74C-4028-938A-46870502083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52725" y="2140714"/>
                  <a:ext cx="269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95726A6-6020-4F59-A609-285F3F9398E3}"/>
                    </a:ext>
                  </a:extLst>
                </p14:cNvPr>
                <p14:cNvContentPartPr/>
                <p14:nvPr/>
              </p14:nvContentPartPr>
              <p14:xfrm>
                <a:off x="8591485" y="2147554"/>
                <a:ext cx="253440" cy="149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95726A6-6020-4F59-A609-285F3F9398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82485" y="2138914"/>
                  <a:ext cx="271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F4D923-A426-4E06-AE52-C649BDCFAA25}"/>
                    </a:ext>
                  </a:extLst>
                </p14:cNvPr>
                <p14:cNvContentPartPr/>
                <p14:nvPr/>
              </p14:nvContentPartPr>
              <p14:xfrm>
                <a:off x="8915125" y="2148634"/>
                <a:ext cx="108000" cy="133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F4D923-A426-4E06-AE52-C649BDCFAA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06485" y="2139994"/>
                  <a:ext cx="12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3E183D3-0EA9-4731-A31E-A05BAFDB4A98}"/>
                    </a:ext>
                  </a:extLst>
                </p14:cNvPr>
                <p14:cNvContentPartPr/>
                <p14:nvPr/>
              </p14:nvContentPartPr>
              <p14:xfrm>
                <a:off x="9094045" y="2184994"/>
                <a:ext cx="190080" cy="110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3E183D3-0EA9-4731-A31E-A05BAFDB4A9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85405" y="2175994"/>
                  <a:ext cx="20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D3A1F00-E7FE-429D-B670-8411CA63EFC1}"/>
                    </a:ext>
                  </a:extLst>
                </p14:cNvPr>
                <p14:cNvContentPartPr/>
                <p14:nvPr/>
              </p14:nvContentPartPr>
              <p14:xfrm>
                <a:off x="9397885" y="1925434"/>
                <a:ext cx="127800" cy="327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D3A1F00-E7FE-429D-B670-8411CA63EFC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88885" y="1916794"/>
                  <a:ext cx="145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8E71A2F-4CA2-4262-8034-5671A4431859}"/>
                    </a:ext>
                  </a:extLst>
                </p14:cNvPr>
                <p14:cNvContentPartPr/>
                <p14:nvPr/>
              </p14:nvContentPartPr>
              <p14:xfrm>
                <a:off x="9447205" y="2134954"/>
                <a:ext cx="195120" cy="323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8E71A2F-4CA2-4262-8034-5671A4431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38205" y="2126314"/>
                  <a:ext cx="21276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C0CB5CC-EB13-4387-99C4-7DF266BAF24E}"/>
              </a:ext>
            </a:extLst>
          </p:cNvPr>
          <p:cNvGrpSpPr/>
          <p:nvPr/>
        </p:nvGrpSpPr>
        <p:grpSpPr>
          <a:xfrm>
            <a:off x="9968485" y="1969354"/>
            <a:ext cx="885600" cy="336600"/>
            <a:chOff x="9968485" y="1969354"/>
            <a:chExt cx="8856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73BA97C-8C25-4FEC-ACB2-C2CC40C2CF02}"/>
                    </a:ext>
                  </a:extLst>
                </p14:cNvPr>
                <p14:cNvContentPartPr/>
                <p14:nvPr/>
              </p14:nvContentPartPr>
              <p14:xfrm>
                <a:off x="9968485" y="2135674"/>
                <a:ext cx="174600" cy="169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73BA97C-8C25-4FEC-ACB2-C2CC40C2CF0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59485" y="2126674"/>
                  <a:ext cx="19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FE7E1B-43D2-4743-AAFF-33EF3F258373}"/>
                    </a:ext>
                  </a:extLst>
                </p14:cNvPr>
                <p14:cNvContentPartPr/>
                <p14:nvPr/>
              </p14:nvContentPartPr>
              <p14:xfrm>
                <a:off x="10184485" y="2122714"/>
                <a:ext cx="123120" cy="183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FE7E1B-43D2-4743-AAFF-33EF3F25837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75485" y="2113714"/>
                  <a:ext cx="140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0533B8-A62C-4BDB-A4EA-7C6556321D3B}"/>
                    </a:ext>
                  </a:extLst>
                </p14:cNvPr>
                <p14:cNvContentPartPr/>
                <p14:nvPr/>
              </p14:nvContentPartPr>
              <p14:xfrm>
                <a:off x="10373485" y="2155114"/>
                <a:ext cx="113760" cy="125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0533B8-A62C-4BDB-A4EA-7C6556321D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64845" y="2146114"/>
                  <a:ext cx="13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EABFDD6-0B00-4703-9933-C8263376E2FC}"/>
                    </a:ext>
                  </a:extLst>
                </p14:cNvPr>
                <p14:cNvContentPartPr/>
                <p14:nvPr/>
              </p14:nvContentPartPr>
              <p14:xfrm>
                <a:off x="10513885" y="2177794"/>
                <a:ext cx="190800" cy="122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EABFDD6-0B00-4703-9933-C8263376E2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5245" y="2169154"/>
                  <a:ext cx="20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9DC3D4-12DF-4089-9455-30980856594F}"/>
                    </a:ext>
                  </a:extLst>
                </p14:cNvPr>
                <p14:cNvContentPartPr/>
                <p14:nvPr/>
              </p14:nvContentPartPr>
              <p14:xfrm>
                <a:off x="10673725" y="1969354"/>
                <a:ext cx="180360" cy="303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9DC3D4-12DF-4089-9455-3098085659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64725" y="1960354"/>
                  <a:ext cx="19800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D32336F-1F8E-422D-993A-0F2A2419ACD3}"/>
              </a:ext>
            </a:extLst>
          </p:cNvPr>
          <p:cNvGrpSpPr/>
          <p:nvPr/>
        </p:nvGrpSpPr>
        <p:grpSpPr>
          <a:xfrm>
            <a:off x="535405" y="2065474"/>
            <a:ext cx="2695680" cy="1469880"/>
            <a:chOff x="535405" y="2065474"/>
            <a:chExt cx="2695680" cy="14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E632B99-2683-4CCD-9019-D132F3F6FD27}"/>
                    </a:ext>
                  </a:extLst>
                </p14:cNvPr>
                <p14:cNvContentPartPr/>
                <p14:nvPr/>
              </p14:nvContentPartPr>
              <p14:xfrm>
                <a:off x="583645" y="2065474"/>
                <a:ext cx="304920" cy="568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E632B99-2683-4CCD-9019-D132F3F6FD2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5005" y="2056474"/>
                  <a:ext cx="322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85F2C41-675F-4AB9-8BDA-DF5E51BB4021}"/>
                    </a:ext>
                  </a:extLst>
                </p14:cNvPr>
                <p14:cNvContentPartPr/>
                <p14:nvPr/>
              </p14:nvContentPartPr>
              <p14:xfrm>
                <a:off x="535405" y="2442034"/>
                <a:ext cx="279000" cy="90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85F2C41-675F-4AB9-8BDA-DF5E51BB402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6405" y="2433034"/>
                  <a:ext cx="296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69B4CA4-5056-46F5-8896-6902C0DE4F13}"/>
                    </a:ext>
                  </a:extLst>
                </p14:cNvPr>
                <p14:cNvContentPartPr/>
                <p14:nvPr/>
              </p14:nvContentPartPr>
              <p14:xfrm>
                <a:off x="849685" y="2406394"/>
                <a:ext cx="182520" cy="190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69B4CA4-5056-46F5-8896-6902C0DE4F1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0685" y="2397394"/>
                  <a:ext cx="200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2873FFC-CB18-42CA-AAD7-1358874361F5}"/>
                    </a:ext>
                  </a:extLst>
                </p14:cNvPr>
                <p14:cNvContentPartPr/>
                <p14:nvPr/>
              </p14:nvContentPartPr>
              <p14:xfrm>
                <a:off x="990445" y="2459314"/>
                <a:ext cx="110880" cy="129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2873FFC-CB18-42CA-AAD7-1358874361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81805" y="2450674"/>
                  <a:ext cx="12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B42419-162E-4715-932B-C79C65B8A041}"/>
                    </a:ext>
                  </a:extLst>
                </p14:cNvPr>
                <p14:cNvContentPartPr/>
                <p14:nvPr/>
              </p14:nvContentPartPr>
              <p14:xfrm>
                <a:off x="1173685" y="2448514"/>
                <a:ext cx="263880" cy="119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B42419-162E-4715-932B-C79C65B8A0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64685" y="2439874"/>
                  <a:ext cx="281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FEBEDB-9CC3-41E9-9E35-47E9F9B50224}"/>
                    </a:ext>
                  </a:extLst>
                </p14:cNvPr>
                <p14:cNvContentPartPr/>
                <p14:nvPr/>
              </p14:nvContentPartPr>
              <p14:xfrm>
                <a:off x="1796845" y="2353114"/>
                <a:ext cx="333360" cy="244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FEBEDB-9CC3-41E9-9E35-47E9F9B50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87845" y="2344474"/>
                  <a:ext cx="351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0E08B9-A174-467A-829D-87AF6A038118}"/>
                    </a:ext>
                  </a:extLst>
                </p14:cNvPr>
                <p14:cNvContentPartPr/>
                <p14:nvPr/>
              </p14:nvContentPartPr>
              <p14:xfrm>
                <a:off x="2177725" y="2306674"/>
                <a:ext cx="337680" cy="269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0E08B9-A174-467A-829D-87AF6A0381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69085" y="2298034"/>
                  <a:ext cx="355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2AAE020-638E-4052-A95C-98BB7E9FCD31}"/>
                    </a:ext>
                  </a:extLst>
                </p14:cNvPr>
                <p14:cNvContentPartPr/>
                <p14:nvPr/>
              </p14:nvContentPartPr>
              <p14:xfrm>
                <a:off x="2616925" y="2465074"/>
                <a:ext cx="266760" cy="98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2AAE020-638E-4052-A95C-98BB7E9FCD3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08285" y="2456074"/>
                  <a:ext cx="284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840C7B0-C7FA-4B00-A534-BE95E038CFE6}"/>
                    </a:ext>
                  </a:extLst>
                </p14:cNvPr>
                <p14:cNvContentPartPr/>
                <p14:nvPr/>
              </p14:nvContentPartPr>
              <p14:xfrm>
                <a:off x="2951725" y="2451394"/>
                <a:ext cx="279360" cy="128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840C7B0-C7FA-4B00-A534-BE95E038CFE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3085" y="2442754"/>
                  <a:ext cx="29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F28F312-F7E2-4D43-ACC7-C6DF926C4B74}"/>
                    </a:ext>
                  </a:extLst>
                </p14:cNvPr>
                <p14:cNvContentPartPr/>
                <p14:nvPr/>
              </p14:nvContentPartPr>
              <p14:xfrm>
                <a:off x="709645" y="2979154"/>
                <a:ext cx="241560" cy="222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F28F312-F7E2-4D43-ACC7-C6DF926C4B7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1005" y="2970154"/>
                  <a:ext cx="259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4AE23D8-D458-4F39-BC12-0477F423BA06}"/>
                    </a:ext>
                  </a:extLst>
                </p14:cNvPr>
                <p14:cNvContentPartPr/>
                <p14:nvPr/>
              </p14:nvContentPartPr>
              <p14:xfrm>
                <a:off x="1055605" y="3038914"/>
                <a:ext cx="40680" cy="88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4AE23D8-D458-4F39-BC12-0477F423BA0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46965" y="3030274"/>
                  <a:ext cx="58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816D5D-D5E5-4087-A7DF-869D3059ACB0}"/>
                    </a:ext>
                  </a:extLst>
                </p14:cNvPr>
                <p14:cNvContentPartPr/>
                <p14:nvPr/>
              </p14:nvContentPartPr>
              <p14:xfrm>
                <a:off x="1010965" y="2998954"/>
                <a:ext cx="352440" cy="53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816D5D-D5E5-4087-A7DF-869D3059AC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1965" y="2989954"/>
                  <a:ext cx="3700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7D2139D-6B3A-4AE7-AC6B-3B90C4EFD95E}"/>
                    </a:ext>
                  </a:extLst>
                </p14:cNvPr>
                <p14:cNvContentPartPr/>
                <p14:nvPr/>
              </p14:nvContentPartPr>
              <p14:xfrm>
                <a:off x="1384285" y="3008674"/>
                <a:ext cx="173880" cy="140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7D2139D-6B3A-4AE7-AC6B-3B90C4EFD95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75285" y="3000034"/>
                  <a:ext cx="191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EDB30B-E0D1-4EE5-853A-E944F32E6F2D}"/>
                    </a:ext>
                  </a:extLst>
                </p14:cNvPr>
                <p14:cNvContentPartPr/>
                <p14:nvPr/>
              </p14:nvContentPartPr>
              <p14:xfrm>
                <a:off x="1651405" y="3031714"/>
                <a:ext cx="46440" cy="82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EDB30B-E0D1-4EE5-853A-E944F32E6F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42765" y="3022714"/>
                  <a:ext cx="64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5B1838E-BA7B-4C91-8BEC-6D7C61F4CA2B}"/>
                    </a:ext>
                  </a:extLst>
                </p14:cNvPr>
                <p14:cNvContentPartPr/>
                <p14:nvPr/>
              </p14:nvContentPartPr>
              <p14:xfrm>
                <a:off x="1836445" y="2615194"/>
                <a:ext cx="282960" cy="550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5B1838E-BA7B-4C91-8BEC-6D7C61F4CA2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27445" y="2606194"/>
                  <a:ext cx="3006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5AD9A23-E595-455A-AD40-08892C8FAE8B}"/>
                    </a:ext>
                  </a:extLst>
                </p14:cNvPr>
                <p14:cNvContentPartPr/>
                <p14:nvPr/>
              </p14:nvContentPartPr>
              <p14:xfrm>
                <a:off x="1792525" y="3011194"/>
                <a:ext cx="225360" cy="42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5AD9A23-E595-455A-AD40-08892C8FAE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83885" y="3002554"/>
                  <a:ext cx="243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C4FC67D-8B2E-4A30-A0F0-41349E68940D}"/>
                    </a:ext>
                  </a:extLst>
                </p14:cNvPr>
                <p14:cNvContentPartPr/>
                <p14:nvPr/>
              </p14:nvContentPartPr>
              <p14:xfrm>
                <a:off x="2051725" y="2848114"/>
                <a:ext cx="153000" cy="264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C4FC67D-8B2E-4A30-A0F0-41349E6894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2725" y="2839114"/>
                  <a:ext cx="170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54CB622-EB46-4C5F-BCE4-E6C6A53B0718}"/>
                    </a:ext>
                  </a:extLst>
                </p14:cNvPr>
                <p14:cNvContentPartPr/>
                <p14:nvPr/>
              </p14:nvContentPartPr>
              <p14:xfrm>
                <a:off x="2215165" y="2936314"/>
                <a:ext cx="204840" cy="188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54CB622-EB46-4C5F-BCE4-E6C6A53B071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06165" y="2927674"/>
                  <a:ext cx="222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263FE7-AB4A-4559-862D-84C49C8E5225}"/>
                    </a:ext>
                  </a:extLst>
                </p14:cNvPr>
                <p14:cNvContentPartPr/>
                <p14:nvPr/>
              </p14:nvContentPartPr>
              <p14:xfrm>
                <a:off x="2402005" y="2991034"/>
                <a:ext cx="187560" cy="127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263FE7-AB4A-4559-862D-84C49C8E522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93005" y="2982394"/>
                  <a:ext cx="205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380773F-1B6B-47DB-B52C-DE69D93A79E1}"/>
                    </a:ext>
                  </a:extLst>
                </p14:cNvPr>
                <p14:cNvContentPartPr/>
                <p14:nvPr/>
              </p14:nvContentPartPr>
              <p14:xfrm>
                <a:off x="2596765" y="2990314"/>
                <a:ext cx="155880" cy="12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380773F-1B6B-47DB-B52C-DE69D93A79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87765" y="2981674"/>
                  <a:ext cx="173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34E850F-6942-4DE1-B121-E8BED856B137}"/>
                    </a:ext>
                  </a:extLst>
                </p14:cNvPr>
                <p14:cNvContentPartPr/>
                <p14:nvPr/>
              </p14:nvContentPartPr>
              <p14:xfrm>
                <a:off x="2866405" y="2954674"/>
                <a:ext cx="114120" cy="159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34E850F-6942-4DE1-B121-E8BED856B13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57405" y="2945674"/>
                  <a:ext cx="131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1A469C2-5511-486E-A5D6-C903168D6F03}"/>
                    </a:ext>
                  </a:extLst>
                </p14:cNvPr>
                <p14:cNvContentPartPr/>
                <p14:nvPr/>
              </p14:nvContentPartPr>
              <p14:xfrm>
                <a:off x="3003205" y="2976634"/>
                <a:ext cx="167040" cy="123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1A469C2-5511-486E-A5D6-C903168D6F0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94565" y="2967994"/>
                  <a:ext cx="1846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13A5FAB-A738-4A8F-B1BF-80A45FD9E3DB}"/>
              </a:ext>
            </a:extLst>
          </p:cNvPr>
          <p:cNvGrpSpPr/>
          <p:nvPr/>
        </p:nvGrpSpPr>
        <p:grpSpPr>
          <a:xfrm>
            <a:off x="3522685" y="2331874"/>
            <a:ext cx="1177200" cy="752400"/>
            <a:chOff x="3522685" y="2331874"/>
            <a:chExt cx="1177200" cy="75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AE24FAA-E166-416D-9BBB-CBC3A74927B8}"/>
                    </a:ext>
                  </a:extLst>
                </p14:cNvPr>
                <p14:cNvContentPartPr/>
                <p14:nvPr/>
              </p14:nvContentPartPr>
              <p14:xfrm>
                <a:off x="3747325" y="2370394"/>
                <a:ext cx="185400" cy="190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AE24FAA-E166-416D-9BBB-CBC3A74927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38325" y="2361754"/>
                  <a:ext cx="20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D5536CC-C0F0-4D98-88C9-2E2D58684410}"/>
                    </a:ext>
                  </a:extLst>
                </p14:cNvPr>
                <p14:cNvContentPartPr/>
                <p14:nvPr/>
              </p14:nvContentPartPr>
              <p14:xfrm>
                <a:off x="3945685" y="2331874"/>
                <a:ext cx="226440" cy="189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D5536CC-C0F0-4D98-88C9-2E2D5868441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36685" y="2322874"/>
                  <a:ext cx="244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DA5109-7406-43E5-91F9-EC28811447DA}"/>
                    </a:ext>
                  </a:extLst>
                </p14:cNvPr>
                <p14:cNvContentPartPr/>
                <p14:nvPr/>
              </p14:nvContentPartPr>
              <p14:xfrm>
                <a:off x="4209205" y="2401354"/>
                <a:ext cx="69840" cy="106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DA5109-7406-43E5-91F9-EC28811447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00565" y="2392354"/>
                  <a:ext cx="87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6ECFD9-CE71-4412-83C1-44CDD60A7E6C}"/>
                    </a:ext>
                  </a:extLst>
                </p14:cNvPr>
                <p14:cNvContentPartPr/>
                <p14:nvPr/>
              </p14:nvContentPartPr>
              <p14:xfrm>
                <a:off x="4328365" y="2378314"/>
                <a:ext cx="159840" cy="114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6ECFD9-CE71-4412-83C1-44CDD60A7E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19365" y="2369314"/>
                  <a:ext cx="177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B65DBD2-8168-4591-BEBE-BF7CA477AA47}"/>
                    </a:ext>
                  </a:extLst>
                </p14:cNvPr>
                <p14:cNvContentPartPr/>
                <p14:nvPr/>
              </p14:nvContentPartPr>
              <p14:xfrm>
                <a:off x="4489645" y="2379754"/>
                <a:ext cx="210240" cy="610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B65DBD2-8168-4591-BEBE-BF7CA477AA4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81005" y="2371114"/>
                  <a:ext cx="2278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862FE6-F8AE-447E-8F0C-A06A252C76B4}"/>
                    </a:ext>
                  </a:extLst>
                </p14:cNvPr>
                <p14:cNvContentPartPr/>
                <p14:nvPr/>
              </p14:nvContentPartPr>
              <p14:xfrm>
                <a:off x="3522685" y="2683594"/>
                <a:ext cx="220320" cy="400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862FE6-F8AE-447E-8F0C-A06A252C76B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13685" y="2674594"/>
                  <a:ext cx="2379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B4BEAD6-A3CD-43C6-AC9F-3E9E90BE2AC7}"/>
                    </a:ext>
                  </a:extLst>
                </p14:cNvPr>
                <p14:cNvContentPartPr/>
                <p14:nvPr/>
              </p14:nvContentPartPr>
              <p14:xfrm>
                <a:off x="3661645" y="2893834"/>
                <a:ext cx="168120" cy="156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B4BEAD6-A3CD-43C6-AC9F-3E9E90BE2AC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53005" y="2884834"/>
                  <a:ext cx="185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C9371F-6CFC-4D8A-9CA2-4B54CD1DA5DD}"/>
                    </a:ext>
                  </a:extLst>
                </p14:cNvPr>
                <p14:cNvContentPartPr/>
                <p14:nvPr/>
              </p14:nvContentPartPr>
              <p14:xfrm>
                <a:off x="3921565" y="2866474"/>
                <a:ext cx="182880" cy="174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C9371F-6CFC-4D8A-9CA2-4B54CD1DA5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12925" y="2857834"/>
                  <a:ext cx="200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E789EB-1544-46D0-8135-0041F88D0BCF}"/>
                    </a:ext>
                  </a:extLst>
                </p14:cNvPr>
                <p14:cNvContentPartPr/>
                <p14:nvPr/>
              </p14:nvContentPartPr>
              <p14:xfrm>
                <a:off x="4079245" y="2896354"/>
                <a:ext cx="169920" cy="164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E789EB-1544-46D0-8135-0041F88D0BC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70605" y="2887354"/>
                  <a:ext cx="18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0F46EC0-B682-4C9C-A683-8226E27FD1E4}"/>
                    </a:ext>
                  </a:extLst>
                </p14:cNvPr>
                <p14:cNvContentPartPr/>
                <p14:nvPr/>
              </p14:nvContentPartPr>
              <p14:xfrm>
                <a:off x="4343845" y="2648674"/>
                <a:ext cx="165240" cy="391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0F46EC0-B682-4C9C-A683-8226E27FD1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35205" y="2640034"/>
                  <a:ext cx="182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6CC878-8C6F-465E-ADAE-6F28058312B7}"/>
                    </a:ext>
                  </a:extLst>
                </p14:cNvPr>
                <p14:cNvContentPartPr/>
                <p14:nvPr/>
              </p14:nvContentPartPr>
              <p14:xfrm>
                <a:off x="4417285" y="2848114"/>
                <a:ext cx="174960" cy="223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6CC878-8C6F-465E-ADAE-6F28058312B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08645" y="2839114"/>
                  <a:ext cx="1926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F132748-F00B-4113-9D28-A08855659269}"/>
              </a:ext>
            </a:extLst>
          </p:cNvPr>
          <p:cNvGrpSpPr/>
          <p:nvPr/>
        </p:nvGrpSpPr>
        <p:grpSpPr>
          <a:xfrm>
            <a:off x="4988245" y="2595034"/>
            <a:ext cx="588600" cy="470160"/>
            <a:chOff x="4988245" y="2595034"/>
            <a:chExt cx="58860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F480B91-DC33-46FD-B48F-C310205CDADB}"/>
                    </a:ext>
                  </a:extLst>
                </p14:cNvPr>
                <p14:cNvContentPartPr/>
                <p14:nvPr/>
              </p14:nvContentPartPr>
              <p14:xfrm>
                <a:off x="4988245" y="2917594"/>
                <a:ext cx="140760" cy="141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F480B91-DC33-46FD-B48F-C310205CDAD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79245" y="2908594"/>
                  <a:ext cx="158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83F940-5495-418A-8797-54DF2CE7BE6C}"/>
                    </a:ext>
                  </a:extLst>
                </p14:cNvPr>
                <p14:cNvContentPartPr/>
                <p14:nvPr/>
              </p14:nvContentPartPr>
              <p14:xfrm>
                <a:off x="5258605" y="2595034"/>
                <a:ext cx="318240" cy="470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D83F940-5495-418A-8797-54DF2CE7BE6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49965" y="2586034"/>
                  <a:ext cx="335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6FE6B3-3E61-49B8-8F2D-180CDE5013C1}"/>
                    </a:ext>
                  </a:extLst>
                </p14:cNvPr>
                <p14:cNvContentPartPr/>
                <p14:nvPr/>
              </p14:nvContentPartPr>
              <p14:xfrm>
                <a:off x="5282365" y="2881954"/>
                <a:ext cx="209880" cy="66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6FE6B3-3E61-49B8-8F2D-180CDE5013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73365" y="2873314"/>
                  <a:ext cx="2275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5AB556C-41DB-460A-B9DB-2C76313A7A7D}"/>
              </a:ext>
            </a:extLst>
          </p:cNvPr>
          <p:cNvGrpSpPr/>
          <p:nvPr/>
        </p:nvGrpSpPr>
        <p:grpSpPr>
          <a:xfrm>
            <a:off x="5847205" y="2793754"/>
            <a:ext cx="368280" cy="187560"/>
            <a:chOff x="5847205" y="2793754"/>
            <a:chExt cx="3682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67F2C49-4226-495C-ACA3-6A7C7E4EEF62}"/>
                    </a:ext>
                  </a:extLst>
                </p14:cNvPr>
                <p14:cNvContentPartPr/>
                <p14:nvPr/>
              </p14:nvContentPartPr>
              <p14:xfrm>
                <a:off x="5847205" y="2793754"/>
                <a:ext cx="290880" cy="181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67F2C49-4226-495C-ACA3-6A7C7E4EEF6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38205" y="2785114"/>
                  <a:ext cx="308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067484F-95D8-4CA7-85B5-4B051B90F156}"/>
                    </a:ext>
                  </a:extLst>
                </p14:cNvPr>
                <p14:cNvContentPartPr/>
                <p14:nvPr/>
              </p14:nvContentPartPr>
              <p14:xfrm>
                <a:off x="6201805" y="2948554"/>
                <a:ext cx="13680" cy="32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067484F-95D8-4CA7-85B5-4B051B90F15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92805" y="2939554"/>
                  <a:ext cx="313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69FDFD5-85A0-497B-B70C-F5F16921D9DB}"/>
              </a:ext>
            </a:extLst>
          </p:cNvPr>
          <p:cNvGrpSpPr/>
          <p:nvPr/>
        </p:nvGrpSpPr>
        <p:grpSpPr>
          <a:xfrm>
            <a:off x="6426805" y="2764954"/>
            <a:ext cx="297000" cy="401040"/>
            <a:chOff x="6426805" y="2764954"/>
            <a:chExt cx="29700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4BE06CD-0E1D-49C6-B601-5C3DB7498AFA}"/>
                    </a:ext>
                  </a:extLst>
                </p14:cNvPr>
                <p14:cNvContentPartPr/>
                <p14:nvPr/>
              </p14:nvContentPartPr>
              <p14:xfrm>
                <a:off x="6426805" y="2764954"/>
                <a:ext cx="82440" cy="222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4BE06CD-0E1D-49C6-B601-5C3DB7498A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17805" y="2755954"/>
                  <a:ext cx="100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3C3B237-C595-4620-8839-AB9EC8D9499E}"/>
                    </a:ext>
                  </a:extLst>
                </p14:cNvPr>
                <p14:cNvContentPartPr/>
                <p14:nvPr/>
              </p14:nvContentPartPr>
              <p14:xfrm>
                <a:off x="6656845" y="3018034"/>
                <a:ext cx="66960" cy="147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3C3B237-C595-4620-8839-AB9EC8D949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48205" y="3009034"/>
                  <a:ext cx="846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4B3B942E-2ACD-4EF1-ABA8-36B2ED6357CD}"/>
              </a:ext>
            </a:extLst>
          </p:cNvPr>
          <p:cNvGrpSpPr/>
          <p:nvPr/>
        </p:nvGrpSpPr>
        <p:grpSpPr>
          <a:xfrm>
            <a:off x="6938005" y="2723554"/>
            <a:ext cx="1154520" cy="450720"/>
            <a:chOff x="6938005" y="2723554"/>
            <a:chExt cx="11545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5358F7E-C6D7-4DF7-B9C1-A467BEC9E5B9}"/>
                    </a:ext>
                  </a:extLst>
                </p14:cNvPr>
                <p14:cNvContentPartPr/>
                <p14:nvPr/>
              </p14:nvContentPartPr>
              <p14:xfrm>
                <a:off x="6938005" y="2805634"/>
                <a:ext cx="268920" cy="1922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5358F7E-C6D7-4DF7-B9C1-A467BEC9E5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29365" y="2796994"/>
                  <a:ext cx="286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32840EC-45A3-4CC4-8BF8-4043B2C9E57B}"/>
                    </a:ext>
                  </a:extLst>
                </p14:cNvPr>
                <p14:cNvContentPartPr/>
                <p14:nvPr/>
              </p14:nvContentPartPr>
              <p14:xfrm>
                <a:off x="7277125" y="2965114"/>
                <a:ext cx="35640" cy="42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32840EC-45A3-4CC4-8BF8-4043B2C9E57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68485" y="2956474"/>
                  <a:ext cx="53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C5A9323-C429-4B31-8EF4-533ED28C9F84}"/>
                    </a:ext>
                  </a:extLst>
                </p14:cNvPr>
                <p14:cNvContentPartPr/>
                <p14:nvPr/>
              </p14:nvContentPartPr>
              <p14:xfrm>
                <a:off x="7412845" y="2817514"/>
                <a:ext cx="159480" cy="160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C5A9323-C429-4B31-8EF4-533ED28C9F8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04205" y="2808874"/>
                  <a:ext cx="177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D42D42F-A7AA-4F97-B1FC-A824CA871BE2}"/>
                    </a:ext>
                  </a:extLst>
                </p14:cNvPr>
                <p14:cNvContentPartPr/>
                <p14:nvPr/>
              </p14:nvContentPartPr>
              <p14:xfrm>
                <a:off x="7669885" y="2723554"/>
                <a:ext cx="269280" cy="243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D42D42F-A7AA-4F97-B1FC-A824CA871BE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61245" y="2714914"/>
                  <a:ext cx="286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FB50AA-1C6F-4CB6-8D60-E56B69DA7BD9}"/>
                    </a:ext>
                  </a:extLst>
                </p14:cNvPr>
                <p14:cNvContentPartPr/>
                <p14:nvPr/>
              </p14:nvContentPartPr>
              <p14:xfrm>
                <a:off x="7965445" y="3023434"/>
                <a:ext cx="127080" cy="150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FB50AA-1C6F-4CB6-8D60-E56B69DA7BD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56445" y="3014434"/>
                  <a:ext cx="1447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ECD6E86-DB8B-41CB-A52E-49F01E2FE864}"/>
              </a:ext>
            </a:extLst>
          </p:cNvPr>
          <p:cNvGrpSpPr/>
          <p:nvPr/>
        </p:nvGrpSpPr>
        <p:grpSpPr>
          <a:xfrm>
            <a:off x="8322205" y="2705194"/>
            <a:ext cx="1884960" cy="314640"/>
            <a:chOff x="8322205" y="2705194"/>
            <a:chExt cx="18849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8CA3A54-D6B7-4B70-9030-C1AE1FD80F12}"/>
                    </a:ext>
                  </a:extLst>
                </p14:cNvPr>
                <p14:cNvContentPartPr/>
                <p14:nvPr/>
              </p14:nvContentPartPr>
              <p14:xfrm>
                <a:off x="8322205" y="2845234"/>
                <a:ext cx="146880" cy="126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8CA3A54-D6B7-4B70-9030-C1AE1FD80F1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3565" y="2836594"/>
                  <a:ext cx="164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74B52D6-7CF3-4F92-A6F5-AA9F678C4B64}"/>
                    </a:ext>
                  </a:extLst>
                </p14:cNvPr>
                <p14:cNvContentPartPr/>
                <p14:nvPr/>
              </p14:nvContentPartPr>
              <p14:xfrm>
                <a:off x="8528485" y="2858194"/>
                <a:ext cx="161280" cy="101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74B52D6-7CF3-4F92-A6F5-AA9F678C4B6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519845" y="2849554"/>
                  <a:ext cx="178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326620-AF28-4E6F-B5AD-25026E096D10}"/>
                    </a:ext>
                  </a:extLst>
                </p14:cNvPr>
                <p14:cNvContentPartPr/>
                <p14:nvPr/>
              </p14:nvContentPartPr>
              <p14:xfrm>
                <a:off x="8715325" y="2846674"/>
                <a:ext cx="226440" cy="129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326620-AF28-4E6F-B5AD-25026E096D1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06685" y="2837674"/>
                  <a:ext cx="244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A61FDE7-8F33-488E-A999-B8EE3C071308}"/>
                    </a:ext>
                  </a:extLst>
                </p14:cNvPr>
                <p14:cNvContentPartPr/>
                <p14:nvPr/>
              </p14:nvContentPartPr>
              <p14:xfrm>
                <a:off x="8896045" y="2705194"/>
                <a:ext cx="145080" cy="253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A61FDE7-8F33-488E-A999-B8EE3C07130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887045" y="2696194"/>
                  <a:ext cx="16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00BAF9B-CC0F-48B2-83D8-8751492C31A2}"/>
                    </a:ext>
                  </a:extLst>
                </p14:cNvPr>
                <p14:cNvContentPartPr/>
                <p14:nvPr/>
              </p14:nvContentPartPr>
              <p14:xfrm>
                <a:off x="9193765" y="2786194"/>
                <a:ext cx="261000" cy="183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00BAF9B-CC0F-48B2-83D8-8751492C31A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185125" y="2777554"/>
                  <a:ext cx="278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FDCD71B-42B7-4AB9-8D7A-71CBF09B46CD}"/>
                    </a:ext>
                  </a:extLst>
                </p14:cNvPr>
                <p14:cNvContentPartPr/>
                <p14:nvPr/>
              </p14:nvContentPartPr>
              <p14:xfrm>
                <a:off x="9521005" y="2932354"/>
                <a:ext cx="26280" cy="81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FDCD71B-42B7-4AB9-8D7A-71CBF09B46C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12005" y="2923714"/>
                  <a:ext cx="4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014173D-7351-4E79-A366-0B2737FFC9B3}"/>
                    </a:ext>
                  </a:extLst>
                </p14:cNvPr>
                <p14:cNvContentPartPr/>
                <p14:nvPr/>
              </p14:nvContentPartPr>
              <p14:xfrm>
                <a:off x="9642325" y="2832994"/>
                <a:ext cx="162720" cy="159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014173D-7351-4E79-A366-0B2737FFC9B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633325" y="2823994"/>
                  <a:ext cx="180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98B9AED-6C59-46EC-A617-5F2812C14456}"/>
                    </a:ext>
                  </a:extLst>
                </p14:cNvPr>
                <p14:cNvContentPartPr/>
                <p14:nvPr/>
              </p14:nvContentPartPr>
              <p14:xfrm>
                <a:off x="9974965" y="2740834"/>
                <a:ext cx="127800" cy="259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98B9AED-6C59-46EC-A617-5F2812C144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65965" y="2732194"/>
                  <a:ext cx="145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EA7FE5C-8C3C-446C-90BD-0092C6625417}"/>
                    </a:ext>
                  </a:extLst>
                </p14:cNvPr>
                <p14:cNvContentPartPr/>
                <p14:nvPr/>
              </p14:nvContentPartPr>
              <p14:xfrm>
                <a:off x="10193125" y="3001834"/>
                <a:ext cx="14040" cy="18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EA7FE5C-8C3C-446C-90BD-0092C662541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84485" y="2992834"/>
                  <a:ext cx="316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5424BC00-8435-4E18-AAF9-0FCA6FA74932}"/>
              </a:ext>
            </a:extLst>
          </p:cNvPr>
          <p:cNvGrpSpPr/>
          <p:nvPr/>
        </p:nvGrpSpPr>
        <p:grpSpPr>
          <a:xfrm>
            <a:off x="592285" y="3333754"/>
            <a:ext cx="10605240" cy="2457150"/>
            <a:chOff x="592285" y="3333754"/>
            <a:chExt cx="10605240" cy="24571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24274BC-8987-494B-BCEA-ACF2E0DB48A0}"/>
                    </a:ext>
                  </a:extLst>
                </p14:cNvPr>
                <p14:cNvContentPartPr/>
                <p14:nvPr/>
              </p14:nvContentPartPr>
              <p14:xfrm>
                <a:off x="762925" y="3695554"/>
                <a:ext cx="119520" cy="155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24274BC-8987-494B-BCEA-ACF2E0DB48A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4285" y="3686914"/>
                  <a:ext cx="13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7E58C6D-3058-4168-B071-C106E7BF5FFF}"/>
                    </a:ext>
                  </a:extLst>
                </p14:cNvPr>
                <p14:cNvContentPartPr/>
                <p14:nvPr/>
              </p14:nvContentPartPr>
              <p14:xfrm>
                <a:off x="592285" y="3846754"/>
                <a:ext cx="351720" cy="43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7E58C6D-3058-4168-B071-C106E7BF5FF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3285" y="3837754"/>
                  <a:ext cx="369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F45D3C2-2421-4C43-B4A8-AFD37B539AB0}"/>
                    </a:ext>
                  </a:extLst>
                </p14:cNvPr>
                <p14:cNvContentPartPr/>
                <p14:nvPr/>
              </p14:nvContentPartPr>
              <p14:xfrm>
                <a:off x="670405" y="3644794"/>
                <a:ext cx="457200" cy="59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F45D3C2-2421-4C43-B4A8-AFD37B539AB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1765" y="3635794"/>
                  <a:ext cx="47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1DD6D2F-6AD2-4787-901C-354A8BADAA88}"/>
                    </a:ext>
                  </a:extLst>
                </p14:cNvPr>
                <p14:cNvContentPartPr/>
                <p14:nvPr/>
              </p14:nvContentPartPr>
              <p14:xfrm>
                <a:off x="1096285" y="3749914"/>
                <a:ext cx="192600" cy="124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1DD6D2F-6AD2-4787-901C-354A8BADAA8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645" y="3741274"/>
                  <a:ext cx="21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E4C6441-89EC-406E-AB2F-AA172F6A8624}"/>
                    </a:ext>
                  </a:extLst>
                </p14:cNvPr>
                <p14:cNvContentPartPr/>
                <p14:nvPr/>
              </p14:nvContentPartPr>
              <p14:xfrm>
                <a:off x="1738885" y="3333754"/>
                <a:ext cx="345240" cy="534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E4C6441-89EC-406E-AB2F-AA172F6A862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29885" y="3325114"/>
                  <a:ext cx="3628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A29657C-18D9-4CB3-8EEC-8780CE5B8A2A}"/>
                    </a:ext>
                  </a:extLst>
                </p14:cNvPr>
                <p14:cNvContentPartPr/>
                <p14:nvPr/>
              </p14:nvContentPartPr>
              <p14:xfrm>
                <a:off x="1725925" y="3689794"/>
                <a:ext cx="281520" cy="42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A29657C-18D9-4CB3-8EEC-8780CE5B8A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17285" y="3680794"/>
                  <a:ext cx="29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9167F35-BB8D-487B-9582-503A54CDB26F}"/>
                    </a:ext>
                  </a:extLst>
                </p14:cNvPr>
                <p14:cNvContentPartPr/>
                <p14:nvPr/>
              </p14:nvContentPartPr>
              <p14:xfrm>
                <a:off x="1998445" y="3693754"/>
                <a:ext cx="173520" cy="122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9167F35-BB8D-487B-9582-503A54CDB2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989805" y="3685114"/>
                  <a:ext cx="191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ACA11F-BB08-44F7-B1E0-A2AA5198A133}"/>
                    </a:ext>
                  </a:extLst>
                </p14:cNvPr>
                <p14:cNvContentPartPr/>
                <p14:nvPr/>
              </p14:nvContentPartPr>
              <p14:xfrm>
                <a:off x="2237125" y="3697354"/>
                <a:ext cx="118080" cy="125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ACA11F-BB08-44F7-B1E0-A2AA5198A13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28485" y="3688714"/>
                  <a:ext cx="135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ECA6F7C-B221-456C-8145-590FCFE7DCB6}"/>
                    </a:ext>
                  </a:extLst>
                </p14:cNvPr>
                <p14:cNvContentPartPr/>
                <p14:nvPr/>
              </p14:nvContentPartPr>
              <p14:xfrm>
                <a:off x="2534845" y="3434914"/>
                <a:ext cx="222840" cy="429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ECA6F7C-B221-456C-8145-590FCFE7DC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526205" y="3425914"/>
                  <a:ext cx="2404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B45452C-D24B-4179-8396-81939048A025}"/>
                    </a:ext>
                  </a:extLst>
                </p14:cNvPr>
                <p14:cNvContentPartPr/>
                <p14:nvPr/>
              </p14:nvContentPartPr>
              <p14:xfrm>
                <a:off x="2467525" y="3668554"/>
                <a:ext cx="311760" cy="39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B45452C-D24B-4179-8396-81939048A02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58885" y="3659914"/>
                  <a:ext cx="329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58ADEDF-2506-4237-8AD4-B8F50FEDA7F3}"/>
                    </a:ext>
                  </a:extLst>
                </p14:cNvPr>
                <p14:cNvContentPartPr/>
                <p14:nvPr/>
              </p14:nvContentPartPr>
              <p14:xfrm>
                <a:off x="2888005" y="3845674"/>
                <a:ext cx="91800" cy="196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58ADEDF-2506-4237-8AD4-B8F50FEDA7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79005" y="3837034"/>
                  <a:ext cx="109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40881C8-9AD9-4798-8685-EF734ED9E079}"/>
                    </a:ext>
                  </a:extLst>
                </p14:cNvPr>
                <p14:cNvContentPartPr/>
                <p14:nvPr/>
              </p14:nvContentPartPr>
              <p14:xfrm>
                <a:off x="3294445" y="3600874"/>
                <a:ext cx="209160" cy="194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40881C8-9AD9-4798-8685-EF734ED9E0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85805" y="3591874"/>
                  <a:ext cx="22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17DBA54-E70C-47CF-96C5-B017267F11E2}"/>
                    </a:ext>
                  </a:extLst>
                </p14:cNvPr>
                <p14:cNvContentPartPr/>
                <p14:nvPr/>
              </p14:nvContentPartPr>
              <p14:xfrm>
                <a:off x="775165" y="4229434"/>
                <a:ext cx="306360" cy="2059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17DBA54-E70C-47CF-96C5-B017267F11E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6165" y="4220434"/>
                  <a:ext cx="324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7861B38-DEA4-410E-B5C8-EF57B0E58C2F}"/>
                    </a:ext>
                  </a:extLst>
                </p14:cNvPr>
                <p14:cNvContentPartPr/>
                <p14:nvPr/>
              </p14:nvContentPartPr>
              <p14:xfrm>
                <a:off x="1167205" y="4269754"/>
                <a:ext cx="104040" cy="141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7861B38-DEA4-410E-B5C8-EF57B0E58C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8205" y="4261114"/>
                  <a:ext cx="121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4712EDE-2458-4C8B-84B2-6868F5647C02}"/>
                    </a:ext>
                  </a:extLst>
                </p14:cNvPr>
                <p14:cNvContentPartPr/>
                <p14:nvPr/>
              </p14:nvContentPartPr>
              <p14:xfrm>
                <a:off x="1338565" y="4283074"/>
                <a:ext cx="146520" cy="136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4712EDE-2458-4C8B-84B2-6868F5647C0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329925" y="4274074"/>
                  <a:ext cx="164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A0D8917-6FFC-44CB-8E0D-F45AD5584357}"/>
                    </a:ext>
                  </a:extLst>
                </p14:cNvPr>
                <p14:cNvContentPartPr/>
                <p14:nvPr/>
              </p14:nvContentPartPr>
              <p14:xfrm>
                <a:off x="1618645" y="4018474"/>
                <a:ext cx="137160" cy="371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A0D8917-6FFC-44CB-8E0D-F45AD558435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609645" y="4009834"/>
                  <a:ext cx="154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A609D1-664E-41A8-8CCA-2789C5D0E751}"/>
                    </a:ext>
                  </a:extLst>
                </p14:cNvPr>
                <p14:cNvContentPartPr/>
                <p14:nvPr/>
              </p14:nvContentPartPr>
              <p14:xfrm>
                <a:off x="1750765" y="4263994"/>
                <a:ext cx="158400" cy="180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A609D1-664E-41A8-8CCA-2789C5D0E75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741765" y="4255354"/>
                  <a:ext cx="176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9808340-5C7F-4E76-824D-650D8FECBD8F}"/>
                    </a:ext>
                  </a:extLst>
                </p14:cNvPr>
                <p14:cNvContentPartPr/>
                <p14:nvPr/>
              </p14:nvContentPartPr>
              <p14:xfrm>
                <a:off x="1912765" y="4027114"/>
                <a:ext cx="192960" cy="358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9808340-5C7F-4E76-824D-650D8FECBD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04125" y="4018114"/>
                  <a:ext cx="210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A646ABC-2022-4282-8AFE-0A0059ECB0BD}"/>
                    </a:ext>
                  </a:extLst>
                </p14:cNvPr>
                <p14:cNvContentPartPr/>
                <p14:nvPr/>
              </p14:nvContentPartPr>
              <p14:xfrm>
                <a:off x="2382565" y="4241314"/>
                <a:ext cx="183240" cy="1587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A646ABC-2022-4282-8AFE-0A0059ECB0B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73565" y="4232314"/>
                  <a:ext cx="200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0CAFA03-E743-4087-9D0B-1F26B30C7034}"/>
                    </a:ext>
                  </a:extLst>
                </p14:cNvPr>
                <p14:cNvContentPartPr/>
                <p14:nvPr/>
              </p14:nvContentPartPr>
              <p14:xfrm>
                <a:off x="2689285" y="4190194"/>
                <a:ext cx="163800" cy="1990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0CAFA03-E743-4087-9D0B-1F26B30C703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80285" y="4181554"/>
                  <a:ext cx="181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DDD6F17-E160-4516-B494-7B6697524F6A}"/>
                    </a:ext>
                  </a:extLst>
                </p14:cNvPr>
                <p14:cNvContentPartPr/>
                <p14:nvPr/>
              </p14:nvContentPartPr>
              <p14:xfrm>
                <a:off x="2907085" y="4177594"/>
                <a:ext cx="159480" cy="197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DDD6F17-E160-4516-B494-7B6697524F6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98445" y="4168954"/>
                  <a:ext cx="177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9C9889-C259-4ED4-9B91-B35F6172733B}"/>
                    </a:ext>
                  </a:extLst>
                </p14:cNvPr>
                <p14:cNvContentPartPr/>
                <p14:nvPr/>
              </p14:nvContentPartPr>
              <p14:xfrm>
                <a:off x="3113725" y="4245994"/>
                <a:ext cx="155520" cy="1497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9C9889-C259-4ED4-9B91-B35F6172733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05085" y="4236994"/>
                  <a:ext cx="173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12568C8-4606-4393-A9EE-90A29BDCA7FF}"/>
                    </a:ext>
                  </a:extLst>
                </p14:cNvPr>
                <p14:cNvContentPartPr/>
                <p14:nvPr/>
              </p14:nvContentPartPr>
              <p14:xfrm>
                <a:off x="3398845" y="4184794"/>
                <a:ext cx="261000" cy="219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12568C8-4606-4393-A9EE-90A29BDCA7F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90205" y="4176154"/>
                  <a:ext cx="278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862AE97-A70D-4ECF-952C-287AD6398C91}"/>
                    </a:ext>
                  </a:extLst>
                </p14:cNvPr>
                <p14:cNvContentPartPr/>
                <p14:nvPr/>
              </p14:nvContentPartPr>
              <p14:xfrm>
                <a:off x="702445" y="4780594"/>
                <a:ext cx="255600" cy="269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862AE97-A70D-4ECF-952C-287AD6398C9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3445" y="4771954"/>
                  <a:ext cx="273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09D9016-7E7D-4297-842F-92661A5EF779}"/>
                    </a:ext>
                  </a:extLst>
                </p14:cNvPr>
                <p14:cNvContentPartPr/>
                <p14:nvPr/>
              </p14:nvContentPartPr>
              <p14:xfrm>
                <a:off x="1069645" y="4740994"/>
                <a:ext cx="205920" cy="283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09D9016-7E7D-4297-842F-92661A5EF77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60645" y="4732354"/>
                  <a:ext cx="223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4FBD400-F560-4342-B2F9-F41B46D23A4A}"/>
                    </a:ext>
                  </a:extLst>
                </p14:cNvPr>
                <p14:cNvContentPartPr/>
                <p14:nvPr/>
              </p14:nvContentPartPr>
              <p14:xfrm>
                <a:off x="1473205" y="4790314"/>
                <a:ext cx="159480" cy="2178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4FBD400-F560-4342-B2F9-F41B46D23A4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64205" y="4781314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D2AA7A9-B083-45B9-9738-06983EC07AE7}"/>
                    </a:ext>
                  </a:extLst>
                </p14:cNvPr>
                <p14:cNvContentPartPr/>
                <p14:nvPr/>
              </p14:nvContentPartPr>
              <p14:xfrm>
                <a:off x="1467805" y="4674394"/>
                <a:ext cx="87120" cy="1328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D2AA7A9-B083-45B9-9738-06983EC07AE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59165" y="4665754"/>
                  <a:ext cx="104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2E7FF77-56DB-4365-9813-D08A01E2C42A}"/>
                    </a:ext>
                  </a:extLst>
                </p14:cNvPr>
                <p14:cNvContentPartPr/>
                <p14:nvPr/>
              </p14:nvContentPartPr>
              <p14:xfrm>
                <a:off x="1553845" y="4888234"/>
                <a:ext cx="129600" cy="1422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2E7FF77-56DB-4365-9813-D08A01E2C42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45205" y="4879594"/>
                  <a:ext cx="147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4EF1DCD-E942-44A0-B2B4-F023DC11E989}"/>
                    </a:ext>
                  </a:extLst>
                </p14:cNvPr>
                <p14:cNvContentPartPr/>
                <p14:nvPr/>
              </p14:nvContentPartPr>
              <p14:xfrm>
                <a:off x="2148565" y="4858354"/>
                <a:ext cx="116640" cy="1382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4EF1DCD-E942-44A0-B2B4-F023DC11E98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39565" y="4849714"/>
                  <a:ext cx="134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9A9AC30-3BC1-468D-AB33-4C6E1A5C0003}"/>
                    </a:ext>
                  </a:extLst>
                </p14:cNvPr>
                <p14:cNvContentPartPr/>
                <p14:nvPr/>
              </p14:nvContentPartPr>
              <p14:xfrm>
                <a:off x="2378245" y="4509514"/>
                <a:ext cx="290520" cy="515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9A9AC30-3BC1-468D-AB33-4C6E1A5C000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69605" y="4500874"/>
                  <a:ext cx="3081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FAFD534-C600-4FB8-ADB1-5203DE566207}"/>
                    </a:ext>
                  </a:extLst>
                </p14:cNvPr>
                <p14:cNvContentPartPr/>
                <p14:nvPr/>
              </p14:nvContentPartPr>
              <p14:xfrm>
                <a:off x="2375365" y="4850794"/>
                <a:ext cx="192600" cy="28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FAFD534-C600-4FB8-ADB1-5203DE56620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66365" y="4842154"/>
                  <a:ext cx="210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C3A43EF-41D7-4E7E-920C-2E94023670CC}"/>
                    </a:ext>
                  </a:extLst>
                </p14:cNvPr>
                <p14:cNvContentPartPr/>
                <p14:nvPr/>
              </p14:nvContentPartPr>
              <p14:xfrm>
                <a:off x="2967565" y="4595914"/>
                <a:ext cx="230400" cy="417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C3A43EF-41D7-4E7E-920C-2E94023670C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58565" y="4586914"/>
                  <a:ext cx="248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DD9B8C8-5FDF-4645-9C3A-8B97C0521AAA}"/>
                    </a:ext>
                  </a:extLst>
                </p14:cNvPr>
                <p14:cNvContentPartPr/>
                <p14:nvPr/>
              </p14:nvContentPartPr>
              <p14:xfrm>
                <a:off x="2903845" y="4778794"/>
                <a:ext cx="343440" cy="900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DD9B8C8-5FDF-4645-9C3A-8B97C0521AA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894845" y="4770154"/>
                  <a:ext cx="361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ED29CEF-74CF-48D7-AD3A-17B20507E3F6}"/>
                    </a:ext>
                  </a:extLst>
                </p14:cNvPr>
                <p14:cNvContentPartPr/>
                <p14:nvPr/>
              </p14:nvContentPartPr>
              <p14:xfrm>
                <a:off x="3208045" y="4557034"/>
                <a:ext cx="238680" cy="410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ED29CEF-74CF-48D7-AD3A-17B20507E3F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199405" y="4548034"/>
                  <a:ext cx="256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C609D42-D03C-48B2-99C1-1046DD316DF0}"/>
                    </a:ext>
                  </a:extLst>
                </p14:cNvPr>
                <p14:cNvContentPartPr/>
                <p14:nvPr/>
              </p14:nvContentPartPr>
              <p14:xfrm>
                <a:off x="3478405" y="4765834"/>
                <a:ext cx="184320" cy="1746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C609D42-D03C-48B2-99C1-1046DD316DF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69765" y="4756834"/>
                  <a:ext cx="201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26FFAA5-BF63-455D-A992-9E3BF3FBB7DC}"/>
                    </a:ext>
                  </a:extLst>
                </p14:cNvPr>
                <p14:cNvContentPartPr/>
                <p14:nvPr/>
              </p14:nvContentPartPr>
              <p14:xfrm>
                <a:off x="3896725" y="3614194"/>
                <a:ext cx="173520" cy="172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26FFAA5-BF63-455D-A992-9E3BF3FBB7D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87725" y="3605554"/>
                  <a:ext cx="19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DF7A5BF-CB2F-4688-952C-26F5743C0870}"/>
                    </a:ext>
                  </a:extLst>
                </p14:cNvPr>
                <p14:cNvContentPartPr/>
                <p14:nvPr/>
              </p14:nvContentPartPr>
              <p14:xfrm>
                <a:off x="4067365" y="3627514"/>
                <a:ext cx="172440" cy="143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DF7A5BF-CB2F-4688-952C-26F5743C087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58365" y="3618514"/>
                  <a:ext cx="190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7CDFD81-305C-4472-9C53-B014758287D6}"/>
                    </a:ext>
                  </a:extLst>
                </p14:cNvPr>
                <p14:cNvContentPartPr/>
                <p14:nvPr/>
              </p14:nvContentPartPr>
              <p14:xfrm>
                <a:off x="4253485" y="3576754"/>
                <a:ext cx="208440" cy="195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7CDFD81-305C-4472-9C53-B014758287D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44845" y="3567754"/>
                  <a:ext cx="226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EDD7428-9A25-4410-BBDB-E86ABCE905C0}"/>
                    </a:ext>
                  </a:extLst>
                </p14:cNvPr>
                <p14:cNvContentPartPr/>
                <p14:nvPr/>
              </p14:nvContentPartPr>
              <p14:xfrm>
                <a:off x="4471285" y="3655594"/>
                <a:ext cx="110880" cy="134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EDD7428-9A25-4410-BBDB-E86ABCE905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62645" y="3646594"/>
                  <a:ext cx="12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0E0DDB7-2560-4AC2-8DFD-D486BF9E01AE}"/>
                    </a:ext>
                  </a:extLst>
                </p14:cNvPr>
                <p14:cNvContentPartPr/>
                <p14:nvPr/>
              </p14:nvContentPartPr>
              <p14:xfrm>
                <a:off x="4707445" y="3470554"/>
                <a:ext cx="151920" cy="312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0E0DDB7-2560-4AC2-8DFD-D486BF9E01A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98445" y="3461914"/>
                  <a:ext cx="169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C8B8FEE-EAE0-4945-989F-45CBF57761D6}"/>
                    </a:ext>
                  </a:extLst>
                </p14:cNvPr>
                <p14:cNvContentPartPr/>
                <p14:nvPr/>
              </p14:nvContentPartPr>
              <p14:xfrm>
                <a:off x="4916965" y="3366874"/>
                <a:ext cx="237960" cy="437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C8B8FEE-EAE0-4945-989F-45CBF57761D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07965" y="3357874"/>
                  <a:ext cx="2556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189C79C-1040-4F8E-ADC0-506F8565922E}"/>
                    </a:ext>
                  </a:extLst>
                </p14:cNvPr>
                <p14:cNvContentPartPr/>
                <p14:nvPr/>
              </p14:nvContentPartPr>
              <p14:xfrm>
                <a:off x="4830205" y="3590434"/>
                <a:ext cx="294480" cy="42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189C79C-1040-4F8E-ADC0-506F8565922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21205" y="3581794"/>
                  <a:ext cx="31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B443D02-FDA5-465E-9505-A13976E7A80A}"/>
                    </a:ext>
                  </a:extLst>
                </p14:cNvPr>
                <p14:cNvContentPartPr/>
                <p14:nvPr/>
              </p14:nvContentPartPr>
              <p14:xfrm>
                <a:off x="5383165" y="3570634"/>
                <a:ext cx="194040" cy="1900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B443D02-FDA5-465E-9505-A13976E7A80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374525" y="3561634"/>
                  <a:ext cx="211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E49929B-51F8-41A6-AE1C-50175B565A21}"/>
                    </a:ext>
                  </a:extLst>
                </p14:cNvPr>
                <p14:cNvContentPartPr/>
                <p14:nvPr/>
              </p14:nvContentPartPr>
              <p14:xfrm>
                <a:off x="5656405" y="3553354"/>
                <a:ext cx="155160" cy="209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E49929B-51F8-41A6-AE1C-50175B565A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647405" y="3544354"/>
                  <a:ext cx="172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533676C-E890-4570-8F04-3DF73A3320A8}"/>
                    </a:ext>
                  </a:extLst>
                </p14:cNvPr>
                <p14:cNvContentPartPr/>
                <p14:nvPr/>
              </p14:nvContentPartPr>
              <p14:xfrm>
                <a:off x="6107845" y="3554794"/>
                <a:ext cx="219960" cy="214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533676C-E890-4570-8F04-3DF73A3320A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099205" y="3545794"/>
                  <a:ext cx="237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B93C591-D8D9-4BA6-A591-0282842F12A5}"/>
                    </a:ext>
                  </a:extLst>
                </p14:cNvPr>
                <p14:cNvContentPartPr/>
                <p14:nvPr/>
              </p14:nvContentPartPr>
              <p14:xfrm>
                <a:off x="6438325" y="3580714"/>
                <a:ext cx="159480" cy="142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B93C591-D8D9-4BA6-A591-0282842F12A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29685" y="3572074"/>
                  <a:ext cx="17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E46311-D5C8-40F4-B416-7F00DBBAF52D}"/>
                    </a:ext>
                  </a:extLst>
                </p14:cNvPr>
                <p14:cNvContentPartPr/>
                <p14:nvPr/>
              </p14:nvContentPartPr>
              <p14:xfrm>
                <a:off x="6428965" y="3545074"/>
                <a:ext cx="192240" cy="175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E46311-D5C8-40F4-B416-7F00DBBAF52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20325" y="3536434"/>
                  <a:ext cx="209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8DE4549-247F-495F-B8F1-C113531C5519}"/>
                    </a:ext>
                  </a:extLst>
                </p14:cNvPr>
                <p14:cNvContentPartPr/>
                <p14:nvPr/>
              </p14:nvContentPartPr>
              <p14:xfrm>
                <a:off x="6763045" y="3393514"/>
                <a:ext cx="209160" cy="377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8DE4549-247F-495F-B8F1-C113531C551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54045" y="3384874"/>
                  <a:ext cx="226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5443023-9B57-4819-9E05-241003CFF76C}"/>
                    </a:ext>
                  </a:extLst>
                </p14:cNvPr>
                <p14:cNvContentPartPr/>
                <p14:nvPr/>
              </p14:nvContentPartPr>
              <p14:xfrm>
                <a:off x="6644965" y="3544714"/>
                <a:ext cx="503280" cy="206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5443023-9B57-4819-9E05-241003CFF76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636325" y="3536074"/>
                  <a:ext cx="520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324E4DC-49E2-4DA8-8D8E-25A1BBA3FFC3}"/>
                    </a:ext>
                  </a:extLst>
                </p14:cNvPr>
                <p14:cNvContentPartPr/>
                <p14:nvPr/>
              </p14:nvContentPartPr>
              <p14:xfrm>
                <a:off x="7107565" y="3594754"/>
                <a:ext cx="221040" cy="142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324E4DC-49E2-4DA8-8D8E-25A1BBA3FFC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098565" y="3585754"/>
                  <a:ext cx="238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C4F4614-65F0-4552-BB45-8F1D074D3CE0}"/>
                    </a:ext>
                  </a:extLst>
                </p14:cNvPr>
                <p14:cNvContentPartPr/>
                <p14:nvPr/>
              </p14:nvContentPartPr>
              <p14:xfrm>
                <a:off x="7362085" y="3613114"/>
                <a:ext cx="319320" cy="110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C4F4614-65F0-4552-BB45-8F1D074D3CE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353085" y="3604114"/>
                  <a:ext cx="336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C11854-ED1E-46C2-BB08-97A34853804B}"/>
                    </a:ext>
                  </a:extLst>
                </p14:cNvPr>
                <p14:cNvContentPartPr/>
                <p14:nvPr/>
              </p14:nvContentPartPr>
              <p14:xfrm>
                <a:off x="7801285" y="3577114"/>
                <a:ext cx="124920" cy="153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BC11854-ED1E-46C2-BB08-97A34853804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792285" y="3568114"/>
                  <a:ext cx="142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2BA8420-B382-4803-B869-3D206C7B5676}"/>
                    </a:ext>
                  </a:extLst>
                </p14:cNvPr>
                <p14:cNvContentPartPr/>
                <p14:nvPr/>
              </p14:nvContentPartPr>
              <p14:xfrm>
                <a:off x="8168845" y="3565594"/>
                <a:ext cx="181440" cy="169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2BA8420-B382-4803-B869-3D206C7B567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160205" y="3556954"/>
                  <a:ext cx="199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B0CBB7-2D32-4404-97F8-8A7BA0F47975}"/>
                    </a:ext>
                  </a:extLst>
                </p14:cNvPr>
                <p14:cNvContentPartPr/>
                <p14:nvPr/>
              </p14:nvContentPartPr>
              <p14:xfrm>
                <a:off x="8479525" y="3536434"/>
                <a:ext cx="135000" cy="198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B0CBB7-2D32-4404-97F8-8A7BA0F4797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70885" y="3527434"/>
                  <a:ext cx="15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BE5B579-F091-47B7-9C4C-7E908F771422}"/>
                    </a:ext>
                  </a:extLst>
                </p14:cNvPr>
                <p14:cNvContentPartPr/>
                <p14:nvPr/>
              </p14:nvContentPartPr>
              <p14:xfrm>
                <a:off x="9030685" y="3557314"/>
                <a:ext cx="246600" cy="162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BE5B579-F091-47B7-9C4C-7E908F77142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022045" y="3548674"/>
                  <a:ext cx="264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F341A74-82B3-41F1-8939-D7A796395B26}"/>
                    </a:ext>
                  </a:extLst>
                </p14:cNvPr>
                <p14:cNvContentPartPr/>
                <p14:nvPr/>
              </p14:nvContentPartPr>
              <p14:xfrm>
                <a:off x="9333445" y="3588994"/>
                <a:ext cx="135360" cy="1393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F341A74-82B3-41F1-8939-D7A796395B2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24805" y="3580354"/>
                  <a:ext cx="15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238CF95-28F5-426A-856B-81AC2BB100C4}"/>
                    </a:ext>
                  </a:extLst>
                </p14:cNvPr>
                <p14:cNvContentPartPr/>
                <p14:nvPr/>
              </p14:nvContentPartPr>
              <p14:xfrm>
                <a:off x="9517405" y="3549754"/>
                <a:ext cx="279000" cy="199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238CF95-28F5-426A-856B-81AC2BB100C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508405" y="3540754"/>
                  <a:ext cx="296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65F6376-9542-4ED3-B293-C952A4950381}"/>
                    </a:ext>
                  </a:extLst>
                </p14:cNvPr>
                <p14:cNvContentPartPr/>
                <p14:nvPr/>
              </p14:nvContentPartPr>
              <p14:xfrm>
                <a:off x="9890725" y="3530314"/>
                <a:ext cx="266040" cy="193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65F6376-9542-4ED3-B293-C952A495038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881725" y="3521674"/>
                  <a:ext cx="283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C9CB5A9-095E-4D5D-B92D-D790C06467A5}"/>
                    </a:ext>
                  </a:extLst>
                </p14:cNvPr>
                <p14:cNvContentPartPr/>
                <p14:nvPr/>
              </p14:nvContentPartPr>
              <p14:xfrm>
                <a:off x="10153165" y="3581434"/>
                <a:ext cx="177840" cy="132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C9CB5A9-095E-4D5D-B92D-D790C06467A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144525" y="3572434"/>
                  <a:ext cx="195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72CB3D6-4792-419C-9CAF-12FDC93626D1}"/>
                    </a:ext>
                  </a:extLst>
                </p14:cNvPr>
                <p14:cNvContentPartPr/>
                <p14:nvPr/>
              </p14:nvContentPartPr>
              <p14:xfrm>
                <a:off x="10372765" y="3594754"/>
                <a:ext cx="215640" cy="95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72CB3D6-4792-419C-9CAF-12FDC93626D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363765" y="3586114"/>
                  <a:ext cx="23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DADDB33-5075-42CB-987C-3B34EDA7C6BE}"/>
                    </a:ext>
                  </a:extLst>
                </p14:cNvPr>
                <p14:cNvContentPartPr/>
                <p14:nvPr/>
              </p14:nvContentPartPr>
              <p14:xfrm>
                <a:off x="10559245" y="3605194"/>
                <a:ext cx="172080" cy="274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DADDB33-5075-42CB-987C-3B34EDA7C6B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550605" y="3596554"/>
                  <a:ext cx="189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CECBA05-DB07-4B45-98C3-12C94DB84A6E}"/>
                    </a:ext>
                  </a:extLst>
                </p14:cNvPr>
                <p14:cNvContentPartPr/>
                <p14:nvPr/>
              </p14:nvContentPartPr>
              <p14:xfrm>
                <a:off x="10698565" y="3555874"/>
                <a:ext cx="176400" cy="164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CECBA05-DB07-4B45-98C3-12C94DB84A6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689925" y="3546874"/>
                  <a:ext cx="19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96133E3-C855-4FDC-B054-6BF3A1BEB8B9}"/>
                    </a:ext>
                  </a:extLst>
                </p14:cNvPr>
                <p14:cNvContentPartPr/>
                <p14:nvPr/>
              </p14:nvContentPartPr>
              <p14:xfrm>
                <a:off x="10892605" y="3348514"/>
                <a:ext cx="247320" cy="357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96133E3-C855-4FDC-B054-6BF3A1BEB8B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883965" y="3339874"/>
                  <a:ext cx="264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63447BD-8C65-46AC-8ABF-248B48711119}"/>
                    </a:ext>
                  </a:extLst>
                </p14:cNvPr>
                <p14:cNvContentPartPr/>
                <p14:nvPr/>
              </p14:nvContentPartPr>
              <p14:xfrm>
                <a:off x="10998445" y="3594034"/>
                <a:ext cx="199080" cy="180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63447BD-8C65-46AC-8ABF-248B4871111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989445" y="3585394"/>
                  <a:ext cx="21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F8025FE-EF1B-49A1-910A-DC980BDBEDCF}"/>
                    </a:ext>
                  </a:extLst>
                </p14:cNvPr>
                <p14:cNvContentPartPr/>
                <p14:nvPr/>
              </p14:nvContentPartPr>
              <p14:xfrm>
                <a:off x="5552725" y="3912634"/>
                <a:ext cx="206640" cy="3524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F8025FE-EF1B-49A1-910A-DC980BDBEDC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544085" y="3903994"/>
                  <a:ext cx="224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8F6340D-7A83-4F0B-85F9-3EB288ED3EBF}"/>
                    </a:ext>
                  </a:extLst>
                </p14:cNvPr>
                <p14:cNvContentPartPr/>
                <p14:nvPr/>
              </p14:nvContentPartPr>
              <p14:xfrm>
                <a:off x="5845045" y="4121434"/>
                <a:ext cx="70200" cy="146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8F6340D-7A83-4F0B-85F9-3EB288ED3EB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836405" y="4112794"/>
                  <a:ext cx="87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5A0300A-CCAE-4C85-92D8-CC4AA5E12570}"/>
                    </a:ext>
                  </a:extLst>
                </p14:cNvPr>
                <p14:cNvContentPartPr/>
                <p14:nvPr/>
              </p14:nvContentPartPr>
              <p14:xfrm>
                <a:off x="5772325" y="4062754"/>
                <a:ext cx="212040" cy="465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5A0300A-CCAE-4C85-92D8-CC4AA5E1257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63685" y="4054114"/>
                  <a:ext cx="2296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6AB72CD-BF8A-4B40-8323-3B16B47C61D5}"/>
                    </a:ext>
                  </a:extLst>
                </p14:cNvPr>
                <p14:cNvContentPartPr/>
                <p14:nvPr/>
              </p14:nvContentPartPr>
              <p14:xfrm>
                <a:off x="6224845" y="4075354"/>
                <a:ext cx="227160" cy="2052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6AB72CD-BF8A-4B40-8323-3B16B47C61D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16205" y="4066714"/>
                  <a:ext cx="244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36A8BDF-CAE5-4FF2-B512-38B28B4E0FEF}"/>
                    </a:ext>
                  </a:extLst>
                </p14:cNvPr>
                <p14:cNvContentPartPr/>
                <p14:nvPr/>
              </p14:nvContentPartPr>
              <p14:xfrm>
                <a:off x="6481165" y="3899674"/>
                <a:ext cx="233640" cy="3801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36A8BDF-CAE5-4FF2-B512-38B28B4E0FE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472165" y="3890674"/>
                  <a:ext cx="251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9C028B1-3FF6-4951-996D-B8A325849595}"/>
                    </a:ext>
                  </a:extLst>
                </p14:cNvPr>
                <p14:cNvContentPartPr/>
                <p14:nvPr/>
              </p14:nvContentPartPr>
              <p14:xfrm>
                <a:off x="6777805" y="4132954"/>
                <a:ext cx="111240" cy="1353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9C028B1-3FF6-4951-996D-B8A32584959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69165" y="4124314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E8E17D7-5DE9-4189-A361-6CDD61CC2B02}"/>
                    </a:ext>
                  </a:extLst>
                </p14:cNvPr>
                <p14:cNvContentPartPr/>
                <p14:nvPr/>
              </p14:nvContentPartPr>
              <p14:xfrm>
                <a:off x="6907045" y="4127554"/>
                <a:ext cx="217800" cy="1555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E8E17D7-5DE9-4189-A361-6CDD61CC2B0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98045" y="4118914"/>
                  <a:ext cx="235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EBDC0CB-91CC-4E3A-9CF8-C835AC04709F}"/>
                    </a:ext>
                  </a:extLst>
                </p14:cNvPr>
                <p14:cNvContentPartPr/>
                <p14:nvPr/>
              </p14:nvContentPartPr>
              <p14:xfrm>
                <a:off x="7208365" y="4091554"/>
                <a:ext cx="78840" cy="160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EBDC0CB-91CC-4E3A-9CF8-C835AC04709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99725" y="4082914"/>
                  <a:ext cx="96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136336-B98E-49FA-8579-FFE4B8448373}"/>
                    </a:ext>
                  </a:extLst>
                </p14:cNvPr>
                <p14:cNvContentPartPr/>
                <p14:nvPr/>
              </p14:nvContentPartPr>
              <p14:xfrm>
                <a:off x="7341565" y="4087954"/>
                <a:ext cx="163080" cy="2044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136336-B98E-49FA-8579-FFE4B844837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32925" y="4078954"/>
                  <a:ext cx="180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2A48474-C866-47E0-A055-B9B55C6EB6CF}"/>
                    </a:ext>
                  </a:extLst>
                </p14:cNvPr>
                <p14:cNvContentPartPr/>
                <p14:nvPr/>
              </p14:nvContentPartPr>
              <p14:xfrm>
                <a:off x="7719925" y="4121074"/>
                <a:ext cx="385200" cy="1562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2A48474-C866-47E0-A055-B9B55C6EB6C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710925" y="4112434"/>
                  <a:ext cx="40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DCC354A-A798-4B8A-836C-F2DF09D1EB8D}"/>
                    </a:ext>
                  </a:extLst>
                </p14:cNvPr>
                <p14:cNvContentPartPr/>
                <p14:nvPr/>
              </p14:nvContentPartPr>
              <p14:xfrm>
                <a:off x="8140045" y="4140874"/>
                <a:ext cx="98280" cy="178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DCC354A-A798-4B8A-836C-F2DF09D1EB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31045" y="4131874"/>
                  <a:ext cx="115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E92B002-3AE1-43E1-A74C-C6E5ACEC2605}"/>
                    </a:ext>
                  </a:extLst>
                </p14:cNvPr>
                <p14:cNvContentPartPr/>
                <p14:nvPr/>
              </p14:nvContentPartPr>
              <p14:xfrm>
                <a:off x="8316085" y="4139434"/>
                <a:ext cx="186480" cy="1800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E92B002-3AE1-43E1-A74C-C6E5ACEC260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307085" y="4130794"/>
                  <a:ext cx="204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3BCB1F3-7F1F-4798-B667-B3463C1315ED}"/>
                    </a:ext>
                  </a:extLst>
                </p14:cNvPr>
                <p14:cNvContentPartPr/>
                <p14:nvPr/>
              </p14:nvContentPartPr>
              <p14:xfrm>
                <a:off x="8477365" y="4132954"/>
                <a:ext cx="190080" cy="1940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3BCB1F3-7F1F-4798-B667-B3463C1315E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468725" y="4123954"/>
                  <a:ext cx="207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863C993-2A15-4D19-BC87-58FAC25BC041}"/>
                    </a:ext>
                  </a:extLst>
                </p14:cNvPr>
                <p14:cNvContentPartPr/>
                <p14:nvPr/>
              </p14:nvContentPartPr>
              <p14:xfrm>
                <a:off x="8989285" y="3925954"/>
                <a:ext cx="242640" cy="4525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863C993-2A15-4D19-BC87-58FAC25BC04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980285" y="3916954"/>
                  <a:ext cx="2602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ADB8B1-653A-4440-AEFC-5173B66E6859}"/>
                    </a:ext>
                  </a:extLst>
                </p14:cNvPr>
                <p14:cNvContentPartPr/>
                <p14:nvPr/>
              </p14:nvContentPartPr>
              <p14:xfrm>
                <a:off x="8949685" y="4117834"/>
                <a:ext cx="327600" cy="615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ADB8B1-653A-4440-AEFC-5173B66E685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941045" y="4109194"/>
                  <a:ext cx="345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260B19D-B5B1-404C-9EA0-B75A75E0D23D}"/>
                    </a:ext>
                  </a:extLst>
                </p14:cNvPr>
                <p14:cNvContentPartPr/>
                <p14:nvPr/>
              </p14:nvContentPartPr>
              <p14:xfrm>
                <a:off x="9293485" y="3907954"/>
                <a:ext cx="203040" cy="3934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260B19D-B5B1-404C-9EA0-B75A75E0D23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84845" y="3899314"/>
                  <a:ext cx="220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44CB4C9-042A-4708-9427-F8F5DE53E99B}"/>
                    </a:ext>
                  </a:extLst>
                </p14:cNvPr>
                <p14:cNvContentPartPr/>
                <p14:nvPr/>
              </p14:nvContentPartPr>
              <p14:xfrm>
                <a:off x="9531085" y="4172194"/>
                <a:ext cx="144000" cy="1285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44CB4C9-042A-4708-9427-F8F5DE53E99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522445" y="4163194"/>
                  <a:ext cx="161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AA64188-D4EF-42F3-B2FE-6D12D3540445}"/>
                    </a:ext>
                  </a:extLst>
                </p14:cNvPr>
                <p14:cNvContentPartPr/>
                <p14:nvPr/>
              </p14:nvContentPartPr>
              <p14:xfrm>
                <a:off x="9698125" y="4163914"/>
                <a:ext cx="293040" cy="1875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AA64188-D4EF-42F3-B2FE-6D12D354044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689125" y="4154914"/>
                  <a:ext cx="310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ADA9CC7-AA5E-40F8-B5FB-963CC477FEEC}"/>
                    </a:ext>
                  </a:extLst>
                </p14:cNvPr>
                <p14:cNvContentPartPr/>
                <p14:nvPr/>
              </p14:nvContentPartPr>
              <p14:xfrm>
                <a:off x="3909685" y="4166074"/>
                <a:ext cx="335880" cy="1782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ADA9CC7-AA5E-40F8-B5FB-963CC477FEE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900685" y="4157434"/>
                  <a:ext cx="35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D00197A-177B-4278-B2E3-2A31B67BB3FC}"/>
                    </a:ext>
                  </a:extLst>
                </p14:cNvPr>
                <p14:cNvContentPartPr/>
                <p14:nvPr/>
              </p14:nvContentPartPr>
              <p14:xfrm>
                <a:off x="4317205" y="4146634"/>
                <a:ext cx="180720" cy="167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D00197A-177B-4278-B2E3-2A31B67BB3F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308205" y="4137994"/>
                  <a:ext cx="198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F58AF44-C99F-4B38-8E1C-D0DE14A128AE}"/>
                    </a:ext>
                  </a:extLst>
                </p14:cNvPr>
                <p14:cNvContentPartPr/>
                <p14:nvPr/>
              </p14:nvContentPartPr>
              <p14:xfrm>
                <a:off x="4502245" y="4153114"/>
                <a:ext cx="149760" cy="1846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F58AF44-C99F-4B38-8E1C-D0DE14A128A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493605" y="4144474"/>
                  <a:ext cx="167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9CC7CA0-EAE9-46F7-B32D-277E0556FF2B}"/>
                    </a:ext>
                  </a:extLst>
                </p14:cNvPr>
                <p14:cNvContentPartPr/>
                <p14:nvPr/>
              </p14:nvContentPartPr>
              <p14:xfrm>
                <a:off x="4648045" y="4140514"/>
                <a:ext cx="174600" cy="1994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9CC7CA0-EAE9-46F7-B32D-277E0556FF2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639405" y="4131874"/>
                  <a:ext cx="192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043B12F-8EF3-4D73-B2D6-F4D0C6402DBD}"/>
                    </a:ext>
                  </a:extLst>
                </p14:cNvPr>
                <p14:cNvContentPartPr/>
                <p14:nvPr/>
              </p14:nvContentPartPr>
              <p14:xfrm>
                <a:off x="4933525" y="3976714"/>
                <a:ext cx="177840" cy="3153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043B12F-8EF3-4D73-B2D6-F4D0C6402DB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24885" y="3967714"/>
                  <a:ext cx="195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18967A5-6ECF-4067-BCB9-A60E8F922BEB}"/>
                    </a:ext>
                  </a:extLst>
                </p14:cNvPr>
                <p14:cNvContentPartPr/>
                <p14:nvPr/>
              </p14:nvContentPartPr>
              <p14:xfrm>
                <a:off x="4987885" y="4135834"/>
                <a:ext cx="193680" cy="425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18967A5-6ECF-4067-BCB9-A60E8F922BE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979245" y="4127194"/>
                  <a:ext cx="211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0307DC4-F5B8-42E9-AA75-88A7AD810093}"/>
                    </a:ext>
                  </a:extLst>
                </p14:cNvPr>
                <p14:cNvContentPartPr/>
                <p14:nvPr/>
              </p14:nvContentPartPr>
              <p14:xfrm>
                <a:off x="4147645" y="4453354"/>
                <a:ext cx="250920" cy="4878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0307DC4-F5B8-42E9-AA75-88A7AD81009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139005" y="4444714"/>
                  <a:ext cx="268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D5B531F-FF7F-4FB5-B7CF-63122BD602D9}"/>
                    </a:ext>
                  </a:extLst>
                </p14:cNvPr>
                <p14:cNvContentPartPr/>
                <p14:nvPr/>
              </p14:nvContentPartPr>
              <p14:xfrm>
                <a:off x="3983845" y="4723354"/>
                <a:ext cx="423360" cy="619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D5B531F-FF7F-4FB5-B7CF-63122BD602D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74845" y="4714714"/>
                  <a:ext cx="441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EACDA09-6C6F-49A7-8037-C33F35E91D6A}"/>
                    </a:ext>
                  </a:extLst>
                </p14:cNvPr>
                <p14:cNvContentPartPr/>
                <p14:nvPr/>
              </p14:nvContentPartPr>
              <p14:xfrm>
                <a:off x="4388125" y="4753594"/>
                <a:ext cx="63720" cy="1375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EACDA09-6C6F-49A7-8037-C33F35E91D6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379485" y="4744954"/>
                  <a:ext cx="8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6161A76-262F-4EE0-B141-CB75C71252F5}"/>
                    </a:ext>
                  </a:extLst>
                </p14:cNvPr>
                <p14:cNvContentPartPr/>
                <p14:nvPr/>
              </p14:nvContentPartPr>
              <p14:xfrm>
                <a:off x="4506565" y="4751074"/>
                <a:ext cx="290160" cy="1443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6161A76-262F-4EE0-B141-CB75C71252F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497925" y="4742434"/>
                  <a:ext cx="30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525A393-F1A2-48F4-8ABD-58B8F41EDE4C}"/>
                    </a:ext>
                  </a:extLst>
                </p14:cNvPr>
                <p14:cNvContentPartPr/>
                <p14:nvPr/>
              </p14:nvContentPartPr>
              <p14:xfrm>
                <a:off x="4843525" y="4708594"/>
                <a:ext cx="244800" cy="2469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525A393-F1A2-48F4-8ABD-58B8F41EDE4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834525" y="4699954"/>
                  <a:ext cx="262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A2E028A-66CA-4D47-A5D7-757D4BA709F7}"/>
                    </a:ext>
                  </a:extLst>
                </p14:cNvPr>
                <p14:cNvContentPartPr/>
                <p14:nvPr/>
              </p14:nvContentPartPr>
              <p14:xfrm>
                <a:off x="5387714" y="4762384"/>
                <a:ext cx="58320" cy="92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A2E028A-66CA-4D47-A5D7-757D4BA709F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379074" y="4753744"/>
                  <a:ext cx="75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C2F87A2-ECF4-4E91-979A-787AAF8D3F4A}"/>
                    </a:ext>
                  </a:extLst>
                </p14:cNvPr>
                <p14:cNvContentPartPr/>
                <p14:nvPr/>
              </p14:nvContentPartPr>
              <p14:xfrm>
                <a:off x="5556194" y="4372144"/>
                <a:ext cx="283680" cy="477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C2F87A2-ECF4-4E91-979A-787AAF8D3F4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547194" y="4363144"/>
                  <a:ext cx="3013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D15523E-6A8F-4D24-B63C-3B4F84020CE2}"/>
                    </a:ext>
                  </a:extLst>
                </p14:cNvPr>
                <p14:cNvContentPartPr/>
                <p14:nvPr/>
              </p14:nvContentPartPr>
              <p14:xfrm>
                <a:off x="5537114" y="4714144"/>
                <a:ext cx="205200" cy="518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D15523E-6A8F-4D24-B63C-3B4F84020CE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528474" y="4705144"/>
                  <a:ext cx="22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92B7E30-067A-4AD7-AA50-C3033B37E55E}"/>
                    </a:ext>
                  </a:extLst>
                </p14:cNvPr>
                <p14:cNvContentPartPr/>
                <p14:nvPr/>
              </p14:nvContentPartPr>
              <p14:xfrm>
                <a:off x="6101954" y="4442704"/>
                <a:ext cx="252720" cy="454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92B7E30-067A-4AD7-AA50-C3033B37E55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093314" y="4434064"/>
                  <a:ext cx="270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6B269F9-1183-40A0-A926-3307BFFA2158}"/>
                    </a:ext>
                  </a:extLst>
                </p14:cNvPr>
                <p14:cNvContentPartPr/>
                <p14:nvPr/>
              </p14:nvContentPartPr>
              <p14:xfrm>
                <a:off x="6048314" y="4678864"/>
                <a:ext cx="235800" cy="590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6B269F9-1183-40A0-A926-3307BFFA215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039674" y="4670224"/>
                  <a:ext cx="253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F47B350-F11D-4BAB-9CF3-EF946C29E672}"/>
                    </a:ext>
                  </a:extLst>
                </p14:cNvPr>
                <p14:cNvContentPartPr/>
                <p14:nvPr/>
              </p14:nvContentPartPr>
              <p14:xfrm>
                <a:off x="6380594" y="4410664"/>
                <a:ext cx="181080" cy="3765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F47B350-F11D-4BAB-9CF3-EF946C29E67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371954" y="4401664"/>
                  <a:ext cx="198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B61FB9-8E61-42D6-AF04-6618F1A2FB67}"/>
                    </a:ext>
                  </a:extLst>
                </p14:cNvPr>
                <p14:cNvContentPartPr/>
                <p14:nvPr/>
              </p14:nvContentPartPr>
              <p14:xfrm>
                <a:off x="6560234" y="4652224"/>
                <a:ext cx="123480" cy="1490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B61FB9-8E61-42D6-AF04-6618F1A2FB6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551234" y="4643584"/>
                  <a:ext cx="141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FAD4FA3-C9AF-4A0D-81D2-C7F4D89BD671}"/>
                    </a:ext>
                  </a:extLst>
                </p14:cNvPr>
                <p14:cNvContentPartPr/>
                <p14:nvPr/>
              </p14:nvContentPartPr>
              <p14:xfrm>
                <a:off x="7077914" y="4406344"/>
                <a:ext cx="217080" cy="4330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FAD4FA3-C9AF-4A0D-81D2-C7F4D89BD67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068914" y="4397704"/>
                  <a:ext cx="234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30B08D6-50D4-41E0-BA73-2169CFA4C36A}"/>
                    </a:ext>
                  </a:extLst>
                </p14:cNvPr>
                <p14:cNvContentPartPr/>
                <p14:nvPr/>
              </p14:nvContentPartPr>
              <p14:xfrm>
                <a:off x="6946874" y="4648624"/>
                <a:ext cx="325080" cy="622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30B08D6-50D4-41E0-BA73-2169CFA4C36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937874" y="4639624"/>
                  <a:ext cx="342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CDD77A4-A9A3-4A14-B742-0A199355FC89}"/>
                    </a:ext>
                  </a:extLst>
                </p14:cNvPr>
                <p14:cNvContentPartPr/>
                <p14:nvPr/>
              </p14:nvContentPartPr>
              <p14:xfrm>
                <a:off x="7267274" y="4645024"/>
                <a:ext cx="182880" cy="1843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CDD77A4-A9A3-4A14-B742-0A199355FC8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258634" y="4636024"/>
                  <a:ext cx="200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52587D7-03AF-49B3-9FD0-3C5F3EFA0DDE}"/>
                    </a:ext>
                  </a:extLst>
                </p14:cNvPr>
                <p14:cNvContentPartPr/>
                <p14:nvPr/>
              </p14:nvContentPartPr>
              <p14:xfrm>
                <a:off x="7454834" y="4666264"/>
                <a:ext cx="184320" cy="1616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52587D7-03AF-49B3-9FD0-3C5F3EFA0DD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445834" y="4657264"/>
                  <a:ext cx="201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EF8A105-809A-4031-86C8-94E1111D31E7}"/>
                    </a:ext>
                  </a:extLst>
                </p14:cNvPr>
                <p14:cNvContentPartPr/>
                <p14:nvPr/>
              </p14:nvContentPartPr>
              <p14:xfrm>
                <a:off x="7675154" y="4662304"/>
                <a:ext cx="119160" cy="1468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EF8A105-809A-4031-86C8-94E1111D31E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66154" y="4653664"/>
                  <a:ext cx="136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7AB8499-61E9-4961-82E1-4DCBB87F09FE}"/>
                    </a:ext>
                  </a:extLst>
                </p14:cNvPr>
                <p14:cNvContentPartPr/>
                <p14:nvPr/>
              </p14:nvContentPartPr>
              <p14:xfrm>
                <a:off x="8035514" y="4688224"/>
                <a:ext cx="269640" cy="1404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7AB8499-61E9-4961-82E1-4DCBB87F09F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026874" y="4679224"/>
                  <a:ext cx="28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E2DC58A-EEFD-40BB-BC43-EFFA8E0D2B4A}"/>
                    </a:ext>
                  </a:extLst>
                </p14:cNvPr>
                <p14:cNvContentPartPr/>
                <p14:nvPr/>
              </p14:nvContentPartPr>
              <p14:xfrm>
                <a:off x="8360594" y="4670584"/>
                <a:ext cx="165240" cy="1310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E2DC58A-EEFD-40BB-BC43-EFFA8E0D2B4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351954" y="4661944"/>
                  <a:ext cx="18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441EB41-8300-408C-AA5F-C740D994F52A}"/>
                    </a:ext>
                  </a:extLst>
                </p14:cNvPr>
                <p14:cNvContentPartPr/>
                <p14:nvPr/>
              </p14:nvContentPartPr>
              <p14:xfrm>
                <a:off x="8514674" y="4692184"/>
                <a:ext cx="125640" cy="997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441EB41-8300-408C-AA5F-C740D994F52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05674" y="4683544"/>
                  <a:ext cx="143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056F102-C128-4160-B0EA-304F98B1C509}"/>
                    </a:ext>
                  </a:extLst>
                </p14:cNvPr>
                <p14:cNvContentPartPr/>
                <p14:nvPr/>
              </p14:nvContentPartPr>
              <p14:xfrm>
                <a:off x="8690714" y="4687504"/>
                <a:ext cx="201960" cy="1224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056F102-C128-4160-B0EA-304F98B1C50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681714" y="4678504"/>
                  <a:ext cx="219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EE993D7-E36D-4251-92D1-77C9FC500A1F}"/>
                    </a:ext>
                  </a:extLst>
                </p14:cNvPr>
                <p14:cNvContentPartPr/>
                <p14:nvPr/>
              </p14:nvContentPartPr>
              <p14:xfrm>
                <a:off x="9200114" y="4684624"/>
                <a:ext cx="209880" cy="1350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EE993D7-E36D-4251-92D1-77C9FC500A1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91114" y="4675624"/>
                  <a:ext cx="227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5EF100C-FD5A-4AEB-B150-426B315679E7}"/>
                    </a:ext>
                  </a:extLst>
                </p14:cNvPr>
                <p14:cNvContentPartPr/>
                <p14:nvPr/>
              </p14:nvContentPartPr>
              <p14:xfrm>
                <a:off x="9352034" y="4478704"/>
                <a:ext cx="242280" cy="3358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5EF100C-FD5A-4AEB-B150-426B315679E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343394" y="4470064"/>
                  <a:ext cx="259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A90ECB8-4CD4-4B3F-813F-FE44BEBD5564}"/>
                    </a:ext>
                  </a:extLst>
                </p14:cNvPr>
                <p14:cNvContentPartPr/>
                <p14:nvPr/>
              </p14:nvContentPartPr>
              <p14:xfrm>
                <a:off x="9477314" y="4666624"/>
                <a:ext cx="163080" cy="1616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A90ECB8-4CD4-4B3F-813F-FE44BEBD556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468314" y="4657984"/>
                  <a:ext cx="180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0C98C19-E93D-44D1-8E89-9D3F7562D65A}"/>
                    </a:ext>
                  </a:extLst>
                </p14:cNvPr>
                <p14:cNvContentPartPr/>
                <p14:nvPr/>
              </p14:nvContentPartPr>
              <p14:xfrm>
                <a:off x="9677114" y="4720264"/>
                <a:ext cx="20160" cy="763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0C98C19-E93D-44D1-8E89-9D3F7562D65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668114" y="4711264"/>
                  <a:ext cx="37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5A09E51-A9A7-4E0F-A065-005840C1C1C9}"/>
                    </a:ext>
                  </a:extLst>
                </p14:cNvPr>
                <p14:cNvContentPartPr/>
                <p14:nvPr/>
              </p14:nvContentPartPr>
              <p14:xfrm>
                <a:off x="9802034" y="4524064"/>
                <a:ext cx="181080" cy="2664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5A09E51-A9A7-4E0F-A065-005840C1C1C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793034" y="4515424"/>
                  <a:ext cx="198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73CB27B-B0A6-42C2-B8A3-DAF9C1B35315}"/>
                    </a:ext>
                  </a:extLst>
                </p14:cNvPr>
                <p14:cNvContentPartPr/>
                <p14:nvPr/>
              </p14:nvContentPartPr>
              <p14:xfrm>
                <a:off x="9979154" y="4493824"/>
                <a:ext cx="145440" cy="3391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73CB27B-B0A6-42C2-B8A3-DAF9C1B3531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970514" y="4484824"/>
                  <a:ext cx="163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7585C83-048E-4ECA-AC70-6AF014E53F74}"/>
                    </a:ext>
                  </a:extLst>
                </p14:cNvPr>
                <p14:cNvContentPartPr/>
                <p14:nvPr/>
              </p14:nvContentPartPr>
              <p14:xfrm>
                <a:off x="858554" y="5422984"/>
                <a:ext cx="174600" cy="1486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7585C83-048E-4ECA-AC70-6AF014E53F7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49554" y="5414344"/>
                  <a:ext cx="192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F6770A0-6ACF-4A20-8832-CDA0C5FA4F8B}"/>
                    </a:ext>
                  </a:extLst>
                </p14:cNvPr>
                <p14:cNvContentPartPr/>
                <p14:nvPr/>
              </p14:nvContentPartPr>
              <p14:xfrm>
                <a:off x="1147634" y="5194744"/>
                <a:ext cx="224640" cy="3394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F6770A0-6ACF-4A20-8832-CDA0C5FA4F8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38994" y="5186104"/>
                  <a:ext cx="242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7F41D35-98D5-42F4-BD9E-5DF7A5C19B1B}"/>
                    </a:ext>
                  </a:extLst>
                </p14:cNvPr>
                <p14:cNvContentPartPr/>
                <p14:nvPr/>
              </p14:nvContentPartPr>
              <p14:xfrm>
                <a:off x="1404314" y="5428024"/>
                <a:ext cx="40320" cy="1004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7F41D35-98D5-42F4-BD9E-5DF7A5C19B1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395674" y="5419024"/>
                  <a:ext cx="57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DBA102F-35D0-45D5-B2E0-A7E3F4E4F0CD}"/>
                    </a:ext>
                  </a:extLst>
                </p14:cNvPr>
                <p14:cNvContentPartPr/>
                <p14:nvPr/>
              </p14:nvContentPartPr>
              <p14:xfrm>
                <a:off x="1400714" y="5434504"/>
                <a:ext cx="159480" cy="3337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DBA102F-35D0-45D5-B2E0-A7E3F4E4F0C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391714" y="5425864"/>
                  <a:ext cx="177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C298C3D-BA0E-4529-ABA1-AD563A74B5DB}"/>
                    </a:ext>
                  </a:extLst>
                </p14:cNvPr>
                <p14:cNvContentPartPr/>
                <p14:nvPr/>
              </p14:nvContentPartPr>
              <p14:xfrm>
                <a:off x="1518794" y="5337304"/>
                <a:ext cx="204120" cy="171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C298C3D-BA0E-4529-ABA1-AD563A74B5DB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510154" y="5328664"/>
                  <a:ext cx="22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412DF6A-C69C-4788-8BD0-8172E7015B87}"/>
                    </a:ext>
                  </a:extLst>
                </p14:cNvPr>
                <p14:cNvContentPartPr/>
                <p14:nvPr/>
              </p14:nvContentPartPr>
              <p14:xfrm>
                <a:off x="2155274" y="5144344"/>
                <a:ext cx="175680" cy="3398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412DF6A-C69C-4788-8BD0-8172E7015B8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146274" y="5135704"/>
                  <a:ext cx="193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73C3578-6228-4392-AE04-F1837534B58B}"/>
                    </a:ext>
                  </a:extLst>
                </p14:cNvPr>
                <p14:cNvContentPartPr/>
                <p14:nvPr/>
              </p14:nvContentPartPr>
              <p14:xfrm>
                <a:off x="2249234" y="5304904"/>
                <a:ext cx="181800" cy="1753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73C3578-6228-4392-AE04-F1837534B58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240594" y="5296264"/>
                  <a:ext cx="199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9C94857-06B5-4E2D-B506-49733CA486D6}"/>
                    </a:ext>
                  </a:extLst>
                </p14:cNvPr>
                <p14:cNvContentPartPr/>
                <p14:nvPr/>
              </p14:nvContentPartPr>
              <p14:xfrm>
                <a:off x="2462714" y="5320024"/>
                <a:ext cx="177120" cy="1461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9C94857-06B5-4E2D-B506-49733CA486D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454074" y="5311024"/>
                  <a:ext cx="194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9C93D82-5C0B-47FE-8FE9-283D81B73475}"/>
                    </a:ext>
                  </a:extLst>
                </p14:cNvPr>
                <p14:cNvContentPartPr/>
                <p14:nvPr/>
              </p14:nvContentPartPr>
              <p14:xfrm>
                <a:off x="2570714" y="5326504"/>
                <a:ext cx="265680" cy="4644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9C93D82-5C0B-47FE-8FE9-283D81B7347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562074" y="5317504"/>
                  <a:ext cx="283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CE12BEB-D899-4461-8451-B46F5FD2BFF2}"/>
                    </a:ext>
                  </a:extLst>
                </p14:cNvPr>
                <p14:cNvContentPartPr/>
                <p14:nvPr/>
              </p14:nvContentPartPr>
              <p14:xfrm>
                <a:off x="2954474" y="5034184"/>
                <a:ext cx="226800" cy="4323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CE12BEB-D899-4461-8451-B46F5FD2BFF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945834" y="5025544"/>
                  <a:ext cx="2444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825E2EC-16FF-48C5-A009-FED178EFD89B}"/>
                    </a:ext>
                  </a:extLst>
                </p14:cNvPr>
                <p14:cNvContentPartPr/>
                <p14:nvPr/>
              </p14:nvContentPartPr>
              <p14:xfrm>
                <a:off x="2921714" y="5260264"/>
                <a:ext cx="219960" cy="464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825E2EC-16FF-48C5-A009-FED178EFD89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913074" y="5251624"/>
                  <a:ext cx="237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69CEEAF-6351-4307-9E87-0B879BD3E65B}"/>
                    </a:ext>
                  </a:extLst>
                </p14:cNvPr>
                <p14:cNvContentPartPr/>
                <p14:nvPr/>
              </p14:nvContentPartPr>
              <p14:xfrm>
                <a:off x="3133754" y="5072344"/>
                <a:ext cx="209880" cy="3646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69CEEAF-6351-4307-9E87-0B879BD3E65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124754" y="5063344"/>
                  <a:ext cx="2275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17A3326-FF65-4112-A90C-718C9B44E8E5}"/>
                    </a:ext>
                  </a:extLst>
                </p14:cNvPr>
                <p14:cNvContentPartPr/>
                <p14:nvPr/>
              </p14:nvContentPartPr>
              <p14:xfrm>
                <a:off x="4147154" y="5335144"/>
                <a:ext cx="19440" cy="550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17A3326-FF65-4112-A90C-718C9B44E8E5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138514" y="5326144"/>
                  <a:ext cx="370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07C03DD-2A48-4CE7-A8FD-8F36763C7B98}"/>
              </a:ext>
            </a:extLst>
          </p:cNvPr>
          <p:cNvGrpSpPr/>
          <p:nvPr/>
        </p:nvGrpSpPr>
        <p:grpSpPr>
          <a:xfrm>
            <a:off x="3666914" y="5206264"/>
            <a:ext cx="749520" cy="228600"/>
            <a:chOff x="3666914" y="5206264"/>
            <a:chExt cx="7495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B4AE2A-2661-4C27-A6E5-A58F952FEFE3}"/>
                    </a:ext>
                  </a:extLst>
                </p14:cNvPr>
                <p14:cNvContentPartPr/>
                <p14:nvPr/>
              </p14:nvContentPartPr>
              <p14:xfrm>
                <a:off x="3666914" y="5214184"/>
                <a:ext cx="347040" cy="2206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B4AE2A-2661-4C27-A6E5-A58F952FEFE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658274" y="5205544"/>
                  <a:ext cx="364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FCBE2D5-D423-46D5-9676-AAE05E25C476}"/>
                    </a:ext>
                  </a:extLst>
                </p14:cNvPr>
                <p14:cNvContentPartPr/>
                <p14:nvPr/>
              </p14:nvContentPartPr>
              <p14:xfrm>
                <a:off x="4013594" y="5247664"/>
                <a:ext cx="165600" cy="1688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FCBE2D5-D423-46D5-9676-AAE05E25C47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004954" y="5238664"/>
                  <a:ext cx="18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B16E648-0C51-4504-8170-C88E22D919B5}"/>
                    </a:ext>
                  </a:extLst>
                </p14:cNvPr>
                <p14:cNvContentPartPr/>
                <p14:nvPr/>
              </p14:nvContentPartPr>
              <p14:xfrm>
                <a:off x="4238954" y="5206264"/>
                <a:ext cx="177480" cy="2127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B16E648-0C51-4504-8170-C88E22D919B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229954" y="5197624"/>
                  <a:ext cx="1951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09A6741A-DDF1-4C45-A699-B4886C112F4E}"/>
              </a:ext>
            </a:extLst>
          </p:cNvPr>
          <p:cNvGrpSpPr/>
          <p:nvPr/>
        </p:nvGrpSpPr>
        <p:grpSpPr>
          <a:xfrm>
            <a:off x="4691834" y="5061904"/>
            <a:ext cx="2891160" cy="388800"/>
            <a:chOff x="4691834" y="5061904"/>
            <a:chExt cx="289116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5B8076A-9CDA-4B8C-8CD8-ED66D6AEC176}"/>
                    </a:ext>
                  </a:extLst>
                </p14:cNvPr>
                <p14:cNvContentPartPr/>
                <p14:nvPr/>
              </p14:nvContentPartPr>
              <p14:xfrm>
                <a:off x="4691834" y="5285464"/>
                <a:ext cx="82800" cy="126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5B8076A-9CDA-4B8C-8CD8-ED66D6AEC17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682834" y="5276464"/>
                  <a:ext cx="100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65D8E04-88CE-4D6B-BDB2-59752EC633EC}"/>
                    </a:ext>
                  </a:extLst>
                </p14:cNvPr>
                <p14:cNvContentPartPr/>
                <p14:nvPr/>
              </p14:nvContentPartPr>
              <p14:xfrm>
                <a:off x="4813514" y="5278264"/>
                <a:ext cx="179280" cy="1371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65D8E04-88CE-4D6B-BDB2-59752EC633E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804514" y="526962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DF24EDD-B492-4E79-81AA-130FC7CAFE77}"/>
                    </a:ext>
                  </a:extLst>
                </p14:cNvPr>
                <p14:cNvContentPartPr/>
                <p14:nvPr/>
              </p14:nvContentPartPr>
              <p14:xfrm>
                <a:off x="5081714" y="5272144"/>
                <a:ext cx="186840" cy="1785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DF24EDD-B492-4E79-81AA-130FC7CAFE7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073074" y="5263144"/>
                  <a:ext cx="20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D148C16-798F-4C96-A6AB-6ADE7FBFDB01}"/>
                    </a:ext>
                  </a:extLst>
                </p14:cNvPr>
                <p14:cNvContentPartPr/>
                <p14:nvPr/>
              </p14:nvContentPartPr>
              <p14:xfrm>
                <a:off x="5219234" y="5095384"/>
                <a:ext cx="204120" cy="2966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D148C16-798F-4C96-A6AB-6ADE7FBFDB0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210234" y="5086384"/>
                  <a:ext cx="221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7604423-C1CD-4EDD-B1BB-33E3A89A036E}"/>
                    </a:ext>
                  </a:extLst>
                </p14:cNvPr>
                <p14:cNvContentPartPr/>
                <p14:nvPr/>
              </p14:nvContentPartPr>
              <p14:xfrm>
                <a:off x="5335874" y="5230744"/>
                <a:ext cx="166320" cy="1659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7604423-C1CD-4EDD-B1BB-33E3A89A036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327234" y="5222104"/>
                  <a:ext cx="183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278119A-2364-4C3C-ACBB-F2B03DC36E79}"/>
                    </a:ext>
                  </a:extLst>
                </p14:cNvPr>
                <p14:cNvContentPartPr/>
                <p14:nvPr/>
              </p14:nvContentPartPr>
              <p14:xfrm>
                <a:off x="5532434" y="5224264"/>
                <a:ext cx="183600" cy="1350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278119A-2364-4C3C-ACBB-F2B03DC36E7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523794" y="5215624"/>
                  <a:ext cx="201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659268F-0647-45A7-A7CF-0FDBE3D50985}"/>
                    </a:ext>
                  </a:extLst>
                </p14:cNvPr>
                <p14:cNvContentPartPr/>
                <p14:nvPr/>
              </p14:nvContentPartPr>
              <p14:xfrm>
                <a:off x="5732234" y="5231824"/>
                <a:ext cx="227880" cy="1638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659268F-0647-45A7-A7CF-0FDBE3D5098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723594" y="5223184"/>
                  <a:ext cx="245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BC063F1-F2B2-4170-B688-059ACCDDB21E}"/>
                    </a:ext>
                  </a:extLst>
                </p14:cNvPr>
                <p14:cNvContentPartPr/>
                <p14:nvPr/>
              </p14:nvContentPartPr>
              <p14:xfrm>
                <a:off x="5898554" y="5061904"/>
                <a:ext cx="178920" cy="3110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BC063F1-F2B2-4170-B688-059ACCDDB21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889554" y="5053264"/>
                  <a:ext cx="196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1E4F9B1-FF0A-4387-902A-373AD46C1125}"/>
                    </a:ext>
                  </a:extLst>
                </p14:cNvPr>
                <p14:cNvContentPartPr/>
                <p14:nvPr/>
              </p14:nvContentPartPr>
              <p14:xfrm>
                <a:off x="6276554" y="5139664"/>
                <a:ext cx="310680" cy="2408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1E4F9B1-FF0A-4387-902A-373AD46C112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267554" y="5130664"/>
                  <a:ext cx="328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5D4FD274-7BA4-44FC-95DF-5596F9E16665}"/>
                    </a:ext>
                  </a:extLst>
                </p14:cNvPr>
                <p14:cNvContentPartPr/>
                <p14:nvPr/>
              </p14:nvContentPartPr>
              <p14:xfrm>
                <a:off x="6552314" y="5122744"/>
                <a:ext cx="334080" cy="2566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5D4FD274-7BA4-44FC-95DF-5596F9E1666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543314" y="5113744"/>
                  <a:ext cx="351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D2BF832-B5EF-4CFB-9DFD-793567818B40}"/>
                    </a:ext>
                  </a:extLst>
                </p14:cNvPr>
                <p14:cNvContentPartPr/>
                <p14:nvPr/>
              </p14:nvContentPartPr>
              <p14:xfrm>
                <a:off x="6882434" y="5238664"/>
                <a:ext cx="245520" cy="1062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D2BF832-B5EF-4CFB-9DFD-793567818B4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873434" y="5230024"/>
                  <a:ext cx="263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09A4C67-49B7-474E-9C70-F78C5E0CBE38}"/>
                    </a:ext>
                  </a:extLst>
                </p14:cNvPr>
                <p14:cNvContentPartPr/>
                <p14:nvPr/>
              </p14:nvContentPartPr>
              <p14:xfrm>
                <a:off x="7180514" y="5209864"/>
                <a:ext cx="254880" cy="1540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09A4C67-49B7-474E-9C70-F78C5E0CBE38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171514" y="5201224"/>
                  <a:ext cx="27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9EBE095-ABA9-4B00-A73B-4349001F9A24}"/>
                    </a:ext>
                  </a:extLst>
                </p14:cNvPr>
                <p14:cNvContentPartPr/>
                <p14:nvPr/>
              </p14:nvContentPartPr>
              <p14:xfrm>
                <a:off x="7580834" y="5381944"/>
                <a:ext cx="2160" cy="190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9EBE095-ABA9-4B00-A73B-4349001F9A2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572194" y="5372944"/>
                  <a:ext cx="198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050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1D9AEF6-50FD-42A7-A009-4F64C4C8E4C6}"/>
              </a:ext>
            </a:extLst>
          </p:cNvPr>
          <p:cNvGrpSpPr/>
          <p:nvPr/>
        </p:nvGrpSpPr>
        <p:grpSpPr>
          <a:xfrm>
            <a:off x="391045" y="266194"/>
            <a:ext cx="2017080" cy="888840"/>
            <a:chOff x="391045" y="266194"/>
            <a:chExt cx="2017080" cy="88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07D348-616E-48B2-BC39-9130A205A8DA}"/>
                    </a:ext>
                  </a:extLst>
                </p14:cNvPr>
                <p14:cNvContentPartPr/>
                <p14:nvPr/>
              </p14:nvContentPartPr>
              <p14:xfrm>
                <a:off x="391045" y="266194"/>
                <a:ext cx="348480" cy="311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07D348-616E-48B2-BC39-9130A205A8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405" y="257194"/>
                  <a:ext cx="366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A9D91C-2EE8-471E-B7BC-4D527EDEBBC9}"/>
                    </a:ext>
                  </a:extLst>
                </p14:cNvPr>
                <p14:cNvContentPartPr/>
                <p14:nvPr/>
              </p14:nvContentPartPr>
              <p14:xfrm>
                <a:off x="683005" y="430714"/>
                <a:ext cx="129960" cy="132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A9D91C-2EE8-471E-B7BC-4D527EDEBB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65" y="421714"/>
                  <a:ext cx="147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7838AD-C80C-4DC3-B71E-DA5B5D78003E}"/>
                    </a:ext>
                  </a:extLst>
                </p14:cNvPr>
                <p14:cNvContentPartPr/>
                <p14:nvPr/>
              </p14:nvContentPartPr>
              <p14:xfrm>
                <a:off x="854005" y="458074"/>
                <a:ext cx="273960" cy="96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7838AD-C80C-4DC3-B71E-DA5B5D7800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005" y="449434"/>
                  <a:ext cx="291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640524-1F64-4AE1-B0B6-8DE365647EFC}"/>
                    </a:ext>
                  </a:extLst>
                </p14:cNvPr>
                <p14:cNvContentPartPr/>
                <p14:nvPr/>
              </p14:nvContentPartPr>
              <p14:xfrm>
                <a:off x="1191325" y="420634"/>
                <a:ext cx="255600" cy="137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640524-1F64-4AE1-B0B6-8DE365647E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2685" y="411994"/>
                  <a:ext cx="273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28AF61-C804-445A-9C0B-A12A24F3B3FA}"/>
                    </a:ext>
                  </a:extLst>
                </p14:cNvPr>
                <p14:cNvContentPartPr/>
                <p14:nvPr/>
              </p14:nvContentPartPr>
              <p14:xfrm>
                <a:off x="1607845" y="421354"/>
                <a:ext cx="114480" cy="11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28AF61-C804-445A-9C0B-A12A24F3B3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8845" y="412714"/>
                  <a:ext cx="13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F26C00-A63B-4F66-B217-56BCBCF186F7}"/>
                    </a:ext>
                  </a:extLst>
                </p14:cNvPr>
                <p14:cNvContentPartPr/>
                <p14:nvPr/>
              </p14:nvContentPartPr>
              <p14:xfrm>
                <a:off x="1798645" y="428554"/>
                <a:ext cx="165960" cy="137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F26C00-A63B-4F66-B217-56BCBCF186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9645" y="419554"/>
                  <a:ext cx="18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37B408-6689-41A3-A7B2-57523E2503E6}"/>
                    </a:ext>
                  </a:extLst>
                </p14:cNvPr>
                <p14:cNvContentPartPr/>
                <p14:nvPr/>
              </p14:nvContentPartPr>
              <p14:xfrm>
                <a:off x="1984765" y="450514"/>
                <a:ext cx="77040" cy="47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37B408-6689-41A3-A7B2-57523E2503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5765" y="441874"/>
                  <a:ext cx="94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FC2D8-0A39-43BD-8309-6CC39FDDE6E0}"/>
                    </a:ext>
                  </a:extLst>
                </p14:cNvPr>
                <p14:cNvContentPartPr/>
                <p14:nvPr/>
              </p14:nvContentPartPr>
              <p14:xfrm>
                <a:off x="1979725" y="381394"/>
                <a:ext cx="169200" cy="357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FC2D8-0A39-43BD-8309-6CC39FDDE6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1085" y="372394"/>
                  <a:ext cx="186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5A8587-915E-42C9-8361-29CD5DC12133}"/>
                    </a:ext>
                  </a:extLst>
                </p14:cNvPr>
                <p14:cNvContentPartPr/>
                <p14:nvPr/>
              </p14:nvContentPartPr>
              <p14:xfrm>
                <a:off x="2343685" y="365914"/>
                <a:ext cx="64440" cy="173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5A8587-915E-42C9-8361-29CD5DC121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34685" y="356914"/>
                  <a:ext cx="8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89F2A0-5584-4395-A126-3295D30E0AB4}"/>
                    </a:ext>
                  </a:extLst>
                </p14:cNvPr>
                <p14:cNvContentPartPr/>
                <p14:nvPr/>
              </p14:nvContentPartPr>
              <p14:xfrm>
                <a:off x="2302285" y="537994"/>
                <a:ext cx="38160" cy="25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89F2A0-5584-4395-A126-3295D30E0A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3645" y="528994"/>
                  <a:ext cx="55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080149-F19D-49AA-8BA2-64D9B85C25C4}"/>
                    </a:ext>
                  </a:extLst>
                </p14:cNvPr>
                <p14:cNvContentPartPr/>
                <p14:nvPr/>
              </p14:nvContentPartPr>
              <p14:xfrm>
                <a:off x="495805" y="791074"/>
                <a:ext cx="217080" cy="319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080149-F19D-49AA-8BA2-64D9B85C25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7165" y="782074"/>
                  <a:ext cx="234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14DF96-B788-4966-B80D-722BC18C3A03}"/>
                    </a:ext>
                  </a:extLst>
                </p14:cNvPr>
                <p14:cNvContentPartPr/>
                <p14:nvPr/>
              </p14:nvContentPartPr>
              <p14:xfrm>
                <a:off x="781645" y="944074"/>
                <a:ext cx="118080" cy="10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14DF96-B788-4966-B80D-722BC18C3A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3005" y="935434"/>
                  <a:ext cx="135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614327-41E4-437D-B620-31586069DB9E}"/>
                    </a:ext>
                  </a:extLst>
                </p14:cNvPr>
                <p14:cNvContentPartPr/>
                <p14:nvPr/>
              </p14:nvContentPartPr>
              <p14:xfrm>
                <a:off x="1046605" y="732394"/>
                <a:ext cx="185400" cy="322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614327-41E4-437D-B620-31586069DB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7965" y="723754"/>
                  <a:ext cx="203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61255A-ACDE-4F65-82C6-79C454B25E26}"/>
                    </a:ext>
                  </a:extLst>
                </p14:cNvPr>
                <p14:cNvContentPartPr/>
                <p14:nvPr/>
              </p14:nvContentPartPr>
              <p14:xfrm>
                <a:off x="969565" y="923194"/>
                <a:ext cx="210960" cy="35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61255A-ACDE-4F65-82C6-79C454B25E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0925" y="914194"/>
                  <a:ext cx="228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D340A35-61A8-4917-A24B-919DE94F1778}"/>
                    </a:ext>
                  </a:extLst>
                </p14:cNvPr>
                <p14:cNvContentPartPr/>
                <p14:nvPr/>
              </p14:nvContentPartPr>
              <p14:xfrm>
                <a:off x="1561045" y="826714"/>
                <a:ext cx="156600" cy="25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D340A35-61A8-4917-A24B-919DE94F17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2405" y="818074"/>
                  <a:ext cx="174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BEAB17-40A8-4052-A239-12A00CB3648D}"/>
                    </a:ext>
                  </a:extLst>
                </p14:cNvPr>
                <p14:cNvContentPartPr/>
                <p14:nvPr/>
              </p14:nvContentPartPr>
              <p14:xfrm>
                <a:off x="1522165" y="791434"/>
                <a:ext cx="257040" cy="27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BEAB17-40A8-4052-A239-12A00CB36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13525" y="782794"/>
                  <a:ext cx="2746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2D44C8-AE2F-4EE7-A4E4-951422F80365}"/>
                    </a:ext>
                  </a:extLst>
                </p14:cNvPr>
                <p14:cNvContentPartPr/>
                <p14:nvPr/>
              </p14:nvContentPartPr>
              <p14:xfrm>
                <a:off x="1790365" y="1039834"/>
                <a:ext cx="25560" cy="11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2D44C8-AE2F-4EE7-A4E4-951422F803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1365" y="1030834"/>
                  <a:ext cx="4320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0474B5-722A-44CB-A6C3-657604C834FC}"/>
                  </a:ext>
                </a:extLst>
              </p14:cNvPr>
              <p14:cNvContentPartPr/>
              <p14:nvPr/>
            </p14:nvContentPartPr>
            <p14:xfrm>
              <a:off x="2059285" y="1039114"/>
              <a:ext cx="91800" cy="118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0474B5-722A-44CB-A6C3-657604C834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0645" y="1030114"/>
                <a:ext cx="1094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6B1E38B-E8BD-4B6D-8E63-C34F33F159B0}"/>
              </a:ext>
            </a:extLst>
          </p:cNvPr>
          <p:cNvGrpSpPr/>
          <p:nvPr/>
        </p:nvGrpSpPr>
        <p:grpSpPr>
          <a:xfrm>
            <a:off x="2395525" y="756154"/>
            <a:ext cx="1157400" cy="404280"/>
            <a:chOff x="2395525" y="756154"/>
            <a:chExt cx="115740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07FCB7-BF18-4FEC-A34B-4E27F0766FE7}"/>
                    </a:ext>
                  </a:extLst>
                </p14:cNvPr>
                <p14:cNvContentPartPr/>
                <p14:nvPr/>
              </p14:nvContentPartPr>
              <p14:xfrm>
                <a:off x="2395525" y="949474"/>
                <a:ext cx="26280" cy="3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07FCB7-BF18-4FEC-A34B-4E27F0766F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6885" y="940834"/>
                  <a:ext cx="43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D7C395-3683-4A34-B3F0-565A92594F84}"/>
                    </a:ext>
                  </a:extLst>
                </p14:cNvPr>
                <p14:cNvContentPartPr/>
                <p14:nvPr/>
              </p14:nvContentPartPr>
              <p14:xfrm>
                <a:off x="2552845" y="951274"/>
                <a:ext cx="194040" cy="1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D7C395-3683-4A34-B3F0-565A92594F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4205" y="942634"/>
                  <a:ext cx="211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9B20B7-6D2C-4233-AA81-45B83159D5C7}"/>
                    </a:ext>
                  </a:extLst>
                </p14:cNvPr>
                <p14:cNvContentPartPr/>
                <p14:nvPr/>
              </p14:nvContentPartPr>
              <p14:xfrm>
                <a:off x="2869285" y="1014274"/>
                <a:ext cx="92160" cy="146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9B20B7-6D2C-4233-AA81-45B83159D5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0645" y="1005274"/>
                  <a:ext cx="109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EFBA59-D868-4D53-86EF-095CC8A183BA}"/>
                    </a:ext>
                  </a:extLst>
                </p14:cNvPr>
                <p14:cNvContentPartPr/>
                <p14:nvPr/>
              </p14:nvContentPartPr>
              <p14:xfrm>
                <a:off x="3144325" y="813754"/>
                <a:ext cx="169200" cy="21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EFBA59-D868-4D53-86EF-095CC8A183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35685" y="804754"/>
                  <a:ext cx="186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6C32E0-70CE-4FF6-9529-45B2F43C0D35}"/>
                    </a:ext>
                  </a:extLst>
                </p14:cNvPr>
                <p14:cNvContentPartPr/>
                <p14:nvPr/>
              </p14:nvContentPartPr>
              <p14:xfrm>
                <a:off x="3110845" y="756154"/>
                <a:ext cx="234360" cy="231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6C32E0-70CE-4FF6-9529-45B2F43C0D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02205" y="747514"/>
                  <a:ext cx="252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4A33B0-A324-408E-85CF-5C209471EE3E}"/>
                    </a:ext>
                  </a:extLst>
                </p14:cNvPr>
                <p14:cNvContentPartPr/>
                <p14:nvPr/>
              </p14:nvContentPartPr>
              <p14:xfrm>
                <a:off x="3371125" y="1022914"/>
                <a:ext cx="181800" cy="10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4A33B0-A324-408E-85CF-5C209471EE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2485" y="1014274"/>
                  <a:ext cx="1994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C8AC5F-32A4-439A-84D4-3BBD642F5CE9}"/>
              </a:ext>
            </a:extLst>
          </p:cNvPr>
          <p:cNvGrpSpPr/>
          <p:nvPr/>
        </p:nvGrpSpPr>
        <p:grpSpPr>
          <a:xfrm>
            <a:off x="3940285" y="655714"/>
            <a:ext cx="396360" cy="380160"/>
            <a:chOff x="3940285" y="655714"/>
            <a:chExt cx="3963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97AF1E-9F33-4D09-B63F-86488C0EFA43}"/>
                    </a:ext>
                  </a:extLst>
                </p14:cNvPr>
                <p14:cNvContentPartPr/>
                <p14:nvPr/>
              </p14:nvContentPartPr>
              <p14:xfrm>
                <a:off x="3940285" y="655714"/>
                <a:ext cx="182880" cy="380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97AF1E-9F33-4D09-B63F-86488C0EFA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1285" y="647074"/>
                  <a:ext cx="200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3B3703-C6F6-4131-8CD2-D417BD1B1DBD}"/>
                    </a:ext>
                  </a:extLst>
                </p14:cNvPr>
                <p14:cNvContentPartPr/>
                <p14:nvPr/>
              </p14:nvContentPartPr>
              <p14:xfrm>
                <a:off x="4180765" y="838594"/>
                <a:ext cx="155880" cy="189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3B3703-C6F6-4131-8CD2-D417BD1B1D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71765" y="829594"/>
                  <a:ext cx="17352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478457C-478C-46E5-B12A-91512A28F671}"/>
                  </a:ext>
                </a:extLst>
              </p14:cNvPr>
              <p14:cNvContentPartPr/>
              <p14:nvPr/>
            </p14:nvContentPartPr>
            <p14:xfrm>
              <a:off x="487165" y="1520074"/>
              <a:ext cx="215280" cy="229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478457C-478C-46E5-B12A-91512A28F6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8525" y="1511434"/>
                <a:ext cx="23292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4080F41B-3FF8-4AB3-BF47-2FAFE32B10CE}"/>
              </a:ext>
            </a:extLst>
          </p:cNvPr>
          <p:cNvGrpSpPr/>
          <p:nvPr/>
        </p:nvGrpSpPr>
        <p:grpSpPr>
          <a:xfrm>
            <a:off x="1053805" y="1320274"/>
            <a:ext cx="2126520" cy="638280"/>
            <a:chOff x="1053805" y="1320274"/>
            <a:chExt cx="212652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9BEA60-ABAD-4B16-B769-C14DF070F977}"/>
                    </a:ext>
                  </a:extLst>
                </p14:cNvPr>
                <p14:cNvContentPartPr/>
                <p14:nvPr/>
              </p14:nvContentPartPr>
              <p14:xfrm>
                <a:off x="1053805" y="1621954"/>
                <a:ext cx="189720" cy="336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9BEA60-ABAD-4B16-B769-C14DF070F9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5165" y="1612954"/>
                  <a:ext cx="207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22DE1B-793C-4DE5-9C63-F83557B4702D}"/>
                    </a:ext>
                  </a:extLst>
                </p14:cNvPr>
                <p14:cNvContentPartPr/>
                <p14:nvPr/>
              </p14:nvContentPartPr>
              <p14:xfrm>
                <a:off x="1154965" y="1523314"/>
                <a:ext cx="279000" cy="20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22DE1B-793C-4DE5-9C63-F83557B470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6325" y="1514314"/>
                  <a:ext cx="29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B81319-794B-40A5-AE6F-C0C6B7976318}"/>
                    </a:ext>
                  </a:extLst>
                </p14:cNvPr>
                <p14:cNvContentPartPr/>
                <p14:nvPr/>
              </p14:nvContentPartPr>
              <p14:xfrm>
                <a:off x="1494085" y="1565434"/>
                <a:ext cx="114120" cy="135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B81319-794B-40A5-AE6F-C0C6B79763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85445" y="1556794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C05262-771E-4CF6-AA5C-0ABC9B4953DB}"/>
                    </a:ext>
                  </a:extLst>
                </p14:cNvPr>
                <p14:cNvContentPartPr/>
                <p14:nvPr/>
              </p14:nvContentPartPr>
              <p14:xfrm>
                <a:off x="1532965" y="1598554"/>
                <a:ext cx="165600" cy="298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C05262-771E-4CF6-AA5C-0ABC9B4953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4325" y="1589554"/>
                  <a:ext cx="183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7B2795-1851-4FD6-84C8-380D25AF73E3}"/>
                    </a:ext>
                  </a:extLst>
                </p14:cNvPr>
                <p14:cNvContentPartPr/>
                <p14:nvPr/>
              </p14:nvContentPartPr>
              <p14:xfrm>
                <a:off x="1624045" y="1503154"/>
                <a:ext cx="220320" cy="16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7B2795-1851-4FD6-84C8-380D25AF73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15045" y="1494514"/>
                  <a:ext cx="23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38B39C-C510-4369-AADB-8CCEDABB880F}"/>
                    </a:ext>
                  </a:extLst>
                </p14:cNvPr>
                <p14:cNvContentPartPr/>
                <p14:nvPr/>
              </p14:nvContentPartPr>
              <p14:xfrm>
                <a:off x="1908805" y="1556434"/>
                <a:ext cx="125640" cy="12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238B39C-C510-4369-AADB-8CCEDABB88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99805" y="1547434"/>
                  <a:ext cx="14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273714-50B9-434C-B423-ABC488450684}"/>
                    </a:ext>
                  </a:extLst>
                </p14:cNvPr>
                <p14:cNvContentPartPr/>
                <p14:nvPr/>
              </p14:nvContentPartPr>
              <p14:xfrm>
                <a:off x="2149645" y="1325674"/>
                <a:ext cx="144360" cy="336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273714-50B9-434C-B423-ABC4884506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41005" y="1316674"/>
                  <a:ext cx="162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D5CD55-0427-43E3-A57B-DA9C8278316D}"/>
                    </a:ext>
                  </a:extLst>
                </p14:cNvPr>
                <p14:cNvContentPartPr/>
                <p14:nvPr/>
              </p14:nvContentPartPr>
              <p14:xfrm>
                <a:off x="2282125" y="1530514"/>
                <a:ext cx="119160" cy="10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D5CD55-0427-43E3-A57B-DA9C827831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73125" y="1521874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E67B9A-4EB9-409B-8AB2-D721ECEE8584}"/>
                    </a:ext>
                  </a:extLst>
                </p14:cNvPr>
                <p14:cNvContentPartPr/>
                <p14:nvPr/>
              </p14:nvContentPartPr>
              <p14:xfrm>
                <a:off x="2548885" y="1320274"/>
                <a:ext cx="156960" cy="350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E67B9A-4EB9-409B-8AB2-D721ECEE85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40245" y="1311274"/>
                  <a:ext cx="174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E631D2-B516-4474-B098-64395C0EEEC2}"/>
                    </a:ext>
                  </a:extLst>
                </p14:cNvPr>
                <p14:cNvContentPartPr/>
                <p14:nvPr/>
              </p14:nvContentPartPr>
              <p14:xfrm>
                <a:off x="2462485" y="1523314"/>
                <a:ext cx="259560" cy="126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E631D2-B516-4474-B098-64395C0EEE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3845" y="1514314"/>
                  <a:ext cx="27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3D59689-E5F3-4C74-87E5-8F940F5A52AB}"/>
                    </a:ext>
                  </a:extLst>
                </p14:cNvPr>
                <p14:cNvContentPartPr/>
                <p14:nvPr/>
              </p14:nvContentPartPr>
              <p14:xfrm>
                <a:off x="2817445" y="1443394"/>
                <a:ext cx="3960" cy="12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3D59689-E5F3-4C74-87E5-8F940F5A5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08445" y="1434754"/>
                  <a:ext cx="21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B8F328-D5E5-4F33-90E8-FC3E4EBEACCC}"/>
                    </a:ext>
                  </a:extLst>
                </p14:cNvPr>
                <p14:cNvContentPartPr/>
                <p14:nvPr/>
              </p14:nvContentPartPr>
              <p14:xfrm>
                <a:off x="2815285" y="1557154"/>
                <a:ext cx="101880" cy="100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B8F328-D5E5-4F33-90E8-FC3E4EBEAC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06645" y="1548154"/>
                  <a:ext cx="119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B2CCB7-1AB4-444E-B564-74487587A4C7}"/>
                    </a:ext>
                  </a:extLst>
                </p14:cNvPr>
                <p14:cNvContentPartPr/>
                <p14:nvPr/>
              </p14:nvContentPartPr>
              <p14:xfrm>
                <a:off x="2997445" y="1524754"/>
                <a:ext cx="182880" cy="128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B2CCB7-1AB4-444E-B564-74487587A4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88805" y="1516114"/>
                  <a:ext cx="2005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939D88F-381A-4C39-86FE-941362396A15}"/>
              </a:ext>
            </a:extLst>
          </p:cNvPr>
          <p:cNvGrpSpPr/>
          <p:nvPr/>
        </p:nvGrpSpPr>
        <p:grpSpPr>
          <a:xfrm>
            <a:off x="3539605" y="1271314"/>
            <a:ext cx="1018440" cy="382320"/>
            <a:chOff x="3539605" y="1271314"/>
            <a:chExt cx="101844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5FF706-72C5-4A9C-A020-AE3E8A7A43E2}"/>
                    </a:ext>
                  </a:extLst>
                </p14:cNvPr>
                <p14:cNvContentPartPr/>
                <p14:nvPr/>
              </p14:nvContentPartPr>
              <p14:xfrm>
                <a:off x="3539605" y="1485514"/>
                <a:ext cx="257400" cy="147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5FF706-72C5-4A9C-A020-AE3E8A7A43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30605" y="1476514"/>
                  <a:ext cx="275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0A4254-FF00-4137-BAA0-2304C08E82CF}"/>
                    </a:ext>
                  </a:extLst>
                </p14:cNvPr>
                <p14:cNvContentPartPr/>
                <p14:nvPr/>
              </p14:nvContentPartPr>
              <p14:xfrm>
                <a:off x="3877645" y="1539154"/>
                <a:ext cx="44640" cy="88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0A4254-FF00-4137-BAA0-2304C08E82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9005" y="1530514"/>
                  <a:ext cx="62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021CF4-F79B-42AE-8D5F-F1E4F0ACBBB4}"/>
                    </a:ext>
                  </a:extLst>
                </p14:cNvPr>
                <p14:cNvContentPartPr/>
                <p14:nvPr/>
              </p14:nvContentPartPr>
              <p14:xfrm>
                <a:off x="4059445" y="1309114"/>
                <a:ext cx="193680" cy="344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021CF4-F79B-42AE-8D5F-F1E4F0ACBB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50805" y="1300114"/>
                  <a:ext cx="211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FEC7378-E82E-4489-A034-B4E8AE6E86D3}"/>
                    </a:ext>
                  </a:extLst>
                </p14:cNvPr>
                <p14:cNvContentPartPr/>
                <p14:nvPr/>
              </p14:nvContentPartPr>
              <p14:xfrm>
                <a:off x="3978805" y="1470034"/>
                <a:ext cx="294120" cy="68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FEC7378-E82E-4489-A034-B4E8AE6E86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0165" y="1461034"/>
                  <a:ext cx="31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7693C0-9660-4343-A956-B2B98EED8866}"/>
                    </a:ext>
                  </a:extLst>
                </p14:cNvPr>
                <p14:cNvContentPartPr/>
                <p14:nvPr/>
              </p14:nvContentPartPr>
              <p14:xfrm>
                <a:off x="4323325" y="1271314"/>
                <a:ext cx="234720" cy="358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7693C0-9660-4343-A956-B2B98EED88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14685" y="1262314"/>
                  <a:ext cx="2523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3CB336-37E9-44F3-B0A1-06CCD6991C4D}"/>
              </a:ext>
            </a:extLst>
          </p:cNvPr>
          <p:cNvGrpSpPr/>
          <p:nvPr/>
        </p:nvGrpSpPr>
        <p:grpSpPr>
          <a:xfrm>
            <a:off x="4740565" y="517474"/>
            <a:ext cx="6510960" cy="1074600"/>
            <a:chOff x="4740565" y="517474"/>
            <a:chExt cx="6510960" cy="10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803213-1AE1-4002-A36B-FD2A2175749B}"/>
                    </a:ext>
                  </a:extLst>
                </p14:cNvPr>
                <p14:cNvContentPartPr/>
                <p14:nvPr/>
              </p14:nvContentPartPr>
              <p14:xfrm>
                <a:off x="4740565" y="872074"/>
                <a:ext cx="167400" cy="13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803213-1AE1-4002-A36B-FD2A217574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31925" y="863074"/>
                  <a:ext cx="185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6D908B-0D96-493B-BE78-BA074FD67104}"/>
                    </a:ext>
                  </a:extLst>
                </p14:cNvPr>
                <p14:cNvContentPartPr/>
                <p14:nvPr/>
              </p14:nvContentPartPr>
              <p14:xfrm>
                <a:off x="5310445" y="611074"/>
                <a:ext cx="216720" cy="38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6D908B-0D96-493B-BE78-BA074FD671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01805" y="602074"/>
                  <a:ext cx="234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25769B-3F4C-46BC-A700-2A1B46F06208}"/>
                    </a:ext>
                  </a:extLst>
                </p14:cNvPr>
                <p14:cNvContentPartPr/>
                <p14:nvPr/>
              </p14:nvContentPartPr>
              <p14:xfrm>
                <a:off x="5458765" y="831754"/>
                <a:ext cx="163080" cy="131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25769B-3F4C-46BC-A700-2A1B46F062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49765" y="822754"/>
                  <a:ext cx="180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E67147-C25C-4ACB-90D7-EE0E5809E466}"/>
                    </a:ext>
                  </a:extLst>
                </p14:cNvPr>
                <p14:cNvContentPartPr/>
                <p14:nvPr/>
              </p14:nvContentPartPr>
              <p14:xfrm>
                <a:off x="5621125" y="818074"/>
                <a:ext cx="144720" cy="176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E67147-C25C-4ACB-90D7-EE0E5809E4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2485" y="809074"/>
                  <a:ext cx="162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9430E7-9679-4252-B064-B8BF979FF0A9}"/>
                    </a:ext>
                  </a:extLst>
                </p14:cNvPr>
                <p14:cNvContentPartPr/>
                <p14:nvPr/>
              </p14:nvContentPartPr>
              <p14:xfrm>
                <a:off x="5704645" y="846874"/>
                <a:ext cx="201960" cy="295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9430E7-9679-4252-B064-B8BF979FF0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5645" y="837874"/>
                  <a:ext cx="219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70411F-2278-4FCF-883F-C991EEF23986}"/>
                    </a:ext>
                  </a:extLst>
                </p14:cNvPr>
                <p14:cNvContentPartPr/>
                <p14:nvPr/>
              </p14:nvContentPartPr>
              <p14:xfrm>
                <a:off x="5975725" y="821314"/>
                <a:ext cx="145800" cy="162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70411F-2278-4FCF-883F-C991EEF239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66725" y="812674"/>
                  <a:ext cx="163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26741A-F758-48E4-B60E-2E7B666CD362}"/>
                    </a:ext>
                  </a:extLst>
                </p14:cNvPr>
                <p14:cNvContentPartPr/>
                <p14:nvPr/>
              </p14:nvContentPartPr>
              <p14:xfrm>
                <a:off x="6487645" y="612154"/>
                <a:ext cx="307440" cy="374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26741A-F758-48E4-B60E-2E7B666CD3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78645" y="603154"/>
                  <a:ext cx="3250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B4C70B-0B03-47D5-A9FB-5F486033DE99}"/>
                    </a:ext>
                  </a:extLst>
                </p14:cNvPr>
                <p14:cNvContentPartPr/>
                <p14:nvPr/>
              </p14:nvContentPartPr>
              <p14:xfrm>
                <a:off x="6673765" y="814474"/>
                <a:ext cx="136080" cy="14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B4C70B-0B03-47D5-A9FB-5F486033DE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4765" y="805474"/>
                  <a:ext cx="153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DD16D9-CEA2-46D9-B341-0136FA970E8D}"/>
                    </a:ext>
                  </a:extLst>
                </p14:cNvPr>
                <p14:cNvContentPartPr/>
                <p14:nvPr/>
              </p14:nvContentPartPr>
              <p14:xfrm>
                <a:off x="6931525" y="777394"/>
                <a:ext cx="231120" cy="184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DD16D9-CEA2-46D9-B341-0136FA970E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22885" y="768394"/>
                  <a:ext cx="248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13A934-A7BB-4CFA-B402-4A8536DA97F8}"/>
                    </a:ext>
                  </a:extLst>
                </p14:cNvPr>
                <p14:cNvContentPartPr/>
                <p14:nvPr/>
              </p14:nvContentPartPr>
              <p14:xfrm>
                <a:off x="7261645" y="770194"/>
                <a:ext cx="151200" cy="217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13A934-A7BB-4CFA-B402-4A8536DA97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3005" y="761194"/>
                  <a:ext cx="168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02DE38-30DE-4CD6-BE86-839A034EFF1D}"/>
                    </a:ext>
                  </a:extLst>
                </p14:cNvPr>
                <p14:cNvContentPartPr/>
                <p14:nvPr/>
              </p14:nvContentPartPr>
              <p14:xfrm>
                <a:off x="7457845" y="860914"/>
                <a:ext cx="141840" cy="12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02DE38-30DE-4CD6-BE86-839A034EFF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49205" y="852274"/>
                  <a:ext cx="159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72C066-8648-482C-A406-C042F0ED6AAB}"/>
                    </a:ext>
                  </a:extLst>
                </p14:cNvPr>
                <p14:cNvContentPartPr/>
                <p14:nvPr/>
              </p14:nvContentPartPr>
              <p14:xfrm>
                <a:off x="7687525" y="621154"/>
                <a:ext cx="177120" cy="43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72C066-8648-482C-A406-C042F0ED6A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78885" y="612154"/>
                  <a:ext cx="194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A68790-9660-4253-AA85-F32FBDC2BF4C}"/>
                    </a:ext>
                  </a:extLst>
                </p14:cNvPr>
                <p14:cNvContentPartPr/>
                <p14:nvPr/>
              </p14:nvContentPartPr>
              <p14:xfrm>
                <a:off x="8059045" y="808354"/>
                <a:ext cx="213120" cy="20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A68790-9660-4253-AA85-F32FBDC2BF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50405" y="799714"/>
                  <a:ext cx="23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F684B3-7750-4740-A873-5511EA50C410}"/>
                    </a:ext>
                  </a:extLst>
                </p14:cNvPr>
                <p14:cNvContentPartPr/>
                <p14:nvPr/>
              </p14:nvContentPartPr>
              <p14:xfrm>
                <a:off x="8305645" y="859834"/>
                <a:ext cx="177840" cy="133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F684B3-7750-4740-A873-5511EA50C4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96645" y="850834"/>
                  <a:ext cx="19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7153DD-1A7D-4B49-BA01-B05456DB7CF7}"/>
                    </a:ext>
                  </a:extLst>
                </p14:cNvPr>
                <p14:cNvContentPartPr/>
                <p14:nvPr/>
              </p14:nvContentPartPr>
              <p14:xfrm>
                <a:off x="8469445" y="909874"/>
                <a:ext cx="198720" cy="74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7153DD-1A7D-4B49-BA01-B05456DB7C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60445" y="901234"/>
                  <a:ext cx="216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89EA0C-BD44-4B5F-A724-C15004328A53}"/>
                    </a:ext>
                  </a:extLst>
                </p14:cNvPr>
                <p14:cNvContentPartPr/>
                <p14:nvPr/>
              </p14:nvContentPartPr>
              <p14:xfrm>
                <a:off x="8655925" y="910594"/>
                <a:ext cx="145440" cy="257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89EA0C-BD44-4B5F-A724-C15004328A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6925" y="901954"/>
                  <a:ext cx="163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BA6608-E6C4-4505-8CBC-BD2B7D3DBCD8}"/>
                    </a:ext>
                  </a:extLst>
                </p14:cNvPr>
                <p14:cNvContentPartPr/>
                <p14:nvPr/>
              </p14:nvContentPartPr>
              <p14:xfrm>
                <a:off x="8702005" y="861994"/>
                <a:ext cx="217080" cy="123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BA6608-E6C4-4505-8CBC-BD2B7D3DBC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93365" y="852994"/>
                  <a:ext cx="23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38FE8-08DF-47E7-ABDA-EC46DE770C87}"/>
                    </a:ext>
                  </a:extLst>
                </p14:cNvPr>
                <p14:cNvContentPartPr/>
                <p14:nvPr/>
              </p14:nvContentPartPr>
              <p14:xfrm>
                <a:off x="8956885" y="671914"/>
                <a:ext cx="183240" cy="30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38FE8-08DF-47E7-ABDA-EC46DE770C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47885" y="663274"/>
                  <a:ext cx="200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D39D9C-6292-4614-BC41-9F88D6F323F0}"/>
                    </a:ext>
                  </a:extLst>
                </p14:cNvPr>
                <p14:cNvContentPartPr/>
                <p14:nvPr/>
              </p14:nvContentPartPr>
              <p14:xfrm>
                <a:off x="9060205" y="871714"/>
                <a:ext cx="154800" cy="178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D39D9C-6292-4614-BC41-9F88D6F323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51205" y="862714"/>
                  <a:ext cx="172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8C44DEE-9BF8-4B73-A574-ECB8EFD180D2}"/>
                    </a:ext>
                  </a:extLst>
                </p14:cNvPr>
                <p14:cNvContentPartPr/>
                <p14:nvPr/>
              </p14:nvContentPartPr>
              <p14:xfrm>
                <a:off x="9589405" y="517474"/>
                <a:ext cx="360360" cy="522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8C44DEE-9BF8-4B73-A574-ECB8EFD180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80765" y="508474"/>
                  <a:ext cx="3780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59D174-3B13-4EAA-B2BB-B7D16E17FADC}"/>
                    </a:ext>
                  </a:extLst>
                </p14:cNvPr>
                <p14:cNvContentPartPr/>
                <p14:nvPr/>
              </p14:nvContentPartPr>
              <p14:xfrm>
                <a:off x="9555205" y="869194"/>
                <a:ext cx="51660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59D174-3B13-4EAA-B2BB-B7D16E17FA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46205" y="860554"/>
                  <a:ext cx="534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7C53FF-1F59-485D-AEBD-2B7C3E5C2E52}"/>
                    </a:ext>
                  </a:extLst>
                </p14:cNvPr>
                <p14:cNvContentPartPr/>
                <p14:nvPr/>
              </p14:nvContentPartPr>
              <p14:xfrm>
                <a:off x="10124005" y="880714"/>
                <a:ext cx="259200" cy="153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7C53FF-1F59-485D-AEBD-2B7C3E5C2E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15005" y="872074"/>
                  <a:ext cx="276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65DE0E-FB44-4B9C-8C9F-461EC9451A37}"/>
                    </a:ext>
                  </a:extLst>
                </p14:cNvPr>
                <p14:cNvContentPartPr/>
                <p14:nvPr/>
              </p14:nvContentPartPr>
              <p14:xfrm>
                <a:off x="4922725" y="1433674"/>
                <a:ext cx="339840" cy="153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65DE0E-FB44-4B9C-8C9F-461EC9451A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14085" y="1425034"/>
                  <a:ext cx="357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886B6A-3E95-4B8F-8068-B9FFEC4AA1A9}"/>
                    </a:ext>
                  </a:extLst>
                </p14:cNvPr>
                <p14:cNvContentPartPr/>
                <p14:nvPr/>
              </p14:nvContentPartPr>
              <p14:xfrm>
                <a:off x="5295325" y="1414954"/>
                <a:ext cx="192240" cy="144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886B6A-3E95-4B8F-8068-B9FFEC4AA1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86325" y="1406314"/>
                  <a:ext cx="209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7A70CC-EB20-4F62-AAD5-303C584D3C2C}"/>
                    </a:ext>
                  </a:extLst>
                </p14:cNvPr>
                <p14:cNvContentPartPr/>
                <p14:nvPr/>
              </p14:nvContentPartPr>
              <p14:xfrm>
                <a:off x="5458405" y="1423954"/>
                <a:ext cx="225360" cy="134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7A70CC-EB20-4F62-AAD5-303C584D3C2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49405" y="1414954"/>
                  <a:ext cx="24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B8DF63-CFDF-4710-B735-8BB926527EA4}"/>
                    </a:ext>
                  </a:extLst>
                </p14:cNvPr>
                <p14:cNvContentPartPr/>
                <p14:nvPr/>
              </p14:nvContentPartPr>
              <p14:xfrm>
                <a:off x="5681605" y="1437274"/>
                <a:ext cx="213120" cy="15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B8DF63-CFDF-4710-B735-8BB926527E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72605" y="1428274"/>
                  <a:ext cx="230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A7BD0B-EEBB-4DD9-AC40-7DA0B563B0A7}"/>
                    </a:ext>
                  </a:extLst>
                </p14:cNvPr>
                <p14:cNvContentPartPr/>
                <p14:nvPr/>
              </p14:nvContentPartPr>
              <p14:xfrm>
                <a:off x="6161485" y="1379314"/>
                <a:ext cx="404280" cy="212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A7BD0B-EEBB-4DD9-AC40-7DA0B563B0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2845" y="1370314"/>
                  <a:ext cx="421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9763D4-89A4-4A4E-A372-EE49AF74997C}"/>
                    </a:ext>
                  </a:extLst>
                </p14:cNvPr>
                <p14:cNvContentPartPr/>
                <p14:nvPr/>
              </p14:nvContentPartPr>
              <p14:xfrm>
                <a:off x="6827485" y="1418194"/>
                <a:ext cx="156960" cy="157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9763D4-89A4-4A4E-A372-EE49AF7499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18845" y="1409554"/>
                  <a:ext cx="174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540A7D-87ED-4A4D-9998-2DA997D68DBC}"/>
                    </a:ext>
                  </a:extLst>
                </p14:cNvPr>
                <p14:cNvContentPartPr/>
                <p14:nvPr/>
              </p14:nvContentPartPr>
              <p14:xfrm>
                <a:off x="7015045" y="1473994"/>
                <a:ext cx="130320" cy="81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540A7D-87ED-4A4D-9998-2DA997D68D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06405" y="1464994"/>
                  <a:ext cx="147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E3C2BA-DFF7-4FD7-908B-7392D4FA0BED}"/>
                    </a:ext>
                  </a:extLst>
                </p14:cNvPr>
                <p14:cNvContentPartPr/>
                <p14:nvPr/>
              </p14:nvContentPartPr>
              <p14:xfrm>
                <a:off x="7268125" y="1419994"/>
                <a:ext cx="188280" cy="138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E3C2BA-DFF7-4FD7-908B-7392D4FA0B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59485" y="1410994"/>
                  <a:ext cx="205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5FE1D80-A2B3-493E-8CED-F22625E0AD7D}"/>
                    </a:ext>
                  </a:extLst>
                </p14:cNvPr>
                <p14:cNvContentPartPr/>
                <p14:nvPr/>
              </p14:nvContentPartPr>
              <p14:xfrm>
                <a:off x="7384045" y="1231354"/>
                <a:ext cx="187560" cy="317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5FE1D80-A2B3-493E-8CED-F22625E0AD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75045" y="1222354"/>
                  <a:ext cx="205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CA7A34-F900-44D7-A042-10D9AE4B48EA}"/>
                    </a:ext>
                  </a:extLst>
                </p14:cNvPr>
                <p14:cNvContentPartPr/>
                <p14:nvPr/>
              </p14:nvContentPartPr>
              <p14:xfrm>
                <a:off x="7732525" y="1342594"/>
                <a:ext cx="252720" cy="207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CA7A34-F900-44D7-A042-10D9AE4B48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23885" y="1333954"/>
                  <a:ext cx="27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4E9A93-FF89-48C5-A349-4B5DB1D6FF3E}"/>
                    </a:ext>
                  </a:extLst>
                </p14:cNvPr>
                <p14:cNvContentPartPr/>
                <p14:nvPr/>
              </p14:nvContentPartPr>
              <p14:xfrm>
                <a:off x="8083525" y="1171234"/>
                <a:ext cx="218520" cy="387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4E9A93-FF89-48C5-A349-4B5DB1D6FF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74885" y="1162594"/>
                  <a:ext cx="236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238E688-D6E2-4B94-B9CF-48CF2FCF07A5}"/>
                    </a:ext>
                  </a:extLst>
                </p14:cNvPr>
                <p14:cNvContentPartPr/>
                <p14:nvPr/>
              </p14:nvContentPartPr>
              <p14:xfrm>
                <a:off x="7982005" y="1367434"/>
                <a:ext cx="276120" cy="36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238E688-D6E2-4B94-B9CF-48CF2FCF07A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73005" y="1358794"/>
                  <a:ext cx="293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3E530B-316F-42A3-B9B0-213BBB9B84F2}"/>
                    </a:ext>
                  </a:extLst>
                </p14:cNvPr>
                <p14:cNvContentPartPr/>
                <p14:nvPr/>
              </p14:nvContentPartPr>
              <p14:xfrm>
                <a:off x="8197285" y="1400554"/>
                <a:ext cx="177480" cy="121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3E530B-316F-42A3-B9B0-213BBB9B84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88285" y="1391554"/>
                  <a:ext cx="195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1DE1D2-F9F9-4057-9578-712E7BDBD680}"/>
                    </a:ext>
                  </a:extLst>
                </p14:cNvPr>
                <p14:cNvContentPartPr/>
                <p14:nvPr/>
              </p14:nvContentPartPr>
              <p14:xfrm>
                <a:off x="8387365" y="1413514"/>
                <a:ext cx="119880" cy="86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1DE1D2-F9F9-4057-9578-712E7BDBD6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78365" y="1404514"/>
                  <a:ext cx="137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96CCC22-90C3-49CB-B310-52DDEF2DF37B}"/>
                    </a:ext>
                  </a:extLst>
                </p14:cNvPr>
                <p14:cNvContentPartPr/>
                <p14:nvPr/>
              </p14:nvContentPartPr>
              <p14:xfrm>
                <a:off x="8596525" y="1384714"/>
                <a:ext cx="215640" cy="139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96CCC22-90C3-49CB-B310-52DDEF2DF3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87885" y="1376074"/>
                  <a:ext cx="23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EA22B4-7CB1-4D79-A984-20C58E51BCBA}"/>
                    </a:ext>
                  </a:extLst>
                </p14:cNvPr>
                <p14:cNvContentPartPr/>
                <p14:nvPr/>
              </p14:nvContentPartPr>
              <p14:xfrm>
                <a:off x="8735485" y="1167274"/>
                <a:ext cx="194040" cy="326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EA22B4-7CB1-4D79-A984-20C58E51BC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26845" y="1158274"/>
                  <a:ext cx="211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A54F2A-DCB7-43E8-B506-B79BF69926A3}"/>
                    </a:ext>
                  </a:extLst>
                </p14:cNvPr>
                <p14:cNvContentPartPr/>
                <p14:nvPr/>
              </p14:nvContentPartPr>
              <p14:xfrm>
                <a:off x="8874445" y="1384354"/>
                <a:ext cx="161280" cy="117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A54F2A-DCB7-43E8-B506-B79BF69926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5805" y="1375714"/>
                  <a:ext cx="17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CE67BE-38BD-479A-A5A5-5258407119C3}"/>
                    </a:ext>
                  </a:extLst>
                </p14:cNvPr>
                <p14:cNvContentPartPr/>
                <p14:nvPr/>
              </p14:nvContentPartPr>
              <p14:xfrm>
                <a:off x="9082525" y="1351954"/>
                <a:ext cx="135000" cy="169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CE67BE-38BD-479A-A5A5-5258407119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73525" y="1343314"/>
                  <a:ext cx="15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D38711-18AD-4731-A874-51D2168D051D}"/>
                    </a:ext>
                  </a:extLst>
                </p14:cNvPr>
                <p14:cNvContentPartPr/>
                <p14:nvPr/>
              </p14:nvContentPartPr>
              <p14:xfrm>
                <a:off x="9289885" y="1370674"/>
                <a:ext cx="208440" cy="145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D38711-18AD-4731-A874-51D2168D05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81245" y="1362034"/>
                  <a:ext cx="226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520634-8FAE-4B8A-9A5C-79C715E5E084}"/>
                    </a:ext>
                  </a:extLst>
                </p14:cNvPr>
                <p14:cNvContentPartPr/>
                <p14:nvPr/>
              </p14:nvContentPartPr>
              <p14:xfrm>
                <a:off x="9411925" y="1226314"/>
                <a:ext cx="171000" cy="310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520634-8FAE-4B8A-9A5C-79C715E5E0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03285" y="1217674"/>
                  <a:ext cx="188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1712AE-B60C-43F9-A7D8-D5B9AAB5B56A}"/>
                    </a:ext>
                  </a:extLst>
                </p14:cNvPr>
                <p14:cNvContentPartPr/>
                <p14:nvPr/>
              </p14:nvContentPartPr>
              <p14:xfrm>
                <a:off x="9703525" y="1387234"/>
                <a:ext cx="226440" cy="150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1712AE-B60C-43F9-A7D8-D5B9AAB5B5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94525" y="1378234"/>
                  <a:ext cx="244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BBAB29-DCD9-4EF4-97D3-3BBA6D2B2F8A}"/>
                    </a:ext>
                  </a:extLst>
                </p14:cNvPr>
                <p14:cNvContentPartPr/>
                <p14:nvPr/>
              </p14:nvContentPartPr>
              <p14:xfrm>
                <a:off x="9843205" y="1149994"/>
                <a:ext cx="282600" cy="344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BBAB29-DCD9-4EF4-97D3-3BBA6D2B2F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34565" y="1140994"/>
                  <a:ext cx="300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A334AF-F49C-4955-ADD1-301A3D531366}"/>
                    </a:ext>
                  </a:extLst>
                </p14:cNvPr>
                <p14:cNvContentPartPr/>
                <p14:nvPr/>
              </p14:nvContentPartPr>
              <p14:xfrm>
                <a:off x="9967765" y="1371754"/>
                <a:ext cx="187560" cy="145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A334AF-F49C-4955-ADD1-301A3D5313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59125" y="1363114"/>
                  <a:ext cx="20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F5782E-9191-4C13-914F-086D8A4F2D07}"/>
                    </a:ext>
                  </a:extLst>
                </p14:cNvPr>
                <p14:cNvContentPartPr/>
                <p14:nvPr/>
              </p14:nvContentPartPr>
              <p14:xfrm>
                <a:off x="10180165" y="1360954"/>
                <a:ext cx="209880" cy="165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F5782E-9191-4C13-914F-086D8A4F2D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71165" y="1352314"/>
                  <a:ext cx="227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525835-36F7-4623-90B9-FE841D28670C}"/>
                    </a:ext>
                  </a:extLst>
                </p14:cNvPr>
                <p14:cNvContentPartPr/>
                <p14:nvPr/>
              </p14:nvContentPartPr>
              <p14:xfrm>
                <a:off x="10338205" y="1387954"/>
                <a:ext cx="84240" cy="152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525835-36F7-4623-90B9-FE841D2867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29205" y="1378954"/>
                  <a:ext cx="101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F9622F-42EB-4070-AB1F-98B0853D8D37}"/>
                    </a:ext>
                  </a:extLst>
                </p14:cNvPr>
                <p14:cNvContentPartPr/>
                <p14:nvPr/>
              </p14:nvContentPartPr>
              <p14:xfrm>
                <a:off x="10488325" y="1248994"/>
                <a:ext cx="5040" cy="1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F9622F-42EB-4070-AB1F-98B0853D8D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79325" y="1240354"/>
                  <a:ext cx="22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A72C3F-5035-44B3-962B-7D058A12F7B1}"/>
                    </a:ext>
                  </a:extLst>
                </p14:cNvPr>
                <p14:cNvContentPartPr/>
                <p14:nvPr/>
              </p14:nvContentPartPr>
              <p14:xfrm>
                <a:off x="10452325" y="1379674"/>
                <a:ext cx="152640" cy="123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A72C3F-5035-44B3-962B-7D058A12F7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43685" y="1370674"/>
                  <a:ext cx="170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A8099B-897C-49CE-BCB8-C76EC33ADED6}"/>
                    </a:ext>
                  </a:extLst>
                </p14:cNvPr>
                <p14:cNvContentPartPr/>
                <p14:nvPr/>
              </p14:nvContentPartPr>
              <p14:xfrm>
                <a:off x="10637725" y="1122994"/>
                <a:ext cx="284040" cy="386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A8099B-897C-49CE-BCB8-C76EC33ADE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28725" y="1113994"/>
                  <a:ext cx="3016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CD9438-5D77-4147-ABBB-2E14101A55EB}"/>
                    </a:ext>
                  </a:extLst>
                </p14:cNvPr>
                <p14:cNvContentPartPr/>
                <p14:nvPr/>
              </p14:nvContentPartPr>
              <p14:xfrm>
                <a:off x="10818805" y="1386874"/>
                <a:ext cx="63000" cy="13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CD9438-5D77-4147-ABBB-2E14101A55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10165" y="1377874"/>
                  <a:ext cx="80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34761F-55F2-4877-813F-9ECAF96EC4B6}"/>
                    </a:ext>
                  </a:extLst>
                </p14:cNvPr>
                <p14:cNvContentPartPr/>
                <p14:nvPr/>
              </p14:nvContentPartPr>
              <p14:xfrm>
                <a:off x="10960645" y="1267714"/>
                <a:ext cx="10440" cy="5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34761F-55F2-4877-813F-9ECAF96EC4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52005" y="1259074"/>
                  <a:ext cx="28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3C1135-F6A1-4D18-B478-93F6C542D1AD}"/>
                    </a:ext>
                  </a:extLst>
                </p14:cNvPr>
                <p14:cNvContentPartPr/>
                <p14:nvPr/>
              </p14:nvContentPartPr>
              <p14:xfrm>
                <a:off x="10940125" y="1383634"/>
                <a:ext cx="110160" cy="125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3C1135-F6A1-4D18-B478-93F6C542D1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931485" y="1374994"/>
                  <a:ext cx="127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C0A676D-CE66-4D09-9A4B-F9E65B734D89}"/>
                    </a:ext>
                  </a:extLst>
                </p14:cNvPr>
                <p14:cNvContentPartPr/>
                <p14:nvPr/>
              </p14:nvContentPartPr>
              <p14:xfrm>
                <a:off x="11084125" y="1370674"/>
                <a:ext cx="167400" cy="188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C0A676D-CE66-4D09-9A4B-F9E65B734D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75125" y="1362034"/>
                  <a:ext cx="1850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C92DEC7-9891-4A09-891A-59D9F891C4BD}"/>
                  </a:ext>
                </a:extLst>
              </p14:cNvPr>
              <p14:cNvContentPartPr/>
              <p14:nvPr/>
            </p14:nvContentPartPr>
            <p14:xfrm>
              <a:off x="467365" y="2099314"/>
              <a:ext cx="428040" cy="272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C92DEC7-9891-4A09-891A-59D9F891C4B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58365" y="2090314"/>
                <a:ext cx="4456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60D0D9B-C7BD-490B-8C7E-4568E18AD171}"/>
                  </a:ext>
                </a:extLst>
              </p14:cNvPr>
              <p14:cNvContentPartPr/>
              <p14:nvPr/>
            </p14:nvContentPartPr>
            <p14:xfrm>
              <a:off x="1205005" y="2002114"/>
              <a:ext cx="199080" cy="322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60D0D9B-C7BD-490B-8C7E-4568E18AD17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6365" y="1993114"/>
                <a:ext cx="216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33E6F59-CD52-47D5-B257-3313249532C2}"/>
              </a:ext>
            </a:extLst>
          </p:cNvPr>
          <p:cNvGrpSpPr/>
          <p:nvPr/>
        </p:nvGrpSpPr>
        <p:grpSpPr>
          <a:xfrm>
            <a:off x="1575445" y="2123074"/>
            <a:ext cx="680760" cy="310680"/>
            <a:chOff x="1575445" y="2123074"/>
            <a:chExt cx="6807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90320D-8406-42B4-8825-9DAEDFBCB3D3}"/>
                    </a:ext>
                  </a:extLst>
                </p14:cNvPr>
                <p14:cNvContentPartPr/>
                <p14:nvPr/>
              </p14:nvContentPartPr>
              <p14:xfrm>
                <a:off x="1575445" y="2142514"/>
                <a:ext cx="311760" cy="141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90320D-8406-42B4-8825-9DAEDFBCB3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66805" y="2133874"/>
                  <a:ext cx="32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148501-1BC8-467F-9EAF-E27030F416BC}"/>
                    </a:ext>
                  </a:extLst>
                </p14:cNvPr>
                <p14:cNvContentPartPr/>
                <p14:nvPr/>
              </p14:nvContentPartPr>
              <p14:xfrm>
                <a:off x="1928605" y="2139994"/>
                <a:ext cx="135000" cy="122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148501-1BC8-467F-9EAF-E27030F416B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19605" y="2130994"/>
                  <a:ext cx="152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0B4D7D0-110B-4CA6-A71D-EAB2FDB285A5}"/>
                    </a:ext>
                  </a:extLst>
                </p14:cNvPr>
                <p14:cNvContentPartPr/>
                <p14:nvPr/>
              </p14:nvContentPartPr>
              <p14:xfrm>
                <a:off x="2086285" y="2161234"/>
                <a:ext cx="83160" cy="99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0B4D7D0-110B-4CA6-A71D-EAB2FDB285A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77285" y="2152594"/>
                  <a:ext cx="100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C8B31E-6C77-45FF-84A4-6D507E9986B7}"/>
                    </a:ext>
                  </a:extLst>
                </p14:cNvPr>
                <p14:cNvContentPartPr/>
                <p14:nvPr/>
              </p14:nvContentPartPr>
              <p14:xfrm>
                <a:off x="2038765" y="2123074"/>
                <a:ext cx="217440" cy="310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C8B31E-6C77-45FF-84A4-6D507E9986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29765" y="2114434"/>
                  <a:ext cx="23508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425B2D9-F8B3-4B1A-8350-516E0E659AEF}"/>
              </a:ext>
            </a:extLst>
          </p:cNvPr>
          <p:cNvGrpSpPr/>
          <p:nvPr/>
        </p:nvGrpSpPr>
        <p:grpSpPr>
          <a:xfrm>
            <a:off x="2538445" y="1903474"/>
            <a:ext cx="406440" cy="365760"/>
            <a:chOff x="2538445" y="1903474"/>
            <a:chExt cx="40644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658576-D3C5-4C70-8F38-C005B1A0EE52}"/>
                    </a:ext>
                  </a:extLst>
                </p14:cNvPr>
                <p14:cNvContentPartPr/>
                <p14:nvPr/>
              </p14:nvContentPartPr>
              <p14:xfrm>
                <a:off x="2538445" y="1903474"/>
                <a:ext cx="211680" cy="365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658576-D3C5-4C70-8F38-C005B1A0EE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29445" y="1894834"/>
                  <a:ext cx="229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A3B7174-33A7-4F5C-ABCC-35A0A3FBA50C}"/>
                    </a:ext>
                  </a:extLst>
                </p14:cNvPr>
                <p14:cNvContentPartPr/>
                <p14:nvPr/>
              </p14:nvContentPartPr>
              <p14:xfrm>
                <a:off x="2751565" y="2108674"/>
                <a:ext cx="193320" cy="153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A3B7174-33A7-4F5C-ABCC-35A0A3FBA5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42925" y="2100034"/>
                  <a:ext cx="2109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5980C91-0813-47A9-8F01-DBD1C6CB9FAB}"/>
              </a:ext>
            </a:extLst>
          </p:cNvPr>
          <p:cNvGrpSpPr/>
          <p:nvPr/>
        </p:nvGrpSpPr>
        <p:grpSpPr>
          <a:xfrm>
            <a:off x="3223525" y="1907074"/>
            <a:ext cx="1744920" cy="430560"/>
            <a:chOff x="3223525" y="1907074"/>
            <a:chExt cx="174492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E98CA61-8E5F-41B7-BEB4-E02D14E9F396}"/>
                    </a:ext>
                  </a:extLst>
                </p14:cNvPr>
                <p14:cNvContentPartPr/>
                <p14:nvPr/>
              </p14:nvContentPartPr>
              <p14:xfrm>
                <a:off x="3223525" y="2100034"/>
                <a:ext cx="193680" cy="149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E98CA61-8E5F-41B7-BEB4-E02D14E9F3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14885" y="2091394"/>
                  <a:ext cx="211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A873876-BEE6-4AC2-8F5F-494980250760}"/>
                    </a:ext>
                  </a:extLst>
                </p14:cNvPr>
                <p14:cNvContentPartPr/>
                <p14:nvPr/>
              </p14:nvContentPartPr>
              <p14:xfrm>
                <a:off x="3438805" y="2114074"/>
                <a:ext cx="164160" cy="12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A873876-BEE6-4AC2-8F5F-4949802507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30165" y="2105434"/>
                  <a:ext cx="181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B1896B-677D-44F7-9B68-70C58C6C13E9}"/>
                    </a:ext>
                  </a:extLst>
                </p14:cNvPr>
                <p14:cNvContentPartPr/>
                <p14:nvPr/>
              </p14:nvContentPartPr>
              <p14:xfrm>
                <a:off x="3730045" y="1935154"/>
                <a:ext cx="151200" cy="275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B1896B-677D-44F7-9B68-70C58C6C13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21405" y="1926514"/>
                  <a:ext cx="168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25AAC9-F1E7-4381-B829-BB0D357A1FD4}"/>
                    </a:ext>
                  </a:extLst>
                </p14:cNvPr>
                <p14:cNvContentPartPr/>
                <p14:nvPr/>
              </p14:nvContentPartPr>
              <p14:xfrm>
                <a:off x="3718165" y="2057914"/>
                <a:ext cx="216360" cy="152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25AAC9-F1E7-4381-B829-BB0D357A1F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09165" y="2048914"/>
                  <a:ext cx="23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10B6AB-5464-471E-A50D-3A108AAB36B5}"/>
                    </a:ext>
                  </a:extLst>
                </p14:cNvPr>
                <p14:cNvContentPartPr/>
                <p14:nvPr/>
              </p14:nvContentPartPr>
              <p14:xfrm>
                <a:off x="3950365" y="2090674"/>
                <a:ext cx="171720" cy="114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10B6AB-5464-471E-A50D-3A108AAB36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1365" y="2082034"/>
                  <a:ext cx="18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A9C3F1-C012-4057-BA6F-B67365D04DA8}"/>
                    </a:ext>
                  </a:extLst>
                </p14:cNvPr>
                <p14:cNvContentPartPr/>
                <p14:nvPr/>
              </p14:nvContentPartPr>
              <p14:xfrm>
                <a:off x="4185445" y="2104354"/>
                <a:ext cx="85680" cy="122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A9C3F1-C012-4057-BA6F-B67365D04D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76805" y="2095714"/>
                  <a:ext cx="10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BC8392-04BC-47EC-8063-9AB81D05523E}"/>
                    </a:ext>
                  </a:extLst>
                </p14:cNvPr>
                <p14:cNvContentPartPr/>
                <p14:nvPr/>
              </p14:nvContentPartPr>
              <p14:xfrm>
                <a:off x="4329445" y="2076994"/>
                <a:ext cx="252000" cy="126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BC8392-04BC-47EC-8063-9AB81D0552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20805" y="2067994"/>
                  <a:ext cx="26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1F7E60-E08A-4F3B-BC99-FD091F4A96F2}"/>
                    </a:ext>
                  </a:extLst>
                </p14:cNvPr>
                <p14:cNvContentPartPr/>
                <p14:nvPr/>
              </p14:nvContentPartPr>
              <p14:xfrm>
                <a:off x="4572805" y="2094994"/>
                <a:ext cx="167400" cy="11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1F7E60-E08A-4F3B-BC99-FD091F4A96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64165" y="2086354"/>
                  <a:ext cx="185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22AD43-5868-4D22-BF7D-6B184C7252D5}"/>
                    </a:ext>
                  </a:extLst>
                </p14:cNvPr>
                <p14:cNvContentPartPr/>
                <p14:nvPr/>
              </p14:nvContentPartPr>
              <p14:xfrm>
                <a:off x="4814005" y="1907074"/>
                <a:ext cx="154440" cy="430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22AD43-5868-4D22-BF7D-6B184C7252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05005" y="1898434"/>
                  <a:ext cx="17208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79F92C-E7EB-432C-87C9-4870AA09173C}"/>
              </a:ext>
            </a:extLst>
          </p:cNvPr>
          <p:cNvGrpSpPr/>
          <p:nvPr/>
        </p:nvGrpSpPr>
        <p:grpSpPr>
          <a:xfrm>
            <a:off x="434245" y="2713474"/>
            <a:ext cx="574560" cy="292680"/>
            <a:chOff x="434245" y="2713474"/>
            <a:chExt cx="57456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A6E0D2B-8B86-46FA-A962-364C346A9FB4}"/>
                    </a:ext>
                  </a:extLst>
                </p14:cNvPr>
                <p14:cNvContentPartPr/>
                <p14:nvPr/>
              </p14:nvContentPartPr>
              <p14:xfrm>
                <a:off x="565285" y="2780434"/>
                <a:ext cx="106200" cy="184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A6E0D2B-8B86-46FA-A962-364C346A9FB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6285" y="2771794"/>
                  <a:ext cx="123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59D52B0-FE1E-4F72-AB6F-9AD0EA4222D8}"/>
                    </a:ext>
                  </a:extLst>
                </p14:cNvPr>
                <p14:cNvContentPartPr/>
                <p14:nvPr/>
              </p14:nvContentPartPr>
              <p14:xfrm>
                <a:off x="434245" y="2713474"/>
                <a:ext cx="574560" cy="8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59D52B0-FE1E-4F72-AB6F-9AD0EA422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5245" y="2704834"/>
                  <a:ext cx="592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F23DBC-DC7E-4094-ADBB-B814BE2B9C31}"/>
                    </a:ext>
                  </a:extLst>
                </p14:cNvPr>
                <p14:cNvContentPartPr/>
                <p14:nvPr/>
              </p14:nvContentPartPr>
              <p14:xfrm>
                <a:off x="764365" y="2846314"/>
                <a:ext cx="204840" cy="159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F23DBC-DC7E-4094-ADBB-B814BE2B9C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5365" y="2837314"/>
                  <a:ext cx="222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5884B6F-0779-41F3-B722-1ECE98171874}"/>
              </a:ext>
            </a:extLst>
          </p:cNvPr>
          <p:cNvGrpSpPr/>
          <p:nvPr/>
        </p:nvGrpSpPr>
        <p:grpSpPr>
          <a:xfrm>
            <a:off x="1356565" y="2556154"/>
            <a:ext cx="1064880" cy="478440"/>
            <a:chOff x="1356565" y="2556154"/>
            <a:chExt cx="106488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721061-E6F9-4E5A-9E39-3D105DC426CD}"/>
                    </a:ext>
                  </a:extLst>
                </p14:cNvPr>
                <p14:cNvContentPartPr/>
                <p14:nvPr/>
              </p14:nvContentPartPr>
              <p14:xfrm>
                <a:off x="1427485" y="2588914"/>
                <a:ext cx="225720" cy="445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721061-E6F9-4E5A-9E39-3D105DC426C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18485" y="2580274"/>
                  <a:ext cx="2433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97F35AD-5721-4608-A56A-4649B68F027B}"/>
                    </a:ext>
                  </a:extLst>
                </p14:cNvPr>
                <p14:cNvContentPartPr/>
                <p14:nvPr/>
              </p14:nvContentPartPr>
              <p14:xfrm>
                <a:off x="1356565" y="2803474"/>
                <a:ext cx="340560" cy="33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97F35AD-5721-4608-A56A-4649B68F027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47925" y="2794834"/>
                  <a:ext cx="358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4EA381-0E96-4F8E-8262-A03827023139}"/>
                    </a:ext>
                  </a:extLst>
                </p14:cNvPr>
                <p14:cNvContentPartPr/>
                <p14:nvPr/>
              </p14:nvContentPartPr>
              <p14:xfrm>
                <a:off x="1617925" y="2836234"/>
                <a:ext cx="152280" cy="126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4EA381-0E96-4F8E-8262-A038270231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09285" y="2827234"/>
                  <a:ext cx="16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FB1BCD1-AF88-4AF3-8783-9B7F679DD129}"/>
                    </a:ext>
                  </a:extLst>
                </p14:cNvPr>
                <p14:cNvContentPartPr/>
                <p14:nvPr/>
              </p14:nvContentPartPr>
              <p14:xfrm>
                <a:off x="1791805" y="2796634"/>
                <a:ext cx="190800" cy="160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B1BCD1-AF88-4AF3-8783-9B7F679DD1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82805" y="2787634"/>
                  <a:ext cx="208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5BE440-5DE4-4F09-A014-05460C859DE3}"/>
                    </a:ext>
                  </a:extLst>
                </p14:cNvPr>
                <p14:cNvContentPartPr/>
                <p14:nvPr/>
              </p14:nvContentPartPr>
              <p14:xfrm>
                <a:off x="2129845" y="2556154"/>
                <a:ext cx="271080" cy="443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5BE440-5DE4-4F09-A014-05460C859D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21205" y="2547154"/>
                  <a:ext cx="288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A95038-FD73-4BEB-9471-A897B9F86C7A}"/>
                    </a:ext>
                  </a:extLst>
                </p14:cNvPr>
                <p14:cNvContentPartPr/>
                <p14:nvPr/>
              </p14:nvContentPartPr>
              <p14:xfrm>
                <a:off x="2061805" y="2787634"/>
                <a:ext cx="359640" cy="60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A95038-FD73-4BEB-9471-A897B9F86C7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53165" y="2778634"/>
                  <a:ext cx="377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C67C15-3087-439A-BE89-4D8049D1A18B}"/>
              </a:ext>
            </a:extLst>
          </p:cNvPr>
          <p:cNvGrpSpPr/>
          <p:nvPr/>
        </p:nvGrpSpPr>
        <p:grpSpPr>
          <a:xfrm>
            <a:off x="2665525" y="2537434"/>
            <a:ext cx="377280" cy="466200"/>
            <a:chOff x="2665525" y="2537434"/>
            <a:chExt cx="37728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23F3C37-3B20-45F9-AC6C-7923B8B9DDE0}"/>
                    </a:ext>
                  </a:extLst>
                </p14:cNvPr>
                <p14:cNvContentPartPr/>
                <p14:nvPr/>
              </p14:nvContentPartPr>
              <p14:xfrm>
                <a:off x="2705485" y="2596114"/>
                <a:ext cx="136800" cy="315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23F3C37-3B20-45F9-AC6C-7923B8B9DDE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96485" y="2587114"/>
                  <a:ext cx="154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6B493C-DBEF-4023-97C5-592A7D282087}"/>
                    </a:ext>
                  </a:extLst>
                </p14:cNvPr>
                <p14:cNvContentPartPr/>
                <p14:nvPr/>
              </p14:nvContentPartPr>
              <p14:xfrm>
                <a:off x="2828605" y="2537434"/>
                <a:ext cx="191160" cy="40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6B493C-DBEF-4023-97C5-592A7D28208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19965" y="2528794"/>
                  <a:ext cx="20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79861D1-AC53-4A43-8C2E-06827ABF6D6A}"/>
                    </a:ext>
                  </a:extLst>
                </p14:cNvPr>
                <p14:cNvContentPartPr/>
                <p14:nvPr/>
              </p14:nvContentPartPr>
              <p14:xfrm>
                <a:off x="2665525" y="2776834"/>
                <a:ext cx="268200" cy="42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79861D1-AC53-4A43-8C2E-06827ABF6D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56525" y="2768194"/>
                  <a:ext cx="285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3C79042-8594-497E-A257-B714F33791C5}"/>
                    </a:ext>
                  </a:extLst>
                </p14:cNvPr>
                <p14:cNvContentPartPr/>
                <p14:nvPr/>
              </p14:nvContentPartPr>
              <p14:xfrm>
                <a:off x="2949205" y="2875114"/>
                <a:ext cx="93600" cy="128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3C79042-8594-497E-A257-B714F33791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40205" y="2866114"/>
                  <a:ext cx="1112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8EAB15C-C6D9-407A-831A-3E5C96520631}"/>
                  </a:ext>
                </a:extLst>
              </p14:cNvPr>
              <p14:cNvContentPartPr/>
              <p14:nvPr/>
            </p14:nvContentPartPr>
            <p14:xfrm>
              <a:off x="3263125" y="2714554"/>
              <a:ext cx="25920" cy="169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8EAB15C-C6D9-407A-831A-3E5C9652063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254125" y="2705914"/>
                <a:ext cx="43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4A4AE45-AA8F-4598-A912-1726D203B63D}"/>
                  </a:ext>
                </a:extLst>
              </p14:cNvPr>
              <p14:cNvContentPartPr/>
              <p14:nvPr/>
            </p14:nvContentPartPr>
            <p14:xfrm>
              <a:off x="3267085" y="2846674"/>
              <a:ext cx="14760" cy="14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4A4AE45-AA8F-4598-A912-1726D203B63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258445" y="2838034"/>
                <a:ext cx="3240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A28A38-451C-41E2-9D26-917FDA7B00B0}"/>
              </a:ext>
            </a:extLst>
          </p:cNvPr>
          <p:cNvGrpSpPr/>
          <p:nvPr/>
        </p:nvGrpSpPr>
        <p:grpSpPr>
          <a:xfrm>
            <a:off x="3579565" y="2630674"/>
            <a:ext cx="1378080" cy="280080"/>
            <a:chOff x="3579565" y="2630674"/>
            <a:chExt cx="13780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1CAE830-811C-4AF1-B8F4-918B8B42915E}"/>
                    </a:ext>
                  </a:extLst>
                </p14:cNvPr>
                <p14:cNvContentPartPr/>
                <p14:nvPr/>
              </p14:nvContentPartPr>
              <p14:xfrm>
                <a:off x="3579565" y="2647594"/>
                <a:ext cx="432720" cy="231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1CAE830-811C-4AF1-B8F4-918B8B42915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70565" y="2638954"/>
                  <a:ext cx="450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7655207-EF30-49D4-AA70-E500B1DA3485}"/>
                    </a:ext>
                  </a:extLst>
                </p14:cNvPr>
                <p14:cNvContentPartPr/>
                <p14:nvPr/>
              </p14:nvContentPartPr>
              <p14:xfrm>
                <a:off x="4133605" y="2679274"/>
                <a:ext cx="122040" cy="30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7655207-EF30-49D4-AA70-E500B1DA34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24965" y="2670634"/>
                  <a:ext cx="139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F1CBC81-064C-4830-83A9-B417B39786AC}"/>
                    </a:ext>
                  </a:extLst>
                </p14:cNvPr>
                <p14:cNvContentPartPr/>
                <p14:nvPr/>
              </p14:nvContentPartPr>
              <p14:xfrm>
                <a:off x="4110565" y="2763874"/>
                <a:ext cx="151200" cy="44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F1CBC81-064C-4830-83A9-B417B39786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01565" y="2754874"/>
                  <a:ext cx="16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F36D22-6AA2-4215-AD77-0D887D6D4AC0}"/>
                    </a:ext>
                  </a:extLst>
                </p14:cNvPr>
                <p14:cNvContentPartPr/>
                <p14:nvPr/>
              </p14:nvContentPartPr>
              <p14:xfrm>
                <a:off x="4387405" y="2630674"/>
                <a:ext cx="402840" cy="236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F36D22-6AA2-4215-AD77-0D887D6D4AC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78765" y="2621674"/>
                  <a:ext cx="420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25B7D7D-71AD-44DF-BE68-C918515EDFB2}"/>
                    </a:ext>
                  </a:extLst>
                </p14:cNvPr>
                <p14:cNvContentPartPr/>
                <p14:nvPr/>
              </p14:nvContentPartPr>
              <p14:xfrm>
                <a:off x="4818325" y="2813554"/>
                <a:ext cx="139320" cy="97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25B7D7D-71AD-44DF-BE68-C918515EDF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09685" y="2804554"/>
                  <a:ext cx="1569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B8F584C-EF14-4A00-985A-F3893FACAD1A}"/>
              </a:ext>
            </a:extLst>
          </p:cNvPr>
          <p:cNvGrpSpPr/>
          <p:nvPr/>
        </p:nvGrpSpPr>
        <p:grpSpPr>
          <a:xfrm>
            <a:off x="5418805" y="2410354"/>
            <a:ext cx="1404360" cy="779760"/>
            <a:chOff x="5418805" y="2410354"/>
            <a:chExt cx="1404360" cy="77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53EBBD-3647-4E01-87FA-007AA5220822}"/>
                    </a:ext>
                  </a:extLst>
                </p14:cNvPr>
                <p14:cNvContentPartPr/>
                <p14:nvPr/>
              </p14:nvContentPartPr>
              <p14:xfrm>
                <a:off x="5418805" y="2679274"/>
                <a:ext cx="198360" cy="189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53EBBD-3647-4E01-87FA-007AA522082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10165" y="2670274"/>
                  <a:ext cx="216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0C93529-2544-4324-B393-CD1B552DCC7C}"/>
                    </a:ext>
                  </a:extLst>
                </p14:cNvPr>
                <p14:cNvContentPartPr/>
                <p14:nvPr/>
              </p14:nvContentPartPr>
              <p14:xfrm>
                <a:off x="5582245" y="2713834"/>
                <a:ext cx="209160" cy="476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0C93529-2544-4324-B393-CD1B552DCC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73245" y="2704834"/>
                  <a:ext cx="2268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C7D6512-62F0-49AD-85C5-D033C9CFAC57}"/>
                    </a:ext>
                  </a:extLst>
                </p14:cNvPr>
                <p14:cNvContentPartPr/>
                <p14:nvPr/>
              </p14:nvContentPartPr>
              <p14:xfrm>
                <a:off x="5847565" y="2669194"/>
                <a:ext cx="155880" cy="145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C7D6512-62F0-49AD-85C5-D033C9CFAC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38925" y="2660194"/>
                  <a:ext cx="173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3F2D725-760C-4369-B25F-08ED776465DD}"/>
                    </a:ext>
                  </a:extLst>
                </p14:cNvPr>
                <p14:cNvContentPartPr/>
                <p14:nvPr/>
              </p14:nvContentPartPr>
              <p14:xfrm>
                <a:off x="6063565" y="2694754"/>
                <a:ext cx="32760" cy="69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3F2D725-760C-4369-B25F-08ED776465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54565" y="2686114"/>
                  <a:ext cx="50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F9B1FB3-7641-4289-B055-231530A2A87F}"/>
                    </a:ext>
                  </a:extLst>
                </p14:cNvPr>
                <p14:cNvContentPartPr/>
                <p14:nvPr/>
              </p14:nvContentPartPr>
              <p14:xfrm>
                <a:off x="6153205" y="2678554"/>
                <a:ext cx="110880" cy="95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F9B1FB3-7641-4289-B055-231530A2A8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44565" y="2669554"/>
                  <a:ext cx="12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18223AA-2715-442E-9F2C-D738EAE40DCB}"/>
                    </a:ext>
                  </a:extLst>
                </p14:cNvPr>
                <p14:cNvContentPartPr/>
                <p14:nvPr/>
              </p14:nvContentPartPr>
              <p14:xfrm>
                <a:off x="6352645" y="2638594"/>
                <a:ext cx="84600" cy="182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18223AA-2715-442E-9F2C-D738EAE40DC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44005" y="2629954"/>
                  <a:ext cx="10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CB8EF38-713E-41E3-B9E5-005533834FBD}"/>
                    </a:ext>
                  </a:extLst>
                </p14:cNvPr>
                <p14:cNvContentPartPr/>
                <p14:nvPr/>
              </p14:nvContentPartPr>
              <p14:xfrm>
                <a:off x="6605725" y="2410354"/>
                <a:ext cx="205200" cy="402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CB8EF38-713E-41E3-B9E5-005533834F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97085" y="2401354"/>
                  <a:ext cx="222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C5C2A96-7DA9-4069-B5A5-4547BE9D95E5}"/>
                    </a:ext>
                  </a:extLst>
                </p14:cNvPr>
                <p14:cNvContentPartPr/>
                <p14:nvPr/>
              </p14:nvContentPartPr>
              <p14:xfrm>
                <a:off x="6539845" y="2637514"/>
                <a:ext cx="283320" cy="50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C5C2A96-7DA9-4069-B5A5-4547BE9D95E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30845" y="2628514"/>
                  <a:ext cx="3009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2BE97AE-4804-4E45-82A6-E6FCE318D492}"/>
              </a:ext>
            </a:extLst>
          </p:cNvPr>
          <p:cNvGrpSpPr/>
          <p:nvPr/>
        </p:nvGrpSpPr>
        <p:grpSpPr>
          <a:xfrm>
            <a:off x="7150405" y="2348074"/>
            <a:ext cx="2170800" cy="498600"/>
            <a:chOff x="7150405" y="2348074"/>
            <a:chExt cx="217080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8BCEE9-2CCF-4F95-A84B-89576CDB4615}"/>
                    </a:ext>
                  </a:extLst>
                </p14:cNvPr>
                <p14:cNvContentPartPr/>
                <p14:nvPr/>
              </p14:nvContentPartPr>
              <p14:xfrm>
                <a:off x="7150405" y="2466154"/>
                <a:ext cx="143280" cy="291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8BCEE9-2CCF-4F95-A84B-89576CDB461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41765" y="2457514"/>
                  <a:ext cx="160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017AAFE-5364-48BA-A5BD-2404A81FCE1E}"/>
                    </a:ext>
                  </a:extLst>
                </p14:cNvPr>
                <p14:cNvContentPartPr/>
                <p14:nvPr/>
              </p14:nvContentPartPr>
              <p14:xfrm>
                <a:off x="7250845" y="2348074"/>
                <a:ext cx="225360" cy="451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017AAFE-5364-48BA-A5BD-2404A81FCE1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41845" y="2339074"/>
                  <a:ext cx="2430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7F52E58-7514-4F6F-89B6-B3FA825DC068}"/>
                    </a:ext>
                  </a:extLst>
                </p14:cNvPr>
                <p14:cNvContentPartPr/>
                <p14:nvPr/>
              </p14:nvContentPartPr>
              <p14:xfrm>
                <a:off x="7186405" y="2609074"/>
                <a:ext cx="208440" cy="37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7F52E58-7514-4F6F-89B6-B3FA825DC0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77405" y="2600074"/>
                  <a:ext cx="226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DBCA436-86D0-45F8-9A0E-357974E34714}"/>
                    </a:ext>
                  </a:extLst>
                </p14:cNvPr>
                <p14:cNvContentPartPr/>
                <p14:nvPr/>
              </p14:nvContentPartPr>
              <p14:xfrm>
                <a:off x="7421485" y="2739754"/>
                <a:ext cx="35280" cy="106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DBCA436-86D0-45F8-9A0E-357974E347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12485" y="2731114"/>
                  <a:ext cx="52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4954AA5-8F10-4D76-8BAB-3738E3DD4B4F}"/>
                    </a:ext>
                  </a:extLst>
                </p14:cNvPr>
                <p14:cNvContentPartPr/>
                <p14:nvPr/>
              </p14:nvContentPartPr>
              <p14:xfrm>
                <a:off x="7639285" y="2505754"/>
                <a:ext cx="60120" cy="213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4954AA5-8F10-4D76-8BAB-3738E3DD4B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30285" y="2497114"/>
                  <a:ext cx="7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B826D89-1729-4702-AF7C-F60099B333C1}"/>
                    </a:ext>
                  </a:extLst>
                </p14:cNvPr>
                <p14:cNvContentPartPr/>
                <p14:nvPr/>
              </p14:nvContentPartPr>
              <p14:xfrm>
                <a:off x="7879765" y="2528074"/>
                <a:ext cx="379800" cy="249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B826D89-1729-4702-AF7C-F60099B333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71125" y="2519434"/>
                  <a:ext cx="397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CED959C-20EF-48CD-9C6F-1FD19A3DE486}"/>
                    </a:ext>
                  </a:extLst>
                </p14:cNvPr>
                <p14:cNvContentPartPr/>
                <p14:nvPr/>
              </p14:nvContentPartPr>
              <p14:xfrm>
                <a:off x="8413285" y="2577034"/>
                <a:ext cx="226440" cy="37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CED959C-20EF-48CD-9C6F-1FD19A3DE4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04285" y="2568394"/>
                  <a:ext cx="24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69EF02-B69F-4E8F-9153-D822714193C5}"/>
                    </a:ext>
                  </a:extLst>
                </p14:cNvPr>
                <p14:cNvContentPartPr/>
                <p14:nvPr/>
              </p14:nvContentPartPr>
              <p14:xfrm>
                <a:off x="8355685" y="2678194"/>
                <a:ext cx="278280" cy="19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69EF02-B69F-4E8F-9153-D82271419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47045" y="2669554"/>
                  <a:ext cx="295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7383269-506B-4038-8D84-E6856068E37D}"/>
                    </a:ext>
                  </a:extLst>
                </p14:cNvPr>
                <p14:cNvContentPartPr/>
                <p14:nvPr/>
              </p14:nvContentPartPr>
              <p14:xfrm>
                <a:off x="8473045" y="2462914"/>
                <a:ext cx="106560" cy="285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7383269-506B-4038-8D84-E6856068E3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64045" y="2453914"/>
                  <a:ext cx="124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CAEBE6-67CB-48ED-B7B3-251AC36DE6C9}"/>
                    </a:ext>
                  </a:extLst>
                </p14:cNvPr>
                <p14:cNvContentPartPr/>
                <p14:nvPr/>
              </p14:nvContentPartPr>
              <p14:xfrm>
                <a:off x="8772205" y="2537434"/>
                <a:ext cx="393840" cy="19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CAEBE6-67CB-48ED-B7B3-251AC36DE6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63205" y="2528794"/>
                  <a:ext cx="411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238A767-95C8-474A-8CC0-A964A79994AC}"/>
                    </a:ext>
                  </a:extLst>
                </p14:cNvPr>
                <p14:cNvContentPartPr/>
                <p14:nvPr/>
              </p14:nvContentPartPr>
              <p14:xfrm>
                <a:off x="9203845" y="2694034"/>
                <a:ext cx="117360" cy="104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238A767-95C8-474A-8CC0-A964A79994A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94845" y="2685034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D888EF-9359-40F6-86BF-1327EC511C77}"/>
              </a:ext>
            </a:extLst>
          </p:cNvPr>
          <p:cNvGrpSpPr/>
          <p:nvPr/>
        </p:nvGrpSpPr>
        <p:grpSpPr>
          <a:xfrm>
            <a:off x="7925125" y="2969434"/>
            <a:ext cx="1339560" cy="257040"/>
            <a:chOff x="7925125" y="2969434"/>
            <a:chExt cx="133956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22A78D4-56BE-4CF2-A3B6-5440E7112517}"/>
                    </a:ext>
                  </a:extLst>
                </p14:cNvPr>
                <p14:cNvContentPartPr/>
                <p14:nvPr/>
              </p14:nvContentPartPr>
              <p14:xfrm>
                <a:off x="7925125" y="2973034"/>
                <a:ext cx="439560" cy="205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22A78D4-56BE-4CF2-A3B6-5440E71125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16125" y="2964394"/>
                  <a:ext cx="457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F0093C-1552-4C05-A87B-C36E77B6AE11}"/>
                    </a:ext>
                  </a:extLst>
                </p14:cNvPr>
                <p14:cNvContentPartPr/>
                <p14:nvPr/>
              </p14:nvContentPartPr>
              <p14:xfrm>
                <a:off x="8425525" y="2998594"/>
                <a:ext cx="211320" cy="163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F0093C-1552-4C05-A87B-C36E77B6AE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16885" y="2989954"/>
                  <a:ext cx="228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96C12E5-C53C-46FB-8933-EEE52FAD27C7}"/>
                    </a:ext>
                  </a:extLst>
                </p14:cNvPr>
                <p14:cNvContentPartPr/>
                <p14:nvPr/>
              </p14:nvContentPartPr>
              <p14:xfrm>
                <a:off x="8761045" y="2969434"/>
                <a:ext cx="352440" cy="216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96C12E5-C53C-46FB-8933-EEE52FAD27C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52045" y="2960794"/>
                  <a:ext cx="370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2834207-5850-440A-A92B-2D885F548E9F}"/>
                    </a:ext>
                  </a:extLst>
                </p14:cNvPr>
                <p14:cNvContentPartPr/>
                <p14:nvPr/>
              </p14:nvContentPartPr>
              <p14:xfrm>
                <a:off x="9183325" y="3137554"/>
                <a:ext cx="81360" cy="88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2834207-5850-440A-A92B-2D885F548E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74685" y="3128554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CEB99A0-CD79-4114-97CD-CB70A39A1CF0}"/>
              </a:ext>
            </a:extLst>
          </p:cNvPr>
          <p:cNvGrpSpPr/>
          <p:nvPr/>
        </p:nvGrpSpPr>
        <p:grpSpPr>
          <a:xfrm>
            <a:off x="7036645" y="2912554"/>
            <a:ext cx="641160" cy="779400"/>
            <a:chOff x="7036645" y="2912554"/>
            <a:chExt cx="641160" cy="7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2CC4B4-1748-4DCA-9039-09C5596CCF9F}"/>
                    </a:ext>
                  </a:extLst>
                </p14:cNvPr>
                <p14:cNvContentPartPr/>
                <p14:nvPr/>
              </p14:nvContentPartPr>
              <p14:xfrm>
                <a:off x="7127005" y="2975554"/>
                <a:ext cx="85320" cy="212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2CC4B4-1748-4DCA-9039-09C5596CCF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18365" y="2966554"/>
                  <a:ext cx="102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09BE0C7-3A38-4FE5-B540-7E531C8E36A5}"/>
                    </a:ext>
                  </a:extLst>
                </p14:cNvPr>
                <p14:cNvContentPartPr/>
                <p14:nvPr/>
              </p14:nvContentPartPr>
              <p14:xfrm>
                <a:off x="7256245" y="2912554"/>
                <a:ext cx="132480" cy="286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09BE0C7-3A38-4FE5-B540-7E531C8E36A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47605" y="2903914"/>
                  <a:ext cx="150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B4A1FE8-8643-4E70-B469-D84B708DEFEE}"/>
                    </a:ext>
                  </a:extLst>
                </p14:cNvPr>
                <p14:cNvContentPartPr/>
                <p14:nvPr/>
              </p14:nvContentPartPr>
              <p14:xfrm>
                <a:off x="7081645" y="3071314"/>
                <a:ext cx="231840" cy="37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B4A1FE8-8643-4E70-B469-D84B708DEF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72645" y="3062314"/>
                  <a:ext cx="249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7F795EE-91F5-44EE-902D-B6D6A13DB858}"/>
                    </a:ext>
                  </a:extLst>
                </p14:cNvPr>
                <p14:cNvContentPartPr/>
                <p14:nvPr/>
              </p14:nvContentPartPr>
              <p14:xfrm>
                <a:off x="7348405" y="3170314"/>
                <a:ext cx="43560" cy="88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7F795EE-91F5-44EE-902D-B6D6A13DB8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39405" y="3161674"/>
                  <a:ext cx="61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A4DD55-B104-4BAB-8DDD-900BE7E5A4C3}"/>
                    </a:ext>
                  </a:extLst>
                </p14:cNvPr>
                <p14:cNvContentPartPr/>
                <p14:nvPr/>
              </p14:nvContentPartPr>
              <p14:xfrm>
                <a:off x="7668445" y="2976274"/>
                <a:ext cx="9360" cy="1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A4DD55-B104-4BAB-8DDD-900BE7E5A4C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59445" y="2967274"/>
                  <a:ext cx="27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836F5C-4FC5-41D6-BA66-F2EED5A4D1C9}"/>
                    </a:ext>
                  </a:extLst>
                </p14:cNvPr>
                <p14:cNvContentPartPr/>
                <p14:nvPr/>
              </p14:nvContentPartPr>
              <p14:xfrm>
                <a:off x="7637845" y="3122074"/>
                <a:ext cx="26640" cy="29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836F5C-4FC5-41D6-BA66-F2EED5A4D1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29205" y="3113074"/>
                  <a:ext cx="4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216DD3-DAE8-46C6-9C71-1EBB4CE40427}"/>
                    </a:ext>
                  </a:extLst>
                </p14:cNvPr>
                <p14:cNvContentPartPr/>
                <p14:nvPr/>
              </p14:nvContentPartPr>
              <p14:xfrm>
                <a:off x="7093165" y="3409354"/>
                <a:ext cx="93240" cy="213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216DD3-DAE8-46C6-9C71-1EBB4CE404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84525" y="3400714"/>
                  <a:ext cx="110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840608-87DB-424E-9454-1F3CF6714BD7}"/>
                    </a:ext>
                  </a:extLst>
                </p14:cNvPr>
                <p14:cNvContentPartPr/>
                <p14:nvPr/>
              </p14:nvContentPartPr>
              <p14:xfrm>
                <a:off x="7227445" y="3297754"/>
                <a:ext cx="151200" cy="344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840608-87DB-424E-9454-1F3CF6714B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18805" y="3289114"/>
                  <a:ext cx="168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81AAF35-8718-43FF-B983-590009FAF1AC}"/>
                    </a:ext>
                  </a:extLst>
                </p14:cNvPr>
                <p14:cNvContentPartPr/>
                <p14:nvPr/>
              </p14:nvContentPartPr>
              <p14:xfrm>
                <a:off x="7036645" y="3504754"/>
                <a:ext cx="217440" cy="51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81AAF35-8718-43FF-B983-590009FAF1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28005" y="3496114"/>
                  <a:ext cx="235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579B05-6B65-498A-98F2-AF2C33E6CCC5}"/>
                    </a:ext>
                  </a:extLst>
                </p14:cNvPr>
                <p14:cNvContentPartPr/>
                <p14:nvPr/>
              </p14:nvContentPartPr>
              <p14:xfrm>
                <a:off x="7320325" y="3559114"/>
                <a:ext cx="133560" cy="132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579B05-6B65-498A-98F2-AF2C33E6CC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11685" y="3550474"/>
                  <a:ext cx="151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187B08D-2E23-4F9F-BF3B-B25F4BA2BB71}"/>
                    </a:ext>
                  </a:extLst>
                </p14:cNvPr>
                <p14:cNvContentPartPr/>
                <p14:nvPr/>
              </p14:nvContentPartPr>
              <p14:xfrm>
                <a:off x="7626685" y="3394234"/>
                <a:ext cx="49320" cy="17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187B08D-2E23-4F9F-BF3B-B25F4BA2BB7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17685" y="3385234"/>
                  <a:ext cx="66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4E6FF6-143A-4EB3-9EB8-14B168FC8B95}"/>
                    </a:ext>
                  </a:extLst>
                </p14:cNvPr>
                <p14:cNvContentPartPr/>
                <p14:nvPr/>
              </p14:nvContentPartPr>
              <p14:xfrm>
                <a:off x="7646125" y="3558034"/>
                <a:ext cx="2160" cy="1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4E6FF6-143A-4EB3-9EB8-14B168FC8B9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37485" y="3549394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3CA7DCB-CF70-441F-95A9-3D0B9A45FF15}"/>
              </a:ext>
            </a:extLst>
          </p:cNvPr>
          <p:cNvGrpSpPr/>
          <p:nvPr/>
        </p:nvGrpSpPr>
        <p:grpSpPr>
          <a:xfrm>
            <a:off x="7917205" y="3345274"/>
            <a:ext cx="1305000" cy="299520"/>
            <a:chOff x="7917205" y="3345274"/>
            <a:chExt cx="130500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C587AF6-C9E6-4E22-BD88-A346135759E9}"/>
                    </a:ext>
                  </a:extLst>
                </p14:cNvPr>
                <p14:cNvContentPartPr/>
                <p14:nvPr/>
              </p14:nvContentPartPr>
              <p14:xfrm>
                <a:off x="7917205" y="3383434"/>
                <a:ext cx="339480" cy="207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C587AF6-C9E6-4E22-BD88-A346135759E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08565" y="3374434"/>
                  <a:ext cx="357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4ACBCC-63E6-4E92-8E7E-601070959F89}"/>
                    </a:ext>
                  </a:extLst>
                </p14:cNvPr>
                <p14:cNvContentPartPr/>
                <p14:nvPr/>
              </p14:nvContentPartPr>
              <p14:xfrm>
                <a:off x="8367205" y="3369754"/>
                <a:ext cx="183240" cy="181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4ACBCC-63E6-4E92-8E7E-601070959F8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58205" y="3360754"/>
                  <a:ext cx="200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0664B12-05A7-435D-88EC-3E955E0FA103}"/>
                    </a:ext>
                  </a:extLst>
                </p14:cNvPr>
                <p14:cNvContentPartPr/>
                <p14:nvPr/>
              </p14:nvContentPartPr>
              <p14:xfrm>
                <a:off x="8708125" y="3345274"/>
                <a:ext cx="356760" cy="226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0664B12-05A7-435D-88EC-3E955E0FA10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99125" y="3336634"/>
                  <a:ext cx="374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8BE766-C156-4B0E-85A1-ED031E52E111}"/>
                    </a:ext>
                  </a:extLst>
                </p14:cNvPr>
                <p14:cNvContentPartPr/>
                <p14:nvPr/>
              </p14:nvContentPartPr>
              <p14:xfrm>
                <a:off x="9122485" y="3548314"/>
                <a:ext cx="99720" cy="96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8BE766-C156-4B0E-85A1-ED031E52E11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13485" y="3539674"/>
                  <a:ext cx="1173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EC96848-27C9-4790-955B-C91CE0C163F1}"/>
              </a:ext>
            </a:extLst>
          </p:cNvPr>
          <p:cNvGrpSpPr/>
          <p:nvPr/>
        </p:nvGrpSpPr>
        <p:grpSpPr>
          <a:xfrm>
            <a:off x="7295845" y="3879874"/>
            <a:ext cx="1752840" cy="857880"/>
            <a:chOff x="7295845" y="3879874"/>
            <a:chExt cx="1752840" cy="85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7EF87FC-F090-41E0-8B3D-BA2D9392FBD9}"/>
                    </a:ext>
                  </a:extLst>
                </p14:cNvPr>
                <p14:cNvContentPartPr/>
                <p14:nvPr/>
              </p14:nvContentPartPr>
              <p14:xfrm>
                <a:off x="7295845" y="4198474"/>
                <a:ext cx="99000" cy="81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7EF87FC-F090-41E0-8B3D-BA2D9392FBD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86845" y="4189474"/>
                  <a:ext cx="116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9B0EC8-031E-4601-B859-15F591E0F795}"/>
                    </a:ext>
                  </a:extLst>
                </p14:cNvPr>
                <p14:cNvContentPartPr/>
                <p14:nvPr/>
              </p14:nvContentPartPr>
              <p14:xfrm>
                <a:off x="7488805" y="4150954"/>
                <a:ext cx="163080" cy="130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9B0EC8-031E-4601-B859-15F591E0F79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80165" y="4141954"/>
                  <a:ext cx="180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29C646-CFE7-41E0-AB7B-9B30832ECA59}"/>
                    </a:ext>
                  </a:extLst>
                </p14:cNvPr>
                <p14:cNvContentPartPr/>
                <p14:nvPr/>
              </p14:nvContentPartPr>
              <p14:xfrm>
                <a:off x="7946365" y="3983194"/>
                <a:ext cx="242640" cy="242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29C646-CFE7-41E0-AB7B-9B30832ECA5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37725" y="3974554"/>
                  <a:ext cx="260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B51A015-5193-4E82-990F-668DAB26019C}"/>
                    </a:ext>
                  </a:extLst>
                </p14:cNvPr>
                <p14:cNvContentPartPr/>
                <p14:nvPr/>
              </p14:nvContentPartPr>
              <p14:xfrm>
                <a:off x="7911805" y="3960874"/>
                <a:ext cx="192600" cy="2257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B51A015-5193-4E82-990F-668DAB26019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03165" y="3951874"/>
                  <a:ext cx="210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86FD589-F3AA-470E-B0D3-E1C630BF6C89}"/>
                    </a:ext>
                  </a:extLst>
                </p14:cNvPr>
                <p14:cNvContentPartPr/>
                <p14:nvPr/>
              </p14:nvContentPartPr>
              <p14:xfrm>
                <a:off x="7856365" y="3879874"/>
                <a:ext cx="327600" cy="30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86FD589-F3AA-470E-B0D3-E1C630BF6C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47365" y="3870874"/>
                  <a:ext cx="345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2388E8A-A713-4B81-981A-07AD79AA9874}"/>
                    </a:ext>
                  </a:extLst>
                </p14:cNvPr>
                <p14:cNvContentPartPr/>
                <p14:nvPr/>
              </p14:nvContentPartPr>
              <p14:xfrm>
                <a:off x="8253445" y="4078954"/>
                <a:ext cx="146520" cy="28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2388E8A-A713-4B81-981A-07AD79AA98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44445" y="4070314"/>
                  <a:ext cx="164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C7BC906-11D2-4E7C-9C05-59D8B6233FB5}"/>
                    </a:ext>
                  </a:extLst>
                </p14:cNvPr>
                <p14:cNvContentPartPr/>
                <p14:nvPr/>
              </p14:nvContentPartPr>
              <p14:xfrm>
                <a:off x="8500045" y="3946834"/>
                <a:ext cx="404280" cy="262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C7BC906-11D2-4E7C-9C05-59D8B6233F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91045" y="3938194"/>
                  <a:ext cx="421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E73CDF9-0BDE-4A9F-9897-451E2568CA5E}"/>
                    </a:ext>
                  </a:extLst>
                </p14:cNvPr>
                <p14:cNvContentPartPr/>
                <p14:nvPr/>
              </p14:nvContentPartPr>
              <p14:xfrm>
                <a:off x="8925205" y="4149514"/>
                <a:ext cx="122040" cy="121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E73CDF9-0BDE-4A9F-9897-451E2568CA5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6565" y="4140874"/>
                  <a:ext cx="139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57097A5-CCB7-4001-90F1-537431B65081}"/>
                    </a:ext>
                  </a:extLst>
                </p14:cNvPr>
                <p14:cNvContentPartPr/>
                <p14:nvPr/>
              </p14:nvContentPartPr>
              <p14:xfrm>
                <a:off x="8101165" y="4350034"/>
                <a:ext cx="681120" cy="46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57097A5-CCB7-4001-90F1-537431B6508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92525" y="4341394"/>
                  <a:ext cx="698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8148A09-3492-4E15-80D9-D460393133C8}"/>
                    </a:ext>
                  </a:extLst>
                </p14:cNvPr>
                <p14:cNvContentPartPr/>
                <p14:nvPr/>
              </p14:nvContentPartPr>
              <p14:xfrm>
                <a:off x="8218165" y="4468114"/>
                <a:ext cx="180000" cy="147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8148A09-3492-4E15-80D9-D460393133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09165" y="4459474"/>
                  <a:ext cx="197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8C1021-71DE-4090-95C8-9B70B39F72C8}"/>
                    </a:ext>
                  </a:extLst>
                </p14:cNvPr>
                <p14:cNvContentPartPr/>
                <p14:nvPr/>
              </p14:nvContentPartPr>
              <p14:xfrm>
                <a:off x="8440285" y="4395394"/>
                <a:ext cx="185400" cy="342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8C1021-71DE-4090-95C8-9B70B39F72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31645" y="4386754"/>
                  <a:ext cx="203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DDF24CF-96F3-4C11-AD1C-B4A515178225}"/>
                    </a:ext>
                  </a:extLst>
                </p14:cNvPr>
                <p14:cNvContentPartPr/>
                <p14:nvPr/>
              </p14:nvContentPartPr>
              <p14:xfrm>
                <a:off x="8602645" y="4447954"/>
                <a:ext cx="446040" cy="277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DDF24CF-96F3-4C11-AD1C-B4A51517822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94005" y="4438954"/>
                  <a:ext cx="463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3326AD9-4D5D-485E-8F6D-D3D8AD85864C}"/>
                    </a:ext>
                  </a:extLst>
                </p14:cNvPr>
                <p14:cNvContentPartPr/>
                <p14:nvPr/>
              </p14:nvContentPartPr>
              <p14:xfrm>
                <a:off x="8747005" y="4581514"/>
                <a:ext cx="250920" cy="125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3326AD9-4D5D-485E-8F6D-D3D8AD8586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38365" y="4572874"/>
                  <a:ext cx="268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E36A11A-B744-4A82-8500-3D18DF4E4633}"/>
              </a:ext>
            </a:extLst>
          </p:cNvPr>
          <p:cNvGrpSpPr/>
          <p:nvPr/>
        </p:nvGrpSpPr>
        <p:grpSpPr>
          <a:xfrm>
            <a:off x="629005" y="3844594"/>
            <a:ext cx="6330240" cy="2862000"/>
            <a:chOff x="629005" y="3844594"/>
            <a:chExt cx="6330240" cy="28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8F32DF-8B18-49B2-926D-79818CED7EA9}"/>
                    </a:ext>
                  </a:extLst>
                </p14:cNvPr>
                <p14:cNvContentPartPr/>
                <p14:nvPr/>
              </p14:nvContentPartPr>
              <p14:xfrm>
                <a:off x="629005" y="4002634"/>
                <a:ext cx="355320" cy="305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8F32DF-8B18-49B2-926D-79818CED7E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0005" y="3993634"/>
                  <a:ext cx="372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4EF82EE-A4BD-46EC-AC4C-BF3191B2F00B}"/>
                    </a:ext>
                  </a:extLst>
                </p14:cNvPr>
                <p14:cNvContentPartPr/>
                <p14:nvPr/>
              </p14:nvContentPartPr>
              <p14:xfrm>
                <a:off x="875965" y="4197394"/>
                <a:ext cx="120960" cy="118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4EF82EE-A4BD-46EC-AC4C-BF3191B2F00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6965" y="4188754"/>
                  <a:ext cx="138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D87D150-64AE-4A6C-998D-1199C555954A}"/>
                    </a:ext>
                  </a:extLst>
                </p14:cNvPr>
                <p14:cNvContentPartPr/>
                <p14:nvPr/>
              </p14:nvContentPartPr>
              <p14:xfrm>
                <a:off x="1054165" y="4219354"/>
                <a:ext cx="192600" cy="105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D87D150-64AE-4A6C-998D-1199C555954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5525" y="4210714"/>
                  <a:ext cx="210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99CE76-A602-4557-A39F-7DDCDC55EB81}"/>
                    </a:ext>
                  </a:extLst>
                </p14:cNvPr>
                <p14:cNvContentPartPr/>
                <p14:nvPr/>
              </p14:nvContentPartPr>
              <p14:xfrm>
                <a:off x="1213645" y="4247794"/>
                <a:ext cx="127080" cy="289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99CE76-A602-4557-A39F-7DDCDC55EB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04645" y="4238794"/>
                  <a:ext cx="144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70CEC7-DA53-4C95-9EA2-4C6064FDC3A6}"/>
                    </a:ext>
                  </a:extLst>
                </p14:cNvPr>
                <p14:cNvContentPartPr/>
                <p14:nvPr/>
              </p14:nvContentPartPr>
              <p14:xfrm>
                <a:off x="1270885" y="4177594"/>
                <a:ext cx="178200" cy="149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70CEC7-DA53-4C95-9EA2-4C6064FDC3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62245" y="4168594"/>
                  <a:ext cx="195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2022DBC-36C9-4076-A556-8AB5FA435676}"/>
                    </a:ext>
                  </a:extLst>
                </p14:cNvPr>
                <p14:cNvContentPartPr/>
                <p14:nvPr/>
              </p14:nvContentPartPr>
              <p14:xfrm>
                <a:off x="1485805" y="4169314"/>
                <a:ext cx="123120" cy="14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2022DBC-36C9-4076-A556-8AB5FA43567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76805" y="4160674"/>
                  <a:ext cx="140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F30706-78F0-4B5B-A4B5-8FA616E005F0}"/>
                    </a:ext>
                  </a:extLst>
                </p14:cNvPr>
                <p14:cNvContentPartPr/>
                <p14:nvPr/>
              </p14:nvContentPartPr>
              <p14:xfrm>
                <a:off x="1673005" y="3905794"/>
                <a:ext cx="194040" cy="41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F30706-78F0-4B5B-A4B5-8FA616E005F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64365" y="3896794"/>
                  <a:ext cx="2116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E353E71-4540-4626-B20C-82CAE40FA351}"/>
                    </a:ext>
                  </a:extLst>
                </p14:cNvPr>
                <p14:cNvContentPartPr/>
                <p14:nvPr/>
              </p14:nvContentPartPr>
              <p14:xfrm>
                <a:off x="1613605" y="4087234"/>
                <a:ext cx="221040" cy="50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E353E71-4540-4626-B20C-82CAE40FA3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04605" y="4078594"/>
                  <a:ext cx="238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567D2E3-9789-422A-A54E-2409A45569BB}"/>
                    </a:ext>
                  </a:extLst>
                </p14:cNvPr>
                <p14:cNvContentPartPr/>
                <p14:nvPr/>
              </p14:nvContentPartPr>
              <p14:xfrm>
                <a:off x="1789285" y="4178314"/>
                <a:ext cx="114480" cy="118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567D2E3-9789-422A-A54E-2409A45569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80285" y="4169674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19AA31F-0DA1-46CE-B10E-FB618B721781}"/>
                    </a:ext>
                  </a:extLst>
                </p14:cNvPr>
                <p14:cNvContentPartPr/>
                <p14:nvPr/>
              </p14:nvContentPartPr>
              <p14:xfrm>
                <a:off x="656365" y="4755394"/>
                <a:ext cx="343800" cy="272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19AA31F-0DA1-46CE-B10E-FB618B72178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7725" y="4746754"/>
                  <a:ext cx="361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6A4C30F-5FE0-481A-BBDD-665A36B49020}"/>
                    </a:ext>
                  </a:extLst>
                </p14:cNvPr>
                <p14:cNvContentPartPr/>
                <p14:nvPr/>
              </p14:nvContentPartPr>
              <p14:xfrm>
                <a:off x="898285" y="4907314"/>
                <a:ext cx="150480" cy="124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6A4C30F-5FE0-481A-BBDD-665A36B4902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9645" y="4898674"/>
                  <a:ext cx="16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0FF260C-1A71-4962-809D-18AA650738A9}"/>
                    </a:ext>
                  </a:extLst>
                </p14:cNvPr>
                <p14:cNvContentPartPr/>
                <p14:nvPr/>
              </p14:nvContentPartPr>
              <p14:xfrm>
                <a:off x="1068565" y="4928554"/>
                <a:ext cx="194040" cy="87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0FF260C-1A71-4962-809D-18AA650738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59925" y="4919554"/>
                  <a:ext cx="211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D9A84E4-05AA-44A6-B0E0-6EE49DAF7BB6}"/>
                    </a:ext>
                  </a:extLst>
                </p14:cNvPr>
                <p14:cNvContentPartPr/>
                <p14:nvPr/>
              </p14:nvContentPartPr>
              <p14:xfrm>
                <a:off x="1252525" y="4946914"/>
                <a:ext cx="97920" cy="262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D9A84E4-05AA-44A6-B0E0-6EE49DAF7B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43525" y="4938274"/>
                  <a:ext cx="115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C5A73D4-C4C2-4B7B-8D8C-B79CEC929E96}"/>
                    </a:ext>
                  </a:extLst>
                </p14:cNvPr>
                <p14:cNvContentPartPr/>
                <p14:nvPr/>
              </p14:nvContentPartPr>
              <p14:xfrm>
                <a:off x="1293205" y="4874554"/>
                <a:ext cx="185040" cy="164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C5A73D4-C4C2-4B7B-8D8C-B79CEC929E9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84205" y="4865554"/>
                  <a:ext cx="202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90AAF7C-70C0-48E5-8E60-6B0253168D09}"/>
                    </a:ext>
                  </a:extLst>
                </p14:cNvPr>
                <p14:cNvContentPartPr/>
                <p14:nvPr/>
              </p14:nvContentPartPr>
              <p14:xfrm>
                <a:off x="1512445" y="4902634"/>
                <a:ext cx="138240" cy="124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90AAF7C-70C0-48E5-8E60-6B0253168D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03805" y="4893994"/>
                  <a:ext cx="15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C2D9C5E-C999-4378-B4EF-97A419705944}"/>
                    </a:ext>
                  </a:extLst>
                </p14:cNvPr>
                <p14:cNvContentPartPr/>
                <p14:nvPr/>
              </p14:nvContentPartPr>
              <p14:xfrm>
                <a:off x="1725565" y="4694554"/>
                <a:ext cx="140760" cy="348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C2D9C5E-C999-4378-B4EF-97A41970594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16925" y="4685914"/>
                  <a:ext cx="158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9CD5172-0800-4A76-AEBB-A8B46E96990B}"/>
                    </a:ext>
                  </a:extLst>
                </p14:cNvPr>
                <p14:cNvContentPartPr/>
                <p14:nvPr/>
              </p14:nvContentPartPr>
              <p14:xfrm>
                <a:off x="1687765" y="4862674"/>
                <a:ext cx="268560" cy="185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9CD5172-0800-4A76-AEBB-A8B46E9699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79125" y="4853674"/>
                  <a:ext cx="286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D514F86-72FC-466E-80E2-008BDCE1A12D}"/>
                    </a:ext>
                  </a:extLst>
                </p14:cNvPr>
                <p14:cNvContentPartPr/>
                <p14:nvPr/>
              </p14:nvContentPartPr>
              <p14:xfrm>
                <a:off x="2261605" y="3927034"/>
                <a:ext cx="219960" cy="445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D514F86-72FC-466E-80E2-008BDCE1A12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52605" y="3918394"/>
                  <a:ext cx="237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F72701F-DD80-444B-9084-579D870F16F8}"/>
                    </a:ext>
                  </a:extLst>
                </p14:cNvPr>
                <p14:cNvContentPartPr/>
                <p14:nvPr/>
              </p14:nvContentPartPr>
              <p14:xfrm>
                <a:off x="2217685" y="4130074"/>
                <a:ext cx="339840" cy="55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F72701F-DD80-444B-9084-579D870F16F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09045" y="4121074"/>
                  <a:ext cx="357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A6858C5-C59E-4FB8-99FB-DAD353464A80}"/>
                    </a:ext>
                  </a:extLst>
                </p14:cNvPr>
                <p14:cNvContentPartPr/>
                <p14:nvPr/>
              </p14:nvContentPartPr>
              <p14:xfrm>
                <a:off x="2539885" y="3961954"/>
                <a:ext cx="181080" cy="365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A6858C5-C59E-4FB8-99FB-DAD353464A8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30885" y="3952954"/>
                  <a:ext cx="198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AA918BE-9FA9-45AF-AEAA-4572C6939A3C}"/>
                    </a:ext>
                  </a:extLst>
                </p14:cNvPr>
                <p14:cNvContentPartPr/>
                <p14:nvPr/>
              </p14:nvContentPartPr>
              <p14:xfrm>
                <a:off x="2716645" y="4169314"/>
                <a:ext cx="162000" cy="177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AA918BE-9FA9-45AF-AEAA-4572C6939A3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08005" y="4160314"/>
                  <a:ext cx="179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54DA6B-C1B6-4245-AB4E-DE097EA8C55E}"/>
                    </a:ext>
                  </a:extLst>
                </p14:cNvPr>
                <p14:cNvContentPartPr/>
                <p14:nvPr/>
              </p14:nvContentPartPr>
              <p14:xfrm>
                <a:off x="3164125" y="4109554"/>
                <a:ext cx="286200" cy="194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54DA6B-C1B6-4245-AB4E-DE097EA8C55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55485" y="4100554"/>
                  <a:ext cx="303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75F279-437F-433A-BFC4-F3AA0C2E7F5A}"/>
                    </a:ext>
                  </a:extLst>
                </p14:cNvPr>
                <p14:cNvContentPartPr/>
                <p14:nvPr/>
              </p14:nvContentPartPr>
              <p14:xfrm>
                <a:off x="3491005" y="4189114"/>
                <a:ext cx="137880" cy="33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75F279-437F-433A-BFC4-F3AA0C2E7F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82005" y="4180114"/>
                  <a:ext cx="155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23D847-18F9-4663-8C98-A09B41D5E518}"/>
                    </a:ext>
                  </a:extLst>
                </p14:cNvPr>
                <p14:cNvContentPartPr/>
                <p14:nvPr/>
              </p14:nvContentPartPr>
              <p14:xfrm>
                <a:off x="3665605" y="4064554"/>
                <a:ext cx="239760" cy="214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23D847-18F9-4663-8C98-A09B41D5E51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56605" y="4055914"/>
                  <a:ext cx="257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68AC40F-E35F-4EA1-AF6E-D4BE6E434022}"/>
                    </a:ext>
                  </a:extLst>
                </p14:cNvPr>
                <p14:cNvContentPartPr/>
                <p14:nvPr/>
              </p14:nvContentPartPr>
              <p14:xfrm>
                <a:off x="3925165" y="4107754"/>
                <a:ext cx="135360" cy="163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68AC40F-E35F-4EA1-AF6E-D4BE6E43402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16525" y="4098754"/>
                  <a:ext cx="153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1AF81D0-6234-44F6-9399-3E6063BC328A}"/>
                    </a:ext>
                  </a:extLst>
                </p14:cNvPr>
                <p14:cNvContentPartPr/>
                <p14:nvPr/>
              </p14:nvContentPartPr>
              <p14:xfrm>
                <a:off x="4064125" y="4144834"/>
                <a:ext cx="104040" cy="140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1AF81D0-6234-44F6-9399-3E6063BC32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55485" y="4135834"/>
                  <a:ext cx="121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DE6D42D-CAA2-4254-9815-F908BE4C7F80}"/>
                    </a:ext>
                  </a:extLst>
                </p14:cNvPr>
                <p14:cNvContentPartPr/>
                <p14:nvPr/>
              </p14:nvContentPartPr>
              <p14:xfrm>
                <a:off x="4234405" y="4117474"/>
                <a:ext cx="162720" cy="169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DE6D42D-CAA2-4254-9815-F908BE4C7F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25765" y="4108474"/>
                  <a:ext cx="180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D729168-E5FC-4C7C-A4C7-77B27DF4F343}"/>
                    </a:ext>
                  </a:extLst>
                </p14:cNvPr>
                <p14:cNvContentPartPr/>
                <p14:nvPr/>
              </p14:nvContentPartPr>
              <p14:xfrm>
                <a:off x="4371205" y="4118914"/>
                <a:ext cx="190800" cy="211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D729168-E5FC-4C7C-A4C7-77B27DF4F3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62205" y="4109914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FB79D00-0111-4169-9B68-3058AEF37FF9}"/>
                    </a:ext>
                  </a:extLst>
                </p14:cNvPr>
                <p14:cNvContentPartPr/>
                <p14:nvPr/>
              </p14:nvContentPartPr>
              <p14:xfrm>
                <a:off x="4765405" y="4123954"/>
                <a:ext cx="12960" cy="10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FB79D00-0111-4169-9B68-3058AEF37FF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56765" y="4115314"/>
                  <a:ext cx="30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EE63BB4-7707-414D-B005-E3A964AD08CB}"/>
                    </a:ext>
                  </a:extLst>
                </p14:cNvPr>
                <p14:cNvContentPartPr/>
                <p14:nvPr/>
              </p14:nvContentPartPr>
              <p14:xfrm>
                <a:off x="4764325" y="4258954"/>
                <a:ext cx="44640" cy="11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EE63BB4-7707-414D-B005-E3A964AD08C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55685" y="4250314"/>
                  <a:ext cx="62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A96C48-2D39-4666-A437-EB75896407AC}"/>
                    </a:ext>
                  </a:extLst>
                </p14:cNvPr>
                <p14:cNvContentPartPr/>
                <p14:nvPr/>
              </p14:nvContentPartPr>
              <p14:xfrm>
                <a:off x="5039365" y="4082554"/>
                <a:ext cx="393840" cy="263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A96C48-2D39-4666-A437-EB75896407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030725" y="4073914"/>
                  <a:ext cx="411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F930986-4E68-4E7D-9540-E8C7CAEA4257}"/>
                    </a:ext>
                  </a:extLst>
                </p14:cNvPr>
                <p14:cNvContentPartPr/>
                <p14:nvPr/>
              </p14:nvContentPartPr>
              <p14:xfrm>
                <a:off x="5072845" y="4218994"/>
                <a:ext cx="275400" cy="36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F930986-4E68-4E7D-9540-E8C7CAEA425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064205" y="4210354"/>
                  <a:ext cx="293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4E953C4-CDCB-41FE-84D4-F228B4235459}"/>
                    </a:ext>
                  </a:extLst>
                </p14:cNvPr>
                <p14:cNvContentPartPr/>
                <p14:nvPr/>
              </p14:nvContentPartPr>
              <p14:xfrm>
                <a:off x="5518165" y="4162114"/>
                <a:ext cx="126000" cy="11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4E953C4-CDCB-41FE-84D4-F228B423545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509165" y="4153474"/>
                  <a:ext cx="143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046A955-934F-495C-977E-DBE3960F34D7}"/>
                    </a:ext>
                  </a:extLst>
                </p14:cNvPr>
                <p14:cNvContentPartPr/>
                <p14:nvPr/>
              </p14:nvContentPartPr>
              <p14:xfrm>
                <a:off x="5487565" y="4239514"/>
                <a:ext cx="152280" cy="16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046A955-934F-495C-977E-DBE3960F34D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478565" y="4230514"/>
                  <a:ext cx="169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BF0ECDA-2E41-44DF-9FDD-37E5D946A939}"/>
                    </a:ext>
                  </a:extLst>
                </p14:cNvPr>
                <p14:cNvContentPartPr/>
                <p14:nvPr/>
              </p14:nvContentPartPr>
              <p14:xfrm>
                <a:off x="5942245" y="3956914"/>
                <a:ext cx="197640" cy="263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BF0ECDA-2E41-44DF-9FDD-37E5D946A93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933605" y="3948274"/>
                  <a:ext cx="215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AD100AE-66CC-4DDB-ABAF-E57E9BC7E0F2}"/>
                    </a:ext>
                  </a:extLst>
                </p14:cNvPr>
                <p14:cNvContentPartPr/>
                <p14:nvPr/>
              </p14:nvContentPartPr>
              <p14:xfrm>
                <a:off x="5877085" y="3958714"/>
                <a:ext cx="259920" cy="214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AD100AE-66CC-4DDB-ABAF-E57E9BC7E0F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868085" y="3949714"/>
                  <a:ext cx="277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60640FB-D2C4-45A2-B50E-A09A69CFA7CC}"/>
                    </a:ext>
                  </a:extLst>
                </p14:cNvPr>
                <p14:cNvContentPartPr/>
                <p14:nvPr/>
              </p14:nvContentPartPr>
              <p14:xfrm>
                <a:off x="5826685" y="3844594"/>
                <a:ext cx="362880" cy="32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60640FB-D2C4-45A2-B50E-A09A69CFA7C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817685" y="3835594"/>
                  <a:ext cx="380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4ED179C-C77C-4E80-B69A-F8479CEF8700}"/>
                    </a:ext>
                  </a:extLst>
                </p14:cNvPr>
                <p14:cNvContentPartPr/>
                <p14:nvPr/>
              </p14:nvContentPartPr>
              <p14:xfrm>
                <a:off x="6235645" y="4098034"/>
                <a:ext cx="125280" cy="41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4ED179C-C77C-4E80-B69A-F8479CEF870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227005" y="4089394"/>
                  <a:ext cx="142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40589F-8A68-4F6A-90CE-7A1C6080AB25}"/>
                    </a:ext>
                  </a:extLst>
                </p14:cNvPr>
                <p14:cNvContentPartPr/>
                <p14:nvPr/>
              </p14:nvContentPartPr>
              <p14:xfrm>
                <a:off x="6435805" y="3977434"/>
                <a:ext cx="436320" cy="212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40589F-8A68-4F6A-90CE-7A1C6080AB2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427165" y="3968794"/>
                  <a:ext cx="453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D765560-94A1-4F83-9E1A-629F51CBA8E7}"/>
                    </a:ext>
                  </a:extLst>
                </p14:cNvPr>
                <p14:cNvContentPartPr/>
                <p14:nvPr/>
              </p14:nvContentPartPr>
              <p14:xfrm>
                <a:off x="6855925" y="4146634"/>
                <a:ext cx="98640" cy="88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D765560-94A1-4F83-9E1A-629F51CBA8E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846925" y="4137634"/>
                  <a:ext cx="116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A610D52-45B8-4C7B-8FFB-91A628441DDF}"/>
                    </a:ext>
                  </a:extLst>
                </p14:cNvPr>
                <p14:cNvContentPartPr/>
                <p14:nvPr/>
              </p14:nvContentPartPr>
              <p14:xfrm>
                <a:off x="5917045" y="4329514"/>
                <a:ext cx="879120" cy="20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A610D52-45B8-4C7B-8FFB-91A628441DD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08045" y="4320514"/>
                  <a:ext cx="896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2361B7-6A06-4BE9-9DD6-1421F795750E}"/>
                    </a:ext>
                  </a:extLst>
                </p14:cNvPr>
                <p14:cNvContentPartPr/>
                <p14:nvPr/>
              </p14:nvContentPartPr>
              <p14:xfrm>
                <a:off x="6027205" y="4434994"/>
                <a:ext cx="362880" cy="174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2361B7-6A06-4BE9-9DD6-1421F795750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018205" y="4425994"/>
                  <a:ext cx="380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A1D7C66-BB4A-43DA-A6AF-07436612CAF9}"/>
                    </a:ext>
                  </a:extLst>
                </p14:cNvPr>
                <p14:cNvContentPartPr/>
                <p14:nvPr/>
              </p14:nvContentPartPr>
              <p14:xfrm>
                <a:off x="6389725" y="4348954"/>
                <a:ext cx="94320" cy="349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A1D7C66-BB4A-43DA-A6AF-07436612CAF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380725" y="4339954"/>
                  <a:ext cx="111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602006D-92C5-403E-8306-48C3E15E6258}"/>
                    </a:ext>
                  </a:extLst>
                </p14:cNvPr>
                <p14:cNvContentPartPr/>
                <p14:nvPr/>
              </p14:nvContentPartPr>
              <p14:xfrm>
                <a:off x="6481525" y="4391434"/>
                <a:ext cx="368280" cy="30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602006D-92C5-403E-8306-48C3E15E62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472885" y="4382794"/>
                  <a:ext cx="385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08552B-FFA9-4ABF-9AE4-87AFBE0F92F5}"/>
                    </a:ext>
                  </a:extLst>
                </p14:cNvPr>
                <p14:cNvContentPartPr/>
                <p14:nvPr/>
              </p14:nvContentPartPr>
              <p14:xfrm>
                <a:off x="6596365" y="4538674"/>
                <a:ext cx="240120" cy="13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08552B-FFA9-4ABF-9AE4-87AFBE0F92F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587725" y="4530034"/>
                  <a:ext cx="257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102DB0-22F1-4C1C-9053-4F64216C664D}"/>
                    </a:ext>
                  </a:extLst>
                </p14:cNvPr>
                <p14:cNvContentPartPr/>
                <p14:nvPr/>
              </p14:nvContentPartPr>
              <p14:xfrm>
                <a:off x="2325685" y="4706074"/>
                <a:ext cx="208440" cy="389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102DB0-22F1-4C1C-9053-4F64216C664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316685" y="4697434"/>
                  <a:ext cx="226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00E6B0-19E3-443E-A087-CA1E97103571}"/>
                    </a:ext>
                  </a:extLst>
                </p14:cNvPr>
                <p14:cNvContentPartPr/>
                <p14:nvPr/>
              </p14:nvContentPartPr>
              <p14:xfrm>
                <a:off x="2233525" y="4878874"/>
                <a:ext cx="331200" cy="442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00E6B0-19E3-443E-A087-CA1E9710357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224525" y="4869874"/>
                  <a:ext cx="348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6E1EEE-7A38-40BA-8615-D49E836B1AA6}"/>
                    </a:ext>
                  </a:extLst>
                </p14:cNvPr>
                <p14:cNvContentPartPr/>
                <p14:nvPr/>
              </p14:nvContentPartPr>
              <p14:xfrm>
                <a:off x="2579125" y="4655674"/>
                <a:ext cx="191160" cy="416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6E1EEE-7A38-40BA-8615-D49E836B1AA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570485" y="4646674"/>
                  <a:ext cx="208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AB449C-125D-43E2-8C83-1FD2E647DF5D}"/>
                    </a:ext>
                  </a:extLst>
                </p14:cNvPr>
                <p14:cNvContentPartPr/>
                <p14:nvPr/>
              </p14:nvContentPartPr>
              <p14:xfrm>
                <a:off x="2826805" y="4886794"/>
                <a:ext cx="138600" cy="169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AB449C-125D-43E2-8C83-1FD2E647DF5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18165" y="4878154"/>
                  <a:ext cx="156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B8B7210-FCA1-40FB-86ED-27497800E705}"/>
                    </a:ext>
                  </a:extLst>
                </p14:cNvPr>
                <p14:cNvContentPartPr/>
                <p14:nvPr/>
              </p14:nvContentPartPr>
              <p14:xfrm>
                <a:off x="3264565" y="4847194"/>
                <a:ext cx="137520" cy="201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B8B7210-FCA1-40FB-86ED-27497800E70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55925" y="4838194"/>
                  <a:ext cx="155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D7BC481-7747-4FF7-A5CE-C388CC091423}"/>
                    </a:ext>
                  </a:extLst>
                </p14:cNvPr>
                <p14:cNvContentPartPr/>
                <p14:nvPr/>
              </p14:nvContentPartPr>
              <p14:xfrm>
                <a:off x="3336565" y="4681234"/>
                <a:ext cx="313200" cy="240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D7BC481-7747-4FF7-A5CE-C388CC0914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327565" y="4672234"/>
                  <a:ext cx="330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3742546-A886-4177-A17D-617B21A65484}"/>
                    </a:ext>
                  </a:extLst>
                </p14:cNvPr>
                <p14:cNvContentPartPr/>
                <p14:nvPr/>
              </p14:nvContentPartPr>
              <p14:xfrm>
                <a:off x="3609805" y="4928554"/>
                <a:ext cx="136080" cy="38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3742546-A886-4177-A17D-617B21A6548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601165" y="4919554"/>
                  <a:ext cx="153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F741E4C-026D-40AC-8519-AC3DD992955F}"/>
                    </a:ext>
                  </a:extLst>
                </p14:cNvPr>
                <p14:cNvContentPartPr/>
                <p14:nvPr/>
              </p14:nvContentPartPr>
              <p14:xfrm>
                <a:off x="3857485" y="4853674"/>
                <a:ext cx="225360" cy="216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F741E4C-026D-40AC-8519-AC3DD992955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848485" y="4844674"/>
                  <a:ext cx="243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55CEB16-DECB-46CD-B005-C08254269CFA}"/>
                    </a:ext>
                  </a:extLst>
                </p14:cNvPr>
                <p14:cNvContentPartPr/>
                <p14:nvPr/>
              </p14:nvContentPartPr>
              <p14:xfrm>
                <a:off x="4047205" y="4915234"/>
                <a:ext cx="150480" cy="136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55CEB16-DECB-46CD-B005-C08254269CF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038565" y="4906594"/>
                  <a:ext cx="16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B6CC33F-D40B-4026-A65F-2F6C01E0028D}"/>
                    </a:ext>
                  </a:extLst>
                </p14:cNvPr>
                <p14:cNvContentPartPr/>
                <p14:nvPr/>
              </p14:nvContentPartPr>
              <p14:xfrm>
                <a:off x="4328725" y="4705354"/>
                <a:ext cx="166680" cy="322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B6CC33F-D40B-4026-A65F-2F6C01E0028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320085" y="4696354"/>
                  <a:ext cx="184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78CDF40-4082-4F41-9E88-644D1AA2E7B5}"/>
                    </a:ext>
                  </a:extLst>
                </p14:cNvPr>
                <p14:cNvContentPartPr/>
                <p14:nvPr/>
              </p14:nvContentPartPr>
              <p14:xfrm>
                <a:off x="4432765" y="4921714"/>
                <a:ext cx="130320" cy="127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78CDF40-4082-4F41-9E88-644D1AA2E7B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423765" y="4913074"/>
                  <a:ext cx="147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E497CAD-E9B5-47C5-954A-CE6624507986}"/>
                    </a:ext>
                  </a:extLst>
                </p14:cNvPr>
                <p14:cNvContentPartPr/>
                <p14:nvPr/>
              </p14:nvContentPartPr>
              <p14:xfrm>
                <a:off x="4606645" y="4874914"/>
                <a:ext cx="136080" cy="1918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E497CAD-E9B5-47C5-954A-CE662450798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597645" y="4866274"/>
                  <a:ext cx="153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4F9CEBD-C0C6-48AE-A425-28625F4B0925}"/>
                    </a:ext>
                  </a:extLst>
                </p14:cNvPr>
                <p14:cNvContentPartPr/>
                <p14:nvPr/>
              </p14:nvContentPartPr>
              <p14:xfrm>
                <a:off x="4942525" y="4887514"/>
                <a:ext cx="167400" cy="174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4F9CEBD-C0C6-48AE-A425-28625F4B092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933885" y="4878874"/>
                  <a:ext cx="185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AA5502F-8478-45A9-B430-F564CA894B90}"/>
                    </a:ext>
                  </a:extLst>
                </p14:cNvPr>
                <p14:cNvContentPartPr/>
                <p14:nvPr/>
              </p14:nvContentPartPr>
              <p14:xfrm>
                <a:off x="5154205" y="4886074"/>
                <a:ext cx="153000" cy="178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AA5502F-8478-45A9-B430-F564CA894B9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145565" y="4877074"/>
                  <a:ext cx="170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5C4BB4-1844-4ED5-B456-38E7E8215C9F}"/>
                    </a:ext>
                  </a:extLst>
                </p14:cNvPr>
                <p14:cNvContentPartPr/>
                <p14:nvPr/>
              </p14:nvContentPartPr>
              <p14:xfrm>
                <a:off x="5522845" y="4572874"/>
                <a:ext cx="342360" cy="536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5C4BB4-1844-4ED5-B456-38E7E8215C9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513845" y="4563874"/>
                  <a:ext cx="3600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110E65F-EC27-4D4F-97CE-8B87CA57921F}"/>
                    </a:ext>
                  </a:extLst>
                </p14:cNvPr>
                <p14:cNvContentPartPr/>
                <p14:nvPr/>
              </p14:nvContentPartPr>
              <p14:xfrm>
                <a:off x="5501245" y="4929634"/>
                <a:ext cx="218160" cy="33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110E65F-EC27-4D4F-97CE-8B87CA57921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92605" y="4920634"/>
                  <a:ext cx="235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D0BD49B-AEB7-435E-B5F0-95AC311814DE}"/>
                    </a:ext>
                  </a:extLst>
                </p14:cNvPr>
                <p14:cNvContentPartPr/>
                <p14:nvPr/>
              </p14:nvContentPartPr>
              <p14:xfrm>
                <a:off x="5682325" y="4958434"/>
                <a:ext cx="121320" cy="119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D0BD49B-AEB7-435E-B5F0-95AC311814D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673325" y="4949434"/>
                  <a:ext cx="138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3F82895-B3C4-4315-B8B7-E0FB70DA916A}"/>
                    </a:ext>
                  </a:extLst>
                </p14:cNvPr>
                <p14:cNvContentPartPr/>
                <p14:nvPr/>
              </p14:nvContentPartPr>
              <p14:xfrm>
                <a:off x="5910925" y="4754674"/>
                <a:ext cx="252360" cy="312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3F82895-B3C4-4315-B8B7-E0FB70DA916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901925" y="4745674"/>
                  <a:ext cx="270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C89AAE9-78E3-4C69-99FE-A568824B74F8}"/>
                    </a:ext>
                  </a:extLst>
                </p14:cNvPr>
                <p14:cNvContentPartPr/>
                <p14:nvPr/>
              </p14:nvContentPartPr>
              <p14:xfrm>
                <a:off x="6135925" y="4937914"/>
                <a:ext cx="92520" cy="123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C89AAE9-78E3-4C69-99FE-A568824B74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27285" y="4928914"/>
                  <a:ext cx="110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EADDBDB-00FF-4A06-8EB9-69414C69EC27}"/>
                    </a:ext>
                  </a:extLst>
                </p14:cNvPr>
                <p14:cNvContentPartPr/>
                <p14:nvPr/>
              </p14:nvContentPartPr>
              <p14:xfrm>
                <a:off x="6323125" y="4900474"/>
                <a:ext cx="208080" cy="124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EADDBDB-00FF-4A06-8EB9-69414C69EC2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314485" y="4891474"/>
                  <a:ext cx="225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6B8225D-D1FA-4194-8D0E-AF624759E151}"/>
                    </a:ext>
                  </a:extLst>
                </p14:cNvPr>
                <p14:cNvContentPartPr/>
                <p14:nvPr/>
              </p14:nvContentPartPr>
              <p14:xfrm>
                <a:off x="6568285" y="4856914"/>
                <a:ext cx="162000" cy="2152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6B8225D-D1FA-4194-8D0E-AF624759E15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559285" y="4847914"/>
                  <a:ext cx="17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A6A7B53-2821-4FC8-BA20-895A9A1BF2F9}"/>
                    </a:ext>
                  </a:extLst>
                </p14:cNvPr>
                <p14:cNvContentPartPr/>
                <p14:nvPr/>
              </p14:nvContentPartPr>
              <p14:xfrm>
                <a:off x="6931525" y="4875634"/>
                <a:ext cx="27720" cy="11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A6A7B53-2821-4FC8-BA20-895A9A1BF2F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922525" y="4866994"/>
                  <a:ext cx="45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63CE988-A229-4459-AC22-523319DFF95F}"/>
                    </a:ext>
                  </a:extLst>
                </p14:cNvPr>
                <p14:cNvContentPartPr/>
                <p14:nvPr/>
              </p14:nvContentPartPr>
              <p14:xfrm>
                <a:off x="6847645" y="5050954"/>
                <a:ext cx="34920" cy="104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63CE988-A229-4459-AC22-523319DFF95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839005" y="5042314"/>
                  <a:ext cx="52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4B58685-592A-4758-A9D2-AB24FD471815}"/>
                    </a:ext>
                  </a:extLst>
                </p14:cNvPr>
                <p14:cNvContentPartPr/>
                <p14:nvPr/>
              </p14:nvContentPartPr>
              <p14:xfrm>
                <a:off x="1746445" y="5280274"/>
                <a:ext cx="319680" cy="284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4B58685-592A-4758-A9D2-AB24FD47181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37805" y="5271634"/>
                  <a:ext cx="337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835D721-4C8B-4AE5-BDC5-DA9FDED0A95A}"/>
                    </a:ext>
                  </a:extLst>
                </p14:cNvPr>
                <p14:cNvContentPartPr/>
                <p14:nvPr/>
              </p14:nvContentPartPr>
              <p14:xfrm>
                <a:off x="1853725" y="5458114"/>
                <a:ext cx="189360" cy="38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835D721-4C8B-4AE5-BDC5-DA9FDED0A95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844725" y="5449474"/>
                  <a:ext cx="207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72B5B44-605C-4174-97AE-A08251337EA9}"/>
                    </a:ext>
                  </a:extLst>
                </p14:cNvPr>
                <p14:cNvContentPartPr/>
                <p14:nvPr/>
              </p14:nvContentPartPr>
              <p14:xfrm>
                <a:off x="2162605" y="5277034"/>
                <a:ext cx="114480" cy="244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72B5B44-605C-4174-97AE-A08251337EA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153965" y="5268394"/>
                  <a:ext cx="132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2F6F992-8F22-4382-891E-A86ADF7AF11A}"/>
                    </a:ext>
                  </a:extLst>
                </p14:cNvPr>
                <p14:cNvContentPartPr/>
                <p14:nvPr/>
              </p14:nvContentPartPr>
              <p14:xfrm>
                <a:off x="2262685" y="5198914"/>
                <a:ext cx="233640" cy="352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2F6F992-8F22-4382-891E-A86ADF7AF11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254045" y="5189914"/>
                  <a:ext cx="251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5E0EE88-5867-4F57-97E7-3543916055E9}"/>
                    </a:ext>
                  </a:extLst>
                </p14:cNvPr>
                <p14:cNvContentPartPr/>
                <p14:nvPr/>
              </p14:nvContentPartPr>
              <p14:xfrm>
                <a:off x="2459965" y="5382514"/>
                <a:ext cx="122760" cy="111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5E0EE88-5867-4F57-97E7-3543916055E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450965" y="5373874"/>
                  <a:ext cx="140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45D4AD8-BC85-4181-9655-93D3BBD65AFE}"/>
                    </a:ext>
                  </a:extLst>
                </p14:cNvPr>
                <p14:cNvContentPartPr/>
                <p14:nvPr/>
              </p14:nvContentPartPr>
              <p14:xfrm>
                <a:off x="2592445" y="5367034"/>
                <a:ext cx="136800" cy="150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45D4AD8-BC85-4181-9655-93D3BBD65AF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583445" y="5358034"/>
                  <a:ext cx="154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1DA284B-DEA8-4D42-92FA-FCB9B4633BD3}"/>
                    </a:ext>
                  </a:extLst>
                </p14:cNvPr>
                <p14:cNvContentPartPr/>
                <p14:nvPr/>
              </p14:nvContentPartPr>
              <p14:xfrm>
                <a:off x="2752285" y="5350834"/>
                <a:ext cx="216360" cy="159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1DA284B-DEA8-4D42-92FA-FCB9B4633BD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43285" y="5341834"/>
                  <a:ext cx="234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2AB6B67-FD89-431D-949B-EE55B9F9E5F3}"/>
                    </a:ext>
                  </a:extLst>
                </p14:cNvPr>
                <p14:cNvContentPartPr/>
                <p14:nvPr/>
              </p14:nvContentPartPr>
              <p14:xfrm>
                <a:off x="3065485" y="5396194"/>
                <a:ext cx="103320" cy="111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2AB6B67-FD89-431D-949B-EE55B9F9E5F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056845" y="5387194"/>
                  <a:ext cx="120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221F1AD-4387-4087-8ADD-190ECEDC42E0}"/>
                    </a:ext>
                  </a:extLst>
                </p14:cNvPr>
                <p14:cNvContentPartPr/>
                <p14:nvPr/>
              </p14:nvContentPartPr>
              <p14:xfrm>
                <a:off x="3321085" y="5147794"/>
                <a:ext cx="177120" cy="357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221F1AD-4387-4087-8ADD-190ECEDC42E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312445" y="5138794"/>
                  <a:ext cx="1947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920336A-1533-477E-A333-1AD2A12AB41F}"/>
                    </a:ext>
                  </a:extLst>
                </p14:cNvPr>
                <p14:cNvContentPartPr/>
                <p14:nvPr/>
              </p14:nvContentPartPr>
              <p14:xfrm>
                <a:off x="3284725" y="5345434"/>
                <a:ext cx="200520" cy="1407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920336A-1533-477E-A333-1AD2A12AB41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276085" y="5336434"/>
                  <a:ext cx="218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44BF37-EFD6-4AF9-AFB5-15B477D5DC2F}"/>
                    </a:ext>
                  </a:extLst>
                </p14:cNvPr>
                <p14:cNvContentPartPr/>
                <p14:nvPr/>
              </p14:nvContentPartPr>
              <p14:xfrm>
                <a:off x="3572725" y="5269834"/>
                <a:ext cx="14760" cy="266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44BF37-EFD6-4AF9-AFB5-15B477D5DC2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564085" y="5261194"/>
                  <a:ext cx="32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7CB8E3C-CDA3-4E14-92EB-FFDC41102F0B}"/>
                    </a:ext>
                  </a:extLst>
                </p14:cNvPr>
                <p14:cNvContentPartPr/>
                <p14:nvPr/>
              </p14:nvContentPartPr>
              <p14:xfrm>
                <a:off x="3602245" y="5338594"/>
                <a:ext cx="152280" cy="120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7CB8E3C-CDA3-4E14-92EB-FFDC41102F0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593245" y="5329954"/>
                  <a:ext cx="169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6B32C8-5C97-4000-AB7E-F6D70B31F0F0}"/>
                    </a:ext>
                  </a:extLst>
                </p14:cNvPr>
                <p14:cNvContentPartPr/>
                <p14:nvPr/>
              </p14:nvContentPartPr>
              <p14:xfrm>
                <a:off x="3739765" y="5333554"/>
                <a:ext cx="174960" cy="155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6B32C8-5C97-4000-AB7E-F6D70B31F0F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731125" y="5324914"/>
                  <a:ext cx="192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2E6F3C8-8738-43F6-BC2F-513DE0247F46}"/>
                    </a:ext>
                  </a:extLst>
                </p14:cNvPr>
                <p14:cNvContentPartPr/>
                <p14:nvPr/>
              </p14:nvContentPartPr>
              <p14:xfrm>
                <a:off x="4131445" y="5193514"/>
                <a:ext cx="144360" cy="300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2E6F3C8-8738-43F6-BC2F-513DE0247F4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122805" y="5184514"/>
                  <a:ext cx="162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7CCFE81-8F5D-4608-B4AC-5F7AEE821F5D}"/>
                    </a:ext>
                  </a:extLst>
                </p14:cNvPr>
                <p14:cNvContentPartPr/>
                <p14:nvPr/>
              </p14:nvContentPartPr>
              <p14:xfrm>
                <a:off x="4297765" y="5154634"/>
                <a:ext cx="132840" cy="3520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7CCFE81-8F5D-4608-B4AC-5F7AEE821F5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289125" y="5145994"/>
                  <a:ext cx="150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ACC4237-B6E3-4B74-8AB5-273CCF4A8FA8}"/>
                    </a:ext>
                  </a:extLst>
                </p14:cNvPr>
                <p14:cNvContentPartPr/>
                <p14:nvPr/>
              </p14:nvContentPartPr>
              <p14:xfrm>
                <a:off x="4165645" y="5341834"/>
                <a:ext cx="288720" cy="101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ACC4237-B6E3-4B74-8AB5-273CCF4A8F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156645" y="5332834"/>
                  <a:ext cx="306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73D302A-E88C-4303-9A96-C3E6F2425E2D}"/>
                    </a:ext>
                  </a:extLst>
                </p14:cNvPr>
                <p14:cNvContentPartPr/>
                <p14:nvPr/>
              </p14:nvContentPartPr>
              <p14:xfrm>
                <a:off x="4320445" y="5321314"/>
                <a:ext cx="228240" cy="3600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73D302A-E88C-4303-9A96-C3E6F2425E2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311805" y="5312674"/>
                  <a:ext cx="245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40131D1-2F8A-41E1-BB80-F602A5698485}"/>
                    </a:ext>
                  </a:extLst>
                </p14:cNvPr>
                <p14:cNvContentPartPr/>
                <p14:nvPr/>
              </p14:nvContentPartPr>
              <p14:xfrm>
                <a:off x="4501165" y="5384314"/>
                <a:ext cx="129600" cy="268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40131D1-2F8A-41E1-BB80-F602A569848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492165" y="5375314"/>
                  <a:ext cx="147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5B46C76-945F-45EF-A7FC-4D878593252F}"/>
                    </a:ext>
                  </a:extLst>
                </p14:cNvPr>
                <p14:cNvContentPartPr/>
                <p14:nvPr/>
              </p14:nvContentPartPr>
              <p14:xfrm>
                <a:off x="4599085" y="5320954"/>
                <a:ext cx="123840" cy="156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5B46C76-945F-45EF-A7FC-4D87859325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590445" y="5311954"/>
                  <a:ext cx="14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97DEB8A-8726-47F2-9216-5423C56FC6B0}"/>
                    </a:ext>
                  </a:extLst>
                </p14:cNvPr>
                <p14:cNvContentPartPr/>
                <p14:nvPr/>
              </p14:nvContentPartPr>
              <p14:xfrm>
                <a:off x="4776925" y="5347594"/>
                <a:ext cx="124560" cy="136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97DEB8A-8726-47F2-9216-5423C56FC6B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768285" y="5338954"/>
                  <a:ext cx="142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2C7466A-B5D1-41A1-8EBF-5863BBDED3F4}"/>
                    </a:ext>
                  </a:extLst>
                </p14:cNvPr>
                <p14:cNvContentPartPr/>
                <p14:nvPr/>
              </p14:nvContentPartPr>
              <p14:xfrm>
                <a:off x="4958005" y="5167594"/>
                <a:ext cx="210960" cy="323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2C7466A-B5D1-41A1-8EBF-5863BBDED3F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949365" y="5158954"/>
                  <a:ext cx="228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0C5BD97-A658-43E8-9E52-E1D676387603}"/>
                    </a:ext>
                  </a:extLst>
                </p14:cNvPr>
                <p14:cNvContentPartPr/>
                <p14:nvPr/>
              </p14:nvContentPartPr>
              <p14:xfrm>
                <a:off x="5159245" y="5136274"/>
                <a:ext cx="134280" cy="321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0C5BD97-A658-43E8-9E52-E1D67638760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150245" y="5127274"/>
                  <a:ext cx="151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B63A5E7-9688-47A1-841E-E5F92ED94E54}"/>
                    </a:ext>
                  </a:extLst>
                </p14:cNvPr>
                <p14:cNvContentPartPr/>
                <p14:nvPr/>
              </p14:nvContentPartPr>
              <p14:xfrm>
                <a:off x="5319805" y="5343994"/>
                <a:ext cx="123120" cy="128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B63A5E7-9688-47A1-841E-E5F92ED94E5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311165" y="5335354"/>
                  <a:ext cx="140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3C454FE-44BB-4E92-9EB0-495CBF7CB2BE}"/>
                    </a:ext>
                  </a:extLst>
                </p14:cNvPr>
                <p14:cNvContentPartPr/>
                <p14:nvPr/>
              </p14:nvContentPartPr>
              <p14:xfrm>
                <a:off x="5493325" y="5291434"/>
                <a:ext cx="77400" cy="199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3C454FE-44BB-4E92-9EB0-495CBF7CB2B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484685" y="5282794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065F43-5798-4302-BF4A-1DCC9C0940F8}"/>
                    </a:ext>
                  </a:extLst>
                </p14:cNvPr>
                <p14:cNvContentPartPr/>
                <p14:nvPr/>
              </p14:nvContentPartPr>
              <p14:xfrm>
                <a:off x="5647765" y="5347234"/>
                <a:ext cx="31320" cy="114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065F43-5798-4302-BF4A-1DCC9C0940F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639125" y="5338234"/>
                  <a:ext cx="48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C8FF52D-E98E-4408-A7EE-2DF8B86EF009}"/>
                    </a:ext>
                  </a:extLst>
                </p14:cNvPr>
                <p14:cNvContentPartPr/>
                <p14:nvPr/>
              </p14:nvContentPartPr>
              <p14:xfrm>
                <a:off x="5786725" y="5272354"/>
                <a:ext cx="117720" cy="223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C8FF52D-E98E-4408-A7EE-2DF8B86EF00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777725" y="5263354"/>
                  <a:ext cx="135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718E294-EBD5-46BB-85E6-6632DA33D5E3}"/>
                    </a:ext>
                  </a:extLst>
                </p14:cNvPr>
                <p14:cNvContentPartPr/>
                <p14:nvPr/>
              </p14:nvContentPartPr>
              <p14:xfrm>
                <a:off x="2562565" y="5633794"/>
                <a:ext cx="108360" cy="2509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718E294-EBD5-46BB-85E6-6632DA33D5E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553565" y="5624794"/>
                  <a:ext cx="126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46590D2-9CB7-4A59-8C3B-38C02DC1C552}"/>
                    </a:ext>
                  </a:extLst>
                </p14:cNvPr>
                <p14:cNvContentPartPr/>
                <p14:nvPr/>
              </p14:nvContentPartPr>
              <p14:xfrm>
                <a:off x="2691445" y="5570434"/>
                <a:ext cx="122400" cy="3373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46590D2-9CB7-4A59-8C3B-38C02DC1C55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682805" y="5561794"/>
                  <a:ext cx="140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08C8131-4932-440E-B70A-9FE7A5BD5798}"/>
                    </a:ext>
                  </a:extLst>
                </p14:cNvPr>
                <p14:cNvContentPartPr/>
                <p14:nvPr/>
              </p14:nvContentPartPr>
              <p14:xfrm>
                <a:off x="2553205" y="5791114"/>
                <a:ext cx="198720" cy="291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08C8131-4932-440E-B70A-9FE7A5BD579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44205" y="5782114"/>
                  <a:ext cx="21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4726C86-3106-4B80-A87A-35E576479BD0}"/>
                    </a:ext>
                  </a:extLst>
                </p14:cNvPr>
                <p14:cNvContentPartPr/>
                <p14:nvPr/>
              </p14:nvContentPartPr>
              <p14:xfrm>
                <a:off x="2804845" y="5834674"/>
                <a:ext cx="47520" cy="124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4726C86-3106-4B80-A87A-35E576479BD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795845" y="5825674"/>
                  <a:ext cx="65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7C72651-FE09-4777-BB95-5B3D1465EFB8}"/>
                    </a:ext>
                  </a:extLst>
                </p14:cNvPr>
                <p14:cNvContentPartPr/>
                <p14:nvPr/>
              </p14:nvContentPartPr>
              <p14:xfrm>
                <a:off x="3070885" y="5679514"/>
                <a:ext cx="33840" cy="6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7C72651-FE09-4777-BB95-5B3D1465EFB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062245" y="5670514"/>
                  <a:ext cx="51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3B7F755-E5C9-4E1F-B4D6-2728FFAC261B}"/>
                    </a:ext>
                  </a:extLst>
                </p14:cNvPr>
                <p14:cNvContentPartPr/>
                <p14:nvPr/>
              </p14:nvContentPartPr>
              <p14:xfrm>
                <a:off x="3043525" y="5812354"/>
                <a:ext cx="58320" cy="30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3B7F755-E5C9-4E1F-B4D6-2728FFAC261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034525" y="5803714"/>
                  <a:ext cx="75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0AC4CBB-D3B1-4155-B889-85FF06E171BA}"/>
                    </a:ext>
                  </a:extLst>
                </p14:cNvPr>
                <p14:cNvContentPartPr/>
                <p14:nvPr/>
              </p14:nvContentPartPr>
              <p14:xfrm>
                <a:off x="3288325" y="5679874"/>
                <a:ext cx="408600" cy="201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0AC4CBB-D3B1-4155-B889-85FF06E171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279325" y="5671234"/>
                  <a:ext cx="42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9DEB21A-DCA4-4793-AF95-37964EA89AC0}"/>
                    </a:ext>
                  </a:extLst>
                </p14:cNvPr>
                <p14:cNvContentPartPr/>
                <p14:nvPr/>
              </p14:nvContentPartPr>
              <p14:xfrm>
                <a:off x="3784405" y="5695714"/>
                <a:ext cx="189720" cy="158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9DEB21A-DCA4-4793-AF95-37964EA89AC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75405" y="5686714"/>
                  <a:ext cx="207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FFA7D93-344E-4FC3-B70C-68A46031184E}"/>
                    </a:ext>
                  </a:extLst>
                </p14:cNvPr>
                <p14:cNvContentPartPr/>
                <p14:nvPr/>
              </p14:nvContentPartPr>
              <p14:xfrm>
                <a:off x="4091845" y="5648914"/>
                <a:ext cx="368280" cy="209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FFA7D93-344E-4FC3-B70C-68A46031184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083205" y="5640274"/>
                  <a:ext cx="385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2508F03-BBCE-449F-A1DF-680BD65786FB}"/>
                    </a:ext>
                  </a:extLst>
                </p14:cNvPr>
                <p14:cNvContentPartPr/>
                <p14:nvPr/>
              </p14:nvContentPartPr>
              <p14:xfrm>
                <a:off x="4509085" y="5810554"/>
                <a:ext cx="106920" cy="968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2508F03-BBCE-449F-A1DF-680BD65786FB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500445" y="5801914"/>
                  <a:ext cx="124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81875B6-798D-4709-BF19-E27EE50F84BA}"/>
                    </a:ext>
                  </a:extLst>
                </p14:cNvPr>
                <p14:cNvContentPartPr/>
                <p14:nvPr/>
              </p14:nvContentPartPr>
              <p14:xfrm>
                <a:off x="2558965" y="6063274"/>
                <a:ext cx="90000" cy="2034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81875B6-798D-4709-BF19-E27EE50F84B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550325" y="6054274"/>
                  <a:ext cx="107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D0158BC-2B28-46A9-A5AB-70FC2EC32C2C}"/>
                    </a:ext>
                  </a:extLst>
                </p14:cNvPr>
                <p14:cNvContentPartPr/>
                <p14:nvPr/>
              </p14:nvContentPartPr>
              <p14:xfrm>
                <a:off x="2718445" y="5975434"/>
                <a:ext cx="75600" cy="2674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D0158BC-2B28-46A9-A5AB-70FC2EC32C2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709805" y="5966794"/>
                  <a:ext cx="93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C5F8814-6B3E-43F2-9BDB-DCE376842168}"/>
                    </a:ext>
                  </a:extLst>
                </p14:cNvPr>
                <p14:cNvContentPartPr/>
                <p14:nvPr/>
              </p14:nvContentPartPr>
              <p14:xfrm>
                <a:off x="2565445" y="6183514"/>
                <a:ext cx="156960" cy="21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C5F8814-6B3E-43F2-9BDB-DCE37684216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556805" y="6174514"/>
                  <a:ext cx="174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D6EC128-02A0-47B2-89CC-6DFB5A64507D}"/>
                    </a:ext>
                  </a:extLst>
                </p14:cNvPr>
                <p14:cNvContentPartPr/>
                <p14:nvPr/>
              </p14:nvContentPartPr>
              <p14:xfrm>
                <a:off x="2826805" y="6201874"/>
                <a:ext cx="39240" cy="108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D6EC128-02A0-47B2-89CC-6DFB5A64507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18165" y="6193234"/>
                  <a:ext cx="56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127010F-C3EE-45EE-AA84-84EDC94E9D26}"/>
                    </a:ext>
                  </a:extLst>
                </p14:cNvPr>
                <p14:cNvContentPartPr/>
                <p14:nvPr/>
              </p14:nvContentPartPr>
              <p14:xfrm>
                <a:off x="3079885" y="6054634"/>
                <a:ext cx="36720" cy="147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127010F-C3EE-45EE-AA84-84EDC94E9D26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071245" y="6045994"/>
                  <a:ext cx="54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A3F0D80-2D81-4FB8-9042-846EBA273D61}"/>
                    </a:ext>
                  </a:extLst>
                </p14:cNvPr>
                <p14:cNvContentPartPr/>
                <p14:nvPr/>
              </p14:nvContentPartPr>
              <p14:xfrm>
                <a:off x="3039205" y="6181714"/>
                <a:ext cx="30240" cy="29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A3F0D80-2D81-4FB8-9042-846EBA273D6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030565" y="6172714"/>
                  <a:ext cx="47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9542F8E-1BA5-4BEA-A94D-AAE6FC69C0DD}"/>
                    </a:ext>
                  </a:extLst>
                </p14:cNvPr>
                <p14:cNvContentPartPr/>
                <p14:nvPr/>
              </p14:nvContentPartPr>
              <p14:xfrm>
                <a:off x="3239005" y="6026554"/>
                <a:ext cx="402840" cy="2145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9542F8E-1BA5-4BEA-A94D-AAE6FC69C0D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30365" y="6017914"/>
                  <a:ext cx="420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C088A16-7AF0-4725-8A22-564BB5456DED}"/>
                    </a:ext>
                  </a:extLst>
                </p14:cNvPr>
                <p14:cNvContentPartPr/>
                <p14:nvPr/>
              </p14:nvContentPartPr>
              <p14:xfrm>
                <a:off x="3740845" y="6004954"/>
                <a:ext cx="276120" cy="1684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C088A16-7AF0-4725-8A22-564BB5456DE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732205" y="5996314"/>
                  <a:ext cx="29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FC5056D-B5A4-4EFB-9959-261206D604C3}"/>
                    </a:ext>
                  </a:extLst>
                </p14:cNvPr>
                <p14:cNvContentPartPr/>
                <p14:nvPr/>
              </p14:nvContentPartPr>
              <p14:xfrm>
                <a:off x="4119925" y="5976874"/>
                <a:ext cx="344520" cy="2242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FC5056D-B5A4-4EFB-9959-261206D604C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111285" y="5968234"/>
                  <a:ext cx="362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C1FD265-885C-4F14-96D2-F3584E9D4AB0}"/>
                    </a:ext>
                  </a:extLst>
                </p14:cNvPr>
                <p14:cNvContentPartPr/>
                <p14:nvPr/>
              </p14:nvContentPartPr>
              <p14:xfrm>
                <a:off x="4484245" y="6132394"/>
                <a:ext cx="115560" cy="92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C1FD265-885C-4F14-96D2-F3584E9D4AB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475245" y="6123754"/>
                  <a:ext cx="13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9DB247F-0FB6-4885-B194-3D2C4A802E6D}"/>
                    </a:ext>
                  </a:extLst>
                </p14:cNvPr>
                <p14:cNvContentPartPr/>
                <p14:nvPr/>
              </p14:nvContentPartPr>
              <p14:xfrm>
                <a:off x="2594245" y="6406354"/>
                <a:ext cx="113400" cy="2527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9DB247F-0FB6-4885-B194-3D2C4A802E6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585245" y="6397714"/>
                  <a:ext cx="131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F45C83D-542E-433E-8E93-07BFF362D652}"/>
                    </a:ext>
                  </a:extLst>
                </p14:cNvPr>
                <p14:cNvContentPartPr/>
                <p14:nvPr/>
              </p14:nvContentPartPr>
              <p14:xfrm>
                <a:off x="2715205" y="6359914"/>
                <a:ext cx="119160" cy="3189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F45C83D-542E-433E-8E93-07BFF362D652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706565" y="6350914"/>
                  <a:ext cx="136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A56DE1D-32A6-422A-A68B-B620C54BDE23}"/>
                    </a:ext>
                  </a:extLst>
                </p14:cNvPr>
                <p14:cNvContentPartPr/>
                <p14:nvPr/>
              </p14:nvContentPartPr>
              <p14:xfrm>
                <a:off x="2567965" y="6504994"/>
                <a:ext cx="213480" cy="47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A56DE1D-32A6-422A-A68B-B620C54BDE2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58965" y="6496354"/>
                  <a:ext cx="231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327CE49-683C-4101-BC41-B668345DD796}"/>
                    </a:ext>
                  </a:extLst>
                </p14:cNvPr>
                <p14:cNvContentPartPr/>
                <p14:nvPr/>
              </p14:nvContentPartPr>
              <p14:xfrm>
                <a:off x="2827525" y="6598594"/>
                <a:ext cx="40320" cy="108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327CE49-683C-4101-BC41-B668345DD79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818525" y="6589594"/>
                  <a:ext cx="57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C17A6E1-ABCA-4AFD-AE94-72F68570FD31}"/>
                    </a:ext>
                  </a:extLst>
                </p14:cNvPr>
                <p14:cNvContentPartPr/>
                <p14:nvPr/>
              </p14:nvContentPartPr>
              <p14:xfrm>
                <a:off x="3057205" y="6452074"/>
                <a:ext cx="34200" cy="288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C17A6E1-ABCA-4AFD-AE94-72F68570FD3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048205" y="6443434"/>
                  <a:ext cx="51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3F4A29B-53F3-4A40-AE24-A338DCE36147}"/>
                    </a:ext>
                  </a:extLst>
                </p14:cNvPr>
                <p14:cNvContentPartPr/>
                <p14:nvPr/>
              </p14:nvContentPartPr>
              <p14:xfrm>
                <a:off x="3005005" y="6585274"/>
                <a:ext cx="51120" cy="54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3F4A29B-53F3-4A40-AE24-A338DCE36147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996365" y="6576634"/>
                  <a:ext cx="68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D97E2D4-244B-42AB-934D-86EF63CEFEB9}"/>
                    </a:ext>
                  </a:extLst>
                </p14:cNvPr>
                <p14:cNvContentPartPr/>
                <p14:nvPr/>
              </p14:nvContentPartPr>
              <p14:xfrm>
                <a:off x="3303085" y="6394474"/>
                <a:ext cx="365400" cy="2232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D97E2D4-244B-42AB-934D-86EF63CEFEB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294085" y="6385834"/>
                  <a:ext cx="383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7D0459C-0989-425D-861D-E2457EF280D9}"/>
                    </a:ext>
                  </a:extLst>
                </p14:cNvPr>
                <p14:cNvContentPartPr/>
                <p14:nvPr/>
              </p14:nvContentPartPr>
              <p14:xfrm>
                <a:off x="3773245" y="6447394"/>
                <a:ext cx="234720" cy="334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7D0459C-0989-425D-861D-E2457EF280D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764245" y="6438394"/>
                  <a:ext cx="252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9B47E84-9024-46F2-BF54-434D4E9C9CAB}"/>
                    </a:ext>
                  </a:extLst>
                </p14:cNvPr>
                <p14:cNvContentPartPr/>
                <p14:nvPr/>
              </p14:nvContentPartPr>
              <p14:xfrm>
                <a:off x="3722845" y="6526594"/>
                <a:ext cx="276840" cy="273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9B47E84-9024-46F2-BF54-434D4E9C9CA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714205" y="6517954"/>
                  <a:ext cx="294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0BF9AA6-BAB4-474C-B790-3C602C574457}"/>
                    </a:ext>
                  </a:extLst>
                </p14:cNvPr>
                <p14:cNvContentPartPr/>
                <p14:nvPr/>
              </p14:nvContentPartPr>
              <p14:xfrm>
                <a:off x="3847765" y="6350194"/>
                <a:ext cx="59760" cy="2156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0BF9AA6-BAB4-474C-B790-3C602C57445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839125" y="6341554"/>
                  <a:ext cx="77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DD5F5AC-C4AC-41FE-B48A-E50DBA356299}"/>
                    </a:ext>
                  </a:extLst>
                </p14:cNvPr>
                <p14:cNvContentPartPr/>
                <p14:nvPr/>
              </p14:nvContentPartPr>
              <p14:xfrm>
                <a:off x="4120645" y="6363874"/>
                <a:ext cx="387360" cy="282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DD5F5AC-C4AC-41FE-B48A-E50DBA35629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111645" y="6355234"/>
                  <a:ext cx="405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AE53B28-A11E-4947-9729-B2EFBFBBB24E}"/>
                    </a:ext>
                  </a:extLst>
                </p14:cNvPr>
                <p14:cNvContentPartPr/>
                <p14:nvPr/>
              </p14:nvContentPartPr>
              <p14:xfrm>
                <a:off x="4551925" y="6576274"/>
                <a:ext cx="122400" cy="88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AE53B28-A11E-4947-9729-B2EFBFBBB24E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542925" y="6567634"/>
                  <a:ext cx="1400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12C22EFC-64AE-4BAF-9186-6372CE73B7C2}"/>
              </a:ext>
            </a:extLst>
          </p:cNvPr>
          <p:cNvGrpSpPr/>
          <p:nvPr/>
        </p:nvGrpSpPr>
        <p:grpSpPr>
          <a:xfrm>
            <a:off x="6984085" y="5116114"/>
            <a:ext cx="3960720" cy="1764360"/>
            <a:chOff x="6984085" y="5116114"/>
            <a:chExt cx="3960720" cy="176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691D79A-81CA-43A2-914F-34D26916FEA4}"/>
                    </a:ext>
                  </a:extLst>
                </p14:cNvPr>
                <p14:cNvContentPartPr/>
                <p14:nvPr/>
              </p14:nvContentPartPr>
              <p14:xfrm>
                <a:off x="7236085" y="5253274"/>
                <a:ext cx="118080" cy="197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691D79A-81CA-43A2-914F-34D26916FEA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227085" y="5244274"/>
                  <a:ext cx="135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A2CD576-2751-4166-8619-C61910EE51B7}"/>
                    </a:ext>
                  </a:extLst>
                </p14:cNvPr>
                <p14:cNvContentPartPr/>
                <p14:nvPr/>
              </p14:nvContentPartPr>
              <p14:xfrm>
                <a:off x="7284325" y="5125114"/>
                <a:ext cx="317880" cy="191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A2CD576-2751-4166-8619-C61910EE51B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275685" y="5116474"/>
                  <a:ext cx="335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6DBBBD0-D91C-4943-80A8-9CA31FAD0102}"/>
                    </a:ext>
                  </a:extLst>
                </p14:cNvPr>
                <p14:cNvContentPartPr/>
                <p14:nvPr/>
              </p14:nvContentPartPr>
              <p14:xfrm>
                <a:off x="7622725" y="5318434"/>
                <a:ext cx="111240" cy="34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6DBBBD0-D91C-4943-80A8-9CA31FAD010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614085" y="5309434"/>
                  <a:ext cx="128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34D7ACB-2790-4854-A3FA-8C3C1431DCAD}"/>
                    </a:ext>
                  </a:extLst>
                </p14:cNvPr>
                <p14:cNvContentPartPr/>
                <p14:nvPr/>
              </p14:nvContentPartPr>
              <p14:xfrm>
                <a:off x="7852765" y="5246074"/>
                <a:ext cx="216720" cy="1900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34D7ACB-2790-4854-A3FA-8C3C1431DCA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843765" y="5237074"/>
                  <a:ext cx="234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E48BE90-416E-4392-AFEF-E043F9069C27}"/>
                    </a:ext>
                  </a:extLst>
                </p14:cNvPr>
                <p14:cNvContentPartPr/>
                <p14:nvPr/>
              </p14:nvContentPartPr>
              <p14:xfrm>
                <a:off x="8022685" y="5280634"/>
                <a:ext cx="124560" cy="1180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E48BE90-416E-4392-AFEF-E043F9069C2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014045" y="5271634"/>
                  <a:ext cx="142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330A78A-78ED-4DD1-BA28-F006E80D5330}"/>
                    </a:ext>
                  </a:extLst>
                </p14:cNvPr>
                <p14:cNvContentPartPr/>
                <p14:nvPr/>
              </p14:nvContentPartPr>
              <p14:xfrm>
                <a:off x="8246605" y="5116114"/>
                <a:ext cx="157320" cy="292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330A78A-78ED-4DD1-BA28-F006E80D533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237605" y="5107474"/>
                  <a:ext cx="17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2D51A55-F679-4AA6-BE0D-59A32093A477}"/>
                    </a:ext>
                  </a:extLst>
                </p14:cNvPr>
                <p14:cNvContentPartPr/>
                <p14:nvPr/>
              </p14:nvContentPartPr>
              <p14:xfrm>
                <a:off x="8362165" y="5272354"/>
                <a:ext cx="103320" cy="1328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2D51A55-F679-4AA6-BE0D-59A32093A47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353525" y="5263354"/>
                  <a:ext cx="120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152029B-CBD1-4270-A388-90075182DFD7}"/>
                    </a:ext>
                  </a:extLst>
                </p14:cNvPr>
                <p14:cNvContentPartPr/>
                <p14:nvPr/>
              </p14:nvContentPartPr>
              <p14:xfrm>
                <a:off x="8530285" y="5251114"/>
                <a:ext cx="167040" cy="1839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152029B-CBD1-4270-A388-90075182DFD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521645" y="5242474"/>
                  <a:ext cx="18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3033429-891A-45A7-8612-8AE07CB553CB}"/>
                    </a:ext>
                  </a:extLst>
                </p14:cNvPr>
                <p14:cNvContentPartPr/>
                <p14:nvPr/>
              </p14:nvContentPartPr>
              <p14:xfrm>
                <a:off x="7121245" y="5504554"/>
                <a:ext cx="295200" cy="321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3033429-891A-45A7-8612-8AE07CB553C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112245" y="5495554"/>
                  <a:ext cx="312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37FEC1-49E6-45AD-B3F2-0C2A876BEE75}"/>
                    </a:ext>
                  </a:extLst>
                </p14:cNvPr>
                <p14:cNvContentPartPr/>
                <p14:nvPr/>
              </p14:nvContentPartPr>
              <p14:xfrm>
                <a:off x="7199005" y="5695354"/>
                <a:ext cx="188280" cy="432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37FEC1-49E6-45AD-B3F2-0C2A876BEE7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190005" y="5686354"/>
                  <a:ext cx="205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8BAA0E7-5B24-4D65-87DD-74BA3C39450A}"/>
                    </a:ext>
                  </a:extLst>
                </p14:cNvPr>
                <p14:cNvContentPartPr/>
                <p14:nvPr/>
              </p14:nvContentPartPr>
              <p14:xfrm>
                <a:off x="7468645" y="5632354"/>
                <a:ext cx="140400" cy="135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8BAA0E7-5B24-4D65-87DD-74BA3C39450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460005" y="5623354"/>
                  <a:ext cx="158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2DA9DAE-BB1D-4D10-ACAC-F69380C52C62}"/>
                    </a:ext>
                  </a:extLst>
                </p14:cNvPr>
                <p14:cNvContentPartPr/>
                <p14:nvPr/>
              </p14:nvContentPartPr>
              <p14:xfrm>
                <a:off x="7626325" y="5633794"/>
                <a:ext cx="135720" cy="1191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2DA9DAE-BB1D-4D10-ACAC-F69380C52C6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617685" y="5625154"/>
                  <a:ext cx="153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95F44C7-0441-4A2C-82D5-06B9E80C6FB9}"/>
                    </a:ext>
                  </a:extLst>
                </p14:cNvPr>
                <p14:cNvContentPartPr/>
                <p14:nvPr/>
              </p14:nvContentPartPr>
              <p14:xfrm>
                <a:off x="7768165" y="5639554"/>
                <a:ext cx="140400" cy="1054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95F44C7-0441-4A2C-82D5-06B9E80C6FB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759165" y="5630554"/>
                  <a:ext cx="158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9CA8B1D-3029-4254-B1A5-7974E650DA0D}"/>
                    </a:ext>
                  </a:extLst>
                </p14:cNvPr>
                <p14:cNvContentPartPr/>
                <p14:nvPr/>
              </p14:nvContentPartPr>
              <p14:xfrm>
                <a:off x="8142925" y="5620834"/>
                <a:ext cx="181440" cy="1461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9CA8B1D-3029-4254-B1A5-7974E650DA0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133925" y="5611834"/>
                  <a:ext cx="19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E22A1F9-432B-40D8-B5E7-8D42E3BA6D8B}"/>
                    </a:ext>
                  </a:extLst>
                </p14:cNvPr>
                <p14:cNvContentPartPr/>
                <p14:nvPr/>
              </p14:nvContentPartPr>
              <p14:xfrm>
                <a:off x="8337325" y="5541634"/>
                <a:ext cx="99000" cy="2091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E22A1F9-432B-40D8-B5E7-8D42E3BA6D8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328325" y="5532634"/>
                  <a:ext cx="116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0445689-3F4B-4C2F-9BEF-89E527358643}"/>
                    </a:ext>
                  </a:extLst>
                </p14:cNvPr>
                <p14:cNvContentPartPr/>
                <p14:nvPr/>
              </p14:nvContentPartPr>
              <p14:xfrm>
                <a:off x="8351365" y="5640274"/>
                <a:ext cx="216360" cy="3675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0445689-3F4B-4C2F-9BEF-89E52735864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342725" y="5631274"/>
                  <a:ext cx="234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7CEB58C-48AC-4814-8487-9C1284FCC091}"/>
                    </a:ext>
                  </a:extLst>
                </p14:cNvPr>
                <p14:cNvContentPartPr/>
                <p14:nvPr/>
              </p14:nvContentPartPr>
              <p14:xfrm>
                <a:off x="8606605" y="5427874"/>
                <a:ext cx="163800" cy="323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7CEB58C-48AC-4814-8487-9C1284FCC09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597965" y="5418874"/>
                  <a:ext cx="181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88F425A-71CB-4F46-B4CE-F344B6799FE1}"/>
                    </a:ext>
                  </a:extLst>
                </p14:cNvPr>
                <p14:cNvContentPartPr/>
                <p14:nvPr/>
              </p14:nvContentPartPr>
              <p14:xfrm>
                <a:off x="8899285" y="5438674"/>
                <a:ext cx="137520" cy="3078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88F425A-71CB-4F46-B4CE-F344B6799FE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890645" y="5429674"/>
                  <a:ext cx="155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8C29061-623D-4DB7-AAA6-7DFB9FE3DF86}"/>
                    </a:ext>
                  </a:extLst>
                </p14:cNvPr>
                <p14:cNvContentPartPr/>
                <p14:nvPr/>
              </p14:nvContentPartPr>
              <p14:xfrm>
                <a:off x="8807485" y="5618314"/>
                <a:ext cx="243360" cy="356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8C29061-623D-4DB7-AAA6-7DFB9FE3DF8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798485" y="5609314"/>
                  <a:ext cx="261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1E1B065-0C2F-4AAF-9F16-CE401152BDA3}"/>
                    </a:ext>
                  </a:extLst>
                </p14:cNvPr>
                <p14:cNvContentPartPr/>
                <p14:nvPr/>
              </p14:nvContentPartPr>
              <p14:xfrm>
                <a:off x="9179365" y="5630194"/>
                <a:ext cx="96480" cy="1159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1E1B065-0C2F-4AAF-9F16-CE401152BDA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70725" y="5621194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B2E1F7F-F8F9-4037-B713-68552FDADC3C}"/>
                    </a:ext>
                  </a:extLst>
                </p14:cNvPr>
                <p14:cNvContentPartPr/>
                <p14:nvPr/>
              </p14:nvContentPartPr>
              <p14:xfrm>
                <a:off x="9439285" y="5271634"/>
                <a:ext cx="245880" cy="4874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B2E1F7F-F8F9-4037-B713-68552FDADC3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430645" y="5262634"/>
                  <a:ext cx="2635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C60D28D-B3FB-4F29-8B47-934C4C9E68BF}"/>
                    </a:ext>
                  </a:extLst>
                </p14:cNvPr>
                <p14:cNvContentPartPr/>
                <p14:nvPr/>
              </p14:nvContentPartPr>
              <p14:xfrm>
                <a:off x="9431725" y="5603554"/>
                <a:ext cx="204480" cy="241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C60D28D-B3FB-4F29-8B47-934C4C9E68B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423085" y="5594914"/>
                  <a:ext cx="222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7CD6633-2C7C-4B89-9409-AE2DB73DD8E7}"/>
                    </a:ext>
                  </a:extLst>
                </p14:cNvPr>
                <p14:cNvContentPartPr/>
                <p14:nvPr/>
              </p14:nvContentPartPr>
              <p14:xfrm>
                <a:off x="9747805" y="5547034"/>
                <a:ext cx="262800" cy="212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7CD6633-2C7C-4B89-9409-AE2DB73DD8E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738805" y="5538034"/>
                  <a:ext cx="28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BA3D38D-66A8-45E5-805E-1304417AA7C8}"/>
                    </a:ext>
                  </a:extLst>
                </p14:cNvPr>
                <p14:cNvContentPartPr/>
                <p14:nvPr/>
              </p14:nvContentPartPr>
              <p14:xfrm>
                <a:off x="9743485" y="5636674"/>
                <a:ext cx="279000" cy="316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BA3D38D-66A8-45E5-805E-1304417AA7C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734485" y="5627674"/>
                  <a:ext cx="296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AC422E3-E61E-4D9B-9F96-22CAC3848674}"/>
                    </a:ext>
                  </a:extLst>
                </p14:cNvPr>
                <p14:cNvContentPartPr/>
                <p14:nvPr/>
              </p14:nvContentPartPr>
              <p14:xfrm>
                <a:off x="7116925" y="5886154"/>
                <a:ext cx="264960" cy="298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AC422E3-E61E-4D9B-9F96-22CAC384867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107925" y="5877154"/>
                  <a:ext cx="282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3505ED3-27BD-4369-8785-B57D8163BAF8}"/>
                    </a:ext>
                  </a:extLst>
                </p14:cNvPr>
                <p14:cNvContentPartPr/>
                <p14:nvPr/>
              </p14:nvContentPartPr>
              <p14:xfrm>
                <a:off x="7175965" y="6052834"/>
                <a:ext cx="183240" cy="478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3505ED3-27BD-4369-8785-B57D8163BAF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166965" y="6044194"/>
                  <a:ext cx="200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F0F44B9-681F-4CFE-ADFF-DBCDC70801D5}"/>
                    </a:ext>
                  </a:extLst>
                </p14:cNvPr>
                <p14:cNvContentPartPr/>
                <p14:nvPr/>
              </p14:nvContentPartPr>
              <p14:xfrm>
                <a:off x="7413565" y="5983714"/>
                <a:ext cx="115920" cy="1454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F0F44B9-681F-4CFE-ADFF-DBCDC70801D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404925" y="5974714"/>
                  <a:ext cx="13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BB39FDE-00A2-425E-84CF-1FB8F8C8526E}"/>
                    </a:ext>
                  </a:extLst>
                </p14:cNvPr>
                <p14:cNvContentPartPr/>
                <p14:nvPr/>
              </p14:nvContentPartPr>
              <p14:xfrm>
                <a:off x="7538125" y="5967874"/>
                <a:ext cx="134640" cy="128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BB39FDE-00A2-425E-84CF-1FB8F8C8526E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529485" y="5958874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FD98D12-C88B-4995-9F52-FA6540026A8F}"/>
                    </a:ext>
                  </a:extLst>
                </p14:cNvPr>
                <p14:cNvContentPartPr/>
                <p14:nvPr/>
              </p14:nvContentPartPr>
              <p14:xfrm>
                <a:off x="7718845" y="5965714"/>
                <a:ext cx="183240" cy="113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FD98D12-C88B-4995-9F52-FA6540026A8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709845" y="5957074"/>
                  <a:ext cx="200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86220FC-259F-4EC3-947E-478E1D7A0DAF}"/>
                    </a:ext>
                  </a:extLst>
                </p14:cNvPr>
                <p14:cNvContentPartPr/>
                <p14:nvPr/>
              </p14:nvContentPartPr>
              <p14:xfrm>
                <a:off x="8109805" y="5777794"/>
                <a:ext cx="165600" cy="321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86220FC-259F-4EC3-947E-478E1D7A0DA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8101165" y="5768794"/>
                  <a:ext cx="183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16F2EA6-DDBC-4669-B294-8BD8F55D8AE6}"/>
                    </a:ext>
                  </a:extLst>
                </p14:cNvPr>
                <p14:cNvContentPartPr/>
                <p14:nvPr/>
              </p14:nvContentPartPr>
              <p14:xfrm>
                <a:off x="8240845" y="5957434"/>
                <a:ext cx="145080" cy="118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16F2EA6-DDBC-4669-B294-8BD8F55D8AE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232205" y="5948434"/>
                  <a:ext cx="162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362DF4D-901A-4E3A-985F-C255AD22652C}"/>
                    </a:ext>
                  </a:extLst>
                </p14:cNvPr>
                <p14:cNvContentPartPr/>
                <p14:nvPr/>
              </p14:nvContentPartPr>
              <p14:xfrm>
                <a:off x="8492845" y="5723434"/>
                <a:ext cx="258840" cy="399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362DF4D-901A-4E3A-985F-C255AD22652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483845" y="5714794"/>
                  <a:ext cx="276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A6F53DC-EEC1-48BE-9CDC-28B836C62D2D}"/>
                    </a:ext>
                  </a:extLst>
                </p14:cNvPr>
                <p14:cNvContentPartPr/>
                <p14:nvPr/>
              </p14:nvContentPartPr>
              <p14:xfrm>
                <a:off x="8475925" y="5943394"/>
                <a:ext cx="225720" cy="367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A6F53DC-EEC1-48BE-9CDC-28B836C62D2D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467285" y="5934754"/>
                  <a:ext cx="243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B26E96C-894B-44F7-A7C7-C67E20D18691}"/>
                    </a:ext>
                  </a:extLst>
                </p14:cNvPr>
                <p14:cNvContentPartPr/>
                <p14:nvPr/>
              </p14:nvContentPartPr>
              <p14:xfrm>
                <a:off x="8639365" y="5749714"/>
                <a:ext cx="304920" cy="352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B26E96C-894B-44F7-A7C7-C67E20D1869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30365" y="5740714"/>
                  <a:ext cx="322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1558026-D9ED-46A9-AE58-E0727AB03CF8}"/>
                    </a:ext>
                  </a:extLst>
                </p14:cNvPr>
                <p14:cNvContentPartPr/>
                <p14:nvPr/>
              </p14:nvContentPartPr>
              <p14:xfrm>
                <a:off x="9100165" y="5951674"/>
                <a:ext cx="77760" cy="123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1558026-D9ED-46A9-AE58-E0727AB03CF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091165" y="5943034"/>
                  <a:ext cx="95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73753F-40B7-4843-892C-6438E07876E6}"/>
                    </a:ext>
                  </a:extLst>
                </p14:cNvPr>
                <p14:cNvContentPartPr/>
                <p14:nvPr/>
              </p14:nvContentPartPr>
              <p14:xfrm>
                <a:off x="9343885" y="5742154"/>
                <a:ext cx="237600" cy="4050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73753F-40B7-4843-892C-6438E07876E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334885" y="5733514"/>
                  <a:ext cx="2552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BA55ED1-1CD0-44C7-8A5B-30EA277A6F64}"/>
                    </a:ext>
                  </a:extLst>
                </p14:cNvPr>
                <p14:cNvContentPartPr/>
                <p14:nvPr/>
              </p14:nvContentPartPr>
              <p14:xfrm>
                <a:off x="9291685" y="5999554"/>
                <a:ext cx="195840" cy="244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BA55ED1-1CD0-44C7-8A5B-30EA277A6F64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283045" y="5990914"/>
                  <a:ext cx="21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9A3E066-A979-4FDE-8B48-85C7AE01235C}"/>
                    </a:ext>
                  </a:extLst>
                </p14:cNvPr>
                <p14:cNvContentPartPr/>
                <p14:nvPr/>
              </p14:nvContentPartPr>
              <p14:xfrm>
                <a:off x="9638725" y="5903074"/>
                <a:ext cx="311760" cy="2131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9A3E066-A979-4FDE-8B48-85C7AE01235C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630085" y="5894074"/>
                  <a:ext cx="329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E7E8F1F-8072-431A-9D8E-41C4302ECF9F}"/>
                    </a:ext>
                  </a:extLst>
                </p14:cNvPr>
                <p14:cNvContentPartPr/>
                <p14:nvPr/>
              </p14:nvContentPartPr>
              <p14:xfrm>
                <a:off x="9662845" y="6002074"/>
                <a:ext cx="312840" cy="41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E7E8F1F-8072-431A-9D8E-41C4302ECF9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654205" y="5993434"/>
                  <a:ext cx="330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A1A165F-7C59-429C-9E8C-E72989704A25}"/>
                    </a:ext>
                  </a:extLst>
                </p14:cNvPr>
                <p14:cNvContentPartPr/>
                <p14:nvPr/>
              </p14:nvContentPartPr>
              <p14:xfrm>
                <a:off x="6984085" y="6186394"/>
                <a:ext cx="313560" cy="2991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A1A165F-7C59-429C-9E8C-E72989704A2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975085" y="6177754"/>
                  <a:ext cx="331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D1204AD-3DD6-47DC-9C39-ED46C4A33893}"/>
                    </a:ext>
                  </a:extLst>
                </p14:cNvPr>
                <p14:cNvContentPartPr/>
                <p14:nvPr/>
              </p14:nvContentPartPr>
              <p14:xfrm>
                <a:off x="7263085" y="6343714"/>
                <a:ext cx="100440" cy="140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D1204AD-3DD6-47DC-9C39-ED46C4A33893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254445" y="6334714"/>
                  <a:ext cx="118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16D9FFA-04AF-49B4-8B20-868D236B059B}"/>
                    </a:ext>
                  </a:extLst>
                </p14:cNvPr>
                <p14:cNvContentPartPr/>
                <p14:nvPr/>
              </p14:nvContentPartPr>
              <p14:xfrm>
                <a:off x="7406365" y="6336514"/>
                <a:ext cx="227880" cy="1375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16D9FFA-04AF-49B4-8B20-868D236B059B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397725" y="6327874"/>
                  <a:ext cx="245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093617E-3486-4B74-9607-79A4A9F63225}"/>
                    </a:ext>
                  </a:extLst>
                </p14:cNvPr>
                <p14:cNvContentPartPr/>
                <p14:nvPr/>
              </p14:nvContentPartPr>
              <p14:xfrm>
                <a:off x="7805605" y="6341194"/>
                <a:ext cx="94320" cy="1238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093617E-3486-4B74-9607-79A4A9F6322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796965" y="6332554"/>
                  <a:ext cx="111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A33F470-547B-46FC-A2CC-EFA9AB100150}"/>
                    </a:ext>
                  </a:extLst>
                </p14:cNvPr>
                <p14:cNvContentPartPr/>
                <p14:nvPr/>
              </p14:nvContentPartPr>
              <p14:xfrm>
                <a:off x="8046445" y="6101434"/>
                <a:ext cx="139320" cy="3844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A33F470-547B-46FC-A2CC-EFA9AB10015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037805" y="6092434"/>
                  <a:ext cx="156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4E54ED2-13FE-4A76-8F01-7C2F30C1E91A}"/>
                    </a:ext>
                  </a:extLst>
                </p14:cNvPr>
                <p14:cNvContentPartPr/>
                <p14:nvPr/>
              </p14:nvContentPartPr>
              <p14:xfrm>
                <a:off x="7955005" y="6350194"/>
                <a:ext cx="203760" cy="212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4E54ED2-13FE-4A76-8F01-7C2F30C1E91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7946005" y="6341554"/>
                  <a:ext cx="22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4BECA6-8EAE-4A55-A512-1141F6DAE52B}"/>
                    </a:ext>
                  </a:extLst>
                </p14:cNvPr>
                <p14:cNvContentPartPr/>
                <p14:nvPr/>
              </p14:nvContentPartPr>
              <p14:xfrm>
                <a:off x="8258485" y="6285754"/>
                <a:ext cx="181440" cy="1375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4BECA6-8EAE-4A55-A512-1141F6DAE52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249845" y="6276754"/>
                  <a:ext cx="199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C5EFABD-2A93-439F-9C52-C8C10D0F4D5B}"/>
                    </a:ext>
                  </a:extLst>
                </p14:cNvPr>
                <p14:cNvContentPartPr/>
                <p14:nvPr/>
              </p14:nvContentPartPr>
              <p14:xfrm>
                <a:off x="8480245" y="6278554"/>
                <a:ext cx="136800" cy="1562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C5EFABD-2A93-439F-9C52-C8C10D0F4D5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471245" y="6269554"/>
                  <a:ext cx="154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CDFF30E-72B2-4FEB-B06B-144B6C8DCF1A}"/>
                    </a:ext>
                  </a:extLst>
                </p14:cNvPr>
                <p14:cNvContentPartPr/>
                <p14:nvPr/>
              </p14:nvContentPartPr>
              <p14:xfrm>
                <a:off x="8623525" y="6293314"/>
                <a:ext cx="171000" cy="1425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CDFF30E-72B2-4FEB-B06B-144B6C8DCF1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614525" y="6284674"/>
                  <a:ext cx="18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114ED02-E925-4FB7-83B6-A42EB24651A0}"/>
                    </a:ext>
                  </a:extLst>
                </p14:cNvPr>
                <p14:cNvContentPartPr/>
                <p14:nvPr/>
              </p14:nvContentPartPr>
              <p14:xfrm>
                <a:off x="8799565" y="6303754"/>
                <a:ext cx="133920" cy="990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114ED02-E925-4FB7-83B6-A42EB24651A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790565" y="6294754"/>
                  <a:ext cx="151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52366BE-0DDC-4E16-B652-9B62F1603E04}"/>
                    </a:ext>
                  </a:extLst>
                </p14:cNvPr>
                <p14:cNvContentPartPr/>
                <p14:nvPr/>
              </p14:nvContentPartPr>
              <p14:xfrm>
                <a:off x="8978485" y="6256234"/>
                <a:ext cx="126000" cy="180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52366BE-0DDC-4E16-B652-9B62F1603E04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8969485" y="6247594"/>
                  <a:ext cx="143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A990B70-4BC4-461A-8756-CCB13BFD26E4}"/>
                    </a:ext>
                  </a:extLst>
                </p14:cNvPr>
                <p14:cNvContentPartPr/>
                <p14:nvPr/>
              </p14:nvContentPartPr>
              <p14:xfrm>
                <a:off x="9298525" y="6311314"/>
                <a:ext cx="140400" cy="1346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A990B70-4BC4-461A-8756-CCB13BFD26E4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289525" y="6302674"/>
                  <a:ext cx="15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D0F92BB-B69C-4335-BEA3-8AF132BCC1C1}"/>
                    </a:ext>
                  </a:extLst>
                </p14:cNvPr>
                <p14:cNvContentPartPr/>
                <p14:nvPr/>
              </p14:nvContentPartPr>
              <p14:xfrm>
                <a:off x="9545845" y="6326794"/>
                <a:ext cx="128160" cy="1152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D0F92BB-B69C-4335-BEA3-8AF132BCC1C1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536845" y="6318154"/>
                  <a:ext cx="145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6F5E446-1D83-4675-9318-FBF23C877C51}"/>
                    </a:ext>
                  </a:extLst>
                </p14:cNvPr>
                <p14:cNvContentPartPr/>
                <p14:nvPr/>
              </p14:nvContentPartPr>
              <p14:xfrm>
                <a:off x="9788845" y="6141034"/>
                <a:ext cx="232920" cy="3247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6F5E446-1D83-4675-9318-FBF23C877C5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9780205" y="6132034"/>
                  <a:ext cx="250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D544CF4-199A-4CD4-9E39-068CD4E4F1A4}"/>
                    </a:ext>
                  </a:extLst>
                </p14:cNvPr>
                <p14:cNvContentPartPr/>
                <p14:nvPr/>
              </p14:nvContentPartPr>
              <p14:xfrm>
                <a:off x="9738085" y="6337234"/>
                <a:ext cx="253800" cy="385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D544CF4-199A-4CD4-9E39-068CD4E4F1A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729445" y="6328234"/>
                  <a:ext cx="271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55C3AC0-C58E-4926-AC02-56840415717F}"/>
                    </a:ext>
                  </a:extLst>
                </p14:cNvPr>
                <p14:cNvContentPartPr/>
                <p14:nvPr/>
              </p14:nvContentPartPr>
              <p14:xfrm>
                <a:off x="10135885" y="6339394"/>
                <a:ext cx="115560" cy="1245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55C3AC0-C58E-4926-AC02-56840415717F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126885" y="6330754"/>
                  <a:ext cx="133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688FD3A-7937-4FDE-A4C2-0394D53B6D3B}"/>
                    </a:ext>
                  </a:extLst>
                </p14:cNvPr>
                <p14:cNvContentPartPr/>
                <p14:nvPr/>
              </p14:nvContentPartPr>
              <p14:xfrm>
                <a:off x="10367365" y="6063994"/>
                <a:ext cx="278640" cy="4003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688FD3A-7937-4FDE-A4C2-0394D53B6D3B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358365" y="6055354"/>
                  <a:ext cx="296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8D47557-512B-495B-A231-52FF1C13A23D}"/>
                    </a:ext>
                  </a:extLst>
                </p14:cNvPr>
                <p14:cNvContentPartPr/>
                <p14:nvPr/>
              </p14:nvContentPartPr>
              <p14:xfrm>
                <a:off x="10381045" y="6303034"/>
                <a:ext cx="183600" cy="396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8D47557-512B-495B-A231-52FF1C13A23D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372045" y="6294034"/>
                  <a:ext cx="201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117E957-C145-4C61-AAB0-424C030E9D57}"/>
                    </a:ext>
                  </a:extLst>
                </p14:cNvPr>
                <p14:cNvContentPartPr/>
                <p14:nvPr/>
              </p14:nvContentPartPr>
              <p14:xfrm>
                <a:off x="10656085" y="5995234"/>
                <a:ext cx="288720" cy="4309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117E957-C145-4C61-AAB0-424C030E9D5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0647445" y="5986234"/>
                  <a:ext cx="3063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CDE3F77-71B8-49BC-9AF8-9EA22196A9A6}"/>
                    </a:ext>
                  </a:extLst>
                </p14:cNvPr>
                <p14:cNvContentPartPr/>
                <p14:nvPr/>
              </p14:nvContentPartPr>
              <p14:xfrm>
                <a:off x="10623325" y="6270634"/>
                <a:ext cx="304200" cy="673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CDE3F77-71B8-49BC-9AF8-9EA22196A9A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0614685" y="6261994"/>
                  <a:ext cx="321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AF56063-5FD0-4076-AD84-8A83A8CE74A1}"/>
                    </a:ext>
                  </a:extLst>
                </p14:cNvPr>
                <p14:cNvContentPartPr/>
                <p14:nvPr/>
              </p14:nvContentPartPr>
              <p14:xfrm>
                <a:off x="7317445" y="6535594"/>
                <a:ext cx="150840" cy="2246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AF56063-5FD0-4076-AD84-8A83A8CE74A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308445" y="6526954"/>
                  <a:ext cx="168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088E750-A9FC-46AA-9B10-C379527BDC44}"/>
                    </a:ext>
                  </a:extLst>
                </p14:cNvPr>
                <p14:cNvContentPartPr/>
                <p14:nvPr/>
              </p14:nvContentPartPr>
              <p14:xfrm>
                <a:off x="7529125" y="6661234"/>
                <a:ext cx="78840" cy="1018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088E750-A9FC-46AA-9B10-C379527BDC4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520125" y="6652594"/>
                  <a:ext cx="96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DFBABFF-7DF5-409C-9511-C4667114A12D}"/>
                    </a:ext>
                  </a:extLst>
                </p14:cNvPr>
                <p14:cNvContentPartPr/>
                <p14:nvPr/>
              </p14:nvContentPartPr>
              <p14:xfrm>
                <a:off x="7530925" y="6611554"/>
                <a:ext cx="166320" cy="2689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DFBABFF-7DF5-409C-9511-C4667114A12D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522285" y="6602914"/>
                  <a:ext cx="183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90D9F3B-E76F-4FB0-8EDA-3CCF0738E3C7}"/>
                    </a:ext>
                  </a:extLst>
                </p14:cNvPr>
                <p14:cNvContentPartPr/>
                <p14:nvPr/>
              </p14:nvContentPartPr>
              <p14:xfrm>
                <a:off x="7895965" y="6566914"/>
                <a:ext cx="309960" cy="2080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90D9F3B-E76F-4FB0-8EDA-3CCF0738E3C7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887325" y="6557914"/>
                  <a:ext cx="32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947D420-9A43-4062-BBF0-69832C7339F9}"/>
                    </a:ext>
                  </a:extLst>
                </p14:cNvPr>
                <p14:cNvContentPartPr/>
                <p14:nvPr/>
              </p14:nvContentPartPr>
              <p14:xfrm>
                <a:off x="7958605" y="6660154"/>
                <a:ext cx="188280" cy="270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947D420-9A43-4062-BBF0-69832C7339F9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949605" y="6651154"/>
                  <a:ext cx="205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D25444-0DE8-4EC7-A202-079CE7AA54AF}"/>
                    </a:ext>
                  </a:extLst>
                </p14:cNvPr>
                <p14:cNvContentPartPr/>
                <p14:nvPr/>
              </p14:nvContentPartPr>
              <p14:xfrm>
                <a:off x="8443525" y="6647914"/>
                <a:ext cx="163800" cy="878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D25444-0DE8-4EC7-A202-079CE7AA54A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434885" y="6639274"/>
                  <a:ext cx="181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96F1573-A27D-43AF-859D-BEC6D5906F5F}"/>
                    </a:ext>
                  </a:extLst>
                </p14:cNvPr>
                <p14:cNvContentPartPr/>
                <p14:nvPr/>
              </p14:nvContentPartPr>
              <p14:xfrm>
                <a:off x="8638645" y="6670954"/>
                <a:ext cx="83160" cy="399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96F1573-A27D-43AF-859D-BEC6D5906F5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629645" y="6662314"/>
                  <a:ext cx="100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F409B8C-365B-44EC-AEC7-9A7E09D66F72}"/>
                    </a:ext>
                  </a:extLst>
                </p14:cNvPr>
                <p14:cNvContentPartPr/>
                <p14:nvPr/>
              </p14:nvContentPartPr>
              <p14:xfrm>
                <a:off x="8784085" y="6630274"/>
                <a:ext cx="143280" cy="979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F409B8C-365B-44EC-AEC7-9A7E09D66F72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775445" y="6621274"/>
                  <a:ext cx="160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5DF44B2-066E-418B-9D3A-E85134ED0074}"/>
                    </a:ext>
                  </a:extLst>
                </p14:cNvPr>
                <p14:cNvContentPartPr/>
                <p14:nvPr/>
              </p14:nvContentPartPr>
              <p14:xfrm>
                <a:off x="8917285" y="6497434"/>
                <a:ext cx="124920" cy="2077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5DF44B2-066E-418B-9D3A-E85134ED0074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908645" y="6488794"/>
                  <a:ext cx="142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CE4EC48-C7AA-4619-8198-9053C668B8B7}"/>
                    </a:ext>
                  </a:extLst>
                </p14:cNvPr>
                <p14:cNvContentPartPr/>
                <p14:nvPr/>
              </p14:nvContentPartPr>
              <p14:xfrm>
                <a:off x="9153805" y="6663754"/>
                <a:ext cx="151560" cy="140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CE4EC48-C7AA-4619-8198-9053C668B8B7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144805" y="6655114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AD88775-D3A5-4427-B489-357DBD1DEFF3}"/>
                    </a:ext>
                  </a:extLst>
                </p14:cNvPr>
                <p14:cNvContentPartPr/>
                <p14:nvPr/>
              </p14:nvContentPartPr>
              <p14:xfrm>
                <a:off x="9449005" y="6580954"/>
                <a:ext cx="304920" cy="17712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AD88775-D3A5-4427-B489-357DBD1DEFF3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440365" y="6572314"/>
                  <a:ext cx="322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6DBAEB2B-7075-47BB-B72A-0A300C147EA1}"/>
                    </a:ext>
                  </a:extLst>
                </p14:cNvPr>
                <p14:cNvContentPartPr/>
                <p14:nvPr/>
              </p14:nvContentPartPr>
              <p14:xfrm>
                <a:off x="9516685" y="6687514"/>
                <a:ext cx="208440" cy="86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6DBAEB2B-7075-47BB-B72A-0A300C147EA1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508045" y="6678874"/>
                  <a:ext cx="226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69F7517-0CE6-4F07-B67E-EFA11480AC03}"/>
                    </a:ext>
                  </a:extLst>
                </p14:cNvPr>
                <p14:cNvContentPartPr/>
                <p14:nvPr/>
              </p14:nvContentPartPr>
              <p14:xfrm>
                <a:off x="9892525" y="6725314"/>
                <a:ext cx="12960" cy="298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69F7517-0CE6-4F07-B67E-EFA11480AC03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883885" y="6716314"/>
                  <a:ext cx="30600" cy="4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324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91CA47-7466-4611-A97F-166FEA218091}"/>
                  </a:ext>
                </a:extLst>
              </p14:cNvPr>
              <p14:cNvContentPartPr/>
              <p14:nvPr/>
            </p14:nvContentPartPr>
            <p14:xfrm>
              <a:off x="391045" y="194194"/>
              <a:ext cx="455400" cy="40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91CA47-7466-4611-A97F-166FEA2180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405" y="185194"/>
                <a:ext cx="4730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4B1320-2563-49EC-90CA-EAB4E5DF88D7}"/>
                  </a:ext>
                </a:extLst>
              </p14:cNvPr>
              <p14:cNvContentPartPr/>
              <p14:nvPr/>
            </p14:nvContentPartPr>
            <p14:xfrm>
              <a:off x="469525" y="408754"/>
              <a:ext cx="211680" cy="5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4B1320-2563-49EC-90CA-EAB4E5DF88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525" y="400114"/>
                <a:ext cx="229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0DF720-5B25-4372-90F2-E7522737486C}"/>
                  </a:ext>
                </a:extLst>
              </p14:cNvPr>
              <p14:cNvContentPartPr/>
              <p14:nvPr/>
            </p14:nvContentPartPr>
            <p14:xfrm>
              <a:off x="730885" y="405874"/>
              <a:ext cx="169920" cy="13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0DF720-5B25-4372-90F2-E752273748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245" y="396874"/>
                <a:ext cx="187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79B5DC-BCCC-4A4D-AF91-B63FA525638E}"/>
                  </a:ext>
                </a:extLst>
              </p14:cNvPr>
              <p14:cNvContentPartPr/>
              <p14:nvPr/>
            </p14:nvContentPartPr>
            <p14:xfrm>
              <a:off x="707485" y="373114"/>
              <a:ext cx="203400" cy="16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79B5DC-BCCC-4A4D-AF91-B63FA52563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485" y="364114"/>
                <a:ext cx="221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93205F-F7D2-4682-9EC0-A3E16BA6967C}"/>
                  </a:ext>
                </a:extLst>
              </p14:cNvPr>
              <p14:cNvContentPartPr/>
              <p14:nvPr/>
            </p14:nvContentPartPr>
            <p14:xfrm>
              <a:off x="1029325" y="361594"/>
              <a:ext cx="71640" cy="18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93205F-F7D2-4682-9EC0-A3E16BA696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0685" y="352594"/>
                <a:ext cx="89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2974A9-AC96-45ED-9E94-B10609A2DC03}"/>
                  </a:ext>
                </a:extLst>
              </p14:cNvPr>
              <p14:cNvContentPartPr/>
              <p14:nvPr/>
            </p14:nvContentPartPr>
            <p14:xfrm>
              <a:off x="1379965" y="203554"/>
              <a:ext cx="383040" cy="40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2974A9-AC96-45ED-9E94-B10609A2DC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1325" y="194914"/>
                <a:ext cx="4006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68570-8441-416C-93FE-5918825BFCD9}"/>
                  </a:ext>
                </a:extLst>
              </p14:cNvPr>
              <p14:cNvContentPartPr/>
              <p14:nvPr/>
            </p14:nvContentPartPr>
            <p14:xfrm>
              <a:off x="1466725" y="444754"/>
              <a:ext cx="204840" cy="62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68570-8441-416C-93FE-5918825BFC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7725" y="435754"/>
                <a:ext cx="222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2EFEC5-9515-4BCB-8694-76DEB35950C6}"/>
                  </a:ext>
                </a:extLst>
              </p14:cNvPr>
              <p14:cNvContentPartPr/>
              <p14:nvPr/>
            </p14:nvContentPartPr>
            <p14:xfrm>
              <a:off x="1813765" y="535114"/>
              <a:ext cx="177840" cy="312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2EFEC5-9515-4BCB-8694-76DEB35950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04765" y="526114"/>
                <a:ext cx="1954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5542ED-519B-4C5F-8B64-AEA547AA767A}"/>
                  </a:ext>
                </a:extLst>
              </p14:cNvPr>
              <p14:cNvContentPartPr/>
              <p14:nvPr/>
            </p14:nvContentPartPr>
            <p14:xfrm>
              <a:off x="1927165" y="382834"/>
              <a:ext cx="258840" cy="232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5542ED-519B-4C5F-8B64-AEA547AA76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18525" y="373834"/>
                <a:ext cx="276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3F389A-1CD4-47BC-82C8-408EE2FB97AB}"/>
                  </a:ext>
                </a:extLst>
              </p14:cNvPr>
              <p14:cNvContentPartPr/>
              <p14:nvPr/>
            </p14:nvContentPartPr>
            <p14:xfrm>
              <a:off x="2197885" y="390034"/>
              <a:ext cx="207720" cy="225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3F389A-1CD4-47BC-82C8-408EE2FB97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89245" y="381034"/>
                <a:ext cx="225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A4C105-0893-49EC-BF72-6E7786F49000}"/>
                  </a:ext>
                </a:extLst>
              </p14:cNvPr>
              <p14:cNvContentPartPr/>
              <p14:nvPr/>
            </p14:nvContentPartPr>
            <p14:xfrm>
              <a:off x="2382205" y="433594"/>
              <a:ext cx="104400" cy="159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A4C105-0893-49EC-BF72-6E7786F490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73205" y="424954"/>
                <a:ext cx="122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36D6A6-A62E-48B5-8D2B-FB8A8718AA2E}"/>
                  </a:ext>
                </a:extLst>
              </p14:cNvPr>
              <p14:cNvContentPartPr/>
              <p14:nvPr/>
            </p14:nvContentPartPr>
            <p14:xfrm>
              <a:off x="2563645" y="397594"/>
              <a:ext cx="133920" cy="163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36D6A6-A62E-48B5-8D2B-FB8A8718AA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5005" y="388954"/>
                <a:ext cx="151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2E291C-4FFE-4AAF-966B-1C1317E5BBD0}"/>
                  </a:ext>
                </a:extLst>
              </p14:cNvPr>
              <p14:cNvContentPartPr/>
              <p14:nvPr/>
            </p14:nvContentPartPr>
            <p14:xfrm>
              <a:off x="2709805" y="414154"/>
              <a:ext cx="143280" cy="120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2E291C-4FFE-4AAF-966B-1C1317E5BB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01165" y="405514"/>
                <a:ext cx="160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BD204D-AF2A-4924-9DC0-821BFC2C867C}"/>
                  </a:ext>
                </a:extLst>
              </p14:cNvPr>
              <p14:cNvContentPartPr/>
              <p14:nvPr/>
            </p14:nvContentPartPr>
            <p14:xfrm>
              <a:off x="2858485" y="356914"/>
              <a:ext cx="187200" cy="186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BD204D-AF2A-4924-9DC0-821BFC2C86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49485" y="347914"/>
                <a:ext cx="204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BE88A1-E904-43C4-A24D-AF79A307490A}"/>
                  </a:ext>
                </a:extLst>
              </p14:cNvPr>
              <p14:cNvContentPartPr/>
              <p14:nvPr/>
            </p14:nvContentPartPr>
            <p14:xfrm>
              <a:off x="3121285" y="319474"/>
              <a:ext cx="179640" cy="231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BE88A1-E904-43C4-A24D-AF79A30749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12285" y="310834"/>
                <a:ext cx="197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54A3C0B-C150-4DEF-B2F3-620189B7A9E1}"/>
                  </a:ext>
                </a:extLst>
              </p14:cNvPr>
              <p14:cNvContentPartPr/>
              <p14:nvPr/>
            </p14:nvContentPartPr>
            <p14:xfrm>
              <a:off x="461245" y="1011754"/>
              <a:ext cx="69480" cy="193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54A3C0B-C150-4DEF-B2F3-620189B7A9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2245" y="1002754"/>
                <a:ext cx="871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0B4862A-A06E-47D2-9A38-1B61CEED5BE9}"/>
                  </a:ext>
                </a:extLst>
              </p14:cNvPr>
              <p14:cNvContentPartPr/>
              <p14:nvPr/>
            </p14:nvContentPartPr>
            <p14:xfrm>
              <a:off x="566365" y="900514"/>
              <a:ext cx="5040" cy="9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0B4862A-A06E-47D2-9A38-1B61CEED5B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725" y="891514"/>
                <a:ext cx="22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6F0F772-F453-430D-82BE-B9DB38372519}"/>
                  </a:ext>
                </a:extLst>
              </p14:cNvPr>
              <p14:cNvContentPartPr/>
              <p14:nvPr/>
            </p14:nvContentPartPr>
            <p14:xfrm>
              <a:off x="603445" y="966754"/>
              <a:ext cx="209520" cy="20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6F0F772-F453-430D-82BE-B9DB383725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4805" y="958114"/>
                <a:ext cx="2271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F5A6766-A892-4C12-99BC-A6D4838074C7}"/>
                  </a:ext>
                </a:extLst>
              </p14:cNvPr>
              <p14:cNvContentPartPr/>
              <p14:nvPr/>
            </p14:nvContentPartPr>
            <p14:xfrm>
              <a:off x="1305805" y="956674"/>
              <a:ext cx="222480" cy="220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F5A6766-A892-4C12-99BC-A6D4838074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7165" y="947674"/>
                <a:ext cx="2401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83BD067-71C6-470D-A2C9-7ABF59A1C6C6}"/>
                  </a:ext>
                </a:extLst>
              </p14:cNvPr>
              <p14:cNvContentPartPr/>
              <p14:nvPr/>
            </p14:nvContentPartPr>
            <p14:xfrm>
              <a:off x="1578325" y="1033354"/>
              <a:ext cx="151920" cy="110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83BD067-71C6-470D-A2C9-7ABF59A1C6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69325" y="1024354"/>
                <a:ext cx="1695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D009E0A-C254-45A8-9ACA-B95E3552C8BD}"/>
                  </a:ext>
                </a:extLst>
              </p14:cNvPr>
              <p14:cNvContentPartPr/>
              <p14:nvPr/>
            </p14:nvContentPartPr>
            <p14:xfrm>
              <a:off x="1685605" y="1013554"/>
              <a:ext cx="169560" cy="355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D009E0A-C254-45A8-9ACA-B95E3552C8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76965" y="1004554"/>
                <a:ext cx="1872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280A686-0FD8-4894-A039-EFBDEFE5866D}"/>
                  </a:ext>
                </a:extLst>
              </p14:cNvPr>
              <p14:cNvContentPartPr/>
              <p14:nvPr/>
            </p14:nvContentPartPr>
            <p14:xfrm>
              <a:off x="1773445" y="969274"/>
              <a:ext cx="226440" cy="170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280A686-0FD8-4894-A039-EFBDEFE5866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64805" y="960634"/>
                <a:ext cx="244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B64309D-4CF5-4A04-B691-ACF68BABA985}"/>
                  </a:ext>
                </a:extLst>
              </p14:cNvPr>
              <p14:cNvContentPartPr/>
              <p14:nvPr/>
            </p14:nvContentPartPr>
            <p14:xfrm>
              <a:off x="1995925" y="996274"/>
              <a:ext cx="189720" cy="307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B64309D-4CF5-4A04-B691-ACF68BABA9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87285" y="987274"/>
                <a:ext cx="207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BA4429A-C1DB-47F0-8B38-ADB987046E8A}"/>
                  </a:ext>
                </a:extLst>
              </p14:cNvPr>
              <p14:cNvContentPartPr/>
              <p14:nvPr/>
            </p14:nvContentPartPr>
            <p14:xfrm>
              <a:off x="2059285" y="937234"/>
              <a:ext cx="257400" cy="215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BA4429A-C1DB-47F0-8B38-ADB987046E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0645" y="928234"/>
                <a:ext cx="275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B748A20-6D3B-49C7-A298-CC78A6D61178}"/>
                  </a:ext>
                </a:extLst>
              </p14:cNvPr>
              <p14:cNvContentPartPr/>
              <p14:nvPr/>
            </p14:nvContentPartPr>
            <p14:xfrm>
              <a:off x="2348725" y="966754"/>
              <a:ext cx="157680" cy="1584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B748A20-6D3B-49C7-A298-CC78A6D611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9725" y="958114"/>
                <a:ext cx="1753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D740E73-44D6-4DAC-ABB7-3A6D70ED1379}"/>
                  </a:ext>
                </a:extLst>
              </p14:cNvPr>
              <p14:cNvContentPartPr/>
              <p14:nvPr/>
            </p14:nvContentPartPr>
            <p14:xfrm>
              <a:off x="2542765" y="915994"/>
              <a:ext cx="156600" cy="201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D740E73-44D6-4DAC-ABB7-3A6D70ED13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33765" y="907354"/>
                <a:ext cx="1742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C070DF6-7EF3-480B-8631-7F6ED5062226}"/>
                  </a:ext>
                </a:extLst>
              </p14:cNvPr>
              <p14:cNvContentPartPr/>
              <p14:nvPr/>
            </p14:nvContentPartPr>
            <p14:xfrm>
              <a:off x="2745805" y="937594"/>
              <a:ext cx="143640" cy="153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C070DF6-7EF3-480B-8631-7F6ED50622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7165" y="928594"/>
                <a:ext cx="16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951FC29-07D0-4ACD-BFB1-46D1370C1178}"/>
                  </a:ext>
                </a:extLst>
              </p14:cNvPr>
              <p14:cNvContentPartPr/>
              <p14:nvPr/>
            </p14:nvContentPartPr>
            <p14:xfrm>
              <a:off x="2926165" y="957754"/>
              <a:ext cx="149400" cy="1598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951FC29-07D0-4ACD-BFB1-46D1370C11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17165" y="948754"/>
                <a:ext cx="167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C728184-1DAA-4C3D-BD92-D24190207072}"/>
                  </a:ext>
                </a:extLst>
              </p14:cNvPr>
              <p14:cNvContentPartPr/>
              <p14:nvPr/>
            </p14:nvContentPartPr>
            <p14:xfrm>
              <a:off x="3060445" y="751474"/>
              <a:ext cx="167760" cy="342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C728184-1DAA-4C3D-BD92-D241902070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51445" y="742834"/>
                <a:ext cx="1854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DF12BA1-96E4-41E6-AEC1-4292BB13B11E}"/>
                  </a:ext>
                </a:extLst>
              </p14:cNvPr>
              <p14:cNvContentPartPr/>
              <p14:nvPr/>
            </p14:nvContentPartPr>
            <p14:xfrm>
              <a:off x="451525" y="1557874"/>
              <a:ext cx="243720" cy="190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DF12BA1-96E4-41E6-AEC1-4292BB13B11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2885" y="1548874"/>
                <a:ext cx="2613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2D49FCB-6431-40DD-AA0E-850C8D791687}"/>
                  </a:ext>
                </a:extLst>
              </p14:cNvPr>
              <p14:cNvContentPartPr/>
              <p14:nvPr/>
            </p14:nvContentPartPr>
            <p14:xfrm>
              <a:off x="740605" y="1604314"/>
              <a:ext cx="62280" cy="1544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2D49FCB-6431-40DD-AA0E-850C8D79168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1965" y="1595674"/>
                <a:ext cx="79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2D7F5F1-D719-4CB9-9565-C0AEB03A6E43}"/>
                  </a:ext>
                </a:extLst>
              </p14:cNvPr>
              <p14:cNvContentPartPr/>
              <p14:nvPr/>
            </p14:nvContentPartPr>
            <p14:xfrm>
              <a:off x="959485" y="1374634"/>
              <a:ext cx="126000" cy="3585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2D7F5F1-D719-4CB9-9565-C0AEB03A6E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0485" y="1365994"/>
                <a:ext cx="1436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FA0CA03-2124-46A6-8869-67827CAD9CAE}"/>
                  </a:ext>
                </a:extLst>
              </p14:cNvPr>
              <p14:cNvContentPartPr/>
              <p14:nvPr/>
            </p14:nvContentPartPr>
            <p14:xfrm>
              <a:off x="850405" y="1575154"/>
              <a:ext cx="238320" cy="49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FA0CA03-2124-46A6-8869-67827CAD9CA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1765" y="1566514"/>
                <a:ext cx="2559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5341AA5-183E-41E5-904D-308EDAF54081}"/>
                  </a:ext>
                </a:extLst>
              </p14:cNvPr>
              <p14:cNvContentPartPr/>
              <p14:nvPr/>
            </p14:nvContentPartPr>
            <p14:xfrm>
              <a:off x="1197085" y="1333594"/>
              <a:ext cx="146880" cy="390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5341AA5-183E-41E5-904D-308EDAF540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88085" y="1324594"/>
                <a:ext cx="1645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8D8A50D-FD06-46FA-9311-4B9A0E6A76B2}"/>
                  </a:ext>
                </a:extLst>
              </p14:cNvPr>
              <p14:cNvContentPartPr/>
              <p14:nvPr/>
            </p14:nvContentPartPr>
            <p14:xfrm>
              <a:off x="1739605" y="1548874"/>
              <a:ext cx="222120" cy="2286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8D8A50D-FD06-46FA-9311-4B9A0E6A76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30965" y="1539874"/>
                <a:ext cx="239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7EE4A89-8AF4-4774-94AC-AFBCD5379E17}"/>
                  </a:ext>
                </a:extLst>
              </p14:cNvPr>
              <p14:cNvContentPartPr/>
              <p14:nvPr/>
            </p14:nvContentPartPr>
            <p14:xfrm>
              <a:off x="2297245" y="1540954"/>
              <a:ext cx="369360" cy="1774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7EE4A89-8AF4-4774-94AC-AFBCD5379E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88245" y="1531954"/>
                <a:ext cx="387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B949754-10E6-47CB-8F20-152722A2A861}"/>
                  </a:ext>
                </a:extLst>
              </p14:cNvPr>
              <p14:cNvContentPartPr/>
              <p14:nvPr/>
            </p14:nvContentPartPr>
            <p14:xfrm>
              <a:off x="2728165" y="1556434"/>
              <a:ext cx="172800" cy="1688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B949754-10E6-47CB-8F20-152722A2A8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19525" y="1547794"/>
                <a:ext cx="1904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A3EF8A8-83E9-4BB9-872B-B698B52B00BD}"/>
                  </a:ext>
                </a:extLst>
              </p14:cNvPr>
              <p14:cNvContentPartPr/>
              <p14:nvPr/>
            </p14:nvContentPartPr>
            <p14:xfrm>
              <a:off x="2932285" y="1563994"/>
              <a:ext cx="156960" cy="1540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A3EF8A8-83E9-4BB9-872B-B698B52B00B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23285" y="1554994"/>
                <a:ext cx="174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414A466-0C64-40D2-9095-E749D5C3AD57}"/>
                  </a:ext>
                </a:extLst>
              </p14:cNvPr>
              <p14:cNvContentPartPr/>
              <p14:nvPr/>
            </p14:nvContentPartPr>
            <p14:xfrm>
              <a:off x="3090685" y="1576594"/>
              <a:ext cx="293040" cy="178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414A466-0C64-40D2-9095-E749D5C3AD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81685" y="1567594"/>
                <a:ext cx="310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DBE75E-1D4F-400F-BEFE-75658E190769}"/>
                  </a:ext>
                </a:extLst>
              </p14:cNvPr>
              <p14:cNvContentPartPr/>
              <p14:nvPr/>
            </p14:nvContentPartPr>
            <p14:xfrm>
              <a:off x="3690085" y="132274"/>
              <a:ext cx="233640" cy="437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DBE75E-1D4F-400F-BEFE-75658E19076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1445" y="123634"/>
                <a:ext cx="2512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2BAFC5F-EC92-4DCC-BD6A-23EB8A4A8EBD}"/>
                  </a:ext>
                </a:extLst>
              </p14:cNvPr>
              <p14:cNvContentPartPr/>
              <p14:nvPr/>
            </p14:nvContentPartPr>
            <p14:xfrm>
              <a:off x="3664165" y="356554"/>
              <a:ext cx="264240" cy="4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2BAFC5F-EC92-4DCC-BD6A-23EB8A4A8E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55525" y="347914"/>
                <a:ext cx="281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C06714-BB0A-4648-9ED5-3BBED3803994}"/>
                  </a:ext>
                </a:extLst>
              </p14:cNvPr>
              <p14:cNvContentPartPr/>
              <p14:nvPr/>
            </p14:nvContentPartPr>
            <p14:xfrm>
              <a:off x="3914365" y="163954"/>
              <a:ext cx="191880" cy="341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C06714-BB0A-4648-9ED5-3BBED38039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05365" y="155314"/>
                <a:ext cx="2095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230A233-D501-478C-9261-619AEED14906}"/>
                  </a:ext>
                </a:extLst>
              </p14:cNvPr>
              <p14:cNvContentPartPr/>
              <p14:nvPr/>
            </p14:nvContentPartPr>
            <p14:xfrm>
              <a:off x="4133605" y="384634"/>
              <a:ext cx="133200" cy="120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230A233-D501-478C-9261-619AEED1490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24965" y="375994"/>
                <a:ext cx="150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279640-4E25-41C0-B4A0-38A020643165}"/>
                  </a:ext>
                </a:extLst>
              </p14:cNvPr>
              <p14:cNvContentPartPr/>
              <p14:nvPr/>
            </p14:nvContentPartPr>
            <p14:xfrm>
              <a:off x="4374805" y="139834"/>
              <a:ext cx="210960" cy="389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279640-4E25-41C0-B4A0-38A02064316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66165" y="130834"/>
                <a:ext cx="2286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F4D1613-F64E-45C9-A3A8-7D26D8B3F0E6}"/>
                  </a:ext>
                </a:extLst>
              </p14:cNvPr>
              <p14:cNvContentPartPr/>
              <p14:nvPr/>
            </p14:nvContentPartPr>
            <p14:xfrm>
              <a:off x="4327645" y="311914"/>
              <a:ext cx="261000" cy="73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F4D1613-F64E-45C9-A3A8-7D26D8B3F0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19005" y="302914"/>
                <a:ext cx="278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F0D1390-88C7-4CBA-986C-3AF5ADEF0FCF}"/>
                  </a:ext>
                </a:extLst>
              </p14:cNvPr>
              <p14:cNvContentPartPr/>
              <p14:nvPr/>
            </p14:nvContentPartPr>
            <p14:xfrm>
              <a:off x="4743445" y="337474"/>
              <a:ext cx="288000" cy="157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F0D1390-88C7-4CBA-986C-3AF5ADEF0FC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34805" y="328474"/>
                <a:ext cx="3056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C391690-674E-43D8-B444-92C3189C4BE5}"/>
                  </a:ext>
                </a:extLst>
              </p14:cNvPr>
              <p14:cNvContentPartPr/>
              <p14:nvPr/>
            </p14:nvContentPartPr>
            <p14:xfrm>
              <a:off x="5058085" y="342874"/>
              <a:ext cx="184680" cy="127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C391690-674E-43D8-B444-92C3189C4B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49085" y="334234"/>
                <a:ext cx="202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473BDCC-37C3-4E35-9E47-D5F3B5F90718}"/>
                  </a:ext>
                </a:extLst>
              </p14:cNvPr>
              <p14:cNvContentPartPr/>
              <p14:nvPr/>
            </p14:nvContentPartPr>
            <p14:xfrm>
              <a:off x="5238445" y="327754"/>
              <a:ext cx="155880" cy="131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473BDCC-37C3-4E35-9E47-D5F3B5F9071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29805" y="318754"/>
                <a:ext cx="1735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BCA99C-EE22-4F04-8288-BF4153144110}"/>
                  </a:ext>
                </a:extLst>
              </p14:cNvPr>
              <p14:cNvContentPartPr/>
              <p14:nvPr/>
            </p14:nvContentPartPr>
            <p14:xfrm>
              <a:off x="5482165" y="311914"/>
              <a:ext cx="136800" cy="131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BCA99C-EE22-4F04-8288-BF41531441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73525" y="302914"/>
                <a:ext cx="154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3020C8-B73B-4AC6-8ECE-D5FDA2D269D6}"/>
                  </a:ext>
                </a:extLst>
              </p14:cNvPr>
              <p14:cNvContentPartPr/>
              <p14:nvPr/>
            </p14:nvContentPartPr>
            <p14:xfrm>
              <a:off x="5745685" y="-14606"/>
              <a:ext cx="304200" cy="501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3020C8-B73B-4AC6-8ECE-D5FDA2D269D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37045" y="-23606"/>
                <a:ext cx="32184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5061C96-33EE-4921-9AE7-2CEFEACAFA54}"/>
                  </a:ext>
                </a:extLst>
              </p14:cNvPr>
              <p14:cNvContentPartPr/>
              <p14:nvPr/>
            </p14:nvContentPartPr>
            <p14:xfrm>
              <a:off x="5713645" y="320914"/>
              <a:ext cx="209160" cy="55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5061C96-33EE-4921-9AE7-2CEFEACAFA5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4645" y="312274"/>
                <a:ext cx="226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358F48-C24B-40F8-857E-D7EA2122FB88}"/>
                  </a:ext>
                </a:extLst>
              </p14:cNvPr>
              <p14:cNvContentPartPr/>
              <p14:nvPr/>
            </p14:nvContentPartPr>
            <p14:xfrm>
              <a:off x="5930725" y="329194"/>
              <a:ext cx="102240" cy="110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358F48-C24B-40F8-857E-D7EA2122FB8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22085" y="320194"/>
                <a:ext cx="1198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BCC2A70-E5DF-49A8-AE43-8FCE88FEE73A}"/>
                  </a:ext>
                </a:extLst>
              </p14:cNvPr>
              <p14:cNvContentPartPr/>
              <p14:nvPr/>
            </p14:nvContentPartPr>
            <p14:xfrm>
              <a:off x="6163285" y="301114"/>
              <a:ext cx="99000" cy="157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BCC2A70-E5DF-49A8-AE43-8FCE88FEE73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54645" y="292114"/>
                <a:ext cx="116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AC41386-4EE2-4DF9-8D5B-6962B6AE4626}"/>
                  </a:ext>
                </a:extLst>
              </p14:cNvPr>
              <p14:cNvContentPartPr/>
              <p14:nvPr/>
            </p14:nvContentPartPr>
            <p14:xfrm>
              <a:off x="6402325" y="89074"/>
              <a:ext cx="234000" cy="385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AC41386-4EE2-4DF9-8D5B-6962B6AE462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93685" y="80074"/>
                <a:ext cx="2516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22EE71-D5D2-486A-8F15-332E40528A25}"/>
                  </a:ext>
                </a:extLst>
              </p14:cNvPr>
              <p14:cNvContentPartPr/>
              <p14:nvPr/>
            </p14:nvContentPartPr>
            <p14:xfrm>
              <a:off x="6335725" y="279514"/>
              <a:ext cx="234360" cy="38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22EE71-D5D2-486A-8F15-332E40528A2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26725" y="270874"/>
                <a:ext cx="252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FD79B46-02C7-4A78-B2D7-71CB9C97F773}"/>
                  </a:ext>
                </a:extLst>
              </p14:cNvPr>
              <p14:cNvContentPartPr/>
              <p14:nvPr/>
            </p14:nvContentPartPr>
            <p14:xfrm>
              <a:off x="6535165" y="239914"/>
              <a:ext cx="445680" cy="212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FD79B46-02C7-4A78-B2D7-71CB9C97F77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26525" y="231274"/>
                <a:ext cx="4633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9BC4E6-01ED-4A94-A5A4-3DC7C00A3901}"/>
                  </a:ext>
                </a:extLst>
              </p14:cNvPr>
              <p14:cNvContentPartPr/>
              <p14:nvPr/>
            </p14:nvContentPartPr>
            <p14:xfrm>
              <a:off x="6933325" y="285274"/>
              <a:ext cx="151560" cy="156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9BC4E6-01ED-4A94-A5A4-3DC7C00A390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24685" y="276274"/>
                <a:ext cx="1692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A0452B-04D0-45C4-A880-082C8E45A618}"/>
                  </a:ext>
                </a:extLst>
              </p14:cNvPr>
              <p14:cNvContentPartPr/>
              <p14:nvPr/>
            </p14:nvContentPartPr>
            <p14:xfrm>
              <a:off x="7109725" y="254314"/>
              <a:ext cx="146880" cy="195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A0452B-04D0-45C4-A880-082C8E45A61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01085" y="245674"/>
                <a:ext cx="1645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DC28B74-4F7C-4F5E-8624-30E5FF07C697}"/>
                  </a:ext>
                </a:extLst>
              </p14:cNvPr>
              <p14:cNvContentPartPr/>
              <p14:nvPr/>
            </p14:nvContentPartPr>
            <p14:xfrm>
              <a:off x="7480525" y="259714"/>
              <a:ext cx="285840" cy="191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DC28B74-4F7C-4F5E-8624-30E5FF07C69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71885" y="251074"/>
                <a:ext cx="303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EBE8A8C-5EAF-4A8A-8793-2DF7A90132BD}"/>
                  </a:ext>
                </a:extLst>
              </p14:cNvPr>
              <p14:cNvContentPartPr/>
              <p14:nvPr/>
            </p14:nvContentPartPr>
            <p14:xfrm>
              <a:off x="7870765" y="79354"/>
              <a:ext cx="263520" cy="380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EBE8A8C-5EAF-4A8A-8793-2DF7A90132B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861765" y="70354"/>
                <a:ext cx="2811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088C6D9-0E14-4268-9AC6-99F2121F724D}"/>
                  </a:ext>
                </a:extLst>
              </p14:cNvPr>
              <p14:cNvContentPartPr/>
              <p14:nvPr/>
            </p14:nvContentPartPr>
            <p14:xfrm>
              <a:off x="7775005" y="269434"/>
              <a:ext cx="337680" cy="7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088C6D9-0E14-4268-9AC6-99F2121F724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66005" y="260434"/>
                <a:ext cx="3553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3B51E9-EC0B-458F-86E0-ADDC598C213D}"/>
                  </a:ext>
                </a:extLst>
              </p14:cNvPr>
              <p14:cNvContentPartPr/>
              <p14:nvPr/>
            </p14:nvContentPartPr>
            <p14:xfrm>
              <a:off x="7995685" y="318034"/>
              <a:ext cx="174600" cy="113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3B51E9-EC0B-458F-86E0-ADDC598C213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86685" y="309394"/>
                <a:ext cx="192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6529B77-63EC-4E5B-A429-C0999199E008}"/>
                  </a:ext>
                </a:extLst>
              </p14:cNvPr>
              <p14:cNvContentPartPr/>
              <p14:nvPr/>
            </p14:nvContentPartPr>
            <p14:xfrm>
              <a:off x="8197645" y="310114"/>
              <a:ext cx="176400" cy="120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6529B77-63EC-4E5B-A429-C0999199E00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88645" y="301474"/>
                <a:ext cx="194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FDB5867-139D-4D67-91EC-2B12578CC5E8}"/>
                  </a:ext>
                </a:extLst>
              </p14:cNvPr>
              <p14:cNvContentPartPr/>
              <p14:nvPr/>
            </p14:nvContentPartPr>
            <p14:xfrm>
              <a:off x="8480245" y="172594"/>
              <a:ext cx="156960" cy="289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FDB5867-139D-4D67-91EC-2B12578CC5E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71245" y="163594"/>
                <a:ext cx="174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35B383A-25BF-4FA0-BD1D-999D8CED5A0E}"/>
                  </a:ext>
                </a:extLst>
              </p14:cNvPr>
              <p14:cNvContentPartPr/>
              <p14:nvPr/>
            </p14:nvContentPartPr>
            <p14:xfrm>
              <a:off x="8862565" y="88714"/>
              <a:ext cx="192240" cy="371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35B383A-25BF-4FA0-BD1D-999D8CED5A0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53925" y="80074"/>
                <a:ext cx="2098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3DBEDFD-90A3-4AA8-8664-7A39BB6AF71C}"/>
                  </a:ext>
                </a:extLst>
              </p14:cNvPr>
              <p14:cNvContentPartPr/>
              <p14:nvPr/>
            </p14:nvContentPartPr>
            <p14:xfrm>
              <a:off x="9082525" y="345034"/>
              <a:ext cx="104400" cy="123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3DBEDFD-90A3-4AA8-8664-7A39BB6AF7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73525" y="336394"/>
                <a:ext cx="122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F772935-838F-486D-A62C-B987B48A12C3}"/>
                  </a:ext>
                </a:extLst>
              </p14:cNvPr>
              <p14:cNvContentPartPr/>
              <p14:nvPr/>
            </p14:nvContentPartPr>
            <p14:xfrm>
              <a:off x="9324085" y="150994"/>
              <a:ext cx="193320" cy="317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F772935-838F-486D-A62C-B987B48A12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315445" y="141994"/>
                <a:ext cx="210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E0DCEC9-8DC3-489B-8585-265407D5B233}"/>
                  </a:ext>
                </a:extLst>
              </p14:cNvPr>
              <p14:cNvContentPartPr/>
              <p14:nvPr/>
            </p14:nvContentPartPr>
            <p14:xfrm>
              <a:off x="9479245" y="97714"/>
              <a:ext cx="205560" cy="389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E0DCEC9-8DC3-489B-8585-265407D5B23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70245" y="89074"/>
                <a:ext cx="223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D70161-474D-4F09-9DE3-24A4E3BBC026}"/>
                  </a:ext>
                </a:extLst>
              </p14:cNvPr>
              <p14:cNvContentPartPr/>
              <p14:nvPr/>
            </p14:nvContentPartPr>
            <p14:xfrm>
              <a:off x="9400765" y="265114"/>
              <a:ext cx="297720" cy="61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D70161-474D-4F09-9DE3-24A4E3BBC0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91765" y="256474"/>
                <a:ext cx="315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58F335-FCE1-4F28-B5F9-5A8DBFB51ED2}"/>
                  </a:ext>
                </a:extLst>
              </p14:cNvPr>
              <p14:cNvContentPartPr/>
              <p14:nvPr/>
            </p14:nvContentPartPr>
            <p14:xfrm>
              <a:off x="9643045" y="294994"/>
              <a:ext cx="176040" cy="213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58F335-FCE1-4F28-B5F9-5A8DBFB51ED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34045" y="285994"/>
                <a:ext cx="193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CB201D-B34E-43DC-B49C-95B4A2205947}"/>
                  </a:ext>
                </a:extLst>
              </p14:cNvPr>
              <p14:cNvContentPartPr/>
              <p14:nvPr/>
            </p14:nvContentPartPr>
            <p14:xfrm>
              <a:off x="3593965" y="669034"/>
              <a:ext cx="227880" cy="429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CB201D-B34E-43DC-B49C-95B4A220594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85325" y="660034"/>
                <a:ext cx="2455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2F61041-F071-48AC-8BC3-159240F0B11E}"/>
                  </a:ext>
                </a:extLst>
              </p14:cNvPr>
              <p14:cNvContentPartPr/>
              <p14:nvPr/>
            </p14:nvContentPartPr>
            <p14:xfrm>
              <a:off x="3520165" y="879994"/>
              <a:ext cx="330480" cy="61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2F61041-F071-48AC-8BC3-159240F0B11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11165" y="871354"/>
                <a:ext cx="348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D6258A6-61E7-46B9-BF0F-67A409EAC735}"/>
                  </a:ext>
                </a:extLst>
              </p14:cNvPr>
              <p14:cNvContentPartPr/>
              <p14:nvPr/>
            </p14:nvContentPartPr>
            <p14:xfrm>
              <a:off x="3781885" y="917794"/>
              <a:ext cx="150120" cy="127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D6258A6-61E7-46B9-BF0F-67A409EAC73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73245" y="909154"/>
                <a:ext cx="167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64306E5-4DDC-47D6-AA14-ACBCC78CB8F0}"/>
                  </a:ext>
                </a:extLst>
              </p14:cNvPr>
              <p14:cNvContentPartPr/>
              <p14:nvPr/>
            </p14:nvContentPartPr>
            <p14:xfrm>
              <a:off x="4243765" y="652114"/>
              <a:ext cx="255240" cy="433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64306E5-4DDC-47D6-AA14-ACBCC78CB8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35125" y="643474"/>
                <a:ext cx="272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2B6A2EB-5AA0-4C10-8ADC-62171B5A5975}"/>
                  </a:ext>
                </a:extLst>
              </p14:cNvPr>
              <p14:cNvContentPartPr/>
              <p14:nvPr/>
            </p14:nvContentPartPr>
            <p14:xfrm>
              <a:off x="4457245" y="903754"/>
              <a:ext cx="207720" cy="171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2B6A2EB-5AA0-4C10-8ADC-62171B5A597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48245" y="894754"/>
                <a:ext cx="2253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D3A8EEC-2646-4307-B331-456852AFDBD3}"/>
                  </a:ext>
                </a:extLst>
              </p14:cNvPr>
              <p14:cNvContentPartPr/>
              <p14:nvPr/>
            </p14:nvContentPartPr>
            <p14:xfrm>
              <a:off x="5031445" y="824554"/>
              <a:ext cx="215280" cy="216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D3A8EEC-2646-4307-B331-456852AFDBD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22805" y="815914"/>
                <a:ext cx="232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2C1E200-51A3-43D9-8C77-2252E1A64FB5}"/>
                  </a:ext>
                </a:extLst>
              </p14:cNvPr>
              <p14:cNvContentPartPr/>
              <p14:nvPr/>
            </p14:nvContentPartPr>
            <p14:xfrm>
              <a:off x="5248885" y="897634"/>
              <a:ext cx="189000" cy="117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2C1E200-51A3-43D9-8C77-2252E1A64FB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39885" y="888994"/>
                <a:ext cx="206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64A23A-28C8-456C-8E27-2F0C231916AB}"/>
                  </a:ext>
                </a:extLst>
              </p14:cNvPr>
              <p14:cNvContentPartPr/>
              <p14:nvPr/>
            </p14:nvContentPartPr>
            <p14:xfrm>
              <a:off x="5564965" y="671194"/>
              <a:ext cx="188640" cy="342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64A23A-28C8-456C-8E27-2F0C231916A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555965" y="662554"/>
                <a:ext cx="2062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B4BB131-2186-4E69-91D5-14A6B80DA217}"/>
                  </a:ext>
                </a:extLst>
              </p14:cNvPr>
              <p14:cNvContentPartPr/>
              <p14:nvPr/>
            </p14:nvContentPartPr>
            <p14:xfrm>
              <a:off x="5683765" y="906274"/>
              <a:ext cx="61560" cy="121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B4BB131-2186-4E69-91D5-14A6B80DA21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674765" y="897634"/>
                <a:ext cx="79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152B7B9-409E-422A-B97D-AB194C79E673}"/>
                  </a:ext>
                </a:extLst>
              </p14:cNvPr>
              <p14:cNvContentPartPr/>
              <p14:nvPr/>
            </p14:nvContentPartPr>
            <p14:xfrm>
              <a:off x="5849365" y="671194"/>
              <a:ext cx="190080" cy="350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152B7B9-409E-422A-B97D-AB194C79E67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840725" y="662554"/>
                <a:ext cx="2077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880D084-71B8-4D16-9549-3AFB5A7E921C}"/>
                  </a:ext>
                </a:extLst>
              </p14:cNvPr>
              <p14:cNvContentPartPr/>
              <p14:nvPr/>
            </p14:nvContentPartPr>
            <p14:xfrm>
              <a:off x="6094165" y="842914"/>
              <a:ext cx="153720" cy="165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880D084-71B8-4D16-9549-3AFB5A7E921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085525" y="834274"/>
                <a:ext cx="171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2EC9C62-BFF1-41C3-9511-9AB1477272E4}"/>
                  </a:ext>
                </a:extLst>
              </p14:cNvPr>
              <p14:cNvContentPartPr/>
              <p14:nvPr/>
            </p14:nvContentPartPr>
            <p14:xfrm>
              <a:off x="6251845" y="892594"/>
              <a:ext cx="131760" cy="110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2EC9C62-BFF1-41C3-9511-9AB1477272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43205" y="883954"/>
                <a:ext cx="1494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18572A-7C57-448F-BE14-1249349A0749}"/>
                  </a:ext>
                </a:extLst>
              </p14:cNvPr>
              <p14:cNvContentPartPr/>
              <p14:nvPr/>
            </p14:nvContentPartPr>
            <p14:xfrm>
              <a:off x="6499525" y="627274"/>
              <a:ext cx="227160" cy="395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18572A-7C57-448F-BE14-1249349A074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90885" y="618274"/>
                <a:ext cx="2448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8ACF26D-D7EA-436E-8363-BCA8B14C920E}"/>
                  </a:ext>
                </a:extLst>
              </p14:cNvPr>
              <p14:cNvContentPartPr/>
              <p14:nvPr/>
            </p14:nvContentPartPr>
            <p14:xfrm>
              <a:off x="6432565" y="843274"/>
              <a:ext cx="271800" cy="45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8ACF26D-D7EA-436E-8363-BCA8B14C920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23925" y="834274"/>
                <a:ext cx="289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37BA207-0743-4287-B7FA-375D09A5BA72}"/>
                  </a:ext>
                </a:extLst>
              </p14:cNvPr>
              <p14:cNvContentPartPr/>
              <p14:nvPr/>
            </p14:nvContentPartPr>
            <p14:xfrm>
              <a:off x="6647485" y="892954"/>
              <a:ext cx="155880" cy="126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37BA207-0743-4287-B7FA-375D09A5BA7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38845" y="883954"/>
                <a:ext cx="173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4694E96-00B4-4CE0-B968-174F75C36783}"/>
                  </a:ext>
                </a:extLst>
              </p14:cNvPr>
              <p14:cNvContentPartPr/>
              <p14:nvPr/>
            </p14:nvContentPartPr>
            <p14:xfrm>
              <a:off x="6835765" y="875314"/>
              <a:ext cx="181440" cy="153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4694E96-00B4-4CE0-B968-174F75C3678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27125" y="866674"/>
                <a:ext cx="199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859FCF2-473E-440A-94D3-37A005D8A7CE}"/>
                  </a:ext>
                </a:extLst>
              </p14:cNvPr>
              <p14:cNvContentPartPr/>
              <p14:nvPr/>
            </p14:nvContentPartPr>
            <p14:xfrm>
              <a:off x="6972925" y="691714"/>
              <a:ext cx="208440" cy="331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859FCF2-473E-440A-94D3-37A005D8A7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963925" y="682714"/>
                <a:ext cx="2260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D005369-1C2A-4B6E-9889-A3DFD351243F}"/>
                  </a:ext>
                </a:extLst>
              </p14:cNvPr>
              <p14:cNvContentPartPr/>
              <p14:nvPr/>
            </p14:nvContentPartPr>
            <p14:xfrm>
              <a:off x="3770725" y="1283554"/>
              <a:ext cx="246240" cy="434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D005369-1C2A-4B6E-9889-A3DFD351243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62085" y="1274914"/>
                <a:ext cx="2638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CA7C4EC-DFAB-41B4-B636-4BC3590C401D}"/>
                  </a:ext>
                </a:extLst>
              </p14:cNvPr>
              <p14:cNvContentPartPr/>
              <p14:nvPr/>
            </p14:nvContentPartPr>
            <p14:xfrm>
              <a:off x="3970165" y="1510714"/>
              <a:ext cx="195120" cy="167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CA7C4EC-DFAB-41B4-B636-4BC3590C401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961165" y="1502074"/>
                <a:ext cx="212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191B0D2-876B-453B-A203-74D11DF668FB}"/>
                  </a:ext>
                </a:extLst>
              </p14:cNvPr>
              <p14:cNvContentPartPr/>
              <p14:nvPr/>
            </p14:nvContentPartPr>
            <p14:xfrm>
              <a:off x="4190485" y="1503514"/>
              <a:ext cx="163800" cy="148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191B0D2-876B-453B-A203-74D11DF668F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81845" y="1494874"/>
                <a:ext cx="1814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731811B-56A4-4062-9C42-213D8DCB5D2B}"/>
                  </a:ext>
                </a:extLst>
              </p14:cNvPr>
              <p14:cNvContentPartPr/>
              <p14:nvPr/>
            </p14:nvContentPartPr>
            <p14:xfrm>
              <a:off x="4255285" y="1503154"/>
              <a:ext cx="305280" cy="4629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731811B-56A4-4062-9C42-213D8DCB5D2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6645" y="1494154"/>
                <a:ext cx="3229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923885D-F0AE-4929-955C-03E6606C8EF4}"/>
                  </a:ext>
                </a:extLst>
              </p14:cNvPr>
              <p14:cNvContentPartPr/>
              <p14:nvPr/>
            </p14:nvContentPartPr>
            <p14:xfrm>
              <a:off x="4622485" y="1226674"/>
              <a:ext cx="243360" cy="438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923885D-F0AE-4929-955C-03E6606C8EF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613845" y="1217674"/>
                <a:ext cx="2610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53079E4-4739-462C-9673-C133CD45EB1F}"/>
                  </a:ext>
                </a:extLst>
              </p14:cNvPr>
              <p14:cNvContentPartPr/>
              <p14:nvPr/>
            </p14:nvContentPartPr>
            <p14:xfrm>
              <a:off x="4594405" y="1463194"/>
              <a:ext cx="233640" cy="29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53079E4-4739-462C-9673-C133CD45EB1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85765" y="1454554"/>
                <a:ext cx="251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63F7CC9-8C99-48DE-85E7-05B649005121}"/>
                  </a:ext>
                </a:extLst>
              </p14:cNvPr>
              <p14:cNvContentPartPr/>
              <p14:nvPr/>
            </p14:nvContentPartPr>
            <p14:xfrm>
              <a:off x="4928125" y="1206154"/>
              <a:ext cx="219960" cy="421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63F7CC9-8C99-48DE-85E7-05B64900512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19485" y="1197154"/>
                <a:ext cx="2376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8ADD3B4-E5B0-475D-8587-E270ED47CCA0}"/>
                  </a:ext>
                </a:extLst>
              </p14:cNvPr>
              <p14:cNvContentPartPr/>
              <p14:nvPr/>
            </p14:nvContentPartPr>
            <p14:xfrm>
              <a:off x="5468845" y="1440154"/>
              <a:ext cx="149760" cy="1702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8ADD3B4-E5B0-475D-8587-E270ED47CCA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59845" y="1431154"/>
                <a:ext cx="167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F7ACA59-B7B6-4352-BCB3-92331DB3B189}"/>
                  </a:ext>
                </a:extLst>
              </p14:cNvPr>
              <p14:cNvContentPartPr/>
              <p14:nvPr/>
            </p14:nvContentPartPr>
            <p14:xfrm>
              <a:off x="5774125" y="1133074"/>
              <a:ext cx="264240" cy="4892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F7ACA59-B7B6-4352-BCB3-92331DB3B18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65125" y="1124074"/>
                <a:ext cx="28188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F1646CB-5241-47FB-94ED-7F763C6642F2}"/>
                  </a:ext>
                </a:extLst>
              </p14:cNvPr>
              <p14:cNvContentPartPr/>
              <p14:nvPr/>
            </p14:nvContentPartPr>
            <p14:xfrm>
              <a:off x="5752525" y="1417834"/>
              <a:ext cx="263520" cy="56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F1646CB-5241-47FB-94ED-7F763C6642F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43525" y="1409194"/>
                <a:ext cx="281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D3CC759-7B90-47D1-A5DD-0AF2B40AA4C8}"/>
                  </a:ext>
                </a:extLst>
              </p14:cNvPr>
              <p14:cNvContentPartPr/>
              <p14:nvPr/>
            </p14:nvContentPartPr>
            <p14:xfrm>
              <a:off x="6294325" y="1248274"/>
              <a:ext cx="379080" cy="305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D3CC759-7B90-47D1-A5DD-0AF2B40AA4C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285685" y="1239634"/>
                <a:ext cx="3967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9A8D06E-6045-469D-9215-C9A293F68D51}"/>
                  </a:ext>
                </a:extLst>
              </p14:cNvPr>
              <p14:cNvContentPartPr/>
              <p14:nvPr/>
            </p14:nvContentPartPr>
            <p14:xfrm>
              <a:off x="6622285" y="1381834"/>
              <a:ext cx="200160" cy="1612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9A8D06E-6045-469D-9215-C9A293F68D5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13285" y="1373194"/>
                <a:ext cx="2178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8AED83-36B5-4CDD-9A3B-0F3F80936B01}"/>
                  </a:ext>
                </a:extLst>
              </p14:cNvPr>
              <p14:cNvContentPartPr/>
              <p14:nvPr/>
            </p14:nvContentPartPr>
            <p14:xfrm>
              <a:off x="6857365" y="1389394"/>
              <a:ext cx="320760" cy="153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8AED83-36B5-4CDD-9A3B-0F3F80936B0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848365" y="1380394"/>
                <a:ext cx="338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DFC5152-F971-41B2-AD80-9C4E5553EBE2}"/>
                  </a:ext>
                </a:extLst>
              </p14:cNvPr>
              <p14:cNvContentPartPr/>
              <p14:nvPr/>
            </p14:nvContentPartPr>
            <p14:xfrm>
              <a:off x="7309525" y="1529794"/>
              <a:ext cx="10800" cy="52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DFC5152-F971-41B2-AD80-9C4E5553EBE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300885" y="1520794"/>
                <a:ext cx="28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D5445C0-44C9-4BAE-BE57-058D0D6BE871}"/>
                  </a:ext>
                </a:extLst>
              </p14:cNvPr>
              <p14:cNvContentPartPr/>
              <p14:nvPr/>
            </p14:nvContentPartPr>
            <p14:xfrm>
              <a:off x="7497805" y="651034"/>
              <a:ext cx="239760" cy="407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D5445C0-44C9-4BAE-BE57-058D0D6BE87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489165" y="642034"/>
                <a:ext cx="2574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2FF635F-F81F-4507-98CF-D8DF3762D0ED}"/>
                  </a:ext>
                </a:extLst>
              </p14:cNvPr>
              <p14:cNvContentPartPr/>
              <p14:nvPr/>
            </p14:nvContentPartPr>
            <p14:xfrm>
              <a:off x="7424365" y="855154"/>
              <a:ext cx="320400" cy="34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2FF635F-F81F-4507-98CF-D8DF3762D0E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15725" y="846514"/>
                <a:ext cx="338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859C9AC-BC33-4154-A2EE-2891F64298B2}"/>
                  </a:ext>
                </a:extLst>
              </p14:cNvPr>
              <p14:cNvContentPartPr/>
              <p14:nvPr/>
            </p14:nvContentPartPr>
            <p14:xfrm>
              <a:off x="7676005" y="887914"/>
              <a:ext cx="131760" cy="129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859C9AC-BC33-4154-A2EE-2891F64298B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67005" y="878914"/>
                <a:ext cx="149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703FE8D-F540-49C0-9099-E85A9A1BEEB5}"/>
                  </a:ext>
                </a:extLst>
              </p14:cNvPr>
              <p14:cNvContentPartPr/>
              <p14:nvPr/>
            </p14:nvContentPartPr>
            <p14:xfrm>
              <a:off x="7954285" y="890794"/>
              <a:ext cx="215280" cy="3387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703FE8D-F540-49C0-9099-E85A9A1BEEB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45645" y="882154"/>
                <a:ext cx="232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9F11E3B-A568-4E61-B9DF-A987670CA6CC}"/>
                  </a:ext>
                </a:extLst>
              </p14:cNvPr>
              <p14:cNvContentPartPr/>
              <p14:nvPr/>
            </p14:nvContentPartPr>
            <p14:xfrm>
              <a:off x="8091805" y="838594"/>
              <a:ext cx="218880" cy="190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9F11E3B-A568-4E61-B9DF-A987670CA6C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082805" y="829954"/>
                <a:ext cx="236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28CB1E9-7CCA-4936-BED7-0093023DBCA9}"/>
                  </a:ext>
                </a:extLst>
              </p14:cNvPr>
              <p14:cNvContentPartPr/>
              <p14:nvPr/>
            </p14:nvContentPartPr>
            <p14:xfrm>
              <a:off x="8336605" y="839314"/>
              <a:ext cx="220320" cy="197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28CB1E9-7CCA-4936-BED7-0093023DBCA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327965" y="830674"/>
                <a:ext cx="237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C58292C-A2E7-4EA1-9D00-143DA0B888C5}"/>
                  </a:ext>
                </a:extLst>
              </p14:cNvPr>
              <p14:cNvContentPartPr/>
              <p14:nvPr/>
            </p14:nvContentPartPr>
            <p14:xfrm>
              <a:off x="8515885" y="890794"/>
              <a:ext cx="127440" cy="131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C58292C-A2E7-4EA1-9D00-143DA0B888C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507245" y="882154"/>
                <a:ext cx="145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3659CA2-F96A-4B02-B19A-75379FCC9C5A}"/>
                  </a:ext>
                </a:extLst>
              </p14:cNvPr>
              <p14:cNvContentPartPr/>
              <p14:nvPr/>
            </p14:nvContentPartPr>
            <p14:xfrm>
              <a:off x="8700205" y="866314"/>
              <a:ext cx="193680" cy="144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3659CA2-F96A-4B02-B19A-75379FCC9C5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91205" y="857314"/>
                <a:ext cx="211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D409684-BBB4-4BE9-9BF5-5FDCA1111951}"/>
                  </a:ext>
                </a:extLst>
              </p14:cNvPr>
              <p14:cNvContentPartPr/>
              <p14:nvPr/>
            </p14:nvContentPartPr>
            <p14:xfrm>
              <a:off x="8810005" y="672994"/>
              <a:ext cx="187560" cy="336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D409684-BBB4-4BE9-9BF5-5FDCA111195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801005" y="664354"/>
                <a:ext cx="2052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F77E0A9-AD0E-4328-9200-D569049156CC}"/>
                  </a:ext>
                </a:extLst>
              </p14:cNvPr>
              <p14:cNvContentPartPr/>
              <p14:nvPr/>
            </p14:nvContentPartPr>
            <p14:xfrm>
              <a:off x="8941765" y="849754"/>
              <a:ext cx="167760" cy="149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F77E0A9-AD0E-4328-9200-D569049156C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33125" y="840754"/>
                <a:ext cx="185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7EE1042-A835-4F26-92FC-39558A35FF62}"/>
                  </a:ext>
                </a:extLst>
              </p14:cNvPr>
              <p14:cNvContentPartPr/>
              <p14:nvPr/>
            </p14:nvContentPartPr>
            <p14:xfrm>
              <a:off x="9100885" y="841834"/>
              <a:ext cx="146880" cy="177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7EE1042-A835-4F26-92FC-39558A35FF6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92245" y="832834"/>
                <a:ext cx="164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C301CAD-0447-4FC9-82B1-4834745757ED}"/>
                  </a:ext>
                </a:extLst>
              </p14:cNvPr>
              <p14:cNvContentPartPr/>
              <p14:nvPr/>
            </p14:nvContentPartPr>
            <p14:xfrm>
              <a:off x="9219325" y="863434"/>
              <a:ext cx="217080" cy="175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C301CAD-0447-4FC9-82B1-4834745757E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210685" y="854434"/>
                <a:ext cx="234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DE3A55-618D-4EC8-8364-EA431D61976C}"/>
                  </a:ext>
                </a:extLst>
              </p14:cNvPr>
              <p14:cNvContentPartPr/>
              <p14:nvPr/>
            </p14:nvContentPartPr>
            <p14:xfrm>
              <a:off x="9665005" y="656434"/>
              <a:ext cx="211320" cy="383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DE3A55-618D-4EC8-8364-EA431D61976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656365" y="647434"/>
                <a:ext cx="2289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47929CA-768D-44F0-A838-E97B405FB729}"/>
                  </a:ext>
                </a:extLst>
              </p14:cNvPr>
              <p14:cNvContentPartPr/>
              <p14:nvPr/>
            </p14:nvContentPartPr>
            <p14:xfrm>
              <a:off x="9901525" y="887914"/>
              <a:ext cx="144000" cy="119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47929CA-768D-44F0-A838-E97B405FB72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892525" y="878914"/>
                <a:ext cx="1616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38EECD3-61B5-4849-ABA0-6286169813A2}"/>
                  </a:ext>
                </a:extLst>
              </p14:cNvPr>
              <p14:cNvContentPartPr/>
              <p14:nvPr/>
            </p14:nvContentPartPr>
            <p14:xfrm>
              <a:off x="10147045" y="713314"/>
              <a:ext cx="139680" cy="312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38EECD3-61B5-4849-ABA0-6286169813A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138405" y="704314"/>
                <a:ext cx="1573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0419574-0169-4777-B8B5-6B47E4C231A3}"/>
                  </a:ext>
                </a:extLst>
              </p14:cNvPr>
              <p14:cNvContentPartPr/>
              <p14:nvPr/>
            </p14:nvContentPartPr>
            <p14:xfrm>
              <a:off x="10315165" y="629434"/>
              <a:ext cx="261360" cy="430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0419574-0169-4777-B8B5-6B47E4C231A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306165" y="620794"/>
                <a:ext cx="279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632D4D2-65BE-4225-A6B0-13E1FC6A0EA9}"/>
                  </a:ext>
                </a:extLst>
              </p14:cNvPr>
              <p14:cNvContentPartPr/>
              <p14:nvPr/>
            </p14:nvContentPartPr>
            <p14:xfrm>
              <a:off x="10209325" y="854434"/>
              <a:ext cx="239040" cy="51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632D4D2-65BE-4225-A6B0-13E1FC6A0EA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200685" y="845434"/>
                <a:ext cx="2566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AFA90A4-4EC0-4B4E-8350-AE89BDCE23F7}"/>
                  </a:ext>
                </a:extLst>
              </p14:cNvPr>
              <p14:cNvContentPartPr/>
              <p14:nvPr/>
            </p14:nvContentPartPr>
            <p14:xfrm>
              <a:off x="10472125" y="863794"/>
              <a:ext cx="138960" cy="1929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AFA90A4-4EC0-4B4E-8350-AE89BDCE23F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463125" y="855154"/>
                <a:ext cx="1566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A45A7BE-14DC-4A6B-B78C-857EA0E9B719}"/>
                  </a:ext>
                </a:extLst>
              </p14:cNvPr>
              <p14:cNvContentPartPr/>
              <p14:nvPr/>
            </p14:nvContentPartPr>
            <p14:xfrm>
              <a:off x="7587085" y="1279234"/>
              <a:ext cx="343800" cy="3621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A45A7BE-14DC-4A6B-B78C-857EA0E9B71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578085" y="1270234"/>
                <a:ext cx="361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A0C41C4-CCEB-4EDA-8AC8-BB25CAF7AA7E}"/>
                  </a:ext>
                </a:extLst>
              </p14:cNvPr>
              <p14:cNvContentPartPr/>
              <p14:nvPr/>
            </p14:nvContentPartPr>
            <p14:xfrm>
              <a:off x="7682125" y="1497394"/>
              <a:ext cx="205560" cy="27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A0C41C4-CCEB-4EDA-8AC8-BB25CAF7AA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673485" y="1488754"/>
                <a:ext cx="2232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95C3E3-937F-44F1-9E73-7BDB4C93222C}"/>
                  </a:ext>
                </a:extLst>
              </p14:cNvPr>
              <p14:cNvContentPartPr/>
              <p14:nvPr/>
            </p14:nvContentPartPr>
            <p14:xfrm>
              <a:off x="8094685" y="1404874"/>
              <a:ext cx="209520" cy="222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95C3E3-937F-44F1-9E73-7BDB4C93222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085685" y="1395874"/>
                <a:ext cx="2271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939AFA-E41B-4BD2-BE7A-DBE010B1AE2D}"/>
                  </a:ext>
                </a:extLst>
              </p14:cNvPr>
              <p14:cNvContentPartPr/>
              <p14:nvPr/>
            </p14:nvContentPartPr>
            <p14:xfrm>
              <a:off x="8372245" y="1473634"/>
              <a:ext cx="189000" cy="1234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939AFA-E41B-4BD2-BE7A-DBE010B1AE2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63245" y="1464634"/>
                <a:ext cx="206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EAB73AE-092F-44A3-A40D-2BA5096FE1C5}"/>
                  </a:ext>
                </a:extLst>
              </p14:cNvPr>
              <p14:cNvContentPartPr/>
              <p14:nvPr/>
            </p14:nvContentPartPr>
            <p14:xfrm>
              <a:off x="8593285" y="1503874"/>
              <a:ext cx="210960" cy="910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EAB73AE-092F-44A3-A40D-2BA5096FE1C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84285" y="1495234"/>
                <a:ext cx="228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8B4D854-00D8-407A-AC6C-7492734E3027}"/>
                  </a:ext>
                </a:extLst>
              </p14:cNvPr>
              <p14:cNvContentPartPr/>
              <p14:nvPr/>
            </p14:nvContentPartPr>
            <p14:xfrm>
              <a:off x="8798485" y="1519714"/>
              <a:ext cx="114480" cy="270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8B4D854-00D8-407A-AC6C-7492734E302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789845" y="1510714"/>
                <a:ext cx="1321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44D4041-6FCF-41E6-A55A-3A8FE415E988}"/>
                  </a:ext>
                </a:extLst>
              </p14:cNvPr>
              <p14:cNvContentPartPr/>
              <p14:nvPr/>
            </p14:nvContentPartPr>
            <p14:xfrm>
              <a:off x="8881645" y="1413154"/>
              <a:ext cx="240120" cy="187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44D4041-6FCF-41E6-A55A-3A8FE415E98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872645" y="1404154"/>
                <a:ext cx="257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24129A5-8533-4A44-80F1-D0963B00FB29}"/>
                  </a:ext>
                </a:extLst>
              </p14:cNvPr>
              <p14:cNvContentPartPr/>
              <p14:nvPr/>
            </p14:nvContentPartPr>
            <p14:xfrm>
              <a:off x="9145525" y="1247554"/>
              <a:ext cx="207000" cy="3765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24129A5-8533-4A44-80F1-D0963B00FB2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136525" y="1238554"/>
                <a:ext cx="2246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7088985-7542-4CBB-B614-F8190A16AECA}"/>
                  </a:ext>
                </a:extLst>
              </p14:cNvPr>
              <p14:cNvContentPartPr/>
              <p14:nvPr/>
            </p14:nvContentPartPr>
            <p14:xfrm>
              <a:off x="9304645" y="1449874"/>
              <a:ext cx="153000" cy="183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7088985-7542-4CBB-B614-F8190A16AEC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95645" y="1440874"/>
                <a:ext cx="170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BF88560-162F-4F9F-A8AC-44BAC2B120AD}"/>
                  </a:ext>
                </a:extLst>
              </p14:cNvPr>
              <p14:cNvContentPartPr/>
              <p14:nvPr/>
            </p14:nvContentPartPr>
            <p14:xfrm>
              <a:off x="9714325" y="1491274"/>
              <a:ext cx="121680" cy="1159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BF88560-162F-4F9F-A8AC-44BAC2B120A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705325" y="1482634"/>
                <a:ext cx="139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2F3B388-75A5-4DA4-A10E-FDA442B00565}"/>
                  </a:ext>
                </a:extLst>
              </p14:cNvPr>
              <p14:cNvContentPartPr/>
              <p14:nvPr/>
            </p14:nvContentPartPr>
            <p14:xfrm>
              <a:off x="10025725" y="1137394"/>
              <a:ext cx="315360" cy="478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2F3B388-75A5-4DA4-A10E-FDA442B0056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017085" y="1128394"/>
                <a:ext cx="333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3E039D2-CBB5-4FFD-A868-1CFB935B9596}"/>
                  </a:ext>
                </a:extLst>
              </p14:cNvPr>
              <p14:cNvContentPartPr/>
              <p14:nvPr/>
            </p14:nvContentPartPr>
            <p14:xfrm>
              <a:off x="9987565" y="1469314"/>
              <a:ext cx="226440" cy="219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3E039D2-CBB5-4FFD-A868-1CFB935B959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978565" y="1460314"/>
                <a:ext cx="244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CD0D0E-1DA3-4A2C-B2CC-1634BF28BE56}"/>
                  </a:ext>
                </a:extLst>
              </p14:cNvPr>
              <p14:cNvContentPartPr/>
              <p14:nvPr/>
            </p14:nvContentPartPr>
            <p14:xfrm>
              <a:off x="502285" y="2083114"/>
              <a:ext cx="160560" cy="267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CD0D0E-1DA3-4A2C-B2CC-1634BF28BE5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93645" y="2074114"/>
                <a:ext cx="178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CB65188-067B-43C5-B37F-EF1A0C3C64CE}"/>
                  </a:ext>
                </a:extLst>
              </p14:cNvPr>
              <p14:cNvContentPartPr/>
              <p14:nvPr/>
            </p14:nvContentPartPr>
            <p14:xfrm>
              <a:off x="652405" y="2110474"/>
              <a:ext cx="163440" cy="2055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CB65188-067B-43C5-B37F-EF1A0C3C64C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43765" y="2101834"/>
                <a:ext cx="181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93ABEE6-F6DB-4AD0-83F2-084A63199DEF}"/>
                  </a:ext>
                </a:extLst>
              </p14:cNvPr>
              <p14:cNvContentPartPr/>
              <p14:nvPr/>
            </p14:nvContentPartPr>
            <p14:xfrm>
              <a:off x="909085" y="2104354"/>
              <a:ext cx="183240" cy="200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93ABEE6-F6DB-4AD0-83F2-084A63199DE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00445" y="2095714"/>
                <a:ext cx="2008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FA4C30B-235E-4D9F-A3C6-91D0D305B379}"/>
                  </a:ext>
                </a:extLst>
              </p14:cNvPr>
              <p14:cNvContentPartPr/>
              <p14:nvPr/>
            </p14:nvContentPartPr>
            <p14:xfrm>
              <a:off x="1373125" y="1875394"/>
              <a:ext cx="253080" cy="469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FA4C30B-235E-4D9F-A3C6-91D0D305B37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364485" y="1866754"/>
                <a:ext cx="2707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13C6581-0DC3-4049-B3B6-0729FF39B146}"/>
                  </a:ext>
                </a:extLst>
              </p14:cNvPr>
              <p14:cNvContentPartPr/>
              <p14:nvPr/>
            </p14:nvContentPartPr>
            <p14:xfrm>
              <a:off x="1723405" y="2144674"/>
              <a:ext cx="76320" cy="1519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13C6581-0DC3-4049-B3B6-0729FF39B14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714405" y="2135674"/>
                <a:ext cx="93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F38F74B-C75E-4F1F-92AF-1046E94039E9}"/>
                  </a:ext>
                </a:extLst>
              </p14:cNvPr>
              <p14:cNvContentPartPr/>
              <p14:nvPr/>
            </p14:nvContentPartPr>
            <p14:xfrm>
              <a:off x="1914925" y="1926874"/>
              <a:ext cx="190800" cy="386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F38F74B-C75E-4F1F-92AF-1046E94039E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906285" y="1918234"/>
                <a:ext cx="2084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7F1B49-CB24-4E2C-92A3-483A1AE7A311}"/>
                  </a:ext>
                </a:extLst>
              </p14:cNvPr>
              <p14:cNvContentPartPr/>
              <p14:nvPr/>
            </p14:nvContentPartPr>
            <p14:xfrm>
              <a:off x="2145685" y="1891594"/>
              <a:ext cx="193680" cy="4683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7F1B49-CB24-4E2C-92A3-483A1AE7A31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136685" y="1882594"/>
                <a:ext cx="2113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C496F90-73A2-401E-B632-A9C8E45C84B9}"/>
                  </a:ext>
                </a:extLst>
              </p14:cNvPr>
              <p14:cNvContentPartPr/>
              <p14:nvPr/>
            </p14:nvContentPartPr>
            <p14:xfrm>
              <a:off x="2092405" y="2105794"/>
              <a:ext cx="286200" cy="46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C496F90-73A2-401E-B632-A9C8E45C84B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083765" y="2096794"/>
                <a:ext cx="3038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F32CB73-C002-4DC2-A8E6-EA4B7FAB4598}"/>
                  </a:ext>
                </a:extLst>
              </p14:cNvPr>
              <p14:cNvContentPartPr/>
              <p14:nvPr/>
            </p14:nvContentPartPr>
            <p14:xfrm>
              <a:off x="2343685" y="2113714"/>
              <a:ext cx="165240" cy="2023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F32CB73-C002-4DC2-A8E6-EA4B7FAB459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335045" y="2105074"/>
                <a:ext cx="182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2182081-74D7-4653-9C46-4F15A895E0EE}"/>
                  </a:ext>
                </a:extLst>
              </p14:cNvPr>
              <p14:cNvContentPartPr/>
              <p14:nvPr/>
            </p14:nvContentPartPr>
            <p14:xfrm>
              <a:off x="2941645" y="1850914"/>
              <a:ext cx="223560" cy="4424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2182081-74D7-4653-9C46-4F15A895E0E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933005" y="1841914"/>
                <a:ext cx="2412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D7A3B2F-D539-42DB-8456-D4D7E9FE60C0}"/>
                  </a:ext>
                </a:extLst>
              </p14:cNvPr>
              <p14:cNvContentPartPr/>
              <p14:nvPr/>
            </p14:nvContentPartPr>
            <p14:xfrm>
              <a:off x="3213445" y="2110834"/>
              <a:ext cx="201960" cy="148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D7A3B2F-D539-42DB-8456-D4D7E9FE60C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204445" y="2102194"/>
                <a:ext cx="219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68660F-61F7-44A2-92ED-01A9FD50C87B}"/>
                  </a:ext>
                </a:extLst>
              </p14:cNvPr>
              <p14:cNvContentPartPr/>
              <p14:nvPr/>
            </p14:nvContentPartPr>
            <p14:xfrm>
              <a:off x="3473005" y="2042794"/>
              <a:ext cx="145800" cy="1926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68660F-61F7-44A2-92ED-01A9FD50C87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464005" y="2033794"/>
                <a:ext cx="163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FB6F3D-56B2-445C-96B1-93B69D3C0F81}"/>
                  </a:ext>
                </a:extLst>
              </p14:cNvPr>
              <p14:cNvContentPartPr/>
              <p14:nvPr/>
            </p14:nvContentPartPr>
            <p14:xfrm>
              <a:off x="3970885" y="2031994"/>
              <a:ext cx="257040" cy="226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FB6F3D-56B2-445C-96B1-93B69D3C0F8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961885" y="2023354"/>
                <a:ext cx="274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402B39A-141F-42A1-827C-7840242360A1}"/>
                  </a:ext>
                </a:extLst>
              </p14:cNvPr>
              <p14:cNvContentPartPr/>
              <p14:nvPr/>
            </p14:nvContentPartPr>
            <p14:xfrm>
              <a:off x="4604125" y="2030914"/>
              <a:ext cx="356400" cy="1641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402B39A-141F-42A1-827C-7840242360A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595125" y="2021914"/>
                <a:ext cx="374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53BAE64-66E3-4BEB-8515-73BD957C0CCB}"/>
                  </a:ext>
                </a:extLst>
              </p14:cNvPr>
              <p14:cNvContentPartPr/>
              <p14:nvPr/>
            </p14:nvContentPartPr>
            <p14:xfrm>
              <a:off x="4991485" y="1994554"/>
              <a:ext cx="206640" cy="1605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53BAE64-66E3-4BEB-8515-73BD957C0CC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982845" y="1985914"/>
                <a:ext cx="224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11E2E77-294A-44D8-A40C-FE6173B93932}"/>
                  </a:ext>
                </a:extLst>
              </p14:cNvPr>
              <p14:cNvContentPartPr/>
              <p14:nvPr/>
            </p14:nvContentPartPr>
            <p14:xfrm>
              <a:off x="5205685" y="2001754"/>
              <a:ext cx="168480" cy="1501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11E2E77-294A-44D8-A40C-FE6173B9393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197045" y="1992754"/>
                <a:ext cx="1861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70C9670-98DD-47FC-9719-FC4FC9B8CDE3}"/>
                  </a:ext>
                </a:extLst>
              </p14:cNvPr>
              <p14:cNvContentPartPr/>
              <p14:nvPr/>
            </p14:nvContentPartPr>
            <p14:xfrm>
              <a:off x="5368405" y="2038114"/>
              <a:ext cx="164880" cy="135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70C9670-98DD-47FC-9719-FC4FC9B8CDE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59765" y="2029474"/>
                <a:ext cx="1825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87EAF4E-616B-4058-B250-4AECBBF44A26}"/>
                  </a:ext>
                </a:extLst>
              </p14:cNvPr>
              <p14:cNvContentPartPr/>
              <p14:nvPr/>
            </p14:nvContentPartPr>
            <p14:xfrm>
              <a:off x="5878525" y="1780354"/>
              <a:ext cx="212760" cy="3574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87EAF4E-616B-4058-B250-4AECBBF44A2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869885" y="1771354"/>
                <a:ext cx="2304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A152410-14F1-4547-9BB7-E7B425B902BB}"/>
                  </a:ext>
                </a:extLst>
              </p14:cNvPr>
              <p14:cNvContentPartPr/>
              <p14:nvPr/>
            </p14:nvContentPartPr>
            <p14:xfrm>
              <a:off x="6018205" y="1964674"/>
              <a:ext cx="165960" cy="1526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A152410-14F1-4547-9BB7-E7B425B902B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009565" y="1955674"/>
                <a:ext cx="183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9F7DEB2-01B1-49D2-BCBD-3F6B43251D57}"/>
                  </a:ext>
                </a:extLst>
              </p14:cNvPr>
              <p14:cNvContentPartPr/>
              <p14:nvPr/>
            </p14:nvContentPartPr>
            <p14:xfrm>
              <a:off x="6165445" y="1983394"/>
              <a:ext cx="184320" cy="1436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9F7DEB2-01B1-49D2-BCBD-3F6B43251D5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156445" y="1974754"/>
                <a:ext cx="201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E14626C-74F4-4BC8-8B1A-EAC12BE08C9A}"/>
                  </a:ext>
                </a:extLst>
              </p14:cNvPr>
              <p14:cNvContentPartPr/>
              <p14:nvPr/>
            </p14:nvContentPartPr>
            <p14:xfrm>
              <a:off x="6263725" y="2004634"/>
              <a:ext cx="313920" cy="4388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E14626C-74F4-4BC8-8B1A-EAC12BE08C9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255085" y="1995994"/>
                <a:ext cx="3315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852631A-4BBD-442E-AA49-B7BDEBF3BC00}"/>
                  </a:ext>
                </a:extLst>
              </p14:cNvPr>
              <p14:cNvContentPartPr/>
              <p14:nvPr/>
            </p14:nvContentPartPr>
            <p14:xfrm>
              <a:off x="6660445" y="1694314"/>
              <a:ext cx="254520" cy="4237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852631A-4BBD-442E-AA49-B7BDEBF3BC0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651805" y="1685674"/>
                <a:ext cx="2721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DE37918-0B77-4E43-B08E-4370E48B765E}"/>
                  </a:ext>
                </a:extLst>
              </p14:cNvPr>
              <p14:cNvContentPartPr/>
              <p14:nvPr/>
            </p14:nvContentPartPr>
            <p14:xfrm>
              <a:off x="6584485" y="1901314"/>
              <a:ext cx="328320" cy="720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DE37918-0B77-4E43-B08E-4370E48B765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575845" y="1892314"/>
                <a:ext cx="345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350EFE6-A814-43F3-8E54-70857E2A913F}"/>
                  </a:ext>
                </a:extLst>
              </p14:cNvPr>
              <p14:cNvContentPartPr/>
              <p14:nvPr/>
            </p14:nvContentPartPr>
            <p14:xfrm>
              <a:off x="6882565" y="1749754"/>
              <a:ext cx="213120" cy="363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350EFE6-A814-43F3-8E54-70857E2A913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873925" y="1741114"/>
                <a:ext cx="2307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BD95031-B544-4228-9419-2B6C4045FE7D}"/>
                  </a:ext>
                </a:extLst>
              </p14:cNvPr>
              <p14:cNvContentPartPr/>
              <p14:nvPr/>
            </p14:nvContentPartPr>
            <p14:xfrm>
              <a:off x="7387645" y="1972234"/>
              <a:ext cx="136440" cy="168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BD95031-B544-4228-9419-2B6C4045FE7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379005" y="1963594"/>
                <a:ext cx="1540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A3513AE-0437-48DC-BD28-22546D95B859}"/>
                  </a:ext>
                </a:extLst>
              </p14:cNvPr>
              <p14:cNvContentPartPr/>
              <p14:nvPr/>
            </p14:nvContentPartPr>
            <p14:xfrm>
              <a:off x="7637485" y="1682074"/>
              <a:ext cx="292680" cy="491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A3513AE-0437-48DC-BD28-22546D95B85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628485" y="1673434"/>
                <a:ext cx="3103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72388B6-13E7-466D-91A3-624AB290B74D}"/>
                  </a:ext>
                </a:extLst>
              </p14:cNvPr>
              <p14:cNvContentPartPr/>
              <p14:nvPr/>
            </p14:nvContentPartPr>
            <p14:xfrm>
              <a:off x="7600045" y="1955674"/>
              <a:ext cx="257760" cy="615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72388B6-13E7-466D-91A3-624AB290B74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591045" y="1946674"/>
                <a:ext cx="275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7248F88-921D-41AF-BE9E-36CC2182670E}"/>
                  </a:ext>
                </a:extLst>
              </p14:cNvPr>
              <p14:cNvContentPartPr/>
              <p14:nvPr/>
            </p14:nvContentPartPr>
            <p14:xfrm>
              <a:off x="8163085" y="1831834"/>
              <a:ext cx="383040" cy="2826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7248F88-921D-41AF-BE9E-36CC2182670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154445" y="1822834"/>
                <a:ext cx="4006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D7FDEBA-3851-44DB-87B0-C383AB1EAC82}"/>
                  </a:ext>
                </a:extLst>
              </p14:cNvPr>
              <p14:cNvContentPartPr/>
              <p14:nvPr/>
            </p14:nvContentPartPr>
            <p14:xfrm>
              <a:off x="8508325" y="2058994"/>
              <a:ext cx="38520" cy="518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D7FDEBA-3851-44DB-87B0-C383AB1EAC82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499325" y="2050354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D6757DE-D580-4770-9C50-DFCA415C3FF7}"/>
                  </a:ext>
                </a:extLst>
              </p14:cNvPr>
              <p14:cNvContentPartPr/>
              <p14:nvPr/>
            </p14:nvContentPartPr>
            <p14:xfrm>
              <a:off x="8686885" y="1930114"/>
              <a:ext cx="128520" cy="1584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D6757DE-D580-4770-9C50-DFCA415C3FF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678245" y="1921114"/>
                <a:ext cx="146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7FD99A4-7E3B-43FA-97A2-A0A427EC039D}"/>
                  </a:ext>
                </a:extLst>
              </p14:cNvPr>
              <p14:cNvContentPartPr/>
              <p14:nvPr/>
            </p14:nvContentPartPr>
            <p14:xfrm>
              <a:off x="8894605" y="1841554"/>
              <a:ext cx="249480" cy="2696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7FD99A4-7E3B-43FA-97A2-A0A427EC039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885965" y="1832914"/>
                <a:ext cx="2671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D3743DD-C7BD-4D41-BC90-59ABCAE1B32D}"/>
                  </a:ext>
                </a:extLst>
              </p14:cNvPr>
              <p14:cNvContentPartPr/>
              <p14:nvPr/>
            </p14:nvContentPartPr>
            <p14:xfrm>
              <a:off x="9239485" y="1953154"/>
              <a:ext cx="188640" cy="155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D3743DD-C7BD-4D41-BC90-59ABCAE1B32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230485" y="1944154"/>
                <a:ext cx="206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348F6F8-5DC3-4CB2-9DA9-4ACEDC801739}"/>
                  </a:ext>
                </a:extLst>
              </p14:cNvPr>
              <p14:cNvContentPartPr/>
              <p14:nvPr/>
            </p14:nvContentPartPr>
            <p14:xfrm>
              <a:off x="9522085" y="1966474"/>
              <a:ext cx="344880" cy="1530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348F6F8-5DC3-4CB2-9DA9-4ACEDC80173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513085" y="1957474"/>
                <a:ext cx="3625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93D1136-C2E0-4E85-9E44-014B5A01170E}"/>
                  </a:ext>
                </a:extLst>
              </p14:cNvPr>
              <p14:cNvContentPartPr/>
              <p14:nvPr/>
            </p14:nvContentPartPr>
            <p14:xfrm>
              <a:off x="530005" y="2780074"/>
              <a:ext cx="263160" cy="183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93D1136-C2E0-4E85-9E44-014B5A0117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1005" y="2771074"/>
                <a:ext cx="280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D7E7B25-785A-4599-AF07-070F3BD08B7C}"/>
                  </a:ext>
                </a:extLst>
              </p14:cNvPr>
              <p14:cNvContentPartPr/>
              <p14:nvPr/>
            </p14:nvContentPartPr>
            <p14:xfrm>
              <a:off x="828445" y="2822914"/>
              <a:ext cx="55080" cy="137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D7E7B25-785A-4599-AF07-070F3BD08B7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19805" y="2814274"/>
                <a:ext cx="727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E57C426-E8AA-41C4-BD8C-B4609760A5EA}"/>
                  </a:ext>
                </a:extLst>
              </p14:cNvPr>
              <p14:cNvContentPartPr/>
              <p14:nvPr/>
            </p14:nvContentPartPr>
            <p14:xfrm>
              <a:off x="1081525" y="2543914"/>
              <a:ext cx="165600" cy="3942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E57C426-E8AA-41C4-BD8C-B4609760A5E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72525" y="2535274"/>
                <a:ext cx="1832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4A89767-BE2E-445A-99C9-E93C278D7494}"/>
                  </a:ext>
                </a:extLst>
              </p14:cNvPr>
              <p14:cNvContentPartPr/>
              <p14:nvPr/>
            </p14:nvContentPartPr>
            <p14:xfrm>
              <a:off x="1024645" y="2745874"/>
              <a:ext cx="246240" cy="49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4A89767-BE2E-445A-99C9-E93C278D749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15645" y="2736874"/>
                <a:ext cx="2638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D29D869-8A6E-4C04-B1BA-1E3513AAC32F}"/>
                  </a:ext>
                </a:extLst>
              </p14:cNvPr>
              <p14:cNvContentPartPr/>
              <p14:nvPr/>
            </p14:nvContentPartPr>
            <p14:xfrm>
              <a:off x="1340725" y="2493154"/>
              <a:ext cx="178920" cy="4204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D29D869-8A6E-4C04-B1BA-1E3513AAC32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31725" y="2484514"/>
                <a:ext cx="1965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5E116D9-D4C5-4518-9CE8-0DF93B6524E7}"/>
                  </a:ext>
                </a:extLst>
              </p14:cNvPr>
              <p14:cNvContentPartPr/>
              <p14:nvPr/>
            </p14:nvContentPartPr>
            <p14:xfrm>
              <a:off x="1949125" y="2700874"/>
              <a:ext cx="189000" cy="1944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5E116D9-D4C5-4518-9CE8-0DF93B6524E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940485" y="2692234"/>
                <a:ext cx="206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D548EC3-3073-4199-9A56-4CEAFB0AC4EB}"/>
                  </a:ext>
                </a:extLst>
              </p14:cNvPr>
              <p14:cNvContentPartPr/>
              <p14:nvPr/>
            </p14:nvContentPartPr>
            <p14:xfrm>
              <a:off x="2540965" y="2623114"/>
              <a:ext cx="246240" cy="2419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D548EC3-3073-4199-9A56-4CEAFB0AC4E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531965" y="2614474"/>
                <a:ext cx="2638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F4CAF2B-A00D-405F-ABD3-66A76E1AE7F6}"/>
                  </a:ext>
                </a:extLst>
              </p14:cNvPr>
              <p14:cNvContentPartPr/>
              <p14:nvPr/>
            </p14:nvContentPartPr>
            <p14:xfrm>
              <a:off x="2917165" y="2447434"/>
              <a:ext cx="258120" cy="4204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F4CAF2B-A00D-405F-ABD3-66A76E1AE7F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908525" y="2438794"/>
                <a:ext cx="2757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105C0CD-2F4B-4D1D-8556-76EBFDC60A5C}"/>
                  </a:ext>
                </a:extLst>
              </p14:cNvPr>
              <p14:cNvContentPartPr/>
              <p14:nvPr/>
            </p14:nvContentPartPr>
            <p14:xfrm>
              <a:off x="2826085" y="2624194"/>
              <a:ext cx="384120" cy="1026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105C0CD-2F4B-4D1D-8556-76EBFDC60A5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817085" y="2615554"/>
                <a:ext cx="4017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4EDD9E2-1F77-45D4-8730-04059F74482C}"/>
                  </a:ext>
                </a:extLst>
              </p14:cNvPr>
              <p14:cNvContentPartPr/>
              <p14:nvPr/>
            </p14:nvContentPartPr>
            <p14:xfrm>
              <a:off x="3076285" y="2695114"/>
              <a:ext cx="164880" cy="1342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4EDD9E2-1F77-45D4-8730-04059F74482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067645" y="2686114"/>
                <a:ext cx="182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3E4366C-ECFF-4CC2-887B-03DE21C94DC9}"/>
                  </a:ext>
                </a:extLst>
              </p14:cNvPr>
              <p14:cNvContentPartPr/>
              <p14:nvPr/>
            </p14:nvContentPartPr>
            <p14:xfrm>
              <a:off x="3264205" y="2709874"/>
              <a:ext cx="165600" cy="1306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3E4366C-ECFF-4CC2-887B-03DE21C94DC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255205" y="2700874"/>
                <a:ext cx="183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040AC07-5083-4C21-9421-FC53645ACBFA}"/>
                  </a:ext>
                </a:extLst>
              </p14:cNvPr>
              <p14:cNvContentPartPr/>
              <p14:nvPr/>
            </p14:nvContentPartPr>
            <p14:xfrm>
              <a:off x="3515845" y="2686114"/>
              <a:ext cx="174600" cy="1720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040AC07-5083-4C21-9421-FC53645ACBF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507205" y="2677114"/>
                <a:ext cx="192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B69D8B6-624A-44DE-8BAE-70F43072FF66}"/>
                  </a:ext>
                </a:extLst>
              </p14:cNvPr>
              <p14:cNvContentPartPr/>
              <p14:nvPr/>
            </p14:nvContentPartPr>
            <p14:xfrm>
              <a:off x="3666685" y="2485954"/>
              <a:ext cx="144000" cy="3434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B69D8B6-624A-44DE-8BAE-70F43072FF6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658045" y="2477314"/>
                <a:ext cx="161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358F6B2-6F63-4290-8FB8-B944EE18B600}"/>
                  </a:ext>
                </a:extLst>
              </p14:cNvPr>
              <p14:cNvContentPartPr/>
              <p14:nvPr/>
            </p14:nvContentPartPr>
            <p14:xfrm>
              <a:off x="3793045" y="2697634"/>
              <a:ext cx="178200" cy="1490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358F6B2-6F63-4290-8FB8-B944EE18B60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784405" y="2688994"/>
                <a:ext cx="195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C155B37-1B03-43FA-AE6B-33F3BC5CF818}"/>
                  </a:ext>
                </a:extLst>
              </p14:cNvPr>
              <p14:cNvContentPartPr/>
              <p14:nvPr/>
            </p14:nvContentPartPr>
            <p14:xfrm>
              <a:off x="3991405" y="2709874"/>
              <a:ext cx="160200" cy="141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C155B37-1B03-43FA-AE6B-33F3BC5CF81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982765" y="2700874"/>
                <a:ext cx="177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D9A998F-290C-4247-B068-22FC6FA0887F}"/>
                  </a:ext>
                </a:extLst>
              </p14:cNvPr>
              <p14:cNvContentPartPr/>
              <p14:nvPr/>
            </p14:nvContentPartPr>
            <p14:xfrm>
              <a:off x="4193365" y="2666674"/>
              <a:ext cx="165240" cy="1767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D9A998F-290C-4247-B068-22FC6FA0887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184725" y="2658034"/>
                <a:ext cx="182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3FCC14F-6E40-4C41-B312-692E198DEB9F}"/>
                  </a:ext>
                </a:extLst>
              </p14:cNvPr>
              <p14:cNvContentPartPr/>
              <p14:nvPr/>
            </p14:nvContentPartPr>
            <p14:xfrm>
              <a:off x="4333405" y="2496754"/>
              <a:ext cx="151920" cy="3405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3FCC14F-6E40-4C41-B312-692E198DEB9F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324765" y="2488114"/>
                <a:ext cx="169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C4ED9A9-9B50-4E95-BC2D-80C2B9DD1EEC}"/>
                  </a:ext>
                </a:extLst>
              </p14:cNvPr>
              <p14:cNvContentPartPr/>
              <p14:nvPr/>
            </p14:nvContentPartPr>
            <p14:xfrm>
              <a:off x="4703125" y="2621314"/>
              <a:ext cx="230760" cy="1591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C4ED9A9-9B50-4E95-BC2D-80C2B9DD1EE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694485" y="2612314"/>
                <a:ext cx="248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D08C1BB-7219-4BA5-9CA1-02309223626B}"/>
                  </a:ext>
                </a:extLst>
              </p14:cNvPr>
              <p14:cNvContentPartPr/>
              <p14:nvPr/>
            </p14:nvContentPartPr>
            <p14:xfrm>
              <a:off x="4838485" y="2343754"/>
              <a:ext cx="355680" cy="4172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D08C1BB-7219-4BA5-9CA1-02309223626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829845" y="2335114"/>
                <a:ext cx="373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FB4504C-9650-4FAF-B73A-96FFABDCE154}"/>
                  </a:ext>
                </a:extLst>
              </p14:cNvPr>
              <p14:cNvContentPartPr/>
              <p14:nvPr/>
            </p14:nvContentPartPr>
            <p14:xfrm>
              <a:off x="4992925" y="2591074"/>
              <a:ext cx="171360" cy="171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FB4504C-9650-4FAF-B73A-96FFABDCE15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983925" y="2582434"/>
                <a:ext cx="189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9243F1B-3F57-4F06-A500-F878ED04C7A0}"/>
                  </a:ext>
                </a:extLst>
              </p14:cNvPr>
              <p14:cNvContentPartPr/>
              <p14:nvPr/>
            </p14:nvContentPartPr>
            <p14:xfrm>
              <a:off x="5217925" y="2585314"/>
              <a:ext cx="164520" cy="1490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9243F1B-3F57-4F06-A500-F878ED04C7A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209285" y="2576674"/>
                <a:ext cx="182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9DAB737-7C6E-426C-B2FD-D12E72572589}"/>
                  </a:ext>
                </a:extLst>
              </p14:cNvPr>
              <p14:cNvContentPartPr/>
              <p14:nvPr/>
            </p14:nvContentPartPr>
            <p14:xfrm>
              <a:off x="5418085" y="2483794"/>
              <a:ext cx="132120" cy="2491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9DAB737-7C6E-426C-B2FD-D12E72572589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409445" y="2474794"/>
                <a:ext cx="1497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BEC88EA-3104-46BC-A103-3154352F93C5}"/>
                  </a:ext>
                </a:extLst>
              </p14:cNvPr>
              <p14:cNvContentPartPr/>
              <p14:nvPr/>
            </p14:nvContentPartPr>
            <p14:xfrm>
              <a:off x="5526805" y="2603314"/>
              <a:ext cx="140760" cy="1346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BEC88EA-3104-46BC-A103-3154352F93C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517805" y="2594314"/>
                <a:ext cx="158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A71A452-DA8A-47DD-8454-02E2890081AC}"/>
                  </a:ext>
                </a:extLst>
              </p14:cNvPr>
              <p14:cNvContentPartPr/>
              <p14:nvPr/>
            </p14:nvContentPartPr>
            <p14:xfrm>
              <a:off x="5819125" y="2355634"/>
              <a:ext cx="215640" cy="4017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A71A452-DA8A-47DD-8454-02E2890081A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810125" y="2346994"/>
                <a:ext cx="2332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30AA6FB-16D8-4B7E-95B7-7607EF84ECEF}"/>
                  </a:ext>
                </a:extLst>
              </p14:cNvPr>
              <p14:cNvContentPartPr/>
              <p14:nvPr/>
            </p14:nvContentPartPr>
            <p14:xfrm>
              <a:off x="5764045" y="2557594"/>
              <a:ext cx="246600" cy="1843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30AA6FB-16D8-4B7E-95B7-7607EF84ECEF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755045" y="2548594"/>
                <a:ext cx="2642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B430BCB-E4F1-4E0D-9ED9-10E4C48EB7BD}"/>
                  </a:ext>
                </a:extLst>
              </p14:cNvPr>
              <p14:cNvContentPartPr/>
              <p14:nvPr/>
            </p14:nvContentPartPr>
            <p14:xfrm>
              <a:off x="6161125" y="2477314"/>
              <a:ext cx="5760" cy="140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B430BCB-E4F1-4E0D-9ED9-10E4C48EB7B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152125" y="2468314"/>
                <a:ext cx="23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8B6A83D-4372-4852-ADE1-AEBCBC3EBEE4}"/>
                  </a:ext>
                </a:extLst>
              </p14:cNvPr>
              <p14:cNvContentPartPr/>
              <p14:nvPr/>
            </p14:nvContentPartPr>
            <p14:xfrm>
              <a:off x="6119725" y="2596834"/>
              <a:ext cx="135720" cy="1450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8B6A83D-4372-4852-ADE1-AEBCBC3EBEE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110725" y="2587834"/>
                <a:ext cx="1533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BA3961C-02D5-4907-B8C2-C73F4338CE30}"/>
                  </a:ext>
                </a:extLst>
              </p14:cNvPr>
              <p14:cNvContentPartPr/>
              <p14:nvPr/>
            </p14:nvContentPartPr>
            <p14:xfrm>
              <a:off x="6273085" y="2587834"/>
              <a:ext cx="261360" cy="1753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BA3961C-02D5-4907-B8C2-C73F4338CE3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264085" y="2579194"/>
                <a:ext cx="279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9A33C2C-06DD-4698-9515-50E76F5E5225}"/>
                  </a:ext>
                </a:extLst>
              </p14:cNvPr>
              <p14:cNvContentPartPr/>
              <p14:nvPr/>
            </p14:nvContentPartPr>
            <p14:xfrm>
              <a:off x="540085" y="3114874"/>
              <a:ext cx="217080" cy="4496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9A33C2C-06DD-4698-9515-50E76F5E522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31085" y="3105874"/>
                <a:ext cx="2347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5C70741-FF74-4ED7-9261-EEAF16B07488}"/>
                  </a:ext>
                </a:extLst>
              </p14:cNvPr>
              <p14:cNvContentPartPr/>
              <p14:nvPr/>
            </p14:nvContentPartPr>
            <p14:xfrm>
              <a:off x="825565" y="3325474"/>
              <a:ext cx="212040" cy="1980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5C70741-FF74-4ED7-9261-EEAF16B0748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16565" y="3316474"/>
                <a:ext cx="229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15E8721-4FE7-4415-85CA-11DF7B68ADA3}"/>
                  </a:ext>
                </a:extLst>
              </p14:cNvPr>
              <p14:cNvContentPartPr/>
              <p14:nvPr/>
            </p14:nvContentPartPr>
            <p14:xfrm>
              <a:off x="2755525" y="3250234"/>
              <a:ext cx="340560" cy="153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15E8721-4FE7-4415-85CA-11DF7B68ADA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746525" y="3241234"/>
                <a:ext cx="358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E63BE23-B6C0-49BE-9978-B2203BDF0B9A}"/>
                  </a:ext>
                </a:extLst>
              </p14:cNvPr>
              <p14:cNvContentPartPr/>
              <p14:nvPr/>
            </p14:nvContentPartPr>
            <p14:xfrm>
              <a:off x="3137125" y="3218194"/>
              <a:ext cx="210600" cy="1612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E63BE23-B6C0-49BE-9978-B2203BDF0B9A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128485" y="3209554"/>
                <a:ext cx="228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7891502-0E69-4807-97E6-B9401AD24884}"/>
                  </a:ext>
                </a:extLst>
              </p14:cNvPr>
              <p14:cNvContentPartPr/>
              <p14:nvPr/>
            </p14:nvContentPartPr>
            <p14:xfrm>
              <a:off x="3362845" y="3217474"/>
              <a:ext cx="192960" cy="1249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7891502-0E69-4807-97E6-B9401AD2488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353845" y="3208834"/>
                <a:ext cx="2106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96B5907-9B6C-480B-9C88-0CE8ABBB6726}"/>
                  </a:ext>
                </a:extLst>
              </p14:cNvPr>
              <p14:cNvContentPartPr/>
              <p14:nvPr/>
            </p14:nvContentPartPr>
            <p14:xfrm>
              <a:off x="3547525" y="3264274"/>
              <a:ext cx="179280" cy="109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96B5907-9B6C-480B-9C88-0CE8ABBB672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538885" y="3255634"/>
                <a:ext cx="19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7203FEE-2910-4BD9-9099-CB117380292F}"/>
                  </a:ext>
                </a:extLst>
              </p14:cNvPr>
              <p14:cNvContentPartPr/>
              <p14:nvPr/>
            </p14:nvContentPartPr>
            <p14:xfrm>
              <a:off x="4169605" y="2942794"/>
              <a:ext cx="226800" cy="3859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7203FEE-2910-4BD9-9099-CB117380292F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160605" y="2934154"/>
                <a:ext cx="2444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88A1A9D-8C4C-4F3A-878D-98AF7F4512A1}"/>
                  </a:ext>
                </a:extLst>
              </p14:cNvPr>
              <p14:cNvContentPartPr/>
              <p14:nvPr/>
            </p14:nvContentPartPr>
            <p14:xfrm>
              <a:off x="4304965" y="3152314"/>
              <a:ext cx="189360" cy="1710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88A1A9D-8C4C-4F3A-878D-98AF7F4512A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296325" y="3143314"/>
                <a:ext cx="207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B9D0C2-3EFC-44DD-98A2-F95E1E2A628A}"/>
                  </a:ext>
                </a:extLst>
              </p14:cNvPr>
              <p14:cNvContentPartPr/>
              <p14:nvPr/>
            </p14:nvContentPartPr>
            <p14:xfrm>
              <a:off x="4516645" y="3181834"/>
              <a:ext cx="178200" cy="1144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B9D0C2-3EFC-44DD-98A2-F95E1E2A628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508005" y="3172834"/>
                <a:ext cx="195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E379DCC-2BDB-4E28-8603-D4F34F3864F8}"/>
                  </a:ext>
                </a:extLst>
              </p14:cNvPr>
              <p14:cNvContentPartPr/>
              <p14:nvPr/>
            </p14:nvContentPartPr>
            <p14:xfrm>
              <a:off x="4604125" y="3172474"/>
              <a:ext cx="297720" cy="4492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E379DCC-2BDB-4E28-8603-D4F34F3864F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595125" y="3163474"/>
                <a:ext cx="3153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81A5DEC-156B-4C85-ADD1-ECF260F0B100}"/>
                  </a:ext>
                </a:extLst>
              </p14:cNvPr>
              <p14:cNvContentPartPr/>
              <p14:nvPr/>
            </p14:nvContentPartPr>
            <p14:xfrm>
              <a:off x="4982485" y="2852794"/>
              <a:ext cx="224280" cy="4456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81A5DEC-156B-4C85-ADD1-ECF260F0B10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73485" y="2844154"/>
                <a:ext cx="241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4D5F4D9-0A61-472C-BCBD-636800A5660D}"/>
                  </a:ext>
                </a:extLst>
              </p14:cNvPr>
              <p14:cNvContentPartPr/>
              <p14:nvPr/>
            </p14:nvContentPartPr>
            <p14:xfrm>
              <a:off x="4897165" y="3077074"/>
              <a:ext cx="313920" cy="561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4D5F4D9-0A61-472C-BCBD-636800A5660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888165" y="3068434"/>
                <a:ext cx="331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85DB2AA-8E7D-455D-B6E2-86FAE27503CB}"/>
                  </a:ext>
                </a:extLst>
              </p14:cNvPr>
              <p14:cNvContentPartPr/>
              <p14:nvPr/>
            </p14:nvContentPartPr>
            <p14:xfrm>
              <a:off x="5185165" y="2887354"/>
              <a:ext cx="259560" cy="4258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85DB2AA-8E7D-455D-B6E2-86FAE27503C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176165" y="2878714"/>
                <a:ext cx="2772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4C709AE-39EE-44BF-91E0-8B6A3FBFB380}"/>
                  </a:ext>
                </a:extLst>
              </p14:cNvPr>
              <p14:cNvContentPartPr/>
              <p14:nvPr/>
            </p14:nvContentPartPr>
            <p14:xfrm>
              <a:off x="5695285" y="3149794"/>
              <a:ext cx="200880" cy="1490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4C709AE-39EE-44BF-91E0-8B6A3FBFB380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686285" y="3141154"/>
                <a:ext cx="218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63CF3EC-62EA-4661-B99D-880C5446EF99}"/>
                  </a:ext>
                </a:extLst>
              </p14:cNvPr>
              <p14:cNvContentPartPr/>
              <p14:nvPr/>
            </p14:nvContentPartPr>
            <p14:xfrm>
              <a:off x="6010285" y="2815354"/>
              <a:ext cx="336240" cy="4806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63CF3EC-62EA-4661-B99D-880C5446EF9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001645" y="2806714"/>
                <a:ext cx="3538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624BB56-E599-4163-BCEB-E093327DB24B}"/>
                  </a:ext>
                </a:extLst>
              </p14:cNvPr>
              <p14:cNvContentPartPr/>
              <p14:nvPr/>
            </p14:nvContentPartPr>
            <p14:xfrm>
              <a:off x="6024685" y="3118474"/>
              <a:ext cx="257040" cy="493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624BB56-E599-4163-BCEB-E093327DB24B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015685" y="3109474"/>
                <a:ext cx="27468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F327FA1-87F3-4437-B5EE-D2192493CC2A}"/>
              </a:ext>
            </a:extLst>
          </p:cNvPr>
          <p:cNvGrpSpPr/>
          <p:nvPr/>
        </p:nvGrpSpPr>
        <p:grpSpPr>
          <a:xfrm>
            <a:off x="6572965" y="2319994"/>
            <a:ext cx="4130280" cy="982440"/>
            <a:chOff x="6572965" y="2319994"/>
            <a:chExt cx="4130280" cy="9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BCA8B4A-B974-44A4-BB1D-1C2B82142F40}"/>
                    </a:ext>
                  </a:extLst>
                </p14:cNvPr>
                <p14:cNvContentPartPr/>
                <p14:nvPr/>
              </p14:nvContentPartPr>
              <p14:xfrm>
                <a:off x="6841885" y="2540674"/>
                <a:ext cx="271440" cy="194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BCA8B4A-B974-44A4-BB1D-1C2B82142F4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2885" y="2532034"/>
                  <a:ext cx="289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3DE8D4B-FD07-422F-9E95-F9BA2C92F421}"/>
                    </a:ext>
                  </a:extLst>
                </p14:cNvPr>
                <p14:cNvContentPartPr/>
                <p14:nvPr/>
              </p14:nvContentPartPr>
              <p14:xfrm>
                <a:off x="7182445" y="2678914"/>
                <a:ext cx="25200" cy="47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3DE8D4B-FD07-422F-9E95-F9BA2C92F42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73445" y="2670274"/>
                  <a:ext cx="42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0DAFA2-073E-49A7-9BB3-04E608B90E7F}"/>
                    </a:ext>
                  </a:extLst>
                </p14:cNvPr>
                <p14:cNvContentPartPr/>
                <p14:nvPr/>
              </p14:nvContentPartPr>
              <p14:xfrm>
                <a:off x="7270645" y="2545354"/>
                <a:ext cx="165960" cy="185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0DAFA2-073E-49A7-9BB3-04E608B90E7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61645" y="2536714"/>
                  <a:ext cx="183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447523A-95F1-48B4-AAEC-54B8D3DF0870}"/>
                    </a:ext>
                  </a:extLst>
                </p14:cNvPr>
                <p14:cNvContentPartPr/>
                <p14:nvPr/>
              </p14:nvContentPartPr>
              <p14:xfrm>
                <a:off x="7478005" y="2518714"/>
                <a:ext cx="360360" cy="205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447523A-95F1-48B4-AAEC-54B8D3DF087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9005" y="2510074"/>
                  <a:ext cx="37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41408F7-0E5E-48D6-B667-240AC157D42A}"/>
                    </a:ext>
                  </a:extLst>
                </p14:cNvPr>
                <p14:cNvContentPartPr/>
                <p14:nvPr/>
              </p14:nvContentPartPr>
              <p14:xfrm>
                <a:off x="7945645" y="2490634"/>
                <a:ext cx="245160" cy="187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41408F7-0E5E-48D6-B667-240AC157D42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36645" y="2481994"/>
                  <a:ext cx="262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816FA0A-5D3A-4FD2-8A87-A218A1941A88}"/>
                    </a:ext>
                  </a:extLst>
                </p14:cNvPr>
                <p14:cNvContentPartPr/>
                <p14:nvPr/>
              </p14:nvContentPartPr>
              <p14:xfrm>
                <a:off x="8197645" y="2532394"/>
                <a:ext cx="336600" cy="158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816FA0A-5D3A-4FD2-8A87-A218A1941A8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89005" y="2523394"/>
                  <a:ext cx="354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D8C590F-CF8F-4893-932C-983438909DB8}"/>
                    </a:ext>
                  </a:extLst>
                </p14:cNvPr>
                <p14:cNvContentPartPr/>
                <p14:nvPr/>
              </p14:nvContentPartPr>
              <p14:xfrm>
                <a:off x="8647645" y="2647234"/>
                <a:ext cx="10080" cy="34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D8C590F-CF8F-4893-932C-983438909DB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39005" y="2638234"/>
                  <a:ext cx="27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4155C2B-E25F-4776-8D98-C4E021F9CAF9}"/>
                    </a:ext>
                  </a:extLst>
                </p14:cNvPr>
                <p14:cNvContentPartPr/>
                <p14:nvPr/>
              </p14:nvContentPartPr>
              <p14:xfrm>
                <a:off x="8896405" y="2389834"/>
                <a:ext cx="231120" cy="283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4155C2B-E25F-4776-8D98-C4E021F9CAF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887765" y="2381194"/>
                  <a:ext cx="248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63C7270-25FE-46DC-8AED-68E7C9803844}"/>
                    </a:ext>
                  </a:extLst>
                </p14:cNvPr>
                <p14:cNvContentPartPr/>
                <p14:nvPr/>
              </p14:nvContentPartPr>
              <p14:xfrm>
                <a:off x="9153805" y="2508634"/>
                <a:ext cx="145800" cy="128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63C7270-25FE-46DC-8AED-68E7C980384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144805" y="2499994"/>
                  <a:ext cx="163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7CB901E-0D27-41F1-B941-AF65708C1D40}"/>
                    </a:ext>
                  </a:extLst>
                </p14:cNvPr>
                <p14:cNvContentPartPr/>
                <p14:nvPr/>
              </p14:nvContentPartPr>
              <p14:xfrm>
                <a:off x="9472045" y="2319994"/>
                <a:ext cx="183240" cy="316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7CB901E-0D27-41F1-B941-AF65708C1D4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463045" y="2310994"/>
                  <a:ext cx="200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40E686-214C-4DA5-9D6A-80F51CE98562}"/>
                    </a:ext>
                  </a:extLst>
                </p14:cNvPr>
                <p14:cNvContentPartPr/>
                <p14:nvPr/>
              </p14:nvContentPartPr>
              <p14:xfrm>
                <a:off x="9394645" y="2476594"/>
                <a:ext cx="241920" cy="38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40E686-214C-4DA5-9D6A-80F51CE9856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386005" y="2467594"/>
                  <a:ext cx="259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84E7DC-C0FE-41E3-A11A-CEA8A558CC94}"/>
                    </a:ext>
                  </a:extLst>
                </p14:cNvPr>
                <p14:cNvContentPartPr/>
                <p14:nvPr/>
              </p14:nvContentPartPr>
              <p14:xfrm>
                <a:off x="9868405" y="2450314"/>
                <a:ext cx="413640" cy="191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84E7DC-C0FE-41E3-A11A-CEA8A558CC9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59765" y="2441314"/>
                  <a:ext cx="431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9E91AD9-C7B4-4BDB-8EBD-C5848226D563}"/>
                    </a:ext>
                  </a:extLst>
                </p14:cNvPr>
                <p14:cNvContentPartPr/>
                <p14:nvPr/>
              </p14:nvContentPartPr>
              <p14:xfrm>
                <a:off x="6572965" y="2912194"/>
                <a:ext cx="219960" cy="390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9E91AD9-C7B4-4BDB-8EBD-C5848226D56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63965" y="2903194"/>
                  <a:ext cx="2376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DA827B1-6B94-4732-95F1-07F90DFE718D}"/>
                    </a:ext>
                  </a:extLst>
                </p14:cNvPr>
                <p14:cNvContentPartPr/>
                <p14:nvPr/>
              </p14:nvContentPartPr>
              <p14:xfrm>
                <a:off x="6851245" y="3135754"/>
                <a:ext cx="104040" cy="129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DA827B1-6B94-4732-95F1-07F90DFE718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42245" y="3127114"/>
                  <a:ext cx="121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F46D78B-B6A5-40F1-9DBF-612211D7EFD6}"/>
                    </a:ext>
                  </a:extLst>
                </p14:cNvPr>
                <p14:cNvContentPartPr/>
                <p14:nvPr/>
              </p14:nvContentPartPr>
              <p14:xfrm>
                <a:off x="7069045" y="2931274"/>
                <a:ext cx="169200" cy="329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F46D78B-B6A5-40F1-9DBF-612211D7EFD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60405" y="2922274"/>
                  <a:ext cx="186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8939C60-6E7F-4982-B341-A6B203E5A901}"/>
                    </a:ext>
                  </a:extLst>
                </p14:cNvPr>
                <p14:cNvContentPartPr/>
                <p14:nvPr/>
              </p14:nvContentPartPr>
              <p14:xfrm>
                <a:off x="7239325" y="2853874"/>
                <a:ext cx="213480" cy="4449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8939C60-6E7F-4982-B341-A6B203E5A90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30325" y="2845234"/>
                  <a:ext cx="231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C887B02-8A2C-4593-8551-4BF57A1E008D}"/>
                    </a:ext>
                  </a:extLst>
                </p14:cNvPr>
                <p14:cNvContentPartPr/>
                <p14:nvPr/>
              </p14:nvContentPartPr>
              <p14:xfrm>
                <a:off x="7224565" y="3083194"/>
                <a:ext cx="185040" cy="21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C887B02-8A2C-4593-8551-4BF57A1E008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15925" y="3074194"/>
                  <a:ext cx="202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C40A00C-8377-4E59-83C0-AFB235C664BA}"/>
                    </a:ext>
                  </a:extLst>
                </p14:cNvPr>
                <p14:cNvContentPartPr/>
                <p14:nvPr/>
              </p14:nvContentPartPr>
              <p14:xfrm>
                <a:off x="7414645" y="3081394"/>
                <a:ext cx="113400" cy="178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C40A00C-8377-4E59-83C0-AFB235C664B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06005" y="3072394"/>
                  <a:ext cx="13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3C69E3-F977-4F27-9DB8-351A876C1121}"/>
                    </a:ext>
                  </a:extLst>
                </p14:cNvPr>
                <p14:cNvContentPartPr/>
                <p14:nvPr/>
              </p14:nvContentPartPr>
              <p14:xfrm>
                <a:off x="7818565" y="3070594"/>
                <a:ext cx="384120" cy="165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3C69E3-F977-4F27-9DB8-351A876C112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09925" y="3061954"/>
                  <a:ext cx="401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9F8AE62-DEF0-4348-82F8-9153D79EA07D}"/>
                    </a:ext>
                  </a:extLst>
                </p14:cNvPr>
                <p14:cNvContentPartPr/>
                <p14:nvPr/>
              </p14:nvContentPartPr>
              <p14:xfrm>
                <a:off x="8217445" y="3072754"/>
                <a:ext cx="197640" cy="123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9F8AE62-DEF0-4348-82F8-9153D79EA07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08805" y="3063754"/>
                  <a:ext cx="215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F00951-827C-41C4-B8C5-818332317F16}"/>
                    </a:ext>
                  </a:extLst>
                </p14:cNvPr>
                <p14:cNvContentPartPr/>
                <p14:nvPr/>
              </p14:nvContentPartPr>
              <p14:xfrm>
                <a:off x="8460085" y="3067714"/>
                <a:ext cx="179280" cy="144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F00951-827C-41C4-B8C5-818332317F1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51445" y="3058714"/>
                  <a:ext cx="196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74F9F1-D015-4855-BD8A-C1B3FB2481E1}"/>
                    </a:ext>
                  </a:extLst>
                </p14:cNvPr>
                <p14:cNvContentPartPr/>
                <p14:nvPr/>
              </p14:nvContentPartPr>
              <p14:xfrm>
                <a:off x="8723605" y="3007594"/>
                <a:ext cx="202320" cy="211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74F9F1-D015-4855-BD8A-C1B3FB2481E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14965" y="2998954"/>
                  <a:ext cx="219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6A0E6C8-EE80-41F6-8B6F-28A35617721C}"/>
                    </a:ext>
                  </a:extLst>
                </p14:cNvPr>
                <p14:cNvContentPartPr/>
                <p14:nvPr/>
              </p14:nvContentPartPr>
              <p14:xfrm>
                <a:off x="8975245" y="2688634"/>
                <a:ext cx="371880" cy="569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6A0E6C8-EE80-41F6-8B6F-28A35617721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966605" y="2679994"/>
                  <a:ext cx="3895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8E41A27-56F8-4C6F-A847-B6B936D7ECA7}"/>
                    </a:ext>
                  </a:extLst>
                </p14:cNvPr>
                <p14:cNvContentPartPr/>
                <p14:nvPr/>
              </p14:nvContentPartPr>
              <p14:xfrm>
                <a:off x="8993245" y="3051874"/>
                <a:ext cx="203040" cy="40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8E41A27-56F8-4C6F-A847-B6B936D7ECA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4605" y="3043234"/>
                  <a:ext cx="220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07105AD-72F5-4B4A-AE81-6B4206F857DF}"/>
                    </a:ext>
                  </a:extLst>
                </p14:cNvPr>
                <p14:cNvContentPartPr/>
                <p14:nvPr/>
              </p14:nvContentPartPr>
              <p14:xfrm>
                <a:off x="9166765" y="3076354"/>
                <a:ext cx="155880" cy="126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07105AD-72F5-4B4A-AE81-6B4206F857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8125" y="3067714"/>
                  <a:ext cx="173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DCABD09-EFF5-4CDE-A506-040382D584DC}"/>
                    </a:ext>
                  </a:extLst>
                </p14:cNvPr>
                <p14:cNvContentPartPr/>
                <p14:nvPr/>
              </p14:nvContentPartPr>
              <p14:xfrm>
                <a:off x="9396085" y="3059794"/>
                <a:ext cx="129240" cy="146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DCABD09-EFF5-4CDE-A506-040382D584D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387085" y="3050794"/>
                  <a:ext cx="146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C4145DE-C0B2-407A-8120-23E8750E5191}"/>
                    </a:ext>
                  </a:extLst>
                </p14:cNvPr>
                <p14:cNvContentPartPr/>
                <p14:nvPr/>
              </p14:nvContentPartPr>
              <p14:xfrm>
                <a:off x="9573205" y="2754154"/>
                <a:ext cx="330840" cy="497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C4145DE-C0B2-407A-8120-23E8750E519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564565" y="2745154"/>
                  <a:ext cx="3484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53540EA-7998-4A87-8750-0636FFE83E28}"/>
                    </a:ext>
                  </a:extLst>
                </p14:cNvPr>
                <p14:cNvContentPartPr/>
                <p14:nvPr/>
              </p14:nvContentPartPr>
              <p14:xfrm>
                <a:off x="9789925" y="3051514"/>
                <a:ext cx="163800" cy="150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53540EA-7998-4A87-8750-0636FFE83E2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781285" y="3042514"/>
                  <a:ext cx="181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BE47A8D-000C-4412-8620-6CF85EC0E613}"/>
                    </a:ext>
                  </a:extLst>
                </p14:cNvPr>
                <p14:cNvContentPartPr/>
                <p14:nvPr/>
              </p14:nvContentPartPr>
              <p14:xfrm>
                <a:off x="9977485" y="2996434"/>
                <a:ext cx="213480" cy="194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BE47A8D-000C-4412-8620-6CF85EC0E61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968845" y="2987434"/>
                  <a:ext cx="231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82711A-B074-4515-92BE-0BA6C1722F86}"/>
                    </a:ext>
                  </a:extLst>
                </p14:cNvPr>
                <p14:cNvContentPartPr/>
                <p14:nvPr/>
              </p14:nvContentPartPr>
              <p14:xfrm>
                <a:off x="10149565" y="3043954"/>
                <a:ext cx="189360" cy="147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82711A-B074-4515-92BE-0BA6C1722F8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40925" y="3034954"/>
                  <a:ext cx="20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1858C84-4CA1-42FA-A111-6B2AA043ACE8}"/>
                    </a:ext>
                  </a:extLst>
                </p14:cNvPr>
                <p14:cNvContentPartPr/>
                <p14:nvPr/>
              </p14:nvContentPartPr>
              <p14:xfrm>
                <a:off x="10348285" y="3054034"/>
                <a:ext cx="167760" cy="150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1858C84-4CA1-42FA-A111-6B2AA043ACE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39645" y="3045034"/>
                  <a:ext cx="185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C6B492E-0344-42FF-BEBB-F0CE72E3F3B8}"/>
                    </a:ext>
                  </a:extLst>
                </p14:cNvPr>
                <p14:cNvContentPartPr/>
                <p14:nvPr/>
              </p14:nvContentPartPr>
              <p14:xfrm>
                <a:off x="10442965" y="2836234"/>
                <a:ext cx="260280" cy="372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C6B492E-0344-42FF-BEBB-F0CE72E3F3B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34325" y="2827234"/>
                  <a:ext cx="27792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ABA2560-8DD5-4924-99C7-FE4FA8AEE52D}"/>
              </a:ext>
            </a:extLst>
          </p:cNvPr>
          <p:cNvGrpSpPr/>
          <p:nvPr/>
        </p:nvGrpSpPr>
        <p:grpSpPr>
          <a:xfrm>
            <a:off x="626845" y="3711034"/>
            <a:ext cx="466560" cy="506160"/>
            <a:chOff x="626845" y="3711034"/>
            <a:chExt cx="46656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7E06A8-0FC3-42E5-A51D-9E955FCC7433}"/>
                    </a:ext>
                  </a:extLst>
                </p14:cNvPr>
                <p14:cNvContentPartPr/>
                <p14:nvPr/>
              </p14:nvContentPartPr>
              <p14:xfrm>
                <a:off x="626845" y="3711034"/>
                <a:ext cx="240840" cy="366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7E06A8-0FC3-42E5-A51D-9E955FCC743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18205" y="3702394"/>
                  <a:ext cx="2584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0B2DC1-7309-4AE4-86E4-D43BDEA94D22}"/>
                    </a:ext>
                  </a:extLst>
                </p14:cNvPr>
                <p14:cNvContentPartPr/>
                <p14:nvPr/>
              </p14:nvContentPartPr>
              <p14:xfrm>
                <a:off x="944005" y="3881674"/>
                <a:ext cx="84600" cy="156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0B2DC1-7309-4AE4-86E4-D43BDEA94D2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35005" y="3872674"/>
                  <a:ext cx="102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CD2D5E2-10C6-4E41-9462-7C31932EE718}"/>
                    </a:ext>
                  </a:extLst>
                </p14:cNvPr>
                <p14:cNvContentPartPr/>
                <p14:nvPr/>
              </p14:nvContentPartPr>
              <p14:xfrm>
                <a:off x="953005" y="3815074"/>
                <a:ext cx="140400" cy="402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CD2D5E2-10C6-4E41-9462-7C31932EE71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44005" y="3806074"/>
                  <a:ext cx="15804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C9CA6DE2-EDFE-4389-B41D-C31E3FF495D3}"/>
              </a:ext>
            </a:extLst>
          </p:cNvPr>
          <p:cNvGrpSpPr/>
          <p:nvPr/>
        </p:nvGrpSpPr>
        <p:grpSpPr>
          <a:xfrm>
            <a:off x="1508485" y="3070594"/>
            <a:ext cx="949320" cy="1010160"/>
            <a:chOff x="1508485" y="3070594"/>
            <a:chExt cx="949320" cy="10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979B6F9-88FF-4A68-892D-7A76D9EF1AD1}"/>
                    </a:ext>
                  </a:extLst>
                </p14:cNvPr>
                <p14:cNvContentPartPr/>
                <p14:nvPr/>
              </p14:nvContentPartPr>
              <p14:xfrm>
                <a:off x="1590925" y="3086074"/>
                <a:ext cx="218520" cy="430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979B6F9-88FF-4A68-892D-7A76D9EF1AD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582285" y="3077434"/>
                  <a:ext cx="236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AEE0E95-9DDE-43D6-A4A3-85A4EBD1C2C9}"/>
                    </a:ext>
                  </a:extLst>
                </p14:cNvPr>
                <p14:cNvContentPartPr/>
                <p14:nvPr/>
              </p14:nvContentPartPr>
              <p14:xfrm>
                <a:off x="1508485" y="3289474"/>
                <a:ext cx="356760" cy="66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AEE0E95-9DDE-43D6-A4A3-85A4EBD1C2C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499845" y="3280474"/>
                  <a:ext cx="37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0EF791-4451-4409-A244-CF78C1C16E85}"/>
                    </a:ext>
                  </a:extLst>
                </p14:cNvPr>
                <p14:cNvContentPartPr/>
                <p14:nvPr/>
              </p14:nvContentPartPr>
              <p14:xfrm>
                <a:off x="1881085" y="3070594"/>
                <a:ext cx="195840" cy="363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0EF791-4451-4409-A244-CF78C1C16E8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872445" y="3061594"/>
                  <a:ext cx="213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B03F1AB-E418-4896-B16F-D1AD0818F04C}"/>
                    </a:ext>
                  </a:extLst>
                </p14:cNvPr>
                <p14:cNvContentPartPr/>
                <p14:nvPr/>
              </p14:nvContentPartPr>
              <p14:xfrm>
                <a:off x="2127685" y="3282994"/>
                <a:ext cx="157680" cy="191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B03F1AB-E418-4896-B16F-D1AD0818F04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119045" y="3273994"/>
                  <a:ext cx="17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AFFA0C-1550-48BB-BD8A-CE84889DAE45}"/>
                    </a:ext>
                  </a:extLst>
                </p14:cNvPr>
                <p14:cNvContentPartPr/>
                <p14:nvPr/>
              </p14:nvContentPartPr>
              <p14:xfrm>
                <a:off x="1577965" y="3656674"/>
                <a:ext cx="211680" cy="4240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AFFA0C-1550-48BB-BD8A-CE84889DAE4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68965" y="3648034"/>
                  <a:ext cx="2293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0A875C-80E0-49CA-AC04-D129B303F7E1}"/>
                    </a:ext>
                  </a:extLst>
                </p14:cNvPr>
                <p14:cNvContentPartPr/>
                <p14:nvPr/>
              </p14:nvContentPartPr>
              <p14:xfrm>
                <a:off x="1544485" y="3813994"/>
                <a:ext cx="347760" cy="100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0A875C-80E0-49CA-AC04-D129B303F7E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35485" y="3805354"/>
                  <a:ext cx="365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919B225-85EE-4789-BB77-D1A7C9E17181}"/>
                    </a:ext>
                  </a:extLst>
                </p14:cNvPr>
                <p14:cNvContentPartPr/>
                <p14:nvPr/>
              </p14:nvContentPartPr>
              <p14:xfrm>
                <a:off x="1919605" y="3586114"/>
                <a:ext cx="207000" cy="394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919B225-85EE-4789-BB77-D1A7C9E1718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910965" y="3577474"/>
                  <a:ext cx="224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755B37F-6852-4885-AD0D-8F5C4BD0DA03}"/>
                    </a:ext>
                  </a:extLst>
                </p14:cNvPr>
                <p14:cNvContentPartPr/>
                <p14:nvPr/>
              </p14:nvContentPartPr>
              <p14:xfrm>
                <a:off x="2182765" y="3815794"/>
                <a:ext cx="54000" cy="156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755B37F-6852-4885-AD0D-8F5C4BD0DA0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74125" y="3807154"/>
                  <a:ext cx="71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194F61F-188C-409C-9F2D-4BA7EC51612F}"/>
                    </a:ext>
                  </a:extLst>
                </p14:cNvPr>
                <p14:cNvContentPartPr/>
                <p14:nvPr/>
              </p14:nvContentPartPr>
              <p14:xfrm>
                <a:off x="2323165" y="3708154"/>
                <a:ext cx="134640" cy="245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194F61F-188C-409C-9F2D-4BA7EC51612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314525" y="3699514"/>
                  <a:ext cx="1522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BB19342-A5E8-41CE-ADCA-688CFE3C3040}"/>
              </a:ext>
            </a:extLst>
          </p:cNvPr>
          <p:cNvGrpSpPr/>
          <p:nvPr/>
        </p:nvGrpSpPr>
        <p:grpSpPr>
          <a:xfrm>
            <a:off x="2720245" y="3620314"/>
            <a:ext cx="1720440" cy="579960"/>
            <a:chOff x="2720245" y="3620314"/>
            <a:chExt cx="172044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311AFC3-366C-4846-B903-F715B6C1AC93}"/>
                    </a:ext>
                  </a:extLst>
                </p14:cNvPr>
                <p14:cNvContentPartPr/>
                <p14:nvPr/>
              </p14:nvContentPartPr>
              <p14:xfrm>
                <a:off x="2720245" y="3837394"/>
                <a:ext cx="176400" cy="362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311AFC3-366C-4846-B903-F715B6C1AC9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711605" y="3828394"/>
                  <a:ext cx="194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107A39D-0D26-45B4-898C-384C1D28AC57}"/>
                    </a:ext>
                  </a:extLst>
                </p14:cNvPr>
                <p14:cNvContentPartPr/>
                <p14:nvPr/>
              </p14:nvContentPartPr>
              <p14:xfrm>
                <a:off x="2792245" y="3678274"/>
                <a:ext cx="344160" cy="264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107A39D-0D26-45B4-898C-384C1D28AC5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83245" y="3669634"/>
                  <a:ext cx="36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F8F3166-E87B-45F7-9086-DFB503B2EA09}"/>
                    </a:ext>
                  </a:extLst>
                </p14:cNvPr>
                <p14:cNvContentPartPr/>
                <p14:nvPr/>
              </p14:nvContentPartPr>
              <p14:xfrm>
                <a:off x="3142525" y="3697714"/>
                <a:ext cx="208800" cy="237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F8F3166-E87B-45F7-9086-DFB503B2EA0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133525" y="3689074"/>
                  <a:ext cx="226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DB228B8-7E48-463B-A6AF-71269FE6F30C}"/>
                    </a:ext>
                  </a:extLst>
                </p14:cNvPr>
                <p14:cNvContentPartPr/>
                <p14:nvPr/>
              </p14:nvContentPartPr>
              <p14:xfrm>
                <a:off x="3376525" y="3745954"/>
                <a:ext cx="131040" cy="155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DB228B8-7E48-463B-A6AF-71269FE6F30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367885" y="3736954"/>
                  <a:ext cx="148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9C3342-32C6-4238-AA1D-69CA25B819E9}"/>
                    </a:ext>
                  </a:extLst>
                </p14:cNvPr>
                <p14:cNvContentPartPr/>
                <p14:nvPr/>
              </p14:nvContentPartPr>
              <p14:xfrm>
                <a:off x="3601885" y="3674674"/>
                <a:ext cx="132120" cy="224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9C3342-32C6-4238-AA1D-69CA25B819E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592885" y="3666034"/>
                  <a:ext cx="149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34AE6DF-A68C-46B4-B62C-F7D65FB5A07C}"/>
                    </a:ext>
                  </a:extLst>
                </p14:cNvPr>
                <p14:cNvContentPartPr/>
                <p14:nvPr/>
              </p14:nvContentPartPr>
              <p14:xfrm>
                <a:off x="3793405" y="3731914"/>
                <a:ext cx="16272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34AE6DF-A68C-46B4-B62C-F7D65FB5A07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784765" y="3723274"/>
                  <a:ext cx="180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267C136-B743-4973-BE3A-64DBAE0C1E9A}"/>
                    </a:ext>
                  </a:extLst>
                </p14:cNvPr>
                <p14:cNvContentPartPr/>
                <p14:nvPr/>
              </p14:nvContentPartPr>
              <p14:xfrm>
                <a:off x="3974125" y="3650194"/>
                <a:ext cx="189360" cy="2581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267C136-B743-4973-BE3A-64DBAE0C1E9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65485" y="3641554"/>
                  <a:ext cx="207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4CF833B-6BC1-4F18-8C36-FF24B89FC2EB}"/>
                    </a:ext>
                  </a:extLst>
                </p14:cNvPr>
                <p14:cNvContentPartPr/>
                <p14:nvPr/>
              </p14:nvContentPartPr>
              <p14:xfrm>
                <a:off x="4143685" y="3620314"/>
                <a:ext cx="238680" cy="296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4CF833B-6BC1-4F18-8C36-FF24B89FC2E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35045" y="3611314"/>
                  <a:ext cx="256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F8367C1-6EB1-4788-BF6C-D14AD5303035}"/>
                    </a:ext>
                  </a:extLst>
                </p14:cNvPr>
                <p14:cNvContentPartPr/>
                <p14:nvPr/>
              </p14:nvContentPartPr>
              <p14:xfrm>
                <a:off x="4431325" y="3867274"/>
                <a:ext cx="9360" cy="32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F8367C1-6EB1-4788-BF6C-D14AD530303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422325" y="3858634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28D7072-B601-4AC2-90C4-E54297739050}"/>
              </a:ext>
            </a:extLst>
          </p:cNvPr>
          <p:cNvGrpSpPr/>
          <p:nvPr/>
        </p:nvGrpSpPr>
        <p:grpSpPr>
          <a:xfrm>
            <a:off x="731245" y="4361914"/>
            <a:ext cx="511560" cy="462240"/>
            <a:chOff x="731245" y="4361914"/>
            <a:chExt cx="51156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F9C0066-B909-4E59-83EC-288180BE3296}"/>
                    </a:ext>
                  </a:extLst>
                </p14:cNvPr>
                <p14:cNvContentPartPr/>
                <p14:nvPr/>
              </p14:nvContentPartPr>
              <p14:xfrm>
                <a:off x="731245" y="4512034"/>
                <a:ext cx="224640" cy="204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F9C0066-B909-4E59-83EC-288180BE329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2605" y="4503034"/>
                  <a:ext cx="242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72E3BB2-66A7-4A9D-BBDC-24C0A179F220}"/>
                    </a:ext>
                  </a:extLst>
                </p14:cNvPr>
                <p14:cNvContentPartPr/>
                <p14:nvPr/>
              </p14:nvContentPartPr>
              <p14:xfrm>
                <a:off x="1071805" y="4361914"/>
                <a:ext cx="171000" cy="462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72E3BB2-66A7-4A9D-BBDC-24C0A179F22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63165" y="4353274"/>
                  <a:ext cx="1886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59397DE-3690-455D-BAEF-AE0911BB68F7}"/>
              </a:ext>
            </a:extLst>
          </p:cNvPr>
          <p:cNvGrpSpPr/>
          <p:nvPr/>
        </p:nvGrpSpPr>
        <p:grpSpPr>
          <a:xfrm>
            <a:off x="1702525" y="4310434"/>
            <a:ext cx="990000" cy="410400"/>
            <a:chOff x="1702525" y="4310434"/>
            <a:chExt cx="99000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3D4CEC6-D8DA-4DEF-A335-CD37716EF5F3}"/>
                    </a:ext>
                  </a:extLst>
                </p14:cNvPr>
                <p14:cNvContentPartPr/>
                <p14:nvPr/>
              </p14:nvContentPartPr>
              <p14:xfrm>
                <a:off x="1702525" y="4325914"/>
                <a:ext cx="500400" cy="394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3D4CEC6-D8DA-4DEF-A335-CD37716EF5F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693525" y="4316914"/>
                  <a:ext cx="518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5C62BB-24C1-425F-A049-A81A3ACF3ADE}"/>
                    </a:ext>
                  </a:extLst>
                </p14:cNvPr>
                <p14:cNvContentPartPr/>
                <p14:nvPr/>
              </p14:nvContentPartPr>
              <p14:xfrm>
                <a:off x="1737445" y="4567114"/>
                <a:ext cx="185760" cy="30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5C62BB-24C1-425F-A049-A81A3ACF3AD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728805" y="4558474"/>
                  <a:ext cx="20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D28D2DF-A9FD-43BA-8E81-E4A15B837704}"/>
                    </a:ext>
                  </a:extLst>
                </p14:cNvPr>
                <p14:cNvContentPartPr/>
                <p14:nvPr/>
              </p14:nvContentPartPr>
              <p14:xfrm>
                <a:off x="1985125" y="4566394"/>
                <a:ext cx="41040" cy="119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D28D2DF-A9FD-43BA-8E81-E4A15B83770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976485" y="4557754"/>
                  <a:ext cx="58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3C16904-8262-429A-8DE5-35B185523287}"/>
                    </a:ext>
                  </a:extLst>
                </p14:cNvPr>
                <p14:cNvContentPartPr/>
                <p14:nvPr/>
              </p14:nvContentPartPr>
              <p14:xfrm>
                <a:off x="2143165" y="4560634"/>
                <a:ext cx="137520" cy="946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3C16904-8262-429A-8DE5-35B18552328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34165" y="4551994"/>
                  <a:ext cx="155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DC3EC31-2DC8-4096-83BF-248E0326BFDA}"/>
                    </a:ext>
                  </a:extLst>
                </p14:cNvPr>
                <p14:cNvContentPartPr/>
                <p14:nvPr/>
              </p14:nvContentPartPr>
              <p14:xfrm>
                <a:off x="2365285" y="4310434"/>
                <a:ext cx="327240" cy="345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DC3EC31-2DC8-4096-83BF-248E0326BFD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356645" y="4301794"/>
                  <a:ext cx="3448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C74B87-C3C1-4037-B97F-1EB9883B4169}"/>
              </a:ext>
            </a:extLst>
          </p:cNvPr>
          <p:cNvGrpSpPr/>
          <p:nvPr/>
        </p:nvGrpSpPr>
        <p:grpSpPr>
          <a:xfrm>
            <a:off x="2921485" y="4260394"/>
            <a:ext cx="739080" cy="405720"/>
            <a:chOff x="2921485" y="4260394"/>
            <a:chExt cx="73908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D1EF61F-84B5-4AB0-ABB7-88FF83B35E60}"/>
                    </a:ext>
                  </a:extLst>
                </p14:cNvPr>
                <p14:cNvContentPartPr/>
                <p14:nvPr/>
              </p14:nvContentPartPr>
              <p14:xfrm>
                <a:off x="2987725" y="4270114"/>
                <a:ext cx="208800" cy="396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D1EF61F-84B5-4AB0-ABB7-88FF83B35E6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79085" y="4261114"/>
                  <a:ext cx="226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53013A-46B6-45B8-910F-655B56D14B50}"/>
                    </a:ext>
                  </a:extLst>
                </p14:cNvPr>
                <p14:cNvContentPartPr/>
                <p14:nvPr/>
              </p14:nvContentPartPr>
              <p14:xfrm>
                <a:off x="2921485" y="4470994"/>
                <a:ext cx="270000" cy="277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53013A-46B6-45B8-910F-655B56D14B5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912485" y="4461994"/>
                  <a:ext cx="287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135F629-35C0-43E9-8F73-5A4D0CA9AFC7}"/>
                    </a:ext>
                  </a:extLst>
                </p14:cNvPr>
                <p14:cNvContentPartPr/>
                <p14:nvPr/>
              </p14:nvContentPartPr>
              <p14:xfrm>
                <a:off x="3264565" y="4260394"/>
                <a:ext cx="165960" cy="356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135F629-35C0-43E9-8F73-5A4D0CA9AFC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255925" y="4251394"/>
                  <a:ext cx="183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472BD6-1CCD-4F90-BF06-EBB4128D27F4}"/>
                    </a:ext>
                  </a:extLst>
                </p14:cNvPr>
                <p14:cNvContentPartPr/>
                <p14:nvPr/>
              </p14:nvContentPartPr>
              <p14:xfrm>
                <a:off x="3510085" y="4428154"/>
                <a:ext cx="150480" cy="1926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472BD6-1CCD-4F90-BF06-EBB4128D27F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01445" y="4419514"/>
                  <a:ext cx="1681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17DCFD0-B3B1-4EB8-AF27-B0D82EE97C84}"/>
              </a:ext>
            </a:extLst>
          </p:cNvPr>
          <p:cNvGrpSpPr/>
          <p:nvPr/>
        </p:nvGrpSpPr>
        <p:grpSpPr>
          <a:xfrm>
            <a:off x="3977725" y="4090474"/>
            <a:ext cx="1445040" cy="506520"/>
            <a:chOff x="3977725" y="4090474"/>
            <a:chExt cx="144504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4647A55-4044-4ADB-B912-726EE9DA1C60}"/>
                    </a:ext>
                  </a:extLst>
                </p14:cNvPr>
                <p14:cNvContentPartPr/>
                <p14:nvPr/>
              </p14:nvContentPartPr>
              <p14:xfrm>
                <a:off x="3977725" y="4311154"/>
                <a:ext cx="179640" cy="285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4647A55-4044-4ADB-B912-726EE9DA1C6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69085" y="4302154"/>
                  <a:ext cx="197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414DDAE-504B-4AA4-9700-7D10C6E4464B}"/>
                    </a:ext>
                  </a:extLst>
                </p14:cNvPr>
                <p14:cNvContentPartPr/>
                <p14:nvPr/>
              </p14:nvContentPartPr>
              <p14:xfrm>
                <a:off x="4065205" y="4170394"/>
                <a:ext cx="246240" cy="263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414DDAE-504B-4AA4-9700-7D10C6E4464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056205" y="4161394"/>
                  <a:ext cx="263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199DC2-2BAC-4626-B42A-A9133CB96018}"/>
                    </a:ext>
                  </a:extLst>
                </p14:cNvPr>
                <p14:cNvContentPartPr/>
                <p14:nvPr/>
              </p14:nvContentPartPr>
              <p14:xfrm>
                <a:off x="4288045" y="4410514"/>
                <a:ext cx="147600" cy="65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199DC2-2BAC-4626-B42A-A9133CB9601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279405" y="4401514"/>
                  <a:ext cx="165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0CA632F-2035-4230-B060-7EAEF3EC874E}"/>
                    </a:ext>
                  </a:extLst>
                </p14:cNvPr>
                <p14:cNvContentPartPr/>
                <p14:nvPr/>
              </p14:nvContentPartPr>
              <p14:xfrm>
                <a:off x="4618525" y="4330954"/>
                <a:ext cx="180360" cy="2174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0CA632F-2035-4230-B060-7EAEF3EC874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609885" y="4321954"/>
                  <a:ext cx="198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DACE49A-C227-4C8C-8D61-D78A5C5DB33B}"/>
                    </a:ext>
                  </a:extLst>
                </p14:cNvPr>
                <p14:cNvContentPartPr/>
                <p14:nvPr/>
              </p14:nvContentPartPr>
              <p14:xfrm>
                <a:off x="4761805" y="4377754"/>
                <a:ext cx="136440" cy="127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DACE49A-C227-4C8C-8D61-D78A5C5DB3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53165" y="4368754"/>
                  <a:ext cx="154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D4A7BE2-47D3-44DA-BE7C-DAB41D7F86CE}"/>
                    </a:ext>
                  </a:extLst>
                </p14:cNvPr>
                <p14:cNvContentPartPr/>
                <p14:nvPr/>
              </p14:nvContentPartPr>
              <p14:xfrm>
                <a:off x="5035765" y="4090474"/>
                <a:ext cx="197280" cy="3956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D4A7BE2-47D3-44DA-BE7C-DAB41D7F86C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027125" y="4081474"/>
                  <a:ext cx="214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3E560AD-3829-43A2-B614-B319C699AA21}"/>
                    </a:ext>
                  </a:extLst>
                </p14:cNvPr>
                <p14:cNvContentPartPr/>
                <p14:nvPr/>
              </p14:nvContentPartPr>
              <p14:xfrm>
                <a:off x="5130085" y="4373794"/>
                <a:ext cx="119160" cy="129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3E560AD-3829-43A2-B614-B319C699AA2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21085" y="4365154"/>
                  <a:ext cx="136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D0FC632-FDD7-471D-A4FB-7095205BBDC3}"/>
                    </a:ext>
                  </a:extLst>
                </p14:cNvPr>
                <p14:cNvContentPartPr/>
                <p14:nvPr/>
              </p14:nvContentPartPr>
              <p14:xfrm>
                <a:off x="5313325" y="4349314"/>
                <a:ext cx="109440" cy="164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D0FC632-FDD7-471D-A4FB-7095205BBDC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304685" y="4340674"/>
                  <a:ext cx="1270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D33DFB12-4B94-4C82-8FBC-2D2F61EE51E1}"/>
              </a:ext>
            </a:extLst>
          </p:cNvPr>
          <p:cNvGrpSpPr/>
          <p:nvPr/>
        </p:nvGrpSpPr>
        <p:grpSpPr>
          <a:xfrm>
            <a:off x="5855485" y="3968434"/>
            <a:ext cx="617040" cy="594360"/>
            <a:chOff x="5855485" y="3968434"/>
            <a:chExt cx="61704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8608D48-4E9D-4C2F-AE4A-6359A2D40585}"/>
                    </a:ext>
                  </a:extLst>
                </p14:cNvPr>
                <p14:cNvContentPartPr/>
                <p14:nvPr/>
              </p14:nvContentPartPr>
              <p14:xfrm>
                <a:off x="5868445" y="3968434"/>
                <a:ext cx="329400" cy="594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8608D48-4E9D-4C2F-AE4A-6359A2D4058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859805" y="3959434"/>
                  <a:ext cx="34704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C18FD13-037A-44EE-8D5A-C61D100DEA6E}"/>
                    </a:ext>
                  </a:extLst>
                </p14:cNvPr>
                <p14:cNvContentPartPr/>
                <p14:nvPr/>
              </p14:nvContentPartPr>
              <p14:xfrm>
                <a:off x="5855485" y="4382794"/>
                <a:ext cx="204480" cy="302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C18FD13-037A-44EE-8D5A-C61D100DEA6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846485" y="4374154"/>
                  <a:ext cx="222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1841F9F-56B5-436E-B71A-24B8133F1223}"/>
                    </a:ext>
                  </a:extLst>
                </p14:cNvPr>
                <p14:cNvContentPartPr/>
                <p14:nvPr/>
              </p14:nvContentPartPr>
              <p14:xfrm>
                <a:off x="6086605" y="4366594"/>
                <a:ext cx="104400" cy="137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1841F9F-56B5-436E-B71A-24B8133F122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77605" y="4357954"/>
                  <a:ext cx="122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9257882-0570-42D9-BBF7-914F6CE5664D}"/>
                    </a:ext>
                  </a:extLst>
                </p14:cNvPr>
                <p14:cNvContentPartPr/>
                <p14:nvPr/>
              </p14:nvContentPartPr>
              <p14:xfrm>
                <a:off x="6281365" y="4346434"/>
                <a:ext cx="191160" cy="1695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9257882-0570-42D9-BBF7-914F6CE5664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272365" y="4337434"/>
                  <a:ext cx="20880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5E7476F-FF36-40C4-9748-23B1B67BF041}"/>
              </a:ext>
            </a:extLst>
          </p:cNvPr>
          <p:cNvGrpSpPr/>
          <p:nvPr/>
        </p:nvGrpSpPr>
        <p:grpSpPr>
          <a:xfrm>
            <a:off x="6748285" y="4005514"/>
            <a:ext cx="1392480" cy="946800"/>
            <a:chOff x="6748285" y="4005514"/>
            <a:chExt cx="139248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064C0C3-9973-483C-BE5C-6171664335F2}"/>
                    </a:ext>
                  </a:extLst>
                </p14:cNvPr>
                <p14:cNvContentPartPr/>
                <p14:nvPr/>
              </p14:nvContentPartPr>
              <p14:xfrm>
                <a:off x="6843685" y="4005514"/>
                <a:ext cx="252360" cy="511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064C0C3-9973-483C-BE5C-6171664335F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834685" y="3996514"/>
                  <a:ext cx="2700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2C199D2-77E4-4915-97F6-4378B35A03AF}"/>
                    </a:ext>
                  </a:extLst>
                </p14:cNvPr>
                <p14:cNvContentPartPr/>
                <p14:nvPr/>
              </p14:nvContentPartPr>
              <p14:xfrm>
                <a:off x="6748285" y="4271914"/>
                <a:ext cx="353880" cy="694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2C199D2-77E4-4915-97F6-4378B35A03A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739645" y="4262914"/>
                  <a:ext cx="371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2E9692-22D6-4E35-86B3-5E2CD1559CE1}"/>
                    </a:ext>
                  </a:extLst>
                </p14:cNvPr>
                <p14:cNvContentPartPr/>
                <p14:nvPr/>
              </p14:nvContentPartPr>
              <p14:xfrm>
                <a:off x="6995965" y="4296034"/>
                <a:ext cx="216000" cy="149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2E9692-22D6-4E35-86B3-5E2CD1559CE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86965" y="4287394"/>
                  <a:ext cx="233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00FDBA4-A54B-42D8-BA99-1F95A4113E10}"/>
                    </a:ext>
                  </a:extLst>
                </p14:cNvPr>
                <p14:cNvContentPartPr/>
                <p14:nvPr/>
              </p14:nvContentPartPr>
              <p14:xfrm>
                <a:off x="7190365" y="4280194"/>
                <a:ext cx="236160" cy="1839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00FDBA4-A54B-42D8-BA99-1F95A4113E1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81365" y="4271554"/>
                  <a:ext cx="253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DC45D39-4717-4D3B-9A05-5B2AB210F06D}"/>
                    </a:ext>
                  </a:extLst>
                </p14:cNvPr>
                <p14:cNvContentPartPr/>
                <p14:nvPr/>
              </p14:nvContentPartPr>
              <p14:xfrm>
                <a:off x="7382965" y="4043674"/>
                <a:ext cx="344520" cy="443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DC45D39-4717-4D3B-9A05-5B2AB210F06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74325" y="4035034"/>
                  <a:ext cx="3621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8987F8C-4151-4FC9-9432-FC1A5B8490D9}"/>
                    </a:ext>
                  </a:extLst>
                </p14:cNvPr>
                <p14:cNvContentPartPr/>
                <p14:nvPr/>
              </p14:nvContentPartPr>
              <p14:xfrm>
                <a:off x="7659445" y="4314754"/>
                <a:ext cx="61920" cy="156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8987F8C-4151-4FC9-9432-FC1A5B8490D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50805" y="4305754"/>
                  <a:ext cx="79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2B7A35-BFA5-4988-B8C5-36946DF2987D}"/>
                    </a:ext>
                  </a:extLst>
                </p14:cNvPr>
                <p14:cNvContentPartPr/>
                <p14:nvPr/>
              </p14:nvContentPartPr>
              <p14:xfrm>
                <a:off x="7801285" y="4349314"/>
                <a:ext cx="127440" cy="106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2B7A35-BFA5-4988-B8C5-36946DF2987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92285" y="4340314"/>
                  <a:ext cx="145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BC22764-2FCA-4B5A-B878-F2D635FEF8B8}"/>
                    </a:ext>
                  </a:extLst>
                </p14:cNvPr>
                <p14:cNvContentPartPr/>
                <p14:nvPr/>
              </p14:nvContentPartPr>
              <p14:xfrm>
                <a:off x="7912525" y="4340674"/>
                <a:ext cx="228240" cy="611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BC22764-2FCA-4B5A-B878-F2D635FEF8B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903525" y="4331674"/>
                  <a:ext cx="2458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E4FEB57E-BB09-4864-9F08-E4027117D27D}"/>
              </a:ext>
            </a:extLst>
          </p:cNvPr>
          <p:cNvGrpSpPr/>
          <p:nvPr/>
        </p:nvGrpSpPr>
        <p:grpSpPr>
          <a:xfrm>
            <a:off x="8524885" y="3989314"/>
            <a:ext cx="1912320" cy="492480"/>
            <a:chOff x="8524885" y="3989314"/>
            <a:chExt cx="191232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B3A8FEB-4A26-4620-862F-C68E89475E7F}"/>
                    </a:ext>
                  </a:extLst>
                </p14:cNvPr>
                <p14:cNvContentPartPr/>
                <p14:nvPr/>
              </p14:nvContentPartPr>
              <p14:xfrm>
                <a:off x="8524885" y="3989314"/>
                <a:ext cx="212760" cy="448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B3A8FEB-4A26-4620-862F-C68E89475E7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16245" y="3980314"/>
                  <a:ext cx="2304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C11D33B-F160-41AF-9939-0109E780A38F}"/>
                    </a:ext>
                  </a:extLst>
                </p14:cNvPr>
                <p14:cNvContentPartPr/>
                <p14:nvPr/>
              </p14:nvContentPartPr>
              <p14:xfrm>
                <a:off x="8681125" y="4014874"/>
                <a:ext cx="165600" cy="389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C11D33B-F160-41AF-9939-0109E780A38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672125" y="4006234"/>
                  <a:ext cx="183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8C02DD1-1894-4458-ADAC-A14F8922C76E}"/>
                    </a:ext>
                  </a:extLst>
                </p14:cNvPr>
                <p14:cNvContentPartPr/>
                <p14:nvPr/>
              </p14:nvContentPartPr>
              <p14:xfrm>
                <a:off x="8535325" y="4242394"/>
                <a:ext cx="207360" cy="34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8C02DD1-1894-4458-ADAC-A14F8922C76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26325" y="4233754"/>
                  <a:ext cx="22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D964DAD-2F52-4641-80BC-113B796CCDF8}"/>
                    </a:ext>
                  </a:extLst>
                </p14:cNvPr>
                <p14:cNvContentPartPr/>
                <p14:nvPr/>
              </p14:nvContentPartPr>
              <p14:xfrm>
                <a:off x="8731165" y="4341034"/>
                <a:ext cx="131040" cy="1407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D964DAD-2F52-4641-80BC-113B796CCDF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722525" y="4332034"/>
                  <a:ext cx="148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58358B0-7766-47A6-8E8D-606372AE1216}"/>
                    </a:ext>
                  </a:extLst>
                </p14:cNvPr>
                <p14:cNvContentPartPr/>
                <p14:nvPr/>
              </p14:nvContentPartPr>
              <p14:xfrm>
                <a:off x="9004405" y="4177954"/>
                <a:ext cx="78480" cy="210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58358B0-7766-47A6-8E8D-606372AE121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995405" y="4168954"/>
                  <a:ext cx="96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1E94DF-A64F-4D56-A28F-01B40DF58AA1}"/>
                    </a:ext>
                  </a:extLst>
                </p14:cNvPr>
                <p14:cNvContentPartPr/>
                <p14:nvPr/>
              </p14:nvContentPartPr>
              <p14:xfrm>
                <a:off x="9267205" y="4162474"/>
                <a:ext cx="374040" cy="231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1E94DF-A64F-4D56-A28F-01B40DF58AA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258565" y="4153834"/>
                  <a:ext cx="391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7561F87-7684-42CE-8AD4-6A8A75DD1FC5}"/>
                    </a:ext>
                  </a:extLst>
                </p14:cNvPr>
                <p14:cNvContentPartPr/>
                <p14:nvPr/>
              </p14:nvContentPartPr>
              <p14:xfrm>
                <a:off x="9804685" y="4212874"/>
                <a:ext cx="131400" cy="33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7561F87-7684-42CE-8AD4-6A8A75DD1FC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795685" y="4204234"/>
                  <a:ext cx="149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6A6AD9C-59C3-49E2-B0A3-BF7D45BC9280}"/>
                    </a:ext>
                  </a:extLst>
                </p14:cNvPr>
                <p14:cNvContentPartPr/>
                <p14:nvPr/>
              </p14:nvContentPartPr>
              <p14:xfrm>
                <a:off x="9762565" y="4301074"/>
                <a:ext cx="156600" cy="30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6A6AD9C-59C3-49E2-B0A3-BF7D45BC928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753565" y="4292074"/>
                  <a:ext cx="17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EB0832B-4E69-4629-B62F-052FA3BCE7CB}"/>
                    </a:ext>
                  </a:extLst>
                </p14:cNvPr>
                <p14:cNvContentPartPr/>
                <p14:nvPr/>
              </p14:nvContentPartPr>
              <p14:xfrm>
                <a:off x="10106725" y="4094794"/>
                <a:ext cx="330480" cy="2926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EB0832B-4E69-4629-B62F-052FA3BCE7C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097725" y="4086154"/>
                  <a:ext cx="3481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BECEE680-9056-4494-8DE4-229F6A565BA2}"/>
              </a:ext>
            </a:extLst>
          </p:cNvPr>
          <p:cNvGrpSpPr/>
          <p:nvPr/>
        </p:nvGrpSpPr>
        <p:grpSpPr>
          <a:xfrm>
            <a:off x="877045" y="5511034"/>
            <a:ext cx="466560" cy="406440"/>
            <a:chOff x="877045" y="5511034"/>
            <a:chExt cx="46656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C753E58-32CB-4168-BFF1-84D083EE5A30}"/>
                    </a:ext>
                  </a:extLst>
                </p14:cNvPr>
                <p14:cNvContentPartPr/>
                <p14:nvPr/>
              </p14:nvContentPartPr>
              <p14:xfrm>
                <a:off x="877045" y="5511034"/>
                <a:ext cx="168840" cy="4064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C753E58-32CB-4168-BFF1-84D083EE5A3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8405" y="5502034"/>
                  <a:ext cx="186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270A4EA-D8D9-4835-B814-B3678818A0D5}"/>
                    </a:ext>
                  </a:extLst>
                </p14:cNvPr>
                <p14:cNvContentPartPr/>
                <p14:nvPr/>
              </p14:nvContentPartPr>
              <p14:xfrm>
                <a:off x="1124005" y="5517514"/>
                <a:ext cx="219600" cy="3848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270A4EA-D8D9-4835-B814-B3678818A0D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15005" y="5508874"/>
                  <a:ext cx="23724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D36FADF5-E067-4F5B-B03A-47F95355AB08}"/>
              </a:ext>
            </a:extLst>
          </p:cNvPr>
          <p:cNvGrpSpPr/>
          <p:nvPr/>
        </p:nvGrpSpPr>
        <p:grpSpPr>
          <a:xfrm>
            <a:off x="1666885" y="4821994"/>
            <a:ext cx="9475920" cy="2076120"/>
            <a:chOff x="1666885" y="4821994"/>
            <a:chExt cx="9475920" cy="20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F34FEAE-B688-498C-B362-F67D7427C4B0}"/>
                    </a:ext>
                  </a:extLst>
                </p14:cNvPr>
                <p14:cNvContentPartPr/>
                <p14:nvPr/>
              </p14:nvContentPartPr>
              <p14:xfrm>
                <a:off x="9711085" y="5449834"/>
                <a:ext cx="185760" cy="3538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F34FEAE-B688-498C-B362-F67D7427C4B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702445" y="5441194"/>
                  <a:ext cx="203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827A9D7-DAFE-44AC-B79A-9C448098C911}"/>
                    </a:ext>
                  </a:extLst>
                </p14:cNvPr>
                <p14:cNvContentPartPr/>
                <p14:nvPr/>
              </p14:nvContentPartPr>
              <p14:xfrm>
                <a:off x="9636565" y="5613274"/>
                <a:ext cx="299880" cy="583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827A9D7-DAFE-44AC-B79A-9C448098C91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627565" y="5604634"/>
                  <a:ext cx="317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D6BD06A-F1E0-4AAF-8D39-D1A47114195B}"/>
                    </a:ext>
                  </a:extLst>
                </p14:cNvPr>
                <p14:cNvContentPartPr/>
                <p14:nvPr/>
              </p14:nvContentPartPr>
              <p14:xfrm>
                <a:off x="9979645" y="5409874"/>
                <a:ext cx="153360" cy="3963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D6BD06A-F1E0-4AAF-8D39-D1A47114195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971005" y="5401234"/>
                  <a:ext cx="171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6388F31-C705-497F-995F-F147AFD02399}"/>
                    </a:ext>
                  </a:extLst>
                </p14:cNvPr>
                <p14:cNvContentPartPr/>
                <p14:nvPr/>
              </p14:nvContentPartPr>
              <p14:xfrm>
                <a:off x="10176205" y="5650714"/>
                <a:ext cx="249120" cy="1954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6388F31-C705-497F-995F-F147AFD0239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167205" y="5642074"/>
                  <a:ext cx="266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DBBF361-A841-4284-BD58-E0E5EEF3CDC7}"/>
                    </a:ext>
                  </a:extLst>
                </p14:cNvPr>
                <p14:cNvContentPartPr/>
                <p14:nvPr/>
              </p14:nvContentPartPr>
              <p14:xfrm>
                <a:off x="8437765" y="5347954"/>
                <a:ext cx="227160" cy="4075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DBBF361-A841-4284-BD58-E0E5EEF3CDC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428765" y="5339314"/>
                  <a:ext cx="2448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F4A815A-1CA7-4885-B73F-AFF0E8708041}"/>
                    </a:ext>
                  </a:extLst>
                </p14:cNvPr>
                <p14:cNvContentPartPr/>
                <p14:nvPr/>
              </p14:nvContentPartPr>
              <p14:xfrm>
                <a:off x="8381965" y="5517154"/>
                <a:ext cx="370080" cy="820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F4A815A-1CA7-4885-B73F-AFF0E870804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373325" y="5508154"/>
                  <a:ext cx="387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2FD5DCA-D663-431F-8DEE-F930C7DE2824}"/>
                    </a:ext>
                  </a:extLst>
                </p14:cNvPr>
                <p14:cNvContentPartPr/>
                <p14:nvPr/>
              </p14:nvContentPartPr>
              <p14:xfrm>
                <a:off x="8652325" y="5323114"/>
                <a:ext cx="256320" cy="4190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2FD5DCA-D663-431F-8DEE-F930C7DE282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643685" y="5314474"/>
                  <a:ext cx="273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5223ACE-7A9F-4F0B-AF3D-98CE42F9EF59}"/>
                    </a:ext>
                  </a:extLst>
                </p14:cNvPr>
                <p14:cNvContentPartPr/>
                <p14:nvPr/>
              </p14:nvContentPartPr>
              <p14:xfrm>
                <a:off x="8884525" y="5622994"/>
                <a:ext cx="173880" cy="105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5223ACE-7A9F-4F0B-AF3D-98CE42F9EF5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875525" y="5613994"/>
                  <a:ext cx="191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B3BD0A6-661C-4391-BB8C-54E0F2580D49}"/>
                    </a:ext>
                  </a:extLst>
                </p14:cNvPr>
                <p14:cNvContentPartPr/>
                <p14:nvPr/>
              </p14:nvContentPartPr>
              <p14:xfrm>
                <a:off x="9148045" y="5362714"/>
                <a:ext cx="223920" cy="4039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B3BD0A6-661C-4391-BB8C-54E0F2580D4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139045" y="5353714"/>
                  <a:ext cx="241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6B7C722-1238-49A9-A21E-5FCD36AE471B}"/>
                    </a:ext>
                  </a:extLst>
                </p14:cNvPr>
                <p14:cNvContentPartPr/>
                <p14:nvPr/>
              </p14:nvContentPartPr>
              <p14:xfrm>
                <a:off x="9102325" y="5572594"/>
                <a:ext cx="278280" cy="414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6B7C722-1238-49A9-A21E-5FCD36AE471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093325" y="5563954"/>
                  <a:ext cx="295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2726C02-1A18-4746-954A-A2A52A430E45}"/>
                    </a:ext>
                  </a:extLst>
                </p14:cNvPr>
                <p14:cNvContentPartPr/>
                <p14:nvPr/>
              </p14:nvContentPartPr>
              <p14:xfrm>
                <a:off x="8146885" y="6238954"/>
                <a:ext cx="117720" cy="1674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2726C02-1A18-4746-954A-A2A52A430E4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38245" y="6230314"/>
                  <a:ext cx="135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6A893A7-4E8A-4550-8F10-7F9D6175A88A}"/>
                    </a:ext>
                  </a:extLst>
                </p14:cNvPr>
                <p14:cNvContentPartPr/>
                <p14:nvPr/>
              </p14:nvContentPartPr>
              <p14:xfrm>
                <a:off x="8396725" y="6102514"/>
                <a:ext cx="147240" cy="1353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6A893A7-4E8A-4550-8F10-7F9D6175A88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87725" y="6093874"/>
                  <a:ext cx="16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8A8EAC-C59E-47E4-A506-624973549255}"/>
                    </a:ext>
                  </a:extLst>
                </p14:cNvPr>
                <p14:cNvContentPartPr/>
                <p14:nvPr/>
              </p14:nvContentPartPr>
              <p14:xfrm>
                <a:off x="8653765" y="6064354"/>
                <a:ext cx="190440" cy="1987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8A8EAC-C59E-47E4-A506-6249735492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644765" y="6055354"/>
                  <a:ext cx="20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3E68E9F-C5CE-43F1-9047-515A6EBA585C}"/>
                    </a:ext>
                  </a:extLst>
                </p14:cNvPr>
                <p14:cNvContentPartPr/>
                <p14:nvPr/>
              </p14:nvContentPartPr>
              <p14:xfrm>
                <a:off x="8982085" y="6083074"/>
                <a:ext cx="196560" cy="1368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3E68E9F-C5CE-43F1-9047-515A6EBA585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73085" y="6074074"/>
                  <a:ext cx="214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E68FC99-F8B9-4F0D-A3AC-0D7E34EC0BAC}"/>
                    </a:ext>
                  </a:extLst>
                </p14:cNvPr>
                <p14:cNvContentPartPr/>
                <p14:nvPr/>
              </p14:nvContentPartPr>
              <p14:xfrm>
                <a:off x="9256405" y="6075514"/>
                <a:ext cx="167760" cy="1756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E68FC99-F8B9-4F0D-A3AC-0D7E34EC0BA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7765" y="6066874"/>
                  <a:ext cx="18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23ECD40-6869-427B-AFC7-988851BF1760}"/>
                    </a:ext>
                  </a:extLst>
                </p14:cNvPr>
                <p14:cNvContentPartPr/>
                <p14:nvPr/>
              </p14:nvContentPartPr>
              <p14:xfrm>
                <a:off x="9435325" y="6081994"/>
                <a:ext cx="211680" cy="1573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23ECD40-6869-427B-AFC7-988851BF176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426685" y="6072994"/>
                  <a:ext cx="229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7D09C08-5607-47FE-AAEC-36917C26A4D9}"/>
                    </a:ext>
                  </a:extLst>
                </p14:cNvPr>
                <p14:cNvContentPartPr/>
                <p14:nvPr/>
              </p14:nvContentPartPr>
              <p14:xfrm>
                <a:off x="9806845" y="6048154"/>
                <a:ext cx="104400" cy="1422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7D09C08-5607-47FE-AAEC-36917C26A4D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798205" y="6039514"/>
                  <a:ext cx="122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8FA60DA-C137-4698-AD96-FCC383FCAEF0}"/>
                    </a:ext>
                  </a:extLst>
                </p14:cNvPr>
                <p14:cNvContentPartPr/>
                <p14:nvPr/>
              </p14:nvContentPartPr>
              <p14:xfrm>
                <a:off x="9815125" y="6021514"/>
                <a:ext cx="180360" cy="3906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8FA60DA-C137-4698-AD96-FCC383FCAEF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806485" y="6012874"/>
                  <a:ext cx="198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D8E58C7-BD9A-420C-88AC-8A3A1147DBE9}"/>
                    </a:ext>
                  </a:extLst>
                </p14:cNvPr>
                <p14:cNvContentPartPr/>
                <p14:nvPr/>
              </p14:nvContentPartPr>
              <p14:xfrm>
                <a:off x="10052365" y="6044554"/>
                <a:ext cx="122040" cy="1908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D8E58C7-BD9A-420C-88AC-8A3A1147DBE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043725" y="6035914"/>
                  <a:ext cx="13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59F7AF0-ADA6-4424-898C-15CA7B4FB4F7}"/>
                    </a:ext>
                  </a:extLst>
                </p14:cNvPr>
                <p14:cNvContentPartPr/>
                <p14:nvPr/>
              </p14:nvContentPartPr>
              <p14:xfrm>
                <a:off x="10228405" y="6087754"/>
                <a:ext cx="276480" cy="1756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59F7AF0-ADA6-4424-898C-15CA7B4FB4F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219405" y="6078754"/>
                  <a:ext cx="29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E1643BC-8061-493C-80D3-03B761B58A89}"/>
                    </a:ext>
                  </a:extLst>
                </p14:cNvPr>
                <p14:cNvContentPartPr/>
                <p14:nvPr/>
              </p14:nvContentPartPr>
              <p14:xfrm>
                <a:off x="1666885" y="5031874"/>
                <a:ext cx="201960" cy="230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E1643BC-8061-493C-80D3-03B761B58A8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658245" y="5023234"/>
                  <a:ext cx="219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85B4ED6-235B-4432-A2C7-5F0524C6F78D}"/>
                    </a:ext>
                  </a:extLst>
                </p14:cNvPr>
                <p14:cNvContentPartPr/>
                <p14:nvPr/>
              </p14:nvContentPartPr>
              <p14:xfrm>
                <a:off x="1957765" y="5001994"/>
                <a:ext cx="143280" cy="246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85B4ED6-235B-4432-A2C7-5F0524C6F78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949125" y="4992994"/>
                  <a:ext cx="160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0DDF17B-A7F7-4466-9DB6-7AB558D3D07D}"/>
                    </a:ext>
                  </a:extLst>
                </p14:cNvPr>
                <p14:cNvContentPartPr/>
                <p14:nvPr/>
              </p14:nvContentPartPr>
              <p14:xfrm>
                <a:off x="2201125" y="5204314"/>
                <a:ext cx="3240" cy="158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0DDF17B-A7F7-4466-9DB6-7AB558D3D07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92485" y="5195314"/>
                  <a:ext cx="20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9DFABAD-E909-4BCA-A2F5-0310CD3B51A7}"/>
                    </a:ext>
                  </a:extLst>
                </p14:cNvPr>
                <p14:cNvContentPartPr/>
                <p14:nvPr/>
              </p14:nvContentPartPr>
              <p14:xfrm>
                <a:off x="2669125" y="4882474"/>
                <a:ext cx="113760" cy="353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9DFABAD-E909-4BCA-A2F5-0310CD3B51A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660485" y="4873474"/>
                  <a:ext cx="131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77D47F8-1044-4728-B312-FBAF2DA59E4F}"/>
                    </a:ext>
                  </a:extLst>
                </p14:cNvPr>
                <p14:cNvContentPartPr/>
                <p14:nvPr/>
              </p14:nvContentPartPr>
              <p14:xfrm>
                <a:off x="2822845" y="4821994"/>
                <a:ext cx="171000" cy="416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77D47F8-1044-4728-B312-FBAF2DA59E4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813845" y="4812994"/>
                  <a:ext cx="1886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E9F8D44-A229-4AB1-85D7-73BF8C2DC7B1}"/>
                    </a:ext>
                  </a:extLst>
                </p14:cNvPr>
                <p14:cNvContentPartPr/>
                <p14:nvPr/>
              </p14:nvContentPartPr>
              <p14:xfrm>
                <a:off x="2633125" y="5069674"/>
                <a:ext cx="264600" cy="651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E9F8D44-A229-4AB1-85D7-73BF8C2DC7B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624485" y="5061034"/>
                  <a:ext cx="28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4ECBF32-29BB-4759-B18A-8E97B1CC5A63}"/>
                    </a:ext>
                  </a:extLst>
                </p14:cNvPr>
                <p14:cNvContentPartPr/>
                <p14:nvPr/>
              </p14:nvContentPartPr>
              <p14:xfrm>
                <a:off x="2970085" y="5170114"/>
                <a:ext cx="36360" cy="151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4ECBF32-29BB-4759-B18A-8E97B1CC5A6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961445" y="5161114"/>
                  <a:ext cx="54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A195969-E0A2-465F-B60E-6A23D3BAAECB}"/>
                    </a:ext>
                  </a:extLst>
                </p14:cNvPr>
                <p14:cNvContentPartPr/>
                <p14:nvPr/>
              </p14:nvContentPartPr>
              <p14:xfrm>
                <a:off x="3273565" y="4995154"/>
                <a:ext cx="81000" cy="108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A195969-E0A2-465F-B60E-6A23D3BAAECB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264925" y="4986154"/>
                  <a:ext cx="98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C4754C4-1DE4-4C7B-9BBA-AE26EE84CAC0}"/>
                    </a:ext>
                  </a:extLst>
                </p14:cNvPr>
                <p14:cNvContentPartPr/>
                <p14:nvPr/>
              </p14:nvContentPartPr>
              <p14:xfrm>
                <a:off x="3305965" y="5174074"/>
                <a:ext cx="25560" cy="331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C4754C4-1DE4-4C7B-9BBA-AE26EE84CAC0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297325" y="5165434"/>
                  <a:ext cx="43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FFFFC22-91A0-4654-A56A-15AC6A9F5D98}"/>
                    </a:ext>
                  </a:extLst>
                </p14:cNvPr>
                <p14:cNvContentPartPr/>
                <p14:nvPr/>
              </p14:nvContentPartPr>
              <p14:xfrm>
                <a:off x="3637525" y="4950514"/>
                <a:ext cx="417600" cy="255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FFFFC22-91A0-4654-A56A-15AC6A9F5D9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628525" y="4941874"/>
                  <a:ext cx="435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63A941A-4752-4024-8679-05D488F63F79}"/>
                    </a:ext>
                  </a:extLst>
                </p14:cNvPr>
                <p14:cNvContentPartPr/>
                <p14:nvPr/>
              </p14:nvContentPartPr>
              <p14:xfrm>
                <a:off x="4283365" y="4973914"/>
                <a:ext cx="345960" cy="66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63A941A-4752-4024-8679-05D488F63F7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274725" y="4964914"/>
                  <a:ext cx="36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7E24DA8-1208-4A5E-87F3-9FFA49DBBFAE}"/>
                    </a:ext>
                  </a:extLst>
                </p14:cNvPr>
                <p14:cNvContentPartPr/>
                <p14:nvPr/>
              </p14:nvContentPartPr>
              <p14:xfrm>
                <a:off x="4255285" y="5069674"/>
                <a:ext cx="280440" cy="536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7E24DA8-1208-4A5E-87F3-9FFA49DBBFA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246645" y="5061034"/>
                  <a:ext cx="298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E77CC33-709D-4528-9E01-F752F2547472}"/>
                    </a:ext>
                  </a:extLst>
                </p14:cNvPr>
                <p14:cNvContentPartPr/>
                <p14:nvPr/>
              </p14:nvContentPartPr>
              <p14:xfrm>
                <a:off x="4404685" y="4833154"/>
                <a:ext cx="98640" cy="358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E77CC33-709D-4528-9E01-F752F2547472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4395685" y="4824514"/>
                  <a:ext cx="1162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8A6DCFF-E561-4C67-A0F1-4E3D3377D417}"/>
                    </a:ext>
                  </a:extLst>
                </p14:cNvPr>
                <p14:cNvContentPartPr/>
                <p14:nvPr/>
              </p14:nvContentPartPr>
              <p14:xfrm>
                <a:off x="4809685" y="4857994"/>
                <a:ext cx="357840" cy="320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8A6DCFF-E561-4C67-A0F1-4E3D3377D41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801045" y="4848994"/>
                  <a:ext cx="375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3C482F8-4EC2-454E-8C75-A2C2F0BA0129}"/>
                    </a:ext>
                  </a:extLst>
                </p14:cNvPr>
                <p14:cNvContentPartPr/>
                <p14:nvPr/>
              </p14:nvContentPartPr>
              <p14:xfrm>
                <a:off x="5181205" y="5179474"/>
                <a:ext cx="16920" cy="22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3C482F8-4EC2-454E-8C75-A2C2F0BA012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172565" y="5170834"/>
                  <a:ext cx="34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A1CE131-590A-4249-9F3C-8AEA5A4D3324}"/>
                    </a:ext>
                  </a:extLst>
                </p14:cNvPr>
                <p14:cNvContentPartPr/>
                <p14:nvPr/>
              </p14:nvContentPartPr>
              <p14:xfrm>
                <a:off x="1763365" y="5674834"/>
                <a:ext cx="136800" cy="2134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A1CE131-590A-4249-9F3C-8AEA5A4D332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754365" y="5666194"/>
                  <a:ext cx="154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9C20639-3382-4F4D-AC56-2AEF4EEE8ADD}"/>
                    </a:ext>
                  </a:extLst>
                </p14:cNvPr>
                <p14:cNvContentPartPr/>
                <p14:nvPr/>
              </p14:nvContentPartPr>
              <p14:xfrm>
                <a:off x="1840405" y="5601754"/>
                <a:ext cx="228960" cy="340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9C20639-3382-4F4D-AC56-2AEF4EEE8ADD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831765" y="5592754"/>
                  <a:ext cx="246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4618758-7722-4BD1-BF0D-27694A7736FC}"/>
                    </a:ext>
                  </a:extLst>
                </p14:cNvPr>
                <p14:cNvContentPartPr/>
                <p14:nvPr/>
              </p14:nvContentPartPr>
              <p14:xfrm>
                <a:off x="2116885" y="5736034"/>
                <a:ext cx="113040" cy="1213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4618758-7722-4BD1-BF0D-27694A7736F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108245" y="5727034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D44973C-54A2-4DFB-8660-E1206748FDD2}"/>
                    </a:ext>
                  </a:extLst>
                </p14:cNvPr>
                <p14:cNvContentPartPr/>
                <p14:nvPr/>
              </p14:nvContentPartPr>
              <p14:xfrm>
                <a:off x="2538085" y="5683834"/>
                <a:ext cx="48240" cy="162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D44973C-54A2-4DFB-8660-E1206748FDD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529085" y="5675194"/>
                  <a:ext cx="65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CE9A663-785E-42B2-AC22-B1B140471A41}"/>
                    </a:ext>
                  </a:extLst>
                </p14:cNvPr>
                <p14:cNvContentPartPr/>
                <p14:nvPr/>
              </p14:nvContentPartPr>
              <p14:xfrm>
                <a:off x="2470765" y="5637754"/>
                <a:ext cx="236160" cy="4244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CE9A663-785E-42B2-AC22-B1B140471A4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462125" y="5629114"/>
                  <a:ext cx="2538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AF2A2FF-8AFA-42A8-9A87-3A2FE0C19350}"/>
                    </a:ext>
                  </a:extLst>
                </p14:cNvPr>
                <p14:cNvContentPartPr/>
                <p14:nvPr/>
              </p14:nvContentPartPr>
              <p14:xfrm>
                <a:off x="2740405" y="5712634"/>
                <a:ext cx="75960" cy="1227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AF2A2FF-8AFA-42A8-9A87-3A2FE0C1935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731405" y="5703634"/>
                  <a:ext cx="93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EAE9F4F-5A36-47C4-B189-25B767510943}"/>
                    </a:ext>
                  </a:extLst>
                </p14:cNvPr>
                <p14:cNvContentPartPr/>
                <p14:nvPr/>
              </p14:nvContentPartPr>
              <p14:xfrm>
                <a:off x="2913205" y="5712634"/>
                <a:ext cx="119160" cy="110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EAE9F4F-5A36-47C4-B189-25B76751094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904565" y="5703634"/>
                  <a:ext cx="13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85ACB67-4E0F-40C1-ACCE-6137AE3A89BC}"/>
                    </a:ext>
                  </a:extLst>
                </p14:cNvPr>
                <p14:cNvContentPartPr/>
                <p14:nvPr/>
              </p14:nvContentPartPr>
              <p14:xfrm>
                <a:off x="3393805" y="5469634"/>
                <a:ext cx="186480" cy="3434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85ACB67-4E0F-40C1-ACCE-6137AE3A89B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385165" y="5460994"/>
                  <a:ext cx="2041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9097346-09E8-4F6E-98D9-3DD831066BFB}"/>
                    </a:ext>
                  </a:extLst>
                </p14:cNvPr>
                <p14:cNvContentPartPr/>
                <p14:nvPr/>
              </p14:nvContentPartPr>
              <p14:xfrm>
                <a:off x="3640405" y="5690674"/>
                <a:ext cx="136080" cy="1076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9097346-09E8-4F6E-98D9-3DD831066BF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631765" y="5682034"/>
                  <a:ext cx="153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F960E5E-17BA-4E67-8711-ECE4FD086DFA}"/>
                    </a:ext>
                  </a:extLst>
                </p14:cNvPr>
                <p14:cNvContentPartPr/>
                <p14:nvPr/>
              </p14:nvContentPartPr>
              <p14:xfrm>
                <a:off x="3934525" y="5451634"/>
                <a:ext cx="128880" cy="312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F960E5E-17BA-4E67-8711-ECE4FD086DFA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925885" y="5442994"/>
                  <a:ext cx="146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CF586A-C50B-4D4A-B291-10ECABE336E3}"/>
                    </a:ext>
                  </a:extLst>
                </p14:cNvPr>
                <p14:cNvContentPartPr/>
                <p14:nvPr/>
              </p14:nvContentPartPr>
              <p14:xfrm>
                <a:off x="4026685" y="5674834"/>
                <a:ext cx="27720" cy="781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CF586A-C50B-4D4A-B291-10ECABE336E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018045" y="5666194"/>
                  <a:ext cx="45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7BD8790-62AB-492E-8C59-10D3B1DF4A0B}"/>
                    </a:ext>
                  </a:extLst>
                </p14:cNvPr>
                <p14:cNvContentPartPr/>
                <p14:nvPr/>
              </p14:nvContentPartPr>
              <p14:xfrm>
                <a:off x="4157365" y="5643154"/>
                <a:ext cx="105120" cy="116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7BD8790-62AB-492E-8C59-10D3B1DF4A0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148365" y="5634514"/>
                  <a:ext cx="12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99AD347-D217-4CBD-A3B4-AC09EDD2799A}"/>
                    </a:ext>
                  </a:extLst>
                </p14:cNvPr>
                <p14:cNvContentPartPr/>
                <p14:nvPr/>
              </p14:nvContentPartPr>
              <p14:xfrm>
                <a:off x="4331965" y="5638474"/>
                <a:ext cx="155880" cy="135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99AD347-D217-4CBD-A3B4-AC09EDD2799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323325" y="5629474"/>
                  <a:ext cx="173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10062CD-C84A-458E-8A2C-E0C4C0887995}"/>
                    </a:ext>
                  </a:extLst>
                </p14:cNvPr>
                <p14:cNvContentPartPr/>
                <p14:nvPr/>
              </p14:nvContentPartPr>
              <p14:xfrm>
                <a:off x="4542565" y="5606434"/>
                <a:ext cx="154440" cy="167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10062CD-C84A-458E-8A2C-E0C4C088799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533565" y="5597434"/>
                  <a:ext cx="172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2CF4877-9146-473A-83B9-2FDEA13C7426}"/>
                    </a:ext>
                  </a:extLst>
                </p14:cNvPr>
                <p14:cNvContentPartPr/>
                <p14:nvPr/>
              </p14:nvContentPartPr>
              <p14:xfrm>
                <a:off x="4976725" y="5685634"/>
                <a:ext cx="33120" cy="87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2CF4877-9146-473A-83B9-2FDEA13C742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967725" y="5676994"/>
                  <a:ext cx="50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F5BDD09-9474-4950-99E7-3F60151A8F24}"/>
                    </a:ext>
                  </a:extLst>
                </p14:cNvPr>
                <p14:cNvContentPartPr/>
                <p14:nvPr/>
              </p14:nvContentPartPr>
              <p14:xfrm>
                <a:off x="5113525" y="5535514"/>
                <a:ext cx="25920" cy="16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F5BDD09-9474-4950-99E7-3F60151A8F2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104885" y="5526874"/>
                  <a:ext cx="4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0E547FD-45AA-4C88-AC7B-E85437D9F951}"/>
                    </a:ext>
                  </a:extLst>
                </p14:cNvPr>
                <p14:cNvContentPartPr/>
                <p14:nvPr/>
              </p14:nvContentPartPr>
              <p14:xfrm>
                <a:off x="5165725" y="5390794"/>
                <a:ext cx="236880" cy="3618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0E547FD-45AA-4C88-AC7B-E85437D9F95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156725" y="5381794"/>
                  <a:ext cx="254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64D740-1C00-45F0-8290-0525D0146B32}"/>
                    </a:ext>
                  </a:extLst>
                </p14:cNvPr>
                <p14:cNvContentPartPr/>
                <p14:nvPr/>
              </p14:nvContentPartPr>
              <p14:xfrm>
                <a:off x="5658565" y="5624794"/>
                <a:ext cx="48960" cy="1062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64D740-1C00-45F0-8290-0525D0146B3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649925" y="5615794"/>
                  <a:ext cx="66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6E365CF-65D0-43D9-9C1D-C3D41208BDF1}"/>
                    </a:ext>
                  </a:extLst>
                </p14:cNvPr>
                <p14:cNvContentPartPr/>
                <p14:nvPr/>
              </p14:nvContentPartPr>
              <p14:xfrm>
                <a:off x="5764045" y="5508514"/>
                <a:ext cx="360" cy="3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6E365CF-65D0-43D9-9C1D-C3D41208BDF1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755045" y="5499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BB09211-2DD7-45B2-875B-7E4BD478A9E2}"/>
                    </a:ext>
                  </a:extLst>
                </p14:cNvPr>
                <p14:cNvContentPartPr/>
                <p14:nvPr/>
              </p14:nvContentPartPr>
              <p14:xfrm>
                <a:off x="5743885" y="5559634"/>
                <a:ext cx="167040" cy="1695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BB09211-2DD7-45B2-875B-7E4BD478A9E2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734885" y="5550634"/>
                  <a:ext cx="184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2321877-0C3E-4F82-9537-48FC4B697CFF}"/>
                    </a:ext>
                  </a:extLst>
                </p14:cNvPr>
                <p14:cNvContentPartPr/>
                <p14:nvPr/>
              </p14:nvContentPartPr>
              <p14:xfrm>
                <a:off x="6023965" y="5647474"/>
                <a:ext cx="201960" cy="3222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2321877-0C3E-4F82-9537-48FC4B697CF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015325" y="5638474"/>
                  <a:ext cx="219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553551B-F47F-4974-88CB-480ACAAE0939}"/>
                    </a:ext>
                  </a:extLst>
                </p14:cNvPr>
                <p14:cNvContentPartPr/>
                <p14:nvPr/>
              </p14:nvContentPartPr>
              <p14:xfrm>
                <a:off x="6173005" y="5523274"/>
                <a:ext cx="270720" cy="194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553551B-F47F-4974-88CB-480ACAAE0939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164365" y="5514634"/>
                  <a:ext cx="288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5907BE5-8422-4048-9E37-262122831103}"/>
                    </a:ext>
                  </a:extLst>
                </p14:cNvPr>
                <p14:cNvContentPartPr/>
                <p14:nvPr/>
              </p14:nvContentPartPr>
              <p14:xfrm>
                <a:off x="6571525" y="5332114"/>
                <a:ext cx="233640" cy="387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5907BE5-8422-4048-9E37-262122831103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562525" y="5323114"/>
                  <a:ext cx="251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E946609-1F9F-45B3-8767-DEBD02FCB089}"/>
                    </a:ext>
                  </a:extLst>
                </p14:cNvPr>
                <p14:cNvContentPartPr/>
                <p14:nvPr/>
              </p14:nvContentPartPr>
              <p14:xfrm>
                <a:off x="6697525" y="5572234"/>
                <a:ext cx="168840" cy="1522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E946609-1F9F-45B3-8767-DEBD02FCB08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688885" y="5563594"/>
                  <a:ext cx="186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A3F9105-7B53-436C-8324-04EFEC999260}"/>
                    </a:ext>
                  </a:extLst>
                </p14:cNvPr>
                <p14:cNvContentPartPr/>
                <p14:nvPr/>
              </p14:nvContentPartPr>
              <p14:xfrm>
                <a:off x="6941965" y="5590594"/>
                <a:ext cx="138240" cy="132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A3F9105-7B53-436C-8324-04EFEC99926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932965" y="5581594"/>
                  <a:ext cx="15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F89F586-616C-4B22-9A1A-BEFB932FCCCC}"/>
                    </a:ext>
                  </a:extLst>
                </p14:cNvPr>
                <p14:cNvContentPartPr/>
                <p14:nvPr/>
              </p14:nvContentPartPr>
              <p14:xfrm>
                <a:off x="7146445" y="5531194"/>
                <a:ext cx="116280" cy="2253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F89F586-616C-4B22-9A1A-BEFB932FCCC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137805" y="5522554"/>
                  <a:ext cx="133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AFB523A-337F-4E27-9FDB-119D928A47B0}"/>
                    </a:ext>
                  </a:extLst>
                </p14:cNvPr>
                <p14:cNvContentPartPr/>
                <p14:nvPr/>
              </p14:nvContentPartPr>
              <p14:xfrm>
                <a:off x="7324645" y="5639194"/>
                <a:ext cx="61920" cy="907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AFB523A-337F-4E27-9FDB-119D928A47B0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315645" y="5630194"/>
                  <a:ext cx="79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FDBEC29-A230-49A7-92F2-A8A21B1B4C36}"/>
                    </a:ext>
                  </a:extLst>
                </p14:cNvPr>
                <p14:cNvContentPartPr/>
                <p14:nvPr/>
              </p14:nvContentPartPr>
              <p14:xfrm>
                <a:off x="7501045" y="5314474"/>
                <a:ext cx="220320" cy="4302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FDBEC29-A230-49A7-92F2-A8A21B1B4C36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492045" y="5305474"/>
                  <a:ext cx="2379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2023ABB-FCA3-46DC-A6A2-1DAE1448FE5D}"/>
                    </a:ext>
                  </a:extLst>
                </p14:cNvPr>
                <p14:cNvContentPartPr/>
                <p14:nvPr/>
              </p14:nvContentPartPr>
              <p14:xfrm>
                <a:off x="7754485" y="5360194"/>
                <a:ext cx="212400" cy="3884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2023ABB-FCA3-46DC-A6A2-1DAE1448FE5D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745845" y="5351554"/>
                  <a:ext cx="230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3EFC78-D403-48D7-B596-F7ACAFCB8FD6}"/>
                    </a:ext>
                  </a:extLst>
                </p14:cNvPr>
                <p14:cNvContentPartPr/>
                <p14:nvPr/>
              </p14:nvContentPartPr>
              <p14:xfrm>
                <a:off x="7893805" y="5591314"/>
                <a:ext cx="190080" cy="1537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3EFC78-D403-48D7-B596-F7ACAFCB8FD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885165" y="5582314"/>
                  <a:ext cx="20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549B2A8-3CD2-46BD-A2D5-73E525758508}"/>
                    </a:ext>
                  </a:extLst>
                </p14:cNvPr>
                <p14:cNvContentPartPr/>
                <p14:nvPr/>
              </p14:nvContentPartPr>
              <p14:xfrm>
                <a:off x="1703605" y="6243634"/>
                <a:ext cx="144360" cy="2905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549B2A8-3CD2-46BD-A2D5-73E525758508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694605" y="6234994"/>
                  <a:ext cx="162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E55CF59-EBC7-4F1B-BF7F-DA8F46E10984}"/>
                    </a:ext>
                  </a:extLst>
                </p14:cNvPr>
                <p14:cNvContentPartPr/>
                <p14:nvPr/>
              </p14:nvContentPartPr>
              <p14:xfrm>
                <a:off x="1804405" y="6114754"/>
                <a:ext cx="243720" cy="1879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E55CF59-EBC7-4F1B-BF7F-DA8F46E1098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795765" y="6105754"/>
                  <a:ext cx="261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B55CC60-8EF8-4073-86DF-7A34CC34AD06}"/>
                    </a:ext>
                  </a:extLst>
                </p14:cNvPr>
                <p14:cNvContentPartPr/>
                <p14:nvPr/>
              </p14:nvContentPartPr>
              <p14:xfrm>
                <a:off x="2075845" y="6123034"/>
                <a:ext cx="158400" cy="1486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B55CC60-8EF8-4073-86DF-7A34CC34AD0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067205" y="6114034"/>
                  <a:ext cx="176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96AACDD-28EC-4F51-8448-6DF38CA33F17}"/>
                    </a:ext>
                  </a:extLst>
                </p14:cNvPr>
                <p14:cNvContentPartPr/>
                <p14:nvPr/>
              </p14:nvContentPartPr>
              <p14:xfrm>
                <a:off x="2245765" y="6151474"/>
                <a:ext cx="110520" cy="1238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96AACDD-28EC-4F51-8448-6DF38CA33F1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237125" y="6142834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AE7730F-796E-4176-BDC4-6E02AFC7C802}"/>
                    </a:ext>
                  </a:extLst>
                </p14:cNvPr>
                <p14:cNvContentPartPr/>
                <p14:nvPr/>
              </p14:nvContentPartPr>
              <p14:xfrm>
                <a:off x="2416045" y="6105754"/>
                <a:ext cx="141840" cy="202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AE7730F-796E-4176-BDC4-6E02AFC7C80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407405" y="6096754"/>
                  <a:ext cx="159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62BC474-3C16-4DD5-A16A-89D8FB0370C5}"/>
                    </a:ext>
                  </a:extLst>
                </p14:cNvPr>
                <p14:cNvContentPartPr/>
                <p14:nvPr/>
              </p14:nvContentPartPr>
              <p14:xfrm>
                <a:off x="2608645" y="6151834"/>
                <a:ext cx="124200" cy="1238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62BC474-3C16-4DD5-A16A-89D8FB0370C5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599645" y="6143194"/>
                  <a:ext cx="14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94D4E5D-2DA1-4F97-BEC4-0FCD0150DF2E}"/>
                    </a:ext>
                  </a:extLst>
                </p14:cNvPr>
                <p14:cNvContentPartPr/>
                <p14:nvPr/>
              </p14:nvContentPartPr>
              <p14:xfrm>
                <a:off x="2771365" y="6096754"/>
                <a:ext cx="150480" cy="2131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94D4E5D-2DA1-4F97-BEC4-0FCD0150DF2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762365" y="6088114"/>
                  <a:ext cx="168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DF58B11-85CF-4429-9063-6A7A89D82EA5}"/>
                    </a:ext>
                  </a:extLst>
                </p14:cNvPr>
                <p14:cNvContentPartPr/>
                <p14:nvPr/>
              </p14:nvContentPartPr>
              <p14:xfrm>
                <a:off x="2972245" y="6069394"/>
                <a:ext cx="130680" cy="2476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DF58B11-85CF-4429-9063-6A7A89D82EA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963245" y="6060754"/>
                  <a:ext cx="148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BCFD713-9289-4792-8438-8B589B58F34D}"/>
                    </a:ext>
                  </a:extLst>
                </p14:cNvPr>
                <p14:cNvContentPartPr/>
                <p14:nvPr/>
              </p14:nvContentPartPr>
              <p14:xfrm>
                <a:off x="3388405" y="6161194"/>
                <a:ext cx="41040" cy="1170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BCFD713-9289-4792-8438-8B589B58F34D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379765" y="6152554"/>
                  <a:ext cx="58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0D52888-71E9-4B99-92D9-860FA5102BD3}"/>
                    </a:ext>
                  </a:extLst>
                </p14:cNvPr>
                <p14:cNvContentPartPr/>
                <p14:nvPr/>
              </p14:nvContentPartPr>
              <p14:xfrm>
                <a:off x="3531685" y="6071554"/>
                <a:ext cx="165960" cy="2152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0D52888-71E9-4B99-92D9-860FA5102BD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3522685" y="6062554"/>
                  <a:ext cx="183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30B5D66-5081-4798-B088-3016F9DC16D2}"/>
                    </a:ext>
                  </a:extLst>
                </p14:cNvPr>
                <p14:cNvContentPartPr/>
                <p14:nvPr/>
              </p14:nvContentPartPr>
              <p14:xfrm>
                <a:off x="3927685" y="6224554"/>
                <a:ext cx="130680" cy="2840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30B5D66-5081-4798-B088-3016F9DC16D2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918685" y="6215914"/>
                  <a:ext cx="148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2EC50E5-C52C-4657-887E-A5D94835B7C8}"/>
                    </a:ext>
                  </a:extLst>
                </p14:cNvPr>
                <p14:cNvContentPartPr/>
                <p14:nvPr/>
              </p14:nvContentPartPr>
              <p14:xfrm>
                <a:off x="4010485" y="6049234"/>
                <a:ext cx="285480" cy="2296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2EC50E5-C52C-4657-887E-A5D94835B7C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001845" y="6040234"/>
                  <a:ext cx="303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BAE400B-C4D0-4F97-8720-564F410F2C8A}"/>
                    </a:ext>
                  </a:extLst>
                </p14:cNvPr>
                <p14:cNvContentPartPr/>
                <p14:nvPr/>
              </p14:nvContentPartPr>
              <p14:xfrm>
                <a:off x="4358965" y="6078034"/>
                <a:ext cx="186840" cy="2005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BAE400B-C4D0-4F97-8720-564F410F2C8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50325" y="6069394"/>
                  <a:ext cx="20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15DC412-02DE-4B04-A9D0-D60585A0C4D1}"/>
                    </a:ext>
                  </a:extLst>
                </p14:cNvPr>
                <p14:cNvContentPartPr/>
                <p14:nvPr/>
              </p14:nvContentPartPr>
              <p14:xfrm>
                <a:off x="4503685" y="6123754"/>
                <a:ext cx="139320" cy="136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15DC412-02DE-4B04-A9D0-D60585A0C4D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495045" y="6115114"/>
                  <a:ext cx="156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27BD8D5-9AE7-4348-BE90-C6C5575E9BD9}"/>
                    </a:ext>
                  </a:extLst>
                </p14:cNvPr>
                <p14:cNvContentPartPr/>
                <p14:nvPr/>
              </p14:nvContentPartPr>
              <p14:xfrm>
                <a:off x="4586845" y="6099634"/>
                <a:ext cx="175320" cy="4136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27BD8D5-9AE7-4348-BE90-C6C5575E9BD9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577845" y="6090634"/>
                  <a:ext cx="1929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C8C059E-8BC8-4438-AFA3-4BF34AD6CA1E}"/>
                    </a:ext>
                  </a:extLst>
                </p14:cNvPr>
                <p14:cNvContentPartPr/>
                <p14:nvPr/>
              </p14:nvContentPartPr>
              <p14:xfrm>
                <a:off x="4731925" y="6005674"/>
                <a:ext cx="221760" cy="2246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C8C059E-8BC8-4438-AFA3-4BF34AD6CA1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4722925" y="5996674"/>
                  <a:ext cx="239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3F661EA-7D12-4708-B9FC-C145A4E170D8}"/>
                    </a:ext>
                  </a:extLst>
                </p14:cNvPr>
                <p14:cNvContentPartPr/>
                <p14:nvPr/>
              </p14:nvContentPartPr>
              <p14:xfrm>
                <a:off x="4984645" y="6055354"/>
                <a:ext cx="168120" cy="1767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3F661EA-7D12-4708-B9FC-C145A4E170D8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976005" y="6046354"/>
                  <a:ext cx="18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E1AB43D-283E-49A3-9EAA-AEF4FBF37372}"/>
                    </a:ext>
                  </a:extLst>
                </p14:cNvPr>
                <p14:cNvContentPartPr/>
                <p14:nvPr/>
              </p14:nvContentPartPr>
              <p14:xfrm>
                <a:off x="5181925" y="5885074"/>
                <a:ext cx="383040" cy="3934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E1AB43D-283E-49A3-9EAA-AEF4FBF3737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5172925" y="5876074"/>
                  <a:ext cx="400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F16E935-5368-4816-A035-DE3733BCF222}"/>
                    </a:ext>
                  </a:extLst>
                </p14:cNvPr>
                <p14:cNvContentPartPr/>
                <p14:nvPr/>
              </p14:nvContentPartPr>
              <p14:xfrm>
                <a:off x="5508445" y="6117634"/>
                <a:ext cx="68400" cy="846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F16E935-5368-4816-A035-DE3733BCF222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499445" y="6108634"/>
                  <a:ext cx="86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C849AE2-1D97-4D8F-BB41-B81CE06F94EF}"/>
                    </a:ext>
                  </a:extLst>
                </p14:cNvPr>
                <p14:cNvContentPartPr/>
                <p14:nvPr/>
              </p14:nvContentPartPr>
              <p14:xfrm>
                <a:off x="5476765" y="6043474"/>
                <a:ext cx="195840" cy="4392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C849AE2-1D97-4D8F-BB41-B81CE06F94EF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468125" y="6034474"/>
                  <a:ext cx="213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585080A-0D23-4EC0-BF16-A3E6567B71B8}"/>
                    </a:ext>
                  </a:extLst>
                </p14:cNvPr>
                <p14:cNvContentPartPr/>
                <p14:nvPr/>
              </p14:nvContentPartPr>
              <p14:xfrm>
                <a:off x="5921365" y="6029434"/>
                <a:ext cx="282600" cy="2206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585080A-0D23-4EC0-BF16-A3E6567B71B8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912365" y="6020794"/>
                  <a:ext cx="30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BB5374A-D12F-48E9-877E-67D177987FDA}"/>
                    </a:ext>
                  </a:extLst>
                </p14:cNvPr>
                <p14:cNvContentPartPr/>
                <p14:nvPr/>
              </p14:nvContentPartPr>
              <p14:xfrm>
                <a:off x="6157165" y="6065434"/>
                <a:ext cx="183960" cy="1630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BB5374A-D12F-48E9-877E-67D177987FD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148165" y="6056794"/>
                  <a:ext cx="201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E1B7307-EB64-4F15-A568-040EA8A45D43}"/>
                    </a:ext>
                  </a:extLst>
                </p14:cNvPr>
                <p14:cNvContentPartPr/>
                <p14:nvPr/>
              </p14:nvContentPartPr>
              <p14:xfrm>
                <a:off x="6452365" y="5887594"/>
                <a:ext cx="162720" cy="336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E1B7307-EB64-4F15-A568-040EA8A45D43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443365" y="5878594"/>
                  <a:ext cx="1803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88CAA51-B6B7-4786-A6C2-EDEAD0E7AB4B}"/>
                    </a:ext>
                  </a:extLst>
                </p14:cNvPr>
                <p14:cNvContentPartPr/>
                <p14:nvPr/>
              </p14:nvContentPartPr>
              <p14:xfrm>
                <a:off x="6588805" y="6119434"/>
                <a:ext cx="52560" cy="878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88CAA51-B6B7-4786-A6C2-EDEAD0E7AB4B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579805" y="6110434"/>
                  <a:ext cx="70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AD3A371-3FFD-4319-B9EE-174F0E4EF374}"/>
                    </a:ext>
                  </a:extLst>
                </p14:cNvPr>
                <p14:cNvContentPartPr/>
                <p14:nvPr/>
              </p14:nvContentPartPr>
              <p14:xfrm>
                <a:off x="6804085" y="5805154"/>
                <a:ext cx="216000" cy="4388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AD3A371-3FFD-4319-B9EE-174F0E4EF37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795445" y="5796514"/>
                  <a:ext cx="233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E0A3358-3462-44CD-9016-EA964C918634}"/>
                    </a:ext>
                  </a:extLst>
                </p14:cNvPr>
                <p14:cNvContentPartPr/>
                <p14:nvPr/>
              </p14:nvContentPartPr>
              <p14:xfrm>
                <a:off x="7052485" y="6030154"/>
                <a:ext cx="187560" cy="2181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E0A3358-3462-44CD-9016-EA964C918634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043485" y="6021514"/>
                  <a:ext cx="205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DB49EC1-0C47-4E11-A159-693FF4844316}"/>
                    </a:ext>
                  </a:extLst>
                </p14:cNvPr>
                <p14:cNvContentPartPr/>
                <p14:nvPr/>
              </p14:nvContentPartPr>
              <p14:xfrm>
                <a:off x="7212325" y="6113314"/>
                <a:ext cx="153000" cy="1058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DB49EC1-0C47-4E11-A159-693FF4844316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203685" y="6104314"/>
                  <a:ext cx="170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3F3DC24-1094-4E16-B16E-A3CAA7B9D9C3}"/>
                    </a:ext>
                  </a:extLst>
                </p14:cNvPr>
                <p14:cNvContentPartPr/>
                <p14:nvPr/>
              </p14:nvContentPartPr>
              <p14:xfrm>
                <a:off x="7551085" y="5826394"/>
                <a:ext cx="221760" cy="4669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3F3DC24-1094-4E16-B16E-A3CAA7B9D9C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542445" y="5817754"/>
                  <a:ext cx="2394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595AF10-C51A-4682-A972-A9C6BCC320C9}"/>
                    </a:ext>
                  </a:extLst>
                </p14:cNvPr>
                <p14:cNvContentPartPr/>
                <p14:nvPr/>
              </p14:nvContentPartPr>
              <p14:xfrm>
                <a:off x="7460365" y="6073714"/>
                <a:ext cx="239760" cy="270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595AF10-C51A-4682-A972-A9C6BCC320C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451365" y="6065074"/>
                  <a:ext cx="257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63CB11F-79CD-44C3-85BD-B42A59D947EA}"/>
                    </a:ext>
                  </a:extLst>
                </p14:cNvPr>
                <p14:cNvContentPartPr/>
                <p14:nvPr/>
              </p14:nvContentPartPr>
              <p14:xfrm>
                <a:off x="7650085" y="6103594"/>
                <a:ext cx="167040" cy="1573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63CB11F-79CD-44C3-85BD-B42A59D947E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7641445" y="6094954"/>
                  <a:ext cx="184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DCF61E9-5212-42FD-B9B2-72BF46144CB2}"/>
                    </a:ext>
                  </a:extLst>
                </p14:cNvPr>
                <p14:cNvContentPartPr/>
                <p14:nvPr/>
              </p14:nvContentPartPr>
              <p14:xfrm>
                <a:off x="7811365" y="6124834"/>
                <a:ext cx="223560" cy="1375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DCF61E9-5212-42FD-B9B2-72BF46144CB2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7802725" y="6115834"/>
                  <a:ext cx="241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CBCB36C-0426-4E5B-954F-AFDE9D5984CD}"/>
                    </a:ext>
                  </a:extLst>
                </p14:cNvPr>
                <p14:cNvContentPartPr/>
                <p14:nvPr/>
              </p14:nvContentPartPr>
              <p14:xfrm>
                <a:off x="7990285" y="5941954"/>
                <a:ext cx="162720" cy="3045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CBCB36C-0426-4E5B-954F-AFDE9D5984C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7981645" y="5933314"/>
                  <a:ext cx="180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EF2F913-9616-4634-92A0-D0AF3FE103CD}"/>
                    </a:ext>
                  </a:extLst>
                </p14:cNvPr>
                <p14:cNvContentPartPr/>
                <p14:nvPr/>
              </p14:nvContentPartPr>
              <p14:xfrm>
                <a:off x="1801525" y="6513634"/>
                <a:ext cx="216720" cy="20592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EF2F913-9616-4634-92A0-D0AF3FE103CD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792885" y="6504634"/>
                  <a:ext cx="234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981C2D-8609-4708-B86F-E4BE5C9E8C95}"/>
                    </a:ext>
                  </a:extLst>
                </p14:cNvPr>
                <p14:cNvContentPartPr/>
                <p14:nvPr/>
              </p14:nvContentPartPr>
              <p14:xfrm>
                <a:off x="2025805" y="6598594"/>
                <a:ext cx="120600" cy="1087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981C2D-8609-4708-B86F-E4BE5C9E8C95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2016805" y="6589594"/>
                  <a:ext cx="138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C4936DC-1D69-4789-9211-7B928FDDA997}"/>
                    </a:ext>
                  </a:extLst>
                </p14:cNvPr>
                <p14:cNvContentPartPr/>
                <p14:nvPr/>
              </p14:nvContentPartPr>
              <p14:xfrm>
                <a:off x="2207965" y="6579514"/>
                <a:ext cx="178560" cy="1281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C4936DC-1D69-4789-9211-7B928FDDA997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2198965" y="6570514"/>
                  <a:ext cx="196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29217B5-72AB-4993-B4B3-441BCE7B80D5}"/>
                    </a:ext>
                  </a:extLst>
                </p14:cNvPr>
                <p14:cNvContentPartPr/>
                <p14:nvPr/>
              </p14:nvContentPartPr>
              <p14:xfrm>
                <a:off x="2454925" y="6553594"/>
                <a:ext cx="178560" cy="1598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29217B5-72AB-4993-B4B3-441BCE7B80D5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2445925" y="6544954"/>
                  <a:ext cx="196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2185285-EE9E-469A-90C2-B1F9F367DACC}"/>
                    </a:ext>
                  </a:extLst>
                </p14:cNvPr>
                <p14:cNvContentPartPr/>
                <p14:nvPr/>
              </p14:nvContentPartPr>
              <p14:xfrm>
                <a:off x="2670925" y="6596074"/>
                <a:ext cx="55080" cy="1087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2185285-EE9E-469A-90C2-B1F9F367DACC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2662285" y="6587074"/>
                  <a:ext cx="72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865C0BA-01C3-4314-8565-1026ED771B8B}"/>
                    </a:ext>
                  </a:extLst>
                </p14:cNvPr>
                <p14:cNvContentPartPr/>
                <p14:nvPr/>
              </p14:nvContentPartPr>
              <p14:xfrm>
                <a:off x="2802325" y="6555394"/>
                <a:ext cx="168480" cy="1422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865C0BA-01C3-4314-8565-1026ED771B8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2793685" y="6546754"/>
                  <a:ext cx="186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47B5FB4-5DAF-41CF-8E58-35A780E145D5}"/>
                    </a:ext>
                  </a:extLst>
                </p14:cNvPr>
                <p14:cNvContentPartPr/>
                <p14:nvPr/>
              </p14:nvContentPartPr>
              <p14:xfrm>
                <a:off x="3070885" y="6524434"/>
                <a:ext cx="91440" cy="1789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47B5FB4-5DAF-41CF-8E58-35A780E145D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3062245" y="6515434"/>
                  <a:ext cx="109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03FA73DE-AADC-49FC-A258-BAEECFE1BF16}"/>
                    </a:ext>
                  </a:extLst>
                </p14:cNvPr>
                <p14:cNvContentPartPr/>
                <p14:nvPr/>
              </p14:nvContentPartPr>
              <p14:xfrm>
                <a:off x="3226405" y="6565474"/>
                <a:ext cx="122400" cy="1285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03FA73DE-AADC-49FC-A258-BAEECFE1BF16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3217405" y="6556834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02AFCCB-6C37-40E4-9919-3F9572D8C164}"/>
                    </a:ext>
                  </a:extLst>
                </p14:cNvPr>
                <p14:cNvContentPartPr/>
                <p14:nvPr/>
              </p14:nvContentPartPr>
              <p14:xfrm>
                <a:off x="3388405" y="6561154"/>
                <a:ext cx="154800" cy="15300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02AFCCB-6C37-40E4-9919-3F9572D8C164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3379405" y="6552514"/>
                  <a:ext cx="172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34A5F73-A02D-4379-8EF8-A6E4E21A92AC}"/>
                    </a:ext>
                  </a:extLst>
                </p14:cNvPr>
                <p14:cNvContentPartPr/>
                <p14:nvPr/>
              </p14:nvContentPartPr>
              <p14:xfrm>
                <a:off x="3481285" y="6433354"/>
                <a:ext cx="151560" cy="2653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34A5F73-A02D-4379-8EF8-A6E4E21A92AC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3472285" y="6424714"/>
                  <a:ext cx="169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8A5FEB9-7885-4357-8A12-924682FADFB0}"/>
                    </a:ext>
                  </a:extLst>
                </p14:cNvPr>
                <p14:cNvContentPartPr/>
                <p14:nvPr/>
              </p14:nvContentPartPr>
              <p14:xfrm>
                <a:off x="3929125" y="6360994"/>
                <a:ext cx="176760" cy="3848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8A5FEB9-7885-4357-8A12-924682FADFB0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3920485" y="6352354"/>
                  <a:ext cx="194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A88DE8A-A3C2-4E38-9D89-88376B648B70}"/>
                    </a:ext>
                  </a:extLst>
                </p14:cNvPr>
                <p14:cNvContentPartPr/>
                <p14:nvPr/>
              </p14:nvContentPartPr>
              <p14:xfrm>
                <a:off x="3874765" y="6520834"/>
                <a:ext cx="342360" cy="1101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A88DE8A-A3C2-4E38-9D89-88376B648B70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3866125" y="6511834"/>
                  <a:ext cx="360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471E48E-5E85-4357-98E1-23FE5EB8F9E2}"/>
                    </a:ext>
                  </a:extLst>
                </p14:cNvPr>
                <p14:cNvContentPartPr/>
                <p14:nvPr/>
              </p14:nvContentPartPr>
              <p14:xfrm>
                <a:off x="4164205" y="6356314"/>
                <a:ext cx="167040" cy="3646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471E48E-5E85-4357-98E1-23FE5EB8F9E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4155205" y="6347314"/>
                  <a:ext cx="184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EE70ACA-0BAB-47F1-A8BD-67AB24D5A01A}"/>
                    </a:ext>
                  </a:extLst>
                </p14:cNvPr>
                <p14:cNvContentPartPr/>
                <p14:nvPr/>
              </p14:nvContentPartPr>
              <p14:xfrm>
                <a:off x="4380205" y="6592114"/>
                <a:ext cx="128160" cy="11772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EE70ACA-0BAB-47F1-A8BD-67AB24D5A01A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4371565" y="6583114"/>
                  <a:ext cx="14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6401A65-1900-45E1-B8A1-BBCC7D33C005}"/>
                    </a:ext>
                  </a:extLst>
                </p14:cNvPr>
                <p14:cNvContentPartPr/>
                <p14:nvPr/>
              </p14:nvContentPartPr>
              <p14:xfrm>
                <a:off x="4607725" y="6319594"/>
                <a:ext cx="219960" cy="4075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6401A65-1900-45E1-B8A1-BBCC7D33C005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4598725" y="6310954"/>
                  <a:ext cx="2376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6C19B2C-D76B-4AC7-BF0C-3E8480D6A66A}"/>
                    </a:ext>
                  </a:extLst>
                </p14:cNvPr>
                <p14:cNvContentPartPr/>
                <p14:nvPr/>
              </p14:nvContentPartPr>
              <p14:xfrm>
                <a:off x="4557325" y="6538114"/>
                <a:ext cx="353880" cy="421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6C19B2C-D76B-4AC7-BF0C-3E8480D6A66A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4548325" y="6529114"/>
                  <a:ext cx="371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8C777D0-A0B2-498A-A97B-3D0EB79AF62C}"/>
                    </a:ext>
                  </a:extLst>
                </p14:cNvPr>
                <p14:cNvContentPartPr/>
                <p14:nvPr/>
              </p14:nvContentPartPr>
              <p14:xfrm>
                <a:off x="5016325" y="6602554"/>
                <a:ext cx="70920" cy="878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8C777D0-A0B2-498A-A97B-3D0EB79AF62C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007325" y="6593914"/>
                  <a:ext cx="88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28C1EC8-7243-460A-8A71-BD1EB95CE894}"/>
                    </a:ext>
                  </a:extLst>
                </p14:cNvPr>
                <p14:cNvContentPartPr/>
                <p14:nvPr/>
              </p14:nvContentPartPr>
              <p14:xfrm>
                <a:off x="5233765" y="6442354"/>
                <a:ext cx="5040" cy="82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28C1EC8-7243-460A-8A71-BD1EB95CE8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5125" y="6433354"/>
                  <a:ext cx="22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35B6C45-98ED-477D-A77F-280737CBEDCE}"/>
                    </a:ext>
                  </a:extLst>
                </p14:cNvPr>
                <p14:cNvContentPartPr/>
                <p14:nvPr/>
              </p14:nvContentPartPr>
              <p14:xfrm>
                <a:off x="5236285" y="6359554"/>
                <a:ext cx="268920" cy="3488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35B6C45-98ED-477D-A77F-280737CBEDC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227645" y="6350914"/>
                  <a:ext cx="286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E6D3A241-DC39-4BFA-A083-E02BFE2DAC65}"/>
                    </a:ext>
                  </a:extLst>
                </p14:cNvPr>
                <p14:cNvContentPartPr/>
                <p14:nvPr/>
              </p14:nvContentPartPr>
              <p14:xfrm>
                <a:off x="5630485" y="6538114"/>
                <a:ext cx="62640" cy="11700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E6D3A241-DC39-4BFA-A083-E02BFE2DAC65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621485" y="6529114"/>
                  <a:ext cx="80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5B3B4A3-AA77-4980-9AF5-568B50FA3174}"/>
                    </a:ext>
                  </a:extLst>
                </p14:cNvPr>
                <p14:cNvContentPartPr/>
                <p14:nvPr/>
              </p14:nvContentPartPr>
              <p14:xfrm>
                <a:off x="5751445" y="6476554"/>
                <a:ext cx="181080" cy="2008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5B3B4A3-AA77-4980-9AF5-568B50FA3174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742445" y="6467554"/>
                  <a:ext cx="198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0472721-DAD6-4DF8-BADA-AB7FE710388E}"/>
                    </a:ext>
                  </a:extLst>
                </p14:cNvPr>
                <p14:cNvContentPartPr/>
                <p14:nvPr/>
              </p14:nvContentPartPr>
              <p14:xfrm>
                <a:off x="6201445" y="6560434"/>
                <a:ext cx="158040" cy="1393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0472721-DAD6-4DF8-BADA-AB7FE710388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192805" y="6551434"/>
                  <a:ext cx="175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A2F6A0A-0E58-4AFD-9FDA-D74112EF719A}"/>
                    </a:ext>
                  </a:extLst>
                </p14:cNvPr>
                <p14:cNvContentPartPr/>
                <p14:nvPr/>
              </p14:nvContentPartPr>
              <p14:xfrm>
                <a:off x="6431485" y="6557194"/>
                <a:ext cx="153360" cy="1476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A2F6A0A-0E58-4AFD-9FDA-D74112EF719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6422845" y="6548194"/>
                  <a:ext cx="17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B365F61-2832-400E-95D4-3CB3CD5CA538}"/>
                    </a:ext>
                  </a:extLst>
                </p14:cNvPr>
                <p14:cNvContentPartPr/>
                <p14:nvPr/>
              </p14:nvContentPartPr>
              <p14:xfrm>
                <a:off x="6714805" y="6372154"/>
                <a:ext cx="154440" cy="3398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B365F61-2832-400E-95D4-3CB3CD5CA53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6706165" y="6363154"/>
                  <a:ext cx="172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F3A3FCCD-B593-47E6-BB38-2E3C31AB80F2}"/>
                    </a:ext>
                  </a:extLst>
                </p14:cNvPr>
                <p14:cNvContentPartPr/>
                <p14:nvPr/>
              </p14:nvContentPartPr>
              <p14:xfrm>
                <a:off x="6620485" y="6547474"/>
                <a:ext cx="309240" cy="594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F3A3FCCD-B593-47E6-BB38-2E3C31AB80F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6611485" y="6538834"/>
                  <a:ext cx="326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6B6FCA8-396A-4D98-8A4E-7768721CC744}"/>
                    </a:ext>
                  </a:extLst>
                </p14:cNvPr>
                <p14:cNvContentPartPr/>
                <p14:nvPr/>
              </p14:nvContentPartPr>
              <p14:xfrm>
                <a:off x="7072645" y="6575194"/>
                <a:ext cx="124920" cy="1281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6B6FCA8-396A-4D98-8A4E-7768721CC744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7063645" y="6566194"/>
                  <a:ext cx="14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93ED47E-368E-4F2F-B732-A76453308351}"/>
                    </a:ext>
                  </a:extLst>
                </p14:cNvPr>
                <p14:cNvContentPartPr/>
                <p14:nvPr/>
              </p14:nvContentPartPr>
              <p14:xfrm>
                <a:off x="7282165" y="6308794"/>
                <a:ext cx="257040" cy="40824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93ED47E-368E-4F2F-B732-A7645330835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7273165" y="6300154"/>
                  <a:ext cx="2746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9C59439-F610-45D3-8792-5D7627497B27}"/>
                    </a:ext>
                  </a:extLst>
                </p14:cNvPr>
                <p14:cNvContentPartPr/>
                <p14:nvPr/>
              </p14:nvContentPartPr>
              <p14:xfrm>
                <a:off x="7264165" y="6576994"/>
                <a:ext cx="203760" cy="396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9C59439-F610-45D3-8792-5D7627497B2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7255165" y="6567994"/>
                  <a:ext cx="22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C7FE330-362B-4565-B0A4-E48D316981C9}"/>
                    </a:ext>
                  </a:extLst>
                </p14:cNvPr>
                <p14:cNvContentPartPr/>
                <p14:nvPr/>
              </p14:nvContentPartPr>
              <p14:xfrm>
                <a:off x="7634965" y="6544594"/>
                <a:ext cx="241200" cy="155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C7FE330-362B-4565-B0A4-E48D316981C9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7626325" y="6535954"/>
                  <a:ext cx="258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3AC9703-301C-4394-A494-BDEFCC3D4797}"/>
                    </a:ext>
                  </a:extLst>
                </p14:cNvPr>
                <p14:cNvContentPartPr/>
                <p14:nvPr/>
              </p14:nvContentPartPr>
              <p14:xfrm>
                <a:off x="7866805" y="6601114"/>
                <a:ext cx="126720" cy="8424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3AC9703-301C-4394-A494-BDEFCC3D4797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7857805" y="6592474"/>
                  <a:ext cx="144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9860D3B-8965-48BD-BB3F-17E83FEA5318}"/>
                    </a:ext>
                  </a:extLst>
                </p14:cNvPr>
                <p14:cNvContentPartPr/>
                <p14:nvPr/>
              </p14:nvContentPartPr>
              <p14:xfrm>
                <a:off x="8136085" y="6388354"/>
                <a:ext cx="210240" cy="3103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9860D3B-8965-48BD-BB3F-17E83FEA531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8127445" y="6379714"/>
                  <a:ext cx="227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42BA8B2-A69C-4DE4-80DB-EC432CF8FB26}"/>
                    </a:ext>
                  </a:extLst>
                </p14:cNvPr>
                <p14:cNvContentPartPr/>
                <p14:nvPr/>
              </p14:nvContentPartPr>
              <p14:xfrm>
                <a:off x="8215645" y="6610834"/>
                <a:ext cx="81720" cy="8964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42BA8B2-A69C-4DE4-80DB-EC432CF8FB26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207005" y="6602194"/>
                  <a:ext cx="99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F77DD23-20EF-42DB-B11C-02A3DF633514}"/>
                    </a:ext>
                  </a:extLst>
                </p14:cNvPr>
                <p14:cNvContentPartPr/>
                <p14:nvPr/>
              </p14:nvContentPartPr>
              <p14:xfrm>
                <a:off x="8395285" y="6402394"/>
                <a:ext cx="187920" cy="35064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F77DD23-20EF-42DB-B11C-02A3DF63351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386285" y="6393394"/>
                  <a:ext cx="2055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518B772-F3F3-48B1-8BDA-5C82B8C28631}"/>
                    </a:ext>
                  </a:extLst>
                </p14:cNvPr>
                <p14:cNvContentPartPr/>
                <p14:nvPr/>
              </p14:nvContentPartPr>
              <p14:xfrm>
                <a:off x="8613445" y="6609754"/>
                <a:ext cx="173520" cy="1350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518B772-F3F3-48B1-8BDA-5C82B8C28631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604445" y="6601114"/>
                  <a:ext cx="191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013419C-A72F-463E-AAC0-8367BB1666DF}"/>
                    </a:ext>
                  </a:extLst>
                </p14:cNvPr>
                <p14:cNvContentPartPr/>
                <p14:nvPr/>
              </p14:nvContentPartPr>
              <p14:xfrm>
                <a:off x="8746285" y="6632794"/>
                <a:ext cx="142200" cy="11736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013419C-A72F-463E-AAC0-8367BB1666D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737645" y="6624154"/>
                  <a:ext cx="159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94D3765-D62D-4D88-881B-8CEECF0534ED}"/>
                    </a:ext>
                  </a:extLst>
                </p14:cNvPr>
                <p14:cNvContentPartPr/>
                <p14:nvPr/>
              </p14:nvContentPartPr>
              <p14:xfrm>
                <a:off x="8973085" y="6430834"/>
                <a:ext cx="229320" cy="3348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94D3765-D62D-4D88-881B-8CEECF0534ED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964085" y="6422194"/>
                  <a:ext cx="246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1F3CFAB-1F17-4831-AC9B-C26FD74681CF}"/>
                    </a:ext>
                  </a:extLst>
                </p14:cNvPr>
                <p14:cNvContentPartPr/>
                <p14:nvPr/>
              </p14:nvContentPartPr>
              <p14:xfrm>
                <a:off x="8937085" y="6606514"/>
                <a:ext cx="242640" cy="2520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1F3CFAB-1F17-4831-AC9B-C26FD74681CF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928445" y="6597874"/>
                  <a:ext cx="260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58582B1-E963-43F8-B084-20E0544D8D14}"/>
                    </a:ext>
                  </a:extLst>
                </p14:cNvPr>
                <p14:cNvContentPartPr/>
                <p14:nvPr/>
              </p14:nvContentPartPr>
              <p14:xfrm>
                <a:off x="9150565" y="6550714"/>
                <a:ext cx="164160" cy="17100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58582B1-E963-43F8-B084-20E0544D8D14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9141925" y="6541714"/>
                  <a:ext cx="181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C4C92C21-8C38-4259-A8C4-15A85F047494}"/>
                    </a:ext>
                  </a:extLst>
                </p14:cNvPr>
                <p14:cNvContentPartPr/>
                <p14:nvPr/>
              </p14:nvContentPartPr>
              <p14:xfrm>
                <a:off x="9248125" y="6597154"/>
                <a:ext cx="113040" cy="12096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C4C92C21-8C38-4259-A8C4-15A85F047494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9239485" y="6588514"/>
                  <a:ext cx="130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022412-F35C-4B96-8723-A177E3230408}"/>
                    </a:ext>
                  </a:extLst>
                </p14:cNvPr>
                <p14:cNvContentPartPr/>
                <p14:nvPr/>
              </p14:nvContentPartPr>
              <p14:xfrm>
                <a:off x="9451885" y="6612994"/>
                <a:ext cx="196200" cy="1587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022412-F35C-4B96-8723-A177E3230408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9443245" y="6604354"/>
                  <a:ext cx="213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CC9839D-38AB-4CC5-ACF5-5A3F3CE13E00}"/>
                    </a:ext>
                  </a:extLst>
                </p14:cNvPr>
                <p14:cNvContentPartPr/>
                <p14:nvPr/>
              </p14:nvContentPartPr>
              <p14:xfrm>
                <a:off x="9753205" y="6744394"/>
                <a:ext cx="9000" cy="176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CC9839D-38AB-4CC5-ACF5-5A3F3CE13E0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9744205" y="6735754"/>
                  <a:ext cx="2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4417D0B3-E0C7-4DDA-9EDE-1C9BCA4B1B30}"/>
                    </a:ext>
                  </a:extLst>
                </p14:cNvPr>
                <p14:cNvContentPartPr/>
                <p14:nvPr/>
              </p14:nvContentPartPr>
              <p14:xfrm>
                <a:off x="9703885" y="6441274"/>
                <a:ext cx="226800" cy="2433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4417D0B3-E0C7-4DDA-9EDE-1C9BCA4B1B30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9694885" y="6432634"/>
                  <a:ext cx="244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7F5B223-78B8-44C3-B3CD-384021019770}"/>
                    </a:ext>
                  </a:extLst>
                </p14:cNvPr>
                <p14:cNvContentPartPr/>
                <p14:nvPr/>
              </p14:nvContentPartPr>
              <p14:xfrm>
                <a:off x="9814765" y="6466834"/>
                <a:ext cx="481320" cy="3250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7F5B223-78B8-44C3-B3CD-384021019770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9805765" y="6458194"/>
                  <a:ext cx="498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43FA3D2-6061-45A1-A78D-5F55D8557166}"/>
                    </a:ext>
                  </a:extLst>
                </p14:cNvPr>
                <p14:cNvContentPartPr/>
                <p14:nvPr/>
              </p14:nvContentPartPr>
              <p14:xfrm>
                <a:off x="9982885" y="6670954"/>
                <a:ext cx="119520" cy="1044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43FA3D2-6061-45A1-A78D-5F55D8557166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973885" y="6661954"/>
                  <a:ext cx="137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1247741-6A50-4BB8-864C-69572C503949}"/>
                    </a:ext>
                  </a:extLst>
                </p14:cNvPr>
                <p14:cNvContentPartPr/>
                <p14:nvPr/>
              </p14:nvContentPartPr>
              <p14:xfrm>
                <a:off x="10155685" y="6659794"/>
                <a:ext cx="163080" cy="1202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1247741-6A50-4BB8-864C-69572C503949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0146685" y="6651154"/>
                  <a:ext cx="180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D5E9992-6CC3-4694-83FF-ABAF6AD8B418}"/>
                    </a:ext>
                  </a:extLst>
                </p14:cNvPr>
                <p14:cNvContentPartPr/>
                <p14:nvPr/>
              </p14:nvContentPartPr>
              <p14:xfrm>
                <a:off x="10154965" y="6645034"/>
                <a:ext cx="191520" cy="1738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D5E9992-6CC3-4694-83FF-ABAF6AD8B418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0146325" y="6636034"/>
                  <a:ext cx="20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8EBA160-8FAC-42AC-8E16-9D391A378E0D}"/>
                    </a:ext>
                  </a:extLst>
                </p14:cNvPr>
                <p14:cNvContentPartPr/>
                <p14:nvPr/>
              </p14:nvContentPartPr>
              <p14:xfrm>
                <a:off x="10246045" y="6722794"/>
                <a:ext cx="113040" cy="17532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8EBA160-8FAC-42AC-8E16-9D391A378E0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0237045" y="6714154"/>
                  <a:ext cx="13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EED1147-C8E8-4A39-B308-B195826AFF51}"/>
                    </a:ext>
                  </a:extLst>
                </p14:cNvPr>
                <p14:cNvContentPartPr/>
                <p14:nvPr/>
              </p14:nvContentPartPr>
              <p14:xfrm>
                <a:off x="10323445" y="6625594"/>
                <a:ext cx="193320" cy="1533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EED1147-C8E8-4A39-B308-B195826AFF51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0314445" y="6616954"/>
                  <a:ext cx="210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3610137-C860-40A7-AC87-E83325A355F2}"/>
                    </a:ext>
                  </a:extLst>
                </p14:cNvPr>
                <p14:cNvContentPartPr/>
                <p14:nvPr/>
              </p14:nvContentPartPr>
              <p14:xfrm>
                <a:off x="10597765" y="6435154"/>
                <a:ext cx="171000" cy="33300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3610137-C860-40A7-AC87-E83325A355F2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0588765" y="6426514"/>
                  <a:ext cx="188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532C27B-2C17-4BF0-B948-35C6ACB4529D}"/>
                    </a:ext>
                  </a:extLst>
                </p14:cNvPr>
                <p14:cNvContentPartPr/>
                <p14:nvPr/>
              </p14:nvContentPartPr>
              <p14:xfrm>
                <a:off x="10664725" y="6658354"/>
                <a:ext cx="141840" cy="1054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532C27B-2C17-4BF0-B948-35C6ACB4529D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0655725" y="6649714"/>
                  <a:ext cx="159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08D5E26-C21D-4529-946B-5B6145B31F0F}"/>
                    </a:ext>
                  </a:extLst>
                </p14:cNvPr>
                <p14:cNvContentPartPr/>
                <p14:nvPr/>
              </p14:nvContentPartPr>
              <p14:xfrm>
                <a:off x="10844005" y="6681034"/>
                <a:ext cx="54720" cy="950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08D5E26-C21D-4529-946B-5B6145B31F0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0835365" y="6672034"/>
                  <a:ext cx="7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50B0104-8751-4958-BEB0-64563807D2CD}"/>
                    </a:ext>
                  </a:extLst>
                </p14:cNvPr>
                <p14:cNvContentPartPr/>
                <p14:nvPr/>
              </p14:nvContentPartPr>
              <p14:xfrm>
                <a:off x="10913485" y="6687514"/>
                <a:ext cx="153360" cy="1126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50B0104-8751-4958-BEB0-64563807D2CD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904485" y="6678874"/>
                  <a:ext cx="171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02BC7DA-7AE3-49C6-9924-1815FFA31D76}"/>
                    </a:ext>
                  </a:extLst>
                </p14:cNvPr>
                <p14:cNvContentPartPr/>
                <p14:nvPr/>
              </p14:nvContentPartPr>
              <p14:xfrm>
                <a:off x="11135965" y="6823234"/>
                <a:ext cx="6840" cy="86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02BC7DA-7AE3-49C6-9924-1815FFA31D76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1127325" y="6814594"/>
                  <a:ext cx="2448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346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542AA1-23E0-46BB-8BD6-E6F65BBCBD10}"/>
              </a:ext>
            </a:extLst>
          </p:cNvPr>
          <p:cNvGrpSpPr/>
          <p:nvPr/>
        </p:nvGrpSpPr>
        <p:grpSpPr>
          <a:xfrm>
            <a:off x="527485" y="405874"/>
            <a:ext cx="450360" cy="231120"/>
            <a:chOff x="527485" y="405874"/>
            <a:chExt cx="45036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589087-9BD3-4152-B1EF-6BAA73F8BCF3}"/>
                    </a:ext>
                  </a:extLst>
                </p14:cNvPr>
                <p14:cNvContentPartPr/>
                <p14:nvPr/>
              </p14:nvContentPartPr>
              <p14:xfrm>
                <a:off x="527485" y="405874"/>
                <a:ext cx="225000" cy="231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589087-9BD3-4152-B1EF-6BAA73F8BC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8845" y="396874"/>
                  <a:ext cx="24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3DE5AB-7162-40C5-86BE-6DC95F2A63FE}"/>
                    </a:ext>
                  </a:extLst>
                </p14:cNvPr>
                <p14:cNvContentPartPr/>
                <p14:nvPr/>
              </p14:nvContentPartPr>
              <p14:xfrm>
                <a:off x="839245" y="459514"/>
                <a:ext cx="126720" cy="27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3DE5AB-7162-40C5-86BE-6DC95F2A63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245" y="450874"/>
                  <a:ext cx="144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4A9E5C-A89B-49A0-8EAC-F0D842079BB5}"/>
                    </a:ext>
                  </a:extLst>
                </p14:cNvPr>
                <p14:cNvContentPartPr/>
                <p14:nvPr/>
              </p14:nvContentPartPr>
              <p14:xfrm>
                <a:off x="816565" y="548794"/>
                <a:ext cx="161280" cy="34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4A9E5C-A89B-49A0-8EAC-F0D842079B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7565" y="539794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184650-81E9-4F7E-94F7-19A8F6FA5F5A}"/>
              </a:ext>
            </a:extLst>
          </p:cNvPr>
          <p:cNvGrpSpPr/>
          <p:nvPr/>
        </p:nvGrpSpPr>
        <p:grpSpPr>
          <a:xfrm>
            <a:off x="1220845" y="418834"/>
            <a:ext cx="519480" cy="213480"/>
            <a:chOff x="1220845" y="418834"/>
            <a:chExt cx="51948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E03E23-056E-4544-8075-215CCC6CAD6A}"/>
                    </a:ext>
                  </a:extLst>
                </p14:cNvPr>
                <p14:cNvContentPartPr/>
                <p14:nvPr/>
              </p14:nvContentPartPr>
              <p14:xfrm>
                <a:off x="1220845" y="422074"/>
                <a:ext cx="88200" cy="20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E03E23-056E-4544-8075-215CCC6CAD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2205" y="413074"/>
                  <a:ext cx="10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2BC973-ED99-43C2-BE61-8E8ECD27A435}"/>
                    </a:ext>
                  </a:extLst>
                </p14:cNvPr>
                <p14:cNvContentPartPr/>
                <p14:nvPr/>
              </p14:nvContentPartPr>
              <p14:xfrm>
                <a:off x="1354765" y="427114"/>
                <a:ext cx="155520" cy="174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2BC973-ED99-43C2-BE61-8E8ECD27A4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5765" y="418114"/>
                  <a:ext cx="173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40EF00-34A5-4B22-9B8D-1131612373BB}"/>
                    </a:ext>
                  </a:extLst>
                </p14:cNvPr>
                <p14:cNvContentPartPr/>
                <p14:nvPr/>
              </p14:nvContentPartPr>
              <p14:xfrm>
                <a:off x="1574005" y="418834"/>
                <a:ext cx="166320" cy="213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40EF00-34A5-4B22-9B8D-1131612373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5365" y="409834"/>
                  <a:ext cx="1839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D52754-305A-40EE-9462-4ED87AFC870F}"/>
                  </a:ext>
                </a:extLst>
              </p14:cNvPr>
              <p14:cNvContentPartPr/>
              <p14:nvPr/>
            </p14:nvContentPartPr>
            <p14:xfrm>
              <a:off x="2059645" y="283834"/>
              <a:ext cx="325080" cy="264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D52754-305A-40EE-9462-4ED87AFC87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0645" y="274834"/>
                <a:ext cx="34272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5A3D3-4C5C-4A94-9709-EF963E0EEB40}"/>
              </a:ext>
            </a:extLst>
          </p:cNvPr>
          <p:cNvGrpSpPr/>
          <p:nvPr/>
        </p:nvGrpSpPr>
        <p:grpSpPr>
          <a:xfrm>
            <a:off x="409045" y="1002034"/>
            <a:ext cx="589680" cy="268560"/>
            <a:chOff x="409045" y="1002034"/>
            <a:chExt cx="58968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CD4B7B-17CD-4679-B833-1F91B618E0AB}"/>
                    </a:ext>
                  </a:extLst>
                </p14:cNvPr>
                <p14:cNvContentPartPr/>
                <p14:nvPr/>
              </p14:nvContentPartPr>
              <p14:xfrm>
                <a:off x="409045" y="1002034"/>
                <a:ext cx="325080" cy="268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CD4B7B-17CD-4679-B833-1F91B618E0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0405" y="993394"/>
                  <a:ext cx="342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A7D37D-3BB6-478C-8AEB-5AF1F7717DA8}"/>
                    </a:ext>
                  </a:extLst>
                </p14:cNvPr>
                <p14:cNvContentPartPr/>
                <p14:nvPr/>
              </p14:nvContentPartPr>
              <p14:xfrm>
                <a:off x="426325" y="1130914"/>
                <a:ext cx="275040" cy="4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A7D37D-3BB6-478C-8AEB-5AF1F7717D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325" y="1121914"/>
                  <a:ext cx="292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AC7B39-50D8-489B-8E05-8D7243E5F02E}"/>
                    </a:ext>
                  </a:extLst>
                </p14:cNvPr>
                <p14:cNvContentPartPr/>
                <p14:nvPr/>
              </p14:nvContentPartPr>
              <p14:xfrm>
                <a:off x="850045" y="1085194"/>
                <a:ext cx="133200" cy="17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AC7B39-50D8-489B-8E05-8D7243E5F0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1045" y="1076554"/>
                  <a:ext cx="150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D98F70-B831-435F-B86C-A4E5C4E59E0A}"/>
                    </a:ext>
                  </a:extLst>
                </p14:cNvPr>
                <p14:cNvContentPartPr/>
                <p14:nvPr/>
              </p14:nvContentPartPr>
              <p14:xfrm>
                <a:off x="833125" y="1145314"/>
                <a:ext cx="165600" cy="33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D98F70-B831-435F-B86C-A4E5C4E59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4485" y="1136314"/>
                  <a:ext cx="1832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E6DD53-CF69-415B-89CA-017F08768F99}"/>
              </a:ext>
            </a:extLst>
          </p:cNvPr>
          <p:cNvGrpSpPr/>
          <p:nvPr/>
        </p:nvGrpSpPr>
        <p:grpSpPr>
          <a:xfrm>
            <a:off x="1512805" y="894754"/>
            <a:ext cx="1282680" cy="382320"/>
            <a:chOff x="1512805" y="894754"/>
            <a:chExt cx="128268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19DADA-92C1-454B-ADE5-24B7F609FE37}"/>
                    </a:ext>
                  </a:extLst>
                </p14:cNvPr>
                <p14:cNvContentPartPr/>
                <p14:nvPr/>
              </p14:nvContentPartPr>
              <p14:xfrm>
                <a:off x="1577965" y="1017154"/>
                <a:ext cx="200880" cy="222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19DADA-92C1-454B-ADE5-24B7F609FE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68965" y="1008514"/>
                  <a:ext cx="218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5CE05D-42A4-4EA0-BA27-21C74D299AB1}"/>
                    </a:ext>
                  </a:extLst>
                </p14:cNvPr>
                <p14:cNvContentPartPr/>
                <p14:nvPr/>
              </p14:nvContentPartPr>
              <p14:xfrm>
                <a:off x="1548445" y="996274"/>
                <a:ext cx="254520" cy="230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5CE05D-42A4-4EA0-BA27-21C74D299A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39805" y="987634"/>
                  <a:ext cx="272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7766CB-3045-47CF-BDC7-05F9FC0AD677}"/>
                    </a:ext>
                  </a:extLst>
                </p14:cNvPr>
                <p14:cNvContentPartPr/>
                <p14:nvPr/>
              </p14:nvContentPartPr>
              <p14:xfrm>
                <a:off x="1512805" y="894754"/>
                <a:ext cx="341280" cy="4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7766CB-3045-47CF-BDC7-05F9FC0AD6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03805" y="885754"/>
                  <a:ext cx="358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A4C39A-639E-4BBD-85D2-388DE4CC6492}"/>
                    </a:ext>
                  </a:extLst>
                </p14:cNvPr>
                <p14:cNvContentPartPr/>
                <p14:nvPr/>
              </p14:nvContentPartPr>
              <p14:xfrm>
                <a:off x="1936885" y="1112194"/>
                <a:ext cx="126000" cy="1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A4C39A-639E-4BBD-85D2-388DE4CC64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7885" y="1103554"/>
                  <a:ext cx="143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52737A-654E-4C71-98D2-B87E39F694B4}"/>
                    </a:ext>
                  </a:extLst>
                </p14:cNvPr>
                <p14:cNvContentPartPr/>
                <p14:nvPr/>
              </p14:nvContentPartPr>
              <p14:xfrm>
                <a:off x="2248645" y="955234"/>
                <a:ext cx="453960" cy="266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52737A-654E-4C71-98D2-B87E39F694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9645" y="946594"/>
                  <a:ext cx="471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F6E807-51DE-4C5B-A363-7849C81B1D5A}"/>
                    </a:ext>
                  </a:extLst>
                </p14:cNvPr>
                <p14:cNvContentPartPr/>
                <p14:nvPr/>
              </p14:nvContentPartPr>
              <p14:xfrm>
                <a:off x="2693965" y="1178434"/>
                <a:ext cx="101520" cy="98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F6E807-51DE-4C5B-A363-7849C81B1D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85325" y="1169434"/>
                  <a:ext cx="1191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86F7BE-EA3A-4A2B-A707-86FEE87CDC1A}"/>
              </a:ext>
            </a:extLst>
          </p:cNvPr>
          <p:cNvGrpSpPr/>
          <p:nvPr/>
        </p:nvGrpSpPr>
        <p:grpSpPr>
          <a:xfrm>
            <a:off x="1730245" y="1406314"/>
            <a:ext cx="993240" cy="502560"/>
            <a:chOff x="1730245" y="1406314"/>
            <a:chExt cx="99324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41C748-E5AB-4BDE-A929-F90D7D68C14F}"/>
                    </a:ext>
                  </a:extLst>
                </p14:cNvPr>
                <p14:cNvContentPartPr/>
                <p14:nvPr/>
              </p14:nvContentPartPr>
              <p14:xfrm>
                <a:off x="1730245" y="1406314"/>
                <a:ext cx="967680" cy="74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41C748-E5AB-4BDE-A929-F90D7D68C1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21605" y="1397314"/>
                  <a:ext cx="985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13EA82-5E48-43B8-93D7-CF877B295F73}"/>
                    </a:ext>
                  </a:extLst>
                </p14:cNvPr>
                <p14:cNvContentPartPr/>
                <p14:nvPr/>
              </p14:nvContentPartPr>
              <p14:xfrm>
                <a:off x="1904125" y="1603234"/>
                <a:ext cx="219240" cy="17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13EA82-5E48-43B8-93D7-CF877B295F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5125" y="1594594"/>
                  <a:ext cx="236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A4C33B-38F9-4210-A9E2-3599926B86C3}"/>
                    </a:ext>
                  </a:extLst>
                </p14:cNvPr>
                <p14:cNvContentPartPr/>
                <p14:nvPr/>
              </p14:nvContentPartPr>
              <p14:xfrm>
                <a:off x="2162965" y="1499914"/>
                <a:ext cx="171000" cy="408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A4C33B-38F9-4210-A9E2-3599926B86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3965" y="1490914"/>
                  <a:ext cx="1886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E24FD-0AF7-4380-BC34-E45A32FB4435}"/>
                    </a:ext>
                  </a:extLst>
                </p14:cNvPr>
                <p14:cNvContentPartPr/>
                <p14:nvPr/>
              </p14:nvContentPartPr>
              <p14:xfrm>
                <a:off x="2322805" y="1563994"/>
                <a:ext cx="400680" cy="293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E24FD-0AF7-4380-BC34-E45A32FB44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13805" y="1555354"/>
                  <a:ext cx="418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A41567-03A0-4EDC-8639-3352BDDDFDE6}"/>
                    </a:ext>
                  </a:extLst>
                </p14:cNvPr>
                <p14:cNvContentPartPr/>
                <p14:nvPr/>
              </p14:nvContentPartPr>
              <p14:xfrm>
                <a:off x="2463205" y="1715914"/>
                <a:ext cx="238320" cy="122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A41567-03A0-4EDC-8639-3352BDDDFD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54205" y="1706914"/>
                  <a:ext cx="2559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B3682E-9768-45A2-A734-A7FA793B4417}"/>
              </a:ext>
            </a:extLst>
          </p:cNvPr>
          <p:cNvGrpSpPr/>
          <p:nvPr/>
        </p:nvGrpSpPr>
        <p:grpSpPr>
          <a:xfrm>
            <a:off x="3065125" y="1252234"/>
            <a:ext cx="148680" cy="108000"/>
            <a:chOff x="3065125" y="1252234"/>
            <a:chExt cx="14868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30D6E3-B578-4C0F-8ACA-EB4685F9C740}"/>
                    </a:ext>
                  </a:extLst>
                </p14:cNvPr>
                <p14:cNvContentPartPr/>
                <p14:nvPr/>
              </p14:nvContentPartPr>
              <p14:xfrm>
                <a:off x="3075205" y="1252234"/>
                <a:ext cx="138600" cy="25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30D6E3-B578-4C0F-8ACA-EB4685F9C7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66205" y="1243234"/>
                  <a:ext cx="1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FBB6A0-4FF2-42AC-8B98-42C1A959F564}"/>
                    </a:ext>
                  </a:extLst>
                </p14:cNvPr>
                <p14:cNvContentPartPr/>
                <p14:nvPr/>
              </p14:nvContentPartPr>
              <p14:xfrm>
                <a:off x="3065125" y="1334314"/>
                <a:ext cx="135000" cy="25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FBB6A0-4FF2-42AC-8B98-42C1A959F5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56125" y="1325674"/>
                  <a:ext cx="1526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6229F9-FDCD-4DDD-AE7B-284539C550B7}"/>
              </a:ext>
            </a:extLst>
          </p:cNvPr>
          <p:cNvGrpSpPr/>
          <p:nvPr/>
        </p:nvGrpSpPr>
        <p:grpSpPr>
          <a:xfrm>
            <a:off x="3627805" y="853354"/>
            <a:ext cx="1418760" cy="280800"/>
            <a:chOff x="3627805" y="853354"/>
            <a:chExt cx="14187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CFD117-5E05-4EA5-924F-8DB362D3E75B}"/>
                    </a:ext>
                  </a:extLst>
                </p14:cNvPr>
                <p14:cNvContentPartPr/>
                <p14:nvPr/>
              </p14:nvContentPartPr>
              <p14:xfrm>
                <a:off x="3627805" y="892234"/>
                <a:ext cx="287640" cy="24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CFD117-5E05-4EA5-924F-8DB362D3E7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9165" y="883234"/>
                  <a:ext cx="305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9577D3-6687-4C34-AE32-9E3185DDE894}"/>
                    </a:ext>
                  </a:extLst>
                </p14:cNvPr>
                <p14:cNvContentPartPr/>
                <p14:nvPr/>
              </p14:nvContentPartPr>
              <p14:xfrm>
                <a:off x="3911485" y="1061794"/>
                <a:ext cx="46440" cy="62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9577D3-6687-4C34-AE32-9E3185DDE8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02485" y="1053154"/>
                  <a:ext cx="64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5CE89E-6D02-4844-8F10-2E93C5E940E2}"/>
                    </a:ext>
                  </a:extLst>
                </p14:cNvPr>
                <p14:cNvContentPartPr/>
                <p14:nvPr/>
              </p14:nvContentPartPr>
              <p14:xfrm>
                <a:off x="4029205" y="961714"/>
                <a:ext cx="124560" cy="14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5CE89E-6D02-4844-8F10-2E93C5E940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20565" y="953074"/>
                  <a:ext cx="142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C7680E-6FD3-4E76-950F-894382EBF52A}"/>
                    </a:ext>
                  </a:extLst>
                </p14:cNvPr>
                <p14:cNvContentPartPr/>
                <p14:nvPr/>
              </p14:nvContentPartPr>
              <p14:xfrm>
                <a:off x="4248085" y="904114"/>
                <a:ext cx="149400" cy="20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C7680E-6FD3-4E76-950F-894382EBF5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39085" y="895474"/>
                  <a:ext cx="167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682751-30CA-48B7-B6BE-CDDCF1EA9F1B}"/>
                    </a:ext>
                  </a:extLst>
                </p14:cNvPr>
                <p14:cNvContentPartPr/>
                <p14:nvPr/>
              </p14:nvContentPartPr>
              <p14:xfrm>
                <a:off x="4554445" y="977554"/>
                <a:ext cx="148680" cy="2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682751-30CA-48B7-B6BE-CDDCF1EA9F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45445" y="968914"/>
                  <a:ext cx="166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B491F3-EE8E-46FB-8FC7-3824EFBD1BFD}"/>
                    </a:ext>
                  </a:extLst>
                </p14:cNvPr>
                <p14:cNvContentPartPr/>
                <p14:nvPr/>
              </p14:nvContentPartPr>
              <p14:xfrm>
                <a:off x="4834165" y="853354"/>
                <a:ext cx="212400" cy="246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B491F3-EE8E-46FB-8FC7-3824EFBD1B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5525" y="844714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C00F29-DCF1-4AB4-ADB8-45ACBE50925F}"/>
              </a:ext>
            </a:extLst>
          </p:cNvPr>
          <p:cNvGrpSpPr/>
          <p:nvPr/>
        </p:nvGrpSpPr>
        <p:grpSpPr>
          <a:xfrm>
            <a:off x="3832285" y="1240714"/>
            <a:ext cx="1745280" cy="544320"/>
            <a:chOff x="3832285" y="1240714"/>
            <a:chExt cx="174528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26434E-625E-4EE8-ADBC-337D334A2633}"/>
                    </a:ext>
                  </a:extLst>
                </p14:cNvPr>
                <p14:cNvContentPartPr/>
                <p14:nvPr/>
              </p14:nvContentPartPr>
              <p14:xfrm>
                <a:off x="3832285" y="1240714"/>
                <a:ext cx="915480" cy="10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26434E-625E-4EE8-ADBC-337D334A26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23645" y="1232074"/>
                  <a:ext cx="93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6F1909-A8AA-4CBD-A7F6-282BC926C382}"/>
                    </a:ext>
                  </a:extLst>
                </p14:cNvPr>
                <p14:cNvContentPartPr/>
                <p14:nvPr/>
              </p14:nvContentPartPr>
              <p14:xfrm>
                <a:off x="3891325" y="1487314"/>
                <a:ext cx="231120" cy="160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6F1909-A8AA-4CBD-A7F6-282BC926C3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2325" y="1478314"/>
                  <a:ext cx="248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71F3F2-2436-4DA9-A8FF-2CE7F0A647F8}"/>
                    </a:ext>
                  </a:extLst>
                </p14:cNvPr>
                <p14:cNvContentPartPr/>
                <p14:nvPr/>
              </p14:nvContentPartPr>
              <p14:xfrm>
                <a:off x="4203085" y="1590274"/>
                <a:ext cx="24120" cy="3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71F3F2-2436-4DA9-A8FF-2CE7F0A647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94445" y="1581274"/>
                  <a:ext cx="41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1E3B6A-1F7B-4D8F-ADBB-CA85B9686D1E}"/>
                    </a:ext>
                  </a:extLst>
                </p14:cNvPr>
                <p14:cNvContentPartPr/>
                <p14:nvPr/>
              </p14:nvContentPartPr>
              <p14:xfrm>
                <a:off x="4301005" y="1481554"/>
                <a:ext cx="118080" cy="144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1E3B6A-1F7B-4D8F-ADBB-CA85B9686D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92005" y="1472554"/>
                  <a:ext cx="135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F73B7D-8698-46F9-BD46-6F16476B928F}"/>
                    </a:ext>
                  </a:extLst>
                </p14:cNvPr>
                <p14:cNvContentPartPr/>
                <p14:nvPr/>
              </p14:nvContentPartPr>
              <p14:xfrm>
                <a:off x="4502605" y="1409914"/>
                <a:ext cx="228960" cy="22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F73B7D-8698-46F9-BD46-6F16476B92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93965" y="1401274"/>
                  <a:ext cx="246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3F0CE8-EE83-4986-8B57-36D8C0B95067}"/>
                    </a:ext>
                  </a:extLst>
                </p14:cNvPr>
                <p14:cNvContentPartPr/>
                <p14:nvPr/>
              </p14:nvContentPartPr>
              <p14:xfrm>
                <a:off x="4787005" y="1331434"/>
                <a:ext cx="27396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3F0CE8-EE83-4986-8B57-36D8C0B950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8365" y="1322794"/>
                  <a:ext cx="291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859F7E-E21E-4D3D-9793-CC8910CF8913}"/>
                    </a:ext>
                  </a:extLst>
                </p14:cNvPr>
                <p14:cNvContentPartPr/>
                <p14:nvPr/>
              </p14:nvContentPartPr>
              <p14:xfrm>
                <a:off x="5021725" y="1417474"/>
                <a:ext cx="496800" cy="357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859F7E-E21E-4D3D-9793-CC8910CF89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12725" y="1408474"/>
                  <a:ext cx="514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895A76-7DF8-44AF-A619-E8AB23C00AAB}"/>
                    </a:ext>
                  </a:extLst>
                </p14:cNvPr>
                <p14:cNvContentPartPr/>
                <p14:nvPr/>
              </p14:nvContentPartPr>
              <p14:xfrm>
                <a:off x="5153125" y="1637794"/>
                <a:ext cx="57240" cy="138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895A76-7DF8-44AF-A619-E8AB23C00A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44125" y="1629154"/>
                  <a:ext cx="74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654EEA-D93A-4BAF-827E-5AB528455F31}"/>
                    </a:ext>
                  </a:extLst>
                </p14:cNvPr>
                <p14:cNvContentPartPr/>
                <p14:nvPr/>
              </p14:nvContentPartPr>
              <p14:xfrm>
                <a:off x="5267605" y="1667314"/>
                <a:ext cx="106560" cy="10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654EEA-D93A-4BAF-827E-5AB528455F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8965" y="1658314"/>
                  <a:ext cx="124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1C10CF-A036-4382-BB46-786C32A6A501}"/>
                    </a:ext>
                  </a:extLst>
                </p14:cNvPr>
                <p14:cNvContentPartPr/>
                <p14:nvPr/>
              </p14:nvContentPartPr>
              <p14:xfrm>
                <a:off x="5434285" y="1642114"/>
                <a:ext cx="143280" cy="14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1C10CF-A036-4382-BB46-786C32A6A5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5285" y="1633474"/>
                  <a:ext cx="1609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772504-E361-4314-BDB4-BB74DD40AE68}"/>
              </a:ext>
            </a:extLst>
          </p:cNvPr>
          <p:cNvGrpSpPr/>
          <p:nvPr/>
        </p:nvGrpSpPr>
        <p:grpSpPr>
          <a:xfrm>
            <a:off x="5995525" y="1189234"/>
            <a:ext cx="210240" cy="102240"/>
            <a:chOff x="5995525" y="1189234"/>
            <a:chExt cx="21024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75FCBC-B31D-46B4-9CDD-A312C4349239}"/>
                    </a:ext>
                  </a:extLst>
                </p14:cNvPr>
                <p14:cNvContentPartPr/>
                <p14:nvPr/>
              </p14:nvContentPartPr>
              <p14:xfrm>
                <a:off x="5995525" y="1189234"/>
                <a:ext cx="180720" cy="21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75FCBC-B31D-46B4-9CDD-A312C43492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86885" y="1180594"/>
                  <a:ext cx="198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50356C-1A45-4015-87FD-BE565880AC29}"/>
                    </a:ext>
                  </a:extLst>
                </p14:cNvPr>
                <p14:cNvContentPartPr/>
                <p14:nvPr/>
              </p14:nvContentPartPr>
              <p14:xfrm>
                <a:off x="6031165" y="1278154"/>
                <a:ext cx="174600" cy="13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50356C-1A45-4015-87FD-BE565880AC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22165" y="1269154"/>
                  <a:ext cx="1922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A315710-82B1-4A09-A98A-759BA6E53AF0}"/>
              </a:ext>
            </a:extLst>
          </p:cNvPr>
          <p:cNvGrpSpPr/>
          <p:nvPr/>
        </p:nvGrpSpPr>
        <p:grpSpPr>
          <a:xfrm>
            <a:off x="6491245" y="1008154"/>
            <a:ext cx="859320" cy="282240"/>
            <a:chOff x="6491245" y="1008154"/>
            <a:chExt cx="8593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802EE9-A1E6-416A-9792-0637DE133730}"/>
                    </a:ext>
                  </a:extLst>
                </p14:cNvPr>
                <p14:cNvContentPartPr/>
                <p14:nvPr/>
              </p14:nvContentPartPr>
              <p14:xfrm>
                <a:off x="6491245" y="1053154"/>
                <a:ext cx="227520" cy="237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802EE9-A1E6-416A-9792-0637DE1337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82245" y="1044154"/>
                  <a:ext cx="245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6403EE-7133-4B74-85CF-CE2692C2C911}"/>
                    </a:ext>
                  </a:extLst>
                </p14:cNvPr>
                <p14:cNvContentPartPr/>
                <p14:nvPr/>
              </p14:nvContentPartPr>
              <p14:xfrm>
                <a:off x="6697525" y="1226314"/>
                <a:ext cx="41040" cy="3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6403EE-7133-4B74-85CF-CE2692C2C9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8885" y="1217674"/>
                  <a:ext cx="58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36DC24-BB07-4558-8852-E9599336FC41}"/>
                    </a:ext>
                  </a:extLst>
                </p14:cNvPr>
                <p14:cNvContentPartPr/>
                <p14:nvPr/>
              </p14:nvContentPartPr>
              <p14:xfrm>
                <a:off x="6873565" y="1048834"/>
                <a:ext cx="163440" cy="192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36DC24-BB07-4558-8852-E9599336FC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4565" y="1039834"/>
                  <a:ext cx="181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0B37BB-828B-4F32-99A8-20A8A1A76C64}"/>
                    </a:ext>
                  </a:extLst>
                </p14:cNvPr>
                <p14:cNvContentPartPr/>
                <p14:nvPr/>
              </p14:nvContentPartPr>
              <p14:xfrm>
                <a:off x="7156885" y="1008154"/>
                <a:ext cx="193680" cy="25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0B37BB-828B-4F32-99A8-20A8A1A76C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8245" y="999154"/>
                  <a:ext cx="2113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A252214-2C84-4FDE-BD1D-5AABF9EFA886}"/>
              </a:ext>
            </a:extLst>
          </p:cNvPr>
          <p:cNvGrpSpPr/>
          <p:nvPr/>
        </p:nvGrpSpPr>
        <p:grpSpPr>
          <a:xfrm>
            <a:off x="494005" y="2219554"/>
            <a:ext cx="1361880" cy="412560"/>
            <a:chOff x="494005" y="2219554"/>
            <a:chExt cx="136188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485236C-00E3-434C-ACA0-A066A5BDAECD}"/>
                    </a:ext>
                  </a:extLst>
                </p14:cNvPr>
                <p14:cNvContentPartPr/>
                <p14:nvPr/>
              </p14:nvContentPartPr>
              <p14:xfrm>
                <a:off x="494005" y="2375074"/>
                <a:ext cx="133920" cy="25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485236C-00E3-434C-ACA0-A066A5BDAE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365" y="2366074"/>
                  <a:ext cx="151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CDC092-BE22-4EA5-AB75-3972DEFF6A71}"/>
                    </a:ext>
                  </a:extLst>
                </p14:cNvPr>
                <p14:cNvContentPartPr/>
                <p14:nvPr/>
              </p14:nvContentPartPr>
              <p14:xfrm>
                <a:off x="538285" y="2232874"/>
                <a:ext cx="251280" cy="225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CDC092-BE22-4EA5-AB75-3972DEFF6A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9645" y="2224234"/>
                  <a:ext cx="268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F1DC6F-426E-4C81-A343-156FF3E069E8}"/>
                    </a:ext>
                  </a:extLst>
                </p14:cNvPr>
                <p14:cNvContentPartPr/>
                <p14:nvPr/>
              </p14:nvContentPartPr>
              <p14:xfrm>
                <a:off x="792085" y="2473714"/>
                <a:ext cx="112680" cy="2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F1DC6F-426E-4C81-A343-156FF3E069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3445" y="2464714"/>
                  <a:ext cx="13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6AB6A6-804F-46A0-B21E-943A4052DFAD}"/>
                    </a:ext>
                  </a:extLst>
                </p14:cNvPr>
                <p14:cNvContentPartPr/>
                <p14:nvPr/>
              </p14:nvContentPartPr>
              <p14:xfrm>
                <a:off x="1041925" y="2422594"/>
                <a:ext cx="171000" cy="177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6AB6A6-804F-46A0-B21E-943A4052DF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2925" y="2413954"/>
                  <a:ext cx="188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0F5C9E-E36A-45C7-86CB-91E2A1E3425B}"/>
                    </a:ext>
                  </a:extLst>
                </p14:cNvPr>
                <p14:cNvContentPartPr/>
                <p14:nvPr/>
              </p14:nvContentPartPr>
              <p14:xfrm>
                <a:off x="1222645" y="2462194"/>
                <a:ext cx="97200" cy="96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0F5C9E-E36A-45C7-86CB-91E2A1E342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13645" y="2453194"/>
                  <a:ext cx="114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BA789A-3D4A-489D-B78F-CBFD20507888}"/>
                    </a:ext>
                  </a:extLst>
                </p14:cNvPr>
                <p14:cNvContentPartPr/>
                <p14:nvPr/>
              </p14:nvContentPartPr>
              <p14:xfrm>
                <a:off x="1446925" y="2219554"/>
                <a:ext cx="137880" cy="30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BA789A-3D4A-489D-B78F-CBFD205078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37925" y="2210554"/>
                  <a:ext cx="155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DB5A28-B15B-4A39-83BA-DB5EFE775A56}"/>
                    </a:ext>
                  </a:extLst>
                </p14:cNvPr>
                <p14:cNvContentPartPr/>
                <p14:nvPr/>
              </p14:nvContentPartPr>
              <p14:xfrm>
                <a:off x="1540525" y="2403154"/>
                <a:ext cx="129240" cy="116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DB5A28-B15B-4A39-83BA-DB5EFE775A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31885" y="2394154"/>
                  <a:ext cx="14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04CFBC-A90E-4562-BAEB-59E728EBEC9A}"/>
                    </a:ext>
                  </a:extLst>
                </p14:cNvPr>
                <p14:cNvContentPartPr/>
                <p14:nvPr/>
              </p14:nvContentPartPr>
              <p14:xfrm>
                <a:off x="1737085" y="2377954"/>
                <a:ext cx="118800" cy="191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04CFBC-A90E-4562-BAEB-59E728EBEC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28085" y="2368954"/>
                  <a:ext cx="1364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8E7AA4-EC88-439A-8C6F-52C9DBDF085A}"/>
              </a:ext>
            </a:extLst>
          </p:cNvPr>
          <p:cNvGrpSpPr/>
          <p:nvPr/>
        </p:nvGrpSpPr>
        <p:grpSpPr>
          <a:xfrm>
            <a:off x="2211925" y="2405674"/>
            <a:ext cx="187920" cy="141120"/>
            <a:chOff x="2211925" y="2405674"/>
            <a:chExt cx="187920" cy="14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53D73E-A81A-4C46-AACC-2111614980CD}"/>
                    </a:ext>
                  </a:extLst>
                </p14:cNvPr>
                <p14:cNvContentPartPr/>
                <p14:nvPr/>
              </p14:nvContentPartPr>
              <p14:xfrm>
                <a:off x="2211925" y="2405674"/>
                <a:ext cx="173160" cy="43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53D73E-A81A-4C46-AACC-2111614980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03285" y="2396674"/>
                  <a:ext cx="190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2F7B3A7-7992-4C63-B57D-2F8E44A16301}"/>
                    </a:ext>
                  </a:extLst>
                </p14:cNvPr>
                <p14:cNvContentPartPr/>
                <p14:nvPr/>
              </p14:nvContentPartPr>
              <p14:xfrm>
                <a:off x="2214805" y="2504314"/>
                <a:ext cx="185040" cy="4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2F7B3A7-7992-4C63-B57D-2F8E44A163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06165" y="2495674"/>
                  <a:ext cx="2026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ED2AE8-6044-404E-96BD-4406146B8C8A}"/>
              </a:ext>
            </a:extLst>
          </p:cNvPr>
          <p:cNvGrpSpPr/>
          <p:nvPr/>
        </p:nvGrpSpPr>
        <p:grpSpPr>
          <a:xfrm>
            <a:off x="2698285" y="2224234"/>
            <a:ext cx="1412280" cy="350280"/>
            <a:chOff x="2698285" y="2224234"/>
            <a:chExt cx="141228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9DA39E-53FF-40D3-B614-C150DB5D26E0}"/>
                    </a:ext>
                  </a:extLst>
                </p14:cNvPr>
                <p14:cNvContentPartPr/>
                <p14:nvPr/>
              </p14:nvContentPartPr>
              <p14:xfrm>
                <a:off x="2698285" y="2320714"/>
                <a:ext cx="275040" cy="253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9DA39E-53FF-40D3-B614-C150DB5D26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9285" y="2311714"/>
                  <a:ext cx="292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2BBDA6-1206-4697-A051-EC8C0423C7CE}"/>
                    </a:ext>
                  </a:extLst>
                </p14:cNvPr>
                <p14:cNvContentPartPr/>
                <p14:nvPr/>
              </p14:nvContentPartPr>
              <p14:xfrm>
                <a:off x="3125245" y="2224234"/>
                <a:ext cx="252360" cy="321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2BBDA6-1206-4697-A051-EC8C0423C7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16605" y="2215234"/>
                  <a:ext cx="270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0CDAB24-0EC3-439D-BA34-E353A1EE7D6D}"/>
                    </a:ext>
                  </a:extLst>
                </p14:cNvPr>
                <p14:cNvContentPartPr/>
                <p14:nvPr/>
              </p14:nvContentPartPr>
              <p14:xfrm>
                <a:off x="3339085" y="2367874"/>
                <a:ext cx="174240" cy="147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0CDAB24-0EC3-439D-BA34-E353A1EE7D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30445" y="2358874"/>
                  <a:ext cx="191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95967E-4F24-4381-878B-4F5E2A5EA845}"/>
                    </a:ext>
                  </a:extLst>
                </p14:cNvPr>
                <p14:cNvContentPartPr/>
                <p14:nvPr/>
              </p14:nvContentPartPr>
              <p14:xfrm>
                <a:off x="3568765" y="2346274"/>
                <a:ext cx="190440" cy="18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95967E-4F24-4381-878B-4F5E2A5EA8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9765" y="2337274"/>
                  <a:ext cx="208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11FC34-758C-4CFF-B14E-13550AA58C51}"/>
                    </a:ext>
                  </a:extLst>
                </p14:cNvPr>
                <p14:cNvContentPartPr/>
                <p14:nvPr/>
              </p14:nvContentPartPr>
              <p14:xfrm>
                <a:off x="3728965" y="2361754"/>
                <a:ext cx="200880" cy="15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11FC34-758C-4CFF-B14E-13550AA58C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9965" y="2352754"/>
                  <a:ext cx="218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B71071-F139-444F-A6E6-00E5551E7ACD}"/>
                    </a:ext>
                  </a:extLst>
                </p14:cNvPr>
                <p14:cNvContentPartPr/>
                <p14:nvPr/>
              </p14:nvContentPartPr>
              <p14:xfrm>
                <a:off x="3943165" y="2379034"/>
                <a:ext cx="167400" cy="136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B71071-F139-444F-A6E6-00E5551E7A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4165" y="2370394"/>
                  <a:ext cx="1850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D33536-0ABA-48FD-A50B-8579BE0E1B91}"/>
              </a:ext>
            </a:extLst>
          </p:cNvPr>
          <p:cNvGrpSpPr/>
          <p:nvPr/>
        </p:nvGrpSpPr>
        <p:grpSpPr>
          <a:xfrm>
            <a:off x="4452565" y="1892314"/>
            <a:ext cx="3156840" cy="591840"/>
            <a:chOff x="4452565" y="1892314"/>
            <a:chExt cx="31568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1800A8-D592-4AE9-80B2-A5CF96BA1C94}"/>
                    </a:ext>
                  </a:extLst>
                </p14:cNvPr>
                <p14:cNvContentPartPr/>
                <p14:nvPr/>
              </p14:nvContentPartPr>
              <p14:xfrm>
                <a:off x="4452565" y="2142874"/>
                <a:ext cx="223920" cy="341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1800A8-D592-4AE9-80B2-A5CF96BA1C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43925" y="2133874"/>
                  <a:ext cx="241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F3FBD3-474A-496E-804E-D8175C7DFD3D}"/>
                    </a:ext>
                  </a:extLst>
                </p14:cNvPr>
                <p14:cNvContentPartPr/>
                <p14:nvPr/>
              </p14:nvContentPartPr>
              <p14:xfrm>
                <a:off x="4629685" y="2331514"/>
                <a:ext cx="154440" cy="137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F3FBD3-474A-496E-804E-D8175C7DFD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1045" y="2322514"/>
                  <a:ext cx="172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6C1EB4-B132-4B91-992A-200286FA0D0A}"/>
                    </a:ext>
                  </a:extLst>
                </p14:cNvPr>
                <p14:cNvContentPartPr/>
                <p14:nvPr/>
              </p14:nvContentPartPr>
              <p14:xfrm>
                <a:off x="4954405" y="2029474"/>
                <a:ext cx="267120" cy="448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6C1EB4-B132-4B91-992A-200286FA0D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45765" y="2020474"/>
                  <a:ext cx="284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E238AA-CE83-4910-8096-A52DE5DF8A61}"/>
                    </a:ext>
                  </a:extLst>
                </p14:cNvPr>
                <p14:cNvContentPartPr/>
                <p14:nvPr/>
              </p14:nvContentPartPr>
              <p14:xfrm>
                <a:off x="4937845" y="2294074"/>
                <a:ext cx="206280" cy="3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E238AA-CE83-4910-8096-A52DE5DF8A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28845" y="2285434"/>
                  <a:ext cx="223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409524-FA5C-4963-8518-B7476C3659D0}"/>
                    </a:ext>
                  </a:extLst>
                </p14:cNvPr>
                <p14:cNvContentPartPr/>
                <p14:nvPr/>
              </p14:nvContentPartPr>
              <p14:xfrm>
                <a:off x="5216485" y="2023354"/>
                <a:ext cx="275760" cy="414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409524-FA5C-4963-8518-B7476C3659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7485" y="2014354"/>
                  <a:ext cx="2934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851EDA-A51D-4824-8BA6-211B0D428EAF}"/>
                    </a:ext>
                  </a:extLst>
                </p14:cNvPr>
                <p14:cNvContentPartPr/>
                <p14:nvPr/>
              </p14:nvContentPartPr>
              <p14:xfrm>
                <a:off x="5638765" y="2311354"/>
                <a:ext cx="136080" cy="10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851EDA-A51D-4824-8BA6-211B0D428E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9765" y="2302714"/>
                  <a:ext cx="153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C466FD-8409-41CE-B210-967219D1301A}"/>
                    </a:ext>
                  </a:extLst>
                </p14:cNvPr>
                <p14:cNvContentPartPr/>
                <p14:nvPr/>
              </p14:nvContentPartPr>
              <p14:xfrm>
                <a:off x="5931445" y="1892314"/>
                <a:ext cx="313920" cy="539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C466FD-8409-41CE-B210-967219D130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2445" y="1883674"/>
                  <a:ext cx="331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A7F256-FF02-40B5-8CDD-AD49F19F5D97}"/>
                    </a:ext>
                  </a:extLst>
                </p14:cNvPr>
                <p14:cNvContentPartPr/>
                <p14:nvPr/>
              </p14:nvContentPartPr>
              <p14:xfrm>
                <a:off x="5909125" y="2318914"/>
                <a:ext cx="210240" cy="1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A7F256-FF02-40B5-8CDD-AD49F19F5D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0485" y="2310274"/>
                  <a:ext cx="22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F502BA-EB1E-43EF-8EF2-1B250D8A7624}"/>
                    </a:ext>
                  </a:extLst>
                </p14:cNvPr>
                <p14:cNvContentPartPr/>
                <p14:nvPr/>
              </p14:nvContentPartPr>
              <p14:xfrm>
                <a:off x="6295045" y="2273914"/>
                <a:ext cx="181440" cy="36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F502BA-EB1E-43EF-8EF2-1B250D8A762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6045" y="2265274"/>
                  <a:ext cx="19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1F91D2-4712-4C6C-92E9-68D1CC6FEBD4}"/>
                    </a:ext>
                  </a:extLst>
                </p14:cNvPr>
                <p14:cNvContentPartPr/>
                <p14:nvPr/>
              </p14:nvContentPartPr>
              <p14:xfrm>
                <a:off x="6635965" y="2158714"/>
                <a:ext cx="204480" cy="211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1F91D2-4712-4C6C-92E9-68D1CC6FEB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27325" y="2149714"/>
                  <a:ext cx="22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07A3C7-20D5-4BFF-9D6E-B1852F7D8C82}"/>
                    </a:ext>
                  </a:extLst>
                </p14:cNvPr>
                <p14:cNvContentPartPr/>
                <p14:nvPr/>
              </p14:nvContentPartPr>
              <p14:xfrm>
                <a:off x="6886885" y="2313154"/>
                <a:ext cx="12600" cy="31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07A3C7-20D5-4BFF-9D6E-B1852F7D8C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7885" y="2304514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C6AD89-7AD8-4E61-A6CA-CE6474B0544F}"/>
                    </a:ext>
                  </a:extLst>
                </p14:cNvPr>
                <p14:cNvContentPartPr/>
                <p14:nvPr/>
              </p14:nvContentPartPr>
              <p14:xfrm>
                <a:off x="6982285" y="2163754"/>
                <a:ext cx="174600" cy="185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C6AD89-7AD8-4E61-A6CA-CE6474B054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73645" y="2155114"/>
                  <a:ext cx="19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7B2347-0679-4307-9F82-C35EFC9426E7}"/>
                    </a:ext>
                  </a:extLst>
                </p14:cNvPr>
                <p14:cNvContentPartPr/>
                <p14:nvPr/>
              </p14:nvContentPartPr>
              <p14:xfrm>
                <a:off x="7221685" y="2132434"/>
                <a:ext cx="182160" cy="218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7B2347-0679-4307-9F82-C35EFC9426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12685" y="2123794"/>
                  <a:ext cx="199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2AEF35-9DA6-4572-9C58-F740E113E45D}"/>
                    </a:ext>
                  </a:extLst>
                </p14:cNvPr>
                <p14:cNvContentPartPr/>
                <p14:nvPr/>
              </p14:nvContentPartPr>
              <p14:xfrm>
                <a:off x="7418245" y="1994554"/>
                <a:ext cx="191160" cy="479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2AEF35-9DA6-4572-9C58-F740E113E45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9605" y="1985554"/>
                  <a:ext cx="20880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2562EC-EC60-4889-9E16-3D4AB2C15F0E}"/>
              </a:ext>
            </a:extLst>
          </p:cNvPr>
          <p:cNvGrpSpPr/>
          <p:nvPr/>
        </p:nvGrpSpPr>
        <p:grpSpPr>
          <a:xfrm>
            <a:off x="100034" y="256984"/>
            <a:ext cx="275760" cy="384120"/>
            <a:chOff x="100034" y="256984"/>
            <a:chExt cx="2757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3E282F-4C91-4FB6-82AB-A13353D58103}"/>
                    </a:ext>
                  </a:extLst>
                </p14:cNvPr>
                <p14:cNvContentPartPr/>
                <p14:nvPr/>
              </p14:nvContentPartPr>
              <p14:xfrm>
                <a:off x="100034" y="353824"/>
                <a:ext cx="149760" cy="22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3E282F-4C91-4FB6-82AB-A13353D581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034" y="345184"/>
                  <a:ext cx="167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D317A5-D863-4B86-A7A2-1B36C610D83A}"/>
                    </a:ext>
                  </a:extLst>
                </p14:cNvPr>
                <p14:cNvContentPartPr/>
                <p14:nvPr/>
              </p14:nvContentPartPr>
              <p14:xfrm>
                <a:off x="259514" y="256984"/>
                <a:ext cx="116280" cy="384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D317A5-D863-4B86-A7A2-1B36C610D83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0874" y="247984"/>
                  <a:ext cx="13392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F1DE9F1-09E4-4613-B52E-EEC365D52BAD}"/>
              </a:ext>
            </a:extLst>
          </p:cNvPr>
          <p:cNvGrpSpPr/>
          <p:nvPr/>
        </p:nvGrpSpPr>
        <p:grpSpPr>
          <a:xfrm>
            <a:off x="143594" y="3368104"/>
            <a:ext cx="396360" cy="484920"/>
            <a:chOff x="143594" y="3368104"/>
            <a:chExt cx="3963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BAC358-184A-470B-9451-CE40A75FA294}"/>
                    </a:ext>
                  </a:extLst>
                </p14:cNvPr>
                <p14:cNvContentPartPr/>
                <p14:nvPr/>
              </p14:nvContentPartPr>
              <p14:xfrm>
                <a:off x="143594" y="3368104"/>
                <a:ext cx="195840" cy="443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BAC358-184A-470B-9451-CE40A75FA2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4954" y="3359464"/>
                  <a:ext cx="2134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882CE7-C597-4D2E-B7A7-D8DFA32B06FE}"/>
                    </a:ext>
                  </a:extLst>
                </p14:cNvPr>
                <p14:cNvContentPartPr/>
                <p14:nvPr/>
              </p14:nvContentPartPr>
              <p14:xfrm>
                <a:off x="366434" y="3426424"/>
                <a:ext cx="173520" cy="426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882CE7-C597-4D2E-B7A7-D8DFA32B06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7794" y="3417784"/>
                  <a:ext cx="191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4312A4B-6E85-40A3-ACF2-548C18BA3B5F}"/>
              </a:ext>
            </a:extLst>
          </p:cNvPr>
          <p:cNvGrpSpPr/>
          <p:nvPr/>
        </p:nvGrpSpPr>
        <p:grpSpPr>
          <a:xfrm>
            <a:off x="954314" y="2755264"/>
            <a:ext cx="10269000" cy="3863640"/>
            <a:chOff x="954314" y="2755264"/>
            <a:chExt cx="10269000" cy="386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E00BD7-4CB7-4341-8D97-31B928238480}"/>
                    </a:ext>
                  </a:extLst>
                </p14:cNvPr>
                <p14:cNvContentPartPr/>
                <p14:nvPr/>
              </p14:nvContentPartPr>
              <p14:xfrm>
                <a:off x="2366614" y="2960104"/>
                <a:ext cx="128160" cy="35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E00BD7-4CB7-4341-8D97-31B9282384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7614" y="2951464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814FBF-BB40-4F0C-A36A-5AF3027D7F42}"/>
                    </a:ext>
                  </a:extLst>
                </p14:cNvPr>
                <p14:cNvContentPartPr/>
                <p14:nvPr/>
              </p14:nvContentPartPr>
              <p14:xfrm>
                <a:off x="2351494" y="3030304"/>
                <a:ext cx="148320" cy="33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814FBF-BB40-4F0C-A36A-5AF3027D7F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42494" y="3021304"/>
                  <a:ext cx="165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C52D4C-308E-4409-B996-7833CCB413FC}"/>
                    </a:ext>
                  </a:extLst>
                </p14:cNvPr>
                <p14:cNvContentPartPr/>
                <p14:nvPr/>
              </p14:nvContentPartPr>
              <p14:xfrm>
                <a:off x="2735614" y="2929504"/>
                <a:ext cx="235440" cy="187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C52D4C-308E-4409-B996-7833CCB413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26614" y="2920504"/>
                  <a:ext cx="25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A6E9F4-1EA7-42C8-A9F2-0BD0B5DE967D}"/>
                    </a:ext>
                  </a:extLst>
                </p14:cNvPr>
                <p14:cNvContentPartPr/>
                <p14:nvPr/>
              </p14:nvContentPartPr>
              <p14:xfrm>
                <a:off x="3076534" y="2870104"/>
                <a:ext cx="194760" cy="233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A6E9F4-1EA7-42C8-A9F2-0BD0B5DE967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67534" y="2861104"/>
                  <a:ext cx="212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D4ABB31-F8AF-4865-898D-EBFCDEE56597}"/>
                    </a:ext>
                  </a:extLst>
                </p14:cNvPr>
                <p14:cNvContentPartPr/>
                <p14:nvPr/>
              </p14:nvContentPartPr>
              <p14:xfrm>
                <a:off x="3274174" y="3052624"/>
                <a:ext cx="1800" cy="23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D4ABB31-F8AF-4865-898D-EBFCDEE565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65174" y="3043984"/>
                  <a:ext cx="19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A51FAE9-2309-441C-8D1E-BE752424CC43}"/>
                    </a:ext>
                  </a:extLst>
                </p14:cNvPr>
                <p14:cNvContentPartPr/>
                <p14:nvPr/>
              </p14:nvContentPartPr>
              <p14:xfrm>
                <a:off x="3350854" y="2946064"/>
                <a:ext cx="122760" cy="133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A51FAE9-2309-441C-8D1E-BE752424CC4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42214" y="2937424"/>
                  <a:ext cx="140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F460FE-7DD2-4140-BC29-23A33DF331A4}"/>
                    </a:ext>
                  </a:extLst>
                </p14:cNvPr>
                <p14:cNvContentPartPr/>
                <p14:nvPr/>
              </p14:nvContentPartPr>
              <p14:xfrm>
                <a:off x="3531214" y="2939944"/>
                <a:ext cx="115200" cy="119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F460FE-7DD2-4140-BC29-23A33DF331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2574" y="2931304"/>
                  <a:ext cx="13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3546B8-A9BF-456D-B735-E925EF01785B}"/>
                    </a:ext>
                  </a:extLst>
                </p14:cNvPr>
                <p14:cNvContentPartPr/>
                <p14:nvPr/>
              </p14:nvContentPartPr>
              <p14:xfrm>
                <a:off x="3692494" y="2943904"/>
                <a:ext cx="117000" cy="119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3546B8-A9BF-456D-B735-E925EF0178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83494" y="2934904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3204A7-5FB1-45C9-B0ED-A724668AA056}"/>
                    </a:ext>
                  </a:extLst>
                </p14:cNvPr>
                <p14:cNvContentPartPr/>
                <p14:nvPr/>
              </p14:nvContentPartPr>
              <p14:xfrm>
                <a:off x="3900574" y="2865064"/>
                <a:ext cx="93960" cy="9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3204A7-5FB1-45C9-B0ED-A724668AA0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91934" y="2856064"/>
                  <a:ext cx="11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7F0F26-E9C3-41E8-B2F4-3F2781C52410}"/>
                    </a:ext>
                  </a:extLst>
                </p14:cNvPr>
                <p14:cNvContentPartPr/>
                <p14:nvPr/>
              </p14:nvContentPartPr>
              <p14:xfrm>
                <a:off x="3957454" y="2854984"/>
                <a:ext cx="95400" cy="201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7F0F26-E9C3-41E8-B2F4-3F2781C5241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8814" y="2845984"/>
                  <a:ext cx="113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6EBD889-2A2F-4E1D-A858-18DD95B5F28C}"/>
                    </a:ext>
                  </a:extLst>
                </p14:cNvPr>
                <p14:cNvContentPartPr/>
                <p14:nvPr/>
              </p14:nvContentPartPr>
              <p14:xfrm>
                <a:off x="4049254" y="2755264"/>
                <a:ext cx="114840" cy="377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EBD889-2A2F-4E1D-A858-18DD95B5F2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40254" y="2746624"/>
                  <a:ext cx="132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A1FE56B-49E6-4B12-B81A-BE35BA77788B}"/>
                    </a:ext>
                  </a:extLst>
                </p14:cNvPr>
                <p14:cNvContentPartPr/>
                <p14:nvPr/>
              </p14:nvContentPartPr>
              <p14:xfrm>
                <a:off x="4394494" y="2910064"/>
                <a:ext cx="111600" cy="2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A1FE56B-49E6-4B12-B81A-BE35BA7778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85494" y="2901064"/>
                  <a:ext cx="129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893FA5-6CC1-436E-80A9-DFF2399C1728}"/>
                    </a:ext>
                  </a:extLst>
                </p14:cNvPr>
                <p14:cNvContentPartPr/>
                <p14:nvPr/>
              </p14:nvContentPartPr>
              <p14:xfrm>
                <a:off x="4399534" y="2965504"/>
                <a:ext cx="128160" cy="20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893FA5-6CC1-436E-80A9-DFF2399C17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0894" y="2956504"/>
                  <a:ext cx="145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3D5A42-F282-4017-8CD0-F87A195C3FFA}"/>
                    </a:ext>
                  </a:extLst>
                </p14:cNvPr>
                <p14:cNvContentPartPr/>
                <p14:nvPr/>
              </p14:nvContentPartPr>
              <p14:xfrm>
                <a:off x="4713814" y="2960104"/>
                <a:ext cx="21960" cy="38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3D5A42-F282-4017-8CD0-F87A195C3F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5174" y="2951464"/>
                  <a:ext cx="39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31D6EC-B20A-4C32-AD07-1861E8A18E79}"/>
                    </a:ext>
                  </a:extLst>
                </p14:cNvPr>
                <p14:cNvContentPartPr/>
                <p14:nvPr/>
              </p14:nvContentPartPr>
              <p14:xfrm>
                <a:off x="4823614" y="2862544"/>
                <a:ext cx="98640" cy="112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31D6EC-B20A-4C32-AD07-1861E8A18E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14974" y="2853544"/>
                  <a:ext cx="116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307EE21-CFB3-489C-8C60-957CD57D52DC}"/>
                    </a:ext>
                  </a:extLst>
                </p14:cNvPr>
                <p14:cNvContentPartPr/>
                <p14:nvPr/>
              </p14:nvContentPartPr>
              <p14:xfrm>
                <a:off x="4991734" y="2831584"/>
                <a:ext cx="106560" cy="118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307EE21-CFB3-489C-8C60-957CD57D52D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82734" y="2822584"/>
                  <a:ext cx="124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319E0E2-D5FC-4BBA-9AFF-16AD470993AA}"/>
                    </a:ext>
                  </a:extLst>
                </p14:cNvPr>
                <p14:cNvContentPartPr/>
                <p14:nvPr/>
              </p14:nvContentPartPr>
              <p14:xfrm>
                <a:off x="5155534" y="2821144"/>
                <a:ext cx="94680" cy="13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319E0E2-D5FC-4BBA-9AFF-16AD470993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46534" y="2812504"/>
                  <a:ext cx="112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99A019-7917-4ED9-B27F-CF8FF76FC79F}"/>
                    </a:ext>
                  </a:extLst>
                </p14:cNvPr>
                <p14:cNvContentPartPr/>
                <p14:nvPr/>
              </p14:nvContentPartPr>
              <p14:xfrm>
                <a:off x="5290894" y="2775784"/>
                <a:ext cx="173880" cy="207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99A019-7917-4ED9-B27F-CF8FF76FC7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81894" y="2766784"/>
                  <a:ext cx="191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098740-DBF2-4AD6-B164-F0C799DA9128}"/>
                    </a:ext>
                  </a:extLst>
                </p14:cNvPr>
                <p14:cNvContentPartPr/>
                <p14:nvPr/>
              </p14:nvContentPartPr>
              <p14:xfrm>
                <a:off x="1077434" y="3627304"/>
                <a:ext cx="119880" cy="175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098740-DBF2-4AD6-B164-F0C799DA91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8434" y="3618664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3CF97BB-26D3-4E89-9659-06C0CD00DA82}"/>
                    </a:ext>
                  </a:extLst>
                </p14:cNvPr>
                <p14:cNvContentPartPr/>
                <p14:nvPr/>
              </p14:nvContentPartPr>
              <p14:xfrm>
                <a:off x="954314" y="3784624"/>
                <a:ext cx="289080" cy="44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3CF97BB-26D3-4E89-9659-06C0CD00DA8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5674" y="3775984"/>
                  <a:ext cx="306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16D5CE9-7F16-4354-840E-F521174D2175}"/>
                    </a:ext>
                  </a:extLst>
                </p14:cNvPr>
                <p14:cNvContentPartPr/>
                <p14:nvPr/>
              </p14:nvContentPartPr>
              <p14:xfrm>
                <a:off x="1003274" y="3567184"/>
                <a:ext cx="358560" cy="84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16D5CE9-7F16-4354-840E-F521174D21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4274" y="3558544"/>
                  <a:ext cx="376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4FA405-51EA-4849-8F9A-C64B4CFFD814}"/>
                    </a:ext>
                  </a:extLst>
                </p14:cNvPr>
                <p14:cNvContentPartPr/>
                <p14:nvPr/>
              </p14:nvContentPartPr>
              <p14:xfrm>
                <a:off x="1737674" y="3447664"/>
                <a:ext cx="204120" cy="375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4FA405-51EA-4849-8F9A-C64B4CFFD8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29034" y="3439024"/>
                  <a:ext cx="221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459D0C-D4F2-4323-8AEF-E8CEF32683C9}"/>
                    </a:ext>
                  </a:extLst>
                </p14:cNvPr>
                <p14:cNvContentPartPr/>
                <p14:nvPr/>
              </p14:nvContentPartPr>
              <p14:xfrm>
                <a:off x="1957274" y="3651784"/>
                <a:ext cx="155880" cy="172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459D0C-D4F2-4323-8AEF-E8CEF32683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48634" y="3642784"/>
                  <a:ext cx="173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746BAB-D93E-46F6-9FD0-AE385F861A71}"/>
                    </a:ext>
                  </a:extLst>
                </p14:cNvPr>
                <p14:cNvContentPartPr/>
                <p14:nvPr/>
              </p14:nvContentPartPr>
              <p14:xfrm>
                <a:off x="2245634" y="3437584"/>
                <a:ext cx="165960" cy="342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746BAB-D93E-46F6-9FD0-AE385F861A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36994" y="3428584"/>
                  <a:ext cx="183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32D79D9-1F6D-4533-9ABA-36476BD45DE6}"/>
                    </a:ext>
                  </a:extLst>
                </p14:cNvPr>
                <p14:cNvContentPartPr/>
                <p14:nvPr/>
              </p14:nvContentPartPr>
              <p14:xfrm>
                <a:off x="2351834" y="3673024"/>
                <a:ext cx="74160" cy="11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32D79D9-1F6D-4533-9ABA-36476BD45D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43194" y="3664024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86CB98F-29FC-427D-B939-4A8B8E52AD8A}"/>
                    </a:ext>
                  </a:extLst>
                </p14:cNvPr>
                <p14:cNvContentPartPr/>
                <p14:nvPr/>
              </p14:nvContentPartPr>
              <p14:xfrm>
                <a:off x="2526794" y="3625144"/>
                <a:ext cx="120960" cy="140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86CB98F-29FC-427D-B939-4A8B8E52AD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18154" y="3616504"/>
                  <a:ext cx="13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BC1BF8-C5D6-4902-9B04-24BB17D17234}"/>
                    </a:ext>
                  </a:extLst>
                </p14:cNvPr>
                <p14:cNvContentPartPr/>
                <p14:nvPr/>
              </p14:nvContentPartPr>
              <p14:xfrm>
                <a:off x="2703914" y="3608584"/>
                <a:ext cx="160560" cy="151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BC1BF8-C5D6-4902-9B04-24BB17D172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95274" y="3599944"/>
                  <a:ext cx="178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CBAC38-0E55-477E-ACBF-511913655E7B}"/>
                    </a:ext>
                  </a:extLst>
                </p14:cNvPr>
                <p14:cNvContentPartPr/>
                <p14:nvPr/>
              </p14:nvContentPartPr>
              <p14:xfrm>
                <a:off x="2873834" y="3605704"/>
                <a:ext cx="144720" cy="178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CBAC38-0E55-477E-ACBF-511913655E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64834" y="3596704"/>
                  <a:ext cx="162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B4ABFD3-6778-4F41-AA38-DB930770E982}"/>
                    </a:ext>
                  </a:extLst>
                </p14:cNvPr>
                <p14:cNvContentPartPr/>
                <p14:nvPr/>
              </p14:nvContentPartPr>
              <p14:xfrm>
                <a:off x="3441554" y="3408424"/>
                <a:ext cx="245520" cy="403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B4ABFD3-6778-4F41-AA38-DB930770E98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32554" y="3399424"/>
                  <a:ext cx="263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D698C3-ADCB-42F0-AA01-8DF5D9077D27}"/>
                    </a:ext>
                  </a:extLst>
                </p14:cNvPr>
                <p14:cNvContentPartPr/>
                <p14:nvPr/>
              </p14:nvContentPartPr>
              <p14:xfrm>
                <a:off x="3351194" y="3588424"/>
                <a:ext cx="348840" cy="55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D698C3-ADCB-42F0-AA01-8DF5D9077D2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42194" y="3579784"/>
                  <a:ext cx="366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0A0FFC-DD70-4B50-8A5F-62EE95E2C38B}"/>
                    </a:ext>
                  </a:extLst>
                </p14:cNvPr>
                <p14:cNvContentPartPr/>
                <p14:nvPr/>
              </p14:nvContentPartPr>
              <p14:xfrm>
                <a:off x="3689234" y="3343264"/>
                <a:ext cx="206640" cy="413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0A0FFC-DD70-4B50-8A5F-62EE95E2C3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80234" y="3334624"/>
                  <a:ext cx="224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73E6056-4F63-4DEE-9AA5-480A860F820C}"/>
                    </a:ext>
                  </a:extLst>
                </p14:cNvPr>
                <p14:cNvContentPartPr/>
                <p14:nvPr/>
              </p14:nvContentPartPr>
              <p14:xfrm>
                <a:off x="3940874" y="3599584"/>
                <a:ext cx="143640" cy="163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73E6056-4F63-4DEE-9AA5-480A860F82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32234" y="3590584"/>
                  <a:ext cx="16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01B1A3-EC84-45D0-94D7-2F53C8CE28B6}"/>
                    </a:ext>
                  </a:extLst>
                </p14:cNvPr>
                <p14:cNvContentPartPr/>
                <p14:nvPr/>
              </p14:nvContentPartPr>
              <p14:xfrm>
                <a:off x="4294754" y="3677344"/>
                <a:ext cx="147240" cy="306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01B1A3-EC84-45D0-94D7-2F53C8CE28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6114" y="3668344"/>
                  <a:ext cx="164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7D9002D-8E2A-4116-9999-A548720FDEAD}"/>
                    </a:ext>
                  </a:extLst>
                </p14:cNvPr>
                <p14:cNvContentPartPr/>
                <p14:nvPr/>
              </p14:nvContentPartPr>
              <p14:xfrm>
                <a:off x="4379714" y="3546664"/>
                <a:ext cx="234000" cy="167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7D9002D-8E2A-4116-9999-A548720FDEA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71074" y="3537664"/>
                  <a:ext cx="251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936346-9EEB-45A4-9AD0-FC817740835B}"/>
                    </a:ext>
                  </a:extLst>
                </p14:cNvPr>
                <p14:cNvContentPartPr/>
                <p14:nvPr/>
              </p14:nvContentPartPr>
              <p14:xfrm>
                <a:off x="4696514" y="3539464"/>
                <a:ext cx="154800" cy="203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936346-9EEB-45A4-9AD0-FC817740835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7514" y="3530464"/>
                  <a:ext cx="172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14793D-1F71-455A-B935-65F0B14169EC}"/>
                    </a:ext>
                  </a:extLst>
                </p14:cNvPr>
                <p14:cNvContentPartPr/>
                <p14:nvPr/>
              </p14:nvContentPartPr>
              <p14:xfrm>
                <a:off x="4857074" y="3578344"/>
                <a:ext cx="153720" cy="139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14793D-1F71-455A-B935-65F0B14169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48434" y="3569344"/>
                  <a:ext cx="171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D21AB0-CFDF-4B96-BAF1-636EF5928B5F}"/>
                    </a:ext>
                  </a:extLst>
                </p14:cNvPr>
                <p14:cNvContentPartPr/>
                <p14:nvPr/>
              </p14:nvContentPartPr>
              <p14:xfrm>
                <a:off x="5069834" y="3518224"/>
                <a:ext cx="95760" cy="193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D21AB0-CFDF-4B96-BAF1-636EF5928B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61194" y="3509224"/>
                  <a:ext cx="113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01F47E-EFA1-42A1-98F7-A211D8E5FABC}"/>
                    </a:ext>
                  </a:extLst>
                </p14:cNvPr>
                <p14:cNvContentPartPr/>
                <p14:nvPr/>
              </p14:nvContentPartPr>
              <p14:xfrm>
                <a:off x="5233274" y="3532984"/>
                <a:ext cx="180720" cy="153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01F47E-EFA1-42A1-98F7-A211D8E5FA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24634" y="3523984"/>
                  <a:ext cx="19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E5A06F1-F642-49AA-9EF5-D6B0EDFFA2F3}"/>
                    </a:ext>
                  </a:extLst>
                </p14:cNvPr>
                <p14:cNvContentPartPr/>
                <p14:nvPr/>
              </p14:nvContentPartPr>
              <p14:xfrm>
                <a:off x="5416154" y="3485464"/>
                <a:ext cx="148320" cy="227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E5A06F1-F642-49AA-9EF5-D6B0EDFFA2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07154" y="3476824"/>
                  <a:ext cx="16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01E0354-7FAF-4522-8E10-61EF9588338B}"/>
                    </a:ext>
                  </a:extLst>
                </p14:cNvPr>
                <p14:cNvContentPartPr/>
                <p14:nvPr/>
              </p14:nvContentPartPr>
              <p14:xfrm>
                <a:off x="5589674" y="3465664"/>
                <a:ext cx="158760" cy="244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01E0354-7FAF-4522-8E10-61EF958833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80674" y="3456664"/>
                  <a:ext cx="176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FD0668-2B45-474B-8255-14DF9E5044F4}"/>
                    </a:ext>
                  </a:extLst>
                </p14:cNvPr>
                <p14:cNvContentPartPr/>
                <p14:nvPr/>
              </p14:nvContentPartPr>
              <p14:xfrm>
                <a:off x="5987834" y="3552064"/>
                <a:ext cx="157320" cy="163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FD0668-2B45-474B-8255-14DF9E5044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79194" y="3543424"/>
                  <a:ext cx="17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F6A211-13D2-40BD-BCB5-7C4DA73B808B}"/>
                    </a:ext>
                  </a:extLst>
                </p14:cNvPr>
                <p14:cNvContentPartPr/>
                <p14:nvPr/>
              </p14:nvContentPartPr>
              <p14:xfrm>
                <a:off x="6241634" y="3572224"/>
                <a:ext cx="105120" cy="133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F6A211-13D2-40BD-BCB5-7C4DA73B80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32994" y="3563224"/>
                  <a:ext cx="122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686DF9-CF00-4992-A5FB-74F61EFB1CD6}"/>
                    </a:ext>
                  </a:extLst>
                </p14:cNvPr>
                <p14:cNvContentPartPr/>
                <p14:nvPr/>
              </p14:nvContentPartPr>
              <p14:xfrm>
                <a:off x="6508754" y="3263704"/>
                <a:ext cx="234720" cy="46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686DF9-CF00-4992-A5FB-74F61EFB1C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99754" y="3255064"/>
                  <a:ext cx="252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9798FB-677D-42FA-87F8-FA160B297650}"/>
                    </a:ext>
                  </a:extLst>
                </p14:cNvPr>
                <p14:cNvContentPartPr/>
                <p14:nvPr/>
              </p14:nvContentPartPr>
              <p14:xfrm>
                <a:off x="6429554" y="3540184"/>
                <a:ext cx="233280" cy="24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9798FB-677D-42FA-87F8-FA160B2976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20914" y="3531184"/>
                  <a:ext cx="250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0D01E80-A160-4A7F-89FA-108F18CE2B97}"/>
                    </a:ext>
                  </a:extLst>
                </p14:cNvPr>
                <p14:cNvContentPartPr/>
                <p14:nvPr/>
              </p14:nvContentPartPr>
              <p14:xfrm>
                <a:off x="6940754" y="3554584"/>
                <a:ext cx="121320" cy="136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0D01E80-A160-4A7F-89FA-108F18CE2B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31754" y="3545584"/>
                  <a:ext cx="13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71CA83-88A4-4926-8073-C0773636033A}"/>
                    </a:ext>
                  </a:extLst>
                </p14:cNvPr>
                <p14:cNvContentPartPr/>
                <p14:nvPr/>
              </p14:nvContentPartPr>
              <p14:xfrm>
                <a:off x="7173314" y="3202504"/>
                <a:ext cx="298800" cy="509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71CA83-88A4-4926-8073-C077363603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64314" y="3193864"/>
                  <a:ext cx="3164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236463F-12D3-4FEF-B91A-3F4C7D2EB883}"/>
                    </a:ext>
                  </a:extLst>
                </p14:cNvPr>
                <p14:cNvContentPartPr/>
                <p14:nvPr/>
              </p14:nvContentPartPr>
              <p14:xfrm>
                <a:off x="7142354" y="3543784"/>
                <a:ext cx="241200" cy="43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236463F-12D3-4FEF-B91A-3F4C7D2EB88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33354" y="3535144"/>
                  <a:ext cx="258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FA7D8C-9CCC-49CE-8616-CC5D170B860F}"/>
                    </a:ext>
                  </a:extLst>
                </p14:cNvPr>
                <p14:cNvContentPartPr/>
                <p14:nvPr/>
              </p14:nvContentPartPr>
              <p14:xfrm>
                <a:off x="7672274" y="3495544"/>
                <a:ext cx="269280" cy="195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FA7D8C-9CCC-49CE-8616-CC5D170B86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63274" y="3486904"/>
                  <a:ext cx="286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98EAAEB-D6A8-4B85-A527-691851641E4C}"/>
                    </a:ext>
                  </a:extLst>
                </p14:cNvPr>
                <p14:cNvContentPartPr/>
                <p14:nvPr/>
              </p14:nvContentPartPr>
              <p14:xfrm>
                <a:off x="7951634" y="3520024"/>
                <a:ext cx="167400" cy="12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98EAAEB-D6A8-4B85-A527-691851641E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42634" y="3511384"/>
                  <a:ext cx="185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291807-7676-4616-BD1A-C525928113B6}"/>
                    </a:ext>
                  </a:extLst>
                </p14:cNvPr>
                <p14:cNvContentPartPr/>
                <p14:nvPr/>
              </p14:nvContentPartPr>
              <p14:xfrm>
                <a:off x="8260514" y="3296464"/>
                <a:ext cx="211680" cy="369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291807-7676-4616-BD1A-C525928113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51514" y="3287464"/>
                  <a:ext cx="2293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E0921B-997D-4F83-864D-0A63717ED8E2}"/>
                    </a:ext>
                  </a:extLst>
                </p14:cNvPr>
                <p14:cNvContentPartPr/>
                <p14:nvPr/>
              </p14:nvContentPartPr>
              <p14:xfrm>
                <a:off x="8398754" y="3584464"/>
                <a:ext cx="48600" cy="93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E0921B-997D-4F83-864D-0A63717ED8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90114" y="3575464"/>
                  <a:ext cx="6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5CDA93-5307-4905-9521-D9A2F612AA8B}"/>
                    </a:ext>
                  </a:extLst>
                </p14:cNvPr>
                <p14:cNvContentPartPr/>
                <p14:nvPr/>
              </p14:nvContentPartPr>
              <p14:xfrm>
                <a:off x="8618714" y="3205384"/>
                <a:ext cx="260640" cy="461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5CDA93-5307-4905-9521-D9A2F612AA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9714" y="3196384"/>
                  <a:ext cx="278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4B6496-961C-41E9-A483-1062B59DD385}"/>
                    </a:ext>
                  </a:extLst>
                </p14:cNvPr>
                <p14:cNvContentPartPr/>
                <p14:nvPr/>
              </p14:nvContentPartPr>
              <p14:xfrm>
                <a:off x="8867474" y="3503464"/>
                <a:ext cx="135000" cy="167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4B6496-961C-41E9-A483-1062B59DD3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58474" y="3494824"/>
                  <a:ext cx="152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0D7AD6-B3D8-4C33-8AEE-D3C695A0C679}"/>
                    </a:ext>
                  </a:extLst>
                </p14:cNvPr>
                <p14:cNvContentPartPr/>
                <p14:nvPr/>
              </p14:nvContentPartPr>
              <p14:xfrm>
                <a:off x="8997434" y="3527224"/>
                <a:ext cx="157320" cy="113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D0D7AD6-B3D8-4C33-8AEE-D3C695A0C6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88794" y="3518584"/>
                  <a:ext cx="174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80E8BCB-6A52-4360-AF19-718F789F5BAB}"/>
                    </a:ext>
                  </a:extLst>
                </p14:cNvPr>
                <p14:cNvContentPartPr/>
                <p14:nvPr/>
              </p14:nvContentPartPr>
              <p14:xfrm>
                <a:off x="9271394" y="3238144"/>
                <a:ext cx="291240" cy="429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80E8BCB-6A52-4360-AF19-718F789F5B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62754" y="3229144"/>
                  <a:ext cx="3088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83958A2-5758-4BF2-8AA1-85509FF40ADB}"/>
                    </a:ext>
                  </a:extLst>
                </p14:cNvPr>
                <p14:cNvContentPartPr/>
                <p14:nvPr/>
              </p14:nvContentPartPr>
              <p14:xfrm>
                <a:off x="9173474" y="3481864"/>
                <a:ext cx="286200" cy="170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83958A2-5758-4BF2-8AA1-85509FF40AD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64474" y="3472864"/>
                  <a:ext cx="303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3DA7F16-B79D-4B42-9AF1-37DC161DCAA3}"/>
                    </a:ext>
                  </a:extLst>
                </p14:cNvPr>
                <p14:cNvContentPartPr/>
                <p14:nvPr/>
              </p14:nvContentPartPr>
              <p14:xfrm>
                <a:off x="9554354" y="3512824"/>
                <a:ext cx="141120" cy="156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3DA7F16-B79D-4B42-9AF1-37DC161DCA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45714" y="3503824"/>
                  <a:ext cx="158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71DBCC-6A51-41E8-8DAE-8B73554EBDB8}"/>
                    </a:ext>
                  </a:extLst>
                </p14:cNvPr>
                <p14:cNvContentPartPr/>
                <p14:nvPr/>
              </p14:nvContentPartPr>
              <p14:xfrm>
                <a:off x="9731834" y="3540544"/>
                <a:ext cx="358920" cy="178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71DBCC-6A51-41E8-8DAE-8B73554EBDB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22834" y="3531904"/>
                  <a:ext cx="376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6B9195-9E2D-4FBB-A884-BD7F3C9C9A28}"/>
                    </a:ext>
                  </a:extLst>
                </p14:cNvPr>
                <p14:cNvContentPartPr/>
                <p14:nvPr/>
              </p14:nvContentPartPr>
              <p14:xfrm>
                <a:off x="984914" y="3991624"/>
                <a:ext cx="216720" cy="46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6B9195-9E2D-4FBB-A884-BD7F3C9C9A2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5914" y="3982624"/>
                  <a:ext cx="2343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7C19BAD-14A0-40E4-BD46-10D598F4F898}"/>
                    </a:ext>
                  </a:extLst>
                </p14:cNvPr>
                <p14:cNvContentPartPr/>
                <p14:nvPr/>
              </p14:nvContentPartPr>
              <p14:xfrm>
                <a:off x="1237994" y="4227424"/>
                <a:ext cx="231120" cy="191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7C19BAD-14A0-40E4-BD46-10D598F4F8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28994" y="4218424"/>
                  <a:ext cx="248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2166C0-FFC9-4CDD-909F-18A71FEAA5AC}"/>
                    </a:ext>
                  </a:extLst>
                </p14:cNvPr>
                <p14:cNvContentPartPr/>
                <p14:nvPr/>
              </p14:nvContentPartPr>
              <p14:xfrm>
                <a:off x="1518074" y="4213744"/>
                <a:ext cx="183240" cy="166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2166C0-FFC9-4CDD-909F-18A71FEAA5A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09434" y="4205104"/>
                  <a:ext cx="200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8688F9-51A6-4677-B2B0-9CB7C8D25A2B}"/>
                    </a:ext>
                  </a:extLst>
                </p14:cNvPr>
                <p14:cNvContentPartPr/>
                <p14:nvPr/>
              </p14:nvContentPartPr>
              <p14:xfrm>
                <a:off x="1712114" y="4232824"/>
                <a:ext cx="169560" cy="147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8688F9-51A6-4677-B2B0-9CB7C8D25A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03114" y="4224184"/>
                  <a:ext cx="187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5029C2-1048-4F90-A1ED-1BB59AED2601}"/>
                    </a:ext>
                  </a:extLst>
                </p14:cNvPr>
                <p14:cNvContentPartPr/>
                <p14:nvPr/>
              </p14:nvContentPartPr>
              <p14:xfrm>
                <a:off x="1968434" y="4256224"/>
                <a:ext cx="145800" cy="121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5029C2-1048-4F90-A1ED-1BB59AED260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59794" y="4247584"/>
                  <a:ext cx="163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D430E1D-664E-4054-AB43-196DC49D8CF3}"/>
                    </a:ext>
                  </a:extLst>
                </p14:cNvPr>
                <p14:cNvContentPartPr/>
                <p14:nvPr/>
              </p14:nvContentPartPr>
              <p14:xfrm>
                <a:off x="2180114" y="4173784"/>
                <a:ext cx="121680" cy="209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D430E1D-664E-4054-AB43-196DC49D8C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71474" y="4164784"/>
                  <a:ext cx="139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86A6A3-5FE8-4BB8-AE17-49B41F5F7500}"/>
                    </a:ext>
                  </a:extLst>
                </p14:cNvPr>
                <p14:cNvContentPartPr/>
                <p14:nvPr/>
              </p14:nvContentPartPr>
              <p14:xfrm>
                <a:off x="2324114" y="4186744"/>
                <a:ext cx="204480" cy="207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86A6A3-5FE8-4BB8-AE17-49B41F5F750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5114" y="4178104"/>
                  <a:ext cx="222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6E604C6-0C01-4C48-99CD-A081693C94B0}"/>
                    </a:ext>
                  </a:extLst>
                </p14:cNvPr>
                <p14:cNvContentPartPr/>
                <p14:nvPr/>
              </p14:nvContentPartPr>
              <p14:xfrm>
                <a:off x="2869154" y="4161544"/>
                <a:ext cx="214920" cy="231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6E604C6-0C01-4C48-99CD-A081693C94B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60514" y="4152904"/>
                  <a:ext cx="232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6BACAF3-75F7-44EC-B650-5CBA46F2BBE2}"/>
                    </a:ext>
                  </a:extLst>
                </p14:cNvPr>
                <p14:cNvContentPartPr/>
                <p14:nvPr/>
              </p14:nvContentPartPr>
              <p14:xfrm>
                <a:off x="3409874" y="4119064"/>
                <a:ext cx="208080" cy="234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6BACAF3-75F7-44EC-B650-5CBA46F2BB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00874" y="4110064"/>
                  <a:ext cx="225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25364C2-2375-4C9E-8088-B98765BD520C}"/>
                    </a:ext>
                  </a:extLst>
                </p14:cNvPr>
                <p14:cNvContentPartPr/>
                <p14:nvPr/>
              </p14:nvContentPartPr>
              <p14:xfrm>
                <a:off x="3559994" y="4162984"/>
                <a:ext cx="228240" cy="182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25364C2-2375-4C9E-8088-B98765BD52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50994" y="4154344"/>
                  <a:ext cx="245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1032CD1-8F6B-4136-A024-19F366379126}"/>
                    </a:ext>
                  </a:extLst>
                </p14:cNvPr>
                <p14:cNvContentPartPr/>
                <p14:nvPr/>
              </p14:nvContentPartPr>
              <p14:xfrm>
                <a:off x="3758714" y="4135984"/>
                <a:ext cx="178560" cy="206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1032CD1-8F6B-4136-A024-19F36637912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49714" y="4126984"/>
                  <a:ext cx="196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54BAFFB-89A3-470B-9E42-CB46B989997F}"/>
                    </a:ext>
                  </a:extLst>
                </p14:cNvPr>
                <p14:cNvContentPartPr/>
                <p14:nvPr/>
              </p14:nvContentPartPr>
              <p14:xfrm>
                <a:off x="3984074" y="4170184"/>
                <a:ext cx="117360" cy="169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54BAFFB-89A3-470B-9E42-CB46B98999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75434" y="4161184"/>
                  <a:ext cx="13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C92FA5-DBBC-4A93-9480-4B0C32FB96C8}"/>
                    </a:ext>
                  </a:extLst>
                </p14:cNvPr>
                <p14:cNvContentPartPr/>
                <p14:nvPr/>
              </p14:nvContentPartPr>
              <p14:xfrm>
                <a:off x="4220954" y="3952744"/>
                <a:ext cx="175680" cy="394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C92FA5-DBBC-4A93-9480-4B0C32FB96C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11954" y="3944104"/>
                  <a:ext cx="193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6EDF6B-5E18-4368-8F2E-E1818DD5533D}"/>
                    </a:ext>
                  </a:extLst>
                </p14:cNvPr>
                <p14:cNvContentPartPr/>
                <p14:nvPr/>
              </p14:nvContentPartPr>
              <p14:xfrm>
                <a:off x="4394834" y="3916384"/>
                <a:ext cx="186120" cy="439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6EDF6B-5E18-4368-8F2E-E1818DD553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86194" y="3907384"/>
                  <a:ext cx="203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81EA810-B086-4DAC-A228-AB588DDAE769}"/>
                    </a:ext>
                  </a:extLst>
                </p14:cNvPr>
                <p14:cNvContentPartPr/>
                <p14:nvPr/>
              </p14:nvContentPartPr>
              <p14:xfrm>
                <a:off x="4367114" y="4098544"/>
                <a:ext cx="216360" cy="69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81EA810-B086-4DAC-A228-AB588DDAE7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58474" y="4089544"/>
                  <a:ext cx="234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0665A35-CA86-4C95-9931-FB970AA7D005}"/>
                    </a:ext>
                  </a:extLst>
                </p14:cNvPr>
                <p14:cNvContentPartPr/>
                <p14:nvPr/>
              </p14:nvContentPartPr>
              <p14:xfrm>
                <a:off x="4739354" y="4101424"/>
                <a:ext cx="193320" cy="203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0665A35-CA86-4C95-9931-FB970AA7D0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30714" y="4092424"/>
                  <a:ext cx="210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9F5D4D-44E7-4F04-B3A6-67CF506FF239}"/>
                    </a:ext>
                  </a:extLst>
                </p14:cNvPr>
                <p14:cNvContentPartPr/>
                <p14:nvPr/>
              </p14:nvContentPartPr>
              <p14:xfrm>
                <a:off x="4997114" y="4069744"/>
                <a:ext cx="155160" cy="225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9F5D4D-44E7-4F04-B3A6-67CF506FF23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88474" y="4061104"/>
                  <a:ext cx="172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733044E-E67E-44C1-8301-4BF1C9F464F0}"/>
                    </a:ext>
                  </a:extLst>
                </p14:cNvPr>
                <p14:cNvContentPartPr/>
                <p14:nvPr/>
              </p14:nvContentPartPr>
              <p14:xfrm>
                <a:off x="5482034" y="4078024"/>
                <a:ext cx="191160" cy="174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733044E-E67E-44C1-8301-4BF1C9F464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73034" y="4069024"/>
                  <a:ext cx="20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195CFDF-EBE7-40DC-AD19-F645BCEF20B9}"/>
                    </a:ext>
                  </a:extLst>
                </p14:cNvPr>
                <p14:cNvContentPartPr/>
                <p14:nvPr/>
              </p14:nvContentPartPr>
              <p14:xfrm>
                <a:off x="5729354" y="4046704"/>
                <a:ext cx="210240" cy="170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195CFDF-EBE7-40DC-AD19-F645BCEF20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20714" y="4038064"/>
                  <a:ext cx="227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C2F56D-F830-4DFA-AD96-D2809B803F40}"/>
                    </a:ext>
                  </a:extLst>
                </p14:cNvPr>
                <p14:cNvContentPartPr/>
                <p14:nvPr/>
              </p14:nvContentPartPr>
              <p14:xfrm>
                <a:off x="5678594" y="4088824"/>
                <a:ext cx="227160" cy="141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C2F56D-F830-4DFA-AD96-D2809B803F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69594" y="4079824"/>
                  <a:ext cx="244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430F184-1FF6-4FE3-9523-B7CE0A63EE8B}"/>
                    </a:ext>
                  </a:extLst>
                </p14:cNvPr>
                <p14:cNvContentPartPr/>
                <p14:nvPr/>
              </p14:nvContentPartPr>
              <p14:xfrm>
                <a:off x="5939954" y="3928264"/>
                <a:ext cx="297000" cy="345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430F184-1FF6-4FE3-9523-B7CE0A63EE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30954" y="3919264"/>
                  <a:ext cx="314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2D8D8E-D819-4AC6-8B7A-909DF2147657}"/>
                    </a:ext>
                  </a:extLst>
                </p14:cNvPr>
                <p14:cNvContentPartPr/>
                <p14:nvPr/>
              </p14:nvContentPartPr>
              <p14:xfrm>
                <a:off x="6192314" y="4037704"/>
                <a:ext cx="176040" cy="206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2D8D8E-D819-4AC6-8B7A-909DF21476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83314" y="4029064"/>
                  <a:ext cx="193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1D8498-4926-45B2-96E6-04A907306740}"/>
                    </a:ext>
                  </a:extLst>
                </p14:cNvPr>
                <p14:cNvContentPartPr/>
                <p14:nvPr/>
              </p14:nvContentPartPr>
              <p14:xfrm>
                <a:off x="6345674" y="4074064"/>
                <a:ext cx="171360" cy="149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1D8498-4926-45B2-96E6-04A9073067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37034" y="4065424"/>
                  <a:ext cx="189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FC538C3-23B2-4AF7-8624-658D158568DC}"/>
                    </a:ext>
                  </a:extLst>
                </p14:cNvPr>
                <p14:cNvContentPartPr/>
                <p14:nvPr/>
              </p14:nvContentPartPr>
              <p14:xfrm>
                <a:off x="6568154" y="4061824"/>
                <a:ext cx="291960" cy="155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FC538C3-23B2-4AF7-8624-658D158568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59154" y="4053184"/>
                  <a:ext cx="30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405625-189B-4B2A-88DE-B5DDBAF3150C}"/>
                    </a:ext>
                  </a:extLst>
                </p14:cNvPr>
                <p14:cNvContentPartPr/>
                <p14:nvPr/>
              </p14:nvContentPartPr>
              <p14:xfrm>
                <a:off x="6958754" y="4039144"/>
                <a:ext cx="135720" cy="171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405625-189B-4B2A-88DE-B5DDBAF3150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49754" y="4030144"/>
                  <a:ext cx="153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1CE48BB-5002-4CDE-92DB-5D53F0DA40D3}"/>
                    </a:ext>
                  </a:extLst>
                </p14:cNvPr>
                <p14:cNvContentPartPr/>
                <p14:nvPr/>
              </p14:nvContentPartPr>
              <p14:xfrm>
                <a:off x="7362314" y="4034104"/>
                <a:ext cx="162360" cy="160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1CE48BB-5002-4CDE-92DB-5D53F0DA40D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53314" y="4025464"/>
                  <a:ext cx="18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ACDB500-AAF3-40A9-A1EB-05D143DAFE85}"/>
                    </a:ext>
                  </a:extLst>
                </p14:cNvPr>
                <p14:cNvContentPartPr/>
                <p14:nvPr/>
              </p14:nvContentPartPr>
              <p14:xfrm>
                <a:off x="7603514" y="3971104"/>
                <a:ext cx="180720" cy="24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ACDB500-AAF3-40A9-A1EB-05D143DAFE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4874" y="3962464"/>
                  <a:ext cx="198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FBC728-5750-4D89-9BB9-69E3383BC298}"/>
                    </a:ext>
                  </a:extLst>
                </p14:cNvPr>
                <p14:cNvContentPartPr/>
                <p14:nvPr/>
              </p14:nvContentPartPr>
              <p14:xfrm>
                <a:off x="8053514" y="4042384"/>
                <a:ext cx="141120" cy="151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FBC728-5750-4D89-9BB9-69E3383BC2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44874" y="4033384"/>
                  <a:ext cx="158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F9D6FD5-6854-45B2-979D-5701136B2BC7}"/>
                    </a:ext>
                  </a:extLst>
                </p14:cNvPr>
                <p14:cNvContentPartPr/>
                <p14:nvPr/>
              </p14:nvContentPartPr>
              <p14:xfrm>
                <a:off x="8281034" y="4034824"/>
                <a:ext cx="173160" cy="165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F9D6FD5-6854-45B2-979D-5701136B2BC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72394" y="4025824"/>
                  <a:ext cx="190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6654E0-7BF8-4E1B-86B4-835A96AB5E33}"/>
                    </a:ext>
                  </a:extLst>
                </p14:cNvPr>
                <p14:cNvContentPartPr/>
                <p14:nvPr/>
              </p14:nvContentPartPr>
              <p14:xfrm>
                <a:off x="8550674" y="4006024"/>
                <a:ext cx="233280" cy="199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6654E0-7BF8-4E1B-86B4-835A96AB5E3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41674" y="3997384"/>
                  <a:ext cx="25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FE62D4-5FE4-4A92-9F8F-BB935975031B}"/>
                    </a:ext>
                  </a:extLst>
                </p14:cNvPr>
                <p14:cNvContentPartPr/>
                <p14:nvPr/>
              </p14:nvContentPartPr>
              <p14:xfrm>
                <a:off x="8934074" y="3973264"/>
                <a:ext cx="268200" cy="199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FE62D4-5FE4-4A92-9F8F-BB935975031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25434" y="3964264"/>
                  <a:ext cx="285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AD1CF69-A881-412D-B1B8-01624D968086}"/>
                    </a:ext>
                  </a:extLst>
                </p14:cNvPr>
                <p14:cNvContentPartPr/>
                <p14:nvPr/>
              </p14:nvContentPartPr>
              <p14:xfrm>
                <a:off x="9215954" y="4007104"/>
                <a:ext cx="147240" cy="123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AD1CF69-A881-412D-B1B8-01624D9680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06954" y="3998464"/>
                  <a:ext cx="164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39E071C-65C1-496F-BA31-B27CEE061F63}"/>
                    </a:ext>
                  </a:extLst>
                </p14:cNvPr>
                <p14:cNvContentPartPr/>
                <p14:nvPr/>
              </p14:nvContentPartPr>
              <p14:xfrm>
                <a:off x="9400274" y="4028344"/>
                <a:ext cx="267840" cy="87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39E071C-65C1-496F-BA31-B27CEE061F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391634" y="4019704"/>
                  <a:ext cx="285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627CEC6-E8E6-4743-94A6-673B213B33B3}"/>
                    </a:ext>
                  </a:extLst>
                </p14:cNvPr>
                <p14:cNvContentPartPr/>
                <p14:nvPr/>
              </p14:nvContentPartPr>
              <p14:xfrm>
                <a:off x="9648314" y="4032304"/>
                <a:ext cx="150840" cy="303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627CEC6-E8E6-4743-94A6-673B213B33B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39314" y="4023304"/>
                  <a:ext cx="168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FA83A5-1F83-4EB8-BFFD-BCD762113998}"/>
                    </a:ext>
                  </a:extLst>
                </p14:cNvPr>
                <p14:cNvContentPartPr/>
                <p14:nvPr/>
              </p14:nvContentPartPr>
              <p14:xfrm>
                <a:off x="9695474" y="3976144"/>
                <a:ext cx="258840" cy="178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FA83A5-1F83-4EB8-BFFD-BCD76211399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86474" y="3967504"/>
                  <a:ext cx="27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D7A34B-7498-4C5E-84C3-6E9F2FE37ADE}"/>
                    </a:ext>
                  </a:extLst>
                </p14:cNvPr>
                <p14:cNvContentPartPr/>
                <p14:nvPr/>
              </p14:nvContentPartPr>
              <p14:xfrm>
                <a:off x="10028114" y="3770584"/>
                <a:ext cx="208440" cy="345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D7A34B-7498-4C5E-84C3-6E9F2FE37A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9114" y="3761944"/>
                  <a:ext cx="226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A0914BD-5559-4701-945B-4D4DB4C21FDB}"/>
                    </a:ext>
                  </a:extLst>
                </p14:cNvPr>
                <p14:cNvContentPartPr/>
                <p14:nvPr/>
              </p14:nvContentPartPr>
              <p14:xfrm>
                <a:off x="10141874" y="3990544"/>
                <a:ext cx="194400" cy="194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A0914BD-5559-4701-945B-4D4DB4C21FD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32874" y="3981544"/>
                  <a:ext cx="212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4B9EBA-79DB-4F42-B0EB-6E0BB4DF0FB9}"/>
                    </a:ext>
                  </a:extLst>
                </p14:cNvPr>
                <p14:cNvContentPartPr/>
                <p14:nvPr/>
              </p14:nvContentPartPr>
              <p14:xfrm>
                <a:off x="1053314" y="4837264"/>
                <a:ext cx="51480" cy="113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4B9EBA-79DB-4F42-B0EB-6E0BB4DF0FB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4674" y="4828624"/>
                  <a:ext cx="69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2C3AF59-D31F-4717-9167-CFD0193A87EE}"/>
                    </a:ext>
                  </a:extLst>
                </p14:cNvPr>
                <p14:cNvContentPartPr/>
                <p14:nvPr/>
              </p14:nvContentPartPr>
              <p14:xfrm>
                <a:off x="1096514" y="4739344"/>
                <a:ext cx="24480" cy="9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2C3AF59-D31F-4717-9167-CFD0193A87E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87874" y="4730704"/>
                  <a:ext cx="42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3C15F07-B8BF-47EA-B98A-D18C3D9D6372}"/>
                    </a:ext>
                  </a:extLst>
                </p14:cNvPr>
                <p14:cNvContentPartPr/>
                <p14:nvPr/>
              </p14:nvContentPartPr>
              <p14:xfrm>
                <a:off x="1150154" y="4751584"/>
                <a:ext cx="179280" cy="20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3C15F07-B8BF-47EA-B98A-D18C3D9D637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41154" y="4742584"/>
                  <a:ext cx="196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28470E4-527D-466A-AAFE-29C624B18EBC}"/>
                    </a:ext>
                  </a:extLst>
                </p14:cNvPr>
                <p14:cNvContentPartPr/>
                <p14:nvPr/>
              </p14:nvContentPartPr>
              <p14:xfrm>
                <a:off x="1724714" y="4746544"/>
                <a:ext cx="199440" cy="186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28470E4-527D-466A-AAFE-29C624B18E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16074" y="4737904"/>
                  <a:ext cx="217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47F3EDF-58BA-4B74-9126-F23D706286AC}"/>
                    </a:ext>
                  </a:extLst>
                </p14:cNvPr>
                <p14:cNvContentPartPr/>
                <p14:nvPr/>
              </p14:nvContentPartPr>
              <p14:xfrm>
                <a:off x="1953314" y="4747624"/>
                <a:ext cx="156960" cy="142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47F3EDF-58BA-4B74-9126-F23D706286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944674" y="4738984"/>
                  <a:ext cx="174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E2E2AC3-B42D-4F00-866D-D353BB06370E}"/>
                    </a:ext>
                  </a:extLst>
                </p14:cNvPr>
                <p14:cNvContentPartPr/>
                <p14:nvPr/>
              </p14:nvContentPartPr>
              <p14:xfrm>
                <a:off x="1954394" y="4718824"/>
                <a:ext cx="157320" cy="185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E2E2AC3-B42D-4F00-866D-D353BB06370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45754" y="4709824"/>
                  <a:ext cx="174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E843B0-B745-4B54-B3B8-189B0AD207C2}"/>
                    </a:ext>
                  </a:extLst>
                </p14:cNvPr>
                <p14:cNvContentPartPr/>
                <p14:nvPr/>
              </p14:nvContentPartPr>
              <p14:xfrm>
                <a:off x="2316914" y="4502104"/>
                <a:ext cx="231120" cy="44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E843B0-B745-4B54-B3B8-189B0AD207C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07914" y="4493104"/>
                  <a:ext cx="2487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B05A34-2E0E-4597-A6D8-22C4B6BB3905}"/>
                    </a:ext>
                  </a:extLst>
                </p14:cNvPr>
                <p14:cNvContentPartPr/>
                <p14:nvPr/>
              </p14:nvContentPartPr>
              <p14:xfrm>
                <a:off x="2229794" y="4703704"/>
                <a:ext cx="439200" cy="218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B05A34-2E0E-4597-A6D8-22C4B6BB390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21154" y="4694704"/>
                  <a:ext cx="456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D081D38-CDCF-4407-B737-951917DD298B}"/>
                    </a:ext>
                  </a:extLst>
                </p14:cNvPr>
                <p14:cNvContentPartPr/>
                <p14:nvPr/>
              </p14:nvContentPartPr>
              <p14:xfrm>
                <a:off x="2679434" y="4725304"/>
                <a:ext cx="144360" cy="19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D081D38-CDCF-4407-B737-951917DD29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670794" y="4716304"/>
                  <a:ext cx="162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5AEFCBD-37A1-4C48-83F3-D70661A47B0E}"/>
                    </a:ext>
                  </a:extLst>
                </p14:cNvPr>
                <p14:cNvContentPartPr/>
                <p14:nvPr/>
              </p14:nvContentPartPr>
              <p14:xfrm>
                <a:off x="2918114" y="4729624"/>
                <a:ext cx="277560" cy="164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5AEFCBD-37A1-4C48-83F3-D70661A47B0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09474" y="4720984"/>
                  <a:ext cx="295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4D213FA-ADD0-4A76-BCB8-FB8D38C451FF}"/>
                    </a:ext>
                  </a:extLst>
                </p14:cNvPr>
                <p14:cNvContentPartPr/>
                <p14:nvPr/>
              </p14:nvContentPartPr>
              <p14:xfrm>
                <a:off x="3280994" y="4714864"/>
                <a:ext cx="132480" cy="171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4D213FA-ADD0-4A76-BCB8-FB8D38C451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271994" y="4705864"/>
                  <a:ext cx="150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5E15F5-698E-466C-9809-5FC495703491}"/>
                    </a:ext>
                  </a:extLst>
                </p14:cNvPr>
                <p14:cNvContentPartPr/>
                <p14:nvPr/>
              </p14:nvContentPartPr>
              <p14:xfrm>
                <a:off x="3550274" y="4481584"/>
                <a:ext cx="112320" cy="397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5E15F5-698E-466C-9809-5FC49570349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41274" y="4472944"/>
                  <a:ext cx="129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E226A3-7D43-4D6F-8D76-F8C7003C64B7}"/>
                    </a:ext>
                  </a:extLst>
                </p14:cNvPr>
                <p14:cNvContentPartPr/>
                <p14:nvPr/>
              </p14:nvContentPartPr>
              <p14:xfrm>
                <a:off x="3647114" y="4669504"/>
                <a:ext cx="201240" cy="505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E226A3-7D43-4D6F-8D76-F8C7003C64B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38474" y="4660864"/>
                  <a:ext cx="2188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540F711-C957-47E1-9562-F1D5C2CA331D}"/>
                    </a:ext>
                  </a:extLst>
                </p14:cNvPr>
                <p14:cNvContentPartPr/>
                <p14:nvPr/>
              </p14:nvContentPartPr>
              <p14:xfrm>
                <a:off x="4111514" y="4674904"/>
                <a:ext cx="181440" cy="170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540F711-C957-47E1-9562-F1D5C2CA33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02514" y="4666264"/>
                  <a:ext cx="199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06E4744-E6D0-4CEF-B6B4-44FD88D769BE}"/>
                    </a:ext>
                  </a:extLst>
                </p14:cNvPr>
                <p14:cNvContentPartPr/>
                <p14:nvPr/>
              </p14:nvContentPartPr>
              <p14:xfrm>
                <a:off x="4326434" y="4705864"/>
                <a:ext cx="164160" cy="128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06E4744-E6D0-4CEF-B6B4-44FD88D769B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17794" y="4697224"/>
                  <a:ext cx="181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3696FC-E1D5-4320-A3A7-1EC8D08A28CF}"/>
                    </a:ext>
                  </a:extLst>
                </p14:cNvPr>
                <p14:cNvContentPartPr/>
                <p14:nvPr/>
              </p14:nvContentPartPr>
              <p14:xfrm>
                <a:off x="4648634" y="4436944"/>
                <a:ext cx="174600" cy="363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3696FC-E1D5-4320-A3A7-1EC8D08A28C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39994" y="4427944"/>
                  <a:ext cx="192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A102D67-943D-47A6-906D-BC604B6987A5}"/>
                    </a:ext>
                  </a:extLst>
                </p14:cNvPr>
                <p14:cNvContentPartPr/>
                <p14:nvPr/>
              </p14:nvContentPartPr>
              <p14:xfrm>
                <a:off x="4779314" y="4669144"/>
                <a:ext cx="50760" cy="120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A102D67-943D-47A6-906D-BC604B6987A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70314" y="4660504"/>
                  <a:ext cx="68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E4966E4-DBED-43C6-B1ED-A6C03A81B7EB}"/>
                    </a:ext>
                  </a:extLst>
                </p14:cNvPr>
                <p14:cNvContentPartPr/>
                <p14:nvPr/>
              </p14:nvContentPartPr>
              <p14:xfrm>
                <a:off x="4973714" y="4449904"/>
                <a:ext cx="194760" cy="351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E4966E4-DBED-43C6-B1ED-A6C03A81B7E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64714" y="4440904"/>
                  <a:ext cx="212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F999D74-F11B-4EA5-8B51-E64869279C32}"/>
                    </a:ext>
                  </a:extLst>
                </p14:cNvPr>
                <p14:cNvContentPartPr/>
                <p14:nvPr/>
              </p14:nvContentPartPr>
              <p14:xfrm>
                <a:off x="5041034" y="4726744"/>
                <a:ext cx="107280" cy="60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F999D74-F11B-4EA5-8B51-E64869279C3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32034" y="4717744"/>
                  <a:ext cx="124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EFEE961-68BF-44C8-B5AA-922054AB7A6E}"/>
                    </a:ext>
                  </a:extLst>
                </p14:cNvPr>
                <p14:cNvContentPartPr/>
                <p14:nvPr/>
              </p14:nvContentPartPr>
              <p14:xfrm>
                <a:off x="5205914" y="4645384"/>
                <a:ext cx="164160" cy="173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EFEE961-68BF-44C8-B5AA-922054AB7A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96914" y="4636744"/>
                  <a:ext cx="18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77EC58D-4B8E-4113-A3BD-92E4C1197091}"/>
                    </a:ext>
                  </a:extLst>
                </p14:cNvPr>
                <p14:cNvContentPartPr/>
                <p14:nvPr/>
              </p14:nvContentPartPr>
              <p14:xfrm>
                <a:off x="5613794" y="4375744"/>
                <a:ext cx="174600" cy="385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77EC58D-4B8E-4113-A3BD-92E4C11970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05154" y="4367104"/>
                  <a:ext cx="192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A4F4C54-00F4-4415-9E26-598DC89FAD59}"/>
                    </a:ext>
                  </a:extLst>
                </p14:cNvPr>
                <p14:cNvContentPartPr/>
                <p14:nvPr/>
              </p14:nvContentPartPr>
              <p14:xfrm>
                <a:off x="5664914" y="4625944"/>
                <a:ext cx="222480" cy="457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A4F4C54-00F4-4415-9E26-598DC89FAD5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56274" y="4616944"/>
                  <a:ext cx="2401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3AE5F15-157E-4DDB-841D-D00B07D5D7E6}"/>
                    </a:ext>
                  </a:extLst>
                </p14:cNvPr>
                <p14:cNvContentPartPr/>
                <p14:nvPr/>
              </p14:nvContentPartPr>
              <p14:xfrm>
                <a:off x="6219674" y="4667344"/>
                <a:ext cx="56880" cy="100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3AE5F15-157E-4DDB-841D-D00B07D5D7E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11034" y="4658344"/>
                  <a:ext cx="7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0091FC-01DC-45CA-995B-930B2A9586A5}"/>
                    </a:ext>
                  </a:extLst>
                </p14:cNvPr>
                <p14:cNvContentPartPr/>
                <p14:nvPr/>
              </p14:nvContentPartPr>
              <p14:xfrm>
                <a:off x="6457634" y="4288624"/>
                <a:ext cx="280080" cy="561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0091FC-01DC-45CA-995B-930B2A9586A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48994" y="4279624"/>
                  <a:ext cx="2977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94F6FE6-FEA0-4B55-B148-C71101B60D01}"/>
                    </a:ext>
                  </a:extLst>
                </p14:cNvPr>
                <p14:cNvContentPartPr/>
                <p14:nvPr/>
              </p14:nvContentPartPr>
              <p14:xfrm>
                <a:off x="6447194" y="4658704"/>
                <a:ext cx="181440" cy="38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94F6FE6-FEA0-4B55-B148-C71101B60D0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38554" y="4649704"/>
                  <a:ext cx="199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351739-BD72-44F3-9FFC-E79858D2127D}"/>
                    </a:ext>
                  </a:extLst>
                </p14:cNvPr>
                <p14:cNvContentPartPr/>
                <p14:nvPr/>
              </p14:nvContentPartPr>
              <p14:xfrm>
                <a:off x="6915914" y="4381864"/>
                <a:ext cx="236520" cy="426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351739-BD72-44F3-9FFC-E79858D212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07274" y="4373224"/>
                  <a:ext cx="254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DDB402B-DAA2-4E76-8AAE-0B8F11F9F558}"/>
                    </a:ext>
                  </a:extLst>
                </p14:cNvPr>
                <p14:cNvContentPartPr/>
                <p14:nvPr/>
              </p14:nvContentPartPr>
              <p14:xfrm>
                <a:off x="6877394" y="4582744"/>
                <a:ext cx="300600" cy="51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DDB402B-DAA2-4E76-8AAE-0B8F11F9F55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68394" y="4574104"/>
                  <a:ext cx="318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A7CC1AA-F919-4121-BA6C-3464BA86F853}"/>
                    </a:ext>
                  </a:extLst>
                </p14:cNvPr>
                <p14:cNvContentPartPr/>
                <p14:nvPr/>
              </p14:nvContentPartPr>
              <p14:xfrm>
                <a:off x="7176194" y="4401304"/>
                <a:ext cx="199440" cy="372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A7CC1AA-F919-4121-BA6C-3464BA86F8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67194" y="4392304"/>
                  <a:ext cx="217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804D2B8-1901-4430-99DB-4FB78953CEAF}"/>
                    </a:ext>
                  </a:extLst>
                </p14:cNvPr>
                <p14:cNvContentPartPr/>
                <p14:nvPr/>
              </p14:nvContentPartPr>
              <p14:xfrm>
                <a:off x="7444394" y="4622344"/>
                <a:ext cx="156240" cy="175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804D2B8-1901-4430-99DB-4FB78953CEA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35394" y="4613704"/>
                  <a:ext cx="173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865D470-B455-44AC-A1B6-561374B8E180}"/>
                    </a:ext>
                  </a:extLst>
                </p14:cNvPr>
                <p14:cNvContentPartPr/>
                <p14:nvPr/>
              </p14:nvContentPartPr>
              <p14:xfrm>
                <a:off x="7788914" y="4721704"/>
                <a:ext cx="206640" cy="303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865D470-B455-44AC-A1B6-561374B8E18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79914" y="4713064"/>
                  <a:ext cx="224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19F883-FDE4-463D-BCA7-3DDB62806C10}"/>
                    </a:ext>
                  </a:extLst>
                </p14:cNvPr>
                <p14:cNvContentPartPr/>
                <p14:nvPr/>
              </p14:nvContentPartPr>
              <p14:xfrm>
                <a:off x="7945874" y="4569424"/>
                <a:ext cx="280800" cy="222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19F883-FDE4-463D-BCA7-3DDB62806C1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36874" y="4560424"/>
                  <a:ext cx="298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A461141-4DA4-4C58-8776-6413706CDA05}"/>
                    </a:ext>
                  </a:extLst>
                </p14:cNvPr>
                <p14:cNvContentPartPr/>
                <p14:nvPr/>
              </p14:nvContentPartPr>
              <p14:xfrm>
                <a:off x="8283554" y="4596064"/>
                <a:ext cx="211680" cy="186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A461141-4DA4-4C58-8776-6413706CDA0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74554" y="4587424"/>
                  <a:ext cx="229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3339CE0-3CBE-4C9D-98AA-071E1BC3047F}"/>
                    </a:ext>
                  </a:extLst>
                </p14:cNvPr>
                <p14:cNvContentPartPr/>
                <p14:nvPr/>
              </p14:nvContentPartPr>
              <p14:xfrm>
                <a:off x="8476874" y="4630984"/>
                <a:ext cx="131400" cy="166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3339CE0-3CBE-4C9D-98AA-071E1BC3047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68234" y="4621984"/>
                  <a:ext cx="149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0CD069-5A82-4BB1-A134-D2120DFA5C0B}"/>
                    </a:ext>
                  </a:extLst>
                </p14:cNvPr>
                <p14:cNvContentPartPr/>
                <p14:nvPr/>
              </p14:nvContentPartPr>
              <p14:xfrm>
                <a:off x="8688554" y="4615504"/>
                <a:ext cx="128880" cy="192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0CD069-5A82-4BB1-A134-D2120DFA5C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679554" y="4606864"/>
                  <a:ext cx="146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1978E5F-9BE1-40D0-90BD-EEECFC1E2783}"/>
                    </a:ext>
                  </a:extLst>
                </p14:cNvPr>
                <p14:cNvContentPartPr/>
                <p14:nvPr/>
              </p14:nvContentPartPr>
              <p14:xfrm>
                <a:off x="8862074" y="4628824"/>
                <a:ext cx="168120" cy="154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1978E5F-9BE1-40D0-90BD-EEECFC1E278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853074" y="4620184"/>
                  <a:ext cx="185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9B27EFC-669B-4BD6-845C-D05AC68A3875}"/>
                    </a:ext>
                  </a:extLst>
                </p14:cNvPr>
                <p14:cNvContentPartPr/>
                <p14:nvPr/>
              </p14:nvContentPartPr>
              <p14:xfrm>
                <a:off x="9054314" y="4584184"/>
                <a:ext cx="135000" cy="188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9B27EFC-669B-4BD6-845C-D05AC68A387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045674" y="4575184"/>
                  <a:ext cx="152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5D5B653-45F9-4FDC-B954-C9008C61DCA7}"/>
                    </a:ext>
                  </a:extLst>
                </p14:cNvPr>
                <p14:cNvContentPartPr/>
                <p14:nvPr/>
              </p14:nvContentPartPr>
              <p14:xfrm>
                <a:off x="9201914" y="4546384"/>
                <a:ext cx="152280" cy="23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5D5B653-45F9-4FDC-B954-C9008C61DCA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92914" y="4537744"/>
                  <a:ext cx="169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E566426-328B-4513-B661-7984540EBF79}"/>
                    </a:ext>
                  </a:extLst>
                </p14:cNvPr>
                <p14:cNvContentPartPr/>
                <p14:nvPr/>
              </p14:nvContentPartPr>
              <p14:xfrm>
                <a:off x="9676394" y="4627744"/>
                <a:ext cx="86760" cy="135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E566426-328B-4513-B661-7984540EBF7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67754" y="4618744"/>
                  <a:ext cx="10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312F665-6D55-4786-BFBD-F6FE89089D8A}"/>
                    </a:ext>
                  </a:extLst>
                </p14:cNvPr>
                <p14:cNvContentPartPr/>
                <p14:nvPr/>
              </p14:nvContentPartPr>
              <p14:xfrm>
                <a:off x="9802754" y="4509304"/>
                <a:ext cx="13680" cy="26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312F665-6D55-4786-BFBD-F6FE89089D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94114" y="4500664"/>
                  <a:ext cx="31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CBD5259-753E-451D-B074-A1D153B5B5E7}"/>
                    </a:ext>
                  </a:extLst>
                </p14:cNvPr>
                <p14:cNvContentPartPr/>
                <p14:nvPr/>
              </p14:nvContentPartPr>
              <p14:xfrm>
                <a:off x="9776834" y="4569424"/>
                <a:ext cx="205920" cy="239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CBD5259-753E-451D-B074-A1D153B5B5E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67834" y="4560784"/>
                  <a:ext cx="223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DE5C57D-EE5C-409D-B2C6-1FDC0910DDB2}"/>
                    </a:ext>
                  </a:extLst>
                </p14:cNvPr>
                <p14:cNvContentPartPr/>
                <p14:nvPr/>
              </p14:nvContentPartPr>
              <p14:xfrm>
                <a:off x="1083194" y="5333704"/>
                <a:ext cx="155160" cy="294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DE5C57D-EE5C-409D-B2C6-1FDC0910DDB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4194" y="5324704"/>
                  <a:ext cx="172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15EC6E1-B0FB-4234-8843-1C7FA43E9BDC}"/>
                    </a:ext>
                  </a:extLst>
                </p14:cNvPr>
                <p14:cNvContentPartPr/>
                <p14:nvPr/>
              </p14:nvContentPartPr>
              <p14:xfrm>
                <a:off x="1159874" y="5200864"/>
                <a:ext cx="245160" cy="263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15EC6E1-B0FB-4234-8843-1C7FA43E9BD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51234" y="5192224"/>
                  <a:ext cx="262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5D14D5E-2A58-4307-AF70-41B27CCF9C0E}"/>
                    </a:ext>
                  </a:extLst>
                </p14:cNvPr>
                <p14:cNvContentPartPr/>
                <p14:nvPr/>
              </p14:nvContentPartPr>
              <p14:xfrm>
                <a:off x="1449314" y="5241904"/>
                <a:ext cx="176400" cy="196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5D14D5E-2A58-4307-AF70-41B27CCF9C0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440314" y="5232904"/>
                  <a:ext cx="194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9F7A2F0-9685-4D08-BF22-4DB30718317B}"/>
                    </a:ext>
                  </a:extLst>
                </p14:cNvPr>
                <p14:cNvContentPartPr/>
                <p14:nvPr/>
              </p14:nvContentPartPr>
              <p14:xfrm>
                <a:off x="1626794" y="5263504"/>
                <a:ext cx="104400" cy="165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9F7A2F0-9685-4D08-BF22-4DB30718317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17794" y="5254504"/>
                  <a:ext cx="122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757F9D-D5BD-4C4B-8DE9-2EA43EDCE8DE}"/>
                    </a:ext>
                  </a:extLst>
                </p14:cNvPr>
                <p14:cNvContentPartPr/>
                <p14:nvPr/>
              </p14:nvContentPartPr>
              <p14:xfrm>
                <a:off x="1681154" y="5295544"/>
                <a:ext cx="183960" cy="327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757F9D-D5BD-4C4B-8DE9-2EA43EDCE8D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672154" y="5286544"/>
                  <a:ext cx="201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3F89528-FAE3-436D-B7EF-FC9BF2CB4FF9}"/>
                    </a:ext>
                  </a:extLst>
                </p14:cNvPr>
                <p14:cNvContentPartPr/>
                <p14:nvPr/>
              </p14:nvContentPartPr>
              <p14:xfrm>
                <a:off x="1797074" y="5207704"/>
                <a:ext cx="221760" cy="2044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3F89528-FAE3-436D-B7EF-FC9BF2CB4FF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788074" y="5199064"/>
                  <a:ext cx="23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BE0FFAE-E196-411C-8B01-7D0E341671FF}"/>
                    </a:ext>
                  </a:extLst>
                </p14:cNvPr>
                <p14:cNvContentPartPr/>
                <p14:nvPr/>
              </p14:nvContentPartPr>
              <p14:xfrm>
                <a:off x="2053754" y="5205184"/>
                <a:ext cx="167040" cy="183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BE0FFAE-E196-411C-8B01-7D0E341671F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44754" y="5196544"/>
                  <a:ext cx="184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42F0FC7-394E-488D-8FF8-F1D7AE8220D6}"/>
                    </a:ext>
                  </a:extLst>
                </p14:cNvPr>
                <p14:cNvContentPartPr/>
                <p14:nvPr/>
              </p14:nvContentPartPr>
              <p14:xfrm>
                <a:off x="2244194" y="5206624"/>
                <a:ext cx="226800" cy="223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42F0FC7-394E-488D-8FF8-F1D7AE8220D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235554" y="5197984"/>
                  <a:ext cx="244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A811743-C040-4C21-ABB2-859910EC740D}"/>
                    </a:ext>
                  </a:extLst>
                </p14:cNvPr>
                <p14:cNvContentPartPr/>
                <p14:nvPr/>
              </p14:nvContentPartPr>
              <p14:xfrm>
                <a:off x="2556314" y="5064064"/>
                <a:ext cx="141120" cy="298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A811743-C040-4C21-ABB2-859910EC740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47674" y="5055424"/>
                  <a:ext cx="158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F7FA64A-77AE-4446-8B80-FCF8B61AFEA4}"/>
                    </a:ext>
                  </a:extLst>
                </p14:cNvPr>
                <p14:cNvContentPartPr/>
                <p14:nvPr/>
              </p14:nvContentPartPr>
              <p14:xfrm>
                <a:off x="2533274" y="5176744"/>
                <a:ext cx="325800" cy="5133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F7FA64A-77AE-4446-8B80-FCF8B61AFEA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4634" y="5168104"/>
                  <a:ext cx="3434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E45700C-9069-4CB6-B9B8-062D153B6BD1}"/>
                    </a:ext>
                  </a:extLst>
                </p14:cNvPr>
                <p14:cNvContentPartPr/>
                <p14:nvPr/>
              </p14:nvContentPartPr>
              <p14:xfrm>
                <a:off x="3125834" y="5197624"/>
                <a:ext cx="254160" cy="193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E45700C-9069-4CB6-B9B8-062D153B6BD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6834" y="5188984"/>
                  <a:ext cx="271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EA3A174-8473-4322-AFEA-2490C6CF3B82}"/>
                    </a:ext>
                  </a:extLst>
                </p14:cNvPr>
                <p14:cNvContentPartPr/>
                <p14:nvPr/>
              </p14:nvContentPartPr>
              <p14:xfrm>
                <a:off x="3424274" y="5226784"/>
                <a:ext cx="219600" cy="1360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EA3A174-8473-4322-AFEA-2490C6CF3B8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15274" y="5218144"/>
                  <a:ext cx="237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A36143-49E2-4B65-9907-5B6BFBE99712}"/>
                    </a:ext>
                  </a:extLst>
                </p14:cNvPr>
                <p14:cNvContentPartPr/>
                <p14:nvPr/>
              </p14:nvContentPartPr>
              <p14:xfrm>
                <a:off x="3773474" y="5019784"/>
                <a:ext cx="221760" cy="319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A36143-49E2-4B65-9907-5B6BFBE9971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64834" y="5011144"/>
                  <a:ext cx="239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A49CB93-AEE8-4A13-9A59-A1EB26537A22}"/>
                    </a:ext>
                  </a:extLst>
                </p14:cNvPr>
                <p14:cNvContentPartPr/>
                <p14:nvPr/>
              </p14:nvContentPartPr>
              <p14:xfrm>
                <a:off x="3919994" y="5226784"/>
                <a:ext cx="56880" cy="1101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A49CB93-AEE8-4A13-9A59-A1EB26537A2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11354" y="5218144"/>
                  <a:ext cx="74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3071E00-0F94-482A-94AF-FF66778DFD12}"/>
                    </a:ext>
                  </a:extLst>
                </p14:cNvPr>
                <p14:cNvContentPartPr/>
                <p14:nvPr/>
              </p14:nvContentPartPr>
              <p14:xfrm>
                <a:off x="4099274" y="4963984"/>
                <a:ext cx="255600" cy="400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3071E00-0F94-482A-94AF-FF66778DFD1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90274" y="4954984"/>
                  <a:ext cx="2732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327CCF3-9FDF-4BEA-A341-C3EB9890C80F}"/>
                    </a:ext>
                  </a:extLst>
                </p14:cNvPr>
                <p14:cNvContentPartPr/>
                <p14:nvPr/>
              </p14:nvContentPartPr>
              <p14:xfrm>
                <a:off x="4401314" y="5201224"/>
                <a:ext cx="279720" cy="173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327CCF3-9FDF-4BEA-A341-C3EB9890C80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392674" y="5192584"/>
                  <a:ext cx="29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3693586-258B-43B3-9E77-4C6E791C6D03}"/>
                    </a:ext>
                  </a:extLst>
                </p14:cNvPr>
                <p14:cNvContentPartPr/>
                <p14:nvPr/>
              </p14:nvContentPartPr>
              <p14:xfrm>
                <a:off x="4582034" y="5236864"/>
                <a:ext cx="170280" cy="123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3693586-258B-43B3-9E77-4C6E791C6D0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73034" y="5228224"/>
                  <a:ext cx="187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4DAB184-4571-4050-AC09-25AB8A1EE3BD}"/>
                    </a:ext>
                  </a:extLst>
                </p14:cNvPr>
                <p14:cNvContentPartPr/>
                <p14:nvPr/>
              </p14:nvContentPartPr>
              <p14:xfrm>
                <a:off x="4924754" y="4975144"/>
                <a:ext cx="236880" cy="403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4DAB184-4571-4050-AC09-25AB8A1EE3B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16114" y="4966144"/>
                  <a:ext cx="2545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C7D1142-31E4-4386-A384-A6BCEA870C1F}"/>
                    </a:ext>
                  </a:extLst>
                </p14:cNvPr>
                <p14:cNvContentPartPr/>
                <p14:nvPr/>
              </p14:nvContentPartPr>
              <p14:xfrm>
                <a:off x="4853834" y="5190784"/>
                <a:ext cx="272160" cy="27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C7D1142-31E4-4386-A384-A6BCEA870C1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844834" y="5182144"/>
                  <a:ext cx="289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7761F8-8314-44AF-93DD-83E37E6D932C}"/>
                    </a:ext>
                  </a:extLst>
                </p14:cNvPr>
                <p14:cNvContentPartPr/>
                <p14:nvPr/>
              </p14:nvContentPartPr>
              <p14:xfrm>
                <a:off x="5089274" y="5219224"/>
                <a:ext cx="181440" cy="120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7761F8-8314-44AF-93DD-83E37E6D932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80274" y="5210584"/>
                  <a:ext cx="199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9F3C6AA-085E-4E4A-BD13-73FABDE424A8}"/>
                    </a:ext>
                  </a:extLst>
                </p14:cNvPr>
                <p14:cNvContentPartPr/>
                <p14:nvPr/>
              </p14:nvContentPartPr>
              <p14:xfrm>
                <a:off x="5328674" y="5210944"/>
                <a:ext cx="196200" cy="176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9F3C6AA-085E-4E4A-BD13-73FABDE424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20034" y="5201944"/>
                  <a:ext cx="21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78609A-79E4-4CE5-8F85-D874426AA44A}"/>
                    </a:ext>
                  </a:extLst>
                </p14:cNvPr>
                <p14:cNvContentPartPr/>
                <p14:nvPr/>
              </p14:nvContentPartPr>
              <p14:xfrm>
                <a:off x="5478794" y="4980904"/>
                <a:ext cx="216720" cy="352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78609A-79E4-4CE5-8F85-D874426AA44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69794" y="4972264"/>
                  <a:ext cx="234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AC39570-6406-4A8E-86E0-AB6859933A09}"/>
                    </a:ext>
                  </a:extLst>
                </p14:cNvPr>
                <p14:cNvContentPartPr/>
                <p14:nvPr/>
              </p14:nvContentPartPr>
              <p14:xfrm>
                <a:off x="5611274" y="5374384"/>
                <a:ext cx="144720" cy="172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AC39570-6406-4A8E-86E0-AB6859933A0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02634" y="5365384"/>
                  <a:ext cx="162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F7339C8-E130-4F83-9F0A-C5B41E0FBA96}"/>
                    </a:ext>
                  </a:extLst>
                </p14:cNvPr>
                <p14:cNvContentPartPr/>
                <p14:nvPr/>
              </p14:nvContentPartPr>
              <p14:xfrm>
                <a:off x="5953994" y="5172784"/>
                <a:ext cx="147600" cy="157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F7339C8-E130-4F83-9F0A-C5B41E0FBA9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945354" y="5164144"/>
                  <a:ext cx="165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3EBF006-A629-40DB-A5A9-E380E2ADA3D8}"/>
                    </a:ext>
                  </a:extLst>
                </p14:cNvPr>
                <p14:cNvContentPartPr/>
                <p14:nvPr/>
              </p14:nvContentPartPr>
              <p14:xfrm>
                <a:off x="6196274" y="5151544"/>
                <a:ext cx="192960" cy="177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3EBF006-A629-40DB-A5A9-E380E2ADA3D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87634" y="5142544"/>
                  <a:ext cx="210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4BE092E-E3F8-4373-903B-138F3F6D9B4B}"/>
                    </a:ext>
                  </a:extLst>
                </p14:cNvPr>
                <p14:cNvContentPartPr/>
                <p14:nvPr/>
              </p14:nvContentPartPr>
              <p14:xfrm>
                <a:off x="6406514" y="5163784"/>
                <a:ext cx="145800" cy="166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4BE092E-E3F8-4373-903B-138F3F6D9B4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97874" y="5154784"/>
                  <a:ext cx="163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FAF627-28F8-4805-A572-6A779CF1EE8E}"/>
                    </a:ext>
                  </a:extLst>
                </p14:cNvPr>
                <p14:cNvContentPartPr/>
                <p14:nvPr/>
              </p14:nvContentPartPr>
              <p14:xfrm>
                <a:off x="6620714" y="5190424"/>
                <a:ext cx="156240" cy="149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FAF627-28F8-4805-A572-6A779CF1EE8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12074" y="5181424"/>
                  <a:ext cx="173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D82733C-C017-4755-B339-81A03F56B413}"/>
                    </a:ext>
                  </a:extLst>
                </p14:cNvPr>
                <p14:cNvContentPartPr/>
                <p14:nvPr/>
              </p14:nvContentPartPr>
              <p14:xfrm>
                <a:off x="6813674" y="5157664"/>
                <a:ext cx="160560" cy="156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D82733C-C017-4755-B339-81A03F56B41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805034" y="5149024"/>
                  <a:ext cx="178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5A6C4D2-52E9-40F2-B6EA-DD860136FC99}"/>
                    </a:ext>
                  </a:extLst>
                </p14:cNvPr>
                <p14:cNvContentPartPr/>
                <p14:nvPr/>
              </p14:nvContentPartPr>
              <p14:xfrm>
                <a:off x="6999434" y="5143624"/>
                <a:ext cx="187560" cy="170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5A6C4D2-52E9-40F2-B6EA-DD860136FC9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90434" y="5134984"/>
                  <a:ext cx="205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69845CD-C5AB-4162-8CD2-4806E11A1AE7}"/>
                    </a:ext>
                  </a:extLst>
                </p14:cNvPr>
                <p14:cNvContentPartPr/>
                <p14:nvPr/>
              </p14:nvContentPartPr>
              <p14:xfrm>
                <a:off x="7196714" y="5189704"/>
                <a:ext cx="54000" cy="91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69845CD-C5AB-4162-8CD2-4806E11A1AE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87714" y="5181064"/>
                  <a:ext cx="71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5CCF271-3484-4C28-AC88-A17CC8343B73}"/>
                    </a:ext>
                  </a:extLst>
                </p14:cNvPr>
                <p14:cNvContentPartPr/>
                <p14:nvPr/>
              </p14:nvContentPartPr>
              <p14:xfrm>
                <a:off x="7350434" y="5048944"/>
                <a:ext cx="2880" cy="18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5CCF271-3484-4C28-AC88-A17CC8343B7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41434" y="5040304"/>
                  <a:ext cx="20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1B84BA1-A759-4181-A965-D0AB29D66598}"/>
                    </a:ext>
                  </a:extLst>
                </p14:cNvPr>
                <p14:cNvContentPartPr/>
                <p14:nvPr/>
              </p14:nvContentPartPr>
              <p14:xfrm>
                <a:off x="7304354" y="5126344"/>
                <a:ext cx="216720" cy="142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1B84BA1-A759-4181-A965-D0AB29D6659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295354" y="5117344"/>
                  <a:ext cx="234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5018EF6-6196-4381-965A-B045C4381BBD}"/>
                    </a:ext>
                  </a:extLst>
                </p14:cNvPr>
                <p14:cNvContentPartPr/>
                <p14:nvPr/>
              </p14:nvContentPartPr>
              <p14:xfrm>
                <a:off x="7509194" y="5173144"/>
                <a:ext cx="190440" cy="539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5018EF6-6196-4381-965A-B045C4381BB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00554" y="5164144"/>
                  <a:ext cx="2080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20BA849-D1F3-412B-8BFF-D7ECA1934F24}"/>
                    </a:ext>
                  </a:extLst>
                </p14:cNvPr>
                <p14:cNvContentPartPr/>
                <p14:nvPr/>
              </p14:nvContentPartPr>
              <p14:xfrm>
                <a:off x="7915634" y="4908544"/>
                <a:ext cx="204480" cy="358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20BA849-D1F3-412B-8BFF-D7ECA1934F2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906994" y="4899544"/>
                  <a:ext cx="222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CB10775-B5E2-49F2-A5A8-FC60A25617DB}"/>
                    </a:ext>
                  </a:extLst>
                </p14:cNvPr>
                <p14:cNvContentPartPr/>
                <p14:nvPr/>
              </p14:nvContentPartPr>
              <p14:xfrm>
                <a:off x="8199674" y="5130304"/>
                <a:ext cx="37440" cy="107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CB10775-B5E2-49F2-A5A8-FC60A25617D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90674" y="5121304"/>
                  <a:ext cx="55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70E4E26-05A6-45F5-A6A8-AB6EB6D9A05B}"/>
                    </a:ext>
                  </a:extLst>
                </p14:cNvPr>
                <p14:cNvContentPartPr/>
                <p14:nvPr/>
              </p14:nvContentPartPr>
              <p14:xfrm>
                <a:off x="8141354" y="5093944"/>
                <a:ext cx="208080" cy="383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70E4E26-05A6-45F5-A6A8-AB6EB6D9A05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132354" y="5084944"/>
                  <a:ext cx="225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6D4A36D-C6CC-4678-8E54-2BD5D9DCDEB7}"/>
                    </a:ext>
                  </a:extLst>
                </p14:cNvPr>
                <p14:cNvContentPartPr/>
                <p14:nvPr/>
              </p14:nvContentPartPr>
              <p14:xfrm>
                <a:off x="8590634" y="5085304"/>
                <a:ext cx="190440" cy="154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6D4A36D-C6CC-4678-8E54-2BD5D9DCDEB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581634" y="5076664"/>
                  <a:ext cx="208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4AC51BC-723F-47F2-A8B7-92A42C94B7BB}"/>
                    </a:ext>
                  </a:extLst>
                </p14:cNvPr>
                <p14:cNvContentPartPr/>
                <p14:nvPr/>
              </p14:nvContentPartPr>
              <p14:xfrm>
                <a:off x="8926874" y="4897384"/>
                <a:ext cx="201600" cy="331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4AC51BC-723F-47F2-A8B7-92A42C94B7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17874" y="4888384"/>
                  <a:ext cx="219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CFA5576-9467-471A-8BC6-7A39B696A18F}"/>
                    </a:ext>
                  </a:extLst>
                </p14:cNvPr>
                <p14:cNvContentPartPr/>
                <p14:nvPr/>
              </p14:nvContentPartPr>
              <p14:xfrm>
                <a:off x="9162314" y="5136424"/>
                <a:ext cx="157320" cy="111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CFA5576-9467-471A-8BC6-7A39B696A18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53674" y="5127784"/>
                  <a:ext cx="174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F918DFC-66B1-4832-A2D4-C417BE2E5B62}"/>
                    </a:ext>
                  </a:extLst>
                </p14:cNvPr>
                <p14:cNvContentPartPr/>
                <p14:nvPr/>
              </p14:nvContentPartPr>
              <p14:xfrm>
                <a:off x="9311714" y="5131024"/>
                <a:ext cx="146880" cy="104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F918DFC-66B1-4832-A2D4-C417BE2E5B6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02714" y="5122024"/>
                  <a:ext cx="164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1D7BD4E-CB85-4F03-AA3B-406A350E4F16}"/>
                    </a:ext>
                  </a:extLst>
                </p14:cNvPr>
                <p14:cNvContentPartPr/>
                <p14:nvPr/>
              </p14:nvContentPartPr>
              <p14:xfrm>
                <a:off x="9602594" y="5121304"/>
                <a:ext cx="103320" cy="130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1D7BD4E-CB85-4F03-AA3B-406A350E4F1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593954" y="5112304"/>
                  <a:ext cx="120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E3DC1F-9418-460C-8AC3-ABCD65CC4C6A}"/>
                    </a:ext>
                  </a:extLst>
                </p14:cNvPr>
                <p14:cNvContentPartPr/>
                <p14:nvPr/>
              </p14:nvContentPartPr>
              <p14:xfrm>
                <a:off x="9769274" y="5084944"/>
                <a:ext cx="185400" cy="200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E3DC1F-9418-460C-8AC3-ABCD65CC4C6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60274" y="5076304"/>
                  <a:ext cx="203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BEB46C-CBC8-460D-8357-381E8FEF28EB}"/>
                    </a:ext>
                  </a:extLst>
                </p14:cNvPr>
                <p14:cNvContentPartPr/>
                <p14:nvPr/>
              </p14:nvContentPartPr>
              <p14:xfrm>
                <a:off x="1268234" y="5587864"/>
                <a:ext cx="192240" cy="364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BEB46C-CBC8-460D-8357-381E8FEF28E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259594" y="5579224"/>
                  <a:ext cx="209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7A56D85-916C-4FE2-B063-537F9FACC5F7}"/>
                    </a:ext>
                  </a:extLst>
                </p14:cNvPr>
                <p14:cNvContentPartPr/>
                <p14:nvPr/>
              </p14:nvContentPartPr>
              <p14:xfrm>
                <a:off x="1425194" y="5772184"/>
                <a:ext cx="144000" cy="180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7A56D85-916C-4FE2-B063-537F9FACC5F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16554" y="5763544"/>
                  <a:ext cx="161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D1141AC-C855-4E2B-B857-997D97575FE5}"/>
                    </a:ext>
                  </a:extLst>
                </p14:cNvPr>
                <p14:cNvContentPartPr/>
                <p14:nvPr/>
              </p14:nvContentPartPr>
              <p14:xfrm>
                <a:off x="1641554" y="5726104"/>
                <a:ext cx="141120" cy="2116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D1141AC-C855-4E2B-B857-997D97575FE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32914" y="5717104"/>
                  <a:ext cx="158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125ACCB-7970-4C28-BC86-97928A21E877}"/>
                    </a:ext>
                  </a:extLst>
                </p14:cNvPr>
                <p14:cNvContentPartPr/>
                <p14:nvPr/>
              </p14:nvContentPartPr>
              <p14:xfrm>
                <a:off x="1779794" y="5731144"/>
                <a:ext cx="176040" cy="2181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125ACCB-7970-4C28-BC86-97928A21E87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770794" y="5722144"/>
                  <a:ext cx="193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3FFEB17-7CB7-4991-B0C3-C12ACA6041D3}"/>
                    </a:ext>
                  </a:extLst>
                </p14:cNvPr>
                <p14:cNvContentPartPr/>
                <p14:nvPr/>
              </p14:nvContentPartPr>
              <p14:xfrm>
                <a:off x="2415554" y="5551504"/>
                <a:ext cx="223560" cy="392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3FFEB17-7CB7-4991-B0C3-C12ACA6041D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406554" y="5542504"/>
                  <a:ext cx="241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37CF856-066C-4E68-AEB1-E3EE7978DD91}"/>
                    </a:ext>
                  </a:extLst>
                </p14:cNvPr>
                <p14:cNvContentPartPr/>
                <p14:nvPr/>
              </p14:nvContentPartPr>
              <p14:xfrm>
                <a:off x="2378474" y="5698384"/>
                <a:ext cx="343440" cy="95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37CF856-066C-4E68-AEB1-E3EE7978DD9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369474" y="5689744"/>
                  <a:ext cx="361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D74ABEE-8AFB-447D-9D73-205BB8A9E1AB}"/>
                    </a:ext>
                  </a:extLst>
                </p14:cNvPr>
                <p14:cNvContentPartPr/>
                <p14:nvPr/>
              </p14:nvContentPartPr>
              <p14:xfrm>
                <a:off x="2721554" y="5520544"/>
                <a:ext cx="193680" cy="3913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D74ABEE-8AFB-447D-9D73-205BB8A9E1A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712914" y="5511904"/>
                  <a:ext cx="211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D0BF4B7-76DB-49F1-B353-50EA78FD0853}"/>
                    </a:ext>
                  </a:extLst>
                </p14:cNvPr>
                <p14:cNvContentPartPr/>
                <p14:nvPr/>
              </p14:nvContentPartPr>
              <p14:xfrm>
                <a:off x="3006314" y="5732944"/>
                <a:ext cx="112320" cy="1422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D0BF4B7-76DB-49F1-B353-50EA78FD085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97674" y="5724304"/>
                  <a:ext cx="129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6A7FC55-5054-4CE9-9773-7273BA2218E5}"/>
                    </a:ext>
                  </a:extLst>
                </p14:cNvPr>
                <p14:cNvContentPartPr/>
                <p14:nvPr/>
              </p14:nvContentPartPr>
              <p14:xfrm>
                <a:off x="3135914" y="5755984"/>
                <a:ext cx="276480" cy="146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6A7FC55-5054-4CE9-9773-7273BA2218E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127274" y="5747344"/>
                  <a:ext cx="294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78016B0-9C0C-44C4-836B-D7E118C4668B}"/>
                    </a:ext>
                  </a:extLst>
                </p14:cNvPr>
                <p14:cNvContentPartPr/>
                <p14:nvPr/>
              </p14:nvContentPartPr>
              <p14:xfrm>
                <a:off x="3639194" y="5706304"/>
                <a:ext cx="249840" cy="168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78016B0-9C0C-44C4-836B-D7E118C4668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630554" y="5697664"/>
                  <a:ext cx="267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53BCE8-9498-492B-A8A8-CC6BCA5E236F}"/>
                    </a:ext>
                  </a:extLst>
                </p14:cNvPr>
                <p14:cNvContentPartPr/>
                <p14:nvPr/>
              </p14:nvContentPartPr>
              <p14:xfrm>
                <a:off x="3955274" y="5844544"/>
                <a:ext cx="27000" cy="27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53BCE8-9498-492B-A8A8-CC6BCA5E236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946634" y="5835904"/>
                  <a:ext cx="44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96584A9-82B2-4A76-9CD9-D3F10D0A0FF6}"/>
                    </a:ext>
                  </a:extLst>
                </p14:cNvPr>
                <p14:cNvContentPartPr/>
                <p14:nvPr/>
              </p14:nvContentPartPr>
              <p14:xfrm>
                <a:off x="4199354" y="5657704"/>
                <a:ext cx="124200" cy="218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96584A9-82B2-4A76-9CD9-D3F10D0A0FF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190714" y="5648704"/>
                  <a:ext cx="14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D39465F-7C76-446D-841E-5D79446B4AF3}"/>
                    </a:ext>
                  </a:extLst>
                </p14:cNvPr>
                <p14:cNvContentPartPr/>
                <p14:nvPr/>
              </p14:nvContentPartPr>
              <p14:xfrm>
                <a:off x="4449554" y="5676064"/>
                <a:ext cx="139320" cy="2023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D39465F-7C76-446D-841E-5D79446B4AF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440554" y="5667064"/>
                  <a:ext cx="156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05C3364-D000-4022-9C19-3E53FD4532E7}"/>
                    </a:ext>
                  </a:extLst>
                </p14:cNvPr>
                <p14:cNvContentPartPr/>
                <p14:nvPr/>
              </p14:nvContentPartPr>
              <p14:xfrm>
                <a:off x="4402754" y="5548984"/>
                <a:ext cx="104400" cy="1285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05C3364-D000-4022-9C19-3E53FD4532E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94114" y="5540344"/>
                  <a:ext cx="122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36C0C5C-8915-46D9-A33E-C87DFC2B7331}"/>
                    </a:ext>
                  </a:extLst>
                </p14:cNvPr>
                <p14:cNvContentPartPr/>
                <p14:nvPr/>
              </p14:nvContentPartPr>
              <p14:xfrm>
                <a:off x="4592114" y="5836984"/>
                <a:ext cx="91080" cy="122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36C0C5C-8915-46D9-A33E-C87DFC2B733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583114" y="5827984"/>
                  <a:ext cx="108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C117E5B-532F-4CA9-B784-6A762AD45BD8}"/>
                    </a:ext>
                  </a:extLst>
                </p14:cNvPr>
                <p14:cNvContentPartPr/>
                <p14:nvPr/>
              </p14:nvContentPartPr>
              <p14:xfrm>
                <a:off x="5041034" y="5731144"/>
                <a:ext cx="143640" cy="1472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C117E5B-532F-4CA9-B784-6A762AD45BD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032394" y="5722144"/>
                  <a:ext cx="16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5B5FA01-1C60-4CFE-9626-B2FAEE796A60}"/>
                    </a:ext>
                  </a:extLst>
                </p14:cNvPr>
                <p14:cNvContentPartPr/>
                <p14:nvPr/>
              </p14:nvContentPartPr>
              <p14:xfrm>
                <a:off x="5236154" y="5484544"/>
                <a:ext cx="246600" cy="416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5B5FA01-1C60-4CFE-9626-B2FAEE796A6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27514" y="5475904"/>
                  <a:ext cx="2642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35B8F3F-5708-456C-8343-13C3DB51EC95}"/>
                    </a:ext>
                  </a:extLst>
                </p14:cNvPr>
                <p14:cNvContentPartPr/>
                <p14:nvPr/>
              </p14:nvContentPartPr>
              <p14:xfrm>
                <a:off x="5222834" y="5730424"/>
                <a:ext cx="225720" cy="48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35B8F3F-5708-456C-8343-13C3DB51EC9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214194" y="5721784"/>
                  <a:ext cx="243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775AD51-46B7-4CE5-ABAB-B11B235D79AC}"/>
                    </a:ext>
                  </a:extLst>
                </p14:cNvPr>
                <p14:cNvContentPartPr/>
                <p14:nvPr/>
              </p14:nvContentPartPr>
              <p14:xfrm>
                <a:off x="5792354" y="5513344"/>
                <a:ext cx="178200" cy="354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775AD51-46B7-4CE5-ABAB-B11B235D79A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783354" y="5504344"/>
                  <a:ext cx="195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4FADB24-0E62-4663-9476-C0DCB8993619}"/>
                    </a:ext>
                  </a:extLst>
                </p14:cNvPr>
                <p14:cNvContentPartPr/>
                <p14:nvPr/>
              </p14:nvContentPartPr>
              <p14:xfrm>
                <a:off x="5706674" y="5697304"/>
                <a:ext cx="260640" cy="41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4FADB24-0E62-4663-9476-C0DCB899361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97674" y="5688304"/>
                  <a:ext cx="278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E67A9F3-F2C9-4ADA-B636-D69A51438182}"/>
                    </a:ext>
                  </a:extLst>
                </p14:cNvPr>
                <p14:cNvContentPartPr/>
                <p14:nvPr/>
              </p14:nvContentPartPr>
              <p14:xfrm>
                <a:off x="6003674" y="5476264"/>
                <a:ext cx="186840" cy="368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E67A9F3-F2C9-4ADA-B636-D69A5143818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994674" y="5467624"/>
                  <a:ext cx="204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9E79A67-0406-4008-A00F-F0F36A9AF7EE}"/>
                    </a:ext>
                  </a:extLst>
                </p14:cNvPr>
                <p14:cNvContentPartPr/>
                <p14:nvPr/>
              </p14:nvContentPartPr>
              <p14:xfrm>
                <a:off x="6211754" y="5705224"/>
                <a:ext cx="163440" cy="16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9E79A67-0406-4008-A00F-F0F36A9AF7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203114" y="5696224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8D932E-742A-44D6-8BF8-C6CB9986ABBA}"/>
                    </a:ext>
                  </a:extLst>
                </p14:cNvPr>
                <p14:cNvContentPartPr/>
                <p14:nvPr/>
              </p14:nvContentPartPr>
              <p14:xfrm>
                <a:off x="6792434" y="5447104"/>
                <a:ext cx="218160" cy="4633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8D932E-742A-44D6-8BF8-C6CB9986ABB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83794" y="5438464"/>
                  <a:ext cx="235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0917208-DA31-41D0-968A-F33DFFC8313C}"/>
                    </a:ext>
                  </a:extLst>
                </p14:cNvPr>
                <p14:cNvContentPartPr/>
                <p14:nvPr/>
              </p14:nvContentPartPr>
              <p14:xfrm>
                <a:off x="6727994" y="5667424"/>
                <a:ext cx="280800" cy="53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0917208-DA31-41D0-968A-F33DFFC8313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719354" y="5658424"/>
                  <a:ext cx="29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9BBCFD-10DB-42B9-A24D-E7F59D4FDF0B}"/>
                    </a:ext>
                  </a:extLst>
                </p14:cNvPr>
                <p14:cNvContentPartPr/>
                <p14:nvPr/>
              </p14:nvContentPartPr>
              <p14:xfrm>
                <a:off x="6990434" y="5704504"/>
                <a:ext cx="72720" cy="123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9BBCFD-10DB-42B9-A24D-E7F59D4FDF0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81434" y="5695504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EB73233-8B94-45D0-B70A-17E1B9FF82E6}"/>
                    </a:ext>
                  </a:extLst>
                </p14:cNvPr>
                <p14:cNvContentPartPr/>
                <p14:nvPr/>
              </p14:nvContentPartPr>
              <p14:xfrm>
                <a:off x="7161074" y="5696584"/>
                <a:ext cx="255960" cy="119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EB73233-8B94-45D0-B70A-17E1B9FF82E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152074" y="5687584"/>
                  <a:ext cx="273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A5C46BA-C03F-4E71-BEC1-00A7387FFB2F}"/>
                    </a:ext>
                  </a:extLst>
                </p14:cNvPr>
                <p14:cNvContentPartPr/>
                <p14:nvPr/>
              </p14:nvContentPartPr>
              <p14:xfrm>
                <a:off x="7478954" y="5681104"/>
                <a:ext cx="158760" cy="172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A5C46BA-C03F-4E71-BEC1-00A7387FFB2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469954" y="5672464"/>
                  <a:ext cx="176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C8739C-F88E-49F7-83DB-59F95585FE87}"/>
                    </a:ext>
                  </a:extLst>
                </p14:cNvPr>
                <p14:cNvContentPartPr/>
                <p14:nvPr/>
              </p14:nvContentPartPr>
              <p14:xfrm>
                <a:off x="7939754" y="5694064"/>
                <a:ext cx="45720" cy="123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C8739C-F88E-49F7-83DB-59F95585FE8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30754" y="5685424"/>
                  <a:ext cx="63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6A9143F-51E8-496D-96B8-0367A74CA9B2}"/>
                    </a:ext>
                  </a:extLst>
                </p14:cNvPr>
                <p14:cNvContentPartPr/>
                <p14:nvPr/>
              </p14:nvContentPartPr>
              <p14:xfrm>
                <a:off x="8195354" y="5350624"/>
                <a:ext cx="256680" cy="554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6A9143F-51E8-496D-96B8-0367A74CA9B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186354" y="5341984"/>
                  <a:ext cx="2743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1652A1F-5F61-4F8A-ACD3-15F27B94EAAE}"/>
                    </a:ext>
                  </a:extLst>
                </p14:cNvPr>
                <p14:cNvContentPartPr/>
                <p14:nvPr/>
              </p14:nvContentPartPr>
              <p14:xfrm>
                <a:off x="8145674" y="5713504"/>
                <a:ext cx="202320" cy="16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1652A1F-5F61-4F8A-ACD3-15F27B94EAA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136674" y="5704504"/>
                  <a:ext cx="219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B4265AC-6820-44F5-8925-E3055376D21B}"/>
                    </a:ext>
                  </a:extLst>
                </p14:cNvPr>
                <p14:cNvContentPartPr/>
                <p14:nvPr/>
              </p14:nvContentPartPr>
              <p14:xfrm>
                <a:off x="8756234" y="5461864"/>
                <a:ext cx="210960" cy="360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B4265AC-6820-44F5-8925-E3055376D21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47234" y="5452864"/>
                  <a:ext cx="2286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CB858F-1C3E-4117-A94A-367D0B7B5C9E}"/>
                    </a:ext>
                  </a:extLst>
                </p14:cNvPr>
                <p14:cNvContentPartPr/>
                <p14:nvPr/>
              </p14:nvContentPartPr>
              <p14:xfrm>
                <a:off x="8709434" y="5628904"/>
                <a:ext cx="349920" cy="34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7CB858F-1C3E-4117-A94A-367D0B7B5C9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700434" y="5620264"/>
                  <a:ext cx="367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167D887-1750-4181-8097-95769E610A38}"/>
                    </a:ext>
                  </a:extLst>
                </p14:cNvPr>
                <p14:cNvContentPartPr/>
                <p14:nvPr/>
              </p14:nvContentPartPr>
              <p14:xfrm>
                <a:off x="9085994" y="5404624"/>
                <a:ext cx="198000" cy="388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167D887-1750-4181-8097-95769E610A3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076994" y="5395624"/>
                  <a:ext cx="215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0074EC4-9108-4E17-AAA6-01F0F99C6BBB}"/>
                    </a:ext>
                  </a:extLst>
                </p14:cNvPr>
                <p14:cNvContentPartPr/>
                <p14:nvPr/>
              </p14:nvContentPartPr>
              <p14:xfrm>
                <a:off x="9318914" y="5636824"/>
                <a:ext cx="173880" cy="1587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0074EC4-9108-4E17-AAA6-01F0F99C6BB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310274" y="5627824"/>
                  <a:ext cx="19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7E5AFD-B521-4FD4-ADFA-A356D2EE57EB}"/>
                    </a:ext>
                  </a:extLst>
                </p14:cNvPr>
                <p14:cNvContentPartPr/>
                <p14:nvPr/>
              </p14:nvContentPartPr>
              <p14:xfrm>
                <a:off x="9692594" y="5732584"/>
                <a:ext cx="172080" cy="315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7E5AFD-B521-4FD4-ADFA-A356D2EE57E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683954" y="5723584"/>
                  <a:ext cx="189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85E3067-49DD-494C-BAD0-292604C58E35}"/>
                    </a:ext>
                  </a:extLst>
                </p14:cNvPr>
                <p14:cNvContentPartPr/>
                <p14:nvPr/>
              </p14:nvContentPartPr>
              <p14:xfrm>
                <a:off x="9808154" y="5647264"/>
                <a:ext cx="262800" cy="181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85E3067-49DD-494C-BAD0-292604C58E3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799154" y="5638624"/>
                  <a:ext cx="280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985DF2A-BAA2-4D80-95E2-3ED56AE8B58E}"/>
                    </a:ext>
                  </a:extLst>
                </p14:cNvPr>
                <p14:cNvContentPartPr/>
                <p14:nvPr/>
              </p14:nvContentPartPr>
              <p14:xfrm>
                <a:off x="10176434" y="5639344"/>
                <a:ext cx="164160" cy="190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985DF2A-BAA2-4D80-95E2-3ED56AE8B58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167794" y="5630344"/>
                  <a:ext cx="181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EEB2D69-354A-443A-B82C-1CED32AC1CFC}"/>
                    </a:ext>
                  </a:extLst>
                </p14:cNvPr>
                <p14:cNvContentPartPr/>
                <p14:nvPr/>
              </p14:nvContentPartPr>
              <p14:xfrm>
                <a:off x="10318994" y="5674264"/>
                <a:ext cx="149760" cy="164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EEB2D69-354A-443A-B82C-1CED32AC1CF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310354" y="5665264"/>
                  <a:ext cx="167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E0A572E-3197-473D-8AC0-C7B1DF8CF94F}"/>
                    </a:ext>
                  </a:extLst>
                </p14:cNvPr>
                <p14:cNvContentPartPr/>
                <p14:nvPr/>
              </p14:nvContentPartPr>
              <p14:xfrm>
                <a:off x="10514114" y="5662024"/>
                <a:ext cx="146520" cy="1864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E0A572E-3197-473D-8AC0-C7B1DF8CF94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505474" y="5653024"/>
                  <a:ext cx="164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6E7C746-A1BC-47F0-97A5-F0E709A3BD2D}"/>
                    </a:ext>
                  </a:extLst>
                </p14:cNvPr>
                <p14:cNvContentPartPr/>
                <p14:nvPr/>
              </p14:nvContentPartPr>
              <p14:xfrm>
                <a:off x="10654874" y="5669944"/>
                <a:ext cx="150120" cy="163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6E7C746-A1BC-47F0-97A5-F0E709A3BD2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646234" y="5660944"/>
                  <a:ext cx="16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9165FF-6AFF-4E89-9F25-C1C84D93EF69}"/>
                    </a:ext>
                  </a:extLst>
                </p14:cNvPr>
                <p14:cNvContentPartPr/>
                <p14:nvPr/>
              </p14:nvContentPartPr>
              <p14:xfrm>
                <a:off x="10810394" y="5663824"/>
                <a:ext cx="173880" cy="1569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9165FF-6AFF-4E89-9F25-C1C84D93EF6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801754" y="5654824"/>
                  <a:ext cx="191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00D8F1F-83DC-4058-9808-3CCF83BF0EDB}"/>
                    </a:ext>
                  </a:extLst>
                </p14:cNvPr>
                <p14:cNvContentPartPr/>
                <p14:nvPr/>
              </p14:nvContentPartPr>
              <p14:xfrm>
                <a:off x="11086514" y="5651224"/>
                <a:ext cx="136800" cy="276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00D8F1F-83DC-4058-9808-3CCF83BF0ED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077514" y="5642224"/>
                  <a:ext cx="154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028DF86-8A95-4950-8D4B-0F63B8B5A7A6}"/>
                    </a:ext>
                  </a:extLst>
                </p14:cNvPr>
                <p14:cNvContentPartPr/>
                <p14:nvPr/>
              </p14:nvContentPartPr>
              <p14:xfrm>
                <a:off x="1332674" y="6202384"/>
                <a:ext cx="267480" cy="1994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028DF86-8A95-4950-8D4B-0F63B8B5A7A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323674" y="6193384"/>
                  <a:ext cx="28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83B3DB4-DC22-4B8D-9D63-8FB70F571FA6}"/>
                    </a:ext>
                  </a:extLst>
                </p14:cNvPr>
                <p14:cNvContentPartPr/>
                <p14:nvPr/>
              </p14:nvContentPartPr>
              <p14:xfrm>
                <a:off x="1559114" y="6218584"/>
                <a:ext cx="208800" cy="1630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83B3DB4-DC22-4B8D-9D63-8FB70F571FA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550474" y="6209944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9B190CE-34A4-4EEB-B9D6-FCB05E0B589D}"/>
                    </a:ext>
                  </a:extLst>
                </p14:cNvPr>
                <p14:cNvContentPartPr/>
                <p14:nvPr/>
              </p14:nvContentPartPr>
              <p14:xfrm>
                <a:off x="1770794" y="6223264"/>
                <a:ext cx="132840" cy="160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9B190CE-34A4-4EEB-B9D6-FCB05E0B589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762154" y="6214624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FA884F6-C23A-4440-A921-076AE6F3A82A}"/>
                    </a:ext>
                  </a:extLst>
                </p14:cNvPr>
                <p14:cNvContentPartPr/>
                <p14:nvPr/>
              </p14:nvContentPartPr>
              <p14:xfrm>
                <a:off x="1912274" y="6207784"/>
                <a:ext cx="156600" cy="208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FA884F6-C23A-4440-A921-076AE6F3A82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903274" y="6199144"/>
                  <a:ext cx="174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6DE0BC9-0E73-4B21-896C-2678971DC628}"/>
                    </a:ext>
                  </a:extLst>
                </p14:cNvPr>
                <p14:cNvContentPartPr/>
                <p14:nvPr/>
              </p14:nvContentPartPr>
              <p14:xfrm>
                <a:off x="2312954" y="6287344"/>
                <a:ext cx="154080" cy="2844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6DE0BC9-0E73-4B21-896C-2678971DC62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303954" y="6278344"/>
                  <a:ext cx="171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9A3FEAD-7EEE-4D25-8532-385CFCCC41F6}"/>
                    </a:ext>
                  </a:extLst>
                </p14:cNvPr>
                <p14:cNvContentPartPr/>
                <p14:nvPr/>
              </p14:nvContentPartPr>
              <p14:xfrm>
                <a:off x="2434994" y="6142624"/>
                <a:ext cx="265680" cy="186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9A3FEAD-7EEE-4D25-8532-385CFCCC41F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426354" y="6133624"/>
                  <a:ext cx="283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1E04701-61F7-4C78-8F81-3784499526B3}"/>
                    </a:ext>
                  </a:extLst>
                </p14:cNvPr>
                <p14:cNvContentPartPr/>
                <p14:nvPr/>
              </p14:nvContentPartPr>
              <p14:xfrm>
                <a:off x="2731274" y="6135424"/>
                <a:ext cx="186120" cy="235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1E04701-61F7-4C78-8F81-3784499526B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722274" y="6126784"/>
                  <a:ext cx="203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566B3D-E5CE-49F9-9BAA-0F92AF1DDFC5}"/>
                    </a:ext>
                  </a:extLst>
                </p14:cNvPr>
                <p14:cNvContentPartPr/>
                <p14:nvPr/>
              </p14:nvContentPartPr>
              <p14:xfrm>
                <a:off x="2894714" y="6206344"/>
                <a:ext cx="106200" cy="150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566B3D-E5CE-49F9-9BAA-0F92AF1DDFC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885714" y="6197704"/>
                  <a:ext cx="12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0B8DAED-62E0-47F9-AA73-ABCFC484F1BA}"/>
                    </a:ext>
                  </a:extLst>
                </p14:cNvPr>
                <p14:cNvContentPartPr/>
                <p14:nvPr/>
              </p14:nvContentPartPr>
              <p14:xfrm>
                <a:off x="2926034" y="6226504"/>
                <a:ext cx="250920" cy="3924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0B8DAED-62E0-47F9-AA73-ABCFC484F1B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917034" y="6217504"/>
                  <a:ext cx="2685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1C9E289-6519-4144-8C10-19067AD65A05}"/>
                    </a:ext>
                  </a:extLst>
                </p14:cNvPr>
                <p14:cNvContentPartPr/>
                <p14:nvPr/>
              </p14:nvContentPartPr>
              <p14:xfrm>
                <a:off x="3095954" y="6136144"/>
                <a:ext cx="219960" cy="1958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1C9E289-6519-4144-8C10-19067AD65A0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086954" y="6127144"/>
                  <a:ext cx="237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9A9258D-C796-4C8A-AE0C-730C0CA5A97A}"/>
                    </a:ext>
                  </a:extLst>
                </p14:cNvPr>
                <p14:cNvContentPartPr/>
                <p14:nvPr/>
              </p14:nvContentPartPr>
              <p14:xfrm>
                <a:off x="3345434" y="6161704"/>
                <a:ext cx="185760" cy="179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9A9258D-C796-4C8A-AE0C-730C0CA5A97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336794" y="6152704"/>
                  <a:ext cx="203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F4594D9-7343-4C53-AF30-D4E52414FBC6}"/>
                    </a:ext>
                  </a:extLst>
                </p14:cNvPr>
                <p14:cNvContentPartPr/>
                <p14:nvPr/>
              </p14:nvContentPartPr>
              <p14:xfrm>
                <a:off x="3527954" y="6160984"/>
                <a:ext cx="166320" cy="2019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F4594D9-7343-4C53-AF30-D4E52414FBC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518954" y="6151984"/>
                  <a:ext cx="183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DFBC773-AB5C-4480-950E-7EBD74F70235}"/>
                    </a:ext>
                  </a:extLst>
                </p14:cNvPr>
                <p14:cNvContentPartPr/>
                <p14:nvPr/>
              </p14:nvContentPartPr>
              <p14:xfrm>
                <a:off x="3793274" y="6007264"/>
                <a:ext cx="167400" cy="3279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DFBC773-AB5C-4480-950E-7EBD74F7023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784634" y="5998624"/>
                  <a:ext cx="185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772F365-830C-4971-878B-F99C5FC66A18}"/>
                    </a:ext>
                  </a:extLst>
                </p14:cNvPr>
                <p14:cNvContentPartPr/>
                <p14:nvPr/>
              </p14:nvContentPartPr>
              <p14:xfrm>
                <a:off x="3912074" y="6214984"/>
                <a:ext cx="72360" cy="1101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772F365-830C-4971-878B-F99C5FC66A1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903074" y="6205984"/>
                  <a:ext cx="90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D67C75C-80F6-4604-B5CF-CDC2F26E7189}"/>
                    </a:ext>
                  </a:extLst>
                </p14:cNvPr>
                <p14:cNvContentPartPr/>
                <p14:nvPr/>
              </p14:nvContentPartPr>
              <p14:xfrm>
                <a:off x="3843674" y="6155224"/>
                <a:ext cx="221400" cy="4262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D67C75C-80F6-4604-B5CF-CDC2F26E718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835034" y="6146584"/>
                  <a:ext cx="2390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8F61D64-C519-4F19-B6AF-C7FBC28E5464}"/>
                    </a:ext>
                  </a:extLst>
                </p14:cNvPr>
                <p14:cNvContentPartPr/>
                <p14:nvPr/>
              </p14:nvContentPartPr>
              <p14:xfrm>
                <a:off x="4342994" y="6137944"/>
                <a:ext cx="182880" cy="1861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8F61D64-C519-4F19-B6AF-C7FBC28E546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333994" y="6128944"/>
                  <a:ext cx="200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1A98C8A-C3CD-4536-AAB4-A8862DBE2602}"/>
                    </a:ext>
                  </a:extLst>
                </p14:cNvPr>
                <p14:cNvContentPartPr/>
                <p14:nvPr/>
              </p14:nvContentPartPr>
              <p14:xfrm>
                <a:off x="4580234" y="6189064"/>
                <a:ext cx="144360" cy="129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1A98C8A-C3CD-4536-AAB4-A8862DBE260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571234" y="6180424"/>
                  <a:ext cx="162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7895326-C630-44F1-A3D7-731228633E70}"/>
                    </a:ext>
                  </a:extLst>
                </p14:cNvPr>
                <p14:cNvContentPartPr/>
                <p14:nvPr/>
              </p14:nvContentPartPr>
              <p14:xfrm>
                <a:off x="4863554" y="5962624"/>
                <a:ext cx="191880" cy="3769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7895326-C630-44F1-A3D7-731228633E7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854554" y="5953984"/>
                  <a:ext cx="209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4FFF9B8-03AD-4590-BE9D-CE993801835E}"/>
                    </a:ext>
                  </a:extLst>
                </p14:cNvPr>
                <p14:cNvContentPartPr/>
                <p14:nvPr/>
              </p14:nvContentPartPr>
              <p14:xfrm>
                <a:off x="5004314" y="6197344"/>
                <a:ext cx="42480" cy="95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4FFF9B8-03AD-4590-BE9D-CE993801835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95674" y="6188704"/>
                  <a:ext cx="60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E3471B5-CEF1-43E8-8DB1-E662DA1BCCE5}"/>
                    </a:ext>
                  </a:extLst>
                </p14:cNvPr>
                <p14:cNvContentPartPr/>
                <p14:nvPr/>
              </p14:nvContentPartPr>
              <p14:xfrm>
                <a:off x="5154794" y="5946784"/>
                <a:ext cx="194400" cy="391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E3471B5-CEF1-43E8-8DB1-E662DA1BCCE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146154" y="5937784"/>
                  <a:ext cx="212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D4F2B02-3B9B-42D4-910E-5B5548FD4DE3}"/>
                    </a:ext>
                  </a:extLst>
                </p14:cNvPr>
                <p14:cNvContentPartPr/>
                <p14:nvPr/>
              </p14:nvContentPartPr>
              <p14:xfrm>
                <a:off x="5358554" y="6121744"/>
                <a:ext cx="198360" cy="1965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D4F2B02-3B9B-42D4-910E-5B5548FD4DE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349914" y="6112744"/>
                  <a:ext cx="21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8CABAA7-1074-439D-A26E-02EE33C77CBC}"/>
                    </a:ext>
                  </a:extLst>
                </p14:cNvPr>
                <p14:cNvContentPartPr/>
                <p14:nvPr/>
              </p14:nvContentPartPr>
              <p14:xfrm>
                <a:off x="5511194" y="6192664"/>
                <a:ext cx="186120" cy="1317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8CABAA7-1074-439D-A26E-02EE33C77CB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502194" y="6184024"/>
                  <a:ext cx="203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A9A791A-89DB-404D-8B3B-71B283F2BF8E}"/>
                    </a:ext>
                  </a:extLst>
                </p14:cNvPr>
                <p14:cNvContentPartPr/>
                <p14:nvPr/>
              </p14:nvContentPartPr>
              <p14:xfrm>
                <a:off x="5749874" y="5983504"/>
                <a:ext cx="232200" cy="336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A9A791A-89DB-404D-8B3B-71B283F2BF8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740874" y="5974504"/>
                  <a:ext cx="2498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9A554BA-EFB0-4D17-80E3-FF38610019A2}"/>
                    </a:ext>
                  </a:extLst>
                </p14:cNvPr>
                <p14:cNvContentPartPr/>
                <p14:nvPr/>
              </p14:nvContentPartPr>
              <p14:xfrm>
                <a:off x="5690474" y="6147664"/>
                <a:ext cx="293400" cy="349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9A554BA-EFB0-4D17-80E3-FF38610019A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81474" y="6138664"/>
                  <a:ext cx="31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D6D4621-D0D8-47DC-A539-D745A33DCE7B}"/>
                    </a:ext>
                  </a:extLst>
                </p14:cNvPr>
                <p14:cNvContentPartPr/>
                <p14:nvPr/>
              </p14:nvContentPartPr>
              <p14:xfrm>
                <a:off x="5872274" y="6191224"/>
                <a:ext cx="135360" cy="1130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D6D4621-D0D8-47DC-A539-D745A33DCE7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63274" y="6182224"/>
                  <a:ext cx="153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10F80BE-D907-4862-910C-4A1031C70375}"/>
                    </a:ext>
                  </a:extLst>
                </p14:cNvPr>
                <p14:cNvContentPartPr/>
                <p14:nvPr/>
              </p14:nvContentPartPr>
              <p14:xfrm>
                <a:off x="6008714" y="6196264"/>
                <a:ext cx="243000" cy="1497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10F80BE-D907-4862-910C-4A1031C7037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00074" y="6187264"/>
                  <a:ext cx="260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3307046-E0E7-4632-A806-7D2083E4A728}"/>
                    </a:ext>
                  </a:extLst>
                </p14:cNvPr>
                <p14:cNvContentPartPr/>
                <p14:nvPr/>
              </p14:nvContentPartPr>
              <p14:xfrm>
                <a:off x="6153074" y="6001864"/>
                <a:ext cx="202320" cy="3135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3307046-E0E7-4632-A806-7D2083E4A72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144074" y="5993224"/>
                  <a:ext cx="219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E04EF6A-1291-436E-9334-540B97EB2F53}"/>
                    </a:ext>
                  </a:extLst>
                </p14:cNvPr>
                <p14:cNvContentPartPr/>
                <p14:nvPr/>
              </p14:nvContentPartPr>
              <p14:xfrm>
                <a:off x="6324074" y="6308584"/>
                <a:ext cx="6120" cy="619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E04EF6A-1291-436E-9334-540B97EB2F5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315434" y="6299584"/>
                  <a:ext cx="2376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717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B136A5-235A-409F-8D86-6C797F274537}"/>
                  </a:ext>
                </a:extLst>
              </p14:cNvPr>
              <p14:cNvContentPartPr/>
              <p14:nvPr/>
            </p14:nvContentPartPr>
            <p14:xfrm>
              <a:off x="4535234" y="308104"/>
              <a:ext cx="11880" cy="5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B136A5-235A-409F-8D86-6C797F2745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234" y="299464"/>
                <a:ext cx="2952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9ABBC51-5AE5-429C-93F2-36951F8D009D}"/>
              </a:ext>
            </a:extLst>
          </p:cNvPr>
          <p:cNvGrpSpPr/>
          <p:nvPr/>
        </p:nvGrpSpPr>
        <p:grpSpPr>
          <a:xfrm>
            <a:off x="5293034" y="168064"/>
            <a:ext cx="411120" cy="396000"/>
            <a:chOff x="5293034" y="168064"/>
            <a:chExt cx="41112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7F75F5-B7A9-454B-A971-4DD29F141D94}"/>
                    </a:ext>
                  </a:extLst>
                </p14:cNvPr>
                <p14:cNvContentPartPr/>
                <p14:nvPr/>
              </p14:nvContentPartPr>
              <p14:xfrm>
                <a:off x="5293034" y="168064"/>
                <a:ext cx="235440" cy="37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7F75F5-B7A9-454B-A971-4DD29F141D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84034" y="159424"/>
                  <a:ext cx="253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4929F8-1F63-4372-9BE7-1134F9919C82}"/>
                    </a:ext>
                  </a:extLst>
                </p14:cNvPr>
                <p14:cNvContentPartPr/>
                <p14:nvPr/>
              </p14:nvContentPartPr>
              <p14:xfrm>
                <a:off x="5578514" y="399544"/>
                <a:ext cx="125640" cy="164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4929F8-1F63-4372-9BE7-1134F9919C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69514" y="390904"/>
                  <a:ext cx="143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DA8911-07F2-434A-B148-7C1EB9F44600}"/>
              </a:ext>
            </a:extLst>
          </p:cNvPr>
          <p:cNvGrpSpPr/>
          <p:nvPr/>
        </p:nvGrpSpPr>
        <p:grpSpPr>
          <a:xfrm>
            <a:off x="6106994" y="66904"/>
            <a:ext cx="1440360" cy="842040"/>
            <a:chOff x="6106994" y="66904"/>
            <a:chExt cx="1440360" cy="84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7F0751-599E-4549-8CD5-47C11E8167BE}"/>
                    </a:ext>
                  </a:extLst>
                </p14:cNvPr>
                <p14:cNvContentPartPr/>
                <p14:nvPr/>
              </p14:nvContentPartPr>
              <p14:xfrm>
                <a:off x="6171434" y="66904"/>
                <a:ext cx="302040" cy="533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7F0751-599E-4549-8CD5-47C11E8167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62794" y="58264"/>
                  <a:ext cx="3196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34B26F-CB5C-4476-A795-A757211AF1A2}"/>
                    </a:ext>
                  </a:extLst>
                </p14:cNvPr>
                <p14:cNvContentPartPr/>
                <p14:nvPr/>
              </p14:nvContentPartPr>
              <p14:xfrm>
                <a:off x="6106994" y="471184"/>
                <a:ext cx="232200" cy="42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34B26F-CB5C-4476-A795-A757211AF1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98354" y="462184"/>
                  <a:ext cx="249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76C78D-8F74-4DED-89A6-93B9F1C30233}"/>
                    </a:ext>
                  </a:extLst>
                </p14:cNvPr>
                <p14:cNvContentPartPr/>
                <p14:nvPr/>
              </p14:nvContentPartPr>
              <p14:xfrm>
                <a:off x="6376994" y="430504"/>
                <a:ext cx="69120" cy="12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76C78D-8F74-4DED-89A6-93B9F1C302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68354" y="421504"/>
                  <a:ext cx="86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E66071-311F-487A-9D66-590DC342E384}"/>
                    </a:ext>
                  </a:extLst>
                </p14:cNvPr>
                <p14:cNvContentPartPr/>
                <p14:nvPr/>
              </p14:nvContentPartPr>
              <p14:xfrm>
                <a:off x="6535034" y="286504"/>
                <a:ext cx="143640" cy="26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E66071-311F-487A-9D66-590DC342E3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6394" y="277864"/>
                  <a:ext cx="161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CB03B6-8406-408F-AAE1-A38419446538}"/>
                    </a:ext>
                  </a:extLst>
                </p14:cNvPr>
                <p14:cNvContentPartPr/>
                <p14:nvPr/>
              </p14:nvContentPartPr>
              <p14:xfrm>
                <a:off x="6640874" y="176704"/>
                <a:ext cx="200880" cy="378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CB03B6-8406-408F-AAE1-A384194465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1874" y="167704"/>
                  <a:ext cx="218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84696F-7690-48E7-9235-E74FEB95B7CB}"/>
                    </a:ext>
                  </a:extLst>
                </p14:cNvPr>
                <p14:cNvContentPartPr/>
                <p14:nvPr/>
              </p14:nvContentPartPr>
              <p14:xfrm>
                <a:off x="6757154" y="369304"/>
                <a:ext cx="69120" cy="15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84696F-7690-48E7-9235-E74FEB95B7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48514" y="360304"/>
                  <a:ext cx="86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BCD1BB-960C-4E1D-82F5-7248ECCA9B3A}"/>
                    </a:ext>
                  </a:extLst>
                </p14:cNvPr>
                <p14:cNvContentPartPr/>
                <p14:nvPr/>
              </p14:nvContentPartPr>
              <p14:xfrm>
                <a:off x="6906194" y="387304"/>
                <a:ext cx="218160" cy="107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BCD1BB-960C-4E1D-82F5-7248ECCA9B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7194" y="378664"/>
                  <a:ext cx="235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4A868A-9F7E-454A-BD59-AC72088EC0FA}"/>
                    </a:ext>
                  </a:extLst>
                </p14:cNvPr>
                <p14:cNvContentPartPr/>
                <p14:nvPr/>
              </p14:nvContentPartPr>
              <p14:xfrm>
                <a:off x="7170074" y="408544"/>
                <a:ext cx="29880" cy="11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4A868A-9F7E-454A-BD59-AC72088EC0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61434" y="399904"/>
                  <a:ext cx="47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460D08-D6E5-4898-B131-6C4D8DE80357}"/>
                    </a:ext>
                  </a:extLst>
                </p14:cNvPr>
                <p14:cNvContentPartPr/>
                <p14:nvPr/>
              </p14:nvContentPartPr>
              <p14:xfrm>
                <a:off x="7284194" y="386224"/>
                <a:ext cx="113400" cy="125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460D08-D6E5-4898-B131-6C4D8DE803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75194" y="377584"/>
                  <a:ext cx="131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643CD8-3A18-4713-86E4-CBF9A71F4046}"/>
                    </a:ext>
                  </a:extLst>
                </p14:cNvPr>
                <p14:cNvContentPartPr/>
                <p14:nvPr/>
              </p14:nvContentPartPr>
              <p14:xfrm>
                <a:off x="7339274" y="406024"/>
                <a:ext cx="208080" cy="50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643CD8-3A18-4713-86E4-CBF9A71F40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30634" y="397384"/>
                  <a:ext cx="225720" cy="5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61D747B-9F44-4CA4-9364-F692933C4F7C}"/>
              </a:ext>
            </a:extLst>
          </p:cNvPr>
          <p:cNvGrpSpPr/>
          <p:nvPr/>
        </p:nvGrpSpPr>
        <p:grpSpPr>
          <a:xfrm>
            <a:off x="7776314" y="90664"/>
            <a:ext cx="3394080" cy="680400"/>
            <a:chOff x="7776314" y="90664"/>
            <a:chExt cx="339408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C7D9BF-E4CD-4D7B-A790-7B0C1EFB8269}"/>
                    </a:ext>
                  </a:extLst>
                </p14:cNvPr>
                <p14:cNvContentPartPr/>
                <p14:nvPr/>
              </p14:nvContentPartPr>
              <p14:xfrm>
                <a:off x="7776314" y="471544"/>
                <a:ext cx="114120" cy="233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C7D9BF-E4CD-4D7B-A790-7B0C1EFB82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7314" y="462904"/>
                  <a:ext cx="131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F2215F-80F1-4E79-89CF-7D7E11E61BF5}"/>
                    </a:ext>
                  </a:extLst>
                </p14:cNvPr>
                <p14:cNvContentPartPr/>
                <p14:nvPr/>
              </p14:nvContentPartPr>
              <p14:xfrm>
                <a:off x="7846154" y="343384"/>
                <a:ext cx="244080" cy="174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F2215F-80F1-4E79-89CF-7D7E11E61B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37154" y="334744"/>
                  <a:ext cx="261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E23712-9F33-4008-9B5C-55153C484683}"/>
                    </a:ext>
                  </a:extLst>
                </p14:cNvPr>
                <p14:cNvContentPartPr/>
                <p14:nvPr/>
              </p14:nvContentPartPr>
              <p14:xfrm>
                <a:off x="8092754" y="335464"/>
                <a:ext cx="170640" cy="195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E23712-9F33-4008-9B5C-55153C4846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83754" y="326464"/>
                  <a:ext cx="188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580D4F-78FD-4EAA-B277-3E93AC5D5D82}"/>
                    </a:ext>
                  </a:extLst>
                </p14:cNvPr>
                <p14:cNvContentPartPr/>
                <p14:nvPr/>
              </p14:nvContentPartPr>
              <p14:xfrm>
                <a:off x="8267354" y="363544"/>
                <a:ext cx="99360" cy="141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580D4F-78FD-4EAA-B277-3E93AC5D5D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58354" y="354904"/>
                  <a:ext cx="117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7856B5-1FEE-4AC6-9743-CECCF90127B5}"/>
                    </a:ext>
                  </a:extLst>
                </p14:cNvPr>
                <p14:cNvContentPartPr/>
                <p14:nvPr/>
              </p14:nvContentPartPr>
              <p14:xfrm>
                <a:off x="8472194" y="331144"/>
                <a:ext cx="184320" cy="153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7856B5-1FEE-4AC6-9743-CECCF90127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63194" y="322504"/>
                  <a:ext cx="20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F39635-7438-49CF-BCAE-1275DE37F5E9}"/>
                    </a:ext>
                  </a:extLst>
                </p14:cNvPr>
                <p14:cNvContentPartPr/>
                <p14:nvPr/>
              </p14:nvContentPartPr>
              <p14:xfrm>
                <a:off x="8592074" y="157984"/>
                <a:ext cx="188640" cy="308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F39635-7438-49CF-BCAE-1275DE37F5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83434" y="148984"/>
                  <a:ext cx="206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1ADE15-3232-4C88-A171-A1F13A4B5B39}"/>
                    </a:ext>
                  </a:extLst>
                </p14:cNvPr>
                <p14:cNvContentPartPr/>
                <p14:nvPr/>
              </p14:nvContentPartPr>
              <p14:xfrm>
                <a:off x="8716994" y="319984"/>
                <a:ext cx="121680" cy="15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1ADE15-3232-4C88-A171-A1F13A4B5B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08354" y="310984"/>
                  <a:ext cx="13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4720BE-56B5-4AE6-AE50-7DA257BC14EF}"/>
                    </a:ext>
                  </a:extLst>
                </p14:cNvPr>
                <p14:cNvContentPartPr/>
                <p14:nvPr/>
              </p14:nvContentPartPr>
              <p14:xfrm>
                <a:off x="8868554" y="307024"/>
                <a:ext cx="119880" cy="159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4720BE-56B5-4AE6-AE50-7DA257BC14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59554" y="298384"/>
                  <a:ext cx="137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1357F9-0813-4CD0-98AF-D337743AAFA3}"/>
                    </a:ext>
                  </a:extLst>
                </p14:cNvPr>
                <p14:cNvContentPartPr/>
                <p14:nvPr/>
              </p14:nvContentPartPr>
              <p14:xfrm>
                <a:off x="9006074" y="310984"/>
                <a:ext cx="148320" cy="174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1357F9-0813-4CD0-98AF-D337743AAF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97434" y="301984"/>
                  <a:ext cx="165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D3CA36-BE84-49C0-AAD9-48C0997E1A20}"/>
                    </a:ext>
                  </a:extLst>
                </p14:cNvPr>
                <p14:cNvContentPartPr/>
                <p14:nvPr/>
              </p14:nvContentPartPr>
              <p14:xfrm>
                <a:off x="9336914" y="334384"/>
                <a:ext cx="199440" cy="168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D3CA36-BE84-49C0-AAD9-48C0997E1A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28274" y="325744"/>
                  <a:ext cx="21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BCF472-F260-4AA6-B5ED-B14665B57C5D}"/>
                    </a:ext>
                  </a:extLst>
                </p14:cNvPr>
                <p14:cNvContentPartPr/>
                <p14:nvPr/>
              </p14:nvContentPartPr>
              <p14:xfrm>
                <a:off x="9449954" y="354904"/>
                <a:ext cx="262440" cy="416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BCF472-F260-4AA6-B5ED-B14665B57C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0954" y="345904"/>
                  <a:ext cx="2800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A026D7-4B72-4D97-AE36-759DC35F9926}"/>
                    </a:ext>
                  </a:extLst>
                </p14:cNvPr>
                <p14:cNvContentPartPr/>
                <p14:nvPr/>
              </p14:nvContentPartPr>
              <p14:xfrm>
                <a:off x="9767834" y="350944"/>
                <a:ext cx="142560" cy="13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A026D7-4B72-4D97-AE36-759DC35F99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8834" y="341944"/>
                  <a:ext cx="160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87DCE9-5A09-4207-AC08-F5C372DDAC48}"/>
                    </a:ext>
                  </a:extLst>
                </p14:cNvPr>
                <p14:cNvContentPartPr/>
                <p14:nvPr/>
              </p14:nvContentPartPr>
              <p14:xfrm>
                <a:off x="9928754" y="358144"/>
                <a:ext cx="67680" cy="11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87DCE9-5A09-4207-AC08-F5C372DDAC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9754" y="349504"/>
                  <a:ext cx="85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899ADB-6965-4AE6-AAE2-0A1FDD2B6A57}"/>
                    </a:ext>
                  </a:extLst>
                </p14:cNvPr>
                <p14:cNvContentPartPr/>
                <p14:nvPr/>
              </p14:nvContentPartPr>
              <p14:xfrm>
                <a:off x="10075634" y="305944"/>
                <a:ext cx="174600" cy="161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899ADB-6965-4AE6-AAE2-0A1FDD2B6A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6634" y="296944"/>
                  <a:ext cx="192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7419B8-F146-40B7-85D0-1358B94EAE88}"/>
                    </a:ext>
                  </a:extLst>
                </p14:cNvPr>
                <p14:cNvContentPartPr/>
                <p14:nvPr/>
              </p14:nvContentPartPr>
              <p14:xfrm>
                <a:off x="10221434" y="337984"/>
                <a:ext cx="93600" cy="135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7419B8-F146-40B7-85D0-1358B94EAE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12434" y="329344"/>
                  <a:ext cx="111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EF0359-5637-4E9E-B5EF-32874EBB0353}"/>
                    </a:ext>
                  </a:extLst>
                </p14:cNvPr>
                <p14:cNvContentPartPr/>
                <p14:nvPr/>
              </p14:nvContentPartPr>
              <p14:xfrm>
                <a:off x="10432034" y="90664"/>
                <a:ext cx="232200" cy="37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EF0359-5637-4E9E-B5EF-32874EBB03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23034" y="81664"/>
                  <a:ext cx="2498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A6061D-8AD9-4ABF-88F7-6763B51D471A}"/>
                    </a:ext>
                  </a:extLst>
                </p14:cNvPr>
                <p14:cNvContentPartPr/>
                <p14:nvPr/>
              </p14:nvContentPartPr>
              <p14:xfrm>
                <a:off x="10542554" y="324304"/>
                <a:ext cx="101160" cy="128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A6061D-8AD9-4ABF-88F7-6763B51D47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33554" y="315664"/>
                  <a:ext cx="118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2423C2-ECCF-432B-A97B-893B27C65490}"/>
                    </a:ext>
                  </a:extLst>
                </p14:cNvPr>
                <p14:cNvContentPartPr/>
                <p14:nvPr/>
              </p14:nvContentPartPr>
              <p14:xfrm>
                <a:off x="10648754" y="355264"/>
                <a:ext cx="148320" cy="12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2423C2-ECCF-432B-A97B-893B27C654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39754" y="346264"/>
                  <a:ext cx="165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96E104-A3ED-43AA-920C-CAC59D9B3B29}"/>
                    </a:ext>
                  </a:extLst>
                </p14:cNvPr>
                <p14:cNvContentPartPr/>
                <p14:nvPr/>
              </p14:nvContentPartPr>
              <p14:xfrm>
                <a:off x="10952234" y="110104"/>
                <a:ext cx="186840" cy="413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96E104-A3ED-43AA-920C-CAC59D9B3B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43234" y="101104"/>
                  <a:ext cx="2044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FB6FFC-B1ED-4087-8797-401EB9A3149C}"/>
                    </a:ext>
                  </a:extLst>
                </p14:cNvPr>
                <p14:cNvContentPartPr/>
                <p14:nvPr/>
              </p14:nvContentPartPr>
              <p14:xfrm>
                <a:off x="10811114" y="313864"/>
                <a:ext cx="359280" cy="20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FB6FFC-B1ED-4087-8797-401EB9A314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02474" y="305224"/>
                  <a:ext cx="3769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65EA9E3-BEC2-49F2-893D-4F2FD05EFA3A}"/>
                  </a:ext>
                </a:extLst>
              </p14:cNvPr>
              <p14:cNvContentPartPr/>
              <p14:nvPr/>
            </p14:nvContentPartPr>
            <p14:xfrm>
              <a:off x="4529834" y="519784"/>
              <a:ext cx="114120" cy="196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65EA9E3-BEC2-49F2-893D-4F2FD05EFA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20834" y="510784"/>
                <a:ext cx="13176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7B97CAAE-6F37-49E7-9A16-87FC71C0B4C7}"/>
              </a:ext>
            </a:extLst>
          </p:cNvPr>
          <p:cNvGrpSpPr/>
          <p:nvPr/>
        </p:nvGrpSpPr>
        <p:grpSpPr>
          <a:xfrm>
            <a:off x="4893074" y="218464"/>
            <a:ext cx="321480" cy="329760"/>
            <a:chOff x="4893074" y="218464"/>
            <a:chExt cx="32148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39B6A4-9183-4595-AD5C-2388D11A3918}"/>
                    </a:ext>
                  </a:extLst>
                </p14:cNvPr>
                <p14:cNvContentPartPr/>
                <p14:nvPr/>
              </p14:nvContentPartPr>
              <p14:xfrm>
                <a:off x="4952114" y="218464"/>
                <a:ext cx="165240" cy="329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39B6A4-9183-4595-AD5C-2388D11A39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3114" y="209824"/>
                  <a:ext cx="182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1A2434F-71A6-4206-A801-5B5766CA1946}"/>
                    </a:ext>
                  </a:extLst>
                </p14:cNvPr>
                <p14:cNvContentPartPr/>
                <p14:nvPr/>
              </p14:nvContentPartPr>
              <p14:xfrm>
                <a:off x="4893074" y="357784"/>
                <a:ext cx="321480" cy="69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1A2434F-71A6-4206-A801-5B5766CA19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84434" y="348784"/>
                  <a:ext cx="3391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FE66498-9DEF-426A-9C13-2DBB81DA03A4}"/>
              </a:ext>
            </a:extLst>
          </p:cNvPr>
          <p:cNvGrpSpPr/>
          <p:nvPr/>
        </p:nvGrpSpPr>
        <p:grpSpPr>
          <a:xfrm>
            <a:off x="2085434" y="1684384"/>
            <a:ext cx="547200" cy="478080"/>
            <a:chOff x="2085434" y="1684384"/>
            <a:chExt cx="5472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256AC2-99A0-4A6D-A181-79ABC1A268D4}"/>
                    </a:ext>
                  </a:extLst>
                </p14:cNvPr>
                <p14:cNvContentPartPr/>
                <p14:nvPr/>
              </p14:nvContentPartPr>
              <p14:xfrm>
                <a:off x="2085434" y="1821184"/>
                <a:ext cx="142200" cy="283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256AC2-99A0-4A6D-A181-79ABC1A268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6794" y="1812544"/>
                  <a:ext cx="159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E49AFD-101F-4193-A2F7-42871A494DAF}"/>
                    </a:ext>
                  </a:extLst>
                </p14:cNvPr>
                <p14:cNvContentPartPr/>
                <p14:nvPr/>
              </p14:nvContentPartPr>
              <p14:xfrm>
                <a:off x="2242034" y="1684384"/>
                <a:ext cx="166680" cy="437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E49AFD-101F-4193-A2F7-42871A494D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33394" y="1675384"/>
                  <a:ext cx="1843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653871-E3F3-4955-8A98-62D57E60892A}"/>
                    </a:ext>
                  </a:extLst>
                </p14:cNvPr>
                <p14:cNvContentPartPr/>
                <p14:nvPr/>
              </p14:nvContentPartPr>
              <p14:xfrm>
                <a:off x="2117114" y="1972024"/>
                <a:ext cx="219960" cy="50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653871-E3F3-4955-8A98-62D57E6089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8474" y="1963384"/>
                  <a:ext cx="237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EA56EF-12E3-437A-854F-88DA65051BB7}"/>
                    </a:ext>
                  </a:extLst>
                </p14:cNvPr>
                <p14:cNvContentPartPr/>
                <p14:nvPr/>
              </p14:nvContentPartPr>
              <p14:xfrm>
                <a:off x="2295314" y="2004424"/>
                <a:ext cx="105480" cy="158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EA56EF-12E3-437A-854F-88DA65051B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6674" y="1995424"/>
                  <a:ext cx="12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E2EA7C-2A05-416D-997A-45E9E82A3AD4}"/>
                    </a:ext>
                  </a:extLst>
                </p14:cNvPr>
                <p14:cNvContentPartPr/>
                <p14:nvPr/>
              </p14:nvContentPartPr>
              <p14:xfrm>
                <a:off x="2624354" y="1871944"/>
                <a:ext cx="8280" cy="6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E2EA7C-2A05-416D-997A-45E9E82A3A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15714" y="186330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3DF508-8FC4-496D-8CA2-DD5B05FE131F}"/>
                    </a:ext>
                  </a:extLst>
                </p14:cNvPr>
                <p14:cNvContentPartPr/>
                <p14:nvPr/>
              </p14:nvContentPartPr>
              <p14:xfrm>
                <a:off x="2578274" y="2022424"/>
                <a:ext cx="50760" cy="4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3DF508-8FC4-496D-8CA2-DD5B05FE13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69634" y="2013784"/>
                  <a:ext cx="684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3B39ECE-D053-4C2E-8376-875838DEAA4C}"/>
              </a:ext>
            </a:extLst>
          </p:cNvPr>
          <p:cNvGrpSpPr/>
          <p:nvPr/>
        </p:nvGrpSpPr>
        <p:grpSpPr>
          <a:xfrm>
            <a:off x="2849714" y="1822624"/>
            <a:ext cx="1211040" cy="306360"/>
            <a:chOff x="2849714" y="1822624"/>
            <a:chExt cx="121104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3D3FEF-DB85-4BC4-A79B-DC3AE10652E9}"/>
                    </a:ext>
                  </a:extLst>
                </p14:cNvPr>
                <p14:cNvContentPartPr/>
                <p14:nvPr/>
              </p14:nvContentPartPr>
              <p14:xfrm>
                <a:off x="2849714" y="1844224"/>
                <a:ext cx="409320" cy="225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3D3FEF-DB85-4BC4-A79B-DC3AE10652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0714" y="1835584"/>
                  <a:ext cx="426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9F5913-F9E0-404D-A92D-C76108427049}"/>
                    </a:ext>
                  </a:extLst>
                </p14:cNvPr>
                <p14:cNvContentPartPr/>
                <p14:nvPr/>
              </p14:nvContentPartPr>
              <p14:xfrm>
                <a:off x="3333554" y="1865464"/>
                <a:ext cx="133920" cy="23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9F5913-F9E0-404D-A92D-C761084270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4554" y="1856464"/>
                  <a:ext cx="151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B6B4600-EF3F-4B19-B461-26E18943D162}"/>
                    </a:ext>
                  </a:extLst>
                </p14:cNvPr>
                <p14:cNvContentPartPr/>
                <p14:nvPr/>
              </p14:nvContentPartPr>
              <p14:xfrm>
                <a:off x="3300794" y="1975984"/>
                <a:ext cx="144360" cy="33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B6B4600-EF3F-4B19-B461-26E18943D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91794" y="1966984"/>
                  <a:ext cx="162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7EC761-FA5E-4910-AB1D-9D5B6AAA39D9}"/>
                    </a:ext>
                  </a:extLst>
                </p14:cNvPr>
                <p14:cNvContentPartPr/>
                <p14:nvPr/>
              </p14:nvContentPartPr>
              <p14:xfrm>
                <a:off x="3591314" y="1822624"/>
                <a:ext cx="383400" cy="225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7EC761-FA5E-4910-AB1D-9D5B6AAA39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82314" y="1813984"/>
                  <a:ext cx="401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DC0EC9-D7E9-4854-9DF9-72108A89786A}"/>
                    </a:ext>
                  </a:extLst>
                </p14:cNvPr>
                <p14:cNvContentPartPr/>
                <p14:nvPr/>
              </p14:nvContentPartPr>
              <p14:xfrm>
                <a:off x="3997394" y="1995784"/>
                <a:ext cx="63360" cy="133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DC0EC9-D7E9-4854-9DF9-72108A8978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8394" y="1987144"/>
                  <a:ext cx="810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9882847-7D3B-4844-99AB-51F10CCF4432}"/>
              </a:ext>
            </a:extLst>
          </p:cNvPr>
          <p:cNvGrpSpPr/>
          <p:nvPr/>
        </p:nvGrpSpPr>
        <p:grpSpPr>
          <a:xfrm>
            <a:off x="2786354" y="2264704"/>
            <a:ext cx="422640" cy="219600"/>
            <a:chOff x="2786354" y="2264704"/>
            <a:chExt cx="42264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3E60D3-422F-4636-8280-0D9C93AB4FDD}"/>
                    </a:ext>
                  </a:extLst>
                </p14:cNvPr>
                <p14:cNvContentPartPr/>
                <p14:nvPr/>
              </p14:nvContentPartPr>
              <p14:xfrm>
                <a:off x="2786354" y="2320144"/>
                <a:ext cx="191160" cy="164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3E60D3-422F-4636-8280-0D9C93AB4F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77714" y="2311144"/>
                  <a:ext cx="208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5319EC-C39D-4888-833A-FDD005B45892}"/>
                    </a:ext>
                  </a:extLst>
                </p14:cNvPr>
                <p14:cNvContentPartPr/>
                <p14:nvPr/>
              </p14:nvContentPartPr>
              <p14:xfrm>
                <a:off x="3076874" y="2264704"/>
                <a:ext cx="132120" cy="172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5319EC-C39D-4888-833A-FDD005B458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8234" y="2256064"/>
                  <a:ext cx="1497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498385E-5483-401E-9AE3-0292C3EE7A1F}"/>
              </a:ext>
            </a:extLst>
          </p:cNvPr>
          <p:cNvGrpSpPr/>
          <p:nvPr/>
        </p:nvGrpSpPr>
        <p:grpSpPr>
          <a:xfrm>
            <a:off x="2218994" y="2575024"/>
            <a:ext cx="300240" cy="431640"/>
            <a:chOff x="2218994" y="2575024"/>
            <a:chExt cx="3002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688EC8-9408-41E0-BFFB-907A8495B4ED}"/>
                    </a:ext>
                  </a:extLst>
                </p14:cNvPr>
                <p14:cNvContentPartPr/>
                <p14:nvPr/>
              </p14:nvContentPartPr>
              <p14:xfrm>
                <a:off x="2218994" y="2683024"/>
                <a:ext cx="76320" cy="240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688EC8-9408-41E0-BFFB-907A8495B4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10354" y="2674384"/>
                  <a:ext cx="93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6AA620-4CDF-42EC-AE02-8DBBC91455EB}"/>
                    </a:ext>
                  </a:extLst>
                </p14:cNvPr>
                <p14:cNvContentPartPr/>
                <p14:nvPr/>
              </p14:nvContentPartPr>
              <p14:xfrm>
                <a:off x="2341034" y="2575024"/>
                <a:ext cx="135360" cy="361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6AA620-4CDF-42EC-AE02-8DBBC91455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2394" y="2566024"/>
                  <a:ext cx="153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5EECAF-2C2C-4A73-B7E7-14882BDEFDF3}"/>
                    </a:ext>
                  </a:extLst>
                </p14:cNvPr>
                <p14:cNvContentPartPr/>
                <p14:nvPr/>
              </p14:nvContentPartPr>
              <p14:xfrm>
                <a:off x="2234834" y="2799304"/>
                <a:ext cx="150840" cy="45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5EECAF-2C2C-4A73-B7E7-14882BDEFD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25834" y="2790664"/>
                  <a:ext cx="168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DEE543-0310-4754-9C80-7B1949C1B6B0}"/>
                    </a:ext>
                  </a:extLst>
                </p14:cNvPr>
                <p14:cNvContentPartPr/>
                <p14:nvPr/>
              </p14:nvContentPartPr>
              <p14:xfrm>
                <a:off x="2496914" y="2891104"/>
                <a:ext cx="22320" cy="115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DEE543-0310-4754-9C80-7B1949C1B6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88274" y="2882464"/>
                  <a:ext cx="3996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BFF83DD-A12C-44F7-9A6C-6A3EBE93D9C7}"/>
                  </a:ext>
                </a:extLst>
              </p14:cNvPr>
              <p14:cNvContentPartPr/>
              <p14:nvPr/>
            </p14:nvContentPartPr>
            <p14:xfrm>
              <a:off x="2718674" y="2740264"/>
              <a:ext cx="32400" cy="140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BFF83DD-A12C-44F7-9A6C-6A3EBE93D9C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09674" y="2731264"/>
                <a:ext cx="50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8718B3C-0C0B-4BCD-A190-7BF6DC22B360}"/>
                  </a:ext>
                </a:extLst>
              </p14:cNvPr>
              <p14:cNvContentPartPr/>
              <p14:nvPr/>
            </p14:nvContentPartPr>
            <p14:xfrm>
              <a:off x="2728394" y="2863744"/>
              <a:ext cx="2160" cy="8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8718B3C-0C0B-4BCD-A190-7BF6DC22B3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19394" y="2855104"/>
                <a:ext cx="1980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836462-DAB7-4815-8C48-9A0EE62DCD6D}"/>
              </a:ext>
            </a:extLst>
          </p:cNvPr>
          <p:cNvGrpSpPr/>
          <p:nvPr/>
        </p:nvGrpSpPr>
        <p:grpSpPr>
          <a:xfrm>
            <a:off x="3037994" y="2582224"/>
            <a:ext cx="1588320" cy="375120"/>
            <a:chOff x="3037994" y="2582224"/>
            <a:chExt cx="158832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E05B18C-8E6C-426B-AEEE-270DD30C749C}"/>
                    </a:ext>
                  </a:extLst>
                </p14:cNvPr>
                <p14:cNvContentPartPr/>
                <p14:nvPr/>
              </p14:nvContentPartPr>
              <p14:xfrm>
                <a:off x="3037994" y="2630824"/>
                <a:ext cx="434520" cy="24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E05B18C-8E6C-426B-AEEE-270DD30C74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8994" y="2622184"/>
                  <a:ext cx="452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01DEC1A-FB67-4FC8-9BFE-B9AA3B165E53}"/>
                    </a:ext>
                  </a:extLst>
                </p14:cNvPr>
                <p14:cNvContentPartPr/>
                <p14:nvPr/>
              </p14:nvContentPartPr>
              <p14:xfrm>
                <a:off x="3605714" y="2660344"/>
                <a:ext cx="255960" cy="181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01DEC1A-FB67-4FC8-9BFE-B9AA3B165E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7074" y="2651704"/>
                  <a:ext cx="27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FA9095-F51C-46DB-B6D7-D572841C59F4}"/>
                    </a:ext>
                  </a:extLst>
                </p14:cNvPr>
                <p14:cNvContentPartPr/>
                <p14:nvPr/>
              </p14:nvContentPartPr>
              <p14:xfrm>
                <a:off x="3994514" y="2582224"/>
                <a:ext cx="432000" cy="267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FA9095-F51C-46DB-B6D7-D572841C59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85514" y="2573224"/>
                  <a:ext cx="449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77FE767-6F4A-401E-A6E1-E9749DDC7405}"/>
                    </a:ext>
                  </a:extLst>
                </p14:cNvPr>
                <p14:cNvContentPartPr/>
                <p14:nvPr/>
              </p14:nvContentPartPr>
              <p14:xfrm>
                <a:off x="4517954" y="2833504"/>
                <a:ext cx="108360" cy="123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77FE767-6F4A-401E-A6E1-E9749DDC74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09314" y="2824504"/>
                  <a:ext cx="1260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27DAF07-9CC0-4C53-A75A-9AA4DB477729}"/>
              </a:ext>
            </a:extLst>
          </p:cNvPr>
          <p:cNvGrpSpPr/>
          <p:nvPr/>
        </p:nvGrpSpPr>
        <p:grpSpPr>
          <a:xfrm>
            <a:off x="6753914" y="1660624"/>
            <a:ext cx="367200" cy="473040"/>
            <a:chOff x="6753914" y="1660624"/>
            <a:chExt cx="36720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555BD7-DFD9-4DAA-B31C-8D15A9A651D4}"/>
                    </a:ext>
                  </a:extLst>
                </p14:cNvPr>
                <p14:cNvContentPartPr/>
                <p14:nvPr/>
              </p14:nvContentPartPr>
              <p14:xfrm>
                <a:off x="6753914" y="1741984"/>
                <a:ext cx="113040" cy="30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555BD7-DFD9-4DAA-B31C-8D15A9A651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45274" y="1733344"/>
                  <a:ext cx="130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D9EE12-662C-4848-B9EC-B5349CCFE35B}"/>
                    </a:ext>
                  </a:extLst>
                </p14:cNvPr>
                <p14:cNvContentPartPr/>
                <p14:nvPr/>
              </p14:nvContentPartPr>
              <p14:xfrm>
                <a:off x="6903314" y="1660624"/>
                <a:ext cx="141840" cy="408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D9EE12-662C-4848-B9EC-B5349CCFE3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94314" y="1651984"/>
                  <a:ext cx="159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04B0A6-84C6-4D8A-B195-6E94B27741EE}"/>
                    </a:ext>
                  </a:extLst>
                </p14:cNvPr>
                <p14:cNvContentPartPr/>
                <p14:nvPr/>
              </p14:nvContentPartPr>
              <p14:xfrm>
                <a:off x="6771554" y="1902544"/>
                <a:ext cx="168480" cy="43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04B0A6-84C6-4D8A-B195-6E94B27741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62554" y="1893544"/>
                  <a:ext cx="186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1C4394-E285-4776-9328-27BAAA319BC7}"/>
                    </a:ext>
                  </a:extLst>
                </p14:cNvPr>
                <p14:cNvContentPartPr/>
                <p14:nvPr/>
              </p14:nvContentPartPr>
              <p14:xfrm>
                <a:off x="7014194" y="2019904"/>
                <a:ext cx="106920" cy="113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1C4394-E285-4776-9328-27BAAA319B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05554" y="2011264"/>
                  <a:ext cx="124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CE335F1-B5F6-412F-8156-91361B169C4B}"/>
                  </a:ext>
                </a:extLst>
              </p14:cNvPr>
              <p14:cNvContentPartPr/>
              <p14:nvPr/>
            </p14:nvContentPartPr>
            <p14:xfrm>
              <a:off x="7371674" y="1765384"/>
              <a:ext cx="63000" cy="15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CE335F1-B5F6-412F-8156-91361B169C4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63034" y="1756744"/>
                <a:ext cx="80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277142E-2D3D-4729-BF80-3C718DBE1715}"/>
                  </a:ext>
                </a:extLst>
              </p14:cNvPr>
              <p14:cNvContentPartPr/>
              <p14:nvPr/>
            </p14:nvContentPartPr>
            <p14:xfrm>
              <a:off x="7367354" y="1953304"/>
              <a:ext cx="19080" cy="64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277142E-2D3D-4729-BF80-3C718DBE171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58714" y="1944664"/>
                <a:ext cx="3672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8CCACBE-9863-4E91-8A4C-E97BDD96BB4E}"/>
              </a:ext>
            </a:extLst>
          </p:cNvPr>
          <p:cNvGrpSpPr/>
          <p:nvPr/>
        </p:nvGrpSpPr>
        <p:grpSpPr>
          <a:xfrm>
            <a:off x="7662914" y="1669984"/>
            <a:ext cx="772920" cy="304560"/>
            <a:chOff x="7662914" y="1669984"/>
            <a:chExt cx="7729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F2B8B4-DCC4-407D-B8B3-5B30CEB89E66}"/>
                    </a:ext>
                  </a:extLst>
                </p14:cNvPr>
                <p14:cNvContentPartPr/>
                <p14:nvPr/>
              </p14:nvContentPartPr>
              <p14:xfrm>
                <a:off x="7662914" y="1690504"/>
                <a:ext cx="406800" cy="284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F2B8B4-DCC4-407D-B8B3-5B30CEB89E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53914" y="1681864"/>
                  <a:ext cx="424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DEE39B8-B0F5-44FA-9BC0-0690DD7D453B}"/>
                    </a:ext>
                  </a:extLst>
                </p14:cNvPr>
                <p14:cNvContentPartPr/>
                <p14:nvPr/>
              </p14:nvContentPartPr>
              <p14:xfrm>
                <a:off x="8192834" y="1669984"/>
                <a:ext cx="213120" cy="171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DEE39B8-B0F5-44FA-9BC0-0690DD7D45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3834" y="1660984"/>
                  <a:ext cx="23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F619502-55B0-4596-B470-8038677F7E59}"/>
                    </a:ext>
                  </a:extLst>
                </p14:cNvPr>
                <p14:cNvContentPartPr/>
                <p14:nvPr/>
              </p14:nvContentPartPr>
              <p14:xfrm>
                <a:off x="8214434" y="1909744"/>
                <a:ext cx="221400" cy="35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F619502-55B0-4596-B470-8038677F7E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05434" y="1900744"/>
                  <a:ext cx="2390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F588501-B7FC-421C-A63C-BA16C1245429}"/>
              </a:ext>
            </a:extLst>
          </p:cNvPr>
          <p:cNvGrpSpPr/>
          <p:nvPr/>
        </p:nvGrpSpPr>
        <p:grpSpPr>
          <a:xfrm>
            <a:off x="8635994" y="1686544"/>
            <a:ext cx="504360" cy="327960"/>
            <a:chOff x="8635994" y="1686544"/>
            <a:chExt cx="5043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EE2986-5C42-441F-A139-C76F44C02252}"/>
                    </a:ext>
                  </a:extLst>
                </p14:cNvPr>
                <p14:cNvContentPartPr/>
                <p14:nvPr/>
              </p14:nvContentPartPr>
              <p14:xfrm>
                <a:off x="8635994" y="1686544"/>
                <a:ext cx="347400" cy="273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EE2986-5C42-441F-A139-C76F44C022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27354" y="1677904"/>
                  <a:ext cx="365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20D576-4696-4B60-8837-866AB8215EE9}"/>
                    </a:ext>
                  </a:extLst>
                </p14:cNvPr>
                <p14:cNvContentPartPr/>
                <p14:nvPr/>
              </p14:nvContentPartPr>
              <p14:xfrm>
                <a:off x="9035954" y="1887064"/>
                <a:ext cx="104400" cy="12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20D576-4696-4B60-8837-866AB8215E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7314" y="1878424"/>
                  <a:ext cx="1220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6A83304-1DDE-4142-8DCE-1E84FF34A537}"/>
              </a:ext>
            </a:extLst>
          </p:cNvPr>
          <p:cNvGrpSpPr/>
          <p:nvPr/>
        </p:nvGrpSpPr>
        <p:grpSpPr>
          <a:xfrm>
            <a:off x="7876754" y="2146624"/>
            <a:ext cx="401040" cy="222840"/>
            <a:chOff x="7876754" y="2146624"/>
            <a:chExt cx="40104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74653E-44B9-4887-8A2C-EC3BAB87A8F3}"/>
                    </a:ext>
                  </a:extLst>
                </p14:cNvPr>
                <p14:cNvContentPartPr/>
                <p14:nvPr/>
              </p14:nvContentPartPr>
              <p14:xfrm>
                <a:off x="7876754" y="2204944"/>
                <a:ext cx="182520" cy="164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74653E-44B9-4887-8A2C-EC3BAB87A8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68114" y="2195944"/>
                  <a:ext cx="200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105750-644B-4A9E-A12B-29CC5A0D1E9F}"/>
                    </a:ext>
                  </a:extLst>
                </p14:cNvPr>
                <p14:cNvContentPartPr/>
                <p14:nvPr/>
              </p14:nvContentPartPr>
              <p14:xfrm>
                <a:off x="8174114" y="2146624"/>
                <a:ext cx="103680" cy="196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105750-644B-4A9E-A12B-29CC5A0D1E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65474" y="2137984"/>
                  <a:ext cx="1213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CC0AFBF-E223-4581-9295-CC1066EDC796}"/>
              </a:ext>
            </a:extLst>
          </p:cNvPr>
          <p:cNvGrpSpPr/>
          <p:nvPr/>
        </p:nvGrpSpPr>
        <p:grpSpPr>
          <a:xfrm>
            <a:off x="6902234" y="2417704"/>
            <a:ext cx="530280" cy="429840"/>
            <a:chOff x="6902234" y="2417704"/>
            <a:chExt cx="53028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8E6A4B-7B72-4809-BFA9-20E9AEAC1BBC}"/>
                    </a:ext>
                  </a:extLst>
                </p14:cNvPr>
                <p14:cNvContentPartPr/>
                <p14:nvPr/>
              </p14:nvContentPartPr>
              <p14:xfrm>
                <a:off x="6902234" y="2503744"/>
                <a:ext cx="84600" cy="29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8E6A4B-7B72-4809-BFA9-20E9AEAC1B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93234" y="2495104"/>
                  <a:ext cx="1022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B79F30F-8720-4759-90FF-8A1BA58D2E27}"/>
                    </a:ext>
                  </a:extLst>
                </p14:cNvPr>
                <p14:cNvContentPartPr/>
                <p14:nvPr/>
              </p14:nvContentPartPr>
              <p14:xfrm>
                <a:off x="7068914" y="2417704"/>
                <a:ext cx="87120" cy="368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B79F30F-8720-4759-90FF-8A1BA58D2E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59914" y="2408704"/>
                  <a:ext cx="104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3FA9D40-B2A4-493C-BD70-B47C982991DD}"/>
                    </a:ext>
                  </a:extLst>
                </p14:cNvPr>
                <p14:cNvContentPartPr/>
                <p14:nvPr/>
              </p14:nvContentPartPr>
              <p14:xfrm>
                <a:off x="6918434" y="2673304"/>
                <a:ext cx="168480" cy="38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3FA9D40-B2A4-493C-BD70-B47C982991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09434" y="2664304"/>
                  <a:ext cx="186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40DB34-F33A-4445-9AEF-44C5317A717D}"/>
                    </a:ext>
                  </a:extLst>
                </p14:cNvPr>
                <p14:cNvContentPartPr/>
                <p14:nvPr/>
              </p14:nvContentPartPr>
              <p14:xfrm>
                <a:off x="7204274" y="2738104"/>
                <a:ext cx="21600" cy="109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40DB34-F33A-4445-9AEF-44C5317A71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95274" y="2729104"/>
                  <a:ext cx="3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CCCDD5-87C4-44B4-9A77-F599F272EBB5}"/>
                    </a:ext>
                  </a:extLst>
                </p14:cNvPr>
                <p14:cNvContentPartPr/>
                <p14:nvPr/>
              </p14:nvContentPartPr>
              <p14:xfrm>
                <a:off x="7390034" y="2553784"/>
                <a:ext cx="42480" cy="24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CCCDD5-87C4-44B4-9A77-F599F272EB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81034" y="2544784"/>
                  <a:ext cx="60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5D696D-4A25-49F8-9A3A-1EBF90EDE534}"/>
                    </a:ext>
                  </a:extLst>
                </p14:cNvPr>
                <p14:cNvContentPartPr/>
                <p14:nvPr/>
              </p14:nvContentPartPr>
              <p14:xfrm>
                <a:off x="7394354" y="2697424"/>
                <a:ext cx="15480" cy="1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5D696D-4A25-49F8-9A3A-1EBF90EDE5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85354" y="2688784"/>
                  <a:ext cx="331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909FD9-2BD8-46BB-824D-F7C3DE4FCACA}"/>
              </a:ext>
            </a:extLst>
          </p:cNvPr>
          <p:cNvGrpSpPr/>
          <p:nvPr/>
        </p:nvGrpSpPr>
        <p:grpSpPr>
          <a:xfrm>
            <a:off x="7838954" y="2470624"/>
            <a:ext cx="1506600" cy="290520"/>
            <a:chOff x="7838954" y="2470624"/>
            <a:chExt cx="15066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7FAC37-41D9-4791-93D8-663B7F880D13}"/>
                    </a:ext>
                  </a:extLst>
                </p14:cNvPr>
                <p14:cNvContentPartPr/>
                <p14:nvPr/>
              </p14:nvContentPartPr>
              <p14:xfrm>
                <a:off x="7838954" y="2480344"/>
                <a:ext cx="407160" cy="223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7FAC37-41D9-4791-93D8-663B7F880D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29954" y="2471704"/>
                  <a:ext cx="424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6CD7FCE-5290-4672-88F4-609AAD986B83}"/>
                    </a:ext>
                  </a:extLst>
                </p14:cNvPr>
                <p14:cNvContentPartPr/>
                <p14:nvPr/>
              </p14:nvContentPartPr>
              <p14:xfrm>
                <a:off x="8373914" y="2497984"/>
                <a:ext cx="226080" cy="157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6CD7FCE-5290-4672-88F4-609AAD986B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65274" y="2488984"/>
                  <a:ext cx="243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A3CB414-505C-4DFB-B2AE-36462BA3E71E}"/>
                    </a:ext>
                  </a:extLst>
                </p14:cNvPr>
                <p14:cNvContentPartPr/>
                <p14:nvPr/>
              </p14:nvContentPartPr>
              <p14:xfrm>
                <a:off x="8740394" y="2470624"/>
                <a:ext cx="376920" cy="243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A3CB414-505C-4DFB-B2AE-36462BA3E7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31754" y="2461984"/>
                  <a:ext cx="394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2A75127-B922-4D37-AAF8-E3E7834C7F87}"/>
                    </a:ext>
                  </a:extLst>
                </p14:cNvPr>
                <p14:cNvContentPartPr/>
                <p14:nvPr/>
              </p14:nvContentPartPr>
              <p14:xfrm>
                <a:off x="9260954" y="2657464"/>
                <a:ext cx="84600" cy="103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2A75127-B922-4D37-AAF8-E3E7834C7F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51954" y="2648464"/>
                  <a:ext cx="1022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EE426C-B47E-4AA2-8FFC-F15FE0FE13DF}"/>
              </a:ext>
            </a:extLst>
          </p:cNvPr>
          <p:cNvGrpSpPr/>
          <p:nvPr/>
        </p:nvGrpSpPr>
        <p:grpSpPr>
          <a:xfrm>
            <a:off x="686474" y="1775464"/>
            <a:ext cx="181080" cy="307440"/>
            <a:chOff x="686474" y="1775464"/>
            <a:chExt cx="1810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6E39E3-398B-4430-BF76-B0D40F4137DA}"/>
                    </a:ext>
                  </a:extLst>
                </p14:cNvPr>
                <p14:cNvContentPartPr/>
                <p14:nvPr/>
              </p14:nvContentPartPr>
              <p14:xfrm>
                <a:off x="686474" y="1775464"/>
                <a:ext cx="104040" cy="307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6E39E3-398B-4430-BF76-B0D40F4137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7474" y="1766824"/>
                  <a:ext cx="121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CFD810-78EC-4412-8D64-071FD2C6011B}"/>
                    </a:ext>
                  </a:extLst>
                </p14:cNvPr>
                <p14:cNvContentPartPr/>
                <p14:nvPr/>
              </p14:nvContentPartPr>
              <p14:xfrm>
                <a:off x="841634" y="2027824"/>
                <a:ext cx="25920" cy="23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CFD810-78EC-4412-8D64-071FD2C601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2994" y="2019184"/>
                  <a:ext cx="435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DD5B2F7-6A2B-4475-9550-EFE6653CF29F}"/>
              </a:ext>
            </a:extLst>
          </p:cNvPr>
          <p:cNvGrpSpPr/>
          <p:nvPr/>
        </p:nvGrpSpPr>
        <p:grpSpPr>
          <a:xfrm>
            <a:off x="696554" y="3733504"/>
            <a:ext cx="427680" cy="273600"/>
            <a:chOff x="696554" y="3733504"/>
            <a:chExt cx="4276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14946A-907A-4A79-BCA0-FCFF874D4652}"/>
                    </a:ext>
                  </a:extLst>
                </p14:cNvPr>
                <p14:cNvContentPartPr/>
                <p14:nvPr/>
              </p14:nvContentPartPr>
              <p14:xfrm>
                <a:off x="696554" y="3733504"/>
                <a:ext cx="262800" cy="273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14946A-907A-4A79-BCA0-FCFF874D46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7914" y="3724864"/>
                  <a:ext cx="280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800D0C-4FDA-40D2-8DDD-5924DFC94395}"/>
                    </a:ext>
                  </a:extLst>
                </p14:cNvPr>
                <p14:cNvContentPartPr/>
                <p14:nvPr/>
              </p14:nvContentPartPr>
              <p14:xfrm>
                <a:off x="1107674" y="3951664"/>
                <a:ext cx="16560" cy="35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800D0C-4FDA-40D2-8DDD-5924DFC943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8674" y="3942664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11CCB38-4BD6-46EF-9D36-6F4A80118E24}"/>
              </a:ext>
            </a:extLst>
          </p:cNvPr>
          <p:cNvGrpSpPr/>
          <p:nvPr/>
        </p:nvGrpSpPr>
        <p:grpSpPr>
          <a:xfrm>
            <a:off x="2155274" y="3494464"/>
            <a:ext cx="355320" cy="500400"/>
            <a:chOff x="2155274" y="3494464"/>
            <a:chExt cx="35532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6D63872-4F9B-4562-8584-6F302A052C7B}"/>
                    </a:ext>
                  </a:extLst>
                </p14:cNvPr>
                <p14:cNvContentPartPr/>
                <p14:nvPr/>
              </p14:nvContentPartPr>
              <p14:xfrm>
                <a:off x="2155274" y="3607504"/>
                <a:ext cx="110880" cy="329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6D63872-4F9B-4562-8584-6F302A052C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46634" y="3598504"/>
                  <a:ext cx="128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DC88CDB-053E-416C-BB16-F24298B69015}"/>
                    </a:ext>
                  </a:extLst>
                </p14:cNvPr>
                <p14:cNvContentPartPr/>
                <p14:nvPr/>
              </p14:nvContentPartPr>
              <p14:xfrm>
                <a:off x="2325194" y="3494464"/>
                <a:ext cx="163080" cy="471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DC88CDB-053E-416C-BB16-F24298B690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16554" y="3485824"/>
                  <a:ext cx="1807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D4DA6CC-179F-4292-9A1B-6241A5656730}"/>
                    </a:ext>
                  </a:extLst>
                </p14:cNvPr>
                <p14:cNvContentPartPr/>
                <p14:nvPr/>
              </p14:nvContentPartPr>
              <p14:xfrm>
                <a:off x="2209994" y="3788944"/>
                <a:ext cx="142560" cy="3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D4DA6CC-179F-4292-9A1B-6241A56567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00994" y="3780304"/>
                  <a:ext cx="160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609E69A-0623-42DF-9D37-EA66CDF08A28}"/>
                    </a:ext>
                  </a:extLst>
                </p14:cNvPr>
                <p14:cNvContentPartPr/>
                <p14:nvPr/>
              </p14:nvContentPartPr>
              <p14:xfrm>
                <a:off x="2406194" y="3881104"/>
                <a:ext cx="104400" cy="113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609E69A-0623-42DF-9D37-EA66CDF08A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7194" y="3872464"/>
                  <a:ext cx="1220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538BBFF-3162-43A9-AE52-195BCA6B59DD}"/>
                  </a:ext>
                </a:extLst>
              </p14:cNvPr>
              <p14:cNvContentPartPr/>
              <p14:nvPr/>
            </p14:nvContentPartPr>
            <p14:xfrm>
              <a:off x="2744234" y="3683824"/>
              <a:ext cx="68760" cy="284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538BBFF-3162-43A9-AE52-195BCA6B59D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35234" y="3675184"/>
                <a:ext cx="86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D215720-1448-445E-A8C3-ABE77AD52445}"/>
                  </a:ext>
                </a:extLst>
              </p14:cNvPr>
              <p14:cNvContentPartPr/>
              <p14:nvPr/>
            </p14:nvContentPartPr>
            <p14:xfrm>
              <a:off x="2735594" y="3885424"/>
              <a:ext cx="6480" cy="21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D215720-1448-445E-A8C3-ABE77AD5244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26594" y="3876424"/>
                <a:ext cx="2412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1951867-2D33-4DF4-84B1-5E3311560AFA}"/>
              </a:ext>
            </a:extLst>
          </p:cNvPr>
          <p:cNvGrpSpPr/>
          <p:nvPr/>
        </p:nvGrpSpPr>
        <p:grpSpPr>
          <a:xfrm>
            <a:off x="3082274" y="3648544"/>
            <a:ext cx="677880" cy="267480"/>
            <a:chOff x="3082274" y="3648544"/>
            <a:chExt cx="67788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AD8397-CFB8-4564-8CEE-5666C7094B04}"/>
                    </a:ext>
                  </a:extLst>
                </p14:cNvPr>
                <p14:cNvContentPartPr/>
                <p14:nvPr/>
              </p14:nvContentPartPr>
              <p14:xfrm>
                <a:off x="3082274" y="3648544"/>
                <a:ext cx="432000" cy="267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AD8397-CFB8-4564-8CEE-5666C7094B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73274" y="3639544"/>
                  <a:ext cx="449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BECFEB-46E7-4EBA-8606-1B86F51A1270}"/>
                    </a:ext>
                  </a:extLst>
                </p14:cNvPr>
                <p14:cNvContentPartPr/>
                <p14:nvPr/>
              </p14:nvContentPartPr>
              <p14:xfrm>
                <a:off x="3644954" y="3708664"/>
                <a:ext cx="115200" cy="16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BECFEB-46E7-4EBA-8606-1B86F51A12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5954" y="3699664"/>
                  <a:ext cx="132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C9C57F3-11E8-4A8B-81C1-727AFEC0FA09}"/>
                    </a:ext>
                  </a:extLst>
                </p14:cNvPr>
                <p14:cNvContentPartPr/>
                <p14:nvPr/>
              </p14:nvContentPartPr>
              <p14:xfrm>
                <a:off x="3631994" y="3797224"/>
                <a:ext cx="118800" cy="29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C9C57F3-11E8-4A8B-81C1-727AFEC0FA0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23354" y="3788584"/>
                  <a:ext cx="136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CB6EA0-DDC2-473B-BC43-37ED1F669757}"/>
              </a:ext>
            </a:extLst>
          </p:cNvPr>
          <p:cNvGrpSpPr/>
          <p:nvPr/>
        </p:nvGrpSpPr>
        <p:grpSpPr>
          <a:xfrm>
            <a:off x="3962114" y="3640624"/>
            <a:ext cx="535680" cy="331920"/>
            <a:chOff x="3962114" y="3640624"/>
            <a:chExt cx="53568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0849140-07B2-4308-AEE2-2017224B287E}"/>
                    </a:ext>
                  </a:extLst>
                </p14:cNvPr>
                <p14:cNvContentPartPr/>
                <p14:nvPr/>
              </p14:nvContentPartPr>
              <p14:xfrm>
                <a:off x="3962114" y="3640624"/>
                <a:ext cx="415080" cy="288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0849140-07B2-4308-AEE2-2017224B28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53474" y="3631984"/>
                  <a:ext cx="432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396195-47A4-46B4-ABFC-83017669C8FF}"/>
                    </a:ext>
                  </a:extLst>
                </p14:cNvPr>
                <p14:cNvContentPartPr/>
                <p14:nvPr/>
              </p14:nvContentPartPr>
              <p14:xfrm>
                <a:off x="4401314" y="3849424"/>
                <a:ext cx="96480" cy="123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396195-47A4-46B4-ABFC-83017669C8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2314" y="3840784"/>
                  <a:ext cx="1141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B1B04A6-0D8D-48EC-A656-3C00F9C4252F}"/>
              </a:ext>
            </a:extLst>
          </p:cNvPr>
          <p:cNvGrpSpPr/>
          <p:nvPr/>
        </p:nvGrpSpPr>
        <p:grpSpPr>
          <a:xfrm>
            <a:off x="3045194" y="4165144"/>
            <a:ext cx="407880" cy="203400"/>
            <a:chOff x="3045194" y="4165144"/>
            <a:chExt cx="40788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3ED982E-96D5-446C-A101-AF3F8F5C61CA}"/>
                    </a:ext>
                  </a:extLst>
                </p14:cNvPr>
                <p14:cNvContentPartPr/>
                <p14:nvPr/>
              </p14:nvContentPartPr>
              <p14:xfrm>
                <a:off x="3045194" y="4200064"/>
                <a:ext cx="181080" cy="168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3ED982E-96D5-446C-A101-AF3F8F5C61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36194" y="4191424"/>
                  <a:ext cx="198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4397B3-FE70-4EC0-8246-2B8155C8530B}"/>
                    </a:ext>
                  </a:extLst>
                </p14:cNvPr>
                <p14:cNvContentPartPr/>
                <p14:nvPr/>
              </p14:nvContentPartPr>
              <p14:xfrm>
                <a:off x="3307274" y="4165144"/>
                <a:ext cx="145800" cy="162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34397B3-FE70-4EC0-8246-2B8155C853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98634" y="4156504"/>
                  <a:ext cx="1634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3DD2D73-2126-4DDE-9F22-9C45454F86DC}"/>
              </a:ext>
            </a:extLst>
          </p:cNvPr>
          <p:cNvGrpSpPr/>
          <p:nvPr/>
        </p:nvGrpSpPr>
        <p:grpSpPr>
          <a:xfrm>
            <a:off x="2257874" y="4407424"/>
            <a:ext cx="334440" cy="468000"/>
            <a:chOff x="2257874" y="4407424"/>
            <a:chExt cx="33444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C45E8AB-E5F2-498A-9435-DCF537C4A4CF}"/>
                    </a:ext>
                  </a:extLst>
                </p14:cNvPr>
                <p14:cNvContentPartPr/>
                <p14:nvPr/>
              </p14:nvContentPartPr>
              <p14:xfrm>
                <a:off x="2257874" y="4457104"/>
                <a:ext cx="114480" cy="320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C45E8AB-E5F2-498A-9435-DCF537C4A4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48874" y="4448104"/>
                  <a:ext cx="132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C4DB26-0DB1-4DE5-A9AC-65F0220C922D}"/>
                    </a:ext>
                  </a:extLst>
                </p14:cNvPr>
                <p14:cNvContentPartPr/>
                <p14:nvPr/>
              </p14:nvContentPartPr>
              <p14:xfrm>
                <a:off x="2428874" y="4407424"/>
                <a:ext cx="104400" cy="357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C4DB26-0DB1-4DE5-A9AC-65F0220C92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20234" y="4398424"/>
                  <a:ext cx="122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2A6D24A-D575-4A57-A6B2-B2B28C96350A}"/>
                    </a:ext>
                  </a:extLst>
                </p14:cNvPr>
                <p14:cNvContentPartPr/>
                <p14:nvPr/>
              </p14:nvContentPartPr>
              <p14:xfrm>
                <a:off x="2267594" y="4643584"/>
                <a:ext cx="209880" cy="32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2A6D24A-D575-4A57-A6B2-B2B28C9635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58594" y="4634584"/>
                  <a:ext cx="227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0A8C559-D5E8-47E0-8965-DD333D6EF7A0}"/>
                    </a:ext>
                  </a:extLst>
                </p14:cNvPr>
                <p14:cNvContentPartPr/>
                <p14:nvPr/>
              </p14:nvContentPartPr>
              <p14:xfrm>
                <a:off x="2557754" y="4723144"/>
                <a:ext cx="34560" cy="152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0A8C559-D5E8-47E0-8965-DD333D6EF7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48754" y="4714144"/>
                  <a:ext cx="522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DC6B7AB-D873-48A5-9343-AE953D43AE1C}"/>
              </a:ext>
            </a:extLst>
          </p:cNvPr>
          <p:cNvGrpSpPr/>
          <p:nvPr/>
        </p:nvGrpSpPr>
        <p:grpSpPr>
          <a:xfrm>
            <a:off x="2773754" y="4548184"/>
            <a:ext cx="66600" cy="137880"/>
            <a:chOff x="2773754" y="4548184"/>
            <a:chExt cx="6660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2C5AB9-1AE4-4501-94EF-F4284326BF31}"/>
                    </a:ext>
                  </a:extLst>
                </p14:cNvPr>
                <p14:cNvContentPartPr/>
                <p14:nvPr/>
              </p14:nvContentPartPr>
              <p14:xfrm>
                <a:off x="2773754" y="4548184"/>
                <a:ext cx="25200" cy="26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2C5AB9-1AE4-4501-94EF-F4284326BF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65114" y="4539544"/>
                  <a:ext cx="42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8468BB6-BBC4-4B81-8703-99A84BBBB18E}"/>
                    </a:ext>
                  </a:extLst>
                </p14:cNvPr>
                <p14:cNvContentPartPr/>
                <p14:nvPr/>
              </p14:nvContentPartPr>
              <p14:xfrm>
                <a:off x="2798234" y="4663384"/>
                <a:ext cx="42120" cy="22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8468BB6-BBC4-4B81-8703-99A84BBBB1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89234" y="4654744"/>
                  <a:ext cx="59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7F7D816-22FB-4034-8A6F-105D80AEB51C}"/>
              </a:ext>
            </a:extLst>
          </p:cNvPr>
          <p:cNvGrpSpPr/>
          <p:nvPr/>
        </p:nvGrpSpPr>
        <p:grpSpPr>
          <a:xfrm>
            <a:off x="3041234" y="4486984"/>
            <a:ext cx="1465920" cy="353880"/>
            <a:chOff x="3041234" y="4486984"/>
            <a:chExt cx="146592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37BA4B4-8E3F-41FA-833E-1F8B21FE794C}"/>
                    </a:ext>
                  </a:extLst>
                </p14:cNvPr>
                <p14:cNvContentPartPr/>
                <p14:nvPr/>
              </p14:nvContentPartPr>
              <p14:xfrm>
                <a:off x="3041234" y="4515064"/>
                <a:ext cx="412200" cy="265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37BA4B4-8E3F-41FA-833E-1F8B21FE79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32594" y="4506064"/>
                  <a:ext cx="429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7032087-9B6C-48C3-A98D-139918E46401}"/>
                    </a:ext>
                  </a:extLst>
                </p14:cNvPr>
                <p14:cNvContentPartPr/>
                <p14:nvPr/>
              </p14:nvContentPartPr>
              <p14:xfrm>
                <a:off x="3541634" y="4486984"/>
                <a:ext cx="228960" cy="220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7032087-9B6C-48C3-A98D-139918E4640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32994" y="4477984"/>
                  <a:ext cx="246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7A73052-A58A-45D8-908E-7F72B03FB404}"/>
                    </a:ext>
                  </a:extLst>
                </p14:cNvPr>
                <p14:cNvContentPartPr/>
                <p14:nvPr/>
              </p14:nvContentPartPr>
              <p14:xfrm>
                <a:off x="3943394" y="4494184"/>
                <a:ext cx="423720" cy="311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7A73052-A58A-45D8-908E-7F72B03FB40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34394" y="4485184"/>
                  <a:ext cx="441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23C049-0B6B-4121-8E01-F5739270C10D}"/>
                    </a:ext>
                  </a:extLst>
                </p14:cNvPr>
                <p14:cNvContentPartPr/>
                <p14:nvPr/>
              </p14:nvContentPartPr>
              <p14:xfrm>
                <a:off x="4404914" y="4722424"/>
                <a:ext cx="102240" cy="118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23C049-0B6B-4121-8E01-F5739270C1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6274" y="4713424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A555B02-6BED-4FF9-9B86-7FC4E05494D0}"/>
              </a:ext>
            </a:extLst>
          </p:cNvPr>
          <p:cNvGrpSpPr/>
          <p:nvPr/>
        </p:nvGrpSpPr>
        <p:grpSpPr>
          <a:xfrm>
            <a:off x="6901154" y="3580144"/>
            <a:ext cx="614160" cy="538920"/>
            <a:chOff x="6901154" y="3580144"/>
            <a:chExt cx="61416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A24E8A3-079C-4510-944B-66DFECEAB0B2}"/>
                    </a:ext>
                  </a:extLst>
                </p14:cNvPr>
                <p14:cNvContentPartPr/>
                <p14:nvPr/>
              </p14:nvContentPartPr>
              <p14:xfrm>
                <a:off x="6901154" y="3742864"/>
                <a:ext cx="135360" cy="275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A24E8A3-079C-4510-944B-66DFECEAB0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2514" y="3733864"/>
                  <a:ext cx="153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0840A38-F541-4034-B488-D7BB3A54FECF}"/>
                    </a:ext>
                  </a:extLst>
                </p14:cNvPr>
                <p14:cNvContentPartPr/>
                <p14:nvPr/>
              </p14:nvContentPartPr>
              <p14:xfrm>
                <a:off x="7017074" y="3580144"/>
                <a:ext cx="240840" cy="481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0840A38-F541-4034-B488-D7BB3A54FEC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08434" y="3571144"/>
                  <a:ext cx="258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C5C339-BF48-4E40-B39B-B314BD89E037}"/>
                    </a:ext>
                  </a:extLst>
                </p14:cNvPr>
                <p14:cNvContentPartPr/>
                <p14:nvPr/>
              </p14:nvContentPartPr>
              <p14:xfrm>
                <a:off x="6924554" y="3896224"/>
                <a:ext cx="208440" cy="44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C5C339-BF48-4E40-B39B-B314BD89E0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15554" y="3887584"/>
                  <a:ext cx="226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502148-246E-43FC-A2FB-84332FB4C9A4}"/>
                    </a:ext>
                  </a:extLst>
                </p14:cNvPr>
                <p14:cNvContentPartPr/>
                <p14:nvPr/>
              </p14:nvContentPartPr>
              <p14:xfrm>
                <a:off x="7160714" y="3987304"/>
                <a:ext cx="91080" cy="131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502148-246E-43FC-A2FB-84332FB4C9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1714" y="3978304"/>
                  <a:ext cx="108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9FABF19-14B7-4547-849C-018C7DC515F7}"/>
                    </a:ext>
                  </a:extLst>
                </p14:cNvPr>
                <p14:cNvContentPartPr/>
                <p14:nvPr/>
              </p14:nvContentPartPr>
              <p14:xfrm>
                <a:off x="7496594" y="3760864"/>
                <a:ext cx="18720" cy="14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9FABF19-14B7-4547-849C-018C7DC515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87954" y="3752224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E2BE337-22BE-45F8-96F4-D9C86B32ED63}"/>
                    </a:ext>
                  </a:extLst>
                </p14:cNvPr>
                <p14:cNvContentPartPr/>
                <p14:nvPr/>
              </p14:nvContentPartPr>
              <p14:xfrm>
                <a:off x="7447994" y="3979384"/>
                <a:ext cx="3960" cy="1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E2BE337-22BE-45F8-96F4-D9C86B32ED6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39354" y="3970744"/>
                  <a:ext cx="216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181E0EC-446F-46AA-9459-F9C6D15EB53F}"/>
              </a:ext>
            </a:extLst>
          </p:cNvPr>
          <p:cNvGrpSpPr/>
          <p:nvPr/>
        </p:nvGrpSpPr>
        <p:grpSpPr>
          <a:xfrm>
            <a:off x="7849394" y="3732424"/>
            <a:ext cx="857880" cy="287640"/>
            <a:chOff x="7849394" y="3732424"/>
            <a:chExt cx="85788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78F03D-A80B-430C-AC71-4BB928DD6A98}"/>
                    </a:ext>
                  </a:extLst>
                </p14:cNvPr>
                <p14:cNvContentPartPr/>
                <p14:nvPr/>
              </p14:nvContentPartPr>
              <p14:xfrm>
                <a:off x="7849394" y="3732424"/>
                <a:ext cx="411840" cy="256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78F03D-A80B-430C-AC71-4BB928DD6A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40394" y="3723424"/>
                  <a:ext cx="429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50143C-D7CA-4A77-A79D-15CD79F21000}"/>
                    </a:ext>
                  </a:extLst>
                </p14:cNvPr>
                <p14:cNvContentPartPr/>
                <p14:nvPr/>
              </p14:nvContentPartPr>
              <p14:xfrm>
                <a:off x="8387594" y="3764104"/>
                <a:ext cx="293400" cy="197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50143C-D7CA-4A77-A79D-15CD79F2100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8954" y="3755104"/>
                  <a:ext cx="311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A1BF547-C160-4D5F-BA96-26BFEC737E32}"/>
                    </a:ext>
                  </a:extLst>
                </p14:cNvPr>
                <p14:cNvContentPartPr/>
                <p14:nvPr/>
              </p14:nvContentPartPr>
              <p14:xfrm>
                <a:off x="8534834" y="3918184"/>
                <a:ext cx="172440" cy="101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A1BF547-C160-4D5F-BA96-26BFEC737E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25834" y="3909184"/>
                  <a:ext cx="1900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13205C7-D00D-45EA-9AAA-814A9086A226}"/>
              </a:ext>
            </a:extLst>
          </p:cNvPr>
          <p:cNvGrpSpPr/>
          <p:nvPr/>
        </p:nvGrpSpPr>
        <p:grpSpPr>
          <a:xfrm>
            <a:off x="8924354" y="3747184"/>
            <a:ext cx="546480" cy="309600"/>
            <a:chOff x="8924354" y="3747184"/>
            <a:chExt cx="54648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ECC070C-72EA-4712-8F2F-2F001BC0228F}"/>
                    </a:ext>
                  </a:extLst>
                </p14:cNvPr>
                <p14:cNvContentPartPr/>
                <p14:nvPr/>
              </p14:nvContentPartPr>
              <p14:xfrm>
                <a:off x="8924354" y="3747184"/>
                <a:ext cx="417600" cy="260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ECC070C-72EA-4712-8F2F-2F001BC022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15354" y="3738544"/>
                  <a:ext cx="435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557C3C4-10F4-4179-A0C6-BCA637297CBB}"/>
                    </a:ext>
                  </a:extLst>
                </p14:cNvPr>
                <p14:cNvContentPartPr/>
                <p14:nvPr/>
              </p14:nvContentPartPr>
              <p14:xfrm>
                <a:off x="9399554" y="3934024"/>
                <a:ext cx="71280" cy="122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557C3C4-10F4-4179-A0C6-BCA637297C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90914" y="3925024"/>
                  <a:ext cx="889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2C187F9-B4C6-4F96-BEB9-DEFF4E741E33}"/>
              </a:ext>
            </a:extLst>
          </p:cNvPr>
          <p:cNvGrpSpPr/>
          <p:nvPr/>
        </p:nvGrpSpPr>
        <p:grpSpPr>
          <a:xfrm>
            <a:off x="8106074" y="4233184"/>
            <a:ext cx="408960" cy="245880"/>
            <a:chOff x="8106074" y="4233184"/>
            <a:chExt cx="40896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ED4B60F-4403-43A7-9694-019146D361C1}"/>
                    </a:ext>
                  </a:extLst>
                </p14:cNvPr>
                <p14:cNvContentPartPr/>
                <p14:nvPr/>
              </p14:nvContentPartPr>
              <p14:xfrm>
                <a:off x="8106074" y="4288264"/>
                <a:ext cx="15444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ED4B60F-4403-43A7-9694-019146D361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97074" y="4279624"/>
                  <a:ext cx="172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6E32666-80E7-4660-A473-F6C22070B99D}"/>
                    </a:ext>
                  </a:extLst>
                </p14:cNvPr>
                <p14:cNvContentPartPr/>
                <p14:nvPr/>
              </p14:nvContentPartPr>
              <p14:xfrm>
                <a:off x="8350874" y="4233184"/>
                <a:ext cx="164160" cy="201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6E32666-80E7-4660-A473-F6C22070B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41874" y="4224184"/>
                  <a:ext cx="1818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007B7E3-B1FD-4166-805F-676830D7064E}"/>
              </a:ext>
            </a:extLst>
          </p:cNvPr>
          <p:cNvGrpSpPr/>
          <p:nvPr/>
        </p:nvGrpSpPr>
        <p:grpSpPr>
          <a:xfrm>
            <a:off x="7019594" y="4533784"/>
            <a:ext cx="551160" cy="505080"/>
            <a:chOff x="7019594" y="4533784"/>
            <a:chExt cx="55116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F121BAF-DB35-4D7B-B330-C02062AFAF54}"/>
                    </a:ext>
                  </a:extLst>
                </p14:cNvPr>
                <p14:cNvContentPartPr/>
                <p14:nvPr/>
              </p14:nvContentPartPr>
              <p14:xfrm>
                <a:off x="7019594" y="4616224"/>
                <a:ext cx="142920" cy="331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F121BAF-DB35-4D7B-B330-C02062AFAF5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0594" y="4607224"/>
                  <a:ext cx="160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D1AA8D4-BAE9-4BC2-9338-CC7E8A448F74}"/>
                    </a:ext>
                  </a:extLst>
                </p14:cNvPr>
                <p14:cNvContentPartPr/>
                <p14:nvPr/>
              </p14:nvContentPartPr>
              <p14:xfrm>
                <a:off x="7159634" y="4533784"/>
                <a:ext cx="119880" cy="431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D1AA8D4-BAE9-4BC2-9338-CC7E8A448F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50994" y="4524784"/>
                  <a:ext cx="1375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0E03156-48E9-4666-BDC8-8E1C20487B7B}"/>
                    </a:ext>
                  </a:extLst>
                </p14:cNvPr>
                <p14:cNvContentPartPr/>
                <p14:nvPr/>
              </p14:nvContentPartPr>
              <p14:xfrm>
                <a:off x="7041914" y="4809184"/>
                <a:ext cx="157680" cy="52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0E03156-48E9-4666-BDC8-8E1C20487B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33274" y="4800544"/>
                  <a:ext cx="175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787307B-F4C6-42D3-9F8D-03555AA45338}"/>
                    </a:ext>
                  </a:extLst>
                </p14:cNvPr>
                <p14:cNvContentPartPr/>
                <p14:nvPr/>
              </p14:nvContentPartPr>
              <p14:xfrm>
                <a:off x="7273394" y="4920784"/>
                <a:ext cx="42840" cy="118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787307B-F4C6-42D3-9F8D-03555AA453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64394" y="4912144"/>
                  <a:ext cx="60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A09D54-96C4-40E2-9092-FD835E3DFBA8}"/>
                    </a:ext>
                  </a:extLst>
                </p14:cNvPr>
                <p14:cNvContentPartPr/>
                <p14:nvPr/>
              </p14:nvContentPartPr>
              <p14:xfrm>
                <a:off x="7531874" y="4641784"/>
                <a:ext cx="38880" cy="22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A09D54-96C4-40E2-9092-FD835E3DFBA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2874" y="4632784"/>
                  <a:ext cx="56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B38EB9-68D9-4DE8-AA9E-A0B554C6FF2F}"/>
                    </a:ext>
                  </a:extLst>
                </p14:cNvPr>
                <p14:cNvContentPartPr/>
                <p14:nvPr/>
              </p14:nvContentPartPr>
              <p14:xfrm>
                <a:off x="7514954" y="4821424"/>
                <a:ext cx="40320" cy="24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B38EB9-68D9-4DE8-AA9E-A0B554C6FF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05954" y="4812424"/>
                  <a:ext cx="57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B54A191-6598-475E-BFBE-A1806F89D9CD}"/>
              </a:ext>
            </a:extLst>
          </p:cNvPr>
          <p:cNvGrpSpPr/>
          <p:nvPr/>
        </p:nvGrpSpPr>
        <p:grpSpPr>
          <a:xfrm>
            <a:off x="7949474" y="4591384"/>
            <a:ext cx="841680" cy="309240"/>
            <a:chOff x="7949474" y="4591384"/>
            <a:chExt cx="84168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D1D9B0A-FF6A-4E63-B8BE-88FA25724449}"/>
                    </a:ext>
                  </a:extLst>
                </p14:cNvPr>
                <p14:cNvContentPartPr/>
                <p14:nvPr/>
              </p14:nvContentPartPr>
              <p14:xfrm>
                <a:off x="7949474" y="4643224"/>
                <a:ext cx="420480" cy="257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D1D9B0A-FF6A-4E63-B8BE-88FA257244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40474" y="4634224"/>
                  <a:ext cx="438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5A306D8-CA32-4D18-8A11-65DE73996A8B}"/>
                    </a:ext>
                  </a:extLst>
                </p14:cNvPr>
                <p14:cNvContentPartPr/>
                <p14:nvPr/>
              </p14:nvContentPartPr>
              <p14:xfrm>
                <a:off x="8552834" y="4591384"/>
                <a:ext cx="238320" cy="219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5A306D8-CA32-4D18-8A11-65DE73996A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43834" y="4582384"/>
                  <a:ext cx="2559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5E9015C-893C-47FC-A995-9AD9ACF633F1}"/>
              </a:ext>
            </a:extLst>
          </p:cNvPr>
          <p:cNvGrpSpPr/>
          <p:nvPr/>
        </p:nvGrpSpPr>
        <p:grpSpPr>
          <a:xfrm>
            <a:off x="9029834" y="4593184"/>
            <a:ext cx="472680" cy="386640"/>
            <a:chOff x="9029834" y="4593184"/>
            <a:chExt cx="4726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01455A-49CF-4DA7-AFFD-DE5FCF0CF6A9}"/>
                    </a:ext>
                  </a:extLst>
                </p14:cNvPr>
                <p14:cNvContentPartPr/>
                <p14:nvPr/>
              </p14:nvContentPartPr>
              <p14:xfrm>
                <a:off x="9029834" y="4593184"/>
                <a:ext cx="378000" cy="299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01455A-49CF-4DA7-AFFD-DE5FCF0CF6A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21194" y="4584184"/>
                  <a:ext cx="395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828478-B707-4AE9-BCAD-8F6A49B0DFB3}"/>
                    </a:ext>
                  </a:extLst>
                </p14:cNvPr>
                <p14:cNvContentPartPr/>
                <p14:nvPr/>
              </p14:nvContentPartPr>
              <p14:xfrm>
                <a:off x="9415034" y="4856704"/>
                <a:ext cx="87480" cy="123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828478-B707-4AE9-BCAD-8F6A49B0DFB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06034" y="4847704"/>
                  <a:ext cx="1051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E377C8F-802C-48E6-9EC0-8E23EC0CD24D}"/>
              </a:ext>
            </a:extLst>
          </p:cNvPr>
          <p:cNvGrpSpPr/>
          <p:nvPr/>
        </p:nvGrpSpPr>
        <p:grpSpPr>
          <a:xfrm>
            <a:off x="6991154" y="1087864"/>
            <a:ext cx="1791720" cy="459360"/>
            <a:chOff x="6991154" y="1087864"/>
            <a:chExt cx="17917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8B7304E-BF5C-4B10-82B9-50483DBCB553}"/>
                    </a:ext>
                  </a:extLst>
                </p14:cNvPr>
                <p14:cNvContentPartPr/>
                <p14:nvPr/>
              </p14:nvContentPartPr>
              <p14:xfrm>
                <a:off x="6991154" y="1453264"/>
                <a:ext cx="1791720" cy="93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8B7304E-BF5C-4B10-82B9-50483DBCB5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82154" y="1444264"/>
                  <a:ext cx="180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F84222F-66AA-464D-B59A-BB6E7AE3A570}"/>
                    </a:ext>
                  </a:extLst>
                </p14:cNvPr>
                <p14:cNvContentPartPr/>
                <p14:nvPr/>
              </p14:nvContentPartPr>
              <p14:xfrm>
                <a:off x="7418474" y="1165624"/>
                <a:ext cx="117360" cy="210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F84222F-66AA-464D-B59A-BB6E7AE3A5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09474" y="1156624"/>
                  <a:ext cx="135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8F57CCB-45A7-4C25-AC41-88F61C5041DA}"/>
                    </a:ext>
                  </a:extLst>
                </p14:cNvPr>
                <p14:cNvContentPartPr/>
                <p14:nvPr/>
              </p14:nvContentPartPr>
              <p14:xfrm>
                <a:off x="7470314" y="1094704"/>
                <a:ext cx="218880" cy="294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8F57CCB-45A7-4C25-AC41-88F61C5041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61674" y="1085704"/>
                  <a:ext cx="236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9A2C64F-1589-4062-A6D0-D191D9B7BC8C}"/>
                    </a:ext>
                  </a:extLst>
                </p14:cNvPr>
                <p14:cNvContentPartPr/>
                <p14:nvPr/>
              </p14:nvContentPartPr>
              <p14:xfrm>
                <a:off x="7738154" y="1253104"/>
                <a:ext cx="92160" cy="96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9A2C64F-1589-4062-A6D0-D191D9B7BC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29514" y="1244104"/>
                  <a:ext cx="109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E3FB68D-FD31-4745-BC51-333170448919}"/>
                    </a:ext>
                  </a:extLst>
                </p14:cNvPr>
                <p14:cNvContentPartPr/>
                <p14:nvPr/>
              </p14:nvContentPartPr>
              <p14:xfrm>
                <a:off x="7890074" y="1235824"/>
                <a:ext cx="109800" cy="111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E3FB68D-FD31-4745-BC51-3331704489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81074" y="1227184"/>
                  <a:ext cx="12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857D35E-E3F9-41D8-908D-835BD3B0A1BD}"/>
                    </a:ext>
                  </a:extLst>
                </p14:cNvPr>
                <p14:cNvContentPartPr/>
                <p14:nvPr/>
              </p14:nvContentPartPr>
              <p14:xfrm>
                <a:off x="8080514" y="1087864"/>
                <a:ext cx="246960" cy="255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857D35E-E3F9-41D8-908D-835BD3B0A1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71874" y="1078864"/>
                  <a:ext cx="264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B97F15-15A8-4247-BA39-0BC5CA54A5B1}"/>
                    </a:ext>
                  </a:extLst>
                </p14:cNvPr>
                <p14:cNvContentPartPr/>
                <p14:nvPr/>
              </p14:nvContentPartPr>
              <p14:xfrm>
                <a:off x="8169074" y="1302064"/>
                <a:ext cx="190800" cy="29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B97F15-15A8-4247-BA39-0BC5CA54A5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60434" y="1293424"/>
                  <a:ext cx="20844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D566EC1-386C-40A9-9621-544EC4EB0230}"/>
              </a:ext>
            </a:extLst>
          </p:cNvPr>
          <p:cNvGrpSpPr/>
          <p:nvPr/>
        </p:nvGrpSpPr>
        <p:grpSpPr>
          <a:xfrm>
            <a:off x="521594" y="63664"/>
            <a:ext cx="4088520" cy="1646640"/>
            <a:chOff x="521594" y="63664"/>
            <a:chExt cx="4088520" cy="16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4BA5C6-B0A5-4DBD-BAB3-A46A5FC8377C}"/>
                    </a:ext>
                  </a:extLst>
                </p14:cNvPr>
                <p14:cNvContentPartPr/>
                <p14:nvPr/>
              </p14:nvContentPartPr>
              <p14:xfrm>
                <a:off x="2273354" y="375064"/>
                <a:ext cx="362160" cy="181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4BA5C6-B0A5-4DBD-BAB3-A46A5FC8377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64714" y="366424"/>
                  <a:ext cx="379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753825-6641-4542-9B07-296F2B4DB495}"/>
                    </a:ext>
                  </a:extLst>
                </p14:cNvPr>
                <p14:cNvContentPartPr/>
                <p14:nvPr/>
              </p14:nvContentPartPr>
              <p14:xfrm>
                <a:off x="2684114" y="367504"/>
                <a:ext cx="123120" cy="191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753825-6641-4542-9B07-296F2B4DB4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75474" y="358504"/>
                  <a:ext cx="140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11A6BC-B011-46E7-AACE-0853A2EF961E}"/>
                    </a:ext>
                  </a:extLst>
                </p14:cNvPr>
                <p14:cNvContentPartPr/>
                <p14:nvPr/>
              </p14:nvContentPartPr>
              <p14:xfrm>
                <a:off x="3293954" y="63664"/>
                <a:ext cx="213120" cy="44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11A6BC-B011-46E7-AACE-0853A2EF961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84954" y="55024"/>
                  <a:ext cx="230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48C6CE-EE6A-4ED6-AD81-5EBB2567C74F}"/>
                    </a:ext>
                  </a:extLst>
                </p14:cNvPr>
                <p14:cNvContentPartPr/>
                <p14:nvPr/>
              </p14:nvContentPartPr>
              <p14:xfrm>
                <a:off x="3597434" y="299104"/>
                <a:ext cx="138240" cy="165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48C6CE-EE6A-4ED6-AD81-5EBB2567C7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88434" y="290104"/>
                  <a:ext cx="15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3DA48B-BC3C-4201-AE64-22C5D863B743}"/>
                    </a:ext>
                  </a:extLst>
                </p14:cNvPr>
                <p14:cNvContentPartPr/>
                <p14:nvPr/>
              </p14:nvContentPartPr>
              <p14:xfrm>
                <a:off x="3691754" y="356704"/>
                <a:ext cx="239040" cy="523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3DA48B-BC3C-4201-AE64-22C5D863B7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83114" y="348064"/>
                  <a:ext cx="2566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7BADAD-5CB0-45F2-AD21-C6FA9A2D2C5E}"/>
                    </a:ext>
                  </a:extLst>
                </p14:cNvPr>
                <p14:cNvContentPartPr/>
                <p14:nvPr/>
              </p14:nvContentPartPr>
              <p14:xfrm>
                <a:off x="4009994" y="361384"/>
                <a:ext cx="30600" cy="6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7BADAD-5CB0-45F2-AD21-C6FA9A2D2C5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01354" y="352384"/>
                  <a:ext cx="48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D198E7-8D5A-4A9C-B5BD-B6FD93BE1F1C}"/>
                    </a:ext>
                  </a:extLst>
                </p14:cNvPr>
                <p14:cNvContentPartPr/>
                <p14:nvPr/>
              </p14:nvContentPartPr>
              <p14:xfrm>
                <a:off x="4110434" y="305584"/>
                <a:ext cx="270360" cy="175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D198E7-8D5A-4A9C-B5BD-B6FD93BE1F1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01434" y="296944"/>
                  <a:ext cx="28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B1DF08-E0D9-4028-9ED5-0921E13234D4}"/>
                    </a:ext>
                  </a:extLst>
                </p14:cNvPr>
                <p14:cNvContentPartPr/>
                <p14:nvPr/>
              </p14:nvContentPartPr>
              <p14:xfrm>
                <a:off x="523394" y="368584"/>
                <a:ext cx="117000" cy="242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B1DF08-E0D9-4028-9ED5-0921E13234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4754" y="359584"/>
                  <a:ext cx="134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E6B9E0-4E69-4CFC-B84F-476F339DCE55}"/>
                    </a:ext>
                  </a:extLst>
                </p14:cNvPr>
                <p14:cNvContentPartPr/>
                <p14:nvPr/>
              </p14:nvContentPartPr>
              <p14:xfrm>
                <a:off x="521594" y="258784"/>
                <a:ext cx="299880" cy="38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E6B9E0-4E69-4CFC-B84F-476F339DCE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2954" y="249784"/>
                  <a:ext cx="317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16C362-5C4A-4AFF-BE2A-CD738A6E5024}"/>
                    </a:ext>
                  </a:extLst>
                </p14:cNvPr>
                <p14:cNvContentPartPr/>
                <p14:nvPr/>
              </p14:nvContentPartPr>
              <p14:xfrm>
                <a:off x="839114" y="414304"/>
                <a:ext cx="118080" cy="181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16C362-5C4A-4AFF-BE2A-CD738A6E502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0474" y="405664"/>
                  <a:ext cx="135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A331F7-8D67-488E-9F04-9B125A0F5C50}"/>
                    </a:ext>
                  </a:extLst>
                </p14:cNvPr>
                <p14:cNvContentPartPr/>
                <p14:nvPr/>
              </p14:nvContentPartPr>
              <p14:xfrm>
                <a:off x="1136474" y="65824"/>
                <a:ext cx="238680" cy="54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A331F7-8D67-488E-9F04-9B125A0F5C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27834" y="57184"/>
                  <a:ext cx="2563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F9DBE9-760B-4178-A0B6-D856B7980EDF}"/>
                    </a:ext>
                  </a:extLst>
                </p14:cNvPr>
                <p14:cNvContentPartPr/>
                <p14:nvPr/>
              </p14:nvContentPartPr>
              <p14:xfrm>
                <a:off x="1088594" y="435184"/>
                <a:ext cx="193320" cy="50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F9DBE9-760B-4178-A0B6-D856B7980ED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9954" y="426544"/>
                  <a:ext cx="210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BA5591-AC8A-4322-8564-A42AD9A91FAC}"/>
                    </a:ext>
                  </a:extLst>
                </p14:cNvPr>
                <p14:cNvContentPartPr/>
                <p14:nvPr/>
              </p14:nvContentPartPr>
              <p14:xfrm>
                <a:off x="1297394" y="426184"/>
                <a:ext cx="120600" cy="162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BA5591-AC8A-4322-8564-A42AD9A91FA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88754" y="417544"/>
                  <a:ext cx="138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B32A07-72A3-4A8E-8A84-56264CE8BB34}"/>
                    </a:ext>
                  </a:extLst>
                </p14:cNvPr>
                <p14:cNvContentPartPr/>
                <p14:nvPr/>
              </p14:nvContentPartPr>
              <p14:xfrm>
                <a:off x="1505114" y="396664"/>
                <a:ext cx="309240" cy="210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B32A07-72A3-4A8E-8A84-56264CE8BB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96114" y="387664"/>
                  <a:ext cx="326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CB2621-1139-464A-97C3-BF4DF4FEDFD1}"/>
                    </a:ext>
                  </a:extLst>
                </p14:cNvPr>
                <p14:cNvContentPartPr/>
                <p14:nvPr/>
              </p14:nvContentPartPr>
              <p14:xfrm>
                <a:off x="580994" y="902824"/>
                <a:ext cx="253440" cy="27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CB2621-1139-464A-97C3-BF4DF4FEDF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2354" y="894184"/>
                  <a:ext cx="271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AEBA9A2-EDBB-4BB5-965B-D868B58CFB5B}"/>
                    </a:ext>
                  </a:extLst>
                </p14:cNvPr>
                <p14:cNvContentPartPr/>
                <p14:nvPr/>
              </p14:nvContentPartPr>
              <p14:xfrm>
                <a:off x="802034" y="982024"/>
                <a:ext cx="160920" cy="159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AEBA9A2-EDBB-4BB5-965B-D868B58CFB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034" y="973024"/>
                  <a:ext cx="178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992505-6A44-4B89-9E30-C862AB41DE7E}"/>
                    </a:ext>
                  </a:extLst>
                </p14:cNvPr>
                <p14:cNvContentPartPr/>
                <p14:nvPr/>
              </p14:nvContentPartPr>
              <p14:xfrm>
                <a:off x="997874" y="937024"/>
                <a:ext cx="124920" cy="213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992505-6A44-4B89-9E30-C862AB41DE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9234" y="928384"/>
                  <a:ext cx="142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8B7B3B5-A3F6-4698-90D5-43149F5E405C}"/>
                    </a:ext>
                  </a:extLst>
                </p14:cNvPr>
                <p14:cNvContentPartPr/>
                <p14:nvPr/>
              </p14:nvContentPartPr>
              <p14:xfrm>
                <a:off x="1234034" y="1023424"/>
                <a:ext cx="111240" cy="12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8B7B3B5-A3F6-4698-90D5-43149F5E405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25034" y="1014784"/>
                  <a:ext cx="128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F79699F-A6F6-447D-8AE3-FB185203F5A5}"/>
                    </a:ext>
                  </a:extLst>
                </p14:cNvPr>
                <p14:cNvContentPartPr/>
                <p14:nvPr/>
              </p14:nvContentPartPr>
              <p14:xfrm>
                <a:off x="1526714" y="767824"/>
                <a:ext cx="110160" cy="374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F79699F-A6F6-447D-8AE3-FB185203F5A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17714" y="759184"/>
                  <a:ext cx="127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F48A8FB-5D6A-4F6D-8A23-C34F292C10ED}"/>
                    </a:ext>
                  </a:extLst>
                </p14:cNvPr>
                <p14:cNvContentPartPr/>
                <p14:nvPr/>
              </p14:nvContentPartPr>
              <p14:xfrm>
                <a:off x="1726514" y="694024"/>
                <a:ext cx="111600" cy="442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F48A8FB-5D6A-4F6D-8A23-C34F292C10E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7514" y="685024"/>
                  <a:ext cx="129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CE1DFA-BD02-4CE5-9667-DB34B786DDCA}"/>
                    </a:ext>
                  </a:extLst>
                </p14:cNvPr>
                <p14:cNvContentPartPr/>
                <p14:nvPr/>
              </p14:nvContentPartPr>
              <p14:xfrm>
                <a:off x="1687994" y="929104"/>
                <a:ext cx="167400" cy="20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CE1DFA-BD02-4CE5-9667-DB34B786DDC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79354" y="920104"/>
                  <a:ext cx="185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4D86FE-6393-431E-8F97-49763626D729}"/>
                    </a:ext>
                  </a:extLst>
                </p14:cNvPr>
                <p14:cNvContentPartPr/>
                <p14:nvPr/>
              </p14:nvContentPartPr>
              <p14:xfrm>
                <a:off x="1902194" y="901024"/>
                <a:ext cx="142920" cy="225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4D86FE-6393-431E-8F97-49763626D72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93554" y="892024"/>
                  <a:ext cx="160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513CDD-FB6B-411C-9DA7-BE3A2521B711}"/>
                    </a:ext>
                  </a:extLst>
                </p14:cNvPr>
                <p14:cNvContentPartPr/>
                <p14:nvPr/>
              </p14:nvContentPartPr>
              <p14:xfrm>
                <a:off x="2243834" y="885904"/>
                <a:ext cx="16920" cy="19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513CDD-FB6B-411C-9DA7-BE3A2521B7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34834" y="876904"/>
                  <a:ext cx="34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9423A8-2F4F-4256-8AA8-BC10961C5FE2}"/>
                    </a:ext>
                  </a:extLst>
                </p14:cNvPr>
                <p14:cNvContentPartPr/>
                <p14:nvPr/>
              </p14:nvContentPartPr>
              <p14:xfrm>
                <a:off x="2218634" y="1068424"/>
                <a:ext cx="14760" cy="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9423A8-2F4F-4256-8AA8-BC10961C5F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9994" y="1059424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311736B-90ED-4BD6-B111-97545B8E010E}"/>
                    </a:ext>
                  </a:extLst>
                </p14:cNvPr>
                <p14:cNvContentPartPr/>
                <p14:nvPr/>
              </p14:nvContentPartPr>
              <p14:xfrm>
                <a:off x="2172194" y="1562344"/>
                <a:ext cx="1902240" cy="72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311736B-90ED-4BD6-B111-97545B8E010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163194" y="1553704"/>
                  <a:ext cx="1919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02C8210-9950-4A17-B7DE-ADDC80AC1B15}"/>
                    </a:ext>
                  </a:extLst>
                </p14:cNvPr>
                <p14:cNvContentPartPr/>
                <p14:nvPr/>
              </p14:nvContentPartPr>
              <p14:xfrm>
                <a:off x="2450114" y="1150144"/>
                <a:ext cx="296640" cy="350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02C8210-9950-4A17-B7DE-ADDC80AC1B1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441474" y="1141504"/>
                  <a:ext cx="314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4574FD1-A641-4F9C-BDFB-C4020BDD9F37}"/>
                    </a:ext>
                  </a:extLst>
                </p14:cNvPr>
                <p14:cNvContentPartPr/>
                <p14:nvPr/>
              </p14:nvContentPartPr>
              <p14:xfrm>
                <a:off x="2774474" y="1331584"/>
                <a:ext cx="88560" cy="115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4574FD1-A641-4F9C-BDFB-C4020BDD9F3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765834" y="1322584"/>
                  <a:ext cx="10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A7E2625-BA8E-4A34-BDF8-841B62F8D97B}"/>
                    </a:ext>
                  </a:extLst>
                </p14:cNvPr>
                <p14:cNvContentPartPr/>
                <p14:nvPr/>
              </p14:nvContentPartPr>
              <p14:xfrm>
                <a:off x="2906594" y="1358944"/>
                <a:ext cx="198000" cy="84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A7E2625-BA8E-4A34-BDF8-841B62F8D97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897594" y="1350304"/>
                  <a:ext cx="215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1F5115D-56BD-4619-ADBD-C664FF98C7D5}"/>
                    </a:ext>
                  </a:extLst>
                </p14:cNvPr>
                <p14:cNvContentPartPr/>
                <p14:nvPr/>
              </p14:nvContentPartPr>
              <p14:xfrm>
                <a:off x="3025394" y="1357864"/>
                <a:ext cx="195840" cy="35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1F5115D-56BD-4619-ADBD-C664FF98C7D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016754" y="1349224"/>
                  <a:ext cx="213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E9786E-568C-43B4-8171-D0073FF8E254}"/>
                    </a:ext>
                  </a:extLst>
                </p14:cNvPr>
                <p14:cNvContentPartPr/>
                <p14:nvPr/>
              </p14:nvContentPartPr>
              <p14:xfrm>
                <a:off x="3183434" y="1294504"/>
                <a:ext cx="223920" cy="172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E9786E-568C-43B4-8171-D0073FF8E2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174434" y="1285864"/>
                  <a:ext cx="24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B760EED-5803-4679-A7DF-3FB1B4B40B60}"/>
                    </a:ext>
                  </a:extLst>
                </p14:cNvPr>
                <p14:cNvContentPartPr/>
                <p14:nvPr/>
              </p14:nvContentPartPr>
              <p14:xfrm>
                <a:off x="3459554" y="1149064"/>
                <a:ext cx="157680" cy="308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B760EED-5803-4679-A7DF-3FB1B4B40B6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50554" y="1140424"/>
                  <a:ext cx="175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2085440-4063-4499-B95F-EE8F4A6C0807}"/>
                    </a:ext>
                  </a:extLst>
                </p14:cNvPr>
                <p14:cNvContentPartPr/>
                <p14:nvPr/>
              </p14:nvContentPartPr>
              <p14:xfrm>
                <a:off x="3610394" y="1362904"/>
                <a:ext cx="19440" cy="95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2085440-4063-4499-B95F-EE8F4A6C080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601754" y="1353904"/>
                  <a:ext cx="37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634B01-7488-442A-B2C1-3AEA58DC58BE}"/>
                    </a:ext>
                  </a:extLst>
                </p14:cNvPr>
                <p14:cNvContentPartPr/>
                <p14:nvPr/>
              </p14:nvContentPartPr>
              <p14:xfrm>
                <a:off x="3751514" y="976984"/>
                <a:ext cx="297000" cy="53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634B01-7488-442A-B2C1-3AEA58DC58B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42514" y="967984"/>
                  <a:ext cx="3146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75EABC-D5F4-4227-915E-A142F4F43A23}"/>
                    </a:ext>
                  </a:extLst>
                </p14:cNvPr>
                <p14:cNvContentPartPr/>
                <p14:nvPr/>
              </p14:nvContentPartPr>
              <p14:xfrm>
                <a:off x="3761234" y="1360384"/>
                <a:ext cx="118800" cy="19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75EABC-D5F4-4227-915E-A142F4F43A2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752234" y="1351384"/>
                  <a:ext cx="136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CA9E261-2838-4DC8-8E96-DBC211C9F1D0}"/>
                    </a:ext>
                  </a:extLst>
                </p14:cNvPr>
                <p14:cNvContentPartPr/>
                <p14:nvPr/>
              </p14:nvContentPartPr>
              <p14:xfrm>
                <a:off x="3970034" y="1241224"/>
                <a:ext cx="136080" cy="200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CA9E261-2838-4DC8-8E96-DBC211C9F1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61394" y="1232584"/>
                  <a:ext cx="153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59B9030-1748-43B6-AD46-C87CBDEFF64F}"/>
                    </a:ext>
                  </a:extLst>
                </p14:cNvPr>
                <p14:cNvContentPartPr/>
                <p14:nvPr/>
              </p14:nvContentPartPr>
              <p14:xfrm>
                <a:off x="4085594" y="1352464"/>
                <a:ext cx="145080" cy="125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59B9030-1748-43B6-AD46-C87CBDEFF6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76954" y="1343464"/>
                  <a:ext cx="162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EB27093-64AD-41AC-A545-2BC26EEDFB03}"/>
                    </a:ext>
                  </a:extLst>
                </p14:cNvPr>
                <p14:cNvContentPartPr/>
                <p14:nvPr/>
              </p14:nvContentPartPr>
              <p14:xfrm>
                <a:off x="4259114" y="1348864"/>
                <a:ext cx="184320" cy="145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EB27093-64AD-41AC-A545-2BC26EEDFB0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250114" y="1340224"/>
                  <a:ext cx="20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2D594C3-A3B4-4913-A7B4-93B2ABE8AAC2}"/>
                    </a:ext>
                  </a:extLst>
                </p14:cNvPr>
                <p14:cNvContentPartPr/>
                <p14:nvPr/>
              </p14:nvContentPartPr>
              <p14:xfrm>
                <a:off x="4408874" y="1134304"/>
                <a:ext cx="201240" cy="357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2D594C3-A3B4-4913-A7B4-93B2ABE8AAC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399874" y="1125664"/>
                  <a:ext cx="21888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F56E955-938A-4087-8B1B-4F792E7AB338}"/>
              </a:ext>
            </a:extLst>
          </p:cNvPr>
          <p:cNvGrpSpPr/>
          <p:nvPr/>
        </p:nvGrpSpPr>
        <p:grpSpPr>
          <a:xfrm>
            <a:off x="938474" y="5504344"/>
            <a:ext cx="321120" cy="343440"/>
            <a:chOff x="938474" y="5504344"/>
            <a:chExt cx="32112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E82B203-F149-480F-A791-FA0EA7AFD7A0}"/>
                    </a:ext>
                  </a:extLst>
                </p14:cNvPr>
                <p14:cNvContentPartPr/>
                <p14:nvPr/>
              </p14:nvContentPartPr>
              <p14:xfrm>
                <a:off x="938474" y="5504344"/>
                <a:ext cx="226440" cy="343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E82B203-F149-480F-A791-FA0EA7AFD7A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29474" y="5495704"/>
                  <a:ext cx="244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608F701-47EC-41C6-A2FC-B6C0C1EB92FA}"/>
                    </a:ext>
                  </a:extLst>
                </p14:cNvPr>
                <p14:cNvContentPartPr/>
                <p14:nvPr/>
              </p14:nvContentPartPr>
              <p14:xfrm>
                <a:off x="1256354" y="5802064"/>
                <a:ext cx="3240" cy="252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608F701-47EC-41C6-A2FC-B6C0C1EB92F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47354" y="5793424"/>
                  <a:ext cx="2088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56CE4F49-192B-488E-AED5-F2250DF515B7}"/>
              </a:ext>
            </a:extLst>
          </p:cNvPr>
          <p:cNvGrpSpPr/>
          <p:nvPr/>
        </p:nvGrpSpPr>
        <p:grpSpPr>
          <a:xfrm>
            <a:off x="2129354" y="5579224"/>
            <a:ext cx="873720" cy="251280"/>
            <a:chOff x="2129354" y="5579224"/>
            <a:chExt cx="87372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F7707D-CFD2-4046-BBAB-C52C55F11C21}"/>
                    </a:ext>
                  </a:extLst>
                </p14:cNvPr>
                <p14:cNvContentPartPr/>
                <p14:nvPr/>
              </p14:nvContentPartPr>
              <p14:xfrm>
                <a:off x="2257154" y="5629984"/>
                <a:ext cx="92160" cy="192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F7707D-CFD2-4046-BBAB-C52C55F11C2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248514" y="5620984"/>
                  <a:ext cx="109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3B543DC-AAF8-4004-8513-32AC6C975FBC}"/>
                    </a:ext>
                  </a:extLst>
                </p14:cNvPr>
                <p14:cNvContentPartPr/>
                <p14:nvPr/>
              </p14:nvContentPartPr>
              <p14:xfrm>
                <a:off x="2129354" y="5579224"/>
                <a:ext cx="443160" cy="67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3B543DC-AAF8-4004-8513-32AC6C975FB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120714" y="5570224"/>
                  <a:ext cx="460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5D5CB07-CB6C-4D6B-81F3-80E812C8192F}"/>
                    </a:ext>
                  </a:extLst>
                </p14:cNvPr>
                <p14:cNvContentPartPr/>
                <p14:nvPr/>
              </p14:nvContentPartPr>
              <p14:xfrm>
                <a:off x="2548034" y="5682544"/>
                <a:ext cx="264960" cy="1393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5D5CB07-CB6C-4D6B-81F3-80E812C8192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539034" y="5673904"/>
                  <a:ext cx="282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B80E759-90A0-4B01-AD87-2D9070150625}"/>
                    </a:ext>
                  </a:extLst>
                </p14:cNvPr>
                <p14:cNvContentPartPr/>
                <p14:nvPr/>
              </p14:nvContentPartPr>
              <p14:xfrm>
                <a:off x="2875994" y="5683984"/>
                <a:ext cx="127080" cy="146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B80E759-90A0-4B01-AD87-2D907015062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867354" y="5674984"/>
                  <a:ext cx="1447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2D50CA8-5CAF-4F90-9253-8190748A7C8A}"/>
              </a:ext>
            </a:extLst>
          </p:cNvPr>
          <p:cNvGrpSpPr/>
          <p:nvPr/>
        </p:nvGrpSpPr>
        <p:grpSpPr>
          <a:xfrm>
            <a:off x="3333914" y="5381584"/>
            <a:ext cx="1689480" cy="456120"/>
            <a:chOff x="3333914" y="5381584"/>
            <a:chExt cx="168948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CD43FB9-722F-4447-96A2-54605348DB68}"/>
                    </a:ext>
                  </a:extLst>
                </p14:cNvPr>
                <p14:cNvContentPartPr/>
                <p14:nvPr/>
              </p14:nvContentPartPr>
              <p14:xfrm>
                <a:off x="3421034" y="5381584"/>
                <a:ext cx="208080" cy="456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CD43FB9-722F-4447-96A2-54605348DB6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412034" y="5372584"/>
                  <a:ext cx="225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8CC52BE-0CF2-4837-9982-3E7756AC4A4C}"/>
                    </a:ext>
                  </a:extLst>
                </p14:cNvPr>
                <p14:cNvContentPartPr/>
                <p14:nvPr/>
              </p14:nvContentPartPr>
              <p14:xfrm>
                <a:off x="3333914" y="5622064"/>
                <a:ext cx="367920" cy="54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8CC52BE-0CF2-4837-9982-3E7756AC4A4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24914" y="5613064"/>
                  <a:ext cx="385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B02A00-E309-45FF-A92C-C20CFC65FE7D}"/>
                    </a:ext>
                  </a:extLst>
                </p14:cNvPr>
                <p14:cNvContentPartPr/>
                <p14:nvPr/>
              </p14:nvContentPartPr>
              <p14:xfrm>
                <a:off x="3620474" y="5686864"/>
                <a:ext cx="128880" cy="108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B02A00-E309-45FF-A92C-C20CFC65FE7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611834" y="5678224"/>
                  <a:ext cx="146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6927A0-DE1C-4E1D-9FC8-07B36F2C4876}"/>
                    </a:ext>
                  </a:extLst>
                </p14:cNvPr>
                <p14:cNvContentPartPr/>
                <p14:nvPr/>
              </p14:nvContentPartPr>
              <p14:xfrm>
                <a:off x="3834314" y="5707384"/>
                <a:ext cx="44640" cy="88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6927A0-DE1C-4E1D-9FC8-07B36F2C487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25314" y="5698744"/>
                  <a:ext cx="62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DE5E102-5F48-44C2-9078-7A0E004FE332}"/>
                    </a:ext>
                  </a:extLst>
                </p14:cNvPr>
                <p14:cNvContentPartPr/>
                <p14:nvPr/>
              </p14:nvContentPartPr>
              <p14:xfrm>
                <a:off x="4008194" y="5438104"/>
                <a:ext cx="203760" cy="376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DE5E102-5F48-44C2-9078-7A0E004FE33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999194" y="5429464"/>
                  <a:ext cx="221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09EA58E-A711-4D25-86C2-CFCE318DDCBC}"/>
                    </a:ext>
                  </a:extLst>
                </p14:cNvPr>
                <p14:cNvContentPartPr/>
                <p14:nvPr/>
              </p14:nvContentPartPr>
              <p14:xfrm>
                <a:off x="4154714" y="5680744"/>
                <a:ext cx="110520" cy="89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09EA58E-A711-4D25-86C2-CFCE318DDCB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46074" y="5672104"/>
                  <a:ext cx="128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9621134-F791-4C2F-B6DE-91C953FB31A6}"/>
                    </a:ext>
                  </a:extLst>
                </p14:cNvPr>
                <p14:cNvContentPartPr/>
                <p14:nvPr/>
              </p14:nvContentPartPr>
              <p14:xfrm>
                <a:off x="4285394" y="5683624"/>
                <a:ext cx="187200" cy="122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9621134-F791-4C2F-B6DE-91C953FB31A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276754" y="5674984"/>
                  <a:ext cx="204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74FB8F3-15A5-473D-A285-AB38E0079E5A}"/>
                    </a:ext>
                  </a:extLst>
                </p14:cNvPr>
                <p14:cNvContentPartPr/>
                <p14:nvPr/>
              </p14:nvContentPartPr>
              <p14:xfrm>
                <a:off x="4400594" y="5450344"/>
                <a:ext cx="196920" cy="295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74FB8F3-15A5-473D-A285-AB38E0079E5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391954" y="5441344"/>
                  <a:ext cx="214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4A28872-1375-44CD-B769-1D8456517D51}"/>
                    </a:ext>
                  </a:extLst>
                </p14:cNvPr>
                <p14:cNvContentPartPr/>
                <p14:nvPr/>
              </p14:nvContentPartPr>
              <p14:xfrm>
                <a:off x="4754474" y="5645464"/>
                <a:ext cx="64080" cy="123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4A28872-1375-44CD-B769-1D8456517D5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745474" y="5636824"/>
                  <a:ext cx="81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8BB813-DE86-4F0A-AEF2-F6E0DF035CD5}"/>
                    </a:ext>
                  </a:extLst>
                </p14:cNvPr>
                <p14:cNvContentPartPr/>
                <p14:nvPr/>
              </p14:nvContentPartPr>
              <p14:xfrm>
                <a:off x="4875074" y="5571664"/>
                <a:ext cx="148320" cy="236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8BB813-DE86-4F0A-AEF2-F6E0DF035CD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866434" y="5562664"/>
                  <a:ext cx="1659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7D54543-D9E9-4E66-9216-B38ADA4A3856}"/>
              </a:ext>
            </a:extLst>
          </p:cNvPr>
          <p:cNvGrpSpPr/>
          <p:nvPr/>
        </p:nvGrpSpPr>
        <p:grpSpPr>
          <a:xfrm>
            <a:off x="5380874" y="5369344"/>
            <a:ext cx="710280" cy="471600"/>
            <a:chOff x="5380874" y="5369344"/>
            <a:chExt cx="71028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6E5894F-9C8B-4824-BAD7-5F9630178424}"/>
                    </a:ext>
                  </a:extLst>
                </p14:cNvPr>
                <p14:cNvContentPartPr/>
                <p14:nvPr/>
              </p14:nvContentPartPr>
              <p14:xfrm>
                <a:off x="5439554" y="5389504"/>
                <a:ext cx="250560" cy="451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6E5894F-9C8B-4824-BAD7-5F963017842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30914" y="5380504"/>
                  <a:ext cx="268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A605C16-7021-4674-95E4-3BA2E33DB444}"/>
                    </a:ext>
                  </a:extLst>
                </p14:cNvPr>
                <p14:cNvContentPartPr/>
                <p14:nvPr/>
              </p14:nvContentPartPr>
              <p14:xfrm>
                <a:off x="5380874" y="5621344"/>
                <a:ext cx="288000" cy="61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A605C16-7021-4674-95E4-3BA2E33DB44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371874" y="5612344"/>
                  <a:ext cx="305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F1B79D7-A04B-435F-820E-6B0333E302A1}"/>
                    </a:ext>
                  </a:extLst>
                </p14:cNvPr>
                <p14:cNvContentPartPr/>
                <p14:nvPr/>
              </p14:nvContentPartPr>
              <p14:xfrm>
                <a:off x="5694794" y="5369344"/>
                <a:ext cx="224280" cy="452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F1B79D7-A04B-435F-820E-6B0333E302A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685794" y="5360704"/>
                  <a:ext cx="2419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55AD0F9-1415-46B7-9CBD-1168FE0929FC}"/>
                    </a:ext>
                  </a:extLst>
                </p14:cNvPr>
                <p14:cNvContentPartPr/>
                <p14:nvPr/>
              </p14:nvContentPartPr>
              <p14:xfrm>
                <a:off x="5942474" y="5653024"/>
                <a:ext cx="148680" cy="142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55AD0F9-1415-46B7-9CBD-1168FE0929F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933474" y="5644024"/>
                  <a:ext cx="1663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E4556C3-7A9A-4E09-8EA0-0521A49444CE}"/>
              </a:ext>
            </a:extLst>
          </p:cNvPr>
          <p:cNvGrpSpPr/>
          <p:nvPr/>
        </p:nvGrpSpPr>
        <p:grpSpPr>
          <a:xfrm>
            <a:off x="6390314" y="5582464"/>
            <a:ext cx="1026720" cy="230040"/>
            <a:chOff x="6390314" y="5582464"/>
            <a:chExt cx="10267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1C6936D-299F-460B-BFE2-11378F6D958E}"/>
                    </a:ext>
                  </a:extLst>
                </p14:cNvPr>
                <p14:cNvContentPartPr/>
                <p14:nvPr/>
              </p14:nvContentPartPr>
              <p14:xfrm>
                <a:off x="6390314" y="5582464"/>
                <a:ext cx="231480" cy="228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1C6936D-299F-460B-BFE2-11378F6D958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81314" y="5573824"/>
                  <a:ext cx="249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FB5FE56-CB2E-40DC-A2F9-482C7960A8E9}"/>
                    </a:ext>
                  </a:extLst>
                </p14:cNvPr>
                <p14:cNvContentPartPr/>
                <p14:nvPr/>
              </p14:nvContentPartPr>
              <p14:xfrm>
                <a:off x="6720794" y="5668144"/>
                <a:ext cx="164160" cy="130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FB5FE56-CB2E-40DC-A2F9-482C7960A8E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11794" y="5659504"/>
                  <a:ext cx="181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3A7D22B-E6F3-4D03-A94F-3523E62F60D2}"/>
                    </a:ext>
                  </a:extLst>
                </p14:cNvPr>
                <p14:cNvContentPartPr/>
                <p14:nvPr/>
              </p14:nvContentPartPr>
              <p14:xfrm>
                <a:off x="6931754" y="5688664"/>
                <a:ext cx="281520" cy="101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3A7D22B-E6F3-4D03-A94F-3523E62F60D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22754" y="5680024"/>
                  <a:ext cx="299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D12A177-CF0B-4857-B5E3-422729559E44}"/>
                    </a:ext>
                  </a:extLst>
                </p14:cNvPr>
                <p14:cNvContentPartPr/>
                <p14:nvPr/>
              </p14:nvContentPartPr>
              <p14:xfrm>
                <a:off x="7274834" y="5680744"/>
                <a:ext cx="142200" cy="131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D12A177-CF0B-4857-B5E3-422729559E4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266194" y="5671744"/>
                  <a:ext cx="1598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6C055DB-6A63-4B5B-9AEE-5BEC2239D041}"/>
              </a:ext>
            </a:extLst>
          </p:cNvPr>
          <p:cNvGrpSpPr/>
          <p:nvPr/>
        </p:nvGrpSpPr>
        <p:grpSpPr>
          <a:xfrm>
            <a:off x="7661834" y="5408944"/>
            <a:ext cx="1414440" cy="473760"/>
            <a:chOff x="7661834" y="5408944"/>
            <a:chExt cx="14144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5C50B95-51FF-4085-8B8A-3F3DEE7AAB9D}"/>
                    </a:ext>
                  </a:extLst>
                </p14:cNvPr>
                <p14:cNvContentPartPr/>
                <p14:nvPr/>
              </p14:nvContentPartPr>
              <p14:xfrm>
                <a:off x="7661834" y="5637184"/>
                <a:ext cx="216000" cy="189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5C50B95-51FF-4085-8B8A-3F3DEE7AAB9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52834" y="5628544"/>
                  <a:ext cx="23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EB7590C-99B5-4C3F-87A9-AEE2D32D722C}"/>
                    </a:ext>
                  </a:extLst>
                </p14:cNvPr>
                <p14:cNvContentPartPr/>
                <p14:nvPr/>
              </p14:nvContentPartPr>
              <p14:xfrm>
                <a:off x="7967114" y="5708824"/>
                <a:ext cx="39960" cy="10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EB7590C-99B5-4C3F-87A9-AEE2D32D722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958474" y="5699824"/>
                  <a:ext cx="57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DBEFF8C-8B28-4803-898B-135DD65C1834}"/>
                    </a:ext>
                  </a:extLst>
                </p14:cNvPr>
                <p14:cNvContentPartPr/>
                <p14:nvPr/>
              </p14:nvContentPartPr>
              <p14:xfrm>
                <a:off x="8174834" y="5450704"/>
                <a:ext cx="210960" cy="376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DBEFF8C-8B28-4803-898B-135DD65C183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165834" y="5442064"/>
                  <a:ext cx="228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250349E-50CF-4514-A8EF-F9E1E7B6A8AB}"/>
                    </a:ext>
                  </a:extLst>
                </p14:cNvPr>
                <p14:cNvContentPartPr/>
                <p14:nvPr/>
              </p14:nvContentPartPr>
              <p14:xfrm>
                <a:off x="8089154" y="5669944"/>
                <a:ext cx="263880" cy="30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250349E-50CF-4514-A8EF-F9E1E7B6A8A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80514" y="5660944"/>
                  <a:ext cx="281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9DFBB47-0718-4B2A-AB89-6A9DA64D3320}"/>
                    </a:ext>
                  </a:extLst>
                </p14:cNvPr>
                <p14:cNvContentPartPr/>
                <p14:nvPr/>
              </p14:nvContentPartPr>
              <p14:xfrm>
                <a:off x="8454194" y="5408944"/>
                <a:ext cx="160200" cy="407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9DFBB47-0718-4B2A-AB89-6A9DA64D332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45194" y="5400304"/>
                  <a:ext cx="1778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AF9330F-F986-4BDE-9143-E5E16F946A65}"/>
                    </a:ext>
                  </a:extLst>
                </p14:cNvPr>
                <p14:cNvContentPartPr/>
                <p14:nvPr/>
              </p14:nvContentPartPr>
              <p14:xfrm>
                <a:off x="8693954" y="5687944"/>
                <a:ext cx="115920" cy="101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AF9330F-F986-4BDE-9143-E5E16F946A6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84954" y="5679304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A602DB4-57CE-4D99-8059-096D25EFB42F}"/>
                    </a:ext>
                  </a:extLst>
                </p14:cNvPr>
                <p14:cNvContentPartPr/>
                <p14:nvPr/>
              </p14:nvContentPartPr>
              <p14:xfrm>
                <a:off x="8875754" y="5683984"/>
                <a:ext cx="200520" cy="198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A602DB4-57CE-4D99-8059-096D25EFB42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867114" y="5675344"/>
                  <a:ext cx="2181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0F4EB25-B20D-4050-A994-3FC6FAE10DDD}"/>
              </a:ext>
            </a:extLst>
          </p:cNvPr>
          <p:cNvGrpSpPr/>
          <p:nvPr/>
        </p:nvGrpSpPr>
        <p:grpSpPr>
          <a:xfrm>
            <a:off x="9300194" y="5553304"/>
            <a:ext cx="732240" cy="473040"/>
            <a:chOff x="9300194" y="5553304"/>
            <a:chExt cx="73224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6D2CD66-30A6-4E50-B5D5-DDD3076C82C7}"/>
                    </a:ext>
                  </a:extLst>
                </p14:cNvPr>
                <p14:cNvContentPartPr/>
                <p14:nvPr/>
              </p14:nvContentPartPr>
              <p14:xfrm>
                <a:off x="9300194" y="5613424"/>
                <a:ext cx="304560" cy="179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6D2CD66-30A6-4E50-B5D5-DDD3076C82C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291194" y="5604784"/>
                  <a:ext cx="32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EE32A98-9A1E-4F3D-B960-70A7CF830D19}"/>
                    </a:ext>
                  </a:extLst>
                </p14:cNvPr>
                <p14:cNvContentPartPr/>
                <p14:nvPr/>
              </p14:nvContentPartPr>
              <p14:xfrm>
                <a:off x="9606554" y="5667424"/>
                <a:ext cx="126360" cy="111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EE32A98-9A1E-4F3D-B960-70A7CF830D1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97554" y="5658784"/>
                  <a:ext cx="144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26428D-87C4-4BB7-8E0B-A89BA0B63669}"/>
                    </a:ext>
                  </a:extLst>
                </p14:cNvPr>
                <p14:cNvContentPartPr/>
                <p14:nvPr/>
              </p14:nvContentPartPr>
              <p14:xfrm>
                <a:off x="9789794" y="5662024"/>
                <a:ext cx="93240" cy="98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26428D-87C4-4BB7-8E0B-A89BA0B6366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781154" y="5653024"/>
                  <a:ext cx="110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E0CC632-904A-4AC4-AC5D-6009B480EE2E}"/>
                    </a:ext>
                  </a:extLst>
                </p14:cNvPr>
                <p14:cNvContentPartPr/>
                <p14:nvPr/>
              </p14:nvContentPartPr>
              <p14:xfrm>
                <a:off x="9767834" y="5553304"/>
                <a:ext cx="235800" cy="473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E0CC632-904A-4AC4-AC5D-6009B480EE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758834" y="5544664"/>
                  <a:ext cx="253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2D341AE-513A-458C-999A-C0F1232D4E6D}"/>
                    </a:ext>
                  </a:extLst>
                </p14:cNvPr>
                <p14:cNvContentPartPr/>
                <p14:nvPr/>
              </p14:nvContentPartPr>
              <p14:xfrm>
                <a:off x="10027034" y="5797384"/>
                <a:ext cx="5400" cy="13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2D341AE-513A-458C-999A-C0F1232D4E6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018394" y="5788384"/>
                  <a:ext cx="2304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367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EAFB2E7-7478-4835-B592-D55D200FD603}"/>
              </a:ext>
            </a:extLst>
          </p:cNvPr>
          <p:cNvGrpSpPr/>
          <p:nvPr/>
        </p:nvGrpSpPr>
        <p:grpSpPr>
          <a:xfrm>
            <a:off x="309914" y="38464"/>
            <a:ext cx="11486880" cy="4156200"/>
            <a:chOff x="309914" y="38464"/>
            <a:chExt cx="11486880" cy="41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FA0CCA-7D7E-4C5F-8F9A-627E063941DA}"/>
                    </a:ext>
                  </a:extLst>
                </p14:cNvPr>
                <p14:cNvContentPartPr/>
                <p14:nvPr/>
              </p14:nvContentPartPr>
              <p14:xfrm>
                <a:off x="335474" y="210544"/>
                <a:ext cx="531720" cy="443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FA0CCA-7D7E-4C5F-8F9A-627E063941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6474" y="201544"/>
                  <a:ext cx="5493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FE98DF-4FE4-4684-8A49-47A647C8A603}"/>
                    </a:ext>
                  </a:extLst>
                </p14:cNvPr>
                <p14:cNvContentPartPr/>
                <p14:nvPr/>
              </p14:nvContentPartPr>
              <p14:xfrm>
                <a:off x="446714" y="420424"/>
                <a:ext cx="196920" cy="52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FE98DF-4FE4-4684-8A49-47A647C8A6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714" y="411784"/>
                  <a:ext cx="214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A27FDE-75D3-4DD4-9142-885B51DC23BB}"/>
                    </a:ext>
                  </a:extLst>
                </p14:cNvPr>
                <p14:cNvContentPartPr/>
                <p14:nvPr/>
              </p14:nvContentPartPr>
              <p14:xfrm>
                <a:off x="746594" y="401344"/>
                <a:ext cx="182520" cy="167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A27FDE-75D3-4DD4-9142-885B51DC23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594" y="392344"/>
                  <a:ext cx="20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AB2BC1-0513-40A7-942A-0A545ABA3CCC}"/>
                    </a:ext>
                  </a:extLst>
                </p14:cNvPr>
                <p14:cNvContentPartPr/>
                <p14:nvPr/>
              </p14:nvContentPartPr>
              <p14:xfrm>
                <a:off x="712034" y="361024"/>
                <a:ext cx="246240" cy="181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AB2BC1-0513-40A7-942A-0A545ABA3C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394" y="352384"/>
                  <a:ext cx="263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FBBE2F-0C35-4895-8109-88C1291F5567}"/>
                    </a:ext>
                  </a:extLst>
                </p14:cNvPr>
                <p14:cNvContentPartPr/>
                <p14:nvPr/>
              </p14:nvContentPartPr>
              <p14:xfrm>
                <a:off x="1083914" y="373264"/>
                <a:ext cx="49320" cy="20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FBBE2F-0C35-4895-8109-88C1291F55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5274" y="364624"/>
                  <a:ext cx="66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EAD15C-3C86-413F-A072-2F35EC5CFE75}"/>
                    </a:ext>
                  </a:extLst>
                </p14:cNvPr>
                <p14:cNvContentPartPr/>
                <p14:nvPr/>
              </p14:nvContentPartPr>
              <p14:xfrm>
                <a:off x="1491074" y="189664"/>
                <a:ext cx="338400" cy="406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EAD15C-3C86-413F-A072-2F35EC5CFE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2074" y="181024"/>
                  <a:ext cx="356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4126B2D-AEE9-4C92-82F4-B12456E16E50}"/>
                    </a:ext>
                  </a:extLst>
                </p14:cNvPr>
                <p14:cNvContentPartPr/>
                <p14:nvPr/>
              </p14:nvContentPartPr>
              <p14:xfrm>
                <a:off x="1581074" y="439144"/>
                <a:ext cx="205200" cy="63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4126B2D-AEE9-4C92-82F4-B12456E16E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72074" y="430504"/>
                  <a:ext cx="222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835879-9972-4F68-B8D9-708E461E1645}"/>
                    </a:ext>
                  </a:extLst>
                </p14:cNvPr>
                <p14:cNvContentPartPr/>
                <p14:nvPr/>
              </p14:nvContentPartPr>
              <p14:xfrm>
                <a:off x="2119994" y="348784"/>
                <a:ext cx="206640" cy="202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835879-9972-4F68-B8D9-708E461E16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1354" y="340144"/>
                  <a:ext cx="224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C43655-34D7-46A0-83EE-2F93C4CDC9B7}"/>
                    </a:ext>
                  </a:extLst>
                </p14:cNvPr>
                <p14:cNvContentPartPr/>
                <p14:nvPr/>
              </p14:nvContentPartPr>
              <p14:xfrm>
                <a:off x="2384954" y="364264"/>
                <a:ext cx="165960" cy="15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C43655-34D7-46A0-83EE-2F93C4CDC9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6314" y="355264"/>
                  <a:ext cx="183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D68FBF-2F20-4E36-A5F6-AAB946E698CE}"/>
                    </a:ext>
                  </a:extLst>
                </p14:cNvPr>
                <p14:cNvContentPartPr/>
                <p14:nvPr/>
              </p14:nvContentPartPr>
              <p14:xfrm>
                <a:off x="2613554" y="337264"/>
                <a:ext cx="319680" cy="20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D68FBF-2F20-4E36-A5F6-AAB946E698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4914" y="328264"/>
                  <a:ext cx="337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DAD163-6E82-4D2C-8324-7364BFB625FF}"/>
                    </a:ext>
                  </a:extLst>
                </p14:cNvPr>
                <p14:cNvContentPartPr/>
                <p14:nvPr/>
              </p14:nvContentPartPr>
              <p14:xfrm>
                <a:off x="3217634" y="302344"/>
                <a:ext cx="227160" cy="210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DAD163-6E82-4D2C-8324-7364BFB625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8634" y="293344"/>
                  <a:ext cx="244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1352FF-DD62-4D02-81A4-B0B23A145699}"/>
                    </a:ext>
                  </a:extLst>
                </p14:cNvPr>
                <p14:cNvContentPartPr/>
                <p14:nvPr/>
              </p14:nvContentPartPr>
              <p14:xfrm>
                <a:off x="3414554" y="375784"/>
                <a:ext cx="112680" cy="131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1352FF-DD62-4D02-81A4-B0B23A1456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5914" y="366784"/>
                  <a:ext cx="13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45D3AB-D2EC-4DC1-8913-B2A71CBE3217}"/>
                    </a:ext>
                  </a:extLst>
                </p14:cNvPr>
                <p14:cNvContentPartPr/>
                <p14:nvPr/>
              </p14:nvContentPartPr>
              <p14:xfrm>
                <a:off x="3616514" y="366784"/>
                <a:ext cx="165600" cy="139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45D3AB-D2EC-4DC1-8913-B2A71CBE32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7874" y="358144"/>
                  <a:ext cx="183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CEBFF2-6490-4A8B-9A33-67057421B4AA}"/>
                    </a:ext>
                  </a:extLst>
                </p14:cNvPr>
                <p14:cNvContentPartPr/>
                <p14:nvPr/>
              </p14:nvContentPartPr>
              <p14:xfrm>
                <a:off x="3893714" y="330064"/>
                <a:ext cx="136080" cy="16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CEBFF2-6490-4A8B-9A33-67057421B4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4714" y="321424"/>
                  <a:ext cx="153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B2D8E5-2F48-4631-8320-7EA7E4CF83A3}"/>
                    </a:ext>
                  </a:extLst>
                </p14:cNvPr>
                <p14:cNvContentPartPr/>
                <p14:nvPr/>
              </p14:nvContentPartPr>
              <p14:xfrm>
                <a:off x="4064354" y="363544"/>
                <a:ext cx="153000" cy="147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B2D8E5-2F48-4631-8320-7EA7E4CF83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5354" y="354904"/>
                  <a:ext cx="170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810761-725E-4530-B07C-C15E02F4A2DB}"/>
                    </a:ext>
                  </a:extLst>
                </p14:cNvPr>
                <p14:cNvContentPartPr/>
                <p14:nvPr/>
              </p14:nvContentPartPr>
              <p14:xfrm>
                <a:off x="4249754" y="348784"/>
                <a:ext cx="196200" cy="154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810761-725E-4530-B07C-C15E02F4A2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1114" y="339784"/>
                  <a:ext cx="213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3C133A-A216-464F-97BB-5A9F9D6122CB}"/>
                    </a:ext>
                  </a:extLst>
                </p14:cNvPr>
                <p14:cNvContentPartPr/>
                <p14:nvPr/>
              </p14:nvContentPartPr>
              <p14:xfrm>
                <a:off x="4577354" y="78064"/>
                <a:ext cx="225360" cy="445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3C133A-A216-464F-97BB-5A9F9D6122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8714" y="69064"/>
                  <a:ext cx="243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F99CA7-50D5-489B-8985-DE141C73355D}"/>
                    </a:ext>
                  </a:extLst>
                </p14:cNvPr>
                <p14:cNvContentPartPr/>
                <p14:nvPr/>
              </p14:nvContentPartPr>
              <p14:xfrm>
                <a:off x="4519754" y="317104"/>
                <a:ext cx="241560" cy="2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F99CA7-50D5-489B-8985-DE141C7335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0754" y="308464"/>
                  <a:ext cx="259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78A1B6-3F19-40DC-91DD-1B1828C058DC}"/>
                    </a:ext>
                  </a:extLst>
                </p14:cNvPr>
                <p14:cNvContentPartPr/>
                <p14:nvPr/>
              </p14:nvContentPartPr>
              <p14:xfrm>
                <a:off x="4736834" y="346984"/>
                <a:ext cx="226080" cy="21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78A1B6-3F19-40DC-91DD-1B1828C058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8194" y="338344"/>
                  <a:ext cx="243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D59140-F3A8-4F96-A25C-B9201A92CD3A}"/>
                    </a:ext>
                  </a:extLst>
                </p14:cNvPr>
                <p14:cNvContentPartPr/>
                <p14:nvPr/>
              </p14:nvContentPartPr>
              <p14:xfrm>
                <a:off x="5298794" y="322504"/>
                <a:ext cx="357840" cy="172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D59140-F3A8-4F96-A25C-B9201A92CD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89794" y="313504"/>
                  <a:ext cx="37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B05B8B-B82D-48A1-80E2-B2FBA00E3A03}"/>
                    </a:ext>
                  </a:extLst>
                </p14:cNvPr>
                <p14:cNvContentPartPr/>
                <p14:nvPr/>
              </p14:nvContentPartPr>
              <p14:xfrm>
                <a:off x="5738354" y="352024"/>
                <a:ext cx="43560" cy="11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B05B8B-B82D-48A1-80E2-B2FBA00E3A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9354" y="343024"/>
                  <a:ext cx="61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D8BA09-9500-4BB8-833B-35EBE924667B}"/>
                    </a:ext>
                  </a:extLst>
                </p14:cNvPr>
                <p14:cNvContentPartPr/>
                <p14:nvPr/>
              </p14:nvContentPartPr>
              <p14:xfrm>
                <a:off x="5914754" y="295864"/>
                <a:ext cx="177480" cy="21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D8BA09-9500-4BB8-833B-35EBE92466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06114" y="286864"/>
                  <a:ext cx="195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83F08E-9273-4B14-B2B2-F69F0A1DD239}"/>
                    </a:ext>
                  </a:extLst>
                </p14:cNvPr>
                <p14:cNvContentPartPr/>
                <p14:nvPr/>
              </p14:nvContentPartPr>
              <p14:xfrm>
                <a:off x="5898554" y="334024"/>
                <a:ext cx="171000" cy="156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83F08E-9273-4B14-B2B2-F69F0A1DD2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89554" y="325024"/>
                  <a:ext cx="188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3AD045-70F0-4D62-881C-2E3B64B69737}"/>
                    </a:ext>
                  </a:extLst>
                </p14:cNvPr>
                <p14:cNvContentPartPr/>
                <p14:nvPr/>
              </p14:nvContentPartPr>
              <p14:xfrm>
                <a:off x="6482114" y="314224"/>
                <a:ext cx="93600" cy="11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3AD045-70F0-4D62-881C-2E3B64B697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3474" y="305584"/>
                  <a:ext cx="111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B34192-8E69-4877-BB84-FB35CD9837C8}"/>
                    </a:ext>
                  </a:extLst>
                </p14:cNvPr>
                <p14:cNvContentPartPr/>
                <p14:nvPr/>
              </p14:nvContentPartPr>
              <p14:xfrm>
                <a:off x="6613514" y="173104"/>
                <a:ext cx="15120" cy="8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B34192-8E69-4877-BB84-FB35CD9837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4514" y="164104"/>
                  <a:ext cx="32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0AA486-BBED-475A-ACAB-6A815E22507D}"/>
                    </a:ext>
                  </a:extLst>
                </p14:cNvPr>
                <p14:cNvContentPartPr/>
                <p14:nvPr/>
              </p14:nvContentPartPr>
              <p14:xfrm>
                <a:off x="6617114" y="204784"/>
                <a:ext cx="214200" cy="228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0AA486-BBED-475A-ACAB-6A815E2250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08114" y="195784"/>
                  <a:ext cx="23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C31310-A24E-478E-B2CA-13E25CCA0260}"/>
                    </a:ext>
                  </a:extLst>
                </p14:cNvPr>
                <p14:cNvContentPartPr/>
                <p14:nvPr/>
              </p14:nvContentPartPr>
              <p14:xfrm>
                <a:off x="7217594" y="45304"/>
                <a:ext cx="241560" cy="396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C31310-A24E-478E-B2CA-13E25CCA02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8954" y="36304"/>
                  <a:ext cx="2592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5866F2-F631-4F85-A436-D0995B2C2E97}"/>
                    </a:ext>
                  </a:extLst>
                </p14:cNvPr>
                <p14:cNvContentPartPr/>
                <p14:nvPr/>
              </p14:nvContentPartPr>
              <p14:xfrm>
                <a:off x="7497674" y="255544"/>
                <a:ext cx="210600" cy="173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5866F2-F631-4F85-A436-D0995B2C2E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9034" y="246904"/>
                  <a:ext cx="228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7ABE60-A4CA-46B1-A980-4003CDA0B0C3}"/>
                    </a:ext>
                  </a:extLst>
                </p14:cNvPr>
                <p14:cNvContentPartPr/>
                <p14:nvPr/>
              </p14:nvContentPartPr>
              <p14:xfrm>
                <a:off x="7765874" y="151864"/>
                <a:ext cx="213120" cy="28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7ABE60-A4CA-46B1-A980-4003CDA0B0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6874" y="142864"/>
                  <a:ext cx="23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1C95A78-8F09-4F92-A527-6FBEA78EB3D1}"/>
                    </a:ext>
                  </a:extLst>
                </p14:cNvPr>
                <p14:cNvContentPartPr/>
                <p14:nvPr/>
              </p14:nvContentPartPr>
              <p14:xfrm>
                <a:off x="7930034" y="286504"/>
                <a:ext cx="173160" cy="142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1C95A78-8F09-4F92-A527-6FBEA78EB3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1034" y="277864"/>
                  <a:ext cx="190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422F2A-E7C5-4B75-B9D2-F7226C76EFCB}"/>
                    </a:ext>
                  </a:extLst>
                </p14:cNvPr>
                <p14:cNvContentPartPr/>
                <p14:nvPr/>
              </p14:nvContentPartPr>
              <p14:xfrm>
                <a:off x="8186354" y="297664"/>
                <a:ext cx="195120" cy="64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422F2A-E7C5-4B75-B9D2-F7226C76EF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7354" y="289024"/>
                  <a:ext cx="21276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4F3368-C4D9-4228-A772-54F8A2687BC2}"/>
                    </a:ext>
                  </a:extLst>
                </p14:cNvPr>
                <p14:cNvContentPartPr/>
                <p14:nvPr/>
              </p14:nvContentPartPr>
              <p14:xfrm>
                <a:off x="8695034" y="259864"/>
                <a:ext cx="169560" cy="172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4F3368-C4D9-4228-A772-54F8A2687B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86394" y="251224"/>
                  <a:ext cx="18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CFAF35-45FC-4A7C-A795-ED17FC35A443}"/>
                    </a:ext>
                  </a:extLst>
                </p14:cNvPr>
                <p14:cNvContentPartPr/>
                <p14:nvPr/>
              </p14:nvContentPartPr>
              <p14:xfrm>
                <a:off x="8814914" y="38464"/>
                <a:ext cx="206640" cy="322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CFAF35-45FC-4A7C-A795-ED17FC35A4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05914" y="29824"/>
                  <a:ext cx="224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F8ABF4-1B65-45EF-B016-45C62A560F78}"/>
                    </a:ext>
                  </a:extLst>
                </p14:cNvPr>
                <p14:cNvContentPartPr/>
                <p14:nvPr/>
              </p14:nvContentPartPr>
              <p14:xfrm>
                <a:off x="8970074" y="271024"/>
                <a:ext cx="164880" cy="151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F8ABF4-1B65-45EF-B016-45C62A560F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61434" y="262384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0996483-1F08-41EE-BF85-7E3FFB5F54BA}"/>
                    </a:ext>
                  </a:extLst>
                </p14:cNvPr>
                <p14:cNvContentPartPr/>
                <p14:nvPr/>
              </p14:nvContentPartPr>
              <p14:xfrm>
                <a:off x="9110114" y="232504"/>
                <a:ext cx="231840" cy="198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0996483-1F08-41EE-BF85-7E3FFB5F54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01474" y="223864"/>
                  <a:ext cx="249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0F9CE1-B18A-47A2-B59A-36C5764E74C6}"/>
                    </a:ext>
                  </a:extLst>
                </p14:cNvPr>
                <p14:cNvContentPartPr/>
                <p14:nvPr/>
              </p14:nvContentPartPr>
              <p14:xfrm>
                <a:off x="9391274" y="309184"/>
                <a:ext cx="74160" cy="12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0F9CE1-B18A-47A2-B59A-36C5764E74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82634" y="300184"/>
                  <a:ext cx="9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10967E-54B6-45AB-9715-4DA9B43F208A}"/>
                    </a:ext>
                  </a:extLst>
                </p14:cNvPr>
                <p14:cNvContentPartPr/>
                <p14:nvPr/>
              </p14:nvContentPartPr>
              <p14:xfrm>
                <a:off x="9352754" y="247624"/>
                <a:ext cx="375840" cy="558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10967E-54B6-45AB-9715-4DA9B43F20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43754" y="238624"/>
                  <a:ext cx="3934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B576A1-FB6B-40E9-AAA7-C141D0EA7AA4}"/>
                    </a:ext>
                  </a:extLst>
                </p14:cNvPr>
                <p14:cNvContentPartPr/>
                <p14:nvPr/>
              </p14:nvContentPartPr>
              <p14:xfrm>
                <a:off x="9790874" y="267424"/>
                <a:ext cx="166320" cy="14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B576A1-FB6B-40E9-AAA7-C141D0EA7A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82234" y="258424"/>
                  <a:ext cx="183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215742-DF49-4D68-BA4B-2726A7C4C3E6}"/>
                    </a:ext>
                  </a:extLst>
                </p14:cNvPr>
                <p14:cNvContentPartPr/>
                <p14:nvPr/>
              </p14:nvContentPartPr>
              <p14:xfrm>
                <a:off x="10037474" y="241144"/>
                <a:ext cx="169920" cy="159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215742-DF49-4D68-BA4B-2726A7C4C3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28474" y="232144"/>
                  <a:ext cx="18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CCB211-E79D-4822-960F-A724FBE9556B}"/>
                    </a:ext>
                  </a:extLst>
                </p14:cNvPr>
                <p14:cNvContentPartPr/>
                <p14:nvPr/>
              </p14:nvContentPartPr>
              <p14:xfrm>
                <a:off x="10233674" y="238264"/>
                <a:ext cx="191520" cy="18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CCB211-E79D-4822-960F-A724FBE955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24674" y="229264"/>
                  <a:ext cx="20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B27024-3D19-48A5-A892-7E36C84B149D}"/>
                    </a:ext>
                  </a:extLst>
                </p14:cNvPr>
                <p14:cNvContentPartPr/>
                <p14:nvPr/>
              </p14:nvContentPartPr>
              <p14:xfrm>
                <a:off x="10380194" y="38464"/>
                <a:ext cx="245520" cy="36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B27024-3D19-48A5-A892-7E36C84B14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71194" y="29824"/>
                  <a:ext cx="263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52A01A-13CC-41D9-B984-8D50C027073E}"/>
                    </a:ext>
                  </a:extLst>
                </p14:cNvPr>
                <p14:cNvContentPartPr/>
                <p14:nvPr/>
              </p14:nvContentPartPr>
              <p14:xfrm>
                <a:off x="10925594" y="86344"/>
                <a:ext cx="166320" cy="39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52A01A-13CC-41D9-B984-8D50C02707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16594" y="77704"/>
                  <a:ext cx="183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171393-5707-4690-B56E-BAC8CD3FAB96}"/>
                    </a:ext>
                  </a:extLst>
                </p14:cNvPr>
                <p14:cNvContentPartPr/>
                <p14:nvPr/>
              </p14:nvContentPartPr>
              <p14:xfrm>
                <a:off x="10757834" y="255904"/>
                <a:ext cx="366120" cy="59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171393-5707-4690-B56E-BAC8CD3FAB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48834" y="246904"/>
                  <a:ext cx="38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7B697F-09AE-48F8-A667-8B8730B69B9B}"/>
                    </a:ext>
                  </a:extLst>
                </p14:cNvPr>
                <p14:cNvContentPartPr/>
                <p14:nvPr/>
              </p14:nvContentPartPr>
              <p14:xfrm>
                <a:off x="11097314" y="381904"/>
                <a:ext cx="129600" cy="127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7B697F-09AE-48F8-A667-8B8730B69B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88314" y="372904"/>
                  <a:ext cx="14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58251A-7E0C-46E0-87A6-7096080120CA}"/>
                    </a:ext>
                  </a:extLst>
                </p14:cNvPr>
                <p14:cNvContentPartPr/>
                <p14:nvPr/>
              </p14:nvContentPartPr>
              <p14:xfrm>
                <a:off x="309914" y="1204504"/>
                <a:ext cx="182880" cy="359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58251A-7E0C-46E0-87A6-7096080120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274" y="1195864"/>
                  <a:ext cx="200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0ACD2E-3396-4EBF-9849-8F75C6EAA294}"/>
                    </a:ext>
                  </a:extLst>
                </p14:cNvPr>
                <p14:cNvContentPartPr/>
                <p14:nvPr/>
              </p14:nvContentPartPr>
              <p14:xfrm>
                <a:off x="444554" y="1044664"/>
                <a:ext cx="318960" cy="25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0ACD2E-3396-4EBF-9849-8F75C6EAA2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914" y="1036024"/>
                  <a:ext cx="336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53E829-8E66-4029-8688-FCB534CD5425}"/>
                    </a:ext>
                  </a:extLst>
                </p14:cNvPr>
                <p14:cNvContentPartPr/>
                <p14:nvPr/>
              </p14:nvContentPartPr>
              <p14:xfrm>
                <a:off x="830474" y="1061224"/>
                <a:ext cx="212400" cy="229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53E829-8E66-4029-8688-FCB534CD54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1474" y="1052224"/>
                  <a:ext cx="230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BA13B5-FC22-43F3-925F-4F8001E0EF7C}"/>
                    </a:ext>
                  </a:extLst>
                </p14:cNvPr>
                <p14:cNvContentPartPr/>
                <p14:nvPr/>
              </p14:nvContentPartPr>
              <p14:xfrm>
                <a:off x="1049714" y="1115224"/>
                <a:ext cx="123480" cy="143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BA13B5-FC22-43F3-925F-4F8001E0EF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0714" y="1106584"/>
                  <a:ext cx="141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E6F830-FFDB-4AFF-A16A-31951479CD00}"/>
                    </a:ext>
                  </a:extLst>
                </p14:cNvPr>
                <p14:cNvContentPartPr/>
                <p14:nvPr/>
              </p14:nvContentPartPr>
              <p14:xfrm>
                <a:off x="1306034" y="1022344"/>
                <a:ext cx="241920" cy="234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E6F830-FFDB-4AFF-A16A-31951479CD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97034" y="1013704"/>
                  <a:ext cx="259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C56E9E-002C-48CE-B68B-CA057301FD4D}"/>
                    </a:ext>
                  </a:extLst>
                </p14:cNvPr>
                <p14:cNvContentPartPr/>
                <p14:nvPr/>
              </p14:nvContentPartPr>
              <p14:xfrm>
                <a:off x="1545074" y="1093264"/>
                <a:ext cx="50760" cy="13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C56E9E-002C-48CE-B68B-CA057301F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36074" y="1084624"/>
                  <a:ext cx="68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17FC6C-3977-4A98-933E-1A57ABA7486C}"/>
                    </a:ext>
                  </a:extLst>
                </p14:cNvPr>
                <p14:cNvContentPartPr/>
                <p14:nvPr/>
              </p14:nvContentPartPr>
              <p14:xfrm>
                <a:off x="1663154" y="1054384"/>
                <a:ext cx="238320" cy="18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17FC6C-3977-4A98-933E-1A57ABA748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4514" y="1045384"/>
                  <a:ext cx="255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46310A-1A1C-41C4-8A6C-F2580CBCDF36}"/>
                    </a:ext>
                  </a:extLst>
                </p14:cNvPr>
                <p14:cNvContentPartPr/>
                <p14:nvPr/>
              </p14:nvContentPartPr>
              <p14:xfrm>
                <a:off x="1861514" y="839104"/>
                <a:ext cx="212760" cy="32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46310A-1A1C-41C4-8A6C-F2580CBCDF3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52514" y="830464"/>
                  <a:ext cx="230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716D41D-293E-4D60-861B-A46D806D4852}"/>
                    </a:ext>
                  </a:extLst>
                </p14:cNvPr>
                <p14:cNvContentPartPr/>
                <p14:nvPr/>
              </p14:nvContentPartPr>
              <p14:xfrm>
                <a:off x="2015594" y="1018384"/>
                <a:ext cx="215280" cy="250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716D41D-293E-4D60-861B-A46D806D48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06594" y="1009384"/>
                  <a:ext cx="232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2A12AE-74F8-425B-9B48-9A776D60B7FD}"/>
                    </a:ext>
                  </a:extLst>
                </p14:cNvPr>
                <p14:cNvContentPartPr/>
                <p14:nvPr/>
              </p14:nvContentPartPr>
              <p14:xfrm>
                <a:off x="2670794" y="960784"/>
                <a:ext cx="272880" cy="215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2A12AE-74F8-425B-9B48-9A776D60B7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62154" y="951784"/>
                  <a:ext cx="290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462808-71AD-41E7-9F16-1779D9069D67}"/>
                    </a:ext>
                  </a:extLst>
                </p14:cNvPr>
                <p14:cNvContentPartPr/>
                <p14:nvPr/>
              </p14:nvContentPartPr>
              <p14:xfrm>
                <a:off x="3006314" y="1041424"/>
                <a:ext cx="160200" cy="161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462808-71AD-41E7-9F16-1779D9069D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7674" y="1032424"/>
                  <a:ext cx="17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4F11920-2646-4ECA-8CB4-45047A07AA5E}"/>
                    </a:ext>
                  </a:extLst>
                </p14:cNvPr>
                <p14:cNvContentPartPr/>
                <p14:nvPr/>
              </p14:nvContentPartPr>
              <p14:xfrm>
                <a:off x="3085514" y="748384"/>
                <a:ext cx="320400" cy="38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4F11920-2646-4ECA-8CB4-45047A07AA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76874" y="739384"/>
                  <a:ext cx="338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62AE14-E450-4107-95FE-D04C40554041}"/>
                    </a:ext>
                  </a:extLst>
                </p14:cNvPr>
                <p14:cNvContentPartPr/>
                <p14:nvPr/>
              </p14:nvContentPartPr>
              <p14:xfrm>
                <a:off x="3240314" y="986704"/>
                <a:ext cx="180720" cy="175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62AE14-E450-4107-95FE-D04C405540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1674" y="977704"/>
                  <a:ext cx="198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1FACF17-896C-4C67-9783-B9385BF14AA5}"/>
                    </a:ext>
                  </a:extLst>
                </p14:cNvPr>
                <p14:cNvContentPartPr/>
                <p14:nvPr/>
              </p14:nvContentPartPr>
              <p14:xfrm>
                <a:off x="3206114" y="1007584"/>
                <a:ext cx="443880" cy="506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1FACF17-896C-4C67-9783-B9385BF14A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97114" y="998944"/>
                  <a:ext cx="4615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754643-4810-47D8-BC01-D257A78417AC}"/>
                    </a:ext>
                  </a:extLst>
                </p14:cNvPr>
                <p14:cNvContentPartPr/>
                <p14:nvPr/>
              </p14:nvContentPartPr>
              <p14:xfrm>
                <a:off x="3691394" y="962584"/>
                <a:ext cx="216720" cy="179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754643-4810-47D8-BC01-D257A78417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82754" y="953584"/>
                  <a:ext cx="234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CCC78B-1FB8-448C-8317-F953F34D8ADE}"/>
                    </a:ext>
                  </a:extLst>
                </p14:cNvPr>
                <p14:cNvContentPartPr/>
                <p14:nvPr/>
              </p14:nvContentPartPr>
              <p14:xfrm>
                <a:off x="3933674" y="996784"/>
                <a:ext cx="155880" cy="117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CCC78B-1FB8-448C-8317-F953F34D8A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25034" y="988144"/>
                  <a:ext cx="17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5FBA09-4A2E-4B18-9D90-A9660E5C63EA}"/>
                    </a:ext>
                  </a:extLst>
                </p14:cNvPr>
                <p14:cNvContentPartPr/>
                <p14:nvPr/>
              </p14:nvContentPartPr>
              <p14:xfrm>
                <a:off x="4237514" y="765664"/>
                <a:ext cx="189720" cy="354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5FBA09-4A2E-4B18-9D90-A9660E5C63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28514" y="757024"/>
                  <a:ext cx="207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42A97E-0D61-4A9D-B8B8-D90ED976A225}"/>
                    </a:ext>
                  </a:extLst>
                </p14:cNvPr>
                <p14:cNvContentPartPr/>
                <p14:nvPr/>
              </p14:nvContentPartPr>
              <p14:xfrm>
                <a:off x="4189634" y="930184"/>
                <a:ext cx="248040" cy="4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42A97E-0D61-4A9D-B8B8-D90ED976A2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80634" y="921184"/>
                  <a:ext cx="265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762D63-1F54-47D6-B966-5C6D19B94C9E}"/>
                    </a:ext>
                  </a:extLst>
                </p14:cNvPr>
                <p14:cNvContentPartPr/>
                <p14:nvPr/>
              </p14:nvContentPartPr>
              <p14:xfrm>
                <a:off x="4401674" y="935944"/>
                <a:ext cx="182520" cy="205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762D63-1F54-47D6-B966-5C6D19B94C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93034" y="927304"/>
                  <a:ext cx="200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121BA3-EB55-4747-8916-809C00C1BA59}"/>
                    </a:ext>
                  </a:extLst>
                </p14:cNvPr>
                <p14:cNvContentPartPr/>
                <p14:nvPr/>
              </p14:nvContentPartPr>
              <p14:xfrm>
                <a:off x="4981274" y="928024"/>
                <a:ext cx="160200" cy="196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121BA3-EB55-4747-8916-809C00C1BA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72634" y="919024"/>
                  <a:ext cx="177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1482D6-6C87-461B-BD56-0530DF9EE337}"/>
                    </a:ext>
                  </a:extLst>
                </p14:cNvPr>
                <p14:cNvContentPartPr/>
                <p14:nvPr/>
              </p14:nvContentPartPr>
              <p14:xfrm>
                <a:off x="5208434" y="987784"/>
                <a:ext cx="130680" cy="110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1482D6-6C87-461B-BD56-0530DF9EE3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99434" y="978784"/>
                  <a:ext cx="148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56C535-91A1-4CEE-BC8F-4BE375CB8F30}"/>
                    </a:ext>
                  </a:extLst>
                </p14:cNvPr>
                <p14:cNvContentPartPr/>
                <p14:nvPr/>
              </p14:nvContentPartPr>
              <p14:xfrm>
                <a:off x="5427314" y="991024"/>
                <a:ext cx="269280" cy="115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56C535-91A1-4CEE-BC8F-4BE375CB8F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18314" y="982384"/>
                  <a:ext cx="286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AD069C-E5A4-446F-BC43-2FA9EE87BEE5}"/>
                    </a:ext>
                  </a:extLst>
                </p14:cNvPr>
                <p14:cNvContentPartPr/>
                <p14:nvPr/>
              </p14:nvContentPartPr>
              <p14:xfrm>
                <a:off x="5645114" y="1060504"/>
                <a:ext cx="160200" cy="307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AD069C-E5A4-446F-BC43-2FA9EE87BE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36474" y="1051504"/>
                  <a:ext cx="177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02692F-E8B5-44DF-8CCA-593CF94262F7}"/>
                    </a:ext>
                  </a:extLst>
                </p14:cNvPr>
                <p14:cNvContentPartPr/>
                <p14:nvPr/>
              </p14:nvContentPartPr>
              <p14:xfrm>
                <a:off x="5719994" y="946744"/>
                <a:ext cx="289440" cy="183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02692F-E8B5-44DF-8CCA-593CF94262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11354" y="938104"/>
                  <a:ext cx="30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FAB6AE-653A-4D6A-AA48-BFB5477F78B3}"/>
                    </a:ext>
                  </a:extLst>
                </p14:cNvPr>
                <p14:cNvContentPartPr/>
                <p14:nvPr/>
              </p14:nvContentPartPr>
              <p14:xfrm>
                <a:off x="6049034" y="904264"/>
                <a:ext cx="398160" cy="222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FAB6AE-653A-4D6A-AA48-BFB5477F78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40394" y="895264"/>
                  <a:ext cx="415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54CF74-9B60-4C13-ABF8-E30CCE14ED1C}"/>
                    </a:ext>
                  </a:extLst>
                </p14:cNvPr>
                <p14:cNvContentPartPr/>
                <p14:nvPr/>
              </p14:nvContentPartPr>
              <p14:xfrm>
                <a:off x="6473114" y="926584"/>
                <a:ext cx="174600" cy="193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54CF74-9B60-4C13-ABF8-E30CCE14ED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4114" y="917944"/>
                  <a:ext cx="192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0D07B4-89BA-4C7B-A4FA-CEA5D10E537B}"/>
                    </a:ext>
                  </a:extLst>
                </p14:cNvPr>
                <p14:cNvContentPartPr/>
                <p14:nvPr/>
              </p14:nvContentPartPr>
              <p14:xfrm>
                <a:off x="6692354" y="912544"/>
                <a:ext cx="174240" cy="213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0D07B4-89BA-4C7B-A4FA-CEA5D10E53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83354" y="903904"/>
                  <a:ext cx="191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621072-35A7-490A-86F9-C96C20599564}"/>
                    </a:ext>
                  </a:extLst>
                </p14:cNvPr>
                <p14:cNvContentPartPr/>
                <p14:nvPr/>
              </p14:nvContentPartPr>
              <p14:xfrm>
                <a:off x="6970994" y="991384"/>
                <a:ext cx="108000" cy="129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621072-35A7-490A-86F9-C96C205995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62354" y="982384"/>
                  <a:ext cx="12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BA9864-9D52-4E5D-A99D-0C8368EE7F65}"/>
                    </a:ext>
                  </a:extLst>
                </p14:cNvPr>
                <p14:cNvContentPartPr/>
                <p14:nvPr/>
              </p14:nvContentPartPr>
              <p14:xfrm>
                <a:off x="7135514" y="892384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BA9864-9D52-4E5D-A99D-0C8368EE7F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26874" y="883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B6638D-29EA-47D3-AC0A-B35AABCE2B37}"/>
                    </a:ext>
                  </a:extLst>
                </p14:cNvPr>
                <p14:cNvContentPartPr/>
                <p14:nvPr/>
              </p14:nvContentPartPr>
              <p14:xfrm>
                <a:off x="7166474" y="945304"/>
                <a:ext cx="231120" cy="164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B6638D-29EA-47D3-AC0A-B35AABCE2B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7834" y="936664"/>
                  <a:ext cx="248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DFA438-4C54-4CC7-A67F-D6ECE718D6D4}"/>
                    </a:ext>
                  </a:extLst>
                </p14:cNvPr>
                <p14:cNvContentPartPr/>
                <p14:nvPr/>
              </p14:nvContentPartPr>
              <p14:xfrm>
                <a:off x="7379954" y="925504"/>
                <a:ext cx="214560" cy="22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DFA438-4C54-4CC7-A67F-D6ECE718D6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71314" y="916864"/>
                  <a:ext cx="232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AD7831-217C-4A5B-8CE0-374B88EA4CB8}"/>
                    </a:ext>
                  </a:extLst>
                </p14:cNvPr>
                <p14:cNvContentPartPr/>
                <p14:nvPr/>
              </p14:nvContentPartPr>
              <p14:xfrm>
                <a:off x="7901234" y="921544"/>
                <a:ext cx="295920" cy="217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AD7831-217C-4A5B-8CE0-374B88EA4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92234" y="912544"/>
                  <a:ext cx="313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2384F1-9D96-42A8-86F6-AA19340DFFAE}"/>
                    </a:ext>
                  </a:extLst>
                </p14:cNvPr>
                <p14:cNvContentPartPr/>
                <p14:nvPr/>
              </p14:nvContentPartPr>
              <p14:xfrm>
                <a:off x="8374634" y="683584"/>
                <a:ext cx="252000" cy="426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D2384F1-9D96-42A8-86F6-AA19340DFF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65634" y="674584"/>
                  <a:ext cx="2696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D7C5C14-C9D1-427C-B98D-00F3F7E074FB}"/>
                    </a:ext>
                  </a:extLst>
                </p14:cNvPr>
                <p14:cNvContentPartPr/>
                <p14:nvPr/>
              </p14:nvContentPartPr>
              <p14:xfrm>
                <a:off x="8286794" y="894544"/>
                <a:ext cx="384840" cy="5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D7C5C14-C9D1-427C-B98D-00F3F7E074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77794" y="885544"/>
                  <a:ext cx="402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4622C1-0CE4-4E89-918A-6875E65E87BB}"/>
                    </a:ext>
                  </a:extLst>
                </p14:cNvPr>
                <p14:cNvContentPartPr/>
                <p14:nvPr/>
              </p14:nvContentPartPr>
              <p14:xfrm>
                <a:off x="8585954" y="899584"/>
                <a:ext cx="219960" cy="206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4622C1-0CE4-4E89-918A-6875E65E87B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77314" y="890584"/>
                  <a:ext cx="237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8F333F-A86D-485B-A1DA-2D1027E9C16E}"/>
                    </a:ext>
                  </a:extLst>
                </p14:cNvPr>
                <p14:cNvContentPartPr/>
                <p14:nvPr/>
              </p14:nvContentPartPr>
              <p14:xfrm>
                <a:off x="8799434" y="963664"/>
                <a:ext cx="175680" cy="120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8F333F-A86D-485B-A1DA-2D1027E9C1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90794" y="955024"/>
                  <a:ext cx="193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B07A08-3C22-40B9-B12B-AFB537BEE5A1}"/>
                    </a:ext>
                  </a:extLst>
                </p14:cNvPr>
                <p14:cNvContentPartPr/>
                <p14:nvPr/>
              </p14:nvContentPartPr>
              <p14:xfrm>
                <a:off x="8955674" y="994624"/>
                <a:ext cx="168120" cy="122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B07A08-3C22-40B9-B12B-AFB537BEE5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47034" y="985624"/>
                  <a:ext cx="185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149175-E4E2-43E9-90DF-33281B15DEB6}"/>
                    </a:ext>
                  </a:extLst>
                </p14:cNvPr>
                <p14:cNvContentPartPr/>
                <p14:nvPr/>
              </p14:nvContentPartPr>
              <p14:xfrm>
                <a:off x="9057914" y="980944"/>
                <a:ext cx="298080" cy="486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149175-E4E2-43E9-90DF-33281B15DE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49274" y="971944"/>
                  <a:ext cx="315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49DCBB6-FC5C-4EE0-BC9C-25FA7520CBBA}"/>
                    </a:ext>
                  </a:extLst>
                </p14:cNvPr>
                <p14:cNvContentPartPr/>
                <p14:nvPr/>
              </p14:nvContentPartPr>
              <p14:xfrm>
                <a:off x="9535994" y="676384"/>
                <a:ext cx="252000" cy="444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49DCBB6-FC5C-4EE0-BC9C-25FA7520CB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27354" y="667384"/>
                  <a:ext cx="269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E5D899-2208-4F6A-9773-16D0020A223A}"/>
                    </a:ext>
                  </a:extLst>
                </p14:cNvPr>
                <p14:cNvContentPartPr/>
                <p14:nvPr/>
              </p14:nvContentPartPr>
              <p14:xfrm>
                <a:off x="9489194" y="877624"/>
                <a:ext cx="336600" cy="84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E5D899-2208-4F6A-9773-16D0020A22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80554" y="868624"/>
                  <a:ext cx="354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78887C8-2703-48F7-9FEE-3E599A7FB682}"/>
                    </a:ext>
                  </a:extLst>
                </p14:cNvPr>
                <p14:cNvContentPartPr/>
                <p14:nvPr/>
              </p14:nvContentPartPr>
              <p14:xfrm>
                <a:off x="9794474" y="677104"/>
                <a:ext cx="241560" cy="465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78887C8-2703-48F7-9FEE-3E599A7FB68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85834" y="668464"/>
                  <a:ext cx="2592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7CE20D-037B-481F-A532-914117FA3C29}"/>
                    </a:ext>
                  </a:extLst>
                </p14:cNvPr>
                <p14:cNvContentPartPr/>
                <p14:nvPr/>
              </p14:nvContentPartPr>
              <p14:xfrm>
                <a:off x="10429874" y="544984"/>
                <a:ext cx="302400" cy="577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7CE20D-037B-481F-A532-914117FA3C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21234" y="536344"/>
                  <a:ext cx="3200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9E0202-A933-4585-95C2-C5503415121B}"/>
                    </a:ext>
                  </a:extLst>
                </p14:cNvPr>
                <p14:cNvContentPartPr/>
                <p14:nvPr/>
              </p14:nvContentPartPr>
              <p14:xfrm>
                <a:off x="10385954" y="912904"/>
                <a:ext cx="254880" cy="65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9E0202-A933-4585-95C2-C550341512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77314" y="904264"/>
                  <a:ext cx="272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4C9A2F-6F6A-4D59-9D2D-7086587B4375}"/>
                    </a:ext>
                  </a:extLst>
                </p14:cNvPr>
                <p14:cNvContentPartPr/>
                <p14:nvPr/>
              </p14:nvContentPartPr>
              <p14:xfrm>
                <a:off x="10630394" y="940984"/>
                <a:ext cx="117000" cy="11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4C9A2F-6F6A-4D59-9D2D-7086587B43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21754" y="932344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5B0C37-C054-4754-BAF2-9E8E98F570AD}"/>
                    </a:ext>
                  </a:extLst>
                </p14:cNvPr>
                <p14:cNvContentPartPr/>
                <p14:nvPr/>
              </p14:nvContentPartPr>
              <p14:xfrm>
                <a:off x="10846394" y="900304"/>
                <a:ext cx="286200" cy="220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5B0C37-C054-4754-BAF2-9E8E98F570A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37394" y="891664"/>
                  <a:ext cx="303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0C1D6B-2141-465B-8232-65F8D7906E5F}"/>
                    </a:ext>
                  </a:extLst>
                </p14:cNvPr>
                <p14:cNvContentPartPr/>
                <p14:nvPr/>
              </p14:nvContentPartPr>
              <p14:xfrm>
                <a:off x="521954" y="1712464"/>
                <a:ext cx="255600" cy="22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0C1D6B-2141-465B-8232-65F8D7906E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2954" y="1703824"/>
                  <a:ext cx="273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28021C-A512-499E-BA20-9B654AB52AAD}"/>
                    </a:ext>
                  </a:extLst>
                </p14:cNvPr>
                <p14:cNvContentPartPr/>
                <p14:nvPr/>
              </p14:nvContentPartPr>
              <p14:xfrm>
                <a:off x="800594" y="1780504"/>
                <a:ext cx="153720" cy="145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28021C-A512-499E-BA20-9B654AB52A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1954" y="1771504"/>
                  <a:ext cx="171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954808B-DEEB-4B9E-8AE6-436DE9D387F9}"/>
                    </a:ext>
                  </a:extLst>
                </p14:cNvPr>
                <p14:cNvContentPartPr/>
                <p14:nvPr/>
              </p14:nvContentPartPr>
              <p14:xfrm>
                <a:off x="1018754" y="1757104"/>
                <a:ext cx="192600" cy="164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954808B-DEEB-4B9E-8AE6-436DE9D387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9754" y="1748464"/>
                  <a:ext cx="210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2E826A2-430E-43C2-B51E-571D33D0A0A9}"/>
                    </a:ext>
                  </a:extLst>
                </p14:cNvPr>
                <p14:cNvContentPartPr/>
                <p14:nvPr/>
              </p14:nvContentPartPr>
              <p14:xfrm>
                <a:off x="1290554" y="1742344"/>
                <a:ext cx="153000" cy="192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2E826A2-430E-43C2-B51E-571D33D0A0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81554" y="1733344"/>
                  <a:ext cx="170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6FFA6B-6CCE-4D22-B59C-5409008158E1}"/>
                    </a:ext>
                  </a:extLst>
                </p14:cNvPr>
                <p14:cNvContentPartPr/>
                <p14:nvPr/>
              </p14:nvContentPartPr>
              <p14:xfrm>
                <a:off x="1531754" y="1712104"/>
                <a:ext cx="385200" cy="206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6FFA6B-6CCE-4D22-B59C-5409008158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23114" y="1703464"/>
                  <a:ext cx="402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59B542-F7EC-40CD-9E5B-4C99E666B4DB}"/>
                    </a:ext>
                  </a:extLst>
                </p14:cNvPr>
                <p14:cNvContentPartPr/>
                <p14:nvPr/>
              </p14:nvContentPartPr>
              <p14:xfrm>
                <a:off x="2083274" y="1491064"/>
                <a:ext cx="214920" cy="459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59B542-F7EC-40CD-9E5B-4C99E666B4D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74634" y="1482064"/>
                  <a:ext cx="232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4BF35C-115A-42AF-9CCC-777DCAD6D2A6}"/>
                    </a:ext>
                  </a:extLst>
                </p14:cNvPr>
                <p14:cNvContentPartPr/>
                <p14:nvPr/>
              </p14:nvContentPartPr>
              <p14:xfrm>
                <a:off x="2063834" y="1689784"/>
                <a:ext cx="286200" cy="12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4BF35C-115A-42AF-9CCC-777DCAD6D2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54834" y="1681144"/>
                  <a:ext cx="303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6826A6-2C89-4963-8C18-EEFF2F281CC5}"/>
                    </a:ext>
                  </a:extLst>
                </p14:cNvPr>
                <p14:cNvContentPartPr/>
                <p14:nvPr/>
              </p14:nvContentPartPr>
              <p14:xfrm>
                <a:off x="2293874" y="1736944"/>
                <a:ext cx="173880" cy="184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6826A6-2C89-4963-8C18-EEFF2F281CC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85234" y="1728304"/>
                  <a:ext cx="191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077353-9DAB-4158-B8A9-E1B24E5B1441}"/>
                    </a:ext>
                  </a:extLst>
                </p14:cNvPr>
                <p14:cNvContentPartPr/>
                <p14:nvPr/>
              </p14:nvContentPartPr>
              <p14:xfrm>
                <a:off x="2962034" y="1371184"/>
                <a:ext cx="250560" cy="470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077353-9DAB-4158-B8A9-E1B24E5B14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53394" y="1362184"/>
                  <a:ext cx="2682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21F2EB-6F76-4D02-8AA6-FFDB2058ABB0}"/>
                    </a:ext>
                  </a:extLst>
                </p14:cNvPr>
                <p14:cNvContentPartPr/>
                <p14:nvPr/>
              </p14:nvContentPartPr>
              <p14:xfrm>
                <a:off x="3385034" y="1358224"/>
                <a:ext cx="234720" cy="467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21F2EB-6F76-4D02-8AA6-FFDB2058AB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76034" y="1349224"/>
                  <a:ext cx="252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F3E232-0582-4AEA-A152-76FD4697FE07}"/>
                    </a:ext>
                  </a:extLst>
                </p14:cNvPr>
                <p14:cNvContentPartPr/>
                <p14:nvPr/>
              </p14:nvContentPartPr>
              <p14:xfrm>
                <a:off x="3525074" y="1656304"/>
                <a:ext cx="135000" cy="165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F3E232-0582-4AEA-A152-76FD4697FE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16434" y="1647304"/>
                  <a:ext cx="15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A3B2A5-C35A-4965-B014-D26D7BA9594E}"/>
                    </a:ext>
                  </a:extLst>
                </p14:cNvPr>
                <p14:cNvContentPartPr/>
                <p14:nvPr/>
              </p14:nvContentPartPr>
              <p14:xfrm>
                <a:off x="3769514" y="1663504"/>
                <a:ext cx="153360" cy="160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A3B2A5-C35A-4965-B014-D26D7BA959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60514" y="1654504"/>
                  <a:ext cx="171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5C62003-0B5C-41C9-B7D8-714F0A29354E}"/>
                    </a:ext>
                  </a:extLst>
                </p14:cNvPr>
                <p14:cNvContentPartPr/>
                <p14:nvPr/>
              </p14:nvContentPartPr>
              <p14:xfrm>
                <a:off x="4024034" y="1479184"/>
                <a:ext cx="161280" cy="278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5C62003-0B5C-41C9-B7D8-714F0A2935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15394" y="1470544"/>
                  <a:ext cx="178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AE3B36-39C2-4E65-AB9A-5D1D4ABBEB12}"/>
                    </a:ext>
                  </a:extLst>
                </p14:cNvPr>
                <p14:cNvContentPartPr/>
                <p14:nvPr/>
              </p14:nvContentPartPr>
              <p14:xfrm>
                <a:off x="4060394" y="1573504"/>
                <a:ext cx="270000" cy="227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AE3B36-39C2-4E65-AB9A-5D1D4ABBEB1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51394" y="1564864"/>
                  <a:ext cx="287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C8614D-EBE9-454D-8324-E7DA828B530E}"/>
                    </a:ext>
                  </a:extLst>
                </p14:cNvPr>
                <p14:cNvContentPartPr/>
                <p14:nvPr/>
              </p14:nvContentPartPr>
              <p14:xfrm>
                <a:off x="4420754" y="1532824"/>
                <a:ext cx="265680" cy="240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C8614D-EBE9-454D-8324-E7DA828B53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11754" y="1523824"/>
                  <a:ext cx="283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74B4F9-9050-4BA9-B8D1-AE9572B8994D}"/>
                    </a:ext>
                  </a:extLst>
                </p14:cNvPr>
                <p14:cNvContentPartPr/>
                <p14:nvPr/>
              </p14:nvContentPartPr>
              <p14:xfrm>
                <a:off x="4751234" y="1769344"/>
                <a:ext cx="16560" cy="28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74B4F9-9050-4BA9-B8D1-AE9572B899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2594" y="1760704"/>
                  <a:ext cx="34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10B776-568D-45C9-922E-AD3992A80493}"/>
                    </a:ext>
                  </a:extLst>
                </p14:cNvPr>
                <p14:cNvContentPartPr/>
                <p14:nvPr/>
              </p14:nvContentPartPr>
              <p14:xfrm>
                <a:off x="5177114" y="1623544"/>
                <a:ext cx="102960" cy="209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10B776-568D-45C9-922E-AD3992A8049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8474" y="1614544"/>
                  <a:ext cx="12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AD649B8-9697-4BD4-BBE8-F40BADAF2179}"/>
                    </a:ext>
                  </a:extLst>
                </p14:cNvPr>
                <p14:cNvContentPartPr/>
                <p14:nvPr/>
              </p14:nvContentPartPr>
              <p14:xfrm>
                <a:off x="5023394" y="1516264"/>
                <a:ext cx="527040" cy="80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AD649B8-9697-4BD4-BBE8-F40BADAF21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14394" y="1507264"/>
                  <a:ext cx="544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159691-235B-48CD-82D0-73862A250D7C}"/>
                    </a:ext>
                  </a:extLst>
                </p14:cNvPr>
                <p14:cNvContentPartPr/>
                <p14:nvPr/>
              </p14:nvContentPartPr>
              <p14:xfrm>
                <a:off x="5462954" y="1453624"/>
                <a:ext cx="235440" cy="321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159691-235B-48CD-82D0-73862A250D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54314" y="1444984"/>
                  <a:ext cx="253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F55246-5691-44FE-BCCB-F71FA7551335}"/>
                    </a:ext>
                  </a:extLst>
                </p14:cNvPr>
                <p14:cNvContentPartPr/>
                <p14:nvPr/>
              </p14:nvContentPartPr>
              <p14:xfrm>
                <a:off x="5709554" y="1634344"/>
                <a:ext cx="182160" cy="137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1F55246-5691-44FE-BCCB-F71FA755133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00554" y="1625344"/>
                  <a:ext cx="199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AC1D5CB-A4BD-4629-AB61-EC191DBE7FED}"/>
                    </a:ext>
                  </a:extLst>
                </p14:cNvPr>
                <p14:cNvContentPartPr/>
                <p14:nvPr/>
              </p14:nvContentPartPr>
              <p14:xfrm>
                <a:off x="6259634" y="1555504"/>
                <a:ext cx="212400" cy="212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AC1D5CB-A4BD-4629-AB61-EC191DBE7F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50994" y="1546864"/>
                  <a:ext cx="230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425042-2C2B-45DD-B9F9-F5E33564B3C8}"/>
                    </a:ext>
                  </a:extLst>
                </p14:cNvPr>
                <p14:cNvContentPartPr/>
                <p14:nvPr/>
              </p14:nvContentPartPr>
              <p14:xfrm>
                <a:off x="6434594" y="1678984"/>
                <a:ext cx="193680" cy="28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425042-2C2B-45DD-B9F9-F5E33564B3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25954" y="1669984"/>
                  <a:ext cx="211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CC7860-202C-46AD-BE55-E3AAA33B2A2F}"/>
                    </a:ext>
                  </a:extLst>
                </p14:cNvPr>
                <p14:cNvContentPartPr/>
                <p14:nvPr/>
              </p14:nvContentPartPr>
              <p14:xfrm>
                <a:off x="6516314" y="1591144"/>
                <a:ext cx="263160" cy="175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CC7860-202C-46AD-BE55-E3AAA33B2A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07674" y="1582504"/>
                  <a:ext cx="280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B6C71E8-171D-4362-A3A3-67578CD424A3}"/>
                    </a:ext>
                  </a:extLst>
                </p14:cNvPr>
                <p14:cNvContentPartPr/>
                <p14:nvPr/>
              </p14:nvContentPartPr>
              <p14:xfrm>
                <a:off x="6858314" y="1605184"/>
                <a:ext cx="175320" cy="148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B6C71E8-171D-4362-A3A3-67578CD424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49674" y="1596544"/>
                  <a:ext cx="192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080AC8-01A8-405C-B201-37D45743E3F7}"/>
                    </a:ext>
                  </a:extLst>
                </p14:cNvPr>
                <p14:cNvContentPartPr/>
                <p14:nvPr/>
              </p14:nvContentPartPr>
              <p14:xfrm>
                <a:off x="7050914" y="1630024"/>
                <a:ext cx="246600" cy="142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080AC8-01A8-405C-B201-37D45743E3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42274" y="1621024"/>
                  <a:ext cx="264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3AA2DA-F10E-486E-A621-8ADEED0DAAB2}"/>
                    </a:ext>
                  </a:extLst>
                </p14:cNvPr>
                <p14:cNvContentPartPr/>
                <p14:nvPr/>
              </p14:nvContentPartPr>
              <p14:xfrm>
                <a:off x="7467074" y="1259944"/>
                <a:ext cx="369000" cy="506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3AA2DA-F10E-486E-A621-8ADEED0DAA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58074" y="1251304"/>
                  <a:ext cx="3866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1A42B98-E6B6-4000-A129-C57D79A49721}"/>
                    </a:ext>
                  </a:extLst>
                </p14:cNvPr>
                <p14:cNvContentPartPr/>
                <p14:nvPr/>
              </p14:nvContentPartPr>
              <p14:xfrm>
                <a:off x="7427114" y="1624624"/>
                <a:ext cx="247320" cy="41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1A42B98-E6B6-4000-A129-C57D79A497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18114" y="1615984"/>
                  <a:ext cx="264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B5CC2B9-7625-4AEC-AD47-15A81F963666}"/>
                    </a:ext>
                  </a:extLst>
                </p14:cNvPr>
                <p14:cNvContentPartPr/>
                <p14:nvPr/>
              </p14:nvContentPartPr>
              <p14:xfrm>
                <a:off x="7714394" y="1509784"/>
                <a:ext cx="156240" cy="21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B5CC2B9-7625-4AEC-AD47-15A81F9636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05754" y="1500784"/>
                  <a:ext cx="173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1B010B5-2661-43FB-BA2F-AE2362460E11}"/>
                    </a:ext>
                  </a:extLst>
                </p14:cNvPr>
                <p14:cNvContentPartPr/>
                <p14:nvPr/>
              </p14:nvContentPartPr>
              <p14:xfrm>
                <a:off x="7906994" y="1596184"/>
                <a:ext cx="92520" cy="14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1B010B5-2661-43FB-BA2F-AE2362460E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97994" y="1587544"/>
                  <a:ext cx="11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8137F2-C95A-4BCE-8FA3-F44D27FCAC5D}"/>
                    </a:ext>
                  </a:extLst>
                </p14:cNvPr>
                <p14:cNvContentPartPr/>
                <p14:nvPr/>
              </p14:nvContentPartPr>
              <p14:xfrm>
                <a:off x="8052074" y="1623904"/>
                <a:ext cx="166680" cy="10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8137F2-C95A-4BCE-8FA3-F44D27FCAC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43074" y="1615264"/>
                  <a:ext cx="184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27F9370-9C91-4C9D-A107-0A103D28334C}"/>
                    </a:ext>
                  </a:extLst>
                </p14:cNvPr>
                <p14:cNvContentPartPr/>
                <p14:nvPr/>
              </p14:nvContentPartPr>
              <p14:xfrm>
                <a:off x="8392634" y="1363624"/>
                <a:ext cx="209520" cy="374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27F9370-9C91-4C9D-A107-0A103D2833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83634" y="1354624"/>
                  <a:ext cx="227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112170-565A-4559-AF7D-E7D9D4A9CF9E}"/>
                    </a:ext>
                  </a:extLst>
                </p14:cNvPr>
                <p14:cNvContentPartPr/>
                <p14:nvPr/>
              </p14:nvContentPartPr>
              <p14:xfrm>
                <a:off x="8364554" y="1585384"/>
                <a:ext cx="233640" cy="148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112170-565A-4559-AF7D-E7D9D4A9CF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55554" y="1576384"/>
                  <a:ext cx="251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6A00F48-388D-4103-BBBE-C253FFDA08E2}"/>
                    </a:ext>
                  </a:extLst>
                </p14:cNvPr>
                <p14:cNvContentPartPr/>
                <p14:nvPr/>
              </p14:nvContentPartPr>
              <p14:xfrm>
                <a:off x="8772794" y="1615624"/>
                <a:ext cx="84240" cy="113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6A00F48-388D-4103-BBBE-C253FFDA08E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63794" y="1606984"/>
                  <a:ext cx="101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FC9239-2C89-48AF-A69D-3E59F5E361CB}"/>
                    </a:ext>
                  </a:extLst>
                </p14:cNvPr>
                <p14:cNvContentPartPr/>
                <p14:nvPr/>
              </p14:nvContentPartPr>
              <p14:xfrm>
                <a:off x="8917514" y="1613824"/>
                <a:ext cx="186480" cy="145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FC9239-2C89-48AF-A69D-3E59F5E361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08874" y="1604824"/>
                  <a:ext cx="204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FBEE79-15C9-44FC-8D2B-976C91B88D6F}"/>
                    </a:ext>
                  </a:extLst>
                </p14:cNvPr>
                <p14:cNvContentPartPr/>
                <p14:nvPr/>
              </p14:nvContentPartPr>
              <p14:xfrm>
                <a:off x="9541754" y="1180744"/>
                <a:ext cx="396720" cy="564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FBEE79-15C9-44FC-8D2B-976C91B88D6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33114" y="1171744"/>
                  <a:ext cx="414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C3E18A-DE0A-4594-948F-E6E6A9B37255}"/>
                    </a:ext>
                  </a:extLst>
                </p14:cNvPr>
                <p14:cNvContentPartPr/>
                <p14:nvPr/>
              </p14:nvContentPartPr>
              <p14:xfrm>
                <a:off x="9512234" y="1549024"/>
                <a:ext cx="237600" cy="15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C3E18A-DE0A-4594-948F-E6E6A9B372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03234" y="1540384"/>
                  <a:ext cx="255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466538-050D-4B58-BED5-58790086D9C7}"/>
                    </a:ext>
                  </a:extLst>
                </p14:cNvPr>
                <p14:cNvContentPartPr/>
                <p14:nvPr/>
              </p14:nvContentPartPr>
              <p14:xfrm>
                <a:off x="9773954" y="1572424"/>
                <a:ext cx="79920" cy="149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466538-050D-4B58-BED5-58790086D9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64954" y="1563424"/>
                  <a:ext cx="97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D240BAF-0BFA-4AC8-B519-9A0D2F19E404}"/>
                    </a:ext>
                  </a:extLst>
                </p14:cNvPr>
                <p14:cNvContentPartPr/>
                <p14:nvPr/>
              </p14:nvContentPartPr>
              <p14:xfrm>
                <a:off x="10038914" y="1525264"/>
                <a:ext cx="232920" cy="187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D240BAF-0BFA-4AC8-B519-9A0D2F19E4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30274" y="1516264"/>
                  <a:ext cx="25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AC61A5-89C0-43B0-9C78-FD4E1AD55232}"/>
                    </a:ext>
                  </a:extLst>
                </p14:cNvPr>
                <p14:cNvContentPartPr/>
                <p14:nvPr/>
              </p14:nvContentPartPr>
              <p14:xfrm>
                <a:off x="10496114" y="1529224"/>
                <a:ext cx="259200" cy="202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AC61A5-89C0-43B0-9C78-FD4E1AD552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87474" y="1520584"/>
                  <a:ext cx="276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F27C3C-FEAC-44A3-AE9D-9243930DBC5F}"/>
                    </a:ext>
                  </a:extLst>
                </p14:cNvPr>
                <p14:cNvContentPartPr/>
                <p14:nvPr/>
              </p14:nvContentPartPr>
              <p14:xfrm>
                <a:off x="481634" y="2422744"/>
                <a:ext cx="202680" cy="39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F27C3C-FEAC-44A3-AE9D-9243930DBC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2634" y="2414104"/>
                  <a:ext cx="2203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273B3B-DB10-4DDC-B8AD-8F415DF1475A}"/>
                    </a:ext>
                  </a:extLst>
                </p14:cNvPr>
                <p14:cNvContentPartPr/>
                <p14:nvPr/>
              </p14:nvContentPartPr>
              <p14:xfrm>
                <a:off x="642914" y="2239144"/>
                <a:ext cx="342720" cy="246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273B3B-DB10-4DDC-B8AD-8F415DF147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4274" y="2230144"/>
                  <a:ext cx="360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EF471D-9425-486F-8617-A68E9C0DE877}"/>
                    </a:ext>
                  </a:extLst>
                </p14:cNvPr>
                <p14:cNvContentPartPr/>
                <p14:nvPr/>
              </p14:nvContentPartPr>
              <p14:xfrm>
                <a:off x="1074554" y="2285584"/>
                <a:ext cx="203040" cy="170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EF471D-9425-486F-8617-A68E9C0DE8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5554" y="2276944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F76623-9572-4046-8DE9-38DF220502A2}"/>
                    </a:ext>
                  </a:extLst>
                </p14:cNvPr>
                <p14:cNvContentPartPr/>
                <p14:nvPr/>
              </p14:nvContentPartPr>
              <p14:xfrm>
                <a:off x="1315394" y="2221864"/>
                <a:ext cx="275040" cy="248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F76623-9572-4046-8DE9-38DF220502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06394" y="2213224"/>
                  <a:ext cx="292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3D4C96A-773F-4464-9DC7-9F08654F8F37}"/>
                    </a:ext>
                  </a:extLst>
                </p14:cNvPr>
                <p14:cNvContentPartPr/>
                <p14:nvPr/>
              </p14:nvContentPartPr>
              <p14:xfrm>
                <a:off x="1761434" y="2073184"/>
                <a:ext cx="192240" cy="36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3D4C96A-773F-4464-9DC7-9F08654F8F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52434" y="2064544"/>
                  <a:ext cx="209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535F8E-8DDA-46DD-A987-A4B53BA8339A}"/>
                    </a:ext>
                  </a:extLst>
                </p14:cNvPr>
                <p14:cNvContentPartPr/>
                <p14:nvPr/>
              </p14:nvContentPartPr>
              <p14:xfrm>
                <a:off x="1709594" y="2258944"/>
                <a:ext cx="276480" cy="189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535F8E-8DDA-46DD-A987-A4B53BA833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00594" y="2249944"/>
                  <a:ext cx="294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9898BAE-F551-4623-B4C1-2F48BD082D33}"/>
                    </a:ext>
                  </a:extLst>
                </p14:cNvPr>
                <p14:cNvContentPartPr/>
                <p14:nvPr/>
              </p14:nvContentPartPr>
              <p14:xfrm>
                <a:off x="2077874" y="2173264"/>
                <a:ext cx="32760" cy="19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9898BAE-F551-4623-B4C1-2F48BD082D3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69234" y="2164624"/>
                  <a:ext cx="5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521AD7-E5CE-4B17-9E29-CBF2032243EE}"/>
                    </a:ext>
                  </a:extLst>
                </p14:cNvPr>
                <p14:cNvContentPartPr/>
                <p14:nvPr/>
              </p14:nvContentPartPr>
              <p14:xfrm>
                <a:off x="2120714" y="2274064"/>
                <a:ext cx="158040" cy="157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521AD7-E5CE-4B17-9E29-CBF2032243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12074" y="2265424"/>
                  <a:ext cx="175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3F5CBEA-CDDE-4DEC-9E28-B5FDB97F6713}"/>
                    </a:ext>
                  </a:extLst>
                </p14:cNvPr>
                <p14:cNvContentPartPr/>
                <p14:nvPr/>
              </p14:nvContentPartPr>
              <p14:xfrm>
                <a:off x="2350034" y="2280184"/>
                <a:ext cx="200880" cy="153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3F5CBEA-CDDE-4DEC-9E28-B5FDB97F67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41034" y="2271184"/>
                  <a:ext cx="21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B1A612-50D0-4EF2-B052-E98BDE0EAA40}"/>
                    </a:ext>
                  </a:extLst>
                </p14:cNvPr>
                <p14:cNvContentPartPr/>
                <p14:nvPr/>
              </p14:nvContentPartPr>
              <p14:xfrm>
                <a:off x="2628314" y="2067424"/>
                <a:ext cx="125640" cy="343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B1A612-50D0-4EF2-B052-E98BDE0EAA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9314" y="2058424"/>
                  <a:ext cx="143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90AF82-6C3B-4252-A7C3-9999D0081265}"/>
                    </a:ext>
                  </a:extLst>
                </p14:cNvPr>
                <p14:cNvContentPartPr/>
                <p14:nvPr/>
              </p14:nvContentPartPr>
              <p14:xfrm>
                <a:off x="2746394" y="2244544"/>
                <a:ext cx="404280" cy="18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90AF82-6C3B-4252-A7C3-9999D00812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37394" y="2235544"/>
                  <a:ext cx="421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B76EA6-DBC1-4A0E-AD0F-4824E7CC0185}"/>
                    </a:ext>
                  </a:extLst>
                </p14:cNvPr>
                <p14:cNvContentPartPr/>
                <p14:nvPr/>
              </p14:nvContentPartPr>
              <p14:xfrm>
                <a:off x="3562874" y="2224384"/>
                <a:ext cx="198360" cy="18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B76EA6-DBC1-4A0E-AD0F-4824E7CC01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53874" y="2215384"/>
                  <a:ext cx="216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B50808-A526-47F0-A86C-75B5BB73267E}"/>
                    </a:ext>
                  </a:extLst>
                </p14:cNvPr>
                <p14:cNvContentPartPr/>
                <p14:nvPr/>
              </p14:nvContentPartPr>
              <p14:xfrm>
                <a:off x="3730634" y="2276944"/>
                <a:ext cx="185760" cy="352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B50808-A526-47F0-A86C-75B5BB73267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21994" y="2267944"/>
                  <a:ext cx="203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206642-7EA7-4534-999E-029AF626204A}"/>
                    </a:ext>
                  </a:extLst>
                </p14:cNvPr>
                <p14:cNvContentPartPr/>
                <p14:nvPr/>
              </p14:nvContentPartPr>
              <p14:xfrm>
                <a:off x="3841874" y="2187664"/>
                <a:ext cx="268200" cy="196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206642-7EA7-4534-999E-029AF626204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32874" y="2179024"/>
                  <a:ext cx="28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176686D-0349-4D18-AA6D-2DC17B5468B1}"/>
                    </a:ext>
                  </a:extLst>
                </p14:cNvPr>
                <p14:cNvContentPartPr/>
                <p14:nvPr/>
              </p14:nvContentPartPr>
              <p14:xfrm>
                <a:off x="3999914" y="2223304"/>
                <a:ext cx="286200" cy="443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176686D-0349-4D18-AA6D-2DC17B5468B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90914" y="2214304"/>
                  <a:ext cx="3038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722895C-B367-4B84-AF51-A3F6513FE936}"/>
                    </a:ext>
                  </a:extLst>
                </p14:cNvPr>
                <p14:cNvContentPartPr/>
                <p14:nvPr/>
              </p14:nvContentPartPr>
              <p14:xfrm>
                <a:off x="4205834" y="2176504"/>
                <a:ext cx="282240" cy="181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722895C-B367-4B84-AF51-A3F6513FE93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96834" y="2167864"/>
                  <a:ext cx="29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F78CC9-26BF-4795-9EAF-1CFA4AC7E8CB}"/>
                    </a:ext>
                  </a:extLst>
                </p14:cNvPr>
                <p14:cNvContentPartPr/>
                <p14:nvPr/>
              </p14:nvContentPartPr>
              <p14:xfrm>
                <a:off x="4561874" y="1996144"/>
                <a:ext cx="365400" cy="359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F78CC9-26BF-4795-9EAF-1CFA4AC7E8C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2874" y="1987504"/>
                  <a:ext cx="383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749E1C-E045-4523-9242-A155236DE355}"/>
                    </a:ext>
                  </a:extLst>
                </p14:cNvPr>
                <p14:cNvContentPartPr/>
                <p14:nvPr/>
              </p14:nvContentPartPr>
              <p14:xfrm>
                <a:off x="4935194" y="2172544"/>
                <a:ext cx="111240" cy="19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749E1C-E045-4523-9242-A155236DE3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26194" y="2163904"/>
                  <a:ext cx="12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99926-C55B-425E-A8FA-D6AA062AE2BA}"/>
                    </a:ext>
                  </a:extLst>
                </p14:cNvPr>
                <p14:cNvContentPartPr/>
                <p14:nvPr/>
              </p14:nvContentPartPr>
              <p14:xfrm>
                <a:off x="5127794" y="2233024"/>
                <a:ext cx="184680" cy="128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99926-C55B-425E-A8FA-D6AA062AE2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19154" y="2224384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1196F0E-BCA0-4921-981E-57FF0FB2D961}"/>
                    </a:ext>
                  </a:extLst>
                </p14:cNvPr>
                <p14:cNvContentPartPr/>
                <p14:nvPr/>
              </p14:nvContentPartPr>
              <p14:xfrm>
                <a:off x="5506874" y="1968424"/>
                <a:ext cx="205200" cy="438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1196F0E-BCA0-4921-981E-57FF0FB2D9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97874" y="1959784"/>
                  <a:ext cx="2228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21E950-22B1-45E4-8962-C41FE87E1ED2}"/>
                    </a:ext>
                  </a:extLst>
                </p14:cNvPr>
                <p14:cNvContentPartPr/>
                <p14:nvPr/>
              </p14:nvContentPartPr>
              <p14:xfrm>
                <a:off x="5502194" y="2180464"/>
                <a:ext cx="253080" cy="38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21E950-22B1-45E4-8962-C41FE87E1ED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93554" y="2171824"/>
                  <a:ext cx="270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2D484C-D12D-41D0-A19C-431090847D2A}"/>
                    </a:ext>
                  </a:extLst>
                </p14:cNvPr>
                <p14:cNvContentPartPr/>
                <p14:nvPr/>
              </p14:nvContentPartPr>
              <p14:xfrm>
                <a:off x="5744114" y="2116744"/>
                <a:ext cx="198000" cy="254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2D484C-D12D-41D0-A19C-431090847D2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35114" y="2107744"/>
                  <a:ext cx="215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F0778B0-0D0A-47CB-BA65-1360FEBA5F54}"/>
                    </a:ext>
                  </a:extLst>
                </p14:cNvPr>
                <p14:cNvContentPartPr/>
                <p14:nvPr/>
              </p14:nvContentPartPr>
              <p14:xfrm>
                <a:off x="5910074" y="2211064"/>
                <a:ext cx="153360" cy="127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F0778B0-0D0A-47CB-BA65-1360FEBA5F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01434" y="2202064"/>
                  <a:ext cx="171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CD0B2D-5D69-4AF6-9F46-D7F488665625}"/>
                    </a:ext>
                  </a:extLst>
                </p14:cNvPr>
                <p14:cNvContentPartPr/>
                <p14:nvPr/>
              </p14:nvContentPartPr>
              <p14:xfrm>
                <a:off x="6095474" y="2215024"/>
                <a:ext cx="325440" cy="211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CD0B2D-5D69-4AF6-9F46-D7F48866562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86834" y="2206024"/>
                  <a:ext cx="343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A2763BA-4C21-47C3-A1E4-7BC39AFAF8C6}"/>
                    </a:ext>
                  </a:extLst>
                </p14:cNvPr>
                <p14:cNvContentPartPr/>
                <p14:nvPr/>
              </p14:nvContentPartPr>
              <p14:xfrm>
                <a:off x="6753554" y="2128984"/>
                <a:ext cx="277560" cy="197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A2763BA-4C21-47C3-A1E4-7BC39AFAF8C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44914" y="2119984"/>
                  <a:ext cx="295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2BEE09-3ACB-45D3-A72C-CF773399C90C}"/>
                    </a:ext>
                  </a:extLst>
                </p14:cNvPr>
                <p14:cNvContentPartPr/>
                <p14:nvPr/>
              </p14:nvContentPartPr>
              <p14:xfrm>
                <a:off x="7006994" y="2172904"/>
                <a:ext cx="221400" cy="140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2BEE09-3ACB-45D3-A72C-CF773399C9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97994" y="2163904"/>
                  <a:ext cx="239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96132A-DBAE-4C4E-8C1C-896C30505F1B}"/>
                    </a:ext>
                  </a:extLst>
                </p14:cNvPr>
                <p14:cNvContentPartPr/>
                <p14:nvPr/>
              </p14:nvContentPartPr>
              <p14:xfrm>
                <a:off x="7316234" y="2026744"/>
                <a:ext cx="170280" cy="276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96132A-DBAE-4C4E-8C1C-896C30505F1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07594" y="2018104"/>
                  <a:ext cx="187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A38F66-6C54-4D89-A7AF-3F2A1C750D9F}"/>
                    </a:ext>
                  </a:extLst>
                </p14:cNvPr>
                <p14:cNvContentPartPr/>
                <p14:nvPr/>
              </p14:nvContentPartPr>
              <p14:xfrm>
                <a:off x="7445114" y="1935664"/>
                <a:ext cx="225360" cy="38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A38F66-6C54-4D89-A7AF-3F2A1C750D9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36474" y="1926664"/>
                  <a:ext cx="243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C38BBF-13F2-421D-9C2F-8A469FC458F5}"/>
                    </a:ext>
                  </a:extLst>
                </p14:cNvPr>
                <p14:cNvContentPartPr/>
                <p14:nvPr/>
              </p14:nvContentPartPr>
              <p14:xfrm>
                <a:off x="7582994" y="2104144"/>
                <a:ext cx="150480" cy="191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C38BBF-13F2-421D-9C2F-8A469FC458F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73994" y="2095504"/>
                  <a:ext cx="16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9F45342-0BD2-4173-8251-7D3F16EE042A}"/>
                    </a:ext>
                  </a:extLst>
                </p14:cNvPr>
                <p14:cNvContentPartPr/>
                <p14:nvPr/>
              </p14:nvContentPartPr>
              <p14:xfrm>
                <a:off x="8168354" y="1768984"/>
                <a:ext cx="406800" cy="561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9F45342-0BD2-4173-8251-7D3F16EE04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59714" y="1759984"/>
                  <a:ext cx="4244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0F840D-9FD3-411A-B76C-7A462C081D43}"/>
                    </a:ext>
                  </a:extLst>
                </p14:cNvPr>
                <p14:cNvContentPartPr/>
                <p14:nvPr/>
              </p14:nvContentPartPr>
              <p14:xfrm>
                <a:off x="8142074" y="2138704"/>
                <a:ext cx="275760" cy="32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0F840D-9FD3-411A-B76C-7A462C081D4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33074" y="2129704"/>
                  <a:ext cx="293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8BAC1A8-048A-4BCD-98AE-5ECB8E62988B}"/>
                    </a:ext>
                  </a:extLst>
                </p14:cNvPr>
                <p14:cNvContentPartPr/>
                <p14:nvPr/>
              </p14:nvContentPartPr>
              <p14:xfrm>
                <a:off x="8392274" y="2133304"/>
                <a:ext cx="100440" cy="141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8BAC1A8-048A-4BCD-98AE-5ECB8E62988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83274" y="2124664"/>
                  <a:ext cx="11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987220-F4B0-44F1-B581-A2C097C90127}"/>
                    </a:ext>
                  </a:extLst>
                </p14:cNvPr>
                <p14:cNvContentPartPr/>
                <p14:nvPr/>
              </p14:nvContentPartPr>
              <p14:xfrm>
                <a:off x="8574794" y="2097664"/>
                <a:ext cx="259920" cy="206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987220-F4B0-44F1-B581-A2C097C901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65794" y="2089024"/>
                  <a:ext cx="277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C511086-8385-48EF-AD5B-E3446C361004}"/>
                    </a:ext>
                  </a:extLst>
                </p14:cNvPr>
                <p14:cNvContentPartPr/>
                <p14:nvPr/>
              </p14:nvContentPartPr>
              <p14:xfrm>
                <a:off x="9134594" y="1902544"/>
                <a:ext cx="264240" cy="394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C511086-8385-48EF-AD5B-E3446C3610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25954" y="1893904"/>
                  <a:ext cx="281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FE7EA5-BC92-4086-BADE-A4375A992ED8}"/>
                    </a:ext>
                  </a:extLst>
                </p14:cNvPr>
                <p14:cNvContentPartPr/>
                <p14:nvPr/>
              </p14:nvContentPartPr>
              <p14:xfrm>
                <a:off x="9137834" y="2057704"/>
                <a:ext cx="361800" cy="35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FE7EA5-BC92-4086-BADE-A4375A992E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29194" y="2049064"/>
                  <a:ext cx="379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6C445E6-33BE-405D-8F1B-CE6BA103AC3C}"/>
                    </a:ext>
                  </a:extLst>
                </p14:cNvPr>
                <p14:cNvContentPartPr/>
                <p14:nvPr/>
              </p14:nvContentPartPr>
              <p14:xfrm>
                <a:off x="9481994" y="1893544"/>
                <a:ext cx="186840" cy="349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6C445E6-33BE-405D-8F1B-CE6BA103AC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73354" y="1884904"/>
                  <a:ext cx="204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5A682FE-2E7F-4CE2-B0DF-9ADFE1A776A2}"/>
                    </a:ext>
                  </a:extLst>
                </p14:cNvPr>
                <p14:cNvContentPartPr/>
                <p14:nvPr/>
              </p14:nvContentPartPr>
              <p14:xfrm>
                <a:off x="9751994" y="2082544"/>
                <a:ext cx="149400" cy="109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5A682FE-2E7F-4CE2-B0DF-9ADFE1A776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42994" y="2073904"/>
                  <a:ext cx="167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EE12927-61BF-48A6-883B-A5EF2BC63292}"/>
                    </a:ext>
                  </a:extLst>
                </p14:cNvPr>
                <p14:cNvContentPartPr/>
                <p14:nvPr/>
              </p14:nvContentPartPr>
              <p14:xfrm>
                <a:off x="10222154" y="1795264"/>
                <a:ext cx="241200" cy="473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EE12927-61BF-48A6-883B-A5EF2BC632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13154" y="1786624"/>
                  <a:ext cx="2588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088C689-8DC0-4B5B-B64C-BCE837F8E9E0}"/>
                    </a:ext>
                  </a:extLst>
                </p14:cNvPr>
                <p14:cNvContentPartPr/>
                <p14:nvPr/>
              </p14:nvContentPartPr>
              <p14:xfrm>
                <a:off x="10522754" y="1830544"/>
                <a:ext cx="272160" cy="404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088C689-8DC0-4B5B-B64C-BCE837F8E9E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513754" y="1821904"/>
                  <a:ext cx="289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A6354D-5F99-4E59-9AFC-650C7D14894B}"/>
                    </a:ext>
                  </a:extLst>
                </p14:cNvPr>
                <p14:cNvContentPartPr/>
                <p14:nvPr/>
              </p14:nvContentPartPr>
              <p14:xfrm>
                <a:off x="10669634" y="2084704"/>
                <a:ext cx="111240" cy="157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A6354D-5F99-4E59-9AFC-650C7D1489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60994" y="2076064"/>
                  <a:ext cx="128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7C836D2-7B66-4FB7-ADFD-CD4AF7E0DF62}"/>
                    </a:ext>
                  </a:extLst>
                </p14:cNvPr>
                <p14:cNvContentPartPr/>
                <p14:nvPr/>
              </p14:nvContentPartPr>
              <p14:xfrm>
                <a:off x="10823714" y="2087584"/>
                <a:ext cx="117000" cy="156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7C836D2-7B66-4FB7-ADFD-CD4AF7E0DF6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815074" y="2078584"/>
                  <a:ext cx="1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551390-D741-4DCD-9808-6F6F644F3FCC}"/>
                    </a:ext>
                  </a:extLst>
                </p14:cNvPr>
                <p14:cNvContentPartPr/>
                <p14:nvPr/>
              </p14:nvContentPartPr>
              <p14:xfrm>
                <a:off x="11038994" y="1944664"/>
                <a:ext cx="197640" cy="303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551390-D741-4DCD-9808-6F6F644F3F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029994" y="1935664"/>
                  <a:ext cx="215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2AE735-EC80-41BF-979D-BC27252B1756}"/>
                    </a:ext>
                  </a:extLst>
                </p14:cNvPr>
                <p14:cNvContentPartPr/>
                <p14:nvPr/>
              </p14:nvContentPartPr>
              <p14:xfrm>
                <a:off x="11063474" y="2040784"/>
                <a:ext cx="275760" cy="169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2AE735-EC80-41BF-979D-BC27252B175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54474" y="2032144"/>
                  <a:ext cx="293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63753F-B888-485A-8E02-363E7457C9F6}"/>
                    </a:ext>
                  </a:extLst>
                </p14:cNvPr>
                <p14:cNvContentPartPr/>
                <p14:nvPr/>
              </p14:nvContentPartPr>
              <p14:xfrm>
                <a:off x="11382074" y="2059504"/>
                <a:ext cx="156240" cy="228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63753F-B888-485A-8E02-363E7457C9F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73074" y="2050864"/>
                  <a:ext cx="17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1EA731-F6F9-448A-AFF3-6F11D022D735}"/>
                    </a:ext>
                  </a:extLst>
                </p14:cNvPr>
                <p14:cNvContentPartPr/>
                <p14:nvPr/>
              </p14:nvContentPartPr>
              <p14:xfrm>
                <a:off x="661274" y="2671144"/>
                <a:ext cx="284040" cy="545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1EA731-F6F9-448A-AFF3-6F11D022D7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2274" y="2662144"/>
                  <a:ext cx="301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B5BC9F-5733-4840-BA50-884720D07515}"/>
                    </a:ext>
                  </a:extLst>
                </p14:cNvPr>
                <p14:cNvContentPartPr/>
                <p14:nvPr/>
              </p14:nvContentPartPr>
              <p14:xfrm>
                <a:off x="651554" y="2942944"/>
                <a:ext cx="310680" cy="32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B5BC9F-5733-4840-BA50-884720D0751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2554" y="2934304"/>
                  <a:ext cx="328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7C8D8B-2E16-45AE-A0F6-66C76F20E3CD}"/>
                    </a:ext>
                  </a:extLst>
                </p14:cNvPr>
                <p14:cNvContentPartPr/>
                <p14:nvPr/>
              </p14:nvContentPartPr>
              <p14:xfrm>
                <a:off x="915434" y="2962744"/>
                <a:ext cx="152280" cy="184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7C8D8B-2E16-45AE-A0F6-66C76F20E3C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6434" y="2953744"/>
                  <a:ext cx="169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7FD707-D99C-4664-9D59-562E36BCB4D7}"/>
                    </a:ext>
                  </a:extLst>
                </p14:cNvPr>
                <p14:cNvContentPartPr/>
                <p14:nvPr/>
              </p14:nvContentPartPr>
              <p14:xfrm>
                <a:off x="1522394" y="2608864"/>
                <a:ext cx="325080" cy="558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7FD707-D99C-4664-9D59-562E36BCB4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13394" y="2600224"/>
                  <a:ext cx="342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9E7802-5AA5-4A8D-BE97-B33F598D7E57}"/>
                    </a:ext>
                  </a:extLst>
                </p14:cNvPr>
                <p14:cNvContentPartPr/>
                <p14:nvPr/>
              </p14:nvContentPartPr>
              <p14:xfrm>
                <a:off x="1830194" y="2966704"/>
                <a:ext cx="180000" cy="149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9E7802-5AA5-4A8D-BE97-B33F598D7E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1194" y="2957704"/>
                  <a:ext cx="197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C04381E-21A4-403D-B64D-AD1ED12F1E4E}"/>
                    </a:ext>
                  </a:extLst>
                </p14:cNvPr>
                <p14:cNvContentPartPr/>
                <p14:nvPr/>
              </p14:nvContentPartPr>
              <p14:xfrm>
                <a:off x="2101634" y="2950144"/>
                <a:ext cx="203400" cy="172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C04381E-21A4-403D-B64D-AD1ED12F1E4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92994" y="2941504"/>
                  <a:ext cx="221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582D632-A75C-42C0-9EC6-BB221A5E1B25}"/>
                    </a:ext>
                  </a:extLst>
                </p14:cNvPr>
                <p14:cNvContentPartPr/>
                <p14:nvPr/>
              </p14:nvContentPartPr>
              <p14:xfrm>
                <a:off x="2382434" y="2934304"/>
                <a:ext cx="178920" cy="1861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582D632-A75C-42C0-9EC6-BB221A5E1B2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73434" y="2925664"/>
                  <a:ext cx="196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3843CD-F141-48FC-A18F-CCD366CE7EB1}"/>
                    </a:ext>
                  </a:extLst>
                </p14:cNvPr>
                <p14:cNvContentPartPr/>
                <p14:nvPr/>
              </p14:nvContentPartPr>
              <p14:xfrm>
                <a:off x="2923514" y="2879944"/>
                <a:ext cx="265680" cy="210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3843CD-F141-48FC-A18F-CCD366CE7E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14874" y="2871304"/>
                  <a:ext cx="283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1D5669C-D486-4C88-808F-EB36DE126286}"/>
                    </a:ext>
                  </a:extLst>
                </p14:cNvPr>
                <p14:cNvContentPartPr/>
                <p14:nvPr/>
              </p14:nvContentPartPr>
              <p14:xfrm>
                <a:off x="3565394" y="2882104"/>
                <a:ext cx="381240" cy="146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1D5669C-D486-4C88-808F-EB36DE12628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56394" y="2873104"/>
                  <a:ext cx="39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8A44BF-66DC-4C29-8535-2373D22B4F17}"/>
                    </a:ext>
                  </a:extLst>
                </p14:cNvPr>
                <p14:cNvContentPartPr/>
                <p14:nvPr/>
              </p14:nvContentPartPr>
              <p14:xfrm>
                <a:off x="3983714" y="2848984"/>
                <a:ext cx="201240" cy="162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8A44BF-66DC-4C29-8535-2373D22B4F1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74714" y="2839984"/>
                  <a:ext cx="21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F734B9A-5D43-4192-8AE2-B8B913721B66}"/>
                    </a:ext>
                  </a:extLst>
                </p14:cNvPr>
                <p14:cNvContentPartPr/>
                <p14:nvPr/>
              </p14:nvContentPartPr>
              <p14:xfrm>
                <a:off x="4227794" y="2872744"/>
                <a:ext cx="155880" cy="120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F734B9A-5D43-4192-8AE2-B8B913721B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19154" y="2863744"/>
                  <a:ext cx="173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6F7B035-0F2A-4586-A380-5B74109B8A1F}"/>
                    </a:ext>
                  </a:extLst>
                </p14:cNvPr>
                <p14:cNvContentPartPr/>
                <p14:nvPr/>
              </p14:nvContentPartPr>
              <p14:xfrm>
                <a:off x="4399154" y="2887864"/>
                <a:ext cx="258840" cy="129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6F7B035-0F2A-4586-A380-5B74109B8A1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90514" y="2879224"/>
                  <a:ext cx="276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B593AC0-8AB5-49FE-9C9B-280359335298}"/>
                    </a:ext>
                  </a:extLst>
                </p14:cNvPr>
                <p14:cNvContentPartPr/>
                <p14:nvPr/>
              </p14:nvContentPartPr>
              <p14:xfrm>
                <a:off x="5005034" y="2793904"/>
                <a:ext cx="209520" cy="180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B593AC0-8AB5-49FE-9C9B-28035933529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96034" y="2784904"/>
                  <a:ext cx="227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81733C0-D366-4EEE-8548-BE898906B1CA}"/>
                    </a:ext>
                  </a:extLst>
                </p14:cNvPr>
                <p14:cNvContentPartPr/>
                <p14:nvPr/>
              </p14:nvContentPartPr>
              <p14:xfrm>
                <a:off x="5255234" y="2836024"/>
                <a:ext cx="160560" cy="129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81733C0-D366-4EEE-8548-BE898906B1C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46594" y="2827024"/>
                  <a:ext cx="178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3D72BAA-8931-4F90-B3A5-4E98B45953AB}"/>
                    </a:ext>
                  </a:extLst>
                </p14:cNvPr>
                <p14:cNvContentPartPr/>
                <p14:nvPr/>
              </p14:nvContentPartPr>
              <p14:xfrm>
                <a:off x="5527034" y="2841784"/>
                <a:ext cx="293400" cy="125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3D72BAA-8931-4F90-B3A5-4E98B45953A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8034" y="2833144"/>
                  <a:ext cx="31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C24D2E-A3A6-47FD-902D-8DE1EE61ACCE}"/>
                    </a:ext>
                  </a:extLst>
                </p14:cNvPr>
                <p14:cNvContentPartPr/>
                <p14:nvPr/>
              </p14:nvContentPartPr>
              <p14:xfrm>
                <a:off x="5796314" y="2884984"/>
                <a:ext cx="165960" cy="326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C24D2E-A3A6-47FD-902D-8DE1EE61ACC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87674" y="2876344"/>
                  <a:ext cx="183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FC8E7D-2E5A-4825-B6A7-657DE5B76339}"/>
                    </a:ext>
                  </a:extLst>
                </p14:cNvPr>
                <p14:cNvContentPartPr/>
                <p14:nvPr/>
              </p14:nvContentPartPr>
              <p14:xfrm>
                <a:off x="5905754" y="2750704"/>
                <a:ext cx="291240" cy="239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FC8E7D-2E5A-4825-B6A7-657DE5B7633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96754" y="2741704"/>
                  <a:ext cx="308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9AFB492-3723-4E2D-B72E-0838FFB5B8FB}"/>
                    </a:ext>
                  </a:extLst>
                </p14:cNvPr>
                <p14:cNvContentPartPr/>
                <p14:nvPr/>
              </p14:nvContentPartPr>
              <p14:xfrm>
                <a:off x="6179354" y="2751064"/>
                <a:ext cx="335520" cy="248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9AFB492-3723-4E2D-B72E-0838FFB5B8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70714" y="2742424"/>
                  <a:ext cx="35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F8F0436-15DA-4E94-9A7F-CE5611C187CF}"/>
                    </a:ext>
                  </a:extLst>
                </p14:cNvPr>
                <p14:cNvContentPartPr/>
                <p14:nvPr/>
              </p14:nvContentPartPr>
              <p14:xfrm>
                <a:off x="6485354" y="2805424"/>
                <a:ext cx="178560" cy="178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F8F0436-15DA-4E94-9A7F-CE5611C187C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76714" y="2796424"/>
                  <a:ext cx="196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1CC9CC5-1228-4E45-BF8C-737E794A21A0}"/>
                    </a:ext>
                  </a:extLst>
                </p14:cNvPr>
                <p14:cNvContentPartPr/>
                <p14:nvPr/>
              </p14:nvContentPartPr>
              <p14:xfrm>
                <a:off x="6677954" y="2766904"/>
                <a:ext cx="187920" cy="227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1CC9CC5-1228-4E45-BF8C-737E794A21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69314" y="2757904"/>
                  <a:ext cx="205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92255A8-D866-4D2F-AD41-15D34B4151FC}"/>
                    </a:ext>
                  </a:extLst>
                </p14:cNvPr>
                <p14:cNvContentPartPr/>
                <p14:nvPr/>
              </p14:nvContentPartPr>
              <p14:xfrm>
                <a:off x="6863354" y="2741704"/>
                <a:ext cx="258120" cy="256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92255A8-D866-4D2F-AD41-15D34B4151F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54714" y="2732704"/>
                  <a:ext cx="275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5BA5C0C-F169-4ED5-8819-7D7FEA18EA13}"/>
                    </a:ext>
                  </a:extLst>
                </p14:cNvPr>
                <p14:cNvContentPartPr/>
                <p14:nvPr/>
              </p14:nvContentPartPr>
              <p14:xfrm>
                <a:off x="7175474" y="2663224"/>
                <a:ext cx="196560" cy="331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5BA5C0C-F169-4ED5-8819-7D7FEA18EA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66474" y="2654584"/>
                  <a:ext cx="214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7A8AED-A566-4CC1-BB88-3C0355D2BB20}"/>
                    </a:ext>
                  </a:extLst>
                </p14:cNvPr>
                <p14:cNvContentPartPr/>
                <p14:nvPr/>
              </p14:nvContentPartPr>
              <p14:xfrm>
                <a:off x="7380674" y="2791384"/>
                <a:ext cx="201240" cy="189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7A8AED-A566-4CC1-BB88-3C0355D2BB2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371674" y="2782384"/>
                  <a:ext cx="21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479332-4497-4598-8EF0-2F01FEE2A77C}"/>
                    </a:ext>
                  </a:extLst>
                </p14:cNvPr>
                <p14:cNvContentPartPr/>
                <p14:nvPr/>
              </p14:nvContentPartPr>
              <p14:xfrm>
                <a:off x="7608554" y="2791024"/>
                <a:ext cx="211320" cy="208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479332-4497-4598-8EF0-2F01FEE2A77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99554" y="2782384"/>
                  <a:ext cx="228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6C794A4-2F67-4C84-89F5-FAB3AB0A847A}"/>
                    </a:ext>
                  </a:extLst>
                </p14:cNvPr>
                <p14:cNvContentPartPr/>
                <p14:nvPr/>
              </p14:nvContentPartPr>
              <p14:xfrm>
                <a:off x="8207234" y="2731264"/>
                <a:ext cx="253080" cy="220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6C794A4-2F67-4C84-89F5-FAB3AB0A847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198234" y="2722264"/>
                  <a:ext cx="270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9E08FEE-D276-476D-85DB-1A8AA13FD8FE}"/>
                    </a:ext>
                  </a:extLst>
                </p14:cNvPr>
                <p14:cNvContentPartPr/>
                <p14:nvPr/>
              </p14:nvContentPartPr>
              <p14:xfrm>
                <a:off x="8632394" y="2495824"/>
                <a:ext cx="279360" cy="447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9E08FEE-D276-476D-85DB-1A8AA13FD8F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623754" y="2487184"/>
                  <a:ext cx="297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4F3751-ACE3-4317-BC3E-94B8E5140FBD}"/>
                    </a:ext>
                  </a:extLst>
                </p14:cNvPr>
                <p14:cNvContentPartPr/>
                <p14:nvPr/>
              </p14:nvContentPartPr>
              <p14:xfrm>
                <a:off x="8591354" y="2708584"/>
                <a:ext cx="401760" cy="60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4F3751-ACE3-4317-BC3E-94B8E5140FB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582354" y="2699584"/>
                  <a:ext cx="419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E803AD5-815A-4CC2-A1A5-F0B444A23CA1}"/>
                    </a:ext>
                  </a:extLst>
                </p14:cNvPr>
                <p14:cNvContentPartPr/>
                <p14:nvPr/>
              </p14:nvContentPartPr>
              <p14:xfrm>
                <a:off x="8910674" y="2733424"/>
                <a:ext cx="225360" cy="197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E803AD5-815A-4CC2-A1A5-F0B444A23CA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01674" y="2724424"/>
                  <a:ext cx="243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9A8EBED-7FCA-43B0-B187-3909F00DE9B3}"/>
                    </a:ext>
                  </a:extLst>
                </p14:cNvPr>
                <p14:cNvContentPartPr/>
                <p14:nvPr/>
              </p14:nvContentPartPr>
              <p14:xfrm>
                <a:off x="9132074" y="2777704"/>
                <a:ext cx="176400" cy="162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9A8EBED-7FCA-43B0-B187-3909F00DE9B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23074" y="2769064"/>
                  <a:ext cx="194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48ECE89-7143-4A34-8EB6-ECBBBADD2EBE}"/>
                    </a:ext>
                  </a:extLst>
                </p14:cNvPr>
                <p14:cNvContentPartPr/>
                <p14:nvPr/>
              </p14:nvContentPartPr>
              <p14:xfrm>
                <a:off x="9296234" y="2803624"/>
                <a:ext cx="257400" cy="131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48ECE89-7143-4A34-8EB6-ECBBBADD2EB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87594" y="2794624"/>
                  <a:ext cx="275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164E7E6-F04F-47E2-A22C-198D099B6263}"/>
                    </a:ext>
                  </a:extLst>
                </p14:cNvPr>
                <p14:cNvContentPartPr/>
                <p14:nvPr/>
              </p14:nvContentPartPr>
              <p14:xfrm>
                <a:off x="9373274" y="2768344"/>
                <a:ext cx="424080" cy="529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164E7E6-F04F-47E2-A22C-198D099B626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64634" y="2759704"/>
                  <a:ext cx="4417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74503D-B89D-4559-B47A-1D6D02F823F6}"/>
                    </a:ext>
                  </a:extLst>
                </p14:cNvPr>
                <p14:cNvContentPartPr/>
                <p14:nvPr/>
              </p14:nvContentPartPr>
              <p14:xfrm>
                <a:off x="9912914" y="2457664"/>
                <a:ext cx="260280" cy="514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74503D-B89D-4559-B47A-1D6D02F823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03914" y="2449024"/>
                  <a:ext cx="2779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62C8141-05B2-4199-ABB9-A1188354A7C3}"/>
                    </a:ext>
                  </a:extLst>
                </p14:cNvPr>
                <p14:cNvContentPartPr/>
                <p14:nvPr/>
              </p14:nvContentPartPr>
              <p14:xfrm>
                <a:off x="9871874" y="2746744"/>
                <a:ext cx="317520" cy="18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62C8141-05B2-4199-ABB9-A1188354A7C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862874" y="2737744"/>
                  <a:ext cx="335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72D6F1-C8FD-4317-8D29-77880A26615C}"/>
                    </a:ext>
                  </a:extLst>
                </p14:cNvPr>
                <p14:cNvContentPartPr/>
                <p14:nvPr/>
              </p14:nvContentPartPr>
              <p14:xfrm>
                <a:off x="10249514" y="2464144"/>
                <a:ext cx="234360" cy="463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72D6F1-C8FD-4317-8D29-77880A26615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240874" y="2455504"/>
                  <a:ext cx="252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71D3C54-B0C1-4A8C-9C03-79A76A15D680}"/>
                    </a:ext>
                  </a:extLst>
                </p14:cNvPr>
                <p14:cNvContentPartPr/>
                <p14:nvPr/>
              </p14:nvContentPartPr>
              <p14:xfrm>
                <a:off x="10791674" y="2733784"/>
                <a:ext cx="125280" cy="175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71D3C54-B0C1-4A8C-9C03-79A76A15D6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83034" y="2724784"/>
                  <a:ext cx="142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E8A6BE-0C2E-46AB-BC36-ED2BADD03515}"/>
                    </a:ext>
                  </a:extLst>
                </p14:cNvPr>
                <p14:cNvContentPartPr/>
                <p14:nvPr/>
              </p14:nvContentPartPr>
              <p14:xfrm>
                <a:off x="11161754" y="2339584"/>
                <a:ext cx="381600" cy="573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E8A6BE-0C2E-46AB-BC36-ED2BADD0351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152754" y="2330944"/>
                  <a:ext cx="3992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F4DA7B9-62B9-4FE7-8A2D-CC2A04BBF625}"/>
                    </a:ext>
                  </a:extLst>
                </p14:cNvPr>
                <p14:cNvContentPartPr/>
                <p14:nvPr/>
              </p14:nvContentPartPr>
              <p14:xfrm>
                <a:off x="11128634" y="2710024"/>
                <a:ext cx="276840" cy="48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F4DA7B9-62B9-4FE7-8A2D-CC2A04BBF62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119994" y="2701024"/>
                  <a:ext cx="29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08E5B66-A963-4AEE-A7F6-524A3956F71D}"/>
                    </a:ext>
                  </a:extLst>
                </p14:cNvPr>
                <p14:cNvContentPartPr/>
                <p14:nvPr/>
              </p14:nvContentPartPr>
              <p14:xfrm>
                <a:off x="483794" y="3534784"/>
                <a:ext cx="369000" cy="659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08E5B66-A963-4AEE-A7F6-524A3956F71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4794" y="3526144"/>
                  <a:ext cx="38664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651833-13A3-49B7-B781-3EF0BE84700D}"/>
                    </a:ext>
                  </a:extLst>
                </p14:cNvPr>
                <p14:cNvContentPartPr/>
                <p14:nvPr/>
              </p14:nvContentPartPr>
              <p14:xfrm>
                <a:off x="966914" y="3500224"/>
                <a:ext cx="158760" cy="202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651833-13A3-49B7-B781-3EF0BE84700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8274" y="3491584"/>
                  <a:ext cx="17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B06059-56D6-4050-A440-C9C75E0F9894}"/>
                    </a:ext>
                  </a:extLst>
                </p14:cNvPr>
                <p14:cNvContentPartPr/>
                <p14:nvPr/>
              </p14:nvContentPartPr>
              <p14:xfrm>
                <a:off x="1169954" y="3514264"/>
                <a:ext cx="189360" cy="188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B06059-56D6-4050-A440-C9C75E0F98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61314" y="3505624"/>
                  <a:ext cx="207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1979136-5EBF-493F-978D-5DA00D290BBA}"/>
                    </a:ext>
                  </a:extLst>
                </p14:cNvPr>
                <p14:cNvContentPartPr/>
                <p14:nvPr/>
              </p14:nvContentPartPr>
              <p14:xfrm>
                <a:off x="1398914" y="3553144"/>
                <a:ext cx="183240" cy="143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1979136-5EBF-493F-978D-5DA00D290BB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389914" y="3544504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D25C6F-DE96-45BB-A6B1-33B24EBC8795}"/>
                    </a:ext>
                  </a:extLst>
                </p14:cNvPr>
                <p14:cNvContentPartPr/>
                <p14:nvPr/>
              </p14:nvContentPartPr>
              <p14:xfrm>
                <a:off x="1745594" y="3285664"/>
                <a:ext cx="194400" cy="447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D25C6F-DE96-45BB-A6B1-33B24EBC879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6594" y="3277024"/>
                  <a:ext cx="212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D8314FC-9053-42D5-ABF8-DF8C6BA23DF4}"/>
                    </a:ext>
                  </a:extLst>
                </p14:cNvPr>
                <p14:cNvContentPartPr/>
                <p14:nvPr/>
              </p14:nvContentPartPr>
              <p14:xfrm>
                <a:off x="1681514" y="3498064"/>
                <a:ext cx="274680" cy="18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D8314FC-9053-42D5-ABF8-DF8C6BA23DF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672874" y="3489424"/>
                  <a:ext cx="292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4B7231-45DF-4E4D-9D73-28EC452784D4}"/>
                    </a:ext>
                  </a:extLst>
                </p14:cNvPr>
                <p14:cNvContentPartPr/>
                <p14:nvPr/>
              </p14:nvContentPartPr>
              <p14:xfrm>
                <a:off x="1927754" y="3529024"/>
                <a:ext cx="153720" cy="140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4B7231-45DF-4E4D-9D73-28EC452784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19114" y="3520384"/>
                  <a:ext cx="171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FD0E5B-F711-458B-ABD1-939F00266B61}"/>
                    </a:ext>
                  </a:extLst>
                </p14:cNvPr>
                <p14:cNvContentPartPr/>
                <p14:nvPr/>
              </p14:nvContentPartPr>
              <p14:xfrm>
                <a:off x="2098034" y="3484024"/>
                <a:ext cx="253800" cy="222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FD0E5B-F711-458B-ABD1-939F00266B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89034" y="3475384"/>
                  <a:ext cx="27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B393D0C-770C-4479-B02C-6BCE655B0F17}"/>
                    </a:ext>
                  </a:extLst>
                </p14:cNvPr>
                <p14:cNvContentPartPr/>
                <p14:nvPr/>
              </p14:nvContentPartPr>
              <p14:xfrm>
                <a:off x="2816234" y="3252544"/>
                <a:ext cx="297000" cy="441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B393D0C-770C-4479-B02C-6BCE655B0F1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07234" y="3243544"/>
                  <a:ext cx="3146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DED0AA6-642F-4E11-B96B-9B9CB143D362}"/>
                    </a:ext>
                  </a:extLst>
                </p14:cNvPr>
                <p14:cNvContentPartPr/>
                <p14:nvPr/>
              </p14:nvContentPartPr>
              <p14:xfrm>
                <a:off x="2744954" y="3445504"/>
                <a:ext cx="355680" cy="65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DED0AA6-642F-4E11-B96B-9B9CB143D36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36314" y="3436504"/>
                  <a:ext cx="373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A93A98D-1857-409F-831B-529F21895420}"/>
                    </a:ext>
                  </a:extLst>
                </p14:cNvPr>
                <p14:cNvContentPartPr/>
                <p14:nvPr/>
              </p14:nvContentPartPr>
              <p14:xfrm>
                <a:off x="3108914" y="3145984"/>
                <a:ext cx="275040" cy="491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A93A98D-1857-409F-831B-529F2189542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099914" y="3137344"/>
                  <a:ext cx="292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29B9285-1A7C-4CA9-BFE8-230DFEB3E0FE}"/>
                    </a:ext>
                  </a:extLst>
                </p14:cNvPr>
                <p14:cNvContentPartPr/>
                <p14:nvPr/>
              </p14:nvContentPartPr>
              <p14:xfrm>
                <a:off x="3390794" y="3461704"/>
                <a:ext cx="136800" cy="149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29B9285-1A7C-4CA9-BFE8-230DFEB3E0F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81794" y="3452704"/>
                  <a:ext cx="154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91F12B8-226E-4CA1-AAA8-151908F01A4C}"/>
                    </a:ext>
                  </a:extLst>
                </p14:cNvPr>
                <p14:cNvContentPartPr/>
                <p14:nvPr/>
              </p14:nvContentPartPr>
              <p14:xfrm>
                <a:off x="3616154" y="3450184"/>
                <a:ext cx="262800" cy="176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91F12B8-226E-4CA1-AAA8-151908F01A4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07514" y="3441184"/>
                  <a:ext cx="280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3ECCD38-64C5-4D7F-8DC1-C96E5101A967}"/>
                    </a:ext>
                  </a:extLst>
                </p14:cNvPr>
                <p14:cNvContentPartPr/>
                <p14:nvPr/>
              </p14:nvContentPartPr>
              <p14:xfrm>
                <a:off x="4330394" y="3327424"/>
                <a:ext cx="125280" cy="248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3ECCD38-64C5-4D7F-8DC1-C96E5101A96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21754" y="3318784"/>
                  <a:ext cx="142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522262A-D162-4AA3-91F6-B6DC67F921E7}"/>
                    </a:ext>
                  </a:extLst>
                </p14:cNvPr>
                <p14:cNvContentPartPr/>
                <p14:nvPr/>
              </p14:nvContentPartPr>
              <p14:xfrm>
                <a:off x="4524434" y="3327064"/>
                <a:ext cx="247680" cy="232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522262A-D162-4AA3-91F6-B6DC67F921E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15434" y="3318064"/>
                  <a:ext cx="265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E6CCA9B-DEB8-4E90-A86C-5205703D9EED}"/>
                    </a:ext>
                  </a:extLst>
                </p14:cNvPr>
                <p14:cNvContentPartPr/>
                <p14:nvPr/>
              </p14:nvContentPartPr>
              <p14:xfrm>
                <a:off x="4834754" y="3273424"/>
                <a:ext cx="288360" cy="265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E6CCA9B-DEB8-4E90-A86C-5205703D9EE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25754" y="3264784"/>
                  <a:ext cx="306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5E6A086-9031-47A4-BDA8-A3A5EAE5DB03}"/>
                    </a:ext>
                  </a:extLst>
                </p14:cNvPr>
                <p14:cNvContentPartPr/>
                <p14:nvPr/>
              </p14:nvContentPartPr>
              <p14:xfrm>
                <a:off x="5123114" y="3346504"/>
                <a:ext cx="190080" cy="203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5E6A086-9031-47A4-BDA8-A3A5EAE5DB0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114114" y="3337504"/>
                  <a:ext cx="207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2D5C93B-A283-4486-AA70-8043B8E7539E}"/>
                    </a:ext>
                  </a:extLst>
                </p14:cNvPr>
                <p14:cNvContentPartPr/>
                <p14:nvPr/>
              </p14:nvContentPartPr>
              <p14:xfrm>
                <a:off x="5476274" y="3204304"/>
                <a:ext cx="171720" cy="303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2D5C93B-A283-4486-AA70-8043B8E7539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67634" y="3195304"/>
                  <a:ext cx="189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9790F87-93EC-45F0-AD3D-F2C35A593F54}"/>
                    </a:ext>
                  </a:extLst>
                </p14:cNvPr>
                <p14:cNvContentPartPr/>
                <p14:nvPr/>
              </p14:nvContentPartPr>
              <p14:xfrm>
                <a:off x="5537834" y="3254344"/>
                <a:ext cx="271800" cy="157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9790F87-93EC-45F0-AD3D-F2C35A593F5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28834" y="3245704"/>
                  <a:ext cx="289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2A74A91-CB5A-423F-9E8A-425728FAA346}"/>
                    </a:ext>
                  </a:extLst>
                </p14:cNvPr>
                <p14:cNvContentPartPr/>
                <p14:nvPr/>
              </p14:nvContentPartPr>
              <p14:xfrm>
                <a:off x="5566994" y="3410584"/>
                <a:ext cx="187200" cy="96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2A74A91-CB5A-423F-9E8A-425728FAA34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57994" y="3401584"/>
                  <a:ext cx="204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A58D3D-FC19-4AD4-8E3A-1464EE888469}"/>
                    </a:ext>
                  </a:extLst>
                </p14:cNvPr>
                <p14:cNvContentPartPr/>
                <p14:nvPr/>
              </p14:nvContentPartPr>
              <p14:xfrm>
                <a:off x="5894594" y="3305824"/>
                <a:ext cx="115920" cy="201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A58D3D-FC19-4AD4-8E3A-1464EE88846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85954" y="3296824"/>
                  <a:ext cx="133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C5DF3CA-64FA-470E-AB27-3CA1A9762B70}"/>
                    </a:ext>
                  </a:extLst>
                </p14:cNvPr>
                <p14:cNvContentPartPr/>
                <p14:nvPr/>
              </p14:nvContentPartPr>
              <p14:xfrm>
                <a:off x="5982074" y="3121504"/>
                <a:ext cx="270360" cy="219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C5DF3CA-64FA-470E-AB27-3CA1A9762B7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73434" y="3112864"/>
                  <a:ext cx="288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B48CC81-ADBF-40C9-BDA5-AAC33A789533}"/>
                    </a:ext>
                  </a:extLst>
                </p14:cNvPr>
                <p14:cNvContentPartPr/>
                <p14:nvPr/>
              </p14:nvContentPartPr>
              <p14:xfrm>
                <a:off x="6178274" y="3338224"/>
                <a:ext cx="178200" cy="163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B48CC81-ADBF-40C9-BDA5-AAC33A7895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69634" y="3329584"/>
                  <a:ext cx="195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7FC1B36-3AC8-46A7-9B47-014748D796BD}"/>
                    </a:ext>
                  </a:extLst>
                </p14:cNvPr>
                <p14:cNvContentPartPr/>
                <p14:nvPr/>
              </p14:nvContentPartPr>
              <p14:xfrm>
                <a:off x="6469154" y="3488344"/>
                <a:ext cx="19080" cy="20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7FC1B36-3AC8-46A7-9B47-014748D796B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460514" y="3479704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78C98F-980A-4F1D-9987-A7AC481D96C2}"/>
                    </a:ext>
                  </a:extLst>
                </p14:cNvPr>
                <p14:cNvContentPartPr/>
                <p14:nvPr/>
              </p14:nvContentPartPr>
              <p14:xfrm>
                <a:off x="6691634" y="3180904"/>
                <a:ext cx="417960" cy="376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78C98F-980A-4F1D-9987-A7AC481D96C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682634" y="3172264"/>
                  <a:ext cx="435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C67864E-065A-4172-B5D0-ED6D081B64AD}"/>
                    </a:ext>
                  </a:extLst>
                </p14:cNvPr>
                <p14:cNvContentPartPr/>
                <p14:nvPr/>
              </p14:nvContentPartPr>
              <p14:xfrm>
                <a:off x="6891434" y="3404104"/>
                <a:ext cx="162000" cy="28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C67864E-065A-4172-B5D0-ED6D081B64A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82434" y="3395104"/>
                  <a:ext cx="179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428B7EC-02C5-424A-9AD4-B326BC100B2A}"/>
                    </a:ext>
                  </a:extLst>
                </p14:cNvPr>
                <p14:cNvContentPartPr/>
                <p14:nvPr/>
              </p14:nvContentPartPr>
              <p14:xfrm>
                <a:off x="7264394" y="3294304"/>
                <a:ext cx="240480" cy="187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428B7EC-02C5-424A-9AD4-B326BC100B2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255394" y="3285664"/>
                  <a:ext cx="258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380818D-191E-481D-B568-EB350DEFA009}"/>
                    </a:ext>
                  </a:extLst>
                </p14:cNvPr>
                <p14:cNvContentPartPr/>
                <p14:nvPr/>
              </p14:nvContentPartPr>
              <p14:xfrm>
                <a:off x="7570754" y="3359464"/>
                <a:ext cx="168840" cy="129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380818D-191E-481D-B568-EB350DEFA00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562114" y="3350464"/>
                  <a:ext cx="186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D136D36-9CB8-41B5-B23A-8F5F3A4215EE}"/>
                    </a:ext>
                  </a:extLst>
                </p14:cNvPr>
                <p14:cNvContentPartPr/>
                <p14:nvPr/>
              </p14:nvContentPartPr>
              <p14:xfrm>
                <a:off x="7735994" y="3381064"/>
                <a:ext cx="232200" cy="100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D136D36-9CB8-41B5-B23A-8F5F3A4215E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727354" y="3372064"/>
                  <a:ext cx="24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22EBF94-2EA0-4539-B470-3A116166DD2E}"/>
                    </a:ext>
                  </a:extLst>
                </p14:cNvPr>
                <p14:cNvContentPartPr/>
                <p14:nvPr/>
              </p14:nvContentPartPr>
              <p14:xfrm>
                <a:off x="7970354" y="3395104"/>
                <a:ext cx="156600" cy="295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22EBF94-2EA0-4539-B470-3A116166DD2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961354" y="3386104"/>
                  <a:ext cx="174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4334099-2219-4162-B109-1882A5E208B7}"/>
                    </a:ext>
                  </a:extLst>
                </p14:cNvPr>
                <p14:cNvContentPartPr/>
                <p14:nvPr/>
              </p14:nvContentPartPr>
              <p14:xfrm>
                <a:off x="8068994" y="3335704"/>
                <a:ext cx="192960" cy="157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4334099-2219-4162-B109-1882A5E208B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60354" y="3327064"/>
                  <a:ext cx="210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7785A87-A6ED-4C45-A030-08F0BEB70ACA}"/>
                    </a:ext>
                  </a:extLst>
                </p14:cNvPr>
                <p14:cNvContentPartPr/>
                <p14:nvPr/>
              </p14:nvContentPartPr>
              <p14:xfrm>
                <a:off x="8384714" y="3159664"/>
                <a:ext cx="168120" cy="307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7785A87-A6ED-4C45-A030-08F0BEB70AC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376074" y="3151024"/>
                  <a:ext cx="185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8755869-D91A-463C-886E-FDD0BC83E119}"/>
                    </a:ext>
                  </a:extLst>
                </p14:cNvPr>
                <p14:cNvContentPartPr/>
                <p14:nvPr/>
              </p14:nvContentPartPr>
              <p14:xfrm>
                <a:off x="8476514" y="3330304"/>
                <a:ext cx="161640" cy="181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8755869-D91A-463C-886E-FDD0BC83E11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467874" y="3321664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77876D4-429B-4433-B143-02ECA3C031BE}"/>
                    </a:ext>
                  </a:extLst>
                </p14:cNvPr>
                <p14:cNvContentPartPr/>
                <p14:nvPr/>
              </p14:nvContentPartPr>
              <p14:xfrm>
                <a:off x="8969354" y="3319864"/>
                <a:ext cx="93240" cy="152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77876D4-429B-4433-B143-02ECA3C031B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60714" y="3311224"/>
                  <a:ext cx="110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F78048D-B5B7-4E5E-8675-E1F60E9AEB1B}"/>
                    </a:ext>
                  </a:extLst>
                </p14:cNvPr>
                <p14:cNvContentPartPr/>
                <p14:nvPr/>
              </p14:nvContentPartPr>
              <p14:xfrm>
                <a:off x="9238274" y="3006664"/>
                <a:ext cx="338400" cy="523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F78048D-B5B7-4E5E-8675-E1F60E9AEB1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229274" y="2998024"/>
                  <a:ext cx="3560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D74BCAA-B223-4414-BAB8-96519BA541BB}"/>
                    </a:ext>
                  </a:extLst>
                </p14:cNvPr>
                <p14:cNvContentPartPr/>
                <p14:nvPr/>
              </p14:nvContentPartPr>
              <p14:xfrm>
                <a:off x="9232154" y="3358024"/>
                <a:ext cx="27144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D74BCAA-B223-4414-BAB8-96519BA541B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23154" y="3349384"/>
                  <a:ext cx="289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E130CB7-5165-4CC8-BDA3-30457A5E5FCE}"/>
                    </a:ext>
                  </a:extLst>
                </p14:cNvPr>
                <p14:cNvContentPartPr/>
                <p14:nvPr/>
              </p14:nvContentPartPr>
              <p14:xfrm>
                <a:off x="9682874" y="3246424"/>
                <a:ext cx="122400" cy="202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E130CB7-5165-4CC8-BDA3-30457A5E5FC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673874" y="3237424"/>
                  <a:ext cx="140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77351E1-18E1-4F42-89F4-65BA6E993476}"/>
                    </a:ext>
                  </a:extLst>
                </p14:cNvPr>
                <p14:cNvContentPartPr/>
                <p14:nvPr/>
              </p14:nvContentPartPr>
              <p14:xfrm>
                <a:off x="9874754" y="3256504"/>
                <a:ext cx="134280" cy="167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77351E1-18E1-4F42-89F4-65BA6E99347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66114" y="3247864"/>
                  <a:ext cx="151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78CC0F1-F0D8-43EC-867E-639E03CABD9A}"/>
                    </a:ext>
                  </a:extLst>
                </p14:cNvPr>
                <p14:cNvContentPartPr/>
                <p14:nvPr/>
              </p14:nvContentPartPr>
              <p14:xfrm>
                <a:off x="10093274" y="3258664"/>
                <a:ext cx="197280" cy="156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78CC0F1-F0D8-43EC-867E-639E03CABD9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84274" y="3250024"/>
                  <a:ext cx="214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D8D0C2C-7D1E-456C-B38A-F2421B39154F}"/>
                    </a:ext>
                  </a:extLst>
                </p14:cNvPr>
                <p14:cNvContentPartPr/>
                <p14:nvPr/>
              </p14:nvContentPartPr>
              <p14:xfrm>
                <a:off x="10585034" y="3086584"/>
                <a:ext cx="229680" cy="349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D8D0C2C-7D1E-456C-B38A-F2421B39154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576394" y="3077944"/>
                  <a:ext cx="247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C9F6D66-75EA-4E67-9A2A-C19F574D64E7}"/>
                    </a:ext>
                  </a:extLst>
                </p14:cNvPr>
                <p14:cNvContentPartPr/>
                <p14:nvPr/>
              </p14:nvContentPartPr>
              <p14:xfrm>
                <a:off x="10861154" y="3039424"/>
                <a:ext cx="259560" cy="365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C9F6D66-75EA-4E67-9A2A-C19F574D64E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852154" y="3030784"/>
                  <a:ext cx="277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A25325C-DA7A-48D4-9086-878D94B22F1F}"/>
                    </a:ext>
                  </a:extLst>
                </p14:cNvPr>
                <p14:cNvContentPartPr/>
                <p14:nvPr/>
              </p14:nvContentPartPr>
              <p14:xfrm>
                <a:off x="10998674" y="3283144"/>
                <a:ext cx="144360" cy="158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A25325C-DA7A-48D4-9086-878D94B22F1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990034" y="3274504"/>
                  <a:ext cx="162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DA3F91-9045-4BCB-BA0B-3FF8B6979C3D}"/>
                    </a:ext>
                  </a:extLst>
                </p14:cNvPr>
                <p14:cNvContentPartPr/>
                <p14:nvPr/>
              </p14:nvContentPartPr>
              <p14:xfrm>
                <a:off x="11148434" y="3293224"/>
                <a:ext cx="125280" cy="137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DA3F91-9045-4BCB-BA0B-3FF8B6979C3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139434" y="3284224"/>
                  <a:ext cx="142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A8D495-9A15-4F38-B463-923C2AF18ED8}"/>
                    </a:ext>
                  </a:extLst>
                </p14:cNvPr>
                <p14:cNvContentPartPr/>
                <p14:nvPr/>
              </p14:nvContentPartPr>
              <p14:xfrm>
                <a:off x="11323394" y="3129064"/>
                <a:ext cx="180000" cy="284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A8D495-9A15-4F38-B463-923C2AF18ED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314754" y="3120064"/>
                  <a:ext cx="197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376C974-5207-42E6-98F8-1ADDAE104875}"/>
                    </a:ext>
                  </a:extLst>
                </p14:cNvPr>
                <p14:cNvContentPartPr/>
                <p14:nvPr/>
              </p14:nvContentPartPr>
              <p14:xfrm>
                <a:off x="11360834" y="3284944"/>
                <a:ext cx="212400" cy="152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376C974-5207-42E6-98F8-1ADDAE10487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51834" y="3276304"/>
                  <a:ext cx="230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EAC902D-473E-439B-98A5-42069D9EE1AB}"/>
                    </a:ext>
                  </a:extLst>
                </p14:cNvPr>
                <p14:cNvContentPartPr/>
                <p14:nvPr/>
              </p14:nvContentPartPr>
              <p14:xfrm>
                <a:off x="11581154" y="3271624"/>
                <a:ext cx="215640" cy="246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EAC902D-473E-439B-98A5-42069D9EE1A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572154" y="3262624"/>
                  <a:ext cx="2332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417A605-790F-4928-8362-634E0BB8BCE7}"/>
              </a:ext>
            </a:extLst>
          </p:cNvPr>
          <p:cNvGrpSpPr/>
          <p:nvPr/>
        </p:nvGrpSpPr>
        <p:grpSpPr>
          <a:xfrm>
            <a:off x="538874" y="3860944"/>
            <a:ext cx="3008880" cy="1667160"/>
            <a:chOff x="538874" y="3860944"/>
            <a:chExt cx="3008880" cy="16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854BF6E-E0BB-43A7-91FA-848843B8AC4C}"/>
                    </a:ext>
                  </a:extLst>
                </p14:cNvPr>
                <p14:cNvContentPartPr/>
                <p14:nvPr/>
              </p14:nvContentPartPr>
              <p14:xfrm>
                <a:off x="700514" y="4207984"/>
                <a:ext cx="64440" cy="158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854BF6E-E0BB-43A7-91FA-848843B8AC4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91874" y="4199344"/>
                  <a:ext cx="82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B5CBBB6-2AAE-42B7-AF75-DBE9E4F0DF4F}"/>
                    </a:ext>
                  </a:extLst>
                </p14:cNvPr>
                <p14:cNvContentPartPr/>
                <p14:nvPr/>
              </p14:nvContentPartPr>
              <p14:xfrm>
                <a:off x="826514" y="4074784"/>
                <a:ext cx="17280" cy="17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B5CBBB6-2AAE-42B7-AF75-DBE9E4F0DF4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17874" y="4066144"/>
                  <a:ext cx="34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ED71F75-8737-4C07-A1FC-5AEB3DBF1344}"/>
                    </a:ext>
                  </a:extLst>
                </p14:cNvPr>
                <p14:cNvContentPartPr/>
                <p14:nvPr/>
              </p14:nvContentPartPr>
              <p14:xfrm>
                <a:off x="906434" y="4113664"/>
                <a:ext cx="209520" cy="227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ED71F75-8737-4C07-A1FC-5AEB3DBF134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97794" y="4105024"/>
                  <a:ext cx="227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E535BDC-3995-42B4-9047-CCC631FA84B6}"/>
                    </a:ext>
                  </a:extLst>
                </p14:cNvPr>
                <p14:cNvContentPartPr/>
                <p14:nvPr/>
              </p14:nvContentPartPr>
              <p14:xfrm>
                <a:off x="1358594" y="4246144"/>
                <a:ext cx="231120" cy="365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E535BDC-3995-42B4-9047-CCC631FA84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349954" y="4237504"/>
                  <a:ext cx="2487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E2C762-ACB3-432F-9680-76020AE5916F}"/>
                    </a:ext>
                  </a:extLst>
                </p14:cNvPr>
                <p14:cNvContentPartPr/>
                <p14:nvPr/>
              </p14:nvContentPartPr>
              <p14:xfrm>
                <a:off x="1529234" y="4056784"/>
                <a:ext cx="345240" cy="244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E2C762-ACB3-432F-9680-76020AE5916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520594" y="4048144"/>
                  <a:ext cx="362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FEC352E-AD16-43DB-A186-B3AFACD63FC8}"/>
                    </a:ext>
                  </a:extLst>
                </p14:cNvPr>
                <p14:cNvContentPartPr/>
                <p14:nvPr/>
              </p14:nvContentPartPr>
              <p14:xfrm>
                <a:off x="1873754" y="4085944"/>
                <a:ext cx="194760" cy="217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FEC352E-AD16-43DB-A186-B3AFACD63FC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864754" y="4076944"/>
                  <a:ext cx="212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25E08FC-2F7C-4C23-8CBB-CA01EE8C52D8}"/>
                    </a:ext>
                  </a:extLst>
                </p14:cNvPr>
                <p14:cNvContentPartPr/>
                <p14:nvPr/>
              </p14:nvContentPartPr>
              <p14:xfrm>
                <a:off x="2071754" y="4118704"/>
                <a:ext cx="168120" cy="197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25E08FC-2F7C-4C23-8CBB-CA01EE8C52D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062754" y="4110064"/>
                  <a:ext cx="18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E7FEB9F-9D22-4B86-BC7D-9FE8120A02C3}"/>
                    </a:ext>
                  </a:extLst>
                </p14:cNvPr>
                <p14:cNvContentPartPr/>
                <p14:nvPr/>
              </p14:nvContentPartPr>
              <p14:xfrm>
                <a:off x="2333474" y="4112224"/>
                <a:ext cx="222840" cy="166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E7FEB9F-9D22-4B86-BC7D-9FE8120A02C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324474" y="4103584"/>
                  <a:ext cx="240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2317C98-1EB8-449C-B75A-B495EE7DCE04}"/>
                    </a:ext>
                  </a:extLst>
                </p14:cNvPr>
                <p14:cNvContentPartPr/>
                <p14:nvPr/>
              </p14:nvContentPartPr>
              <p14:xfrm>
                <a:off x="2517434" y="3860944"/>
                <a:ext cx="163800" cy="349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2317C98-1EB8-449C-B75A-B495EE7DCE0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508794" y="3852304"/>
                  <a:ext cx="181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96F67CA-9A34-4BEF-849A-06AA29152E1B}"/>
                    </a:ext>
                  </a:extLst>
                </p14:cNvPr>
                <p14:cNvContentPartPr/>
                <p14:nvPr/>
              </p14:nvContentPartPr>
              <p14:xfrm>
                <a:off x="2637314" y="4072984"/>
                <a:ext cx="172800" cy="196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96F67CA-9A34-4BEF-849A-06AA29152E1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628674" y="4063984"/>
                  <a:ext cx="190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9DB7B56-9B9E-4F1C-A38E-906CEAC54A79}"/>
                    </a:ext>
                  </a:extLst>
                </p14:cNvPr>
                <p14:cNvContentPartPr/>
                <p14:nvPr/>
              </p14:nvContentPartPr>
              <p14:xfrm>
                <a:off x="2851514" y="4067944"/>
                <a:ext cx="183600" cy="188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9DB7B56-9B9E-4F1C-A38E-906CEAC54A7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842514" y="4058944"/>
                  <a:ext cx="201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879031B-78AF-4927-9D9C-1AF6683866BC}"/>
                    </a:ext>
                  </a:extLst>
                </p14:cNvPr>
                <p14:cNvContentPartPr/>
                <p14:nvPr/>
              </p14:nvContentPartPr>
              <p14:xfrm>
                <a:off x="3062114" y="4078744"/>
                <a:ext cx="131760" cy="185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879031B-78AF-4927-9D9C-1AF6683866B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053474" y="4070104"/>
                  <a:ext cx="14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C05A13C-09CE-42E0-A9E3-2541EBCE1947}"/>
                    </a:ext>
                  </a:extLst>
                </p14:cNvPr>
                <p14:cNvContentPartPr/>
                <p14:nvPr/>
              </p14:nvContentPartPr>
              <p14:xfrm>
                <a:off x="3225194" y="4115824"/>
                <a:ext cx="240840" cy="145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C05A13C-09CE-42E0-A9E3-2541EBCE194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216554" y="4106824"/>
                  <a:ext cx="258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2C4483-938F-437A-B343-FF36814CCF1C}"/>
                    </a:ext>
                  </a:extLst>
                </p14:cNvPr>
                <p14:cNvContentPartPr/>
                <p14:nvPr/>
              </p14:nvContentPartPr>
              <p14:xfrm>
                <a:off x="3407354" y="3863824"/>
                <a:ext cx="140400" cy="358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2C4483-938F-437A-B343-FF36814CCF1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398714" y="3855184"/>
                  <a:ext cx="158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88C6505-8297-4147-88D0-BB8629913734}"/>
                    </a:ext>
                  </a:extLst>
                </p14:cNvPr>
                <p14:cNvContentPartPr/>
                <p14:nvPr/>
              </p14:nvContentPartPr>
              <p14:xfrm>
                <a:off x="538874" y="4724584"/>
                <a:ext cx="266760" cy="2419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88C6505-8297-4147-88D0-BB862991373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9874" y="4715584"/>
                  <a:ext cx="28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FC8AD5B-129E-4B79-953F-83F68AB42B84}"/>
                    </a:ext>
                  </a:extLst>
                </p14:cNvPr>
                <p14:cNvContentPartPr/>
                <p14:nvPr/>
              </p14:nvContentPartPr>
              <p14:xfrm>
                <a:off x="917234" y="4507864"/>
                <a:ext cx="281160" cy="491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FC8AD5B-129E-4B79-953F-83F68AB42B8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08234" y="4499224"/>
                  <a:ext cx="2988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B8E98A9-DA22-402B-8075-2E575582AB46}"/>
                    </a:ext>
                  </a:extLst>
                </p14:cNvPr>
                <p14:cNvContentPartPr/>
                <p14:nvPr/>
              </p14:nvContentPartPr>
              <p14:xfrm>
                <a:off x="884114" y="4740784"/>
                <a:ext cx="362880" cy="64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B8E98A9-DA22-402B-8075-2E575582AB4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5474" y="4731784"/>
                  <a:ext cx="380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944087D-FBB5-4709-BCFC-8DE6F66DF56B}"/>
                    </a:ext>
                  </a:extLst>
                </p14:cNvPr>
                <p14:cNvContentPartPr/>
                <p14:nvPr/>
              </p14:nvContentPartPr>
              <p14:xfrm>
                <a:off x="1187234" y="4704784"/>
                <a:ext cx="237240" cy="248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944087D-FBB5-4709-BCFC-8DE6F66DF5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78234" y="4696144"/>
                  <a:ext cx="254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A7F06E6-091F-450D-9DC1-290798BA0241}"/>
                    </a:ext>
                  </a:extLst>
                </p14:cNvPr>
                <p14:cNvContentPartPr/>
                <p14:nvPr/>
              </p14:nvContentPartPr>
              <p14:xfrm>
                <a:off x="1402874" y="4733944"/>
                <a:ext cx="398880" cy="174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A7F06E6-091F-450D-9DC1-290798BA024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93874" y="4724944"/>
                  <a:ext cx="41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EB9807E-2632-49FC-A22C-48EF2E1FAE9B}"/>
                    </a:ext>
                  </a:extLst>
                </p14:cNvPr>
                <p14:cNvContentPartPr/>
                <p14:nvPr/>
              </p14:nvContentPartPr>
              <p14:xfrm>
                <a:off x="1639034" y="4754464"/>
                <a:ext cx="365760" cy="600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EB9807E-2632-49FC-A22C-48EF2E1FAE9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630394" y="4745824"/>
                  <a:ext cx="3834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F818AC0-E298-4A06-9E94-53784607B93F}"/>
                    </a:ext>
                  </a:extLst>
                </p14:cNvPr>
                <p14:cNvContentPartPr/>
                <p14:nvPr/>
              </p14:nvContentPartPr>
              <p14:xfrm>
                <a:off x="2127554" y="4466104"/>
                <a:ext cx="272520" cy="488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F818AC0-E298-4A06-9E94-53784607B93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118554" y="4457104"/>
                  <a:ext cx="2901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3FF3D3-FC91-4607-8A46-5651EF90B6F4}"/>
                    </a:ext>
                  </a:extLst>
                </p14:cNvPr>
                <p14:cNvContentPartPr/>
                <p14:nvPr/>
              </p14:nvContentPartPr>
              <p14:xfrm>
                <a:off x="2122514" y="4648264"/>
                <a:ext cx="302040" cy="56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3FF3D3-FC91-4607-8A46-5651EF90B6F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113874" y="4639264"/>
                  <a:ext cx="319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0B42E9D-6312-4214-8E0B-40C044AF146E}"/>
                    </a:ext>
                  </a:extLst>
                </p14:cNvPr>
                <p14:cNvContentPartPr/>
                <p14:nvPr/>
              </p14:nvContentPartPr>
              <p14:xfrm>
                <a:off x="2425634" y="4424704"/>
                <a:ext cx="219600" cy="4561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0B42E9D-6312-4214-8E0B-40C044AF146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416994" y="4415704"/>
                  <a:ext cx="237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F76C4F1-06A1-4335-A990-B7C424DB8712}"/>
                    </a:ext>
                  </a:extLst>
                </p14:cNvPr>
                <p14:cNvContentPartPr/>
                <p14:nvPr/>
              </p14:nvContentPartPr>
              <p14:xfrm>
                <a:off x="3075794" y="4651504"/>
                <a:ext cx="84240" cy="167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F76C4F1-06A1-4335-A990-B7C424DB871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067154" y="4642504"/>
                  <a:ext cx="10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EBE3FCD-C6D7-4D76-BCB4-5EF0FC13D64C}"/>
                    </a:ext>
                  </a:extLst>
                </p14:cNvPr>
                <p14:cNvContentPartPr/>
                <p14:nvPr/>
              </p14:nvContentPartPr>
              <p14:xfrm>
                <a:off x="3244634" y="4509304"/>
                <a:ext cx="5040" cy="4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EBE3FCD-C6D7-4D76-BCB4-5EF0FC13D6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35994" y="4500304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BF0B4F8-9DE0-4025-A5C9-AA5785F1E046}"/>
                    </a:ext>
                  </a:extLst>
                </p14:cNvPr>
                <p14:cNvContentPartPr/>
                <p14:nvPr/>
              </p14:nvContentPartPr>
              <p14:xfrm>
                <a:off x="3322754" y="4530904"/>
                <a:ext cx="149400" cy="2653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BF0B4F8-9DE0-4025-A5C9-AA5785F1E04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314114" y="4521904"/>
                  <a:ext cx="167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104CD97-0235-4470-A4D4-21068AAB2AE3}"/>
                    </a:ext>
                  </a:extLst>
                </p14:cNvPr>
                <p14:cNvContentPartPr/>
                <p14:nvPr/>
              </p14:nvContentPartPr>
              <p14:xfrm>
                <a:off x="559754" y="5332264"/>
                <a:ext cx="235440" cy="1958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104CD97-0235-4470-A4D4-21068AAB2AE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51114" y="5323264"/>
                  <a:ext cx="253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1FBA18-C4C4-4449-AE4D-F06BCE2CB69E}"/>
                    </a:ext>
                  </a:extLst>
                </p14:cNvPr>
                <p14:cNvContentPartPr/>
                <p14:nvPr/>
              </p14:nvContentPartPr>
              <p14:xfrm>
                <a:off x="725714" y="5050384"/>
                <a:ext cx="334440" cy="4255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1FBA18-C4C4-4449-AE4D-F06BCE2CB69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17074" y="5041384"/>
                  <a:ext cx="352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500E4A1-3D4A-4773-A00C-095331918553}"/>
                    </a:ext>
                  </a:extLst>
                </p14:cNvPr>
                <p14:cNvContentPartPr/>
                <p14:nvPr/>
              </p14:nvContentPartPr>
              <p14:xfrm>
                <a:off x="924794" y="5300944"/>
                <a:ext cx="187200" cy="1627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500E4A1-3D4A-4773-A00C-09533191855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16154" y="5292304"/>
                  <a:ext cx="204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83D9CD6-E5B3-453D-A23A-8C7F50D0499D}"/>
                    </a:ext>
                  </a:extLst>
                </p14:cNvPr>
                <p14:cNvContentPartPr/>
                <p14:nvPr/>
              </p14:nvContentPartPr>
              <p14:xfrm>
                <a:off x="1153034" y="5257024"/>
                <a:ext cx="182520" cy="2052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83D9CD6-E5B3-453D-A23A-8C7F50D0499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44394" y="5248384"/>
                  <a:ext cx="200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E82B8B4-B457-4034-89B5-8E7F99A90980}"/>
                    </a:ext>
                  </a:extLst>
                </p14:cNvPr>
                <p14:cNvContentPartPr/>
                <p14:nvPr/>
              </p14:nvContentPartPr>
              <p14:xfrm>
                <a:off x="1368314" y="5132824"/>
                <a:ext cx="185040" cy="2952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E82B8B4-B457-4034-89B5-8E7F99A9098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359314" y="5124184"/>
                  <a:ext cx="202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06B38B6-627A-4DF5-A87A-8B72F48C099E}"/>
                    </a:ext>
                  </a:extLst>
                </p14:cNvPr>
                <p14:cNvContentPartPr/>
                <p14:nvPr/>
              </p14:nvContentPartPr>
              <p14:xfrm>
                <a:off x="1509434" y="5267104"/>
                <a:ext cx="166680" cy="171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06B38B6-627A-4DF5-A87A-8B72F48C099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500794" y="5258464"/>
                  <a:ext cx="18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481F727-15BF-4BB7-94C1-1DC0C14DFF50}"/>
                    </a:ext>
                  </a:extLst>
                </p14:cNvPr>
                <p14:cNvContentPartPr/>
                <p14:nvPr/>
              </p14:nvContentPartPr>
              <p14:xfrm>
                <a:off x="1889234" y="5021944"/>
                <a:ext cx="194760" cy="4154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481F727-15BF-4BB7-94C1-1DC0C14DFF5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880594" y="5012944"/>
                  <a:ext cx="212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CE3DA1A-85C8-4F1B-9916-DB9FDD469AC5}"/>
                    </a:ext>
                  </a:extLst>
                </p14:cNvPr>
                <p14:cNvContentPartPr/>
                <p14:nvPr/>
              </p14:nvContentPartPr>
              <p14:xfrm>
                <a:off x="1833074" y="5241544"/>
                <a:ext cx="244080" cy="381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CE3DA1A-85C8-4F1B-9916-DB9FDD469AC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824434" y="5232544"/>
                  <a:ext cx="261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A96FDAD-0198-4243-A12E-371119FE9759}"/>
                    </a:ext>
                  </a:extLst>
                </p14:cNvPr>
                <p14:cNvContentPartPr/>
                <p14:nvPr/>
              </p14:nvContentPartPr>
              <p14:xfrm>
                <a:off x="2092994" y="5111584"/>
                <a:ext cx="259560" cy="2952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A96FDAD-0198-4243-A12E-371119FE975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083994" y="5102944"/>
                  <a:ext cx="277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75D897C-F3C0-4286-9A21-A0CED2A2BA4E}"/>
                    </a:ext>
                  </a:extLst>
                </p14:cNvPr>
                <p14:cNvContentPartPr/>
                <p14:nvPr/>
              </p14:nvContentPartPr>
              <p14:xfrm>
                <a:off x="2306834" y="5277544"/>
                <a:ext cx="99360" cy="1548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75D897C-F3C0-4286-9A21-A0CED2A2BA4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298194" y="5268904"/>
                  <a:ext cx="117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6EAF14F-DB48-42A1-905E-FF5DA1F681AA}"/>
                    </a:ext>
                  </a:extLst>
                </p14:cNvPr>
                <p14:cNvContentPartPr/>
                <p14:nvPr/>
              </p14:nvContentPartPr>
              <p14:xfrm>
                <a:off x="2498714" y="5264944"/>
                <a:ext cx="335160" cy="1814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6EAF14F-DB48-42A1-905E-FF5DA1F681A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489714" y="5255944"/>
                  <a:ext cx="3528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96351410-11E5-4EB5-BCE4-DE062FF9979B}"/>
              </a:ext>
            </a:extLst>
          </p:cNvPr>
          <p:cNvGrpSpPr/>
          <p:nvPr/>
        </p:nvGrpSpPr>
        <p:grpSpPr>
          <a:xfrm>
            <a:off x="3163274" y="5131024"/>
            <a:ext cx="339120" cy="236880"/>
            <a:chOff x="3163274" y="5131024"/>
            <a:chExt cx="3391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431B357-9756-4E91-A255-1B4742D0002F}"/>
                    </a:ext>
                  </a:extLst>
                </p14:cNvPr>
                <p14:cNvContentPartPr/>
                <p14:nvPr/>
              </p14:nvContentPartPr>
              <p14:xfrm>
                <a:off x="3163274" y="5233264"/>
                <a:ext cx="55800" cy="1346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431B357-9756-4E91-A255-1B4742D0002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154274" y="5224264"/>
                  <a:ext cx="73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95E0707-F2D2-48FB-B227-0B571E842CAA}"/>
                    </a:ext>
                  </a:extLst>
                </p14:cNvPr>
                <p14:cNvContentPartPr/>
                <p14:nvPr/>
              </p14:nvContentPartPr>
              <p14:xfrm>
                <a:off x="3276314" y="5131024"/>
                <a:ext cx="360" cy="3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95E0707-F2D2-48FB-B227-0B571E842C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67314" y="5122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D383111-5FCD-4DA8-BCE8-57C5EA281032}"/>
                    </a:ext>
                  </a:extLst>
                </p14:cNvPr>
                <p14:cNvContentPartPr/>
                <p14:nvPr/>
              </p14:nvContentPartPr>
              <p14:xfrm>
                <a:off x="3331394" y="5151184"/>
                <a:ext cx="171000" cy="1940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D383111-5FCD-4DA8-BCE8-57C5EA28103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322394" y="5142184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58EE12-7825-4258-997F-77B909B06530}"/>
              </a:ext>
            </a:extLst>
          </p:cNvPr>
          <p:cNvGrpSpPr/>
          <p:nvPr/>
        </p:nvGrpSpPr>
        <p:grpSpPr>
          <a:xfrm>
            <a:off x="3876074" y="3680584"/>
            <a:ext cx="8073720" cy="1635120"/>
            <a:chOff x="3876074" y="3680584"/>
            <a:chExt cx="8073720" cy="16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EA225C1-A0DD-43C6-9FAC-654EFDB10A10}"/>
                    </a:ext>
                  </a:extLst>
                </p14:cNvPr>
                <p14:cNvContentPartPr/>
                <p14:nvPr/>
              </p14:nvContentPartPr>
              <p14:xfrm>
                <a:off x="6697754" y="4048504"/>
                <a:ext cx="12960" cy="33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EA225C1-A0DD-43C6-9FAC-654EFDB10A1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88754" y="4039504"/>
                  <a:ext cx="30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E2AD546-A24C-4931-B102-E878EF946977}"/>
                    </a:ext>
                  </a:extLst>
                </p14:cNvPr>
                <p14:cNvContentPartPr/>
                <p14:nvPr/>
              </p14:nvContentPartPr>
              <p14:xfrm>
                <a:off x="7113194" y="3884344"/>
                <a:ext cx="147600" cy="228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E2AD546-A24C-4931-B102-E878EF94697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104554" y="3875344"/>
                  <a:ext cx="165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6C7AB1C-1816-42A4-9E57-FE0F26CB7416}"/>
                    </a:ext>
                  </a:extLst>
                </p14:cNvPr>
                <p14:cNvContentPartPr/>
                <p14:nvPr/>
              </p14:nvContentPartPr>
              <p14:xfrm>
                <a:off x="7035074" y="3814504"/>
                <a:ext cx="540360" cy="90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6C7AB1C-1816-42A4-9E57-FE0F26CB741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26074" y="3805504"/>
                  <a:ext cx="55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8002493-6FBF-405D-A666-44A9D6F14620}"/>
                    </a:ext>
                  </a:extLst>
                </p14:cNvPr>
                <p14:cNvContentPartPr/>
                <p14:nvPr/>
              </p14:nvContentPartPr>
              <p14:xfrm>
                <a:off x="7463114" y="3711184"/>
                <a:ext cx="246960" cy="338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8002493-6FBF-405D-A666-44A9D6F1462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454474" y="3702184"/>
                  <a:ext cx="264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B03021D-D109-4B17-B26F-AA1EACAA5B4F}"/>
                    </a:ext>
                  </a:extLst>
                </p14:cNvPr>
                <p14:cNvContentPartPr/>
                <p14:nvPr/>
              </p14:nvContentPartPr>
              <p14:xfrm>
                <a:off x="7746434" y="3908464"/>
                <a:ext cx="199080" cy="165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B03021D-D109-4B17-B26F-AA1EACAA5B4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737434" y="3899464"/>
                  <a:ext cx="216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D9C6315-4587-40C3-9C56-5C1C1B8BAF62}"/>
                    </a:ext>
                  </a:extLst>
                </p14:cNvPr>
                <p14:cNvContentPartPr/>
                <p14:nvPr/>
              </p14:nvContentPartPr>
              <p14:xfrm>
                <a:off x="8240354" y="3864904"/>
                <a:ext cx="381600" cy="138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D9C6315-4587-40C3-9C56-5C1C1B8BAF6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231354" y="3856264"/>
                  <a:ext cx="399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53024B9-6E33-40A9-BF5A-B90128C2575C}"/>
                    </a:ext>
                  </a:extLst>
                </p14:cNvPr>
                <p14:cNvContentPartPr/>
                <p14:nvPr/>
              </p14:nvContentPartPr>
              <p14:xfrm>
                <a:off x="8689274" y="3845104"/>
                <a:ext cx="230040" cy="178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53024B9-6E33-40A9-BF5A-B90128C2575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80634" y="3836104"/>
                  <a:ext cx="247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7DEADBA-44F4-4EB8-8DB9-D30B32EB00D3}"/>
                    </a:ext>
                  </a:extLst>
                </p14:cNvPr>
                <p14:cNvContentPartPr/>
                <p14:nvPr/>
              </p14:nvContentPartPr>
              <p14:xfrm>
                <a:off x="8935874" y="3882904"/>
                <a:ext cx="138960" cy="1166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7DEADBA-44F4-4EB8-8DB9-D30B32EB00D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26874" y="3873904"/>
                  <a:ext cx="156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3CB8699-1DFD-4027-AA20-8E4FF0709353}"/>
                    </a:ext>
                  </a:extLst>
                </p14:cNvPr>
                <p14:cNvContentPartPr/>
                <p14:nvPr/>
              </p14:nvContentPartPr>
              <p14:xfrm>
                <a:off x="9119114" y="3854464"/>
                <a:ext cx="258120" cy="156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3CB8699-1DFD-4027-AA20-8E4FF070935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10474" y="3845824"/>
                  <a:ext cx="275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C575ADC-F560-45CA-A4C8-E89DFC187D4E}"/>
                    </a:ext>
                  </a:extLst>
                </p14:cNvPr>
                <p14:cNvContentPartPr/>
                <p14:nvPr/>
              </p14:nvContentPartPr>
              <p14:xfrm>
                <a:off x="9599354" y="3844024"/>
                <a:ext cx="195840" cy="197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C575ADC-F560-45CA-A4C8-E89DFC187D4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590354" y="3835384"/>
                  <a:ext cx="213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1C2A34A-A3D5-473F-A3C0-BE4336B73600}"/>
                    </a:ext>
                  </a:extLst>
                </p14:cNvPr>
                <p14:cNvContentPartPr/>
                <p14:nvPr/>
              </p14:nvContentPartPr>
              <p14:xfrm>
                <a:off x="9819674" y="3932944"/>
                <a:ext cx="132840" cy="1130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1C2A34A-A3D5-473F-A3C0-BE4336B7360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811034" y="3923944"/>
                  <a:ext cx="150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C339014-66DF-4A83-8549-50625DCF837E}"/>
                    </a:ext>
                  </a:extLst>
                </p14:cNvPr>
                <p14:cNvContentPartPr/>
                <p14:nvPr/>
              </p14:nvContentPartPr>
              <p14:xfrm>
                <a:off x="10021634" y="3919264"/>
                <a:ext cx="286560" cy="131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C339014-66DF-4A83-8549-50625DCF837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012994" y="3910624"/>
                  <a:ext cx="30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91892FE-AEEA-44BF-9C5D-B3DA9A6D2A29}"/>
                    </a:ext>
                  </a:extLst>
                </p14:cNvPr>
                <p14:cNvContentPartPr/>
                <p14:nvPr/>
              </p14:nvContentPartPr>
              <p14:xfrm>
                <a:off x="10260314" y="3961024"/>
                <a:ext cx="189000" cy="321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91892FE-AEEA-44BF-9C5D-B3DA9A6D2A2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251314" y="3952384"/>
                  <a:ext cx="206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1E0AC84-E8F0-4EE9-8637-9CC13AF93C6A}"/>
                    </a:ext>
                  </a:extLst>
                </p14:cNvPr>
                <p14:cNvContentPartPr/>
                <p14:nvPr/>
              </p14:nvContentPartPr>
              <p14:xfrm>
                <a:off x="10342394" y="3891544"/>
                <a:ext cx="307440" cy="155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1E0AC84-E8F0-4EE9-8637-9CC13AF93C6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333394" y="3882544"/>
                  <a:ext cx="325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7B7FB50-233B-489A-8C83-C521E5E33684}"/>
                    </a:ext>
                  </a:extLst>
                </p14:cNvPr>
                <p14:cNvContentPartPr/>
                <p14:nvPr/>
              </p14:nvContentPartPr>
              <p14:xfrm>
                <a:off x="10637234" y="3868504"/>
                <a:ext cx="240120" cy="187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7B7FB50-233B-489A-8C83-C521E5E3368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628594" y="3859504"/>
                  <a:ext cx="257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6B43A3C-C10F-4120-AD1C-BAFE8A34FB41}"/>
                    </a:ext>
                  </a:extLst>
                </p14:cNvPr>
                <p14:cNvContentPartPr/>
                <p14:nvPr/>
              </p14:nvContentPartPr>
              <p14:xfrm>
                <a:off x="10826594" y="3898024"/>
                <a:ext cx="168840" cy="149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6B43A3C-C10F-4120-AD1C-BAFE8A34FB4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817954" y="3889024"/>
                  <a:ext cx="18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1F90097-9CBA-4462-8DC3-9FF8D61B0957}"/>
                    </a:ext>
                  </a:extLst>
                </p14:cNvPr>
                <p14:cNvContentPartPr/>
                <p14:nvPr/>
              </p14:nvContentPartPr>
              <p14:xfrm>
                <a:off x="10992914" y="3863464"/>
                <a:ext cx="205200" cy="168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1F90097-9CBA-4462-8DC3-9FF8D61B095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984274" y="3854824"/>
                  <a:ext cx="222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137B526-2D9B-46FB-9165-C6A16BF6D42B}"/>
                    </a:ext>
                  </a:extLst>
                </p14:cNvPr>
                <p14:cNvContentPartPr/>
                <p14:nvPr/>
              </p14:nvContentPartPr>
              <p14:xfrm>
                <a:off x="11168594" y="3821344"/>
                <a:ext cx="190080" cy="1976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137B526-2D9B-46FB-9165-C6A16BF6D42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159594" y="3812704"/>
                  <a:ext cx="207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EAC144-0D3A-4647-8D67-0A048D5EDE38}"/>
                    </a:ext>
                  </a:extLst>
                </p14:cNvPr>
                <p14:cNvContentPartPr/>
                <p14:nvPr/>
              </p14:nvContentPartPr>
              <p14:xfrm>
                <a:off x="11383874" y="3925744"/>
                <a:ext cx="26280" cy="100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EAC144-0D3A-4647-8D67-0A048D5EDE3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75234" y="3916744"/>
                  <a:ext cx="43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24C8FF1-FC1C-4E58-A5FD-5D7B2DE3B6FE}"/>
                    </a:ext>
                  </a:extLst>
                </p14:cNvPr>
                <p14:cNvContentPartPr/>
                <p14:nvPr/>
              </p14:nvContentPartPr>
              <p14:xfrm>
                <a:off x="11496554" y="3727024"/>
                <a:ext cx="10800" cy="17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24C8FF1-FC1C-4E58-A5FD-5D7B2DE3B6F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487554" y="3718384"/>
                  <a:ext cx="28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B9A4717-AE93-4013-91D9-F37A7BC66253}"/>
                    </a:ext>
                  </a:extLst>
                </p14:cNvPr>
                <p14:cNvContentPartPr/>
                <p14:nvPr/>
              </p14:nvContentPartPr>
              <p14:xfrm>
                <a:off x="11521034" y="3861664"/>
                <a:ext cx="213840" cy="166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B9A4717-AE93-4013-91D9-F37A7BC6625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512034" y="3852664"/>
                  <a:ext cx="231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230C3F2-8FB5-4870-9C63-AA93344648A8}"/>
                    </a:ext>
                  </a:extLst>
                </p14:cNvPr>
                <p14:cNvContentPartPr/>
                <p14:nvPr/>
              </p14:nvContentPartPr>
              <p14:xfrm>
                <a:off x="11703914" y="3867784"/>
                <a:ext cx="245880" cy="2588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230C3F2-8FB5-4870-9C63-AA93344648A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695274" y="3858784"/>
                  <a:ext cx="263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C5D71DB-C6C5-4047-8BA6-10A7585098FA}"/>
                    </a:ext>
                  </a:extLst>
                </p14:cNvPr>
                <p14:cNvContentPartPr/>
                <p14:nvPr/>
              </p14:nvContentPartPr>
              <p14:xfrm>
                <a:off x="3876074" y="4016464"/>
                <a:ext cx="198360" cy="168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C5D71DB-C6C5-4047-8BA6-10A7585098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867434" y="4007824"/>
                  <a:ext cx="21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347EA5D-E53F-4239-9886-1E5B1311C96F}"/>
                    </a:ext>
                  </a:extLst>
                </p14:cNvPr>
                <p14:cNvContentPartPr/>
                <p14:nvPr/>
              </p14:nvContentPartPr>
              <p14:xfrm>
                <a:off x="4124114" y="4038424"/>
                <a:ext cx="164160" cy="153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347EA5D-E53F-4239-9886-1E5B1311C96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115114" y="4029784"/>
                  <a:ext cx="18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60DD004-5E8E-4944-90A0-AF21F124D9AD}"/>
                    </a:ext>
                  </a:extLst>
                </p14:cNvPr>
                <p14:cNvContentPartPr/>
                <p14:nvPr/>
              </p14:nvContentPartPr>
              <p14:xfrm>
                <a:off x="4390514" y="4023664"/>
                <a:ext cx="219240" cy="1868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60DD004-5E8E-4944-90A0-AF21F124D9A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381514" y="4015024"/>
                  <a:ext cx="236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7659CB-06EE-4A5E-BA63-DCD41ECEA477}"/>
                    </a:ext>
                  </a:extLst>
                </p14:cNvPr>
                <p14:cNvContentPartPr/>
                <p14:nvPr/>
              </p14:nvContentPartPr>
              <p14:xfrm>
                <a:off x="4618754" y="3834304"/>
                <a:ext cx="145800" cy="3286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7659CB-06EE-4A5E-BA63-DCD41ECEA47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609754" y="3825664"/>
                  <a:ext cx="163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EBD6D5-087F-4802-ABC6-5EBC8FDA7698}"/>
                    </a:ext>
                  </a:extLst>
                </p14:cNvPr>
                <p14:cNvContentPartPr/>
                <p14:nvPr/>
              </p14:nvContentPartPr>
              <p14:xfrm>
                <a:off x="5213474" y="3682744"/>
                <a:ext cx="261360" cy="438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EBD6D5-087F-4802-ABC6-5EBC8FDA769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204474" y="3673744"/>
                  <a:ext cx="279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917FFDC-82A8-438E-9528-C8BDE166A009}"/>
                    </a:ext>
                  </a:extLst>
                </p14:cNvPr>
                <p14:cNvContentPartPr/>
                <p14:nvPr/>
              </p14:nvContentPartPr>
              <p14:xfrm>
                <a:off x="5102954" y="3918544"/>
                <a:ext cx="417600" cy="43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917FFDC-82A8-438E-9528-C8BDE166A00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094314" y="3909544"/>
                  <a:ext cx="43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3FA1EF6-B186-4F6D-941F-9A1FBD5923BA}"/>
                    </a:ext>
                  </a:extLst>
                </p14:cNvPr>
                <p14:cNvContentPartPr/>
                <p14:nvPr/>
              </p14:nvContentPartPr>
              <p14:xfrm>
                <a:off x="5371514" y="3947704"/>
                <a:ext cx="256320" cy="1854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3FA1EF6-B186-4F6D-941F-9A1FBD5923B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362874" y="3938704"/>
                  <a:ext cx="273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234420C-E60F-442E-83D1-6A72E7C8E849}"/>
                    </a:ext>
                  </a:extLst>
                </p14:cNvPr>
                <p14:cNvContentPartPr/>
                <p14:nvPr/>
              </p14:nvContentPartPr>
              <p14:xfrm>
                <a:off x="5571314" y="3945544"/>
                <a:ext cx="217440" cy="187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234420C-E60F-442E-83D1-6A72E7C8E84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562674" y="3936544"/>
                  <a:ext cx="235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05A71D7-198D-489E-8814-FF9040443332}"/>
                    </a:ext>
                  </a:extLst>
                </p14:cNvPr>
                <p14:cNvContentPartPr/>
                <p14:nvPr/>
              </p14:nvContentPartPr>
              <p14:xfrm>
                <a:off x="5879114" y="3680584"/>
                <a:ext cx="275040" cy="475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05A71D7-198D-489E-8814-FF904044333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870114" y="3671944"/>
                  <a:ext cx="2926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A91D926-117A-4650-BAF4-1432E3DF4074}"/>
                    </a:ext>
                  </a:extLst>
                </p14:cNvPr>
                <p14:cNvContentPartPr/>
                <p14:nvPr/>
              </p14:nvContentPartPr>
              <p14:xfrm>
                <a:off x="5836994" y="3908104"/>
                <a:ext cx="442080" cy="185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A91D926-117A-4650-BAF4-1432E3DF407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828354" y="3899464"/>
                  <a:ext cx="459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2F5D46B-1166-47AD-AE65-B76F8843A0B2}"/>
                    </a:ext>
                  </a:extLst>
                </p14:cNvPr>
                <p14:cNvContentPartPr/>
                <p14:nvPr/>
              </p14:nvContentPartPr>
              <p14:xfrm>
                <a:off x="6272234" y="3955984"/>
                <a:ext cx="235080" cy="152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2F5D46B-1166-47AD-AE65-B76F8843A0B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263234" y="3946984"/>
                  <a:ext cx="252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3F683FE-2D70-4239-87AA-152A3D2094C4}"/>
                    </a:ext>
                  </a:extLst>
                </p14:cNvPr>
                <p14:cNvContentPartPr/>
                <p14:nvPr/>
              </p14:nvContentPartPr>
              <p14:xfrm>
                <a:off x="6425954" y="3701464"/>
                <a:ext cx="236160" cy="41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3F683FE-2D70-4239-87AA-152A3D2094C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416954" y="3692464"/>
                  <a:ext cx="253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D6C1290-F68C-4B69-A5DD-EBEEC7213DB6}"/>
                    </a:ext>
                  </a:extLst>
                </p14:cNvPr>
                <p14:cNvContentPartPr/>
                <p14:nvPr/>
              </p14:nvContentPartPr>
              <p14:xfrm>
                <a:off x="3919274" y="4502824"/>
                <a:ext cx="145800" cy="260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D6C1290-F68C-4B69-A5DD-EBEEC7213DB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910634" y="4493824"/>
                  <a:ext cx="163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6ECE656-B0AC-486D-9609-8F4742BD3CFB}"/>
                    </a:ext>
                  </a:extLst>
                </p14:cNvPr>
                <p14:cNvContentPartPr/>
                <p14:nvPr/>
              </p14:nvContentPartPr>
              <p14:xfrm>
                <a:off x="4139234" y="4477264"/>
                <a:ext cx="235440" cy="2491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6ECE656-B0AC-486D-9609-8F4742BD3CF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130234" y="4468264"/>
                  <a:ext cx="253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5C8A3B8-8ED5-45FB-816A-7BC2D5FE4AE1}"/>
                    </a:ext>
                  </a:extLst>
                </p14:cNvPr>
                <p14:cNvContentPartPr/>
                <p14:nvPr/>
              </p14:nvContentPartPr>
              <p14:xfrm>
                <a:off x="4450994" y="4433704"/>
                <a:ext cx="290520" cy="297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5C8A3B8-8ED5-45FB-816A-7BC2D5FE4AE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442354" y="4424704"/>
                  <a:ext cx="308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7DD0EAE-75DE-4E38-8BDC-97779DD0CBB2}"/>
                    </a:ext>
                  </a:extLst>
                </p14:cNvPr>
                <p14:cNvContentPartPr/>
                <p14:nvPr/>
              </p14:nvContentPartPr>
              <p14:xfrm>
                <a:off x="4726394" y="4461064"/>
                <a:ext cx="360360" cy="2516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7DD0EAE-75DE-4E38-8BDC-97779DD0CBB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717754" y="4452424"/>
                  <a:ext cx="378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FB4261C-6C60-49D9-A452-94A10036A192}"/>
                    </a:ext>
                  </a:extLst>
                </p14:cNvPr>
                <p14:cNvContentPartPr/>
                <p14:nvPr/>
              </p14:nvContentPartPr>
              <p14:xfrm>
                <a:off x="5218514" y="4397344"/>
                <a:ext cx="140040" cy="3016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FB4261C-6C60-49D9-A452-94A10036A19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209874" y="4388704"/>
                  <a:ext cx="157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3762107-D018-44B5-8BB9-6F20C23053E3}"/>
                    </a:ext>
                  </a:extLst>
                </p14:cNvPr>
                <p14:cNvContentPartPr/>
                <p14:nvPr/>
              </p14:nvContentPartPr>
              <p14:xfrm>
                <a:off x="5249834" y="4449184"/>
                <a:ext cx="261720" cy="1335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3762107-D018-44B5-8BB9-6F20C23053E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241194" y="4440184"/>
                  <a:ext cx="279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B1E4356-E5C9-4916-99A3-B73B57F1D206}"/>
                    </a:ext>
                  </a:extLst>
                </p14:cNvPr>
                <p14:cNvContentPartPr/>
                <p14:nvPr/>
              </p14:nvContentPartPr>
              <p14:xfrm>
                <a:off x="5288354" y="4575904"/>
                <a:ext cx="189000" cy="130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B1E4356-E5C9-4916-99A3-B73B57F1D20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279714" y="4566904"/>
                  <a:ext cx="20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4C4F438-1E77-45E1-A73B-A5B97C24D056}"/>
                    </a:ext>
                  </a:extLst>
                </p14:cNvPr>
                <p14:cNvContentPartPr/>
                <p14:nvPr/>
              </p14:nvContentPartPr>
              <p14:xfrm>
                <a:off x="5619914" y="4450264"/>
                <a:ext cx="101520" cy="222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4C4F438-1E77-45E1-A73B-A5B97C24D05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611274" y="4441624"/>
                  <a:ext cx="119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3A4B927-6C53-440D-AD72-A38CEFB1BDE7}"/>
                    </a:ext>
                  </a:extLst>
                </p14:cNvPr>
                <p14:cNvContentPartPr/>
                <p14:nvPr/>
              </p14:nvContentPartPr>
              <p14:xfrm>
                <a:off x="5724314" y="4301584"/>
                <a:ext cx="234720" cy="2048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3A4B927-6C53-440D-AD72-A38CEFB1BDE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715674" y="4292584"/>
                  <a:ext cx="252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DADBC74-D1E2-4F53-BF37-5B03FCD25C88}"/>
                    </a:ext>
                  </a:extLst>
                </p14:cNvPr>
                <p14:cNvContentPartPr/>
                <p14:nvPr/>
              </p14:nvContentPartPr>
              <p14:xfrm>
                <a:off x="5889554" y="4525504"/>
                <a:ext cx="186480" cy="1926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DADBC74-D1E2-4F53-BF37-5B03FCD25C8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880554" y="4516504"/>
                  <a:ext cx="204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4FC8CAA-E128-4E57-9DC0-EA6B9D93D9C8}"/>
                    </a:ext>
                  </a:extLst>
                </p14:cNvPr>
                <p14:cNvContentPartPr/>
                <p14:nvPr/>
              </p14:nvContentPartPr>
              <p14:xfrm>
                <a:off x="6416234" y="4540624"/>
                <a:ext cx="216720" cy="1843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4FC8CAA-E128-4E57-9DC0-EA6B9D93D9C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407234" y="4531984"/>
                  <a:ext cx="234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C1F7C6A-C194-4B39-817C-87FEE4E04FA3}"/>
                    </a:ext>
                  </a:extLst>
                </p14:cNvPr>
                <p14:cNvContentPartPr/>
                <p14:nvPr/>
              </p14:nvContentPartPr>
              <p14:xfrm>
                <a:off x="6635834" y="4601464"/>
                <a:ext cx="176760" cy="1144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C1F7C6A-C194-4B39-817C-87FEE4E04FA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627194" y="4592464"/>
                  <a:ext cx="194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643C148-CA11-4685-900B-C6A7A09FBD74}"/>
                    </a:ext>
                  </a:extLst>
                </p14:cNvPr>
                <p14:cNvContentPartPr/>
                <p14:nvPr/>
              </p14:nvContentPartPr>
              <p14:xfrm>
                <a:off x="6855794" y="4548544"/>
                <a:ext cx="214560" cy="1612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643C148-CA11-4685-900B-C6A7A09FBD74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847154" y="4539904"/>
                  <a:ext cx="23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CC012B6-600A-43AB-9CCD-92518C9BAFD1}"/>
                    </a:ext>
                  </a:extLst>
                </p14:cNvPr>
                <p14:cNvContentPartPr/>
                <p14:nvPr/>
              </p14:nvContentPartPr>
              <p14:xfrm>
                <a:off x="7017074" y="4409224"/>
                <a:ext cx="155160" cy="300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CC012B6-600A-43AB-9CCD-92518C9BAFD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008074" y="4400224"/>
                  <a:ext cx="172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DF33D07-528A-4B01-B75E-2FDA46EB0517}"/>
                    </a:ext>
                  </a:extLst>
                </p14:cNvPr>
                <p14:cNvContentPartPr/>
                <p14:nvPr/>
              </p14:nvContentPartPr>
              <p14:xfrm>
                <a:off x="7471754" y="4261624"/>
                <a:ext cx="313560" cy="478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DF33D07-528A-4B01-B75E-2FDA46EB0517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462754" y="4252984"/>
                  <a:ext cx="3312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56760B5-A400-4C3A-AFA7-5ED50F7C489C}"/>
                    </a:ext>
                  </a:extLst>
                </p14:cNvPr>
                <p14:cNvContentPartPr/>
                <p14:nvPr/>
              </p14:nvContentPartPr>
              <p14:xfrm>
                <a:off x="7429634" y="4471144"/>
                <a:ext cx="427680" cy="85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56760B5-A400-4C3A-AFA7-5ED50F7C489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420994" y="4462144"/>
                  <a:ext cx="44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C782913-3485-4E0E-948D-A14EEE72FA2D}"/>
                    </a:ext>
                  </a:extLst>
                </p14:cNvPr>
                <p14:cNvContentPartPr/>
                <p14:nvPr/>
              </p14:nvContentPartPr>
              <p14:xfrm>
                <a:off x="7771634" y="4240384"/>
                <a:ext cx="330480" cy="4294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C782913-3485-4E0E-948D-A14EEE72FA2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762994" y="4231384"/>
                  <a:ext cx="3481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2D9325E-CA6C-41A2-9EA5-068FAF75037B}"/>
                    </a:ext>
                  </a:extLst>
                </p14:cNvPr>
                <p14:cNvContentPartPr/>
                <p14:nvPr/>
              </p14:nvContentPartPr>
              <p14:xfrm>
                <a:off x="8014994" y="4483744"/>
                <a:ext cx="214560" cy="189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2D9325E-CA6C-41A2-9EA5-068FAF75037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006354" y="4474744"/>
                  <a:ext cx="232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DCBCBB3-DC1A-4319-BC8D-B67DB7D2ACC2}"/>
                    </a:ext>
                  </a:extLst>
                </p14:cNvPr>
                <p14:cNvContentPartPr/>
                <p14:nvPr/>
              </p14:nvContentPartPr>
              <p14:xfrm>
                <a:off x="8269154" y="4528744"/>
                <a:ext cx="63000" cy="126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DCBCBB3-DC1A-4319-BC8D-B67DB7D2ACC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260514" y="4519744"/>
                  <a:ext cx="80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C39280-07A7-45EF-B34D-8F8F2A7E9C3C}"/>
                    </a:ext>
                  </a:extLst>
                </p14:cNvPr>
                <p14:cNvContentPartPr/>
                <p14:nvPr/>
              </p14:nvContentPartPr>
              <p14:xfrm>
                <a:off x="8407034" y="4485184"/>
                <a:ext cx="293040" cy="162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C39280-07A7-45EF-B34D-8F8F2A7E9C3C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398034" y="4476544"/>
                  <a:ext cx="310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70C5FBB-32E5-4A69-AF37-0E31AC9B1627}"/>
                    </a:ext>
                  </a:extLst>
                </p14:cNvPr>
                <p14:cNvContentPartPr/>
                <p14:nvPr/>
              </p14:nvContentPartPr>
              <p14:xfrm>
                <a:off x="8809514" y="4419304"/>
                <a:ext cx="333720" cy="218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70C5FBB-32E5-4A69-AF37-0E31AC9B162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800874" y="4410664"/>
                  <a:ext cx="351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8534DC5-6C7B-4957-AC2E-DF90EC64E017}"/>
                    </a:ext>
                  </a:extLst>
                </p14:cNvPr>
                <p14:cNvContentPartPr/>
                <p14:nvPr/>
              </p14:nvContentPartPr>
              <p14:xfrm>
                <a:off x="9199754" y="4173784"/>
                <a:ext cx="331560" cy="463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8534DC5-6C7B-4957-AC2E-DF90EC64E01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190754" y="4165144"/>
                  <a:ext cx="349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2379B69-D420-47F1-B451-BB28D51BA14D}"/>
                    </a:ext>
                  </a:extLst>
                </p14:cNvPr>
                <p14:cNvContentPartPr/>
                <p14:nvPr/>
              </p14:nvContentPartPr>
              <p14:xfrm>
                <a:off x="9118034" y="4413904"/>
                <a:ext cx="432000" cy="55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2379B69-D420-47F1-B451-BB28D51BA14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109034" y="4404904"/>
                  <a:ext cx="449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0728E17-64FB-493D-B776-7ACB4FDA950F}"/>
                    </a:ext>
                  </a:extLst>
                </p14:cNvPr>
                <p14:cNvContentPartPr/>
                <p14:nvPr/>
              </p14:nvContentPartPr>
              <p14:xfrm>
                <a:off x="9375434" y="4473664"/>
                <a:ext cx="177120" cy="1278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0728E17-64FB-493D-B776-7ACB4FDA950F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366794" y="4465024"/>
                  <a:ext cx="194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1AC16FC-A9A3-4A19-85EB-BA4A233BC72E}"/>
                    </a:ext>
                  </a:extLst>
                </p14:cNvPr>
                <p14:cNvContentPartPr/>
                <p14:nvPr/>
              </p14:nvContentPartPr>
              <p14:xfrm>
                <a:off x="9539954" y="4486984"/>
                <a:ext cx="18828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1AC16FC-A9A3-4A19-85EB-BA4A233BC72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531314" y="4478344"/>
                  <a:ext cx="205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0455222-31E0-42A6-B6A3-2CA5802F1120}"/>
                    </a:ext>
                  </a:extLst>
                </p14:cNvPr>
                <p14:cNvContentPartPr/>
                <p14:nvPr/>
              </p14:nvContentPartPr>
              <p14:xfrm>
                <a:off x="9793394" y="4509304"/>
                <a:ext cx="176040" cy="138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0455222-31E0-42A6-B6A3-2CA5802F112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784754" y="4500304"/>
                  <a:ext cx="193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468CE11-271F-4DCD-8801-38FB9E55067A}"/>
                    </a:ext>
                  </a:extLst>
                </p14:cNvPr>
                <p14:cNvContentPartPr/>
                <p14:nvPr/>
              </p14:nvContentPartPr>
              <p14:xfrm>
                <a:off x="9935594" y="4267384"/>
                <a:ext cx="227880" cy="361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468CE11-271F-4DCD-8801-38FB9E55067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926594" y="4258744"/>
                  <a:ext cx="245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5FA2545-45A4-4D79-A490-1AEC5F39F2C0}"/>
                    </a:ext>
                  </a:extLst>
                </p14:cNvPr>
                <p14:cNvContentPartPr/>
                <p14:nvPr/>
              </p14:nvContentPartPr>
              <p14:xfrm>
                <a:off x="10092194" y="4508584"/>
                <a:ext cx="156600" cy="113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5FA2545-45A4-4D79-A490-1AEC5F39F2C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083554" y="4499944"/>
                  <a:ext cx="174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966DFB0-737E-4068-AD08-2898C91682B6}"/>
                    </a:ext>
                  </a:extLst>
                </p14:cNvPr>
                <p14:cNvContentPartPr/>
                <p14:nvPr/>
              </p14:nvContentPartPr>
              <p14:xfrm>
                <a:off x="10281914" y="4495624"/>
                <a:ext cx="148320" cy="1483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966DFB0-737E-4068-AD08-2898C91682B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273274" y="4486984"/>
                  <a:ext cx="165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2152837-523A-4BC4-9972-224305A22430}"/>
                    </a:ext>
                  </a:extLst>
                </p14:cNvPr>
                <p14:cNvContentPartPr/>
                <p14:nvPr/>
              </p14:nvContentPartPr>
              <p14:xfrm>
                <a:off x="10518434" y="4499584"/>
                <a:ext cx="211320" cy="151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2152837-523A-4BC4-9972-224305A2243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509794" y="4490584"/>
                  <a:ext cx="228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6AF04BB-6683-4526-A7B4-1C447A2BD514}"/>
                    </a:ext>
                  </a:extLst>
                </p14:cNvPr>
                <p14:cNvContentPartPr/>
                <p14:nvPr/>
              </p14:nvContentPartPr>
              <p14:xfrm>
                <a:off x="10662074" y="4311664"/>
                <a:ext cx="246960" cy="333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6AF04BB-6683-4526-A7B4-1C447A2BD514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653074" y="4302664"/>
                  <a:ext cx="264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B1B96C2-23B4-43AF-9F00-5E3ACAF1629A}"/>
                    </a:ext>
                  </a:extLst>
                </p14:cNvPr>
                <p14:cNvContentPartPr/>
                <p14:nvPr/>
              </p14:nvContentPartPr>
              <p14:xfrm>
                <a:off x="3918194" y="5086384"/>
                <a:ext cx="314640" cy="2264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B1B96C2-23B4-43AF-9F00-5E3ACAF1629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909194" y="5077744"/>
                  <a:ext cx="332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6B30671-3A94-4A1F-976F-06305F5406A8}"/>
                    </a:ext>
                  </a:extLst>
                </p14:cNvPr>
                <p14:cNvContentPartPr/>
                <p14:nvPr/>
              </p14:nvContentPartPr>
              <p14:xfrm>
                <a:off x="4201874" y="5097184"/>
                <a:ext cx="269640" cy="217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6B30671-3A94-4A1F-976F-06305F5406A8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193234" y="5088184"/>
                  <a:ext cx="287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2F9C897-3F30-40ED-B1BC-4D3AA731EB6E}"/>
                    </a:ext>
                  </a:extLst>
                </p14:cNvPr>
                <p14:cNvContentPartPr/>
                <p14:nvPr/>
              </p14:nvContentPartPr>
              <p14:xfrm>
                <a:off x="4575914" y="5001064"/>
                <a:ext cx="161640" cy="304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2F9C897-3F30-40ED-B1BC-4D3AA731EB6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567274" y="4992424"/>
                  <a:ext cx="179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C4A195A-CF68-4653-A784-FA70925A0DDD}"/>
                    </a:ext>
                  </a:extLst>
                </p14:cNvPr>
                <p14:cNvContentPartPr/>
                <p14:nvPr/>
              </p14:nvContentPartPr>
              <p14:xfrm>
                <a:off x="4660874" y="4990624"/>
                <a:ext cx="316440" cy="1976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C4A195A-CF68-4653-A784-FA70925A0DDD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651874" y="4981984"/>
                  <a:ext cx="334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5D4F7C6-E704-4CEA-A842-8CC4D50BA3A0}"/>
                    </a:ext>
                  </a:extLst>
                </p14:cNvPr>
                <p14:cNvContentPartPr/>
                <p14:nvPr/>
              </p14:nvContentPartPr>
              <p14:xfrm>
                <a:off x="4642514" y="5184664"/>
                <a:ext cx="256320" cy="892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5D4F7C6-E704-4CEA-A842-8CC4D50BA3A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633874" y="5175664"/>
                  <a:ext cx="273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DBD26A3-9471-437A-9EB9-E30911B9664B}"/>
                    </a:ext>
                  </a:extLst>
                </p14:cNvPr>
                <p14:cNvContentPartPr/>
                <p14:nvPr/>
              </p14:nvContentPartPr>
              <p14:xfrm>
                <a:off x="5045354" y="5061904"/>
                <a:ext cx="127080" cy="2358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DBD26A3-9471-437A-9EB9-E30911B9664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036354" y="5052904"/>
                  <a:ext cx="144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475D672-56AB-4139-89CF-CE112A052BCB}"/>
                    </a:ext>
                  </a:extLst>
                </p14:cNvPr>
                <p14:cNvContentPartPr/>
                <p14:nvPr/>
              </p14:nvContentPartPr>
              <p14:xfrm>
                <a:off x="5112674" y="4900264"/>
                <a:ext cx="350640" cy="2289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475D672-56AB-4139-89CF-CE112A052BC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103674" y="4891624"/>
                  <a:ext cx="368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6DE265F-E6B8-45C1-9E95-3D53412EDB41}"/>
                    </a:ext>
                  </a:extLst>
                </p14:cNvPr>
                <p14:cNvContentPartPr/>
                <p14:nvPr/>
              </p14:nvContentPartPr>
              <p14:xfrm>
                <a:off x="5327954" y="5093584"/>
                <a:ext cx="211680" cy="1846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6DE265F-E6B8-45C1-9E95-3D53412EDB4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319314" y="5084584"/>
                  <a:ext cx="229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3272750-9E4C-4CAE-920E-2FBFA1F08495}"/>
                    </a:ext>
                  </a:extLst>
                </p14:cNvPr>
                <p14:cNvContentPartPr/>
                <p14:nvPr/>
              </p14:nvContentPartPr>
              <p14:xfrm>
                <a:off x="5733674" y="5266024"/>
                <a:ext cx="10440" cy="338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3272750-9E4C-4CAE-920E-2FBFA1F0849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724674" y="5257384"/>
                  <a:ext cx="28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5ACEC45-641E-4772-94C7-811330AB590C}"/>
                    </a:ext>
                  </a:extLst>
                </p14:cNvPr>
                <p14:cNvContentPartPr/>
                <p14:nvPr/>
              </p14:nvContentPartPr>
              <p14:xfrm>
                <a:off x="5887034" y="4931944"/>
                <a:ext cx="489600" cy="3837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5ACEC45-641E-4772-94C7-811330AB590C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878034" y="4922944"/>
                  <a:ext cx="507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FE71C8F-E26E-48D7-90CC-F3E240299DA6}"/>
                    </a:ext>
                  </a:extLst>
                </p14:cNvPr>
                <p14:cNvContentPartPr/>
                <p14:nvPr/>
              </p14:nvContentPartPr>
              <p14:xfrm>
                <a:off x="6098354" y="5151184"/>
                <a:ext cx="239400" cy="32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FE71C8F-E26E-48D7-90CC-F3E240299DA6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089354" y="5142184"/>
                  <a:ext cx="257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71092EF-AA79-49E2-BB28-B688587A3054}"/>
                    </a:ext>
                  </a:extLst>
                </p14:cNvPr>
                <p14:cNvContentPartPr/>
                <p14:nvPr/>
              </p14:nvContentPartPr>
              <p14:xfrm>
                <a:off x="6706394" y="4854904"/>
                <a:ext cx="300960" cy="4237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71092EF-AA79-49E2-BB28-B688587A305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697754" y="4846264"/>
                  <a:ext cx="318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681F93F-3DA8-4F71-BEE6-00BF64EB120A}"/>
                    </a:ext>
                  </a:extLst>
                </p14:cNvPr>
                <p14:cNvContentPartPr/>
                <p14:nvPr/>
              </p14:nvContentPartPr>
              <p14:xfrm>
                <a:off x="6650234" y="5047144"/>
                <a:ext cx="412200" cy="57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681F93F-3DA8-4F71-BEE6-00BF64EB120A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641594" y="5038144"/>
                  <a:ext cx="429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4624316-D56D-4B98-A4BE-96BA1F4CB22C}"/>
                    </a:ext>
                  </a:extLst>
                </p14:cNvPr>
                <p14:cNvContentPartPr/>
                <p14:nvPr/>
              </p14:nvContentPartPr>
              <p14:xfrm>
                <a:off x="6936794" y="5078824"/>
                <a:ext cx="205560" cy="1472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4624316-D56D-4B98-A4BE-96BA1F4CB22C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927794" y="5069824"/>
                  <a:ext cx="22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A0AC1B2-D3B0-4812-8285-41C55124C7EF}"/>
                    </a:ext>
                  </a:extLst>
                </p14:cNvPr>
                <p14:cNvContentPartPr/>
                <p14:nvPr/>
              </p14:nvContentPartPr>
              <p14:xfrm>
                <a:off x="7134434" y="5070184"/>
                <a:ext cx="166320" cy="1911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A0AC1B2-D3B0-4812-8285-41C55124C7EF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125434" y="5061184"/>
                  <a:ext cx="183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B341B40-6D3A-4964-83DC-3EAD578B9A01}"/>
                    </a:ext>
                  </a:extLst>
                </p14:cNvPr>
                <p14:cNvContentPartPr/>
                <p14:nvPr/>
              </p14:nvContentPartPr>
              <p14:xfrm>
                <a:off x="7426394" y="4840864"/>
                <a:ext cx="234360" cy="4114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B341B40-6D3A-4964-83DC-3EAD578B9A0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417754" y="4831864"/>
                  <a:ext cx="2520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4A9A95C-FE1B-4FC6-888C-E324DB2F2A3C}"/>
                    </a:ext>
                  </a:extLst>
                </p14:cNvPr>
                <p14:cNvContentPartPr/>
                <p14:nvPr/>
              </p14:nvContentPartPr>
              <p14:xfrm>
                <a:off x="7367714" y="5016544"/>
                <a:ext cx="360000" cy="568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4A9A95C-FE1B-4FC6-888C-E324DB2F2A3C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358714" y="5007904"/>
                  <a:ext cx="377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741CAA4-6032-411D-873B-FA41BCD20172}"/>
                    </a:ext>
                  </a:extLst>
                </p14:cNvPr>
                <p14:cNvContentPartPr/>
                <p14:nvPr/>
              </p14:nvContentPartPr>
              <p14:xfrm>
                <a:off x="7784594" y="4976584"/>
                <a:ext cx="206640" cy="2732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741CAA4-6032-411D-873B-FA41BCD2017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775594" y="4967584"/>
                  <a:ext cx="224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4D0C23D-1B1E-4D21-ABE4-BAE7EBE595E9}"/>
                    </a:ext>
                  </a:extLst>
                </p14:cNvPr>
                <p14:cNvContentPartPr/>
                <p14:nvPr/>
              </p14:nvContentPartPr>
              <p14:xfrm>
                <a:off x="7927514" y="5033464"/>
                <a:ext cx="176760" cy="2041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4D0C23D-1B1E-4D21-ABE4-BAE7EBE595E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918514" y="5024464"/>
                  <a:ext cx="194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E03C9CB-F935-4AE3-84B8-BAF89EE958A4}"/>
                    </a:ext>
                  </a:extLst>
                </p14:cNvPr>
                <p14:cNvContentPartPr/>
                <p14:nvPr/>
              </p14:nvContentPartPr>
              <p14:xfrm>
                <a:off x="8427554" y="5033464"/>
                <a:ext cx="342000" cy="1598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E03C9CB-F935-4AE3-84B8-BAF89EE958A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418914" y="5024824"/>
                  <a:ext cx="359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98666DC-D313-4F83-B4CD-045F3BF74913}"/>
                    </a:ext>
                  </a:extLst>
                </p14:cNvPr>
                <p14:cNvContentPartPr/>
                <p14:nvPr/>
              </p14:nvContentPartPr>
              <p14:xfrm>
                <a:off x="8855594" y="5039944"/>
                <a:ext cx="203040" cy="1591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98666DC-D313-4F83-B4CD-045F3BF7491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846954" y="5030944"/>
                  <a:ext cx="220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BC5A183-9678-439C-9BAE-951EBF02C055}"/>
                    </a:ext>
                  </a:extLst>
                </p14:cNvPr>
                <p14:cNvContentPartPr/>
                <p14:nvPr/>
              </p14:nvContentPartPr>
              <p14:xfrm>
                <a:off x="9121274" y="5055784"/>
                <a:ext cx="221040" cy="1699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BC5A183-9678-439C-9BAE-951EBF02C05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112634" y="5047144"/>
                  <a:ext cx="238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BCD8735-B538-4A41-BF76-DA07CFCBDA30}"/>
                    </a:ext>
                  </a:extLst>
                </p14:cNvPr>
                <p14:cNvContentPartPr/>
                <p14:nvPr/>
              </p14:nvContentPartPr>
              <p14:xfrm>
                <a:off x="9296234" y="4859584"/>
                <a:ext cx="250560" cy="3268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BCD8735-B538-4A41-BF76-DA07CFCBDA30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287594" y="4850584"/>
                  <a:ext cx="268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E38E649-F52B-4728-BE00-2FD20C15E954}"/>
                    </a:ext>
                  </a:extLst>
                </p14:cNvPr>
                <p14:cNvContentPartPr/>
                <p14:nvPr/>
              </p14:nvContentPartPr>
              <p14:xfrm>
                <a:off x="9443474" y="5037784"/>
                <a:ext cx="205920" cy="2077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E38E649-F52B-4728-BE00-2FD20C15E95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434834" y="5029144"/>
                  <a:ext cx="223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F4E5028-AC1A-42AD-B87B-1C4AF99BA5EE}"/>
                    </a:ext>
                  </a:extLst>
                </p14:cNvPr>
                <p14:cNvContentPartPr/>
                <p14:nvPr/>
              </p14:nvContentPartPr>
              <p14:xfrm>
                <a:off x="9897434" y="5073424"/>
                <a:ext cx="192240" cy="174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F4E5028-AC1A-42AD-B87B-1C4AF99BA5EE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888794" y="5064784"/>
                  <a:ext cx="209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BAECF48-7434-4664-9064-68F585E8F0DA}"/>
                    </a:ext>
                  </a:extLst>
                </p14:cNvPr>
                <p14:cNvContentPartPr/>
                <p14:nvPr/>
              </p14:nvContentPartPr>
              <p14:xfrm>
                <a:off x="10189034" y="4751584"/>
                <a:ext cx="398520" cy="5176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BAECF48-7434-4664-9064-68F585E8F0D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180034" y="4742944"/>
                  <a:ext cx="4161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64C8E7E-6FC6-4021-AE53-F33779B6D90A}"/>
                    </a:ext>
                  </a:extLst>
                </p14:cNvPr>
                <p14:cNvContentPartPr/>
                <p14:nvPr/>
              </p14:nvContentPartPr>
              <p14:xfrm>
                <a:off x="10183634" y="5114824"/>
                <a:ext cx="225360" cy="1584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64C8E7E-6FC6-4021-AE53-F33779B6D90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174994" y="5106184"/>
                  <a:ext cx="2430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04E7E6E8-176C-4AFE-A5D0-CCCC44BDA146}"/>
              </a:ext>
            </a:extLst>
          </p:cNvPr>
          <p:cNvGrpSpPr/>
          <p:nvPr/>
        </p:nvGrpSpPr>
        <p:grpSpPr>
          <a:xfrm>
            <a:off x="575594" y="5615224"/>
            <a:ext cx="657360" cy="469440"/>
            <a:chOff x="575594" y="5615224"/>
            <a:chExt cx="65736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EEEA020-9C84-4EA3-A19C-F13EE71CEBBA}"/>
                    </a:ext>
                  </a:extLst>
                </p14:cNvPr>
                <p14:cNvContentPartPr/>
                <p14:nvPr/>
              </p14:nvContentPartPr>
              <p14:xfrm>
                <a:off x="575594" y="5676424"/>
                <a:ext cx="168120" cy="3416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EEEA020-9C84-4EA3-A19C-F13EE71CEBBA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66954" y="5667784"/>
                  <a:ext cx="185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ED359B6-2A4E-41F7-B442-61F55962F4E6}"/>
                    </a:ext>
                  </a:extLst>
                </p14:cNvPr>
                <p14:cNvContentPartPr/>
                <p14:nvPr/>
              </p14:nvContentPartPr>
              <p14:xfrm>
                <a:off x="750914" y="5615224"/>
                <a:ext cx="221400" cy="4316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ED359B6-2A4E-41F7-B442-61F55962F4E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42274" y="5606224"/>
                  <a:ext cx="2390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8336DA1-EB3D-4FA7-BD13-34272F81EA20}"/>
                    </a:ext>
                  </a:extLst>
                </p14:cNvPr>
                <p14:cNvContentPartPr/>
                <p14:nvPr/>
              </p14:nvContentPartPr>
              <p14:xfrm>
                <a:off x="611954" y="5810344"/>
                <a:ext cx="224640" cy="666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8336DA1-EB3D-4FA7-BD13-34272F81EA2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03314" y="5801704"/>
                  <a:ext cx="24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BFE34D8-1695-430B-B162-6F81181E5DAA}"/>
                    </a:ext>
                  </a:extLst>
                </p14:cNvPr>
                <p14:cNvContentPartPr/>
                <p14:nvPr/>
              </p14:nvContentPartPr>
              <p14:xfrm>
                <a:off x="838034" y="5943544"/>
                <a:ext cx="156240" cy="1411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BFE34D8-1695-430B-B162-6F81181E5DA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29034" y="5934544"/>
                  <a:ext cx="17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21B558D-9037-4A74-8360-8A38E6303A0A}"/>
                    </a:ext>
                  </a:extLst>
                </p14:cNvPr>
                <p14:cNvContentPartPr/>
                <p14:nvPr/>
              </p14:nvContentPartPr>
              <p14:xfrm>
                <a:off x="1224314" y="5776144"/>
                <a:ext cx="8640" cy="97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21B558D-9037-4A74-8360-8A38E6303A0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215314" y="5767504"/>
                  <a:ext cx="2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54C9FFF-695E-419D-8EF2-8CFF8D400CB3}"/>
                    </a:ext>
                  </a:extLst>
                </p14:cNvPr>
                <p14:cNvContentPartPr/>
                <p14:nvPr/>
              </p14:nvContentPartPr>
              <p14:xfrm>
                <a:off x="1162034" y="5943544"/>
                <a:ext cx="46080" cy="151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54C9FFF-695E-419D-8EF2-8CFF8D400C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53394" y="5934544"/>
                  <a:ext cx="637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178E8312-B538-4512-B016-FD4BDAD16A4C}"/>
                  </a:ext>
                </a:extLst>
              </p14:cNvPr>
              <p14:cNvContentPartPr/>
              <p14:nvPr/>
            </p14:nvContentPartPr>
            <p14:xfrm>
              <a:off x="1482074" y="5728264"/>
              <a:ext cx="490320" cy="23400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178E8312-B538-4512-B016-FD4BDAD16A4C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1473074" y="5719624"/>
                <a:ext cx="5079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B6528DC-4BDD-4732-BDE2-B4992BEDF561}"/>
              </a:ext>
            </a:extLst>
          </p:cNvPr>
          <p:cNvGrpSpPr/>
          <p:nvPr/>
        </p:nvGrpSpPr>
        <p:grpSpPr>
          <a:xfrm>
            <a:off x="2137634" y="5750584"/>
            <a:ext cx="334800" cy="128520"/>
            <a:chOff x="2137634" y="5750584"/>
            <a:chExt cx="33480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C59240F-77F1-4095-B6EA-6F391762F546}"/>
                    </a:ext>
                  </a:extLst>
                </p14:cNvPr>
                <p14:cNvContentPartPr/>
                <p14:nvPr/>
              </p14:nvContentPartPr>
              <p14:xfrm>
                <a:off x="2137634" y="5750584"/>
                <a:ext cx="263520" cy="511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C59240F-77F1-4095-B6EA-6F391762F54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128634" y="5741584"/>
                  <a:ext cx="281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B3C8C5E-B9D2-4B61-8180-3235C2088ADD}"/>
                    </a:ext>
                  </a:extLst>
                </p14:cNvPr>
                <p14:cNvContentPartPr/>
                <p14:nvPr/>
              </p14:nvContentPartPr>
              <p14:xfrm>
                <a:off x="2153834" y="5837344"/>
                <a:ext cx="318600" cy="417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B3C8C5E-B9D2-4B61-8180-3235C2088AD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145194" y="5828704"/>
                  <a:ext cx="336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D1D63947-0100-4801-A01A-9780300D5B30}"/>
              </a:ext>
            </a:extLst>
          </p:cNvPr>
          <p:cNvGrpSpPr/>
          <p:nvPr/>
        </p:nvGrpSpPr>
        <p:grpSpPr>
          <a:xfrm>
            <a:off x="2739914" y="5580664"/>
            <a:ext cx="910080" cy="344160"/>
            <a:chOff x="2739914" y="5580664"/>
            <a:chExt cx="91008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03306ED-7ECC-4717-9081-CFA3E4A3517D}"/>
                    </a:ext>
                  </a:extLst>
                </p14:cNvPr>
                <p14:cNvContentPartPr/>
                <p14:nvPr/>
              </p14:nvContentPartPr>
              <p14:xfrm>
                <a:off x="2739914" y="5662384"/>
                <a:ext cx="150120" cy="2624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03306ED-7ECC-4717-9081-CFA3E4A3517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730914" y="5653384"/>
                  <a:ext cx="167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1D18DA2-0829-48D1-8837-1D9CA2D73870}"/>
                    </a:ext>
                  </a:extLst>
                </p14:cNvPr>
                <p14:cNvContentPartPr/>
                <p14:nvPr/>
              </p14:nvContentPartPr>
              <p14:xfrm>
                <a:off x="2928914" y="5617384"/>
                <a:ext cx="276480" cy="2646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1D18DA2-0829-48D1-8837-1D9CA2D73870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920274" y="5608744"/>
                  <a:ext cx="294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289D020-EE3C-43BD-94E6-9D9F74F68384}"/>
                    </a:ext>
                  </a:extLst>
                </p14:cNvPr>
                <p14:cNvContentPartPr/>
                <p14:nvPr/>
              </p14:nvContentPartPr>
              <p14:xfrm>
                <a:off x="3239594" y="5580664"/>
                <a:ext cx="301680" cy="2955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289D020-EE3C-43BD-94E6-9D9F74F6838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230594" y="5571664"/>
                  <a:ext cx="319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57D10E2-86E0-448C-ACD2-477DB0FA8E7A}"/>
                    </a:ext>
                  </a:extLst>
                </p14:cNvPr>
                <p14:cNvContentPartPr/>
                <p14:nvPr/>
              </p14:nvContentPartPr>
              <p14:xfrm>
                <a:off x="3494834" y="5708464"/>
                <a:ext cx="155160" cy="1663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57D10E2-86E0-448C-ACD2-477DB0FA8E7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486194" y="5699464"/>
                  <a:ext cx="1728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1B326F9-56A9-4E5E-98BF-90E266CB402D}"/>
              </a:ext>
            </a:extLst>
          </p:cNvPr>
          <p:cNvGrpSpPr/>
          <p:nvPr/>
        </p:nvGrpSpPr>
        <p:grpSpPr>
          <a:xfrm>
            <a:off x="4269554" y="5646904"/>
            <a:ext cx="425520" cy="222480"/>
            <a:chOff x="4269554" y="5646904"/>
            <a:chExt cx="4255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ABF21DB-1BB8-4CB4-9F5C-219C3D806ADB}"/>
                    </a:ext>
                  </a:extLst>
                </p14:cNvPr>
                <p14:cNvContentPartPr/>
                <p14:nvPr/>
              </p14:nvContentPartPr>
              <p14:xfrm>
                <a:off x="4269554" y="5678944"/>
                <a:ext cx="207720" cy="1904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ABF21DB-1BB8-4CB4-9F5C-219C3D806ADB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260914" y="5669944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82BBC39-4DD7-49A2-ADDF-20B843BCC0B2}"/>
                    </a:ext>
                  </a:extLst>
                </p14:cNvPr>
                <p14:cNvContentPartPr/>
                <p14:nvPr/>
              </p14:nvContentPartPr>
              <p14:xfrm>
                <a:off x="4517954" y="5646904"/>
                <a:ext cx="177120" cy="2030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82BBC39-4DD7-49A2-ADDF-20B843BCC0B2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509314" y="5637904"/>
                  <a:ext cx="1947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F2C90DCD-5FA9-4693-98A6-10F14C38276B}"/>
              </a:ext>
            </a:extLst>
          </p:cNvPr>
          <p:cNvGrpSpPr/>
          <p:nvPr/>
        </p:nvGrpSpPr>
        <p:grpSpPr>
          <a:xfrm>
            <a:off x="5113034" y="5416504"/>
            <a:ext cx="419040" cy="527400"/>
            <a:chOff x="5113034" y="5416504"/>
            <a:chExt cx="4190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0C70EE8-5A56-4234-94BE-76EC91550C0F}"/>
                    </a:ext>
                  </a:extLst>
                </p14:cNvPr>
                <p14:cNvContentPartPr/>
                <p14:nvPr/>
              </p14:nvContentPartPr>
              <p14:xfrm>
                <a:off x="5113034" y="5496784"/>
                <a:ext cx="205200" cy="3337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0C70EE8-5A56-4234-94BE-76EC91550C0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104394" y="5488144"/>
                  <a:ext cx="222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89AD139-87BD-4589-A8CA-B04CB96A7C2C}"/>
                    </a:ext>
                  </a:extLst>
                </p14:cNvPr>
                <p14:cNvContentPartPr/>
                <p14:nvPr/>
              </p14:nvContentPartPr>
              <p14:xfrm>
                <a:off x="5299514" y="5416504"/>
                <a:ext cx="232560" cy="4172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89AD139-87BD-4589-A8CA-B04CB96A7C2C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290514" y="5407864"/>
                  <a:ext cx="2502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BEF2933-F954-4AA0-AEBF-4D41F4E27496}"/>
                    </a:ext>
                  </a:extLst>
                </p14:cNvPr>
                <p14:cNvContentPartPr/>
                <p14:nvPr/>
              </p14:nvContentPartPr>
              <p14:xfrm>
                <a:off x="5203754" y="5654824"/>
                <a:ext cx="210960" cy="363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BEF2933-F954-4AA0-AEBF-4D41F4E2749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194754" y="5646184"/>
                  <a:ext cx="22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EF2E19C-1C5C-4994-A7CC-4C24F2EA6862}"/>
                    </a:ext>
                  </a:extLst>
                </p14:cNvPr>
                <p14:cNvContentPartPr/>
                <p14:nvPr/>
              </p14:nvContentPartPr>
              <p14:xfrm>
                <a:off x="5439914" y="5788384"/>
                <a:ext cx="68400" cy="1555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EF2E19C-1C5C-4994-A7CC-4C24F2EA6862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431274" y="5779384"/>
                  <a:ext cx="860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E401FD7E-933B-4497-99FA-0FA0E605CB18}"/>
              </a:ext>
            </a:extLst>
          </p:cNvPr>
          <p:cNvGrpSpPr/>
          <p:nvPr/>
        </p:nvGrpSpPr>
        <p:grpSpPr>
          <a:xfrm>
            <a:off x="5806034" y="5516224"/>
            <a:ext cx="2359440" cy="308880"/>
            <a:chOff x="5806034" y="5516224"/>
            <a:chExt cx="23594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7373987-677E-413B-B81A-4ABDA37EB0B9}"/>
                    </a:ext>
                  </a:extLst>
                </p14:cNvPr>
                <p14:cNvContentPartPr/>
                <p14:nvPr/>
              </p14:nvContentPartPr>
              <p14:xfrm>
                <a:off x="5817554" y="5575984"/>
                <a:ext cx="56880" cy="46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7373987-677E-413B-B81A-4ABDA37EB0B9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808914" y="5566984"/>
                  <a:ext cx="74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ECFB6E-CE6C-4E1A-814C-5A3854CCDABE}"/>
                    </a:ext>
                  </a:extLst>
                </p14:cNvPr>
                <p14:cNvContentPartPr/>
                <p14:nvPr/>
              </p14:nvContentPartPr>
              <p14:xfrm>
                <a:off x="5806034" y="5710624"/>
                <a:ext cx="43560" cy="468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ECFB6E-CE6C-4E1A-814C-5A3854CCDABE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797394" y="5701984"/>
                  <a:ext cx="61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46D47E3-BFDA-4F72-91B4-7B1DB829BEEB}"/>
                    </a:ext>
                  </a:extLst>
                </p14:cNvPr>
                <p14:cNvContentPartPr/>
                <p14:nvPr/>
              </p14:nvContentPartPr>
              <p14:xfrm>
                <a:off x="6092954" y="5547904"/>
                <a:ext cx="491760" cy="2772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46D47E3-BFDA-4F72-91B4-7B1DB829BEE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6084314" y="5539264"/>
                  <a:ext cx="509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621EAD6-D8F6-4211-80F0-CA7ACD391274}"/>
                    </a:ext>
                  </a:extLst>
                </p14:cNvPr>
                <p14:cNvContentPartPr/>
                <p14:nvPr/>
              </p14:nvContentPartPr>
              <p14:xfrm>
                <a:off x="6717554" y="5573824"/>
                <a:ext cx="268920" cy="19512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621EAD6-D8F6-4211-80F0-CA7ACD391274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6708554" y="5564824"/>
                  <a:ext cx="286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6195D800-9472-4565-9EA6-E5F28A9E6741}"/>
                    </a:ext>
                  </a:extLst>
                </p14:cNvPr>
                <p14:cNvContentPartPr/>
                <p14:nvPr/>
              </p14:nvContentPartPr>
              <p14:xfrm>
                <a:off x="7185914" y="5581024"/>
                <a:ext cx="145080" cy="2102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6195D800-9472-4565-9EA6-E5F28A9E6741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177274" y="5572384"/>
                  <a:ext cx="162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C725DD6-CB54-474B-838C-FB2FFE5700EE}"/>
                    </a:ext>
                  </a:extLst>
                </p14:cNvPr>
                <p14:cNvContentPartPr/>
                <p14:nvPr/>
              </p14:nvContentPartPr>
              <p14:xfrm>
                <a:off x="7321634" y="5548624"/>
                <a:ext cx="302040" cy="2664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C725DD6-CB54-474B-838C-FB2FFE5700EE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7312994" y="5539624"/>
                  <a:ext cx="319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9BAD4EB-B512-42B2-97F3-96B1994F9222}"/>
                    </a:ext>
                  </a:extLst>
                </p14:cNvPr>
                <p14:cNvContentPartPr/>
                <p14:nvPr/>
              </p14:nvContentPartPr>
              <p14:xfrm>
                <a:off x="7672634" y="5516224"/>
                <a:ext cx="293760" cy="28728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9BAD4EB-B512-42B2-97F3-96B1994F922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7663994" y="5507584"/>
                  <a:ext cx="311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E9807E8-E4D4-47DE-9E48-85A0356B8BA0}"/>
                    </a:ext>
                  </a:extLst>
                </p14:cNvPr>
                <p14:cNvContentPartPr/>
                <p14:nvPr/>
              </p14:nvContentPartPr>
              <p14:xfrm>
                <a:off x="7947674" y="5619904"/>
                <a:ext cx="217800" cy="1875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E9807E8-E4D4-47DE-9E48-85A0356B8BA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7938674" y="5611264"/>
                  <a:ext cx="2354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8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1FA7168B-F82A-4C4B-A357-8B2DAAA18007}"/>
                  </a:ext>
                </a:extLst>
              </p14:cNvPr>
              <p14:cNvContentPartPr/>
              <p14:nvPr/>
            </p14:nvContentPartPr>
            <p14:xfrm>
              <a:off x="8338994" y="5802424"/>
              <a:ext cx="27000" cy="2952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1FA7168B-F82A-4C4B-A357-8B2DAAA18007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8330354" y="5793784"/>
                <a:ext cx="4464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99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51EF966-C09A-453B-B8C0-BC8785AB03B7}"/>
              </a:ext>
            </a:extLst>
          </p:cNvPr>
          <p:cNvGrpSpPr/>
          <p:nvPr/>
        </p:nvGrpSpPr>
        <p:grpSpPr>
          <a:xfrm>
            <a:off x="1361114" y="196864"/>
            <a:ext cx="2441880" cy="429480"/>
            <a:chOff x="1361114" y="196864"/>
            <a:chExt cx="24418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147CFC-3A36-4849-A7AC-801AE196C1A4}"/>
                    </a:ext>
                  </a:extLst>
                </p14:cNvPr>
                <p14:cNvContentPartPr/>
                <p14:nvPr/>
              </p14:nvContentPartPr>
              <p14:xfrm>
                <a:off x="1361114" y="269224"/>
                <a:ext cx="353520" cy="357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147CFC-3A36-4849-A7AC-801AE196C1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52114" y="260584"/>
                  <a:ext cx="371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F53A35-FAAB-4372-9CEB-520E7DEC84FE}"/>
                    </a:ext>
                  </a:extLst>
                </p14:cNvPr>
                <p14:cNvContentPartPr/>
                <p14:nvPr/>
              </p14:nvContentPartPr>
              <p14:xfrm>
                <a:off x="1599074" y="478744"/>
                <a:ext cx="174240" cy="14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F53A35-FAAB-4372-9CEB-520E7DEC84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0434" y="469744"/>
                  <a:ext cx="19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9E7AD6B-3744-41E1-84AF-77000A4161AD}"/>
                    </a:ext>
                  </a:extLst>
                </p14:cNvPr>
                <p14:cNvContentPartPr/>
                <p14:nvPr/>
              </p14:nvContentPartPr>
              <p14:xfrm>
                <a:off x="1788434" y="447064"/>
                <a:ext cx="221760" cy="147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9E7AD6B-3744-41E1-84AF-77000A4161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9434" y="438424"/>
                  <a:ext cx="239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B20066-3D21-4394-88AE-2ABF821341EB}"/>
                    </a:ext>
                  </a:extLst>
                </p14:cNvPr>
                <p14:cNvContentPartPr/>
                <p14:nvPr/>
              </p14:nvContentPartPr>
              <p14:xfrm>
                <a:off x="2047994" y="431224"/>
                <a:ext cx="239760" cy="18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B20066-3D21-4394-88AE-2ABF821341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9354" y="422584"/>
                  <a:ext cx="257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7EA52C-D8FD-4B17-9765-E07F100FA2C5}"/>
                    </a:ext>
                  </a:extLst>
                </p14:cNvPr>
                <p14:cNvContentPartPr/>
                <p14:nvPr/>
              </p14:nvContentPartPr>
              <p14:xfrm>
                <a:off x="2238434" y="209104"/>
                <a:ext cx="172800" cy="36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7EA52C-D8FD-4B17-9765-E07F100FA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9434" y="200464"/>
                  <a:ext cx="190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803860-E5C7-4360-AE47-AA1B8726EAD3}"/>
                    </a:ext>
                  </a:extLst>
                </p14:cNvPr>
                <p14:cNvContentPartPr/>
                <p14:nvPr/>
              </p14:nvContentPartPr>
              <p14:xfrm>
                <a:off x="2359754" y="437344"/>
                <a:ext cx="153720" cy="155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803860-E5C7-4360-AE47-AA1B8726EA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0754" y="428704"/>
                  <a:ext cx="171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26194E-C4C8-42E9-B8A9-40472F1C754C}"/>
                    </a:ext>
                  </a:extLst>
                </p14:cNvPr>
                <p14:cNvContentPartPr/>
                <p14:nvPr/>
              </p14:nvContentPartPr>
              <p14:xfrm>
                <a:off x="2594834" y="436624"/>
                <a:ext cx="95040" cy="145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26194E-C4C8-42E9-B8A9-40472F1C75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6194" y="427984"/>
                  <a:ext cx="11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BC320D-0598-43D5-A272-CA917269F4AD}"/>
                    </a:ext>
                  </a:extLst>
                </p14:cNvPr>
                <p14:cNvContentPartPr/>
                <p14:nvPr/>
              </p14:nvContentPartPr>
              <p14:xfrm>
                <a:off x="2869514" y="196864"/>
                <a:ext cx="171360" cy="42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BC320D-0598-43D5-A272-CA917269F4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0514" y="188224"/>
                  <a:ext cx="189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4D4D26-3522-4B20-A92C-9519E880D7BE}"/>
                    </a:ext>
                  </a:extLst>
                </p14:cNvPr>
                <p14:cNvContentPartPr/>
                <p14:nvPr/>
              </p14:nvContentPartPr>
              <p14:xfrm>
                <a:off x="2784194" y="403144"/>
                <a:ext cx="347400" cy="61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4D4D26-3522-4B20-A92C-9519E880D7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5554" y="394144"/>
                  <a:ext cx="36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021EBD-D0D2-4F32-9AF2-59057461E1F3}"/>
                    </a:ext>
                  </a:extLst>
                </p14:cNvPr>
                <p14:cNvContentPartPr/>
                <p14:nvPr/>
              </p14:nvContentPartPr>
              <p14:xfrm>
                <a:off x="3337874" y="401344"/>
                <a:ext cx="251640" cy="19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021EBD-D0D2-4F32-9AF2-59057461E1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8874" y="392344"/>
                  <a:ext cx="269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B01BCD-E186-4A8C-B172-D9F14D8B2CA6}"/>
                    </a:ext>
                  </a:extLst>
                </p14:cNvPr>
                <p14:cNvContentPartPr/>
                <p14:nvPr/>
              </p14:nvContentPartPr>
              <p14:xfrm>
                <a:off x="3572954" y="426904"/>
                <a:ext cx="230040" cy="168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B01BCD-E186-4A8C-B172-D9F14D8B2C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4314" y="418264"/>
                  <a:ext cx="2476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E9873A-F967-4631-A931-A5777C74DCA3}"/>
              </a:ext>
            </a:extLst>
          </p:cNvPr>
          <p:cNvGrpSpPr/>
          <p:nvPr/>
        </p:nvGrpSpPr>
        <p:grpSpPr>
          <a:xfrm>
            <a:off x="639314" y="1060144"/>
            <a:ext cx="1103400" cy="705600"/>
            <a:chOff x="639314" y="1060144"/>
            <a:chExt cx="110340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DE2600-AF0E-427F-A4EB-2D4B62FFBB16}"/>
                    </a:ext>
                  </a:extLst>
                </p14:cNvPr>
                <p14:cNvContentPartPr/>
                <p14:nvPr/>
              </p14:nvContentPartPr>
              <p14:xfrm>
                <a:off x="639314" y="1077784"/>
                <a:ext cx="173520" cy="269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DE2600-AF0E-427F-A4EB-2D4B62FFBB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0674" y="1069144"/>
                  <a:ext cx="191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027917-5832-4FD1-B4EE-CE591A78C1C3}"/>
                    </a:ext>
                  </a:extLst>
                </p14:cNvPr>
                <p14:cNvContentPartPr/>
                <p14:nvPr/>
              </p14:nvContentPartPr>
              <p14:xfrm>
                <a:off x="886994" y="1060144"/>
                <a:ext cx="176400" cy="26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027917-5832-4FD1-B4EE-CE591A78C1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354" y="1051504"/>
                  <a:ext cx="19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B31CCD5-2378-464E-AC5A-8BBA5BD9550C}"/>
                    </a:ext>
                  </a:extLst>
                </p14:cNvPr>
                <p14:cNvContentPartPr/>
                <p14:nvPr/>
              </p14:nvContentPartPr>
              <p14:xfrm>
                <a:off x="1177514" y="1173544"/>
                <a:ext cx="23040" cy="115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B31CCD5-2378-464E-AC5A-8BBA5BD955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8874" y="1164544"/>
                  <a:ext cx="40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030A05-F9A1-4A6C-A9D2-0F538EFCA589}"/>
                    </a:ext>
                  </a:extLst>
                </p14:cNvPr>
                <p14:cNvContentPartPr/>
                <p14:nvPr/>
              </p14:nvContentPartPr>
              <p14:xfrm>
                <a:off x="1308914" y="1117744"/>
                <a:ext cx="199440" cy="167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030A05-F9A1-4A6C-A9D2-0F538EFCA5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0274" y="1108744"/>
                  <a:ext cx="217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186ACA-1DC2-4E3A-93E0-BBB27A2F8E20}"/>
                    </a:ext>
                  </a:extLst>
                </p14:cNvPr>
                <p14:cNvContentPartPr/>
                <p14:nvPr/>
              </p14:nvContentPartPr>
              <p14:xfrm>
                <a:off x="1429874" y="1124584"/>
                <a:ext cx="312840" cy="641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186ACA-1DC2-4E3A-93E0-BBB27A2F8E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1234" y="1115944"/>
                  <a:ext cx="330480" cy="65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DAB40B-33C8-472B-84A9-822FF3375855}"/>
              </a:ext>
            </a:extLst>
          </p:cNvPr>
          <p:cNvGrpSpPr/>
          <p:nvPr/>
        </p:nvGrpSpPr>
        <p:grpSpPr>
          <a:xfrm>
            <a:off x="2155634" y="761704"/>
            <a:ext cx="804240" cy="539280"/>
            <a:chOff x="2155634" y="761704"/>
            <a:chExt cx="80424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6715B6-B2E1-43F7-8B44-4C449426D4DE}"/>
                    </a:ext>
                  </a:extLst>
                </p14:cNvPr>
                <p14:cNvContentPartPr/>
                <p14:nvPr/>
              </p14:nvContentPartPr>
              <p14:xfrm>
                <a:off x="2191994" y="783664"/>
                <a:ext cx="329760" cy="517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6715B6-B2E1-43F7-8B44-4C449426D4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2994" y="775024"/>
                  <a:ext cx="3474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AC5B79-3940-44B3-906B-FEEA80EC3629}"/>
                    </a:ext>
                  </a:extLst>
                </p14:cNvPr>
                <p14:cNvContentPartPr/>
                <p14:nvPr/>
              </p14:nvContentPartPr>
              <p14:xfrm>
                <a:off x="2155634" y="1009384"/>
                <a:ext cx="357120" cy="100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AC5B79-3940-44B3-906B-FEEA80EC36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6634" y="1000384"/>
                  <a:ext cx="37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E15D82-1F23-4017-8BCB-BA3A0CDC3F3C}"/>
                    </a:ext>
                  </a:extLst>
                </p14:cNvPr>
                <p14:cNvContentPartPr/>
                <p14:nvPr/>
              </p14:nvContentPartPr>
              <p14:xfrm>
                <a:off x="2488994" y="761704"/>
                <a:ext cx="272520" cy="494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E15D82-1F23-4017-8BCB-BA3A0CDC3F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0354" y="753064"/>
                  <a:ext cx="2901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ABEE941-67FD-43CF-98E3-E75E4A88EA4B}"/>
                    </a:ext>
                  </a:extLst>
                </p14:cNvPr>
                <p14:cNvContentPartPr/>
                <p14:nvPr/>
              </p14:nvContentPartPr>
              <p14:xfrm>
                <a:off x="2800754" y="1066264"/>
                <a:ext cx="159120" cy="18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ABEE941-67FD-43CF-98E3-E75E4A88EA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92114" y="1057624"/>
                  <a:ext cx="1767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B25DD7-72B3-4D48-A569-D436BD08579A}"/>
              </a:ext>
            </a:extLst>
          </p:cNvPr>
          <p:cNvGrpSpPr/>
          <p:nvPr/>
        </p:nvGrpSpPr>
        <p:grpSpPr>
          <a:xfrm>
            <a:off x="3394754" y="1018384"/>
            <a:ext cx="627120" cy="638280"/>
            <a:chOff x="3394754" y="1018384"/>
            <a:chExt cx="62712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93B929-C3E5-4BCC-895D-7E12B0455DBA}"/>
                    </a:ext>
                  </a:extLst>
                </p14:cNvPr>
                <p14:cNvContentPartPr/>
                <p14:nvPr/>
              </p14:nvContentPartPr>
              <p14:xfrm>
                <a:off x="3394754" y="1018384"/>
                <a:ext cx="244080" cy="232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93B929-C3E5-4BCC-895D-7E12B0455D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85754" y="1009744"/>
                  <a:ext cx="26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0A0F32-432E-4827-83D1-88CE35EEA13D}"/>
                    </a:ext>
                  </a:extLst>
                </p14:cNvPr>
                <p14:cNvContentPartPr/>
                <p14:nvPr/>
              </p14:nvContentPartPr>
              <p14:xfrm>
                <a:off x="3624434" y="1065544"/>
                <a:ext cx="198000" cy="186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0A0F32-432E-4827-83D1-88CE35EEA1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5434" y="1056544"/>
                  <a:ext cx="21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86F0893-418F-4997-9F87-F771E653315C}"/>
                    </a:ext>
                  </a:extLst>
                </p14:cNvPr>
                <p14:cNvContentPartPr/>
                <p14:nvPr/>
              </p14:nvContentPartPr>
              <p14:xfrm>
                <a:off x="3807674" y="1123144"/>
                <a:ext cx="214200" cy="533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86F0893-418F-4997-9F87-F771E65331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99034" y="1114144"/>
                  <a:ext cx="23184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626A6E4-388C-4C67-A4BE-E88DA65DBD6C}"/>
              </a:ext>
            </a:extLst>
          </p:cNvPr>
          <p:cNvGrpSpPr/>
          <p:nvPr/>
        </p:nvGrpSpPr>
        <p:grpSpPr>
          <a:xfrm>
            <a:off x="4096034" y="-15536"/>
            <a:ext cx="7225560" cy="1630800"/>
            <a:chOff x="4096034" y="-15536"/>
            <a:chExt cx="7225560" cy="16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749332-528F-4425-AD8D-28F846E1A858}"/>
                    </a:ext>
                  </a:extLst>
                </p14:cNvPr>
                <p14:cNvContentPartPr/>
                <p14:nvPr/>
              </p14:nvContentPartPr>
              <p14:xfrm>
                <a:off x="10294874" y="78784"/>
                <a:ext cx="228600" cy="468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749332-528F-4425-AD8D-28F846E1A8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86234" y="69784"/>
                  <a:ext cx="2462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B50ECD-8CA9-4F32-A721-86B989818085}"/>
                    </a:ext>
                  </a:extLst>
                </p14:cNvPr>
                <p14:cNvContentPartPr/>
                <p14:nvPr/>
              </p14:nvContentPartPr>
              <p14:xfrm>
                <a:off x="10146194" y="245464"/>
                <a:ext cx="474840" cy="88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B50ECD-8CA9-4F32-A721-86B9898180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37554" y="236464"/>
                  <a:ext cx="492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30424B-CFE9-4C38-ACAD-4DD044C2627E}"/>
                    </a:ext>
                  </a:extLst>
                </p14:cNvPr>
                <p14:cNvContentPartPr/>
                <p14:nvPr/>
              </p14:nvContentPartPr>
              <p14:xfrm>
                <a:off x="10497194" y="296224"/>
                <a:ext cx="183240" cy="18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30424B-CFE9-4C38-ACAD-4DD044C262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88554" y="287224"/>
                  <a:ext cx="200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7B0B79-F373-477B-8C43-5C97D930333A}"/>
                    </a:ext>
                  </a:extLst>
                </p14:cNvPr>
                <p14:cNvContentPartPr/>
                <p14:nvPr/>
              </p14:nvContentPartPr>
              <p14:xfrm>
                <a:off x="10631114" y="264184"/>
                <a:ext cx="273600" cy="232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7B0B79-F373-477B-8C43-5C97D93033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22114" y="255184"/>
                  <a:ext cx="291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6280B0-E5F3-430F-B8F5-9B5B9290DD5A}"/>
                    </a:ext>
                  </a:extLst>
                </p14:cNvPr>
                <p14:cNvContentPartPr/>
                <p14:nvPr/>
              </p14:nvContentPartPr>
              <p14:xfrm>
                <a:off x="10973474" y="78064"/>
                <a:ext cx="300240" cy="499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6280B0-E5F3-430F-B8F5-9B5B9290DD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64834" y="69424"/>
                  <a:ext cx="3178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599228-E1C9-47B1-9170-CE4D09B94181}"/>
                    </a:ext>
                  </a:extLst>
                </p14:cNvPr>
                <p14:cNvContentPartPr/>
                <p14:nvPr/>
              </p14:nvContentPartPr>
              <p14:xfrm>
                <a:off x="10960154" y="341584"/>
                <a:ext cx="361440" cy="46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599228-E1C9-47B1-9170-CE4D09B941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51154" y="332584"/>
                  <a:ext cx="379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AEF632-6575-48ED-BB19-05ADDC2329F3}"/>
                    </a:ext>
                  </a:extLst>
                </p14:cNvPr>
                <p14:cNvContentPartPr/>
                <p14:nvPr/>
              </p14:nvContentPartPr>
              <p14:xfrm>
                <a:off x="7195274" y="-9056"/>
                <a:ext cx="300240" cy="54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AEF632-6575-48ED-BB19-05ADDC2329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6634" y="-18056"/>
                  <a:ext cx="3178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5A02D1-1C99-4F33-9961-53012AEBF66A}"/>
                    </a:ext>
                  </a:extLst>
                </p14:cNvPr>
                <p14:cNvContentPartPr/>
                <p14:nvPr/>
              </p14:nvContentPartPr>
              <p14:xfrm>
                <a:off x="7514954" y="350944"/>
                <a:ext cx="72720" cy="111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5A02D1-1C99-4F33-9961-53012AEBF6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06314" y="341944"/>
                  <a:ext cx="90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69FEC72-4386-4261-BFB6-C09DAA6E1646}"/>
                    </a:ext>
                  </a:extLst>
                </p14:cNvPr>
                <p14:cNvContentPartPr/>
                <p14:nvPr/>
              </p14:nvContentPartPr>
              <p14:xfrm>
                <a:off x="7437914" y="287944"/>
                <a:ext cx="508320" cy="45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69FEC72-4386-4261-BFB6-C09DAA6E16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29274" y="279304"/>
                  <a:ext cx="525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08434C-2CCC-4F98-8D6B-C9D90BBF3ADC}"/>
                    </a:ext>
                  </a:extLst>
                </p14:cNvPr>
                <p14:cNvContentPartPr/>
                <p14:nvPr/>
              </p14:nvContentPartPr>
              <p14:xfrm>
                <a:off x="7802594" y="209464"/>
                <a:ext cx="307800" cy="264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08434C-2CCC-4F98-8D6B-C9D90BBF3A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93954" y="200464"/>
                  <a:ext cx="325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E4C7D5-D8F9-43A7-8C69-B00758FD7E13}"/>
                    </a:ext>
                  </a:extLst>
                </p14:cNvPr>
                <p14:cNvContentPartPr/>
                <p14:nvPr/>
              </p14:nvContentPartPr>
              <p14:xfrm>
                <a:off x="8173754" y="309544"/>
                <a:ext cx="154440" cy="15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E4C7D5-D8F9-43A7-8C69-B00758FD7E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65114" y="300544"/>
                  <a:ext cx="172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B14A7F-D978-4AE7-8589-4CB1D6D3F458}"/>
                    </a:ext>
                  </a:extLst>
                </p14:cNvPr>
                <p14:cNvContentPartPr/>
                <p14:nvPr/>
              </p14:nvContentPartPr>
              <p14:xfrm>
                <a:off x="8484434" y="-15536"/>
                <a:ext cx="304920" cy="505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B14A7F-D978-4AE7-8589-4CB1D6D3F4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75794" y="-24176"/>
                  <a:ext cx="3225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64BAE0-57F4-4E8A-85CC-3929D1DA4BFA}"/>
                    </a:ext>
                  </a:extLst>
                </p14:cNvPr>
                <p14:cNvContentPartPr/>
                <p14:nvPr/>
              </p14:nvContentPartPr>
              <p14:xfrm>
                <a:off x="8423594" y="263464"/>
                <a:ext cx="295200" cy="1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64BAE0-57F4-4E8A-85CC-3929D1DA4B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14954" y="254824"/>
                  <a:ext cx="312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36B79E-8584-4E42-8815-986F13D27FD6}"/>
                    </a:ext>
                  </a:extLst>
                </p14:cNvPr>
                <p14:cNvContentPartPr/>
                <p14:nvPr/>
              </p14:nvContentPartPr>
              <p14:xfrm>
                <a:off x="8717714" y="-9776"/>
                <a:ext cx="305280" cy="446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36B79E-8584-4E42-8815-986F13D27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09074" y="-18776"/>
                  <a:ext cx="3229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71C8F2-4EE4-400E-B882-FCFEC33EBAD6}"/>
                    </a:ext>
                  </a:extLst>
                </p14:cNvPr>
                <p14:cNvContentPartPr/>
                <p14:nvPr/>
              </p14:nvContentPartPr>
              <p14:xfrm>
                <a:off x="9006434" y="294424"/>
                <a:ext cx="226080" cy="152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71C8F2-4EE4-400E-B882-FCFEC33EBA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97794" y="285424"/>
                  <a:ext cx="243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05D9F7-9D12-4A24-9012-6396D7979812}"/>
                    </a:ext>
                  </a:extLst>
                </p14:cNvPr>
                <p14:cNvContentPartPr/>
                <p14:nvPr/>
              </p14:nvContentPartPr>
              <p14:xfrm>
                <a:off x="9259154" y="272104"/>
                <a:ext cx="143640" cy="179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05D9F7-9D12-4A24-9012-6396D79798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50154" y="263104"/>
                  <a:ext cx="16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47C469-7480-46FC-B968-34AE48CBBF1B}"/>
                    </a:ext>
                  </a:extLst>
                </p14:cNvPr>
                <p14:cNvContentPartPr/>
                <p14:nvPr/>
              </p14:nvContentPartPr>
              <p14:xfrm>
                <a:off x="9470834" y="295864"/>
                <a:ext cx="87120" cy="15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47C469-7480-46FC-B968-34AE48CBBF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61834" y="286864"/>
                  <a:ext cx="104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E2012A-F236-49DA-A8AE-81796357B615}"/>
                    </a:ext>
                  </a:extLst>
                </p14:cNvPr>
                <p14:cNvContentPartPr/>
                <p14:nvPr/>
              </p14:nvContentPartPr>
              <p14:xfrm>
                <a:off x="9622034" y="245464"/>
                <a:ext cx="204480" cy="23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E2012A-F236-49DA-A8AE-81796357B6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13394" y="236824"/>
                  <a:ext cx="222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70C79F-FE92-4158-9104-FEA57463029A}"/>
                    </a:ext>
                  </a:extLst>
                </p14:cNvPr>
                <p14:cNvContentPartPr/>
                <p14:nvPr/>
              </p14:nvContentPartPr>
              <p14:xfrm>
                <a:off x="4168754" y="387304"/>
                <a:ext cx="222120" cy="166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70C79F-FE92-4158-9104-FEA5746302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59754" y="378304"/>
                  <a:ext cx="239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FC086A-5857-41A9-9E56-8A4FF66FF5A5}"/>
                    </a:ext>
                  </a:extLst>
                </p14:cNvPr>
                <p14:cNvContentPartPr/>
                <p14:nvPr/>
              </p14:nvContentPartPr>
              <p14:xfrm>
                <a:off x="4319234" y="472264"/>
                <a:ext cx="210600" cy="326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FC086A-5857-41A9-9E56-8A4FF66FF5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10594" y="463624"/>
                  <a:ext cx="228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831517-A868-40F5-BAA6-3CBC2913DF4C}"/>
                    </a:ext>
                  </a:extLst>
                </p14:cNvPr>
                <p14:cNvContentPartPr/>
                <p14:nvPr/>
              </p14:nvContentPartPr>
              <p14:xfrm>
                <a:off x="4437674" y="327904"/>
                <a:ext cx="277920" cy="234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831517-A868-40F5-BAA6-3CBC2913DF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29034" y="318904"/>
                  <a:ext cx="295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84257D-6DA9-4F5C-8CD5-569710A0F31A}"/>
                    </a:ext>
                  </a:extLst>
                </p14:cNvPr>
                <p14:cNvContentPartPr/>
                <p14:nvPr/>
              </p14:nvContentPartPr>
              <p14:xfrm>
                <a:off x="4583474" y="438784"/>
                <a:ext cx="317160" cy="37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84257D-6DA9-4F5C-8CD5-569710A0F3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4834" y="429784"/>
                  <a:ext cx="334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90A3B7-FE69-4B44-BFC5-939A2C204017}"/>
                    </a:ext>
                  </a:extLst>
                </p14:cNvPr>
                <p14:cNvContentPartPr/>
                <p14:nvPr/>
              </p14:nvContentPartPr>
              <p14:xfrm>
                <a:off x="4782554" y="321064"/>
                <a:ext cx="247320" cy="183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90A3B7-FE69-4B44-BFC5-939A2C2040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3914" y="312424"/>
                  <a:ext cx="264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7FB191-FB1A-4495-BD23-F723CB8B060F}"/>
                    </a:ext>
                  </a:extLst>
                </p14:cNvPr>
                <p14:cNvContentPartPr/>
                <p14:nvPr/>
              </p14:nvContentPartPr>
              <p14:xfrm>
                <a:off x="5059034" y="301624"/>
                <a:ext cx="241920" cy="222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7FB191-FB1A-4495-BD23-F723CB8B06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50394" y="292984"/>
                  <a:ext cx="259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FFB364-35C5-4AAD-A031-5F563607C7DA}"/>
                    </a:ext>
                  </a:extLst>
                </p14:cNvPr>
                <p14:cNvContentPartPr/>
                <p14:nvPr/>
              </p14:nvContentPartPr>
              <p14:xfrm>
                <a:off x="5292674" y="331504"/>
                <a:ext cx="141840" cy="143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FFB364-35C5-4AAD-A031-5F563607C7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4034" y="322504"/>
                  <a:ext cx="159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D691FF-AE4F-4FA0-99C9-F4D18828CC20}"/>
                    </a:ext>
                  </a:extLst>
                </p14:cNvPr>
                <p14:cNvContentPartPr/>
                <p14:nvPr/>
              </p14:nvContentPartPr>
              <p14:xfrm>
                <a:off x="5360714" y="408184"/>
                <a:ext cx="237600" cy="35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D691FF-AE4F-4FA0-99C9-F4D18828CC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52074" y="399544"/>
                  <a:ext cx="255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8A5178-A2E3-470B-BF58-3D023DDC9177}"/>
                    </a:ext>
                  </a:extLst>
                </p14:cNvPr>
                <p14:cNvContentPartPr/>
                <p14:nvPr/>
              </p14:nvContentPartPr>
              <p14:xfrm>
                <a:off x="5469434" y="248344"/>
                <a:ext cx="329400" cy="23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8A5178-A2E3-470B-BF58-3D023DDC91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60434" y="239344"/>
                  <a:ext cx="34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5B556D-A6AB-4BD0-8DFD-B6F144150313}"/>
                    </a:ext>
                  </a:extLst>
                </p14:cNvPr>
                <p14:cNvContentPartPr/>
                <p14:nvPr/>
              </p14:nvContentPartPr>
              <p14:xfrm>
                <a:off x="5800994" y="265984"/>
                <a:ext cx="272160" cy="22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5B556D-A6AB-4BD0-8DFD-B6F1441503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92354" y="257344"/>
                  <a:ext cx="289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C8C304-3336-4406-A0B6-15263CDE0CFE}"/>
                    </a:ext>
                  </a:extLst>
                </p14:cNvPr>
                <p14:cNvContentPartPr/>
                <p14:nvPr/>
              </p14:nvContentPartPr>
              <p14:xfrm>
                <a:off x="6069194" y="202264"/>
                <a:ext cx="170280" cy="28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C8C304-3336-4406-A0B6-15263CDE0C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60194" y="193264"/>
                  <a:ext cx="187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D96180-1DFC-41F5-AD59-9ABCC32A732D}"/>
                    </a:ext>
                  </a:extLst>
                </p14:cNvPr>
                <p14:cNvContentPartPr/>
                <p14:nvPr/>
              </p14:nvContentPartPr>
              <p14:xfrm>
                <a:off x="6213554" y="317464"/>
                <a:ext cx="144360" cy="148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D96180-1DFC-41F5-AD59-9ABCC32A73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04554" y="308464"/>
                  <a:ext cx="162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54B049-F2A8-4BF1-BA5B-5EE022F2F66F}"/>
                    </a:ext>
                  </a:extLst>
                </p14:cNvPr>
                <p14:cNvContentPartPr/>
                <p14:nvPr/>
              </p14:nvContentPartPr>
              <p14:xfrm>
                <a:off x="6473114" y="69064"/>
                <a:ext cx="227160" cy="436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54B049-F2A8-4BF1-BA5B-5EE022F2F6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64114" y="60064"/>
                  <a:ext cx="2448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1D73CB-02C3-4FDE-995F-C014B0357BF8}"/>
                    </a:ext>
                  </a:extLst>
                </p14:cNvPr>
                <p14:cNvContentPartPr/>
                <p14:nvPr/>
              </p14:nvContentPartPr>
              <p14:xfrm>
                <a:off x="6402554" y="303784"/>
                <a:ext cx="334440" cy="1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1D73CB-02C3-4FDE-995F-C014B0357B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93914" y="295144"/>
                  <a:ext cx="35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58B1B8-9BAD-4F06-8FF5-A0C202EE6183}"/>
                    </a:ext>
                  </a:extLst>
                </p14:cNvPr>
                <p14:cNvContentPartPr/>
                <p14:nvPr/>
              </p14:nvContentPartPr>
              <p14:xfrm>
                <a:off x="6658514" y="344464"/>
                <a:ext cx="178200" cy="18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58B1B8-9BAD-4F06-8FF5-A0C202EE618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9874" y="335824"/>
                  <a:ext cx="19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E0EF81-BAD5-455A-895F-3D180DE16F41}"/>
                    </a:ext>
                  </a:extLst>
                </p14:cNvPr>
                <p14:cNvContentPartPr/>
                <p14:nvPr/>
              </p14:nvContentPartPr>
              <p14:xfrm>
                <a:off x="4096034" y="1077424"/>
                <a:ext cx="185040" cy="153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E0EF81-BAD5-455A-895F-3D180DE16F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87394" y="1068784"/>
                  <a:ext cx="202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C21F29-87A6-45BD-AFCF-5BAE088A7ED4}"/>
                    </a:ext>
                  </a:extLst>
                </p14:cNvPr>
                <p14:cNvContentPartPr/>
                <p14:nvPr/>
              </p14:nvContentPartPr>
              <p14:xfrm>
                <a:off x="4285394" y="1078504"/>
                <a:ext cx="191880" cy="135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C21F29-87A6-45BD-AFCF-5BAE088A7E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76754" y="1069864"/>
                  <a:ext cx="209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59D34A7-51FC-4528-8689-96E090151A9E}"/>
                    </a:ext>
                  </a:extLst>
                </p14:cNvPr>
                <p14:cNvContentPartPr/>
                <p14:nvPr/>
              </p14:nvContentPartPr>
              <p14:xfrm>
                <a:off x="4715234" y="818224"/>
                <a:ext cx="244800" cy="385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59D34A7-51FC-4528-8689-96E090151A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06234" y="809584"/>
                  <a:ext cx="2624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5CCC5F-FAAA-474F-AD71-2F41D324AF0A}"/>
                    </a:ext>
                  </a:extLst>
                </p14:cNvPr>
                <p14:cNvContentPartPr/>
                <p14:nvPr/>
              </p14:nvContentPartPr>
              <p14:xfrm>
                <a:off x="4595354" y="1041064"/>
                <a:ext cx="295560" cy="43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5CCC5F-FAAA-474F-AD71-2F41D324AF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6714" y="1032064"/>
                  <a:ext cx="31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424006-E758-4099-80BE-B3D6C02D3362}"/>
                    </a:ext>
                  </a:extLst>
                </p14:cNvPr>
                <p14:cNvContentPartPr/>
                <p14:nvPr/>
              </p14:nvContentPartPr>
              <p14:xfrm>
                <a:off x="4866434" y="929104"/>
                <a:ext cx="217440" cy="281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424006-E758-4099-80BE-B3D6C02D33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57434" y="920464"/>
                  <a:ext cx="235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EAB861-8F9F-43AC-932C-ACBAE99A5F4A}"/>
                    </a:ext>
                  </a:extLst>
                </p14:cNvPr>
                <p14:cNvContentPartPr/>
                <p14:nvPr/>
              </p14:nvContentPartPr>
              <p14:xfrm>
                <a:off x="5059034" y="1054744"/>
                <a:ext cx="132120" cy="10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EAB861-8F9F-43AC-932C-ACBAE99A5F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50034" y="1045744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8B1F15E-D4B9-4C22-9B7D-D37707DAA491}"/>
                    </a:ext>
                  </a:extLst>
                </p14:cNvPr>
                <p14:cNvContentPartPr/>
                <p14:nvPr/>
              </p14:nvContentPartPr>
              <p14:xfrm>
                <a:off x="5268914" y="1059784"/>
                <a:ext cx="223920" cy="113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8B1F15E-D4B9-4C22-9B7D-D37707DAA4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60274" y="1051144"/>
                  <a:ext cx="241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8A0FD5-7904-40CF-9EA5-F06541A92EEC}"/>
                    </a:ext>
                  </a:extLst>
                </p14:cNvPr>
                <p14:cNvContentPartPr/>
                <p14:nvPr/>
              </p14:nvContentPartPr>
              <p14:xfrm>
                <a:off x="5794154" y="926224"/>
                <a:ext cx="272520" cy="232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8A0FD5-7904-40CF-9EA5-F06541A92E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85154" y="917224"/>
                  <a:ext cx="290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460C0C-0F85-4DFC-BC54-A2365449956E}"/>
                    </a:ext>
                  </a:extLst>
                </p14:cNvPr>
                <p14:cNvContentPartPr/>
                <p14:nvPr/>
              </p14:nvContentPartPr>
              <p14:xfrm>
                <a:off x="6052634" y="959704"/>
                <a:ext cx="198720" cy="191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460C0C-0F85-4DFC-BC54-A236544995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43634" y="951064"/>
                  <a:ext cx="216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F4EE4D-37AE-4DF7-BD97-379F9794DB0F}"/>
                    </a:ext>
                  </a:extLst>
                </p14:cNvPr>
                <p14:cNvContentPartPr/>
                <p14:nvPr/>
              </p14:nvContentPartPr>
              <p14:xfrm>
                <a:off x="6122474" y="975904"/>
                <a:ext cx="350280" cy="63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F4EE4D-37AE-4DF7-BD97-379F9794DB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13474" y="967264"/>
                  <a:ext cx="36792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D7CED0-2A66-4769-811E-EBBBB2E07A4C}"/>
                    </a:ext>
                  </a:extLst>
                </p14:cNvPr>
                <p14:cNvContentPartPr/>
                <p14:nvPr/>
              </p14:nvContentPartPr>
              <p14:xfrm>
                <a:off x="6599474" y="1013344"/>
                <a:ext cx="52200" cy="95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D7CED0-2A66-4769-811E-EBBBB2E07A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90474" y="1004344"/>
                  <a:ext cx="69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F270BE-006E-481B-AC9C-82A3FC364BCF}"/>
                    </a:ext>
                  </a:extLst>
                </p14:cNvPr>
                <p14:cNvContentPartPr/>
                <p14:nvPr/>
              </p14:nvContentPartPr>
              <p14:xfrm>
                <a:off x="6777314" y="945304"/>
                <a:ext cx="96840" cy="156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F270BE-006E-481B-AC9C-82A3FC364B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8674" y="936664"/>
                  <a:ext cx="114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278701-0F8D-4F72-AB5F-176EE973276F}"/>
                    </a:ext>
                  </a:extLst>
                </p14:cNvPr>
                <p14:cNvContentPartPr/>
                <p14:nvPr/>
              </p14:nvContentPartPr>
              <p14:xfrm>
                <a:off x="6945434" y="946384"/>
                <a:ext cx="233640" cy="178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278701-0F8D-4F72-AB5F-176EE97327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36794" y="937744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D66FEB-0CB4-47E8-978B-4A7DAF5C353B}"/>
                    </a:ext>
                  </a:extLst>
                </p14:cNvPr>
                <p14:cNvContentPartPr/>
                <p14:nvPr/>
              </p14:nvContentPartPr>
              <p14:xfrm>
                <a:off x="7503074" y="906784"/>
                <a:ext cx="177840" cy="174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D66FEB-0CB4-47E8-978B-4A7DAF5C35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94074" y="897784"/>
                  <a:ext cx="195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5867BA7-D1FD-4D31-AAE1-86BD1C07A452}"/>
                    </a:ext>
                  </a:extLst>
                </p14:cNvPr>
                <p14:cNvContentPartPr/>
                <p14:nvPr/>
              </p14:nvContentPartPr>
              <p14:xfrm>
                <a:off x="7626914" y="986704"/>
                <a:ext cx="244080" cy="36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5867BA7-D1FD-4D31-AAE1-86BD1C07A4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17914" y="978064"/>
                  <a:ext cx="261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E53376-D06B-4532-A8E0-72C5591592A8}"/>
                    </a:ext>
                  </a:extLst>
                </p14:cNvPr>
                <p14:cNvContentPartPr/>
                <p14:nvPr/>
              </p14:nvContentPartPr>
              <p14:xfrm>
                <a:off x="7854434" y="877984"/>
                <a:ext cx="186840" cy="160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E53376-D06B-4532-A8E0-72C5591592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45434" y="868984"/>
                  <a:ext cx="204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9D04D4-BAF4-4B4D-9B38-B541FC94C6CC}"/>
                    </a:ext>
                  </a:extLst>
                </p14:cNvPr>
                <p14:cNvContentPartPr/>
                <p14:nvPr/>
              </p14:nvContentPartPr>
              <p14:xfrm>
                <a:off x="7948034" y="985624"/>
                <a:ext cx="216360" cy="297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9D04D4-BAF4-4B4D-9B38-B541FC94C6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39394" y="976624"/>
                  <a:ext cx="234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B4E259-B682-4771-9B9B-6DE7FE002D93}"/>
                    </a:ext>
                  </a:extLst>
                </p14:cNvPr>
                <p14:cNvContentPartPr/>
                <p14:nvPr/>
              </p14:nvContentPartPr>
              <p14:xfrm>
                <a:off x="8075474" y="841984"/>
                <a:ext cx="361440" cy="22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B4E259-B682-4771-9B9B-6DE7FE002D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66474" y="833344"/>
                  <a:ext cx="379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0B68D9-A4E7-4331-85D2-014FF64BE716}"/>
                    </a:ext>
                  </a:extLst>
                </p14:cNvPr>
                <p14:cNvContentPartPr/>
                <p14:nvPr/>
              </p14:nvContentPartPr>
              <p14:xfrm>
                <a:off x="8428274" y="865744"/>
                <a:ext cx="207000" cy="202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0B68D9-A4E7-4331-85D2-014FF64BE7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19634" y="857104"/>
                  <a:ext cx="224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C5DEBB-50EF-4F0C-A9D6-FADA89266F40}"/>
                    </a:ext>
                  </a:extLst>
                </p14:cNvPr>
                <p14:cNvContentPartPr/>
                <p14:nvPr/>
              </p14:nvContentPartPr>
              <p14:xfrm>
                <a:off x="8646434" y="908584"/>
                <a:ext cx="164160" cy="15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C5DEBB-50EF-4F0C-A9D6-FADA89266F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37794" y="899584"/>
                  <a:ext cx="181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BAC0EE-D3EB-41BD-BEE9-A0692E0470F4}"/>
                    </a:ext>
                  </a:extLst>
                </p14:cNvPr>
                <p14:cNvContentPartPr/>
                <p14:nvPr/>
              </p14:nvContentPartPr>
              <p14:xfrm>
                <a:off x="8873954" y="903184"/>
                <a:ext cx="199800" cy="141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BAC0EE-D3EB-41BD-BEE9-A0692E0470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64954" y="894184"/>
                  <a:ext cx="217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90B1E4-147A-4FA1-987F-CE652573757F}"/>
                    </a:ext>
                  </a:extLst>
                </p14:cNvPr>
                <p14:cNvContentPartPr/>
                <p14:nvPr/>
              </p14:nvContentPartPr>
              <p14:xfrm>
                <a:off x="9238994" y="856744"/>
                <a:ext cx="138600" cy="211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90B1E4-147A-4FA1-987F-CE65257375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29994" y="847744"/>
                  <a:ext cx="156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1812E1-C86C-4A0A-A0D1-634A330692F4}"/>
                    </a:ext>
                  </a:extLst>
                </p14:cNvPr>
                <p14:cNvContentPartPr/>
                <p14:nvPr/>
              </p14:nvContentPartPr>
              <p14:xfrm>
                <a:off x="9467954" y="653344"/>
                <a:ext cx="286920" cy="462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1812E1-C86C-4A0A-A0D1-634A330692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59314" y="644344"/>
                  <a:ext cx="304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E3111A-620E-49FB-A65F-E65A60FD71EE}"/>
                    </a:ext>
                  </a:extLst>
                </p14:cNvPr>
                <p14:cNvContentPartPr/>
                <p14:nvPr/>
              </p14:nvContentPartPr>
              <p14:xfrm>
                <a:off x="9890954" y="1137184"/>
                <a:ext cx="37800" cy="11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E3111A-620E-49FB-A65F-E65A60FD71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81954" y="1128544"/>
                  <a:ext cx="554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E563ACC-5548-4C2D-B8D3-BA3412203A1A}"/>
              </a:ext>
            </a:extLst>
          </p:cNvPr>
          <p:cNvGrpSpPr/>
          <p:nvPr/>
        </p:nvGrpSpPr>
        <p:grpSpPr>
          <a:xfrm>
            <a:off x="10132154" y="752704"/>
            <a:ext cx="721440" cy="373320"/>
            <a:chOff x="10132154" y="752704"/>
            <a:chExt cx="7214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0675A6-C798-4833-815F-2187F3BB4A4C}"/>
                    </a:ext>
                  </a:extLst>
                </p14:cNvPr>
                <p14:cNvContentPartPr/>
                <p14:nvPr/>
              </p14:nvContentPartPr>
              <p14:xfrm>
                <a:off x="10132154" y="752704"/>
                <a:ext cx="371880" cy="363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0675A6-C798-4833-815F-2187F3BB4A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23154" y="744064"/>
                  <a:ext cx="389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4CB8E3-07FF-46C7-A231-6D94F4875C39}"/>
                    </a:ext>
                  </a:extLst>
                </p14:cNvPr>
                <p14:cNvContentPartPr/>
                <p14:nvPr/>
              </p14:nvContentPartPr>
              <p14:xfrm>
                <a:off x="10425194" y="917224"/>
                <a:ext cx="208080" cy="183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4CB8E3-07FF-46C7-A231-6D94F4875C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16194" y="908224"/>
                  <a:ext cx="225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7D65CB-7D3D-4909-A57D-3B383B49FF4D}"/>
                    </a:ext>
                  </a:extLst>
                </p14:cNvPr>
                <p14:cNvContentPartPr/>
                <p14:nvPr/>
              </p14:nvContentPartPr>
              <p14:xfrm>
                <a:off x="10656314" y="919024"/>
                <a:ext cx="197280" cy="207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7D65CB-7D3D-4909-A57D-3B383B49FF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47674" y="910384"/>
                  <a:ext cx="21492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A5CA09F-70B4-43F4-BF37-BFDB95258DFF}"/>
                  </a:ext>
                </a:extLst>
              </p14:cNvPr>
              <p14:cNvContentPartPr/>
              <p14:nvPr/>
            </p14:nvContentPartPr>
            <p14:xfrm>
              <a:off x="617354" y="1748104"/>
              <a:ext cx="508680" cy="2390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A5CA09F-70B4-43F4-BF37-BFDB95258DF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8714" y="1739464"/>
                <a:ext cx="52632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B027E0A-498A-405F-9326-C2449F3C8399}"/>
              </a:ext>
            </a:extLst>
          </p:cNvPr>
          <p:cNvGrpSpPr/>
          <p:nvPr/>
        </p:nvGrpSpPr>
        <p:grpSpPr>
          <a:xfrm>
            <a:off x="1429154" y="1680784"/>
            <a:ext cx="1391040" cy="353880"/>
            <a:chOff x="1429154" y="1680784"/>
            <a:chExt cx="139104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511A22-C673-4B1E-93B7-93AB9DF709C8}"/>
                    </a:ext>
                  </a:extLst>
                </p14:cNvPr>
                <p14:cNvContentPartPr/>
                <p14:nvPr/>
              </p14:nvContentPartPr>
              <p14:xfrm>
                <a:off x="1429154" y="1821904"/>
                <a:ext cx="201960" cy="3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511A22-C673-4B1E-93B7-93AB9DF709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0154" y="1813264"/>
                  <a:ext cx="21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7DC470-D05A-4E1C-AD9F-06B1B3504BA5}"/>
                    </a:ext>
                  </a:extLst>
                </p14:cNvPr>
                <p14:cNvContentPartPr/>
                <p14:nvPr/>
              </p14:nvContentPartPr>
              <p14:xfrm>
                <a:off x="1439234" y="1912984"/>
                <a:ext cx="172800" cy="10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7DC470-D05A-4E1C-AD9F-06B1B3504BA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30594" y="1903984"/>
                  <a:ext cx="190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9D313E-990D-4533-B72A-119873FE2906}"/>
                    </a:ext>
                  </a:extLst>
                </p14:cNvPr>
                <p14:cNvContentPartPr/>
                <p14:nvPr/>
              </p14:nvContentPartPr>
              <p14:xfrm>
                <a:off x="1858994" y="1970224"/>
                <a:ext cx="36000" cy="31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9D313E-990D-4533-B72A-119873FE29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49994" y="1961584"/>
                  <a:ext cx="53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ED9213-F907-4869-892C-8CBBAE61A065}"/>
                    </a:ext>
                  </a:extLst>
                </p14:cNvPr>
                <p14:cNvContentPartPr/>
                <p14:nvPr/>
              </p14:nvContentPartPr>
              <p14:xfrm>
                <a:off x="2055194" y="1806424"/>
                <a:ext cx="213840" cy="189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ED9213-F907-4869-892C-8CBBAE61A0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46554" y="1797424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132368-20FE-4D0C-AC63-DA1FC3083813}"/>
                    </a:ext>
                  </a:extLst>
                </p14:cNvPr>
                <p14:cNvContentPartPr/>
                <p14:nvPr/>
              </p14:nvContentPartPr>
              <p14:xfrm>
                <a:off x="2399714" y="1680784"/>
                <a:ext cx="346320" cy="335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132368-20FE-4D0C-AC63-DA1FC30838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91074" y="1672144"/>
                  <a:ext cx="363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E37B482-BD39-48F1-8634-CC063D71FA4D}"/>
                    </a:ext>
                  </a:extLst>
                </p14:cNvPr>
                <p14:cNvContentPartPr/>
                <p14:nvPr/>
              </p14:nvContentPartPr>
              <p14:xfrm>
                <a:off x="2795354" y="2022784"/>
                <a:ext cx="24840" cy="11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E37B482-BD39-48F1-8634-CC063D71FA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86714" y="2014144"/>
                  <a:ext cx="424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E12A080-0E51-4FC1-82A4-2ECB3EF44113}"/>
              </a:ext>
            </a:extLst>
          </p:cNvPr>
          <p:cNvGrpSpPr/>
          <p:nvPr/>
        </p:nvGrpSpPr>
        <p:grpSpPr>
          <a:xfrm>
            <a:off x="1333754" y="2157424"/>
            <a:ext cx="399600" cy="484200"/>
            <a:chOff x="1333754" y="2157424"/>
            <a:chExt cx="39960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76BE5B-25EE-419D-AA55-155F1E7C1480}"/>
                    </a:ext>
                  </a:extLst>
                </p14:cNvPr>
                <p14:cNvContentPartPr/>
                <p14:nvPr/>
              </p14:nvContentPartPr>
              <p14:xfrm>
                <a:off x="1333754" y="2247784"/>
                <a:ext cx="165600" cy="280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76BE5B-25EE-419D-AA55-155F1E7C148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24754" y="2238784"/>
                  <a:ext cx="183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572457-0342-43D3-8777-D007EA1345C9}"/>
                    </a:ext>
                  </a:extLst>
                </p14:cNvPr>
                <p14:cNvContentPartPr/>
                <p14:nvPr/>
              </p14:nvContentPartPr>
              <p14:xfrm>
                <a:off x="1496834" y="2157424"/>
                <a:ext cx="210600" cy="405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572457-0342-43D3-8777-D007EA1345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88194" y="2148424"/>
                  <a:ext cx="2282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FB8EB0-BF5D-494E-902D-E28B8928A53F}"/>
                    </a:ext>
                  </a:extLst>
                </p14:cNvPr>
                <p14:cNvContentPartPr/>
                <p14:nvPr/>
              </p14:nvContentPartPr>
              <p14:xfrm>
                <a:off x="1334114" y="2391424"/>
                <a:ext cx="263160" cy="60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FB8EB0-BF5D-494E-902D-E28B8928A5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25114" y="2382784"/>
                  <a:ext cx="280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F258F56-BCBC-4961-9651-088BE9FCB90D}"/>
                    </a:ext>
                  </a:extLst>
                </p14:cNvPr>
                <p14:cNvContentPartPr/>
                <p14:nvPr/>
              </p14:nvContentPartPr>
              <p14:xfrm>
                <a:off x="1587194" y="2505544"/>
                <a:ext cx="146160" cy="136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F258F56-BCBC-4961-9651-088BE9FCB9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78194" y="2496904"/>
                  <a:ext cx="1638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A690685-4E81-4FCF-9238-9D36B29555D6}"/>
                  </a:ext>
                </a:extLst>
              </p14:cNvPr>
              <p14:cNvContentPartPr/>
              <p14:nvPr/>
            </p14:nvContentPartPr>
            <p14:xfrm>
              <a:off x="2051594" y="2314384"/>
              <a:ext cx="4680" cy="15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A690685-4E81-4FCF-9238-9D36B29555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42594" y="2305384"/>
                <a:ext cx="22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8B03406-4E33-4240-A1B6-94F8153026F4}"/>
                  </a:ext>
                </a:extLst>
              </p14:cNvPr>
              <p14:cNvContentPartPr/>
              <p14:nvPr/>
            </p14:nvContentPartPr>
            <p14:xfrm>
              <a:off x="2016674" y="2460904"/>
              <a:ext cx="25560" cy="10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8B03406-4E33-4240-A1B6-94F8153026F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007674" y="2452264"/>
                <a:ext cx="43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123408-FECD-4E05-A259-40C4BD070362}"/>
              </a:ext>
            </a:extLst>
          </p:cNvPr>
          <p:cNvGrpSpPr/>
          <p:nvPr/>
        </p:nvGrpSpPr>
        <p:grpSpPr>
          <a:xfrm>
            <a:off x="2397554" y="2185504"/>
            <a:ext cx="1926720" cy="345600"/>
            <a:chOff x="2397554" y="2185504"/>
            <a:chExt cx="192672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4B08EC-BD33-4171-8087-4318B715DA26}"/>
                    </a:ext>
                  </a:extLst>
                </p14:cNvPr>
                <p14:cNvContentPartPr/>
                <p14:nvPr/>
              </p14:nvContentPartPr>
              <p14:xfrm>
                <a:off x="2397554" y="2285944"/>
                <a:ext cx="489240" cy="245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4B08EC-BD33-4171-8087-4318B715DA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88914" y="2276944"/>
                  <a:ext cx="506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444D47-71BE-49C4-B89D-E4C886807417}"/>
                    </a:ext>
                  </a:extLst>
                </p14:cNvPr>
                <p14:cNvContentPartPr/>
                <p14:nvPr/>
              </p14:nvContentPartPr>
              <p14:xfrm>
                <a:off x="3103874" y="2347864"/>
                <a:ext cx="105120" cy="18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444D47-71BE-49C4-B89D-E4C8868074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94874" y="2339224"/>
                  <a:ext cx="122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1585B8-1149-4536-B91D-C63AEEB3290E}"/>
                    </a:ext>
                  </a:extLst>
                </p14:cNvPr>
                <p14:cNvContentPartPr/>
                <p14:nvPr/>
              </p14:nvContentPartPr>
              <p14:xfrm>
                <a:off x="3081914" y="2426704"/>
                <a:ext cx="117360" cy="12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1585B8-1149-4536-B91D-C63AEEB329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72914" y="2418064"/>
                  <a:ext cx="135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783840-3F94-42B2-88FC-52982BF9B8F5}"/>
                    </a:ext>
                  </a:extLst>
                </p14:cNvPr>
                <p14:cNvContentPartPr/>
                <p14:nvPr/>
              </p14:nvContentPartPr>
              <p14:xfrm>
                <a:off x="3408074" y="2295664"/>
                <a:ext cx="93960" cy="165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783840-3F94-42B2-88FC-52982BF9B8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9434" y="2286664"/>
                  <a:ext cx="111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E103EE2-5A0F-4D94-9FA2-C40D22D0B97E}"/>
                    </a:ext>
                  </a:extLst>
                </p14:cNvPr>
                <p14:cNvContentPartPr/>
                <p14:nvPr/>
              </p14:nvContentPartPr>
              <p14:xfrm>
                <a:off x="3549554" y="2216104"/>
                <a:ext cx="217440" cy="249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E103EE2-5A0F-4D94-9FA2-C40D22D0B9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40914" y="2207104"/>
                  <a:ext cx="235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39A318-3FAE-4310-9D1B-573835E40827}"/>
                    </a:ext>
                  </a:extLst>
                </p14:cNvPr>
                <p14:cNvContentPartPr/>
                <p14:nvPr/>
              </p14:nvContentPartPr>
              <p14:xfrm>
                <a:off x="3827474" y="2185504"/>
                <a:ext cx="281160" cy="275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39A318-3FAE-4310-9D1B-573835E408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18834" y="2176864"/>
                  <a:ext cx="298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15A74A-A798-40BC-9B9E-576A97AB81C0}"/>
                    </a:ext>
                  </a:extLst>
                </p14:cNvPr>
                <p14:cNvContentPartPr/>
                <p14:nvPr/>
              </p14:nvContentPartPr>
              <p14:xfrm>
                <a:off x="4160114" y="2281264"/>
                <a:ext cx="164160" cy="190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15A74A-A798-40BC-9B9E-576A97AB81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51114" y="2272624"/>
                  <a:ext cx="1818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DE7789-FC4F-45DF-B0FE-8E62BA1E13C7}"/>
              </a:ext>
            </a:extLst>
          </p:cNvPr>
          <p:cNvGrpSpPr/>
          <p:nvPr/>
        </p:nvGrpSpPr>
        <p:grpSpPr>
          <a:xfrm>
            <a:off x="4794074" y="2256784"/>
            <a:ext cx="511920" cy="199440"/>
            <a:chOff x="4794074" y="2256784"/>
            <a:chExt cx="51192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CC427A-9167-4EB1-A937-3F2ED3051285}"/>
                    </a:ext>
                  </a:extLst>
                </p14:cNvPr>
                <p14:cNvContentPartPr/>
                <p14:nvPr/>
              </p14:nvContentPartPr>
              <p14:xfrm>
                <a:off x="4794074" y="2261824"/>
                <a:ext cx="198720" cy="19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CC427A-9167-4EB1-A937-3F2ED30512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85074" y="2253184"/>
                  <a:ext cx="21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1FF04A-A821-4B3E-BF1A-8850EC409F60}"/>
                    </a:ext>
                  </a:extLst>
                </p14:cNvPr>
                <p14:cNvContentPartPr/>
                <p14:nvPr/>
              </p14:nvContentPartPr>
              <p14:xfrm>
                <a:off x="4997834" y="2256784"/>
                <a:ext cx="186120" cy="155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1FF04A-A821-4B3E-BF1A-8850EC409F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89194" y="2247784"/>
                  <a:ext cx="203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3E5928-34C8-4E16-A84F-AA11C5275855}"/>
                    </a:ext>
                  </a:extLst>
                </p14:cNvPr>
                <p14:cNvContentPartPr/>
                <p14:nvPr/>
              </p14:nvContentPartPr>
              <p14:xfrm>
                <a:off x="5294114" y="2410504"/>
                <a:ext cx="11880" cy="4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3E5928-34C8-4E16-A84F-AA11C52758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85474" y="2401504"/>
                  <a:ext cx="2952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74845BD-7B35-4EEF-8E39-A3455C92D9F4}"/>
              </a:ext>
            </a:extLst>
          </p:cNvPr>
          <p:cNvGrpSpPr/>
          <p:nvPr/>
        </p:nvGrpSpPr>
        <p:grpSpPr>
          <a:xfrm>
            <a:off x="5663834" y="2086864"/>
            <a:ext cx="2710440" cy="451800"/>
            <a:chOff x="5663834" y="2086864"/>
            <a:chExt cx="271044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370035-C35F-41C2-8F0D-F6C665F6B121}"/>
                    </a:ext>
                  </a:extLst>
                </p14:cNvPr>
                <p14:cNvContentPartPr/>
                <p14:nvPr/>
              </p14:nvContentPartPr>
              <p14:xfrm>
                <a:off x="5663834" y="2137264"/>
                <a:ext cx="150120" cy="292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370035-C35F-41C2-8F0D-F6C665F6B12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54834" y="2128264"/>
                  <a:ext cx="167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1485643-CE62-47C4-8F9B-5DE36960319B}"/>
                    </a:ext>
                  </a:extLst>
                </p14:cNvPr>
                <p14:cNvContentPartPr/>
                <p14:nvPr/>
              </p14:nvContentPartPr>
              <p14:xfrm>
                <a:off x="5821514" y="2086864"/>
                <a:ext cx="149040" cy="341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1485643-CE62-47C4-8F9B-5DE36960319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12874" y="2077864"/>
                  <a:ext cx="166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8A4BC06-5594-40BF-BA3E-A4C175DA97BA}"/>
                    </a:ext>
                  </a:extLst>
                </p14:cNvPr>
                <p14:cNvContentPartPr/>
                <p14:nvPr/>
              </p14:nvContentPartPr>
              <p14:xfrm>
                <a:off x="5688314" y="2303224"/>
                <a:ext cx="198000" cy="36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8A4BC06-5594-40BF-BA3E-A4C175DA97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79674" y="2294584"/>
                  <a:ext cx="21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7627A5-3197-4015-AC19-1296C480B3C4}"/>
                    </a:ext>
                  </a:extLst>
                </p14:cNvPr>
                <p14:cNvContentPartPr/>
                <p14:nvPr/>
              </p14:nvContentPartPr>
              <p14:xfrm>
                <a:off x="5959034" y="2407984"/>
                <a:ext cx="35640" cy="130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7627A5-3197-4015-AC19-1296C480B3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50034" y="2399344"/>
                  <a:ext cx="53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144CAB-21EB-4A52-AF22-A85E5D8C492C}"/>
                    </a:ext>
                  </a:extLst>
                </p14:cNvPr>
                <p14:cNvContentPartPr/>
                <p14:nvPr/>
              </p14:nvContentPartPr>
              <p14:xfrm>
                <a:off x="6186914" y="2195224"/>
                <a:ext cx="97920" cy="209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144CAB-21EB-4A52-AF22-A85E5D8C49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77914" y="2186584"/>
                  <a:ext cx="115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210D4E-1E1C-43B9-86A8-2DAD3F8EB997}"/>
                    </a:ext>
                  </a:extLst>
                </p14:cNvPr>
                <p14:cNvContentPartPr/>
                <p14:nvPr/>
              </p14:nvContentPartPr>
              <p14:xfrm>
                <a:off x="6481394" y="2166424"/>
                <a:ext cx="475560" cy="261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210D4E-1E1C-43B9-86A8-2DAD3F8EB9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72754" y="2157424"/>
                  <a:ext cx="493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C875B4-BF4B-4078-A45E-DA377652A8AB}"/>
                    </a:ext>
                  </a:extLst>
                </p14:cNvPr>
                <p14:cNvContentPartPr/>
                <p14:nvPr/>
              </p14:nvContentPartPr>
              <p14:xfrm>
                <a:off x="7124714" y="2215384"/>
                <a:ext cx="224280" cy="173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C875B4-BF4B-4078-A45E-DA377652A8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16074" y="2206744"/>
                  <a:ext cx="24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4A4609-7B7E-434F-B894-C3EA906A1650}"/>
                    </a:ext>
                  </a:extLst>
                </p14:cNvPr>
                <p14:cNvContentPartPr/>
                <p14:nvPr/>
              </p14:nvContentPartPr>
              <p14:xfrm>
                <a:off x="7498034" y="2162104"/>
                <a:ext cx="127440" cy="211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4A4609-7B7E-434F-B894-C3EA906A165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89034" y="2153464"/>
                  <a:ext cx="145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704175-490E-48C7-8ECB-B2B2686B9441}"/>
                    </a:ext>
                  </a:extLst>
                </p14:cNvPr>
                <p14:cNvContentPartPr/>
                <p14:nvPr/>
              </p14:nvContentPartPr>
              <p14:xfrm>
                <a:off x="7638434" y="2131504"/>
                <a:ext cx="254880" cy="218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704175-490E-48C7-8ECB-B2B2686B94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29794" y="2122864"/>
                  <a:ext cx="272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A721B4-C272-4DAB-9051-7EB4AB684A22}"/>
                    </a:ext>
                  </a:extLst>
                </p14:cNvPr>
                <p14:cNvContentPartPr/>
                <p14:nvPr/>
              </p14:nvContentPartPr>
              <p14:xfrm>
                <a:off x="7892594" y="2095144"/>
                <a:ext cx="286920" cy="282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A721B4-C272-4DAB-9051-7EB4AB684A2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83954" y="2086504"/>
                  <a:ext cx="304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8B84DC-C9B2-4BC4-8E8A-4737C6132928}"/>
                    </a:ext>
                  </a:extLst>
                </p14:cNvPr>
                <p14:cNvContentPartPr/>
                <p14:nvPr/>
              </p14:nvContentPartPr>
              <p14:xfrm>
                <a:off x="8178434" y="2212144"/>
                <a:ext cx="195840" cy="17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8B84DC-C9B2-4BC4-8E8A-4737C613292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69434" y="2203504"/>
                  <a:ext cx="21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CE5532-A791-4F7D-9D8B-D569769B9B13}"/>
              </a:ext>
            </a:extLst>
          </p:cNvPr>
          <p:cNvGrpSpPr/>
          <p:nvPr/>
        </p:nvGrpSpPr>
        <p:grpSpPr>
          <a:xfrm>
            <a:off x="8803034" y="1997224"/>
            <a:ext cx="1400400" cy="777240"/>
            <a:chOff x="8803034" y="1997224"/>
            <a:chExt cx="1400400" cy="77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AE8D014-2D52-4488-9356-244E7E8002A8}"/>
                    </a:ext>
                  </a:extLst>
                </p14:cNvPr>
                <p14:cNvContentPartPr/>
                <p14:nvPr/>
              </p14:nvContentPartPr>
              <p14:xfrm>
                <a:off x="8803034" y="2118184"/>
                <a:ext cx="260280" cy="318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AE8D014-2D52-4488-9356-244E7E8002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94034" y="2109544"/>
                  <a:ext cx="277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4A6C67D-AE86-4E92-9A28-A44A68B3CEFF}"/>
                    </a:ext>
                  </a:extLst>
                </p14:cNvPr>
                <p14:cNvContentPartPr/>
                <p14:nvPr/>
              </p14:nvContentPartPr>
              <p14:xfrm>
                <a:off x="9049634" y="2254984"/>
                <a:ext cx="190080" cy="174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4A6C67D-AE86-4E92-9A28-A44A68B3CEF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40634" y="2245984"/>
                  <a:ext cx="207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A796BB-B870-4808-BA14-32FD553FDE89}"/>
                    </a:ext>
                  </a:extLst>
                </p14:cNvPr>
                <p14:cNvContentPartPr/>
                <p14:nvPr/>
              </p14:nvContentPartPr>
              <p14:xfrm>
                <a:off x="9251594" y="2296384"/>
                <a:ext cx="33840" cy="122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A796BB-B870-4808-BA14-32FD553FDE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42954" y="2287384"/>
                  <a:ext cx="51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B2E308-6177-4A91-A4F4-9AB0E75E0870}"/>
                    </a:ext>
                  </a:extLst>
                </p14:cNvPr>
                <p14:cNvContentPartPr/>
                <p14:nvPr/>
              </p14:nvContentPartPr>
              <p14:xfrm>
                <a:off x="9299474" y="2327344"/>
                <a:ext cx="192240" cy="447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B2E308-6177-4A91-A4F4-9AB0E75E08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90834" y="2318344"/>
                  <a:ext cx="2098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B770B3-B790-48B8-958E-3BE1E00A38FB}"/>
                    </a:ext>
                  </a:extLst>
                </p14:cNvPr>
                <p14:cNvContentPartPr/>
                <p14:nvPr/>
              </p14:nvContentPartPr>
              <p14:xfrm>
                <a:off x="9662354" y="1997224"/>
                <a:ext cx="202320" cy="423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B770B3-B790-48B8-958E-3BE1E00A38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53354" y="1988584"/>
                  <a:ext cx="2199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41A2CE-AD70-4410-AA57-FE7ADF6D8D38}"/>
                    </a:ext>
                  </a:extLst>
                </p14:cNvPr>
                <p14:cNvContentPartPr/>
                <p14:nvPr/>
              </p14:nvContentPartPr>
              <p14:xfrm>
                <a:off x="10003994" y="2035024"/>
                <a:ext cx="180000" cy="393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41A2CE-AD70-4410-AA57-FE7ADF6D8D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95354" y="2026384"/>
                  <a:ext cx="197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65D8B8-4886-4AF5-86D4-51F4FD431327}"/>
                    </a:ext>
                  </a:extLst>
                </p14:cNvPr>
                <p14:cNvContentPartPr/>
                <p14:nvPr/>
              </p14:nvContentPartPr>
              <p14:xfrm>
                <a:off x="9939914" y="2245624"/>
                <a:ext cx="263520" cy="2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65D8B8-4886-4AF5-86D4-51F4FD4313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31274" y="2236984"/>
                  <a:ext cx="2811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679BF9-A1B9-409C-9C63-2378482C7D64}"/>
              </a:ext>
            </a:extLst>
          </p:cNvPr>
          <p:cNvGrpSpPr/>
          <p:nvPr/>
        </p:nvGrpSpPr>
        <p:grpSpPr>
          <a:xfrm>
            <a:off x="10447514" y="1912264"/>
            <a:ext cx="1560240" cy="615960"/>
            <a:chOff x="10447514" y="1912264"/>
            <a:chExt cx="156024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9A550B6-D138-46F6-B8AA-BC15883B031B}"/>
                    </a:ext>
                  </a:extLst>
                </p14:cNvPr>
                <p14:cNvContentPartPr/>
                <p14:nvPr/>
              </p14:nvContentPartPr>
              <p14:xfrm>
                <a:off x="10478474" y="2024584"/>
                <a:ext cx="200160" cy="423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9A550B6-D138-46F6-B8AA-BC15883B03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69474" y="2015944"/>
                  <a:ext cx="217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8EFA310-17B5-4AFD-94D3-C3AED5DAAB86}"/>
                    </a:ext>
                  </a:extLst>
                </p14:cNvPr>
                <p14:cNvContentPartPr/>
                <p14:nvPr/>
              </p14:nvContentPartPr>
              <p14:xfrm>
                <a:off x="10447514" y="2207464"/>
                <a:ext cx="349560" cy="64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8EFA310-17B5-4AFD-94D3-C3AED5DAAB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38514" y="2198824"/>
                  <a:ext cx="367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29C2F9-1ACA-454C-BF36-3C5548073650}"/>
                    </a:ext>
                  </a:extLst>
                </p14:cNvPr>
                <p14:cNvContentPartPr/>
                <p14:nvPr/>
              </p14:nvContentPartPr>
              <p14:xfrm>
                <a:off x="10677554" y="2295304"/>
                <a:ext cx="144720" cy="112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929C2F9-1ACA-454C-BF36-3C55480736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68554" y="2286664"/>
                  <a:ext cx="162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59FCE0B-C378-4451-B255-ABE3BF0AEEB3}"/>
                    </a:ext>
                  </a:extLst>
                </p14:cNvPr>
                <p14:cNvContentPartPr/>
                <p14:nvPr/>
              </p14:nvContentPartPr>
              <p14:xfrm>
                <a:off x="10883834" y="2322664"/>
                <a:ext cx="31320" cy="87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59FCE0B-C378-4451-B255-ABE3BF0AEE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74834" y="2314024"/>
                  <a:ext cx="4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138A64-B6EE-4BC7-8B2F-5A245B15E005}"/>
                    </a:ext>
                  </a:extLst>
                </p14:cNvPr>
                <p14:cNvContentPartPr/>
                <p14:nvPr/>
              </p14:nvContentPartPr>
              <p14:xfrm>
                <a:off x="11068514" y="2024584"/>
                <a:ext cx="193320" cy="374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138A64-B6EE-4BC7-8B2F-5A245B15E00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059514" y="2015944"/>
                  <a:ext cx="210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89D37A2-D042-4ACB-ABA0-762DCAC1BE6A}"/>
                    </a:ext>
                  </a:extLst>
                </p14:cNvPr>
                <p14:cNvContentPartPr/>
                <p14:nvPr/>
              </p14:nvContentPartPr>
              <p14:xfrm>
                <a:off x="11150594" y="2287744"/>
                <a:ext cx="132840" cy="114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89D37A2-D042-4ACB-ABA0-762DCAC1BE6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41954" y="2279104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C3F2790-C5F4-489B-9934-1A27C5A6FF59}"/>
                    </a:ext>
                  </a:extLst>
                </p14:cNvPr>
                <p14:cNvContentPartPr/>
                <p14:nvPr/>
              </p14:nvContentPartPr>
              <p14:xfrm>
                <a:off x="11394674" y="2290264"/>
                <a:ext cx="172440" cy="131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C3F2790-C5F4-489B-9934-1A27C5A6FF5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85674" y="2281264"/>
                  <a:ext cx="190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C4E8236-D27D-477D-B793-9B0042991470}"/>
                    </a:ext>
                  </a:extLst>
                </p14:cNvPr>
                <p14:cNvContentPartPr/>
                <p14:nvPr/>
              </p14:nvContentPartPr>
              <p14:xfrm>
                <a:off x="11509874" y="2055904"/>
                <a:ext cx="198360" cy="354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C4E8236-D27D-477D-B793-9B00429914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01234" y="2046904"/>
                  <a:ext cx="2160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7A23F6D-24F3-44E5-A286-20622B1A2C4D}"/>
                    </a:ext>
                  </a:extLst>
                </p14:cNvPr>
                <p14:cNvContentPartPr/>
                <p14:nvPr/>
              </p14:nvContentPartPr>
              <p14:xfrm>
                <a:off x="11798234" y="1912264"/>
                <a:ext cx="209520" cy="615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7A23F6D-24F3-44E5-A286-20622B1A2C4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789234" y="1903624"/>
                  <a:ext cx="227160" cy="63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92CAFB1-F4CB-4198-A6D5-4AB41B0A59D8}"/>
              </a:ext>
            </a:extLst>
          </p:cNvPr>
          <p:cNvGrpSpPr/>
          <p:nvPr/>
        </p:nvGrpSpPr>
        <p:grpSpPr>
          <a:xfrm>
            <a:off x="10362914" y="3095584"/>
            <a:ext cx="1008360" cy="384120"/>
            <a:chOff x="10362914" y="3095584"/>
            <a:chExt cx="10083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EE2CAE-7E49-4BBC-AE1B-4756638EE289}"/>
                    </a:ext>
                  </a:extLst>
                </p14:cNvPr>
                <p14:cNvContentPartPr/>
                <p14:nvPr/>
              </p14:nvContentPartPr>
              <p14:xfrm>
                <a:off x="10362914" y="3359464"/>
                <a:ext cx="304560" cy="120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EE2CAE-7E49-4BBC-AE1B-4756638EE28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53914" y="3350824"/>
                  <a:ext cx="322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8EEFBE-B657-4B2F-8826-BBDB4E8E130A}"/>
                    </a:ext>
                  </a:extLst>
                </p14:cNvPr>
                <p14:cNvContentPartPr/>
                <p14:nvPr/>
              </p14:nvContentPartPr>
              <p14:xfrm>
                <a:off x="10777274" y="3324544"/>
                <a:ext cx="140400" cy="146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8EEFBE-B657-4B2F-8826-BBDB4E8E130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68274" y="3315904"/>
                  <a:ext cx="158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731183-9D06-4472-950C-09050FDAFF60}"/>
                    </a:ext>
                  </a:extLst>
                </p14:cNvPr>
                <p14:cNvContentPartPr/>
                <p14:nvPr/>
              </p14:nvContentPartPr>
              <p14:xfrm>
                <a:off x="11127914" y="3095584"/>
                <a:ext cx="189720" cy="380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731183-9D06-4472-950C-09050FDAFF6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19274" y="3086944"/>
                  <a:ext cx="207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207B5A1-999E-4860-A055-66D2606AA3E7}"/>
                    </a:ext>
                  </a:extLst>
                </p14:cNvPr>
                <p14:cNvContentPartPr/>
                <p14:nvPr/>
              </p14:nvContentPartPr>
              <p14:xfrm>
                <a:off x="11061314" y="3308344"/>
                <a:ext cx="309960" cy="19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207B5A1-999E-4860-A055-66D2606AA3E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052674" y="3299704"/>
                  <a:ext cx="327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D597C42-A409-4A84-896A-DADEC38E9BB6}"/>
              </a:ext>
            </a:extLst>
          </p:cNvPr>
          <p:cNvGrpSpPr/>
          <p:nvPr/>
        </p:nvGrpSpPr>
        <p:grpSpPr>
          <a:xfrm>
            <a:off x="1490354" y="2795704"/>
            <a:ext cx="8625600" cy="1475280"/>
            <a:chOff x="1490354" y="2795704"/>
            <a:chExt cx="8625600" cy="14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D2E6790-4FCB-4333-8ADA-17D10ED35C64}"/>
                    </a:ext>
                  </a:extLst>
                </p14:cNvPr>
                <p14:cNvContentPartPr/>
                <p14:nvPr/>
              </p14:nvContentPartPr>
              <p14:xfrm>
                <a:off x="9779714" y="3388624"/>
                <a:ext cx="73440" cy="97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D2E6790-4FCB-4333-8ADA-17D10ED35C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71074" y="3379624"/>
                  <a:ext cx="91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0D40F5B-EC65-48F1-86EF-32A5D9842D2E}"/>
                    </a:ext>
                  </a:extLst>
                </p14:cNvPr>
                <p14:cNvContentPartPr/>
                <p14:nvPr/>
              </p14:nvContentPartPr>
              <p14:xfrm>
                <a:off x="9912194" y="3266224"/>
                <a:ext cx="24840" cy="18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0D40F5B-EC65-48F1-86EF-32A5D9842D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03554" y="3257584"/>
                  <a:ext cx="42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9DDDA63-5B0A-4731-9501-F4C2AD67EC63}"/>
                    </a:ext>
                  </a:extLst>
                </p14:cNvPr>
                <p14:cNvContentPartPr/>
                <p14:nvPr/>
              </p14:nvContentPartPr>
              <p14:xfrm>
                <a:off x="9962234" y="3302944"/>
                <a:ext cx="153720" cy="185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9DDDA63-5B0A-4731-9501-F4C2AD67EC6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53234" y="3294304"/>
                  <a:ext cx="171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1B08F8-B829-4F28-A882-74348AB76C55}"/>
                    </a:ext>
                  </a:extLst>
                </p14:cNvPr>
                <p14:cNvContentPartPr/>
                <p14:nvPr/>
              </p14:nvContentPartPr>
              <p14:xfrm>
                <a:off x="1490354" y="2878864"/>
                <a:ext cx="456120" cy="195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1B08F8-B829-4F28-A882-74348AB76C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81354" y="2870224"/>
                  <a:ext cx="473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62D8F6-9678-4081-8CD9-3ADD1325AAA4}"/>
                    </a:ext>
                  </a:extLst>
                </p14:cNvPr>
                <p14:cNvContentPartPr/>
                <p14:nvPr/>
              </p14:nvContentPartPr>
              <p14:xfrm>
                <a:off x="2101994" y="2921704"/>
                <a:ext cx="138600" cy="19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62D8F6-9678-4081-8CD9-3ADD1325AAA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92994" y="2912704"/>
                  <a:ext cx="156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19D7B4-B33A-4B4F-ABFA-03F597EE2D9D}"/>
                    </a:ext>
                  </a:extLst>
                </p14:cNvPr>
                <p14:cNvContentPartPr/>
                <p14:nvPr/>
              </p14:nvContentPartPr>
              <p14:xfrm>
                <a:off x="2145194" y="2978944"/>
                <a:ext cx="127080" cy="19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19D7B4-B33A-4B4F-ABFA-03F597EE2D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36554" y="2969944"/>
                  <a:ext cx="144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E3B2F4-D1FF-4A77-89E2-3713B08AD91E}"/>
                    </a:ext>
                  </a:extLst>
                </p14:cNvPr>
                <p14:cNvContentPartPr/>
                <p14:nvPr/>
              </p14:nvContentPartPr>
              <p14:xfrm>
                <a:off x="2573594" y="3036904"/>
                <a:ext cx="25200" cy="32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E3B2F4-D1FF-4A77-89E2-3713B08AD9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64954" y="3027904"/>
                  <a:ext cx="42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2DF050-FC26-44C6-8C65-9425E66400A6}"/>
                    </a:ext>
                  </a:extLst>
                </p14:cNvPr>
                <p14:cNvContentPartPr/>
                <p14:nvPr/>
              </p14:nvContentPartPr>
              <p14:xfrm>
                <a:off x="2713634" y="2879224"/>
                <a:ext cx="147960" cy="177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2DF050-FC26-44C6-8C65-9425E66400A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04994" y="2870224"/>
                  <a:ext cx="165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BFB34D0-6C57-468A-A1C2-901B0DFA291D}"/>
                    </a:ext>
                  </a:extLst>
                </p14:cNvPr>
                <p14:cNvContentPartPr/>
                <p14:nvPr/>
              </p14:nvContentPartPr>
              <p14:xfrm>
                <a:off x="3041954" y="2795704"/>
                <a:ext cx="262440" cy="242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BFB34D0-6C57-468A-A1C2-901B0DFA29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33314" y="2787064"/>
                  <a:ext cx="280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BEC61C6-0715-41BC-BD10-00129C7F8127}"/>
                    </a:ext>
                  </a:extLst>
                </p14:cNvPr>
                <p14:cNvContentPartPr/>
                <p14:nvPr/>
              </p14:nvContentPartPr>
              <p14:xfrm>
                <a:off x="1682594" y="3462064"/>
                <a:ext cx="7560" cy="1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BEC61C6-0715-41BC-BD10-00129C7F81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73594" y="3453424"/>
                  <a:ext cx="25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C31685-C77F-46F1-9FC8-E625DC7D569F}"/>
                    </a:ext>
                  </a:extLst>
                </p14:cNvPr>
                <p14:cNvContentPartPr/>
                <p14:nvPr/>
              </p14:nvContentPartPr>
              <p14:xfrm>
                <a:off x="1720394" y="3464224"/>
                <a:ext cx="36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C31685-C77F-46F1-9FC8-E625DC7D56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11754" y="3455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5B54AB7-FF05-4D53-95AB-52FD5128B9B7}"/>
                    </a:ext>
                  </a:extLst>
                </p14:cNvPr>
                <p14:cNvContentPartPr/>
                <p14:nvPr/>
              </p14:nvContentPartPr>
              <p14:xfrm>
                <a:off x="1673594" y="3385384"/>
                <a:ext cx="281160" cy="234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5B54AB7-FF05-4D53-95AB-52FD5128B9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64954" y="3376384"/>
                  <a:ext cx="298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2AF35A6-9616-41C0-972C-05D29797CC61}"/>
                    </a:ext>
                  </a:extLst>
                </p14:cNvPr>
                <p14:cNvContentPartPr/>
                <p14:nvPr/>
              </p14:nvContentPartPr>
              <p14:xfrm>
                <a:off x="2106314" y="3434344"/>
                <a:ext cx="176760" cy="33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2AF35A6-9616-41C0-972C-05D29797CC6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97674" y="3425704"/>
                  <a:ext cx="194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CA9AA3-D2B9-411B-A4EF-D533CE19BA76}"/>
                    </a:ext>
                  </a:extLst>
                </p14:cNvPr>
                <p14:cNvContentPartPr/>
                <p14:nvPr/>
              </p14:nvContentPartPr>
              <p14:xfrm>
                <a:off x="2127194" y="3509224"/>
                <a:ext cx="174960" cy="34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CA9AA3-D2B9-411B-A4EF-D533CE19BA7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18194" y="3500584"/>
                  <a:ext cx="192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7D1F8A5-8ACB-4EEA-A9A5-8F5547F1A720}"/>
                    </a:ext>
                  </a:extLst>
                </p14:cNvPr>
                <p14:cNvContentPartPr/>
                <p14:nvPr/>
              </p14:nvContentPartPr>
              <p14:xfrm>
                <a:off x="2431394" y="3414184"/>
                <a:ext cx="87480" cy="163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7D1F8A5-8ACB-4EEA-A9A5-8F5547F1A72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22754" y="3405544"/>
                  <a:ext cx="105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D1FD9F7-8B1C-41A6-BA9A-8F40E18B1030}"/>
                    </a:ext>
                  </a:extLst>
                </p14:cNvPr>
                <p14:cNvContentPartPr/>
                <p14:nvPr/>
              </p14:nvContentPartPr>
              <p14:xfrm>
                <a:off x="2572154" y="3430024"/>
                <a:ext cx="142920" cy="154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D1FD9F7-8B1C-41A6-BA9A-8F40E18B103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63154" y="3421384"/>
                  <a:ext cx="16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B90CBD3-9D8F-48D0-A9B7-5EC6548F5162}"/>
                    </a:ext>
                  </a:extLst>
                </p14:cNvPr>
                <p14:cNvContentPartPr/>
                <p14:nvPr/>
              </p14:nvContentPartPr>
              <p14:xfrm>
                <a:off x="2806874" y="3400864"/>
                <a:ext cx="146520" cy="165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B90CBD3-9D8F-48D0-A9B7-5EC6548F51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97874" y="3391864"/>
                  <a:ext cx="164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2C6CFFA-7698-4DB2-8197-728E21E08A20}"/>
                    </a:ext>
                  </a:extLst>
                </p14:cNvPr>
                <p14:cNvContentPartPr/>
                <p14:nvPr/>
              </p14:nvContentPartPr>
              <p14:xfrm>
                <a:off x="3177674" y="3399424"/>
                <a:ext cx="252000" cy="178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2C6CFFA-7698-4DB2-8197-728E21E08A2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69034" y="3390784"/>
                  <a:ext cx="269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5D3ACCC-9C66-4F34-82B7-4595EDE22A6F}"/>
                    </a:ext>
                  </a:extLst>
                </p14:cNvPr>
                <p14:cNvContentPartPr/>
                <p14:nvPr/>
              </p14:nvContentPartPr>
              <p14:xfrm>
                <a:off x="3327794" y="3571504"/>
                <a:ext cx="133200" cy="121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5D3ACCC-9C66-4F34-82B7-4595EDE22A6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18794" y="3562864"/>
                  <a:ext cx="150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22126BE-3E12-49AA-8689-BB49E06A5B23}"/>
                    </a:ext>
                  </a:extLst>
                </p14:cNvPr>
                <p14:cNvContentPartPr/>
                <p14:nvPr/>
              </p14:nvContentPartPr>
              <p14:xfrm>
                <a:off x="3616154" y="3380704"/>
                <a:ext cx="191520" cy="213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22126BE-3E12-49AA-8689-BB49E06A5B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07154" y="3371704"/>
                  <a:ext cx="209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9676712-57DB-47B7-828D-C3D8757B62A8}"/>
                    </a:ext>
                  </a:extLst>
                </p14:cNvPr>
                <p14:cNvContentPartPr/>
                <p14:nvPr/>
              </p14:nvContentPartPr>
              <p14:xfrm>
                <a:off x="3894074" y="3435064"/>
                <a:ext cx="135000" cy="138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9676712-57DB-47B7-828D-C3D8757B62A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85434" y="3426064"/>
                  <a:ext cx="152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60A3D86-ACD1-4E1C-9341-5F627603A36A}"/>
                    </a:ext>
                  </a:extLst>
                </p14:cNvPr>
                <p14:cNvContentPartPr/>
                <p14:nvPr/>
              </p14:nvContentPartPr>
              <p14:xfrm>
                <a:off x="4399154" y="3351184"/>
                <a:ext cx="275400" cy="197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60A3D86-ACD1-4E1C-9341-5F627603A36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90154" y="3342184"/>
                  <a:ext cx="293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67577D-5F9A-4195-A7D7-5427AADFE401}"/>
                    </a:ext>
                  </a:extLst>
                </p14:cNvPr>
                <p14:cNvContentPartPr/>
                <p14:nvPr/>
              </p14:nvContentPartPr>
              <p14:xfrm>
                <a:off x="4722794" y="3421384"/>
                <a:ext cx="158040" cy="139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67577D-5F9A-4195-A7D7-5427AADFE40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14154" y="3412744"/>
                  <a:ext cx="175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B6C946F-C7CB-492B-9E43-CEAE85241D91}"/>
                    </a:ext>
                  </a:extLst>
                </p14:cNvPr>
                <p14:cNvContentPartPr/>
                <p14:nvPr/>
              </p14:nvContentPartPr>
              <p14:xfrm>
                <a:off x="5182874" y="3386824"/>
                <a:ext cx="244800" cy="156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B6C946F-C7CB-492B-9E43-CEAE85241D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74234" y="3377824"/>
                  <a:ext cx="262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B0EE7CB-6ACE-47A9-8EBB-FD8F27EDDA1E}"/>
                    </a:ext>
                  </a:extLst>
                </p14:cNvPr>
                <p14:cNvContentPartPr/>
                <p14:nvPr/>
              </p14:nvContentPartPr>
              <p14:xfrm>
                <a:off x="5490674" y="3409504"/>
                <a:ext cx="105480" cy="146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B0EE7CB-6ACE-47A9-8EBB-FD8F27EDDA1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82034" y="3400504"/>
                  <a:ext cx="12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66463E0-0FF8-414F-A5D2-84E5D76AF43F}"/>
                    </a:ext>
                  </a:extLst>
                </p14:cNvPr>
                <p14:cNvContentPartPr/>
                <p14:nvPr/>
              </p14:nvContentPartPr>
              <p14:xfrm>
                <a:off x="5655554" y="3397984"/>
                <a:ext cx="200880" cy="178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66463E0-0FF8-414F-A5D2-84E5D76AF4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46554" y="3389344"/>
                  <a:ext cx="21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A1D25F-BD5A-4A97-A5A5-CE7C90389214}"/>
                    </a:ext>
                  </a:extLst>
                </p14:cNvPr>
                <p14:cNvContentPartPr/>
                <p14:nvPr/>
              </p14:nvContentPartPr>
              <p14:xfrm>
                <a:off x="5874434" y="3397264"/>
                <a:ext cx="289080" cy="158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A1D25F-BD5A-4A97-A5A5-CE7C9038921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65794" y="3388624"/>
                  <a:ext cx="30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D19517E-CCF4-4045-975C-6509EF6D233F}"/>
                    </a:ext>
                  </a:extLst>
                </p14:cNvPr>
                <p14:cNvContentPartPr/>
                <p14:nvPr/>
              </p14:nvContentPartPr>
              <p14:xfrm>
                <a:off x="6210674" y="3431104"/>
                <a:ext cx="136080" cy="108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D19517E-CCF4-4045-975C-6509EF6D23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02034" y="3422464"/>
                  <a:ext cx="153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91302F8-F4A3-43C3-8652-350E93E639FE}"/>
                    </a:ext>
                  </a:extLst>
                </p14:cNvPr>
                <p14:cNvContentPartPr/>
                <p14:nvPr/>
              </p14:nvContentPartPr>
              <p14:xfrm>
                <a:off x="6569954" y="3179104"/>
                <a:ext cx="193680" cy="351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91302F8-F4A3-43C3-8652-350E93E639F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61314" y="3170104"/>
                  <a:ext cx="211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EFA046-19C5-4898-81AB-D0563B0B03AB}"/>
                    </a:ext>
                  </a:extLst>
                </p14:cNvPr>
                <p14:cNvContentPartPr/>
                <p14:nvPr/>
              </p14:nvContentPartPr>
              <p14:xfrm>
                <a:off x="6681194" y="3445504"/>
                <a:ext cx="38880" cy="55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EFA046-19C5-4898-81AB-D0563B0B03A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72554" y="3436504"/>
                  <a:ext cx="56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8EE99-5034-4833-8607-C0C19E9B2F08}"/>
                    </a:ext>
                  </a:extLst>
                </p14:cNvPr>
                <p14:cNvContentPartPr/>
                <p14:nvPr/>
              </p14:nvContentPartPr>
              <p14:xfrm>
                <a:off x="6886394" y="3113224"/>
                <a:ext cx="261720" cy="403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8EE99-5034-4833-8607-C0C19E9B2F0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77754" y="3104224"/>
                  <a:ext cx="279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63C46A-E83C-4157-B50D-CA9C2EA970CF}"/>
                    </a:ext>
                  </a:extLst>
                </p14:cNvPr>
                <p14:cNvContentPartPr/>
                <p14:nvPr/>
              </p14:nvContentPartPr>
              <p14:xfrm>
                <a:off x="7123274" y="3436504"/>
                <a:ext cx="93600" cy="70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63C46A-E83C-4157-B50D-CA9C2EA970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14634" y="3427504"/>
                  <a:ext cx="111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114BA51-AD3B-4FE3-BFA1-D23B989B3FB2}"/>
                    </a:ext>
                  </a:extLst>
                </p14:cNvPr>
                <p14:cNvContentPartPr/>
                <p14:nvPr/>
              </p14:nvContentPartPr>
              <p14:xfrm>
                <a:off x="7127234" y="3359464"/>
                <a:ext cx="180360" cy="411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114BA51-AD3B-4FE3-BFA1-D23B989B3F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18234" y="3350464"/>
                  <a:ext cx="1980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2F85603-8864-4994-A024-F8C4480E2AED}"/>
                    </a:ext>
                  </a:extLst>
                </p14:cNvPr>
                <p14:cNvContentPartPr/>
                <p14:nvPr/>
              </p14:nvContentPartPr>
              <p14:xfrm>
                <a:off x="7671194" y="3320584"/>
                <a:ext cx="164880" cy="163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2F85603-8864-4994-A024-F8C4480E2AE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62194" y="3311944"/>
                  <a:ext cx="182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AE17E49-36D1-4278-86CA-D507AF0FDDE5}"/>
                    </a:ext>
                  </a:extLst>
                </p14:cNvPr>
                <p14:cNvContentPartPr/>
                <p14:nvPr/>
              </p14:nvContentPartPr>
              <p14:xfrm>
                <a:off x="7894394" y="3362344"/>
                <a:ext cx="88560" cy="109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AE17E49-36D1-4278-86CA-D507AF0FDDE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885394" y="3353344"/>
                  <a:ext cx="106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2B1F12-365E-4310-BBA0-63F7ADD114EE}"/>
                    </a:ext>
                  </a:extLst>
                </p14:cNvPr>
                <p14:cNvContentPartPr/>
                <p14:nvPr/>
              </p14:nvContentPartPr>
              <p14:xfrm>
                <a:off x="8079074" y="3344344"/>
                <a:ext cx="149040" cy="122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2B1F12-365E-4310-BBA0-63F7ADD114E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70074" y="3335704"/>
                  <a:ext cx="166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1B153B-F9AA-4E4D-ABC6-33F752B5164F}"/>
                    </a:ext>
                  </a:extLst>
                </p14:cNvPr>
                <p14:cNvContentPartPr/>
                <p14:nvPr/>
              </p14:nvContentPartPr>
              <p14:xfrm>
                <a:off x="8285354" y="3307264"/>
                <a:ext cx="234000" cy="176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1B153B-F9AA-4E4D-ABC6-33F752B516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76714" y="3298264"/>
                  <a:ext cx="251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9BFE762-04D4-42A5-94C1-17401C6F64D2}"/>
                    </a:ext>
                  </a:extLst>
                </p14:cNvPr>
                <p14:cNvContentPartPr/>
                <p14:nvPr/>
              </p14:nvContentPartPr>
              <p14:xfrm>
                <a:off x="8473634" y="3077224"/>
                <a:ext cx="232920" cy="373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9BFE762-04D4-42A5-94C1-17401C6F64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64634" y="3068224"/>
                  <a:ext cx="250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B488A4B-25BE-4C52-93CB-43CA35F3A45F}"/>
                    </a:ext>
                  </a:extLst>
                </p14:cNvPr>
                <p14:cNvContentPartPr/>
                <p14:nvPr/>
              </p14:nvContentPartPr>
              <p14:xfrm>
                <a:off x="8586674" y="3392944"/>
                <a:ext cx="24120" cy="74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B488A4B-25BE-4C52-93CB-43CA35F3A4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77674" y="3383944"/>
                  <a:ext cx="41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621CB1A-3FF3-419E-9617-0FE29588E24F}"/>
                    </a:ext>
                  </a:extLst>
                </p14:cNvPr>
                <p14:cNvContentPartPr/>
                <p14:nvPr/>
              </p14:nvContentPartPr>
              <p14:xfrm>
                <a:off x="8800874" y="3070384"/>
                <a:ext cx="209160" cy="41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621CB1A-3FF3-419E-9617-0FE29588E24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92234" y="3061384"/>
                  <a:ext cx="2268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727648D-92FC-4C91-B08B-9306DDDF9675}"/>
                    </a:ext>
                  </a:extLst>
                </p14:cNvPr>
                <p14:cNvContentPartPr/>
                <p14:nvPr/>
              </p14:nvContentPartPr>
              <p14:xfrm>
                <a:off x="8756594" y="3327064"/>
                <a:ext cx="327240" cy="126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727648D-92FC-4C91-B08B-9306DDDF96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47954" y="3318424"/>
                  <a:ext cx="344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F6D5491-7AFE-40B2-8510-6B5BE772FCC4}"/>
                    </a:ext>
                  </a:extLst>
                </p14:cNvPr>
                <p14:cNvContentPartPr/>
                <p14:nvPr/>
              </p14:nvContentPartPr>
              <p14:xfrm>
                <a:off x="9208394" y="3250024"/>
                <a:ext cx="6120" cy="24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F6D5491-7AFE-40B2-8510-6B5BE772FCC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99754" y="3241384"/>
                  <a:ext cx="2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2A6480C-9E4D-466C-84BA-E79BC25BDB09}"/>
                    </a:ext>
                  </a:extLst>
                </p14:cNvPr>
                <p14:cNvContentPartPr/>
                <p14:nvPr/>
              </p14:nvContentPartPr>
              <p14:xfrm>
                <a:off x="9209834" y="3334264"/>
                <a:ext cx="315000" cy="144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2A6480C-9E4D-466C-84BA-E79BC25BDB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00834" y="3325264"/>
                  <a:ext cx="33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D9A62DC-3460-48D7-9645-9B3B67213EED}"/>
                    </a:ext>
                  </a:extLst>
                </p14:cNvPr>
                <p14:cNvContentPartPr/>
                <p14:nvPr/>
              </p14:nvContentPartPr>
              <p14:xfrm>
                <a:off x="1869434" y="3978664"/>
                <a:ext cx="180000" cy="178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D9A62DC-3460-48D7-9645-9B3B67213E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860794" y="3969664"/>
                  <a:ext cx="19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79B93C-30BD-4CBA-9DC0-F16D6988BC58}"/>
                    </a:ext>
                  </a:extLst>
                </p14:cNvPr>
                <p14:cNvContentPartPr/>
                <p14:nvPr/>
              </p14:nvContentPartPr>
              <p14:xfrm>
                <a:off x="2119994" y="4038424"/>
                <a:ext cx="145440" cy="140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79B93C-30BD-4CBA-9DC0-F16D6988BC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11354" y="4029424"/>
                  <a:ext cx="16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5807F7-F697-41EB-95DD-2754385D9E66}"/>
                    </a:ext>
                  </a:extLst>
                </p14:cNvPr>
                <p14:cNvContentPartPr/>
                <p14:nvPr/>
              </p14:nvContentPartPr>
              <p14:xfrm>
                <a:off x="2330594" y="3992344"/>
                <a:ext cx="207360" cy="169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5807F7-F697-41EB-95DD-2754385D9E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21594" y="3983704"/>
                  <a:ext cx="22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A78A575-3D7D-49E3-BC35-B9B2C48EC378}"/>
                    </a:ext>
                  </a:extLst>
                </p14:cNvPr>
                <p14:cNvContentPartPr/>
                <p14:nvPr/>
              </p14:nvContentPartPr>
              <p14:xfrm>
                <a:off x="2505914" y="3811984"/>
                <a:ext cx="159840" cy="303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A78A575-3D7D-49E3-BC35-B9B2C48EC37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97274" y="3802984"/>
                  <a:ext cx="177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B4AFA65-51BE-4A9A-A3A4-28F54CBB6692}"/>
                    </a:ext>
                  </a:extLst>
                </p14:cNvPr>
                <p14:cNvContentPartPr/>
                <p14:nvPr/>
              </p14:nvContentPartPr>
              <p14:xfrm>
                <a:off x="2935034" y="3981904"/>
                <a:ext cx="165960" cy="146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B4AFA65-51BE-4A9A-A3A4-28F54CBB669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26394" y="3972904"/>
                  <a:ext cx="183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0D01A68-1860-4653-88EB-131751A42F84}"/>
                    </a:ext>
                  </a:extLst>
                </p14:cNvPr>
                <p14:cNvContentPartPr/>
                <p14:nvPr/>
              </p14:nvContentPartPr>
              <p14:xfrm>
                <a:off x="3238154" y="3831064"/>
                <a:ext cx="143280" cy="280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0D01A68-1860-4653-88EB-131751A42F8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229154" y="3822424"/>
                  <a:ext cx="160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D35482E-88D5-46ED-9FE2-C172CF8FFF00}"/>
                    </a:ext>
                  </a:extLst>
                </p14:cNvPr>
                <p14:cNvContentPartPr/>
                <p14:nvPr/>
              </p14:nvContentPartPr>
              <p14:xfrm>
                <a:off x="3271274" y="3921064"/>
                <a:ext cx="273600" cy="140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D35482E-88D5-46ED-9FE2-C172CF8FFF0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262274" y="3912424"/>
                  <a:ext cx="291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035DA15-C1D9-4381-93EB-6F9C18164EA3}"/>
                    </a:ext>
                  </a:extLst>
                </p14:cNvPr>
                <p14:cNvContentPartPr/>
                <p14:nvPr/>
              </p14:nvContentPartPr>
              <p14:xfrm>
                <a:off x="3355154" y="4042024"/>
                <a:ext cx="130320" cy="55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035DA15-C1D9-4381-93EB-6F9C18164EA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46514" y="4033024"/>
                  <a:ext cx="147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261760-8E45-4269-B91C-FB8629A73CD0}"/>
                    </a:ext>
                  </a:extLst>
                </p14:cNvPr>
                <p14:cNvContentPartPr/>
                <p14:nvPr/>
              </p14:nvContentPartPr>
              <p14:xfrm>
                <a:off x="4054994" y="3685984"/>
                <a:ext cx="244800" cy="408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261760-8E45-4269-B91C-FB8629A73C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046354" y="3676984"/>
                  <a:ext cx="262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F1EA25-1C63-4CED-849C-41558DA35B07}"/>
                    </a:ext>
                  </a:extLst>
                </p14:cNvPr>
                <p14:cNvContentPartPr/>
                <p14:nvPr/>
              </p14:nvContentPartPr>
              <p14:xfrm>
                <a:off x="3975794" y="3875704"/>
                <a:ext cx="363600" cy="60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F1EA25-1C63-4CED-849C-41558DA35B0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66794" y="3867064"/>
                  <a:ext cx="381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A821606-54BD-4A9C-BDDE-C04C2DDD1C26}"/>
                    </a:ext>
                  </a:extLst>
                </p14:cNvPr>
                <p14:cNvContentPartPr/>
                <p14:nvPr/>
              </p14:nvContentPartPr>
              <p14:xfrm>
                <a:off x="4238234" y="3967144"/>
                <a:ext cx="158040" cy="134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A821606-54BD-4A9C-BDDE-C04C2DDD1C2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29594" y="3958144"/>
                  <a:ext cx="175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D7E6C02-124C-4D28-8B38-D99BEDDA022C}"/>
                    </a:ext>
                  </a:extLst>
                </p14:cNvPr>
                <p14:cNvContentPartPr/>
                <p14:nvPr/>
              </p14:nvContentPartPr>
              <p14:xfrm>
                <a:off x="4764194" y="3864904"/>
                <a:ext cx="189360" cy="209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D7E6C02-124C-4D28-8B38-D99BEDDA022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55194" y="3856264"/>
                  <a:ext cx="20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F268D93-1BB5-43CF-9162-53CEFD89B86C}"/>
                    </a:ext>
                  </a:extLst>
                </p14:cNvPr>
                <p14:cNvContentPartPr/>
                <p14:nvPr/>
              </p14:nvContentPartPr>
              <p14:xfrm>
                <a:off x="4967234" y="3852664"/>
                <a:ext cx="194760" cy="217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F268D93-1BB5-43CF-9162-53CEFD89B8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58234" y="3843664"/>
                  <a:ext cx="212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BED3DB-B340-42BA-82C1-0E096CBE3464}"/>
                    </a:ext>
                  </a:extLst>
                </p14:cNvPr>
                <p14:cNvContentPartPr/>
                <p14:nvPr/>
              </p14:nvContentPartPr>
              <p14:xfrm>
                <a:off x="5242274" y="3864544"/>
                <a:ext cx="187560" cy="202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BED3DB-B340-42BA-82C1-0E096CBE34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33274" y="3855544"/>
                  <a:ext cx="205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A105DF-E8C8-4AE3-8606-B02A4A3A7328}"/>
                    </a:ext>
                  </a:extLst>
                </p14:cNvPr>
                <p14:cNvContentPartPr/>
                <p14:nvPr/>
              </p14:nvContentPartPr>
              <p14:xfrm>
                <a:off x="5798474" y="3771304"/>
                <a:ext cx="366120" cy="277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A105DF-E8C8-4AE3-8606-B02A4A3A732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89474" y="3762304"/>
                  <a:ext cx="38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94AAE47-029B-492D-9696-EA8BCCB17246}"/>
                    </a:ext>
                  </a:extLst>
                </p14:cNvPr>
                <p14:cNvContentPartPr/>
                <p14:nvPr/>
              </p14:nvContentPartPr>
              <p14:xfrm>
                <a:off x="6490034" y="3912064"/>
                <a:ext cx="61200" cy="106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94AAE47-029B-492D-9696-EA8BCCB1724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81034" y="3903064"/>
                  <a:ext cx="78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2C83FD-834B-41DB-B8B8-A97C2262FE60}"/>
                    </a:ext>
                  </a:extLst>
                </p14:cNvPr>
                <p14:cNvContentPartPr/>
                <p14:nvPr/>
              </p14:nvContentPartPr>
              <p14:xfrm>
                <a:off x="6610634" y="3789304"/>
                <a:ext cx="9360" cy="7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2C83FD-834B-41DB-B8B8-A97C2262FE6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01994" y="3780304"/>
                  <a:ext cx="27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C9D9A9-E63E-409D-8FDF-DD603E82A3F6}"/>
                    </a:ext>
                  </a:extLst>
                </p14:cNvPr>
                <p14:cNvContentPartPr/>
                <p14:nvPr/>
              </p14:nvContentPartPr>
              <p14:xfrm>
                <a:off x="6613514" y="3847264"/>
                <a:ext cx="174960" cy="160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C9D9A9-E63E-409D-8FDF-DD603E82A3F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04514" y="3838264"/>
                  <a:ext cx="192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9863656-E5F1-4462-B2DA-732E15310A35}"/>
                    </a:ext>
                  </a:extLst>
                </p14:cNvPr>
                <p14:cNvContentPartPr/>
                <p14:nvPr/>
              </p14:nvContentPartPr>
              <p14:xfrm>
                <a:off x="6901154" y="3979744"/>
                <a:ext cx="198720" cy="291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9863656-E5F1-4462-B2DA-732E15310A3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92154" y="3971104"/>
                  <a:ext cx="216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B113D1B-62D2-4737-A257-8D97DD177C3E}"/>
                    </a:ext>
                  </a:extLst>
                </p14:cNvPr>
                <p14:cNvContentPartPr/>
                <p14:nvPr/>
              </p14:nvContentPartPr>
              <p14:xfrm>
                <a:off x="7097714" y="3863104"/>
                <a:ext cx="276120" cy="164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B113D1B-62D2-4737-A257-8D97DD177C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89074" y="3854464"/>
                  <a:ext cx="293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BEC9869-2B0A-4209-BDEB-6BF41418E1B3}"/>
                    </a:ext>
                  </a:extLst>
                </p14:cNvPr>
                <p14:cNvContentPartPr/>
                <p14:nvPr/>
              </p14:nvContentPartPr>
              <p14:xfrm>
                <a:off x="7396154" y="3673384"/>
                <a:ext cx="224640" cy="327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BEC9869-2B0A-4209-BDEB-6BF41418E1B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87154" y="3664744"/>
                  <a:ext cx="242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CA5BCB-6119-4778-8A11-E4CDC8D7E7DB}"/>
                    </a:ext>
                  </a:extLst>
                </p14:cNvPr>
                <p14:cNvContentPartPr/>
                <p14:nvPr/>
              </p14:nvContentPartPr>
              <p14:xfrm>
                <a:off x="7514594" y="3885064"/>
                <a:ext cx="171720" cy="114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CA5BCB-6119-4778-8A11-E4CDC8D7E7D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05954" y="3876064"/>
                  <a:ext cx="18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4F7C052-4BB5-43F3-9AD8-A8ED67FEAAAE}"/>
                    </a:ext>
                  </a:extLst>
                </p14:cNvPr>
                <p14:cNvContentPartPr/>
                <p14:nvPr/>
              </p14:nvContentPartPr>
              <p14:xfrm>
                <a:off x="7779914" y="3831064"/>
                <a:ext cx="112320" cy="163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4F7C052-4BB5-43F3-9AD8-A8ED67FEAAA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70914" y="3822424"/>
                  <a:ext cx="12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5D49F04-7B54-458F-8DCE-F5FC7D3BA856}"/>
                    </a:ext>
                  </a:extLst>
                </p14:cNvPr>
                <p14:cNvContentPartPr/>
                <p14:nvPr/>
              </p14:nvContentPartPr>
              <p14:xfrm>
                <a:off x="7940474" y="3838264"/>
                <a:ext cx="231120" cy="163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5D49F04-7B54-458F-8DCE-F5FC7D3BA85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31474" y="3829264"/>
                  <a:ext cx="248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9139D3-5533-40A3-980B-9694BFCB01D9}"/>
                    </a:ext>
                  </a:extLst>
                </p14:cNvPr>
                <p14:cNvContentPartPr/>
                <p14:nvPr/>
              </p14:nvContentPartPr>
              <p14:xfrm>
                <a:off x="8449874" y="3869224"/>
                <a:ext cx="81360" cy="143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9139D3-5533-40A3-980B-9694BFCB01D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441234" y="3860584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8AE734E-B648-47DC-A764-C67E7C773AAD}"/>
                    </a:ext>
                  </a:extLst>
                </p14:cNvPr>
                <p14:cNvContentPartPr/>
                <p14:nvPr/>
              </p14:nvContentPartPr>
              <p14:xfrm>
                <a:off x="8742914" y="3577264"/>
                <a:ext cx="295560" cy="486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8AE734E-B648-47DC-A764-C67E7C773AA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734274" y="3568264"/>
                  <a:ext cx="3132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55E22D4-22D6-4331-8989-FA10FF87C918}"/>
                    </a:ext>
                  </a:extLst>
                </p14:cNvPr>
                <p14:cNvContentPartPr/>
                <p14:nvPr/>
              </p14:nvContentPartPr>
              <p14:xfrm>
                <a:off x="8642474" y="3907384"/>
                <a:ext cx="252720" cy="33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55E22D4-22D6-4331-8989-FA10FF87C91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33474" y="3898744"/>
                  <a:ext cx="270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C818BA6-AFBE-4D31-A335-B5BACFA7CD9B}"/>
                    </a:ext>
                  </a:extLst>
                </p14:cNvPr>
                <p14:cNvContentPartPr/>
                <p14:nvPr/>
              </p14:nvContentPartPr>
              <p14:xfrm>
                <a:off x="9218114" y="3735664"/>
                <a:ext cx="509760" cy="294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C818BA6-AFBE-4D31-A335-B5BACFA7CD9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209114" y="3726664"/>
                  <a:ext cx="527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A5F7784-2B65-4C5B-9F34-DB037583AED1}"/>
                    </a:ext>
                  </a:extLst>
                </p14:cNvPr>
                <p14:cNvContentPartPr/>
                <p14:nvPr/>
              </p14:nvContentPartPr>
              <p14:xfrm>
                <a:off x="9527714" y="3992344"/>
                <a:ext cx="28080" cy="51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A5F7784-2B65-4C5B-9F34-DB037583AED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18714" y="3983344"/>
                  <a:ext cx="457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D4F7880-D825-4B40-9B06-144F4EB00A5E}"/>
              </a:ext>
            </a:extLst>
          </p:cNvPr>
          <p:cNvGrpSpPr/>
          <p:nvPr/>
        </p:nvGrpSpPr>
        <p:grpSpPr>
          <a:xfrm>
            <a:off x="1338794" y="4628824"/>
            <a:ext cx="747360" cy="307800"/>
            <a:chOff x="1338794" y="4628824"/>
            <a:chExt cx="7473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A583128-9151-43D3-84AE-F2166F930A92}"/>
                    </a:ext>
                  </a:extLst>
                </p14:cNvPr>
                <p14:cNvContentPartPr/>
                <p14:nvPr/>
              </p14:nvContentPartPr>
              <p14:xfrm>
                <a:off x="1338794" y="4628824"/>
                <a:ext cx="315000" cy="307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A583128-9151-43D3-84AE-F2166F930A9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29794" y="4620184"/>
                  <a:ext cx="332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E114EE-662D-4315-B4EF-4E7854D8197D}"/>
                    </a:ext>
                  </a:extLst>
                </p14:cNvPr>
                <p14:cNvContentPartPr/>
                <p14:nvPr/>
              </p14:nvContentPartPr>
              <p14:xfrm>
                <a:off x="1361114" y="4718104"/>
                <a:ext cx="354600" cy="70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E114EE-662D-4315-B4EF-4E7854D8197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52474" y="4709464"/>
                  <a:ext cx="372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A4801F-1C8A-4942-8170-618B6F5AC32A}"/>
                    </a:ext>
                  </a:extLst>
                </p14:cNvPr>
                <p14:cNvContentPartPr/>
                <p14:nvPr/>
              </p14:nvContentPartPr>
              <p14:xfrm>
                <a:off x="1966994" y="4702984"/>
                <a:ext cx="118800" cy="20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A4801F-1C8A-4942-8170-618B6F5AC32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57994" y="4694344"/>
                  <a:ext cx="136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40CE71-ACE1-4BDF-B5AB-F5BF51109DD8}"/>
                    </a:ext>
                  </a:extLst>
                </p14:cNvPr>
                <p14:cNvContentPartPr/>
                <p14:nvPr/>
              </p14:nvContentPartPr>
              <p14:xfrm>
                <a:off x="1907594" y="4824664"/>
                <a:ext cx="178560" cy="20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40CE71-ACE1-4BDF-B5AB-F5BF51109DD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98594" y="4815664"/>
                  <a:ext cx="1962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DD14092-35D1-4906-8B6A-3FB425631AA2}"/>
              </a:ext>
            </a:extLst>
          </p:cNvPr>
          <p:cNvGrpSpPr/>
          <p:nvPr/>
        </p:nvGrpSpPr>
        <p:grpSpPr>
          <a:xfrm>
            <a:off x="2473154" y="4481584"/>
            <a:ext cx="1479240" cy="472680"/>
            <a:chOff x="2473154" y="4481584"/>
            <a:chExt cx="147924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57595C-94D0-44A9-A80A-9898C6AACDC2}"/>
                    </a:ext>
                  </a:extLst>
                </p14:cNvPr>
                <p14:cNvContentPartPr/>
                <p14:nvPr/>
              </p14:nvContentPartPr>
              <p14:xfrm>
                <a:off x="2544074" y="4610824"/>
                <a:ext cx="232200" cy="25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57595C-94D0-44A9-A80A-9898C6AACDC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35434" y="4601824"/>
                  <a:ext cx="249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FEC966F-7AEB-4B4F-81B1-B6F3CC3A5B87}"/>
                    </a:ext>
                  </a:extLst>
                </p14:cNvPr>
                <p14:cNvContentPartPr/>
                <p14:nvPr/>
              </p14:nvContentPartPr>
              <p14:xfrm>
                <a:off x="2544794" y="4579864"/>
                <a:ext cx="220680" cy="254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FEC966F-7AEB-4B4F-81B1-B6F3CC3A5B8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35794" y="4570864"/>
                  <a:ext cx="238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3B3FF68-46E8-4FE9-86FA-B72AB83DAD63}"/>
                    </a:ext>
                  </a:extLst>
                </p14:cNvPr>
                <p14:cNvContentPartPr/>
                <p14:nvPr/>
              </p14:nvContentPartPr>
              <p14:xfrm>
                <a:off x="2473154" y="4481584"/>
                <a:ext cx="363240" cy="65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3B3FF68-46E8-4FE9-86FA-B72AB83DAD6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64514" y="4472584"/>
                  <a:ext cx="380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5661CD3-7967-4D37-904F-9936121DC773}"/>
                    </a:ext>
                  </a:extLst>
                </p14:cNvPr>
                <p14:cNvContentPartPr/>
                <p14:nvPr/>
              </p14:nvContentPartPr>
              <p14:xfrm>
                <a:off x="2904074" y="4714144"/>
                <a:ext cx="172800" cy="190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5661CD3-7967-4D37-904F-9936121DC77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95074" y="4705504"/>
                  <a:ext cx="190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34BD32C-529F-45DC-9485-8932912462A4}"/>
                    </a:ext>
                  </a:extLst>
                </p14:cNvPr>
                <p14:cNvContentPartPr/>
                <p14:nvPr/>
              </p14:nvContentPartPr>
              <p14:xfrm>
                <a:off x="3238154" y="4542064"/>
                <a:ext cx="499320" cy="281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34BD32C-529F-45DC-9485-8932912462A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29514" y="4533424"/>
                  <a:ext cx="516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CBA7CC-3F1C-4253-A4AE-8445991B6EF2}"/>
                    </a:ext>
                  </a:extLst>
                </p14:cNvPr>
                <p14:cNvContentPartPr/>
                <p14:nvPr/>
              </p14:nvContentPartPr>
              <p14:xfrm>
                <a:off x="3783554" y="4806304"/>
                <a:ext cx="168840" cy="147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CBA7CC-3F1C-4253-A4AE-8445991B6EF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74914" y="4797304"/>
                  <a:ext cx="1864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EAB41CC-3B4B-4F04-8DF2-59056C38BCA1}"/>
              </a:ext>
            </a:extLst>
          </p:cNvPr>
          <p:cNvGrpSpPr/>
          <p:nvPr/>
        </p:nvGrpSpPr>
        <p:grpSpPr>
          <a:xfrm>
            <a:off x="2572514" y="5062264"/>
            <a:ext cx="1328040" cy="519120"/>
            <a:chOff x="2572514" y="5062264"/>
            <a:chExt cx="132804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8ED9E06-9B4D-463A-94E9-0B0772922E39}"/>
                    </a:ext>
                  </a:extLst>
                </p14:cNvPr>
                <p14:cNvContentPartPr/>
                <p14:nvPr/>
              </p14:nvContentPartPr>
              <p14:xfrm>
                <a:off x="2572514" y="5062264"/>
                <a:ext cx="1328040" cy="48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8ED9E06-9B4D-463A-94E9-0B0772922E3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63514" y="5053624"/>
                  <a:ext cx="1345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2156D35-0099-44B8-A1CB-03153EC8A010}"/>
                    </a:ext>
                  </a:extLst>
                </p14:cNvPr>
                <p14:cNvContentPartPr/>
                <p14:nvPr/>
              </p14:nvContentPartPr>
              <p14:xfrm>
                <a:off x="2896154" y="5220664"/>
                <a:ext cx="217080" cy="181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2156D35-0099-44B8-A1CB-03153EC8A0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87154" y="5212024"/>
                  <a:ext cx="234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5B6C29E-2CEA-460A-8F18-3B0C853AE397}"/>
                    </a:ext>
                  </a:extLst>
                </p14:cNvPr>
                <p14:cNvContentPartPr/>
                <p14:nvPr/>
              </p14:nvContentPartPr>
              <p14:xfrm>
                <a:off x="3147074" y="5186464"/>
                <a:ext cx="199440" cy="394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5B6C29E-2CEA-460A-8F18-3B0C853AE39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38074" y="5177464"/>
                  <a:ext cx="217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5C63CAF-1425-47F0-AE02-A16080BB7E2D}"/>
                    </a:ext>
                  </a:extLst>
                </p14:cNvPr>
                <p14:cNvContentPartPr/>
                <p14:nvPr/>
              </p14:nvContentPartPr>
              <p14:xfrm>
                <a:off x="3329594" y="5244064"/>
                <a:ext cx="487440" cy="320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5C63CAF-1425-47F0-AE02-A16080BB7E2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320954" y="5235424"/>
                  <a:ext cx="505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B910DF4-AB8E-4A24-B7CF-536575F2850B}"/>
                    </a:ext>
                  </a:extLst>
                </p14:cNvPr>
                <p14:cNvContentPartPr/>
                <p14:nvPr/>
              </p14:nvContentPartPr>
              <p14:xfrm>
                <a:off x="3486194" y="5393464"/>
                <a:ext cx="63720" cy="156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B910DF4-AB8E-4A24-B7CF-536575F2850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77554" y="5384464"/>
                  <a:ext cx="81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430E0C-AF4D-45B2-9F0D-6BCE18D56011}"/>
                    </a:ext>
                  </a:extLst>
                </p14:cNvPr>
                <p14:cNvContentPartPr/>
                <p14:nvPr/>
              </p14:nvContentPartPr>
              <p14:xfrm>
                <a:off x="3597074" y="5425504"/>
                <a:ext cx="99000" cy="142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430E0C-AF4D-45B2-9F0D-6BCE18D5601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88074" y="5416864"/>
                  <a:ext cx="1166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26BEC7E-0188-4A99-8EC7-4F9A637F8F42}"/>
              </a:ext>
            </a:extLst>
          </p:cNvPr>
          <p:cNvGrpSpPr/>
          <p:nvPr/>
        </p:nvGrpSpPr>
        <p:grpSpPr>
          <a:xfrm>
            <a:off x="4287914" y="4742584"/>
            <a:ext cx="166680" cy="116640"/>
            <a:chOff x="4287914" y="4742584"/>
            <a:chExt cx="16668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7F41580-2B97-4233-8964-0EBD2CAE4649}"/>
                    </a:ext>
                  </a:extLst>
                </p14:cNvPr>
                <p14:cNvContentPartPr/>
                <p14:nvPr/>
              </p14:nvContentPartPr>
              <p14:xfrm>
                <a:off x="4294394" y="4742584"/>
                <a:ext cx="160200" cy="28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7F41580-2B97-4233-8964-0EBD2CAE464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285394" y="4733584"/>
                  <a:ext cx="177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BDF2E8A-C4DD-41B5-8C16-BE276FF6536D}"/>
                    </a:ext>
                  </a:extLst>
                </p14:cNvPr>
                <p14:cNvContentPartPr/>
                <p14:nvPr/>
              </p14:nvContentPartPr>
              <p14:xfrm>
                <a:off x="4287914" y="4849144"/>
                <a:ext cx="165240" cy="1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BDF2E8A-C4DD-41B5-8C16-BE276FF6536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278914" y="4840504"/>
                  <a:ext cx="182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6B5C28-1B2C-4F37-8299-72C173035EE2}"/>
              </a:ext>
            </a:extLst>
          </p:cNvPr>
          <p:cNvGrpSpPr/>
          <p:nvPr/>
        </p:nvGrpSpPr>
        <p:grpSpPr>
          <a:xfrm>
            <a:off x="4910714" y="4412824"/>
            <a:ext cx="2543760" cy="322200"/>
            <a:chOff x="4910714" y="4412824"/>
            <a:chExt cx="254376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1E847F-F4BC-4392-9127-52B7DCF5A1BE}"/>
                    </a:ext>
                  </a:extLst>
                </p14:cNvPr>
                <p14:cNvContentPartPr/>
                <p14:nvPr/>
              </p14:nvContentPartPr>
              <p14:xfrm>
                <a:off x="4910714" y="4468984"/>
                <a:ext cx="157680" cy="266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1E847F-F4BC-4392-9127-52B7DCF5A1B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02074" y="4460344"/>
                  <a:ext cx="175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C578C49-B96B-499A-9943-EAD176495F07}"/>
                    </a:ext>
                  </a:extLst>
                </p14:cNvPr>
                <p14:cNvContentPartPr/>
                <p14:nvPr/>
              </p14:nvContentPartPr>
              <p14:xfrm>
                <a:off x="5086034" y="4450984"/>
                <a:ext cx="237240" cy="259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C578C49-B96B-499A-9943-EAD176495F0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77034" y="4442344"/>
                  <a:ext cx="254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3542C42-03A9-4F53-B4C6-2884AE6DC984}"/>
                    </a:ext>
                  </a:extLst>
                </p14:cNvPr>
                <p14:cNvContentPartPr/>
                <p14:nvPr/>
              </p14:nvContentPartPr>
              <p14:xfrm>
                <a:off x="5389154" y="4412824"/>
                <a:ext cx="271080" cy="279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3542C42-03A9-4F53-B4C6-2884AE6DC98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80514" y="4404184"/>
                  <a:ext cx="288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FFA036E-72FE-4A7D-832C-7F0B83D545CB}"/>
                    </a:ext>
                  </a:extLst>
                </p14:cNvPr>
                <p14:cNvContentPartPr/>
                <p14:nvPr/>
              </p14:nvContentPartPr>
              <p14:xfrm>
                <a:off x="5637554" y="4467184"/>
                <a:ext cx="308880" cy="228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FFA036E-72FE-4A7D-832C-7F0B83D545C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28914" y="4458544"/>
                  <a:ext cx="326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DDC1D01-FF89-4FF1-A28E-CCDE4147BBBE}"/>
                    </a:ext>
                  </a:extLst>
                </p14:cNvPr>
                <p14:cNvContentPartPr/>
                <p14:nvPr/>
              </p14:nvContentPartPr>
              <p14:xfrm>
                <a:off x="6150554" y="4540264"/>
                <a:ext cx="171000" cy="52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DDC1D01-FF89-4FF1-A28E-CCDE4147BBB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41914" y="4531264"/>
                  <a:ext cx="188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7360273-98BD-42F4-9F6C-BE456F8E315C}"/>
                    </a:ext>
                  </a:extLst>
                </p14:cNvPr>
                <p14:cNvContentPartPr/>
                <p14:nvPr/>
              </p14:nvContentPartPr>
              <p14:xfrm>
                <a:off x="6526754" y="4476184"/>
                <a:ext cx="97200" cy="164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7360273-98BD-42F4-9F6C-BE456F8E315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17754" y="4467544"/>
                  <a:ext cx="114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38ECBF3-3128-4506-8643-274F0EC1CF64}"/>
                    </a:ext>
                  </a:extLst>
                </p14:cNvPr>
                <p14:cNvContentPartPr/>
                <p14:nvPr/>
              </p14:nvContentPartPr>
              <p14:xfrm>
                <a:off x="6675794" y="4421104"/>
                <a:ext cx="241560" cy="266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38ECBF3-3128-4506-8643-274F0EC1CF6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667154" y="4412104"/>
                  <a:ext cx="259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60AC854-40D1-41F8-ACE3-09EFEBF79055}"/>
                    </a:ext>
                  </a:extLst>
                </p14:cNvPr>
                <p14:cNvContentPartPr/>
                <p14:nvPr/>
              </p14:nvContentPartPr>
              <p14:xfrm>
                <a:off x="7042634" y="4424704"/>
                <a:ext cx="268200" cy="268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60AC854-40D1-41F8-ACE3-09EFEBF7905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033994" y="4415704"/>
                  <a:ext cx="285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0B03A3C-98D7-405E-A3C3-A1E3E3DBED46}"/>
                    </a:ext>
                  </a:extLst>
                </p14:cNvPr>
                <p14:cNvContentPartPr/>
                <p14:nvPr/>
              </p14:nvContentPartPr>
              <p14:xfrm>
                <a:off x="7279514" y="4492384"/>
                <a:ext cx="174960" cy="190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0B03A3C-98D7-405E-A3C3-A1E3E3DBED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270874" y="4483744"/>
                  <a:ext cx="192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94B8894-8500-4977-BB7D-DBEA82FCCFE1}"/>
              </a:ext>
            </a:extLst>
          </p:cNvPr>
          <p:cNvGrpSpPr/>
          <p:nvPr/>
        </p:nvGrpSpPr>
        <p:grpSpPr>
          <a:xfrm>
            <a:off x="5060114" y="4870024"/>
            <a:ext cx="1933560" cy="547560"/>
            <a:chOff x="5060114" y="4870024"/>
            <a:chExt cx="193356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F7148B2-7FBA-403B-A65F-7C8AFEA975CE}"/>
                    </a:ext>
                  </a:extLst>
                </p14:cNvPr>
                <p14:cNvContentPartPr/>
                <p14:nvPr/>
              </p14:nvContentPartPr>
              <p14:xfrm>
                <a:off x="5060114" y="4870024"/>
                <a:ext cx="1933560" cy="586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F7148B2-7FBA-403B-A65F-7C8AFEA975C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051474" y="4861024"/>
                  <a:ext cx="195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0D3D3BC-7C47-4360-BD06-61ADB8001117}"/>
                    </a:ext>
                  </a:extLst>
                </p14:cNvPr>
                <p14:cNvContentPartPr/>
                <p14:nvPr/>
              </p14:nvContentPartPr>
              <p14:xfrm>
                <a:off x="5540354" y="5049304"/>
                <a:ext cx="337680" cy="219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0D3D3BC-7C47-4360-BD06-61ADB800111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31714" y="5040664"/>
                  <a:ext cx="355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3697D36-1781-44E0-8ADE-5ABFECB6417F}"/>
                    </a:ext>
                  </a:extLst>
                </p14:cNvPr>
                <p14:cNvContentPartPr/>
                <p14:nvPr/>
              </p14:nvContentPartPr>
              <p14:xfrm>
                <a:off x="5892074" y="5071624"/>
                <a:ext cx="183960" cy="216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3697D36-1781-44E0-8ADE-5ABFECB6417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83434" y="5062624"/>
                  <a:ext cx="201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1A765D0-23D1-4C21-B88E-E8E04CCFBB43}"/>
                    </a:ext>
                  </a:extLst>
                </p14:cNvPr>
                <p14:cNvContentPartPr/>
                <p14:nvPr/>
              </p14:nvContentPartPr>
              <p14:xfrm>
                <a:off x="6069914" y="4995304"/>
                <a:ext cx="333720" cy="422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1A765D0-23D1-4C21-B88E-E8E04CCFBB4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060914" y="4986304"/>
                  <a:ext cx="3513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01B2BF0-91AA-4605-BE96-EE37782248F1}"/>
                    </a:ext>
                  </a:extLst>
                </p14:cNvPr>
                <p14:cNvContentPartPr/>
                <p14:nvPr/>
              </p14:nvContentPartPr>
              <p14:xfrm>
                <a:off x="6352514" y="5037784"/>
                <a:ext cx="576360" cy="345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01B2BF0-91AA-4605-BE96-EE37782248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43874" y="5029144"/>
                  <a:ext cx="594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EDE69C3-F52F-4F3B-8BEC-0D617091164D}"/>
                    </a:ext>
                  </a:extLst>
                </p14:cNvPr>
                <p14:cNvContentPartPr/>
                <p14:nvPr/>
              </p14:nvContentPartPr>
              <p14:xfrm>
                <a:off x="6522074" y="5210584"/>
                <a:ext cx="53280" cy="147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EDE69C3-F52F-4F3B-8BEC-0D617091164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13434" y="5201584"/>
                  <a:ext cx="70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BF4D52B-2C3A-4317-A4D4-0AA3D1644066}"/>
                    </a:ext>
                  </a:extLst>
                </p14:cNvPr>
                <p14:cNvContentPartPr/>
                <p14:nvPr/>
              </p14:nvContentPartPr>
              <p14:xfrm>
                <a:off x="6627914" y="5211664"/>
                <a:ext cx="88200" cy="124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BF4D52B-2C3A-4317-A4D4-0AA3D164406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18914" y="5203024"/>
                  <a:ext cx="10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9BB6C4A-78BE-4120-942D-901EECFDC1DB}"/>
                    </a:ext>
                  </a:extLst>
                </p14:cNvPr>
                <p14:cNvContentPartPr/>
                <p14:nvPr/>
              </p14:nvContentPartPr>
              <p14:xfrm>
                <a:off x="6761834" y="5195104"/>
                <a:ext cx="130320" cy="149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9BB6C4A-78BE-4120-942D-901EECFDC1D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52834" y="5186464"/>
                  <a:ext cx="1479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E682DD4-9CB6-49EF-86AA-265E182FEB85}"/>
              </a:ext>
            </a:extLst>
          </p:cNvPr>
          <p:cNvGrpSpPr/>
          <p:nvPr/>
        </p:nvGrpSpPr>
        <p:grpSpPr>
          <a:xfrm>
            <a:off x="7676594" y="4672384"/>
            <a:ext cx="215640" cy="110160"/>
            <a:chOff x="7676594" y="4672384"/>
            <a:chExt cx="21564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81B7368-1769-4FD3-B50A-053A4D025CD5}"/>
                    </a:ext>
                  </a:extLst>
                </p14:cNvPr>
                <p14:cNvContentPartPr/>
                <p14:nvPr/>
              </p14:nvContentPartPr>
              <p14:xfrm>
                <a:off x="7691354" y="4672384"/>
                <a:ext cx="188640" cy="19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81B7368-1769-4FD3-B50A-053A4D025CD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682714" y="4663384"/>
                  <a:ext cx="206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11582F-421E-4464-ADB3-18DDCE8F7C05}"/>
                    </a:ext>
                  </a:extLst>
                </p14:cNvPr>
                <p14:cNvContentPartPr/>
                <p14:nvPr/>
              </p14:nvContentPartPr>
              <p14:xfrm>
                <a:off x="7676594" y="4772464"/>
                <a:ext cx="215640" cy="100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11582F-421E-4464-ADB3-18DDCE8F7C0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667954" y="4763464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0DF83EA-C57D-4629-9883-22ECE68F8BF6}"/>
              </a:ext>
            </a:extLst>
          </p:cNvPr>
          <p:cNvGrpSpPr/>
          <p:nvPr/>
        </p:nvGrpSpPr>
        <p:grpSpPr>
          <a:xfrm>
            <a:off x="8118314" y="4605424"/>
            <a:ext cx="387360" cy="192960"/>
            <a:chOff x="8118314" y="4605424"/>
            <a:chExt cx="3873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71A396E-ACD5-4E33-B7F2-F3BF9A935B33}"/>
                    </a:ext>
                  </a:extLst>
                </p14:cNvPr>
                <p14:cNvContentPartPr/>
                <p14:nvPr/>
              </p14:nvContentPartPr>
              <p14:xfrm>
                <a:off x="8118314" y="4605424"/>
                <a:ext cx="304200" cy="1904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71A396E-ACD5-4E33-B7F2-F3BF9A935B3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09674" y="4596784"/>
                  <a:ext cx="321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9728FAB-5501-4840-BAA9-7FB5E42A68F9}"/>
                    </a:ext>
                  </a:extLst>
                </p14:cNvPr>
                <p14:cNvContentPartPr/>
                <p14:nvPr/>
              </p14:nvContentPartPr>
              <p14:xfrm>
                <a:off x="8485874" y="4781824"/>
                <a:ext cx="19800" cy="16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9728FAB-5501-4840-BAA9-7FB5E42A68F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476874" y="4773184"/>
                  <a:ext cx="374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0179CEEE-5B3D-4D9A-AA97-C4E2ABAE5E30}"/>
                  </a:ext>
                </a:extLst>
              </p14:cNvPr>
              <p14:cNvContentPartPr/>
              <p14:nvPr/>
            </p14:nvContentPartPr>
            <p14:xfrm>
              <a:off x="8655794" y="4536304"/>
              <a:ext cx="221040" cy="28440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0179CEEE-5B3D-4D9A-AA97-C4E2ABAE5E30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646794" y="4527664"/>
                <a:ext cx="2386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7CC97EF-95FD-46D1-9B0B-9B7B1B9B3F02}"/>
                  </a:ext>
                </a:extLst>
              </p14:cNvPr>
              <p14:cNvContentPartPr/>
              <p14:nvPr/>
            </p14:nvContentPartPr>
            <p14:xfrm>
              <a:off x="8932634" y="4571944"/>
              <a:ext cx="283680" cy="2361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7CC97EF-95FD-46D1-9B0B-9B7B1B9B3F0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8923634" y="4562944"/>
                <a:ext cx="30132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25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AAA131-74E8-4BF2-90BE-0420D833698B}"/>
                  </a:ext>
                </a:extLst>
              </p14:cNvPr>
              <p14:cNvContentPartPr/>
              <p14:nvPr/>
            </p14:nvContentPartPr>
            <p14:xfrm>
              <a:off x="1017314" y="1835224"/>
              <a:ext cx="3708360" cy="4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AAA131-74E8-4BF2-90BE-0420D83369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674" y="1826584"/>
                <a:ext cx="37260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155EABFD-010E-440C-BBB6-194353215E12}"/>
              </a:ext>
            </a:extLst>
          </p:cNvPr>
          <p:cNvGrpSpPr/>
          <p:nvPr/>
        </p:nvGrpSpPr>
        <p:grpSpPr>
          <a:xfrm>
            <a:off x="675314" y="374704"/>
            <a:ext cx="6237000" cy="2853360"/>
            <a:chOff x="675314" y="374704"/>
            <a:chExt cx="6237000" cy="28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636C11-C9B6-4B23-B6D8-4BC9FC8EEF83}"/>
                    </a:ext>
                  </a:extLst>
                </p14:cNvPr>
                <p14:cNvContentPartPr/>
                <p14:nvPr/>
              </p14:nvContentPartPr>
              <p14:xfrm>
                <a:off x="675314" y="374704"/>
                <a:ext cx="5181480" cy="140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636C11-C9B6-4B23-B6D8-4BC9FC8EEF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6674" y="365704"/>
                  <a:ext cx="5199120" cy="14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5C5609-24D0-4B89-8254-BFB93B960F80}"/>
                    </a:ext>
                  </a:extLst>
                </p14:cNvPr>
                <p14:cNvContentPartPr/>
                <p14:nvPr/>
              </p14:nvContentPartPr>
              <p14:xfrm>
                <a:off x="4458554" y="1290544"/>
                <a:ext cx="92880" cy="543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5C5609-24D0-4B89-8254-BFB93B960F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9554" y="1281544"/>
                  <a:ext cx="1105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A56CBA-7E6D-4B16-845C-5AAA0C5EBD66}"/>
                    </a:ext>
                  </a:extLst>
                </p14:cNvPr>
                <p14:cNvContentPartPr/>
                <p14:nvPr/>
              </p14:nvContentPartPr>
              <p14:xfrm>
                <a:off x="4794434" y="1236904"/>
                <a:ext cx="370800" cy="40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A56CBA-7E6D-4B16-845C-5AAA0C5EBD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85794" y="1227904"/>
                  <a:ext cx="388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ED9B60-5239-4DA8-8E62-E6B5ED6C3802}"/>
                    </a:ext>
                  </a:extLst>
                </p14:cNvPr>
                <p14:cNvContentPartPr/>
                <p14:nvPr/>
              </p14:nvContentPartPr>
              <p14:xfrm>
                <a:off x="5301314" y="1109464"/>
                <a:ext cx="16920" cy="144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ED9B60-5239-4DA8-8E62-E6B5ED6C38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92314" y="1100464"/>
                  <a:ext cx="3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510509-DA17-46DC-822E-E86D75E0E7C5}"/>
                    </a:ext>
                  </a:extLst>
                </p14:cNvPr>
                <p14:cNvContentPartPr/>
                <p14:nvPr/>
              </p14:nvContentPartPr>
              <p14:xfrm>
                <a:off x="5257394" y="984184"/>
                <a:ext cx="251280" cy="25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510509-DA17-46DC-822E-E86D75E0E7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8394" y="975184"/>
                  <a:ext cx="268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849406-7B11-4295-9DA7-3C70784AD1FE}"/>
                    </a:ext>
                  </a:extLst>
                </p14:cNvPr>
                <p14:cNvContentPartPr/>
                <p14:nvPr/>
              </p14:nvContentPartPr>
              <p14:xfrm>
                <a:off x="5581754" y="1079224"/>
                <a:ext cx="25920" cy="14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849406-7B11-4295-9DA7-3C70784AD1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73114" y="1070224"/>
                  <a:ext cx="43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858E98-514C-4765-86EB-023EFC402B94}"/>
                    </a:ext>
                  </a:extLst>
                </p14:cNvPr>
                <p14:cNvContentPartPr/>
                <p14:nvPr/>
              </p14:nvContentPartPr>
              <p14:xfrm>
                <a:off x="5573474" y="961144"/>
                <a:ext cx="240120" cy="27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858E98-514C-4765-86EB-023EFC402B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64474" y="952504"/>
                  <a:ext cx="25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0F4000-5207-4B10-9982-134CF8AF5D12}"/>
                    </a:ext>
                  </a:extLst>
                </p14:cNvPr>
                <p14:cNvContentPartPr/>
                <p14:nvPr/>
              </p14:nvContentPartPr>
              <p14:xfrm>
                <a:off x="5349914" y="1361824"/>
                <a:ext cx="145800" cy="146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0F4000-5207-4B10-9982-134CF8AF5D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40914" y="1353184"/>
                  <a:ext cx="16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8D80C6-391F-4293-8FC8-61385619BF72}"/>
                    </a:ext>
                  </a:extLst>
                </p14:cNvPr>
                <p14:cNvContentPartPr/>
                <p14:nvPr/>
              </p14:nvContentPartPr>
              <p14:xfrm>
                <a:off x="5567714" y="1361104"/>
                <a:ext cx="101880" cy="118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8D80C6-391F-4293-8FC8-61385619BF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8714" y="1352104"/>
                  <a:ext cx="119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6A8418-C240-46DA-858F-E6EBCC63C8D0}"/>
                    </a:ext>
                  </a:extLst>
                </p14:cNvPr>
                <p14:cNvContentPartPr/>
                <p14:nvPr/>
              </p14:nvContentPartPr>
              <p14:xfrm>
                <a:off x="5666714" y="1385224"/>
                <a:ext cx="116280" cy="11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6A8418-C240-46DA-858F-E6EBCC63C8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58074" y="1376224"/>
                  <a:ext cx="13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9D729E-1BFA-45EF-B020-7C25AEA49DDB}"/>
                    </a:ext>
                  </a:extLst>
                </p14:cNvPr>
                <p14:cNvContentPartPr/>
                <p14:nvPr/>
              </p14:nvContentPartPr>
              <p14:xfrm>
                <a:off x="5844194" y="1392784"/>
                <a:ext cx="123120" cy="11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9D729E-1BFA-45EF-B020-7C25AEA49D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35194" y="1384144"/>
                  <a:ext cx="140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B193F7-1B7B-4E22-9789-B9376FAF7708}"/>
                    </a:ext>
                  </a:extLst>
                </p14:cNvPr>
                <p14:cNvContentPartPr/>
                <p14:nvPr/>
              </p14:nvContentPartPr>
              <p14:xfrm>
                <a:off x="6122834" y="1391704"/>
                <a:ext cx="110160" cy="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B193F7-1B7B-4E22-9789-B9376FAF77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3834" y="1382704"/>
                  <a:ext cx="127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F57E85-7BB1-4F8C-A33F-597050EA1D6A}"/>
                    </a:ext>
                  </a:extLst>
                </p14:cNvPr>
                <p14:cNvContentPartPr/>
                <p14:nvPr/>
              </p14:nvContentPartPr>
              <p14:xfrm>
                <a:off x="6111674" y="1473424"/>
                <a:ext cx="238320" cy="2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F57E85-7BB1-4F8C-A33F-597050EA1D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03034" y="1464784"/>
                  <a:ext cx="25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4F9B01-CE4C-409C-BEB9-7F9B02AE8CA1}"/>
                    </a:ext>
                  </a:extLst>
                </p14:cNvPr>
                <p14:cNvContentPartPr/>
                <p14:nvPr/>
              </p14:nvContentPartPr>
              <p14:xfrm>
                <a:off x="6449354" y="1399264"/>
                <a:ext cx="121320" cy="10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4F9B01-CE4C-409C-BEB9-7F9B02AE8C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40714" y="1390264"/>
                  <a:ext cx="138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E21BF6-4CEA-4F17-8E80-A55D16903FC9}"/>
                    </a:ext>
                  </a:extLst>
                </p14:cNvPr>
                <p14:cNvContentPartPr/>
                <p14:nvPr/>
              </p14:nvContentPartPr>
              <p14:xfrm>
                <a:off x="6735554" y="1313224"/>
                <a:ext cx="176760" cy="212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E21BF6-4CEA-4F17-8E80-A55D16903F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26554" y="1304224"/>
                  <a:ext cx="194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80B860-B09B-4A8D-9574-A4083993A5CF}"/>
                    </a:ext>
                  </a:extLst>
                </p14:cNvPr>
                <p14:cNvContentPartPr/>
                <p14:nvPr/>
              </p14:nvContentPartPr>
              <p14:xfrm>
                <a:off x="2461994" y="861424"/>
                <a:ext cx="428760" cy="30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80B860-B09B-4A8D-9574-A4083993A5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2994" y="852424"/>
                  <a:ext cx="446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CA99F4-B822-44AE-B306-6984E0A55D7C}"/>
                    </a:ext>
                  </a:extLst>
                </p14:cNvPr>
                <p14:cNvContentPartPr/>
                <p14:nvPr/>
              </p14:nvContentPartPr>
              <p14:xfrm>
                <a:off x="2839274" y="1029544"/>
                <a:ext cx="87840" cy="9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CA99F4-B822-44AE-B306-6984E0A55D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30634" y="1020544"/>
                  <a:ext cx="105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10D4B3-EF4B-4C42-8521-E714AFF7DF36}"/>
                    </a:ext>
                  </a:extLst>
                </p14:cNvPr>
                <p14:cNvContentPartPr/>
                <p14:nvPr/>
              </p14:nvContentPartPr>
              <p14:xfrm>
                <a:off x="2968514" y="1031344"/>
                <a:ext cx="147240" cy="102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10D4B3-EF4B-4C42-8521-E714AFF7DF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59874" y="1022704"/>
                  <a:ext cx="164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C42B62-2D84-40BD-8DE3-3561B7E0B7A9}"/>
                    </a:ext>
                  </a:extLst>
                </p14:cNvPr>
                <p14:cNvContentPartPr/>
                <p14:nvPr/>
              </p14:nvContentPartPr>
              <p14:xfrm>
                <a:off x="3230594" y="1059064"/>
                <a:ext cx="113400" cy="1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C42B62-2D84-40BD-8DE3-3561B7E0B7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1594" y="1050424"/>
                  <a:ext cx="131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51F46B-6437-47DA-AC46-9C5EFAD90557}"/>
                    </a:ext>
                  </a:extLst>
                </p14:cNvPr>
                <p14:cNvContentPartPr/>
                <p14:nvPr/>
              </p14:nvContentPartPr>
              <p14:xfrm>
                <a:off x="3464954" y="970504"/>
                <a:ext cx="69840" cy="152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51F46B-6437-47DA-AC46-9C5EFAD905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56314" y="961864"/>
                  <a:ext cx="87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4DAC6C-EDCA-44B7-B6E2-2439954B6664}"/>
                    </a:ext>
                  </a:extLst>
                </p14:cNvPr>
                <p14:cNvContentPartPr/>
                <p14:nvPr/>
              </p14:nvContentPartPr>
              <p14:xfrm>
                <a:off x="3456674" y="882304"/>
                <a:ext cx="218880" cy="25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4DAC6C-EDCA-44B7-B6E2-2439954B66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47674" y="873664"/>
                  <a:ext cx="236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607A4D-69C5-409D-A063-C25C58234420}"/>
                    </a:ext>
                  </a:extLst>
                </p14:cNvPr>
                <p14:cNvContentPartPr/>
                <p14:nvPr/>
              </p14:nvContentPartPr>
              <p14:xfrm>
                <a:off x="3779954" y="1018384"/>
                <a:ext cx="52560" cy="128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607A4D-69C5-409D-A063-C25C582344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70954" y="1009384"/>
                  <a:ext cx="70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269A72-AA28-4BEB-BBC6-FA4E007E106B}"/>
                    </a:ext>
                  </a:extLst>
                </p14:cNvPr>
                <p14:cNvContentPartPr/>
                <p14:nvPr/>
              </p14:nvContentPartPr>
              <p14:xfrm>
                <a:off x="3792554" y="903904"/>
                <a:ext cx="247320" cy="248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69A72-AA28-4BEB-BBC6-FA4E007E10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83914" y="895264"/>
                  <a:ext cx="264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F9C37B-CECD-47E4-A8A7-294CA8008083}"/>
                    </a:ext>
                  </a:extLst>
                </p14:cNvPr>
                <p14:cNvContentPartPr/>
                <p14:nvPr/>
              </p14:nvContentPartPr>
              <p14:xfrm>
                <a:off x="2251754" y="1375504"/>
                <a:ext cx="162720" cy="13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F9C37B-CECD-47E4-A8A7-294CA80080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2754" y="1366504"/>
                  <a:ext cx="180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58F034-C98E-47E5-8A0F-F6C008C4C2DF}"/>
                    </a:ext>
                  </a:extLst>
                </p14:cNvPr>
                <p14:cNvContentPartPr/>
                <p14:nvPr/>
              </p14:nvContentPartPr>
              <p14:xfrm>
                <a:off x="2442194" y="1362904"/>
                <a:ext cx="146160" cy="16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58F034-C98E-47E5-8A0F-F6C008C4C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33554" y="1354264"/>
                  <a:ext cx="16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860149-E39D-48BD-8E55-B4342B09E31B}"/>
                    </a:ext>
                  </a:extLst>
                </p14:cNvPr>
                <p14:cNvContentPartPr/>
                <p14:nvPr/>
              </p14:nvContentPartPr>
              <p14:xfrm>
                <a:off x="2580434" y="1375144"/>
                <a:ext cx="122400" cy="10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860149-E39D-48BD-8E55-B4342B09E3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71794" y="1366504"/>
                  <a:ext cx="140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ECC8D1-D1D9-4FF6-8392-B7B7554316C5}"/>
                    </a:ext>
                  </a:extLst>
                </p14:cNvPr>
                <p14:cNvContentPartPr/>
                <p14:nvPr/>
              </p14:nvContentPartPr>
              <p14:xfrm>
                <a:off x="2742794" y="1388104"/>
                <a:ext cx="120240" cy="101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ECC8D1-D1D9-4FF6-8392-B7B7554316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34154" y="1379464"/>
                  <a:ext cx="137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FF5AC1-C1C0-44B9-9985-0B900B488EF7}"/>
                    </a:ext>
                  </a:extLst>
                </p14:cNvPr>
                <p14:cNvContentPartPr/>
                <p14:nvPr/>
              </p14:nvContentPartPr>
              <p14:xfrm>
                <a:off x="3009194" y="1374064"/>
                <a:ext cx="148320" cy="1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FF5AC1-C1C0-44B9-9985-0B900B488E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00554" y="1365064"/>
                  <a:ext cx="165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A95C9B-5720-4403-82AD-0AB99B206C7C}"/>
                    </a:ext>
                  </a:extLst>
                </p14:cNvPr>
                <p14:cNvContentPartPr/>
                <p14:nvPr/>
              </p14:nvContentPartPr>
              <p14:xfrm>
                <a:off x="2998394" y="1478104"/>
                <a:ext cx="122040" cy="1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A95C9B-5720-4403-82AD-0AB99B206C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89394" y="1469104"/>
                  <a:ext cx="139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DE40A7-3BA5-4F2D-9FD3-A85A9B3D4E9C}"/>
                    </a:ext>
                  </a:extLst>
                </p14:cNvPr>
                <p14:cNvContentPartPr/>
                <p14:nvPr/>
              </p14:nvContentPartPr>
              <p14:xfrm>
                <a:off x="3255074" y="1479184"/>
                <a:ext cx="6120" cy="27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DE40A7-3BA5-4F2D-9FD3-A85A9B3D4E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46074" y="1470544"/>
                  <a:ext cx="23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05DEED-4341-4188-8E22-82DF7EE88817}"/>
                    </a:ext>
                  </a:extLst>
                </p14:cNvPr>
                <p14:cNvContentPartPr/>
                <p14:nvPr/>
              </p14:nvContentPartPr>
              <p14:xfrm>
                <a:off x="3384314" y="1332304"/>
                <a:ext cx="155520" cy="206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05DEED-4341-4188-8E22-82DF7EE888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5314" y="1323304"/>
                  <a:ext cx="173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613385-F0FD-45F7-80D6-7692C3A64779}"/>
                    </a:ext>
                  </a:extLst>
                </p14:cNvPr>
                <p14:cNvContentPartPr/>
                <p14:nvPr/>
              </p14:nvContentPartPr>
              <p14:xfrm>
                <a:off x="3628394" y="1328704"/>
                <a:ext cx="208800" cy="19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613385-F0FD-45F7-80D6-7692C3A647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19754" y="1319704"/>
                  <a:ext cx="226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B6668F-5B3A-4CD8-87C0-BADCE661C2FF}"/>
                    </a:ext>
                  </a:extLst>
                </p14:cNvPr>
                <p14:cNvContentPartPr/>
                <p14:nvPr/>
              </p14:nvContentPartPr>
              <p14:xfrm>
                <a:off x="4106834" y="1988584"/>
                <a:ext cx="410040" cy="335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B6668F-5B3A-4CD8-87C0-BADCE661C2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98194" y="1979584"/>
                  <a:ext cx="4276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A86E30-D7C7-44BD-BA49-3E3BE7C35392}"/>
                    </a:ext>
                  </a:extLst>
                </p14:cNvPr>
                <p14:cNvContentPartPr/>
                <p14:nvPr/>
              </p14:nvContentPartPr>
              <p14:xfrm>
                <a:off x="4162274" y="2168224"/>
                <a:ext cx="188280" cy="48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A86E30-D7C7-44BD-BA49-3E3BE7C353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53634" y="2159224"/>
                  <a:ext cx="205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CEA101-3360-4ACA-B462-75EB66004554}"/>
                    </a:ext>
                  </a:extLst>
                </p14:cNvPr>
                <p14:cNvContentPartPr/>
                <p14:nvPr/>
              </p14:nvContentPartPr>
              <p14:xfrm>
                <a:off x="4299434" y="2238784"/>
                <a:ext cx="321480" cy="156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CEA101-3360-4ACA-B462-75EB660045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90794" y="2229784"/>
                  <a:ext cx="339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9B268E-2D77-439A-8574-EE4B6C711815}"/>
                    </a:ext>
                  </a:extLst>
                </p14:cNvPr>
                <p14:cNvContentPartPr/>
                <p14:nvPr/>
              </p14:nvContentPartPr>
              <p14:xfrm>
                <a:off x="4341914" y="2574304"/>
                <a:ext cx="18360" cy="11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9B268E-2D77-439A-8574-EE4B6C7118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32914" y="2565664"/>
                  <a:ext cx="3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32B911-11C7-47F2-804D-4B04A1BF5CD4}"/>
                    </a:ext>
                  </a:extLst>
                </p14:cNvPr>
                <p14:cNvContentPartPr/>
                <p14:nvPr/>
              </p14:nvContentPartPr>
              <p14:xfrm>
                <a:off x="4478354" y="2507704"/>
                <a:ext cx="24480" cy="164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32B911-11C7-47F2-804D-4B04A1BF5C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9354" y="2498704"/>
                  <a:ext cx="42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086FDF-C91F-4216-BD8D-577CB372841F}"/>
                    </a:ext>
                  </a:extLst>
                </p14:cNvPr>
                <p14:cNvContentPartPr/>
                <p14:nvPr/>
              </p14:nvContentPartPr>
              <p14:xfrm>
                <a:off x="4160474" y="2847184"/>
                <a:ext cx="107640" cy="200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086FDF-C91F-4216-BD8D-577CB37284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1834" y="2838544"/>
                  <a:ext cx="12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1BAED4-2BB4-4A54-84C6-20D382D51F22}"/>
                    </a:ext>
                  </a:extLst>
                </p14:cNvPr>
                <p14:cNvContentPartPr/>
                <p14:nvPr/>
              </p14:nvContentPartPr>
              <p14:xfrm>
                <a:off x="4303394" y="2982904"/>
                <a:ext cx="48240" cy="53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1BAED4-2BB4-4A54-84C6-20D382D51F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94394" y="2974264"/>
                  <a:ext cx="6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EC31447-F492-4884-B868-31D893B46BE7}"/>
                    </a:ext>
                  </a:extLst>
                </p14:cNvPr>
                <p14:cNvContentPartPr/>
                <p14:nvPr/>
              </p14:nvContentPartPr>
              <p14:xfrm>
                <a:off x="4422554" y="2824144"/>
                <a:ext cx="295920" cy="20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EC31447-F492-4884-B868-31D893B46B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13554" y="2815504"/>
                  <a:ext cx="313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3EB84F-F0DB-49B5-A7BF-9BACF1317F96}"/>
                    </a:ext>
                  </a:extLst>
                </p14:cNvPr>
                <p14:cNvContentPartPr/>
                <p14:nvPr/>
              </p14:nvContentPartPr>
              <p14:xfrm>
                <a:off x="4777874" y="2792464"/>
                <a:ext cx="139320" cy="136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3EB84F-F0DB-49B5-A7BF-9BACF1317F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68874" y="2783824"/>
                  <a:ext cx="156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E7D4FE-B52B-4879-85C2-21C4CB616DE3}"/>
                    </a:ext>
                  </a:extLst>
                </p14:cNvPr>
                <p14:cNvContentPartPr/>
                <p14:nvPr/>
              </p14:nvContentPartPr>
              <p14:xfrm>
                <a:off x="4888394" y="2797144"/>
                <a:ext cx="84960" cy="238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E7D4FE-B52B-4879-85C2-21C4CB616D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79394" y="2788504"/>
                  <a:ext cx="102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38553C-5028-42AA-B98B-C8F8153ACA79}"/>
                    </a:ext>
                  </a:extLst>
                </p14:cNvPr>
                <p14:cNvContentPartPr/>
                <p14:nvPr/>
              </p14:nvContentPartPr>
              <p14:xfrm>
                <a:off x="5063714" y="2754304"/>
                <a:ext cx="259200" cy="28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38553C-5028-42AA-B98B-C8F8153ACA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5074" y="2745304"/>
                  <a:ext cx="276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3CB26B-B460-4056-BC6D-59490BA5F8FF}"/>
                    </a:ext>
                  </a:extLst>
                </p14:cNvPr>
                <p14:cNvContentPartPr/>
                <p14:nvPr/>
              </p14:nvContentPartPr>
              <p14:xfrm>
                <a:off x="3764114" y="1668544"/>
                <a:ext cx="86400" cy="263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3CB26B-B460-4056-BC6D-59490BA5F8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5474" y="1659904"/>
                  <a:ext cx="104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F7BA67-D3E0-4A82-A0D7-36A745122779}"/>
                    </a:ext>
                  </a:extLst>
                </p14:cNvPr>
                <p14:cNvContentPartPr/>
                <p14:nvPr/>
              </p14:nvContentPartPr>
              <p14:xfrm>
                <a:off x="3383594" y="2049424"/>
                <a:ext cx="355680" cy="547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F7BA67-D3E0-4A82-A0D7-36A7451227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74954" y="2040424"/>
                  <a:ext cx="37332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42A6D0-5493-4BB8-9F45-BDAE9ECAD2D0}"/>
                    </a:ext>
                  </a:extLst>
                </p14:cNvPr>
                <p14:cNvContentPartPr/>
                <p14:nvPr/>
              </p14:nvContentPartPr>
              <p14:xfrm>
                <a:off x="3512834" y="2033944"/>
                <a:ext cx="250920" cy="114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42A6D0-5493-4BB8-9F45-BDAE9ECAD2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4194" y="2024944"/>
                  <a:ext cx="268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993395-86B6-4575-901B-82EF3A482C8F}"/>
                    </a:ext>
                  </a:extLst>
                </p14:cNvPr>
                <p14:cNvContentPartPr/>
                <p14:nvPr/>
              </p14:nvContentPartPr>
              <p14:xfrm>
                <a:off x="2992634" y="2697424"/>
                <a:ext cx="333720" cy="30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993395-86B6-4575-901B-82EF3A482C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83634" y="2688784"/>
                  <a:ext cx="351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5682B0-1EF0-4900-BD23-E56A4966831E}"/>
                    </a:ext>
                  </a:extLst>
                </p14:cNvPr>
                <p14:cNvContentPartPr/>
                <p14:nvPr/>
              </p14:nvContentPartPr>
              <p14:xfrm>
                <a:off x="2986874" y="2843584"/>
                <a:ext cx="300240" cy="73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5682B0-1EF0-4900-BD23-E56A496683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78234" y="2834944"/>
                  <a:ext cx="317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33CBFE-6F00-4990-9B5C-907D946E9BB0}"/>
                    </a:ext>
                  </a:extLst>
                </p14:cNvPr>
                <p14:cNvContentPartPr/>
                <p14:nvPr/>
              </p14:nvContentPartPr>
              <p14:xfrm>
                <a:off x="3088034" y="3118264"/>
                <a:ext cx="21960" cy="84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33CBFE-6F00-4990-9B5C-907D946E9B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9034" y="3109624"/>
                  <a:ext cx="39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1E075C-AB0B-4EA7-93F0-458CAD9D9DDD}"/>
                    </a:ext>
                  </a:extLst>
                </p14:cNvPr>
                <p14:cNvContentPartPr/>
                <p14:nvPr/>
              </p14:nvContentPartPr>
              <p14:xfrm>
                <a:off x="3206474" y="3090544"/>
                <a:ext cx="10080" cy="137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1E075C-AB0B-4EA7-93F0-458CAD9D9D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97834" y="3081904"/>
                  <a:ext cx="277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6FF937-083A-4C80-B74E-CDEE973BAF53}"/>
              </a:ext>
            </a:extLst>
          </p:cNvPr>
          <p:cNvGrpSpPr/>
          <p:nvPr/>
        </p:nvGrpSpPr>
        <p:grpSpPr>
          <a:xfrm>
            <a:off x="2812994" y="3399424"/>
            <a:ext cx="931320" cy="249480"/>
            <a:chOff x="2812994" y="3399424"/>
            <a:chExt cx="9313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B93647-6C88-4D94-9C3A-D717DA99D9A1}"/>
                    </a:ext>
                  </a:extLst>
                </p14:cNvPr>
                <p14:cNvContentPartPr/>
                <p14:nvPr/>
              </p14:nvContentPartPr>
              <p14:xfrm>
                <a:off x="2812994" y="3433264"/>
                <a:ext cx="248040" cy="177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B93647-6C88-4D94-9C3A-D717DA99D9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03994" y="3424264"/>
                  <a:ext cx="26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A519CA-1FF1-4361-AD47-625FFCCDDE6A}"/>
                    </a:ext>
                  </a:extLst>
                </p14:cNvPr>
                <p14:cNvContentPartPr/>
                <p14:nvPr/>
              </p14:nvContentPartPr>
              <p14:xfrm>
                <a:off x="3103874" y="3566104"/>
                <a:ext cx="17640" cy="44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A519CA-1FF1-4361-AD47-625FFCCDDE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4874" y="3557464"/>
                  <a:ext cx="35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7262BB-DA96-4B69-926B-77FDF657F978}"/>
                    </a:ext>
                  </a:extLst>
                </p14:cNvPr>
                <p14:cNvContentPartPr/>
                <p14:nvPr/>
              </p14:nvContentPartPr>
              <p14:xfrm>
                <a:off x="3227714" y="3399424"/>
                <a:ext cx="206280" cy="249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7262BB-DA96-4B69-926B-77FDF657F9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19074" y="3390784"/>
                  <a:ext cx="223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9418B9-F8FC-46F9-B083-86B62C5FA573}"/>
                    </a:ext>
                  </a:extLst>
                </p14:cNvPr>
                <p14:cNvContentPartPr/>
                <p14:nvPr/>
              </p14:nvContentPartPr>
              <p14:xfrm>
                <a:off x="3458834" y="3433264"/>
                <a:ext cx="285480" cy="195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9418B9-F8FC-46F9-B083-86B62C5FA5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50194" y="3424264"/>
                  <a:ext cx="3031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A725A33-F024-4C0E-9A1F-A8BAA7863F82}"/>
              </a:ext>
            </a:extLst>
          </p:cNvPr>
          <p:cNvGrpSpPr/>
          <p:nvPr/>
        </p:nvGrpSpPr>
        <p:grpSpPr>
          <a:xfrm>
            <a:off x="874394" y="3813784"/>
            <a:ext cx="10994760" cy="2628360"/>
            <a:chOff x="874394" y="3813784"/>
            <a:chExt cx="10994760" cy="26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2E237B8-87C2-48BC-9B2F-795D9846FA73}"/>
                    </a:ext>
                  </a:extLst>
                </p14:cNvPr>
                <p14:cNvContentPartPr/>
                <p14:nvPr/>
              </p14:nvContentPartPr>
              <p14:xfrm>
                <a:off x="9494234" y="4267024"/>
                <a:ext cx="191160" cy="418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2E237B8-87C2-48BC-9B2F-795D9846FA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85234" y="4258024"/>
                  <a:ext cx="208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F4535CB-1782-40A0-86FB-ABAEAFD50834}"/>
                    </a:ext>
                  </a:extLst>
                </p14:cNvPr>
                <p14:cNvContentPartPr/>
                <p14:nvPr/>
              </p14:nvContentPartPr>
              <p14:xfrm>
                <a:off x="9783674" y="4549264"/>
                <a:ext cx="207720" cy="185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F4535CB-1782-40A0-86FB-ABAEAFD508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75034" y="4540264"/>
                  <a:ext cx="225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761860-E4A8-4156-A2B5-962B1C4E00BE}"/>
                    </a:ext>
                  </a:extLst>
                </p14:cNvPr>
                <p14:cNvContentPartPr/>
                <p14:nvPr/>
              </p14:nvContentPartPr>
              <p14:xfrm>
                <a:off x="10052594" y="4561864"/>
                <a:ext cx="247320" cy="174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761860-E4A8-4156-A2B5-962B1C4E00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43594" y="4552864"/>
                  <a:ext cx="264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82BEEA6-345F-48A1-BCBA-EC0DD712DA9F}"/>
                    </a:ext>
                  </a:extLst>
                </p14:cNvPr>
                <p14:cNvContentPartPr/>
                <p14:nvPr/>
              </p14:nvContentPartPr>
              <p14:xfrm>
                <a:off x="10267154" y="4607584"/>
                <a:ext cx="58320" cy="114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82BEEA6-345F-48A1-BCBA-EC0DD712DA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8154" y="4598584"/>
                  <a:ext cx="75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C79BDF7-94F1-455B-A53D-4082D6300E69}"/>
                    </a:ext>
                  </a:extLst>
                </p14:cNvPr>
                <p14:cNvContentPartPr/>
                <p14:nvPr/>
              </p14:nvContentPartPr>
              <p14:xfrm>
                <a:off x="10458674" y="4542784"/>
                <a:ext cx="204840" cy="189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C79BDF7-94F1-455B-A53D-4082D6300E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49674" y="4533784"/>
                  <a:ext cx="222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05310F-33EB-468A-8F95-E58385F8EA43}"/>
                    </a:ext>
                  </a:extLst>
                </p14:cNvPr>
                <p14:cNvContentPartPr/>
                <p14:nvPr/>
              </p14:nvContentPartPr>
              <p14:xfrm>
                <a:off x="10628234" y="4355944"/>
                <a:ext cx="183240" cy="305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05310F-33EB-468A-8F95-E58385F8EA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19594" y="4346944"/>
                  <a:ext cx="200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5F48B3-5DB8-4BD9-9EA9-4804473797A2}"/>
                    </a:ext>
                  </a:extLst>
                </p14:cNvPr>
                <p14:cNvContentPartPr/>
                <p14:nvPr/>
              </p14:nvContentPartPr>
              <p14:xfrm>
                <a:off x="10755674" y="4592464"/>
                <a:ext cx="113760" cy="109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5F48B3-5DB8-4BD9-9EA9-4804473797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47034" y="4583824"/>
                  <a:ext cx="131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21522C3-89B6-4043-90DC-7D228CBD6CF2}"/>
                    </a:ext>
                  </a:extLst>
                </p14:cNvPr>
                <p14:cNvContentPartPr/>
                <p14:nvPr/>
              </p14:nvContentPartPr>
              <p14:xfrm>
                <a:off x="10856474" y="4580944"/>
                <a:ext cx="180360" cy="130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21522C3-89B6-4043-90DC-7D228CBD6C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47834" y="4572304"/>
                  <a:ext cx="19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F56572D-2BA2-4FFC-84A2-0FEFB386931B}"/>
                    </a:ext>
                  </a:extLst>
                </p14:cNvPr>
                <p14:cNvContentPartPr/>
                <p14:nvPr/>
              </p14:nvContentPartPr>
              <p14:xfrm>
                <a:off x="11184074" y="4527304"/>
                <a:ext cx="91440" cy="162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F56572D-2BA2-4FFC-84A2-0FEFB38693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75434" y="4518664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761A8E-3CA9-456A-890D-2111BB09F0D3}"/>
                    </a:ext>
                  </a:extLst>
                </p14:cNvPr>
                <p14:cNvContentPartPr/>
                <p14:nvPr/>
              </p14:nvContentPartPr>
              <p14:xfrm>
                <a:off x="11321594" y="4535944"/>
                <a:ext cx="185400" cy="205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761A8E-3CA9-456A-890D-2111BB09F0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2594" y="4526944"/>
                  <a:ext cx="203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08B66A-8C99-42AA-B297-6867D6E7683A}"/>
                    </a:ext>
                  </a:extLst>
                </p14:cNvPr>
                <p14:cNvContentPartPr/>
                <p14:nvPr/>
              </p14:nvContentPartPr>
              <p14:xfrm>
                <a:off x="945674" y="3813784"/>
                <a:ext cx="550440" cy="406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08B66A-8C99-42AA-B297-6867D6E768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6674" y="3805144"/>
                  <a:ext cx="568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DB17DE-FF4B-48D0-BB86-E0945AB4CB66}"/>
                    </a:ext>
                  </a:extLst>
                </p14:cNvPr>
                <p14:cNvContentPartPr/>
                <p14:nvPr/>
              </p14:nvContentPartPr>
              <p14:xfrm>
                <a:off x="994634" y="4042744"/>
                <a:ext cx="258840" cy="36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DB17DE-FF4B-48D0-BB86-E0945AB4CB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5994" y="4033744"/>
                  <a:ext cx="276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AE9ABB-C334-4204-8306-31A48FC55545}"/>
                    </a:ext>
                  </a:extLst>
                </p14:cNvPr>
                <p14:cNvContentPartPr/>
                <p14:nvPr/>
              </p14:nvContentPartPr>
              <p14:xfrm>
                <a:off x="1252394" y="4039864"/>
                <a:ext cx="182520" cy="123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AE9ABB-C334-4204-8306-31A48FC5554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43754" y="4030864"/>
                  <a:ext cx="200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97D20D-C218-4567-96AD-D07C5E1FCCA1}"/>
                    </a:ext>
                  </a:extLst>
                </p14:cNvPr>
                <p14:cNvContentPartPr/>
                <p14:nvPr/>
              </p14:nvContentPartPr>
              <p14:xfrm>
                <a:off x="1484234" y="4069744"/>
                <a:ext cx="34560" cy="89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97D20D-C218-4567-96AD-D07C5E1FCC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5234" y="4060744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AABD9F-9531-4F86-AB7B-9A480B49562D}"/>
                    </a:ext>
                  </a:extLst>
                </p14:cNvPr>
                <p14:cNvContentPartPr/>
                <p14:nvPr/>
              </p14:nvContentPartPr>
              <p14:xfrm>
                <a:off x="1620674" y="3872824"/>
                <a:ext cx="190800" cy="314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AABD9F-9531-4F86-AB7B-9A480B4956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12034" y="3864184"/>
                  <a:ext cx="208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35D45B2-267A-450A-8E71-13998DAB2AC8}"/>
                    </a:ext>
                  </a:extLst>
                </p14:cNvPr>
                <p14:cNvContentPartPr/>
                <p14:nvPr/>
              </p14:nvContentPartPr>
              <p14:xfrm>
                <a:off x="948554" y="4627024"/>
                <a:ext cx="140040" cy="209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35D45B2-267A-450A-8E71-13998DAB2A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9914" y="4618024"/>
                  <a:ext cx="157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D45A22-2209-4841-819B-9A385295B8FC}"/>
                    </a:ext>
                  </a:extLst>
                </p14:cNvPr>
                <p14:cNvContentPartPr/>
                <p14:nvPr/>
              </p14:nvContentPartPr>
              <p14:xfrm>
                <a:off x="874394" y="4548184"/>
                <a:ext cx="456120" cy="74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D45A22-2209-4841-819B-9A385295B8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5754" y="4539184"/>
                  <a:ext cx="473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1E12FF-64E0-4E0C-88FA-869A3276DF76}"/>
                    </a:ext>
                  </a:extLst>
                </p14:cNvPr>
                <p14:cNvContentPartPr/>
                <p14:nvPr/>
              </p14:nvContentPartPr>
              <p14:xfrm>
                <a:off x="1279754" y="4461424"/>
                <a:ext cx="241920" cy="34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1E12FF-64E0-4E0C-88FA-869A3276DF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71114" y="4452424"/>
                  <a:ext cx="259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995426-951C-4EA3-B609-6CC7C4010062}"/>
                    </a:ext>
                  </a:extLst>
                </p14:cNvPr>
                <p14:cNvContentPartPr/>
                <p14:nvPr/>
              </p14:nvContentPartPr>
              <p14:xfrm>
                <a:off x="1517714" y="4662304"/>
                <a:ext cx="317880" cy="174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995426-951C-4EA3-B609-6CC7C40100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08714" y="4653664"/>
                  <a:ext cx="335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0D8DCB-DB00-488A-A504-8B634CC1853B}"/>
                    </a:ext>
                  </a:extLst>
                </p14:cNvPr>
                <p14:cNvContentPartPr/>
                <p14:nvPr/>
              </p14:nvContentPartPr>
              <p14:xfrm>
                <a:off x="1838114" y="4675624"/>
                <a:ext cx="174960" cy="180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0D8DCB-DB00-488A-A504-8B634CC185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29114" y="4666624"/>
                  <a:ext cx="19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4E1DD1-EC2B-4B84-AEDD-3AB3CA06A2F7}"/>
                    </a:ext>
                  </a:extLst>
                </p14:cNvPr>
                <p14:cNvContentPartPr/>
                <p14:nvPr/>
              </p14:nvContentPartPr>
              <p14:xfrm>
                <a:off x="2127194" y="3824224"/>
                <a:ext cx="238680" cy="426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4E1DD1-EC2B-4B84-AEDD-3AB3CA06A2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8194" y="3815224"/>
                  <a:ext cx="256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35FAB7-682D-4316-86D4-2E7292B138CF}"/>
                    </a:ext>
                  </a:extLst>
                </p14:cNvPr>
                <p14:cNvContentPartPr/>
                <p14:nvPr/>
              </p14:nvContentPartPr>
              <p14:xfrm>
                <a:off x="2083634" y="4018624"/>
                <a:ext cx="335880" cy="56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35FAB7-682D-4316-86D4-2E7292B138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74994" y="4009984"/>
                  <a:ext cx="353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B5B1F9-B63D-4985-8BD3-D96C50685A6A}"/>
                    </a:ext>
                  </a:extLst>
                </p14:cNvPr>
                <p14:cNvContentPartPr/>
                <p14:nvPr/>
              </p14:nvContentPartPr>
              <p14:xfrm>
                <a:off x="2368754" y="4103584"/>
                <a:ext cx="145080" cy="132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B5B1F9-B63D-4985-8BD3-D96C50685A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60114" y="4094584"/>
                  <a:ext cx="162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668818-D968-4066-88B9-F4C5003493FF}"/>
                    </a:ext>
                  </a:extLst>
                </p14:cNvPr>
                <p14:cNvContentPartPr/>
                <p14:nvPr/>
              </p14:nvContentPartPr>
              <p14:xfrm>
                <a:off x="2839994" y="4022584"/>
                <a:ext cx="269280" cy="225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668818-D968-4066-88B9-F4C5003493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31354" y="4013584"/>
                  <a:ext cx="286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010480-A510-4820-822B-FD6D6182F5EE}"/>
                    </a:ext>
                  </a:extLst>
                </p14:cNvPr>
                <p14:cNvContentPartPr/>
                <p14:nvPr/>
              </p14:nvContentPartPr>
              <p14:xfrm>
                <a:off x="3088034" y="4038424"/>
                <a:ext cx="187200" cy="165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010480-A510-4820-822B-FD6D6182F5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9394" y="4029784"/>
                  <a:ext cx="20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42B860-1FE7-453E-9703-4E6DFBE3D89D}"/>
                    </a:ext>
                  </a:extLst>
                </p14:cNvPr>
                <p14:cNvContentPartPr/>
                <p14:nvPr/>
              </p14:nvContentPartPr>
              <p14:xfrm>
                <a:off x="3136274" y="4087744"/>
                <a:ext cx="261000" cy="503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42B860-1FE7-453E-9703-4E6DFBE3D8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27634" y="4078744"/>
                  <a:ext cx="278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C86D73-2166-4EB9-A139-8A8CE9227F0E}"/>
                    </a:ext>
                  </a:extLst>
                </p14:cNvPr>
                <p14:cNvContentPartPr/>
                <p14:nvPr/>
              </p14:nvContentPartPr>
              <p14:xfrm>
                <a:off x="3442274" y="3935824"/>
                <a:ext cx="14760" cy="30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C86D73-2166-4EB9-A139-8A8CE9227F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3634" y="3927184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6504EC-E057-4547-B246-761F851515EF}"/>
                    </a:ext>
                  </a:extLst>
                </p14:cNvPr>
                <p14:cNvContentPartPr/>
                <p14:nvPr/>
              </p14:nvContentPartPr>
              <p14:xfrm>
                <a:off x="3483314" y="4024024"/>
                <a:ext cx="158760" cy="160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6504EC-E057-4547-B246-761F851515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74314" y="4015024"/>
                  <a:ext cx="176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82A14A-93D9-4073-B256-407D20BB7F27}"/>
                    </a:ext>
                  </a:extLst>
                </p14:cNvPr>
                <p14:cNvContentPartPr/>
                <p14:nvPr/>
              </p14:nvContentPartPr>
              <p14:xfrm>
                <a:off x="3677714" y="4026544"/>
                <a:ext cx="90720" cy="162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82A14A-93D9-4073-B256-407D20BB7F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68714" y="4017544"/>
                  <a:ext cx="108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D67296-53D5-4940-80CC-889F069A9BC9}"/>
                    </a:ext>
                  </a:extLst>
                </p14:cNvPr>
                <p14:cNvContentPartPr/>
                <p14:nvPr/>
              </p14:nvContentPartPr>
              <p14:xfrm>
                <a:off x="3820994" y="3813784"/>
                <a:ext cx="342720" cy="370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D67296-53D5-4940-80CC-889F069A9B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12354" y="3805144"/>
                  <a:ext cx="360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CAD52A-0C1C-4C56-B720-3ECF622726B1}"/>
                    </a:ext>
                  </a:extLst>
                </p14:cNvPr>
                <p14:cNvContentPartPr/>
                <p14:nvPr/>
              </p14:nvContentPartPr>
              <p14:xfrm>
                <a:off x="2397194" y="4697584"/>
                <a:ext cx="48600" cy="93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CAD52A-0C1C-4C56-B720-3ECF622726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88554" y="4688944"/>
                  <a:ext cx="66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3205EC5-537A-4248-A8A5-40DE56B07A9E}"/>
                    </a:ext>
                  </a:extLst>
                </p14:cNvPr>
                <p14:cNvContentPartPr/>
                <p14:nvPr/>
              </p14:nvContentPartPr>
              <p14:xfrm>
                <a:off x="2496914" y="4564024"/>
                <a:ext cx="22320" cy="4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3205EC5-537A-4248-A8A5-40DE56B07A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7914" y="4555384"/>
                  <a:ext cx="3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54EDA86-601E-4821-A6FA-8D6F27B02673}"/>
                    </a:ext>
                  </a:extLst>
                </p14:cNvPr>
                <p14:cNvContentPartPr/>
                <p14:nvPr/>
              </p14:nvContentPartPr>
              <p14:xfrm>
                <a:off x="2548034" y="4611184"/>
                <a:ext cx="180000" cy="206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54EDA86-601E-4821-A6FA-8D6F27B026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39394" y="4602184"/>
                  <a:ext cx="197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B27E8F6-4B66-4B20-BAFE-A9746C3DDE52}"/>
                    </a:ext>
                  </a:extLst>
                </p14:cNvPr>
                <p14:cNvContentPartPr/>
                <p14:nvPr/>
              </p14:nvContentPartPr>
              <p14:xfrm>
                <a:off x="3075434" y="4611184"/>
                <a:ext cx="241560" cy="169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B27E8F6-4B66-4B20-BAFE-A9746C3DDE5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66434" y="4602184"/>
                  <a:ext cx="259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8C3BA8-CDA1-4077-BA46-1D84CEA89BCF}"/>
                    </a:ext>
                  </a:extLst>
                </p14:cNvPr>
                <p14:cNvContentPartPr/>
                <p14:nvPr/>
              </p14:nvContentPartPr>
              <p14:xfrm>
                <a:off x="3339674" y="4624864"/>
                <a:ext cx="109080" cy="15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8C3BA8-CDA1-4077-BA46-1D84CEA89B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0674" y="4616224"/>
                  <a:ext cx="126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884E29-0F9B-4766-BC3A-FA8E64B482F4}"/>
                    </a:ext>
                  </a:extLst>
                </p14:cNvPr>
                <p14:cNvContentPartPr/>
                <p14:nvPr/>
              </p14:nvContentPartPr>
              <p14:xfrm>
                <a:off x="3648554" y="4383664"/>
                <a:ext cx="257760" cy="428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884E29-0F9B-4766-BC3A-FA8E64B482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9914" y="4375024"/>
                  <a:ext cx="275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B5CEBB4-AECF-4DAA-A8D1-627AFBF361DB}"/>
                    </a:ext>
                  </a:extLst>
                </p14:cNvPr>
                <p14:cNvContentPartPr/>
                <p14:nvPr/>
              </p14:nvContentPartPr>
              <p14:xfrm>
                <a:off x="3605354" y="4595344"/>
                <a:ext cx="282240" cy="45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B5CEBB4-AECF-4DAA-A8D1-627AFBF361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96354" y="4586344"/>
                  <a:ext cx="29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B6DC11-1CFB-4ADE-991C-16C30987C62A}"/>
                    </a:ext>
                  </a:extLst>
                </p14:cNvPr>
                <p14:cNvContentPartPr/>
                <p14:nvPr/>
              </p14:nvContentPartPr>
              <p14:xfrm>
                <a:off x="4035914" y="4503544"/>
                <a:ext cx="277560" cy="238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B6DC11-1CFB-4ADE-991C-16C30987C6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26914" y="4494544"/>
                  <a:ext cx="295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1D54ED-F084-4EC5-AEFD-9758D2A55452}"/>
                    </a:ext>
                  </a:extLst>
                </p14:cNvPr>
                <p14:cNvContentPartPr/>
                <p14:nvPr/>
              </p14:nvContentPartPr>
              <p14:xfrm>
                <a:off x="4369274" y="4566184"/>
                <a:ext cx="162720" cy="176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1D54ED-F084-4EC5-AEFD-9758D2A5545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60274" y="4557184"/>
                  <a:ext cx="180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C3845FA-0047-4DD3-B2FB-75E72E2D978E}"/>
                    </a:ext>
                  </a:extLst>
                </p14:cNvPr>
                <p14:cNvContentPartPr/>
                <p14:nvPr/>
              </p14:nvContentPartPr>
              <p14:xfrm>
                <a:off x="4673114" y="4212664"/>
                <a:ext cx="350640" cy="567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C3845FA-0047-4DD3-B2FB-75E72E2D97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64114" y="4203664"/>
                  <a:ext cx="3682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226740F-E177-42D8-BE56-6B501FB713B2}"/>
                    </a:ext>
                  </a:extLst>
                </p14:cNvPr>
                <p14:cNvContentPartPr/>
                <p14:nvPr/>
              </p14:nvContentPartPr>
              <p14:xfrm>
                <a:off x="4685354" y="4560424"/>
                <a:ext cx="197640" cy="78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226740F-E177-42D8-BE56-6B501FB713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76354" y="4551424"/>
                  <a:ext cx="21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33AB05-130F-4787-8A5A-DC12A3C6EC8C}"/>
                    </a:ext>
                  </a:extLst>
                </p14:cNvPr>
                <p14:cNvContentPartPr/>
                <p14:nvPr/>
              </p14:nvContentPartPr>
              <p14:xfrm>
                <a:off x="5015474" y="4191784"/>
                <a:ext cx="348120" cy="556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33AB05-130F-4787-8A5A-DC12A3C6EC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06834" y="4183144"/>
                  <a:ext cx="365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494FF7-93F9-496F-96FE-3E9853443C76}"/>
                    </a:ext>
                  </a:extLst>
                </p14:cNvPr>
                <p14:cNvContentPartPr/>
                <p14:nvPr/>
              </p14:nvContentPartPr>
              <p14:xfrm>
                <a:off x="4961834" y="4604344"/>
                <a:ext cx="191520" cy="47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494FF7-93F9-496F-96FE-3E9853443C7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53194" y="4595344"/>
                  <a:ext cx="209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DFC4B3-534D-4FCC-9A94-5667F2E82661}"/>
                    </a:ext>
                  </a:extLst>
                </p14:cNvPr>
                <p14:cNvContentPartPr/>
                <p14:nvPr/>
              </p14:nvContentPartPr>
              <p14:xfrm>
                <a:off x="5257034" y="4461424"/>
                <a:ext cx="166320" cy="231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DFC4B3-534D-4FCC-9A94-5667F2E826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48034" y="4452424"/>
                  <a:ext cx="18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BC6C987-1058-4D2C-B8EC-B6CB052FE4AB}"/>
                    </a:ext>
                  </a:extLst>
                </p14:cNvPr>
                <p14:cNvContentPartPr/>
                <p14:nvPr/>
              </p14:nvContentPartPr>
              <p14:xfrm>
                <a:off x="5405354" y="4544224"/>
                <a:ext cx="108000" cy="151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BC6C987-1058-4D2C-B8EC-B6CB052FE4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6354" y="4535224"/>
                  <a:ext cx="125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110A12-0FA9-4AF6-B453-C84E35EDFD1A}"/>
                    </a:ext>
                  </a:extLst>
                </p14:cNvPr>
                <p14:cNvContentPartPr/>
                <p14:nvPr/>
              </p14:nvContentPartPr>
              <p14:xfrm>
                <a:off x="5644394" y="4431184"/>
                <a:ext cx="185040" cy="244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110A12-0FA9-4AF6-B453-C84E35EDFD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35754" y="4422184"/>
                  <a:ext cx="20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6B95F2-362B-4B43-B384-DC5E84CEED79}"/>
                    </a:ext>
                  </a:extLst>
                </p14:cNvPr>
                <p14:cNvContentPartPr/>
                <p14:nvPr/>
              </p14:nvContentPartPr>
              <p14:xfrm>
                <a:off x="5807474" y="4556824"/>
                <a:ext cx="150480" cy="102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6B95F2-362B-4B43-B384-DC5E84CEED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98474" y="4548184"/>
                  <a:ext cx="168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7D4E314-2515-4A2F-AFD1-C5554BB3A9E1}"/>
                    </a:ext>
                  </a:extLst>
                </p14:cNvPr>
                <p14:cNvContentPartPr/>
                <p14:nvPr/>
              </p14:nvContentPartPr>
              <p14:xfrm>
                <a:off x="6019514" y="4561504"/>
                <a:ext cx="212400" cy="109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7D4E314-2515-4A2F-AFD1-C5554BB3A9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10514" y="4552504"/>
                  <a:ext cx="230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2A7B5B-6291-44EA-8897-FE3542BD02D3}"/>
                    </a:ext>
                  </a:extLst>
                </p14:cNvPr>
                <p14:cNvContentPartPr/>
                <p14:nvPr/>
              </p14:nvContentPartPr>
              <p14:xfrm>
                <a:off x="6364034" y="4285024"/>
                <a:ext cx="180000" cy="455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2A7B5B-6291-44EA-8897-FE3542BD02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55034" y="4276024"/>
                  <a:ext cx="197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33A0E81-D33C-4663-93C8-19196AF54125}"/>
                    </a:ext>
                  </a:extLst>
                </p14:cNvPr>
                <p14:cNvContentPartPr/>
                <p14:nvPr/>
              </p14:nvContentPartPr>
              <p14:xfrm>
                <a:off x="6312194" y="4504624"/>
                <a:ext cx="327960" cy="24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33A0E81-D33C-4663-93C8-19196AF541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03194" y="4495984"/>
                  <a:ext cx="345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BF40B67-87EC-404F-8D12-8F1BC2262FD5}"/>
                    </a:ext>
                  </a:extLst>
                </p14:cNvPr>
                <p14:cNvContentPartPr/>
                <p14:nvPr/>
              </p14:nvContentPartPr>
              <p14:xfrm>
                <a:off x="6843194" y="4495624"/>
                <a:ext cx="246600" cy="182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BF40B67-87EC-404F-8D12-8F1BC2262F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34194" y="4486984"/>
                  <a:ext cx="264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77C1DD-E275-4EAB-A9EC-12CA95FB3874}"/>
                    </a:ext>
                  </a:extLst>
                </p14:cNvPr>
                <p14:cNvContentPartPr/>
                <p14:nvPr/>
              </p14:nvContentPartPr>
              <p14:xfrm>
                <a:off x="7219034" y="4251184"/>
                <a:ext cx="302760" cy="475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77C1DD-E275-4EAB-A9EC-12CA95FB38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10034" y="4242544"/>
                  <a:ext cx="3204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18AC1D-03E7-462D-8166-23B56B8A603D}"/>
                    </a:ext>
                  </a:extLst>
                </p14:cNvPr>
                <p14:cNvContentPartPr/>
                <p14:nvPr/>
              </p14:nvContentPartPr>
              <p14:xfrm>
                <a:off x="7189154" y="4493824"/>
                <a:ext cx="335880" cy="4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18AC1D-03E7-462D-8166-23B56B8A60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80514" y="4484824"/>
                  <a:ext cx="353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266835-4523-45E0-95E3-136B6A23A5F0}"/>
                    </a:ext>
                  </a:extLst>
                </p14:cNvPr>
                <p14:cNvContentPartPr/>
                <p14:nvPr/>
              </p14:nvContentPartPr>
              <p14:xfrm>
                <a:off x="7414154" y="4541344"/>
                <a:ext cx="173880" cy="126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266835-4523-45E0-95E3-136B6A23A5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05514" y="4532344"/>
                  <a:ext cx="191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200B38E-7E05-445B-BED8-51C5B127C21B}"/>
                    </a:ext>
                  </a:extLst>
                </p14:cNvPr>
                <p14:cNvContentPartPr/>
                <p14:nvPr/>
              </p14:nvContentPartPr>
              <p14:xfrm>
                <a:off x="7696034" y="4226704"/>
                <a:ext cx="335520" cy="496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200B38E-7E05-445B-BED8-51C5B127C2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87034" y="4218064"/>
                  <a:ext cx="3531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2201BE-63E7-4E51-80DD-59A0CBB7EDBD}"/>
                    </a:ext>
                  </a:extLst>
                </p14:cNvPr>
                <p14:cNvContentPartPr/>
                <p14:nvPr/>
              </p14:nvContentPartPr>
              <p14:xfrm>
                <a:off x="7684514" y="4469704"/>
                <a:ext cx="306720" cy="59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2201BE-63E7-4E51-80DD-59A0CBB7ED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5514" y="4461064"/>
                  <a:ext cx="324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A4AD16-A8C6-499B-A3E4-ADEAC87A1CCF}"/>
                    </a:ext>
                  </a:extLst>
                </p14:cNvPr>
                <p14:cNvContentPartPr/>
                <p14:nvPr/>
              </p14:nvContentPartPr>
              <p14:xfrm>
                <a:off x="7949114" y="4482664"/>
                <a:ext cx="189360" cy="193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A4AD16-A8C6-499B-A3E4-ADEAC87A1CC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40474" y="4474024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C445358-CAEE-4D90-B986-EC75D8890670}"/>
                    </a:ext>
                  </a:extLst>
                </p14:cNvPr>
                <p14:cNvContentPartPr/>
                <p14:nvPr/>
              </p14:nvContentPartPr>
              <p14:xfrm>
                <a:off x="8078354" y="4480864"/>
                <a:ext cx="210240" cy="187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C445358-CAEE-4D90-B986-EC75D88906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69354" y="4471864"/>
                  <a:ext cx="227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FDF1D5-E253-4B18-9594-4B573CC6E1D7}"/>
                    </a:ext>
                  </a:extLst>
                </p14:cNvPr>
                <p14:cNvContentPartPr/>
                <p14:nvPr/>
              </p14:nvContentPartPr>
              <p14:xfrm>
                <a:off x="8490194" y="4227424"/>
                <a:ext cx="276840" cy="489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FDF1D5-E253-4B18-9594-4B573CC6E1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81194" y="4218784"/>
                  <a:ext cx="294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CAEB5D-9D9F-4951-9997-20492F124A91}"/>
                    </a:ext>
                  </a:extLst>
                </p14:cNvPr>
                <p14:cNvContentPartPr/>
                <p14:nvPr/>
              </p14:nvContentPartPr>
              <p14:xfrm>
                <a:off x="8460314" y="4477984"/>
                <a:ext cx="349200" cy="72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CAEB5D-9D9F-4951-9997-20492F124A9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51314" y="4468984"/>
                  <a:ext cx="366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C9C2C3-720A-489F-B6B7-43C2CA46B274}"/>
                    </a:ext>
                  </a:extLst>
                </p14:cNvPr>
                <p14:cNvContentPartPr/>
                <p14:nvPr/>
              </p14:nvContentPartPr>
              <p14:xfrm>
                <a:off x="8745794" y="4538464"/>
                <a:ext cx="57960" cy="118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C9C2C3-720A-489F-B6B7-43C2CA46B2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36794" y="4529464"/>
                  <a:ext cx="7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2385B5-3909-47DD-9690-419E722F23E4}"/>
                    </a:ext>
                  </a:extLst>
                </p14:cNvPr>
                <p14:cNvContentPartPr/>
                <p14:nvPr/>
              </p14:nvContentPartPr>
              <p14:xfrm>
                <a:off x="8911754" y="4519744"/>
                <a:ext cx="111600" cy="136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2385B5-3909-47DD-9690-419E722F23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03114" y="4510744"/>
                  <a:ext cx="129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2C784A-132D-43A5-A9FE-359C16AB4945}"/>
                    </a:ext>
                  </a:extLst>
                </p14:cNvPr>
                <p14:cNvContentPartPr/>
                <p14:nvPr/>
              </p14:nvContentPartPr>
              <p14:xfrm>
                <a:off x="9117674" y="4547824"/>
                <a:ext cx="118440" cy="135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2C784A-132D-43A5-A9FE-359C16AB49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08674" y="4539184"/>
                  <a:ext cx="136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2EA4BD6-9230-4F43-B5D9-D3279470A966}"/>
                    </a:ext>
                  </a:extLst>
                </p14:cNvPr>
                <p14:cNvContentPartPr/>
                <p14:nvPr/>
              </p14:nvContentPartPr>
              <p14:xfrm>
                <a:off x="961874" y="5181424"/>
                <a:ext cx="200160" cy="182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2EA4BD6-9230-4F43-B5D9-D3279470A9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2874" y="5172424"/>
                  <a:ext cx="217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5C5543C-1696-4299-8BF1-636BEABDF695}"/>
                    </a:ext>
                  </a:extLst>
                </p14:cNvPr>
                <p14:cNvContentPartPr/>
                <p14:nvPr/>
              </p14:nvContentPartPr>
              <p14:xfrm>
                <a:off x="1326194" y="4918984"/>
                <a:ext cx="246600" cy="462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5C5543C-1696-4299-8BF1-636BEABDF6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17554" y="4910344"/>
                  <a:ext cx="2642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6124C7-CC5A-4194-B2A6-0876347348A0}"/>
                    </a:ext>
                  </a:extLst>
                </p14:cNvPr>
                <p14:cNvContentPartPr/>
                <p14:nvPr/>
              </p14:nvContentPartPr>
              <p14:xfrm>
                <a:off x="1253834" y="5143264"/>
                <a:ext cx="333720" cy="84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6124C7-CC5A-4194-B2A6-0876347348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45194" y="5134624"/>
                  <a:ext cx="351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DEB576-398D-442F-9D5A-61C2DFBF1861}"/>
                    </a:ext>
                  </a:extLst>
                </p14:cNvPr>
                <p14:cNvContentPartPr/>
                <p14:nvPr/>
              </p14:nvContentPartPr>
              <p14:xfrm>
                <a:off x="1986074" y="4962184"/>
                <a:ext cx="213480" cy="409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DEB576-398D-442F-9D5A-61C2DFBF186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77434" y="4953544"/>
                  <a:ext cx="231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E1B2ED-B8FE-4C69-9F22-53C3E05F5776}"/>
                    </a:ext>
                  </a:extLst>
                </p14:cNvPr>
                <p14:cNvContentPartPr/>
                <p14:nvPr/>
              </p14:nvContentPartPr>
              <p14:xfrm>
                <a:off x="1930634" y="5154784"/>
                <a:ext cx="343440" cy="26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E1B2ED-B8FE-4C69-9F22-53C3E05F577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21634" y="5146144"/>
                  <a:ext cx="361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E2082C1-5137-4AB3-BBA6-AE3B8F2D4242}"/>
                    </a:ext>
                  </a:extLst>
                </p14:cNvPr>
                <p14:cNvContentPartPr/>
                <p14:nvPr/>
              </p14:nvContentPartPr>
              <p14:xfrm>
                <a:off x="2296394" y="4908184"/>
                <a:ext cx="253080" cy="407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E2082C1-5137-4AB3-BBA6-AE3B8F2D424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87394" y="4899184"/>
                  <a:ext cx="2707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A9DA8D1-C8E5-4366-BBD2-EF140E08DFDA}"/>
                    </a:ext>
                  </a:extLst>
                </p14:cNvPr>
                <p14:cNvContentPartPr/>
                <p14:nvPr/>
              </p14:nvContentPartPr>
              <p14:xfrm>
                <a:off x="2585474" y="5086384"/>
                <a:ext cx="218520" cy="223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A9DA8D1-C8E5-4366-BBD2-EF140E08DF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76834" y="5077744"/>
                  <a:ext cx="23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52C448-C7F3-4CAD-9DE5-555188914B3A}"/>
                    </a:ext>
                  </a:extLst>
                </p14:cNvPr>
                <p14:cNvContentPartPr/>
                <p14:nvPr/>
              </p14:nvContentPartPr>
              <p14:xfrm>
                <a:off x="3241394" y="4969384"/>
                <a:ext cx="447120" cy="320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52C448-C7F3-4CAD-9DE5-555188914B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32394" y="4960744"/>
                  <a:ext cx="464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4279D8-1B76-46A2-BCDC-1C58BCEF55D8}"/>
                    </a:ext>
                  </a:extLst>
                </p14:cNvPr>
                <p14:cNvContentPartPr/>
                <p14:nvPr/>
              </p14:nvContentPartPr>
              <p14:xfrm>
                <a:off x="3728114" y="5049304"/>
                <a:ext cx="232560" cy="230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4279D8-1B76-46A2-BCDC-1C58BCEF55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19114" y="5040664"/>
                  <a:ext cx="250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A457E8-EB1B-4FE7-8D30-F51BC1B519F4}"/>
                    </a:ext>
                  </a:extLst>
                </p14:cNvPr>
                <p14:cNvContentPartPr/>
                <p14:nvPr/>
              </p14:nvContentPartPr>
              <p14:xfrm>
                <a:off x="3746474" y="4923664"/>
                <a:ext cx="142560" cy="154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A457E8-EB1B-4FE7-8D30-F51BC1B519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37474" y="4914664"/>
                  <a:ext cx="160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69CAB1A-7B97-4C33-B0AE-9C099255D28D}"/>
                    </a:ext>
                  </a:extLst>
                </p14:cNvPr>
                <p14:cNvContentPartPr/>
                <p14:nvPr/>
              </p14:nvContentPartPr>
              <p14:xfrm>
                <a:off x="3857714" y="5188624"/>
                <a:ext cx="95760" cy="131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69CAB1A-7B97-4C33-B0AE-9C099255D2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48714" y="5179624"/>
                  <a:ext cx="113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EF86775-4E89-409E-B196-691893E3D079}"/>
                    </a:ext>
                  </a:extLst>
                </p14:cNvPr>
                <p14:cNvContentPartPr/>
                <p14:nvPr/>
              </p14:nvContentPartPr>
              <p14:xfrm>
                <a:off x="4228154" y="5007184"/>
                <a:ext cx="313560" cy="236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EF86775-4E89-409E-B196-691893E3D07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19514" y="4998544"/>
                  <a:ext cx="331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4239E4-B81F-4991-A2E7-CAE575F39AFB}"/>
                    </a:ext>
                  </a:extLst>
                </p14:cNvPr>
                <p14:cNvContentPartPr/>
                <p14:nvPr/>
              </p14:nvContentPartPr>
              <p14:xfrm>
                <a:off x="4557914" y="5088904"/>
                <a:ext cx="105840" cy="132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4239E4-B81F-4991-A2E7-CAE575F39AF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49274" y="5080264"/>
                  <a:ext cx="123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9184D2D-A929-41F3-833E-3BFF28F624E5}"/>
                    </a:ext>
                  </a:extLst>
                </p14:cNvPr>
                <p14:cNvContentPartPr/>
                <p14:nvPr/>
              </p14:nvContentPartPr>
              <p14:xfrm>
                <a:off x="4491314" y="5072344"/>
                <a:ext cx="411120" cy="519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9184D2D-A929-41F3-833E-3BFF28F624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82314" y="5063704"/>
                  <a:ext cx="4287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369BD-FBC1-4B91-9893-F8CA1A387DB8}"/>
                    </a:ext>
                  </a:extLst>
                </p14:cNvPr>
                <p14:cNvContentPartPr/>
                <p14:nvPr/>
              </p14:nvContentPartPr>
              <p14:xfrm>
                <a:off x="4966154" y="5087104"/>
                <a:ext cx="205920" cy="162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369BD-FBC1-4B91-9893-F8CA1A387D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57514" y="5078104"/>
                  <a:ext cx="22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0D7584E-1D00-4CC4-93FB-F4FC497490D9}"/>
                    </a:ext>
                  </a:extLst>
                </p14:cNvPr>
                <p14:cNvContentPartPr/>
                <p14:nvPr/>
              </p14:nvContentPartPr>
              <p14:xfrm>
                <a:off x="5275394" y="5069104"/>
                <a:ext cx="66960" cy="137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0D7584E-1D00-4CC4-93FB-F4FC497490D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66754" y="5060104"/>
                  <a:ext cx="8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EB918FD-DBA7-4A5A-997A-99B0D58CF5C8}"/>
                    </a:ext>
                  </a:extLst>
                </p14:cNvPr>
                <p14:cNvContentPartPr/>
                <p14:nvPr/>
              </p14:nvContentPartPr>
              <p14:xfrm>
                <a:off x="5439554" y="4710184"/>
                <a:ext cx="363240" cy="533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EB918FD-DBA7-4A5A-997A-99B0D58CF5C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30914" y="4701544"/>
                  <a:ext cx="3808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3D1806-4205-41CA-A236-46E700E24586}"/>
                    </a:ext>
                  </a:extLst>
                </p14:cNvPr>
                <p14:cNvContentPartPr/>
                <p14:nvPr/>
              </p14:nvContentPartPr>
              <p14:xfrm>
                <a:off x="5418314" y="5070904"/>
                <a:ext cx="231840" cy="59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3D1806-4205-41CA-A236-46E700E2458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09314" y="5061904"/>
                  <a:ext cx="249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3427278-52E7-4A66-BCC7-26989EAFAF46}"/>
                    </a:ext>
                  </a:extLst>
                </p14:cNvPr>
                <p14:cNvContentPartPr/>
                <p14:nvPr/>
              </p14:nvContentPartPr>
              <p14:xfrm>
                <a:off x="5689034" y="4937704"/>
                <a:ext cx="133200" cy="24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3427278-52E7-4A66-BCC7-26989EAFAF4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80034" y="4929064"/>
                  <a:ext cx="150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6EAECC0-6BB6-4D1F-BE6F-295AECEAF52E}"/>
                    </a:ext>
                  </a:extLst>
                </p14:cNvPr>
                <p14:cNvContentPartPr/>
                <p14:nvPr/>
              </p14:nvContentPartPr>
              <p14:xfrm>
                <a:off x="5852474" y="5038504"/>
                <a:ext cx="118080" cy="156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6EAECC0-6BB6-4D1F-BE6F-295AECEAF5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43834" y="5029864"/>
                  <a:ext cx="135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69AC9B-9293-45EB-8F65-E6ECEE6CEC45}"/>
                    </a:ext>
                  </a:extLst>
                </p14:cNvPr>
                <p14:cNvContentPartPr/>
                <p14:nvPr/>
              </p14:nvContentPartPr>
              <p14:xfrm>
                <a:off x="6030314" y="5073064"/>
                <a:ext cx="146520" cy="134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69AC9B-9293-45EB-8F65-E6ECEE6CEC4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21674" y="5064424"/>
                  <a:ext cx="164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8DE73F-3AFB-4679-974A-622DE7FFBF9D}"/>
                    </a:ext>
                  </a:extLst>
                </p14:cNvPr>
                <p14:cNvContentPartPr/>
                <p14:nvPr/>
              </p14:nvContentPartPr>
              <p14:xfrm>
                <a:off x="6176834" y="5056504"/>
                <a:ext cx="220680" cy="123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8DE73F-3AFB-4679-974A-622DE7FFBF9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67834" y="5047864"/>
                  <a:ext cx="238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AF9F814-DCC6-44AD-94C6-4B2E3B8DCA6A}"/>
                    </a:ext>
                  </a:extLst>
                </p14:cNvPr>
                <p14:cNvContentPartPr/>
                <p14:nvPr/>
              </p14:nvContentPartPr>
              <p14:xfrm>
                <a:off x="6486794" y="5044264"/>
                <a:ext cx="154800" cy="164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AF9F814-DCC6-44AD-94C6-4B2E3B8DCA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78154" y="5035624"/>
                  <a:ext cx="172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8173EE0-80A1-46C1-B298-C1EFA61F0531}"/>
                    </a:ext>
                  </a:extLst>
                </p14:cNvPr>
                <p14:cNvContentPartPr/>
                <p14:nvPr/>
              </p14:nvContentPartPr>
              <p14:xfrm>
                <a:off x="6618194" y="5056864"/>
                <a:ext cx="199080" cy="174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8173EE0-80A1-46C1-B298-C1EFA61F05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09554" y="5048224"/>
                  <a:ext cx="216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470D38-82E6-47FE-8979-02DACAF65A84}"/>
                    </a:ext>
                  </a:extLst>
                </p14:cNvPr>
                <p14:cNvContentPartPr/>
                <p14:nvPr/>
              </p14:nvContentPartPr>
              <p14:xfrm>
                <a:off x="7140194" y="4811704"/>
                <a:ext cx="255240" cy="405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470D38-82E6-47FE-8979-02DACAF65A8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31194" y="4803064"/>
                  <a:ext cx="272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D60383-9BB2-4801-9FC8-5298964BF2C4}"/>
                    </a:ext>
                  </a:extLst>
                </p14:cNvPr>
                <p14:cNvContentPartPr/>
                <p14:nvPr/>
              </p14:nvContentPartPr>
              <p14:xfrm>
                <a:off x="7261874" y="5038144"/>
                <a:ext cx="158040" cy="147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D60383-9BB2-4801-9FC8-5298964BF2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53234" y="5029144"/>
                  <a:ext cx="175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6E80F7-7FF7-47E5-B4E3-BF6074C92B4C}"/>
                    </a:ext>
                  </a:extLst>
                </p14:cNvPr>
                <p14:cNvContentPartPr/>
                <p14:nvPr/>
              </p14:nvContentPartPr>
              <p14:xfrm>
                <a:off x="7479674" y="5030224"/>
                <a:ext cx="183600" cy="180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6E80F7-7FF7-47E5-B4E3-BF6074C92B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70674" y="5021224"/>
                  <a:ext cx="201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8A00F5E-EE09-4CAA-B5BA-B72BDC8954FC}"/>
                    </a:ext>
                  </a:extLst>
                </p14:cNvPr>
                <p14:cNvContentPartPr/>
                <p14:nvPr/>
              </p14:nvContentPartPr>
              <p14:xfrm>
                <a:off x="7651034" y="5035264"/>
                <a:ext cx="156960" cy="146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8A00F5E-EE09-4CAA-B5BA-B72BDC8954F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42394" y="5026624"/>
                  <a:ext cx="174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AE3ACC-E10C-4BFD-B681-53B39BDD3288}"/>
                    </a:ext>
                  </a:extLst>
                </p14:cNvPr>
                <p14:cNvContentPartPr/>
                <p14:nvPr/>
              </p14:nvContentPartPr>
              <p14:xfrm>
                <a:off x="7979714" y="4894504"/>
                <a:ext cx="161280" cy="298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AE3ACC-E10C-4BFD-B681-53B39BDD328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70714" y="4885504"/>
                  <a:ext cx="17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97028E-2C85-463B-890C-C6EC2C609CFF}"/>
                    </a:ext>
                  </a:extLst>
                </p14:cNvPr>
                <p14:cNvContentPartPr/>
                <p14:nvPr/>
              </p14:nvContentPartPr>
              <p14:xfrm>
                <a:off x="8488394" y="4823224"/>
                <a:ext cx="220320" cy="40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97028E-2C85-463B-890C-C6EC2C609CF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79394" y="4814584"/>
                  <a:ext cx="237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326C326-D596-4BEA-909F-CD5D7D66400D}"/>
                    </a:ext>
                  </a:extLst>
                </p14:cNvPr>
                <p14:cNvContentPartPr/>
                <p14:nvPr/>
              </p14:nvContentPartPr>
              <p14:xfrm>
                <a:off x="8441954" y="5028784"/>
                <a:ext cx="300960" cy="52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326C326-D596-4BEA-909F-CD5D7D66400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32954" y="5020144"/>
                  <a:ext cx="318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8D01223-CFAE-4DB4-B7AD-76606EF0758C}"/>
                    </a:ext>
                  </a:extLst>
                </p14:cNvPr>
                <p14:cNvContentPartPr/>
                <p14:nvPr/>
              </p14:nvContentPartPr>
              <p14:xfrm>
                <a:off x="8718074" y="5059744"/>
                <a:ext cx="146160" cy="130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8D01223-CFAE-4DB4-B7AD-76606EF0758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09074" y="5051104"/>
                  <a:ext cx="163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03076F4-DBA8-43D4-8D90-C124028050A6}"/>
                    </a:ext>
                  </a:extLst>
                </p14:cNvPr>
                <p14:cNvContentPartPr/>
                <p14:nvPr/>
              </p14:nvContentPartPr>
              <p14:xfrm>
                <a:off x="9299114" y="4984864"/>
                <a:ext cx="222480" cy="213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03076F4-DBA8-43D4-8D90-C124028050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90114" y="4975864"/>
                  <a:ext cx="240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F3BBBD-AF20-4C06-AA15-F1227EADDF51}"/>
                    </a:ext>
                  </a:extLst>
                </p14:cNvPr>
                <p14:cNvContentPartPr/>
                <p14:nvPr/>
              </p14:nvContentPartPr>
              <p14:xfrm>
                <a:off x="9554714" y="5030944"/>
                <a:ext cx="133920" cy="132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F3BBBD-AF20-4C06-AA15-F1227EADDF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45714" y="5021944"/>
                  <a:ext cx="15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7355C5-F383-427A-82B9-DC22D43F8836}"/>
                    </a:ext>
                  </a:extLst>
                </p14:cNvPr>
                <p14:cNvContentPartPr/>
                <p14:nvPr/>
              </p14:nvContentPartPr>
              <p14:xfrm>
                <a:off x="9747314" y="5032384"/>
                <a:ext cx="207000" cy="157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7355C5-F383-427A-82B9-DC22D43F883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38674" y="5023744"/>
                  <a:ext cx="224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7081FA-C46A-406A-B59D-96F01444180D}"/>
                    </a:ext>
                  </a:extLst>
                </p14:cNvPr>
                <p14:cNvContentPartPr/>
                <p14:nvPr/>
              </p14:nvContentPartPr>
              <p14:xfrm>
                <a:off x="10009754" y="5022304"/>
                <a:ext cx="171000" cy="193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7081FA-C46A-406A-B59D-96F01444180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01114" y="5013664"/>
                  <a:ext cx="188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320C42-26F0-4143-A835-F422C6AB82DB}"/>
                    </a:ext>
                  </a:extLst>
                </p14:cNvPr>
                <p14:cNvContentPartPr/>
                <p14:nvPr/>
              </p14:nvContentPartPr>
              <p14:xfrm>
                <a:off x="10257434" y="4880824"/>
                <a:ext cx="207720" cy="321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320C42-26F0-4143-A835-F422C6AB82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48434" y="4872184"/>
                  <a:ext cx="225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9FD3E1-FE16-4AA1-A7B2-ABEBB89F6533}"/>
                    </a:ext>
                  </a:extLst>
                </p14:cNvPr>
                <p14:cNvContentPartPr/>
                <p14:nvPr/>
              </p14:nvContentPartPr>
              <p14:xfrm>
                <a:off x="10428074" y="5028784"/>
                <a:ext cx="195480" cy="159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9FD3E1-FE16-4AA1-A7B2-ABEBB89F65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19434" y="5020144"/>
                  <a:ext cx="213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F55A90-95EC-4EF9-BD1A-4FE8579754CF}"/>
                    </a:ext>
                  </a:extLst>
                </p14:cNvPr>
                <p14:cNvContentPartPr/>
                <p14:nvPr/>
              </p14:nvContentPartPr>
              <p14:xfrm>
                <a:off x="10636874" y="5041384"/>
                <a:ext cx="282240" cy="165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F55A90-95EC-4EF9-BD1A-4FE8579754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27874" y="5032384"/>
                  <a:ext cx="299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A19607-B928-4D40-8FA8-81CF243FDD89}"/>
                    </a:ext>
                  </a:extLst>
                </p14:cNvPr>
                <p14:cNvContentPartPr/>
                <p14:nvPr/>
              </p14:nvContentPartPr>
              <p14:xfrm>
                <a:off x="10749914" y="4875784"/>
                <a:ext cx="271800" cy="312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A19607-B928-4D40-8FA8-81CF243FDD8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41274" y="4866784"/>
                  <a:ext cx="289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1B40E5C-5B1A-4135-84C3-55EA58ECD8A2}"/>
                    </a:ext>
                  </a:extLst>
                </p14:cNvPr>
                <p14:cNvContentPartPr/>
                <p14:nvPr/>
              </p14:nvContentPartPr>
              <p14:xfrm>
                <a:off x="10902554" y="5025544"/>
                <a:ext cx="257040" cy="227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1B40E5C-5B1A-4135-84C3-55EA58ECD8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93554" y="5016544"/>
                  <a:ext cx="274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09275B-B991-4DA7-9BD6-AAC72B4D8725}"/>
                    </a:ext>
                  </a:extLst>
                </p14:cNvPr>
                <p14:cNvContentPartPr/>
                <p14:nvPr/>
              </p14:nvContentPartPr>
              <p14:xfrm>
                <a:off x="947474" y="5534584"/>
                <a:ext cx="289800" cy="438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09275B-B991-4DA7-9BD6-AAC72B4D872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8834" y="5525584"/>
                  <a:ext cx="307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C5BB34-EA5C-4A0E-9673-A00F475E6584}"/>
                    </a:ext>
                  </a:extLst>
                </p14:cNvPr>
                <p14:cNvContentPartPr/>
                <p14:nvPr/>
              </p14:nvContentPartPr>
              <p14:xfrm>
                <a:off x="935234" y="5697664"/>
                <a:ext cx="444960" cy="90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C5BB34-EA5C-4A0E-9673-A00F475E65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26594" y="5689024"/>
                  <a:ext cx="46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2CB862E-74E6-44C6-84FA-78900CC1FC3E}"/>
                    </a:ext>
                  </a:extLst>
                </p14:cNvPr>
                <p14:cNvContentPartPr/>
                <p14:nvPr/>
              </p14:nvContentPartPr>
              <p14:xfrm>
                <a:off x="1290914" y="5493544"/>
                <a:ext cx="267120" cy="434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2CB862E-74E6-44C6-84FA-78900CC1FC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81914" y="5484904"/>
                  <a:ext cx="284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EBA233-4F80-46B3-8D75-62EF80982A3F}"/>
                    </a:ext>
                  </a:extLst>
                </p14:cNvPr>
                <p14:cNvContentPartPr/>
                <p14:nvPr/>
              </p14:nvContentPartPr>
              <p14:xfrm>
                <a:off x="1532474" y="5762464"/>
                <a:ext cx="167760" cy="162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EBA233-4F80-46B3-8D75-62EF80982A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23834" y="5753824"/>
                  <a:ext cx="185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367F651-F73A-47AF-82B1-1FC93AF4B6E5}"/>
                    </a:ext>
                  </a:extLst>
                </p14:cNvPr>
                <p14:cNvContentPartPr/>
                <p14:nvPr/>
              </p14:nvContentPartPr>
              <p14:xfrm>
                <a:off x="1599074" y="5826544"/>
                <a:ext cx="145080" cy="105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367F651-F73A-47AF-82B1-1FC93AF4B6E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90074" y="5817544"/>
                  <a:ext cx="162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5B3EB9-1E63-4797-B1C0-3677683FF7FA}"/>
                    </a:ext>
                  </a:extLst>
                </p14:cNvPr>
                <p14:cNvContentPartPr/>
                <p14:nvPr/>
              </p14:nvContentPartPr>
              <p14:xfrm>
                <a:off x="1897514" y="5476624"/>
                <a:ext cx="246240" cy="472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5B3EB9-1E63-4797-B1C0-3677683FF7F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88514" y="5467984"/>
                  <a:ext cx="2638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784C62-21FB-4E1C-8528-912A8C47A2C4}"/>
                    </a:ext>
                  </a:extLst>
                </p14:cNvPr>
                <p14:cNvContentPartPr/>
                <p14:nvPr/>
              </p14:nvContentPartPr>
              <p14:xfrm>
                <a:off x="1845314" y="5703784"/>
                <a:ext cx="335880" cy="61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784C62-21FB-4E1C-8528-912A8C47A2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36674" y="5694784"/>
                  <a:ext cx="353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38405A-BECC-49BF-81C0-21712A2E9F33}"/>
                    </a:ext>
                  </a:extLst>
                </p14:cNvPr>
                <p14:cNvContentPartPr/>
                <p14:nvPr/>
              </p14:nvContentPartPr>
              <p14:xfrm>
                <a:off x="2533634" y="5414704"/>
                <a:ext cx="346680" cy="536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38405A-BECC-49BF-81C0-21712A2E9F3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24994" y="5406064"/>
                  <a:ext cx="3643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93BE8F8-9B18-4958-98C5-198DEC799747}"/>
                    </a:ext>
                  </a:extLst>
                </p14:cNvPr>
                <p14:cNvContentPartPr/>
                <p14:nvPr/>
              </p14:nvContentPartPr>
              <p14:xfrm>
                <a:off x="2512394" y="5617024"/>
                <a:ext cx="456840" cy="109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93BE8F8-9B18-4958-98C5-198DEC79974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03394" y="5608384"/>
                  <a:ext cx="474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0BCB643-6921-40D0-831C-5F821D492FD3}"/>
                    </a:ext>
                  </a:extLst>
                </p14:cNvPr>
                <p14:cNvContentPartPr/>
                <p14:nvPr/>
              </p14:nvContentPartPr>
              <p14:xfrm>
                <a:off x="2830634" y="5425144"/>
                <a:ext cx="278640" cy="435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0BCB643-6921-40D0-831C-5F821D492FD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21634" y="5416144"/>
                  <a:ext cx="296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EF4B6C0-7895-4B53-BCB8-C811B8E9E9E9}"/>
                    </a:ext>
                  </a:extLst>
                </p14:cNvPr>
                <p14:cNvContentPartPr/>
                <p14:nvPr/>
              </p14:nvContentPartPr>
              <p14:xfrm>
                <a:off x="3069314" y="5697664"/>
                <a:ext cx="148680" cy="190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EF4B6C0-7895-4B53-BCB8-C811B8E9E9E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60674" y="5688664"/>
                  <a:ext cx="166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035ED89-C85B-4C70-A662-413341DE8BDF}"/>
                    </a:ext>
                  </a:extLst>
                </p14:cNvPr>
                <p14:cNvContentPartPr/>
                <p14:nvPr/>
              </p14:nvContentPartPr>
              <p14:xfrm>
                <a:off x="3469634" y="5656624"/>
                <a:ext cx="405360" cy="155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035ED89-C85B-4C70-A662-413341DE8B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60634" y="5647624"/>
                  <a:ext cx="423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AA050A7-8693-474C-A591-8000476048DD}"/>
                    </a:ext>
                  </a:extLst>
                </p14:cNvPr>
                <p14:cNvContentPartPr/>
                <p14:nvPr/>
              </p14:nvContentPartPr>
              <p14:xfrm>
                <a:off x="3908834" y="5627104"/>
                <a:ext cx="201240" cy="182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AA050A7-8693-474C-A591-8000476048D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00194" y="5618104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D2DB862-2F0F-4734-9353-CBA407B59330}"/>
                    </a:ext>
                  </a:extLst>
                </p14:cNvPr>
                <p14:cNvContentPartPr/>
                <p14:nvPr/>
              </p14:nvContentPartPr>
              <p14:xfrm>
                <a:off x="4190714" y="5621344"/>
                <a:ext cx="153000" cy="174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D2DB862-2F0F-4734-9353-CBA407B5933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81714" y="5612344"/>
                  <a:ext cx="170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D06F9B-BBDA-473C-A9FC-526B70AD9773}"/>
                    </a:ext>
                  </a:extLst>
                </p14:cNvPr>
                <p14:cNvContentPartPr/>
                <p14:nvPr/>
              </p14:nvContentPartPr>
              <p14:xfrm>
                <a:off x="4310234" y="5680384"/>
                <a:ext cx="203400" cy="144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D06F9B-BBDA-473C-A9FC-526B70AD977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01594" y="5671744"/>
                  <a:ext cx="22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3E191C1-7F19-49DC-B4CA-F48D99B211E1}"/>
                    </a:ext>
                  </a:extLst>
                </p14:cNvPr>
                <p14:cNvContentPartPr/>
                <p14:nvPr/>
              </p14:nvContentPartPr>
              <p14:xfrm>
                <a:off x="4853474" y="5556904"/>
                <a:ext cx="218520" cy="244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3E191C1-7F19-49DC-B4CA-F48D99B211E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44834" y="5548264"/>
                  <a:ext cx="236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5543E-FB35-4BFF-93CB-A2DD5DAF0888}"/>
                    </a:ext>
                  </a:extLst>
                </p14:cNvPr>
                <p14:cNvContentPartPr/>
                <p14:nvPr/>
              </p14:nvContentPartPr>
              <p14:xfrm>
                <a:off x="5092154" y="5648704"/>
                <a:ext cx="128160" cy="145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5543E-FB35-4BFF-93CB-A2DD5DAF08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83154" y="5640064"/>
                  <a:ext cx="14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2B9D4E-2A7B-4E9C-A8FD-7508A5DB1DE6}"/>
                    </a:ext>
                  </a:extLst>
                </p14:cNvPr>
                <p14:cNvContentPartPr/>
                <p14:nvPr/>
              </p14:nvContentPartPr>
              <p14:xfrm>
                <a:off x="5285834" y="5655544"/>
                <a:ext cx="275040" cy="125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2B9D4E-2A7B-4E9C-A8FD-7508A5DB1D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77194" y="5646904"/>
                  <a:ext cx="292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4A6591-CB3A-42E2-A646-A202F4675851}"/>
                    </a:ext>
                  </a:extLst>
                </p14:cNvPr>
                <p14:cNvContentPartPr/>
                <p14:nvPr/>
              </p14:nvContentPartPr>
              <p14:xfrm>
                <a:off x="5489234" y="5689384"/>
                <a:ext cx="147600" cy="321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4A6591-CB3A-42E2-A646-A202F467585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80594" y="5680744"/>
                  <a:ext cx="165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18D0A1C-55E9-4FE5-8C41-01FA40F337F3}"/>
                    </a:ext>
                  </a:extLst>
                </p14:cNvPr>
                <p14:cNvContentPartPr/>
                <p14:nvPr/>
              </p14:nvContentPartPr>
              <p14:xfrm>
                <a:off x="5510834" y="5583544"/>
                <a:ext cx="295200" cy="296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18D0A1C-55E9-4FE5-8C41-01FA40F337F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01834" y="5574544"/>
                  <a:ext cx="312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49845A-9BD2-444F-B985-1E78118B726D}"/>
                    </a:ext>
                  </a:extLst>
                </p14:cNvPr>
                <p14:cNvContentPartPr/>
                <p14:nvPr/>
              </p14:nvContentPartPr>
              <p14:xfrm>
                <a:off x="5890994" y="5556904"/>
                <a:ext cx="204840" cy="231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49845A-9BD2-444F-B985-1E78118B726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82354" y="5548264"/>
                  <a:ext cx="222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1AC2588-64E8-4181-87D1-44B7F88E3BAA}"/>
                    </a:ext>
                  </a:extLst>
                </p14:cNvPr>
                <p14:cNvContentPartPr/>
                <p14:nvPr/>
              </p14:nvContentPartPr>
              <p14:xfrm>
                <a:off x="6033914" y="5631784"/>
                <a:ext cx="191160" cy="177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1AC2588-64E8-4181-87D1-44B7F88E3B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25274" y="5623144"/>
                  <a:ext cx="208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EBBE39-67E2-4B3B-A78A-7CC84990CA73}"/>
                    </a:ext>
                  </a:extLst>
                </p14:cNvPr>
                <p14:cNvContentPartPr/>
                <p14:nvPr/>
              </p14:nvContentPartPr>
              <p14:xfrm>
                <a:off x="6211394" y="5587504"/>
                <a:ext cx="236880" cy="212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EBBE39-67E2-4B3B-A78A-7CC84990CA7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02394" y="5578864"/>
                  <a:ext cx="254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35D0BCE-EA45-4520-84B4-0DBAE2587604}"/>
                    </a:ext>
                  </a:extLst>
                </p14:cNvPr>
                <p14:cNvContentPartPr/>
                <p14:nvPr/>
              </p14:nvContentPartPr>
              <p14:xfrm>
                <a:off x="6374834" y="5542144"/>
                <a:ext cx="229320" cy="273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35D0BCE-EA45-4520-84B4-0DBAE25876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66194" y="5533144"/>
                  <a:ext cx="246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A4E8690-ECFF-4AAE-AEEF-EB3334F4E5F8}"/>
                    </a:ext>
                  </a:extLst>
                </p14:cNvPr>
                <p14:cNvContentPartPr/>
                <p14:nvPr/>
              </p14:nvContentPartPr>
              <p14:xfrm>
                <a:off x="6639074" y="5543224"/>
                <a:ext cx="167040" cy="239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A4E8690-ECFF-4AAE-AEEF-EB3334F4E5F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30434" y="5534584"/>
                  <a:ext cx="184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2B8A219-6659-4B8D-8F7F-E5197C09E2C8}"/>
                    </a:ext>
                  </a:extLst>
                </p14:cNvPr>
                <p14:cNvContentPartPr/>
                <p14:nvPr/>
              </p14:nvContentPartPr>
              <p14:xfrm>
                <a:off x="6776954" y="5592544"/>
                <a:ext cx="280800" cy="232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2B8A219-6659-4B8D-8F7F-E5197C09E2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67954" y="5583544"/>
                  <a:ext cx="298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515EF7B-F5E1-4697-BF30-65DA54AC74AD}"/>
                    </a:ext>
                  </a:extLst>
                </p14:cNvPr>
                <p14:cNvContentPartPr/>
                <p14:nvPr/>
              </p14:nvContentPartPr>
              <p14:xfrm>
                <a:off x="7034714" y="5616664"/>
                <a:ext cx="179280" cy="185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515EF7B-F5E1-4697-BF30-65DA54AC74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26074" y="5608024"/>
                  <a:ext cx="196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244453E-4D02-4EC3-ACA8-02CEB736EE62}"/>
                    </a:ext>
                  </a:extLst>
                </p14:cNvPr>
                <p14:cNvContentPartPr/>
                <p14:nvPr/>
              </p14:nvContentPartPr>
              <p14:xfrm>
                <a:off x="7433594" y="5584624"/>
                <a:ext cx="279000" cy="189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244453E-4D02-4EC3-ACA8-02CEB736EE6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24594" y="5575984"/>
                  <a:ext cx="296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23F76ED-C14A-4E15-9355-4AC45969AF65}"/>
                    </a:ext>
                  </a:extLst>
                </p14:cNvPr>
                <p14:cNvContentPartPr/>
                <p14:nvPr/>
              </p14:nvContentPartPr>
              <p14:xfrm>
                <a:off x="7867394" y="5323624"/>
                <a:ext cx="379080" cy="492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23F76ED-C14A-4E15-9355-4AC45969AF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58394" y="5314624"/>
                  <a:ext cx="3967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0437950-B8F9-4BA4-A849-B856099626FD}"/>
                    </a:ext>
                  </a:extLst>
                </p14:cNvPr>
                <p14:cNvContentPartPr/>
                <p14:nvPr/>
              </p14:nvContentPartPr>
              <p14:xfrm>
                <a:off x="7807274" y="5594344"/>
                <a:ext cx="357840" cy="59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0437950-B8F9-4BA4-A849-B856099626F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98274" y="5585704"/>
                  <a:ext cx="37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4451D9D-EF4F-49BC-BC82-5F0E525475B1}"/>
                    </a:ext>
                  </a:extLst>
                </p14:cNvPr>
                <p14:cNvContentPartPr/>
                <p14:nvPr/>
              </p14:nvContentPartPr>
              <p14:xfrm>
                <a:off x="8047394" y="5563384"/>
                <a:ext cx="279720" cy="256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4451D9D-EF4F-49BC-BC82-5F0E525475B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38754" y="5554744"/>
                  <a:ext cx="297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85FB09A-8EFB-4775-880E-8AB672E42956}"/>
                    </a:ext>
                  </a:extLst>
                </p14:cNvPr>
                <p14:cNvContentPartPr/>
                <p14:nvPr/>
              </p14:nvContentPartPr>
              <p14:xfrm>
                <a:off x="8252954" y="5610904"/>
                <a:ext cx="228600" cy="15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85FB09A-8EFB-4775-880E-8AB672E429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43954" y="5601904"/>
                  <a:ext cx="246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670AAA-268B-4183-BFD4-64408F2CE3DC}"/>
                    </a:ext>
                  </a:extLst>
                </p14:cNvPr>
                <p14:cNvContentPartPr/>
                <p14:nvPr/>
              </p14:nvContentPartPr>
              <p14:xfrm>
                <a:off x="8464634" y="5600824"/>
                <a:ext cx="196200" cy="176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670AAA-268B-4183-BFD4-64408F2CE3D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55634" y="5592184"/>
                  <a:ext cx="213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A90896-E277-460D-A449-3A83CE865B92}"/>
                    </a:ext>
                  </a:extLst>
                </p14:cNvPr>
                <p14:cNvContentPartPr/>
                <p14:nvPr/>
              </p14:nvContentPartPr>
              <p14:xfrm>
                <a:off x="8491634" y="5604784"/>
                <a:ext cx="352440" cy="518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A90896-E277-460D-A449-3A83CE865B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82634" y="5595784"/>
                  <a:ext cx="3700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8965329-D5EF-4DDD-B5B0-DA78D5E9DA5F}"/>
                    </a:ext>
                  </a:extLst>
                </p14:cNvPr>
                <p14:cNvContentPartPr/>
                <p14:nvPr/>
              </p14:nvContentPartPr>
              <p14:xfrm>
                <a:off x="8847674" y="5368984"/>
                <a:ext cx="288000" cy="446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8965329-D5EF-4DDD-B5B0-DA78D5E9DA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39034" y="5359984"/>
                  <a:ext cx="3056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32E50B-E94A-4440-B1CF-B36C98F070AD}"/>
                    </a:ext>
                  </a:extLst>
                </p14:cNvPr>
                <p14:cNvContentPartPr/>
                <p14:nvPr/>
              </p14:nvContentPartPr>
              <p14:xfrm>
                <a:off x="8867114" y="5581384"/>
                <a:ext cx="276840" cy="36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32E50B-E94A-4440-B1CF-B36C98F070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58474" y="5572744"/>
                  <a:ext cx="29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05B3289-DF20-4271-BF30-CAF954EE32C2}"/>
                    </a:ext>
                  </a:extLst>
                </p14:cNvPr>
                <p14:cNvContentPartPr/>
                <p14:nvPr/>
              </p14:nvContentPartPr>
              <p14:xfrm>
                <a:off x="9131354" y="5339464"/>
                <a:ext cx="330480" cy="478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05B3289-DF20-4271-BF30-CAF954EE32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22714" y="5330824"/>
                  <a:ext cx="348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FF1739-118B-4A7F-A01C-76F08B776825}"/>
                    </a:ext>
                  </a:extLst>
                </p14:cNvPr>
                <p14:cNvContentPartPr/>
                <p14:nvPr/>
              </p14:nvContentPartPr>
              <p14:xfrm>
                <a:off x="9711674" y="5620264"/>
                <a:ext cx="120960" cy="140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FF1739-118B-4A7F-A01C-76F08B7768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702674" y="5611624"/>
                  <a:ext cx="13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D1AFF83-05B9-4D28-A4A9-C534611D7F6A}"/>
                    </a:ext>
                  </a:extLst>
                </p14:cNvPr>
                <p14:cNvContentPartPr/>
                <p14:nvPr/>
              </p14:nvContentPartPr>
              <p14:xfrm>
                <a:off x="9911474" y="5269264"/>
                <a:ext cx="374760" cy="535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D1AFF83-05B9-4D28-A4A9-C534611D7F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02834" y="5260624"/>
                  <a:ext cx="392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696689A-A8F3-4A78-9342-EAA5E0731195}"/>
                    </a:ext>
                  </a:extLst>
                </p14:cNvPr>
                <p14:cNvContentPartPr/>
                <p14:nvPr/>
              </p14:nvContentPartPr>
              <p14:xfrm>
                <a:off x="9967274" y="5622064"/>
                <a:ext cx="190800" cy="34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696689A-A8F3-4A78-9342-EAA5E073119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58634" y="5613424"/>
                  <a:ext cx="20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0A63899-9F73-42FB-A504-B94FB503271C}"/>
                    </a:ext>
                  </a:extLst>
                </p14:cNvPr>
                <p14:cNvContentPartPr/>
                <p14:nvPr/>
              </p14:nvContentPartPr>
              <p14:xfrm>
                <a:off x="10411154" y="5479504"/>
                <a:ext cx="222840" cy="227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0A63899-9F73-42FB-A504-B94FB503271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02154" y="5470504"/>
                  <a:ext cx="240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6A1E718-9F92-40B2-9556-FA74B292BC71}"/>
                    </a:ext>
                  </a:extLst>
                </p14:cNvPr>
                <p14:cNvContentPartPr/>
                <p14:nvPr/>
              </p14:nvContentPartPr>
              <p14:xfrm>
                <a:off x="10591874" y="5568424"/>
                <a:ext cx="129960" cy="113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6A1E718-9F92-40B2-9556-FA74B292BC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83234" y="5559784"/>
                  <a:ext cx="147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F8B037F-0A2E-465F-BC49-ADE056E28B6E}"/>
                    </a:ext>
                  </a:extLst>
                </p14:cNvPr>
                <p14:cNvContentPartPr/>
                <p14:nvPr/>
              </p14:nvContentPartPr>
              <p14:xfrm>
                <a:off x="10780154" y="5550784"/>
                <a:ext cx="118440" cy="122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F8B037F-0A2E-465F-BC49-ADE056E28B6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71154" y="5541784"/>
                  <a:ext cx="136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5A6CC25-9207-42B1-869E-A18B5AB3CB0A}"/>
                    </a:ext>
                  </a:extLst>
                </p14:cNvPr>
                <p14:cNvContentPartPr/>
                <p14:nvPr/>
              </p14:nvContentPartPr>
              <p14:xfrm>
                <a:off x="10916954" y="5536384"/>
                <a:ext cx="189720" cy="194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5A6CC25-9207-42B1-869E-A18B5AB3CB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07954" y="5527384"/>
                  <a:ext cx="20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CC06253-5402-4B4C-AA30-0A29A973D7DF}"/>
                    </a:ext>
                  </a:extLst>
                </p14:cNvPr>
                <p14:cNvContentPartPr/>
                <p14:nvPr/>
              </p14:nvContentPartPr>
              <p14:xfrm>
                <a:off x="11083994" y="5543224"/>
                <a:ext cx="186840" cy="208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CC06253-5402-4B4C-AA30-0A29A973D7D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74994" y="5534584"/>
                  <a:ext cx="204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920E2FA-7DC8-4DC2-9643-CD52A5917F7C}"/>
                    </a:ext>
                  </a:extLst>
                </p14:cNvPr>
                <p14:cNvContentPartPr/>
                <p14:nvPr/>
              </p14:nvContentPartPr>
              <p14:xfrm>
                <a:off x="11231594" y="5573104"/>
                <a:ext cx="129240" cy="176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920E2FA-7DC8-4DC2-9643-CD52A5917F7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22954" y="5564464"/>
                  <a:ext cx="146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5D74A79-5B53-4A58-9BAE-E5FEDD399BAC}"/>
                    </a:ext>
                  </a:extLst>
                </p14:cNvPr>
                <p14:cNvContentPartPr/>
                <p14:nvPr/>
              </p14:nvContentPartPr>
              <p14:xfrm>
                <a:off x="11487554" y="5296624"/>
                <a:ext cx="226440" cy="428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5D74A79-5B53-4A58-9BAE-E5FEDD399BA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78554" y="5287624"/>
                  <a:ext cx="2440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C3B18F5-0327-4F2D-A1B0-6C0921F2AD6E}"/>
                    </a:ext>
                  </a:extLst>
                </p14:cNvPr>
                <p14:cNvContentPartPr/>
                <p14:nvPr/>
              </p14:nvContentPartPr>
              <p14:xfrm>
                <a:off x="11413034" y="5489584"/>
                <a:ext cx="281520" cy="36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C3B18F5-0327-4F2D-A1B0-6C0921F2AD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404394" y="5480944"/>
                  <a:ext cx="299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C87F7AC-9EED-4025-811E-CF8B519DE075}"/>
                    </a:ext>
                  </a:extLst>
                </p14:cNvPr>
                <p14:cNvContentPartPr/>
                <p14:nvPr/>
              </p14:nvContentPartPr>
              <p14:xfrm>
                <a:off x="11640554" y="5560144"/>
                <a:ext cx="228600" cy="221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C87F7AC-9EED-4025-811E-CF8B519DE0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631914" y="5551504"/>
                  <a:ext cx="246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732B9CE-4591-4F42-9AE0-9E0E90F18EE2}"/>
                    </a:ext>
                  </a:extLst>
                </p14:cNvPr>
                <p14:cNvContentPartPr/>
                <p14:nvPr/>
              </p14:nvContentPartPr>
              <p14:xfrm>
                <a:off x="897794" y="5996464"/>
                <a:ext cx="235800" cy="445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732B9CE-4591-4F42-9AE0-9E0E90F18EE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8794" y="5987464"/>
                  <a:ext cx="2534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FF2267D-1F94-4679-9E4D-9093ADBCFAAA}"/>
                    </a:ext>
                  </a:extLst>
                </p14:cNvPr>
                <p14:cNvContentPartPr/>
                <p14:nvPr/>
              </p14:nvContentPartPr>
              <p14:xfrm>
                <a:off x="1191194" y="6024184"/>
                <a:ext cx="199440" cy="366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FF2267D-1F94-4679-9E4D-9093ADBCFAA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82554" y="6015544"/>
                  <a:ext cx="2170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AD6B3D-041B-4E9A-A101-432DD42FA697}"/>
                    </a:ext>
                  </a:extLst>
                </p14:cNvPr>
                <p14:cNvContentPartPr/>
                <p14:nvPr/>
              </p14:nvContentPartPr>
              <p14:xfrm>
                <a:off x="1339514" y="6253144"/>
                <a:ext cx="111960" cy="134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AD6B3D-041B-4E9A-A101-432DD42FA69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30874" y="6244144"/>
                  <a:ext cx="129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7F4D800-FD9F-4B2D-9DD1-4228E4076327}"/>
                    </a:ext>
                  </a:extLst>
                </p14:cNvPr>
                <p14:cNvContentPartPr/>
                <p14:nvPr/>
              </p14:nvContentPartPr>
              <p14:xfrm>
                <a:off x="1506914" y="6232984"/>
                <a:ext cx="120240" cy="155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7F4D800-FD9F-4B2D-9DD1-4228E407632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98274" y="6224344"/>
                  <a:ext cx="137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D3F112-41C0-42E0-BE4B-5912B1E768F1}"/>
                    </a:ext>
                  </a:extLst>
                </p14:cNvPr>
                <p14:cNvContentPartPr/>
                <p14:nvPr/>
              </p14:nvContentPartPr>
              <p14:xfrm>
                <a:off x="1790954" y="6041104"/>
                <a:ext cx="215640" cy="295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D3F112-41C0-42E0-BE4B-5912B1E768F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82314" y="6032104"/>
                  <a:ext cx="2332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130A99D-5006-44DD-8F3F-522091C0DBD7}"/>
                    </a:ext>
                  </a:extLst>
                </p14:cNvPr>
                <p14:cNvContentPartPr/>
                <p14:nvPr/>
              </p14:nvContentPartPr>
              <p14:xfrm>
                <a:off x="1802114" y="6277624"/>
                <a:ext cx="100440" cy="82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130A99D-5006-44DD-8F3F-522091C0DBD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93114" y="6268624"/>
                  <a:ext cx="118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F9F2C86-CFF7-44F1-97CB-AFB58FD9B35C}"/>
                    </a:ext>
                  </a:extLst>
                </p14:cNvPr>
                <p14:cNvContentPartPr/>
                <p14:nvPr/>
              </p14:nvContentPartPr>
              <p14:xfrm>
                <a:off x="2006234" y="6136144"/>
                <a:ext cx="211680" cy="221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F9F2C86-CFF7-44F1-97CB-AFB58FD9B35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97594" y="6127144"/>
                  <a:ext cx="229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DD37F1-7B96-403A-A866-82782359722B}"/>
                    </a:ext>
                  </a:extLst>
                </p14:cNvPr>
                <p14:cNvContentPartPr/>
                <p14:nvPr/>
              </p14:nvContentPartPr>
              <p14:xfrm>
                <a:off x="2577914" y="6125704"/>
                <a:ext cx="227880" cy="235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DD37F1-7B96-403A-A866-82782359722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69274" y="6117064"/>
                  <a:ext cx="245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67D4D30-5F2B-41B0-A735-DBA20EBDC8B6}"/>
                    </a:ext>
                  </a:extLst>
                </p14:cNvPr>
                <p14:cNvContentPartPr/>
                <p14:nvPr/>
              </p14:nvContentPartPr>
              <p14:xfrm>
                <a:off x="2859434" y="6164944"/>
                <a:ext cx="201240" cy="157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67D4D30-5F2B-41B0-A735-DBA20EBDC8B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50794" y="6156304"/>
                  <a:ext cx="21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4D283BE-966C-4AE5-B393-081119357EA1}"/>
                    </a:ext>
                  </a:extLst>
                </p14:cNvPr>
                <p14:cNvContentPartPr/>
                <p14:nvPr/>
              </p14:nvContentPartPr>
              <p14:xfrm>
                <a:off x="2797514" y="6112744"/>
                <a:ext cx="238680" cy="218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4D283BE-966C-4AE5-B393-081119357EA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88514" y="6104104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AAAD8F6-05E3-48ED-A988-877D2895CDF4}"/>
                    </a:ext>
                  </a:extLst>
                </p14:cNvPr>
                <p14:cNvContentPartPr/>
                <p14:nvPr/>
              </p14:nvContentPartPr>
              <p14:xfrm>
                <a:off x="3113954" y="6142984"/>
                <a:ext cx="126000" cy="178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AAAD8F6-05E3-48ED-A988-877D2895CDF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04954" y="6134344"/>
                  <a:ext cx="143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61F7013-AA34-4F33-BCED-8156FA07BE05}"/>
                    </a:ext>
                  </a:extLst>
                </p14:cNvPr>
                <p14:cNvContentPartPr/>
                <p14:nvPr/>
              </p14:nvContentPartPr>
              <p14:xfrm>
                <a:off x="3291794" y="6144424"/>
                <a:ext cx="195120" cy="181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61F7013-AA34-4F33-BCED-8156FA07BE0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82794" y="6135424"/>
                  <a:ext cx="21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4309CB4-531C-4CB2-B544-1FA6D9B8B89C}"/>
                    </a:ext>
                  </a:extLst>
                </p14:cNvPr>
                <p14:cNvContentPartPr/>
                <p14:nvPr/>
              </p14:nvContentPartPr>
              <p14:xfrm>
                <a:off x="3502394" y="6146944"/>
                <a:ext cx="189360" cy="183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4309CB4-531C-4CB2-B544-1FA6D9B8B8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493754" y="6138304"/>
                  <a:ext cx="207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5B25A6E-BF78-475A-8689-3BF63FE22D0D}"/>
                    </a:ext>
                  </a:extLst>
                </p14:cNvPr>
                <p14:cNvContentPartPr/>
                <p14:nvPr/>
              </p14:nvContentPartPr>
              <p14:xfrm>
                <a:off x="3698954" y="6162784"/>
                <a:ext cx="157320" cy="172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5B25A6E-BF78-475A-8689-3BF63FE22D0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89954" y="6154144"/>
                  <a:ext cx="174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7D3A8AB-7B64-4231-B621-601ECEE3BD18}"/>
                    </a:ext>
                  </a:extLst>
                </p14:cNvPr>
                <p14:cNvContentPartPr/>
                <p14:nvPr/>
              </p14:nvContentPartPr>
              <p14:xfrm>
                <a:off x="3802994" y="5913664"/>
                <a:ext cx="181440" cy="359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7D3A8AB-7B64-4231-B621-601ECEE3BD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94354" y="5905024"/>
                  <a:ext cx="199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A675A4-0C0E-4F6C-A4D0-4F2CC5C47054}"/>
                    </a:ext>
                  </a:extLst>
                </p14:cNvPr>
                <p14:cNvContentPartPr/>
                <p14:nvPr/>
              </p14:nvContentPartPr>
              <p14:xfrm>
                <a:off x="3940154" y="6081064"/>
                <a:ext cx="182160" cy="227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A675A4-0C0E-4F6C-A4D0-4F2CC5C470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31154" y="6072424"/>
                  <a:ext cx="199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6712FB-B9AD-49C9-A4DC-4F953BB47876}"/>
                    </a:ext>
                  </a:extLst>
                </p14:cNvPr>
                <p14:cNvContentPartPr/>
                <p14:nvPr/>
              </p14:nvContentPartPr>
              <p14:xfrm>
                <a:off x="4468274" y="6053344"/>
                <a:ext cx="116640" cy="217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6712FB-B9AD-49C9-A4DC-4F953BB4787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59274" y="6044344"/>
                  <a:ext cx="134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C4011F5-FA8C-4C4F-8FA8-D138B3495A05}"/>
                    </a:ext>
                  </a:extLst>
                </p14:cNvPr>
                <p14:cNvContentPartPr/>
                <p14:nvPr/>
              </p14:nvContentPartPr>
              <p14:xfrm>
                <a:off x="4687874" y="6024904"/>
                <a:ext cx="255240" cy="239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C4011F5-FA8C-4C4F-8FA8-D138B3495A0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79234" y="6015904"/>
                  <a:ext cx="272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FBD1CE4-2A34-47C9-97F8-F9AC8EACE58C}"/>
                    </a:ext>
                  </a:extLst>
                </p14:cNvPr>
                <p14:cNvContentPartPr/>
                <p14:nvPr/>
              </p14:nvContentPartPr>
              <p14:xfrm>
                <a:off x="4981634" y="5980984"/>
                <a:ext cx="300960" cy="289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FBD1CE4-2A34-47C9-97F8-F9AC8EACE58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972634" y="5971984"/>
                  <a:ext cx="318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ED1F2FE-3469-4165-997E-7F09D0A5F258}"/>
                    </a:ext>
                  </a:extLst>
                </p14:cNvPr>
                <p14:cNvContentPartPr/>
                <p14:nvPr/>
              </p14:nvContentPartPr>
              <p14:xfrm>
                <a:off x="5280074" y="6086464"/>
                <a:ext cx="185760" cy="214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ED1F2FE-3469-4165-997E-7F09D0A5F25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71434" y="6077824"/>
                  <a:ext cx="203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AD0A2CA-6245-437A-B28D-895A2B293B2E}"/>
                    </a:ext>
                  </a:extLst>
                </p14:cNvPr>
                <p14:cNvContentPartPr/>
                <p14:nvPr/>
              </p14:nvContentPartPr>
              <p14:xfrm>
                <a:off x="5604434" y="5968024"/>
                <a:ext cx="93240" cy="289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AD0A2CA-6245-437A-B28D-895A2B293B2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95434" y="5959024"/>
                  <a:ext cx="110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D9373EC-B7D6-445C-915A-BE2D6224CA38}"/>
                    </a:ext>
                  </a:extLst>
                </p14:cNvPr>
                <p14:cNvContentPartPr/>
                <p14:nvPr/>
              </p14:nvContentPartPr>
              <p14:xfrm>
                <a:off x="5640434" y="6034624"/>
                <a:ext cx="272520" cy="125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D9373EC-B7D6-445C-915A-BE2D6224CA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31794" y="6025624"/>
                  <a:ext cx="290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9A77FA-E6A0-4AAC-B984-A63D28DCE358}"/>
                    </a:ext>
                  </a:extLst>
                </p14:cNvPr>
                <p14:cNvContentPartPr/>
                <p14:nvPr/>
              </p14:nvContentPartPr>
              <p14:xfrm>
                <a:off x="5661314" y="6143704"/>
                <a:ext cx="181440" cy="106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9A77FA-E6A0-4AAC-B984-A63D28DCE35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52314" y="6135064"/>
                  <a:ext cx="19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232DCFE-DABB-4AFF-A57A-DDB6212E578C}"/>
                    </a:ext>
                  </a:extLst>
                </p14:cNvPr>
                <p14:cNvContentPartPr/>
                <p14:nvPr/>
              </p14:nvContentPartPr>
              <p14:xfrm>
                <a:off x="5987114" y="6050104"/>
                <a:ext cx="102600" cy="211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232DCFE-DABB-4AFF-A57A-DDB6212E578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78114" y="6041104"/>
                  <a:ext cx="120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FB5900A-0C2E-4B9D-B8F7-9AF264070401}"/>
                    </a:ext>
                  </a:extLst>
                </p14:cNvPr>
                <p14:cNvContentPartPr/>
                <p14:nvPr/>
              </p14:nvContentPartPr>
              <p14:xfrm>
                <a:off x="6029234" y="5920864"/>
                <a:ext cx="250200" cy="188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FB5900A-0C2E-4B9D-B8F7-9AF26407040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020234" y="5912224"/>
                  <a:ext cx="26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9D6E95A-B7E1-4D88-8367-D8DF5663CCA5}"/>
                    </a:ext>
                  </a:extLst>
                </p14:cNvPr>
                <p14:cNvContentPartPr/>
                <p14:nvPr/>
              </p14:nvContentPartPr>
              <p14:xfrm>
                <a:off x="6185114" y="6154144"/>
                <a:ext cx="168840" cy="139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9D6E95A-B7E1-4D88-8367-D8DF5663CCA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76114" y="6145504"/>
                  <a:ext cx="186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81060D-FB8C-48AD-B83D-12EC3D6CB260}"/>
                    </a:ext>
                  </a:extLst>
                </p14:cNvPr>
                <p14:cNvContentPartPr/>
                <p14:nvPr/>
              </p14:nvContentPartPr>
              <p14:xfrm>
                <a:off x="6498314" y="6305344"/>
                <a:ext cx="5040" cy="4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81060D-FB8C-48AD-B83D-12EC3D6CB26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89314" y="6296344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744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D9ACFA9-4224-4F01-8F79-693FFDA763FA}"/>
              </a:ext>
            </a:extLst>
          </p:cNvPr>
          <p:cNvGrpSpPr/>
          <p:nvPr/>
        </p:nvGrpSpPr>
        <p:grpSpPr>
          <a:xfrm>
            <a:off x="324439" y="54718"/>
            <a:ext cx="11604600" cy="3275640"/>
            <a:chOff x="324439" y="54718"/>
            <a:chExt cx="11604600" cy="32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71430F-B108-4684-A168-14607D87B8E4}"/>
                    </a:ext>
                  </a:extLst>
                </p14:cNvPr>
                <p14:cNvContentPartPr/>
                <p14:nvPr/>
              </p14:nvContentPartPr>
              <p14:xfrm>
                <a:off x="436039" y="397078"/>
                <a:ext cx="150840" cy="28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71430F-B108-4684-A168-14607D87B8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039" y="388438"/>
                  <a:ext cx="168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7981D1-B271-403E-A2CF-23DF03F4F3F5}"/>
                    </a:ext>
                  </a:extLst>
                </p14:cNvPr>
                <p14:cNvContentPartPr/>
                <p14:nvPr/>
              </p14:nvContentPartPr>
              <p14:xfrm>
                <a:off x="324439" y="344878"/>
                <a:ext cx="522000" cy="9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7981D1-B271-403E-A2CF-23DF03F4F3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439" y="335878"/>
                  <a:ext cx="539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AC9F07-E955-47CF-9EAC-9E182D962C89}"/>
                    </a:ext>
                  </a:extLst>
                </p14:cNvPr>
                <p14:cNvContentPartPr/>
                <p14:nvPr/>
              </p14:nvContentPartPr>
              <p14:xfrm>
                <a:off x="763279" y="287998"/>
                <a:ext cx="265320" cy="38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AC9F07-E955-47CF-9EAC-9E182D962C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639" y="279358"/>
                  <a:ext cx="2829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5F6D6F-3BD7-4A38-B415-4F8B975DAFB0}"/>
                    </a:ext>
                  </a:extLst>
                </p14:cNvPr>
                <p14:cNvContentPartPr/>
                <p14:nvPr/>
              </p14:nvContentPartPr>
              <p14:xfrm>
                <a:off x="1059919" y="476278"/>
                <a:ext cx="206280" cy="15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5F6D6F-3BD7-4A38-B415-4F8B975DAF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0919" y="467638"/>
                  <a:ext cx="223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1B0C98-0371-445B-A594-CD5EAC4A772B}"/>
                    </a:ext>
                  </a:extLst>
                </p14:cNvPr>
                <p14:cNvContentPartPr/>
                <p14:nvPr/>
              </p14:nvContentPartPr>
              <p14:xfrm>
                <a:off x="10234519" y="172078"/>
                <a:ext cx="283320" cy="428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1B0C98-0371-445B-A594-CD5EAC4A77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25519" y="163078"/>
                  <a:ext cx="300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7464B2-332A-4677-BB9B-8440853646E3}"/>
                    </a:ext>
                  </a:extLst>
                </p14:cNvPr>
                <p14:cNvContentPartPr/>
                <p14:nvPr/>
              </p14:nvContentPartPr>
              <p14:xfrm>
                <a:off x="10165759" y="386278"/>
                <a:ext cx="327600" cy="1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7464B2-332A-4677-BB9B-8440853646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57119" y="377278"/>
                  <a:ext cx="345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A1CB08-F0E5-492D-A6C0-F896A50480D6}"/>
                    </a:ext>
                  </a:extLst>
                </p14:cNvPr>
                <p14:cNvContentPartPr/>
                <p14:nvPr/>
              </p14:nvContentPartPr>
              <p14:xfrm>
                <a:off x="10456279" y="385558"/>
                <a:ext cx="174600" cy="178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A1CB08-F0E5-492D-A6C0-F896A50480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47639" y="376918"/>
                  <a:ext cx="19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A78C98-499E-4F9F-B845-BCB7FF2C99B2}"/>
                    </a:ext>
                  </a:extLst>
                </p14:cNvPr>
                <p14:cNvContentPartPr/>
                <p14:nvPr/>
              </p14:nvContentPartPr>
              <p14:xfrm>
                <a:off x="481039" y="947518"/>
                <a:ext cx="251640" cy="447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A78C98-499E-4F9F-B845-BCB7FF2C99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2399" y="938518"/>
                  <a:ext cx="269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96D95A-0E25-43EF-9450-6A61D182CD8A}"/>
                    </a:ext>
                  </a:extLst>
                </p14:cNvPr>
                <p14:cNvContentPartPr/>
                <p14:nvPr/>
              </p14:nvContentPartPr>
              <p14:xfrm>
                <a:off x="431719" y="1146958"/>
                <a:ext cx="333000" cy="87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96D95A-0E25-43EF-9450-6A61D182CD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3079" y="1138318"/>
                  <a:ext cx="350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380735-63AB-4AAE-8E14-5A8F85C053CB}"/>
                    </a:ext>
                  </a:extLst>
                </p14:cNvPr>
                <p14:cNvContentPartPr/>
                <p14:nvPr/>
              </p14:nvContentPartPr>
              <p14:xfrm>
                <a:off x="745279" y="878758"/>
                <a:ext cx="240840" cy="44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380735-63AB-4AAE-8E14-5A8F85C053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79" y="869758"/>
                  <a:ext cx="2584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2ADF4D0-7F71-423B-B927-13B70D80E9BA}"/>
                    </a:ext>
                  </a:extLst>
                </p14:cNvPr>
                <p14:cNvContentPartPr/>
                <p14:nvPr/>
              </p14:nvContentPartPr>
              <p14:xfrm>
                <a:off x="1028959" y="1115278"/>
                <a:ext cx="200880" cy="203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2ADF4D0-7F71-423B-B927-13B70D80E9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9959" y="1106278"/>
                  <a:ext cx="21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667C72-FBA2-4933-9EE5-E6B8DC9399FA}"/>
                    </a:ext>
                  </a:extLst>
                </p14:cNvPr>
                <p14:cNvContentPartPr/>
                <p14:nvPr/>
              </p14:nvContentPartPr>
              <p14:xfrm>
                <a:off x="1644559" y="367198"/>
                <a:ext cx="183960" cy="28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667C72-FBA2-4933-9EE5-E6B8DC9399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35559" y="358198"/>
                  <a:ext cx="201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F7D81C-636D-4CE8-8171-1312AE243DD2}"/>
                    </a:ext>
                  </a:extLst>
                </p14:cNvPr>
                <p14:cNvContentPartPr/>
                <p14:nvPr/>
              </p14:nvContentPartPr>
              <p14:xfrm>
                <a:off x="1733839" y="216358"/>
                <a:ext cx="269640" cy="22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F7D81C-636D-4CE8-8171-1312AE243D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4839" y="207718"/>
                  <a:ext cx="287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AF3ADC-520A-4ECC-A017-81233A8D3875}"/>
                    </a:ext>
                  </a:extLst>
                </p14:cNvPr>
                <p14:cNvContentPartPr/>
                <p14:nvPr/>
              </p14:nvContentPartPr>
              <p14:xfrm>
                <a:off x="1990879" y="504718"/>
                <a:ext cx="120600" cy="4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AF3ADC-520A-4ECC-A017-81233A8D38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81879" y="496078"/>
                  <a:ext cx="138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3FE36B-3FE2-4B10-A925-E30F82FA4ECD}"/>
                    </a:ext>
                  </a:extLst>
                </p14:cNvPr>
                <p14:cNvContentPartPr/>
                <p14:nvPr/>
              </p14:nvContentPartPr>
              <p14:xfrm>
                <a:off x="2351959" y="392038"/>
                <a:ext cx="246960" cy="22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3FE36B-3FE2-4B10-A925-E30F82FA4E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43319" y="383038"/>
                  <a:ext cx="264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302BB1-513D-4D3B-B8C6-845BACE08E63}"/>
                    </a:ext>
                  </a:extLst>
                </p14:cNvPr>
                <p14:cNvContentPartPr/>
                <p14:nvPr/>
              </p14:nvContentPartPr>
              <p14:xfrm>
                <a:off x="2539159" y="466198"/>
                <a:ext cx="180360" cy="17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302BB1-513D-4D3B-B8C6-845BACE08E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30519" y="457198"/>
                  <a:ext cx="19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B72CA2-9164-48C6-AF99-1C1A6CC029C6}"/>
                    </a:ext>
                  </a:extLst>
                </p14:cNvPr>
                <p14:cNvContentPartPr/>
                <p14:nvPr/>
              </p14:nvContentPartPr>
              <p14:xfrm>
                <a:off x="2790439" y="212038"/>
                <a:ext cx="239040" cy="40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B72CA2-9164-48C6-AF99-1C1A6CC029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1799" y="203398"/>
                  <a:ext cx="256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2F2C8A-5856-4984-9D65-09E65D8118ED}"/>
                    </a:ext>
                  </a:extLst>
                </p14:cNvPr>
                <p14:cNvContentPartPr/>
                <p14:nvPr/>
              </p14:nvContentPartPr>
              <p14:xfrm>
                <a:off x="2945959" y="436678"/>
                <a:ext cx="189360" cy="16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2F2C8A-5856-4984-9D65-09E65D8118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6959" y="427678"/>
                  <a:ext cx="207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3DEE4A-F11D-4C44-A411-1DFADD1E1148}"/>
                    </a:ext>
                  </a:extLst>
                </p14:cNvPr>
                <p14:cNvContentPartPr/>
                <p14:nvPr/>
              </p14:nvContentPartPr>
              <p14:xfrm>
                <a:off x="3170239" y="406438"/>
                <a:ext cx="190080" cy="21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3DEE4A-F11D-4C44-A411-1DFADD1E11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1599" y="397798"/>
                  <a:ext cx="207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86D033-174E-45EF-82A4-C0D93FABC2C8}"/>
                    </a:ext>
                  </a:extLst>
                </p14:cNvPr>
                <p14:cNvContentPartPr/>
                <p14:nvPr/>
              </p14:nvContentPartPr>
              <p14:xfrm>
                <a:off x="3776119" y="427318"/>
                <a:ext cx="378000" cy="18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86D033-174E-45EF-82A4-C0D93FABC2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7119" y="418318"/>
                  <a:ext cx="395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39EDFC9-0507-4035-A462-088AAD247847}"/>
                    </a:ext>
                  </a:extLst>
                </p14:cNvPr>
                <p14:cNvContentPartPr/>
                <p14:nvPr/>
              </p14:nvContentPartPr>
              <p14:xfrm>
                <a:off x="4156639" y="407878"/>
                <a:ext cx="227880" cy="17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39EDFC9-0507-4035-A462-088AAD2478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7999" y="399238"/>
                  <a:ext cx="245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C47760-3318-48A8-B4D8-434A84E8A08C}"/>
                    </a:ext>
                  </a:extLst>
                </p14:cNvPr>
                <p14:cNvContentPartPr/>
                <p14:nvPr/>
              </p14:nvContentPartPr>
              <p14:xfrm>
                <a:off x="4472359" y="203398"/>
                <a:ext cx="260280" cy="43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C47760-3318-48A8-B4D8-434A84E8A0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63359" y="194398"/>
                  <a:ext cx="2779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AB6EF2-BF38-479B-8FFC-97192B996104}"/>
                    </a:ext>
                  </a:extLst>
                </p14:cNvPr>
                <p14:cNvContentPartPr/>
                <p14:nvPr/>
              </p14:nvContentPartPr>
              <p14:xfrm>
                <a:off x="4410439" y="400318"/>
                <a:ext cx="329400" cy="7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AB6EF2-BF38-479B-8FFC-97192B9961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01799" y="391318"/>
                  <a:ext cx="347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72E4AA-694D-4595-A67E-5594D6C12A31}"/>
                    </a:ext>
                  </a:extLst>
                </p14:cNvPr>
                <p14:cNvContentPartPr/>
                <p14:nvPr/>
              </p14:nvContentPartPr>
              <p14:xfrm>
                <a:off x="4731919" y="149038"/>
                <a:ext cx="296280" cy="45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72E4AA-694D-4595-A67E-5594D6C12A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3279" y="140038"/>
                  <a:ext cx="3139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5E4942-F78B-43A0-9797-468C12BCBF41}"/>
                    </a:ext>
                  </a:extLst>
                </p14:cNvPr>
                <p14:cNvContentPartPr/>
                <p14:nvPr/>
              </p14:nvContentPartPr>
              <p14:xfrm>
                <a:off x="5039359" y="449278"/>
                <a:ext cx="122040" cy="14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5E4942-F78B-43A0-9797-468C12BCBF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0719" y="440638"/>
                  <a:ext cx="139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0992B6-8ADF-4E2F-AEDB-94F3722F4C88}"/>
                    </a:ext>
                  </a:extLst>
                </p14:cNvPr>
                <p14:cNvContentPartPr/>
                <p14:nvPr/>
              </p14:nvContentPartPr>
              <p14:xfrm>
                <a:off x="5227999" y="451438"/>
                <a:ext cx="227880" cy="13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0992B6-8ADF-4E2F-AEDB-94F3722F4C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9359" y="442438"/>
                  <a:ext cx="245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C2EFBD-CA1E-46C6-944C-A46776E5AC08}"/>
                    </a:ext>
                  </a:extLst>
                </p14:cNvPr>
                <p14:cNvContentPartPr/>
                <p14:nvPr/>
              </p14:nvContentPartPr>
              <p14:xfrm>
                <a:off x="5394319" y="209518"/>
                <a:ext cx="208440" cy="37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C2EFBD-CA1E-46C6-944C-A46776E5AC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5679" y="200878"/>
                  <a:ext cx="2260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251F3C-01C5-4204-B768-9289EA997893}"/>
                    </a:ext>
                  </a:extLst>
                </p14:cNvPr>
                <p14:cNvContentPartPr/>
                <p14:nvPr/>
              </p14:nvContentPartPr>
              <p14:xfrm>
                <a:off x="5753239" y="434518"/>
                <a:ext cx="82080" cy="13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251F3C-01C5-4204-B768-9289EA9978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44239" y="425878"/>
                  <a:ext cx="99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2FD8F3-DEB9-4363-9831-8884F858D937}"/>
                    </a:ext>
                  </a:extLst>
                </p14:cNvPr>
                <p14:cNvContentPartPr/>
                <p14:nvPr/>
              </p14:nvContentPartPr>
              <p14:xfrm>
                <a:off x="5836759" y="352438"/>
                <a:ext cx="27000" cy="14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2FD8F3-DEB9-4363-9831-8884F858D9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27759" y="343798"/>
                  <a:ext cx="44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CFFC27-C655-4E24-AD82-70AD7259047F}"/>
                    </a:ext>
                  </a:extLst>
                </p14:cNvPr>
                <p14:cNvContentPartPr/>
                <p14:nvPr/>
              </p14:nvContentPartPr>
              <p14:xfrm>
                <a:off x="5941159" y="298798"/>
                <a:ext cx="235800" cy="273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CFFC27-C655-4E24-AD82-70AD725904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32519" y="290158"/>
                  <a:ext cx="253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A43853-58B8-4AA5-9B50-A94E9B66DA55}"/>
                    </a:ext>
                  </a:extLst>
                </p14:cNvPr>
                <p14:cNvContentPartPr/>
                <p14:nvPr/>
              </p14:nvContentPartPr>
              <p14:xfrm>
                <a:off x="6557479" y="371158"/>
                <a:ext cx="205200" cy="18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A43853-58B8-4AA5-9B50-A94E9B66DA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48839" y="362158"/>
                  <a:ext cx="222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7033D9-75A7-4355-BB80-8BBF9EFCDA45}"/>
                    </a:ext>
                  </a:extLst>
                </p14:cNvPr>
                <p14:cNvContentPartPr/>
                <p14:nvPr/>
              </p14:nvContentPartPr>
              <p14:xfrm>
                <a:off x="6851599" y="357478"/>
                <a:ext cx="217800" cy="19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7033D9-75A7-4355-BB80-8BBF9EFCDA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2599" y="348838"/>
                  <a:ext cx="235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B377CD-CBF0-4B84-8FD3-A9D3B5D721EA}"/>
                    </a:ext>
                  </a:extLst>
                </p14:cNvPr>
                <p14:cNvContentPartPr/>
                <p14:nvPr/>
              </p14:nvContentPartPr>
              <p14:xfrm>
                <a:off x="7408879" y="386638"/>
                <a:ext cx="164520" cy="17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B377CD-CBF0-4B84-8FD3-A9D3B5D721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0239" y="377638"/>
                  <a:ext cx="182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F992AF-6A83-47F8-9B2B-A9D75A2DED1F}"/>
                    </a:ext>
                  </a:extLst>
                </p14:cNvPr>
                <p14:cNvContentPartPr/>
                <p14:nvPr/>
              </p14:nvContentPartPr>
              <p14:xfrm>
                <a:off x="7683559" y="187198"/>
                <a:ext cx="219600" cy="367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F992AF-6A83-47F8-9B2B-A9D75A2DED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74919" y="178558"/>
                  <a:ext cx="2372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9B3E1E-EEC9-4BCD-8A1D-2DAE8D635272}"/>
                    </a:ext>
                  </a:extLst>
                </p14:cNvPr>
                <p14:cNvContentPartPr/>
                <p14:nvPr/>
              </p14:nvContentPartPr>
              <p14:xfrm>
                <a:off x="7918999" y="54718"/>
                <a:ext cx="283680" cy="53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9B3E1E-EEC9-4BCD-8A1D-2DAE8D6352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09999" y="45718"/>
                  <a:ext cx="3013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0077DC-20EB-4C94-B38C-F3277D404425}"/>
                    </a:ext>
                  </a:extLst>
                </p14:cNvPr>
                <p14:cNvContentPartPr/>
                <p14:nvPr/>
              </p14:nvContentPartPr>
              <p14:xfrm>
                <a:off x="7892719" y="299518"/>
                <a:ext cx="342720" cy="9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0077DC-20EB-4C94-B38C-F3277D4044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84079" y="290878"/>
                  <a:ext cx="36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0E5D9D-F1C4-48F1-AF9D-B2B09A239AD9}"/>
                    </a:ext>
                  </a:extLst>
                </p14:cNvPr>
                <p14:cNvContentPartPr/>
                <p14:nvPr/>
              </p14:nvContentPartPr>
              <p14:xfrm>
                <a:off x="8100439" y="363958"/>
                <a:ext cx="38520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0E5D9D-F1C4-48F1-AF9D-B2B09A239A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1799" y="354958"/>
                  <a:ext cx="402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EE4538-0AD7-4B45-B073-B2E4DC096C4B}"/>
                    </a:ext>
                  </a:extLst>
                </p14:cNvPr>
                <p14:cNvContentPartPr/>
                <p14:nvPr/>
              </p14:nvContentPartPr>
              <p14:xfrm>
                <a:off x="8503279" y="377278"/>
                <a:ext cx="198000" cy="165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EE4538-0AD7-4B45-B073-B2E4DC096C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94279" y="368638"/>
                  <a:ext cx="215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0F9615-CDBF-4367-B67A-0A87B3ECA010}"/>
                    </a:ext>
                  </a:extLst>
                </p14:cNvPr>
                <p14:cNvContentPartPr/>
                <p14:nvPr/>
              </p14:nvContentPartPr>
              <p14:xfrm>
                <a:off x="8741599" y="365758"/>
                <a:ext cx="213480" cy="19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0F9615-CDBF-4367-B67A-0A87B3ECA0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32599" y="357118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E21B12-9B88-4547-936A-981A1A5DE58B}"/>
                    </a:ext>
                  </a:extLst>
                </p14:cNvPr>
                <p14:cNvContentPartPr/>
                <p14:nvPr/>
              </p14:nvContentPartPr>
              <p14:xfrm>
                <a:off x="9043279" y="137518"/>
                <a:ext cx="286560" cy="46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E21B12-9B88-4547-936A-981A1A5DE5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34639" y="128878"/>
                  <a:ext cx="3042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01D376-5596-4ED9-9C08-9F1FDB859B12}"/>
                    </a:ext>
                  </a:extLst>
                </p14:cNvPr>
                <p14:cNvContentPartPr/>
                <p14:nvPr/>
              </p14:nvContentPartPr>
              <p14:xfrm>
                <a:off x="8957239" y="380518"/>
                <a:ext cx="348120" cy="17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01D376-5596-4ED9-9C08-9F1FDB859B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48599" y="371878"/>
                  <a:ext cx="365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CD365C-F59B-4A7D-AB1B-65251786B5F6}"/>
                    </a:ext>
                  </a:extLst>
                </p14:cNvPr>
                <p14:cNvContentPartPr/>
                <p14:nvPr/>
              </p14:nvContentPartPr>
              <p14:xfrm>
                <a:off x="9401119" y="320758"/>
                <a:ext cx="21240" cy="1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CD365C-F59B-4A7D-AB1B-65251786B5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2479" y="311758"/>
                  <a:ext cx="38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4A9EAE-8D2E-49E2-9019-45FD77423F26}"/>
                    </a:ext>
                  </a:extLst>
                </p14:cNvPr>
                <p14:cNvContentPartPr/>
                <p14:nvPr/>
              </p14:nvContentPartPr>
              <p14:xfrm>
                <a:off x="9378799" y="386278"/>
                <a:ext cx="232560" cy="17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4A9EAE-8D2E-49E2-9019-45FD77423F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69799" y="377278"/>
                  <a:ext cx="250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420F89-BA94-4E7A-A6D6-7DA5C9A9327D}"/>
                    </a:ext>
                  </a:extLst>
                </p14:cNvPr>
                <p14:cNvContentPartPr/>
                <p14:nvPr/>
              </p14:nvContentPartPr>
              <p14:xfrm>
                <a:off x="9594799" y="380518"/>
                <a:ext cx="230400" cy="18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420F89-BA94-4E7A-A6D6-7DA5C9A932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86159" y="371518"/>
                  <a:ext cx="24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08D084-7EA4-4DF5-AB8B-10D69284F7E1}"/>
                    </a:ext>
                  </a:extLst>
                </p14:cNvPr>
                <p14:cNvContentPartPr/>
                <p14:nvPr/>
              </p14:nvContentPartPr>
              <p14:xfrm>
                <a:off x="1636999" y="1097998"/>
                <a:ext cx="301320" cy="21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08D084-7EA4-4DF5-AB8B-10D69284F7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8359" y="1088998"/>
                  <a:ext cx="318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3D0048-435A-4002-899B-13CBAEBA6FF5}"/>
                    </a:ext>
                  </a:extLst>
                </p14:cNvPr>
                <p14:cNvContentPartPr/>
                <p14:nvPr/>
              </p14:nvContentPartPr>
              <p14:xfrm>
                <a:off x="1858039" y="1117078"/>
                <a:ext cx="243360" cy="180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3D0048-435A-4002-899B-13CBAEBA6F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49039" y="1108078"/>
                  <a:ext cx="261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4C7357-D4CC-4650-A16E-62D92E94DB62}"/>
                    </a:ext>
                  </a:extLst>
                </p14:cNvPr>
                <p14:cNvContentPartPr/>
                <p14:nvPr/>
              </p14:nvContentPartPr>
              <p14:xfrm>
                <a:off x="1994119" y="1153438"/>
                <a:ext cx="215640" cy="55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4C7357-D4CC-4650-A16E-62D92E94DB6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85479" y="1144798"/>
                  <a:ext cx="2332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7ED241-3014-46F3-BE2A-D680C74851CB}"/>
                    </a:ext>
                  </a:extLst>
                </p14:cNvPr>
                <p14:cNvContentPartPr/>
                <p14:nvPr/>
              </p14:nvContentPartPr>
              <p14:xfrm>
                <a:off x="2273479" y="943198"/>
                <a:ext cx="32760" cy="4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7ED241-3014-46F3-BE2A-D680C74851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64479" y="934198"/>
                  <a:ext cx="5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F6A3025-C284-44B6-96DF-ECE339027370}"/>
                    </a:ext>
                  </a:extLst>
                </p14:cNvPr>
                <p14:cNvContentPartPr/>
                <p14:nvPr/>
              </p14:nvContentPartPr>
              <p14:xfrm>
                <a:off x="2289319" y="1095478"/>
                <a:ext cx="235440" cy="176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F6A3025-C284-44B6-96DF-ECE3390273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80319" y="1086838"/>
                  <a:ext cx="253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EA0A5F-C9AC-4A98-943B-772AB8C85484}"/>
                    </a:ext>
                  </a:extLst>
                </p14:cNvPr>
                <p14:cNvContentPartPr/>
                <p14:nvPr/>
              </p14:nvContentPartPr>
              <p14:xfrm>
                <a:off x="2529799" y="1094038"/>
                <a:ext cx="152640" cy="21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EA0A5F-C9AC-4A98-943B-772AB8C854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1159" y="1085398"/>
                  <a:ext cx="170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E6AA02-C309-4101-AC8F-DA9F83782BD1}"/>
                    </a:ext>
                  </a:extLst>
                </p14:cNvPr>
                <p14:cNvContentPartPr/>
                <p14:nvPr/>
              </p14:nvContentPartPr>
              <p14:xfrm>
                <a:off x="2754799" y="819358"/>
                <a:ext cx="354600" cy="534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E6AA02-C309-4101-AC8F-DA9F83782B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5799" y="810358"/>
                  <a:ext cx="3722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A74A39-06DA-44B9-96CF-402525C60A96}"/>
                    </a:ext>
                  </a:extLst>
                </p14:cNvPr>
                <p14:cNvContentPartPr/>
                <p14:nvPr/>
              </p14:nvContentPartPr>
              <p14:xfrm>
                <a:off x="3015799" y="1061638"/>
                <a:ext cx="182520" cy="231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A74A39-06DA-44B9-96CF-402525C60A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7159" y="1052998"/>
                  <a:ext cx="200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7AAB9A-14AD-4D07-BCA3-5E1FA162A8AB}"/>
                    </a:ext>
                  </a:extLst>
                </p14:cNvPr>
                <p14:cNvContentPartPr/>
                <p14:nvPr/>
              </p14:nvContentPartPr>
              <p14:xfrm>
                <a:off x="3206239" y="1135798"/>
                <a:ext cx="155160" cy="145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7AAB9A-14AD-4D07-BCA3-5E1FA162A8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97239" y="1126798"/>
                  <a:ext cx="172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CDBDB4-6FE3-4BFB-B276-68097A6A3348}"/>
                    </a:ext>
                  </a:extLst>
                </p14:cNvPr>
                <p14:cNvContentPartPr/>
                <p14:nvPr/>
              </p14:nvContentPartPr>
              <p14:xfrm>
                <a:off x="3430519" y="1113118"/>
                <a:ext cx="211320" cy="16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CDBDB4-6FE3-4BFB-B276-68097A6A33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21519" y="1104118"/>
                  <a:ext cx="228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FF706E-2267-40EF-997A-31C5D97A8A49}"/>
                    </a:ext>
                  </a:extLst>
                </p14:cNvPr>
                <p14:cNvContentPartPr/>
                <p14:nvPr/>
              </p14:nvContentPartPr>
              <p14:xfrm>
                <a:off x="3879439" y="1071358"/>
                <a:ext cx="251280" cy="209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FF706E-2267-40EF-997A-31C5D97A8A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70439" y="1062358"/>
                  <a:ext cx="268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070A91-5DB8-4165-AA62-4D66D631C65E}"/>
                    </a:ext>
                  </a:extLst>
                </p14:cNvPr>
                <p14:cNvContentPartPr/>
                <p14:nvPr/>
              </p14:nvContentPartPr>
              <p14:xfrm>
                <a:off x="4104079" y="1036078"/>
                <a:ext cx="243360" cy="204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070A91-5DB8-4165-AA62-4D66D631C6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5079" y="1027438"/>
                  <a:ext cx="26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F19AA9-473D-467E-8D7B-9033DFFB5BCF}"/>
                    </a:ext>
                  </a:extLst>
                </p14:cNvPr>
                <p14:cNvContentPartPr/>
                <p14:nvPr/>
              </p14:nvContentPartPr>
              <p14:xfrm>
                <a:off x="4182199" y="1043278"/>
                <a:ext cx="403560" cy="70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F19AA9-473D-467E-8D7B-9033DFFB5B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3559" y="1034278"/>
                  <a:ext cx="4212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2DA684-4325-4DFE-B0A8-8DEEA49A0389}"/>
                    </a:ext>
                  </a:extLst>
                </p14:cNvPr>
                <p14:cNvContentPartPr/>
                <p14:nvPr/>
              </p14:nvContentPartPr>
              <p14:xfrm>
                <a:off x="4599439" y="1091518"/>
                <a:ext cx="82800" cy="131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2DA684-4325-4DFE-B0A8-8DEEA49A03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90439" y="1082878"/>
                  <a:ext cx="100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6C61CC0-2F6B-4846-84BF-6C7B079649E1}"/>
                    </a:ext>
                  </a:extLst>
                </p14:cNvPr>
                <p14:cNvContentPartPr/>
                <p14:nvPr/>
              </p14:nvContentPartPr>
              <p14:xfrm>
                <a:off x="4737679" y="985318"/>
                <a:ext cx="24120" cy="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6C61CC0-2F6B-4846-84BF-6C7B079649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9039" y="976318"/>
                  <a:ext cx="41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A263EA-7F1D-4524-B1A0-BC96FE9A2878}"/>
                    </a:ext>
                  </a:extLst>
                </p14:cNvPr>
                <p14:cNvContentPartPr/>
                <p14:nvPr/>
              </p14:nvContentPartPr>
              <p14:xfrm>
                <a:off x="4752439" y="1073878"/>
                <a:ext cx="115200" cy="10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A263EA-7F1D-4524-B1A0-BC96FE9A28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43439" y="1064878"/>
                  <a:ext cx="132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265645-75D9-49BB-B26A-16D4B96E5C4F}"/>
                    </a:ext>
                  </a:extLst>
                </p14:cNvPr>
                <p14:cNvContentPartPr/>
                <p14:nvPr/>
              </p14:nvContentPartPr>
              <p14:xfrm>
                <a:off x="4979959" y="1043638"/>
                <a:ext cx="206280" cy="165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265645-75D9-49BB-B26A-16D4B96E5C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71319" y="1034638"/>
                  <a:ext cx="223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0D460F-1A94-4AF7-925A-32FC18FB4706}"/>
                    </a:ext>
                  </a:extLst>
                </p14:cNvPr>
                <p14:cNvContentPartPr/>
                <p14:nvPr/>
              </p14:nvContentPartPr>
              <p14:xfrm>
                <a:off x="5421319" y="1006558"/>
                <a:ext cx="239760" cy="15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0D460F-1A94-4AF7-925A-32FC18FB47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12319" y="997558"/>
                  <a:ext cx="257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4A038E-1B34-46D4-AD7D-5793B1FF3F9C}"/>
                    </a:ext>
                  </a:extLst>
                </p14:cNvPr>
                <p14:cNvContentPartPr/>
                <p14:nvPr/>
              </p14:nvContentPartPr>
              <p14:xfrm>
                <a:off x="5582959" y="1033918"/>
                <a:ext cx="223200" cy="371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4A038E-1B34-46D4-AD7D-5793B1FF3F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73959" y="1025278"/>
                  <a:ext cx="240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B31519-B545-44B0-84D3-76DC090845F2}"/>
                    </a:ext>
                  </a:extLst>
                </p14:cNvPr>
                <p14:cNvContentPartPr/>
                <p14:nvPr/>
              </p14:nvContentPartPr>
              <p14:xfrm>
                <a:off x="5672599" y="986398"/>
                <a:ext cx="276840" cy="183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B31519-B545-44B0-84D3-76DC090845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3959" y="977398"/>
                  <a:ext cx="294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FE5557-1CD3-4AA0-9FE3-3C404F4EC1BF}"/>
                    </a:ext>
                  </a:extLst>
                </p14:cNvPr>
                <p14:cNvContentPartPr/>
                <p14:nvPr/>
              </p14:nvContentPartPr>
              <p14:xfrm>
                <a:off x="5846119" y="1045078"/>
                <a:ext cx="228600" cy="36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FE5557-1CD3-4AA0-9FE3-3C404F4EC1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7479" y="1036438"/>
                  <a:ext cx="2462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DC1396-1831-4F0C-B881-3C83F68B25D6}"/>
                    </a:ext>
                  </a:extLst>
                </p14:cNvPr>
                <p14:cNvContentPartPr/>
                <p14:nvPr/>
              </p14:nvContentPartPr>
              <p14:xfrm>
                <a:off x="5980039" y="912598"/>
                <a:ext cx="317880" cy="227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DC1396-1831-4F0C-B881-3C83F68B25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71399" y="903958"/>
                  <a:ext cx="335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82DD8A-30B9-4E68-A8AA-FF17EB1033A7}"/>
                    </a:ext>
                  </a:extLst>
                </p14:cNvPr>
                <p14:cNvContentPartPr/>
                <p14:nvPr/>
              </p14:nvContentPartPr>
              <p14:xfrm>
                <a:off x="6342919" y="948958"/>
                <a:ext cx="393120" cy="24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82DD8A-30B9-4E68-A8AA-FF17EB1033A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4279" y="940318"/>
                  <a:ext cx="410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894AAD-C16E-4C3E-A44A-0A39CB1918F4}"/>
                    </a:ext>
                  </a:extLst>
                </p14:cNvPr>
                <p14:cNvContentPartPr/>
                <p14:nvPr/>
              </p14:nvContentPartPr>
              <p14:xfrm>
                <a:off x="6772399" y="1004038"/>
                <a:ext cx="204480" cy="13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894AAD-C16E-4C3E-A44A-0A39CB1918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3399" y="995398"/>
                  <a:ext cx="222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B7539AA-8FD8-4B7C-B53C-C277F35A1EEC}"/>
                    </a:ext>
                  </a:extLst>
                </p14:cNvPr>
                <p14:cNvContentPartPr/>
                <p14:nvPr/>
              </p14:nvContentPartPr>
              <p14:xfrm>
                <a:off x="7080919" y="994678"/>
                <a:ext cx="129960" cy="195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B7539AA-8FD8-4B7C-B53C-C277F35A1E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72279" y="986038"/>
                  <a:ext cx="147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166520-17B5-4CE6-8CC2-9289EE5E6A58}"/>
                    </a:ext>
                  </a:extLst>
                </p14:cNvPr>
                <p14:cNvContentPartPr/>
                <p14:nvPr/>
              </p14:nvContentPartPr>
              <p14:xfrm>
                <a:off x="7357759" y="699478"/>
                <a:ext cx="228600" cy="49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166520-17B5-4CE6-8CC2-9289EE5E6A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48759" y="690478"/>
                  <a:ext cx="246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4D94B1-EFAD-4225-956A-D6D79367D53C}"/>
                    </a:ext>
                  </a:extLst>
                </p14:cNvPr>
                <p14:cNvContentPartPr/>
                <p14:nvPr/>
              </p14:nvContentPartPr>
              <p14:xfrm>
                <a:off x="7854919" y="977758"/>
                <a:ext cx="192600" cy="150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4D94B1-EFAD-4225-956A-D6D79367D5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45919" y="968758"/>
                  <a:ext cx="210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10B2B7-E3CF-4D19-BB94-CED9CC5A50DF}"/>
                    </a:ext>
                  </a:extLst>
                </p14:cNvPr>
                <p14:cNvContentPartPr/>
                <p14:nvPr/>
              </p14:nvContentPartPr>
              <p14:xfrm>
                <a:off x="8101519" y="997918"/>
                <a:ext cx="163080" cy="132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10B2B7-E3CF-4D19-BB94-CED9CC5A50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2519" y="989278"/>
                  <a:ext cx="18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F65A68-A2C7-4573-BFCA-C7271F204736}"/>
                    </a:ext>
                  </a:extLst>
                </p14:cNvPr>
                <p14:cNvContentPartPr/>
                <p14:nvPr/>
              </p14:nvContentPartPr>
              <p14:xfrm>
                <a:off x="8364679" y="977758"/>
                <a:ext cx="222840" cy="16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F65A68-A2C7-4573-BFCA-C7271F2047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55679" y="969118"/>
                  <a:ext cx="240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8A5EB0B-090F-46AB-B129-6B88FA34B4A5}"/>
                    </a:ext>
                  </a:extLst>
                </p14:cNvPr>
                <p14:cNvContentPartPr/>
                <p14:nvPr/>
              </p14:nvContentPartPr>
              <p14:xfrm>
                <a:off x="8539999" y="764998"/>
                <a:ext cx="221760" cy="336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8A5EB0B-090F-46AB-B129-6B88FA34B4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31359" y="755998"/>
                  <a:ext cx="2394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28C98A-2B60-4C92-B226-F9D05E9FE176}"/>
                    </a:ext>
                  </a:extLst>
                </p14:cNvPr>
                <p14:cNvContentPartPr/>
                <p14:nvPr/>
              </p14:nvContentPartPr>
              <p14:xfrm>
                <a:off x="8892799" y="1003678"/>
                <a:ext cx="73800" cy="147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28C98A-2B60-4C92-B226-F9D05E9FE17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84159" y="994678"/>
                  <a:ext cx="91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484F01-6C71-4F4D-B773-585EC30696DF}"/>
                    </a:ext>
                  </a:extLst>
                </p14:cNvPr>
                <p14:cNvContentPartPr/>
                <p14:nvPr/>
              </p14:nvContentPartPr>
              <p14:xfrm>
                <a:off x="9061279" y="889558"/>
                <a:ext cx="22680" cy="2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484F01-6C71-4F4D-B773-585EC30696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52279" y="880558"/>
                  <a:ext cx="4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18F833-57FA-465D-B27E-C838884CDADC}"/>
                    </a:ext>
                  </a:extLst>
                </p14:cNvPr>
                <p14:cNvContentPartPr/>
                <p14:nvPr/>
              </p14:nvContentPartPr>
              <p14:xfrm>
                <a:off x="9033199" y="925198"/>
                <a:ext cx="194760" cy="22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18F833-57FA-465D-B27E-C838884CDA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4199" y="916198"/>
                  <a:ext cx="212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4FA8BF-5955-491A-99CC-B0F9B7F4A8CC}"/>
                    </a:ext>
                  </a:extLst>
                </p14:cNvPr>
                <p14:cNvContentPartPr/>
                <p14:nvPr/>
              </p14:nvContentPartPr>
              <p14:xfrm>
                <a:off x="9529639" y="953998"/>
                <a:ext cx="387360" cy="162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4FA8BF-5955-491A-99CC-B0F9B7F4A8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0639" y="944998"/>
                  <a:ext cx="40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A813E9-B163-42F3-9582-C0F955DB362B}"/>
                    </a:ext>
                  </a:extLst>
                </p14:cNvPr>
                <p14:cNvContentPartPr/>
                <p14:nvPr/>
              </p14:nvContentPartPr>
              <p14:xfrm>
                <a:off x="9942199" y="955078"/>
                <a:ext cx="198000" cy="156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A813E9-B163-42F3-9582-C0F955DB36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33199" y="946438"/>
                  <a:ext cx="21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6EB32E8-FF63-4D0A-A218-EC010E187478}"/>
                    </a:ext>
                  </a:extLst>
                </p14:cNvPr>
                <p14:cNvContentPartPr/>
                <p14:nvPr/>
              </p14:nvContentPartPr>
              <p14:xfrm>
                <a:off x="10235599" y="959758"/>
                <a:ext cx="289080" cy="175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6EB32E8-FF63-4D0A-A218-EC010E1874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26599" y="950758"/>
                  <a:ext cx="306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7B2BF9-C3FF-4717-9C1F-E8E59D680FE5}"/>
                    </a:ext>
                  </a:extLst>
                </p14:cNvPr>
                <p14:cNvContentPartPr/>
                <p14:nvPr/>
              </p14:nvContentPartPr>
              <p14:xfrm>
                <a:off x="10531159" y="913678"/>
                <a:ext cx="242640" cy="223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7B2BF9-C3FF-4717-9C1F-E8E59D680F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22519" y="905038"/>
                  <a:ext cx="26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B92EF0-3D9E-4A8E-A82D-10DE6CD9E4F2}"/>
                    </a:ext>
                  </a:extLst>
                </p14:cNvPr>
                <p14:cNvContentPartPr/>
                <p14:nvPr/>
              </p14:nvContentPartPr>
              <p14:xfrm>
                <a:off x="481039" y="1700278"/>
                <a:ext cx="296640" cy="241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B92EF0-3D9E-4A8E-A82D-10DE6CD9E4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2399" y="1691638"/>
                  <a:ext cx="314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CA42E0-0D41-49D2-802E-2952BA3E78D7}"/>
                    </a:ext>
                  </a:extLst>
                </p14:cNvPr>
                <p14:cNvContentPartPr/>
                <p14:nvPr/>
              </p14:nvContentPartPr>
              <p14:xfrm>
                <a:off x="738439" y="1805398"/>
                <a:ext cx="137160" cy="12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CA42E0-0D41-49D2-802E-2952BA3E78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99" y="1796758"/>
                  <a:ext cx="154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79CAE9-F89E-4E6B-9B28-344817AF2380}"/>
                    </a:ext>
                  </a:extLst>
                </p14:cNvPr>
                <p14:cNvContentPartPr/>
                <p14:nvPr/>
              </p14:nvContentPartPr>
              <p14:xfrm>
                <a:off x="963439" y="1778398"/>
                <a:ext cx="299520" cy="137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79CAE9-F89E-4E6B-9B28-344817AF238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4439" y="1769758"/>
                  <a:ext cx="317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319A3D-A8F5-4CC5-9E48-4DAABA654413}"/>
                    </a:ext>
                  </a:extLst>
                </p14:cNvPr>
                <p14:cNvContentPartPr/>
                <p14:nvPr/>
              </p14:nvContentPartPr>
              <p14:xfrm>
                <a:off x="1300759" y="1767958"/>
                <a:ext cx="300960" cy="15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319A3D-A8F5-4CC5-9E48-4DAABA6544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92119" y="1758958"/>
                  <a:ext cx="318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42592C-B11B-4539-822E-DC0A82D1665D}"/>
                    </a:ext>
                  </a:extLst>
                </p14:cNvPr>
                <p14:cNvContentPartPr/>
                <p14:nvPr/>
              </p14:nvContentPartPr>
              <p14:xfrm>
                <a:off x="1691719" y="1763278"/>
                <a:ext cx="143280" cy="168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42592C-B11B-4539-822E-DC0A82D166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83079" y="1754278"/>
                  <a:ext cx="160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EEB838-1CFF-4936-AF41-16ADC9739802}"/>
                    </a:ext>
                  </a:extLst>
                </p14:cNvPr>
                <p14:cNvContentPartPr/>
                <p14:nvPr/>
              </p14:nvContentPartPr>
              <p14:xfrm>
                <a:off x="1913119" y="1774798"/>
                <a:ext cx="212400" cy="178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EEB838-1CFF-4936-AF41-16ADC97398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04119" y="1765798"/>
                  <a:ext cx="23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BBF13F-5FEC-48EC-99DD-DF61B1DCEC66}"/>
                    </a:ext>
                  </a:extLst>
                </p14:cNvPr>
                <p14:cNvContentPartPr/>
                <p14:nvPr/>
              </p14:nvContentPartPr>
              <p14:xfrm>
                <a:off x="2615119" y="1439998"/>
                <a:ext cx="278280" cy="51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BBF13F-5FEC-48EC-99DD-DF61B1DCEC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06479" y="1430998"/>
                  <a:ext cx="2959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CE4089-4F3A-4FD4-A9E7-17CCED1402D0}"/>
                    </a:ext>
                  </a:extLst>
                </p14:cNvPr>
                <p14:cNvContentPartPr/>
                <p14:nvPr/>
              </p14:nvContentPartPr>
              <p14:xfrm>
                <a:off x="2451319" y="1673998"/>
                <a:ext cx="560160" cy="110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CE4089-4F3A-4FD4-A9E7-17CCED1402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42319" y="1664998"/>
                  <a:ext cx="57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BC51F4-5CBC-4BDF-950E-D3C7A37CED3D}"/>
                    </a:ext>
                  </a:extLst>
                </p14:cNvPr>
                <p14:cNvContentPartPr/>
                <p14:nvPr/>
              </p14:nvContentPartPr>
              <p14:xfrm>
                <a:off x="2834359" y="1763278"/>
                <a:ext cx="174240" cy="15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BC51F4-5CBC-4BDF-950E-D3C7A37CED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5719" y="1754278"/>
                  <a:ext cx="191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EDEB3B2-4175-4C94-AD0A-52A1F645197D}"/>
                    </a:ext>
                  </a:extLst>
                </p14:cNvPr>
                <p14:cNvContentPartPr/>
                <p14:nvPr/>
              </p14:nvContentPartPr>
              <p14:xfrm>
                <a:off x="3103999" y="1712518"/>
                <a:ext cx="222840" cy="196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EDEB3B2-4175-4C94-AD0A-52A1F64519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4999" y="1703518"/>
                  <a:ext cx="240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75099C-5962-409F-94FC-50935E34F1B4}"/>
                    </a:ext>
                  </a:extLst>
                </p14:cNvPr>
                <p14:cNvContentPartPr/>
                <p14:nvPr/>
              </p14:nvContentPartPr>
              <p14:xfrm>
                <a:off x="3282199" y="1456918"/>
                <a:ext cx="284040" cy="435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75099C-5962-409F-94FC-50935E34F1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73559" y="1448278"/>
                  <a:ext cx="301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98421A-C441-417F-9B60-55FD328CF82D}"/>
                    </a:ext>
                  </a:extLst>
                </p14:cNvPr>
                <p14:cNvContentPartPr/>
                <p14:nvPr/>
              </p14:nvContentPartPr>
              <p14:xfrm>
                <a:off x="3423319" y="1718638"/>
                <a:ext cx="182160" cy="18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98421A-C441-417F-9B60-55FD328CF8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4679" y="1709638"/>
                  <a:ext cx="199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C5A37C-42B3-4315-9852-4E4DFE02C647}"/>
                    </a:ext>
                  </a:extLst>
                </p14:cNvPr>
                <p14:cNvContentPartPr/>
                <p14:nvPr/>
              </p14:nvContentPartPr>
              <p14:xfrm>
                <a:off x="3694759" y="1695598"/>
                <a:ext cx="6804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C5A37C-42B3-4315-9852-4E4DFE02C6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86119" y="1686958"/>
                  <a:ext cx="85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DA40F2-DAD2-472B-8153-A8D2140035FA}"/>
                    </a:ext>
                  </a:extLst>
                </p14:cNvPr>
                <p14:cNvContentPartPr/>
                <p14:nvPr/>
              </p14:nvContentPartPr>
              <p14:xfrm>
                <a:off x="3623479" y="1597678"/>
                <a:ext cx="318600" cy="56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DA40F2-DAD2-472B-8153-A8D2140035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14839" y="1588678"/>
                  <a:ext cx="336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1E8058-92CC-43E2-B3D1-1685DE29CA27}"/>
                    </a:ext>
                  </a:extLst>
                </p14:cNvPr>
                <p14:cNvContentPartPr/>
                <p14:nvPr/>
              </p14:nvContentPartPr>
              <p14:xfrm>
                <a:off x="4506919" y="1664998"/>
                <a:ext cx="147600" cy="24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1E8058-92CC-43E2-B3D1-1685DE29CA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7919" y="1655998"/>
                  <a:ext cx="165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6CF090-12F8-401D-9C56-387CC2C9F2E4}"/>
                    </a:ext>
                  </a:extLst>
                </p14:cNvPr>
                <p14:cNvContentPartPr/>
                <p14:nvPr/>
              </p14:nvContentPartPr>
              <p14:xfrm>
                <a:off x="4404319" y="1581478"/>
                <a:ext cx="583200" cy="12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6CF090-12F8-401D-9C56-387CC2C9F2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5679" y="1572478"/>
                  <a:ext cx="60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0B58C5-F9C8-4A27-8A27-716F1E354E51}"/>
                    </a:ext>
                  </a:extLst>
                </p14:cNvPr>
                <p14:cNvContentPartPr/>
                <p14:nvPr/>
              </p14:nvContentPartPr>
              <p14:xfrm>
                <a:off x="4811119" y="1467358"/>
                <a:ext cx="259920" cy="42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0B58C5-F9C8-4A27-8A27-716F1E354E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02119" y="1458358"/>
                  <a:ext cx="277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A28023-28B1-4056-8CEA-CDDE6601654F}"/>
                    </a:ext>
                  </a:extLst>
                </p14:cNvPr>
                <p14:cNvContentPartPr/>
                <p14:nvPr/>
              </p14:nvContentPartPr>
              <p14:xfrm>
                <a:off x="5033599" y="1671838"/>
                <a:ext cx="212760" cy="228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A28023-28B1-4056-8CEA-CDDE6601654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24959" y="1662838"/>
                  <a:ext cx="230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E82B8C-440D-495F-BEC6-A47B66C247D0}"/>
                    </a:ext>
                  </a:extLst>
                </p14:cNvPr>
                <p14:cNvContentPartPr/>
                <p14:nvPr/>
              </p14:nvContentPartPr>
              <p14:xfrm>
                <a:off x="5645239" y="1401118"/>
                <a:ext cx="316080" cy="485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E82B8C-440D-495F-BEC6-A47B66C247D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36599" y="1392118"/>
                  <a:ext cx="3337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1C4A46-7B04-4B75-850B-44B87ED968C8}"/>
                    </a:ext>
                  </a:extLst>
                </p14:cNvPr>
                <p14:cNvContentPartPr/>
                <p14:nvPr/>
              </p14:nvContentPartPr>
              <p14:xfrm>
                <a:off x="5526079" y="1606318"/>
                <a:ext cx="405000" cy="122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1C4A46-7B04-4B75-850B-44B87ED968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17079" y="1597318"/>
                  <a:ext cx="422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7ACBCFF-6D91-4F1B-A41E-9C33B0E8F5E2}"/>
                    </a:ext>
                  </a:extLst>
                </p14:cNvPr>
                <p14:cNvContentPartPr/>
                <p14:nvPr/>
              </p14:nvContentPartPr>
              <p14:xfrm>
                <a:off x="5843959" y="1661758"/>
                <a:ext cx="327240" cy="169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7ACBCFF-6D91-4F1B-A41E-9C33B0E8F5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34959" y="1652758"/>
                  <a:ext cx="344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24DF0C-F088-4712-9B64-17D034E7325B}"/>
                    </a:ext>
                  </a:extLst>
                </p14:cNvPr>
                <p14:cNvContentPartPr/>
                <p14:nvPr/>
              </p14:nvContentPartPr>
              <p14:xfrm>
                <a:off x="6186679" y="1686598"/>
                <a:ext cx="163440" cy="175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24DF0C-F088-4712-9B64-17D034E732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78039" y="1677958"/>
                  <a:ext cx="181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A9BF3C-B912-46A0-945C-216618B91402}"/>
                    </a:ext>
                  </a:extLst>
                </p14:cNvPr>
                <p14:cNvContentPartPr/>
                <p14:nvPr/>
              </p14:nvContentPartPr>
              <p14:xfrm>
                <a:off x="6566839" y="1715758"/>
                <a:ext cx="322560" cy="161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A9BF3C-B912-46A0-945C-216618B914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57839" y="1707118"/>
                  <a:ext cx="340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597F81-B3DD-430F-936C-91897AC6913F}"/>
                    </a:ext>
                  </a:extLst>
                </p14:cNvPr>
                <p14:cNvContentPartPr/>
                <p14:nvPr/>
              </p14:nvContentPartPr>
              <p14:xfrm>
                <a:off x="6977239" y="1712158"/>
                <a:ext cx="130320" cy="188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597F81-B3DD-430F-936C-91897AC691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68239" y="1703518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DB5A63-2C44-45F5-AAAE-9E2635C2D671}"/>
                    </a:ext>
                  </a:extLst>
                </p14:cNvPr>
                <p14:cNvContentPartPr/>
                <p14:nvPr/>
              </p14:nvContentPartPr>
              <p14:xfrm>
                <a:off x="7230679" y="1502278"/>
                <a:ext cx="240120" cy="419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DB5A63-2C44-45F5-AAAE-9E2635C2D6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22039" y="1493638"/>
                  <a:ext cx="2577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C328A3-B2D7-48D3-96E0-134509E364C4}"/>
                    </a:ext>
                  </a:extLst>
                </p14:cNvPr>
                <p14:cNvContentPartPr/>
                <p14:nvPr/>
              </p14:nvContentPartPr>
              <p14:xfrm>
                <a:off x="7123759" y="1658518"/>
                <a:ext cx="417600" cy="13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C328A3-B2D7-48D3-96E0-134509E364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14759" y="1649878"/>
                  <a:ext cx="435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CDEFDE3-9271-45F6-B90C-BF0CDD2949F3}"/>
                    </a:ext>
                  </a:extLst>
                </p14:cNvPr>
                <p14:cNvContentPartPr/>
                <p14:nvPr/>
              </p14:nvContentPartPr>
              <p14:xfrm>
                <a:off x="7465039" y="1478878"/>
                <a:ext cx="399240" cy="416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CDEFDE3-9271-45F6-B90C-BF0CDD2949F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56039" y="1469878"/>
                  <a:ext cx="416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150744-E273-4566-8600-934D0752C332}"/>
                    </a:ext>
                  </a:extLst>
                </p14:cNvPr>
                <p14:cNvContentPartPr/>
                <p14:nvPr/>
              </p14:nvContentPartPr>
              <p14:xfrm>
                <a:off x="7921879" y="1702798"/>
                <a:ext cx="176760" cy="164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150744-E273-4566-8600-934D0752C3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13239" y="1693798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5E7DD5D-92E6-47F7-AA66-65B73F224502}"/>
                    </a:ext>
                  </a:extLst>
                </p14:cNvPr>
                <p14:cNvContentPartPr/>
                <p14:nvPr/>
              </p14:nvContentPartPr>
              <p14:xfrm>
                <a:off x="8025559" y="1471678"/>
                <a:ext cx="254880" cy="362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5E7DD5D-92E6-47F7-AA66-65B73F2245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16919" y="1463038"/>
                  <a:ext cx="272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97B85D-9F90-4F90-9A0D-185D5982EF1F}"/>
                    </a:ext>
                  </a:extLst>
                </p14:cNvPr>
                <p14:cNvContentPartPr/>
                <p14:nvPr/>
              </p14:nvContentPartPr>
              <p14:xfrm>
                <a:off x="8237959" y="1614958"/>
                <a:ext cx="222120" cy="268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97B85D-9F90-4F90-9A0D-185D5982EF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28959" y="1606318"/>
                  <a:ext cx="239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3E4AE4-26BF-4CE6-B5A5-D8C37108601B}"/>
                    </a:ext>
                  </a:extLst>
                </p14:cNvPr>
                <p14:cNvContentPartPr/>
                <p14:nvPr/>
              </p14:nvContentPartPr>
              <p14:xfrm>
                <a:off x="8531359" y="1478158"/>
                <a:ext cx="356760" cy="615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3E4AE4-26BF-4CE6-B5A5-D8C3710860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22359" y="1469158"/>
                  <a:ext cx="3744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D2A0C9-F88C-4403-9056-4909EE1462D9}"/>
                    </a:ext>
                  </a:extLst>
                </p14:cNvPr>
                <p14:cNvContentPartPr/>
                <p14:nvPr/>
              </p14:nvContentPartPr>
              <p14:xfrm>
                <a:off x="8863639" y="1696678"/>
                <a:ext cx="214200" cy="19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D2A0C9-F88C-4403-9056-4909EE1462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54999" y="1687678"/>
                  <a:ext cx="231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116F0-58E8-4253-903A-7265EB49282D}"/>
                    </a:ext>
                  </a:extLst>
                </p14:cNvPr>
                <p14:cNvContentPartPr/>
                <p14:nvPr/>
              </p14:nvContentPartPr>
              <p14:xfrm>
                <a:off x="9005839" y="1751038"/>
                <a:ext cx="249120" cy="374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116F0-58E8-4253-903A-7265EB49282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96839" y="1742398"/>
                  <a:ext cx="266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92017C-4D09-4872-92FC-89A42214848C}"/>
                    </a:ext>
                  </a:extLst>
                </p14:cNvPr>
                <p14:cNvContentPartPr/>
                <p14:nvPr/>
              </p14:nvContentPartPr>
              <p14:xfrm>
                <a:off x="9162799" y="1727998"/>
                <a:ext cx="234720" cy="182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92017C-4D09-4872-92FC-89A4221484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53799" y="1718998"/>
                  <a:ext cx="252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FAA4DFB-7D5F-4CAC-BBC6-3B0E45EEA18E}"/>
                    </a:ext>
                  </a:extLst>
                </p14:cNvPr>
                <p14:cNvContentPartPr/>
                <p14:nvPr/>
              </p14:nvContentPartPr>
              <p14:xfrm>
                <a:off x="9273319" y="1743478"/>
                <a:ext cx="342360" cy="444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AA4DFB-7D5F-4CAC-BBC6-3B0E45EEA1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64679" y="1734478"/>
                  <a:ext cx="360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EC4A5E0-CF7A-4696-9619-3BB363904A8F}"/>
                    </a:ext>
                  </a:extLst>
                </p14:cNvPr>
                <p14:cNvContentPartPr/>
                <p14:nvPr/>
              </p14:nvContentPartPr>
              <p14:xfrm>
                <a:off x="9437479" y="1686238"/>
                <a:ext cx="577080" cy="231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EC4A5E0-CF7A-4696-9619-3BB363904A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28839" y="1677238"/>
                  <a:ext cx="594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0D7E53-F93D-4C4E-86DB-2C954A4289D0}"/>
                    </a:ext>
                  </a:extLst>
                </p14:cNvPr>
                <p14:cNvContentPartPr/>
                <p14:nvPr/>
              </p14:nvContentPartPr>
              <p14:xfrm>
                <a:off x="9980719" y="1738078"/>
                <a:ext cx="174600" cy="135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0D7E53-F93D-4C4E-86DB-2C954A4289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72079" y="1729078"/>
                  <a:ext cx="19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F36C70-4BF3-49A8-88CA-B2E9F7846346}"/>
                    </a:ext>
                  </a:extLst>
                </p14:cNvPr>
                <p14:cNvContentPartPr/>
                <p14:nvPr/>
              </p14:nvContentPartPr>
              <p14:xfrm>
                <a:off x="10222639" y="1744558"/>
                <a:ext cx="165600" cy="108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F36C70-4BF3-49A8-88CA-B2E9F78463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13999" y="1735918"/>
                  <a:ext cx="18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C3201F-80D6-46BB-AFF2-C5029387BE96}"/>
                    </a:ext>
                  </a:extLst>
                </p14:cNvPr>
                <p14:cNvContentPartPr/>
                <p14:nvPr/>
              </p14:nvContentPartPr>
              <p14:xfrm>
                <a:off x="10459519" y="1743478"/>
                <a:ext cx="137880" cy="178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C3201F-80D6-46BB-AFF2-C5029387BE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50519" y="1734478"/>
                  <a:ext cx="15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EC6EF3B-C022-42B9-851C-9CB1C97F4918}"/>
                    </a:ext>
                  </a:extLst>
                </p14:cNvPr>
                <p14:cNvContentPartPr/>
                <p14:nvPr/>
              </p14:nvContentPartPr>
              <p14:xfrm>
                <a:off x="10698919" y="1460878"/>
                <a:ext cx="302040" cy="420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EC6EF3B-C022-42B9-851C-9CB1C97F49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90279" y="1452238"/>
                  <a:ext cx="319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5EBC44-BB63-49AC-817C-D2906DB86956}"/>
                    </a:ext>
                  </a:extLst>
                </p14:cNvPr>
                <p14:cNvContentPartPr/>
                <p14:nvPr/>
              </p14:nvContentPartPr>
              <p14:xfrm>
                <a:off x="10998079" y="1765798"/>
                <a:ext cx="183600" cy="121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5EBC44-BB63-49AC-817C-D2906DB869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89079" y="1756798"/>
                  <a:ext cx="201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0A9CE74-673E-4610-9D3E-482C412A43B1}"/>
                    </a:ext>
                  </a:extLst>
                </p14:cNvPr>
                <p14:cNvContentPartPr/>
                <p14:nvPr/>
              </p14:nvContentPartPr>
              <p14:xfrm>
                <a:off x="11265559" y="1703158"/>
                <a:ext cx="178200" cy="22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0A9CE74-673E-4610-9D3E-482C412A43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56559" y="1694518"/>
                  <a:ext cx="195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B2DD53-7F72-4DAB-AB3C-16C560FD0102}"/>
                    </a:ext>
                  </a:extLst>
                </p14:cNvPr>
                <p14:cNvContentPartPr/>
                <p14:nvPr/>
              </p14:nvContentPartPr>
              <p14:xfrm>
                <a:off x="511639" y="2317318"/>
                <a:ext cx="322560" cy="21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B2DD53-7F72-4DAB-AB3C-16C560FD01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2639" y="2308678"/>
                  <a:ext cx="340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B74FBE-96D4-48D0-98C3-73EF44EF21AF}"/>
                    </a:ext>
                  </a:extLst>
                </p14:cNvPr>
                <p14:cNvContentPartPr/>
                <p14:nvPr/>
              </p14:nvContentPartPr>
              <p14:xfrm>
                <a:off x="816559" y="2383918"/>
                <a:ext cx="83520" cy="125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B74FBE-96D4-48D0-98C3-73EF44EF21A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7559" y="2374918"/>
                  <a:ext cx="101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1EF240-C46F-46CF-BB26-A8857E54B790}"/>
                    </a:ext>
                  </a:extLst>
                </p14:cNvPr>
                <p14:cNvContentPartPr/>
                <p14:nvPr/>
              </p14:nvContentPartPr>
              <p14:xfrm>
                <a:off x="1050199" y="2186638"/>
                <a:ext cx="182520" cy="306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1EF240-C46F-46CF-BB26-A8857E54B79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1559" y="2177998"/>
                  <a:ext cx="200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D493F4-4987-4DFE-AA97-968061CAAC31}"/>
                    </a:ext>
                  </a:extLst>
                </p14:cNvPr>
                <p14:cNvContentPartPr/>
                <p14:nvPr/>
              </p14:nvContentPartPr>
              <p14:xfrm>
                <a:off x="1247119" y="2170798"/>
                <a:ext cx="132480" cy="317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D493F4-4987-4DFE-AA97-968061CAAC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38479" y="2161798"/>
                  <a:ext cx="150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339434E-AABA-45F9-B1CC-03A6E1ECAC0B}"/>
                    </a:ext>
                  </a:extLst>
                </p14:cNvPr>
                <p14:cNvContentPartPr/>
                <p14:nvPr/>
              </p14:nvContentPartPr>
              <p14:xfrm>
                <a:off x="1622239" y="2305078"/>
                <a:ext cx="222120" cy="172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339434E-AABA-45F9-B1CC-03A6E1ECAC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13599" y="2296438"/>
                  <a:ext cx="239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AB877FD-5480-40F2-B75F-E8D8ED3524EE}"/>
                    </a:ext>
                  </a:extLst>
                </p14:cNvPr>
                <p14:cNvContentPartPr/>
                <p14:nvPr/>
              </p14:nvContentPartPr>
              <p14:xfrm>
                <a:off x="1890079" y="2098078"/>
                <a:ext cx="242640" cy="39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AB877FD-5480-40F2-B75F-E8D8ED3524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81079" y="2089078"/>
                  <a:ext cx="260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B7E62BE-9FC0-4BC5-87D7-CF53D83895DB}"/>
                    </a:ext>
                  </a:extLst>
                </p14:cNvPr>
                <p14:cNvContentPartPr/>
                <p14:nvPr/>
              </p14:nvContentPartPr>
              <p14:xfrm>
                <a:off x="2077999" y="2235238"/>
                <a:ext cx="311040" cy="219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B7E62BE-9FC0-4BC5-87D7-CF53D83895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69359" y="2226598"/>
                  <a:ext cx="32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0159AE-9E14-4F0A-AE77-EACF28B98939}"/>
                    </a:ext>
                  </a:extLst>
                </p14:cNvPr>
                <p14:cNvContentPartPr/>
                <p14:nvPr/>
              </p14:nvContentPartPr>
              <p14:xfrm>
                <a:off x="2356999" y="2279878"/>
                <a:ext cx="200520" cy="141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0159AE-9E14-4F0A-AE77-EACF28B9893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47999" y="2271238"/>
                  <a:ext cx="218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6E10514-6040-4FBC-8CDB-C845DBE7DA1C}"/>
                    </a:ext>
                  </a:extLst>
                </p14:cNvPr>
                <p14:cNvContentPartPr/>
                <p14:nvPr/>
              </p14:nvContentPartPr>
              <p14:xfrm>
                <a:off x="2586679" y="2207158"/>
                <a:ext cx="265320" cy="475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6E10514-6040-4FBC-8CDB-C845DBE7DA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77679" y="2198158"/>
                  <a:ext cx="2829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49E0624-8B49-4BEA-B76B-0C8A721FC224}"/>
                    </a:ext>
                  </a:extLst>
                </p14:cNvPr>
                <p14:cNvContentPartPr/>
                <p14:nvPr/>
              </p14:nvContentPartPr>
              <p14:xfrm>
                <a:off x="2871439" y="2189158"/>
                <a:ext cx="195480" cy="253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49E0624-8B49-4BEA-B76B-0C8A721FC2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62799" y="2180518"/>
                  <a:ext cx="213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66679E-B3F9-43A5-92B6-EA2095B59D3F}"/>
                    </a:ext>
                  </a:extLst>
                </p14:cNvPr>
                <p14:cNvContentPartPr/>
                <p14:nvPr/>
              </p14:nvContentPartPr>
              <p14:xfrm>
                <a:off x="3561199" y="1921318"/>
                <a:ext cx="335160" cy="524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66679E-B3F9-43A5-92B6-EA2095B59D3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52199" y="1912678"/>
                  <a:ext cx="3528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3B05AF4-C1CC-4341-B5C2-147182258BA5}"/>
                    </a:ext>
                  </a:extLst>
                </p14:cNvPr>
                <p14:cNvContentPartPr/>
                <p14:nvPr/>
              </p14:nvContentPartPr>
              <p14:xfrm>
                <a:off x="3699799" y="2193838"/>
                <a:ext cx="262080" cy="20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3B05AF4-C1CC-4341-B5C2-147182258B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1159" y="2184838"/>
                  <a:ext cx="279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C7AA48-18B1-4D94-8F3E-EB6844B14F0E}"/>
                    </a:ext>
                  </a:extLst>
                </p14:cNvPr>
                <p14:cNvContentPartPr/>
                <p14:nvPr/>
              </p14:nvContentPartPr>
              <p14:xfrm>
                <a:off x="3976279" y="2200318"/>
                <a:ext cx="204840" cy="172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C7AA48-18B1-4D94-8F3E-EB6844B14F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67639" y="2191318"/>
                  <a:ext cx="22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6D7307-DF0A-4586-8744-8596E574E28D}"/>
                    </a:ext>
                  </a:extLst>
                </p14:cNvPr>
                <p14:cNvContentPartPr/>
                <p14:nvPr/>
              </p14:nvContentPartPr>
              <p14:xfrm>
                <a:off x="4222519" y="2252158"/>
                <a:ext cx="225720" cy="167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6D7307-DF0A-4586-8744-8596E574E28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3519" y="2243518"/>
                  <a:ext cx="243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D3BA98-9E21-433B-845A-7AFF11730B70}"/>
                    </a:ext>
                  </a:extLst>
                </p14:cNvPr>
                <p14:cNvContentPartPr/>
                <p14:nvPr/>
              </p14:nvContentPartPr>
              <p14:xfrm>
                <a:off x="4359679" y="2027518"/>
                <a:ext cx="300600" cy="385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1D3BA98-9E21-433B-845A-7AFF11730B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50679" y="2018518"/>
                  <a:ext cx="318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623D24-850D-46DE-BF8A-A4F04DCD4314}"/>
                    </a:ext>
                  </a:extLst>
                </p14:cNvPr>
                <p14:cNvContentPartPr/>
                <p14:nvPr/>
              </p14:nvContentPartPr>
              <p14:xfrm>
                <a:off x="4833439" y="1969918"/>
                <a:ext cx="356400" cy="471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623D24-850D-46DE-BF8A-A4F04DCD43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24439" y="1960918"/>
                  <a:ext cx="374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8A9A97-304C-4A63-A2CE-2E19CB2F3290}"/>
                    </a:ext>
                  </a:extLst>
                </p14:cNvPr>
                <p14:cNvContentPartPr/>
                <p14:nvPr/>
              </p14:nvContentPartPr>
              <p14:xfrm>
                <a:off x="4744879" y="2183398"/>
                <a:ext cx="443520" cy="68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8A9A97-304C-4A63-A2CE-2E19CB2F329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35879" y="2174758"/>
                  <a:ext cx="461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FA74527-1667-466A-B6CA-7D7B897AD189}"/>
                    </a:ext>
                  </a:extLst>
                </p14:cNvPr>
                <p14:cNvContentPartPr/>
                <p14:nvPr/>
              </p14:nvContentPartPr>
              <p14:xfrm>
                <a:off x="5061319" y="2203918"/>
                <a:ext cx="160200" cy="178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FA74527-1667-466A-B6CA-7D7B897AD1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52319" y="2194918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EB1CB9-E4FD-40C8-A5EC-D7E1E9FDB985}"/>
                    </a:ext>
                  </a:extLst>
                </p14:cNvPr>
                <p14:cNvContentPartPr/>
                <p14:nvPr/>
              </p14:nvContentPartPr>
              <p14:xfrm>
                <a:off x="5554519" y="1990078"/>
                <a:ext cx="284760" cy="422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EB1CB9-E4FD-40C8-A5EC-D7E1E9FDB98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45879" y="1981438"/>
                  <a:ext cx="302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717038-21D6-45D7-BE3D-487383B1E04E}"/>
                    </a:ext>
                  </a:extLst>
                </p14:cNvPr>
                <p14:cNvContentPartPr/>
                <p14:nvPr/>
              </p14:nvContentPartPr>
              <p14:xfrm>
                <a:off x="5462359" y="2140918"/>
                <a:ext cx="476640" cy="108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717038-21D6-45D7-BE3D-487383B1E04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53719" y="2131918"/>
                  <a:ext cx="49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FC2D4F4-3C0F-4EB2-B8D9-7F664F74801F}"/>
                    </a:ext>
                  </a:extLst>
                </p14:cNvPr>
                <p14:cNvContentPartPr/>
                <p14:nvPr/>
              </p14:nvContentPartPr>
              <p14:xfrm>
                <a:off x="5804719" y="1955158"/>
                <a:ext cx="289800" cy="42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FC2D4F4-3C0F-4EB2-B8D9-7F664F74801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96079" y="1946518"/>
                  <a:ext cx="307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0AD1040-7AFA-4921-AE2F-E27915F760B9}"/>
                    </a:ext>
                  </a:extLst>
                </p14:cNvPr>
                <p14:cNvContentPartPr/>
                <p14:nvPr/>
              </p14:nvContentPartPr>
              <p14:xfrm>
                <a:off x="6076159" y="2167198"/>
                <a:ext cx="227520" cy="209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0AD1040-7AFA-4921-AE2F-E27915F760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67519" y="2158558"/>
                  <a:ext cx="245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9EDF27-E67D-4177-BEE6-328FA47A51F5}"/>
                    </a:ext>
                  </a:extLst>
                </p14:cNvPr>
                <p14:cNvContentPartPr/>
                <p14:nvPr/>
              </p14:nvContentPartPr>
              <p14:xfrm>
                <a:off x="6478639" y="2134798"/>
                <a:ext cx="369000" cy="254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9EDF27-E67D-4177-BEE6-328FA47A51F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69639" y="2126158"/>
                  <a:ext cx="386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0B5512-9228-440B-8DDB-F920C799785A}"/>
                    </a:ext>
                  </a:extLst>
                </p14:cNvPr>
                <p14:cNvContentPartPr/>
                <p14:nvPr/>
              </p14:nvContentPartPr>
              <p14:xfrm>
                <a:off x="6821359" y="2210758"/>
                <a:ext cx="207720" cy="145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0B5512-9228-440B-8DDB-F920C79978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12359" y="2201758"/>
                  <a:ext cx="22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F5E4FC-6DF2-4F74-B314-10C066D945AF}"/>
                    </a:ext>
                  </a:extLst>
                </p14:cNvPr>
                <p14:cNvContentPartPr/>
                <p14:nvPr/>
              </p14:nvContentPartPr>
              <p14:xfrm>
                <a:off x="7068679" y="2212198"/>
                <a:ext cx="341640" cy="154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F5E4FC-6DF2-4F74-B314-10C066D945A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60039" y="2203558"/>
                  <a:ext cx="359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B17B159-37F5-4603-AE91-9E7E3506D016}"/>
                    </a:ext>
                  </a:extLst>
                </p14:cNvPr>
                <p14:cNvContentPartPr/>
                <p14:nvPr/>
              </p14:nvContentPartPr>
              <p14:xfrm>
                <a:off x="7476559" y="2179798"/>
                <a:ext cx="207360" cy="183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B17B159-37F5-4603-AE91-9E7E3506D01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67919" y="2170798"/>
                  <a:ext cx="22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8D7246A-F488-4DF9-9EDE-493386C0FE67}"/>
                    </a:ext>
                  </a:extLst>
                </p14:cNvPr>
                <p14:cNvContentPartPr/>
                <p14:nvPr/>
              </p14:nvContentPartPr>
              <p14:xfrm>
                <a:off x="7955359" y="2185558"/>
                <a:ext cx="226800" cy="190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8D7246A-F488-4DF9-9EDE-493386C0FE6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46359" y="2176558"/>
                  <a:ext cx="244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870135-BA16-48AC-915E-9530796F66FA}"/>
                    </a:ext>
                  </a:extLst>
                </p14:cNvPr>
                <p14:cNvContentPartPr/>
                <p14:nvPr/>
              </p14:nvContentPartPr>
              <p14:xfrm>
                <a:off x="8178919" y="2219758"/>
                <a:ext cx="187200" cy="152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870135-BA16-48AC-915E-9530796F66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69919" y="2210758"/>
                  <a:ext cx="204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0B452AF-83B7-4D7E-93F7-706A378ACB4E}"/>
                    </a:ext>
                  </a:extLst>
                </p14:cNvPr>
                <p14:cNvContentPartPr/>
                <p14:nvPr/>
              </p14:nvContentPartPr>
              <p14:xfrm>
                <a:off x="8414359" y="2208598"/>
                <a:ext cx="230400" cy="199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0B452AF-83B7-4D7E-93F7-706A378ACB4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05359" y="2199598"/>
                  <a:ext cx="248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E596444-A293-4AC3-A831-2EB8A4B6C645}"/>
                    </a:ext>
                  </a:extLst>
                </p14:cNvPr>
                <p14:cNvContentPartPr/>
                <p14:nvPr/>
              </p14:nvContentPartPr>
              <p14:xfrm>
                <a:off x="8695519" y="2173318"/>
                <a:ext cx="221400" cy="224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E596444-A293-4AC3-A831-2EB8A4B6C64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86519" y="2164318"/>
                  <a:ext cx="239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10EF95-D384-41F7-86F9-7FD43E28C538}"/>
                    </a:ext>
                  </a:extLst>
                </p14:cNvPr>
                <p14:cNvContentPartPr/>
                <p14:nvPr/>
              </p14:nvContentPartPr>
              <p14:xfrm>
                <a:off x="8986039" y="2012758"/>
                <a:ext cx="272520" cy="384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10EF95-D384-41F7-86F9-7FD43E28C5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77039" y="2003758"/>
                  <a:ext cx="2901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8A59E9C-4B02-480F-AF73-7C39A3DC3A26}"/>
                    </a:ext>
                  </a:extLst>
                </p14:cNvPr>
                <p14:cNvContentPartPr/>
                <p14:nvPr/>
              </p14:nvContentPartPr>
              <p14:xfrm>
                <a:off x="9178639" y="2217238"/>
                <a:ext cx="206280" cy="172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8A59E9C-4B02-480F-AF73-7C39A3DC3A2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69999" y="2208598"/>
                  <a:ext cx="223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BC9826-D332-4C44-804E-576FDDE20BBB}"/>
                    </a:ext>
                  </a:extLst>
                </p14:cNvPr>
                <p14:cNvContentPartPr/>
                <p14:nvPr/>
              </p14:nvContentPartPr>
              <p14:xfrm>
                <a:off x="9439999" y="2166838"/>
                <a:ext cx="200880" cy="205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BC9826-D332-4C44-804E-576FDDE20B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31359" y="2158198"/>
                  <a:ext cx="218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55B3AA2-824D-4E86-A6DD-5B2482EC7DE5}"/>
                    </a:ext>
                  </a:extLst>
                </p14:cNvPr>
                <p14:cNvContentPartPr/>
                <p14:nvPr/>
              </p14:nvContentPartPr>
              <p14:xfrm>
                <a:off x="9721159" y="2225518"/>
                <a:ext cx="86400" cy="155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55B3AA2-824D-4E86-A6DD-5B2482EC7D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12519" y="2216878"/>
                  <a:ext cx="104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87ACD68-165C-450C-AB9F-41033A0531E4}"/>
                    </a:ext>
                  </a:extLst>
                </p14:cNvPr>
                <p14:cNvContentPartPr/>
                <p14:nvPr/>
              </p14:nvContentPartPr>
              <p14:xfrm>
                <a:off x="9925279" y="2094118"/>
                <a:ext cx="10080" cy="20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87ACD68-165C-450C-AB9F-41033A0531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16639" y="2085478"/>
                  <a:ext cx="27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DE5113-AB06-45E1-9B05-0C4B72297FC5}"/>
                    </a:ext>
                  </a:extLst>
                </p14:cNvPr>
                <p14:cNvContentPartPr/>
                <p14:nvPr/>
              </p14:nvContentPartPr>
              <p14:xfrm>
                <a:off x="9945799" y="2197078"/>
                <a:ext cx="184320" cy="160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DE5113-AB06-45E1-9B05-0C4B72297FC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37159" y="2188078"/>
                  <a:ext cx="201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0D03A2-297A-4728-84F7-1F1A652B4959}"/>
                    </a:ext>
                  </a:extLst>
                </p14:cNvPr>
                <p14:cNvContentPartPr/>
                <p14:nvPr/>
              </p14:nvContentPartPr>
              <p14:xfrm>
                <a:off x="10234879" y="2186998"/>
                <a:ext cx="264240" cy="180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0D03A2-297A-4728-84F7-1F1A652B49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25879" y="2178358"/>
                  <a:ext cx="281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BAC957-69D7-4DD6-BFF5-74D994F64052}"/>
                    </a:ext>
                  </a:extLst>
                </p14:cNvPr>
                <p14:cNvContentPartPr/>
                <p14:nvPr/>
              </p14:nvContentPartPr>
              <p14:xfrm>
                <a:off x="10697479" y="2399038"/>
                <a:ext cx="19080" cy="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BAC957-69D7-4DD6-BFF5-74D994F6405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88839" y="2390398"/>
                  <a:ext cx="36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02558B-DABE-44F6-A87F-CAEB5DA32576}"/>
                    </a:ext>
                  </a:extLst>
                </p14:cNvPr>
                <p14:cNvContentPartPr/>
                <p14:nvPr/>
              </p14:nvContentPartPr>
              <p14:xfrm>
                <a:off x="528559" y="2956318"/>
                <a:ext cx="164160" cy="240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02558B-DABE-44F6-A87F-CAEB5DA325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9559" y="2947678"/>
                  <a:ext cx="181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B176A3D-97BE-4C4C-BF93-72E0430CC238}"/>
                    </a:ext>
                  </a:extLst>
                </p14:cNvPr>
                <p14:cNvContentPartPr/>
                <p14:nvPr/>
              </p14:nvContentPartPr>
              <p14:xfrm>
                <a:off x="442879" y="2838598"/>
                <a:ext cx="559080" cy="106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B176A3D-97BE-4C4C-BF93-72E0430CC2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4239" y="2829598"/>
                  <a:ext cx="576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F11AC4B-BA8E-4518-AD20-B0C30FAD94D2}"/>
                    </a:ext>
                  </a:extLst>
                </p14:cNvPr>
                <p14:cNvContentPartPr/>
                <p14:nvPr/>
              </p14:nvContentPartPr>
              <p14:xfrm>
                <a:off x="884599" y="2777758"/>
                <a:ext cx="245520" cy="37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F11AC4B-BA8E-4518-AD20-B0C30FAD94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5959" y="2769118"/>
                  <a:ext cx="263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BC8F4D-C228-4E7C-BC97-4A024449588F}"/>
                    </a:ext>
                  </a:extLst>
                </p14:cNvPr>
                <p14:cNvContentPartPr/>
                <p14:nvPr/>
              </p14:nvContentPartPr>
              <p14:xfrm>
                <a:off x="1192759" y="2959918"/>
                <a:ext cx="156240" cy="179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BC8F4D-C228-4E7C-BC97-4A024449588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84119" y="2950918"/>
                  <a:ext cx="173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D3014DC-CB5F-4538-9F97-E41E9C03CE28}"/>
                    </a:ext>
                  </a:extLst>
                </p14:cNvPr>
                <p14:cNvContentPartPr/>
                <p14:nvPr/>
              </p14:nvContentPartPr>
              <p14:xfrm>
                <a:off x="1700359" y="2865238"/>
                <a:ext cx="186120" cy="272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D3014DC-CB5F-4538-9F97-E41E9C03CE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91719" y="2856598"/>
                  <a:ext cx="203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CC9BE2A-E3FA-480D-B192-1758CCADBD7E}"/>
                    </a:ext>
                  </a:extLst>
                </p14:cNvPr>
                <p14:cNvContentPartPr/>
                <p14:nvPr/>
              </p14:nvContentPartPr>
              <p14:xfrm>
                <a:off x="1793239" y="2713318"/>
                <a:ext cx="309600" cy="25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CC9BE2A-E3FA-480D-B192-1758CCADBD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84599" y="2704318"/>
                  <a:ext cx="327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DC7B16C-697F-47D6-ABD3-DFE8EB1D244A}"/>
                    </a:ext>
                  </a:extLst>
                </p14:cNvPr>
                <p14:cNvContentPartPr/>
                <p14:nvPr/>
              </p14:nvContentPartPr>
              <p14:xfrm>
                <a:off x="2072959" y="2967838"/>
                <a:ext cx="172080" cy="44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DC7B16C-697F-47D6-ABD3-DFE8EB1D244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64319" y="2959198"/>
                  <a:ext cx="189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D782A8C-75F5-4CA1-BD39-39238B13C75D}"/>
                    </a:ext>
                  </a:extLst>
                </p14:cNvPr>
                <p14:cNvContentPartPr/>
                <p14:nvPr/>
              </p14:nvContentPartPr>
              <p14:xfrm>
                <a:off x="2434039" y="2810518"/>
                <a:ext cx="263160" cy="268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D782A8C-75F5-4CA1-BD39-39238B13C7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25399" y="2801518"/>
                  <a:ext cx="280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B27F988-F6A0-463E-950C-1308A139024A}"/>
                    </a:ext>
                  </a:extLst>
                </p14:cNvPr>
                <p14:cNvContentPartPr/>
                <p14:nvPr/>
              </p14:nvContentPartPr>
              <p14:xfrm>
                <a:off x="2610079" y="2894038"/>
                <a:ext cx="201240" cy="14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B27F988-F6A0-463E-950C-1308A139024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01439" y="2885398"/>
                  <a:ext cx="21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24803AF-E615-489C-A445-8DF089C33A83}"/>
                    </a:ext>
                  </a:extLst>
                </p14:cNvPr>
                <p14:cNvContentPartPr/>
                <p14:nvPr/>
              </p14:nvContentPartPr>
              <p14:xfrm>
                <a:off x="2863879" y="2632678"/>
                <a:ext cx="278280" cy="419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24803AF-E615-489C-A445-8DF089C33A8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55239" y="2624038"/>
                  <a:ext cx="295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E942574-1225-410B-A768-F4D8A2F7758F}"/>
                    </a:ext>
                  </a:extLst>
                </p14:cNvPr>
                <p14:cNvContentPartPr/>
                <p14:nvPr/>
              </p14:nvContentPartPr>
              <p14:xfrm>
                <a:off x="3036679" y="2918878"/>
                <a:ext cx="175680" cy="142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E942574-1225-410B-A768-F4D8A2F775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28039" y="2909878"/>
                  <a:ext cx="193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044D18-A819-4DEC-817E-AE38B79000D0}"/>
                    </a:ext>
                  </a:extLst>
                </p14:cNvPr>
                <p14:cNvContentPartPr/>
                <p14:nvPr/>
              </p14:nvContentPartPr>
              <p14:xfrm>
                <a:off x="3219559" y="2837158"/>
                <a:ext cx="205920" cy="230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044D18-A819-4DEC-817E-AE38B79000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10919" y="2828158"/>
                  <a:ext cx="223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AF859C5-F164-4A61-9F7E-2022B9680CAA}"/>
                    </a:ext>
                  </a:extLst>
                </p14:cNvPr>
                <p14:cNvContentPartPr/>
                <p14:nvPr/>
              </p14:nvContentPartPr>
              <p14:xfrm>
                <a:off x="3674239" y="2820238"/>
                <a:ext cx="230760" cy="21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AF859C5-F164-4A61-9F7E-2022B9680CA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65599" y="2811238"/>
                  <a:ext cx="248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4783909-E0E9-4A71-82D5-59146BCF3155}"/>
                    </a:ext>
                  </a:extLst>
                </p14:cNvPr>
                <p14:cNvContentPartPr/>
                <p14:nvPr/>
              </p14:nvContentPartPr>
              <p14:xfrm>
                <a:off x="3773239" y="2927878"/>
                <a:ext cx="245160" cy="370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4783909-E0E9-4A71-82D5-59146BCF31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64599" y="2918878"/>
                  <a:ext cx="2628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C72907A-27BC-43AA-955E-5DE21E995317}"/>
                    </a:ext>
                  </a:extLst>
                </p14:cNvPr>
                <p14:cNvContentPartPr/>
                <p14:nvPr/>
              </p14:nvContentPartPr>
              <p14:xfrm>
                <a:off x="3973039" y="2787478"/>
                <a:ext cx="246960" cy="232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C72907A-27BC-43AA-955E-5DE21E99531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64399" y="2778838"/>
                  <a:ext cx="264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0048B0B-E250-4467-8D30-754FFD95779A}"/>
                    </a:ext>
                  </a:extLst>
                </p14:cNvPr>
                <p14:cNvContentPartPr/>
                <p14:nvPr/>
              </p14:nvContentPartPr>
              <p14:xfrm>
                <a:off x="4023439" y="2808718"/>
                <a:ext cx="492120" cy="521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0048B0B-E250-4467-8D30-754FFD95779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14439" y="2800078"/>
                  <a:ext cx="5097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540F8DA-FC8C-4DEF-BA44-F5F9A34864B4}"/>
                    </a:ext>
                  </a:extLst>
                </p14:cNvPr>
                <p14:cNvContentPartPr/>
                <p14:nvPr/>
              </p14:nvContentPartPr>
              <p14:xfrm>
                <a:off x="4561279" y="2777758"/>
                <a:ext cx="293040" cy="284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540F8DA-FC8C-4DEF-BA44-F5F9A34864B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52279" y="2769118"/>
                  <a:ext cx="310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988A365-595B-4BAC-BAB3-F263266847E1}"/>
                    </a:ext>
                  </a:extLst>
                </p14:cNvPr>
                <p14:cNvContentPartPr/>
                <p14:nvPr/>
              </p14:nvContentPartPr>
              <p14:xfrm>
                <a:off x="4769719" y="2869558"/>
                <a:ext cx="213840" cy="174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988A365-595B-4BAC-BAB3-F263266847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61079" y="2860918"/>
                  <a:ext cx="231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9D30C6-CD1A-4A90-8731-8B5AE5360705}"/>
                    </a:ext>
                  </a:extLst>
                </p14:cNvPr>
                <p14:cNvContentPartPr/>
                <p14:nvPr/>
              </p14:nvContentPartPr>
              <p14:xfrm>
                <a:off x="5035399" y="2870998"/>
                <a:ext cx="237240" cy="144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9D30C6-CD1A-4A90-8731-8B5AE536070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026759" y="2861998"/>
                  <a:ext cx="254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338654-E5EE-4D59-B8A8-8BD1F77B35EB}"/>
                    </a:ext>
                  </a:extLst>
                </p14:cNvPr>
                <p14:cNvContentPartPr/>
                <p14:nvPr/>
              </p14:nvContentPartPr>
              <p14:xfrm>
                <a:off x="5389279" y="2832838"/>
                <a:ext cx="182880" cy="174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338654-E5EE-4D59-B8A8-8BD1F77B35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80279" y="2824198"/>
                  <a:ext cx="200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C74A63-BD56-4082-BDD2-EAE856DBFFC5}"/>
                    </a:ext>
                  </a:extLst>
                </p14:cNvPr>
                <p14:cNvContentPartPr/>
                <p14:nvPr/>
              </p14:nvContentPartPr>
              <p14:xfrm>
                <a:off x="5594119" y="2582638"/>
                <a:ext cx="370440" cy="460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C74A63-BD56-4082-BDD2-EAE856DBFFC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585479" y="2573998"/>
                  <a:ext cx="3880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35938F-5262-4BBF-87D8-EBE87DAD4229}"/>
                    </a:ext>
                  </a:extLst>
                </p14:cNvPr>
                <p14:cNvContentPartPr/>
                <p14:nvPr/>
              </p14:nvContentPartPr>
              <p14:xfrm>
                <a:off x="6244639" y="2808358"/>
                <a:ext cx="205920" cy="181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35938F-5262-4BBF-87D8-EBE87DAD422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35639" y="2799718"/>
                  <a:ext cx="22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F6D808-0DDB-4EFE-BE45-CB2CC4B2B666}"/>
                    </a:ext>
                  </a:extLst>
                </p14:cNvPr>
                <p14:cNvContentPartPr/>
                <p14:nvPr/>
              </p14:nvContentPartPr>
              <p14:xfrm>
                <a:off x="6457759" y="2864878"/>
                <a:ext cx="142200" cy="111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F6D808-0DDB-4EFE-BE45-CB2CC4B2B66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48759" y="2855878"/>
                  <a:ext cx="159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E58BE6D-01C8-4746-BF5A-DDB9379C1F54}"/>
                    </a:ext>
                  </a:extLst>
                </p14:cNvPr>
                <p14:cNvContentPartPr/>
                <p14:nvPr/>
              </p14:nvContentPartPr>
              <p14:xfrm>
                <a:off x="6637399" y="2826718"/>
                <a:ext cx="195840" cy="151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E58BE6D-01C8-4746-BF5A-DDB9379C1F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28759" y="2817718"/>
                  <a:ext cx="213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8E2934-4027-42DF-A8E8-D7CA9CD8299C}"/>
                    </a:ext>
                  </a:extLst>
                </p14:cNvPr>
                <p14:cNvContentPartPr/>
                <p14:nvPr/>
              </p14:nvContentPartPr>
              <p14:xfrm>
                <a:off x="6924319" y="2781718"/>
                <a:ext cx="232560" cy="196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8E2934-4027-42DF-A8E8-D7CA9CD8299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15679" y="2773078"/>
                  <a:ext cx="250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B1E33E6-1E6B-487E-BACB-E7D88BD08D97}"/>
                    </a:ext>
                  </a:extLst>
                </p14:cNvPr>
                <p14:cNvContentPartPr/>
                <p14:nvPr/>
              </p14:nvContentPartPr>
              <p14:xfrm>
                <a:off x="7141759" y="2786398"/>
                <a:ext cx="203760" cy="175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B1E33E6-1E6B-487E-BACB-E7D88BD08D9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32759" y="2777398"/>
                  <a:ext cx="221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8C07EF-601B-4938-BD4D-FA0442FC1E9D}"/>
                    </a:ext>
                  </a:extLst>
                </p14:cNvPr>
                <p14:cNvContentPartPr/>
                <p14:nvPr/>
              </p14:nvContentPartPr>
              <p14:xfrm>
                <a:off x="7315279" y="2757598"/>
                <a:ext cx="262080" cy="40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8C07EF-601B-4938-BD4D-FA0442FC1E9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306639" y="2748598"/>
                  <a:ext cx="279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83D851C-7839-41C5-881C-902538D3BB0F}"/>
                    </a:ext>
                  </a:extLst>
                </p14:cNvPr>
                <p14:cNvContentPartPr/>
                <p14:nvPr/>
              </p14:nvContentPartPr>
              <p14:xfrm>
                <a:off x="7590679" y="2708998"/>
                <a:ext cx="237600" cy="252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83D851C-7839-41C5-881C-902538D3BB0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81679" y="2700358"/>
                  <a:ext cx="255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5264E8E-BA7A-4635-A68B-7BAB750FACBD}"/>
                    </a:ext>
                  </a:extLst>
                </p14:cNvPr>
                <p14:cNvContentPartPr/>
                <p14:nvPr/>
              </p14:nvContentPartPr>
              <p14:xfrm>
                <a:off x="8084959" y="2748598"/>
                <a:ext cx="407160" cy="196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5264E8E-BA7A-4635-A68B-7BAB750FAC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75959" y="2739598"/>
                  <a:ext cx="424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3C3A197-3C32-4E9B-9A21-8C5140212248}"/>
                    </a:ext>
                  </a:extLst>
                </p14:cNvPr>
                <p14:cNvContentPartPr/>
                <p14:nvPr/>
              </p14:nvContentPartPr>
              <p14:xfrm>
                <a:off x="8525599" y="2752558"/>
                <a:ext cx="153720" cy="179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3C3A197-3C32-4E9B-9A21-8C514021224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16599" y="2743918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8735906-2E1D-4573-9252-C1E73960B22B}"/>
                    </a:ext>
                  </a:extLst>
                </p14:cNvPr>
                <p14:cNvContentPartPr/>
                <p14:nvPr/>
              </p14:nvContentPartPr>
              <p14:xfrm>
                <a:off x="8777599" y="2747518"/>
                <a:ext cx="215280" cy="204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8735906-2E1D-4573-9252-C1E73960B22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68599" y="2738518"/>
                  <a:ext cx="232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77478CF-767E-4A18-B252-3864B0E9BA91}"/>
                    </a:ext>
                  </a:extLst>
                </p14:cNvPr>
                <p14:cNvContentPartPr/>
                <p14:nvPr/>
              </p14:nvContentPartPr>
              <p14:xfrm>
                <a:off x="8982799" y="2737798"/>
                <a:ext cx="231840" cy="212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77478CF-767E-4A18-B252-3864B0E9BA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3799" y="2728798"/>
                  <a:ext cx="249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868A3FC-638A-416A-8870-48CCD41394BD}"/>
                    </a:ext>
                  </a:extLst>
                </p14:cNvPr>
                <p14:cNvContentPartPr/>
                <p14:nvPr/>
              </p14:nvContentPartPr>
              <p14:xfrm>
                <a:off x="9463039" y="2805478"/>
                <a:ext cx="63720" cy="100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868A3FC-638A-416A-8870-48CCD41394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54039" y="2796478"/>
                  <a:ext cx="81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415F77B-4F37-40D2-8A0B-7448443FBAAC}"/>
                    </a:ext>
                  </a:extLst>
                </p14:cNvPr>
                <p14:cNvContentPartPr/>
                <p14:nvPr/>
              </p14:nvContentPartPr>
              <p14:xfrm>
                <a:off x="9648079" y="2668678"/>
                <a:ext cx="15840" cy="15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415F77B-4F37-40D2-8A0B-7448443FBA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39079" y="2660038"/>
                  <a:ext cx="33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A61CD1B-3582-4BBD-8AA1-5DFC8A91A1CF}"/>
                    </a:ext>
                  </a:extLst>
                </p14:cNvPr>
                <p14:cNvContentPartPr/>
                <p14:nvPr/>
              </p14:nvContentPartPr>
              <p14:xfrm>
                <a:off x="9620719" y="2757598"/>
                <a:ext cx="206280" cy="171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A61CD1B-3582-4BBD-8AA1-5DFC8A91A1C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12079" y="2748958"/>
                  <a:ext cx="223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8157FFE-C3D9-444E-B899-6355A65A1EC5}"/>
                    </a:ext>
                  </a:extLst>
                </p14:cNvPr>
                <p14:cNvContentPartPr/>
                <p14:nvPr/>
              </p14:nvContentPartPr>
              <p14:xfrm>
                <a:off x="9975319" y="2407318"/>
                <a:ext cx="394200" cy="542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8157FFE-C3D9-444E-B899-6355A65A1EC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66319" y="2398678"/>
                  <a:ext cx="4118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5ADF4F2-6D8F-4D16-AACD-1BA0B7018D9F}"/>
                    </a:ext>
                  </a:extLst>
                </p14:cNvPr>
                <p14:cNvContentPartPr/>
                <p14:nvPr/>
              </p14:nvContentPartPr>
              <p14:xfrm>
                <a:off x="9925999" y="2748598"/>
                <a:ext cx="279000" cy="50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5ADF4F2-6D8F-4D16-AACD-1BA0B7018D9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17359" y="2739598"/>
                  <a:ext cx="296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890C28D-D255-4D43-A9D5-8205F1EF1832}"/>
                    </a:ext>
                  </a:extLst>
                </p14:cNvPr>
                <p14:cNvContentPartPr/>
                <p14:nvPr/>
              </p14:nvContentPartPr>
              <p14:xfrm>
                <a:off x="10089079" y="2733838"/>
                <a:ext cx="171000" cy="173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890C28D-D255-4D43-A9D5-8205F1EF183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80079" y="2725198"/>
                  <a:ext cx="188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D0683B7-907E-4DF8-9D58-44A6D41BC7BA}"/>
                    </a:ext>
                  </a:extLst>
                </p14:cNvPr>
                <p14:cNvContentPartPr/>
                <p14:nvPr/>
              </p14:nvContentPartPr>
              <p14:xfrm>
                <a:off x="10284559" y="2707558"/>
                <a:ext cx="233640" cy="20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D0683B7-907E-4DF8-9D58-44A6D41BC7B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75559" y="2698558"/>
                  <a:ext cx="251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81F49F2-FFEF-4FAD-A1D9-0B2A48BE20F4}"/>
                    </a:ext>
                  </a:extLst>
                </p14:cNvPr>
                <p14:cNvContentPartPr/>
                <p14:nvPr/>
              </p14:nvContentPartPr>
              <p14:xfrm>
                <a:off x="10484719" y="2740318"/>
                <a:ext cx="272160" cy="17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81F49F2-FFEF-4FAD-A1D9-0B2A48BE20F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76079" y="2731318"/>
                  <a:ext cx="28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1BA2B53-C4D5-4A7C-85DD-F1D7738806A4}"/>
                    </a:ext>
                  </a:extLst>
                </p14:cNvPr>
                <p14:cNvContentPartPr/>
                <p14:nvPr/>
              </p14:nvContentPartPr>
              <p14:xfrm>
                <a:off x="10763359" y="2774878"/>
                <a:ext cx="199440" cy="129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1BA2B53-C4D5-4A7C-85DD-F1D7738806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54719" y="2765878"/>
                  <a:ext cx="217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83C8A0-B75E-45F2-A7DD-9A10B3AA4285}"/>
                    </a:ext>
                  </a:extLst>
                </p14:cNvPr>
                <p14:cNvContentPartPr/>
                <p14:nvPr/>
              </p14:nvContentPartPr>
              <p14:xfrm>
                <a:off x="11052079" y="2468158"/>
                <a:ext cx="298080" cy="399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83C8A0-B75E-45F2-A7DD-9A10B3AA428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43079" y="2459158"/>
                  <a:ext cx="315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6D01237-128E-48A3-95E4-1E3CA75ACE2E}"/>
                    </a:ext>
                  </a:extLst>
                </p14:cNvPr>
                <p14:cNvContentPartPr/>
                <p14:nvPr/>
              </p14:nvContentPartPr>
              <p14:xfrm>
                <a:off x="10921759" y="2663638"/>
                <a:ext cx="418680" cy="57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6D01237-128E-48A3-95E4-1E3CA75ACE2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912759" y="2654638"/>
                  <a:ext cx="436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F070092-8DB3-4D32-AF56-3D166FE04B0B}"/>
                    </a:ext>
                  </a:extLst>
                </p14:cNvPr>
                <p14:cNvContentPartPr/>
                <p14:nvPr/>
              </p14:nvContentPartPr>
              <p14:xfrm>
                <a:off x="11230279" y="2629798"/>
                <a:ext cx="230760" cy="280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F070092-8DB3-4D32-AF56-3D166FE04B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21639" y="2621158"/>
                  <a:ext cx="248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89E7C5A-C392-448F-9039-39B09C90100E}"/>
                    </a:ext>
                  </a:extLst>
                </p14:cNvPr>
                <p14:cNvContentPartPr/>
                <p14:nvPr/>
              </p14:nvContentPartPr>
              <p14:xfrm>
                <a:off x="11376439" y="2736358"/>
                <a:ext cx="137520" cy="137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89E7C5A-C392-448F-9039-39B09C90100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67439" y="2727718"/>
                  <a:ext cx="155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5A4C2A-0BE1-44A1-888A-C4D123DD4BAE}"/>
                    </a:ext>
                  </a:extLst>
                </p14:cNvPr>
                <p14:cNvContentPartPr/>
                <p14:nvPr/>
              </p14:nvContentPartPr>
              <p14:xfrm>
                <a:off x="11573359" y="2729518"/>
                <a:ext cx="205920" cy="19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5A4C2A-0BE1-44A1-888A-C4D123DD4BA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64359" y="2720878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51F43FA-C80C-4D15-BE2F-9D61EEA68019}"/>
                    </a:ext>
                  </a:extLst>
                </p14:cNvPr>
                <p14:cNvContentPartPr/>
                <p14:nvPr/>
              </p14:nvContentPartPr>
              <p14:xfrm>
                <a:off x="11915719" y="2926438"/>
                <a:ext cx="13320" cy="20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51F43FA-C80C-4D15-BE2F-9D61EEA6801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906719" y="2917798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691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D45FC5-5E5A-4459-AAA5-AA676F8D832C}"/>
              </a:ext>
            </a:extLst>
          </p:cNvPr>
          <p:cNvGrpSpPr/>
          <p:nvPr/>
        </p:nvGrpSpPr>
        <p:grpSpPr>
          <a:xfrm>
            <a:off x="455119" y="334798"/>
            <a:ext cx="551520" cy="460440"/>
            <a:chOff x="455119" y="334798"/>
            <a:chExt cx="55152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B5EA63-4AA0-418E-B789-EF13E2F6CFA2}"/>
                    </a:ext>
                  </a:extLst>
                </p14:cNvPr>
                <p14:cNvContentPartPr/>
                <p14:nvPr/>
              </p14:nvContentPartPr>
              <p14:xfrm>
                <a:off x="455119" y="494638"/>
                <a:ext cx="183240" cy="30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B5EA63-4AA0-418E-B789-EF13E2F6CF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6119" y="485998"/>
                  <a:ext cx="200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22803E-3F37-481B-AF66-5FE2344F1299}"/>
                    </a:ext>
                  </a:extLst>
                </p14:cNvPr>
                <p14:cNvContentPartPr/>
                <p14:nvPr/>
              </p14:nvContentPartPr>
              <p14:xfrm>
                <a:off x="582919" y="334798"/>
                <a:ext cx="306720" cy="275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22803E-3F37-481B-AF66-5FE2344F12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3919" y="326158"/>
                  <a:ext cx="324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4054B6-0403-4E17-9D9A-33921DBB5241}"/>
                    </a:ext>
                  </a:extLst>
                </p14:cNvPr>
                <p14:cNvContentPartPr/>
                <p14:nvPr/>
              </p14:nvContentPartPr>
              <p14:xfrm>
                <a:off x="838519" y="594718"/>
                <a:ext cx="168120" cy="34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A4054B6-0403-4E17-9D9A-33921DBB52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9519" y="586078"/>
                  <a:ext cx="1857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B40551-CD81-463B-B6FB-687F5A50D9A2}"/>
              </a:ext>
            </a:extLst>
          </p:cNvPr>
          <p:cNvGrpSpPr/>
          <p:nvPr/>
        </p:nvGrpSpPr>
        <p:grpSpPr>
          <a:xfrm>
            <a:off x="1309759" y="222838"/>
            <a:ext cx="1068480" cy="524160"/>
            <a:chOff x="1309759" y="222838"/>
            <a:chExt cx="10684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ED944D-4B92-430D-A839-9BE7336E60A3}"/>
                    </a:ext>
                  </a:extLst>
                </p14:cNvPr>
                <p14:cNvContentPartPr/>
                <p14:nvPr/>
              </p14:nvContentPartPr>
              <p14:xfrm>
                <a:off x="1309759" y="417598"/>
                <a:ext cx="308160" cy="32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ED944D-4B92-430D-A839-9BE7336E60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0759" y="408598"/>
                  <a:ext cx="325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A46F54-9E8D-4BF7-9846-DBBA82C7E349}"/>
                    </a:ext>
                  </a:extLst>
                </p14:cNvPr>
                <p14:cNvContentPartPr/>
                <p14:nvPr/>
              </p14:nvContentPartPr>
              <p14:xfrm>
                <a:off x="1499839" y="510118"/>
                <a:ext cx="183240" cy="15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A46F54-9E8D-4BF7-9846-DBBA82C7E3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1199" y="501118"/>
                  <a:ext cx="20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D164D8-B47A-4064-9604-C8F1873C81B3}"/>
                    </a:ext>
                  </a:extLst>
                </p14:cNvPr>
                <p14:cNvContentPartPr/>
                <p14:nvPr/>
              </p14:nvContentPartPr>
              <p14:xfrm>
                <a:off x="1795039" y="222838"/>
                <a:ext cx="227880" cy="40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D164D8-B47A-4064-9604-C8F1873C81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6039" y="214198"/>
                  <a:ext cx="245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42BC5B-5D83-4425-8E6A-CCB676476C5E}"/>
                    </a:ext>
                  </a:extLst>
                </p14:cNvPr>
                <p14:cNvContentPartPr/>
                <p14:nvPr/>
              </p14:nvContentPartPr>
              <p14:xfrm>
                <a:off x="1928599" y="457558"/>
                <a:ext cx="158400" cy="162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42BC5B-5D83-4425-8E6A-CCB676476C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9599" y="448918"/>
                  <a:ext cx="176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E2FDBA-3F1A-41BC-93A3-F590105D614E}"/>
                    </a:ext>
                  </a:extLst>
                </p14:cNvPr>
                <p14:cNvContentPartPr/>
                <p14:nvPr/>
              </p14:nvContentPartPr>
              <p14:xfrm>
                <a:off x="2124439" y="400678"/>
                <a:ext cx="253800" cy="27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E2FDBA-3F1A-41BC-93A3-F590105D61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5799" y="391678"/>
                  <a:ext cx="27144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7E2B33-8689-444D-BF1B-23E3CAA8DCE4}"/>
                  </a:ext>
                </a:extLst>
              </p14:cNvPr>
              <p14:cNvContentPartPr/>
              <p14:nvPr/>
            </p14:nvContentPartPr>
            <p14:xfrm>
              <a:off x="2636359" y="397078"/>
              <a:ext cx="367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7E2B33-8689-444D-BF1B-23E3CAA8DC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27359" y="388438"/>
                <a:ext cx="5436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67A406C-2EE1-462E-89BD-C851C5EE215A}"/>
              </a:ext>
            </a:extLst>
          </p:cNvPr>
          <p:cNvGrpSpPr/>
          <p:nvPr/>
        </p:nvGrpSpPr>
        <p:grpSpPr>
          <a:xfrm>
            <a:off x="2610079" y="588958"/>
            <a:ext cx="26640" cy="34200"/>
            <a:chOff x="2610079" y="588958"/>
            <a:chExt cx="2664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14408B-4750-4502-B633-FB1E0D9299CC}"/>
                    </a:ext>
                  </a:extLst>
                </p14:cNvPr>
                <p14:cNvContentPartPr/>
                <p14:nvPr/>
              </p14:nvContentPartPr>
              <p14:xfrm>
                <a:off x="2633839" y="588958"/>
                <a:ext cx="2880" cy="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14408B-4750-4502-B633-FB1E0D9299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4839" y="580318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72859C-BAA1-4E4B-AD2B-AE7F14C828A9}"/>
                    </a:ext>
                  </a:extLst>
                </p14:cNvPr>
                <p14:cNvContentPartPr/>
                <p14:nvPr/>
              </p14:nvContentPartPr>
              <p14:xfrm>
                <a:off x="2610079" y="617758"/>
                <a:ext cx="10080" cy="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72859C-BAA1-4E4B-AD2B-AE7F14C828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1439" y="609118"/>
                  <a:ext cx="277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4A0A26-80BA-4FA8-A7C2-507C97F1FC4F}"/>
              </a:ext>
            </a:extLst>
          </p:cNvPr>
          <p:cNvGrpSpPr/>
          <p:nvPr/>
        </p:nvGrpSpPr>
        <p:grpSpPr>
          <a:xfrm>
            <a:off x="2993119" y="281518"/>
            <a:ext cx="867960" cy="327960"/>
            <a:chOff x="2993119" y="281518"/>
            <a:chExt cx="8679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18D7A95-92EC-4474-88C4-DA7D7B1BA4E4}"/>
                    </a:ext>
                  </a:extLst>
                </p14:cNvPr>
                <p14:cNvContentPartPr/>
                <p14:nvPr/>
              </p14:nvContentPartPr>
              <p14:xfrm>
                <a:off x="2993119" y="281518"/>
                <a:ext cx="343080" cy="327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18D7A95-92EC-4474-88C4-DA7D7B1BA4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4479" y="272518"/>
                  <a:ext cx="360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4B29ED5-8C01-4F50-BA26-840CBD050B81}"/>
                    </a:ext>
                  </a:extLst>
                </p14:cNvPr>
                <p14:cNvContentPartPr/>
                <p14:nvPr/>
              </p14:nvContentPartPr>
              <p14:xfrm>
                <a:off x="3294799" y="401398"/>
                <a:ext cx="175320" cy="19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4B29ED5-8C01-4F50-BA26-840CBD050B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6159" y="392758"/>
                  <a:ext cx="192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C52FDA-6DEA-46AF-BB13-2D7348A70CC0}"/>
                    </a:ext>
                  </a:extLst>
                </p14:cNvPr>
                <p14:cNvContentPartPr/>
                <p14:nvPr/>
              </p14:nvContentPartPr>
              <p14:xfrm>
                <a:off x="3520159" y="396358"/>
                <a:ext cx="113760" cy="19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C52FDA-6DEA-46AF-BB13-2D7348A70C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1519" y="387718"/>
                  <a:ext cx="131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02665E-C81A-4CCC-870A-3D759B0683CE}"/>
                    </a:ext>
                  </a:extLst>
                </p14:cNvPr>
                <p14:cNvContentPartPr/>
                <p14:nvPr/>
              </p14:nvContentPartPr>
              <p14:xfrm>
                <a:off x="3643639" y="383398"/>
                <a:ext cx="217440" cy="18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02665E-C81A-4CCC-870A-3D759B0683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4999" y="374398"/>
                  <a:ext cx="2350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6DF0F8-5F87-4DFF-BA9E-E47048782DCF}"/>
              </a:ext>
            </a:extLst>
          </p:cNvPr>
          <p:cNvGrpSpPr/>
          <p:nvPr/>
        </p:nvGrpSpPr>
        <p:grpSpPr>
          <a:xfrm>
            <a:off x="4200199" y="345598"/>
            <a:ext cx="544320" cy="216720"/>
            <a:chOff x="4200199" y="345598"/>
            <a:chExt cx="5443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9F22E5-192E-41AF-BFCA-6AEDE5FD1117}"/>
                    </a:ext>
                  </a:extLst>
                </p14:cNvPr>
                <p14:cNvContentPartPr/>
                <p14:nvPr/>
              </p14:nvContentPartPr>
              <p14:xfrm>
                <a:off x="4200199" y="368278"/>
                <a:ext cx="346680" cy="19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9F22E5-192E-41AF-BFCA-6AEDE5FD11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91199" y="359638"/>
                  <a:ext cx="364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F40B1A-49F3-4A5B-A521-EFE1AB7F47AA}"/>
                    </a:ext>
                  </a:extLst>
                </p14:cNvPr>
                <p14:cNvContentPartPr/>
                <p14:nvPr/>
              </p14:nvContentPartPr>
              <p14:xfrm>
                <a:off x="4575319" y="345598"/>
                <a:ext cx="169200" cy="18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F40B1A-49F3-4A5B-A521-EFE1AB7F47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6679" y="336958"/>
                  <a:ext cx="1868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769662-1BA5-4431-A0CC-A80B36B1383A}"/>
              </a:ext>
            </a:extLst>
          </p:cNvPr>
          <p:cNvGrpSpPr/>
          <p:nvPr/>
        </p:nvGrpSpPr>
        <p:grpSpPr>
          <a:xfrm>
            <a:off x="5036839" y="87478"/>
            <a:ext cx="830160" cy="451440"/>
            <a:chOff x="5036839" y="87478"/>
            <a:chExt cx="8301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5C23E9-71C2-42D2-A579-68F71CF3289B}"/>
                    </a:ext>
                  </a:extLst>
                </p14:cNvPr>
                <p14:cNvContentPartPr/>
                <p14:nvPr/>
              </p14:nvContentPartPr>
              <p14:xfrm>
                <a:off x="5036839" y="87478"/>
                <a:ext cx="239040" cy="451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5C23E9-71C2-42D2-A579-68F71CF328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28199" y="78478"/>
                  <a:ext cx="256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C2BB93-5D32-4337-B2E3-322CE7472011}"/>
                    </a:ext>
                  </a:extLst>
                </p14:cNvPr>
                <p14:cNvContentPartPr/>
                <p14:nvPr/>
              </p14:nvContentPartPr>
              <p14:xfrm>
                <a:off x="5298199" y="373678"/>
                <a:ext cx="150480" cy="13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C2BB93-5D32-4337-B2E3-322CE74720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89559" y="364678"/>
                  <a:ext cx="168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80293A-0D1E-429F-AEFC-1E8F69A07E66}"/>
                    </a:ext>
                  </a:extLst>
                </p14:cNvPr>
                <p14:cNvContentPartPr/>
                <p14:nvPr/>
              </p14:nvContentPartPr>
              <p14:xfrm>
                <a:off x="5509519" y="348838"/>
                <a:ext cx="357480" cy="18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80293A-0D1E-429F-AEFC-1E8F69A07E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0519" y="339838"/>
                  <a:ext cx="3751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3E23E8-4136-4389-81A6-D7449F378E95}"/>
              </a:ext>
            </a:extLst>
          </p:cNvPr>
          <p:cNvGrpSpPr/>
          <p:nvPr/>
        </p:nvGrpSpPr>
        <p:grpSpPr>
          <a:xfrm>
            <a:off x="6177679" y="92158"/>
            <a:ext cx="3352680" cy="627480"/>
            <a:chOff x="6177679" y="92158"/>
            <a:chExt cx="335268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2E00D1-8AFB-4257-A2F5-2B9AE03EC834}"/>
                    </a:ext>
                  </a:extLst>
                </p14:cNvPr>
                <p14:cNvContentPartPr/>
                <p14:nvPr/>
              </p14:nvContentPartPr>
              <p14:xfrm>
                <a:off x="6177679" y="302758"/>
                <a:ext cx="212040" cy="20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2E00D1-8AFB-4257-A2F5-2B9AE03EC8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9039" y="293758"/>
                  <a:ext cx="229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473EC1-5B29-430A-A71F-4BADF4AFDAE6}"/>
                    </a:ext>
                  </a:extLst>
                </p14:cNvPr>
                <p14:cNvContentPartPr/>
                <p14:nvPr/>
              </p14:nvContentPartPr>
              <p14:xfrm>
                <a:off x="6372799" y="365398"/>
                <a:ext cx="159840" cy="15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473EC1-5B29-430A-A71F-4BADF4AFDA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3799" y="356398"/>
                  <a:ext cx="177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FAAAD6-F817-4AE8-8F72-DFFC57C61568}"/>
                    </a:ext>
                  </a:extLst>
                </p14:cNvPr>
                <p14:cNvContentPartPr/>
                <p14:nvPr/>
              </p14:nvContentPartPr>
              <p14:xfrm>
                <a:off x="6594199" y="349918"/>
                <a:ext cx="275400" cy="14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FAAAD6-F817-4AE8-8F72-DFFC57C615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85559" y="341278"/>
                  <a:ext cx="293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A78D82-0F04-48B2-A68D-861367F70320}"/>
                    </a:ext>
                  </a:extLst>
                </p14:cNvPr>
                <p14:cNvContentPartPr/>
                <p14:nvPr/>
              </p14:nvContentPartPr>
              <p14:xfrm>
                <a:off x="6851599" y="361438"/>
                <a:ext cx="188640" cy="35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A78D82-0F04-48B2-A68D-861367F703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2959" y="352438"/>
                  <a:ext cx="206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947C25-1B3F-4D15-9EE3-2860EF64CD30}"/>
                    </a:ext>
                  </a:extLst>
                </p14:cNvPr>
                <p14:cNvContentPartPr/>
                <p14:nvPr/>
              </p14:nvContentPartPr>
              <p14:xfrm>
                <a:off x="6976159" y="308518"/>
                <a:ext cx="202320" cy="17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947C25-1B3F-4D15-9EE3-2860EF64CD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67519" y="299878"/>
                  <a:ext cx="21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1CFC39-A55E-4DD8-9D7C-3870D1C15596}"/>
                    </a:ext>
                  </a:extLst>
                </p14:cNvPr>
                <p14:cNvContentPartPr/>
                <p14:nvPr/>
              </p14:nvContentPartPr>
              <p14:xfrm>
                <a:off x="7260559" y="348118"/>
                <a:ext cx="21996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1CFC39-A55E-4DD8-9D7C-3870D1C15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1919" y="339118"/>
                  <a:ext cx="23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BDBA32-C182-4B37-9EC9-1C2B975AC03A}"/>
                    </a:ext>
                  </a:extLst>
                </p14:cNvPr>
                <p14:cNvContentPartPr/>
                <p14:nvPr/>
              </p14:nvContentPartPr>
              <p14:xfrm>
                <a:off x="7586359" y="97198"/>
                <a:ext cx="232200" cy="41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BDBA32-C182-4B37-9EC9-1C2B975AC0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7719" y="88558"/>
                  <a:ext cx="249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9EAC2A-16DD-40DB-A13C-2BEF8F8C2988}"/>
                    </a:ext>
                  </a:extLst>
                </p14:cNvPr>
                <p14:cNvContentPartPr/>
                <p14:nvPr/>
              </p14:nvContentPartPr>
              <p14:xfrm>
                <a:off x="7551079" y="303478"/>
                <a:ext cx="43920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9EAC2A-16DD-40DB-A13C-2BEF8F8C29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42079" y="294838"/>
                  <a:ext cx="456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442FB8-2D8B-448C-89A3-B74FFAAB6859}"/>
                    </a:ext>
                  </a:extLst>
                </p14:cNvPr>
                <p14:cNvContentPartPr/>
                <p14:nvPr/>
              </p14:nvContentPartPr>
              <p14:xfrm>
                <a:off x="8068759" y="330118"/>
                <a:ext cx="204120" cy="16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442FB8-2D8B-448C-89A3-B74FFAAB68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60119" y="321118"/>
                  <a:ext cx="221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2FE71F-0C67-44CF-BD98-014F7E06810D}"/>
                    </a:ext>
                  </a:extLst>
                </p14:cNvPr>
                <p14:cNvContentPartPr/>
                <p14:nvPr/>
              </p14:nvContentPartPr>
              <p14:xfrm>
                <a:off x="8226799" y="192958"/>
                <a:ext cx="188640" cy="28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2FE71F-0C67-44CF-BD98-014F7E0681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8159" y="184318"/>
                  <a:ext cx="206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C021E5-04CD-4E79-8065-62DE6C79E2D3}"/>
                    </a:ext>
                  </a:extLst>
                </p14:cNvPr>
                <p14:cNvContentPartPr/>
                <p14:nvPr/>
              </p14:nvContentPartPr>
              <p14:xfrm>
                <a:off x="8712439" y="151558"/>
                <a:ext cx="230400" cy="39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C021E5-04CD-4E79-8065-62DE6C79E2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3439" y="142918"/>
                  <a:ext cx="248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C072EB-8B3E-489E-B4CB-FCC7E61473FC}"/>
                    </a:ext>
                  </a:extLst>
                </p14:cNvPr>
                <p14:cNvContentPartPr/>
                <p14:nvPr/>
              </p14:nvContentPartPr>
              <p14:xfrm>
                <a:off x="8661319" y="282958"/>
                <a:ext cx="42336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C072EB-8B3E-489E-B4CB-FCC7E61473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2679" y="274318"/>
                  <a:ext cx="44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2F0DD2-F131-4AB1-BE29-9BEC7EFC71A2}"/>
                    </a:ext>
                  </a:extLst>
                </p14:cNvPr>
                <p14:cNvContentPartPr/>
                <p14:nvPr/>
              </p14:nvContentPartPr>
              <p14:xfrm>
                <a:off x="9066319" y="92158"/>
                <a:ext cx="178200" cy="41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2F0DD2-F131-4AB1-BE29-9BEC7EFC71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7679" y="83518"/>
                  <a:ext cx="195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9D422A-17B4-4BE8-B450-8EFD285DC41B}"/>
                    </a:ext>
                  </a:extLst>
                </p14:cNvPr>
                <p14:cNvContentPartPr/>
                <p14:nvPr/>
              </p14:nvContentPartPr>
              <p14:xfrm>
                <a:off x="9323359" y="323278"/>
                <a:ext cx="207000" cy="19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9D422A-17B4-4BE8-B450-8EFD285DC4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14359" y="314638"/>
                  <a:ext cx="2246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CED867-704E-4CD2-B519-CC03EE0E7D97}"/>
              </a:ext>
            </a:extLst>
          </p:cNvPr>
          <p:cNvGrpSpPr/>
          <p:nvPr/>
        </p:nvGrpSpPr>
        <p:grpSpPr>
          <a:xfrm>
            <a:off x="9875599" y="137158"/>
            <a:ext cx="1154160" cy="455040"/>
            <a:chOff x="9875599" y="137158"/>
            <a:chExt cx="115416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F15C5-B344-445C-8D8E-2057B2F5BD81}"/>
                    </a:ext>
                  </a:extLst>
                </p14:cNvPr>
                <p14:cNvContentPartPr/>
                <p14:nvPr/>
              </p14:nvContentPartPr>
              <p14:xfrm>
                <a:off x="9961639" y="137158"/>
                <a:ext cx="271800" cy="45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F15C5-B344-445C-8D8E-2057B2F5B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52999" y="128158"/>
                  <a:ext cx="289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37835E-7186-463F-B288-90464CA69323}"/>
                    </a:ext>
                  </a:extLst>
                </p14:cNvPr>
                <p14:cNvContentPartPr/>
                <p14:nvPr/>
              </p14:nvContentPartPr>
              <p14:xfrm>
                <a:off x="9875599" y="345958"/>
                <a:ext cx="358920" cy="72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37835E-7186-463F-B288-90464CA693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66959" y="336958"/>
                  <a:ext cx="376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CF63B5-743D-4501-804B-5C5132875ADA}"/>
                    </a:ext>
                  </a:extLst>
                </p14:cNvPr>
                <p14:cNvContentPartPr/>
                <p14:nvPr/>
              </p14:nvContentPartPr>
              <p14:xfrm>
                <a:off x="10204279" y="362878"/>
                <a:ext cx="193680" cy="159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CF63B5-743D-4501-804B-5C5132875A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95279" y="354238"/>
                  <a:ext cx="211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7F3D30-E349-4BAC-92C9-E6DD1ECEDF21}"/>
                    </a:ext>
                  </a:extLst>
                </p14:cNvPr>
                <p14:cNvContentPartPr/>
                <p14:nvPr/>
              </p14:nvContentPartPr>
              <p14:xfrm>
                <a:off x="10419559" y="348478"/>
                <a:ext cx="133560" cy="20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7F3D30-E349-4BAC-92C9-E6DD1ECEDF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10919" y="339478"/>
                  <a:ext cx="151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2DF427-0EC5-4E8E-BF5B-29A01A82AD32}"/>
                    </a:ext>
                  </a:extLst>
                </p14:cNvPr>
                <p14:cNvContentPartPr/>
                <p14:nvPr/>
              </p14:nvContentPartPr>
              <p14:xfrm>
                <a:off x="10702879" y="150118"/>
                <a:ext cx="228600" cy="42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2DF427-0EC5-4E8E-BF5B-29A01A82AD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93879" y="141478"/>
                  <a:ext cx="2462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463D14-104C-4D7E-B8BA-AEB30DBD417C}"/>
                    </a:ext>
                  </a:extLst>
                </p14:cNvPr>
                <p14:cNvContentPartPr/>
                <p14:nvPr/>
              </p14:nvContentPartPr>
              <p14:xfrm>
                <a:off x="10566439" y="303838"/>
                <a:ext cx="463320" cy="85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463D14-104C-4D7E-B8BA-AEB30DBD41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57439" y="295198"/>
                  <a:ext cx="4809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1B6D08B-52C1-4FB7-914E-0FE9FAAECFCC}"/>
              </a:ext>
            </a:extLst>
          </p:cNvPr>
          <p:cNvGrpSpPr/>
          <p:nvPr/>
        </p:nvGrpSpPr>
        <p:grpSpPr>
          <a:xfrm>
            <a:off x="2903119" y="746998"/>
            <a:ext cx="1977120" cy="506880"/>
            <a:chOff x="2903119" y="746998"/>
            <a:chExt cx="19771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D07E14-225A-40EA-B4B3-CD577FE918A3}"/>
                    </a:ext>
                  </a:extLst>
                </p14:cNvPr>
                <p14:cNvContentPartPr/>
                <p14:nvPr/>
              </p14:nvContentPartPr>
              <p14:xfrm>
                <a:off x="2903119" y="992518"/>
                <a:ext cx="304920" cy="26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D07E14-225A-40EA-B4B3-CD577FE918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4479" y="983518"/>
                  <a:ext cx="322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80CDF2-DEB1-450E-A07A-CD536A5F5EC5}"/>
                    </a:ext>
                  </a:extLst>
                </p14:cNvPr>
                <p14:cNvContentPartPr/>
                <p14:nvPr/>
              </p14:nvContentPartPr>
              <p14:xfrm>
                <a:off x="3275359" y="768958"/>
                <a:ext cx="273240" cy="47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80CDF2-DEB1-450E-A07A-CD536A5F5E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66359" y="759958"/>
                  <a:ext cx="2908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046963-5864-4FA8-B4AB-57327E8738AB}"/>
                    </a:ext>
                  </a:extLst>
                </p14:cNvPr>
                <p14:cNvContentPartPr/>
                <p14:nvPr/>
              </p14:nvContentPartPr>
              <p14:xfrm>
                <a:off x="3228559" y="976678"/>
                <a:ext cx="40104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046963-5864-4FA8-B4AB-57327E8738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19919" y="968038"/>
                  <a:ext cx="418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D1FE11-CE0F-4D14-B095-5EC8EE0FFE16}"/>
                    </a:ext>
                  </a:extLst>
                </p14:cNvPr>
                <p14:cNvContentPartPr/>
                <p14:nvPr/>
              </p14:nvContentPartPr>
              <p14:xfrm>
                <a:off x="3433039" y="1064518"/>
                <a:ext cx="199080" cy="13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D1FE11-CE0F-4D14-B095-5EC8EE0FFE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24039" y="1055518"/>
                  <a:ext cx="216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5C8895-9C06-42F8-9442-9826CE87CA7B}"/>
                    </a:ext>
                  </a:extLst>
                </p14:cNvPr>
                <p14:cNvContentPartPr/>
                <p14:nvPr/>
              </p14:nvContentPartPr>
              <p14:xfrm>
                <a:off x="3753799" y="750958"/>
                <a:ext cx="279000" cy="49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5C8895-9C06-42F8-9442-9826CE87CA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44799" y="742318"/>
                  <a:ext cx="2966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01DB7D-D850-4F5C-9831-4E884999A8A2}"/>
                    </a:ext>
                  </a:extLst>
                </p14:cNvPr>
                <p14:cNvContentPartPr/>
                <p14:nvPr/>
              </p14:nvContentPartPr>
              <p14:xfrm>
                <a:off x="3668839" y="951478"/>
                <a:ext cx="431640" cy="260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01DB7D-D850-4F5C-9831-4E884999A8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59839" y="942478"/>
                  <a:ext cx="449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0C2F115-DBB7-4303-A102-EC1439B914B3}"/>
                    </a:ext>
                  </a:extLst>
                </p14:cNvPr>
                <p14:cNvContentPartPr/>
                <p14:nvPr/>
              </p14:nvContentPartPr>
              <p14:xfrm>
                <a:off x="4087879" y="993598"/>
                <a:ext cx="122040" cy="20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0C2F115-DBB7-4303-A102-EC1439B914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8879" y="984598"/>
                  <a:ext cx="139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570EE5-C665-4A40-AE0E-68A4BA35C23D}"/>
                    </a:ext>
                  </a:extLst>
                </p14:cNvPr>
                <p14:cNvContentPartPr/>
                <p14:nvPr/>
              </p14:nvContentPartPr>
              <p14:xfrm>
                <a:off x="4371559" y="746998"/>
                <a:ext cx="216720" cy="47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570EE5-C665-4A40-AE0E-68A4BA35C2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62919" y="737998"/>
                  <a:ext cx="2343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AD1C13-34BE-4A30-9D04-A1AA4B5BA213}"/>
                    </a:ext>
                  </a:extLst>
                </p14:cNvPr>
                <p14:cNvContentPartPr/>
                <p14:nvPr/>
              </p14:nvContentPartPr>
              <p14:xfrm>
                <a:off x="4254199" y="963358"/>
                <a:ext cx="389880" cy="90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AD1C13-34BE-4A30-9D04-A1AA4B5BA2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45559" y="954358"/>
                  <a:ext cx="407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1E79D4-CCC3-4820-BD27-B234F0083633}"/>
                    </a:ext>
                  </a:extLst>
                </p14:cNvPr>
                <p14:cNvContentPartPr/>
                <p14:nvPr/>
              </p14:nvContentPartPr>
              <p14:xfrm>
                <a:off x="4523479" y="961558"/>
                <a:ext cx="227880" cy="25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1E79D4-CCC3-4820-BD27-B234F00836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4479" y="952558"/>
                  <a:ext cx="245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ABD6A0-C288-44A5-A3B9-C64DF9453376}"/>
                    </a:ext>
                  </a:extLst>
                </p14:cNvPr>
                <p14:cNvContentPartPr/>
                <p14:nvPr/>
              </p14:nvContentPartPr>
              <p14:xfrm>
                <a:off x="4723999" y="1024558"/>
                <a:ext cx="15624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ABD6A0-C288-44A5-A3B9-C64DF94533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5359" y="1015918"/>
                  <a:ext cx="1738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646FEF-0667-4852-BE7A-CFCE73CF560D}"/>
              </a:ext>
            </a:extLst>
          </p:cNvPr>
          <p:cNvGrpSpPr/>
          <p:nvPr/>
        </p:nvGrpSpPr>
        <p:grpSpPr>
          <a:xfrm>
            <a:off x="5219719" y="925198"/>
            <a:ext cx="609840" cy="286200"/>
            <a:chOff x="5219719" y="925198"/>
            <a:chExt cx="6098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E5A09A-303B-44B6-8F09-B54AE6F64E96}"/>
                    </a:ext>
                  </a:extLst>
                </p14:cNvPr>
                <p14:cNvContentPartPr/>
                <p14:nvPr/>
              </p14:nvContentPartPr>
              <p14:xfrm>
                <a:off x="5219719" y="925198"/>
                <a:ext cx="372240" cy="28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E5A09A-303B-44B6-8F09-B54AE6F64E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1079" y="916198"/>
                  <a:ext cx="389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4EF919-589B-4C28-97A9-AAB6EE80042F}"/>
                    </a:ext>
                  </a:extLst>
                </p14:cNvPr>
                <p14:cNvContentPartPr/>
                <p14:nvPr/>
              </p14:nvContentPartPr>
              <p14:xfrm>
                <a:off x="5251759" y="1054438"/>
                <a:ext cx="293400" cy="48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4EF919-589B-4C28-97A9-AAB6EE8004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3119" y="1045798"/>
                  <a:ext cx="311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CEC9F50-C8D3-4D9C-BF64-7349E44A428D}"/>
                    </a:ext>
                  </a:extLst>
                </p14:cNvPr>
                <p14:cNvContentPartPr/>
                <p14:nvPr/>
              </p14:nvContentPartPr>
              <p14:xfrm>
                <a:off x="5725159" y="1001878"/>
                <a:ext cx="104400" cy="2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CEC9F50-C8D3-4D9C-BF64-7349E44A42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6159" y="992878"/>
                  <a:ext cx="122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E4B1A0B-A0C9-48BC-A732-461E9B59B2E0}"/>
                    </a:ext>
                  </a:extLst>
                </p14:cNvPr>
                <p14:cNvContentPartPr/>
                <p14:nvPr/>
              </p14:nvContentPartPr>
              <p14:xfrm>
                <a:off x="5661799" y="1099438"/>
                <a:ext cx="152640" cy="3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E4B1A0B-A0C9-48BC-A732-461E9B59B2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53159" y="1090438"/>
                  <a:ext cx="1702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EC0284-AB8C-40B8-AA69-3CD533D04F57}"/>
              </a:ext>
            </a:extLst>
          </p:cNvPr>
          <p:cNvGrpSpPr/>
          <p:nvPr/>
        </p:nvGrpSpPr>
        <p:grpSpPr>
          <a:xfrm>
            <a:off x="6187399" y="814678"/>
            <a:ext cx="1366920" cy="1035000"/>
            <a:chOff x="6187399" y="814678"/>
            <a:chExt cx="1366920" cy="10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3F27CE-0F63-4D78-8DB0-C7A871D6EC7E}"/>
                    </a:ext>
                  </a:extLst>
                </p14:cNvPr>
                <p14:cNvContentPartPr/>
                <p14:nvPr/>
              </p14:nvContentPartPr>
              <p14:xfrm>
                <a:off x="6246079" y="933478"/>
                <a:ext cx="240840" cy="22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3F27CE-0F63-4D78-8DB0-C7A871D6EC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7439" y="924838"/>
                  <a:ext cx="258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270121-AD6A-4A47-9587-EDF868AF736C}"/>
                    </a:ext>
                  </a:extLst>
                </p14:cNvPr>
                <p14:cNvContentPartPr/>
                <p14:nvPr/>
              </p14:nvContentPartPr>
              <p14:xfrm>
                <a:off x="6187399" y="885598"/>
                <a:ext cx="270000" cy="25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270121-AD6A-4A47-9587-EDF868AF73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78759" y="876958"/>
                  <a:ext cx="287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AD63C4-2F0B-4B11-92B2-BD604072432B}"/>
                    </a:ext>
                  </a:extLst>
                </p14:cNvPr>
                <p14:cNvContentPartPr/>
                <p14:nvPr/>
              </p14:nvContentPartPr>
              <p14:xfrm>
                <a:off x="6187399" y="814678"/>
                <a:ext cx="318600" cy="67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AD63C4-2F0B-4B11-92B2-BD604072432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78759" y="806038"/>
                  <a:ext cx="336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D3BA85-D78F-47BF-8722-E6BBE1ED62BA}"/>
                    </a:ext>
                  </a:extLst>
                </p14:cNvPr>
                <p14:cNvContentPartPr/>
                <p14:nvPr/>
              </p14:nvContentPartPr>
              <p14:xfrm>
                <a:off x="6607159" y="978838"/>
                <a:ext cx="196200" cy="44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D3BA85-D78F-47BF-8722-E6BBE1ED62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8159" y="969838"/>
                  <a:ext cx="213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884EAD-4F87-41B8-98C8-3C29F9A73569}"/>
                    </a:ext>
                  </a:extLst>
                </p14:cNvPr>
                <p14:cNvContentPartPr/>
                <p14:nvPr/>
              </p14:nvContentPartPr>
              <p14:xfrm>
                <a:off x="6888319" y="928798"/>
                <a:ext cx="455760" cy="20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884EAD-4F87-41B8-98C8-3C29F9A735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79679" y="919798"/>
                  <a:ext cx="473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0CFC57-4EC6-49BA-ADD9-483990C8EBA0}"/>
                    </a:ext>
                  </a:extLst>
                </p14:cNvPr>
                <p14:cNvContentPartPr/>
                <p14:nvPr/>
              </p14:nvContentPartPr>
              <p14:xfrm>
                <a:off x="7413199" y="1117798"/>
                <a:ext cx="120600" cy="9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0CFC57-4EC6-49BA-ADD9-483990C8EB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04199" y="1108798"/>
                  <a:ext cx="138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DCE3E7-BBDC-49BD-9A3E-AACA47034259}"/>
                    </a:ext>
                  </a:extLst>
                </p14:cNvPr>
                <p14:cNvContentPartPr/>
                <p14:nvPr/>
              </p14:nvContentPartPr>
              <p14:xfrm>
                <a:off x="6239599" y="1324438"/>
                <a:ext cx="1137600" cy="61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DCE3E7-BBDC-49BD-9A3E-AACA470342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30959" y="1315798"/>
                  <a:ext cx="1155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61D0CE-4E39-4DBD-A36A-0CF6AAF238A4}"/>
                    </a:ext>
                  </a:extLst>
                </p14:cNvPr>
                <p14:cNvContentPartPr/>
                <p14:nvPr/>
              </p14:nvContentPartPr>
              <p14:xfrm>
                <a:off x="6452359" y="1446838"/>
                <a:ext cx="461520" cy="218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61D0CE-4E39-4DBD-A36A-0CF6AAF238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3359" y="1438198"/>
                  <a:ext cx="479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34B7677-B19A-4068-97D7-048E573EFF36}"/>
                    </a:ext>
                  </a:extLst>
                </p14:cNvPr>
                <p14:cNvContentPartPr/>
                <p14:nvPr/>
              </p14:nvContentPartPr>
              <p14:xfrm>
                <a:off x="6835399" y="1415518"/>
                <a:ext cx="225000" cy="43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34B7677-B19A-4068-97D7-048E573EFF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6399" y="1406878"/>
                  <a:ext cx="242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0932FE-BD93-40EC-BD9D-1E93CAFA7307}"/>
                    </a:ext>
                  </a:extLst>
                </p14:cNvPr>
                <p14:cNvContentPartPr/>
                <p14:nvPr/>
              </p14:nvContentPartPr>
              <p14:xfrm>
                <a:off x="7074799" y="1477438"/>
                <a:ext cx="479520" cy="29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0932FE-BD93-40EC-BD9D-1E93CAFA73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6159" y="1468798"/>
                  <a:ext cx="497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D8353D-082C-4385-93FB-0ABD7A85DA20}"/>
                    </a:ext>
                  </a:extLst>
                </p14:cNvPr>
                <p14:cNvContentPartPr/>
                <p14:nvPr/>
              </p14:nvContentPartPr>
              <p14:xfrm>
                <a:off x="7261999" y="1642678"/>
                <a:ext cx="275400" cy="153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D8353D-082C-4385-93FB-0ABD7A85DA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53359" y="1634038"/>
                  <a:ext cx="29304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FF039B-8958-46D2-8B71-A03B336F3C2E}"/>
                  </a:ext>
                </a:extLst>
              </p14:cNvPr>
              <p14:cNvContentPartPr/>
              <p14:nvPr/>
            </p14:nvContentPartPr>
            <p14:xfrm>
              <a:off x="7901719" y="1350718"/>
              <a:ext cx="129240" cy="187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FF039B-8958-46D2-8B71-A03B336F3C2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92719" y="1341718"/>
                <a:ext cx="14688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534EB43C-F943-4E55-85D5-EC1ED4AA2B02}"/>
              </a:ext>
            </a:extLst>
          </p:cNvPr>
          <p:cNvGrpSpPr/>
          <p:nvPr/>
        </p:nvGrpSpPr>
        <p:grpSpPr>
          <a:xfrm>
            <a:off x="8267479" y="863998"/>
            <a:ext cx="896040" cy="478800"/>
            <a:chOff x="8267479" y="863998"/>
            <a:chExt cx="89604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9EC8E4-573D-4DD3-9A8E-8498F21DC390}"/>
                    </a:ext>
                  </a:extLst>
                </p14:cNvPr>
                <p14:cNvContentPartPr/>
                <p14:nvPr/>
              </p14:nvContentPartPr>
              <p14:xfrm>
                <a:off x="8377999" y="880558"/>
                <a:ext cx="259920" cy="46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9EC8E4-573D-4DD3-9A8E-8498F21DC3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9359" y="871558"/>
                  <a:ext cx="277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52EC0C-8C03-4FD4-88A4-41E5C100D96A}"/>
                    </a:ext>
                  </a:extLst>
                </p14:cNvPr>
                <p14:cNvContentPartPr/>
                <p14:nvPr/>
              </p14:nvContentPartPr>
              <p14:xfrm>
                <a:off x="8267479" y="1093678"/>
                <a:ext cx="449640" cy="126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52EC0C-8C03-4FD4-88A4-41E5C100D9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58479" y="1084678"/>
                  <a:ext cx="467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241324-AA3F-43DD-A2B3-BE26A96BEE76}"/>
                    </a:ext>
                  </a:extLst>
                </p14:cNvPr>
                <p14:cNvContentPartPr/>
                <p14:nvPr/>
              </p14:nvContentPartPr>
              <p14:xfrm>
                <a:off x="8717839" y="863998"/>
                <a:ext cx="236880" cy="40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241324-AA3F-43DD-A2B3-BE26A96BEE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08839" y="854998"/>
                  <a:ext cx="2545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D12E67-1757-4B3E-AA47-8D14D1428F0B}"/>
                    </a:ext>
                  </a:extLst>
                </p14:cNvPr>
                <p14:cNvContentPartPr/>
                <p14:nvPr/>
              </p14:nvContentPartPr>
              <p14:xfrm>
                <a:off x="9005839" y="1102318"/>
                <a:ext cx="157680" cy="169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D12E67-1757-4B3E-AA47-8D14D1428F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96839" y="1093318"/>
                  <a:ext cx="175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661216D-C539-403D-9C26-8496FB720ACA}"/>
              </a:ext>
            </a:extLst>
          </p:cNvPr>
          <p:cNvGrpSpPr/>
          <p:nvPr/>
        </p:nvGrpSpPr>
        <p:grpSpPr>
          <a:xfrm>
            <a:off x="9479599" y="881998"/>
            <a:ext cx="1681200" cy="426240"/>
            <a:chOff x="9479599" y="881998"/>
            <a:chExt cx="168120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2CB3A0-3D89-4C07-BE44-6B0440BB540F}"/>
                    </a:ext>
                  </a:extLst>
                </p14:cNvPr>
                <p14:cNvContentPartPr/>
                <p14:nvPr/>
              </p14:nvContentPartPr>
              <p14:xfrm>
                <a:off x="9479599" y="1042558"/>
                <a:ext cx="182520" cy="26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2CB3A0-3D89-4C07-BE44-6B0440BB54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70959" y="1033918"/>
                  <a:ext cx="200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48AB8E-EF4C-4AC6-B825-F1C95ABAF3E9}"/>
                    </a:ext>
                  </a:extLst>
                </p14:cNvPr>
                <p14:cNvContentPartPr/>
                <p14:nvPr/>
              </p14:nvContentPartPr>
              <p14:xfrm>
                <a:off x="9570679" y="924118"/>
                <a:ext cx="291600" cy="218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48AB8E-EF4C-4AC6-B825-F1C95ABAF3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62039" y="915478"/>
                  <a:ext cx="309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CDFB0C-DE21-4AF8-B8E3-4828F3ED5C0E}"/>
                    </a:ext>
                  </a:extLst>
                </p14:cNvPr>
                <p14:cNvContentPartPr/>
                <p14:nvPr/>
              </p14:nvContentPartPr>
              <p14:xfrm>
                <a:off x="9760399" y="1193758"/>
                <a:ext cx="201240" cy="5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CDFB0C-DE21-4AF8-B8E3-4828F3ED5C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51399" y="1184758"/>
                  <a:ext cx="218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039D09-8AAC-4E7D-88AE-01BE747810E6}"/>
                    </a:ext>
                  </a:extLst>
                </p14:cNvPr>
                <p14:cNvContentPartPr/>
                <p14:nvPr/>
              </p14:nvContentPartPr>
              <p14:xfrm>
                <a:off x="10098799" y="1072438"/>
                <a:ext cx="293040" cy="225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039D09-8AAC-4E7D-88AE-01BE747810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90159" y="1063798"/>
                  <a:ext cx="310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079FCE-2A0D-4283-BE50-9EB8CB7C42EA}"/>
                    </a:ext>
                  </a:extLst>
                </p14:cNvPr>
                <p14:cNvContentPartPr/>
                <p14:nvPr/>
              </p14:nvContentPartPr>
              <p14:xfrm>
                <a:off x="10293559" y="1138678"/>
                <a:ext cx="170640" cy="112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079FCE-2A0D-4283-BE50-9EB8CB7C42E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84559" y="1129678"/>
                  <a:ext cx="188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F354D1C-5C8B-4C3C-AD2C-811CDAC837FA}"/>
                    </a:ext>
                  </a:extLst>
                </p14:cNvPr>
                <p14:cNvContentPartPr/>
                <p14:nvPr/>
              </p14:nvContentPartPr>
              <p14:xfrm>
                <a:off x="10573279" y="881998"/>
                <a:ext cx="243360" cy="375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F354D1C-5C8B-4C3C-AD2C-811CDAC837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64639" y="872998"/>
                  <a:ext cx="261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A4AA46-B084-4307-A511-3403A1C5139B}"/>
                    </a:ext>
                  </a:extLst>
                </p14:cNvPr>
                <p14:cNvContentPartPr/>
                <p14:nvPr/>
              </p14:nvContentPartPr>
              <p14:xfrm>
                <a:off x="10741399" y="1133278"/>
                <a:ext cx="109800" cy="133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A4AA46-B084-4307-A511-3403A1C513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32399" y="1124278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617F48-36C0-48E5-93D6-E0BCC93BBCC8}"/>
                    </a:ext>
                  </a:extLst>
                </p14:cNvPr>
                <p14:cNvContentPartPr/>
                <p14:nvPr/>
              </p14:nvContentPartPr>
              <p14:xfrm>
                <a:off x="10926799" y="1084318"/>
                <a:ext cx="234000" cy="20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617F48-36C0-48E5-93D6-E0BCC93BBC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17799" y="1075318"/>
                  <a:ext cx="2516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DE4E8D1-64B5-408F-A114-98816420366B}"/>
                  </a:ext>
                </a:extLst>
              </p14:cNvPr>
              <p14:cNvContentPartPr/>
              <p14:nvPr/>
            </p14:nvContentPartPr>
            <p14:xfrm>
              <a:off x="3721039" y="2649238"/>
              <a:ext cx="11880" cy="4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DE4E8D1-64B5-408F-A114-9881642036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2399" y="2640238"/>
                <a:ext cx="295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BD06AFA-6DB0-4B0D-AADA-896ABC5498C8}"/>
              </a:ext>
            </a:extLst>
          </p:cNvPr>
          <p:cNvGrpSpPr/>
          <p:nvPr/>
        </p:nvGrpSpPr>
        <p:grpSpPr>
          <a:xfrm>
            <a:off x="11400559" y="993598"/>
            <a:ext cx="506160" cy="318600"/>
            <a:chOff x="11400559" y="993598"/>
            <a:chExt cx="5061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28A717-56BB-45B8-9C63-7BF9E0E1CFB6}"/>
                    </a:ext>
                  </a:extLst>
                </p14:cNvPr>
                <p14:cNvContentPartPr/>
                <p14:nvPr/>
              </p14:nvContentPartPr>
              <p14:xfrm>
                <a:off x="11400559" y="1138318"/>
                <a:ext cx="81360" cy="17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28A717-56BB-45B8-9C63-7BF9E0E1CF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391919" y="1129318"/>
                  <a:ext cx="9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FA57695-B0BB-4217-9EAA-6B72DB22C7D0}"/>
                    </a:ext>
                  </a:extLst>
                </p14:cNvPr>
                <p14:cNvContentPartPr/>
                <p14:nvPr/>
              </p14:nvContentPartPr>
              <p14:xfrm>
                <a:off x="11502799" y="993598"/>
                <a:ext cx="24120" cy="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FA57695-B0BB-4217-9EAA-6B72DB22C7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493799" y="984598"/>
                  <a:ext cx="41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1D5514-8D46-4128-B532-49AA1974A416}"/>
                    </a:ext>
                  </a:extLst>
                </p14:cNvPr>
                <p14:cNvContentPartPr/>
                <p14:nvPr/>
              </p14:nvContentPartPr>
              <p14:xfrm>
                <a:off x="11539519" y="1073878"/>
                <a:ext cx="174240" cy="19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1D5514-8D46-4128-B532-49AA1974A4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530879" y="1065238"/>
                  <a:ext cx="191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76C47CB-2ADE-4C3D-82C8-CB1CA1744E3E}"/>
                    </a:ext>
                  </a:extLst>
                </p14:cNvPr>
                <p14:cNvContentPartPr/>
                <p14:nvPr/>
              </p14:nvContentPartPr>
              <p14:xfrm>
                <a:off x="11878279" y="1070638"/>
                <a:ext cx="28440" cy="21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76C47CB-2ADE-4C3D-82C8-CB1CA1744E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869639" y="1061638"/>
                  <a:ext cx="46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B8680D-1FEA-4FA0-B6EB-1479C47DEE1A}"/>
                    </a:ext>
                  </a:extLst>
                </p14:cNvPr>
                <p14:cNvContentPartPr/>
                <p14:nvPr/>
              </p14:nvContentPartPr>
              <p14:xfrm>
                <a:off x="11837959" y="1263958"/>
                <a:ext cx="4644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B8680D-1FEA-4FA0-B6EB-1479C47DEE1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829319" y="1254958"/>
                  <a:ext cx="64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BFEE865-9123-467A-95A1-28A965492E46}"/>
              </a:ext>
            </a:extLst>
          </p:cNvPr>
          <p:cNvGrpSpPr/>
          <p:nvPr/>
        </p:nvGrpSpPr>
        <p:grpSpPr>
          <a:xfrm>
            <a:off x="2848759" y="2774158"/>
            <a:ext cx="671760" cy="432720"/>
            <a:chOff x="2848759" y="2774158"/>
            <a:chExt cx="6717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B2E54D-6812-4134-8AC5-BE47494DFDA6}"/>
                    </a:ext>
                  </a:extLst>
                </p14:cNvPr>
                <p14:cNvContentPartPr/>
                <p14:nvPr/>
              </p14:nvContentPartPr>
              <p14:xfrm>
                <a:off x="2848759" y="2774158"/>
                <a:ext cx="495000" cy="432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B2E54D-6812-4134-8AC5-BE47494DFDA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39759" y="2765158"/>
                  <a:ext cx="5126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DD1939-5EA7-4F17-9FDF-2DEEDE63A62B}"/>
                    </a:ext>
                  </a:extLst>
                </p14:cNvPr>
                <p14:cNvContentPartPr/>
                <p14:nvPr/>
              </p14:nvContentPartPr>
              <p14:xfrm>
                <a:off x="2886199" y="3012118"/>
                <a:ext cx="193680" cy="50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DD1939-5EA7-4F17-9FDF-2DEEDE63A62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77559" y="3003118"/>
                  <a:ext cx="211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50B05F-FE14-42BA-9A32-83D4926F1BBE}"/>
                    </a:ext>
                  </a:extLst>
                </p14:cNvPr>
                <p14:cNvContentPartPr/>
                <p14:nvPr/>
              </p14:nvContentPartPr>
              <p14:xfrm>
                <a:off x="3072679" y="3006358"/>
                <a:ext cx="126000" cy="150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50B05F-FE14-42BA-9A32-83D4926F1BB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3679" y="2997358"/>
                  <a:ext cx="143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E834A4-780B-4D75-8C23-DD3EAC449779}"/>
                    </a:ext>
                  </a:extLst>
                </p14:cNvPr>
                <p14:cNvContentPartPr/>
                <p14:nvPr/>
              </p14:nvContentPartPr>
              <p14:xfrm>
                <a:off x="3294079" y="2962798"/>
                <a:ext cx="226440" cy="176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E834A4-780B-4D75-8C23-DD3EAC44977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85439" y="2954158"/>
                  <a:ext cx="2440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6EF835A-3C0A-4D26-AB91-0ADB863910AC}"/>
              </a:ext>
            </a:extLst>
          </p:cNvPr>
          <p:cNvGrpSpPr/>
          <p:nvPr/>
        </p:nvGrpSpPr>
        <p:grpSpPr>
          <a:xfrm>
            <a:off x="3834799" y="2716918"/>
            <a:ext cx="2323800" cy="589320"/>
            <a:chOff x="3834799" y="2716918"/>
            <a:chExt cx="232380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119F63D-59E9-4B11-B420-154A5D7ED995}"/>
                    </a:ext>
                  </a:extLst>
                </p14:cNvPr>
                <p14:cNvContentPartPr/>
                <p14:nvPr/>
              </p14:nvContentPartPr>
              <p14:xfrm>
                <a:off x="3834799" y="2736358"/>
                <a:ext cx="233280" cy="430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119F63D-59E9-4B11-B420-154A5D7ED9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25799" y="2727718"/>
                  <a:ext cx="250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449AE6-FE76-43C5-8ADF-C71988003C33}"/>
                    </a:ext>
                  </a:extLst>
                </p14:cNvPr>
                <p14:cNvContentPartPr/>
                <p14:nvPr/>
              </p14:nvContentPartPr>
              <p14:xfrm>
                <a:off x="3980959" y="2716918"/>
                <a:ext cx="214200" cy="43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449AE6-FE76-43C5-8ADF-C71988003C3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72319" y="2707918"/>
                  <a:ext cx="2318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45FB2E-CC4E-47D8-890A-F746B5DCE021}"/>
                    </a:ext>
                  </a:extLst>
                </p14:cNvPr>
                <p14:cNvContentPartPr/>
                <p14:nvPr/>
              </p14:nvContentPartPr>
              <p14:xfrm>
                <a:off x="3865759" y="2988358"/>
                <a:ext cx="183240" cy="3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45FB2E-CC4E-47D8-890A-F746B5DCE02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57119" y="2979718"/>
                  <a:ext cx="200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9CC205-6B5F-474F-8587-826923544C72}"/>
                    </a:ext>
                  </a:extLst>
                </p14:cNvPr>
                <p14:cNvContentPartPr/>
                <p14:nvPr/>
              </p14:nvContentPartPr>
              <p14:xfrm>
                <a:off x="4109479" y="3121558"/>
                <a:ext cx="72360" cy="184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9CC205-6B5F-474F-8587-826923544C7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00839" y="3112918"/>
                  <a:ext cx="9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C5172E4-5A8F-45CD-84D1-BACF59DC005F}"/>
                    </a:ext>
                  </a:extLst>
                </p14:cNvPr>
                <p14:cNvContentPartPr/>
                <p14:nvPr/>
              </p14:nvContentPartPr>
              <p14:xfrm>
                <a:off x="4437439" y="2855158"/>
                <a:ext cx="7200" cy="1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C5172E4-5A8F-45CD-84D1-BACF59DC0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28439" y="2846158"/>
                  <a:ext cx="24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7FC317-76D3-4A41-8542-EF348552AEDF}"/>
                    </a:ext>
                  </a:extLst>
                </p14:cNvPr>
                <p14:cNvContentPartPr/>
                <p14:nvPr/>
              </p14:nvContentPartPr>
              <p14:xfrm>
                <a:off x="4367239" y="3076198"/>
                <a:ext cx="20160" cy="26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7FC317-76D3-4A41-8542-EF348552AE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58239" y="3067558"/>
                  <a:ext cx="37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50D840-9EA7-4657-BAA3-10636C50EE27}"/>
                    </a:ext>
                  </a:extLst>
                </p14:cNvPr>
                <p14:cNvContentPartPr/>
                <p14:nvPr/>
              </p14:nvContentPartPr>
              <p14:xfrm>
                <a:off x="4466599" y="2838598"/>
                <a:ext cx="488520" cy="29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50D840-9EA7-4657-BAA3-10636C50EE2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57959" y="2829958"/>
                  <a:ext cx="506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1FE3E9-0B36-4DC8-9FED-ABD83953E879}"/>
                    </a:ext>
                  </a:extLst>
                </p14:cNvPr>
                <p14:cNvContentPartPr/>
                <p14:nvPr/>
              </p14:nvContentPartPr>
              <p14:xfrm>
                <a:off x="5132599" y="2920678"/>
                <a:ext cx="343440" cy="3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1FE3E9-0B36-4DC8-9FED-ABD83953E87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23959" y="2912038"/>
                  <a:ext cx="361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FABA46-2025-4734-92E9-4C86E40B4D8A}"/>
                    </a:ext>
                  </a:extLst>
                </p14:cNvPr>
                <p14:cNvContentPartPr/>
                <p14:nvPr/>
              </p14:nvContentPartPr>
              <p14:xfrm>
                <a:off x="5087959" y="3003118"/>
                <a:ext cx="360000" cy="60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FABA46-2025-4734-92E9-4C86E40B4D8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78959" y="2994118"/>
                  <a:ext cx="377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6D68D2-BA4E-4694-A8FC-C0582B4E82CA}"/>
                    </a:ext>
                  </a:extLst>
                </p14:cNvPr>
                <p14:cNvContentPartPr/>
                <p14:nvPr/>
              </p14:nvContentPartPr>
              <p14:xfrm>
                <a:off x="5245279" y="2759758"/>
                <a:ext cx="160560" cy="37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6D68D2-BA4E-4694-A8FC-C0582B4E82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36639" y="2751118"/>
                  <a:ext cx="178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6082F95-8EDC-47AD-86D8-25F6B9624C03}"/>
                    </a:ext>
                  </a:extLst>
                </p14:cNvPr>
                <p14:cNvContentPartPr/>
                <p14:nvPr/>
              </p14:nvContentPartPr>
              <p14:xfrm>
                <a:off x="5666479" y="2747518"/>
                <a:ext cx="451080" cy="31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6082F95-8EDC-47AD-86D8-25F6B9624C0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57479" y="2738518"/>
                  <a:ext cx="468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C4C018-696D-4F85-99C0-C2BC7EB0E2FC}"/>
                    </a:ext>
                  </a:extLst>
                </p14:cNvPr>
                <p14:cNvContentPartPr/>
                <p14:nvPr/>
              </p14:nvContentPartPr>
              <p14:xfrm>
                <a:off x="6059599" y="3004198"/>
                <a:ext cx="99000" cy="167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C4C018-696D-4F85-99C0-C2BC7EB0E2F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50959" y="2995558"/>
                  <a:ext cx="1166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F446C50-804B-4951-B7AA-E3C4E3F25D0B}"/>
              </a:ext>
            </a:extLst>
          </p:cNvPr>
          <p:cNvGrpSpPr/>
          <p:nvPr/>
        </p:nvGrpSpPr>
        <p:grpSpPr>
          <a:xfrm>
            <a:off x="2923999" y="4235038"/>
            <a:ext cx="2099880" cy="515880"/>
            <a:chOff x="2923999" y="4235038"/>
            <a:chExt cx="209988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DC1183-5276-4E61-A2F2-F4223F3FBAF2}"/>
                    </a:ext>
                  </a:extLst>
                </p14:cNvPr>
                <p14:cNvContentPartPr/>
                <p14:nvPr/>
              </p14:nvContentPartPr>
              <p14:xfrm>
                <a:off x="2934799" y="4297318"/>
                <a:ext cx="557640" cy="37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DC1183-5276-4E61-A2F2-F4223F3FBAF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25799" y="4288318"/>
                  <a:ext cx="575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430F52-6AE8-42AD-ADD2-911C5C2EE333}"/>
                    </a:ext>
                  </a:extLst>
                </p14:cNvPr>
                <p14:cNvContentPartPr/>
                <p14:nvPr/>
              </p14:nvContentPartPr>
              <p14:xfrm>
                <a:off x="2923999" y="4498198"/>
                <a:ext cx="289800" cy="66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430F52-6AE8-42AD-ADD2-911C5C2EE33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15359" y="4489558"/>
                  <a:ext cx="307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4131B9D-5AAA-452A-8758-D6724C673F4F}"/>
                    </a:ext>
                  </a:extLst>
                </p14:cNvPr>
                <p14:cNvContentPartPr/>
                <p14:nvPr/>
              </p14:nvContentPartPr>
              <p14:xfrm>
                <a:off x="3202279" y="4515838"/>
                <a:ext cx="141120" cy="12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131B9D-5AAA-452A-8758-D6724C673F4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93279" y="4506838"/>
                  <a:ext cx="158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2005DF0-7690-4DA2-B4F2-5EF90BC329B4}"/>
                    </a:ext>
                  </a:extLst>
                </p14:cNvPr>
                <p14:cNvContentPartPr/>
                <p14:nvPr/>
              </p14:nvContentPartPr>
              <p14:xfrm>
                <a:off x="3404959" y="4490278"/>
                <a:ext cx="170640" cy="174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2005DF0-7690-4DA2-B4F2-5EF90BC329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95959" y="4481638"/>
                  <a:ext cx="18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0FF39E6-B404-4EEE-9CB6-A58E7EA80E05}"/>
                    </a:ext>
                  </a:extLst>
                </p14:cNvPr>
                <p14:cNvContentPartPr/>
                <p14:nvPr/>
              </p14:nvContentPartPr>
              <p14:xfrm>
                <a:off x="3759199" y="4280398"/>
                <a:ext cx="181080" cy="363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0FF39E6-B404-4EEE-9CB6-A58E7EA80E0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50559" y="4271758"/>
                  <a:ext cx="1987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CFF98BD-CC88-47AB-BD2D-58DB31F7214D}"/>
                    </a:ext>
                  </a:extLst>
                </p14:cNvPr>
                <p14:cNvContentPartPr/>
                <p14:nvPr/>
              </p14:nvContentPartPr>
              <p14:xfrm>
                <a:off x="3882319" y="4235038"/>
                <a:ext cx="210240" cy="420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CFF98BD-CC88-47AB-BD2D-58DB31F721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73679" y="4226398"/>
                  <a:ext cx="2278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5525C39-0E08-4472-87DB-C9223ECCB7CF}"/>
                    </a:ext>
                  </a:extLst>
                </p14:cNvPr>
                <p14:cNvContentPartPr/>
                <p14:nvPr/>
              </p14:nvContentPartPr>
              <p14:xfrm>
                <a:off x="3772879" y="4458238"/>
                <a:ext cx="195480" cy="47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5525C39-0E08-4472-87DB-C9223ECCB7C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63879" y="4449238"/>
                  <a:ext cx="213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FBFEB29-EDAE-48B0-B002-786D975C9EF5}"/>
                    </a:ext>
                  </a:extLst>
                </p14:cNvPr>
                <p14:cNvContentPartPr/>
                <p14:nvPr/>
              </p14:nvContentPartPr>
              <p14:xfrm>
                <a:off x="4001119" y="4586038"/>
                <a:ext cx="49680" cy="164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FBFEB29-EDAE-48B0-B002-786D975C9EF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92119" y="4577038"/>
                  <a:ext cx="67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CAB4EAD-0D0C-4A69-9C86-0410F1F58A0F}"/>
                    </a:ext>
                  </a:extLst>
                </p14:cNvPr>
                <p14:cNvContentPartPr/>
                <p14:nvPr/>
              </p14:nvContentPartPr>
              <p14:xfrm>
                <a:off x="4336639" y="4346638"/>
                <a:ext cx="4824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CAB4EAD-0D0C-4A69-9C86-0410F1F58A0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27639" y="4337998"/>
                  <a:ext cx="65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326189-30EC-4666-B10D-A6795DDDEAC4}"/>
                    </a:ext>
                  </a:extLst>
                </p14:cNvPr>
                <p14:cNvContentPartPr/>
                <p14:nvPr/>
              </p14:nvContentPartPr>
              <p14:xfrm>
                <a:off x="4323679" y="4517998"/>
                <a:ext cx="12600" cy="16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326189-30EC-4666-B10D-A6795DDDEA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15039" y="4509358"/>
                  <a:ext cx="30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A95C06-E39E-4123-AF68-1E99A85A04D2}"/>
                    </a:ext>
                  </a:extLst>
                </p14:cNvPr>
                <p14:cNvContentPartPr/>
                <p14:nvPr/>
              </p14:nvContentPartPr>
              <p14:xfrm>
                <a:off x="4568839" y="4332598"/>
                <a:ext cx="455040" cy="269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A95C06-E39E-4123-AF68-1E99A85A04D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59839" y="4323598"/>
                  <a:ext cx="47268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8C7C238-EAD9-4DAF-8958-336BD2037DA9}"/>
              </a:ext>
            </a:extLst>
          </p:cNvPr>
          <p:cNvGrpSpPr/>
          <p:nvPr/>
        </p:nvGrpSpPr>
        <p:grpSpPr>
          <a:xfrm>
            <a:off x="5193799" y="4266358"/>
            <a:ext cx="951480" cy="354240"/>
            <a:chOff x="5193799" y="4266358"/>
            <a:chExt cx="9514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8ED4E7-2898-4BDF-AE23-15AEC25FB742}"/>
                    </a:ext>
                  </a:extLst>
                </p14:cNvPr>
                <p14:cNvContentPartPr/>
                <p14:nvPr/>
              </p14:nvContentPartPr>
              <p14:xfrm>
                <a:off x="5193799" y="4328998"/>
                <a:ext cx="252000" cy="230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8ED4E7-2898-4BDF-AE23-15AEC25FB74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84799" y="4319998"/>
                  <a:ext cx="26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13482A-27F4-4BF7-86EF-D397670D599D}"/>
                    </a:ext>
                  </a:extLst>
                </p14:cNvPr>
                <p14:cNvContentPartPr/>
                <p14:nvPr/>
              </p14:nvContentPartPr>
              <p14:xfrm>
                <a:off x="5567839" y="4266358"/>
                <a:ext cx="458640" cy="318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13482A-27F4-4BF7-86EF-D397670D59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58839" y="4257718"/>
                  <a:ext cx="476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D1CDDE-B38B-479E-92DE-54B12E5F9B7A}"/>
                    </a:ext>
                  </a:extLst>
                </p14:cNvPr>
                <p14:cNvContentPartPr/>
                <p14:nvPr/>
              </p14:nvContentPartPr>
              <p14:xfrm>
                <a:off x="6041959" y="4502878"/>
                <a:ext cx="103320" cy="117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D1CDDE-B38B-479E-92DE-54B12E5F9B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33319" y="4494238"/>
                  <a:ext cx="1209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748B720-C719-4453-963D-F3DE16BE0CC5}"/>
              </a:ext>
            </a:extLst>
          </p:cNvPr>
          <p:cNvGrpSpPr/>
          <p:nvPr/>
        </p:nvGrpSpPr>
        <p:grpSpPr>
          <a:xfrm>
            <a:off x="6568279" y="3930838"/>
            <a:ext cx="4893480" cy="846000"/>
            <a:chOff x="6568279" y="3930838"/>
            <a:chExt cx="489348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98EE14-1F8F-4C6A-B1BE-2214CB08D703}"/>
                    </a:ext>
                  </a:extLst>
                </p14:cNvPr>
                <p14:cNvContentPartPr/>
                <p14:nvPr/>
              </p14:nvContentPartPr>
              <p14:xfrm>
                <a:off x="6568279" y="4177798"/>
                <a:ext cx="383040" cy="365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98EE14-1F8F-4C6A-B1BE-2214CB08D7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59279" y="4168798"/>
                  <a:ext cx="4006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5D5488-7FA3-4267-84E1-BB09A681805F}"/>
                    </a:ext>
                  </a:extLst>
                </p14:cNvPr>
                <p14:cNvContentPartPr/>
                <p14:nvPr/>
              </p14:nvContentPartPr>
              <p14:xfrm>
                <a:off x="6665119" y="4383358"/>
                <a:ext cx="227880" cy="88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5D5488-7FA3-4267-84E1-BB09A681805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56119" y="4374718"/>
                  <a:ext cx="245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74740A-02D3-4D0F-9AF3-E4C586EB270F}"/>
                    </a:ext>
                  </a:extLst>
                </p14:cNvPr>
                <p14:cNvContentPartPr/>
                <p14:nvPr/>
              </p14:nvContentPartPr>
              <p14:xfrm>
                <a:off x="6956719" y="4316398"/>
                <a:ext cx="189000" cy="181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74740A-02D3-4D0F-9AF3-E4C586EB270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48079" y="4307398"/>
                  <a:ext cx="20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02CE1D-E987-4AC5-8F22-06CF0E4C4AEE}"/>
                    </a:ext>
                  </a:extLst>
                </p14:cNvPr>
                <p14:cNvContentPartPr/>
                <p14:nvPr/>
              </p14:nvContentPartPr>
              <p14:xfrm>
                <a:off x="7124839" y="4312438"/>
                <a:ext cx="218880" cy="181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D02CE1D-E987-4AC5-8F22-06CF0E4C4AE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15839" y="4303438"/>
                  <a:ext cx="236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B1AA21D-4AFA-4C24-B869-4A56E94E3F3E}"/>
                    </a:ext>
                  </a:extLst>
                </p14:cNvPr>
                <p14:cNvContentPartPr/>
                <p14:nvPr/>
              </p14:nvContentPartPr>
              <p14:xfrm>
                <a:off x="7321399" y="4341958"/>
                <a:ext cx="173880" cy="148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B1AA21D-4AFA-4C24-B869-4A56E94E3F3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312759" y="4333318"/>
                  <a:ext cx="191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CEF9EF-EF4B-4953-8B8A-EE0E5E21C732}"/>
                    </a:ext>
                  </a:extLst>
                </p14:cNvPr>
                <p14:cNvContentPartPr/>
                <p14:nvPr/>
              </p14:nvContentPartPr>
              <p14:xfrm>
                <a:off x="7818199" y="4005718"/>
                <a:ext cx="301320" cy="466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CEF9EF-EF4B-4953-8B8A-EE0E5E21C7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09559" y="3996718"/>
                  <a:ext cx="3189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1DA7D1-4794-4B89-87F8-2677D9EDD721}"/>
                    </a:ext>
                  </a:extLst>
                </p14:cNvPr>
                <p14:cNvContentPartPr/>
                <p14:nvPr/>
              </p14:nvContentPartPr>
              <p14:xfrm>
                <a:off x="7726399" y="4234318"/>
                <a:ext cx="398520" cy="207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1DA7D1-4794-4B89-87F8-2677D9EDD72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17399" y="4225318"/>
                  <a:ext cx="416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FC865BE-AF11-4C1F-B6F6-DD3C7E59641F}"/>
                    </a:ext>
                  </a:extLst>
                </p14:cNvPr>
                <p14:cNvContentPartPr/>
                <p14:nvPr/>
              </p14:nvContentPartPr>
              <p14:xfrm>
                <a:off x="8439919" y="4006078"/>
                <a:ext cx="249120" cy="46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FC865BE-AF11-4C1F-B6F6-DD3C7E59641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31279" y="3997438"/>
                  <a:ext cx="2667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B738493-2537-41C0-A230-AEDA51A31FCF}"/>
                    </a:ext>
                  </a:extLst>
                </p14:cNvPr>
                <p14:cNvContentPartPr/>
                <p14:nvPr/>
              </p14:nvContentPartPr>
              <p14:xfrm>
                <a:off x="8281879" y="4197598"/>
                <a:ext cx="473040" cy="118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B738493-2537-41C0-A230-AEDA51A31FC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72879" y="4188598"/>
                  <a:ext cx="49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C784BC4-C4E5-4C75-AFEA-5508A6C675E2}"/>
                    </a:ext>
                  </a:extLst>
                </p14:cNvPr>
                <p14:cNvContentPartPr/>
                <p14:nvPr/>
              </p14:nvContentPartPr>
              <p14:xfrm>
                <a:off x="8636479" y="3996718"/>
                <a:ext cx="243000" cy="442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C784BC4-C4E5-4C75-AFEA-5508A6C675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627479" y="3987718"/>
                  <a:ext cx="2606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17F332-AE15-4299-8B03-BF98364976D8}"/>
                    </a:ext>
                  </a:extLst>
                </p14:cNvPr>
                <p14:cNvContentPartPr/>
                <p14:nvPr/>
              </p14:nvContentPartPr>
              <p14:xfrm>
                <a:off x="8856439" y="4265998"/>
                <a:ext cx="204480" cy="178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17F332-AE15-4299-8B03-BF98364976D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847799" y="4257358"/>
                  <a:ext cx="22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A0C018-671F-40C7-B9B6-40DA58C00B4F}"/>
                    </a:ext>
                  </a:extLst>
                </p14:cNvPr>
                <p14:cNvContentPartPr/>
                <p14:nvPr/>
              </p14:nvContentPartPr>
              <p14:xfrm>
                <a:off x="9194479" y="4219198"/>
                <a:ext cx="271440" cy="22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A0C018-671F-40C7-B9B6-40DA58C00B4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185839" y="4210558"/>
                  <a:ext cx="289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FCFF29-A754-45E4-8C26-3D2B7C1BE8A7}"/>
                    </a:ext>
                  </a:extLst>
                </p14:cNvPr>
                <p14:cNvContentPartPr/>
                <p14:nvPr/>
              </p14:nvContentPartPr>
              <p14:xfrm>
                <a:off x="9471319" y="4169518"/>
                <a:ext cx="176400" cy="258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FCFF29-A754-45E4-8C26-3D2B7C1BE8A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62679" y="4160518"/>
                  <a:ext cx="194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1E86C5-EE0F-445D-8A50-6DBD7F43E212}"/>
                    </a:ext>
                  </a:extLst>
                </p14:cNvPr>
                <p14:cNvContentPartPr/>
                <p14:nvPr/>
              </p14:nvContentPartPr>
              <p14:xfrm>
                <a:off x="9460519" y="4273558"/>
                <a:ext cx="318240" cy="503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1E86C5-EE0F-445D-8A50-6DBD7F43E21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451519" y="4264558"/>
                  <a:ext cx="335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7A2857C-96B2-49D0-BBFD-3622314C17C2}"/>
                    </a:ext>
                  </a:extLst>
                </p14:cNvPr>
                <p14:cNvContentPartPr/>
                <p14:nvPr/>
              </p14:nvContentPartPr>
              <p14:xfrm>
                <a:off x="9824119" y="3979438"/>
                <a:ext cx="231120" cy="433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7A2857C-96B2-49D0-BBFD-3622314C17C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15119" y="3970798"/>
                  <a:ext cx="248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0FC024-1928-4D9B-99E1-D820E83886DE}"/>
                    </a:ext>
                  </a:extLst>
                </p14:cNvPr>
                <p14:cNvContentPartPr/>
                <p14:nvPr/>
              </p14:nvContentPartPr>
              <p14:xfrm>
                <a:off x="10148479" y="4027318"/>
                <a:ext cx="236520" cy="430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0FC024-1928-4D9B-99E1-D820E83886D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139839" y="4018318"/>
                  <a:ext cx="2541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2C93A1-9A2D-4EAA-8CA6-08353BCB3CE6}"/>
                    </a:ext>
                  </a:extLst>
                </p14:cNvPr>
                <p14:cNvContentPartPr/>
                <p14:nvPr/>
              </p14:nvContentPartPr>
              <p14:xfrm>
                <a:off x="10040119" y="4247278"/>
                <a:ext cx="314280" cy="51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2C93A1-9A2D-4EAA-8CA6-08353BCB3C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31479" y="4238638"/>
                  <a:ext cx="331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B854A42-FCBC-4BC3-A320-390F517B5717}"/>
                    </a:ext>
                  </a:extLst>
                </p14:cNvPr>
                <p14:cNvContentPartPr/>
                <p14:nvPr/>
              </p14:nvContentPartPr>
              <p14:xfrm>
                <a:off x="10468519" y="4268878"/>
                <a:ext cx="154800" cy="155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B854A42-FCBC-4BC3-A320-390F517B571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459879" y="4260238"/>
                  <a:ext cx="172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9C9CC76-E87D-4032-9A12-AC27C6B5AB9D}"/>
                    </a:ext>
                  </a:extLst>
                </p14:cNvPr>
                <p14:cNvContentPartPr/>
                <p14:nvPr/>
              </p14:nvContentPartPr>
              <p14:xfrm>
                <a:off x="10743199" y="3930838"/>
                <a:ext cx="291240" cy="543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9C9CC76-E87D-4032-9A12-AC27C6B5AB9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34199" y="3922198"/>
                  <a:ext cx="3088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B8A0E5-858B-4620-AEF7-05480FFBD15D}"/>
                    </a:ext>
                  </a:extLst>
                </p14:cNvPr>
                <p14:cNvContentPartPr/>
                <p14:nvPr/>
              </p14:nvContentPartPr>
              <p14:xfrm>
                <a:off x="10657879" y="4316398"/>
                <a:ext cx="329040" cy="47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B8A0E5-858B-4620-AEF7-05480FFBD15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49239" y="4307758"/>
                  <a:ext cx="346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E7711C3-FFE3-4A0E-BA83-D977688E6F6C}"/>
                    </a:ext>
                  </a:extLst>
                </p14:cNvPr>
                <p14:cNvContentPartPr/>
                <p14:nvPr/>
              </p14:nvContentPartPr>
              <p14:xfrm>
                <a:off x="11036599" y="4212358"/>
                <a:ext cx="425160" cy="268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E7711C3-FFE3-4A0E-BA83-D977688E6F6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027599" y="4203358"/>
                  <a:ext cx="442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02C8B1-3661-4A40-A439-9D454414BD45}"/>
                    </a:ext>
                  </a:extLst>
                </p14:cNvPr>
                <p14:cNvContentPartPr/>
                <p14:nvPr/>
              </p14:nvContentPartPr>
              <p14:xfrm>
                <a:off x="11098879" y="4340518"/>
                <a:ext cx="276480" cy="40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02C8B1-3661-4A40-A439-9D454414BD4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090239" y="4331518"/>
                  <a:ext cx="2941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5DD70D1-7AB8-43F1-AF0A-BF0C0A223E3F}"/>
              </a:ext>
            </a:extLst>
          </p:cNvPr>
          <p:cNvGrpSpPr/>
          <p:nvPr/>
        </p:nvGrpSpPr>
        <p:grpSpPr>
          <a:xfrm>
            <a:off x="2938399" y="4978078"/>
            <a:ext cx="2517120" cy="548280"/>
            <a:chOff x="2938399" y="4978078"/>
            <a:chExt cx="251712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CD8C23A-EB36-4F2E-9238-81FA58AEFA73}"/>
                    </a:ext>
                  </a:extLst>
                </p14:cNvPr>
                <p14:cNvContentPartPr/>
                <p14:nvPr/>
              </p14:nvContentPartPr>
              <p14:xfrm>
                <a:off x="2938399" y="5031718"/>
                <a:ext cx="532440" cy="418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CD8C23A-EB36-4F2E-9238-81FA58AEFA7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29759" y="5023078"/>
                  <a:ext cx="550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44BE5C-BBB1-4B2F-872A-8BEC542A1796}"/>
                    </a:ext>
                  </a:extLst>
                </p14:cNvPr>
                <p14:cNvContentPartPr/>
                <p14:nvPr/>
              </p14:nvContentPartPr>
              <p14:xfrm>
                <a:off x="2978719" y="5273998"/>
                <a:ext cx="213480" cy="70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44BE5C-BBB1-4B2F-872A-8BEC542A179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970079" y="5265358"/>
                  <a:ext cx="23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6AD41F-5815-425C-88EF-418F0DBFDAF5}"/>
                    </a:ext>
                  </a:extLst>
                </p14:cNvPr>
                <p14:cNvContentPartPr/>
                <p14:nvPr/>
              </p14:nvContentPartPr>
              <p14:xfrm>
                <a:off x="3199039" y="5259598"/>
                <a:ext cx="131040" cy="154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6AD41F-5815-425C-88EF-418F0DBFDAF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90039" y="5250598"/>
                  <a:ext cx="148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80D43D8-1010-4AFC-BEAC-BD420CCF3F7A}"/>
                    </a:ext>
                  </a:extLst>
                </p14:cNvPr>
                <p14:cNvContentPartPr/>
                <p14:nvPr/>
              </p14:nvContentPartPr>
              <p14:xfrm>
                <a:off x="3406039" y="5230798"/>
                <a:ext cx="187920" cy="205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80D43D8-1010-4AFC-BEAC-BD420CCF3F7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397039" y="5221798"/>
                  <a:ext cx="205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7F004EF-BE5C-441C-A3F3-895E23A36911}"/>
                    </a:ext>
                  </a:extLst>
                </p14:cNvPr>
                <p14:cNvContentPartPr/>
                <p14:nvPr/>
              </p14:nvContentPartPr>
              <p14:xfrm>
                <a:off x="3767839" y="5042518"/>
                <a:ext cx="173160" cy="365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7F004EF-BE5C-441C-A3F3-895E23A3691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8839" y="5033878"/>
                  <a:ext cx="190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9084D94-E859-4057-B34F-CD2F4F251A9C}"/>
                    </a:ext>
                  </a:extLst>
                </p14:cNvPr>
                <p14:cNvContentPartPr/>
                <p14:nvPr/>
              </p14:nvContentPartPr>
              <p14:xfrm>
                <a:off x="3932359" y="4978078"/>
                <a:ext cx="172440" cy="453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9084D94-E859-4057-B34F-CD2F4F251A9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23359" y="4969438"/>
                  <a:ext cx="190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1AD8FB-3AB8-449B-9414-085E52F5DD9C}"/>
                    </a:ext>
                  </a:extLst>
                </p14:cNvPr>
                <p14:cNvContentPartPr/>
                <p14:nvPr/>
              </p14:nvContentPartPr>
              <p14:xfrm>
                <a:off x="3801319" y="5234758"/>
                <a:ext cx="235800" cy="50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1AD8FB-3AB8-449B-9414-085E52F5DD9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92679" y="5226118"/>
                  <a:ext cx="253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E5E3882-93C2-4CE0-88E9-B82D99FDBF66}"/>
                    </a:ext>
                  </a:extLst>
                </p14:cNvPr>
                <p14:cNvContentPartPr/>
                <p14:nvPr/>
              </p14:nvContentPartPr>
              <p14:xfrm>
                <a:off x="4067359" y="5304598"/>
                <a:ext cx="73440" cy="221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E5E3882-93C2-4CE0-88E9-B82D99FDBF6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58719" y="5295598"/>
                  <a:ext cx="91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9D6B7BB-6F5A-4466-B40F-ADCC40980612}"/>
                    </a:ext>
                  </a:extLst>
                </p14:cNvPr>
                <p14:cNvContentPartPr/>
                <p14:nvPr/>
              </p14:nvContentPartPr>
              <p14:xfrm>
                <a:off x="4376599" y="5070598"/>
                <a:ext cx="23400" cy="39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9D6B7BB-6F5A-4466-B40F-ADCC4098061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67959" y="5061958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101F84B-93E3-4F0D-9BDE-061EAE47D52B}"/>
                    </a:ext>
                  </a:extLst>
                </p14:cNvPr>
                <p14:cNvContentPartPr/>
                <p14:nvPr/>
              </p14:nvContentPartPr>
              <p14:xfrm>
                <a:off x="4341319" y="5229358"/>
                <a:ext cx="64440" cy="63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101F84B-93E3-4F0D-9BDE-061EAE47D52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32319" y="5220358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8D1E27C-3469-4939-AED6-99A4A4DCFDCC}"/>
                    </a:ext>
                  </a:extLst>
                </p14:cNvPr>
                <p14:cNvContentPartPr/>
                <p14:nvPr/>
              </p14:nvContentPartPr>
              <p14:xfrm>
                <a:off x="4635799" y="5035678"/>
                <a:ext cx="432000" cy="280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8D1E27C-3469-4939-AED6-99A4A4DCFDC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26799" y="5026678"/>
                  <a:ext cx="449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A24960F-CFAD-4B29-BF25-DB36DAD65748}"/>
                    </a:ext>
                  </a:extLst>
                </p14:cNvPr>
                <p14:cNvContentPartPr/>
                <p14:nvPr/>
              </p14:nvContentPartPr>
              <p14:xfrm>
                <a:off x="5179039" y="4988518"/>
                <a:ext cx="276480" cy="205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A24960F-CFAD-4B29-BF25-DB36DAD657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70399" y="4979518"/>
                  <a:ext cx="2941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21F42E4-ECD8-466B-AEF1-A18FB758F46D}"/>
              </a:ext>
            </a:extLst>
          </p:cNvPr>
          <p:cNvGrpSpPr/>
          <p:nvPr/>
        </p:nvGrpSpPr>
        <p:grpSpPr>
          <a:xfrm>
            <a:off x="5627599" y="5056558"/>
            <a:ext cx="582120" cy="315000"/>
            <a:chOff x="5627599" y="5056558"/>
            <a:chExt cx="5821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777A495-D0B5-49E8-AF65-26793CC0DB45}"/>
                    </a:ext>
                  </a:extLst>
                </p14:cNvPr>
                <p14:cNvContentPartPr/>
                <p14:nvPr/>
              </p14:nvContentPartPr>
              <p14:xfrm>
                <a:off x="5627599" y="5056558"/>
                <a:ext cx="402840" cy="263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777A495-D0B5-49E8-AF65-26793CC0DB4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18599" y="5047558"/>
                  <a:ext cx="420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69FC272-0C84-4598-B2D6-97DB835A779D}"/>
                    </a:ext>
                  </a:extLst>
                </p14:cNvPr>
                <p14:cNvContentPartPr/>
                <p14:nvPr/>
              </p14:nvContentPartPr>
              <p14:xfrm>
                <a:off x="6080119" y="5250598"/>
                <a:ext cx="129600" cy="120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69FC272-0C84-4598-B2D6-97DB835A77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71479" y="5241598"/>
                  <a:ext cx="1472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AE887AC-1784-4ACB-9F67-C6459CCEF01E}"/>
              </a:ext>
            </a:extLst>
          </p:cNvPr>
          <p:cNvGrpSpPr/>
          <p:nvPr/>
        </p:nvGrpSpPr>
        <p:grpSpPr>
          <a:xfrm>
            <a:off x="6453439" y="2595598"/>
            <a:ext cx="4586400" cy="1253214"/>
            <a:chOff x="6453439" y="2595598"/>
            <a:chExt cx="4586400" cy="12532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36C761-1398-4B32-9E30-489AE7732C1D}"/>
                    </a:ext>
                  </a:extLst>
                </p14:cNvPr>
                <p14:cNvContentPartPr/>
                <p14:nvPr/>
              </p14:nvContentPartPr>
              <p14:xfrm>
                <a:off x="9164239" y="2848318"/>
                <a:ext cx="146880" cy="162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36C761-1398-4B32-9E30-489AE7732C1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55239" y="2839318"/>
                  <a:ext cx="164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83B13A7-E19B-4423-85D1-7FA8B364BBCD}"/>
                    </a:ext>
                  </a:extLst>
                </p14:cNvPr>
                <p14:cNvContentPartPr/>
                <p14:nvPr/>
              </p14:nvContentPartPr>
              <p14:xfrm>
                <a:off x="9384559" y="2873158"/>
                <a:ext cx="164880" cy="173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83B13A7-E19B-4423-85D1-7FA8B364BBC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375919" y="2864158"/>
                  <a:ext cx="182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CE1BFD-66EB-4675-9E3D-EF2AAD19858C}"/>
                    </a:ext>
                  </a:extLst>
                </p14:cNvPr>
                <p14:cNvContentPartPr/>
                <p14:nvPr/>
              </p14:nvContentPartPr>
              <p14:xfrm>
                <a:off x="9577879" y="2873158"/>
                <a:ext cx="144360" cy="137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CE1BFD-66EB-4675-9E3D-EF2AAD19858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568879" y="2864158"/>
                  <a:ext cx="162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C0088D-27A2-49DF-BB4B-ABD2D75C5FEE}"/>
                    </a:ext>
                  </a:extLst>
                </p14:cNvPr>
                <p14:cNvContentPartPr/>
                <p14:nvPr/>
              </p14:nvContentPartPr>
              <p14:xfrm>
                <a:off x="9717919" y="2875678"/>
                <a:ext cx="195120" cy="108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C0088D-27A2-49DF-BB4B-ABD2D75C5F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08919" y="2867038"/>
                  <a:ext cx="21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AF8038-CC5E-4BF3-AE55-0E6DB20056C0}"/>
                    </a:ext>
                  </a:extLst>
                </p14:cNvPr>
                <p14:cNvContentPartPr/>
                <p14:nvPr/>
              </p14:nvContentPartPr>
              <p14:xfrm>
                <a:off x="9947239" y="2802238"/>
                <a:ext cx="159480" cy="248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AF8038-CC5E-4BF3-AE55-0E6DB20056C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938599" y="2793598"/>
                  <a:ext cx="177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07E7D9-2011-4EBD-9513-097F25FBD48E}"/>
                    </a:ext>
                  </a:extLst>
                </p14:cNvPr>
                <p14:cNvContentPartPr/>
                <p14:nvPr/>
              </p14:nvContentPartPr>
              <p14:xfrm>
                <a:off x="10340719" y="2842198"/>
                <a:ext cx="168120" cy="18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07E7D9-2011-4EBD-9513-097F25FBD48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31719" y="2833558"/>
                  <a:ext cx="18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572CFD8-26A8-4BAF-B392-5B0BCD37C48A}"/>
                    </a:ext>
                  </a:extLst>
                </p14:cNvPr>
                <p14:cNvContentPartPr/>
                <p14:nvPr/>
              </p14:nvContentPartPr>
              <p14:xfrm>
                <a:off x="10566439" y="2888278"/>
                <a:ext cx="165600" cy="150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572CFD8-26A8-4BAF-B392-5B0BCD37C48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557439" y="2879278"/>
                  <a:ext cx="183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44A07F-1C80-4397-A7D5-0B48B79D1ED0}"/>
                    </a:ext>
                  </a:extLst>
                </p14:cNvPr>
                <p14:cNvContentPartPr/>
                <p14:nvPr/>
              </p14:nvContentPartPr>
              <p14:xfrm>
                <a:off x="10790719" y="2627998"/>
                <a:ext cx="239040" cy="375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44A07F-1C80-4397-A7D5-0B48B79D1ED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782079" y="2619358"/>
                  <a:ext cx="2566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C2010CC-867A-414D-86E9-34398FB93648}"/>
                    </a:ext>
                  </a:extLst>
                </p14:cNvPr>
                <p14:cNvContentPartPr/>
                <p14:nvPr/>
              </p14:nvContentPartPr>
              <p14:xfrm>
                <a:off x="10742119" y="2796478"/>
                <a:ext cx="297720" cy="57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C2010CC-867A-414D-86E9-34398FB936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733119" y="2787478"/>
                  <a:ext cx="315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9602D-4533-4079-B92E-1C85E6D1A05E}"/>
                    </a:ext>
                  </a:extLst>
                </p14:cNvPr>
                <p14:cNvContentPartPr/>
                <p14:nvPr/>
              </p14:nvContentPartPr>
              <p14:xfrm>
                <a:off x="6574399" y="2709718"/>
                <a:ext cx="457920" cy="343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9602D-4533-4079-B92E-1C85E6D1A05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65759" y="2700718"/>
                  <a:ext cx="4755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94FF68-96FD-4AB7-A9B1-24BEBBA1F504}"/>
                    </a:ext>
                  </a:extLst>
                </p14:cNvPr>
                <p14:cNvContentPartPr/>
                <p14:nvPr/>
              </p14:nvContentPartPr>
              <p14:xfrm>
                <a:off x="6866359" y="2913118"/>
                <a:ext cx="150480" cy="129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94FF68-96FD-4AB7-A9B1-24BEBBA1F50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57719" y="2904118"/>
                  <a:ext cx="168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3AD3A62-F8A5-4838-918D-A190F42CB074}"/>
                    </a:ext>
                  </a:extLst>
                </p14:cNvPr>
                <p14:cNvContentPartPr/>
                <p14:nvPr/>
              </p14:nvContentPartPr>
              <p14:xfrm>
                <a:off x="7035559" y="2899798"/>
                <a:ext cx="262080" cy="14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3AD3A62-F8A5-4838-918D-A190F42CB07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26919" y="2890798"/>
                  <a:ext cx="279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8C98CB-66D4-44B2-A837-AA2A887FA0AE}"/>
                    </a:ext>
                  </a:extLst>
                </p14:cNvPr>
                <p14:cNvContentPartPr/>
                <p14:nvPr/>
              </p14:nvContentPartPr>
              <p14:xfrm>
                <a:off x="7492039" y="2903398"/>
                <a:ext cx="145800" cy="141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8C98CB-66D4-44B2-A837-AA2A887FA0A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83399" y="2894758"/>
                  <a:ext cx="163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DF75C0-248A-4B02-A5CE-D2F644222BEF}"/>
                    </a:ext>
                  </a:extLst>
                </p14:cNvPr>
                <p14:cNvContentPartPr/>
                <p14:nvPr/>
              </p14:nvContentPartPr>
              <p14:xfrm>
                <a:off x="7766719" y="2595598"/>
                <a:ext cx="297360" cy="445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DF75C0-248A-4B02-A5CE-D2F644222BE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57719" y="2586958"/>
                  <a:ext cx="315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EB69B2-5204-4E5D-A404-B3FC57AF33EC}"/>
                    </a:ext>
                  </a:extLst>
                </p14:cNvPr>
                <p14:cNvContentPartPr/>
                <p14:nvPr/>
              </p14:nvContentPartPr>
              <p14:xfrm>
                <a:off x="7746559" y="2872438"/>
                <a:ext cx="298440" cy="76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EB69B2-5204-4E5D-A404-B3FC57AF33E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37559" y="2863438"/>
                  <a:ext cx="316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84C3AC-8AF4-4FA2-B636-9FBB1FBC683D}"/>
                    </a:ext>
                  </a:extLst>
                </p14:cNvPr>
                <p14:cNvContentPartPr/>
                <p14:nvPr/>
              </p14:nvContentPartPr>
              <p14:xfrm>
                <a:off x="8265679" y="2671558"/>
                <a:ext cx="231840" cy="39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84C3AC-8AF4-4FA2-B636-9FBB1FBC683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57039" y="2662558"/>
                  <a:ext cx="249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D5CCC73-CD4C-40F7-9C77-9D796CD7D541}"/>
                    </a:ext>
                  </a:extLst>
                </p14:cNvPr>
                <p14:cNvContentPartPr/>
                <p14:nvPr/>
              </p14:nvContentPartPr>
              <p14:xfrm>
                <a:off x="8189719" y="2828158"/>
                <a:ext cx="359280" cy="87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D5CCC73-CD4C-40F7-9C77-9D796CD7D54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181079" y="2819518"/>
                  <a:ext cx="376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B0E8D86-9031-495F-BEC7-2065F72CACFE}"/>
                    </a:ext>
                  </a:extLst>
                </p14:cNvPr>
                <p14:cNvContentPartPr/>
                <p14:nvPr/>
              </p14:nvContentPartPr>
              <p14:xfrm>
                <a:off x="8497159" y="2622958"/>
                <a:ext cx="239760" cy="399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B0E8D86-9031-495F-BEC7-2065F72CAC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88519" y="2613958"/>
                  <a:ext cx="25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9C71589-848E-4A6D-9A94-005684AE0CA3}"/>
                    </a:ext>
                  </a:extLst>
                </p14:cNvPr>
                <p14:cNvContentPartPr/>
                <p14:nvPr/>
              </p14:nvContentPartPr>
              <p14:xfrm>
                <a:off x="8714239" y="2842558"/>
                <a:ext cx="177840" cy="169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9C71589-848E-4A6D-9A94-005684AE0CA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705239" y="2833918"/>
                  <a:ext cx="195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545B6D-2BCB-408A-8FAA-2C1C7B59A195}"/>
                    </a:ext>
                  </a:extLst>
                </p14:cNvPr>
                <p14:cNvContentPartPr/>
                <p14:nvPr/>
              </p14:nvContentPartPr>
              <p14:xfrm>
                <a:off x="6609679" y="3469318"/>
                <a:ext cx="178920" cy="164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545B6D-2BCB-408A-8FAA-2C1C7B59A19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01039" y="3460678"/>
                  <a:ext cx="196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6183BE-57BC-4B5D-9383-4ED3E25E92C7}"/>
                    </a:ext>
                  </a:extLst>
                </p14:cNvPr>
                <p14:cNvContentPartPr/>
                <p14:nvPr/>
              </p14:nvContentPartPr>
              <p14:xfrm>
                <a:off x="6856999" y="3130918"/>
                <a:ext cx="286200" cy="49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6183BE-57BC-4B5D-9383-4ED3E25E92C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47999" y="3121918"/>
                  <a:ext cx="3038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85F629-8F1B-423C-B216-8353DBF3266B}"/>
                    </a:ext>
                  </a:extLst>
                </p14:cNvPr>
                <p14:cNvContentPartPr/>
                <p14:nvPr/>
              </p14:nvContentPartPr>
              <p14:xfrm>
                <a:off x="6838999" y="3423238"/>
                <a:ext cx="254520" cy="7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85F629-8F1B-423C-B216-8353DBF3266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0359" y="3414598"/>
                  <a:ext cx="272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54AED9-442A-4D1B-8247-4CD7993F1C54}"/>
                    </a:ext>
                  </a:extLst>
                </p14:cNvPr>
                <p14:cNvContentPartPr/>
                <p14:nvPr/>
              </p14:nvContentPartPr>
              <p14:xfrm>
                <a:off x="7089919" y="3069718"/>
                <a:ext cx="304920" cy="564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54AED9-442A-4D1B-8247-4CD7993F1C5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080919" y="3061078"/>
                  <a:ext cx="3225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03FA615-55DE-4BFA-B944-9C87913D0B94}"/>
                    </a:ext>
                  </a:extLst>
                </p14:cNvPr>
                <p14:cNvContentPartPr/>
                <p14:nvPr/>
              </p14:nvContentPartPr>
              <p14:xfrm>
                <a:off x="7038079" y="3448078"/>
                <a:ext cx="237600" cy="43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03FA615-55DE-4BFA-B944-9C87913D0B9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29439" y="3439438"/>
                  <a:ext cx="25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9565A12-4788-4271-BE41-BE34CBCDA9DA}"/>
                    </a:ext>
                  </a:extLst>
                </p14:cNvPr>
                <p14:cNvContentPartPr/>
                <p14:nvPr/>
              </p14:nvContentPartPr>
              <p14:xfrm>
                <a:off x="7551799" y="3124078"/>
                <a:ext cx="21996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9565A12-4788-4271-BE41-BE34CBCDA9D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42799" y="3115078"/>
                  <a:ext cx="2376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F32F27-5A13-4ACA-AF5D-C8A701DA416F}"/>
                    </a:ext>
                  </a:extLst>
                </p14:cNvPr>
                <p14:cNvContentPartPr/>
                <p14:nvPr/>
              </p14:nvContentPartPr>
              <p14:xfrm>
                <a:off x="7804879" y="3400198"/>
                <a:ext cx="50040" cy="12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F32F27-5A13-4ACA-AF5D-C8A701DA416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95879" y="3391558"/>
                  <a:ext cx="67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A16E764-F581-4286-A55F-2BFF6B381894}"/>
                    </a:ext>
                  </a:extLst>
                </p14:cNvPr>
                <p14:cNvContentPartPr/>
                <p14:nvPr/>
              </p14:nvContentPartPr>
              <p14:xfrm>
                <a:off x="7753039" y="3360238"/>
                <a:ext cx="188640" cy="444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A16E764-F581-4286-A55F-2BFF6B38189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44399" y="3351238"/>
                  <a:ext cx="206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4BA0116-58B2-48C0-925C-E262BD2AD442}"/>
                    </a:ext>
                  </a:extLst>
                </p14:cNvPr>
                <p14:cNvContentPartPr/>
                <p14:nvPr/>
              </p14:nvContentPartPr>
              <p14:xfrm>
                <a:off x="8183599" y="3228838"/>
                <a:ext cx="377280" cy="246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4BA0116-58B2-48C0-925C-E262BD2AD44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74959" y="3219838"/>
                  <a:ext cx="394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179811-E707-4B22-87ED-71CA6973212B}"/>
                    </a:ext>
                  </a:extLst>
                </p14:cNvPr>
                <p14:cNvContentPartPr/>
                <p14:nvPr/>
              </p14:nvContentPartPr>
              <p14:xfrm>
                <a:off x="8233999" y="3338638"/>
                <a:ext cx="226800" cy="65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179811-E707-4B22-87ED-71CA6973212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225359" y="3329638"/>
                  <a:ext cx="244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3641D1-4CF1-4989-B6B8-160F174A88BC}"/>
                    </a:ext>
                  </a:extLst>
                </p14:cNvPr>
                <p14:cNvContentPartPr/>
                <p14:nvPr/>
              </p14:nvContentPartPr>
              <p14:xfrm>
                <a:off x="8670319" y="3354118"/>
                <a:ext cx="183240" cy="11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3641D1-4CF1-4989-B6B8-160F174A88B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61319" y="3345478"/>
                  <a:ext cx="200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5623AAC-8FD5-475D-BD6B-B5B7B38139E0}"/>
                    </a:ext>
                  </a:extLst>
                </p14:cNvPr>
                <p14:cNvContentPartPr/>
                <p14:nvPr/>
              </p14:nvContentPartPr>
              <p14:xfrm>
                <a:off x="8876959" y="3365998"/>
                <a:ext cx="124920" cy="80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5623AAC-8FD5-475D-BD6B-B5B7B38139E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67959" y="3356998"/>
                  <a:ext cx="142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4D2D664-ABDA-43D1-9F55-2FE8524B3A52}"/>
                    </a:ext>
                  </a:extLst>
                </p14:cNvPr>
                <p14:cNvContentPartPr/>
                <p14:nvPr/>
              </p14:nvContentPartPr>
              <p14:xfrm>
                <a:off x="9056959" y="3320638"/>
                <a:ext cx="137160" cy="131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4D2D664-ABDA-43D1-9F55-2FE8524B3A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48319" y="3311638"/>
                  <a:ext cx="15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16C960-9085-483E-B050-2F64A2B443D5}"/>
                    </a:ext>
                  </a:extLst>
                </p14:cNvPr>
                <p14:cNvContentPartPr/>
                <p14:nvPr/>
              </p14:nvContentPartPr>
              <p14:xfrm>
                <a:off x="9139399" y="3166918"/>
                <a:ext cx="173520" cy="267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16C960-9085-483E-B050-2F64A2B443D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30759" y="3158278"/>
                  <a:ext cx="191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7079714-D44B-4ACB-99B7-717AE15283B3}"/>
                    </a:ext>
                  </a:extLst>
                </p14:cNvPr>
                <p14:cNvContentPartPr/>
                <p14:nvPr/>
              </p14:nvContentPartPr>
              <p14:xfrm>
                <a:off x="9420199" y="3318118"/>
                <a:ext cx="159840" cy="41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7079714-D44B-4ACB-99B7-717AE15283B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11559" y="3309118"/>
                  <a:ext cx="177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15A96A-92C9-4870-96B6-941C17DC4902}"/>
                    </a:ext>
                  </a:extLst>
                </p14:cNvPr>
                <p14:cNvContentPartPr/>
                <p14:nvPr/>
              </p14:nvContentPartPr>
              <p14:xfrm>
                <a:off x="9667159" y="3196798"/>
                <a:ext cx="358560" cy="253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15A96A-92C9-4870-96B6-941C17DC49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58159" y="3188158"/>
                  <a:ext cx="376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90DD81-53A9-46F9-93C9-8DB9036B4779}"/>
                    </a:ext>
                  </a:extLst>
                </p14:cNvPr>
                <p14:cNvContentPartPr/>
                <p14:nvPr/>
              </p14:nvContentPartPr>
              <p14:xfrm>
                <a:off x="9700999" y="3319918"/>
                <a:ext cx="215280" cy="25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90DD81-53A9-46F9-93C9-8DB9036B477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91999" y="3311278"/>
                  <a:ext cx="23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6026C4C-6FB0-43E0-AD3A-1649638136C0}"/>
                    </a:ext>
                  </a:extLst>
                </p14:cNvPr>
                <p14:cNvContentPartPr/>
                <p14:nvPr/>
              </p14:nvContentPartPr>
              <p14:xfrm>
                <a:off x="10044079" y="3432598"/>
                <a:ext cx="15120" cy="4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6026C4C-6FB0-43E0-AD3A-1649638136C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035079" y="3423958"/>
                  <a:ext cx="32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74B5B0E-18CA-436A-B6DB-7B39548B9B3C}"/>
                    </a:ext>
                  </a:extLst>
                </p14:cNvPr>
                <p14:cNvContentPartPr/>
                <p14:nvPr/>
              </p14:nvContentPartPr>
              <p14:xfrm>
                <a:off x="6453439" y="3590692"/>
                <a:ext cx="4048200" cy="258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74B5B0E-18CA-436A-B6DB-7B39548B9B3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44439" y="3582052"/>
                  <a:ext cx="40658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F8D8817-ED72-4FA1-857F-98DC6DB2EDDC}"/>
              </a:ext>
            </a:extLst>
          </p:cNvPr>
          <p:cNvGrpSpPr/>
          <p:nvPr/>
        </p:nvGrpSpPr>
        <p:grpSpPr>
          <a:xfrm>
            <a:off x="6521119" y="4676038"/>
            <a:ext cx="4869720" cy="592920"/>
            <a:chOff x="6521119" y="4676038"/>
            <a:chExt cx="486972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06038CE-B02D-4DFE-9F89-7A07B5A3CE55}"/>
                    </a:ext>
                  </a:extLst>
                </p14:cNvPr>
                <p14:cNvContentPartPr/>
                <p14:nvPr/>
              </p14:nvContentPartPr>
              <p14:xfrm>
                <a:off x="6521119" y="4841638"/>
                <a:ext cx="393120" cy="427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06038CE-B02D-4DFE-9F89-7A07B5A3CE5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12119" y="4832998"/>
                  <a:ext cx="4107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9CC94AC-0836-44EF-9884-25D0660FA44D}"/>
                    </a:ext>
                  </a:extLst>
                </p14:cNvPr>
                <p14:cNvContentPartPr/>
                <p14:nvPr/>
              </p14:nvContentPartPr>
              <p14:xfrm>
                <a:off x="6607879" y="5082118"/>
                <a:ext cx="261360" cy="49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9CC94AC-0836-44EF-9884-25D0660FA44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98879" y="5073478"/>
                  <a:ext cx="279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55FA411-AC3D-40EF-A843-1A4A692DD37B}"/>
                    </a:ext>
                  </a:extLst>
                </p14:cNvPr>
                <p14:cNvContentPartPr/>
                <p14:nvPr/>
              </p14:nvContentPartPr>
              <p14:xfrm>
                <a:off x="6945559" y="5029198"/>
                <a:ext cx="200160" cy="187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55FA411-AC3D-40EF-A843-1A4A692DD37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36919" y="5020558"/>
                  <a:ext cx="217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DB59EAB-11B3-4BA6-8AEA-A962D7F0416D}"/>
                    </a:ext>
                  </a:extLst>
                </p14:cNvPr>
                <p14:cNvContentPartPr/>
                <p14:nvPr/>
              </p14:nvContentPartPr>
              <p14:xfrm>
                <a:off x="7052479" y="5024878"/>
                <a:ext cx="245880" cy="204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DB59EAB-11B3-4BA6-8AEA-A962D7F0416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43479" y="5015878"/>
                  <a:ext cx="263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88B7A31-E650-4607-A75E-A0A6B87E0942}"/>
                    </a:ext>
                  </a:extLst>
                </p14:cNvPr>
                <p14:cNvContentPartPr/>
                <p14:nvPr/>
              </p14:nvContentPartPr>
              <p14:xfrm>
                <a:off x="7295119" y="5045758"/>
                <a:ext cx="179280" cy="158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88B7A31-E650-4607-A75E-A0A6B87E094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86119" y="5037118"/>
                  <a:ext cx="196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2D1203E-1254-43F9-B705-F89A3EAC5026}"/>
                    </a:ext>
                  </a:extLst>
                </p14:cNvPr>
                <p14:cNvContentPartPr/>
                <p14:nvPr/>
              </p14:nvContentPartPr>
              <p14:xfrm>
                <a:off x="7849159" y="4751278"/>
                <a:ext cx="239400" cy="45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2D1203E-1254-43F9-B705-F89A3EAC502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840159" y="4742278"/>
                  <a:ext cx="257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C11EF3-141F-40C4-BA10-181D8B27CF7C}"/>
                    </a:ext>
                  </a:extLst>
                </p14:cNvPr>
                <p14:cNvContentPartPr/>
                <p14:nvPr/>
              </p14:nvContentPartPr>
              <p14:xfrm>
                <a:off x="7702639" y="4947838"/>
                <a:ext cx="397080" cy="97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C11EF3-141F-40C4-BA10-181D8B27CF7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693999" y="4939198"/>
                  <a:ext cx="414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A450E96-F5CB-4C6F-976F-6A706D0B17B7}"/>
                    </a:ext>
                  </a:extLst>
                </p14:cNvPr>
                <p14:cNvContentPartPr/>
                <p14:nvPr/>
              </p14:nvContentPartPr>
              <p14:xfrm>
                <a:off x="8010799" y="5024878"/>
                <a:ext cx="113400" cy="146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A450E96-F5CB-4C6F-976F-6A706D0B17B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02159" y="5015878"/>
                  <a:ext cx="131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64509B8-6E4D-4494-8E1D-B42F2037A97E}"/>
                    </a:ext>
                  </a:extLst>
                </p14:cNvPr>
                <p14:cNvContentPartPr/>
                <p14:nvPr/>
              </p14:nvContentPartPr>
              <p14:xfrm>
                <a:off x="8343799" y="4803478"/>
                <a:ext cx="225720" cy="444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64509B8-6E4D-4494-8E1D-B42F2037A97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34799" y="4794838"/>
                  <a:ext cx="2433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E5A38D-1827-4F5E-8745-D22415B579DC}"/>
                    </a:ext>
                  </a:extLst>
                </p14:cNvPr>
                <p14:cNvContentPartPr/>
                <p14:nvPr/>
              </p14:nvContentPartPr>
              <p14:xfrm>
                <a:off x="8238679" y="4979518"/>
                <a:ext cx="418680" cy="9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E5A38D-1827-4F5E-8745-D22415B579D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229679" y="4970518"/>
                  <a:ext cx="436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5D67D17-F3D8-45CC-B793-FC171CA5B3E7}"/>
                    </a:ext>
                  </a:extLst>
                </p14:cNvPr>
                <p14:cNvContentPartPr/>
                <p14:nvPr/>
              </p14:nvContentPartPr>
              <p14:xfrm>
                <a:off x="8590039" y="4742278"/>
                <a:ext cx="249120" cy="455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5D67D17-F3D8-45CC-B793-FC171CA5B3E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81039" y="4733278"/>
                  <a:ext cx="2667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96BB626-C2E5-43DF-9CC9-56BE92C2B911}"/>
                    </a:ext>
                  </a:extLst>
                </p14:cNvPr>
                <p14:cNvContentPartPr/>
                <p14:nvPr/>
              </p14:nvContentPartPr>
              <p14:xfrm>
                <a:off x="8796679" y="5036038"/>
                <a:ext cx="162720" cy="166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96BB626-C2E5-43DF-9CC9-56BE92C2B91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788039" y="5027038"/>
                  <a:ext cx="18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E8A98A6-5815-46B1-B432-FCEEBF79863C}"/>
                    </a:ext>
                  </a:extLst>
                </p14:cNvPr>
                <p14:cNvContentPartPr/>
                <p14:nvPr/>
              </p14:nvContentPartPr>
              <p14:xfrm>
                <a:off x="9173599" y="4751278"/>
                <a:ext cx="286560" cy="444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E8A98A6-5815-46B1-B432-FCEEBF79863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164599" y="4742278"/>
                  <a:ext cx="3042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C79BFD-AA34-4D93-AF1D-473C2FA8B1DF}"/>
                    </a:ext>
                  </a:extLst>
                </p14:cNvPr>
                <p14:cNvContentPartPr/>
                <p14:nvPr/>
              </p14:nvContentPartPr>
              <p14:xfrm>
                <a:off x="9326599" y="4999318"/>
                <a:ext cx="218520" cy="142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C79BFD-AA34-4D93-AF1D-473C2FA8B1D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317959" y="4990318"/>
                  <a:ext cx="23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5942F97-6A1F-4483-B036-1AD7B0A29C07}"/>
                    </a:ext>
                  </a:extLst>
                </p14:cNvPr>
                <p14:cNvContentPartPr/>
                <p14:nvPr/>
              </p14:nvContentPartPr>
              <p14:xfrm>
                <a:off x="9549079" y="4676038"/>
                <a:ext cx="443520" cy="538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5942F97-6A1F-4483-B036-1AD7B0A29C0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40439" y="4667398"/>
                  <a:ext cx="4611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3783EF-37E7-4E99-BE98-C3AA9EC48104}"/>
                    </a:ext>
                  </a:extLst>
                </p14:cNvPr>
                <p14:cNvContentPartPr/>
                <p14:nvPr/>
              </p14:nvContentPartPr>
              <p14:xfrm>
                <a:off x="9586879" y="4985278"/>
                <a:ext cx="249120" cy="69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3783EF-37E7-4E99-BE98-C3AA9EC4810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77879" y="4976278"/>
                  <a:ext cx="266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C56EC3-0733-4CA6-96B1-48956C170079}"/>
                    </a:ext>
                  </a:extLst>
                </p14:cNvPr>
                <p14:cNvContentPartPr/>
                <p14:nvPr/>
              </p14:nvContentPartPr>
              <p14:xfrm>
                <a:off x="9747439" y="4690078"/>
                <a:ext cx="439200" cy="496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C56EC3-0733-4CA6-96B1-48956C17007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738439" y="4681078"/>
                  <a:ext cx="4568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3847216-96AD-42D1-9E38-AEAD162895D9}"/>
                    </a:ext>
                  </a:extLst>
                </p14:cNvPr>
                <p14:cNvContentPartPr/>
                <p14:nvPr/>
              </p14:nvContentPartPr>
              <p14:xfrm>
                <a:off x="10158199" y="5014078"/>
                <a:ext cx="161640" cy="151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3847216-96AD-42D1-9E38-AEAD162895D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149559" y="5005078"/>
                  <a:ext cx="179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FEFA75-B40D-4E91-AB54-F56643B25AF0}"/>
                    </a:ext>
                  </a:extLst>
                </p14:cNvPr>
                <p14:cNvContentPartPr/>
                <p14:nvPr/>
              </p14:nvContentPartPr>
              <p14:xfrm>
                <a:off x="10438279" y="4714918"/>
                <a:ext cx="297360" cy="469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FEFA75-B40D-4E91-AB54-F56643B25AF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29279" y="4706278"/>
                  <a:ext cx="3150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CF27816-0CE7-4612-B90C-CC320E80B04B}"/>
                    </a:ext>
                  </a:extLst>
                </p14:cNvPr>
                <p14:cNvContentPartPr/>
                <p14:nvPr/>
              </p14:nvContentPartPr>
              <p14:xfrm>
                <a:off x="10378159" y="5022358"/>
                <a:ext cx="236160" cy="5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CF27816-0CE7-4612-B90C-CC320E80B04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69519" y="5013718"/>
                  <a:ext cx="25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A0573C-D7D8-4FDD-B67F-0ABEFB312FC6}"/>
                    </a:ext>
                  </a:extLst>
                </p14:cNvPr>
                <p14:cNvContentPartPr/>
                <p14:nvPr/>
              </p14:nvContentPartPr>
              <p14:xfrm>
                <a:off x="10887559" y="4886998"/>
                <a:ext cx="389880" cy="275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A0573C-D7D8-4FDD-B67F-0ABEFB312FC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878559" y="4877998"/>
                  <a:ext cx="40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211929-CDD5-4FDF-BA96-F99EEF6A39DE}"/>
                    </a:ext>
                  </a:extLst>
                </p14:cNvPr>
                <p14:cNvContentPartPr/>
                <p14:nvPr/>
              </p14:nvContentPartPr>
              <p14:xfrm>
                <a:off x="10944439" y="4976998"/>
                <a:ext cx="363960" cy="71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211929-CDD5-4FDF-BA96-F99EEF6A39D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935799" y="4967998"/>
                  <a:ext cx="381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034FF2-37D6-4765-84D5-09B43BEBE45D}"/>
                    </a:ext>
                  </a:extLst>
                </p14:cNvPr>
                <p14:cNvContentPartPr/>
                <p14:nvPr/>
              </p14:nvContentPartPr>
              <p14:xfrm>
                <a:off x="11387959" y="5178958"/>
                <a:ext cx="2880" cy="2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034FF2-37D6-4765-84D5-09B43BEBE4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78959" y="5170318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61E868-C250-4CBB-BA7D-5B7D813824AB}"/>
                    </a:ext>
                  </a:extLst>
                </p14:cNvPr>
                <p14:cNvContentPartPr/>
                <p14:nvPr/>
              </p14:nvContentPartPr>
              <p14:xfrm>
                <a:off x="10720159" y="5045812"/>
                <a:ext cx="3600" cy="3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61E868-C250-4CBB-BA7D-5B7D813824A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11159" y="5036812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D75BA95-59D4-44BB-B155-7DFE3AB47A13}"/>
                    </a:ext>
                  </a:extLst>
                </p14:cNvPr>
                <p14:cNvContentPartPr/>
                <p14:nvPr/>
              </p14:nvContentPartPr>
              <p14:xfrm>
                <a:off x="10703959" y="5029972"/>
                <a:ext cx="134280" cy="33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D75BA95-59D4-44BB-B155-7DFE3AB47A1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695319" y="5020972"/>
                  <a:ext cx="1519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D403DFC-9D78-47CF-9524-D90A51AE0443}"/>
                  </a:ext>
                </a:extLst>
              </p14:cNvPr>
              <p14:cNvContentPartPr/>
              <p14:nvPr/>
            </p14:nvContentPartPr>
            <p14:xfrm>
              <a:off x="2303594" y="3001984"/>
              <a:ext cx="344160" cy="20088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D403DFC-9D78-47CF-9524-D90A51AE044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294594" y="2993344"/>
                <a:ext cx="3618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ED01C608-5C3F-4B0E-8B2B-0795CAD5AE2C}"/>
              </a:ext>
            </a:extLst>
          </p:cNvPr>
          <p:cNvGrpSpPr/>
          <p:nvPr/>
        </p:nvGrpSpPr>
        <p:grpSpPr>
          <a:xfrm>
            <a:off x="100034" y="1452544"/>
            <a:ext cx="3772080" cy="2506320"/>
            <a:chOff x="100034" y="1452544"/>
            <a:chExt cx="3772080" cy="25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9FF29A-BEB9-469B-956D-FE18BB9B5E72}"/>
                    </a:ext>
                  </a:extLst>
                </p14:cNvPr>
                <p14:cNvContentPartPr/>
                <p14:nvPr/>
              </p14:nvContentPartPr>
              <p14:xfrm>
                <a:off x="420794" y="3079384"/>
                <a:ext cx="210600" cy="494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9FF29A-BEB9-469B-956D-FE18BB9B5E7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1794" y="3070384"/>
                  <a:ext cx="228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6D5F907-6B63-4864-9EE3-EC980660CA10}"/>
                    </a:ext>
                  </a:extLst>
                </p14:cNvPr>
                <p14:cNvContentPartPr/>
                <p14:nvPr/>
              </p14:nvContentPartPr>
              <p14:xfrm>
                <a:off x="422594" y="3314104"/>
                <a:ext cx="122400" cy="135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6D5F907-6B63-4864-9EE3-EC980660CA1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3954" y="3305464"/>
                  <a:ext cx="140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2816EA-B441-48DF-A1DC-6ED188063664}"/>
                    </a:ext>
                  </a:extLst>
                </p14:cNvPr>
                <p14:cNvContentPartPr/>
                <p14:nvPr/>
              </p14:nvContentPartPr>
              <p14:xfrm>
                <a:off x="643274" y="3155704"/>
                <a:ext cx="22320" cy="18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2816EA-B441-48DF-A1DC-6ED18806366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4274" y="3147064"/>
                  <a:ext cx="39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4DA89F-C60C-4D02-806B-92F886D48EAE}"/>
                    </a:ext>
                  </a:extLst>
                </p14:cNvPr>
                <p14:cNvContentPartPr/>
                <p14:nvPr/>
              </p14:nvContentPartPr>
              <p14:xfrm>
                <a:off x="715634" y="3090544"/>
                <a:ext cx="86400" cy="13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4DA89F-C60C-4D02-806B-92F886D48EA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6634" y="3081544"/>
                  <a:ext cx="104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1859FD-9E74-4C35-99BE-B180AA7459AE}"/>
                    </a:ext>
                  </a:extLst>
                </p14:cNvPr>
                <p14:cNvContentPartPr/>
                <p14:nvPr/>
              </p14:nvContentPartPr>
              <p14:xfrm>
                <a:off x="868994" y="2971024"/>
                <a:ext cx="106560" cy="15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1859FD-9E74-4C35-99BE-B180AA7459A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9994" y="2962024"/>
                  <a:ext cx="124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812696-61C8-4E05-A94A-8612FFEEF848}"/>
                    </a:ext>
                  </a:extLst>
                </p14:cNvPr>
                <p14:cNvContentPartPr/>
                <p14:nvPr/>
              </p14:nvContentPartPr>
              <p14:xfrm>
                <a:off x="1090394" y="2690944"/>
                <a:ext cx="72000" cy="19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812696-61C8-4E05-A94A-8612FFEEF8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1394" y="2681944"/>
                  <a:ext cx="89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09F67F-E1EF-4036-820D-0FE16EB701F0}"/>
                    </a:ext>
                  </a:extLst>
                </p14:cNvPr>
                <p14:cNvContentPartPr/>
                <p14:nvPr/>
              </p14:nvContentPartPr>
              <p14:xfrm>
                <a:off x="1232594" y="2628304"/>
                <a:ext cx="27000" cy="102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09F67F-E1EF-4036-820D-0FE16EB701F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23594" y="2619664"/>
                  <a:ext cx="44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782569-BA14-4DBE-ABD9-825D408F2673}"/>
                    </a:ext>
                  </a:extLst>
                </p14:cNvPr>
                <p14:cNvContentPartPr/>
                <p14:nvPr/>
              </p14:nvContentPartPr>
              <p14:xfrm>
                <a:off x="1305674" y="2497264"/>
                <a:ext cx="169560" cy="469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782569-BA14-4DBE-ABD9-825D408F267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297034" y="2488624"/>
                  <a:ext cx="1872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E64D3F9-73D6-45E8-9FBC-64B41850843E}"/>
                    </a:ext>
                  </a:extLst>
                </p14:cNvPr>
                <p14:cNvContentPartPr/>
                <p14:nvPr/>
              </p14:nvContentPartPr>
              <p14:xfrm>
                <a:off x="1344554" y="2176144"/>
                <a:ext cx="196200" cy="351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E64D3F9-73D6-45E8-9FBC-64B41850843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335554" y="2167144"/>
                  <a:ext cx="213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431804A-FAD2-42AB-83F0-0E6AE5DBAAAE}"/>
                    </a:ext>
                  </a:extLst>
                </p14:cNvPr>
                <p14:cNvContentPartPr/>
                <p14:nvPr/>
              </p14:nvContentPartPr>
              <p14:xfrm>
                <a:off x="1526714" y="2018824"/>
                <a:ext cx="97560" cy="379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431804A-FAD2-42AB-83F0-0E6AE5DBAAA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518074" y="2010184"/>
                  <a:ext cx="115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761DE6-D279-44B6-8989-651CFB048B7F}"/>
                    </a:ext>
                  </a:extLst>
                </p14:cNvPr>
                <p14:cNvContentPartPr/>
                <p14:nvPr/>
              </p14:nvContentPartPr>
              <p14:xfrm>
                <a:off x="1507274" y="2129704"/>
                <a:ext cx="181440" cy="183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761DE6-D279-44B6-8989-651CFB048B7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498634" y="2120704"/>
                  <a:ext cx="199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4B3C951-3DFE-4ACA-9192-84434271C925}"/>
                    </a:ext>
                  </a:extLst>
                </p14:cNvPr>
                <p14:cNvContentPartPr/>
                <p14:nvPr/>
              </p14:nvContentPartPr>
              <p14:xfrm>
                <a:off x="1777274" y="2062744"/>
                <a:ext cx="58320" cy="124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4B3C951-3DFE-4ACA-9192-84434271C92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768274" y="2054104"/>
                  <a:ext cx="75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0EDFEBD-FE30-4BFA-94B6-97EECD29AA5C}"/>
                    </a:ext>
                  </a:extLst>
                </p14:cNvPr>
                <p14:cNvContentPartPr/>
                <p14:nvPr/>
              </p14:nvContentPartPr>
              <p14:xfrm>
                <a:off x="1827674" y="1544704"/>
                <a:ext cx="188280" cy="514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0EDFEBD-FE30-4BFA-94B6-97EECD29AA5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19034" y="1536064"/>
                  <a:ext cx="2059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529C08A-471D-4F97-8A3E-A31A654307DE}"/>
                    </a:ext>
                  </a:extLst>
                </p14:cNvPr>
                <p14:cNvContentPartPr/>
                <p14:nvPr/>
              </p14:nvContentPartPr>
              <p14:xfrm>
                <a:off x="1864754" y="1809664"/>
                <a:ext cx="165240" cy="13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529C08A-471D-4F97-8A3E-A31A654307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55754" y="1800664"/>
                  <a:ext cx="182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D0EE91-BB4E-4C68-A30A-3E869726BBD5}"/>
                    </a:ext>
                  </a:extLst>
                </p14:cNvPr>
                <p14:cNvContentPartPr/>
                <p14:nvPr/>
              </p14:nvContentPartPr>
              <p14:xfrm>
                <a:off x="523394" y="3591304"/>
                <a:ext cx="193680" cy="36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D0EE91-BB4E-4C68-A30A-3E869726BBD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4754" y="3582664"/>
                  <a:ext cx="211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22DD954-EFD4-4FC1-AE01-F14C7AD2DD35}"/>
                    </a:ext>
                  </a:extLst>
                </p14:cNvPr>
                <p14:cNvContentPartPr/>
                <p14:nvPr/>
              </p14:nvContentPartPr>
              <p14:xfrm>
                <a:off x="511874" y="3636664"/>
                <a:ext cx="178200" cy="2563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22DD954-EFD4-4FC1-AE01-F14C7AD2DD3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03234" y="3628024"/>
                  <a:ext cx="195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6B52F3-BA53-42F8-91B0-90CB289E0E31}"/>
                    </a:ext>
                  </a:extLst>
                </p14:cNvPr>
                <p14:cNvContentPartPr/>
                <p14:nvPr/>
              </p14:nvContentPartPr>
              <p14:xfrm>
                <a:off x="801314" y="3433624"/>
                <a:ext cx="158760" cy="168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6B52F3-BA53-42F8-91B0-90CB289E0E3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2674" y="3424984"/>
                  <a:ext cx="176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0D2122-2DEB-418E-B46C-EC80A54BCFC5}"/>
                    </a:ext>
                  </a:extLst>
                </p14:cNvPr>
                <p14:cNvContentPartPr/>
                <p14:nvPr/>
              </p14:nvContentPartPr>
              <p14:xfrm>
                <a:off x="831914" y="3404104"/>
                <a:ext cx="92880" cy="165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0D2122-2DEB-418E-B46C-EC80A54BCFC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22914" y="3395104"/>
                  <a:ext cx="110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0CF8D3D-F265-4F2A-98A4-ECB136750C95}"/>
                    </a:ext>
                  </a:extLst>
                </p14:cNvPr>
                <p14:cNvContentPartPr/>
                <p14:nvPr/>
              </p14:nvContentPartPr>
              <p14:xfrm>
                <a:off x="1084994" y="3166144"/>
                <a:ext cx="108360" cy="250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0CF8D3D-F265-4F2A-98A4-ECB136750C9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6354" y="3157144"/>
                  <a:ext cx="126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9817FFF-7392-4F96-B255-B2C9CBC2C409}"/>
                    </a:ext>
                  </a:extLst>
                </p14:cNvPr>
                <p14:cNvContentPartPr/>
                <p14:nvPr/>
              </p14:nvContentPartPr>
              <p14:xfrm>
                <a:off x="1207754" y="3124024"/>
                <a:ext cx="39960" cy="178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9817FFF-7392-4F96-B255-B2C9CBC2C40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98754" y="3115384"/>
                  <a:ext cx="57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609B196-3FE0-47DA-A143-98DB7E3280E8}"/>
                    </a:ext>
                  </a:extLst>
                </p14:cNvPr>
                <p14:cNvContentPartPr/>
                <p14:nvPr/>
              </p14:nvContentPartPr>
              <p14:xfrm>
                <a:off x="1291994" y="2982904"/>
                <a:ext cx="90720" cy="188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609B196-3FE0-47DA-A143-98DB7E3280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83354" y="2973904"/>
                  <a:ext cx="108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ED82F33-5EA3-4809-8871-126FC5191BAF}"/>
                    </a:ext>
                  </a:extLst>
                </p14:cNvPr>
                <p14:cNvContentPartPr/>
                <p14:nvPr/>
              </p14:nvContentPartPr>
              <p14:xfrm>
                <a:off x="1471994" y="2850064"/>
                <a:ext cx="134640" cy="157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ED82F33-5EA3-4809-8871-126FC5191BA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462994" y="2841424"/>
                  <a:ext cx="15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AE64C32-E86B-4D37-809A-69D1DB6B7EA6}"/>
                    </a:ext>
                  </a:extLst>
                </p14:cNvPr>
                <p14:cNvContentPartPr/>
                <p14:nvPr/>
              </p14:nvContentPartPr>
              <p14:xfrm>
                <a:off x="1681874" y="2329864"/>
                <a:ext cx="102960" cy="383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AE64C32-E86B-4D37-809A-69D1DB6B7EA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672874" y="2320864"/>
                  <a:ext cx="120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27AE087-CD6C-4C96-BFCC-EA001019A362}"/>
                    </a:ext>
                  </a:extLst>
                </p14:cNvPr>
                <p14:cNvContentPartPr/>
                <p14:nvPr/>
              </p14:nvContentPartPr>
              <p14:xfrm>
                <a:off x="1830554" y="2440744"/>
                <a:ext cx="66600" cy="176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27AE087-CD6C-4C96-BFCC-EA001019A3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821914" y="2431744"/>
                  <a:ext cx="84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84AA587-416A-41E5-AB73-5D3F5BABD5C6}"/>
                    </a:ext>
                  </a:extLst>
                </p14:cNvPr>
                <p14:cNvContentPartPr/>
                <p14:nvPr/>
              </p14:nvContentPartPr>
              <p14:xfrm>
                <a:off x="1990394" y="1970224"/>
                <a:ext cx="82440" cy="503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84AA587-416A-41E5-AB73-5D3F5BABD5C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981394" y="1961224"/>
                  <a:ext cx="1000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273695E-D2EA-4255-B2CD-07445F0E8CF0}"/>
                    </a:ext>
                  </a:extLst>
                </p14:cNvPr>
                <p14:cNvContentPartPr/>
                <p14:nvPr/>
              </p14:nvContentPartPr>
              <p14:xfrm>
                <a:off x="1962314" y="2220424"/>
                <a:ext cx="147600" cy="177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273695E-D2EA-4255-B2CD-07445F0E8CF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953314" y="2211784"/>
                  <a:ext cx="165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17E6A99-57B6-4F85-836F-1201AB93DA79}"/>
                    </a:ext>
                  </a:extLst>
                </p14:cNvPr>
                <p14:cNvContentPartPr/>
                <p14:nvPr/>
              </p14:nvContentPartPr>
              <p14:xfrm>
                <a:off x="2149514" y="1825864"/>
                <a:ext cx="79560" cy="426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17E6A99-57B6-4F85-836F-1201AB93DA7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40874" y="1816864"/>
                  <a:ext cx="97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032AD2A-8D26-4BFD-A7CA-442B529928A7}"/>
                    </a:ext>
                  </a:extLst>
                </p14:cNvPr>
                <p14:cNvContentPartPr/>
                <p14:nvPr/>
              </p14:nvContentPartPr>
              <p14:xfrm>
                <a:off x="2086514" y="2000824"/>
                <a:ext cx="191880" cy="217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032AD2A-8D26-4BFD-A7CA-442B529928A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77514" y="1992184"/>
                  <a:ext cx="209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A302E99-9628-4BB9-8375-0CB0CBEAD176}"/>
                    </a:ext>
                  </a:extLst>
                </p14:cNvPr>
                <p14:cNvContentPartPr/>
                <p14:nvPr/>
              </p14:nvContentPartPr>
              <p14:xfrm>
                <a:off x="2406554" y="1896064"/>
                <a:ext cx="74160" cy="187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A302E99-9628-4BB9-8375-0CB0CBEAD17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97914" y="1887424"/>
                  <a:ext cx="91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A75AC5-FF50-4A09-908B-3BC9B6463974}"/>
                    </a:ext>
                  </a:extLst>
                </p14:cNvPr>
                <p14:cNvContentPartPr/>
                <p14:nvPr/>
              </p14:nvContentPartPr>
              <p14:xfrm>
                <a:off x="2483954" y="1452544"/>
                <a:ext cx="141840" cy="4939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A75AC5-FF50-4A09-908B-3BC9B646397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474954" y="1443904"/>
                  <a:ext cx="1594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4A6496A-EB25-4A5D-A004-AAA74CADDC55}"/>
                    </a:ext>
                  </a:extLst>
                </p14:cNvPr>
                <p14:cNvContentPartPr/>
                <p14:nvPr/>
              </p14:nvContentPartPr>
              <p14:xfrm>
                <a:off x="2514914" y="1753864"/>
                <a:ext cx="143280" cy="156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4A6496A-EB25-4A5D-A004-AAA74CADDC5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506274" y="1745224"/>
                  <a:ext cx="16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F1BDCC-C85B-4ACF-8FAD-A403C44D921B}"/>
                    </a:ext>
                  </a:extLst>
                </p14:cNvPr>
                <p14:cNvContentPartPr/>
                <p14:nvPr/>
              </p14:nvContentPartPr>
              <p14:xfrm>
                <a:off x="1080674" y="3727024"/>
                <a:ext cx="109800" cy="114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F1BDCC-C85B-4ACF-8FAD-A403C44D921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71674" y="3718384"/>
                  <a:ext cx="12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0CCF35-F021-43D3-B6BE-6B7BB7E198DD}"/>
                    </a:ext>
                  </a:extLst>
                </p14:cNvPr>
                <p14:cNvContentPartPr/>
                <p14:nvPr/>
              </p14:nvContentPartPr>
              <p14:xfrm>
                <a:off x="1247714" y="3368464"/>
                <a:ext cx="201600" cy="326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0CCF35-F021-43D3-B6BE-6B7BB7E198D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238714" y="3359824"/>
                  <a:ext cx="219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3A15D9C-E45C-4C9E-862C-A4CC6B6FA6ED}"/>
                    </a:ext>
                  </a:extLst>
                </p14:cNvPr>
                <p14:cNvContentPartPr/>
                <p14:nvPr/>
              </p14:nvContentPartPr>
              <p14:xfrm>
                <a:off x="1534274" y="3201784"/>
                <a:ext cx="63000" cy="76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3A15D9C-E45C-4C9E-862C-A4CC6B6FA6E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25634" y="3192784"/>
                  <a:ext cx="80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6E40D59-9E81-4792-B94B-3EBFD655FA81}"/>
                    </a:ext>
                  </a:extLst>
                </p14:cNvPr>
                <p14:cNvContentPartPr/>
                <p14:nvPr/>
              </p14:nvContentPartPr>
              <p14:xfrm>
                <a:off x="1560914" y="3236704"/>
                <a:ext cx="103680" cy="105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6E40D59-9E81-4792-B94B-3EBFD655FA8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52274" y="3227704"/>
                  <a:ext cx="121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2F86A22-7806-44C3-B97E-A2175B299713}"/>
                    </a:ext>
                  </a:extLst>
                </p14:cNvPr>
                <p14:cNvContentPartPr/>
                <p14:nvPr/>
              </p14:nvContentPartPr>
              <p14:xfrm>
                <a:off x="1807154" y="2837464"/>
                <a:ext cx="174240" cy="349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2F86A22-7806-44C3-B97E-A2175B2997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798514" y="2828824"/>
                  <a:ext cx="191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B3FD0BA-4158-46AC-AFB4-8D455C5D1E09}"/>
                    </a:ext>
                  </a:extLst>
                </p14:cNvPr>
                <p14:cNvContentPartPr/>
                <p14:nvPr/>
              </p14:nvContentPartPr>
              <p14:xfrm>
                <a:off x="2067074" y="2555224"/>
                <a:ext cx="132480" cy="306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B3FD0BA-4158-46AC-AFB4-8D455C5D1E0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058074" y="2546584"/>
                  <a:ext cx="150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D272649-A628-4D89-874F-3B126E2DCBB5}"/>
                    </a:ext>
                  </a:extLst>
                </p14:cNvPr>
                <p14:cNvContentPartPr/>
                <p14:nvPr/>
              </p14:nvContentPartPr>
              <p14:xfrm>
                <a:off x="2230154" y="2573224"/>
                <a:ext cx="54000" cy="160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D272649-A628-4D89-874F-3B126E2DCBB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221154" y="2564224"/>
                  <a:ext cx="71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D33B2AB-9DE8-44CD-8941-F60A855414F1}"/>
                    </a:ext>
                  </a:extLst>
                </p14:cNvPr>
                <p14:cNvContentPartPr/>
                <p14:nvPr/>
              </p14:nvContentPartPr>
              <p14:xfrm>
                <a:off x="2333834" y="2450824"/>
                <a:ext cx="36000" cy="209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D33B2AB-9DE8-44CD-8941-F60A855414F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324834" y="2441824"/>
                  <a:ext cx="5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FDB3538-8CEC-42BE-A1C4-8782ECBB3815}"/>
                    </a:ext>
                  </a:extLst>
                </p14:cNvPr>
                <p14:cNvContentPartPr/>
                <p14:nvPr/>
              </p14:nvContentPartPr>
              <p14:xfrm>
                <a:off x="2416994" y="2378464"/>
                <a:ext cx="64800" cy="165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FDB3538-8CEC-42BE-A1C4-8782ECBB381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407994" y="2369464"/>
                  <a:ext cx="82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3E31E35-66EE-4D3D-A894-A14F4DB4A8DF}"/>
                    </a:ext>
                  </a:extLst>
                </p14:cNvPr>
                <p14:cNvContentPartPr/>
                <p14:nvPr/>
              </p14:nvContentPartPr>
              <p14:xfrm>
                <a:off x="2547314" y="2284504"/>
                <a:ext cx="87480" cy="122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3E31E35-66EE-4D3D-A894-A14F4DB4A8D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538674" y="2275504"/>
                  <a:ext cx="105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8E2A2E0-1605-4B2A-9CC3-F1414DF926A3}"/>
                    </a:ext>
                  </a:extLst>
                </p14:cNvPr>
                <p14:cNvContentPartPr/>
                <p14:nvPr/>
              </p14:nvContentPartPr>
              <p14:xfrm>
                <a:off x="2793554" y="1886344"/>
                <a:ext cx="56160" cy="280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8E2A2E0-1605-4B2A-9CC3-F1414DF926A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784554" y="1877704"/>
                  <a:ext cx="73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C193E8C-7385-446D-B440-D3A66723D735}"/>
                    </a:ext>
                  </a:extLst>
                </p14:cNvPr>
                <p14:cNvContentPartPr/>
                <p14:nvPr/>
              </p14:nvContentPartPr>
              <p14:xfrm>
                <a:off x="2883554" y="1925584"/>
                <a:ext cx="99720" cy="140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C193E8C-7385-446D-B440-D3A66723D73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874554" y="1916584"/>
                  <a:ext cx="117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9D403D1-549B-4683-8473-058568753F46}"/>
                    </a:ext>
                  </a:extLst>
                </p14:cNvPr>
                <p14:cNvContentPartPr/>
                <p14:nvPr/>
              </p14:nvContentPartPr>
              <p14:xfrm>
                <a:off x="3023954" y="1485664"/>
                <a:ext cx="95760" cy="402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9D403D1-549B-4683-8473-058568753F4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15314" y="1477024"/>
                  <a:ext cx="113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C5196B4-2634-4A91-8167-2DF520502B32}"/>
                    </a:ext>
                  </a:extLst>
                </p14:cNvPr>
                <p14:cNvContentPartPr/>
                <p14:nvPr/>
              </p14:nvContentPartPr>
              <p14:xfrm>
                <a:off x="2982194" y="1766104"/>
                <a:ext cx="137520" cy="131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C5196B4-2634-4A91-8167-2DF520502B3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973554" y="1757464"/>
                  <a:ext cx="155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6F39FD-4523-4030-BC9D-AB7C9FC4869B}"/>
                    </a:ext>
                  </a:extLst>
                </p14:cNvPr>
                <p14:cNvContentPartPr/>
                <p14:nvPr/>
              </p14:nvContentPartPr>
              <p14:xfrm>
                <a:off x="3188114" y="1467664"/>
                <a:ext cx="87840" cy="315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6F39FD-4523-4030-BC9D-AB7C9FC486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179114" y="1458664"/>
                  <a:ext cx="105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BE40F44-EE9A-4FC6-8A82-71AC84CAE918}"/>
                    </a:ext>
                  </a:extLst>
                </p14:cNvPr>
                <p14:cNvContentPartPr/>
                <p14:nvPr/>
              </p14:nvContentPartPr>
              <p14:xfrm>
                <a:off x="3126194" y="1531024"/>
                <a:ext cx="238320" cy="230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BE40F44-EE9A-4FC6-8A82-71AC84CAE91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117554" y="1522024"/>
                  <a:ext cx="255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F3B282E-2E66-42CA-8405-30F192A2BD31}"/>
                    </a:ext>
                  </a:extLst>
                </p14:cNvPr>
                <p14:cNvContentPartPr/>
                <p14:nvPr/>
              </p14:nvContentPartPr>
              <p14:xfrm>
                <a:off x="2854394" y="2450104"/>
                <a:ext cx="90720" cy="120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F3B282E-2E66-42CA-8405-30F192A2BD3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845754" y="2441104"/>
                  <a:ext cx="10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3E086FE-5FA6-4389-9C8F-557699E5CBDE}"/>
                    </a:ext>
                  </a:extLst>
                </p14:cNvPr>
                <p14:cNvContentPartPr/>
                <p14:nvPr/>
              </p14:nvContentPartPr>
              <p14:xfrm>
                <a:off x="3035834" y="2001544"/>
                <a:ext cx="108000" cy="419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3E086FE-5FA6-4389-9C8F-557699E5CBD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027194" y="1992544"/>
                  <a:ext cx="125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ECFA883-4E53-4DCF-B83F-937610F4FC0E}"/>
                    </a:ext>
                  </a:extLst>
                </p14:cNvPr>
                <p14:cNvContentPartPr/>
                <p14:nvPr/>
              </p14:nvContentPartPr>
              <p14:xfrm>
                <a:off x="3045554" y="2244904"/>
                <a:ext cx="100440" cy="1188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ECFA883-4E53-4DCF-B83F-937610F4FC0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036914" y="2236264"/>
                  <a:ext cx="118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98E7521-3407-464B-83C5-DFB3CAE07FE2}"/>
                    </a:ext>
                  </a:extLst>
                </p14:cNvPr>
                <p14:cNvContentPartPr/>
                <p14:nvPr/>
              </p14:nvContentPartPr>
              <p14:xfrm>
                <a:off x="3287834" y="2081464"/>
                <a:ext cx="79920" cy="89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98E7521-3407-464B-83C5-DFB3CAE07FE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79194" y="2072824"/>
                  <a:ext cx="97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64D1B8F-DC73-41C3-B241-D182B7593B71}"/>
                    </a:ext>
                  </a:extLst>
                </p14:cNvPr>
                <p14:cNvContentPartPr/>
                <p14:nvPr/>
              </p14:nvContentPartPr>
              <p14:xfrm>
                <a:off x="3457754" y="1788784"/>
                <a:ext cx="164520" cy="383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64D1B8F-DC73-41C3-B241-D182B7593B7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49114" y="1780144"/>
                  <a:ext cx="182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4CE2715-41A2-4E81-A681-A4228D8911EE}"/>
                    </a:ext>
                  </a:extLst>
                </p14:cNvPr>
                <p14:cNvContentPartPr/>
                <p14:nvPr/>
              </p14:nvContentPartPr>
              <p14:xfrm>
                <a:off x="3469634" y="1893184"/>
                <a:ext cx="150840" cy="149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4CE2715-41A2-4E81-A681-A4228D8911E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60634" y="1884184"/>
                  <a:ext cx="168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C9D052A-9AD5-4095-BA44-99C55D8E082E}"/>
                    </a:ext>
                  </a:extLst>
                </p14:cNvPr>
                <p14:cNvContentPartPr/>
                <p14:nvPr/>
              </p14:nvContentPartPr>
              <p14:xfrm>
                <a:off x="3545954" y="1671064"/>
                <a:ext cx="326160" cy="278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C9D052A-9AD5-4095-BA44-99C55D8E082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36954" y="1662424"/>
                  <a:ext cx="3438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951A6F1-AAEC-4FE9-A000-D791CB40019E}"/>
                    </a:ext>
                  </a:extLst>
                </p14:cNvPr>
                <p14:cNvContentPartPr/>
                <p14:nvPr/>
              </p14:nvContentPartPr>
              <p14:xfrm>
                <a:off x="262754" y="2685544"/>
                <a:ext cx="48600" cy="208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951A6F1-AAEC-4FE9-A000-D791CB40019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53754" y="2676544"/>
                  <a:ext cx="6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E98B04E-1C9C-4190-BDF9-31733984750B}"/>
                    </a:ext>
                  </a:extLst>
                </p14:cNvPr>
                <p14:cNvContentPartPr/>
                <p14:nvPr/>
              </p14:nvContentPartPr>
              <p14:xfrm>
                <a:off x="214874" y="2815504"/>
                <a:ext cx="201240" cy="200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E98B04E-1C9C-4190-BDF9-31733984750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06234" y="2806504"/>
                  <a:ext cx="21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C2C41E7-80C0-4207-ACF8-14B239D8BC26}"/>
                    </a:ext>
                  </a:extLst>
                </p14:cNvPr>
                <p14:cNvContentPartPr/>
                <p14:nvPr/>
              </p14:nvContentPartPr>
              <p14:xfrm>
                <a:off x="100034" y="2626144"/>
                <a:ext cx="167040" cy="225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C2C41E7-80C0-4207-ACF8-14B239D8BC2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394" y="2617144"/>
                  <a:ext cx="184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157DD20-A518-4737-8670-93593D575BF2}"/>
                    </a:ext>
                  </a:extLst>
                </p14:cNvPr>
                <p14:cNvContentPartPr/>
                <p14:nvPr/>
              </p14:nvContentPartPr>
              <p14:xfrm>
                <a:off x="330434" y="2278744"/>
                <a:ext cx="150840" cy="511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157DD20-A518-4737-8670-93593D575BF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21434" y="2269744"/>
                  <a:ext cx="1684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5D00D12-0698-41EB-93E1-FF54876181C3}"/>
                    </a:ext>
                  </a:extLst>
                </p14:cNvPr>
                <p14:cNvContentPartPr/>
                <p14:nvPr/>
              </p14:nvContentPartPr>
              <p14:xfrm>
                <a:off x="406394" y="2550184"/>
                <a:ext cx="101880" cy="118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5D00D12-0698-41EB-93E1-FF54876181C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7754" y="2541544"/>
                  <a:ext cx="119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F76F22E-D7C2-4743-935A-F6FE177BCB83}"/>
                    </a:ext>
                  </a:extLst>
                </p14:cNvPr>
                <p14:cNvContentPartPr/>
                <p14:nvPr/>
              </p14:nvContentPartPr>
              <p14:xfrm>
                <a:off x="651554" y="2152744"/>
                <a:ext cx="183600" cy="397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F76F22E-D7C2-4743-935A-F6FE177BCB8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42554" y="2143744"/>
                  <a:ext cx="2012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D05BC02-E06E-4A94-817F-17877FC163C0}"/>
                    </a:ext>
                  </a:extLst>
                </p14:cNvPr>
                <p14:cNvContentPartPr/>
                <p14:nvPr/>
              </p14:nvContentPartPr>
              <p14:xfrm>
                <a:off x="667754" y="2286664"/>
                <a:ext cx="114480" cy="143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D05BC02-E06E-4A94-817F-17877FC163C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59114" y="2278024"/>
                  <a:ext cx="132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DECD738-187B-4AB3-89C8-9B88F50280E0}"/>
                    </a:ext>
                  </a:extLst>
                </p14:cNvPr>
                <p14:cNvContentPartPr/>
                <p14:nvPr/>
              </p14:nvContentPartPr>
              <p14:xfrm>
                <a:off x="837674" y="2035024"/>
                <a:ext cx="210600" cy="236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DECD738-187B-4AB3-89C8-9B88F50280E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28674" y="2026024"/>
                  <a:ext cx="228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5EFF674-7D13-4452-A448-70922B4E9BC3}"/>
                    </a:ext>
                  </a:extLst>
                </p14:cNvPr>
                <p14:cNvContentPartPr/>
                <p14:nvPr/>
              </p14:nvContentPartPr>
              <p14:xfrm>
                <a:off x="1161314" y="1806784"/>
                <a:ext cx="169560" cy="249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5EFF674-7D13-4452-A448-70922B4E9BC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52314" y="1798144"/>
                  <a:ext cx="18720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C0CEA6F-E989-437D-9489-2A2B878EFB9C}"/>
                  </a:ext>
                </a:extLst>
              </p14:cNvPr>
              <p14:cNvContentPartPr/>
              <p14:nvPr/>
            </p14:nvContentPartPr>
            <p14:xfrm>
              <a:off x="1391354" y="1607704"/>
              <a:ext cx="7560" cy="320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C0CEA6F-E989-437D-9489-2A2B878EFB9C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1382714" y="1599064"/>
                <a:ext cx="25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240973B0-30AC-4413-A3A3-769D8E7A364B}"/>
                  </a:ext>
                </a:extLst>
              </p14:cNvPr>
              <p14:cNvContentPartPr/>
              <p14:nvPr/>
            </p14:nvContentPartPr>
            <p14:xfrm>
              <a:off x="1510154" y="1784104"/>
              <a:ext cx="6480" cy="2412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240973B0-30AC-4413-A3A3-769D8E7A364B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1501514" y="1775104"/>
                <a:ext cx="2412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95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52ADA11-2DEA-4D48-9CBD-66964FBCCBBD}"/>
              </a:ext>
            </a:extLst>
          </p:cNvPr>
          <p:cNvGrpSpPr/>
          <p:nvPr/>
        </p:nvGrpSpPr>
        <p:grpSpPr>
          <a:xfrm>
            <a:off x="452834" y="195784"/>
            <a:ext cx="877680" cy="536040"/>
            <a:chOff x="452834" y="195784"/>
            <a:chExt cx="87768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1647BF-E0A7-4B1A-90FC-E9FF3BEB6569}"/>
                    </a:ext>
                  </a:extLst>
                </p14:cNvPr>
                <p14:cNvContentPartPr/>
                <p14:nvPr/>
              </p14:nvContentPartPr>
              <p14:xfrm>
                <a:off x="452834" y="246544"/>
                <a:ext cx="262800" cy="485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1647BF-E0A7-4B1A-90FC-E9FF3BEB65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194" y="237904"/>
                  <a:ext cx="280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BC369A-D706-498A-8CB5-03372FB326CE}"/>
                    </a:ext>
                  </a:extLst>
                </p14:cNvPr>
                <p14:cNvContentPartPr/>
                <p14:nvPr/>
              </p14:nvContentPartPr>
              <p14:xfrm>
                <a:off x="750554" y="502144"/>
                <a:ext cx="136800" cy="165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BC369A-D706-498A-8CB5-03372FB326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554" y="493504"/>
                  <a:ext cx="154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1AE1FC-1578-4C61-9F71-1C98F019180A}"/>
                    </a:ext>
                  </a:extLst>
                </p14:cNvPr>
                <p14:cNvContentPartPr/>
                <p14:nvPr/>
              </p14:nvContentPartPr>
              <p14:xfrm>
                <a:off x="1030634" y="195784"/>
                <a:ext cx="226800" cy="45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1AE1FC-1578-4C61-9F71-1C98F01918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1994" y="186784"/>
                  <a:ext cx="2444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37A33B-49CC-47CD-BCEF-899536A99D99}"/>
                    </a:ext>
                  </a:extLst>
                </p14:cNvPr>
                <p14:cNvContentPartPr/>
                <p14:nvPr/>
              </p14:nvContentPartPr>
              <p14:xfrm>
                <a:off x="994274" y="418624"/>
                <a:ext cx="260640" cy="56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37A33B-49CC-47CD-BCEF-899536A99D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5634" y="409984"/>
                  <a:ext cx="278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C365FC-E389-4AD0-8E53-01D6FF1F73D6}"/>
                    </a:ext>
                  </a:extLst>
                </p14:cNvPr>
                <p14:cNvContentPartPr/>
                <p14:nvPr/>
              </p14:nvContentPartPr>
              <p14:xfrm>
                <a:off x="1233314" y="427624"/>
                <a:ext cx="97200" cy="168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C365FC-E389-4AD0-8E53-01D6FF1F73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4674" y="418984"/>
                  <a:ext cx="1148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B2EB16-E7CA-4746-839C-84249DA5282D}"/>
              </a:ext>
            </a:extLst>
          </p:cNvPr>
          <p:cNvGrpSpPr/>
          <p:nvPr/>
        </p:nvGrpSpPr>
        <p:grpSpPr>
          <a:xfrm>
            <a:off x="1769714" y="162664"/>
            <a:ext cx="814680" cy="479880"/>
            <a:chOff x="1769714" y="162664"/>
            <a:chExt cx="8146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3F225C-5F67-4221-87EE-647F0EBDD5DC}"/>
                    </a:ext>
                  </a:extLst>
                </p14:cNvPr>
                <p14:cNvContentPartPr/>
                <p14:nvPr/>
              </p14:nvContentPartPr>
              <p14:xfrm>
                <a:off x="1769714" y="162664"/>
                <a:ext cx="269280" cy="47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3F225C-5F67-4221-87EE-647F0EBDD5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0714" y="154024"/>
                  <a:ext cx="2869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67B875-54E9-489A-B20E-19A11A5E8CAC}"/>
                    </a:ext>
                  </a:extLst>
                </p14:cNvPr>
                <p14:cNvContentPartPr/>
                <p14:nvPr/>
              </p14:nvContentPartPr>
              <p14:xfrm>
                <a:off x="1913354" y="469744"/>
                <a:ext cx="136440" cy="162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67B875-54E9-489A-B20E-19A11A5E8C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4354" y="460744"/>
                  <a:ext cx="154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FBD49D-0754-4102-96DE-2D60FED38615}"/>
                    </a:ext>
                  </a:extLst>
                </p14:cNvPr>
                <p14:cNvContentPartPr/>
                <p14:nvPr/>
              </p14:nvContentPartPr>
              <p14:xfrm>
                <a:off x="2100554" y="451024"/>
                <a:ext cx="115200" cy="167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FBD49D-0754-4102-96DE-2D60FED386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1554" y="442384"/>
                  <a:ext cx="13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50840C-DF74-4829-8BEB-8C2976611F2E}"/>
                    </a:ext>
                  </a:extLst>
                </p14:cNvPr>
                <p14:cNvContentPartPr/>
                <p14:nvPr/>
              </p14:nvContentPartPr>
              <p14:xfrm>
                <a:off x="2332034" y="230704"/>
                <a:ext cx="195840" cy="36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50840C-DF74-4829-8BEB-8C2976611F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3034" y="222064"/>
                  <a:ext cx="213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B32603-2E23-498F-BB43-7C2465711572}"/>
                    </a:ext>
                  </a:extLst>
                </p14:cNvPr>
                <p14:cNvContentPartPr/>
                <p14:nvPr/>
              </p14:nvContentPartPr>
              <p14:xfrm>
                <a:off x="2325554" y="369664"/>
                <a:ext cx="258840" cy="21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B32603-2E23-498F-BB43-7C24657115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6554" y="360664"/>
                  <a:ext cx="27648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8A44E1-E262-4A35-A442-49658BB3F720}"/>
              </a:ext>
            </a:extLst>
          </p:cNvPr>
          <p:cNvGrpSpPr/>
          <p:nvPr/>
        </p:nvGrpSpPr>
        <p:grpSpPr>
          <a:xfrm>
            <a:off x="2986514" y="134944"/>
            <a:ext cx="503280" cy="433440"/>
            <a:chOff x="2986514" y="134944"/>
            <a:chExt cx="5032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873AB5-3342-4879-AA60-CC1E81FCF45C}"/>
                    </a:ext>
                  </a:extLst>
                </p14:cNvPr>
                <p14:cNvContentPartPr/>
                <p14:nvPr/>
              </p14:nvContentPartPr>
              <p14:xfrm>
                <a:off x="2986514" y="394144"/>
                <a:ext cx="14940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873AB5-3342-4879-AA60-CC1E81FCF4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7874" y="385144"/>
                  <a:ext cx="167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174606-80F1-4988-B5D6-A1841B48C730}"/>
                    </a:ext>
                  </a:extLst>
                </p14:cNvPr>
                <p14:cNvContentPartPr/>
                <p14:nvPr/>
              </p14:nvContentPartPr>
              <p14:xfrm>
                <a:off x="3295034" y="134944"/>
                <a:ext cx="194760" cy="419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174606-80F1-4988-B5D6-A1841B48C7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6394" y="125944"/>
                  <a:ext cx="2124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23921F-2E4B-4825-B23A-98EE27FE0346}"/>
                    </a:ext>
                  </a:extLst>
                </p14:cNvPr>
                <p14:cNvContentPartPr/>
                <p14:nvPr/>
              </p14:nvContentPartPr>
              <p14:xfrm>
                <a:off x="3230594" y="393424"/>
                <a:ext cx="226440" cy="4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23921F-2E4B-4825-B23A-98EE27FE03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21594" y="384784"/>
                  <a:ext cx="2440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0E568E-1EA3-4692-A511-6D8DE9F3B72F}"/>
              </a:ext>
            </a:extLst>
          </p:cNvPr>
          <p:cNvGrpSpPr/>
          <p:nvPr/>
        </p:nvGrpSpPr>
        <p:grpSpPr>
          <a:xfrm>
            <a:off x="3722354" y="335104"/>
            <a:ext cx="666000" cy="210960"/>
            <a:chOff x="3722354" y="335104"/>
            <a:chExt cx="66600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7847AB-B91D-4148-AB20-8EE155B0107F}"/>
                    </a:ext>
                  </a:extLst>
                </p14:cNvPr>
                <p14:cNvContentPartPr/>
                <p14:nvPr/>
              </p14:nvContentPartPr>
              <p14:xfrm>
                <a:off x="3722354" y="401704"/>
                <a:ext cx="149760" cy="143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7847AB-B91D-4148-AB20-8EE155B010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3714" y="393064"/>
                  <a:ext cx="167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AEF7E3-76AF-47F3-989D-630C0F4983C9}"/>
                    </a:ext>
                  </a:extLst>
                </p14:cNvPr>
                <p14:cNvContentPartPr/>
                <p14:nvPr/>
              </p14:nvContentPartPr>
              <p14:xfrm>
                <a:off x="3942674" y="398464"/>
                <a:ext cx="111600" cy="12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AEF7E3-76AF-47F3-989D-630C0F4983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4034" y="389824"/>
                  <a:ext cx="129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680880-AD92-4E03-9AD0-A2AD8C5A2A22}"/>
                    </a:ext>
                  </a:extLst>
                </p14:cNvPr>
                <p14:cNvContentPartPr/>
                <p14:nvPr/>
              </p14:nvContentPartPr>
              <p14:xfrm>
                <a:off x="4141034" y="335104"/>
                <a:ext cx="247320" cy="21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680880-AD92-4E03-9AD0-A2AD8C5A2A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2394" y="326464"/>
                  <a:ext cx="2649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1E998D-F830-4A2C-A5CE-EBECD44D2DCD}"/>
              </a:ext>
            </a:extLst>
          </p:cNvPr>
          <p:cNvGrpSpPr/>
          <p:nvPr/>
        </p:nvGrpSpPr>
        <p:grpSpPr>
          <a:xfrm>
            <a:off x="4693994" y="80584"/>
            <a:ext cx="1632240" cy="579600"/>
            <a:chOff x="4693994" y="80584"/>
            <a:chExt cx="163224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F7C1D5B-4E46-44B7-A7CF-E17C31B6E4BF}"/>
                    </a:ext>
                  </a:extLst>
                </p14:cNvPr>
                <p14:cNvContentPartPr/>
                <p14:nvPr/>
              </p14:nvContentPartPr>
              <p14:xfrm>
                <a:off x="4693994" y="314584"/>
                <a:ext cx="241920" cy="22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F7C1D5B-4E46-44B7-A7CF-E17C31B6E4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5354" y="305584"/>
                  <a:ext cx="25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E92E19-EFEA-4527-9AAA-022F2790BC85}"/>
                    </a:ext>
                  </a:extLst>
                </p14:cNvPr>
                <p14:cNvContentPartPr/>
                <p14:nvPr/>
              </p14:nvContentPartPr>
              <p14:xfrm>
                <a:off x="4998554" y="325384"/>
                <a:ext cx="122760" cy="149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E92E19-EFEA-4527-9AAA-022F2790BC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9914" y="316744"/>
                  <a:ext cx="140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73EF5D-82E8-42D1-9D18-83ACCAF358EF}"/>
                    </a:ext>
                  </a:extLst>
                </p14:cNvPr>
                <p14:cNvContentPartPr/>
                <p14:nvPr/>
              </p14:nvContentPartPr>
              <p14:xfrm>
                <a:off x="4953554" y="327544"/>
                <a:ext cx="167040" cy="16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73EF5D-82E8-42D1-9D18-83ACCAF358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44914" y="318544"/>
                  <a:ext cx="184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861A2C-17B2-4923-8250-1E467F4CDCEB}"/>
                    </a:ext>
                  </a:extLst>
                </p14:cNvPr>
                <p14:cNvContentPartPr/>
                <p14:nvPr/>
              </p14:nvContentPartPr>
              <p14:xfrm>
                <a:off x="5236154" y="327904"/>
                <a:ext cx="138600" cy="164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861A2C-17B2-4923-8250-1E467F4CDC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7154" y="319264"/>
                  <a:ext cx="156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5D4D2D-E6C5-46CB-8372-C10B88BE1F7E}"/>
                    </a:ext>
                  </a:extLst>
                </p14:cNvPr>
                <p14:cNvContentPartPr/>
                <p14:nvPr/>
              </p14:nvContentPartPr>
              <p14:xfrm>
                <a:off x="5429114" y="379384"/>
                <a:ext cx="177840" cy="79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5D4D2D-E6C5-46CB-8372-C10B88BE1F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0474" y="370744"/>
                  <a:ext cx="195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E68BCC-2F8B-43C3-8C79-259FCE1F77E0}"/>
                    </a:ext>
                  </a:extLst>
                </p14:cNvPr>
                <p14:cNvContentPartPr/>
                <p14:nvPr/>
              </p14:nvContentPartPr>
              <p14:xfrm>
                <a:off x="5635394" y="369664"/>
                <a:ext cx="116280" cy="29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E68BCC-2F8B-43C3-8C79-259FCE1F77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26754" y="360664"/>
                  <a:ext cx="133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CC69CE-DE47-4887-AFCA-7235ECF3C358}"/>
                    </a:ext>
                  </a:extLst>
                </p14:cNvPr>
                <p14:cNvContentPartPr/>
                <p14:nvPr/>
              </p14:nvContentPartPr>
              <p14:xfrm>
                <a:off x="5684714" y="303064"/>
                <a:ext cx="205920" cy="173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CC69CE-DE47-4887-AFCA-7235ECF3C3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75714" y="294424"/>
                  <a:ext cx="223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B58818-A21D-4613-8768-C1AF5F1A4FB6}"/>
                    </a:ext>
                  </a:extLst>
                </p14:cNvPr>
                <p14:cNvContentPartPr/>
                <p14:nvPr/>
              </p14:nvContentPartPr>
              <p14:xfrm>
                <a:off x="6009074" y="80584"/>
                <a:ext cx="190440" cy="343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B58818-A21D-4613-8768-C1AF5F1A4F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0074" y="71944"/>
                  <a:ext cx="208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A8617F-CEB0-4C10-A7D8-79DBCF0C9F40}"/>
                    </a:ext>
                  </a:extLst>
                </p14:cNvPr>
                <p14:cNvContentPartPr/>
                <p14:nvPr/>
              </p14:nvContentPartPr>
              <p14:xfrm>
                <a:off x="6141194" y="307024"/>
                <a:ext cx="185040" cy="19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A8617F-CEB0-4C10-A7D8-79DBCF0C9F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32194" y="298024"/>
                  <a:ext cx="20268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AF80FA0-4593-4B11-A4F0-C9859636BBEB}"/>
                  </a:ext>
                </a:extLst>
              </p14:cNvPr>
              <p14:cNvContentPartPr/>
              <p14:nvPr/>
            </p14:nvContentPartPr>
            <p14:xfrm>
              <a:off x="6609554" y="250504"/>
              <a:ext cx="28800" cy="194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AF80FA0-4593-4B11-A4F0-C9859636BB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00554" y="241864"/>
                <a:ext cx="46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617A288-9C88-41F7-8D71-E959B4D61396}"/>
                  </a:ext>
                </a:extLst>
              </p14:cNvPr>
              <p14:cNvContentPartPr/>
              <p14:nvPr/>
            </p14:nvContentPartPr>
            <p14:xfrm>
              <a:off x="1646954" y="2422384"/>
              <a:ext cx="3482280" cy="160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617A288-9C88-41F7-8D71-E959B4D613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37954" y="2413744"/>
                <a:ext cx="3499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5F84FFF-C232-4CBD-BD72-BAC9B5E68626}"/>
                  </a:ext>
                </a:extLst>
              </p14:cNvPr>
              <p14:cNvContentPartPr/>
              <p14:nvPr/>
            </p14:nvContentPartPr>
            <p14:xfrm>
              <a:off x="1285514" y="1226464"/>
              <a:ext cx="5215680" cy="1287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5F84FFF-C232-4CBD-BD72-BAC9B5E686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76874" y="1217464"/>
                <a:ext cx="5233320" cy="13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D5F71EF-5BD5-4B65-8366-E0AB9856686A}"/>
              </a:ext>
            </a:extLst>
          </p:cNvPr>
          <p:cNvGrpSpPr/>
          <p:nvPr/>
        </p:nvGrpSpPr>
        <p:grpSpPr>
          <a:xfrm>
            <a:off x="4266314" y="823624"/>
            <a:ext cx="7683480" cy="2668680"/>
            <a:chOff x="4266314" y="823624"/>
            <a:chExt cx="7683480" cy="266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27052A-92E2-47C0-90CC-9325E738627B}"/>
                    </a:ext>
                  </a:extLst>
                </p14:cNvPr>
                <p14:cNvContentPartPr/>
                <p14:nvPr/>
              </p14:nvContentPartPr>
              <p14:xfrm>
                <a:off x="4483034" y="2228344"/>
                <a:ext cx="74160" cy="38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27052A-92E2-47C0-90CC-9325E73862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4034" y="2219704"/>
                  <a:ext cx="918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98AD7C-4448-4B0D-BDD4-12B89CA2EDD4}"/>
                    </a:ext>
                  </a:extLst>
                </p14:cNvPr>
                <p14:cNvContentPartPr/>
                <p14:nvPr/>
              </p14:nvContentPartPr>
              <p14:xfrm>
                <a:off x="4319954" y="2724784"/>
                <a:ext cx="286920" cy="24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98AD7C-4448-4B0D-BDD4-12B89CA2ED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11314" y="2715784"/>
                  <a:ext cx="304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536D81-9E8A-4BBD-89AF-6A1E0F0498F1}"/>
                    </a:ext>
                  </a:extLst>
                </p14:cNvPr>
                <p14:cNvContentPartPr/>
                <p14:nvPr/>
              </p14:nvContentPartPr>
              <p14:xfrm>
                <a:off x="4373234" y="2823064"/>
                <a:ext cx="237600" cy="60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536D81-9E8A-4BBD-89AF-6A1E0F0498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64234" y="2814064"/>
                  <a:ext cx="255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8D130B-396E-47E4-9ABE-2B37458B006B}"/>
                    </a:ext>
                  </a:extLst>
                </p14:cNvPr>
                <p14:cNvContentPartPr/>
                <p14:nvPr/>
              </p14:nvContentPartPr>
              <p14:xfrm>
                <a:off x="4471874" y="3082624"/>
                <a:ext cx="23760" cy="6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8D130B-396E-47E4-9ABE-2B37458B00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3234" y="3073984"/>
                  <a:ext cx="41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0F35A8-632A-49C3-B584-58FCBA04231F}"/>
                    </a:ext>
                  </a:extLst>
                </p14:cNvPr>
                <p14:cNvContentPartPr/>
                <p14:nvPr/>
              </p14:nvContentPartPr>
              <p14:xfrm>
                <a:off x="4574834" y="3045184"/>
                <a:ext cx="20880" cy="102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0F35A8-632A-49C3-B584-58FCBA0423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5834" y="3036544"/>
                  <a:ext cx="38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C45CC9-2B33-4D32-9675-7398BF340A4A}"/>
                    </a:ext>
                  </a:extLst>
                </p14:cNvPr>
                <p14:cNvContentPartPr/>
                <p14:nvPr/>
              </p14:nvContentPartPr>
              <p14:xfrm>
                <a:off x="4269554" y="3310144"/>
                <a:ext cx="194400" cy="182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C45CC9-2B33-4D32-9675-7398BF340A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0914" y="3301144"/>
                  <a:ext cx="21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2BF55F-401B-4F13-BF2E-76055D965D05}"/>
                    </a:ext>
                  </a:extLst>
                </p14:cNvPr>
                <p14:cNvContentPartPr/>
                <p14:nvPr/>
              </p14:nvContentPartPr>
              <p14:xfrm>
                <a:off x="4539194" y="3442264"/>
                <a:ext cx="9360" cy="13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2BF55F-401B-4F13-BF2E-76055D965D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30554" y="343326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11FF45-E762-48EA-880B-A2F99FB9B97D}"/>
                    </a:ext>
                  </a:extLst>
                </p14:cNvPr>
                <p14:cNvContentPartPr/>
                <p14:nvPr/>
              </p14:nvContentPartPr>
              <p14:xfrm>
                <a:off x="4684274" y="3262264"/>
                <a:ext cx="182880" cy="223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11FF45-E762-48EA-880B-A2F99FB9B9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5274" y="3253264"/>
                  <a:ext cx="200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D34F63-73DF-49AC-8A07-295983F48E6E}"/>
                    </a:ext>
                  </a:extLst>
                </p14:cNvPr>
                <p14:cNvContentPartPr/>
                <p14:nvPr/>
              </p14:nvContentPartPr>
              <p14:xfrm>
                <a:off x="4924754" y="3273424"/>
                <a:ext cx="327600" cy="187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D34F63-73DF-49AC-8A07-295983F48E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5754" y="3264784"/>
                  <a:ext cx="345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A205DE-3108-4949-8BBB-4E586010815C}"/>
                    </a:ext>
                  </a:extLst>
                </p14:cNvPr>
                <p14:cNvContentPartPr/>
                <p14:nvPr/>
              </p14:nvContentPartPr>
              <p14:xfrm>
                <a:off x="4432634" y="2078944"/>
                <a:ext cx="20520" cy="7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A205DE-3108-4949-8BBB-4E58601081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23634" y="2069944"/>
                  <a:ext cx="38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836D37-4BE7-4618-8A93-7051AEA383D2}"/>
                    </a:ext>
                  </a:extLst>
                </p14:cNvPr>
                <p14:cNvContentPartPr/>
                <p14:nvPr/>
              </p14:nvContentPartPr>
              <p14:xfrm>
                <a:off x="4434434" y="1974184"/>
                <a:ext cx="11520" cy="17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836D37-4BE7-4618-8A93-7051AEA383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5794" y="1965544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468499-4540-4BE6-8AFE-CD800AB57563}"/>
                    </a:ext>
                  </a:extLst>
                </p14:cNvPr>
                <p14:cNvContentPartPr/>
                <p14:nvPr/>
              </p14:nvContentPartPr>
              <p14:xfrm>
                <a:off x="4430474" y="1870144"/>
                <a:ext cx="1080" cy="1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468499-4540-4BE6-8AFE-CD800AB57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21834" y="1861504"/>
                  <a:ext cx="18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BE24BA-AAE4-432F-8CC5-8C65D61EA9F1}"/>
                    </a:ext>
                  </a:extLst>
                </p14:cNvPr>
                <p14:cNvContentPartPr/>
                <p14:nvPr/>
              </p14:nvContentPartPr>
              <p14:xfrm>
                <a:off x="4409234" y="1771864"/>
                <a:ext cx="11520" cy="2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BE24BA-AAE4-432F-8CC5-8C65D61EA9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00594" y="1763224"/>
                  <a:ext cx="29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A1DF77-D10D-46A1-8C65-5484C2F515E5}"/>
                    </a:ext>
                  </a:extLst>
                </p14:cNvPr>
                <p14:cNvContentPartPr/>
                <p14:nvPr/>
              </p14:nvContentPartPr>
              <p14:xfrm>
                <a:off x="4350554" y="1604104"/>
                <a:ext cx="42840" cy="90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A1DF77-D10D-46A1-8C65-5484C2F515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1554" y="1595104"/>
                  <a:ext cx="60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849B9E-92C4-40FB-BD85-0A7F1C733FB1}"/>
                    </a:ext>
                  </a:extLst>
                </p14:cNvPr>
                <p14:cNvContentPartPr/>
                <p14:nvPr/>
              </p14:nvContentPartPr>
              <p14:xfrm>
                <a:off x="4348034" y="1521304"/>
                <a:ext cx="10800" cy="59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849B9E-92C4-40FB-BD85-0A7F1C733F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9034" y="1512304"/>
                  <a:ext cx="28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70AEFF-FF0C-4994-8B4A-A090879DB036}"/>
                    </a:ext>
                  </a:extLst>
                </p14:cNvPr>
                <p14:cNvContentPartPr/>
                <p14:nvPr/>
              </p14:nvContentPartPr>
              <p14:xfrm>
                <a:off x="4340834" y="1462984"/>
                <a:ext cx="6120" cy="15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70AEFF-FF0C-4994-8B4A-A090879DB0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31834" y="1454344"/>
                  <a:ext cx="23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F3B92D7-2DC9-4D0B-A5E0-5DCE7BF08AAB}"/>
                    </a:ext>
                  </a:extLst>
                </p14:cNvPr>
                <p14:cNvContentPartPr/>
                <p14:nvPr/>
              </p14:nvContentPartPr>
              <p14:xfrm>
                <a:off x="4266314" y="1371184"/>
                <a:ext cx="74880" cy="76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F3B92D7-2DC9-4D0B-A5E0-5DCE7BF08AA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57314" y="1362184"/>
                  <a:ext cx="9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553084-1A21-42DC-83F9-65B482AC6E41}"/>
                    </a:ext>
                  </a:extLst>
                </p14:cNvPr>
                <p14:cNvContentPartPr/>
                <p14:nvPr/>
              </p14:nvContentPartPr>
              <p14:xfrm>
                <a:off x="5013674" y="1352824"/>
                <a:ext cx="876600" cy="65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553084-1A21-42DC-83F9-65B482AC6E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04674" y="1344184"/>
                  <a:ext cx="8942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478E9B-BC93-4BE0-AE6D-96FCC6472FE5}"/>
                    </a:ext>
                  </a:extLst>
                </p14:cNvPr>
                <p14:cNvContentPartPr/>
                <p14:nvPr/>
              </p14:nvContentPartPr>
              <p14:xfrm>
                <a:off x="6178274" y="1105144"/>
                <a:ext cx="309240" cy="369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478E9B-BC93-4BE0-AE6D-96FCC6472FE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69634" y="1096144"/>
                  <a:ext cx="326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69E780-E0BC-4281-AC12-014F6A0E8796}"/>
                    </a:ext>
                  </a:extLst>
                </p14:cNvPr>
                <p14:cNvContentPartPr/>
                <p14:nvPr/>
              </p14:nvContentPartPr>
              <p14:xfrm>
                <a:off x="6268274" y="1318984"/>
                <a:ext cx="225360" cy="14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69E780-E0BC-4281-AC12-014F6A0E87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59274" y="1309984"/>
                  <a:ext cx="243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C21164-4629-4924-BBD6-09B97F671A15}"/>
                    </a:ext>
                  </a:extLst>
                </p14:cNvPr>
                <p14:cNvContentPartPr/>
                <p14:nvPr/>
              </p14:nvContentPartPr>
              <p14:xfrm>
                <a:off x="6610634" y="1232224"/>
                <a:ext cx="169560" cy="159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C21164-4629-4924-BBD6-09B97F671A1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1994" y="1223584"/>
                  <a:ext cx="187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CFFD01-4CBE-46AC-8593-DC344433B201}"/>
                    </a:ext>
                  </a:extLst>
                </p14:cNvPr>
                <p14:cNvContentPartPr/>
                <p14:nvPr/>
              </p14:nvContentPartPr>
              <p14:xfrm>
                <a:off x="6833114" y="1251304"/>
                <a:ext cx="99000" cy="13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CFFD01-4CBE-46AC-8593-DC344433B20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24114" y="1242304"/>
                  <a:ext cx="116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C8281AA-DE4A-474A-B966-2F7DFDEA7057}"/>
                    </a:ext>
                  </a:extLst>
                </p14:cNvPr>
                <p14:cNvContentPartPr/>
                <p14:nvPr/>
              </p14:nvContentPartPr>
              <p14:xfrm>
                <a:off x="7005194" y="1268584"/>
                <a:ext cx="135360" cy="110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C8281AA-DE4A-474A-B966-2F7DFDEA70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96194" y="1259584"/>
                  <a:ext cx="153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CFCB6E-BAE7-4FB6-969A-6D453B3A88AA}"/>
                    </a:ext>
                  </a:extLst>
                </p14:cNvPr>
                <p14:cNvContentPartPr/>
                <p14:nvPr/>
              </p14:nvContentPartPr>
              <p14:xfrm>
                <a:off x="7421354" y="1223584"/>
                <a:ext cx="186480" cy="15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CFCB6E-BAE7-4FB6-969A-6D453B3A88A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2714" y="1214584"/>
                  <a:ext cx="204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CBDE2A5-A3E6-44F3-833F-F5CF6FF7B7D8}"/>
                    </a:ext>
                  </a:extLst>
                </p14:cNvPr>
                <p14:cNvContentPartPr/>
                <p14:nvPr/>
              </p14:nvContentPartPr>
              <p14:xfrm>
                <a:off x="7715474" y="1249144"/>
                <a:ext cx="5760" cy="11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CBDE2A5-A3E6-44F3-833F-F5CF6FF7B7D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06474" y="1240504"/>
                  <a:ext cx="23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3EA0FC-DCC3-4158-BEF2-C364C1B4CA82}"/>
                    </a:ext>
                  </a:extLst>
                </p14:cNvPr>
                <p14:cNvContentPartPr/>
                <p14:nvPr/>
              </p14:nvContentPartPr>
              <p14:xfrm>
                <a:off x="7832834" y="1245904"/>
                <a:ext cx="98640" cy="329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3EA0FC-DCC3-4158-BEF2-C364C1B4CA8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24194" y="1237264"/>
                  <a:ext cx="116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846EE3-0B2D-48E7-A922-A1921AAFA794}"/>
                    </a:ext>
                  </a:extLst>
                </p14:cNvPr>
                <p14:cNvContentPartPr/>
                <p14:nvPr/>
              </p14:nvContentPartPr>
              <p14:xfrm>
                <a:off x="8029394" y="979504"/>
                <a:ext cx="154800" cy="327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846EE3-0B2D-48E7-A922-A1921AAFA7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20754" y="970864"/>
                  <a:ext cx="172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A591045-F272-4015-A0C8-09E12ED6287D}"/>
                    </a:ext>
                  </a:extLst>
                </p14:cNvPr>
                <p14:cNvContentPartPr/>
                <p14:nvPr/>
              </p14:nvContentPartPr>
              <p14:xfrm>
                <a:off x="8338274" y="909304"/>
                <a:ext cx="54360" cy="39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A591045-F272-4015-A0C8-09E12ED6287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29274" y="900304"/>
                  <a:ext cx="72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6C070FA-E618-432E-BD43-7531C010533C}"/>
                    </a:ext>
                  </a:extLst>
                </p14:cNvPr>
                <p14:cNvContentPartPr/>
                <p14:nvPr/>
              </p14:nvContentPartPr>
              <p14:xfrm>
                <a:off x="8205434" y="1160584"/>
                <a:ext cx="237600" cy="30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6C070FA-E618-432E-BD43-7531C010533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96434" y="1151944"/>
                  <a:ext cx="255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96D558-C075-47B9-9BFA-EB4CBAA0A300}"/>
                    </a:ext>
                  </a:extLst>
                </p14:cNvPr>
                <p14:cNvContentPartPr/>
                <p14:nvPr/>
              </p14:nvContentPartPr>
              <p14:xfrm>
                <a:off x="8599634" y="1174984"/>
                <a:ext cx="95040" cy="152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96D558-C075-47B9-9BFA-EB4CBAA0A3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90994" y="1165984"/>
                  <a:ext cx="112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4A9A6A-2F1E-446E-9233-B75225048C9B}"/>
                    </a:ext>
                  </a:extLst>
                </p14:cNvPr>
                <p14:cNvContentPartPr/>
                <p14:nvPr/>
              </p14:nvContentPartPr>
              <p14:xfrm>
                <a:off x="8924354" y="823624"/>
                <a:ext cx="84240" cy="513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4A9A6A-2F1E-446E-9233-B75225048C9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15714" y="814624"/>
                  <a:ext cx="1018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A977441-DAF3-4A7A-B4F6-D8A5193C9EC2}"/>
                    </a:ext>
                  </a:extLst>
                </p14:cNvPr>
                <p14:cNvContentPartPr/>
                <p14:nvPr/>
              </p14:nvContentPartPr>
              <p14:xfrm>
                <a:off x="8792954" y="1169584"/>
                <a:ext cx="274320" cy="32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A977441-DAF3-4A7A-B4F6-D8A5193C9EC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83954" y="1160944"/>
                  <a:ext cx="291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981791-0338-4794-871D-9C5777EF1A9B}"/>
                    </a:ext>
                  </a:extLst>
                </p14:cNvPr>
                <p14:cNvContentPartPr/>
                <p14:nvPr/>
              </p14:nvContentPartPr>
              <p14:xfrm>
                <a:off x="9233594" y="1118464"/>
                <a:ext cx="133560" cy="21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981791-0338-4794-871D-9C5777EF1A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24594" y="1109824"/>
                  <a:ext cx="151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2756C6-24BC-4B33-939F-AE2CA14FF914}"/>
                    </a:ext>
                  </a:extLst>
                </p14:cNvPr>
                <p14:cNvContentPartPr/>
                <p14:nvPr/>
              </p14:nvContentPartPr>
              <p14:xfrm>
                <a:off x="9495314" y="1285504"/>
                <a:ext cx="19080" cy="54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2756C6-24BC-4B33-939F-AE2CA14FF9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86674" y="1276504"/>
                  <a:ext cx="36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747CB9-40FF-4CC8-B426-EA8557DCC325}"/>
                    </a:ext>
                  </a:extLst>
                </p14:cNvPr>
                <p14:cNvContentPartPr/>
                <p14:nvPr/>
              </p14:nvContentPartPr>
              <p14:xfrm>
                <a:off x="9646514" y="1062304"/>
                <a:ext cx="228240" cy="281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747CB9-40FF-4CC8-B426-EA8557DCC32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37874" y="1053664"/>
                  <a:ext cx="245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9F9BC4-C3FE-4C0E-A68B-0BD76ADD14F4}"/>
                    </a:ext>
                  </a:extLst>
                </p14:cNvPr>
                <p14:cNvContentPartPr/>
                <p14:nvPr/>
              </p14:nvContentPartPr>
              <p14:xfrm>
                <a:off x="9919394" y="1106584"/>
                <a:ext cx="302400" cy="215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9F9BC4-C3FE-4C0E-A68B-0BD76ADD14F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10394" y="1097944"/>
                  <a:ext cx="32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33046A-6EAB-4CF2-A955-DB2DCFAD144E}"/>
                    </a:ext>
                  </a:extLst>
                </p14:cNvPr>
                <p14:cNvContentPartPr/>
                <p14:nvPr/>
              </p14:nvContentPartPr>
              <p14:xfrm>
                <a:off x="6488594" y="1733344"/>
                <a:ext cx="30240" cy="119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33046A-6EAB-4CF2-A955-DB2DCFAD14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79954" y="1724344"/>
                  <a:ext cx="47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2273A7-A2FB-4398-8846-ABA6411E6F3C}"/>
                    </a:ext>
                  </a:extLst>
                </p14:cNvPr>
                <p14:cNvContentPartPr/>
                <p14:nvPr/>
              </p14:nvContentPartPr>
              <p14:xfrm>
                <a:off x="6522794" y="1652344"/>
                <a:ext cx="8280" cy="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2273A7-A2FB-4398-8846-ABA6411E6F3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14154" y="1643704"/>
                  <a:ext cx="25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86FBBD-1FAE-474B-B8FB-96A31DA3CE2C}"/>
                    </a:ext>
                  </a:extLst>
                </p14:cNvPr>
                <p14:cNvContentPartPr/>
                <p14:nvPr/>
              </p14:nvContentPartPr>
              <p14:xfrm>
                <a:off x="6599114" y="1671064"/>
                <a:ext cx="144360" cy="133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86FBBD-1FAE-474B-B8FB-96A31DA3CE2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90114" y="1662424"/>
                  <a:ext cx="162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3DDC13-76CA-4A1F-BB45-CBA6B418163B}"/>
                    </a:ext>
                  </a:extLst>
                </p14:cNvPr>
                <p14:cNvContentPartPr/>
                <p14:nvPr/>
              </p14:nvContentPartPr>
              <p14:xfrm>
                <a:off x="7171874" y="1531024"/>
                <a:ext cx="55440" cy="317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3DDC13-76CA-4A1F-BB45-CBA6B41816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62874" y="1522024"/>
                  <a:ext cx="73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A7843D-9C3B-466C-9F57-1C9683DFF812}"/>
                    </a:ext>
                  </a:extLst>
                </p14:cNvPr>
                <p14:cNvContentPartPr/>
                <p14:nvPr/>
              </p14:nvContentPartPr>
              <p14:xfrm>
                <a:off x="7063154" y="1691224"/>
                <a:ext cx="236160" cy="36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A7843D-9C3B-466C-9F57-1C9683DFF81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54514" y="1682584"/>
                  <a:ext cx="253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AB26CA0-6774-45F9-9CA3-ED181AB73D8D}"/>
                    </a:ext>
                  </a:extLst>
                </p14:cNvPr>
                <p14:cNvContentPartPr/>
                <p14:nvPr/>
              </p14:nvContentPartPr>
              <p14:xfrm>
                <a:off x="7441874" y="1513024"/>
                <a:ext cx="149760" cy="266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AB26CA0-6774-45F9-9CA3-ED181AB73D8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33234" y="1504024"/>
                  <a:ext cx="1674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C3904D-520E-4B25-8583-C41504759732}"/>
                    </a:ext>
                  </a:extLst>
                </p14:cNvPr>
                <p14:cNvContentPartPr/>
                <p14:nvPr/>
              </p14:nvContentPartPr>
              <p14:xfrm>
                <a:off x="7679114" y="1686184"/>
                <a:ext cx="101160" cy="13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C3904D-520E-4B25-8583-C4150475973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0474" y="1677184"/>
                  <a:ext cx="118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54BED0-F689-44A0-849A-F97CF0D4014A}"/>
                    </a:ext>
                  </a:extLst>
                </p14:cNvPr>
                <p14:cNvContentPartPr/>
                <p14:nvPr/>
              </p14:nvContentPartPr>
              <p14:xfrm>
                <a:off x="8058914" y="1588624"/>
                <a:ext cx="181080" cy="193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54BED0-F689-44A0-849A-F97CF0D4014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50274" y="1579624"/>
                  <a:ext cx="198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614C4DD-33C7-4BF5-9AC6-AC8D1965D210}"/>
                    </a:ext>
                  </a:extLst>
                </p14:cNvPr>
                <p14:cNvContentPartPr/>
                <p14:nvPr/>
              </p14:nvContentPartPr>
              <p14:xfrm>
                <a:off x="8303354" y="1643344"/>
                <a:ext cx="169200" cy="11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614C4DD-33C7-4BF5-9AC6-AC8D1965D2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94714" y="1634704"/>
                  <a:ext cx="18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0E8BAA-C585-4213-BFA8-758BB11F7FFD}"/>
                    </a:ext>
                  </a:extLst>
                </p14:cNvPr>
                <p14:cNvContentPartPr/>
                <p14:nvPr/>
              </p14:nvContentPartPr>
              <p14:xfrm>
                <a:off x="8496674" y="1657024"/>
                <a:ext cx="226080" cy="97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0E8BAA-C585-4213-BFA8-758BB11F7FF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88034" y="1648024"/>
                  <a:ext cx="243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FFD1E6-5D25-4D97-8F20-4E39B3F4F98A}"/>
                    </a:ext>
                  </a:extLst>
                </p14:cNvPr>
                <p14:cNvContentPartPr/>
                <p14:nvPr/>
              </p14:nvContentPartPr>
              <p14:xfrm>
                <a:off x="8772794" y="1637224"/>
                <a:ext cx="146160" cy="14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FFD1E6-5D25-4D97-8F20-4E39B3F4F98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63794" y="1628224"/>
                  <a:ext cx="163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B2587B-3B3E-452F-90DC-87B978F366EB}"/>
                    </a:ext>
                  </a:extLst>
                </p14:cNvPr>
                <p14:cNvContentPartPr/>
                <p14:nvPr/>
              </p14:nvContentPartPr>
              <p14:xfrm>
                <a:off x="9157634" y="1633984"/>
                <a:ext cx="126000" cy="124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B2587B-3B3E-452F-90DC-87B978F366E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148634" y="1624984"/>
                  <a:ext cx="143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76F0ED-28B5-4305-8B94-EC710E886308}"/>
                    </a:ext>
                  </a:extLst>
                </p14:cNvPr>
                <p14:cNvContentPartPr/>
                <p14:nvPr/>
              </p14:nvContentPartPr>
              <p14:xfrm>
                <a:off x="9397034" y="1588984"/>
                <a:ext cx="113040" cy="175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76F0ED-28B5-4305-8B94-EC710E88630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88394" y="1580344"/>
                  <a:ext cx="130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22B7B0-8288-45EA-947A-A453FED320B5}"/>
                    </a:ext>
                  </a:extLst>
                </p14:cNvPr>
                <p14:cNvContentPartPr/>
                <p14:nvPr/>
              </p14:nvContentPartPr>
              <p14:xfrm>
                <a:off x="9799154" y="1595464"/>
                <a:ext cx="113760" cy="138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22B7B0-8288-45EA-947A-A453FED320B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790154" y="1586824"/>
                  <a:ext cx="131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DCC473-32CD-464F-A984-B864D98F6210}"/>
                    </a:ext>
                  </a:extLst>
                </p14:cNvPr>
                <p14:cNvContentPartPr/>
                <p14:nvPr/>
              </p14:nvContentPartPr>
              <p14:xfrm>
                <a:off x="9994274" y="1601944"/>
                <a:ext cx="98640" cy="178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DCC473-32CD-464F-A984-B864D98F621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85634" y="1593304"/>
                  <a:ext cx="11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5B96FC-DE6E-47B5-92A9-79C082A8BFF1}"/>
                    </a:ext>
                  </a:extLst>
                </p14:cNvPr>
                <p14:cNvContentPartPr/>
                <p14:nvPr/>
              </p14:nvContentPartPr>
              <p14:xfrm>
                <a:off x="10159874" y="1601224"/>
                <a:ext cx="176040" cy="150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5B96FC-DE6E-47B5-92A9-79C082A8BF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150874" y="1592224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A88C5E-FA84-402A-807A-C7EFBC01AA91}"/>
                    </a:ext>
                  </a:extLst>
                </p14:cNvPr>
                <p14:cNvContentPartPr/>
                <p14:nvPr/>
              </p14:nvContentPartPr>
              <p14:xfrm>
                <a:off x="10393154" y="1633984"/>
                <a:ext cx="198360" cy="117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A88C5E-FA84-402A-807A-C7EFBC01AA9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384154" y="1624984"/>
                  <a:ext cx="21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74E02F-1511-4054-944A-6939FB064015}"/>
                    </a:ext>
                  </a:extLst>
                </p14:cNvPr>
                <p14:cNvContentPartPr/>
                <p14:nvPr/>
              </p14:nvContentPartPr>
              <p14:xfrm>
                <a:off x="7001954" y="2017024"/>
                <a:ext cx="41400" cy="347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74E02F-1511-4054-944A-6939FB06401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92954" y="2008024"/>
                  <a:ext cx="59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CEB11E-E1EE-4D1F-B679-DDC64FA4C57A}"/>
                    </a:ext>
                  </a:extLst>
                </p14:cNvPr>
                <p14:cNvContentPartPr/>
                <p14:nvPr/>
              </p14:nvContentPartPr>
              <p14:xfrm>
                <a:off x="7118954" y="2172544"/>
                <a:ext cx="145800" cy="146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CEB11E-E1EE-4D1F-B679-DDC64FA4C57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09954" y="2163544"/>
                  <a:ext cx="16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CAEE728-1F4F-4847-89CD-C1DDA971775C}"/>
                    </a:ext>
                  </a:extLst>
                </p14:cNvPr>
                <p14:cNvContentPartPr/>
                <p14:nvPr/>
              </p14:nvContentPartPr>
              <p14:xfrm>
                <a:off x="7487234" y="1901464"/>
                <a:ext cx="91080" cy="417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CAEE728-1F4F-4847-89CD-C1DDA971775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478594" y="1892464"/>
                  <a:ext cx="1087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DFDB22-A2F8-4F8C-892B-AD38EE46BCB6}"/>
                    </a:ext>
                  </a:extLst>
                </p14:cNvPr>
                <p14:cNvContentPartPr/>
                <p14:nvPr/>
              </p14:nvContentPartPr>
              <p14:xfrm>
                <a:off x="7374194" y="2162824"/>
                <a:ext cx="265320" cy="51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DFDB22-A2F8-4F8C-892B-AD38EE46BC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65194" y="2153824"/>
                  <a:ext cx="282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F2D6B1-999C-40A2-AFA9-EE68A1764807}"/>
                    </a:ext>
                  </a:extLst>
                </p14:cNvPr>
                <p14:cNvContentPartPr/>
                <p14:nvPr/>
              </p14:nvContentPartPr>
              <p14:xfrm>
                <a:off x="7661114" y="1930264"/>
                <a:ext cx="238320" cy="359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F2D6B1-999C-40A2-AFA9-EE68A176480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52114" y="1921624"/>
                  <a:ext cx="255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C735E2-8770-4D12-B28C-C0A098627DFF}"/>
                    </a:ext>
                  </a:extLst>
                </p14:cNvPr>
                <p14:cNvContentPartPr/>
                <p14:nvPr/>
              </p14:nvContentPartPr>
              <p14:xfrm>
                <a:off x="8145674" y="2136544"/>
                <a:ext cx="96480" cy="13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C735E2-8770-4D12-B28C-C0A098627DF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36674" y="2127904"/>
                  <a:ext cx="11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646C40-A5BA-4E8F-97EE-4F9989D08D6A}"/>
                    </a:ext>
                  </a:extLst>
                </p14:cNvPr>
                <p14:cNvContentPartPr/>
                <p14:nvPr/>
              </p14:nvContentPartPr>
              <p14:xfrm>
                <a:off x="8447714" y="1798864"/>
                <a:ext cx="98640" cy="435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646C40-A5BA-4E8F-97EE-4F9989D08D6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38714" y="1790224"/>
                  <a:ext cx="1162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A26D375-8CC9-4CB0-89D8-82B67F31A84B}"/>
                    </a:ext>
                  </a:extLst>
                </p14:cNvPr>
                <p14:cNvContentPartPr/>
                <p14:nvPr/>
              </p14:nvContentPartPr>
              <p14:xfrm>
                <a:off x="8360234" y="2115304"/>
                <a:ext cx="192960" cy="15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A26D375-8CC9-4CB0-89D8-82B67F31A84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51594" y="2106664"/>
                  <a:ext cx="210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4D86EEA-9454-4234-A9F2-67DB633BEB24}"/>
                    </a:ext>
                  </a:extLst>
                </p14:cNvPr>
                <p14:cNvContentPartPr/>
                <p14:nvPr/>
              </p14:nvContentPartPr>
              <p14:xfrm>
                <a:off x="8763794" y="2071024"/>
                <a:ext cx="217440" cy="45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4D86EEA-9454-4234-A9F2-67DB633BEB2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54794" y="2062384"/>
                  <a:ext cx="235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E4001B-F538-4B5B-9B1D-8A960F3FED7F}"/>
                    </a:ext>
                  </a:extLst>
                </p14:cNvPr>
                <p14:cNvContentPartPr/>
                <p14:nvPr/>
              </p14:nvContentPartPr>
              <p14:xfrm>
                <a:off x="9098594" y="2041144"/>
                <a:ext cx="172800" cy="163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E4001B-F538-4B5B-9B1D-8A960F3FED7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89954" y="2032144"/>
                  <a:ext cx="190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5639EA-BA38-453B-ACBA-94F06ADC0155}"/>
                    </a:ext>
                  </a:extLst>
                </p14:cNvPr>
                <p14:cNvContentPartPr/>
                <p14:nvPr/>
              </p14:nvContentPartPr>
              <p14:xfrm>
                <a:off x="9426194" y="2146984"/>
                <a:ext cx="20520" cy="37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5639EA-BA38-453B-ACBA-94F06ADC01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417554" y="2138344"/>
                  <a:ext cx="3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2554FD9-F294-4200-B8EB-CDF43ED5FCE6}"/>
                    </a:ext>
                  </a:extLst>
                </p14:cNvPr>
                <p14:cNvContentPartPr/>
                <p14:nvPr/>
              </p14:nvContentPartPr>
              <p14:xfrm>
                <a:off x="9573074" y="1983904"/>
                <a:ext cx="195480" cy="240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2554FD9-F294-4200-B8EB-CDF43ED5FC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64074" y="1974904"/>
                  <a:ext cx="213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153C477-254C-4641-A491-024E3163EC56}"/>
                    </a:ext>
                  </a:extLst>
                </p14:cNvPr>
                <p14:cNvContentPartPr/>
                <p14:nvPr/>
              </p14:nvContentPartPr>
              <p14:xfrm>
                <a:off x="9799874" y="1985344"/>
                <a:ext cx="289440" cy="225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153C477-254C-4641-A491-024E3163EC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791234" y="1976344"/>
                  <a:ext cx="307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0FEEC3-76C3-4EFC-AF68-30615C10E7CB}"/>
                    </a:ext>
                  </a:extLst>
                </p14:cNvPr>
                <p14:cNvContentPartPr/>
                <p14:nvPr/>
              </p14:nvContentPartPr>
              <p14:xfrm>
                <a:off x="10245914" y="2033944"/>
                <a:ext cx="178560" cy="3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0FEEC3-76C3-4EFC-AF68-30615C10E7C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36914" y="2024944"/>
                  <a:ext cx="196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A71EB64-2770-4F3E-AB44-EE1B9A89134A}"/>
                    </a:ext>
                  </a:extLst>
                </p14:cNvPr>
                <p14:cNvContentPartPr/>
                <p14:nvPr/>
              </p14:nvContentPartPr>
              <p14:xfrm>
                <a:off x="10284434" y="2148064"/>
                <a:ext cx="225360" cy="14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A71EB64-2770-4F3E-AB44-EE1B9A89134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275794" y="2139064"/>
                  <a:ext cx="243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6CD528-6DF4-4DF4-8E9D-DEB7B4990FD0}"/>
                    </a:ext>
                  </a:extLst>
                </p14:cNvPr>
                <p14:cNvContentPartPr/>
                <p14:nvPr/>
              </p14:nvContentPartPr>
              <p14:xfrm>
                <a:off x="10611739" y="2048040"/>
                <a:ext cx="172080" cy="205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6CD528-6DF4-4DF4-8E9D-DEB7B4990F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602739" y="2039400"/>
                  <a:ext cx="189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4455EF-601D-49B1-A69B-421E267EE5FE}"/>
                    </a:ext>
                  </a:extLst>
                </p14:cNvPr>
                <p14:cNvContentPartPr/>
                <p14:nvPr/>
              </p14:nvContentPartPr>
              <p14:xfrm>
                <a:off x="10803259" y="2222280"/>
                <a:ext cx="33840" cy="36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4455EF-601D-49B1-A69B-421E267EE5F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94259" y="2213640"/>
                  <a:ext cx="51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468760-8FF7-4D82-BF6F-A4D126F1A025}"/>
                    </a:ext>
                  </a:extLst>
                </p14:cNvPr>
                <p14:cNvContentPartPr/>
                <p14:nvPr/>
              </p14:nvContentPartPr>
              <p14:xfrm>
                <a:off x="10950859" y="2058840"/>
                <a:ext cx="90000" cy="180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468760-8FF7-4D82-BF6F-A4D126F1A02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941859" y="2049840"/>
                  <a:ext cx="107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DB3796-F438-4087-A90C-03D6A793F413}"/>
                    </a:ext>
                  </a:extLst>
                </p14:cNvPr>
                <p14:cNvContentPartPr/>
                <p14:nvPr/>
              </p14:nvContentPartPr>
              <p14:xfrm>
                <a:off x="11124739" y="2004840"/>
                <a:ext cx="142200" cy="264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ADB3796-F438-4087-A90C-03D6A793F4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115739" y="1995840"/>
                  <a:ext cx="159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FFC311-3EBC-4F5E-895C-BC878AADFBD3}"/>
                    </a:ext>
                  </a:extLst>
                </p14:cNvPr>
                <p14:cNvContentPartPr/>
                <p14:nvPr/>
              </p14:nvContentPartPr>
              <p14:xfrm>
                <a:off x="11301859" y="2026080"/>
                <a:ext cx="111240" cy="111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FFC311-3EBC-4F5E-895C-BC878AADFB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93219" y="2017440"/>
                  <a:ext cx="128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27B804-E79A-4A11-807F-379E62E2842B}"/>
                    </a:ext>
                  </a:extLst>
                </p14:cNvPr>
                <p14:cNvContentPartPr/>
                <p14:nvPr/>
              </p14:nvContentPartPr>
              <p14:xfrm>
                <a:off x="11372419" y="1985040"/>
                <a:ext cx="121680" cy="242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27B804-E79A-4A11-807F-379E62E284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363419" y="1976400"/>
                  <a:ext cx="139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45F7985-6A10-4BD3-ADE4-F8AA23A846B2}"/>
                    </a:ext>
                  </a:extLst>
                </p14:cNvPr>
                <p14:cNvContentPartPr/>
                <p14:nvPr/>
              </p14:nvContentPartPr>
              <p14:xfrm>
                <a:off x="11558539" y="1968480"/>
                <a:ext cx="141840" cy="323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45F7985-6A10-4BD3-ADE4-F8AA23A846B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549539" y="1959480"/>
                  <a:ext cx="15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D1F587-DA27-4832-9CE0-0BBD48BC4129}"/>
                    </a:ext>
                  </a:extLst>
                </p14:cNvPr>
                <p14:cNvContentPartPr/>
                <p14:nvPr/>
              </p14:nvContentPartPr>
              <p14:xfrm>
                <a:off x="10386674" y="2554864"/>
                <a:ext cx="191520" cy="33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D1F587-DA27-4832-9CE0-0BBD48BC412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78034" y="2545864"/>
                  <a:ext cx="209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F7221D-DFAF-48BE-951A-43108A2F704D}"/>
                    </a:ext>
                  </a:extLst>
                </p14:cNvPr>
                <p14:cNvContentPartPr/>
                <p14:nvPr/>
              </p14:nvContentPartPr>
              <p14:xfrm>
                <a:off x="10404674" y="2637304"/>
                <a:ext cx="192960" cy="33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F7221D-DFAF-48BE-951A-43108A2F70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96034" y="2628664"/>
                  <a:ext cx="21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F0972C-32B6-4185-8D3B-C90CE026464A}"/>
                    </a:ext>
                  </a:extLst>
                </p14:cNvPr>
                <p14:cNvContentPartPr/>
                <p14:nvPr/>
              </p14:nvContentPartPr>
              <p14:xfrm>
                <a:off x="10637954" y="2554864"/>
                <a:ext cx="167760" cy="358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F0972C-32B6-4185-8D3B-C90CE026464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29314" y="2545864"/>
                  <a:ext cx="185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D13FE3F-B216-48F4-A010-CB99CF97F91E}"/>
                    </a:ext>
                  </a:extLst>
                </p14:cNvPr>
                <p14:cNvContentPartPr/>
                <p14:nvPr/>
              </p14:nvContentPartPr>
              <p14:xfrm>
                <a:off x="10773674" y="2442184"/>
                <a:ext cx="257040" cy="216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D13FE3F-B216-48F4-A010-CB99CF97F91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65034" y="2433544"/>
                  <a:ext cx="274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A18ED29-EB86-4D90-9368-6B909F67E778}"/>
                    </a:ext>
                  </a:extLst>
                </p14:cNvPr>
                <p14:cNvContentPartPr/>
                <p14:nvPr/>
              </p14:nvContentPartPr>
              <p14:xfrm>
                <a:off x="10791314" y="2617504"/>
                <a:ext cx="109440" cy="4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A18ED29-EB86-4D90-9368-6B909F67E7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82314" y="2608504"/>
                  <a:ext cx="127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8CFD512-F928-406A-94D8-FEDEE25FCC02}"/>
                    </a:ext>
                  </a:extLst>
                </p14:cNvPr>
                <p14:cNvContentPartPr/>
                <p14:nvPr/>
              </p14:nvContentPartPr>
              <p14:xfrm>
                <a:off x="11135834" y="2446864"/>
                <a:ext cx="243360" cy="193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8CFD512-F928-406A-94D8-FEDEE25FCC0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127194" y="2437864"/>
                  <a:ext cx="261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2566C91-27DA-48A3-9E03-92E682F9EFD9}"/>
                    </a:ext>
                  </a:extLst>
                </p14:cNvPr>
                <p14:cNvContentPartPr/>
                <p14:nvPr/>
              </p14:nvContentPartPr>
              <p14:xfrm>
                <a:off x="11316914" y="2496904"/>
                <a:ext cx="119880" cy="110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2566C91-27DA-48A3-9E03-92E682F9EFD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307914" y="2488264"/>
                  <a:ext cx="137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A6A7F86-EA29-46CE-AFC6-8BAEEA34B83E}"/>
                    </a:ext>
                  </a:extLst>
                </p14:cNvPr>
                <p14:cNvContentPartPr/>
                <p14:nvPr/>
              </p14:nvContentPartPr>
              <p14:xfrm>
                <a:off x="11483234" y="2268304"/>
                <a:ext cx="178200" cy="347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A6A7F86-EA29-46CE-AFC6-8BAEEA34B8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474594" y="2259664"/>
                  <a:ext cx="195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609113-DADD-44C4-9957-93F74B3D4F43}"/>
                    </a:ext>
                  </a:extLst>
                </p14:cNvPr>
                <p14:cNvContentPartPr/>
                <p14:nvPr/>
              </p14:nvContentPartPr>
              <p14:xfrm>
                <a:off x="11571434" y="2449024"/>
                <a:ext cx="161280" cy="201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609113-DADD-44C4-9957-93F74B3D4F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562794" y="2440384"/>
                  <a:ext cx="178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4997D2-36C1-402A-ADC7-BFB096E6F65C}"/>
                    </a:ext>
                  </a:extLst>
                </p14:cNvPr>
                <p14:cNvContentPartPr/>
                <p14:nvPr/>
              </p14:nvContentPartPr>
              <p14:xfrm>
                <a:off x="11764754" y="2423464"/>
                <a:ext cx="185040" cy="253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4997D2-36C1-402A-ADC7-BFB096E6F65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55754" y="2414464"/>
                  <a:ext cx="2026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FD147AD-8E52-480D-9C71-5126533C50D1}"/>
              </a:ext>
            </a:extLst>
          </p:cNvPr>
          <p:cNvGrpSpPr/>
          <p:nvPr/>
        </p:nvGrpSpPr>
        <p:grpSpPr>
          <a:xfrm>
            <a:off x="590714" y="4081264"/>
            <a:ext cx="1369080" cy="506520"/>
            <a:chOff x="590714" y="4081264"/>
            <a:chExt cx="136908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A132679-3AF5-484D-BFFC-4767AAB6D2C8}"/>
                    </a:ext>
                  </a:extLst>
                </p14:cNvPr>
                <p14:cNvContentPartPr/>
                <p14:nvPr/>
              </p14:nvContentPartPr>
              <p14:xfrm>
                <a:off x="590714" y="4283944"/>
                <a:ext cx="176760" cy="294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A132679-3AF5-484D-BFFC-4767AAB6D2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2074" y="4274944"/>
                  <a:ext cx="194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A1A4E1C-60FC-4A0F-80F3-16A1D9A77607}"/>
                    </a:ext>
                  </a:extLst>
                </p14:cNvPr>
                <p14:cNvContentPartPr/>
                <p14:nvPr/>
              </p14:nvContentPartPr>
              <p14:xfrm>
                <a:off x="704474" y="4081264"/>
                <a:ext cx="294120" cy="506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A1A4E1C-60FC-4A0F-80F3-16A1D9A7760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5474" y="4072264"/>
                  <a:ext cx="311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E91DEB-6D68-4C2B-A7D9-C2B119789D0C}"/>
                    </a:ext>
                  </a:extLst>
                </p14:cNvPr>
                <p14:cNvContentPartPr/>
                <p14:nvPr/>
              </p14:nvContentPartPr>
              <p14:xfrm>
                <a:off x="979874" y="4338664"/>
                <a:ext cx="171360" cy="177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E91DEB-6D68-4C2B-A7D9-C2B119789D0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1234" y="4330024"/>
                  <a:ext cx="189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C21139E-CE51-41E8-B1D4-6B697F11A5F6}"/>
                    </a:ext>
                  </a:extLst>
                </p14:cNvPr>
                <p14:cNvContentPartPr/>
                <p14:nvPr/>
              </p14:nvContentPartPr>
              <p14:xfrm>
                <a:off x="1212074" y="4322824"/>
                <a:ext cx="166680" cy="16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C21139E-CE51-41E8-B1D4-6B697F11A5F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3434" y="4313824"/>
                  <a:ext cx="184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30E1447-DD98-4B2B-A58D-B416C02C67D1}"/>
                    </a:ext>
                  </a:extLst>
                </p14:cNvPr>
                <p14:cNvContentPartPr/>
                <p14:nvPr/>
              </p14:nvContentPartPr>
              <p14:xfrm>
                <a:off x="1441754" y="4356304"/>
                <a:ext cx="147960" cy="127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30E1447-DD98-4B2B-A58D-B416C02C67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32754" y="4347304"/>
                  <a:ext cx="165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14CF699-B017-42DC-921E-A1A3324540BF}"/>
                    </a:ext>
                  </a:extLst>
                </p14:cNvPr>
                <p14:cNvContentPartPr/>
                <p14:nvPr/>
              </p14:nvContentPartPr>
              <p14:xfrm>
                <a:off x="1691954" y="4273504"/>
                <a:ext cx="74160" cy="223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14CF699-B017-42DC-921E-A1A3324540B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83314" y="4264504"/>
                  <a:ext cx="91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F2F6E77-0404-4B87-B020-153A4BF6BB3B}"/>
                    </a:ext>
                  </a:extLst>
                </p14:cNvPr>
                <p14:cNvContentPartPr/>
                <p14:nvPr/>
              </p14:nvContentPartPr>
              <p14:xfrm>
                <a:off x="1822274" y="4214464"/>
                <a:ext cx="137520" cy="295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F2F6E77-0404-4B87-B020-153A4BF6BB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13634" y="4205464"/>
                  <a:ext cx="1551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682A545-8FD2-479B-AA2C-794126175038}"/>
              </a:ext>
            </a:extLst>
          </p:cNvPr>
          <p:cNvGrpSpPr/>
          <p:nvPr/>
        </p:nvGrpSpPr>
        <p:grpSpPr>
          <a:xfrm>
            <a:off x="2371274" y="4251184"/>
            <a:ext cx="477720" cy="200880"/>
            <a:chOff x="2371274" y="4251184"/>
            <a:chExt cx="4777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50AE36-D2CB-47F0-9790-9CD8138E7C96}"/>
                    </a:ext>
                  </a:extLst>
                </p14:cNvPr>
                <p14:cNvContentPartPr/>
                <p14:nvPr/>
              </p14:nvContentPartPr>
              <p14:xfrm>
                <a:off x="2371274" y="4298704"/>
                <a:ext cx="271080" cy="153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50AE36-D2CB-47F0-9790-9CD8138E7C9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62634" y="4289704"/>
                  <a:ext cx="288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333114B-ED05-49F4-BBEB-32632F3056EE}"/>
                    </a:ext>
                  </a:extLst>
                </p14:cNvPr>
                <p14:cNvContentPartPr/>
                <p14:nvPr/>
              </p14:nvContentPartPr>
              <p14:xfrm>
                <a:off x="2676554" y="4251184"/>
                <a:ext cx="172440" cy="195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333114B-ED05-49F4-BBEB-32632F3056E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67554" y="4242184"/>
                  <a:ext cx="1900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3B6FFFC-3ACA-4EC0-B85D-0C428FACFCB8}"/>
              </a:ext>
            </a:extLst>
          </p:cNvPr>
          <p:cNvGrpSpPr/>
          <p:nvPr/>
        </p:nvGrpSpPr>
        <p:grpSpPr>
          <a:xfrm>
            <a:off x="3229154" y="3804784"/>
            <a:ext cx="1454400" cy="599400"/>
            <a:chOff x="3229154" y="3804784"/>
            <a:chExt cx="145440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833E7B-F7C7-47B4-A5C3-E2561A87B85F}"/>
                    </a:ext>
                  </a:extLst>
                </p14:cNvPr>
                <p14:cNvContentPartPr/>
                <p14:nvPr/>
              </p14:nvContentPartPr>
              <p14:xfrm>
                <a:off x="3283514" y="3804784"/>
                <a:ext cx="313560" cy="599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833E7B-F7C7-47B4-A5C3-E2561A87B8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74514" y="3796144"/>
                  <a:ext cx="3312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9F87121-C1E2-4E0B-B1FB-A440801A10D1}"/>
                    </a:ext>
                  </a:extLst>
                </p14:cNvPr>
                <p14:cNvContentPartPr/>
                <p14:nvPr/>
              </p14:nvContentPartPr>
              <p14:xfrm>
                <a:off x="3229154" y="4249384"/>
                <a:ext cx="237600" cy="61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9F87121-C1E2-4E0B-B1FB-A440801A10D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20154" y="4240384"/>
                  <a:ext cx="255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B720781-570D-4393-A752-2B64F6CFAA02}"/>
                    </a:ext>
                  </a:extLst>
                </p14:cNvPr>
                <p14:cNvContentPartPr/>
                <p14:nvPr/>
              </p14:nvContentPartPr>
              <p14:xfrm>
                <a:off x="3527234" y="4228504"/>
                <a:ext cx="204480" cy="162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B720781-570D-4393-A752-2B64F6CFAA0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18594" y="4219864"/>
                  <a:ext cx="222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92AB9A-4BEA-4DCC-8003-C9BBA51A1648}"/>
                    </a:ext>
                  </a:extLst>
                </p14:cNvPr>
                <p14:cNvContentPartPr/>
                <p14:nvPr/>
              </p14:nvContentPartPr>
              <p14:xfrm>
                <a:off x="3825674" y="4273864"/>
                <a:ext cx="74160" cy="108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92AB9A-4BEA-4DCC-8003-C9BBA51A16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817034" y="4265224"/>
                  <a:ext cx="91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B2EF7B4-C112-4BF1-94F6-6B85C11A8957}"/>
                    </a:ext>
                  </a:extLst>
                </p14:cNvPr>
                <p14:cNvContentPartPr/>
                <p14:nvPr/>
              </p14:nvContentPartPr>
              <p14:xfrm>
                <a:off x="4008554" y="3969664"/>
                <a:ext cx="238320" cy="366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B2EF7B4-C112-4BF1-94F6-6B85C11A895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99914" y="3960664"/>
                  <a:ext cx="2559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29A7A7D-F623-4CC2-8370-07935C6047DA}"/>
                    </a:ext>
                  </a:extLst>
                </p14:cNvPr>
                <p14:cNvContentPartPr/>
                <p14:nvPr/>
              </p14:nvContentPartPr>
              <p14:xfrm>
                <a:off x="4173794" y="4184944"/>
                <a:ext cx="162720" cy="173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29A7A7D-F623-4CC2-8370-07935C6047D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65154" y="4176304"/>
                  <a:ext cx="180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78FEC89-B2A2-4300-B7C4-B50B50F7096D}"/>
                    </a:ext>
                  </a:extLst>
                </p14:cNvPr>
                <p14:cNvContentPartPr/>
                <p14:nvPr/>
              </p14:nvContentPartPr>
              <p14:xfrm>
                <a:off x="4361354" y="4189264"/>
                <a:ext cx="172440" cy="183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78FEC89-B2A2-4300-B7C4-B50B50F7096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52714" y="4180624"/>
                  <a:ext cx="190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B5DED0F-981F-4BEF-B2DF-7E902EF1BEA5}"/>
                    </a:ext>
                  </a:extLst>
                </p14:cNvPr>
                <p14:cNvContentPartPr/>
                <p14:nvPr/>
              </p14:nvContentPartPr>
              <p14:xfrm>
                <a:off x="4484834" y="3944824"/>
                <a:ext cx="19872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B5DED0F-981F-4BEF-B2DF-7E902EF1BE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76194" y="3936184"/>
                  <a:ext cx="21636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E322386-6862-466F-B938-F4CCF2A528BC}"/>
              </a:ext>
            </a:extLst>
          </p:cNvPr>
          <p:cNvGrpSpPr/>
          <p:nvPr/>
        </p:nvGrpSpPr>
        <p:grpSpPr>
          <a:xfrm>
            <a:off x="4922594" y="3867424"/>
            <a:ext cx="432720" cy="457200"/>
            <a:chOff x="4922594" y="3867424"/>
            <a:chExt cx="43272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95DA22E-6AAF-4701-94C9-01CC761B3FCD}"/>
                    </a:ext>
                  </a:extLst>
                </p14:cNvPr>
                <p14:cNvContentPartPr/>
                <p14:nvPr/>
              </p14:nvContentPartPr>
              <p14:xfrm>
                <a:off x="5023754" y="3867424"/>
                <a:ext cx="232920" cy="450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95DA22E-6AAF-4701-94C9-01CC761B3F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14754" y="3858784"/>
                  <a:ext cx="250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3F81D6B-80F6-4525-9FF8-578F47062753}"/>
                    </a:ext>
                  </a:extLst>
                </p14:cNvPr>
                <p14:cNvContentPartPr/>
                <p14:nvPr/>
              </p14:nvContentPartPr>
              <p14:xfrm>
                <a:off x="4922594" y="4106464"/>
                <a:ext cx="324000" cy="41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3F81D6B-80F6-4525-9FF8-578F470627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13594" y="4097824"/>
                  <a:ext cx="34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DDB7EBB-65F2-4555-833B-3F147B0FB944}"/>
                    </a:ext>
                  </a:extLst>
                </p14:cNvPr>
                <p14:cNvContentPartPr/>
                <p14:nvPr/>
              </p14:nvContentPartPr>
              <p14:xfrm>
                <a:off x="5188634" y="4171984"/>
                <a:ext cx="166680" cy="152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DDB7EBB-65F2-4555-833B-3F147B0FB94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79994" y="4162984"/>
                  <a:ext cx="1843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C4C0DB-52A9-44FE-BEFA-3671AC3C9EA9}"/>
              </a:ext>
            </a:extLst>
          </p:cNvPr>
          <p:cNvGrpSpPr/>
          <p:nvPr/>
        </p:nvGrpSpPr>
        <p:grpSpPr>
          <a:xfrm>
            <a:off x="5708114" y="3795784"/>
            <a:ext cx="1486080" cy="898560"/>
            <a:chOff x="5708114" y="3795784"/>
            <a:chExt cx="1486080" cy="89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F93348B-417A-4616-B0A3-2DA80C3259AF}"/>
                    </a:ext>
                  </a:extLst>
                </p14:cNvPr>
                <p14:cNvContentPartPr/>
                <p14:nvPr/>
              </p14:nvContentPartPr>
              <p14:xfrm>
                <a:off x="5708114" y="4088104"/>
                <a:ext cx="241200" cy="228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F93348B-417A-4616-B0A3-2DA80C3259A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99474" y="4079464"/>
                  <a:ext cx="25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1474D91-8101-4C1C-B2FA-301D665C8E13}"/>
                    </a:ext>
                  </a:extLst>
                </p14:cNvPr>
                <p14:cNvContentPartPr/>
                <p14:nvPr/>
              </p14:nvContentPartPr>
              <p14:xfrm>
                <a:off x="5959754" y="4099984"/>
                <a:ext cx="196560" cy="196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1474D91-8101-4C1C-B2FA-301D665C8E1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51114" y="4090984"/>
                  <a:ext cx="21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68728A-E1B2-41FE-BFD6-E076987B6818}"/>
                    </a:ext>
                  </a:extLst>
                </p14:cNvPr>
                <p14:cNvContentPartPr/>
                <p14:nvPr/>
              </p14:nvContentPartPr>
              <p14:xfrm>
                <a:off x="6132914" y="4156864"/>
                <a:ext cx="219600" cy="537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68728A-E1B2-41FE-BFD6-E076987B681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24274" y="4148224"/>
                  <a:ext cx="2372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838771A-7FEC-422C-861D-BADC7C4FE2E1}"/>
                    </a:ext>
                  </a:extLst>
                </p14:cNvPr>
                <p14:cNvContentPartPr/>
                <p14:nvPr/>
              </p14:nvContentPartPr>
              <p14:xfrm>
                <a:off x="6382034" y="3957424"/>
                <a:ext cx="44280" cy="23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838771A-7FEC-422C-861D-BADC7C4FE2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73034" y="3948424"/>
                  <a:ext cx="61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2A0C8E6-FF79-4094-804B-A3ECB5CFCB6C}"/>
                    </a:ext>
                  </a:extLst>
                </p14:cNvPr>
                <p14:cNvContentPartPr/>
                <p14:nvPr/>
              </p14:nvContentPartPr>
              <p14:xfrm>
                <a:off x="6448274" y="4118344"/>
                <a:ext cx="150840" cy="157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2A0C8E6-FF79-4094-804B-A3ECB5CFCB6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39634" y="4109704"/>
                  <a:ext cx="168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56A77AD-5FCD-49B5-89E1-7A48C6A6B5DF}"/>
                    </a:ext>
                  </a:extLst>
                </p14:cNvPr>
                <p14:cNvContentPartPr/>
                <p14:nvPr/>
              </p14:nvContentPartPr>
              <p14:xfrm>
                <a:off x="6664994" y="4116184"/>
                <a:ext cx="131040" cy="180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56A77AD-5FCD-49B5-89E1-7A48C6A6B5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55994" y="4107544"/>
                  <a:ext cx="14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E8FAA42-9FB6-47BF-A056-95A6AA46F700}"/>
                    </a:ext>
                  </a:extLst>
                </p14:cNvPr>
                <p14:cNvContentPartPr/>
                <p14:nvPr/>
              </p14:nvContentPartPr>
              <p14:xfrm>
                <a:off x="6932114" y="3795784"/>
                <a:ext cx="262080" cy="501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E8FAA42-9FB6-47BF-A056-95A6AA46F70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23114" y="3786784"/>
                  <a:ext cx="279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572C4A9-1200-4A3D-8EB0-DDF387666579}"/>
                    </a:ext>
                  </a:extLst>
                </p14:cNvPr>
                <p14:cNvContentPartPr/>
                <p14:nvPr/>
              </p14:nvContentPartPr>
              <p14:xfrm>
                <a:off x="6857594" y="4045264"/>
                <a:ext cx="315000" cy="66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572C4A9-1200-4A3D-8EB0-DDF38766657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48954" y="4036264"/>
                  <a:ext cx="3326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2714EE9-10E1-4BC7-81BB-DC5D5C4E5CF0}"/>
              </a:ext>
            </a:extLst>
          </p:cNvPr>
          <p:cNvGrpSpPr/>
          <p:nvPr/>
        </p:nvGrpSpPr>
        <p:grpSpPr>
          <a:xfrm>
            <a:off x="7599554" y="3768064"/>
            <a:ext cx="1062720" cy="501120"/>
            <a:chOff x="7599554" y="3768064"/>
            <a:chExt cx="106272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5F3B24C-3A36-4208-A554-71412022C465}"/>
                    </a:ext>
                  </a:extLst>
                </p14:cNvPr>
                <p14:cNvContentPartPr/>
                <p14:nvPr/>
              </p14:nvContentPartPr>
              <p14:xfrm>
                <a:off x="7599554" y="3768064"/>
                <a:ext cx="301680" cy="501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5F3B24C-3A36-4208-A554-71412022C46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90914" y="3759064"/>
                  <a:ext cx="3193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2D7C9D-BDF4-49FB-BC22-B81B15D31C4F}"/>
                    </a:ext>
                  </a:extLst>
                </p14:cNvPr>
                <p14:cNvContentPartPr/>
                <p14:nvPr/>
              </p14:nvContentPartPr>
              <p14:xfrm>
                <a:off x="7818794" y="4069744"/>
                <a:ext cx="168120" cy="159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2D7C9D-BDF4-49FB-BC22-B81B15D31C4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10154" y="4061104"/>
                  <a:ext cx="185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66C6D78-6E0A-4456-83AE-1169A8C7836C}"/>
                    </a:ext>
                  </a:extLst>
                </p14:cNvPr>
                <p14:cNvContentPartPr/>
                <p14:nvPr/>
              </p14:nvContentPartPr>
              <p14:xfrm>
                <a:off x="8076194" y="4081984"/>
                <a:ext cx="120960" cy="160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66C6D78-6E0A-4456-83AE-1169A8C7836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67554" y="4073344"/>
                  <a:ext cx="138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82D080A-BFF6-47CD-B0E0-5FC52CC9BBE1}"/>
                    </a:ext>
                  </a:extLst>
                </p14:cNvPr>
                <p14:cNvContentPartPr/>
                <p14:nvPr/>
              </p14:nvContentPartPr>
              <p14:xfrm>
                <a:off x="8333954" y="3822784"/>
                <a:ext cx="155520" cy="415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82D080A-BFF6-47CD-B0E0-5FC52CC9BBE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24954" y="3814144"/>
                  <a:ext cx="1731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7C3C17C-7564-44DC-B694-12E8C9676C93}"/>
                    </a:ext>
                  </a:extLst>
                </p14:cNvPr>
                <p14:cNvContentPartPr/>
                <p14:nvPr/>
              </p14:nvContentPartPr>
              <p14:xfrm>
                <a:off x="8264834" y="4017904"/>
                <a:ext cx="254160" cy="41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7C3C17C-7564-44DC-B694-12E8C9676C9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256194" y="4009264"/>
                  <a:ext cx="271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90AE3A-0D4E-4A95-9AFA-934FE797684C}"/>
                    </a:ext>
                  </a:extLst>
                </p14:cNvPr>
                <p14:cNvContentPartPr/>
                <p14:nvPr/>
              </p14:nvContentPartPr>
              <p14:xfrm>
                <a:off x="8497394" y="4041304"/>
                <a:ext cx="164880" cy="177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90AE3A-0D4E-4A95-9AFA-934FE797684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88754" y="4032304"/>
                  <a:ext cx="18252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3E09C9E-C3D2-4510-9F3F-1800D45235E9}"/>
              </a:ext>
            </a:extLst>
          </p:cNvPr>
          <p:cNvGrpSpPr/>
          <p:nvPr/>
        </p:nvGrpSpPr>
        <p:grpSpPr>
          <a:xfrm>
            <a:off x="8910314" y="3873184"/>
            <a:ext cx="2172600" cy="564120"/>
            <a:chOff x="8910314" y="3873184"/>
            <a:chExt cx="217260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70E3BF8-179E-451A-B843-00617A88119E}"/>
                    </a:ext>
                  </a:extLst>
                </p14:cNvPr>
                <p14:cNvContentPartPr/>
                <p14:nvPr/>
              </p14:nvContentPartPr>
              <p14:xfrm>
                <a:off x="8910314" y="4111864"/>
                <a:ext cx="153720" cy="325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70E3BF8-179E-451A-B843-00617A88119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01674" y="4102864"/>
                  <a:ext cx="171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9AF6D8-8E06-4C4D-9835-739E838B133C}"/>
                    </a:ext>
                  </a:extLst>
                </p14:cNvPr>
                <p14:cNvContentPartPr/>
                <p14:nvPr/>
              </p14:nvContentPartPr>
              <p14:xfrm>
                <a:off x="9014714" y="3945904"/>
                <a:ext cx="279000" cy="224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9AF6D8-8E06-4C4D-9835-739E838B133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005714" y="3937264"/>
                  <a:ext cx="296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608583-F2BF-499B-A834-CC73F701CE3C}"/>
                    </a:ext>
                  </a:extLst>
                </p14:cNvPr>
                <p14:cNvContentPartPr/>
                <p14:nvPr/>
              </p14:nvContentPartPr>
              <p14:xfrm>
                <a:off x="9492794" y="3994864"/>
                <a:ext cx="119160" cy="21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608583-F2BF-499B-A834-CC73F701CE3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483794" y="3985864"/>
                  <a:ext cx="136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AF5C0C6-B1EE-458C-805A-CCBBEE19D5C5}"/>
                    </a:ext>
                  </a:extLst>
                </p14:cNvPr>
                <p14:cNvContentPartPr/>
                <p14:nvPr/>
              </p14:nvContentPartPr>
              <p14:xfrm>
                <a:off x="9476594" y="4094944"/>
                <a:ext cx="133560" cy="38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AF5C0C6-B1EE-458C-805A-CCBBEE19D5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67954" y="4085944"/>
                  <a:ext cx="151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0014FB2-1E3A-4FCA-9175-3595512AB1AE}"/>
                    </a:ext>
                  </a:extLst>
                </p14:cNvPr>
                <p14:cNvContentPartPr/>
                <p14:nvPr/>
              </p14:nvContentPartPr>
              <p14:xfrm>
                <a:off x="9690794" y="4015384"/>
                <a:ext cx="244800" cy="185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0014FB2-1E3A-4FCA-9175-3595512AB1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81794" y="4006744"/>
                  <a:ext cx="262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9F9309E-6DF1-41AE-9CCC-E3FD07D3102C}"/>
                    </a:ext>
                  </a:extLst>
                </p14:cNvPr>
                <p14:cNvContentPartPr/>
                <p14:nvPr/>
              </p14:nvContentPartPr>
              <p14:xfrm>
                <a:off x="10018394" y="4187104"/>
                <a:ext cx="33480" cy="31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9F9309E-6DF1-41AE-9CCC-E3FD07D3102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09394" y="4178464"/>
                  <a:ext cx="51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DD81E7-8814-4509-9E98-927EB2D49EBB}"/>
                    </a:ext>
                  </a:extLst>
                </p14:cNvPr>
                <p14:cNvContentPartPr/>
                <p14:nvPr/>
              </p14:nvContentPartPr>
              <p14:xfrm>
                <a:off x="10180034" y="3982984"/>
                <a:ext cx="117000" cy="245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DD81E7-8814-4509-9E98-927EB2D49EB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171034" y="3974344"/>
                  <a:ext cx="134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8482E6C-465B-4C24-AF16-C58F9810B50A}"/>
                    </a:ext>
                  </a:extLst>
                </p14:cNvPr>
                <p14:cNvContentPartPr/>
                <p14:nvPr/>
              </p14:nvContentPartPr>
              <p14:xfrm>
                <a:off x="10332674" y="3936544"/>
                <a:ext cx="199800" cy="288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8482E6C-465B-4C24-AF16-C58F9810B50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324034" y="3927544"/>
                  <a:ext cx="217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70E787E-1A9E-46BC-8C04-01FB1CF7A3A8}"/>
                    </a:ext>
                  </a:extLst>
                </p14:cNvPr>
                <p14:cNvContentPartPr/>
                <p14:nvPr/>
              </p14:nvContentPartPr>
              <p14:xfrm>
                <a:off x="10578914" y="3939064"/>
                <a:ext cx="131040" cy="156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70E787E-1A9E-46BC-8C04-01FB1CF7A3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570274" y="3930064"/>
                  <a:ext cx="148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08AA1FE-2E6E-496F-B182-98745252F2DF}"/>
                    </a:ext>
                  </a:extLst>
                </p14:cNvPr>
                <p14:cNvContentPartPr/>
                <p14:nvPr/>
              </p14:nvContentPartPr>
              <p14:xfrm>
                <a:off x="10673594" y="3928264"/>
                <a:ext cx="143640" cy="266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08AA1FE-2E6E-496F-B182-98745252F2D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64954" y="3919624"/>
                  <a:ext cx="161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94D65EF-656D-4695-9B98-D720DB91450E}"/>
                    </a:ext>
                  </a:extLst>
                </p14:cNvPr>
                <p14:cNvContentPartPr/>
                <p14:nvPr/>
              </p14:nvContentPartPr>
              <p14:xfrm>
                <a:off x="10878794" y="3873184"/>
                <a:ext cx="204120" cy="357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94D65EF-656D-4695-9B98-D720DB91450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869794" y="3864544"/>
                  <a:ext cx="22176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E8DFE3A-2CD6-4994-AD67-3B937A727C6C}"/>
              </a:ext>
            </a:extLst>
          </p:cNvPr>
          <p:cNvGrpSpPr/>
          <p:nvPr/>
        </p:nvGrpSpPr>
        <p:grpSpPr>
          <a:xfrm>
            <a:off x="7865234" y="4480864"/>
            <a:ext cx="805320" cy="210240"/>
            <a:chOff x="7865234" y="4480864"/>
            <a:chExt cx="80532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D2226FB-DDE6-4C15-AE94-3E61B3CD4F46}"/>
                    </a:ext>
                  </a:extLst>
                </p14:cNvPr>
                <p14:cNvContentPartPr/>
                <p14:nvPr/>
              </p14:nvContentPartPr>
              <p14:xfrm>
                <a:off x="7865234" y="4510744"/>
                <a:ext cx="226080" cy="180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D2226FB-DDE6-4C15-AE94-3E61B3CD4F4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56594" y="4502104"/>
                  <a:ext cx="243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B339454-620E-4CBE-BB89-3C3730794B86}"/>
                    </a:ext>
                  </a:extLst>
                </p14:cNvPr>
                <p14:cNvContentPartPr/>
                <p14:nvPr/>
              </p14:nvContentPartPr>
              <p14:xfrm>
                <a:off x="8245394" y="4480864"/>
                <a:ext cx="425160" cy="1756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B339454-620E-4CBE-BB89-3C3730794B8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36394" y="4471864"/>
                  <a:ext cx="4428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C505E68-F404-4A0D-8C47-E87BAFB03808}"/>
              </a:ext>
            </a:extLst>
          </p:cNvPr>
          <p:cNvGrpSpPr/>
          <p:nvPr/>
        </p:nvGrpSpPr>
        <p:grpSpPr>
          <a:xfrm>
            <a:off x="8880794" y="4513264"/>
            <a:ext cx="146160" cy="97560"/>
            <a:chOff x="8880794" y="4513264"/>
            <a:chExt cx="14616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FB82215-80F9-4F49-BF2B-D40123257E60}"/>
                    </a:ext>
                  </a:extLst>
                </p14:cNvPr>
                <p14:cNvContentPartPr/>
                <p14:nvPr/>
              </p14:nvContentPartPr>
              <p14:xfrm>
                <a:off x="8880794" y="4513264"/>
                <a:ext cx="146160" cy="29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FB82215-80F9-4F49-BF2B-D40123257E6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71794" y="4504264"/>
                  <a:ext cx="163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251297E-D4FC-4344-B283-0204B48BDBDB}"/>
                    </a:ext>
                  </a:extLst>
                </p14:cNvPr>
                <p14:cNvContentPartPr/>
                <p14:nvPr/>
              </p14:nvContentPartPr>
              <p14:xfrm>
                <a:off x="8888354" y="4598584"/>
                <a:ext cx="118440" cy="12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251297E-D4FC-4344-B283-0204B48BDBD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879714" y="4589584"/>
                  <a:ext cx="1360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6B888AA-72D4-48F1-98DB-9184AA0C8433}"/>
              </a:ext>
            </a:extLst>
          </p:cNvPr>
          <p:cNvGrpSpPr/>
          <p:nvPr/>
        </p:nvGrpSpPr>
        <p:grpSpPr>
          <a:xfrm>
            <a:off x="9220634" y="4347664"/>
            <a:ext cx="1041480" cy="393840"/>
            <a:chOff x="9220634" y="4347664"/>
            <a:chExt cx="104148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ECE1E34-DEBF-42AB-9D98-39A482EC1A61}"/>
                    </a:ext>
                  </a:extLst>
                </p14:cNvPr>
                <p14:cNvContentPartPr/>
                <p14:nvPr/>
              </p14:nvContentPartPr>
              <p14:xfrm>
                <a:off x="9220634" y="4612624"/>
                <a:ext cx="18360" cy="33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ECE1E34-DEBF-42AB-9D98-39A482EC1A6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11994" y="4603984"/>
                  <a:ext cx="36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F375F8-1300-47F8-8D9A-36320430E602}"/>
                    </a:ext>
                  </a:extLst>
                </p14:cNvPr>
                <p14:cNvContentPartPr/>
                <p14:nvPr/>
              </p14:nvContentPartPr>
              <p14:xfrm>
                <a:off x="9360314" y="4474744"/>
                <a:ext cx="183240" cy="1843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F375F8-1300-47F8-8D9A-36320430E60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51674" y="4465744"/>
                  <a:ext cx="200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8EA248E-8564-4994-821C-03E62B4E0CC0}"/>
                    </a:ext>
                  </a:extLst>
                </p14:cNvPr>
                <p14:cNvContentPartPr/>
                <p14:nvPr/>
              </p14:nvContentPartPr>
              <p14:xfrm>
                <a:off x="9665234" y="4367104"/>
                <a:ext cx="298800" cy="260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8EA248E-8564-4994-821C-03E62B4E0CC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56594" y="4358104"/>
                  <a:ext cx="316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FEDB799-03A1-428C-AD9D-4DE1D48CC0A7}"/>
                    </a:ext>
                  </a:extLst>
                </p14:cNvPr>
                <p14:cNvContentPartPr/>
                <p14:nvPr/>
              </p14:nvContentPartPr>
              <p14:xfrm>
                <a:off x="10037474" y="4347664"/>
                <a:ext cx="224640" cy="393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FEDB799-03A1-428C-AD9D-4DE1D48CC0A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28834" y="4338664"/>
                  <a:ext cx="24228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65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8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STAT 50 Sections 6.1 and 6.2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34</cp:revision>
  <dcterms:created xsi:type="dcterms:W3CDTF">2020-12-03T19:02:12Z</dcterms:created>
  <dcterms:modified xsi:type="dcterms:W3CDTF">2021-04-29T22:42:55Z</dcterms:modified>
</cp:coreProperties>
</file>